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436" r:id="rId3"/>
    <p:sldId id="437" r:id="rId4"/>
    <p:sldId id="438" r:id="rId5"/>
    <p:sldId id="439" r:id="rId6"/>
    <p:sldId id="440" r:id="rId7"/>
    <p:sldId id="441" r:id="rId8"/>
    <p:sldId id="442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C849D-0E0A-48D3-BD26-12F91795220D}" v="42" dt="2023-03-15T02:33:46.077"/>
    <p1510:client id="{FF1D23CF-84F6-4484-89E6-A1AEA6E9E1BB}" v="1322" dt="2023-03-15T02:51:1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11:00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2529 2502 23039 0,'-4'15'1024'0,"2"4"192"0,-1 6-960 0,2 4-256 16,2 1 0-16,2 2 0 0,-1 2 928 0,5 1 144 0,1 2 16 0,1-1 16 0,1 1-624 0,-1-3-128 16,0-2-32-16,2-2 0 0,-1-6-320 0,1-3 128 15,-1-4-128-15,-2-4 0 0,0-4 128 0,-2-3-128 16,0 0 160-16,-6-6-160 0,0 0 480 0,0 0 0 16,2-10 0-16,-1-3 0 0,-1-4-112 0,-2-2-32 15,-2-3 0-15,0-4 0 0,0-4-336 0,-2-2 144 16,-4-4-144-16,0-3 0 0,0 0 128 0,-1-2-128 15,-1-2 0-15,1 0 0 0,-2 0 0 0,0 0 0 16,-2 1 0-16,4 3 0 0,0 3 0 0,1 2 160 16,-2 0-160-16,3 4 128 0,1 3 272 0,2 3 48 0,0 3 16 0,2 3 0 15,-1 0-224-15,3 2-48 0,0 2-16 0,4-2 0 16,0 3-176-16,2-2 0 0,3 2 0 0,2-2 0 16,4 1 0-16,2-2 0 0,4-2 0 0,3 1 0 15,1 1 0-15,3 1 0 0,0-4 0 0,1 3 0 16,-1 1-144-16,0 0 144 0,-2 1 0 0,0 3 0 31,1 0-512-31,-2 2 0 0,-2 3 0 0,0-1 0 16,0 1-1792-16,-4 3-336 0,0 3-80 0,-2 0-8832 0</inkml:trace>
  <inkml:trace contextRef="#ctx0" brushRef="#br0" timeOffset="256.99">2635 2500 15663 0,'-29'0'1392'0,"19"2"-1120"0,-2 4-272 0,2-1 0 16,2-4 3312-16,1 2 592 0,7-3 128 0,0 0 32 16,0 0-2256-16,0 0-448 0,9-4-80 0,3-3-32 15,4 1-304-15,1-3-64 0,2-3-16 0,2-1 0 16,0-1-544-16,1-1-96 0,2 1-32 0,0 1 0 15,1 1-192-15,0 0 0 0,0 1 0 0,-1-1 0 16,0 3-496-16,1 0-192 0,-1 0-32 0,0 1-16 16,-1 0-2016-16,1 1-416 0,-1 5-80 0,-1-3-9488 15</inkml:trace>
  <inkml:trace contextRef="#ctx0" brushRef="#br0" timeOffset="533.59">2660 2748 12895 0,'-32'24'576'0,"19"-12"112"0,-1 2-560 0,-2 2-128 16,2 1 0-16,2-3 0 0,4-1 3472 0,2-1 672 16,1-2 128-16,2-2 16 0,3-8-2064 0,4 6-432 15,-4-6-64-15,12 3-32 0,2-3-400 0,4-2-80 16,4-2 0-16,1-3-16 0,0 0-608 0,2-1-112 15,1 0-32-15,3-4 0 0,1 2 0 0,-2-1-16 16,1 2 0-16,0 1 0 0,-1-1-304 0,1 3-128 16,0-1 0-16,2 3 128 0,2 0-128 0,0 2-256 15,1 1 64-15,0-2 16 16,0-1-1488-16,-1 0-320 0,-3 0-48 0,0 0-9040 16,-2-1-1792-16</inkml:trace>
  <inkml:trace contextRef="#ctx0" brushRef="#br0" timeOffset="736.84">3405 2366 20271 0,'0'0'1792'0,"0"0"-1424"0,0 0-368 0,2 10 0 15,-1 0 2640-15,2 1 464 0,2 1 96 0,3 1 0 16,2 1-2000-16,4 0-416 0,3-1-80 0,3 0 0 15,1 0-464-15,3 0-96 0,1 2-16 0,1-2 0 16,2 0-128-16,-1 0-176 0,0 0 48 0,0 0 0 16,-3 0-1648-16,1-4-320 0,-3-1-64 0,-2-2-10912 15</inkml:trace>
  <inkml:trace contextRef="#ctx0" brushRef="#br0" timeOffset="1002.61">3953 2208 5519 0,'0'0'496'0,"-7"0"-496"16,0 1 0-16,-3 0 0 0,0 2 4736 0,-2 1 832 16,-3 1 192-16,-1 4 16 0,0-1-2752 0,-1 2-544 15,-2 6-112-15,-3 4-32 0,-3 3-688 0,-1 3-144 16,-3 0-32-16,0 4 0 0,1-4-544 0,2 3-112 0,1-2-32 0,3 1 0 15,1-2-464-15,4 0-80 0,3-1-32 0,2-3 0 16,1-1-208-16,4-2-240 0,3 1 48 0,2-4 16 31,2-1-1680-31,3-1-320 0,1 0-80 0,2-3-16 16,2 0-1264-16,1-2-256 0</inkml:trace>
  <inkml:trace contextRef="#ctx0" brushRef="#br0" timeOffset="1424.96">4266 2259 4607 0,'0'0'400'0,"-5"-6"-400"0,-1 4 0 0,1-2 0 0,0 1 5280 0,-3-1 976 16,-2 2 192-16,-2-3 32 0,0 3-3632 0,-1 0-736 16,-1 2-128-16,-2 2-48 0,1 1-1056 0,-1 3-224 15,0 3-32-15,-1 5-16 0,2 0-384 0,0 3-80 16,1 1-16-16,2 2 0 0,2 2-128 0,-1 3 0 15,5 1 0-15,1 0 0 0,1-3 0 0,2 1 0 16,2-2-144-16,2-3 144 0,0-2 0 0,4-1 0 16,-1-2 0-16,1-1 0 0,2-5-144 0,1-1 144 15,2-1 0-15,2-3-144 0,-2-4 144 0,2-2-192 16,0-2 192-16,1-3-192 0,0-3 192 0,-1 0-192 16,0-2 192-16,-1 0-192 0,-1 2 64 0,1-2 0 15,-1-1 0-15,-1-4 0 0,-2 1 128 0,-2 1-192 16,0 3 192-16,-3 0-192 0,0 0 192 0,0 2 0 15,-2 2 0-15,0 3 0 0,-1 6 0 0,0 0 224 0,0 0-48 0,0 0-16 16,0 0 352-16,0 0 80 0,0 6 16 0,2 3 0 16,-1 2-224-16,2 2-32 0,0 3-16 0,3-1 0 15,0 1-336-15,5-3 0 0,-1 4 0 0,0-4 128 32,0 0-448-32,0 0-64 0,2 0-32 0,1-1 0 15,1-3-2384-15,0 0-464 0,1-4-112 0</inkml:trace>
  <inkml:trace contextRef="#ctx0" brushRef="#br0" timeOffset="1971.71">4596 2173 11055 0,'0'0'480'0,"-4"7"112"0,0 3-464 0,1 1-128 15,1 2 0-15,0 2 0 0,1 2 4096 0,1 0 816 16,0 1 144-16,1-1 48 0,1 2-3072 0,0 0-624 15,2-1-112-15,0 1-16 0,0 0-848 0,0-1-176 16,0-1-16-16,1-2-16 0,0 0-224 0,0-2 128 16,1-4-128-16,-1 0 0 0,0-4 0 0,-5-5 0 15,8 2 0-15,-2-2 0 16,2-3-400-16,0-4-32 0,0-4 0 0,0-4 0 16,-1-2-304-16,0-1-64 0,-2-1-16 0,0-2 0 15,1-3-80-15,-2 1 0 0,-1 1-16 0,1 0 0 0,0-2 432 0,1 2 96 0,1 1 0 0,-1 1 16 16,1 2 368-16,1 3 0 0,-2 3 0 0,3 3 0 15,-1 0 192-15,0 5 128 0,1 2 0 0,0 6 16 16,1 4 320-16,0 5 64 0,2 3 16 0,-1 5 0 16,1 5 96-16,-4 1 32 0,1 2 0 0,0-3 0 15,0 1-608-15,1 1-128 0,0 0-128 0,0-6 176 16,0-1-176-16,2-5 160 0,-1 0-160 0,-1-3 160 16,-1-2-160-16,1-4 0 0,0-3-160 0,-1-3 160 15,-8-1-128-15,7-5 128 0,-2-4 0 0,-1-2-144 16,0-4 144-16,0-2 0 0,-2 0 0 0,1-1 0 15,-1-3-192-15,0 0 0 0,2 1 0 0,0-2 0 16,0 1 192-16,-1-2-208 0,1 1 80 0,2 1 128 16,-3 1 0-16,4 3 0 0,1 4 192 0,0 0-64 15,-1 4 256-15,3 4 64 0,0 2 0 0,2 6 0 0,1 3 304 0,0 5 64 16,0 2 16-16,1 4 0 0,2 4 336 0,-1 3 80 16,2 4 16-16,-1 2 0 0,0 0-368 0,-1 0-64 15,2 0 0-15,0-2-16 0,-1 0-480 0,0-5-80 16,2 1-32-16,-3-2 0 15,0 1-816-15,0-4-176 0,0-1-16 0,0-2-12096 16,1-2-2416-16</inkml:trace>
  <inkml:trace contextRef="#ctx0" brushRef="#br0" timeOffset="13965.76">6287 1519 19343 0,'0'0'1728'0,"0"0"-1392"0,-4 11-336 0,1 6 0 0,3 5 2576 0,1 5 448 0,2 5 96 0,0 4 16 16,-1 7-1312-16,5 4-256 0,0 4-48 0,3 4-16 15,-3 5-864-15,3-2-192 0,1 4-16 0,4 0-16 0,-2 2-544 16,1 1-128-16,2-1 0 0,-1-1-16 15,2-3-2000-15,-1-6-400 0,-2-5-80 0</inkml:trace>
  <inkml:trace contextRef="#ctx0" brushRef="#br0" timeOffset="14498.85">7451 1705 28271 0,'0'0'1248'0,"-2"-6"272"0,2 6-1216 0,-3-2-304 0,3 2 0 0,-8 0 0 15,-1 1 1584-15,-2 3 256 0,-1 2 48 0,2 5 16 16,-2 2-672-16,2 5-128 0,-1 4-16 0,0 6-16 16,-1 3-752-16,1 6-128 0,2 3-48 0,3 3 0 15,1 3-144-15,2 1 0 0,2-1 0 0,2 1 0 16,3 0 0-16,2-2 0 0,2-5-128 0,3-2 128 15,2-3-208-15,2-2 16 0,5-3 16 0,2-4 0 32,2-4-224-32,2-3-48 0,2-3-16 0,0-3 0 15,-1-4-528-15,2-2-96 0,1-5-32 0,-2-2 0 16,-1-1-624-16,-1-4-128 0,0-2-32 0,-2-3 0 0,0-1 32 16,-2-2 0-16,-1-2 0 0,0-5 0 0,-3 1 592 15,-2-2 112-15,-3-3 16 0,-3 2 16 0,-2 1 1136 0,-2 2 0 0,-2 1 0 0,-2 1 192 0,-4 2 752 16,-2 2 144-16,-2 3 48 0,-3-1 0 0,-2 5 336 0,0 1 64 15,-1 1 0-15,0 2 16 0,0 4-80 0,2 3-32 16,2 3 0-16,2 2 0 0,-1 2-800 0,5 4-176 16,0 2-16-16,4 3-16 0,1 0-432 0,4 1 0 15,1 0-144-15,4 1 144 0,2-3-128 0,4-3 128 16,4-3 0-16,2-3 0 0,1-4-128 0,1-3 128 16,2-6 0-16,-2-2 0 0,-1-5-144 0,-3-2 144 15,-1 1 0-15,-4-6-144 0,-3-1 144 0,-2-1 224 16,-1 0-48-16,-4 1-16 0,-3-3 96 0,-2 3 0 15,-4-4 16-15,-2 3 0 0,-1 1-80 0,-4 0 0 16,-5 0-16-16,-3 0 0 16,-3 2-352-16,-1 0-64 0,-1 2-16 0,0 4 0 15,0-1-2112-15,1 3-448 0,2 2-64 0</inkml:trace>
  <inkml:trace contextRef="#ctx0" brushRef="#br0" timeOffset="14795.57">8296 2244 18431 0,'3'24'1632'0,"0"-11"-1312"0,1 4-320 0,1 2 0 15,0 2 1760-15,-1 3 288 0,3 0 48 0,-3 1 16 0,-2-3-48 0,1-1 0 16,0-3 0-16,-1-1 0 0,1 0-816 0,-2-6-160 16,0-3-48-16,-1-8 0 0,0 0-272 0,0 0-64 15,0 0-16-15,0 0 0 0,0 0-16 0,0-7 0 16,-1-2 0-16,-2-3 0 0,1-3-160 0,-2-4-48 15,0 1 0-15,0 0 0 0,-1-6-208 0,0 1-64 16,-2-3 0-16,1-4 0 0,2 1-192 0,1 2 0 16,2 2 0-16,0 3 0 0,1 2 0 0,1 3-208 15,1 3 64-15,2 2 16 16,0 1-576-16,2 1-128 0,0 3 0 0,1 1-16 16,0 4-1296-16,2-1-256 0,3 3-48 0,1 0-16 15,0 3-928-15,2-3-176 0,0 0-32 0</inkml:trace>
  <inkml:trace contextRef="#ctx0" brushRef="#br0" timeOffset="15327.05">8653 2251 10127 0,'2'17'896'0,"2"-2"-704"0,0 6-192 0,1 0 0 16,2 3 3152-16,-2 0 608 0,-1 2 112 0,1 2 32 15,-1-5-1088-15,1 3-192 0,1 2-64 0,-1-2 0 16,-1-3-1072-16,1-2-208 0,-1-3-64 0,0-3 0 16,-2-4-352-16,1 0-80 0,0-6-16 0,-3-5 0 15,0 0-144-15,0 0-48 0,2-8 0 0,-2-2 0 16,0-4-128-16,0-5-48 0,-1-3 0 0,0-3 0 15,-1-3-208-15,1-1-64 0,-2 0 0 0,2-1 0 16,-2-2-128-16,1 0 0 0,-1 1 0 0,1 4 0 16,0 3-256-16,2-1-48 0,-1 2 0 0,1 1 0 15,1 1-480-15,2 3-112 0,0 1 0 0,0 2-16 16,3 1-1440-16,2 4-272 0,1-1-64 0,1 5-16 16,-1 1 128-16,2 3 16 0,2 2 16 0,0 3 0 15,1 2-336-15,2 0-64 0,-1 0 0 0,0 2-16 16,-1 1 1504-16,0 1 304 0,-1 0 64 0,0 2 16 0,0 0 1072 0,-1 1 224 15,0-2 32-15,0 2 16 0,-1 1 1904 0,1 2 384 16,0 0 80-16,0-1 16 0,-2 0-176 0,0-1-48 16,2 1 0-16,-1 0 0 0,-1-1-896 0,2-1-192 15,1-3-48-15,-1 0 0 0,-2-5-560 0,0 1-112 16,2-1-32-16,-3-4 0 0,-1-2-176 0,0-1-32 16,-2-1-16-16,1 0 0 0,-3-2-32 0,0-3 0 15,0 0 0-15,-2-1 0 0,0 1-80 0,-2-1 0 16,-2-2-16-16,1 0 0 0,0 3-16 0,-3-1 0 0,-3 1 0 15,-1 2 0-15,-1 3 144 0,-1-1 16 0,-2 4 16 0,0 1 0 16,1 0 208-16,-2 4 32 0,1 5 16 0,1 0 0 16,2 3-144-16,3 3-48 0,1 1 0 0,2 5 0 15,2-3-288-15,2 2-176 0,3-1 192 0,2 1-192 16,4-2 0-16,4 3-144 0,0-4-16 0,3 0 0 31,0-2-592-31,3 1-112 0,-1-2-32 0,1 1 0 16,1-4-2560-16,1 0-528 0</inkml:trace>
  <inkml:trace contextRef="#ctx0" brushRef="#br0" timeOffset="15514.57">9573 2197 28735 0,'-25'7'1280'0,"15"-2"256"0,-3 3-1232 0,0 1-304 15,0 3 0-15,1-2 0 0,2 3 912 0,2 2 128 16,1 0 32-16,3 2 0 0,2 0-128 0,2 0-32 15,2 4 0-15,4 0 0 0,2 0-704 0,2 1-208 16,3-3 0-16,4-2 128 16,1-1-560-16,3-3-96 0,2-1-32 0,2-6 0 15,1-3-1968-15,2-2-400 0,-2-2-80 0,-1-6-9072 0</inkml:trace>
  <inkml:trace contextRef="#ctx0" brushRef="#br0" timeOffset="15702.06">9993 1651 23263 0,'0'0'512'0,"0"0"96"0,0 11 32 0,1 5 16 0,2 4-528 0,0 6-128 0,-1 4 0 0,2 7 0 16,3 0 864-16,0 5 144 0,1-1 16 0,1 4 16 16,2-1-768-16,2 1-144 0,1-2-128 0,2-1 144 15,1-1-336-15,1 1-64 0,2 1 0 0,-4-3-16 31,1-3-1088-31,0-4-224 0,0-2-32 0</inkml:trace>
  <inkml:trace contextRef="#ctx0" brushRef="#br0" timeOffset="15889.53">10046 2217 4607 0,'-10'-11'400'0,"5"8"-400"0,-2-1 0 0,2 0 0 0,5 4 5536 0,0 0 1024 16,-4-4 208-16,4 4 32 0,0 0-4400 0,1-7-880 15,2 2-176-15,2 0-48 0,3-2-736 0,3 1-160 16,2-2-16-16,1 0-16 0,3 0-368 0,1 1 0 16,2-1 0-16,2 1 0 0,0-6-144 0,0 3 144 15,0 1-160-15,0 1 160 16,1 1-2624-16,-5 1-416 0</inkml:trace>
  <inkml:trace contextRef="#ctx0" brushRef="#br0" timeOffset="16045.76">10482 2178 14735 0,'-3'17'1312'0,"2"-9"-1056"0,-2 2-256 0,2 2 0 16,-2 1 1904-16,1-3 320 0,-1 1 64 0,1-1 16 15,-1-1-864-15,-1-2-160 0,4-7-48 0,0 0 0 16,0 0-1232-16,0 0-128 0,0 0-96 0,0 0-7776 16,0 0-1536-16</inkml:trace>
  <inkml:trace contextRef="#ctx0" brushRef="#br0" timeOffset="16332.81">10526 1884 22463 0,'-6'15'992'0,"3"-5"208"0,0 7-960 0,0 0-240 0,-1 4 0 0,0 4 0 0,0 2 576 0,1 3 64 16,2 3 0-16,1-3 16 0,1-3-112 0,3 2-32 15,3-2 0-15,2-1 0 0,3-2-192 0,2-5-64 16,3-3 0-16,1-3 0 0,3-1-112 0,1-3-16 15,2-7-128-15,-1 2 192 0,2-4 0 0,-3-2 0 16,-1-6 0-16,-3-1 0 0,-1-3 512 0,9-15 944 16,-15 12-816-1,-4 0-128-15,-1-1 0 16,-3-1-16-16,-1 1 0 0,-4-2-224 0,-1 1-32 0,-1-2-16 0,-5 2 0 16,-3-4-256-16,-3 5-160 0,0-5 192 0,-7-3-192 31,3 3-1088-31,4 5-336 0,0 3-64 0,4 5-16 15,0 3-1952-15,5 1-384 0</inkml:trace>
  <inkml:trace contextRef="#ctx0" brushRef="#br0" timeOffset="16629.65">10902 2011 11967 0,'9'10'1072'16,"0"5"-864"-16,0-1-208 0,-2-1 0 0,-1 3 4528 0,2 7 848 16,-3 1 192-16,-1-1 16 0,-1-1-2848 0,-3-5-576 15,1 3-112-15,2 1-32 0,-3-1-848 0,0 0-160 16,0-3-48-16,1-1 0 0,-1-1-464 0,0-4-112 15,0-1 0-15,0-1-16 0,1-2-240 0,-1-7-128 16,0 0 160-16,0 0-160 0,7-7 0 0,-2-3-336 16,3-2 48-16,0-2 16 15,-1-6-512-15,3-1-112 0,-1 2 0 0,2-12-16 16,1-1-320-16,-3 2-64 0,0 3-16 0,0-1 0 16,1 4 480-16,-1-1 112 0,0 4 16 0,0 3 0 0,1 2 704 0,-2 3 240 15,-1 3 0-15,-7 10 0 0,10-3 288 0,-10 3 64 16,0 0 16-16,11 11 0 0,-4 2-144 0,0 2-16 15,-2 3-16-15,0 2 0 0,1 0-272 0,-1-1-160 0,1 1 192 16,3-2-192 0,3 0-2112-16,3-5-544 0,0-2-96 0,5-4-11312 0</inkml:trace>
  <inkml:trace contextRef="#ctx0" brushRef="#br0" timeOffset="16895.15">11568 1956 5519 0,'0'0'496'0,"-13"1"-496"0,-3 5 0 0,1 2 0 16,-2 1 3520-16,2 4 624 0,2 0 112 0,1 2 32 16,1 1-2496-16,4 2-480 0,2 2-96 0,4-2-32 15,1 0 32-15,4 1 0 0,2-2 0 0,5-2 0 16,3-1-320-16,3 0-48 0,1-3-16 0,3 1 0 16,1 2-16-16,2-1-16 0,0-1 0 0,1 0 0 0,-3 2 672 0,0 1 128 15,-2 0 16-15,-3 1 16 0,-3-2-160 0,-2-1-48 16,-4 0 0-16,-2-1 0 0,-2 0-224 0,-4-1-48 15,-2-1-16-15,-4-3 0 0,-1 0-496 0,-4 3-80 16,0-1-32-16,-3 1 0 0,-2-3-528 0,-1 0 0 16,-2-2 0-16,1-2-144 15,0-1-1360-15,1 0-272 0,0-2-48 0,3-2-12528 16,1-2-2512-16</inkml:trace>
  <inkml:trace contextRef="#ctx0" brushRef="#br0" timeOffset="17035.83">11932 2179 43071 0,'0'0'1920'0,"13"-4"384"0,0 0-1856 0,2 0-448 0,4 0 0 0,1 1 0 15,3-3 1440-15,1 4 192 0,2-2 32 0,3 1 16 16,1 1-784-16,3-1-176 0,1 0-16 0,3 1-16 31,3-2-1808-31,1-1-352 0,6 1-80 0,-2-7-19824 0</inkml:trace>
  <inkml:trace contextRef="#ctx0" brushRef="#br0" timeOffset="17567.16">13430 1413 34095 0,'0'0'3024'0,"0"0"-2416"0,0 6-480 0,-2 3-128 16,1 7 448-16,0 3 80 0,-2 5 16 0,2 6 0 15,-2 5 304-15,3 8 64 0,1 4 16 0,1 5 0 16,2 8-720-16,0-1-208 0,0 2 0 0,1 0 128 16,1-1-1536-16,5 0-288 15,-1-4-64-15,2-5-8880 0,1-5-1776 0</inkml:trace>
  <inkml:trace contextRef="#ctx0" brushRef="#br0" timeOffset="17957.95">13988 1720 4607 0,'-7'16'192'0,"4"-7"64"0,0 4-256 0,-1 5 0 15,0 4 0-15,1 4 0 0,2 4 5824 0,1 3 1136 16,0 2 208-16,0 0 64 0,1 1-4912 0,3-2-976 15,1-2-192-15,4-2-32 0,2-2-896 0,-1-6-224 16,1-3 0-16,-1-6 0 0,1-2 0 0,-1-5 0 16,0-3 0-16,2-3 0 0,1-3-128 0,-1-3 128 15,0-5 0-15,-2-2 0 0,0-2-176 0,1-2 176 16,-2-3-160-16,0-1 160 16,-1-4-448-16,-3 1 16 0,-4-1 0 0,2 0 0 0,0-1 288 0,-2 0 144 0,0 3-160 15,-1 2 160-15,-1 1-144 0,-2 2 144 0,3 4-128 0,2 3 128 16,-1 3-128-16,-1 8 128 0,0 0-128 0,0 0 128 15,8 8-128-15,1 6 128 0,3 6-128 0,-1 3 128 16,4 4 0-16,0 1-160 0,2 1 160 0,0 0 0 16,0-2 0-16,2-2 320 0,-1-2-32 0,3-6-16 15,-3-3 448-15,0-2 96 0,0-3 16 0,-1-2 0 16,0-5 96-16,-2-3 32 0,-1-3 0 0,-4-2 0 16,0-3 0-16,-4-4 0 0,-1-2 0 0,0-3 0 15,-2 0-336-15,-2-4-64 0,-1-2-16 0,-2-1 0 16,-2-1-544-16,-1 0-224 0,-2-3 16 0,-1 2 0 15,-1-3-2512-15,0-2-496 0,0-1-112 0</inkml:trace>
  <inkml:trace contextRef="#ctx0" brushRef="#br0" timeOffset="18536.02">14719 1972 16575 0,'13'18'1472'0,"-5"-9"-1168"16,1 2-304-16,3 0 0 0,2 4 2048 0,0-5 368 15,1 3 64-15,0-2 16 0,1-2-464 0,0-3-96 16,-2-1-16-16,0-1 0 0,2-1-960 0,0-2-208 16,-1-3-48-16,0-4 0 0,-1 1-256 0,0-5-64 15,-2-2-16-15,-2-1 0 0,0-1-16 0,-3-1 0 0,0 0 0 0,-2-4 0 16,2 0-32-16,-6 1 0 0,-5-1 0 0,-2 2 0 16,-4 0 48-16,-3 1 0 0,-1-1 0 0,-2 1 0 15,-1 2 0-15,0 3 0 0,-2 3 0 0,2 3 0 16,0 3-112-16,1 4-32 0,2 2 0 0,1 4 0 15,0 1-96-15,3 4 0 0,2 3-128 0,1 2 192 16,3 0 0-16,3 2 0 0,1 1 0 0,4 1 0 16,2 0-48-16,4 0-16 0,0-1 0 0,3-1 0 15,4-2-128-15,1-1 0 0,3-2-160 0,3 0 160 16,0-5 0-16,1 1-144 0,2 0 144 0,0 0 0 16,-1-5 0-16,-2-1-160 0,1-1 160 0,-3 0 0 15,-1-1-128-15,-1-1 128 0,-2 0 0 0,0-2 0 16,0-2 0-16,-3 0 0 0,-3-2 0 0,-2 0 0 15,-1-1-192-15,-1-2 64 0,0 0 128 0,-2-3-208 16,-1 0-16-16,1-2 0 0,-6 0 0 0,0-1 0 0,0-1 80 16,-3 0 16-16,-2-1 0 0,-2 1 0 0,-2 0 128 0,-1 2-192 15,-2 2 192-15,0 3-192 0,1 1 192 0,0 2 192 16,-1 1-32-16,2 3-16 0,0 1 128 0,0 5 32 16,1 3 0-16,1 0 0 0,2 3 0 0,2 3 0 15,0 0 0-15,2 1 0 0,2 0-48 0,1 0-16 16,3 1 0-16,4-4 0 0,2-2-112 0,3 1-128 15,1-1 176-15,2-2-176 0,2-1 128 0,1-2-128 16,0-1 0-16,1-1 0 0,-1-1 0 0,2 1 0 16,0-3 128-16,-2-1-128 0,2 1 0 0,-1-1 0 15,-1-1 0-15,1-3 0 16,-2-2-416-16,1-2-32 0,-1-1-16 0,-1-2 0 16,-2 0-2160-16,0-4-416 0,-2 1-96 0,0-2-12992 0</inkml:trace>
  <inkml:trace contextRef="#ctx0" brushRef="#br0" timeOffset="18723.59">15547 1469 15663 0,'0'0'1392'0,"0"0"-1120"0,-4-4-272 0,4 4 0 16,0 0 4208-16,0 0 784 0,-3 9 144 0,3 5 48 15,2 6-3168-15,0 7-624 0,2 3-128 0,4 7-32 16,2 0-528-16,1 5-128 0,-1 2 0 0,2 2-16 15,0 1-560-15,1 0 0 0,-2-1 0 0,1-1-192 16,-1-4-1360-16,2-2-272 0,-2-5-48 0,2-6-8976 16,0-3-1792-16</inkml:trace>
  <inkml:trace contextRef="#ctx0" brushRef="#br0" timeOffset="18957.96">15896 1707 24879 0,'-15'12'2208'0,"5"-3"-1760"16,0 7-448-16,-3 1 0 0,-1 1 1776 0,-1 1 272 15,0 1 48-15,2 2 16 0,1 0 160 0,3 2 32 0,1-1 16 16,1 1 0-16,4-1-1168 0,1-1-256 0,4-1-32 0,3-1-16 16,4-3-336-16,4 0-80 0,1-3-16 0,4-1 0 15,5-3-288-15,4-2-128 0,3-1 0 0,7-2 128 16,3-2-368-16,6-3-80 0,3 0 0 0,3-4-16 31,3-3-1488-31,0-1-288 0</inkml:trace>
  <inkml:trace contextRef="#ctx0" brushRef="#br0" timeOffset="19412.37">17407 1393 23951 0,'0'0'2128'0,"-5"-3"-1696"15,-3-4-432-15,-1 0 0 0,-1 0 1360 0,-2 1 192 16,-1-1 48-16,0 1 0 0,-2 1 592 0,2 2 128 0,2 3 32 0,-2 3 0 15,0 1-1648-15,1 3-320 0,0 6-64 0,2 3 0 16,1 5-320-16,1 4 160 0,3 7-160 0,3 7 128 16,2 7-128-16,6 4 0 0,3 7 0 0,1 6 0 15,0 2-144-15,4 3 144 0,-1 1-192 0,1-7 192 32,0-2-944-32,1-6-80 0,-2-3 0 0,0-7-16 15,0-2-1344-15,-2-6-272 0,0-3-48 0</inkml:trace>
  <inkml:trace contextRef="#ctx0" brushRef="#br0" timeOffset="19990.62">17193 2046 23951 0,'0'0'2128'0,"0"0"-1696"0,0 0-432 0,-2-4 0 0,1-2 1344 0,1 6 176 16,0 0 32-16,6-4 16 0,2-1-736 0,2-1-128 16,3 0-48-16,2-1 0 0,0-1-656 0,2 1 0 15,3-2 0-15,1-1 0 0,1 1-272 0,0 1 16 16,-1 2 0-16,-2 2 0 0,2 1 32 0,0 3 16 15,-1 3 0-15,-2 0 0 0,-2 3-48 0,-2 3 0 16,0 2 0-16,-2 0 0 0,2 2 256 0,-2 3 0 16,-1 4 0-16,-2-2 0 0,-2 1 0 0,0 2 128 15,-2 0 0-15,-1 0-128 0,-3-1 384 0,-1-1-48 16,-1 1 0-16,-2-2 0 0,0-2-64 0,-3-2-16 16,0-2 0-16,-2-3 0 0,0-3 48 0,2-2 0 0,-2-2 0 0,3-4 0 15,1 0 80-15,0-5 32 0,1-5 0 0,2-1 0 16,0-2 16-16,2-2 0 0,2-3 0 0,2 1 0 15,1-2-432-15,2-3 0 0,1-2 0 0,2 0 0 16,2-2-176-16,1 0 48 0,2-1 0 0,1 2 0 16,1 2-32-16,0 3 0 0,-1-1 0 0,3 3 0 31,-1-1-416-31,-1 6-64 0,-1-1-32 0,-1 4 0 16,-4 3 128-16,-3 3 32 0,1 2 0 0,-3 4 0 0,-7 0 224 0,4 6 48 0,-2 5 16 0,-2 0 0 15,-1 2 464-15,0 2 80 0,-2 2 32 0,2 1 0 16,-3 3-48-16,0 1-16 0,0 0 0 0,3 2 0 15,-2 2-160-15,2-2-128 0,1 1 192 0,1 0-192 16,2 0 160-16,1-2-160 0,2-2 128 0,1-1-128 0,1-3 144 0,2-2-144 16,0-2 160-16,1-4-160 0,-1-1 160 0,2-1-160 15,1-6 160-15,0 0-160 0,-1-3 448 0,-2-2 0 16,1-3 0-16,-2-2 0 0,-1-1 288 0,-2-2 48 16,-1-2 16-16,-1-1 0 0,-1 1-160 0,-3-2-16 15,-1 1-16-15,-2-4 0 0,0 2-336 0,-2 1-64 16,-1-3-16-16,-2 0 0 0,-3-1-192 0,0 1 176 15,0-1-176-15,1 2 160 16,-2 2-832-16,2-1-160 0,0 4-48 0,3 3 0 16,1 1-2320-16,3 0-480 0,0-1-96 0,2 4-9088 0</inkml:trace>
  <inkml:trace contextRef="#ctx0" brushRef="#br0" timeOffset="20428.25">18047 1814 10127 0,'11'13'896'0,"-5"-5"-704"0,1 4-192 0,1 1 0 16,1 4 3056-16,0 2 576 0,0 2 112 0,-1 1 32 15,0 2-1264-15,-2 0-240 0,-1 3-48 0,2-4-16 16,-4-1-912-16,-1-2-176 0,2-2-32 0,0-2-16 16,1-3-672-16,0-3-128 0,2-1-16 0,-2-5-16 15,-5-4-240-15,7 0 0 0,-1-2 0 0,2-5 0 16,-1-1-224-16,0-2-32 0,-1-3-16 0,-1-2 0 31,0 0-256-31,3-5-48 0,-2 3-16 0,1-2 0 0,-2 2 288 0,0-2 64 0,2 3 16 0,-1 1 0 16,1 0 224-16,-2 3 0 0,2 3 0 0,-1 2 0 15,1 3 320-15,-7 4-32 0,0 0-16 0,7 7 0 0,1 3 32 0,-1 3 0 16,-2 2 0-16,0 2 0 0,2 1 144 16,-3 0 16-16,0-1 16 0,-1 1 0 0,4-2-224 0,-2-2-32 15,0-3-16-15,1-1 0 0,-1-1-208 0,0-2-256 16,2-1 48-16,-7-6 16 0,7 2-128 0,1-1-32 16,-1-2 0-16,-1-3 0 15,1 0-144-15,1-5-16 0,-2-2-16 0,1 1 0 0,-1-6 144 0,1 0 16 16,-2-1 16-16,1-1 0 0,1-1 352 0,-1-1-144 15,-2 1 144-15,0 0 0 0,1 0 0 0,2 2 144 16,1 1 16-16,0 1 0 0,1 1 432 0,0 7 96 16,1 0 16-16,1 3 0 0,-2 3 0 0,3 6 16 15,-1 4 0-15,2 7 0 0,0 5 96 0,0 6 16 16,0 4 0-16,1 5 0 0,-1 0-256 0,1 1-64 16,2-1 0-16,0-1 0 15,1 1-2000-15,3-5-416 0,-2-2-80 0</inkml:trace>
  <inkml:trace contextRef="#ctx0" brushRef="#br0" timeOffset="20850.09">20124 1522 24879 0,'0'0'2208'0,"0"0"-1760"0,0 0-448 0,0 0 0 0,0 0 2256 0,-1 8 368 0,-2 0 80 0,2 2 16 16,0 3-864-16,1 4-160 0,1 3-32 0,2 3-16 15,0 4-1168-15,4 6-224 0,0 1-64 0,0 5 0 16,2 0-192-16,1 3 0 0,0 1 0 0,2 1 0 31,-2-1-640-31,1-1-80 0,-1-3-16 0,0 0 0 16,0-5-2928-16,-3-1-592 0,6 23-112 0,-5-25-32 0</inkml:trace>
  <inkml:trace contextRef="#ctx0" brushRef="#br0" timeOffset="21228.13">20073 2029 5519 0,'-6'-18'240'0,"3"13"64"16,1-4-304-16,-1 1 0 0,2 0 0 0,-1 0 0 15,2 0 5760-15,2 2 1088 0,2-2 208 0,1 1 48 16,3 1-4944-16,1-1-1008 0,1 2-192 0,3-4-32 0,3 0-736 0,2 0-192 16,2 1 0-16,2 0 0 15,0 2 0-15,3-1-192 0,1-5 32 0,0 3 16 0,1 3-208 0,-2 1-32 16,-4 1-16-16,-2 1 0 0,-2 6 144 0,-1-1 48 16,-3 5 0-16,-1 1 0 0,-4 1 208 0,-3 4 0 15,-2 0 0-15,-1 2 0 0,-2 1 128 0,0 1-128 16,-1 0 144-16,2 0-144 0,0 1 160 0,1 2-160 0,-2-1 160 15,2 1-160-15,1-2 464 0,1 0 0 0,2 1 0 0,2-4 0 16,1 0 48-16,2-2 16 0,-2-3 0 0,0-2 0 16,0-2-240-16,2-2-48 0,-1-2-16 0,-1-4 0 15,0-2 224-15,-1-2 64 0,-1-3 0 0,-2 0 0 16,0-3-80-16,-4-1-16 0,-1-3 0 0,-1-1 0 16,-2-1-144-16,1 0-16 0,-5-1-16 0,-1 1 0 15,1-1-240-15,-3-1 0 0,0 3 0 0,0-2 0 31,-1 2-1408-31,-1-3-208 0,1 3-48 0,0-2-16 0,2 2-1456 16,4-2-272-16</inkml:trace>
  <inkml:trace contextRef="#ctx0" brushRef="#br0" timeOffset="21493.75">20794 1808 20671 0,'0'0'912'0,"0"0"192"0,7 0-880 0,-7 0-224 15,8 5 0-15,-8-5 0 0,4 6 1072 0,-3 2 160 16,-2 0 48-16,-2 4 0 0,-1 2 256 0,-1 3 64 15,0 2 16-15,1 4 0 0,-2-1-784 0,3 1-144 16,0 1-48-16,2-1 0 0,1 1-240 0,2-2-48 16,2-1-16-16,4-4 0 0,0-2-96 0,2 0-32 15,2-5 0-15,2-1 0 0,2-6 32 0,1-2 0 16,0-1 0-16,0-4 0 0,1-1 464 0,-1-3 80 16,1-1 32-16,-1-4 0 0,1-3-48 0,-3-3 0 15,-2-2 0-15,-3-1 0 0,-1 0-128 0,-3-2-16 16,-5-3-16-16,-2-2 0 0,-3-1-32 0,-3 0-16 15,-3 0 0-15,-3 0 0 0,-3-1-256 0,-2 0-48 16,-4-2-16-16,-2-1 0 16,-2-1-1456-16,1 0-272 0,1-1-64 0,0 4-16 15,3 1-1712-15,4 6-352 0,2 4-64 0</inkml:trace>
  <inkml:trace contextRef="#ctx0" brushRef="#br0" timeOffset="21899.96">21438 1702 30399 0,'0'0'2704'0,"-7"3"-2160"0,-1 0-544 0,-3 1 0 15,0 2 1440-15,-4-4 176 0,-2 2 48 0,-1 3 0 16,0 0-48-16,-1 3 0 0,0 3 0 0,2-2 0 16,-1 4-1152-16,-1 2-224 0,1 1-48 0,1 4-16 0,3 0-176 0,1 2 192 15,2-3-192-15,2 2 192 0,3-1-192 0,2-1 128 16,1-1-128-16,3-2 128 0,4 0-128 0,1-2 0 15,2-2 0-15,2-1 0 0,1-2 0 0,1-5 0 16,1-1 0-16,2-2 0 0,0-3 0 0,1-3 0 16,-1-3-144-16,2-1 144 0,-1-5 0 0,1 1 0 15,-2-2 0-15,-2 0 0 0,0-2 0 0,-1 0 0 16,0-1 0-16,-1-1 0 0,-1 0 160 0,-2-1-160 16,-3 0 160-16,-1-1-160 0,-1 4 208 0,-2 2-48 15,1 0-16-15,1 4 0 0,-1 2-144 0,-1 7 192 16,0 0-192-16,0 0 192 0,0 0 64 0,0 0 32 15,-4 7 0-15,2 0 0 0,2 1-112 0,0 3-32 16,1 2 0-16,3 1 0 0,2 2-336 0,3-3-64 0,2 1 0 16,2-1-16-1,1-1-624-15,3 0-128 0,3-2-32 0,1 2 0 16,-1-3-1984-16,4-1-400 0,-2-2-80 0</inkml:trace>
  <inkml:trace contextRef="#ctx0" brushRef="#br0" timeOffset="22071.71">21883 1692 11055 0,'0'0'976'0,"-3"9"-784"0,-1 2-192 0,0 4 0 15,1 2 5008-15,-1 1 960 0,2 1 192 0,0 4 48 16,-1-3-4096-16,3 3-832 0,3-4-144 0,2 2-48 16,0 0-896-16,4 1-192 0,0-2 0 0,2-1 0 15,1-1-608-15,1 1-32 0,2-2-16 0,2-2 0 16,1 0-1904-16,3-5-384 0,0-1-80 0</inkml:trace>
  <inkml:trace contextRef="#ctx0" brushRef="#br0" timeOffset="22290.56">22340 1575 31103 0,'0'0'1376'0,"-1"14"288"0,-3 0-1344 15,0 7-320-15,0 3 0 0,-1 6 0 0,-1 4 1984 0,-1 8 336 16,-1 2 64-16,-1 6 16 0,0 3-736 0,-1 2-160 0,-2 0-32 0,0 0 0 16,3-2-688-16,-3 2-144 0,2 0-16 0,0-3-16 15,-1 0-608-15,3 0 0 0,0-1 0 0,1-3 0 32,-1-1-1312-32,1 1-288 0,1-5-48 0,-2 4-16 15,-2-1-1856-15,0-4-368 0</inkml:trace>
  <inkml:trace contextRef="#ctx0" brushRef="#br0" timeOffset="86467.68">3215 6030 11967 0,'0'0'1072'0,"0"0"-864"0,-7 3-208 0,2 3 0 0,1 5 3008 0,3 2 544 15,1 3 112-15,3 3 32 0,-1 3-1952 0,5 7-384 0,2 4-80 0,0 7 0 16,4 6-448-16,3 4-64 0,-1 3-32 0,2-3 0 15,2 0-416-15,-4-11-64 0,2 0-32 0,-3 2 0 16,1-4-224-16,-2 0 128 0,-1-5-128 0,-3-2 0 16,-3-5 192-16,1 3-48 0,-3-8-16 0,-3-4 0 15,-2-7 144-15,1-9 32 0,-8 2 0 0,-1-6 0 16,-3-3-48-16,-4-7-16 0,-2-6 0 0,-1-3 0 16,-2-6-240-16,-2-5 128 0,0-2-128 0,-4-6 0 15,-5-5 0-15,0-3-128 0,-3-2-16 0,3 1 0 16,4-5 144-16,2 3-208 0,2 0 80 0,4 3 128 15,4 4 0-15,4 6 0 0,4-2 0 0,3 8 0 16,3 4 192-16,6 4 128 0,4 3 0 0,3 2 16 0,4 1-80 16,4 1-32-16,3 2 0 0,4 0 0 0,5 1-48 0,2-1-16 15,1-1 0-15,1 0 0 0,3 1-160 16,-1-1 0-16,0-3 0 0,1 1 0 0,-1 2-128 0,1 2-64 16,0 3-16-16,1 2 0 15,-1-1-2000-15,-1 5-400 0,-2 1-80 0,-5 3-11072 16</inkml:trace>
  <inkml:trace contextRef="#ctx0" brushRef="#br0" timeOffset="86639.47">3231 6372 23951 0,'-8'6'2128'0,"0"3"-1696"15,0-1-432-15,3 0 0 0,1-1 1728 0,4-7 256 0,0 0 48 0,8 2 16 16,2-2-880-16,5-4-160 0,3-3-48 0,4-3 0 15,3 0-288-15,2-4-64 0,1-2-16 0,3-1 0 16,3-1-336-16,1 0-64 0,1 1 0 0,4 1-16 31,0 2-1808-31,2 1-352 0,1 1-80 0,-5 3-12544 0</inkml:trace>
  <inkml:trace contextRef="#ctx0" brushRef="#br0" timeOffset="86936.53">3916 6372 23951 0,'-1'26'1056'0,"2"-10"224"0,1 4-1024 0,0 7-256 0,2-3 0 0,1 2 0 0,2-1 1296 0,-1 0 208 15,2-2 32-15,0 1 16 0,1 1-656 0,-1-6-144 16,0-1-32-16,-2-2 0 0,1-3-240 0,-1-1-48 16,0-4-16-16,-1-3 0 0,-5-5 160 0,0 0 48 15,0 0 0-15,6-4 0 0,-2-4 16 0,-1-5 16 16,-2-3 0-16,0-1 0 0,-3-3-32 0,-1-3-16 15,-1-1 0-15,0-4 0 0,-1-3-272 0,1-2-48 16,-1 0-16-16,0-4 0 0,1-2-272 0,1 1 128 16,2-1-128-16,0 5 0 0,2 5 0 0,3 1 0 15,1 2 0-15,2 5 0 0,1 3-336 0,1 3-32 16,1 3 0-16,3 3 0 16,0 3-2096-16,4 3-416 0,3 5-96 0,3-1-7104 0,1 0-1424 0</inkml:trace>
  <inkml:trace contextRef="#ctx0" brushRef="#br0" timeOffset="87030.49">4494 6325 2751 0,'8'17'256'0,"-4"-8"-256"0,0 0 0 0,1 3 0 16,0 1 3840-16,2 1 704 0,-1 1 160 0,1 2 32 15,-1-4-2496-15,1 1-480 0,-1 2-96 0,1-3-32 16,0 1-944-16,1-1-192 0,0-1-48 0,0-2-8320 16,0 1-1680-16</inkml:trace>
  <inkml:trace contextRef="#ctx0" brushRef="#br0" timeOffset="87171.18">4480 5839 18431 0,'0'0'1632'0,"-7"-4"-1312"15,1 2-320-15,6 2 0 0,0 0 1824 0,0 0 288 16,0 0 64-16,0 0 16 16,-3 8-2192-16,4 0-608 0,4 1-32 0,5 0-6768 15,1-1-1344-15</inkml:trace>
  <inkml:trace contextRef="#ctx0" brushRef="#br0" timeOffset="87436.79">4937 6109 9215 0,'-1'10'816'0,"-2"4"-656"15,1 5-160-15,-2 1 0 0,0 1 3216 0,0 3 624 16,1 0 112-16,1 3 16 0,0-4-2176 0,2 2-448 16,3 0-96-16,2-1-16 0,2 0-688 0,3-1-144 15,2 2-16-15,2-5-16 0,-2-2 0 0,0-3 0 16,-1-1 0-16,4-7 0 0,-1 0 48 0,0-6 16 0,0-3 0 0,-1-5 0 15,-2-5 512-15,-2-3 96 0,-1-6 32 0,-1-3 0 16,-3-3-112-16,-3-3 0 0,-2 0-16 0,-3-7 0 16,-3 1-336-16,-1-2-64 0,-2-2-16 0,-3-3 0 15,-3-2-176-15,-2-3-32 0,-3-1-16 0,-1-2 0 16,-3-3-496-16,2 1-112 0,-1 1-16 0,3 5 0 31,1 1-1936-31,1 8-400 0,4 8-80 0,2 6-12864 0</inkml:trace>
  <inkml:trace contextRef="#ctx0" brushRef="#br0" timeOffset="87828.28">5629 6026 25791 0,'0'0'1152'0,"-7"7"224"0,-2-3-1104 0,-2 0-272 15,-2-2 0-15,0 4 0 0,-1 0 2128 0,-3 2 368 31,-3 2 80-31,1 3 16 0,2 4-1232 0,-2 3-240 0,2 3-48 0,3 1-16 0,0 2-832 0,1 1-224 16,1 1 0-16,4-1 0 0,2 0 128 0,2-3-128 16,2-2 128-16,5-1-128 0,2-3 0 0,2-1 0 15,1 0 128-15,1-4-128 0,1-3 0 0,2-2 0 16,1-1 0-16,1-2 0 0,3-5 0 0,-2 0 0 16,-1-5 0-16,0 0 128 0,1-5-128 0,-1 0 192 15,-1-3-192-15,-1-1 192 0,-1-2-192 0,0 0 128 0,-2-1-128 16,-1 0 128-16,-2-5-128 0,-2 1 0 0,-1-1 0 0,-1 1-176 15,0-1 176-15,-4 1 0 0,1-1 0 0,0 4 0 16,0 2 128-16,-1 3-128 0,1 2 160 0,0 0-160 16,1 2 256-16,0 9-32 0,0 0-16 0,0 0 0 15,0 0-48-15,0 0-16 0,0 0 0 0,7 9 0 16,1 3-144-16,1 1 0 0,2 1 0 0,1 2 0 16,-1 0 0-16,4-1-176 0,-1 1 176 0,2 1-192 31,2-2-624-31,1-2-128 0,1-2-16 0,2-2-16 15,-1-1-1584-15,1-2-304 0,0-3-64 0,-2-2-10784 0</inkml:trace>
  <inkml:trace contextRef="#ctx0" brushRef="#br0" timeOffset="87968.93">6002 6095 6447 0,'-1'17'272'0,"1"-9"80"0,-1 3-352 0,-1 3 0 15,1 0 0-15,0 2 0 0,-1 1 3392 0,2-3 592 16,3 2 128-16,0 0 32 0,1-2-3088 0,1-1-608 15,1 0-128-15,2-4-6832 16,0 0-1360-16</inkml:trace>
  <inkml:trace contextRef="#ctx0" brushRef="#br0" timeOffset="88156.47">6230 6009 15663 0,'0'0'1392'0,"0"0"-1120"0,0 13-272 16,0 4 0-16,-1 3 4160 0,1 6 784 0,-1 5 160 0,1 8 16 15,-4 4-2224-15,0 4-448 0,0 6-80 0,-1 3-32 16,-2 2-1040-16,2 4-208 0,-3-1-32 0,2 1-16 16,-1 4-560-16,3 0-112 0,0-6-32 0,3 0 0 31,0-3-1920-31,1-2-384 0,1-1-80 0</inkml:trace>
  <inkml:trace contextRef="#ctx0" brushRef="#br0" timeOffset="88734.44">7412 5454 2751 0,'0'0'256'0,"0"0"-256"0,0 0 0 0,0 0 0 16,1-6 5280-16,0-1 1008 0,1 0 208 0,-2 7 32 15,0 0-4800-15,-4-3-976 0,-2-1-192 0,1 1-48 16,-1 2 64-16,-3 3 16 0,-3 4 0 0,-1 4 0 16,1 7-128-16,-1 5-16 0,-1 4-16 0,1 8 0 15,1 6-304-15,3 5-128 0,1 2 0 0,3 0 128 16,1 1-128-16,4 1 0 0,4 2 0 0,4-4 0 15,2 0 0-15,4-2 0 0,5-4 0 0,0 0 0 16,3-6 0-16,3-3 0 0,2-5 0 0,3-5 0 16,-1-3 0-16,-1-6 128 0,-2-5-128 0,1-5 192 15,0-5 288-15,1-5 64 0,-5-8 16 0,-1-4 0 0,-1-6 432 0,-1-4 96 16,-5-2 0-16,-2-6 16 0,-2-3-416 0,-5-2-96 16,-3-2-16-16,-3 0 0 0,-3-3-48 15,-3 0-16-15,-5-1 0 0,-2-1 0 0,-4 1-256 0,-1 1-64 16,-1-1-16-16,-1 4 0 15,1 2-1088-15,0 4-224 0,1 5-32 0,1 3-16 16,1 6-2240-16,2 0-448 0</inkml:trace>
  <inkml:trace contextRef="#ctx0" brushRef="#br0" timeOffset="89094.3">7649 5908 23199 0,'-3'28'1024'0,"5"-15"224"0,0 4-992 0,1-1-256 0,1 2 0 0,1 1 0 15,0-3 928-15,2 0 144 0,1-3 16 0,2 0 16 16,-1-1 192-16,1-2 48 0,4 1 0 0,0-2 0 16,2-1-624-16,0-2-112 0,1 1-32 0,2-3 0 15,-1-4-256-15,0 1-48 0,0-2-16 0,2-1 0 16,1-5-48-16,-2-1-16 0,-2 0 0 0,0-4 0 15,2 2-32-15,-3-3-16 0,-1 0 0 0,-1 0 0 16,-1 1-144-16,0-1 128 0,-2 0-128 0,-2 1 128 16,-1 0-128-16,-2-1 0 0,-1 2 0 0,1-1 0 15,-3-1-208-15,3-2-32 0,-4 1 0 0,0 1 0 16,-1 0-144-16,0 1-48 0,-1 1 0 0,3 1 0 16,-3 3-160-16,0 7-48 0,0 0 0 0,0 0 0 15,0 0-16-15,0 0-16 0,0 0 0 0,0 0 0 16,1 9-144-16,0 1-16 0,1 1-16 0,0-1 0 15,1 1-1504-15,0-1-288 0</inkml:trace>
  <inkml:trace contextRef="#ctx0" brushRef="#br0" timeOffset="90034.87">8022 5912 4607 0,'0'0'192'0,"0"0"64"0,0 0-256 0,0 6 0 0,-3-18 0 0,1-2 0 15,-1 0 2288-15,0-1 400 0,2 0 96 0,0-1 16 16,1 0-1280-16,0 2-256 0,1 0-48 0,2 1-16 15,-1 0-32-15,1 2 0 0,-1 0 0 0,2 3 0 16,0 1-176-16,-4 7-32 0,4-4-16 0,-4 4 0 16,0 0-32-16,0 0 0 0,7 7 0 0,-2 6 0 15,0 1-288-15,-1 4-64 0,1 3-16 0,0 1 0 16,1 6-160-16,-1 2-16 0,0 0-16 0,0 2 0 16,2 1-224-16,1-2-128 0,0 2 160 0,-1-3-160 0,1-3 0 0,1-1 128 15,0-2-128-15,2-2 0 0,1-5 0 0,1-3 0 16,0-2 128-16,-2-4-128 0,0-4 0 0,-1-3 0 15,-1-1 0-15,2-4 0 0,-2-2 208 0,1-4-48 16,1 0-16-16,-1-3 0 0,-1-4 0 0,2 1 0 16,-2-3 0-16,0-1 0 0,-2-1-144 0,0-1 160 15,1-1-160-15,-1-1 160 0,-2 1-160 0,-1-1 0 16,-2 0 0-16,0 1 0 0,-1 3 144 0,0 1-144 0,-1 4 160 0,0 2-160 16,0 1 352-16,0 3-32 0,0 2 0 0,0 7 0 15,0 0 176-15,0 0 16 0,0 0 16 16,2 9 0-16,0 6-240 0,2 4-48 0,1 3-16 0,2 6 0 15,2-1-224-15,1 5 176 0,1 1-176 0,2 1 160 16,1 0-160-16,2-2 0 0,1-3 0 0,1-1 0 16,0-2 0-16,1-5-192 0,1-2 32 0,-1 1 16 31,-2-6-1664-31,1-2-336 0,-1-7-64 0,-1-2-12880 0</inkml:trace>
  <inkml:trace contextRef="#ctx0" brushRef="#br0" timeOffset="90159.86">8778 5837 14735 0,'0'0'640'0,"0"0"160"0,0 9-640 0,0 4-160 0,1 3 0 0,2 2 0 0,-2 2 3264 0,2 2 608 15,1 0 128-15,1 2 32 0,1-1-2672 0,2 3-528 16,1 0-96-16,2 2-32 16,1 0-2096-16,-1 0-416 0,1-3-96 0</inkml:trace>
  <inkml:trace contextRef="#ctx0" brushRef="#br0" timeOffset="90300.58">8769 5644 23039 0,'0'0'2048'0,"-7"0"-1648"16,1 0-400-16,6 0 0 0,0 0 496 0,0 0 16 0,0 0 0 0,1 7 0 15,3 1-368-15,2-2-144 0,4 1 128 0,1-1-11232 16</inkml:trace>
  <inkml:trace contextRef="#ctx0" brushRef="#br0" timeOffset="90597.44">9242 5579 911 0,'0'0'0'0,"0"0"0"0,0 0 0 0,0 0 0 0,0 0 0 0,8-2 0 15,2 3 4832-15,1 3 880 0,-1 1 176 0,-1 2 48 0,-1 4-3696 0,0-2-720 16,0 3-160-16,0 4-16 0,-2 1-304 0,1 4-48 16,-2 1-16-16,-1 4 0 0,0 4 240 0,-2 1 64 15,0 0 0-15,-1 3 0 0,0 1-224 0,0 2-32 16,1-1-16-16,0 0 0 0,2-1-352 0,2-4-64 16,-1 0-16-16,1-1 0 0,2-2-320 0,2-1-64 15,0-5 0-15,-1-2-16 0,0-3-176 0,1-1 0 16,2-2 0-16,0-1 0 0,1-4-192 0,0-2-128 15,1-4-32-15,1-1 0 16,-1-4-1520-16,0 2-304 0,1-5-64 0,-4 0-8352 16,0-1-1664-16</inkml:trace>
  <inkml:trace contextRef="#ctx0" brushRef="#br0" timeOffset="90769.3">9256 5936 21183 0,'-7'11'944'0,"4"-5"192"0,-1 2-912 0,3 1-224 0,3 0 0 0,4-1 0 16,-6-8 4048-16,10 4 768 0,7-1 160 0,3-3 16 16,2-3-3072-16,2-3-640 0,6-5-112 0,3-1-16 15,4-2-832-15,0 0-144 0,4-2-48 0,0-1 0 32,2 0-1392-32,-2 2-272 0,-1-1-64 0,-2 0-16256 0</inkml:trace>
  <inkml:trace contextRef="#ctx0" brushRef="#br0" timeOffset="91237.99">10958 5743 23039 0,'0'0'1024'0,"0"0"192"0,0 0-960 0,0 0-256 0,0 0 0 0,6 4 0 15,2 0 3760-15,3-1 704 0,0-3 144 0,5 0 16 16,3 0-3936-16,8-3-688 0,5-2-352 0,6 0-17024 16</inkml:trace>
  <inkml:trace contextRef="#ctx0" brushRef="#br0" timeOffset="92191.01">12419 5341 5519 0,'-1'7'496'0,"1"6"-496"0,-1 8 0 0,1 3 0 16,0 3 3904-16,0 3 704 0,0 4 128 0,1 1 16 16,0-2-3200-16,2 1-640 0,-3 2-128 0,0-4-16 15,0-2-576-15,1-3-192 0,0-5 0 0,2-2 144 16,0-3-144-16,-1-3 0 0,1-2 0 0,-3-12 0 16,0 0-160-16,0 0-16 0,0 0 0 0,8-8 0 15,-2-4-208-15,1-4-32 0,-1-3-16 0,-1-5 0 0,1-3 288 0,-1-2 144 16,0-1-160-16,-1-1 160 0,1 0 0 0,0 1 0 15,2 1 0-15,1 2 0 0,0 1 384 0,-1 2 0 16,-1-1 16-16,-1 7 0 0,-1 4 640 0,0 3 128 16,0 6 32-16,-4 5 0 0,0 0-496 0,6 11-112 15,1 6-16-15,-2 5 0 0,1 8-336 0,1 2-80 16,-1 2-16-16,1 0 0 0,-2 5-16 0,0-4-128 16,2-3 192-16,-1-4-64 0,2 0-128 0,-1-7 0 15,-1-4 144-15,2-4-144 0,-1-3 0 0,0-3 0 0,1-5 0 0,0-3 0 16,0-4 0-16,1-6 0 0,-1-2 0 0,1-4 0 15,1-5 0-15,2-3-128 0,-3-2 128 0,0-2 0 16,-2-3 0-16,1 0 0 0,-2 1 0 0,1-2 0 16,-2 2 0-16,0 1 0 0,-1 5 128 0,0 3-128 15,0 4 0-15,0 4 0 0,0 3 0 0,-2 5 0 16,-2 6 0-16,0 0 0 0,0 0 0 0,4 10 128 16,-1 3-128-16,1 5 0 0,1 5 0 0,0 3 0 15,2-3 0-15,1 3 0 0,1-4 0 0,2 2 0 16,1-2-128-16,0 1 0 0,1 2 0 0,-1-5 0 31,-1-2-432-31,2-1-80 0,-1-1 0 0,0-1-16 16,0-7-16-16,-1-1 0 0,1-5 0 0,0-2 0 0,0-4 224 0,-1-1 32 0,1-1 16 0,-2-2 0 31,-2-5-96-31,-3-2-16 0,1 0 0 0,-1-5 0 0,0-1 352 0,-1 0 160 0,-3-2-160 0,-1 1 160 0,0 0-144 0,0 0 144 16,-1-1-128-16,0 4 128 15,-2 2-528-15,1 4-32 0,-1 4 0 0,-2 2 0 0,5 7 560 16,0 0 224-16,-6 4-16 0,3 7 0 0,1 4 192 0,4 5 48 15,1 3 0-15,3-1 0 0,-1 7 384 0,3 1 64 16,3 0 32-16,4 0 0 0,0-1-256 0,5-2-48 16,1-5-16-16,2-2 0 0,-2-7-240 0,1-1-48 15,2-5-16-15,1-1 0 0,-3-5 208 0,-1-2 64 16,-2-3 0-16,-3-4 0 0,-4-4 176 0,-3-1 32 16,-2 0 16-16,-4-3 0 0,-4-3-368 0,-4-1-80 15,-5-2-16-15,-4-3 0 16,-7-3-1264-16,-1-4-256 0,-3 0-48 0,-1-1-8752 0,3 3-1760 15</inkml:trace>
  <inkml:trace contextRef="#ctx0" brushRef="#br0" timeOffset="92534.73">13775 5317 21935 0,'0'0'960'0,"-5"7"224"0,0 2-944 0,-2 0-240 0,-2 1 0 0,-4 5 0 15,-3-1 992-15,-2 2 160 0,-1-1 16 0,-2 2 16 16,-2 0-320-16,4 0-64 0,-2 0-16 0,2-1 0 16,0-1-528-16,6 0-128 0,1-5 0 0,3-1-128 15,2-2 0-15,4-1 0 0,3 2 0 0,0-8-144 16,6 3-80-16,4-6-16 0,3 1 0 0,4 0 0 0,2-2 240 0,5 3 0 16,0 1 0-16,5 1 0 0,2 3 0 0,1-2-144 15,-1 0 144-15,0 2 0 0,3 1 352 0,-4-1 160 16,-4 0 16-16,-2 3 16 0,-2-1 576 0,-5 3 112 15,-4 0 32-15,-4 2 0 0,-3 1-176 0,-6-1-48 16,-5-2 0-16,-3 6 0 0,-2-1-128 0,-3 2-16 16,-7-1-16-16,0 1 0 0,-3 2-608 0,1-3-112 15,0-1-32-15,-1 0 0 16,0-3-1376-16,4-1-288 0,1-1-48 0,3-1-9888 16,3-1-1984-16</inkml:trace>
  <inkml:trace contextRef="#ctx0" brushRef="#br0" timeOffset="92737.83">14194 4863 30063 0,'0'0'1328'0,"-4"8"272"0,0 5-1280 0,0 3-320 0,0 4 0 0,0 2 0 16,1 2 384-16,-1 8 16 0,1 6 0 0,0 3 0 15,3 5 112-15,1 3 32 0,2 2 0 0,2 4 0 16,2 1-544-16,3 1 0 0,-1 0 0 0,2 0 0 31,0 2-224-31,1-5-160 0,1-3-16 0,1-5-9264 0,-2-6-1856 0</inkml:trace>
  <inkml:trace contextRef="#ctx0" brushRef="#br0" timeOffset="92925.31">14108 5428 21183 0,'-2'-5'1888'0,"2"5"-1504"15,0-7-384-15,0 7 0 0,0 0 2608 0,5-5 448 16,-5 5 80-16,8-1 32 0,3-2-1920 0,0 2-384 16,1 1-80-16,2-2-16 0,2 1-544 0,2 1-224 15,3 1 176-15,1 1-176 0,2-2 0 0,1-2 0 16,-1 1 0-16,2 1 0 0,1-5-272 0,-1 0-48 16,0-2-16-16,-2-1 0 15,0-1-688-15,-1-2-128 0,0-4-16 0,-4 0-16 16,-2-2-1952-16,0-3-400 0,-3-3-80 0</inkml:trace>
  <inkml:trace contextRef="#ctx0" brushRef="#br0" timeOffset="93097.22">14684 4876 15663 0,'0'0'1392'0,"0"0"-1120"0,0 0-272 0,-2 14 0 15,1 2 3584-15,1 7 640 0,1 4 144 0,-1 7 32 16,-1 4-2288-16,1 5-464 0,1 2-96 0,1 1-16 16,-1 0-912-16,0 1-192 0,2 1-48 0,0 0 0 15,1 0-544-15,-1 1-112 0,3-1-32 0,1-8 0 31,0-3-2704-31,1-5-560 0,7 24-96 0,0-22-32 0</inkml:trace>
  <inkml:trace contextRef="#ctx0" brushRef="#br0" timeOffset="93237.77">14976 5296 29487 0,'-4'7'2624'0,"-1"2"-2112"0,-1 3-512 0,3 2 0 0,-1 0 1216 0,0 5 128 16,0 0 16-16,1 5 16 0,1 2-720 0,3-3-144 15,3 1-16-15,2-1-16 16,3 2-864-16,2-3-192 0,1-1-16 0,2-3-16 16,2-2-992-16,3-6-208 0,-1-1-48 0,1-2 0 15,-1-3-1152-15,-2-2-256 0</inkml:trace>
  <inkml:trace contextRef="#ctx0" brushRef="#br0" timeOffset="93394.01">15317 5331 28447 0,'0'0'1264'0,"0"0"256"0,0 0-1216 0,4 8-304 15,-2 4 0-15,-1 5 0 0,-2 9 1904 0,-2 7 320 0,-2 6 64 0,-2 9 16 16,1 7-240-16,-3 0-32 0,-3 2-16 0,-1 2 0 16,-2 2-912-16,2-1-176 0,0-2-32 0,2 2-16 15,0 2-720-15,1-1-160 0,1-4 0 0,2-1-13952 16,-1-2-2816-16</inkml:trace>
  <inkml:trace contextRef="#ctx0" brushRef="#br0" timeOffset="93862.78">16603 4994 37775 0,'0'0'3360'0,"-5"-3"-2688"16,1-1-544-16,0-1-128 0,-1 0 0 0,1-2 0 0,0 1 0 0,0 1 0 15,4 5 384-15,-5-3 80 0,5 3 32 0,-7 1 0 16,-1 2-368-16,0 6-128 0,1 4 0 0,-1 5 144 16,-1 7-144-16,0 6-144 0,-1 6 144 0,3 5-208 15,0 1 368-15,3 0 80 0,3-3 16 0,2 1 0 16,2-2 0-16,2-2 16 0,2 1 0 0,2-5 0 15,4-2-272-15,1-2 0 0,2-2 128 0,1-1-128 32,2-5-352-32,5-3-128 0,-1-5-32 0,2-1 0 15,-2-5-1936-15,2-5-400 0,-1-2-80 0</inkml:trace>
  <inkml:trace contextRef="#ctx0" brushRef="#br0" timeOffset="94191.01">17064 4856 31327 0,'-5'14'2784'0,"0"9"-2224"16,0 10-560-16,1 5 0 0,0 4 448 0,1 4-32 15,-1 1 0-15,0 3 0 0,2 2 544 0,1-1 128 16,-1 1 0-16,2-1 16 0,2 0-672 0,0-3-144 16,-1-1-32-16,2-5 0 0,1-7-256 0,1-4 0 15,2-5 0-15,-2-2 0 0,1-5 0 0,2-3 0 16,0-6 0-16,3-3 0 0,-2-6-128 0,0-2 128 15,0-2-208-15,1-5 80 0,1-5-80 0,-1-2-16 16,2-6 0-16,-2-3 0 0,-1 0 224 0,1-2 0 16,-1 0 0-16,1 1 0 0,1-1 320 0,-1 5 64 15,0 0 16-15,1 3 0 0,-1 1 496 0,1 5 80 0,-2 4 32 0,0 2 0 16,0 6-416-16,0 1-80 0,-1 7 0 0,0 4-16 16,0 3-352-16,1 6-144 0,0 4 128 0,3 2-128 15,1 2 0-15,-2 0 0 0,1-1 0 0,0 0 0 31,1 0-1888-31,0-3-304 0,0 1-64 0,1-2-9232 0,1-5-1840 0</inkml:trace>
  <inkml:trace contextRef="#ctx0" brushRef="#br0" timeOffset="94331.64">17822 5642 5519 0,'0'0'496'0,"0"0"-496"0,0 0 0 0,0 0 0 15,0 8 7392-15,1 1 1376 0,-1-9 288 0,1 8 48 16,-1-8-7120-16,4 7-1440 0,2 0-288 0,1-1-48 15,2 0-2192-15,2-1-448 0</inkml:trace>
  <inkml:trace contextRef="#ctx0" brushRef="#br0" timeOffset="95129.93">18591 5089 34847 0,'0'0'1536'16,"0"0"320"-16,0 0-1472 0,9 4-384 0,3-1 0 0,2-1 0 16,3-2 0-16,3 1 144 0,2-1-144 0,3-1 0 15,2 1 512-15,4-4-16 0,-1 2 0 0,0-2 0 0,-1 1-240 0,0-3-64 16,-2 0 0-16,0 1 0 0,-4 1 32 0,-5 2 0 15,0 2 0-15,-4 0 0 0,-2 0 128 0,-3 0 32 16,-9 0 0-16,5 6 0 0,-2 2 256 0,-4 2 64 16,-2 2 16-16,-3 4 0 0,-3 5-144 0,-3 2-48 15,-3 6 0-15,1 1 0 0,-3 1-128 0,2 2-16 16,-1 1-16-16,0 1 0 0,-1 3-176 0,3 1-48 16,2 0 0-16,2 0 0 0,1-1-144 0,2-3 0 15,5-1 0-15,2-2 0 16,3-2-576-16,5-2 0 0,1-2 0 0,3-5 0 15,1-3-288-15,4-2-48 0,4-5-16 0,4-3 0 16,0-5 96-16,2-5 32 0,3-4 0 0,2-6 0 16,1-5 160-16,2-2 16 0,2-2 16 0,-1-7 0 15,1-3 64-15,-2-1 16 0,-1 0 0 0,-4-3 0 16,-3-1 0-16,-5 0 0 0,-5 4 0 0,-4 0 0 0,-3 4 528 0,-5 0 0 16,-4 2 0-16,-4 2 144 0,-2-1 320 0,-4 3 64 0,-4 2 16 0,-3 6 0 15,-2 2-336-15,-1 5-64 0,-2 6-16 0,1 6 0 16,-1 7-128-16,2 4 0 0,-1 6 0 0,5 5 0 15,0 5 192-15,5 2-32 0,2 1-16 0,4-1 0 16,4 1-144-16,5-1 160 0,4-2-160 0,7-2 160 16,4-4-160-16,4-1 0 0,5-3 0 0,1-6 0 15,3-4 0-15,-1-3 128 0,3-7-128 0,1 0 0 16,-1-9 336-16,0-2-16 0,0-3 0 0,-1-1 0 16,-1-8 400-16,-3-1 80 0,-2-1 16 0,0-3 0 0,-2-2-80 0,-4 0-16 15,-2-4 0-15,-6 1 0 0,-2 1-176 0,-7 0-32 16,-5-1-16-16,-7-2 0 0,-6 2-16 0,-4 1 0 15,-6 0 0-15,-3 3 0 0,-5 1-208 0,-2 3-32 16,-2 6-16-16,-2 6 0 0,1 4-224 0,-1 6 0 16,-2 6 0-16,0 4 0 0,-3 4-384 0,1 5 16 15,-2 6 16-15,-10 11 0 16,10-2-1904-16,12 1-384 0,8 0-80 0</inkml:trace>
  <inkml:trace contextRef="#ctx0" brushRef="#br0" timeOffset="118857.77">21232 5287 17503 0,'-1'7'768'0,"1"1"176"0,-1 2-752 0,3 4-192 16,1 5 0-16,2 0 0 0,2 6 1904 0,1 2 336 15,1-1 80-15,0 2 16 0,0-2-1280 0,1-3-256 16,-1 1-48-16,1-3-16 0,0-3-288 0,-5-5-64 16,-1-1-16-16,0-2 0 0,0-1 384 0,-1 0 80 15,-3-9 0-15,0 0 16 0,0 0 384 0,0 0 80 16,0 0 16-16,0 0 0 0,-4-5-240 0,0-3-64 16,-3-2 0-16,1-3 0 0,-1-6-320 0,2 1-64 0,1-3 0 0,1-3-16 15,2-6-368-15,2-3-80 0,2-5-16 16,1 2 0-16,2-1-160 0,4 2 0 0,0 0 0 0,0 2 0 15,6 8-304-15,-3 7-32 0,1-1-16 0,5 0 0 32,2 1-2048-32,1 2-416 0,3 3-64 0,-1 2-13280 0</inkml:trace>
  <inkml:trace contextRef="#ctx0" brushRef="#br0" timeOffset="119232.92">21874 5432 23039 0,'0'0'2048'0,"-2"8"-1648"0,4 0-400 0,-2-1 0 16,0 0 1408-16,1 1 192 0,2 1 32 0,-1 1 16 16,2-3-432-16,3 1-64 0,1-3-32 0,2 0 0 0,0 0-368 0,3-5-80 15,0-5-16-15,2 0 0 0,0-3 0 0,1-2 0 16,0-5 0-16,-1-2 0 0,1 2-192 0,0-4-32 16,-2 1-16-16,-1-3 0 0,-1-4-112 0,-2 2-32 15,-2 0 0-15,-1 2 0 0,-2-3-32 0,-1 5-16 16,-2 0 0-16,-2 8 0 0,-1-2 192 0,-3-2 32 15,-1 4 16-15,-3 0 0 0,-2 1-16 0,-3 1-16 16,0 3 0-16,-7 4 0 0,0 4-80 0,0 5-16 16,-3 5 0-16,3 3 0 0,0 6-336 0,3 4 128 15,1 1-128-15,2 3 0 0,1 1 0 0,4-3 0 16,2 2 0-16,2 1 0 0,0-2 0 0,2 2 0 16,5 2 0-16,0-4 0 0,2-3 0 0,4 5 0 15,2-5 0-15,5-2-128 16,3 1-1040-16,3-6-208 0,2 0-32 0,3-5-16 15,3-2-1072-15,1-3-192 0,0-3-64 0,1-8-12352 0</inkml:trace>
  <inkml:trace contextRef="#ctx0" brushRef="#br0" timeOffset="119560.95">22605 5272 19343 0,'-27'13'1728'0,"18"-7"-1392"0,-3 3-336 0,-1 3 0 15,-1 6 2352-15,-1 0 400 0,0 3 64 0,-1 1 32 16,2 3-1472-16,-2 7-288 0,3 3-64 0,4-8-16 0,4-5-640 0,2-2-128 16,2-3-32-16,2-2 0 0,3 0-208 0,2-5 176 15,2 1-176-15,1-5 160 0,2-1-160 0,0-1 0 16,4-6 0-16,-1-1 0 0,1-1-384 0,-1-2 32 16,0-2 16-16,1-3 0 0,0 2 144 0,0-4 16 15,-2-4 16-15,-3-1 0 0,-4 0 160 0,1 1 0 16,-2-1 0-16,-1-2 0 0,-1-1 144 0,-1 0-144 15,-2 2 192-15,2-2-192 0,-1 3 448 0,-1-3 0 16,-1 2-16-16,-1 4 0 0,-2 3 192 0,1 4 32 16,-1 3 16-16,4 5 0 0,-6-1-48 0,1 5-16 15,-1-2 0-15,-1 6 0 0,1 3-464 0,0 2-144 16,3 1 0-16,1 4 0 0,1 0 0 0,2 3 0 16,3 3 0-16,0-1 0 0,1 1-304 0,4 2-64 15,2-5-16-15,2-1 0 16,0 0-1984-16,1-3-384 0,2-4-96 0</inkml:trace>
  <inkml:trace contextRef="#ctx0" brushRef="#br0" timeOffset="119795.45">23108 5183 13823 0,'-9'-4'1216'0,"-2"3"-960"0,-3-2-256 0,-1 6 0 15,-1-2 4256-15,-1 3 800 0,0 0 176 0,-1 2 16 16,0 3-2960-16,0 3-608 0,1 2-112 0,1 3-32 15,2 3-768-15,2 2-144 0,3 3-48 0,2 4 0 16,3 3-272-16,3-1-64 0,2-1-16 0,5-2 0 0,3-3-224 0,4 2 144 16,2 2-144-16,5-3 128 0,-1-3-128 0,4-3 0 15,1-1 0-15,4 0 0 0,-1-1-336 0,1-4 0 16,2-3 0-16,-3-4 0 16,0-4-592-16,-2-3-112 0,0-1-32 0,0-1 0 15,-2-4-1872-15,-1-3-368 0,-1-7-80 0</inkml:trace>
  <inkml:trace contextRef="#ctx0" brushRef="#br0" timeOffset="119967.31">23437 4789 28447 0,'0'0'1264'0,"0"0"256"0,0 0-1216 0,0 12-304 16,0 4 0-16,3 2 0 0,2 7 240 0,3 5-16 0,1 2 0 0,5 7 0 15,0 6-224-15,5-2 176 0,1 2-176 0,4 2 160 16,2-1-160-16,1 1 0 0,2 0 0 0,0-2-8720 15,-3-3-1776-15</inkml:trace>
  <inkml:trace contextRef="#ctx0" brushRef="#br0" timeOffset="120155.92">23665 5463 15663 0,'-9'-2'1392'16,"0"-2"-1120"-16,0 0-272 0,2-3 0 15,2 1 2928-15,1-1 528 0,1-1 96 0,3 1 32 0,3-1-2208 0,2-3-432 16,3 1-96-16,3-2-16 0,0-2-624 0,4-1-208 16,2-3 128-16,-1 0-128 15,1 0-432-15,0 1-144 0,0 0-16 0,0 1-16 16,-1 0-2048-16,0 3-416 0,-1 2-64 0,0 2-3712 16,-4 1-752-16</inkml:trace>
  <inkml:trace contextRef="#ctx0" brushRef="#br0" timeOffset="120530.88">23964 5275 6447 0,'5'16'272'0,"-3"-7"80"0,0 4-352 0,0 0 0 15,0 0 0-15,-1 0 0 0,0-2 3376 0,-1-1 592 16,0 2 128-16,2 0 32 0,-2-5-2720 0,1 0-528 16,-1-7-112-16,0 0-32 0,0 0-368 0,0 0-80 15,0 0-16-15,5-4 0 0,0-4-480 0,1-2-112 0,-3 1 0 0,1-4-16 16,-2-3 32-16,2-1 16 0,-1-2 0 0,1-2 0 16,0-1-48-16,0 1-16 0,0 1 0 0,0-1 0 15,0-1-16-15,0 0 0 0,0 0 0 0,0 3 0 16,0 1 176-16,-1 4 48 0,0 2 0 0,-2 2 0 15,2 1 416-15,-2 2 96 0,-1 7 16 0,0 0 0 16,0 0 576-16,0 0 128 0,-2 8 32 0,-1 4 0 16,0 5-656-16,2 0-128 0,0 3-16 0,1 4-16 15,1 2-304-15,2 0 160 0,1-1-160 0,2 0 128 16,2 1-128-16,2-3 0 0,2-2 0 0,3-1 0 16,-1-2 0-16,2-1 0 0,0-6 0 0,1 1 0 15,3-3 448-15,-3-1 0 0,-1-4 0 0,-1-3 0 16,1-1 432-16,-4-4 80 0,-2-3 32 0,-1-3 0 15,0 3 80-15,-1-6 16 0,-3 0 0 0,-2 0 0 0,0-2-320 16,-5 0-64-16,0-2-16 0,-2 0 0 0,0-3-464 0,-4-1-96 16,-2-2 0-16,-3 1-128 15,-2 2-496-15,1 1-208 0,-2 0-32 0,2 1-16 16,0 1-1120-16,0 1-240 0,1 2-32 0,4 1-7120 16,3 3-1424-16</inkml:trace>
  <inkml:trace contextRef="#ctx0" brushRef="#br0" timeOffset="120827.71">24429 5080 12895 0,'7'19'576'0,"-4"-6"112"0,3 6-560 0,-1 3-128 16,0 3 0-16,-1-2 0 0,-1 2 4320 0,-2 0 832 15,-1-2 160-15,-1-1 48 0,-1-1-2992 0,1-1-608 16,0-7-112-16,-1 1-32 0,2 0-800 0,0-2-176 0,0-12-16 0,2 7-16 16,-2-7-464-16,0 0-144 0,0 0 0 0,0 0 0 15,6-6 208-15,1-1-64 0,-1-4-16 0,2-2 0 16,0-4-128-16,-2-2-272 0,1-5 64 0,1-12 16 31,-2 0-224-31,1 3-32 0,-1-3-16 0,1 5 0 0,1 1 48 0,-3 12 16 0,1 0 0 0,4-7 0 16,-3 9 400-16,0 8 256 0,-1 1-48 0,5 1 0 15,-2 12 32-15,1 4 0 0,0 4 0 0,-1 5 0 16,0 4-240-16,-3-3 0 0,2-1 0 0,6 14 0 16,1-3 0-16,0-2 0 0,2 1 0 0,2-3-160 15,2-2-1504-15,2-5-288 0,0-1-64 0,-6-6-8128 16,3-5-1632-16</inkml:trace>
  <inkml:trace contextRef="#ctx0" brushRef="#br0" timeOffset="121093.54">25278 5049 16575 0,'-13'-3'1472'0,"-4"-2"-1168"16,-5-4-304-16,-11-3 0 0,2 4 2304 0,-1 2 416 15,2 2 80-15,12 5 16 0,-1 2-1808 0,-1 3-368 16,3 2-64-16,4 1 0 0,4 3-112 0,1 2-16 15,2 0 0-15,2 2 0 0,1 0-448 0,7-2 0 16,5 3 0-16,4 0 0 0,4 0 0 0,7 1 0 16,2 0 0-16,2 1 0 0,4-2 128 0,2 0-128 15,-1 1 0-15,0-1 0 0,-2 0 288 0,-3-4-32 16,-4 0-16-16,-3 1 0 0,-4 2 608 0,-2-1 128 0,-5 0 32 0,-2 2 0 16,-3-3 192-16,-1 8 32 0,-4-5 16 0,-4 4 0 15,-4 4-704-15,2-8-144 0,-6-3-16 0,-4 4-16 16,-3 3-368-16,-6-1 128 0,-6 1-128 0,-4 2 0 31,-5 2-2560-31,-3 1-592 0</inkml:trace>
  <inkml:trace contextRef="#ctx0" brushRef="#br0" timeOffset="121406.16">21614 6369 24879 0,'-30'7'2208'0,"19"-5"-1760"0,-1 1-448 0,5 1 0 0,7-4 1920 0,8 4 288 15,7-2 64-15,12 1 16 0,12-3-1584 0,14-3-304 16,17 2-64-16,12-2-16 0,13-2 384 0,10-1 80 16,10-3 16-16,6 0 0 0,9-3 240 0,9-4 48 15,12-3 16-15,7-4 0 0,8 0-32 0,6-1-16 16,8 1 0-16,33-3 0 0,-4 4-464 0,-4 5-80 15,-6 6-32-15,-11 4 0 0,-13 3-352 0,-9 4-128 16,-7 4 0-16,34 5 0 0,-41-1 0 0,-25-1 0 16,-13 0 0-16,-12-1 0 15,-9 1-976-15,-12-4-144 0,-13-5-32 0,-7 2 0 16,-7-4-2240-16,-11-2-464 0</inkml:trace>
  <inkml:trace contextRef="#ctx0" brushRef="#br0" timeOffset="121968.66">23593 4961 5519 0,'0'0'496'0,"0"0"-496"0,0 0 0 0,0 0 0 15,0 0 3936-15,0 0 688 0,0 0 144 0,0 0 32 16,9 5-2416-16,-2 2-464 0,0 2-112 0,0 3-16 16,0 1-512-16,1 5-96 0,0 2-32 0,1 3 0 15,0 3-336-15,-1 2-80 0,-2 0-16 0,-1 0 0 16,3 2-176-16,-1 0-32 0,-2 1-16 0,-1 2 0 16,0 2-288-16,-2-4-48 0,2-2-16 0,-1-1 0 15,-1 0-144-15,1 2-224 0,0-3 48 0,-1-2 16 16,1-4-784-16,-1-4-144 0,1 2-48 15,0-3 0-15,-2 0-2768 0,0-2-544 0</inkml:trace>
  <inkml:trace contextRef="#ctx0" brushRef="#br0" timeOffset="122234.32">23854 5307 14735 0,'0'0'1312'0,"0"0"-1056"16,0 0-256-16,0 0 0 0,0 0 2288 0,0 0 400 16,0 0 64-16,4 5 32 0,-4-5-800 0,4 8-144 15,0 2-48-15,-2-1 0 0,-2 0-736 0,2 1-160 0,0 1-16 0,1 0-16 16,0-3-512-16,-1 1-96 0,1 0-32 0,1 1 0 15,0-1-368-15,1 2-80 0,0 1-16 0,2 2 0 32,0-4-2672-32,0-3-544 0</inkml:trace>
  <inkml:trace contextRef="#ctx0" brushRef="#br0" timeOffset="122374.8">23884 5015 25791 0,'0'0'2304'0,"0"0"-1856"0,0 0-448 0,0 0 0 16,0 0 1152-16,0 0 144 0,0 0 32 0,-3 8 0 16,1 1-960-16,2 0-192 0,2 1-48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10591 0 0,'0'0'819'0'0,"0"1"-583"0"0,0 0 0 0 0,0 0 1 0 0,0 0-1 0 0,0 0 0 0 0,0 0 0 0 0,0 0 0 0 0,0 0 1 0 0,0 0-1 0 0,1 0 0 0 0,-1 0 0 0 0,0 0 0 0 0,1 2 1 0 0,1-1-59 0 0,1-1 1 0 0,-1 1 0 0 0,0 0-1 0 0,1-1 1 0 0,-1 1-1 0 0,1-1 1 0 0,-1 0 0 0 0,1 0-1 0 0,-1 0 1 0 0,1 0 0 0 0,0 0-1 0 0,-1-1 1 0 0,1 1 0 0 0,0-1-1 0 0,4 0 1 0 0,7 1 359 0 0,26-4-1 0 0,-31 2-360 0 0,62-7 799 0 0,105-25 0 0 0,-133 21-3797 0 0,-29 8 10 0 0,14-5-3589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 5063 0 0,'0'0'1998'0'0,"-4"20"8176"0"0,4-19-10121 0 0,-1-1 0 0 0,1 1 0 0 0,-1 0 0 0 0,1 0 0 0 0,-1-1 0 0 0,0 1 0 0 0,1-1 0 0 0,-1 1 0 0 0,0 0 0 0 0,1-1 0 0 0,-1 1 0 0 0,0-1 0 0 0,1 0 0 0 0,-1 1 0 0 0,0-1 0 0 0,0 0 0 0 0,0 1 0 0 0,1-1 0 0 0,-1 0 0 0 0,-2 1 0 0 0,3-2-45 0 0,0 1-1 0 0,-1 0 0 0 0,1 0 0 0 0,-1 0 0 0 0,1 0 0 0 0,-1 0 1 0 0,1 0-1 0 0,0-1 0 0 0,-1 1 0 0 0,1 0 0 0 0,-1 0 0 0 0,1-1 1 0 0,0 1-1 0 0,-1 0 0 0 0,1 0 0 0 0,0-1 0 0 0,0 1 0 0 0,-1 0 1 0 0,1-1-1 0 0,-1 0 0 0 0,0 0-17 0 0,1-1 0 0 0,-1 0 1 0 0,0 0-1 0 0,1 1 0 0 0,-1-1 0 0 0,1 0 1 0 0,0 0-1 0 0,-1-2 0 0 0,1 2 2 0 0,1-8-6 0 0,0 8-29 0 0,3-1 43 0 0,-3 2 61 0 0,-1 1 30 0 0,1-1 0 0 0,-1 1-1 0 0,1 0 1 0 0,-1 0 0 0 0,1 0-1 0 0,-1 0 1 0 0,1 0 0 0 0,-1 0-1 0 0,1 0 1 0 0,0 1 0 0 0,-1-1-1 0 0,1 0 1 0 0,-1 0 0 0 0,1 0-1 0 0,-1 0 1 0 0,1 1 0 0 0,-1-1-1 0 0,1 0 1 0 0,-1 1 0 0 0,1-1-1 0 0,-1 0 1 0 0,0 1 0 0 0,1-1-1 0 0,-1 0 1 0 0,1 1 0 0 0,-1 0-1 0 0,1 0 148 0 0,-1 4-1905 0 0,0 0-1526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13103 0 0,'0'2'598'0'0,"1"10"-10"0"0,-1-9 1256 0 0,20 10 1830 0 0,-7-10-3431 0 0,0-1 0 0 0,0 0-1 0 0,1-1 1 0 0,-1 0 0 0 0,0-1 0 0 0,17-2-1 0 0,9 1-741 0 0,-38 1 293 0 0,20-2-1014 0 0,-9-4-6892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7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76 11807 0 0,'-5'-3'417'0'0,"0"0"-1"0"0,0 0 1 0 0,0 1 0 0 0,0 0-1 0 0,-1 0 1 0 0,1 1-1 0 0,-1-1 1 0 0,0 1-1 0 0,-10 0 1 0 0,-3 0 1500 0 0,-31 2 0 0 0,39 0-1828 0 0,0 1-1 0 0,0 0 1 0 0,0 0-1 0 0,0 1 1 0 0,1 1 0 0 0,0 0-1 0 0,-1 0 1 0 0,2 1-1 0 0,-1 0 1 0 0,0 0-1 0 0,1 1 1 0 0,0 1-1 0 0,0 0 1 0 0,1 0-1 0 0,0 0 1 0 0,0 1 0 0 0,1 0-1 0 0,0 1 1 0 0,0 0-1 0 0,1 0 1 0 0,0 0-1 0 0,1 1 1 0 0,-1 0-1 0 0,2 0 1 0 0,0 0 0 0 0,0 0-1 0 0,1 1 1 0 0,-2 12-1 0 0,1-7-105 0 0,2 0 0 0 0,0 0 0 0 0,1 0 0 0 0,1 17 0 0 0,1-27 8 0 0,-1 0-1 0 0,1 0 1 0 0,1 0 0 0 0,-1 0-1 0 0,1 0 1 0 0,0 0 0 0 0,0 0-1 0 0,1 0 1 0 0,0-1 0 0 0,0 1-1 0 0,0-1 1 0 0,0 0 0 0 0,8 8-1 0 0,-2-4-2 0 0,0-1 1 0 0,1 0-1 0 0,1 0 0 0 0,-1-1 1 0 0,1 0-1 0 0,0-1 0 0 0,1 0 1 0 0,0-1-1 0 0,-1 0 0 0 0,2-1 0 0 0,-1 0 1 0 0,0-1-1 0 0,18 2 0 0 0,-12-2-6 0 0,-1-2-1 0 0,1 0 0 0 0,-1-1 0 0 0,1-1 0 0 0,-1 0 0 0 0,0-1 1 0 0,0-1-1 0 0,1-1 0 0 0,21-8 0 0 0,-30 8 127 0 0,0 0 1 0 0,0 0-1 0 0,0-1 0 0 0,-1-1 0 0 0,0 1 1 0 0,0-1-1 0 0,0-1 0 0 0,-1 0 0 0 0,0 0 1 0 0,0 0-1 0 0,0-1 0 0 0,-1 1 0 0 0,-1-2 1 0 0,1 1-1 0 0,-1-1 0 0 0,-1 1 0 0 0,1-1 1 0 0,-1-1-1 0 0,-1 1 0 0 0,0-1 0 0 0,0 1 1 0 0,-1-1-1 0 0,0 0 0 0 0,-1 0 0 0 0,0 1 1 0 0,-1-1-1 0 0,0 0 0 0 0,0 0 0 0 0,-1 0 1 0 0,0 0-1 0 0,-3-12 0 0 0,1 14 18 0 0,-1-1 0 0 0,1 0 0 0 0,-1 1-1 0 0,0-1 1 0 0,-1 1 0 0 0,0 0 0 0 0,-1 1 0 0 0,-10-13 0 0 0,-8-5-32 0 0,-29-22 0 0 0,15 13-167 0 0,25 23-447 0 0,-24-16 0 0 0,12 11-7653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0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17 288 4607 0 0,'-6'1'407'0'0,"-4"-1"6597"0"0,54 2-4920 0 0,1 3 0 0 0,86 20 1 0 0,22 4 59 0 0,212-11 127 0 0,-280-17-1934 0 0,23 4-55 0 0,79-1 196 0 0,-111-7-250 0 0,195-6 557 0 0,-221 9-729 0 0,258-12 144 0 0,-274 10-174 0 0,53 3 0 0 0,6 0-3 0 0,166-10 30 0 0,-115 15-39 0 0,-22 0-17 0 0,-94-3 3 0 0,-21-1 0 0 0,-1-1 0 0 0,1-1 0 0 0,0 1 0 0 0,-1-1 0 0 0,1-1 0 0 0,8 0 0 0 0,-15 1 1 0 0,1 0 0 0 0,0 0 0 0 0,-1 0 0 0 0,1-1 0 0 0,0 1 0 0 0,-1 0 0 0 0,1 0 1 0 0,0 0-1 0 0,-1-1 0 0 0,1 1 0 0 0,0 0 0 0 0,-1-1 0 0 0,1 1 0 0 0,-1 0 0 0 0,1-1 0 0 0,-1 1 0 0 0,1-1 0 0 0,-1 1 0 0 0,1-1 0 0 0,-1 1 0 0 0,1-1 0 0 0,0 0 0 0 0,-2-7 42 0 0,1 7-35 0 0,0-1 1 0 0,0 1-1 0 0,0 0 1 0 0,0-1 0 0 0,-1 1-1 0 0,1-1 1 0 0,0 1 0 0 0,-1-1 0 0 0,1 1-1 0 0,-1 0 1 0 0,0-1 0 0 0,1 1-1 0 0,-1 0 1 0 0,0 0 0 0 0,0-1 0 0 0,0 1-1 0 0,-1-1 1 0 0,-2-2 13 0 0,-10-13 54 0 0,-1 1-1 0 0,-1 1 0 0 0,0 0 1 0 0,-1 1-1 0 0,-20-13 0 0 0,-32-27 144 0 0,-16-32-227 0 0,51 50-267 0 0,-3-1-2849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0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1 455 0 0,'0'0'5315'0'0,"-3"6"-1788"0"0,3-2-3157 0 0,1 1 0 0 0,-1 0 0 0 0,1 0 0 0 0,0-1 1 0 0,1 1-1 0 0,-1 0 0 0 0,4 7 0 0 0,20 32 1057 0 0,-1 0-317 0 0,-7-11-449 0 0,0-1 0 0 0,25 33 0 0 0,-1-2 1259 0 0,-42-66-1873 0 0,1 0 0 0 0,-1 0 0 0 0,0-1 0 0 0,1 1 0 0 0,-1 0 0 0 0,-1 0 0 0 0,1 0 0 0 0,0 0 0 0 0,-1 0 0 0 0,1 0 0 0 0,-3-3 0 0 0,-26-30-68 0 0,17 21 43 0 0,-26-32-264 0 0,-63-59-1 0 0,61 66 176 0 0,40 39 499 0 0,9 0-248 0 0,10 0 109 0 0,0 1 0 0 0,0 1 0 0 0,0 1 0 0 0,0 0 0 0 0,-1 1 0 0 0,25 8-1 0 0,37 5 810 0 0,-79-16-1100 0 0,83 12 849 0 0,166 2 0 0 0,90-15-163 0 0,-179-5-121 0 0,-30-1-179 0 0,166 15 124 0 0,-263-7-448 0 0,103 4 213 0 0,-77-2-109 0 0,11 0 64 0 0,37-9 128 0 0,33 0-52 0 0,-45 0-200 0 0,-24 1 41 0 0,151 0 523 0 0,-215 5-642 0 0,0-1 1 0 0,-1 0-1 0 0,11-3 0 0 0,20-4 97 0 0,-11 1-116 0 0,-15 2 11 0 0,-10 5-3 0 0,22 1-11 0 0,-11 1-335 0 0,-10-2-239 0 0,-1 1 1 0 0,1-1-1 0 0,-1 1 0 0 0,1-1 1 0 0,-1 1-1 0 0,1 0 0 0 0,-1 0 1 0 0,1 0-1 0 0,0 1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5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1 646 7831 0 0,'0'0'2742'0'0,"3"-2"-1690"0"0,3 0-433 0 0,0 0 0 0 0,0 1 0 0 0,1 0 0 0 0,-1 0 1 0 0,8-1-1 0 0,25-4 680 0 0,-1-6-473 0 0,-1-2 1 0 0,0-2-1 0 0,39-23 0 0 0,-15 8-287 0 0,47-24 89 0 0,25-13-149 0 0,120-65 136 0 0,-125 63-310 0 0,119-76 1333 0 0,-242 142-1573 0 0,1 0 97 0 0,0 0-1 0 0,0 0 1 0 0,-1-1 0 0 0,1 0-1 0 0,5-7 1 0 0,-11 11 278 0 0,16-4 4 0 0,-12 5-415 0 0,-1 1 0 0 0,1-1 0 0 0,-1 1-1 0 0,1 0 1 0 0,-1 0 0 0 0,0 1 0 0 0,1-1 0 0 0,-1 1 0 0 0,0-1 0 0 0,4 4-1 0 0,16 7 147 0 0,17 5-148 0 0,38 24 1 0 0,5 2-19 0 0,42 18 155 0 0,232 97 672 0 0,-142-70-431 0 0,-186-76-346 0 0,94 37 301 0 0,-26-10 163 0 0,-58-24-406 0 0,-30-10-98 0 0,-8-4-16 0 0,1 0 1 0 0,-1 0 0 0 0,1-1 0 0 0,-1 1 0 0 0,1 0-1 0 0,-1 0 1 0 0,1-1 0 0 0,0 1 0 0 0,-1-1-1 0 0,1 0 1 0 0,3 1 0 0 0,27 7-4 0 0,-28-7 11 0 0,-2-1 31 0 0,3 0-31 0 0,4-2-4 0 0,0 0 0 0 0,-1-1 0 0 0,1 0-1 0 0,-1 0 1 0 0,0-1 0 0 0,0 0 0 0 0,12-7 0 0 0,0-1 2 0 0,116-72 23 0 0,14-7 143 0 0,-132 81-127 0 0,207-117 313 0 0,-166 91-358 0 0,46-31 58 0 0,-89 56-1511 0 0,1 1 1 0 0,28-14-1 0 0,-36 20-1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5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0,'0'0'6195'0'0,"12"11"-2396"0"0,-9-7-3540 0 0,-1-1 0 0 0,0 1 0 0 0,1 0 0 0 0,-2 0 0 0 0,1 1 0 0 0,0-1 0 0 0,-1 0 0 0 0,0 0 0 0 0,1 8 0 0 0,4 44 395 0 0,-5-31-252 0 0,4 234 878 0 0,-6-156-1393 0 0,0-68-163 0 0,0-18-617 0 0,1 0-1 0 0,0 0 1 0 0,4 21 0 0 0,-2-32-1023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5:59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13103 0 0,'3'-21'1528'0'0,"-3"19"-949"0"0,1 4 189 0 0,2 1-423 0 0,0 1 0 0 0,0 1 0 0 0,0-1 0 0 0,-1 0 0 0 0,1 1 0 0 0,-1-1 0 0 0,0 1 0 0 0,-1 0 0 0 0,1-1 0 0 0,1 10 0 0 0,0 8 62 0 0,2 24 1 0 0,-4-32-309 0 0,37 368 113 0 0,-35-340-844 0 0,3 22-900 0 0,3-23-2725 0 0,-4-29-1190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14479 0 0,'0'0'2448'0'0,"-2"-6"1304"0"0,5 4-3436 0 0,0-1 0 0 0,1 1 0 0 0,-1 0 0 0 0,1 0 0 0 0,-1 0 0 0 0,1 0 0 0 0,0 1 0 0 0,0-1 0 0 0,0 1 0 0 0,0 0 0 0 0,4 0 0 0 0,11-2 423 0 0,20 0 0 0 0,-23 2-525 0 0,133-2-1705 0 0,-126 2-246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5527 0 0,'-2'-8'12900'0'0,"6"14"-12549"0"0,-1 1 1 0 0,-1-1-1 0 0,1 1 0 0 0,-1 0 0 0 0,0-1 0 0 0,1 14 1 0 0,2 45 729 0 0,-4-46-833 0 0,5 321 1610 0 0,-6-304-1849 0 0,4 148-260 0 0,-4-180-99 0 0,1 0 1 0 0,-1 0-1 0 0,1 0 0 0 0,0 1 0 0 0,0-1 1 0 0,0 0-1 0 0,0 0 0 0 0,4 5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18 130 7367 0 0,'-1'2'55'0'0,"-1"-1"0"0"0,0 1 0 0 0,1 0 0 0 0,-1 0 0 0 0,1 0 0 0 0,0 0 0 0 0,0 1 0 0 0,0-1 0 0 0,0 0 0 0 0,0 0-1 0 0,0 1 1 0 0,0-1 0 0 0,1 0 0 0 0,-1 1 0 0 0,0 7 3857 0 0,3-10-3480 0 0,13 4-10 0 0,0-2 0 0 0,-1 0 0 0 0,1 0 0 0 0,0-1 0 0 0,29-2 0 0 0,79-16 1038 0 0,-63 7-708 0 0,375-38 2143 0 0,-314 36-2366 0 0,105-11 399 0 0,-40 11-216 0 0,-65 5-342 0 0,-62 5-107 0 0,88-15 0 0 0,-125 12-275 0 0,0 1-1 0 0,0 2 1 0 0,37-1 0 0 0,-46-11-3907 0 0,-7 8 2271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9727 0 0,'0'0'447'0'0,"1"-1"-11"0"0,0-4-280 0 0,1-1 2511 0 0,-1 13-971 0 0,2 29 63 0 0,-2-1 1 0 0,-3 44 0 0 0,0-5-579 0 0,2 0-329 0 0,1 119 728 0 0,16 0-954 0 0,-13-167-907 0 0,-2 0-1 0 0,-1 45 1 0 0,0-55 229 0 0,-1-8-5917 0 0,0-16 4202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44 11775 0 0,'-14'-13'1280'0'0,"12"11"-1178"0"0,0 0 0 0 0,0 0 0 0 0,0 1 0 0 0,0-1-1 0 0,0 1 1 0 0,-1-1 0 0 0,1 1 0 0 0,-1 0 0 0 0,1 0 0 0 0,-1 0-1 0 0,1 0 1 0 0,-1 1 0 0 0,0-1 0 0 0,1 1 0 0 0,-1-1 0 0 0,0 1-1 0 0,1 0 1 0 0,-1 0 0 0 0,0 0 0 0 0,0 1 0 0 0,1-1 0 0 0,-1 1-1 0 0,0-1 1 0 0,1 1 0 0 0,-1 0 0 0 0,1 0 0 0 0,-1 0 0 0 0,1 0-1 0 0,-1 0 1 0 0,1 1 0 0 0,-3 1 0 0 0,1 0 116 0 0,0 1 1 0 0,-1 0-1 0 0,1 0 0 0 0,1 0 0 0 0,-1 0 1 0 0,1 1-1 0 0,-1-1 0 0 0,1 1 1 0 0,0 0-1 0 0,1 0 0 0 0,-1 0 1 0 0,1 0-1 0 0,0 1 0 0 0,-1 5 1 0 0,-1 5-213 0 0,1-4-5 0 0,0 1-1 0 0,0 1 1 0 0,1-1-1 0 0,1 0 1 0 0,0 0 0 0 0,1 19-1 0 0,2-18-2 0 0,0 0-1 0 0,1-1 1 0 0,1 0 0 0 0,0 1-1 0 0,1-1 1 0 0,0-1-1 0 0,1 1 1 0 0,0-1-1 0 0,1 0 1 0 0,9 12 0 0 0,-12-19 16 0 0,0 1 0 0 0,0-1 1 0 0,1-1-1 0 0,0 1 0 0 0,0-1 1 0 0,0 0-1 0 0,1 0 0 0 0,-1 0 0 0 0,1-1 1 0 0,0 0-1 0 0,0 0 0 0 0,0 0 1 0 0,0-1-1 0 0,0 0 0 0 0,1 0 1 0 0,-1 0-1 0 0,1-1 0 0 0,-1 0 1 0 0,1 0-1 0 0,0-1 0 0 0,-1 0 1 0 0,13-1-1 0 0,-12 0 95 0 0,-1 0 0 0 0,0-1 0 0 0,1 0 1 0 0,-1 0-1 0 0,0 0 0 0 0,0-1 0 0 0,0 1 0 0 0,-1-2 0 0 0,1 1 1 0 0,-1 0-1 0 0,7-7 0 0 0,-5 4 74 0 0,0-1-1 0 0,-1 0 1 0 0,0 0-1 0 0,0 0 1 0 0,0-1 0 0 0,-1 0-1 0 0,5-10 1 0 0,-3 3 87 0 0,-1 0 0 0 0,-1 0 0 0 0,0 0 0 0 0,-1-1 0 0 0,-1 0 0 0 0,0 0 0 0 0,-1 0 0 0 0,0-30 0 0 0,-3 38-214 0 0,0 0 0 0 0,0 1 0 0 0,-1-1 0 0 0,0 0 0 0 0,-1 1 0 0 0,1-1 0 0 0,-1 1 0 0 0,-1 0 0 0 0,1 0 0 0 0,-1 0 0 0 0,0 1 0 0 0,-1-1 0 0 0,0 1 0 0 0,0 0 0 0 0,0 0 0 0 0,-1 1 0 0 0,1-1 0 0 0,-2 1 0 0 0,1 0 0 0 0,0 1 0 0 0,-1 0 0 0 0,0 0 0 0 0,0 0 0 0 0,0 1 0 0 0,0 0 0 0 0,0 0 0 0 0,-1 1 0 0 0,0 0 0 0 0,1 0 0 0 0,-1 1 0 0 0,0 0 0 0 0,0 0 0 0 0,1 1 0 0 0,-12 0 0 0 0,15 1-61 0 0,-1 0 1 0 0,1 0-1 0 0,-1 0 0 0 0,1 1 0 0 0,-6 2 0 0 0,-5 6-1939 0 0,14-9 1279 0 0,0 0 1 0 0,1 0-1 0 0,-1 0 1 0 0,0 0-1 0 0,0 0 1 0 0,1 0-1 0 0,-1 0 1 0 0,0 0-1 0 0,1 0 1 0 0,-1 2 0 0 0,-1 6-6998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3679 0 0,'0'0'284'0'0,"3"-2"-186"0"0,13-10 1290 0 0,-10 11 24 0 0,-1 1-86 0 0,12-5 345 0 0,0 1-1 0 0,0 1 0 0 0,0 0 0 0 0,1 1 0 0 0,30 1 1 0 0,89 13 344 0 0,-22-1-417 0 0,-38-8-863 0 0,17 2 242 0 0,148-11 0 0 0,-90-9-167 0 0,187-25-303 0 0,-166 17-443 0 0,-134 20-53 0 0,235-12 42 0 0,-249 14-50 0 0,-1 2-1 0 0,1 1 0 0 0,-1 1 0 0 0,43 10 0 0 0,-53-8-8 0 0,-8-3 0 0 0,0 0 0 0 0,-1 0 1 0 0,1-1-1 0 0,0 0 0 0 0,0 0 1 0 0,1-1-1 0 0,10 1 0 0 0,-17-2 9 0 0,1 1-1 0 0,-1 0 1 0 0,0 0-1 0 0,0-1 1 0 0,0 1-1 0 0,1 0 1 0 0,-1 0 0 0 0,0-1-1 0 0,0 1 1 0 0,0 0-1 0 0,0-1 1 0 0,0 1-1 0 0,0 0 1 0 0,0 0 0 0 0,1-1-1 0 0,-1 1 1 0 0,0 0-1 0 0,0-1 1 0 0,0 1-1 0 0,0 0 1 0 0,0-1-1 0 0,-1 1 1 0 0,1 0 0 0 0,0-1-1 0 0,0 1 1 0 0,0 0-1 0 0,0-1 1 0 0,-2-8 76 0 0,0 4-48 0 0,0 1 0 0 0,-1 0 0 0 0,1 0 0 0 0,-1 0 0 0 0,0 0 0 0 0,0 0 1 0 0,-1 1-1 0 0,1-1 0 0 0,-1 1 0 0 0,-6-5 0 0 0,-2-2 48 0 0,-26-24 292 0 0,-2 2 0 0 0,-67-41 1 0 0,72 52-1371 0 0,-66-27 0 0 0,92 45-88 0 0,0 0 0 0 0,0 0 1 0 0,0 1-1 0 0,0 1 0 0 0,0 0 0 0 0,-1 0 0 0 0,-8 1 1 0 0,-2 3-1336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0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6911 0 0,'0'0'4354'0'0,"2"7"-2384"0"0,3 2-1573 0 0,1 0 0 0 0,0 0-1 0 0,1 0 1 0 0,9 9 0 0 0,0 0-233 0 0,113 161 1132 0 0,-124-171-1374 0 0,3 4 1066 0 0,-6-13-453 0 0,-3-8-300 0 0,0 1-165 0 0,-1 0-1 0 0,-1 1 0 0 0,1-1 1 0 0,-1 0-1 0 0,-1 1 1 0 0,-4-8-1 0 0,-3-3 9 0 0,-15-21 1 0 0,-2 2 11 0 0,1-1-1 0 0,-24-46 1 0 0,50 82-46 0 0,-1-1 0 0 0,1 1 0 0 0,0-1-1 0 0,0 1 1 0 0,0-1 0 0 0,0 1 0 0 0,0-1 0 0 0,1 1-1 0 0,-1-1 1 0 0,1 0 0 0 0,-1 1 0 0 0,1-1-1 0 0,0 0 1 0 0,0 0 0 0 0,0 1 0 0 0,1-1 0 0 0,-1 0-1 0 0,1-3 1 0 0,1 5-2 0 0,-1 0 1 0 0,1 0-1 0 0,-1 0 0 0 0,1 0 1 0 0,0 0-1 0 0,-1 0 0 0 0,1 0 1 0 0,0 1-1 0 0,0-1 0 0 0,-1 0 0 0 0,1 1 1 0 0,3-1-1 0 0,-2 0 40 0 0,5 0 27 0 0,0 0 0 0 0,0 0 0 0 0,1 1 0 0 0,-1 0 0 0 0,0 1 0 0 0,0 0 0 0 0,13 2 0 0 0,9 1 155 0 0,109 8 968 0 0,19-1-108 0 0,51 5 48 0 0,370-11 748 0 0,-517-7-1701 0 0,28-2 82 0 0,9-4 25 0 0,36-5 28 0 0,-71 5-181 0 0,51-7-7 0 0,-72 6-108 0 0,41-13 1 0 0,-65 16-750 0 0,-12 5-583 0 0,0-1 0 0 0,0-1 0 0 0,0 1 0 0 0,0-1 0 0 0,0 0 0 0 0,10-7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1.3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12495 0 0,'0'0'1448'0'0,"7"10"802"0"0,-4-3-1614 0 0,-1-1 1 0 0,1 1-1 0 0,-1-1 1 0 0,0 1 0 0 0,1 13-1 0 0,2 36 467 0 0,-5-52-1059 0 0,0 165 913 0 0,5 54-1166 0 0,-4-211-342 0 0,6 39-50 0 0,-6-47-693 0 0,0 0-1 0 0,0 0 0 0 0,1 0 1 0 0,-1 0-1 0 0,3 4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1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40 6447 0 0,'1'-3'116'0'0,"-1"0"-1"0"0,0 1 0 0 0,0-1 1 0 0,0 1-1 0 0,0-1 0 0 0,0 1 0 0 0,-1-5 1 0 0,0-7 9025 0 0,6 20-7701 0 0,-1 4-1223 0 0,0-1 0 0 0,-1 1 0 0 0,-1-1 0 0 0,1 1 0 0 0,0 10 0 0 0,-1-7-99 0 0,25 149 536 0 0,21 100-3437 0 0,-41-236-2958 0 0,-5-16 759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2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7831 0 0,'0'0'603'0'0,"1"-12"7680"0"0,2 10-7898 0 0,0 0 1 0 0,0 0-1 0 0,1 1 1 0 0,-1-1-1 0 0,1 1 1 0 0,-1 0 0 0 0,1 0-1 0 0,-1 0 1 0 0,1 0-1 0 0,6 0 1 0 0,43 0 419 0 0,-32 2-566 0 0,27 0-188 0 0,0-1-3959 0 0,-36 0-2774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14423 0 0,'0'0'1648'0'0,"5"6"-349"0"0,-2-5-1079 0 0,-1 1 0 0 0,0-1 0 0 0,0 0 0 0 0,0 0 0 0 0,1 0 0 0 0,-1 0-1 0 0,0 0 1 0 0,1 0 0 0 0,-1-1 0 0 0,5 2 0 0 0,29 0 1034 0 0,-20-1-923 0 0,14 0-534 0 0,1-2 1 0 0,-1-1 0 0 0,1-1-1 0 0,35-9 1 0 0,-56 9-1489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56 13791 0 0,'-3'-1'230'0'0,"0"0"-1"0"0,0 0 0 0 0,0 1 1 0 0,0-1-1 0 0,0 1 1 0 0,0 0-1 0 0,0 0 0 0 0,0 0 1 0 0,0 0-1 0 0,0 0 1 0 0,0 1-1 0 0,0-1 0 0 0,0 1 1 0 0,0 0-1 0 0,0 0 1 0 0,0 0-1 0 0,1 0 0 0 0,-1 0 1 0 0,0 1-1 0 0,1-1 1 0 0,-1 1-1 0 0,-3 3 0 0 0,3-2-152 0 0,0-1-1 0 0,1 1 1 0 0,0 0-1 0 0,-1 0 0 0 0,1 0 1 0 0,0 1-1 0 0,1-1 1 0 0,-1 0-1 0 0,1 1 0 0 0,-1-1 1 0 0,1 1-1 0 0,0-1 1 0 0,0 1-1 0 0,0 0 1 0 0,1-1-1 0 0,0 1 0 0 0,-1 0 1 0 0,1 4-1 0 0,1 4-90 0 0,0 0-1 0 0,0 0 1 0 0,1 0 0 0 0,0-1-1 0 0,1 1 1 0 0,1 0-1 0 0,5 13 1 0 0,-6-20 12 0 0,-1 1 0 0 0,1-1-1 0 0,1 0 1 0 0,-1-1 0 0 0,1 1 0 0 0,0-1 0 0 0,0 1 0 0 0,0-1-1 0 0,0 0 1 0 0,1 0 0 0 0,-1-1 0 0 0,1 0 0 0 0,0 0 0 0 0,0 0 0 0 0,1 0-1 0 0,10 3 1 0 0,-10-4 3 0 0,1 0 0 0 0,0 0-1 0 0,0-1 1 0 0,0 0 0 0 0,0-1 0 0 0,0 1 0 0 0,7-2-1 0 0,-9 1 11 0 0,-1-1-1 0 0,1 1 0 0 0,0-1 1 0 0,0 0-1 0 0,-1-1 1 0 0,1 1-1 0 0,-1-1 0 0 0,1 0 1 0 0,-1 0-1 0 0,0 0 0 0 0,4-4 1 0 0,-1 2 107 0 0,-1-1 1 0 0,-1 0-1 0 0,1 0 1 0 0,-1-1-1 0 0,0 0 1 0 0,0 0 0 0 0,5-8-1 0 0,-8 10 1 0 0,0-1 0 0 0,0 1-1 0 0,0 0 1 0 0,-1-1 0 0 0,1 0 0 0 0,-1 1-1 0 0,-1-1 1 0 0,1 0 0 0 0,0 1 0 0 0,-1-1-1 0 0,0 0 1 0 0,-1-9 0 0 0,-2 2 16 0 0,0 0 0 0 0,-1 1 0 0 0,0-1-1 0 0,0 1 1 0 0,-1 0 0 0 0,-1 0 0 0 0,0 1 0 0 0,-1-1 0 0 0,1 1 0 0 0,-12-11 0 0 0,15 17-218 0 0,0-1-1 0 0,-1 1 1 0 0,1 0 0 0 0,-1 1 0 0 0,0-1-1 0 0,-1 1 1 0 0,1 0 0 0 0,0 0-1 0 0,-1 0 1 0 0,0 0 0 0 0,0 1 0 0 0,1 0-1 0 0,-2 0 1 0 0,1 0 0 0 0,0 0 0 0 0,0 1-1 0 0,-10-1 1 0 0,4 5-2557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3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13879 0 0,'0'0'1254'0'0,"8"13"-897"0"0,-2-2-65 0 0,-1 1 1 0 0,-1-1-1 0 0,0 1 1 0 0,0 0 0 0 0,-1 0-1 0 0,1 13 1 0 0,4 78 2796 0 0,-5-45-2333 0 0,-2-42-856 0 0,5 36-960 0 0,-5-47 909 0 0,0 0-1 0 0,0 0 0 0 0,0 0 1 0 0,1 0-1 0 0,0-1 0 0 0,0 1 1 0 0,4 6-1 0 0,7 3-2865 0 0,-8-8 1303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9183 0 0,'0'0'4200'0'0,"2"0"-3680"0"0,13 0 543 0 0,25-6 0 0 0,3-1 171 0 0,107 2 916 0 0,-85 4-1701 0 0,-20 0-184 0 0,20 0-130 0 0,0-2 0 0 0,101-19 1 0 0,-128 15-384 0 0,23-6-748 0 0,-24-1-3751 0 0,-34 11 2683 0 0,6-8-15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3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13591 0 0,'0'0'1231'0'0,"1"7"-914"0"0,21 110 3153 0 0,-4-22-3537 0 0,10 51 360 0 0,-4-49-6333 0 0,-21-87 524 0 0</inkml:trace>
  <inkml:trace contextRef="#ctx0" brushRef="#br0" timeOffset="1">34 307 10591 0 0,'-18'-4'854'0'0,"3"1"3548"0"0,15 2-4121 0 0,0-1-1 0 0,0 1 1 0 0,0 0-1 0 0,0-1 1 0 0,1 1-1 0 0,-1 0 1 0 0,1 0-1 0 0,-1-1 1 0 0,1 1-1 0 0,-1 0 1 0 0,1 0-1 0 0,1-2 1 0 0,0 0-146 0 0,1 0 0 0 0,0 1 1 0 0,0-1-1 0 0,0 1 0 0 0,0 0 0 0 0,0 0 1 0 0,0 0-1 0 0,1 0 0 0 0,-1 0 0 0 0,5-1 0 0 0,38-11-102 0 0,-41 13-16 0 0,0-1-274 0 0,1 1 0 0 0,-1 0-1 0 0,1 0 1 0 0,-1 0 0 0 0,1 0-1 0 0,0 1 1 0 0,-1 0 0 0 0,1 0-1 0 0,-1 1 1 0 0,9 1 0 0 0,-5 1-1209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7367 0 0,'0'0'1054'0'0,"15"3"4151"0"0,13-6-933 0 0,-21 2-3831 0 0,1-1 0 0 0,0 0 1 0 0,9-4-1 0 0,-14 5-350 0 0,0 1-1 0 0,1-1 0 0 0,-1 0 1 0 0,0 1-1 0 0,0 0 0 0 0,1 0 1 0 0,-1 0-1 0 0,0 0 1 0 0,0 1-1 0 0,0-1 0 0 0,5 2 1 0 0,-2 0 143 0 0,1 0 0 0 0,-1 0 1 0 0,0 0-1 0 0,10 6 0 0 0,-11-4-26 0 0,0-1 0 0 0,0 2 0 0 0,0-1-1 0 0,0 1 1 0 0,-1-1 0 0 0,0 1 0 0 0,1 1 0 0 0,-2-1 0 0 0,1 0-1 0 0,-1 1 1 0 0,4 7 0 0 0,2 8 424 0 0,12 40-1 0 0,-20-56-633 0 0,-1-1 0 0 0,1 1 0 0 0,-1-1 0 0 0,0 1 0 0 0,0-1 0 0 0,0 1 0 0 0,0-1 0 0 0,-1 1 1 0 0,0-1-1 0 0,0 0 0 0 0,0 1 0 0 0,-1-1 0 0 0,1 0 0 0 0,-1 0 0 0 0,0 0 0 0 0,0 0 0 0 0,-1 0 0 0 0,1 0 0 0 0,-1 0 0 0 0,-5 5 0 0 0,5-5-78 0 0,1-1 1 0 0,-1 0-1 0 0,0-1 1 0 0,0 1-1 0 0,-1-1 1 0 0,1 1-1 0 0,0-1 1 0 0,-1 0-1 0 0,0 0 1 0 0,1 0-1 0 0,-1-1 1 0 0,0 1-1 0 0,0-1 1 0 0,0 0-1 0 0,0 0 1 0 0,0 0-1 0 0,0-1 1 0 0,0 1 0 0 0,0-1-1 0 0,0 0 1 0 0,0 0-1 0 0,0-1 1 0 0,-5 0-1 0 0,5 0-18 0 0,0-1-1 0 0,1 1 1 0 0,-1-1-1 0 0,1 0 1 0 0,-1 0-1 0 0,1 0 1 0 0,0 0-1 0 0,-1-1 1 0 0,1 1-1 0 0,0-1 1 0 0,1 0-1 0 0,-1 0 1 0 0,0 0-1 0 0,1 0 1 0 0,-3-5-1 0 0,4 7-7 0 0,32-6 236 0 0,-21 8 14 0 0,-1 1 0 0 0,1 0 0 0 0,-1 0 0 0 0,0 1 0 0 0,0 1 0 0 0,11 4 0 0 0,-18-7-88 0 0,22 8 204 0 0,-1-1 0 0 0,1-1 0 0 0,46 8 0 0 0,-56-16-3420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4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13039 0 0,'0'0'1544'0'0,"0"2"-742"0"0,8 35 2721 0 0,-2-6-2491 0 0,15 44-1 0 0,41 87-1811 0 0,-54-144-52 0 0,-3-5-1200 0 0,-2-4-2344 0 0,-1-2-1216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4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74 5983 0 0,'0'0'6435'0'0,"14"-12"-1863"0"0,-5 9-4194 0 0,0 0 0 0 0,0 0 0 0 0,0 1 0 0 0,0 0-1 0 0,1 0 1 0 0,10 0 0 0 0,6-1 86 0 0,-1-1-460 0 0,43-14 0 0 0,-31 3-4410 0 0,-29 10 2848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15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 49 3679 0 0,'-8'-5'1097'0'0,"1"-1"-1"0"0,-1 1 1 0 0,0 0-1 0 0,-1 1 1 0 0,1 0-1 0 0,-1 1 1 0 0,0-1-1 0 0,0 2 1 0 0,0-1-1 0 0,-16-1 1 0 0,12 2-559 0 0,0 1 0 0 0,0 0 0 0 0,0 1 0 0 0,0 1 0 0 0,0 0 0 0 0,0 0 0 0 0,-15 5 0 0 0,20-3-485 0 0,0 0 0 0 0,0 0 1 0 0,0 1-1 0 0,0 0 1 0 0,1 1-1 0 0,-1-1 1 0 0,1 2-1 0 0,0-1 1 0 0,0 1-1 0 0,1 0 1 0 0,0 0-1 0 0,0 1 0 0 0,1-1 1 0 0,-1 1-1 0 0,1 1 1 0 0,-4 7-1 0 0,0 4-46 0 0,0-1-1 0 0,1 1 0 0 0,0 0 1 0 0,2 1-1 0 0,-7 35 0 0 0,11-42-6 0 0,0 0 0 0 0,1 0 0 0 0,0 0 0 0 0,1 0 0 0 0,1 0 0 0 0,0 0 0 0 0,1 0 0 0 0,0 0 0 0 0,1 0 0 0 0,0-1 0 0 0,6 14 0 0 0,-6-19 0 0 0,1 1 0 0 0,0 0 0 0 0,0-1 0 0 0,1 0 0 0 0,-1 0 0 0 0,1 0 0 0 0,1-1 0 0 0,0 1 0 0 0,0-1 0 0 0,0-1 0 0 0,0 1 0 0 0,1-1 0 0 0,0 0 0 0 0,0-1 0 0 0,0 1 0 0 0,1-1 0 0 0,-1-1 0 0 0,10 4 0 0 0,-2-3 2 0 0,0 0 0 0 0,1 0-1 0 0,-1-1 1 0 0,1-1 0 0 0,-1-1 0 0 0,1-1-1 0 0,0 0 1 0 0,19-2 0 0 0,-23 0 33 0 0,1 0 1 0 0,0-1 0 0 0,-1-1-1 0 0,0 0 1 0 0,0 0 0 0 0,0-1-1 0 0,0-1 1 0 0,-1 0 0 0 0,0 0-1 0 0,15-12 1 0 0,-16 10 91 0 0,0-1 0 0 0,-1 1 0 0 0,-1-1 0 0 0,0-1 0 0 0,0 1 1 0 0,0-1-1 0 0,-1-1 0 0 0,-1 0 0 0 0,0 0 0 0 0,6-14 0 0 0,-10 18 4 0 0,1 0-1 0 0,-1-1 1 0 0,0 1 0 0 0,-1-1 0 0 0,0 0 0 0 0,0 1-1 0 0,-1-1 1 0 0,0 0 0 0 0,0 1 0 0 0,-1-1 0 0 0,0 0-1 0 0,0 1 1 0 0,-1-1 0 0 0,0 1 0 0 0,0-1 0 0 0,0 1-1 0 0,-7-12 1 0 0,2 6 24 0 0,-1 1 1 0 0,0 0-1 0 0,0 0 1 0 0,-2 1-1 0 0,-17-18 0 0 0,19 22-394 0 0,0 0 0 0 0,-1 0-1 0 0,0 1 1 0 0,0 0 0 0 0,0 0 0 0 0,-1 1-1 0 0,0 0 1 0 0,-13-4 0 0 0,9 6-2185 0 0,0 2-5467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0 769 10223 0 0,'0'0'920'0'0,"3"1"-754"0"0,8 5-68 0 0,-10-6-37 0 0,0 0-1 0 0,0 0 1 0 0,0 0-1 0 0,-1 0 0 0 0,1 0 1 0 0,0 0-1 0 0,0 0 1 0 0,0 0-1 0 0,0-1 0 0 0,-1 1 1 0 0,1 0-1 0 0,0 0 1 0 0,0-1-1 0 0,0 1 0 0 0,-1 0 1 0 0,1-1-1 0 0,0 1 1 0 0,-1-1-1 0 0,1 1 0 0 0,0-1 1 0 0,0 0-1 0 0,1-1 147 0 0,90-63 3458 0 0,-53 34-2617 0 0,3 3 0 0 0,66-35 1 0 0,-45 31-728 0 0,-1-3 1 0 0,-2-2 0 0 0,72-58-1 0 0,-90 63-171 0 0,1 1 1 0 0,93-48-1 0 0,-98 58-49 0 0,59-43 1 0 0,-26 16 573 0 0,-43 31-36 0 0,-27 16-406 0 0,5 0 239 0 0,-4 1-426 0 0,-1-1-1 0 0,1 1 1 0 0,-1 0-1 0 0,1 0 0 0 0,-1 0 1 0 0,1 0-1 0 0,-1 0 1 0 0,1 0-1 0 0,-1 0 1 0 0,0 0-1 0 0,3 1 1 0 0,8 2-20 0 0,1 1 0 0 0,-1 0 0 0 0,0 1 0 0 0,0 0 0 0 0,-1 1 0 0 0,1 0 0 0 0,18 15 0 0 0,26 12 52 0 0,127 68 391 0 0,64 30 500 0 0,35-23-60 0 0,-215-90-744 0 0,-3-2 487 0 0,-62-16-624 0 0,17 10 19 0 0,-17-8-47 0 0,18 6 0 0 0,-17-7 1 0 0,0 0-1 0 0,0 0 1 0 0,0-1-1 0 0,0 1 1 0 0,0-1-1 0 0,1 0 1 0 0,-1 0 0 0 0,0 0-1 0 0,0 0 1 0 0,0 0-1 0 0,0-1 1 0 0,0 0-1 0 0,0 1 1 0 0,0-1 0 0 0,0 0-1 0 0,0-1 1 0 0,0 1-1 0 0,2-2 1 0 0,59-25 210 0 0,105-64 1 0 0,47-57 650 0 0,-63 50-481 0 0,-98 66-317 0 0,-44 26-64 0 0,111-74-54 0 0,-65 40-1422 0 0,-29 14-4564 0 0,-23 22 4173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72 919 0 0,'1'-27'182'0'0,"-1"6"4294"0"0,0 19-3628 0 0,1 0-1 0 0,-1 1 0 0 0,0-1 1 0 0,1 0-1 0 0,-1 1 0 0 0,1-1 1 0 0,0 1-1 0 0,-1-1 0 0 0,1 1 1 0 0,1-2-1 0 0,-1 2-762 0 0,-1 1 1 0 0,0-1-1 0 0,1 1 1 0 0,-1 0-1 0 0,1 0 0 0 0,-1-1 1 0 0,1 1-1 0 0,-1 0 1 0 0,1 0-1 0 0,-1-1 0 0 0,1 1 1 0 0,-1 0-1 0 0,1 0 1 0 0,-1 0-1 0 0,1 0 0 0 0,-1 0 1 0 0,1 0-1 0 0,0 0 1 0 0,-1 0-1 0 0,1 0 1 0 0,-1 0-1 0 0,1 0 0 0 0,-1 0 1 0 0,1 0-1 0 0,-1 1 1 0 0,1-1-1 0 0,-1 0 0 0 0,1 0 1 0 0,-1 0-1 0 0,1 1 1 0 0,0-1-1 0 0,12 10 754 0 0,-10-6-646 0 0,-1-1 0 0 0,1 0 0 0 0,-1 0 0 0 0,0 1 0 0 0,0-1 1 0 0,-1 1-1 0 0,1 0 0 0 0,-1-1 0 0 0,0 1 0 0 0,1 6 0 0 0,5 44 649 0 0,-6-43-727 0 0,3 300 581 0 0,-6-164-835 0 0,1-110-163 0 0,0-10-1287 0 0,2-1 0 0 0,6 48 0 0 0,-5-63 116 0 0,1-3-150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13183 0 0,'0'-4'203'0'0,"0"4"-136"0"0,0-1-1 0 0,0 0 0 0 0,0 1 0 0 0,0-1 0 0 0,0 0 1 0 0,0 1-1 0 0,0-1 0 0 0,0 0 0 0 0,1 1 0 0 0,-1-1 0 0 0,0 0 1 0 0,0 1-1 0 0,1-1 0 0 0,-1 0 0 0 0,0 1 0 0 0,1-1 0 0 0,-1 1 1 0 0,1-1-1 0 0,0 0 0 0 0,-1 0 421 0 0,1 1-386 0 0,0 0 0 0 0,0 1 1 0 0,0-1-1 0 0,0 0 1 0 0,0 1-1 0 0,0-1 1 0 0,0 1-1 0 0,0-1 1 0 0,0 1-1 0 0,-1-1 0 0 0,1 1 1 0 0,0 0-1 0 0,0-1 1 0 0,-1 1-1 0 0,1 0 1 0 0,0 0-1 0 0,-1 0 1 0 0,1-1-1 0 0,0 1 1 0 0,-1 0-1 0 0,0 0 0 0 0,1 0 1 0 0,0 2-1 0 0,8 25 546 0 0,-8-24-463 0 0,41 224 1229 0 0,-20 4-1513 0 0,-18-190 156 0 0,18 112-2654 0 0,-16-124-206 0 0,-3-13-2602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14223 0 0,'-5'-1'6398'0'0,"20"3"-5757"0"0,0 0-1 0 0,0-1 1 0 0,0-1 0 0 0,26-2 0 0 0,-3 0-251 0 0,81-9-402 0 0,-66 5-1693 0 0,-30 4 686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1839 0 0,'17'-32'450'0'0,"-16"31"-15"0"0,0 0 1 0 0,-1 0 0 0 0,1-1-1 0 0,0 1 1 0 0,-1 0 0 0 0,1-1-1 0 0,-1 1 1 0 0,1-1 0 0 0,-1 1-1 0 0,1 0 1 0 0,-1-1 0 0 0,1-8 7357 0 0,16 27-5232 0 0,-13-5-2116 0 0,0 0-1 0 0,0 0 1 0 0,-1 0-1 0 0,-1 0 1 0 0,2 20-1 0 0,0-3 32 0 0,3 42 138 0 0,-2 1-1 0 0,-6 77 1 0 0,2 41 250 0 0,0-167-945 0 0,-1-2-219 0 0,1-1 0 0 0,1 0-1 0 0,1 0 1 0 0,9 31-1 0 0,-11-49 154 0 0,-1 0-1 0 0,1 0 1 0 0,0 0-1 0 0,0-1 0 0 0,0 1 1 0 0,0 0-1 0 0,0-1 0 0 0,1 1 1 0 0,-1 0-1 0 0,2 1 1 0 0,6-6-4295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8751 0 0,'0'0'794'0'0,"2"2"-473"0"0,3 0 200 0 0,-1 1 0 0 0,1-1 0 0 0,0 0 0 0 0,0 0 0 0 0,0 0 0 0 0,0-1 1 0 0,0 1-1 0 0,1-1 0 0 0,6 0 0 0 0,7 0 574 0 0,26-2 1 0 0,2 0-174 0 0,-1 1-16 0 0,73-9 1 0 0,46-18-603 0 0,-150 24-316 0 0,108-22-1473 0 0,-92 16-1028 0 0,-20 4 1063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1375 0 0,'0'0'5286'0'0,"-2"7"-3610"0"0,-2 28 3355 0 0,7 21-2291 0 0,0-23-1745 0 0,1 60 1087 0 0,8 407 2933 0 0,-9-452-4850 0 0,0-6-2220 0 0,0-36 990 0 0,0 0-3194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6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91 3679 0 0,'0'0'167'0'0,"-9"-13"2112"0"0,-4-9 4758 0 0,11 17-6096 0 0,-1 0 0 0 0,0 0 1 0 0,0 0-1 0 0,0 0 0 0 0,-8-7 0 0 0,10 10-825 0 0,-1 1 1 0 0,1 0-1 0 0,-1 0 0 0 0,0 0 1 0 0,0 0-1 0 0,1 0 1 0 0,-1 0-1 0 0,0 1 0 0 0,0-1 1 0 0,0 0-1 0 0,0 1 1 0 0,0 0-1 0 0,0-1 1 0 0,0 1-1 0 0,0 0 0 0 0,0 0 1 0 0,0 0-1 0 0,1 0 1 0 0,-1 0-1 0 0,0 1 0 0 0,-4 0 1 0 0,1 1-72 0 0,0 0 0 0 0,0 0 0 0 0,-1 1 0 0 0,1-1 0 0 0,1 1 0 0 0,-1 1 0 0 0,0-1 0 0 0,1 1 0 0 0,0-1 0 0 0,0 1 0 0 0,0 0 0 0 0,0 1 0 0 0,1-1 0 0 0,-6 9 0 0 0,-1 3 85 0 0,1 1 1 0 0,0 0-1 0 0,-6 19 1 0 0,9-21-142 0 0,1 0 0 0 0,0 1 0 0 0,2-1-1 0 0,0 1 1 0 0,0 0 0 0 0,2 0 0 0 0,0 0 0 0 0,0 0-1 0 0,4 24 1 0 0,-2-29 3 0 0,2 1 0 0 0,-1-1 0 0 0,2 1 0 0 0,-1-1 0 0 0,2 0 0 0 0,-1 0 0 0 0,1-1 0 0 0,1 0 0 0 0,0 0 0 0 0,1 0 0 0 0,-1 0 0 0 0,2-1 0 0 0,13 14 0 0 0,-13-16 24 0 0,1 1-1 0 0,0-2 1 0 0,0 1-1 0 0,0-1 0 0 0,1 0 1 0 0,0-1-1 0 0,0 0 1 0 0,17 5-1 0 0,-19-7 35 0 0,-1-1-1 0 0,1-1 1 0 0,-1 0-1 0 0,1 0 1 0 0,-1 0-1 0 0,1-1 1 0 0,-1 0-1 0 0,1 0 1 0 0,0-1-1 0 0,-1 0 1 0 0,1 0-1 0 0,-1-1 1 0 0,12-4-1 0 0,-9 1 74 0 0,-1 0 0 0 0,1 0 0 0 0,-1 0 0 0 0,-1-2 0 0 0,1 1 0 0 0,-1-1 0 0 0,0 0 0 0 0,-1 0 0 0 0,0-1 0 0 0,0 0 0 0 0,0-1 0 0 0,-1 1 0 0 0,-1-1 0 0 0,1 0 0 0 0,-1-1 0 0 0,-1 1 0 0 0,0-1-1 0 0,5-16 1 0 0,-5 10 38 0 0,0 1 0 0 0,-1-1-1 0 0,-1 0 1 0 0,0-1 0 0 0,-1 1-1 0 0,-1 0 1 0 0,0 0 0 0 0,-1 0-1 0 0,-1-1 1 0 0,-1 1-1 0 0,-7-24 1 0 0,6 28-92 0 0,-1-1 1 0 0,-1 1-1 0 0,0 0 0 0 0,-1 0 1 0 0,0 1-1 0 0,-1 0 0 0 0,0 0 1 0 0,0 1-1 0 0,-1 0 0 0 0,-14-12 1 0 0,16 17-63 0 0,-1 0 0 0 0,1 1 0 0 0,-1 0 0 0 0,1 0 0 0 0,-1 1 0 0 0,0 0 0 0 0,0 0 0 0 0,-1 1 1 0 0,1 0-1 0 0,-17-1 0 0 0,15 2-52 0 0,-1 0 1 0 0,0 1-1 0 0,1 1 1 0 0,-1 0-1 0 0,1 0 1 0 0,-1 1-1 0 0,1 0 1 0 0,-15 6-1 0 0,21-7-13 0 0,0 1-1 0 0,1 0 1 0 0,-1 0 0 0 0,-6 4-1 0 0,1 5-1967 0 0,9-10 1599 0 0,0-1 0 0 0,0 1 0 0 0,0 0 0 0 0,-1-1 0 0 0,1 1-1 0 0,0 0 1 0 0,0 0 0 0 0,0-1 0 0 0,0 1 0 0 0,0 0 0 0 0,0 0 0 0 0,0-1 0 0 0,0 1 0 0 0,1 0 0 0 0,-1-1 0 0 0,0 2 0 0 0,5 8-7467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28:42.16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6554 1771 8287 0,'0'0'736'0,"0"0"-592"15,0 0-144-15,4 8 0 0,-4-8 1584 0,0 0 272 16,0 0 64-16,0 0 16 0,0 0-848 0,0 0-192 16,0 0-16-16,6 5-16 0,1 2-160 0,-7-7-16 15,0 0-16-15,8 0 0 0,-8 0-176 0,7 0-48 16,1-4 0-16,-1 1 0 0,-2-1 32 0,-5 4 0 15,6-5 0-15,0 0 0 0,-1 0 16 0,1-2 0 16,1-1 0-16,-1 0 0 0,0 1-144 0,0-3-32 16,2 0 0-16,1 0 0 0,0 0-64 0,0 3-32 0,0-5 0 0,1 3 0 15,-1 0 16-15,0 2 0 0,1 1 0 0,1-1 0 16,-2 3-240-16,0 2 0 0,1-1 0 0,1 2 0 16,-1 1 0-16,1 1 0 0,-1 2 160 0,1 0-32 15,-1 4 16-15,0-1 16 0,1 1 0 0,-1 0 0 16,2 0-32-16,0 1 0 0,-1-1 0 0,1-1 0 15,1 2-128-15,-1-1 192 0,0-2-192 0,-1 0 192 16,1 0-192-16,0 0 0 0,-2 1 0 0,1-1 128 16,-1-1-128-16,1-2 0 0,-1 0 0 0,1 0 128 15,-2 1-128-15,1-2 128 0,2-1-128 0,0 0 128 16,-2-1 16-16,2 0 0 0,-2-2 0 0,1-1 0 16,-1-2 752-16,0-1 160 0,1 0 32 0,1 0 0 15,-1-1-1664-15,1 0-320 0,0 0-64 0,1 2 0 16,-1 0 784-16,-1 3 176 0,0-1 0 0,-1 2 0 0,1 2 0 0,-1 2 128 15,0 2-128-15,1-2 0 0,-1 3 256 0,2 2-32 16,1 1-16-16,-1 0 0 0,0-1-80 0,1 1-128 16,0-1 176-16,1-1-176 0,2-1 128 0,-1 2-128 15,3-3 0-15,-2 1 0 0,0-2 0 0,-1 1 0 16,0-3 0-16,-1 2 0 0,-1-1 0 0,0 1 0 16,-1-2 0-16,1 0 0 0,0-1 0 0,0 0 0 15,0 0 0-15,0 0 0 0,-1-2 128 0,0-1-128 16,-2-2 0-16,0 0 0 0,1-1 0 0,-1 1 128 15,1-1-128-15,-1-1 0 0,2 1 128 0,0-1-128 16,-1 1 0-16,1 0 0 0,1 1 0 0,-2 0 0 16,-1 1 0-16,0 2 0 0,2-1 0 0,-1 2 0 0,-1 1 0 0,0 0 0 15,2 1 0-15,0 0 0 16,1 1 0-16,-1 0 0 0,-2 1 0 0,2-1 0 0,1 2 0 0,1 0 0 16,1-1 0-16,-1-1 0 0,2 4 0 0,-1-5 0 15,0 0 0-15,-1-1 0 0,-1-1 0 0,0 1 0 16,0 0 0-16,0-1 0 0,0 1 0 0,0-3 0 15,0 2 0-15,1-2 0 0,-1 0 0 0,1 1 0 16,-1-2 0-16,-2 0 0 0,1 0 0 0,0 0 0 16,-1-1 0-16,1 1 0 0,0 1 0 0,0 2 0 15,-1 0 0-15,1 0 0 0,0 1 0 0,0 1 0 16,-2 0 0-16,2 3 0 0,0-3 0 0,-2 5 0 16,0-5 0-16,1 2 0 0,1-1 0 0,1 2 0 15,1-1 0-15,0-1 0 0,1 2 0 0,-1-1 0 0,0-2 0 16,1 0 0-16,-1 1 0 0,3-1 0 0,-1 2 128 0,-1-2-128 15,1 1 0-15,-2 1 0 0,-1-3 0 0,0 1 0 16,0-1 0-16,0 2 0 0,-1 2 0 0,0-3 0 16,0 0 0-16,1 2 0 0,0-1 0 0,0 0 0 15,0-2 0-15,0 0 0 0,-2 0 0 0,0 0 0 16,-1-2 0-16,1 1 0 0,-1 0 0 0,1-2 0 16,-1 1 128-16,0 2-128 0,1-3 0 0,-1 2 0 15,1-1 0-15,0 2 0 0,1 2 0 0,0-1 0 16,0 2 0-16,1 1 0 0,1-1 0 0,0 3 0 15,2-1 0-15,0 0 0 0,-1 2 0 0,1-3 0 16,1-1 0-16,0 1 0 0,0-1 0 0,0-2 0 16,-2 1 0-16,1-1 0 0,-2-1 128 0,-1 0-128 15,0-1 0-15,-1-2 0 0,0-1 128 0,-2 0-128 16,1-1 0-16,-1 1 0 0,1 1 0 0,-1 2 0 0,2-4 128 0,0 2-128 16,-1 2 0-16,0 1 0 0,-2 0 0 0,0 0 0 15,1 0 0-15,-2 0 0 0,1 1 0 0,0-1 0 16,2-1 0-16,1 1 0 0,-2-1 0 0,2 1 0 15,0 1 0-15,-1 0 0 0,0-1 0 0,0 0 0 16,1 2 0-16,0-1 0 0,-2 0 0 0,1 0 0 16,-1 2 0-16,2 0 0 0,0 1 0 0,1-2 0 15,-2 2 0-15,1-3 0 0,0 2 0 0,0-2 0 16,1 1 0-16,0-1 0 0,1 0 0 0,-1 1 0 16,0-1 0-16,-1 0 0 0,1 0 0 0,-1-1 0 15,-1 0 0-15,1-1 0 0,-3 0 0 0,0-2 0 0,0 3 0 0,2-1 0 16,-1-2 0-16,1 1 0 0,-2-1 0 0,0 1 0 15,-1-1 0-15,1 2 0 0,0-3 0 0,0 1 0 16,-1 3 0-16,1-3 0 0,0 1 0 0,-1 1 0 16,-8 1 0-16,8 0 0 0,-8 0 0 0,8 1 0 15,-8-1 0-15,9 5 0 0,-1-1 0 0,0 1 0 16,-1 0 0-16,1 1 0 0,0-2 0 0,0-2 0 16,-2 1 0-16,1-2 0 0,-7-1 0 0,9 0 0 15,-1 0 0-15,0-1 0 0,-1-1 0 0,1 0 0 16,-1-3 0-16,1 1 0 0,1 1 0 0,0 1 0 15,0-1 0-15,0 2 0 0,-2-3 0 0,-7 4 0 16,7-3 0-16,1 0 0 0,0 1 0 0,0-2 0 0,0 0 0 16,0 1 0-16,-1 1 0 0,3-1 0 0,-1 1 0 0,-2-4 0 15,1 5 0-15,-1-3 0 0,-1 2 0 0,2-1 0 16,-1 3 0-16,-1 0 0 0,2 3 0 0,0-3 0 16,0 0 0-16,-1 1 0 0,3 1 0 0,-3 1 0 15,3 0 0-15,-1-2 0 0,-1 2 0 0,-1-3 0 16,2 1 0-16,-2 0 0 0,-7-1 0 0,8 3 0 15,-2-1 0-15,1 1 0 0,-7-3 0 0,0 0 0 16,6 3 0-16,1-2 0 0,1 0 0 0,-2 1 0 16,-6-2 0-16,8-2 0 0,0 1 0 0,0 0 0 15,-8 1-144-15,7-2 144 0,0 0-128 0,0 0 128 16,-2 0-160-16,-5 2 160 0,6-3-192 0,1 1 192 16,-1-2-192-16,1 1 192 0,-1-2-192 0,2 1 192 15,-3 0-128-15,-5 4 128 0,4-5 0 0,-4 5 0 0,0 0-304 0,0 0 48 16,7-4 16-16,-7 4 0 0,0 0 240 0,0 0 0 15,6 0-160-15,-6 0 160 0,8 0 0 0,-8 0 0 16,9 1-144-16,-1 2 144 16,-8-3-640-16,9 5-64 0,-1 2 0 0</inkml:trace>
  <inkml:trace contextRef="#ctx0" brushRef="#br0" timeOffset="15728.32">13786 697 9215 0,'0'0'816'0,"0"0"-656"0,0 0-160 0,0 0 0 0,0 0 3648 0,0 9 704 15,1 3 144-15,1 3 32 0,2 0-2384 0,0 5-480 16,1 8-80-16,-1 2-32 0,2 2-752 0,-1 4-160 0,1 1-16 0,2 1-16 16,-3 1-448-16,2-1-160 0,-1 4 0 0,0-6 144 15,-2 0-144-15,-1-4-272 0,1-1 64 0,-1-4 16 31,-2-1-288-31,1-3-48 0,-1-2-16 0,-2-4 0 16,-1 1-1952-16,0-4-384 0</inkml:trace>
  <inkml:trace contextRef="#ctx0" brushRef="#br0" timeOffset="15931.58">13608 852 18431 0,'-6'-5'1632'0,"-2"-2"-1312"0,1-1-320 0,1 2 0 16,1-5 3312-16,1 4 592 0,0 0 112 0,4 7 16 0,0-6-1792 15,2 0-352-15,2-3-80 0,4 1-16 16,3 1-992-16,0 0-208 0,1 2-32 0,4-4-16 0,2 1-320 0,3 0-64 16,2 0-16-16,3-1 0 0,3-1-144 0,2-1 0 15,3 1 0-15,1 1 0 16,1-2-384-16,-3 1-64 0,1 1-16 0,-1 1 0 16,-2 1-2352-16,1 2-448 0,-2 1-112 0,-4 0-11088 15</inkml:trace>
  <inkml:trace contextRef="#ctx0" brushRef="#br0" timeOffset="16339.03">14330 1044 20271 0,'0'0'1792'0,"-5"7"-1424"0,-1 1-368 0,1 1 0 16,-1 0 1824-16,0 2 288 0,-3-3 64 0,0 1 16 15,-1 0-592-15,1 1-112 0,0-2-16 0,0 1-16 16,0 0-688-16,2-1-144 0,1-1-32 0,1-1 0 16,1 0-288-16,1 0-64 0,1 1-16 0,0-1 0 15,2-6-224-15,0 0 0 0,2 8 0 0,-2-8 0 16,3 6 0-16,-3-6-256 0,0 0 48 0,8 4 16 31,1-1-192-31,1-3-48 0,-1-3 0 0,0 1 0 0,-1-3 176 0,1-2 16 0,0-1 16 0,-1-1 0 0,2 1 224 0,-2 0 0 16,0-3 0-16,0-1 0 0,-1-1 144 0,0 0 80 15,-2 0 16-15,-1 2 0 0,-1 0 416 0,1 2 96 16,-1 1 16-16,-3 8 0 0,0 0 96 0,0 0 32 16,0 0 0-16,0 0 0 0,0 0-256 0,0 0-64 15,0 0 0-15,0 0 0 0,-3 9-192 0,1 1-64 16,2 1 0-16,2 0 0 0,1 1-320 0,0 0 0 16,0 1 0-16,1-1 0 15,1 2-320-15,3 0-144 0,1 1-32 0,1-2 0 16,1 0-1792-16,0 0-352 0,2-1-80 0,2-2-7968 15,0-1-1584-15</inkml:trace>
  <inkml:trace contextRef="#ctx0" brushRef="#br0" timeOffset="16698.75">14600 1119 4607 0,'0'0'400'0,"0"0"-400"0,0 0 0 0,0 0 0 16,-2-6 5088-16,2 6 928 0,0 0 192 0,0 0 48 15,0 0-3600-15,0 0-720 0,0 0-144 0,0 0-16 16,0 0-928-16,-2 7-176 0,1 1-32 0,1 1-16 15,1-1-304-15,2 3-64 0,4 0-16 0,-2 0 0 16,0-1-240-16,1 1 0 0,1 0 0 0,0-3 0 16,-1 0 0-16,2-1 0 0,2-2 0 0,1 0 0 15,-2-1-320-15,0-1 32 0,0-3 16 0,0 1 0 16,-1-1-48-16,1 0 0 0,-1 0 0 0,0-3 0 16,-2-1 160-16,1-2 32 0,-1-2 0 0,1 1 0 15,-2-3 128-15,0 1 0 0,1-5 0 0,-1 1 0 0,-1 0 0 16,0-3 144-16,-1 2-144 0,1-1 0 0,-1 2 384 0,-2 1-48 15,1 2 0-15,-1 1 0 0,0 1 304 0,-1 8 64 16,0 0 16-16,0 0 0 0,0 0-16 0,0 0-16 16,0 0 0-16,-2 9 0 0,0 3-336 0,1-2-64 15,0 5-16-15,1 0 0 0,1 2-272 0,2-1 0 16,1-2-128-16,1 2 128 16,0 0-1056-16,1-3-112 0,2-4-32 0,0-1 0 15,1 2-2496-15,2-4-496 0</inkml:trace>
  <inkml:trace contextRef="#ctx0" brushRef="#br0" timeOffset="16870.8">15051 731 28847 0,'-2'-21'1280'0,"1"12"256"0,1 1-1216 0,0 0-320 0,-2-1 0 0,1 2 0 16,0 2 1648-16,1 5 272 0,0 0 48 0,0 0 16 15,2 12-1072-15,2 4-208 0,0 3-32 0,3 5-16 16,2 2-512-16,0 4-144 0,1 2 0 0,-1 3 0 31,0 1-304-31,2 1-128 0,-1 1-16 0,1 1-16 16,-2-3-2352-16,1 1-480 0</inkml:trace>
  <inkml:trace contextRef="#ctx0" brushRef="#br0" timeOffset="17277.38">15058 1051 9215 0,'-13'-22'816'0,"9"14"-656"0,0 2-160 0,3-3 0 0,1 1 4528 0,0 0 864 16,0 0 176-16,2 0 48 0,4 2-3760 0,1 1-736 16,4 0-160-16,1 1-16 0,1-2-720 0,1 2-224 15,0 3 128-15,2-3-128 16,0-2-320-16,-1 2-128 0,2-1-32 0,-1 2 0 16,-1-1 32-16,0 1 0 0,-3 2 0 0,-2 1 0 0,-2 0 96 0,0 1 32 15,-2 3 0-15,-6-4 0 0,0 0 320 0,5 8 192 16,-2 3-32-16,0 0 0 0,-2 1 464 0,-1 2 80 15,0 2 32-15,0 2 0 0,-1-2-112 0,1 2-32 16,-2-1 0-16,2 1 0 0,2-1-400 0,0 0-64 16,3-1-128-16,2-2 176 0,1-1-176 0,1 0 0 0,0-5 0 15,3 0 0-15,-1 0 0 0,2-2 0 0,1-3 144 0,-1-2-144 16,0 2 368-16,0-7 0 0,-2-3 0 0,0 0 0 16,-3-2 160-16,-1-1 48 0,0-3 0 0,-3 0 0 15,-3-2-224-15,-1-2-32 0,-2 2-16 0,-2-4 0 16,-2-3 16-16,-1 1 0 0,-4 0 0 0,-1-1 0 15,-1 2-320-15,-1-1-256 0,-2 2 64 0,2-2 0 32,1 3-3520-32,1 3-704 0</inkml:trace>
  <inkml:trace contextRef="#ctx0" brushRef="#br0" timeOffset="17965.32">15592 929 27119 0,'2'17'1200'0,"-1"-5"256"0,0 3-1168 0,2 2-288 16,1 1 0-16,-2-1 0 0,0 2 1504 0,-1-1 240 16,3 1 48-16,0-2 16 0,-1-1-976 0,0-2-208 15,1-1-48-15,0 0 0 0,1 0-320 0,1-5-64 16,-2-1 0-16,1-2-16 0,-5-5-176 0,0 0 0 16,0 0 0-16,8-4 0 0,-2-2-304 0,-1-2 64 15,-1-1 16-15,2-2 0 0,-5-4 224 0,3-1-144 16,-2 0 144-16,2-2-128 0,-5-5 128 0,2 2 0 15,2-2 0-15,1 3 0 0,0-1 0 0,0 0 144 16,1 1-16-16,1-2-128 0,2 3 384 0,0 2-48 0,-2 4 0 16,2 5 0-16,-1-3-208 0,-1 6-128 0,-6 5 128 15,0 0-128-15,7 9 384 0,-2 4 16 0,0 4 0 0,0 4 0 16,2 3 224-16,-3 0 32 0,-1 2 16 0,-1-2 0 16,1-1-256-16,-1-3-48 0,2 1-16 0,-1-2 0 15,-1-6-352-15,0 0 0 0,-1-1 0 0,2-3 128 16,-3-9-128-16,0 0 0 0,4 9 0 0,-4-9-128 15,0 0 128-15,0 0 0 0,0 0-144 0,0 0 144 16,5-6 0-16,0-3 256 0,-1-3-32 0,0-1-16 16,0-3-432-16,0-1-96 0,0-3 0 0,0 0-16 15,-1 0 336-15,1 2-144 0,0 1 144 0,0 0 0 16,1 2-128-16,1 2 128 0,-1 1 0 0,0 3 0 16,2 1-160-16,-1 3 160 0,-6 5-128 0,8-2 128 0,-8 2-128 0,8 6 128 15,0 3-128-15,-2 4 128 0,-1 2 0 0,2 4 224 16,-1 3-32-16,1-3 0 0,-1 2 112 0,3-1 16 15,1-1 0-15,1-2 0 0,1-1-192 0,2-2-128 16,1-2 144-16,0-2-144 0,1 1 0 0,0-2 128 16,1-2-128-16,1-1 0 0,0 1 0 0,-1-3 0 15,-1-3 0-15,-2-1 0 0,0-1 128 0,-1-3-128 16,-1-2 0-16,-1 0 144 0,-1-2-144 0,0-1 192 16,0-4-192-16,-3 0 192 0,0-3-192 0,-1-2 0 15,1-4 0-15,-2 1 0 0,-2-1 0 0,-2 1-272 16,-2-3 64-16,-2 5 16 0,-1-1 0 0,0 3 0 15,0 0 0-15,-1 7 0 0,0 3 192 0,0 5 128 0,5 2 0 0,-7 0-128 16,1 4 496-16,-1 2-16 0,2 2 0 0,2 4 0 16,-1-2-32-16,3 3-16 0,0 2 0 0,1 0 0 15,1 2-272-15,3 2-160 0,0-1 192 0,3-1-192 16,0-2 0-16,1 0 0 0,1 0-192 0,3-2 48 31,1 0-560-31,0-3-96 0,0-1-32 0,1-2 0 16,1 0-2176-16,-1-2-448 0,-1-3-96 0,0-1-11808 0</inkml:trace>
  <inkml:trace contextRef="#ctx0" brushRef="#br0" timeOffset="18465.21">16578 955 21183 0,'1'8'1888'0,"2"5"-1504"0,1 4-384 0,1 1 0 15,0-1 2464-15,1 0 416 0,-1 0 96 0,0 1 16 0,-1-4-976 0,0 1-192 16,0-4-32-16,1 0-16 0,-1-2-944 0,0-1-176 15,-4-8-32-15,0 0-16 0,0 0-128 0,0 0-32 16,0 0 0-16,0 0 0 0,0 0 80 0,0 0 16 16,0 0 0-16,0-9 0 0,0-3-96 0,-3-2-32 15,-1-3 0-15,0-3 0 0,0-2-416 0,0 0-272 16,4 1 32-16,0 0 16 16,3-1-592-16,1 2-112 0,1 2-32 0,2 1 0 15,2-1-192-15,3 2-32 0,1 6-16 0,0-1 0 16,0 2 240-16,0 1 32 0,1 2 16 0,0-1 0 15,-1 2 272-15,2 1 64 0,0 0 16 0,0 2 0 0,-1 2 304 0,2-3 64 16,-1 1 16-16,0-1 0 0,-4 2 176 0,0-1 0 16,-2 0 0-16,-1 0 0 0,-8 2 256 0,0 0-32 0,0 0 0 0,0 0 0 15,-3 10 416-15,-1-3 96 0,-3 1 16 0,-1 1 0 16,-1 2-368-16,-1-2-64 0,3-1 0 0,-1 1-16 16,0-3-304-16,1 4 0 0,2-1 0 0,3-2 0 15,-1 0-256-15,3-1 0 0,1 2 0 0,3 0 0 31,1-1-336-31,3-1-80 0,3 1-16 0,0-1 0 0,1-1 432 0,1 1 64 0,0 0 32 0,0 1 0 16,0-1 624-16,0 2 128 0,-1 0 32 0,0 0 0 16,-2-1 512-16,-1 4 96 0,-1-3 32 0,-1 2 0 15,-3-1 240-15,-2 3 48 0,-2 0 16 0,-1 1 0 16,-3 0-368-16,-2 0-80 0,-4 0-16 0,0 1 0 16,-2 1-208-16,-1-1-32 0,1-2-16 0,-3-1 0 15,-2 0-416-15,1-2-96 0,1-1-16 0,0-2 0 16,2 0-1456-16,1-1-288 0,2 0-64 0</inkml:trace>
  <inkml:trace contextRef="#ctx0" brushRef="#br0" timeOffset="20028.27">17519 914 1839 0,'0'0'160'0,"0"0"-160"0,0 0 0 0,0 0 0 0,0-19 4544 0,0 19 896 0,-4-3 160 0,4 3 32 15,0 0-3184-15,0 0-640 0,0 0-128 0,0 0-16 16,0 0-480-16,0 0-96 0,0 0 0 0,0 0-16 16,0 0-672-16,0 0-128 0,-3-5-16 0,1 0-16 15,2-2-112-15,0 1 0 0,0-3-128 0,2 2 192 16,-1 1-192-16,-1 6 128 0,0 0-128 0,2-7 0 16,0-1 0-16,-1 3 0 0,-1 5 0 0,3-5 0 15,-2-2 256-15,0 2-32 0,1 0-16 0,-2 5 0 16,0 0 64-16,0 0 16 0,6-3 0 0,-6 3 0 15,5-4 48-15,-5 4 16 0,0 0 0 0,0 0 0 0,0 0-128 0,0 0-32 16,0 0 0-16,0 0 0 0,0 0-192 0,0 0 128 16,0 0-128-16,0 0 0 15,0 0-816-15,0 0-256 0,4 8-48 0,-1 3-14336 16</inkml:trace>
  <inkml:trace contextRef="#ctx0" brushRef="#br0" timeOffset="20293.95">17612 1196 13823 0,'0'14'1216'0,"0"-14"-960"16,0 0-256-16,-3 8 0 0,3-8 2736 0,-1 7 496 0,1-7 96 0,0 0 32 15,0 0-1616-15,0 0-320 0,0 0-64 0,0 0-16 16,0 0-928-16,0 0-192 0,-7-4-32 0,2 0-16 15,5 4-320-15,-4-7-64 0,2 1-16 0,2-2 0 16,-2 0 224-16,2 0 0 0,0 2 0 0,0 6 0 16,0 0 336-16,0 0 112 0,0 0 32 0,0 0 0 15,0 0-304-15,0 0-176 0,0 0 192 0,6 6-192 32,-1 0-224-32,0-1-160 0,-5-5-16 0,5 6-13696 0</inkml:trace>
  <inkml:trace contextRef="#ctx0" brushRef="#br0" timeOffset="20637.71">18398 819 11055 0,'0'0'976'0,"0"0"-784"16,-1-6-192-16,1 6 0 0,-4-4 5440 0,4 4 1056 15,0 0 208-15,-8-1 32 0,-1-1-3920 0,0 2-768 0,-2 2-176 0,0 3-16 16,0-3-944-16,-1 6-176 0,1 4-32 0,-1 2-16 16,0 3-416-16,-1 3-80 0,0 2 0 0,3 3-16 15,1 1-176-15,3 0 0 0,2-1 0 0,3-1 0 16,1 1 0-16,3 1 0 0,2-2-224 0,3-2 80 31,1-3-1248-31,3 0-240 0,2-1-48 0,2-4-16 16,1-3-608-16,1-3-128 0,1-3-32 0,1-1-7488 0,0-2-1504 0</inkml:trace>
  <inkml:trace contextRef="#ctx0" brushRef="#br0" timeOffset="20872">18630 1001 23615 0,'-2'-16'512'0,"0"7"128"0,0-2 0 0,-1 2 16 0,-1 1-528 0,-1 2-128 0,-2-1 0 0,1 2 0 15,-2 4 1264-15,0 2 208 0,0 4 64 0,1 3 0 0,-1 1-288 16,1 4-48-16,1 3-16 0,-1 2 0 0,3-1-352 0,2 3-64 16,2-3 0-16,2 1-16 0,3-1-752 0,3-4 0 15,1 1 0-15,3-1 0 0,1-1 0 0,3-2 0 16,1-2 0-16,0-1 0 0,0-5 0 0,0 0 0 16,1-2 0-16,-1-2 0 0,-2 0 0 0,0-2 272 15,-3-3-48-15,-2 1-16 0,-2-2 112 0,-2-1 32 16,-2-2 0-16,0 0 0 0,-3-2-192 0,-2 0-32 15,-3 1-128-15,-2-4 192 16,-2-1-1584-16,-1 2-320 0,-3 0-64 0,0 0-8496 16,1-2-1696-16</inkml:trace>
  <inkml:trace contextRef="#ctx0" brushRef="#br0" timeOffset="21169.07">18826 943 23727 0,'8'15'1040'0,"-3"-8"240"0,0 4-1024 0,0 2-256 0,-1 2 0 0,-1 2 0 15,-2-1 1888-15,0 1 336 0,1 1 64 0,-1-2 16 16,0-2-928-16,0-1-176 0,1 0-48 0,0-2 0 16,1-2-560-16,1-1-112 0,-1 0-32 0,-3-8 0 15,0 0-320-15,0 0-128 0,0 0 0 0,7-6 144 16,0-2-368-16,-1-2-80 0,0-3-16 0,-2-1 0 16,1-2-144-16,-1 0-48 0,0-3 0 0,-1-1 0 15,1 1 224-15,0 0 32 0,0 1 16 0,1 0 0 16,1 1 240-16,0 1 0 0,-1-2 0 0,1 6 0 15,-3 1 672-15,1 3 32 0,-4 8 0 0,0 0 0 0,0 0-224 16,0 0-32-16,7 8-16 0,-2 3 0 0,-1 4-208 0,0 2-32 16,1 2-16-16,0 3 0 0,-1-1 16 0,2 1 16 15,0-3 0-15,1 0 0 16,-1 2-1712-16,2-3-352 0,1-2-64 0,1-2-13808 16</inkml:trace>
  <inkml:trace contextRef="#ctx0" brushRef="#br0" timeOffset="21467.86">19405 942 19807 0,'0'0'880'0,"-8"-5"176"0,-3 1-848 0,0 1-208 0,-4 2 0 0,0-3 0 16,-2 0 1408-16,2 0 224 0,1 3 48 0,2 1 16 16,2 1-544-16,1 2-128 0,1 1 0 0,3 1-16 15,2 1-640-15,3 2-128 0,1 0-32 0,3 2 0 16,3 1-208-16,3 2 0 0,3-3-144 0,2 3 144 15,1 0 0-15,3-1 0 0,3 1 128 0,-3-1-128 16,1 0 560-16,-2-2 0 0,-1 0 0 0,-1 1 0 16,-2-3 352-16,-2 1 80 0,-2-1 16 0,-1 0 0 15,-3-2 256-15,-4 3 48 0,0-2 16 0,-4 1 0 16,-2-1-496-16,-2 2-112 0,-2 1-16 0,-2-1 0 16,-3-3-256-16,-2 1-48 0,1-2-16 0,-2-1 0 15,-1-2-384-15,0-2 0 0,0-2 0 0,0-1 0 16,2-1-1824-16,3 0-288 0,2-2-64 0,2 1-9712 15,1-1-1936-15</inkml:trace>
  <inkml:trace contextRef="#ctx0" brushRef="#br0" timeOffset="21655.36">19587 639 25919 0,'0'0'1152'0,"0"0"224"0,0 0-1104 0,0 0-272 16,0 0 0-16,0 0 0 0,0 0 1280 0,3 11 192 15,1 2 32-15,-2 3 16 0,1 2 16 0,-1 4 16 16,2 1 0-16,2 5 0 0,-1 3-784 0,1 2-176 0,1-1-16 0,1 2-16 16,1 1-304-16,0-1-48 0,0-2-16 0,0-4 0 31,0 1-1472-31,0-4-288 0,0-4-64 0,1-1-9136 0,-3 0-1840 0</inkml:trace>
  <inkml:trace contextRef="#ctx0" brushRef="#br0" timeOffset="21858.68">19539 856 32655 0,'0'0'1440'0,"-1"-5"304"0,-3 1-1392 0,4 4-352 0,0 0 0 0,0 0 0 16,0 0 1728-16,0 0 256 0,9-2 64 0,2 2 16 16,2 4-1040-16,3-4-224 0,1 0-32 0,3-2-16 0,1 0-496 15,1 0-80-15,1-2-32 0,3 1 0 16,2-1-912-16,-1 2-176 0,-1 2-32 0,1 0-16 15,-1-2-2240-15,-1 2-448 0,0 0-96 0</inkml:trace>
  <inkml:trace contextRef="#ctx0" brushRef="#br0" timeOffset="22452.37">20107 895 23039 0,'0'0'1024'0,"0"0"192"0,0 0-960 0,0 0-256 0,0 0 0 0,-2-1 0 15,-5 3 2368-15,2 2 416 0,1 3 96 0,1-1 0 16,3-6-1712-16,-1 9-336 0,0 0-80 0,1 2-16 16,0-5-864-16,0 2-192 0,1 1-16 0,2-1-10160 15,-3-8-2016-15</inkml:trace>
  <inkml:trace contextRef="#ctx0" brushRef="#br0" timeOffset="22592.97">20097 602 25567 0,'0'0'1136'0,"-5"0"224"0,-2-2-1088 0,1 2-272 0,6 0 0 0,0 0 0 15,-6 2 192-15,6-2 0 0,0 0-16 0,0 0 0 16,0 0-1648-16,0 0-320 0</inkml:trace>
  <inkml:trace contextRef="#ctx0" brushRef="#br0" timeOffset="22764.87">20325 518 26607 0,'0'0'1168'0,"0"0"256"0,0 0-1136 0,0 0-288 16,0 0 0-16,0 0 0 0,0 0 2112 0,0 0 384 15,0 0 64-15,0 9 0 0,-1 2-1248 0,1 2-256 16,0 1-48-16,1 2-16 0,-1 1-480 0,1 2-112 15,1 6-16-15,-1 0 0 0,0-3-256 0,2 3-128 16,-1 5 0-16,2 2 128 0,0 0-384 0,0 1-64 16,1 3-32-16,1-1 0 15,-1 1-3104-15,0-4-640 0</inkml:trace>
  <inkml:trace contextRef="#ctx0" brushRef="#br0" timeOffset="23311.72">20300 853 8287 0,'0'0'368'0,"0"0"80"0,0 0-448 0,0 0 0 0,0 0 0 0,0 0 0 15,0 0 5744-15,0 0 1056 0,0 0 224 0,0 0 32 16,0 0-4912-16,8-1-992 0,2 0-192 0,1-1-32 16,-1-2-752-16,3 2-176 0,0 0 0 0,2-1 0 15,0-4-224-15,4 2-32 0,0-2-16 0,-1 2 0 16,-2-1-240-16,-2 0-32 0,1 2-16 0,-2 1 0 15,-1-3-80-15,-1 2-32 0,-2 3 0 0,-1 0 0 16,-1-2 64-16,-7 3 16 0,0 0 0 0,0 0 0 0,8 0 368 0,-8 0 80 16,0 0 16-16,0 0 0 0,0 0 336 0,0 0 80 15,0 0 16-15,0 0 0 0,1 9 464 0,0 0 112 16,-1 2 16-16,0 1 0 0,1 1-256 0,-1 0-64 16,0 2 0-16,2 0 0 0,0 0-208 0,1 2-48 15,1-1-16-15,1 1 0 0,0-1-304 0,2-1 128 16,1-2-128-16,1-1 0 0,1-2 0 0,-1 1 0 15,-1-2 0-15,0-4 0 0,0 0 128 0,0-2-128 16,-1-3 0-16,1-1 0 0,0-2 192 0,1-1-64 16,0-1 0-16,0-4-128 0,1-2 208 0,-1 1-64 15,-1 0-16-15,-1-2 0 0,1-3 64 0,-1 2 0 16,-1 0 0-16,1 0 0 0,-2 0 64 0,-1 3 0 0,-2 3 16 16,0-2 0-16,-1 1 496 0,0 3 112 0,-1 5 16 0,0 0 0 15,0-5-256-15,0 5-64 0,0 0 0 0,0 0 0 16,0 0-240-16,0 0-48 0,0 0-16 0,3 8 0 15,1 1-272-15,-1 3 0 0,-1 1 0 0,2 1 0 16,0 0-144-16,0 2-48 0,0 2 0 0,1-1 0 31,0 0-1456-31,3-1-288 0,0-1-64 0,2 0-16 16,5-3-1456-16,-2-3-304 0</inkml:trace>
  <inkml:trace contextRef="#ctx0" brushRef="#br0" timeOffset="23499.2">21093 643 20271 0,'-1'-10'1792'16,"-1"-2"-1424"-16,1 0-368 0,0 1 0 0,-1 0 2832 0,1 1 496 16,1 3 112-16,0 7 16 0,0 0-1568 0,0 0-304 15,0 0-64-15,0 0-16 0,3 11-752 0,-1 2-160 16,1 1-16-16,2 6-16 0,0 3-224 0,2 5-32 16,-1 0-16-16,1 5 0 0,-1 3-288 0,2 1 160 15,3-1-160-15,-2 0 128 0,0 1-368 0,0 0-80 16,-1-3 0-16,0-2-16 15,-1 1-1152-15,0-3-240 0,-2-4-32 0,-2-1-9088 16,-1-3-1824-16</inkml:trace>
  <inkml:trace contextRef="#ctx0" brushRef="#br0" timeOffset="23670.99">21062 929 26543 0,'0'0'1168'0,"-4"-7"256"0,1-1-1136 0,0-1-288 0,3 3 0 0,2-1 0 16,-2 7 2144-16,0 0 368 0,5-7 80 0,0 1 16 15,2 4-1248-15,2-2-240 0,0 0-48 0,1-1-16 16,1 1-864-16,1 0-192 0,-2-1 0 0,3-1 0 16,1 2 0-16,1 1 0 0,-2 0 0 0,0-1 0 31,1 0-848-31,0 3-128 0,1 1-32 0,-1 0 0 16,0 0-1888-16,1 0-384 0,-1 2-80 0,0 1-5280 0,0 0-1040 0</inkml:trace>
  <inkml:trace contextRef="#ctx0" brushRef="#br0" timeOffset="23780.35">21470 892 25055 0,'1'8'544'0,"0"3"112"0,1 0 32 0,-1 2 16 16,1 0-560-16,0 3-144 0,-1 1 0 0,2 0 0 0,-2 0 400 0,2-1 48 16,-2-1 16-16,0-2 0 0,0 0-624 0,1-4-128 15,-1-1-32-15,-1-8-11232 16</inkml:trace>
  <inkml:trace contextRef="#ctx0" brushRef="#br0" timeOffset="24108.43">21566 857 3679 0,'0'0'320'0,"0"-6"-320"16,0-1 0-16,1-2 0 0,1-3 5856 0,0 2 1104 16,1 1 208-16,1 1 64 0,0 1-5008 0,0-2-1008 15,1 1-192-15,-1 2-32 0,-2 1-992 0,-2 5-336 16,0 0 0-16,0 0 0 0,0 0 80 0,3 7 32 16,-3 4 0-16,-1 2 0 0,-1 1 416 0,1 6 96 0,0-2 16 15,1 3 0-15,0-1-144 0,1 0-32 0,2-1 0 0,2 0 0 16,0-2-128-16,2 1 0 0,0-3-160 0,4 0 160 15,-1-6-256-15,-1 2 32 0,1-6 16 0,0 0 0 16,2-3 208-16,-1-4 256 0,0 0-48 0,-1-3-16 16,-1-2 256-16,-2-1 64 0,-2 0 0 0,-1-3 0 15,-1 0-16-15,-3 1 0 0,-3-2 0 0,-1 0 0 16,-4-1 16-16,-1 3 16 0,-2-3 0 0,-1 2 0 16,-1-2-192-16,0-1-32 0,0 2-16 0,0 2 0 15,0-1-640-15,1 2-128 16,1 3-32-16,4 2 0 0,1-5-1200 0,4 5-240 0,2 4-48 0,0 0-16 15,6-5-1824-15,2 1-352 0</inkml:trace>
  <inkml:trace contextRef="#ctx0" brushRef="#br0" timeOffset="24733.37">21767 780 5519 0,'0'0'240'0,"5"7"64"0,0 1-304 0,-1-1 0 16,1 5 0-16,1 1 0 0,0 1 6192 0,-2 1 1168 16,0 0 256-16,0 1 32 0,0-2-4832 0,0 1-960 15,0-1-192-15,0-1-32 0,-2-1-816 0,2 0-176 16,0-1-16-16,0 0-16 0,0-3-368 0,0-1-80 15,0 0-16-15,-4-7 0 0,0 0-144 0,0 0 0 16,0 0 144-16,0 0-144 0,0 0 0 0,9-1 128 16,-3-1-128-16,-1-4 0 0,1-2 0 0,-1-1 144 15,1-3-144-15,1-1 0 0,-2-3 0 0,2 1 0 16,-2-3 0-16,1 1-144 0,1 0 144 0,-1 0-208 16,1 0 80-16,-1 4 128 0,0 2 0 0,-1 2 0 0,-1 0 0 0,0 3 0 15,-4 6 144-15,0 0 48 0,0 0 16 16,0 0 0-16,0 0-208 0,1 10 176 0,0 0-176 0,2 3 160 15,1 2-160-15,1 2 0 0,0-2 0 0,2 0 0 32,1 0-480-32,1-3-32 0,1 0 0 0,2-4 0 15,1 1-1664-15,3-3-352 0,1-2-64 0,-1-1-16 16,1-2 736-16,0-1 144 0,-1-1 16 0,0 0 16 16,-2-2 176-16,0 0 48 0,-1-1 0 0,-1 2 0 0,-3-2 1472 0,-1-3 368 0,-1 1 32 0,-2-2 16 15,-1 0 1184-15,0 2 224 0,-3-1 48 0,-1 1 16 16,-1-2-336-16,-2 0-64 0,0 1-16 0,0 1 0 15,-3-1-960-15,1 5-192 0,5 2-32 0,-8 0-16 16,-1 2 80-16,0 4 16 0,1 1 0 0,-1 3 0 16,0 1 208-16,0 0 32 0,0 0 16 0,1 0 0 15,3-1-224-15,1 1-32 0,0-1-16 0,3-1 0 0,1-9-352 16,2 8 144-16,2-3-144 0,3-1 0 0,2 0 0 0,-2-1-256 16,3-2 32-16,-1-1 0 0,0-1 48 0,0 0 16 15,0-2 0-15,0 0 0 0,-1 1 160 0,0-2 0 16,-2 0 0-16,1-3 0 0,-1 1 0 0,0-1 144 15,-2 1-144-15,-1-2 0 0,-1-1 176 0,0 0-176 16,0-2 160-16,-1 3-160 0,-1 8 128 0,0 0-128 16,0 0 0-16,0 0 144 0,0 0-16 0,0 0-128 15,-3 7 192-15,-1-1-64 0,1 2 16 0,0 0 0 16,2 1 0-16,1 0 0 0,1-1-144 0,2 1 160 16,2 2-160-16,0-2 160 0,0 1-384 0,2 3-80 15,-2-4-16-15,1 2 0 16,1-3-1488-16,1 0-304 0,0-1-64 0,1-3-16 15,0-1-384-15,0-2-80 0,0-2-16 0,0 1-8400 0</inkml:trace>
  <inkml:trace contextRef="#ctx0" brushRef="#br0" timeOffset="24905.33">22590 392 3679 0,'0'0'320'0,"2"6"-320"0,1 6 0 0,-1 4 0 15,0 3 8112-15,-1 5 1552 0,-1 2 304 0,0 1 64 16,0 2-6176-16,0 1-1232 0,-1 0-240 0,-1 1-48 16,2 2-1392-16,0-1-288 0,0 1-48 0,2-2-16 15,2 0-1104-15,-1 2-208 0,1-3-48 0,3 0-13680 16,2 1-2720-16</inkml:trace>
  <inkml:trace contextRef="#ctx0" brushRef="#br0" timeOffset="25467.85">23768 673 24879 0,'0'0'2208'0,"0"0"-1760"0,0 0-448 0,0 0 0 0,0 0 1392 0,5 13 192 16,-6-2 32-16,-2-5 16 0,2 2-32 0,0 1-16 16,1 0 0-16,0 3 0 0,1 0-1120 0,0 1-208 15,2-1-64-15,0-1 0 16,1 4-1696-16,-1 0-352 0,3-2-64 0,-1 0-12656 0</inkml:trace>
  <inkml:trace contextRef="#ctx0" brushRef="#br0" timeOffset="26139.92">23768 557 20271 0,'0'0'1792'0,"0"0"-1424"0,0 0-368 0,0 0 0 15,0 0 1520-15,0 0 224 0,0 0 48 0,0 0 16 16,0 0-1072-16,8-2-224 0,2-1-32 0,2 2-16 15,1-4-464-15,3 3-288 0,1-2 32 0,1 2 16 16,-1-1 240-16,0 2 0 0,0 1 0 0,0 1 0 16,-2 2 0-16,0-2 0 0,-1 0 0 0,-2 3 0 15,-3 0 144-15,-1 0 128 0,-8-4 32 0,6 7 0 16,-6-7-304-16,3 6 0 0,-3-6 0 0,-1 9 0 0,-2 0 208 16,-1-1-64-16,-2-1-16 0,0-1 0 0,1 1 448 0,0-1 64 15,1 1 32-15,4-7 0 0,0 0-352 0,-3 6-64 16,3-6 0-16,0 0-16 0,6 7-240 0,0 1 0 15,2-2 0-15,1 3 0 0,3-2 0 0,0 2 0 16,1 0 0-16,0 0 0 0,1 0 0 0,0-1 0 16,-1 3 128-16,-1-2-128 0,-3 0 544 0,-2-1 16 15,-3 1 0-15,-2 0 0 0,-3-1 336 0,-4 1 80 16,-3 0 16-16,-3 0 0 0,-2 3-160 0,-2-3-16 16,-4 0-16-16,1 0 0 0,0 0-464 0,0-1-80 15,-2-3-32-15,3 2 0 0,0-5-416 0,4 1-96 16,3-2-16-16,2-1 0 15,1 0-1360-15,7 0-256 0,0 0-64 0,0 0-16 16,0 0-656-16,0 0-128 0,11 0-32 0,2-1 0 16,3-3-480-16,1-1-96 0,-1-2-32 0,4 1 0 15,1-2 2016-15,2 0 384 0,1 0 96 0,-1 1 16 0,1 0 1168 0,-1-1 224 0,1-1 48 0,-3 1 16 16,-1-3 1760-16,-3 1 368 0,-2 3 64 0,-4-1 16 16,-1-1-480-16,-3 1-96 0,1 1 0 0,-4 2-16 15,-4 5-896-15,0 0-176 0,0 0-48 0,0 0 0 16,-6-2-304-16,-1 0-64 0,-2 2-16 0,0 3 0 15,0 2-368-15,1 3-80 0,1 2-16 0,2-2 0 16,3 1-64-16,0 2 0 0,5-2-128 0,1-1 192 16,1-1-192-16,3 1 0 0,2 0 0 0,2 0-160 15,0-2 160-15,-1-2-160 0,0-1 160 0,-1-2-160 16,1 1 160-16,-1-2 0 0,-1-3 160 0,-1-1-160 0,-1-1 512 0,-2-2 16 16,-3 1 0-16,-2-2 0 0,-2-1 96 0,-2 0 16 15,0 0 0-15,-4-2 0 0,-1 1-496 0,0-1-144 16,-1 1 0-16,-2-1 0 15,-1 1-1456-15,0 0-400 0,0-1-64 0,1 2-8384 16,1 1-1680-16</inkml:trace>
  <inkml:trace contextRef="#ctx0" brushRef="#br0" timeOffset="26876.33">24419 654 16575 0,'6'6'1472'0,"-1"3"-1168"16,-1 3-304-16,1 1 0 15,-1 3 2432-15,-1-2 448 0,1 3 64 0,0 1 32 0,-2 1-864 0,1-1-192 0,0 1-16 0,-1-2-16 16,2-2-832-16,0 0-160 0,0-2-48 0,0 2 0 16,0-5-576-16,0-1-112 0,0-2-32 0,-4-7 0 15,0 0-128-15,0 0 160 0,0 0-160 0,7-2 160 16,0-3 80-16,-1-4 16 0,0-3 0 0,-2-2 0 16,1 0-448-16,-1-3-64 0,0 0-32 0,0-5 0 15,-1 1 16-15,1 1 0 0,2 3 0 0,-1-2 0 16,0 2 128-16,0 0 144 0,2 5-208 0,-2 2 80 15,0 1 256-15,0 3 64 0,-5 6 16 0,0 0 0 16,8 2-80-16,0 2-128 0,0 2 176 0,0 3-176 16,-2 4 304-16,1 3-48 0,-1 3-16 0,-1 0 0 0,-1-2 96 0,0 0 32 15,0 0 0-15,0-2 0 0,-1-3-48 0,-1-2-16 16,2-1 0-16,-1-1 0 0,-3-8-176 0,4 7-128 16,-4-7 192-16,0 0-192 0,0 0 160 0,0 0-160 15,0 0 128-15,0 0-128 0,0 0 128 0,0 0-128 16,5-9 0-16,0-2 128 0,2 1-128 0,-3-6 0 15,0-1 0-15,-1 0-176 0,1-5-16 0,2 1 0 16,0 0 0-16,-1 2 0 0,1 2 192 0,1 1-208 16,2 3 80-16,1 3 128 0,-3 1-192 0,1 1 192 15,0 3-192-15,0 1 192 0,-8 4 0 0,8 0 0 16,-2 1 0-16,1 4 0 0,-1 2 0 0,1 2 208 0,-1 3-16 16,1 1-16-16,-1 2 0 0,1 0 0 0,2 0 0 0,1 1 0 15,1-2-176-15,1 2 0 0,-1-2 0 0,4 1 128 16,0-2-128-16,0 0 0 0,-1 0 0 0,-1 0 0 15,-1 1 128-15,1-2-128 0,0-2 128 0,0-1-128 16,-1-1 240-16,1-1-48 0,-2-3 0 0,2-3 0 16,-1 0-16-16,1-3-16 0,-1-4 0 0,0 0 0 15,-1-3-160-15,1-2 160 0,-1 0-160 0,-1-1 160 16,-1-1-160-16,-1 0 0 0,-3-2 144 0,-2 1-144 16,-2-2 128-16,-4 2-128 0,-2 0 128 0,-3-1-128 15,-1 1 256-15,0 2 0 0,-3 3-16 0,2 3 0 16,0 2 80-16,0 0 32 0,1 3 0 0,0 3 0 15,1 3 192-15,2 1 32 0,1 0 16 0,2 3 0 16,2-2-320-16,1 5-64 0,2 1-16 0,2-2 0 16,0 1-192-16,3 0 0 0,2 1 0 0,1 0 0 15,1 0-144-15,2-1 144 0,2-1-208 0,4 0 80 16,0-1-288-16,2-1-48 0,-3-2-16 0,2-2 0 16,-2 0-1024-16,2-2-208 0,-3-2-32 0,-1 1-16 15,0-2-656-15,0-2-128 0,-4-2-16 0,-1-2-16 16,0-3-640-16,-1-2-128 0,-1-1-32 0,3-8-3664 15,-2-3-752-15</inkml:trace>
  <inkml:trace contextRef="#ctx0" brushRef="#br0" timeOffset="27143.49">25429 619 16575 0,'0'0'1472'0,"3"7"-1168"0,-1 2-304 0,2 5 0 0,1 0 2496 0,1 3 448 0,-1 2 96 0,1 2 16 16,2-1-1296-16,0-1-256 0,0 1-48 0,0-1-16 15,1 2-688-15,-1-5-144 0,-2-2-32 0,1 1 0 16,-2-4-144-16,0 1-48 0,0-3 0 0,-2-2 0 15,-3-7-64-15,0 0 0 0,0 0-16 0,0 0 0 16,0 0-48-16,0 0-16 0,-4-7 0 0,-1-2 0 16,-1-3-96-16,0-1-16 0,-1 0 0 0,0-2 0 15,-3-5 0-15,3 1-128 0,1-2 192 0,1 0-64 16,0-3 80-16,2 5 16 0,2-3 0 0,1 1 0 16,4 1 160-16,3 3 16 0,0-1 16 0,2 4 0 15,1 1 288-15,0 2 64 0,2 1 16 0,1 3 0 16,1 3-464-16,2 3-112 0,1 1-16 0,1 3 0 15,2 1-192-15,2 1 0 0,0 1-144 0,3 2 144 16,1-1-2080-16,0 2-320 0,0-3-64 0</inkml:trace>
  <inkml:trace contextRef="#ctx0" brushRef="#br0" timeOffset="62367.49">26841 328 11967 0,'0'0'528'0,"0"-8"112"0,-7 1-512 0,7 1-128 0,0-1 0 0,0 7 0 15,-3-3 2944-15,3 3 576 0,0 0 96 0,0 0 32 0,0 0-1488 0,0 0-304 16,6 9-48-16,-1 1-16 0,-1 6-576 0,1 5-128 16,2 2-32-16,-1 6 0 0,-2 2-432 0,-1 4-96 15,0 2-16-15,-1 1 0 0,1-1-512 0,1 1 0 16,1 3 0-16,0 0-144 15,-1-2-1584-15,1 3-320 0,-1-3-64 0,3-4-7552 16,-2-1-1520-16</inkml:trace>
  <inkml:trace contextRef="#ctx0" brushRef="#br0" timeOffset="62570.61">26795 606 30927 0,'0'0'1360'0,"0"0"304"0,8 0-1344 0,-8 0-320 0,0 0 0 0,0 0 0 15,0 0 1552-15,0 0 240 0,0 0 64 0,7-3 0 16,0 2-608-16,3-1-112 0,-1 1-32 0,1 0 0 16,3-1-832-16,0 1-272 0,-1 0 160 0,2 1-160 15,-2 0-144-15,1 0-112 0,0 0-32 0,0 0 0 32,0 1-1776-32,-2 0-368 0,-1 1-64 0,0-1 0 15,0-1-464-15,-1-1-96 0,-1-2-16 0,-1-1 0 16,2 0 256-16,-1-2 64 0</inkml:trace>
  <inkml:trace contextRef="#ctx0" brushRef="#br0" timeOffset="62898.74">27132 308 13823 0,'0'0'1216'16,"4"-5"-960"-16,-4 5-256 0,0 0 0 15,0 0 3104-15,0 0 576 0,5 7 112 0,-1 2 32 16,0 1-1456-16,-2 4-304 0,0 3-48 0,-1 3-16 0,-1 1-800 0,0 4-176 16,-1 3-16-16,1 4-16 0,-2-1-480 0,1-1-112 15,-2-1-16-15,2-1 0 0,0 0-208 0,-1 0-48 16,2-4-128-16,0-1 192 0,2-1-192 0,-1-2 0 15,2-2 0-15,-1-2 0 0,1-2-176 0,1-2 176 16,2-2-160-16,1-6 160 0,-1 0-400 0,2-4 16 16,0-1 0-16,0-6 0 0,0-2 128 0,-1 1 48 15,1-1 0-15,0-1 0 0,0-6 208 0,0 2 0 16,0-2 0-16,-1 1 0 0,1-1 0 0,0 2 128 16,0 1 16-16,0 1 0 0,-2 1 368 0,1 2 64 15,-2 3 0-15,-5 6 16 0,0 0-96 0,0 0-32 16,0 0 0-16,0 0 0 0,0 0-144 0,4 10-16 0,-2 2-16 15,1 1 0-15,0 3-112 0,1 2-32 0,1-3 0 0,0 2 0 32,1 2-480-32,1-4-112 0,0-2 0 0,3-1-16 15,0 1-624-15,3 0-128 0,2-1-32 0,0-2 0 16,4-1-1856-16,-1-1-368 0,1 0-80 0</inkml:trace>
  <inkml:trace contextRef="#ctx0" brushRef="#br0" timeOffset="63242.47">27724 703 6447 0,'0'0'272'0,"-3"-6"80"0,-2-2-352 0,-2 4 0 0,-2 0 0 0,1 3 0 16,8 1 5376-16,-10 0 1024 0,-2 1 192 0,2 0 32 16,-2 1-4512-16,3 0-896 0,9-2-176 0,-9 6-32 15,9-6-576-15,-8 9-112 0,3 0-32 0,5-9 0 16,0 0-288-16,-2 10 160 0,2 1-160 0,0-11 128 16,6 9-128-16,-1-5-192 0,1 1 32 0,2-1 16 0,1 0 0 0,0-2 0 15,-1-2 0-15,0-1 0 0,0 0 144 0,4-2 0 16,-2-1 0-16,2 0-128 0,-4-1 128 0,-1-1 0 15,1-1 0-15,-1-1 0 0,-1 0 304 0,-1 1-16 16,-5 7 0-16,0 0 0 0,0 0 336 0,0 0 64 16,0 0 16-16,0 0 0 0,0 0-32 0,0 0 0 15,0 0 0-15,0 0 0 0,0 0-160 0,0 0-48 16,-3 7 0-16,-1 3 0 0,0-1-208 0,1 1-64 16,0 2 0-16,2-2 0 0,1 1-192 0,1 0-208 15,1 2 32-15,0 3 16 16,-2-16-480-16,7 14-112 0,1-2-16 0,2-3 0 15,1 0-1664-15,2-2-352 0,-2-3-64 0,-1-4-11696 0</inkml:trace>
  <inkml:trace contextRef="#ctx0" brushRef="#br0" timeOffset="63414.5">28081 342 18431 0,'0'0'816'0,"0"0"160"0,0 0-784 0,0 0-192 0,0 0 0 0,1 13 0 15,-1 0 2624-15,1 5 464 0,-1 3 112 0,0 7 0 16,0 2-1472-16,2 2-320 0,0 2-48 0,2-1-16 16,0-2-1120-16,1 0-224 0,1 1 0 0,-1 0 0 15,1 2-656-15,-1 0-32 0,1-1 0 0,0-2 0 16,1-1-2368-16,-1-3-464 0</inkml:trace>
  <inkml:trace contextRef="#ctx0" brushRef="#br0" timeOffset="63617.6">27893 583 14735 0,'0'0'1312'0,"0"0"-1056"16,0 0-256-16,0 0 0 0,0 0 5120 0,0 0 960 15,10 7 192-15,5-3 32 0,3-2-3280 0,2 1-656 16,2-4-128-16,4 1-16 0,3 1-1280 0,2-1-256 0,3-1-48 0,1-2-16 15,0 2-624-15,2-3 0 0,2 1-144 0,0-2-13936 16,0 1-2768-16</inkml:trace>
  <inkml:trace contextRef="#ctx0" brushRef="#br0" timeOffset="69008.8">16766 2274 20783 0,'0'0'912'0,"0"0"208"0,0 0-896 0,0 0-224 0,0 0 0 0,8-2 0 15,-2-1 1312-15,3 2 224 0,0-3 32 0,2 1 16 16,-1-2-416-16,2 1-80 0,0-1 0 0,1-2-16 0,1 0-288 0,-2 0-48 16,0-1-16-16,-1-1 0 15,1-1-112-15,0-1-32 0,-2-1 0 0,2 1 0 0,-2-2-64 0,3-6-32 16,-2 1 0-16,-2 1 0 0,-4 2-160 0,2-1-16 15,-2 0-16-15,-2 2 0 0,-3 1-96 0,-2 0 0 16,0 1-16-16,-2 0 0 0,-2 5 192 0,0 0 32 16,-3 2 16-16,-2 2 0 0,0 3 0 0,-2 2 0 15,0 2 0-15,1 2 0 0,-1 3-96 0,0 4-32 16,1-1 0-16,0 4 0 0,1 2-32 0,1 0-16 16,1 2 0-16,3-2 0 0,2 0-240 0,0 0 128 15,3-1-128-15,2 0 0 0,3 0 0 0,1-2 0 16,3 0 0-16,1-2 0 0,0 0-144 0,3-1-128 15,2 1-32-15,3 0 0 16,1-1-1424-16,2-2-304 0,2-1-48 0,2-1-16 16,-1-1-624-16,2-1-128 0,2 1-32 0,-1-3-5712 15,-1 0-1152-15</inkml:trace>
  <inkml:trace contextRef="#ctx0" brushRef="#br0" timeOffset="69634.42">17311 2135 27695 0,'0'0'608'0,"0"0"128"0,0 0 32 0,-5-5 0 0,-1 1-608 0,1 0-160 0,-1 1 0 0,6 3 0 16,-8-1 1056-16,0 2 176 0,0 2 48 0,0 1 0 16,2 1-848-16,-1 1-176 0,2 2-16 0,0 1-16 15,1 0-224-15,1 2 0 0,3-1 0 0,0 1 0 16,2-2 0-16,0 1 0 0,3 1 128 0,1-1-128 16,-1-1 0-16,1 0 0 0,2 2 0 0,0-1 0 0,0-3 0 0,0-3 0 15,1-2-128-15,0 0 128 0,0-2-272 0,0-2 48 16,-1 0 16-16,0-2 0 0,0-1 208 0,-1-1 0 15,0-1 0-15,0-3 0 0,-1 0 0 0,1 0 0 16,-2-2 0-16,0-1 0 0,-2-3 0 0,-1 0 128 16,1 1 0-16,-3 1-128 0,-1-1 416 0,-2 2-32 15,0 3 0-15,-1-2 0 0,-1 3 192 0,1 4 48 16,4 5 0-16,0 0 0 0,-6 0-160 0,6 0-16 16,-7 6-16-16,2 2 0 0,1 0-176 0,1 2-48 15,1 1 0-15,2 0 0 0,0 1-208 0,2 0 0 16,1 0 0-16,2 1-160 15,2 0-464-15,2 0-80 0,1 0-32 0,1-4 0 16,-1 0-608-16,2-3-112 0,1-2-16 0,1-1-16 16,2-2-240-16,0-2-64 0,-1 0 0 0,2-2 0 15,-1-1-2160-15,0 0-432 0,-2-1-96 0,0-1 0 16,-1-2 2640-16,-2 0 544 0,-1 0 96 0,1 0 32 0,0-2 2064 0,-2 1 432 0,-2-2 80 0,-2 1 0 16,-1 1 1168-16,-1-2 240 0,-2 2 32 0,-1 0 16 15,-3 1-1008-15,1 2-208 0,-1-5-48 0,-1 3 0 16,0-1-464-16,-1 0-112 0,0 0 0 0,-2 1-16 15,0 2-384-15,0 1-80 0,-1 3-16 0,0-2 0 16,3 2 48-16,5 2 16 0,0 0 0 0,0 0 0 16,-5 4-320-16,1 2-64 0,1 2-16 0,3 1 0 15,3 0-192-15,2 0 144 0,0 2-144 0,3-1 128 16,3 1-128-16,0 0 0 0,2 1 0 0,2-1 0 16,-3-2 272-16,1 0-16 0,0-1-16 0,0-1 0 15,-2 1 144-15,-3 0 48 0,-1 0 0 0,-2-2 0 0,-5-6 64 0,0 10 16 16,-3-1 0-16,-2 0 0 0,-1 1-144 0,-4 3-32 15,-1-4 0-15,-1 2 0 0,0-6-336 0,1 2-128 16,-1 0 0-16,1 0 0 16,2-2-1520-16,0 0-288 0,0-3-64 0,4-1-8144 15,5-1-1632-15</inkml:trace>
  <inkml:trace contextRef="#ctx0" brushRef="#br0" timeOffset="69775.13">17867 2115 26319 0,'0'0'576'0,"0"0"112"0,-1 11 16 0,1-1 64 0,0 1-624 0,-1 0-144 16,0-3 0-16,-1 2 0 0,2 2 1024 0,2 3 160 0,0-2 32 0,-1 0 16 31,2-2-2512-31,1 1-496 0,1-1-96 0</inkml:trace>
  <inkml:trace contextRef="#ctx0" brushRef="#br0" timeOffset="69931.42">17913 1896 28559 0,'-6'0'2544'15,"-2"1"-2032"-15,-1 1-512 0,-1-1 0 0,3-1 896 0,-1 1 64 0,0 1 32 0,3-1 0 16,5-1-464-16,0 0-80 0,-2 7-32 0,4-1-10192 16,-2-6-2032-16</inkml:trace>
  <inkml:trace contextRef="#ctx0" brushRef="#br0" timeOffset="70118.83">18047 1871 13823 0,'0'0'608'0,"0"0"128"0,0 0-592 0,0 0-144 16,-5 3 0-16,5-3 0 0,-5 5 3776 0,1 2 704 16,1 1 160-16,2 3 32 0,1 4-2912 0,1 2-576 15,1 3-112-15,0 3-32 0,1-1-800 0,0 1-240 16,0 1 0-16,1 0 128 0,2 0-320 0,-1 1-48 15,1-4-16-15,2-1 0 16,0-1-2432-16,0 0-512 0,-2-3-80 0,1 0-32 0</inkml:trace>
  <inkml:trace contextRef="#ctx0" brushRef="#br0" timeOffset="70306.31">18253 2055 19343 0,'0'0'1728'0,"0"0"-1392"0,0 0-336 0,0 0 0 16,0 0 2736-16,0 0 464 0,0 0 112 0,0 0 16 16,2 11-1920-16,2-2-384 0,1 4-80 0,4-1-16 15,0-1-784-15,1 1-144 0,0 1 0 0,0 0 0 32,0-1-976-32,1-2-112 0,-1 1-32 0,1-2 0 0,-1-3-2464 0,1 0-480 0</inkml:trace>
  <inkml:trace contextRef="#ctx0" brushRef="#br0" timeOffset="70509.44">18519 2072 16527 0,'-4'20'720'0,"3"-9"176"0,0 4-720 0,-1-1-176 16,1 1 0-16,0 0 0 0,-2 1 1504 0,2 1 272 15,0 0 48-15,1-2 16 0,1-2-1584 0,0 0-256 16,1-1-144-16,-1 1 16 0</inkml:trace>
  <inkml:trace contextRef="#ctx0" brushRef="#br0" timeOffset="71087.71">18270 2126 19343 0,'0'0'848'0,"0"0"192"0,0 0-832 0,0 0-208 0,0 0 0 0,0 0 0 16,0 0 1968-16,0 0 336 0,0 0 80 0,0 0 16 16,0 0-720-16,0 0-144 0,0 0-16 0,7 6-16 15,-7-6-496-15,5 8-112 0,2 0 0 0,-1 0-16 16,2-1-416-16,0 0-80 0,0-1 0 0,-1 2-16 16,1 0-368-16,0 1 0 0,1-2 0 0,-1-1 0 15,0 1-688-15,0-2-48 0,1 0-16 0,1 2 0 16,-1-3-1632-16,0 1-336 0,1-3-64 0,-3 0-9984 15</inkml:trace>
  <inkml:trace contextRef="#ctx0" brushRef="#br0" timeOffset="71337.96">18513 2008 11967 0,'0'0'1072'0,"0"0"-864"15,0 0-208-15,1 12 0 0,0 1 2848 0,1 1 528 16,-1-1 96-16,-1 2 32 0,0 0-912 0,1 4-176 16,1 2-48-16,-2 2 0 0,0 2-864 0,0 2-176 15,-2 6-48-15,2-3 0 0,-4-2-544 0,2 4-112 0,0 0-32 0,1-2 0 16,0 0-352-16,1-4-80 0,0 2-16 0,1-2 0 31,-2 0-1392-31,0 0-288 0,1-4-48 0,-2-2-14752 0</inkml:trace>
  <inkml:trace contextRef="#ctx0" brushRef="#br0" timeOffset="73850.73">19724 2058 16575 0,'0'0'1472'0,"0"0"-1168"0,0 0-304 0,0 0 0 0,-3 8 2496 0,1-2 448 0,-1 2 96 0,3 1 16 15,-1 0-1712-15,2 3-320 0,2 2-80 0,1 2-16 16,0 2-928-16,1 0-304 0,1 1 0 0,2-1 0 15,3 0-2816-15,-2-5-560 0</inkml:trace>
  <inkml:trace contextRef="#ctx0" brushRef="#br0" timeOffset="74006.96">19708 1905 14735 0,'-8'-15'1312'0,"5"8"-1056"16,-1 1-256-16,0 0 0 0,1 3 2432 0,3 3 448 15,0 0 64-15,0 0 32 0,0 0-2480 0,0 0-496 16,0 0 0-16,8 6-208 16,1 3-560-16,3-1-128 0,1 1 0 0,2 2-5968 15,2 0-1200-15</inkml:trace>
  <inkml:trace contextRef="#ctx0" brushRef="#br0" timeOffset="74272.67">19925 2079 13183 0,'5'14'576'0,"-2"-6"128"0,-1 1-560 0,1 0-144 0,-1 0 0 0,1-1 0 15,-2 1 1504-15,2-2 272 0,-3-7 48 0,2 8 16 16,-2-8-944-16,4 6-192 0,-4-6-48 0,0 0 0 15,0 0-288-15,6 3-64 0,-6-3-16 0,6-2 0 16,-1-2-112-16,1-1-32 0,0-1 0 0,-1-1 0 16,1-5-144-16,-1 1 0 0,1-1 0 0,1-1 128 15,-1-1-128-15,1-1-256 0,-1 2 64 0,2 2 16 16,0 0 176-16,-2 3 128 0,0 2-128 0,-1 1 176 16,-5 5 816-16,0 0 160 0,0 0 48 0,6 5 0 15,1 5-48-15,-2 1 0 0,0 3 0 0,1 0 0 16,-4 3-560-16,1-2-112 0,-1 0-32 0,1 2 0 15,0-2-320-15,-1 0-128 0,0 1 0 0,0 1 144 0,-1-4-320 0,3 0-64 16,0 0-16-16,0-3 0 16,1-1-2912-16,-5-9-592 0,13 8-112 0,-13-8-32 0</inkml:trace>
  <inkml:trace contextRef="#ctx0" brushRef="#br0" timeOffset="74428.92">20266 1750 32015 0,'0'-8'704'0,"2"1"128"0,-2-3 48 0,0 4 32 0,0 6-720 0,0 0-192 16,0 0 0-16,0 0 0 0,0 0 688 0,9 5 96 16,-1 3 32-16,-1 5 0 0,2 5-560 0,2 3-128 15,1 3 0-15,1 2-128 0,-2 1 0 0,2 2 0 16,0 1 0-16,1 1 0 16,-1 4-640-16,0-2-96 0,1 1-16 0,0-2 0 15,1-4-2416-15,-2 0-480 0</inkml:trace>
  <inkml:trace contextRef="#ctx0" brushRef="#br0" timeOffset="74663.16">20281 1999 19343 0,'0'0'848'0,"-4"-4"192"0,0 2-832 0,4 2-208 0,0 0 0 0,0 0 0 15,0 0 3360-15,0 0 624 0,0 0 128 0,5-7 32 16,2 3-2576-16,2 0-512 0,2-1-96 0,4 0-32 15,0 0-416-15,2-2-96 0,0 1-16 0,3-1 0 0,2 2-400 16,0 1 0-16,-1 0 0 0,-1 0 0 16,-1-1-448-16,1 1-192 0,-1 0-16 0,3 2-16 15,-1 0-1536-15,-1 1-304 0,-3 0-64 0,0-1-16 16,0 1-528-16,-2 0-96 0,11-5-32 0,-10 5 0 0</inkml:trace>
  <inkml:trace contextRef="#ctx0" brushRef="#br0" timeOffset="74944.36">20759 1865 14735 0,'0'0'640'0,"0"0"160"0,0 0-640 0,-6 0-160 15,-2 0 0-15,1 1 0 0,1 1 3392 0,-2 0 656 16,0-2 128-16,0 3 32 0,2 1-2576 0,1-2-512 16,-2 2-96-16,0 0-32 0,7-4-336 0,-6 7-64 0,1-2-16 0,1 1 0 15,4-6 96-15,-4 8 16 0,0 1 0 0,1 2 0 16,1 2-144-16,3 0-32 0,-1 1 0 0,1-1 0 15,2 0-240-15,1-1-48 0,1 1-16 0,4 0 0 16,2-1-208-16,2-2 128 0,2-1-128 0,2-1 0 16,2-1 0-16,-1-3 0 0,1-2 0 0,2 1 0 15,0-2 0-15,0-1 0 0,0 0-208 0,1-3 64 16,-1 0-1264 0,0-3-256-16,0 4-64 0,-3-5-9168 0,0 1-1840 0</inkml:trace>
  <inkml:trace contextRef="#ctx0" brushRef="#br0" timeOffset="75491.17">20776 1795 21071 0,'0'0'928'15,"0"0"208"-15,0 0-912 0,0 0-224 0,0 0 0 0,0 0 0 0,0 0 1216 0,0 0 208 16,8 5 48-16,-2-1 0 0,1-2-576 0,1 2-96 16,0 1-32-16,-2 2 0 0,1-1 64 0,-2 4 0 15,0-1 0-15,-1-3 0 0,-1 1 48 0,-2 1 16 16,-1 1 0-16,0 0 0 0,-3 0-224 0,1 1-32 16,-2 1-16-16,-2-1 0 0,0-1-240 0,-2 0-64 15,-2 1 0-15,-1-1 0 0,1 0-192 0,1 0-128 16,0 0 128-16,-1 0-128 15,3-1-432-15,0-1-144 0,2-2-48 0,5-5 0 16,0 0-2880-16,0 0-576 0,0 0-112 0,0 0-32 0</inkml:trace>
  <inkml:trace contextRef="#ctx0" brushRef="#br0" timeOffset="75834.92">21144 1871 5519 0,'0'0'240'0,"0"0"64"0,0 0-304 0,0 0 0 0,1 8 0 0,0 3 0 15,1-4 3680-15,0 3 672 0,1 0 144 0,-1 2 32 16,1 2-2528-16,0 0-496 0,-1 1-96 0,1-1-32 16,-1-1-464-16,1 0-80 0,0 2-32 0,-2 0 0 15,0-3-128-15,1 0-32 0,0-3 0 0,-1-1 0 16,-1-8-176-16,0 0-32 0,0 0-16 0,0 0 0 15,0 0-32-15,0 0-16 0,0 0 0 0,0 0 0 16,-5-10 144-16,1 3 48 0,0-5 0 0,2 0 0 0,-1-1-48 0,2-1-16 16,1-2 0-16,3 1 0 0,-1-2-304 0,2 1-48 15,1 0-16-15,2 2 0 0,-1 1-128 0,1 1 0 16,-2 2 0-16,0 1 0 0,0 0 0 0,2 1 0 16,0 1 0-16,0 3 0 15,2 2-640-15,1 2 0 0,-1 0 0 0,1 0 0 16,2 0-2208-16,0 0-448 0,10 2-96 15,-3 0-9456-15</inkml:trace>
  <inkml:trace contextRef="#ctx0" brushRef="#br0" timeOffset="76055.5">21605 1834 11055 0,'0'0'976'0,"0"0"-784"0,0 0-192 0,-6 0 0 16,-1 0 4800-16,1-3 928 0,-1 2 176 0,-1 1 48 15,0 1-3200-15,1 3-640 0,-2 1-128 0,-1 2-32 16,0-1-1088-16,1 5-224 0,0 2-32 0,1 2-16 16,1 2-400-16,1 0-64 0,1 0-128 0,2-1 176 15,0-1-176-15,3 1-144 0,2 1 144 0,2-1-208 16,1-1-688-16,3-2-128 0,2-1-16 0,2-2-16 16,1 0-2080-16,1-3-432 0,2 0-80 0,1-2-5344 15,-2-1-1072-15</inkml:trace>
  <inkml:trace contextRef="#ctx0" brushRef="#br0" timeOffset="76336.85">21779 1917 25391 0,'0'0'1120'0,"-2"-9"240"0,0-2-1088 0,-2 4-272 15,0 0 0-15,4 7 0 0,0 0 1152 0,0 0 192 16,-7-4 16-16,1 6 16 0,-1 0-736 0,2 5-160 16,0 3-32-16,1 3 0 0,3 0-448 0,1 0 0 15,1 4 0-15,3-4 0 0,0 0 672 0,2-1 144 16,1 0 16-16,2-3 16 15,1 0-1632-15,2-1-336 0,1 0-64 0,0-1-16 0,0 0 1008 0,0-3 192 16,-1-3 0-16,-2-1 0 0,1-1 496 0,-1-2 16 16,-2-2 16-16,0-1 0 0,-3-2 368 0,-1 1 80 15,-1-5 16-15,-3 3 0 0,0 0-272 0,-2 3-48 0,-3-5-16 0,0 2 0 16,-2-1-336-16,1-3-64 0,-3 0 0 0,0 2-16 31,0-1-672-31,-1 2-128 0,1 0-16 0,1 0-16 16,2 3-2608-16,2 0-528 0,0 2-112 0</inkml:trace>
  <inkml:trace contextRef="#ctx0" brushRef="#br0" timeOffset="76633.61">21990 1886 7359 0,'0'9'656'0,"0"1"-528"0,1 2-128 0,-1 0 0 16,-3 0 4896-16,1-1 944 0,1 1 192 0,-1 0 48 15,1-1-3872-15,1 1-768 0,0-3-160 0,0 2-16 16,1-1-816-16,2-1-144 0,1-2-48 0,-4-7 0 0,0 0-48 0,8 4-16 15,-2-3 0-15,2-2 0 0,-2-3-64 0,1-1-128 16,0-3 176-16,0-1-176 0,1-2 0 0,0 1-224 16,1-2 16-16,2 0 0 0,-2-2-16 0,-2 1 0 15,1-1 0-15,0-1 0 0,1 1 224 0,-1 1 0 16,-1 1 0-16,-1 0 0 0,1 1 496 0,-1 2 144 16,1 1 16-16,-2 3 16 0,-5 5 96 0,0 0 32 15,0 0 0-15,0 0 0 0,0 0-528 0,5 6-96 16,0 1-32-16,-1 0 0 0,0 3-144 0,1 0-176 15,1 2 48-15,-1-2 0 16,-1 4-1632-16,1-1-320 0,1 1-64 0,1-1-16 16,-1-2-656-16,1 1-144 0,1-3-32 0,0-2-8128 0</inkml:trace>
  <inkml:trace contextRef="#ctx0" brushRef="#br0" timeOffset="76867.92">22386 1817 14559 0,'0'0'640'0,"0"0"144"0,0 0-624 0,5 6-160 0,2 2 0 0,-2 1 0 16,-1 0 1792-16,1 3 336 0,0 1 64 0,1 3 16 16,-1-1-912-16,1 1-176 0,1-2-32 0,-1 1-16 15,2-2 128-15,0-3 16 0,0-1 16 0,0 2 0 16,0-5-144-16,-1 1-16 0,2-3-16 0,-1-2 0 16,-8-2-96-16,9 0 0 0,1-1-16 0,-3-2 0 15,0 1-176-15,-1-5-16 0,1 2-16 0,-2-2 0 16,-1 1-272-16,0-2-48 0,1-2-16 0,0-2 0 15,-3-1-176-15,0-1-32 0,1-1-16 0,-2 0 0 16,-1-2-1120-16,0-4-208 0,2-1-64 0,-2-4-10704 16,0-1-2160-16</inkml:trace>
  <inkml:trace contextRef="#ctx0" brushRef="#br0" timeOffset="77211.63">22865 1804 911 0,'11'11'0'0,"-4"-7"0"0,1 0 0 0,1 0 0 16,0 3 0-16,1-5 0 0,1 2 4800 0,-1 0 896 16,1 0 160-16,-1-1 32 0,-1-1-4160 0,2-1-832 15,-2-1-160-15,0 0-32 0,0-1-160 0,-1-1-32 16,0-1 0-16,-2-2 0 0,-1 0 272 0,-1-3 48 0,-1-1 16 0,-2-2 0 16,-1 1-32-16,-1 1-16 0,-2-2 0 0,-1 1 0 15,-1 1-352-15,0-2-64 0,-2 3 0 0,2 1-16 16,-1 3 176-16,0 0 32 0,6 4 16 0,-5-2 0 15,0 2 16-15,5 0 0 0,-5 6 0 0,1-2 0 16,0 3-96-16,1 2 0 0,2 2-16 0,1-1 0 16,1 1-208-16,2-1-32 0,1 2-16 0,1 0 0 15,2-5-464-15,2 3-96 0,1-4 0 0,2 1-16 16,2 0-544 0,3 0-96-16,0-2-32 0,0 0 0 0,-1 1-1840 0,1-4-368 0,0 2-80 0</inkml:trace>
  <inkml:trace contextRef="#ctx0" brushRef="#br0" timeOffset="77510.14">23307 1811 13823 0,'1'13'608'0,"0"-2"128"0,0 2-592 0,2 1-144 15,1 3 0-15,-1-5 0 0,-2-2 3328 0,2 2 640 16,-1-1 128-16,-1-1 32 0,1 0-2016 0,0 0-384 15,1-1-96-15,-3-9-16 0,0 0-448 0,0 0-80 16,0 0-32-16,0 0 0 0,0 0-32 0,0 0 0 16,0 0 0-16,5-7 0 0,-2 1-128 0,-1-6-16 0,1 0-16 0,0-1 0 15,-3 0-480-15,1-1-112 0,-1-2-16 0,1-1 0 16,0-1-256-16,2-2 0 0,0 0-176 0,1 1 176 16,-2 4-288-16,1-1 48 0,1 6 16 0,0 0 0 15,-2 4-32-15,-2 6-16 0,0 0 0 0,0 0 0 31,0 0-240-31,0 0-64 0,0 0 0 0,0 0 0 16,0 0-1808-16,0 0-368 0,7 5-80 0,1-1-12912 0</inkml:trace>
  <inkml:trace contextRef="#ctx0" brushRef="#br0" timeOffset="77681.92">23689 1535 33279 0,'0'0'1472'0,"0"0"320"0,0 0-1440 0,0 0-352 15,0 0 0-15,0 0 0 0,0 0 336 0,0 9 0 16,0 2 0-16,1 2 0 0,3 2-16 0,0 4 0 16,0-1 0-16,1 3 0 0,0 3-176 0,2 1-144 15,-1 3 192-15,2-4-192 0,0 2-144 0,0-1-144 16,-1 1-32-16,2 2 0 16,-1-2-1664-16,1-2-320 0,-1 0-80 0,3 11-6512 15,-4-9-1280-15</inkml:trace>
  <inkml:trace contextRef="#ctx0" brushRef="#br0" timeOffset="77900.58">23518 1840 28559 0,'0'0'2544'0,"0"0"-2032"0,10 3-512 0,2 1 0 15,2-4 2528-15,5-4 416 0,3 1 64 0,4-2 32 16,1 4-576-16,4-5-112 0,3 1-32 0,3-3 0 16,2-2-1552-16,5 2-304 0,4-2-64 0,3 2-16 15,4 1-1360-15,2 2-288 0,3 0-48 0,-17 0-19248 16</inkml:trace>
  <inkml:trace contextRef="#ctx0" brushRef="#br1" timeOffset="85215.47">2304 7617 3679 0,'-2'-7'320'0,"2"-4"-320"0,-1-1 0 0,-7 9 0 0,8-7 3264 0,0 1 576 0,0 1 112 0,0 1 16 15,2 1-2048-15,-2 6-400 0,0 0-96 0,0 0-16 16,0 0-400-16,0 0-96 0,0 0-16 0,5 6 0 16,-1 2-80-16,0 4-32 0,-1 4 0 0,1 2 0 15,0 0-64-15,0 4-16 0,0 6 0 0,0 3 0 16,1 4-512-16,2 3-192 0,-2 2 0 0,-1 1-9312 15,0-2-1968-15</inkml:trace>
  <inkml:trace contextRef="#ctx0" brushRef="#br1" timeOffset="85731.55">2562 7690 27007 0,'0'0'1200'0,"-9"1"240"0,0 2-1152 0,1 2-288 16,0 2 0-16,-1 0 0 0,0 1 720 0,0 0 96 16,1-1 16-16,0 0 0 0,0 2 64 0,0 2 0 15,-1-1 16-15,0 2 0 0,0 2-592 0,-2-1-112 16,2 2-16-16,0 0-16 0,0 0-176 0,0 0 0 0,0 0 144 0,1-1-144 16,0 0 0-16,2-2 144 0,-1 1-144 0,2-1 0 15,0 1 240-15,1-4-64 0,1 2-16 0,2-1 0 16,1-1-160-16,1 0 0 0,3-1 144 0,3 0-144 15,0 1 0-15,4-4 0 0,2-1 0 0,3 0-128 16,0-3 128-16,3-1 0 0,0-2-144 0,2-1 144 16,3-1 0-16,-1-1 0 0,2-2-144 0,1 1 144 15,-1-3 0-15,-3 1 0 0,-3-1 0 0,1 0 0 16,-2-2 0-16,-1 1 0 0,-2-1 0 0,-2 1 0 16,0 0 0-16,-3-1 0 0,-2 2 0 0,0 0 0 15,-1-1 0-15,-1 0 144 0,-4 1-144 0,0 3 128 16,-1-2 192-16,-1 0 16 0,-3-1 16 0,1 2 0 15,-1 1-352-15,-2-1 0 0,-2 1 0 0,1 3 0 0,-1 2 0 0,1 1 0 16,-2 1-144-16,0 3 144 0,0 3 0 0,2 2 0 16,-1 1 0-16,2 3 128 0,0 3 64 0,2-2 0 15,2 3 0-15,1 0 0 0,1-1-64 0,2-1 0 16,2 0 0-16,2-2 0 0,0-1-128 0,3-3 0 16,1-1 0-16,4-2 0 0,2-1-192 0,1-2-80 15,0-1-16-15,0-4 0 16,2-2-1616-16,-2-1-320 0,2-2-64 0,-1-2-7040 15,1-3-1408-15</inkml:trace>
  <inkml:trace contextRef="#ctx0" brushRef="#br1" timeOffset="85903.33">3039 7531 25567 0,'0'0'1136'0,"0"0"224"0,0 0-1088 0,0 0-272 0,-5 5 0 0,5-5 0 16,-2 8 960-16,2 4 128 0,3 1 16 0,1 4 16 15,1 3-640-15,3 4-128 0,2 1-32 0,2 1 0 16,1 2-320-16,3 0 0 0,-2 1 0 0,2-2 128 16,1 0-128-16,0-1 0 0,0-2 0 0,0-2 0 31,-2-1-736-31,0 0-112 0,-2-3-32 0,-2-4-11920 0</inkml:trace>
  <inkml:trace contextRef="#ctx0" brushRef="#br1" timeOffset="86309.62">3133 7839 10127 0,'-13'-7'896'0,"13"7"-704"0,-8-3-192 0,1 1 0 0,1-2 3376 0,6 4 640 16,0 0 128-16,0 0 16 0,0 0-2480 0,0 0-496 15,0 0-96-15,5-7-32 0,3 1-832 0,4 2-224 16,2-3 0-16,2 2 0 0,1 0 0 0,1 0 0 16,0 0 0-16,2-1 0 0,-2 2 0 0,2-2 0 15,-1 1 0-15,-1 1 0 0,1 0 0 0,-4 0 0 16,-2 0 0-16,-1 1 128 0,-3 2-128 0,0 1 0 15,-9 0 0-15,0 0 0 0,0 0 0 0,7 5 0 16,-7-5 0-16,5 8 0 0,-2 0 0 0,-2 2 208 16,-1 0-48-16,1 0-16 0,-1 0 192 0,1 1 48 15,1-1 0-15,0 1 0 0,2 0-384 0,2-3 144 16,0 1-144-16,2 1 0 0,1 0 128 0,1-4-128 0,2 1 0 16,1 0 0-16,2-4 288 0,-1 1-48 0,-1-1-16 0,0-3 0 15,-1 0 96-15,-1 0 32 0,-1-4 0 0,-1-1 0 16,0 0 208-16,-3-3 32 0,0 0 16 0,-4-1 0 15,-1 0 32-15,-2 0 0 0,-1-1 0 0,-1 0 0 16,-2-2-336-16,-3 2-64 0,-1-1-16 0,-3 0 0 16,-1-2-80-16,-1-2-16 0,-3 1 0 0,1 0 0 31,0-2-1344-31,1 3-288 0,-1 3-48 0,2 0-16 16,1 1-1344-16,1 3-272 0</inkml:trace>
  <inkml:trace contextRef="#ctx0" brushRef="#br1" timeOffset="86905.4">3581 7661 11967 0,'7'12'528'0,"-7"-12"112"0,4 8-512 0,1 1-128 15,3 3 0-15,0 1 0 0,-2 0 3824 0,1 1 720 16,0 2 160-16,0 2 32 0,-2-1-2704 0,0-3-544 16,1 3-96-16,-1 1-32 0,-1-3-528 0,0 0-96 15,0-2-32-15,-1-1 0 0,1 0-256 0,0-3-64 16,0-2-16-16,-4-7 0 0,0 0-160 0,0 0-16 15,0 0-16-15,0 0 0 0,0 0-176 0,7-3 128 16,-2-2-128-16,-1-3 128 0,-2-4-128 0,2 0 0 16,0-3 0-16,0-2 0 0,1 0-208 0,-1-1-32 15,2-1 0-15,-1-1 0 0,0-1-16 0,0 0 0 16,0 0 0-16,1 1 0 0,-2 2 256 0,-2 3-144 16,2 3 144-16,0 1-128 0,1 2 128 0,-1 1 0 15,0 3 0-15,-4 5-128 0,0 0 128 0,0 0 176 0,0 0-48 0,8 7 0 16,0 2-128-16,-1-1 160 0,0 3-160 0,1 4 160 15,1 0-160-15,0 1 0 0,-1 1 144 0,2 0-144 16,2 0 0-16,-2 2 0 0,0-2 0 0,-1 3 0 16,1-4 0-16,1-1 0 15,-1 0 0-15,0-1 0 0,2-1 0 0,0 0 0 0,1-1 0 0,0-1 0 16,1-3 0-16,1 0 144 0,0-1-144 0,1-3 0 16,0-1 160-16,-1-3-160 0,0 0 128 0,-1 0-128 15,-1-3 128-15,0-1-128 0,0-3 128 0,-1-1-128 0,-2 0 176 0,-1-3-48 16,-2-2-128-16,-1-2 192 0,0 2-64 0,-3-1 0 15,-1-2-128-15,-1 1 192 0,-1-2-192 0,-1-2 0 16,-3 1 0-16,-3 0-160 0,-2 0-16 0,-1 1 0 16,-2 1 0-16,-1 4 0 0,3 3 48 0,-1 5 0 15,2-1 0-15,1 5 0 0,0 1 128 0,1 6 144 16,0 3-16-16,2 2-128 0,1 2 368 0,1 3-48 16,2 0 0-16,1 3 0 0,1-1 208 0,2 2 48 15,0 0 0-15,2-1 0 0,1-2-32 0,3 0 0 16,4-2 0-16,2-2 0 0,2-1-192 0,2-1-32 15,3-2-16-15,5-3 0 0,0-1-160 0,2-3-16 16,1-2-128-16,3-2 192 0,4-2-384 0,1 0-96 16,2-4-16-16,3-1-19216 15</inkml:trace>
  <inkml:trace contextRef="#ctx0" brushRef="#br2" timeOffset="100377.32">7946 5141 11967 0,'0'0'528'0,"0"0"112"0,0 0-512 0,0 0-128 0,0 0 0 0,0 0 0 0,0 0 2320 0,0 0 432 16,0 0 96-16,0 0 16 0,0 0-1360 0,0 0-272 15,0 0-48-15,0 0-16 0,0 0-256 0,0 0-48 16,0 0-16-16,0 0 0 0,0 0-128 0,0 0-16 15,0 0-16-15,0 0 0 0,5-16-160 0,-16 16-16 16,-1 0-16-16,1 0 0 0,1 3 80 0,0-3 0 16,-2 0 16-16,0 0 0 0,-1 3-128 0,-1 1-16 15,-2-3-16-15,2 4 0 0,-2-4 16 0,0 3 16 16,-2 0 0-16,3-1 0 0,0-2-160 0,1 0-48 16,1 1 0-16,-3 0 0 0,-1 0-96 0,0 2-32 0,0-3 0 15,0 2 0-15,2-1-128 0,-2-1 192 0,0 1-192 0,0 2 192 16,-1-2-64-16,-2 2 0 0,-1-1 0 0,0 1 0 15,1 0 112-15,-1 0 16 0,0-2 0 0,1 1 0 16,1-2-64-16,0 2-16 0,0-1 0 0,1 2 0 16,-1 0-48-16,1 1 0 0,0-1 0 0,1 1 0 15,-1 1-128-15,2 0 0 0,2-2 0 0,-1 3 128 16,2-1-128-16,-1 1 128 0,-2-2-128 0,1 3 128 16,-1-2-128-16,2 1 0 0,1-1 0 0,0 1 0 15,1 1 0-15,0 1 128 0,0-3-128 0,1 2 0 16,-1 0 128-16,0 0-128 0,2-1 128 0,-2 1-128 15,0-1 0-15,-1-1 0 0,-1 2 128 0,1 0-128 16,3 4 0-16,-1-4 0 0,-1 1 0 0,1 0 0 16,-1 1 0-16,0 1 0 0,-1-2 0 0,1 1 0 15,-1-3 0-15,2 1 0 0,-2-1 0 0,0 1 0 16,1 1 0-16,0-1 0 0,0-3 0 0,-1 2 0 16,0 1 0-16,2 0 0 0,-1-2 0 0,1 1 0 0,0 0 0 0,0 1 0 15,2 1 0-15,0 2 0 0,0-1 0 0,1 1 0 16,0 0 0-16,0 1 0 0,-1-1 0 0,0-1 0 15,0 0 0-15,0 2-176 0,1 0 176 0,0-2 128 16,0-1-128-16,1 2 176 0,-3-3-176 0,1-1 160 16,1 1-160-16,1-1 160 0,-2-1-160 0,1 1 192 15,0 2-192-15,-1-3 192 0,-2 2-48 0,2-1 0 16,-3-3 0-16,1 1 0 0,-1 0 16 0,0 2 0 16,-1-1 0-16,2 3 0 0,-1-2 0 0,0-1 0 15,-1 2 0-15,1 1 0 0,-1-1 0 0,2 1 0 16,-1-1 0-16,0 0 0 0,0 0 32 0,1 1 0 0,-1-3 0 0,0 1 0 15,-2-1-48-15,2 1 0 0,0-2 0 0,1 2 0 16,-1-1-16-16,0 1-128 0,0-2 192 0,2 0-64 16,-2-1-128-16,0 0 0 0,3 0 0 0,0-2 128 15,-1 4-128-15,-1-1 0 0,1-1 0 0,-2-2 0 16,0 0 0-16,1-1 0 0,0 0 0 0,2 2 0 16,1 0 0-16,2-2 0 0,-1-1 0 0,2 0 0 31,5 0-448-31,0 0-32 0,0 0 0 0,0 0 0 15,-1-8-1488-15,-1 0-288 0,2 0-64 0,2-1-16 16,0-2-768-16,4-1-160 0,-1-1-16 0,0-2-10608 0</inkml:trace>
  <inkml:trace contextRef="#ctx0" brushRef="#br2" timeOffset="100736.77">6078 5723 3679 0,'0'0'320'0,"0"0"-320"15,0 0 0-15,-4 5 0 0,0 0 2880 0,0 0 496 16,-1 0 96-16,0 1 32 0,0-4-1328 0,5-2-272 16,0 0-48-16,-6 4-16 0,0-1-288 0,1 1-48 15,-1 0-16-15,6-4 0 0,-6 4-368 0,1 1-80 16,1 1-16-16,0 2 0 0,-1 0-288 0,1 0-64 16,0 0-16-16,0 1 0 0,1 0-144 0,1 1-16 15,-2 1-16-15,1 0 0 0,2 1-192 0,-2 0-32 16,-1-2-16-16,2 3 0 0,-2-4 80 0,-1 3 0 15,2-1 16-15,0 0 0 0,2 2 64 0,0-2 16 16,-1-1 0-16,2 2 0 0,2 0-288 0,-1-1-128 0,2 1 128 0,1 1-128 16,0 0 0-16,1 0 0 0,1 0 128 0,2-1-128 15,2 0 192-15,2-2 16 0,1 1 0 0,0 0 0 16,0-3 112-16,0 0 0 0,2-1 16 0,-1-1 0 16,0 1-208-16,3-2-128 0,2-1 160 0,0 1-160 15,1-2 0-15,2 0 0 0,0-1 0 0,4-1 0 31,1 0-1840-31,3 1-304 0,2-1-64 0</inkml:trace>
  <inkml:trace contextRef="#ctx0" brushRef="#br2" timeOffset="105475.39">4297 6266 20671 0,'0'0'912'0,"0"0"192"0,0 0-880 0,0 0-224 0,0 0 0 0,0 0 0 15,0 0 896-15,0 0 128 0,0 0 16 0,0 0 16 16,0 0-560-16,0 0-112 0,16-5-32 0,-15-3 0 16,-1 0 16-16,0 1 0 0,1-3 0 0,1-1 0 15,-2-1 32-15,0-1 16 0,0-3 0 0,0 2 0 16,-2-3-48-16,0-4-16 0,-1 0 0 0,-1 3 0 15,0 2 64-15,-1-1 16 0,-1 4 0 0,-4-4 0 16,-1 2 80-16,-2 0 0 0,0 1 16 0,0 0 0 16,-2-1-80-16,1 0 0 0,1-1-16 0,-3 1 0 15,-1-1-64-15,0-1-16 0,0 1 0 0,2-1 0 16,-1 0-352-16,0-1 0 0,-1-3 0 0,2 0-192 16,-1 1 192-16,2-1 0 0,1-1 0 0,0 1 0 15,-2 2 0-15,2 1 0 0,2 1 0 0,-1 2-128 0,0 2 128 0,0 1 0 16,1 1 0-16,0 2 0 0,1 3 0 0,2-2-128 15,0 3 128-15,2 2 0 0,-1 2 0 0,1 2 272 16,6-1-32-16,-6 7-16 0,3-1-32 0,0 3 0 16,0-1 0-16,2 6 0 0,1 3-32 0,0 3-16 15,0 1 0-15,0 4 0 0,0 2-144 0,1 3 0 16,2 1 144-16,0 0-144 0,-1 2 0 0,1 1 0 16,-1 2 0-16,1 0 0 0,-2-1 0 0,1-1 0 15,-2 0 0-15,1-2 0 16,0 1-1152-16,0-1-128 0,-1 1-48 0,0-2-8992 15,0-1-1808-15</inkml:trace>
  <inkml:trace contextRef="#ctx0" brushRef="#br2" timeOffset="105835.11">3667 6157 25103 0,'0'0'1104'0,"0"0"240"0,0 0-1072 0,0 0-272 0,0 0 0 0,0 0 0 16,0 0 1632-16,0 0 272 0,0 0 48 0,0 0 16 0,0 0-688 0,4 8-128 15,1 1-16-15,-1 2-16 0,-1-1-608 0,0 4-128 16,1 2-32-16,-1-1 0 0,0-2-144 0,1 2-16 15,1-1-16-15,0 2 0 0,1-2 80 0,0-1 32 16,1-3 0-16,0 1 0 0,1-2 96 0,0 0 0 16,1-1 16-16,0-2 0 0,2 0-32 0,-1-3-16 15,1 0 0-15,-1 1 0 0,0-4-160 0,0 0-16 16,0-3-16-16,2 1 0 0,1-2-160 0,-1-3 0 16,-1-2 0-16,2-2 0 15,0-3-1536-15,2-5-192 0,-1-2-48 0</inkml:trace>
  <inkml:trace contextRef="#ctx0" brushRef="#br2" timeOffset="118508.72">12149 6505 4607 0,'0'0'192'0,"-6"5"64"0,-1 0-256 0,1 0 0 16,1 2 0-16,-1 0 0 0,6-7 4032 0,0 0 768 15,-6 1 160-15,6-1 32 0,0 0-2608 0,0 0-512 0,0 0-96 0,0 0-32 16,0 0-464-16,0 0-112 0,0 0-16 0,0 0 0 16,0 0-400-16,8-5-96 0,1-1-16 0,3 1 0 15,-1-1-192-15,4-2-32 0,2 0-16 0,1-2 0 16,3-1-16-16,3 2 0 0,2-4 0 0,1 0 0 16,-1-1-112-16,1-2-16 0,-1-1-16 0,1-3 0 15,2 0-112-15,0-1 0 0,-2 0-128 0,1 0 192 16,0 1-64-16,1 0 0 0,0 0-128 0,1 0 192 15,-2 1-192-15,2-2 0 0,0 2 0 0,2 2 0 16,-4 2 0-16,1 1 0 0,-2-3 0 0,-1 1 0 16,-3 2 0-16,-3 1 0 0,0 1 0 0,-2 0 0 15,-1 2 0-15,-1 1 0 0,-2-3 0 0,-1 2 0 16,0 1 0-16,-1-1 0 0,0 3 0 0,-1 0 0 16,-1 2 0-16,-1 1 128 0,-1 0-128 0,-2 0 0 15,1 2 208-15,-7 2 0 0,6-4 0 0,1 2 0 0,-1 0 176 0,1 2 48 16,-7 0 0-16,7 0 0 0,1 0-64 0,-1 2-16 15,1-2 0-15,2 3 0 0,0 0-144 0,2-1-16 16,1 2-16-16,2 3 0 0,-1 2-48 0,3 1 0 16,2 1 0-16,4 0 0 0,-1 2 16 0,3 0 0 15,-1 2 0-15,4 3 0 0,2 3-16 0,0-2-128 16,-2 2 192-16,4 0-64 0,-1-1 240 0,0-1 32 16,0 3 16-16,3-5 0 0,0 3-416 0,0-4 0 15,-1-1-224-15,-1 1 80 0,2-2 144 0,-2-1 0 16,-1-1 0-16,0-4 0 0,-4 0 0 0,2-1 0 15,-4 1-160-15,-2-1 160 16,0-2-944-16,-4 2-80 0,-2-5 0 0,-1 2-16 16,-3-1-1904-16,0 1-368 0,-3-3-80 0</inkml:trace>
  <inkml:trace contextRef="#ctx0" brushRef="#br2" timeOffset="119040.12">12868 5411 22799 0,'0'0'1008'0,"0"0"208"0,0 0-960 0,4-8-256 0,0 2 0 0,-4 6 0 15,5-4 1680-15,1 2 304 0,-6 2 48 0,8 0 16 16,0 3-704-16,0 2-128 0,-2 0-16 0,1 3-16 16,-1 3-304-16,1 3-64 0,-2 4-16 0,0 3 0 15,0-4-208-15,-1 4-32 0,0 1-16 0,-1 4 0 16,-1 6-304-16,1-1-64 0,0-1-16 0,2 1 0 15,-1 0-160-15,0 1 0 0,-2 0 0 0,1-3 0 32,0-2-688-32,-1-2-16 0,1 0 0 0,-1-6 0 15,1 0-1216-15,0-1-256 0,0-1-64 0,0-4-12032 0</inkml:trace>
  <inkml:trace contextRef="#ctx0" brushRef="#br2" timeOffset="119290.19">13157 5375 23727 0,'0'0'1040'0,"0"0"240"0,0 0-1024 0,0 0-256 15,0 0 0-15,0 0 0 0,0 0 1872 0,5 3 336 16,-1 3 64-16,0 1 16 0,0 5-736 0,0 1-144 15,1 0-16-15,0 4-16 0,-1 0-656 0,3 9-128 16,-2-1-16-16,3 4-16 0,-2 5-352 0,1-2-64 16,-1 1-16-16,0 1 0 0,-2-4-128 0,1 0 0 0,3-2 0 0,-3 0-176 31,-1-1-656-31,0-2-144 0,0-6-32 0,-1 1 0 16,0-4-2384-16,-2-2-464 0</inkml:trace>
  <inkml:trace contextRef="#ctx0" brushRef="#br2" timeOffset="119711.92">13072 4724 28671 0,'-15'-13'1280'0,"8"9"256"0,-1-1-1232 0,-1 0-304 16,0-3 0-16,-1 1 0 0,-1 2 1664 0,2 2 256 16,0 3 64-16,1 2 16 0,0 0-1040 0,1 4-224 15,-3 1-32-15,3 5-16 0,0 1-544 0,2 4-144 16,2 3 0-16,2 0 0 0,2-1 0 0,3 3 0 16,1 1 0-16,2 0-192 0,2-4 192 0,1-2-128 15,1-1 128-15,1-2-128 0,-1 0 128 0,2-3-160 16,2-3 160-16,0-3-160 0,1-3 160 0,-2 1 224 15,-1-3-48-15,-1-3-16 0,0 0 416 0,0-3 96 16,-3 0 16-16,0-5 0 0,-1-3 80 0,-2-2 0 16,-2 2 16-16,0-3 0 0,-1 0-272 0,-2-1-48 0,-1-2-16 0,-1 1 0 15,-2 1-96-15,-2-3-32 0,-4-1 0 16,0 2 0-16,-2 3-80 0,1-3-32 0,-2 4 0 0,-1 0 0 16,-1 4-32-16,-1 3-16 0,2 2 0 0,0 4 0 31,0 1-1120-31,1 5-208 0,2 1-48 0,1 4-12144 0,2 2-2416 0</inkml:trace>
  <inkml:trace contextRef="#ctx0" brushRef="#br2" timeOffset="120477.7">14449 6099 11055 0,'0'0'480'0,"0"0"112"0,1 20-464 0,-1-20-128 0,0 0 0 0,0 0 0 16,0 0 2224-16,0 0 416 0,0 0 96 0,0 0 16 0,0 0-1040 0,0 0-208 15,0 0-32-15,0 0-16 16,0 0-96-16,0 0-16 0,0 0 0 0,0 0 0 0,0 0-464 0,3-7-112 16,-3 7 0-16,0 0-16 0,0 0-256 0,0 0-48 15,0 0-16-15,0 0 0 0,0 0 32 0,-4-2 16 16,-1-1 0-16,-2 3 0 0,0 0-256 0,0 0-48 16,-2-1-16-16,2-2 0 0,2-2-160 0,0 1 0 15,0-1 144-15,1 0-144 0,3 0 0 0,1-1 0 16,-2 0 0-16,2 2-128 0,0-3 128 0,0 2-208 15,-1 0 80-15,1 5 128 0,0 0-160 0,0 0 160 16,0 0 0-16,0 0-144 0,0 0 144 0,9-1 144 16,1 1-16-16,0-2-128 0,-3 4 384 0,1 0-48 0,-8-2 0 0,8 3 0 15,-8-3 176-15,0 0 16 0,8 2 16 0,-8-2 0 16,0 0 32-16,0 0 16 0,0 0 0 0,0 0 0 16,0 0-240-16,0 0-48 0,0 0-16 0,0 0 0 15,0 0-160-15,-4 6-128 0,-1-1 192 0,5-5-192 16,0 0-192-16,0 0-128 0,-7 1-48 0,7-1 0 31,0 0-2320-31,-4 5-480 0,4-5-96 0</inkml:trace>
  <inkml:trace contextRef="#ctx0" brushRef="#br2" timeOffset="120932.96">14410 6527 11055 0,'0'0'976'0,"0"0"-784"0,0 0-192 0,0 0 0 0,0 0 3184 0,0 0 592 16,0 0 112-16,0 0 16 0,0 0-1456 0,0 0-288 15,0 0-64-15,8 0-16 16,-8 0-784-16,9 1-144 0,-1 1-48 0,-8-2 0 0,8 4-288 0,-2 2-64 16,-1 1-16-16,1-1 0 0,-6-6-224 0,3 7-64 0,0 0 0 0,0 0 0 15,-3-7-208-15,0 9-48 0,0-9-16 0,-2 7 0 16,2-7-176-16,-4 5 0 0,4-5 0 0,-5 6 0 16,-1 0 0-16,-1-4-176 0,1-3 48 0,-1-2 0 15,1-1-160-15,-1 2-32 0,1-1 0 0,-1 0 0 16,2 1-32-16,0-2-16 0,1 0 0 0,4 4 0 15,0 0 176-15,-2-6 16 0,1-1 16 0,1 2 0 16,1-2 160-16,-1 7 0 0,0 0 160 0,0 0-160 16,4-5 368-16,-4 5-32 0,0 0 0 0,7-3 0 15,-1 2-64-15,-6 1-16 0,0 0 0 0,8 1 0 16,-8-1-256-16,8 3 0 0,-8-3 0 0,9 4 0 16,0 0-496-16,-1-2-96 0,-1 0-32 0,2-1-10960 15,1 2-2208-15</inkml:trace>
  <inkml:trace contextRef="#ctx0" brushRef="#br2" timeOffset="121214.27">14879 6316 12895 0,'0'0'1152'0,"0"0"-928"15,0 0-224-15,0 0 0 0,0 0 4608 0,2-5 864 16,-1-1 176-16,-1 6 48 0,5-4-2880 0,0-1-560 16,2 1-112-16,1 0-32 0,1 1-960 0,1 0-208 0,2 0-48 0,1 2 0 15,0-3-432-15,1 3-80 0,1-1-32 0,0 2 0 16,0-2-352-16,-1 1 0 0,2-1 0 0,-2 2 128 16,-1 0-128-16,1 0 0 0,-2-1 0 0,0 1 0 31,0 0-1088-31,-1 0-144 0,1-3-32 0,0 3 0 15,0-1-2432-15,-3 0-480 0</inkml:trace>
  <inkml:trace contextRef="#ctx0" brushRef="#br2" timeOffset="121776.94">15197 5979 5519 0,'0'0'496'0,"-5"0"-496"16,-3-2 0-16,-1 1 0 0,0-1 4736 0,0 1 832 16,-3-2 192-16,-1 1 16 0,-4-2-2768 0,0 1-576 15,0 2-96-15,-1 1-32 0,-3 1-960 0,0 2-208 16,-1-1-48-16,1 2 0 0,-1-1-656 0,1 2-144 15,1 2-32-15,-1 2 0 0,1 3 32 0,2 1 0 0,1 1 0 0,0 0 0 16,3 3-160-16,1 3-128 16,1 2 144-16,1-1-144 0,1 2 0 0,1 2 128 0,2 1-128 0,3 1 0 15,2 1 0-15,1-2 0 0,1 0 0 0,1 0 0 16,1 0 0-16,4 1 0 0,0-2 0 0,3 0 0 16,2 0 0-16,2-2 0 0,1-1 0 0,0 1-160 15,2-3 160-15,1 1 0 0,1-2 0 0,3-2-128 16,3-3 128-16,-1-2 0 0,1-6 0 0,0 2-128 15,4-3 128-15,-1-1 0 0,-1-7 128 0,3 1-128 16,-2-6 0-16,2-2 128 0,0-3-128 0,-1-2 0 16,0 0 0-16,-2-2 0 0,-2-3 0 0,0 1 0 15,-2-5 0-15,-1 1 0 0,-3-2 0 0,-1 0 0 16,-2 0 0-16,-4 0 0 0,-2-1 128 0,0 3-128 16,-2-1 192-16,-3 0-48 0,-4-1 0 0,-1 0 0 0,-2 2 176 15,-4-1 16-15,-2-1 16 0,-4 3 0 0,0 0 160 0,-2 4 16 16,-2-2 16-16,-2 3 0 0,0 0-144 0,-1 4-16 15,1 0-16-15,-1 2 0 0,-1 2-368 0,2 2 0 16,1 4-160-16,1 3 160 16,2 0-544-16,2 0 0 0,4 4 0 0,0 2 0 15,1 1-3264-15,2 2-656 0</inkml:trace>
  <inkml:trace contextRef="#ctx0" brushRef="#br2" timeOffset="127100.83">16422 5571 9215 0,'0'0'816'0,"7"7"-656"16,4-12-160-16,-1 1 0 0,-1-3 3344 0,1 2 640 15,-1 1 128-15,0 0 32 0,1 2-1888 0,-1-1-368 16,-1 0-80-16,-1 2-16 0,-7 1-480 0,0 0-96 16,6 0-32-16,-6 0 0 0,0 0-256 0,0 0-48 15,0 0-16-15,2 5 0 0,-2-5-272 0,-3 11-48 16,-2 2-16-16,-2 0 0 0,1 1-272 0,-5 2-48 0,0 1-16 0,-5 6 0 15,3 3-192-15,0-2 144 0,0-1-144 0,0-1 128 16,1-1-128-16,0-1 0 0,3-1 0 0,3-3 0 16,-1 0 0-16,3-1 0 0,0 0 0 0,3-4 0 15,1 2 0-15,1 0 0 0,1 0 0 0,1-1 0 16,3 0 0-16,-1-2 0 0,1 1 0 0,2-2 0 16,1-1-160-16,0 1 160 0,2-3 0 0,-1 1-144 15,3-3-112-15,-1 0 0 0,1 1-16 0,0-2 0 31,2-2-480-31,-1 0-80 0,0-1-32 0,2-1 0 16,0-2-2032-16,0-1-416 0,0-1-80 0</inkml:trace>
  <inkml:trace contextRef="#ctx0" brushRef="#br2" timeOffset="127804.25">16457 5738 22175 0,'0'0'976'0,"0"0"208"0,0 0-944 16,0 0-240-16,6 3 0 0,1-1 0 0,1 4 1360 0,0-2 240 15,1 1 32-15,1-3 16 0,3 2-304 0,0-2-64 16,4 0-16-16,0 1 0 0,0-2-496 0,3 0-112 0,-1 1-16 0,1-1 0 15,1-1 80-15,1 0 16 0,-3 0 0 0,2 0 0 16,0-1-128-16,0 1-32 0,1 0 0 0,-1 1 0 16,-2 0-16-16,0 1-16 0,-1 0 0 0,1 1 0 15,1-1-96-15,0 2-32 0,-2 0 0 0,1-1 0 16,0-2-96-16,-1 2-32 0,0-3 0 0,2 1 0 16,-1-1-32-16,1 0-16 0,-1 0 0 0,1 0 0 15,1 0-16-15,0 0 0 0,-1 0 0 0,3 0 0 16,-4 1-32-16,1-1-16 0,1-1 0 0,-2 1 0 15,-1 0 16-15,1 0 16 0,-1-1 0 0,0 1 0 16,0 0 208-16,-1 0 32 0,2 0 16 0,-2 0 0 16,-2 0-464-16,3-3 0 0,1 2 0 0,0 1 0 15,1 0 0-15,-1 0 0 0,1-1 192 0,0-1-48 16,-1 2-144-16,2-2 160 0,-2-1-160 0,4 2 160 16,-1 1-160-16,0-2 128 0,0 1-128 0,0 1 128 0,-2-1-128 0,1 1 0 15,-2 0 0-15,1-1 128 0,-1-1-128 0,1 1 0 16,1 0 144-16,-2-1-144 0,1 1 0 0,-3 0 128 15,-3-2-128-15,1 2 0 0,-1-2 0 0,2 2 0 16,-1 0 0-16,1-1 128 0,-2 2 16 0,0 0 16 16,1 0 0-16,-1-2 0 0,-1-1-160 0,0 2-144 15,0 1 144-15,0 0-208 0,2 0 208 0,-1-3 0 16,0 3 0-16,1 0 0 0,-1-1 0 0,2 1 0 16,-2 1 0-16,0 2 0 0,2-3 128 0,-2-3-128 15,1 2 0-15,-1-2 0 0,0-1 0 0,-1 2 0 16,0 0 0-16,-1 1 0 0,0-1 0 0,0 0 0 15,1 1 0-15,-2-2 0 0,1-1 0 0,0 2 0 16,2 2 0-16,-2 0 0 0,-2-3 0 0,-1 2 0 16,1 0 0-16,0-1 0 0,-1 2 0 0,0-2-176 0,-1 0 32 0,-8 2 0 31,8 2-1072-31,0 0-224 0,-8-2-32 0,8 0-16 16,-8 0-800-16,6 0-144 0,-6 0-48 0,8-2 0 15,0 0-1104-15,-8 2-208 0,8-2-48 0</inkml:trace>
  <inkml:trace contextRef="#ctx0" brushRef="#br2" timeOffset="128211.86">18487 5406 15663 0,'0'0'688'0,"0"0"144"0,0 0-656 0,0 0-176 16,0 0 0-16,0 0 0 0,0 0 3456 0,0 0 672 15,0 0 128-15,0 0 32 0,6 5-2256 0,2 0-448 16,0 0-96-16,1-1-16 0,3 0-960 0,-1-1-208 16,3-1-48-16,0 4 0 0,1-2-256 0,2 1 0 15,2 0 0-15,-1 2 0 0,-1-1 0 0,1 3 0 16,0-1 0-16,-1 4 0 0,-1-6 0 0,-2 3 0 15,1 1-160-15,-4-1 160 0,0 1 0 0,-1-1 0 0,-2-1 0 0,-3 0 0 16,-2 0 192-16,-2 2 16 0,1 2 0 0,-4 1 0 16,0 0 432-16,-4 1 64 0,-1 1 32 0,-1 3 0 15,-3 3-64-15,0 1-16 0,-1-1 0 0,-1 0 0 16,0-1-48-16,0 1-16 0,1 0 0 0,0 1 0 16,2-3-336-16,1 0-64 0,0-1 0 0,1 1-16 31,0-2-976-31,3 1-192 0,0 1-32 0,2 0-11888 0,0-1-2368 0</inkml:trace>
  <inkml:trace contextRef="#ctx0" brushRef="#br2" timeOffset="133709.24">14486 5672 11055 0,'0'0'976'0,"0"0"-784"0,0 0-192 0,-6 6 0 0,1-3 1792 0,5-3 304 0,0 0 64 0,-4 5 16 16,4-5-560-16,0 0-96 0,0 0-32 0,0 0 0 16,0 0-512-16,0 0-96 0,0 0-32 0,0 0 0 15,-1-6-224-15,1-2-48 0,-1-4-16 0,1 2 0 16,0-1 0-16,0-1 0 0,0-2 0 0,0 0 0 16,0-2-112-16,-2 2-32 0,-2-4 0 0,2-1 0 15,-2 0-16-15,0-1 0 0,0 3 0 0,0-4 0 16,-1 0 0-16,1 1 0 0,0-1 0 0,-1 1 0 0,0-2-112 0,1 4-32 15,0 0 0-15,0 1 0 0,0 0-80 0,-1 0-32 16,1 0 0-16,0 0 0 0,1 4-144 0,0 0 128 16,-1 0-128-16,-2 0 128 0,0 1-128 0,1 0 192 15,-1 2-192-15,1 1 192 0,-1-4-64 0,0 2-128 16,1 1 192-16,0 1-64 0,-1-2 64 0,-1 3 0 16,1 4 0-16,-2 1 0 0,1-4-192 0,1 3 0 15,-1 1 0-15,-1 3 0 0,2 0 0 0,1 0 240 16,-1 3-64-16,-1 0-16 0,0-2-160 0,1 2 160 15,0 2-160-15,0 1 160 0,-2 1-160 0,1 1 0 16,1 2 0-16,-1-3 128 0,0 0 0 0,1 3-128 0,1-4 192 0,0 2-64 16,-2 0 0-16,2 0-128 0,1-1 192 0,0 3-64 15,2-1 32-15,-3 0 0 0,-2 0 0 0,1 3 0 16,-1 1 192-16,0-2 32 0,2 1 16 0,0 1 0 16,0 0-272-16,0 0-128 0,-2 0 128 0,2 3-128 15,0 2 192-15,-1-2-32 0,1 1-16 0,0 0 0 16,-1 1 32-16,-1 2 0 0,0-2 0 0,2 1 0 15,1 0-176-15,-1-2 0 0,0-2 0 0,1 1 0 16,-1 2 0-16,0 0 0 0,1 1 0 0,-3-2 0 16,-1-2 0-16,2 1-192 0,1 1 64 0,1-3 128 31,-3 2-592-31,1-3 0 0,-1 1 0 0,2-1 0 16,-2-1-416-16,3-2-80 0,-1 1 0 0,0-3-16 15,0-2-1360-15,1-1-272 0,-1-1-48 0,5-4-16 0,0 0-560 16,-7 4-112-16</inkml:trace>
  <inkml:trace contextRef="#ctx0" brushRef="#br2" timeOffset="134068.57">13868 5502 20447 0,'0'0'896'0,"0"0"192"0,0 0-864 0,0 0-224 15,0 0 0-15,0 0 0 0,0 0 2176 0,0 0 384 16,0 0 64-16,0 0 32 0,0 0-704 0,-2-5-144 16,0 0-16-16,2 5-16 0,0 0-736 0,0 0-144 0,0 0-16 0,-5 6-16 15,-1 3-336-15,2 3-64 0,0-3-16 0,1 4 0 16,-3 2-64-16,2-1-32 0,1 3 0 0,-1 1 0 16,-2-3-176-16,2 0-48 0,1 1 0 0,0 0 0 15,3-2-128-15,0 2 128 0,0-3-128 0,1 0 128 16,2 0 64-16,-1 0 16 0,1-2 0 0,1 0 0 15,0-1 48-15,2-3 16 0,2-1 0 0,1-2 0 16,-2 0-16-16,1 1-16 0,0-3 0 0,1 0 0 16,0 1-240-16,0-1 176 0,3-2-176 0,-2 0 160 15,2-1-160-15,1 0 0 0,0 1 0 0,0-1 0 32,1-1-1104-32,1 1-160 0,0 0-16 0,0-1-16 15,-1 0-1984-15,0 0-400 0,11 2-80 0,-5 0-10768 0</inkml:trace>
  <inkml:trace contextRef="#ctx0" brushRef="#br2" timeOffset="137106.71">12572 5498 15663 0,'0'0'1392'0,"0"0"-1120"0,0 0-272 0,0 0 0 15,5 6 1920-15,-9 0 336 0,4-6 64 0,-3 9 16 16,0-2-752-16,-1-1-160 0,0 2-16 0,1 0-16 15,3-8-640-15,-3 8-128 0,2-2-32 0,-1 1 0 16,-2-2-16-16,-2 0 0 0,0 0 0 0,-1 1 0 16,1-1 0-16,-2 0-16 0,-1 0 0 0,0-1 0 15,0 0-112-15,0 0-32 0,-2-3 0 0,2-1 0 16,-3-2 48-16,1-2 16 0,-1-1 0 0,-1-2 0 16,-2-1-32-16,0-2-16 0,-1-3 0 0,2 0 0 15,-3 0-176-15,1-2-16 0,2 0-16 0,0-2 0 16,-1-5-224-16,3 1 144 0,2 0-144 0,2-1 128 15,2-2 16-15,2 1 0 0,1 1 0 0,2 1 0 16,1 1 80-16,1-2 16 0,0 2 0 0,2 6 0 0,1 0 0 16,1 2 0-16,0 2 0 0,2-2 0 0,1-2-48 0,1 1-16 15,3 1 0-15,-2 0 0 0,0 2-176 0,1-3 0 16,1 2 0-16,-1 2 0 16,1-1-576-16,0 3-64 0,-2 1 0 0,2-1 0 15,-2-2-592-15,1 1-128 0,-1-2-32 0,1-1 0 16,-2 0-1072-16,-1-3-224 0,-3 0-32 0,1 2-10800 0</inkml:trace>
  <inkml:trace contextRef="#ctx0" brushRef="#br2" timeOffset="137356.79">12341 4780 19343 0,'0'0'1728'0,"0"0"-1392"0,-5 3-336 0,5-3 0 15,0 0 2416-15,0 0 400 0,0 0 96 0,0 0 16 16,0 0-1248-16,0 0-240 0,0 0-48 0,0 0-16 15,5 6-992-15,2-1-208 0,2-1-48 0,1-1 0 16,0-1-128-16,1-2 0 0,-1-1 144 0,1 1-144 16,1 0 160-16,-1-1-32 0,0 0-128 0,-1-2 192 15,-2 0 16-15,0 2 0 0,-8 1 0 0,6 1 0 16,-6-1 96-16,7 4 16 0,-7-4 0 0,5 7 0 16,-5-7 144-16,3 12 48 0,-1-2 0 0,0 2 0 15,-2-1-304-15,0 2-48 0,-2 2-16 0,1 0 0 16,2 1-144-16,1 1 0 0,0-4 0 0,1 3 0 15,1-1-1344 1,1 1-320-16,1 0-48 0</inkml:trace>
  <inkml:trace contextRef="#ctx0" brushRef="#br2" timeOffset="138341.29">11859 4202 25279 0,'0'0'560'0,"0"0"112"0,0 0 32 0,0 0 0 0,6 2-576 0,-22-1-128 15,1-1 0-15,-2-1 0 0,-1-3 1392 0,-1 0 240 16,0 1 48-16,-1-2 16 0,-1 1-1120 0,-1 0-240 15,0-1-32-15,0 1-16 0,-2 2 0 0,0 0 0 16,2 1 0-16,1 1 0 0,1 1 160 0,2 3 16 16,0 3 16-16,-1 2 0 0,1 0-480 0,1 3-320 15,2 1 64-15,0 2 0 0,2 4 256 0,1 1 0 16,2 3-128-16,2 0 128 0,0 2 0 0,3 0-160 16,1 1 160-16,2 2-128 0,-1 0 128 0,2 2 0 15,1 0-144-15,1 1 144 0,0 3 0 0,2 0 0 16,0 0 0-16,-1 2 0 0,-1 2 0 0,2 1 0 0,1-1 0 0,0 2 0 15,1 2 240-15,0 1-48 0,-1 0 0 0,1 4 0 16,1 3 0-16,0-1 0 0,1-1 0 0,-2 1 0 16,0 0 48-16,0-2 0 0,1 1 0 0,-1 1 0 15,0-2-32-15,0 1 0 0,0-3 0 0,-1 4 0 16,0-2-80-16,0-2 0 0,0-2-128 0,1 0 192 16,-1 0-192-16,1 0 144 0,-1-1-144 0,0 0 128 15,0-4-128-15,0-1 0 0,-1 1 0 0,-1 0 0 16,1-2 128-16,-1 1-128 0,0 1 0 0,-1-3 128 15,2-2-128-15,-1 0 0 0,0-1 0 0,0 2 128 16,2 2-128-16,-1-2 0 0,-2-1 0 0,0 1 0 16,2-4 0-16,0 1 0 0,-2 0 0 0,-1-1 0 15,0 0 0-15,0-1 0 0,-1-1 0 0,1 1 128 16,-2-3 64-16,1 2 0 0,0-5 0 0,-1 0 0 16,1 0-192-16,0 0 0 0,-2-1 0 0,2 0 0 0,-2 1 0 0,2-3 0 15,-2 1 0-15,2 0 0 0,-2 1-192 0,3-1-128 16,0-1-32-16,2-1 0 0,-1 0 560 0,0-1 112 15,2 1 32-15,-1 0 0 0,2-1-544 0,0 0-128 16,0 0 0-16,1 1-16 0,1 0 464 0,0-2 80 16,1-1 32-16,0-3 0 0,1 0 192 0,0 0 32 15,0 0 16-15,2-3 0 0,2 1-192 0,2-5-32 16,2 0-16-16,1-1 0 0,3 1-240 0,2-4 0 16,3-2 0-16,1-2 0 15,1 0-1360-15,2-4-368 0,-1 0-80 0,2-3-14624 0</inkml:trace>
  <inkml:trace contextRef="#ctx0" brushRef="#br2" timeOffset="140203.9">19605 6736 16991 0,'0'0'752'0,"0"0"144"0,0 0-704 0,0 0-192 16,0 0 0-16,0 0 0 0,0 0 1968 0,0 0 352 15,0 0 80-15,22-16 16 0,-22 16-432 0,0 0-64 16,8 1-32-16,0-1 0 0,1-2-608 0,3-2-112 16,1-1-16-16,7-5-16 0,0 3-240 0,3-5-32 15,3 1-16-15,1 1 0 0,2-4-304 0,2 1-64 16,2-4-16-16,2-2 0 0,0 0-144 0,0-2-16 0,2-1-16 0,2 0 0 16,1-1-288-16,2 0 160 0,0-2-160 0,1 2 128 15,0-2-128-15,0 4 0 0,-3-1 0 0,-2 2 128 16,-3 3-128-16,-1-2 0 0,-4 2 0 0,-1 0 0 15,-2 0 0-15,-1 1 128 0,-2-2-128 0,-1 3 0 16,-1 0 224-16,0 1-32 0,-1 0-16 0,0-1 0 16,0 2-176-16,-1 1 0 0,-2 2-192 0,-1 0 192 15,0 0 0-15,-2 0 0 0,0 1 0 0,-2-2 0 16,0 2 0-16,-1 1 128 0,-2 3-128 0,0 1 128 16,-2-2 64-16,0 2 0 0,0 1 0 0,0 1 0 15,-8 2 32-15,6-4 16 0,1 1 0 0,-7 3 0 16,0 0 16-16,6 0 0 0,2-1 0 0,0 1 0 15,0 0-64-15,0 1 0 0,1 2 0 0,2-1 0 0,0 1 0 16,1 0-16-16,1 1 0 0,0 1 0 0,1 0 16 0,2 1 16 16,2 1 0-16,1 1 0 0,2 1 48 0,1 1 0 15,-1 3 0-15,3-1 0 0,2 1 192 0,1 3 32 16,3 3 16-16,3-2 0 0,1 7-320 0,2-2-176 16,-1-1 192-16,2 0-192 0,-3 0 224 0,0-1-64 15,0 0-16-15,-1 0 0 0,-1-4-144 0,-1 0 192 16,-1-2-192-16,-1-1 192 0,-1-1-192 0,0 0 160 15,-2-2-160-15,0 1 160 0,-4-3-160 0,0 1 0 16,-1-3 0-16,-3 2 128 0,-1-1-128 0,-2-1 0 16,-2-2 144-16,-3 0-144 0,-1-1 0 0,0-1 0 15,-1 1 0-15,-1-2 0 16,-1 0-432-16,-6-1-96 0,0 0-32 0,7 4 0 16,-1-1-1520-16,-1 0-304 0,-5-3-64 0,7 3-16 15,1 1-1696-15,-2 0-352 0</inkml:trace>
  <inkml:trace contextRef="#ctx0" brushRef="#br2" timeOffset="145701.54">20831 5199 911 0,'0'0'0'0,"0"0"0"0,0 0 0 0,0 0 0 0,-4-4 0 0,1 0 0 0,2-3 4832 0,0 1 880 16,-1-1 176-16,2 1 48 0,-1-2-3328 0,1 3-672 15,0 5-128-15,0 0-16 0,1-7-640 0,-1 7-128 16,0 0-32-16,0 0 0 0,0 0-224 0,0 0-32 16,0 0-16-16,0 0 0 0,7 5 160 0,-2 3 16 15,-1 3 16-15,0 0 0 0,0 2-48 0,0 4-16 16,-2 1 0-16,1 5 0 0,0 3-176 0,-2 2-32 16,0 4-16-16,0-1 0 0,2 0-160 0,-2 2-16 15,2-1-16-15,0 0 0 16,-1-2-128-16,1 0-32 0,-1 0 0 0,2-2 0 0,-1 0-80 0,0-1 0 15,-1 1-16-15,1-2 0 0,1-3-32 0,-2 1 0 0,0 0 0 16,0-2 0-16,1 1-144 0,-1-1 128 0,2-1-128 0,-1 0 128 16,-2-1-128-16,2-4 0 0,-2-2 0 0,2 1 128 15,-2-2-128-15,0-2 0 0,1 0 0 0,0-5 0 16,-2-6-208-16,0 0 16 0,0 0 16 0,0 0 0 31,0 0-512-31,0 0-96 0,0 0-32 0,0 0 0 16,5-5-2448-16,-1-1-480 0,0-1-96 0</inkml:trace>
  <inkml:trace contextRef="#ctx0" brushRef="#br2" timeOffset="146545.74">20698 4449 11055 0,'0'0'976'0,"0"0"-784"0,1-7-192 0,-1 1 0 0,0-1 3408 0,0 7 640 16,-2-6 128-16,-1 2 32 0,-1-1-1520 0,0-1-320 15,-1 1-48-15,0 1-16 0,-2 2-672 0,1 0-144 16,-1-1-16-16,1 1-16 0,6 2-848 0,-8 2-160 16,-1 1-48-16,0 0 0 0,-2 2-80 0,2 3-32 15,-1 1 0-15,0 3 0 0,1 1-144 0,1 4-16 16,1 4-128-16,0 2 192 0,2 2-192 0,1 2 0 16,1 2 128-16,3 0-128 0,2 1 0 0,2-2 0 15,2-2 0-15,2-1 0 0,2-3 0 0,3-2 0 16,2 0 0-16,0-6 0 0,2 2 0 0,2-6 0 15,-1 0 0-15,1 0 0 0,2-3 0 0,0-1 192 0,0-4-48 0,0-2-16 16,0-2 224-16,0-2 32 0,-3 1 16 0,0-5 0 16,-1 0 48-16,-1-2 16 0,-1 0 0 0,-3-5 0 15,-3 0-80-15,0-1-32 0,-1-1 0 0,-3 0 0 16,-1-3-144-16,-1 1-16 0,-3-2-16 0,-1-1 0 16,-2 1-176-16,-2-1 192 0,-1-2-192 0,-3 2 192 15,0-1-192-15,-3 1 128 0,-2-1-128 0,0 4 128 16,-1-1-128-16,1 3 0 0,-2 2 0 0,2 2 128 15,-1 1-128-15,1 3-144 0,1 2 144 0,0 3-208 32,2-2-544-32,-1 5-96 0,1 1-32 0,2 2 0 15,3 3-2384-15,-1-2-464 0,2 2-112 0</inkml:trace>
  <inkml:trace contextRef="#ctx0" brushRef="#br2" timeOffset="146795.81">20279 4446 38639 0,'0'0'848'0,"0"0"176"0,0 0 48 0,-6 3 16 0,-1-2-880 0,7-1-208 16,0 0 0-16,0 0 0 0,-6 1 992 0,6-1 160 0,0 0 16 0,0 0 16 15,0 0-1184-15,0 0 0 0,0 0-256 0,0 0 32 32,5 7-2512-32,2 1-496 0,-1 1-96 0,2-3-12048 0</inkml:trace>
  <inkml:trace contextRef="#ctx0" brushRef="#br2" timeOffset="146952.97">20277 4763 9215 0,'0'0'816'0,"0"0"-656"0,-2 8-160 0,1-2 0 16,-1 1 4000-16,2-7 768 0,-2 6 160 0,1 1 16 0,0-1-2992 0,-1 1-608 31,2-7-112-31,0 0-16 0,-1 8-896 0,1-8-160 0,0 0-32 0,0 0-128 16,0 0-2384-16,0 0-592 0</inkml:trace>
  <inkml:trace contextRef="#ctx0" brushRef="#br2" timeOffset="147218.5">20436 4202 20271 0,'0'0'1792'0,"0"0"-1424"0,-7-1-368 0,7 1 0 16,-6 0 2784-16,6 0 480 0,-5 0 112 0,5 0 16 15,0 0-1776-15,0 0-336 0,0 0-80 0,0 0-16 16,0 0-1184-16,9-1-320 0,-2 1-32 0,4 0-10336 15,1 0-2048-15</inkml:trace>
  <inkml:trace contextRef="#ctx0" brushRef="#br2" timeOffset="147406.07">20686 4120 24879 0,'0'0'1088'15,"0"0"256"-15,-6 3-1088 0,0 1-256 0,1 0 0 0,5-4 0 0,0 0 2352 0,0 0 400 16,0 0 96-16,0 0 16 0,0 0-2032 0,0 0-416 16,0 0-80-16,0 0-16 15,7 5-2560-15,-7-5-512 0,7 4-96 0</inkml:trace>
  <inkml:trace contextRef="#ctx0" brushRef="#br2" timeOffset="147702.97">21150 4362 4607 0,'0'0'400'0,"0"0"-400"0,0 0 0 0,0 0 0 16,-6 1 5856-16,6-1 1088 0,-7 0 224 0,7 0 32 16,0 0-4768-16,0 0-960 0,0 0-192 0,0 0-48 0,0 0-1104 0,0 0-128 15,0 0-240-15,0 0-10064 16,0 0-2000-16</inkml:trace>
  <inkml:trace contextRef="#ctx0" brushRef="#br2" timeOffset="147890.32">21179 4715 31503 0,'-5'12'1392'0,"1"-6"288"0,0-1-1344 0,0 2-336 16,0-1 0-16,0 1 0 0,2-1 1520 0,-1 1 224 15,3-7 48-15,-1 6 16 0,1-6-1184 0,1 10-240 16,-1-10-64-16,3 7 0 16,-3-7-2432-16,0 0-512 0,6 6-80 0,-6-6-32 0</inkml:trace>
  <inkml:trace contextRef="#ctx0" brushRef="#br2" timeOffset="148187.17">21294 4072 20271 0,'0'0'1792'0,"0"0"-1424"0,0 0-368 0,0 0 0 0,0 0 2240 0,0 0 368 15,0 0 80-15,0 0 0 0,0 0-240 0,0 0-48 16,0 0-16-16,0 0 0 0,7-1-1424 0,1 1-272 16,0 0-64-16,1-3-16 0,3 1-432 0,1 0-176 15,0-2 128-15,0 3-128 16,1 0-256-16,2 1-128 0,-3 0-16 0,0 1-16 16,1 0-2160-16,1 1-432 0,-1 0-96 0,-2-2-11344 0</inkml:trace>
  <inkml:trace contextRef="#ctx0" brushRef="#br2" timeOffset="148767.97">21595 3759 21711 0,'0'0'960'0,"-7"-4"192"0,-1 2-912 0,-1-5-240 16,-1 1 0-16,-2 2 0 0,-2-1 2048 0,-1 1 384 16,0 1 64-16,-2 2 0 0,-1-2-1152 0,-2 3-256 15,2 0-32-15,0 3-16 0,1-1-528 0,0 2-128 16,-2 0 0-16,0 3-16 0,2-1 16 0,-1 3 0 15,-1 2 0-15,1-1 0 0,1 4-64 0,0 5 0 16,-2-2 0-16,2 4 0 0,0 1-192 0,1 2-128 16,3 1 128-16,1 0-128 0,2 1 0 0,1-1 0 15,1 0 0-15,3-2 0 0,1-1 0 0,3-1 0 16,1-1 0-16,1-2 0 0,1 3 0 0,2-6 0 16,2 1 0-16,1-2 0 0,3 1 0 0,1-1 0 15,0-1 0-15,2-1 0 0,1-2 0 0,3 1 0 0,3-2 0 0,-1 0 0 16,2-1 0-16,2-3 0 0,2-1 0 0,3 0-128 15,-1-2 128-15,0 0-208 0,1-4 80 0,-2 0 128 16,0-2-160-16,0-1 160 0,-1-3 0 0,-2-1-144 16,-2-2 144-16,-1-3 128 0,-3 1-128 0,0-1 176 15,-2-3 0-15,0-3 0 0,-2-1 0 0,0-1 0 16,-2 0 208-16,0 1 64 0,-3-2 0 0,-2-1 0 16,-3 1 80-16,-2 1 32 0,-1 1 0 0,-3 0 0 15,-3-1-48-15,-2 1-16 0,-1-3 0 0,-3 1 0 16,-1-1-64-16,-1 4-16 0,-1 0 0 0,0 2 0 15,-2 3-288-15,0 2-128 0,0 4 128 0,0 0-128 16,-1 3-288 0,1 0-144-16,-1 5-16 0,1 2-16 0,1 2-2000 0,0 2-400 0</inkml:trace>
  <inkml:trace contextRef="#ctx0" brushRef="#br2" timeOffset="162144.12">21054 5691 1839 0,'0'0'0'0,"0"0"160"0,0 0-160 0,0 0 0 15,0 0 0-15,0 0 0 0,0 0 4336 0,0 0 832 0,0 0 160 0,0 0 48 16,0 0-2944-16,0 0-592 0,0 0-112 0,0 0-32 16,0 0-240-16,0 0-48 0,0 0-16 0,0 0 0 15,0 0-208-15,0 0-32 0,0 0-16 0,0 0 0 16,0 0-144-16,8 8-32 0,-7 1 0 0,0-2 0 16,-1-7-384-16,3 4-96 0,-3-4-16 0,2 5 0 15,-2-5-16-15,4 6-16 0,-4-6 0 0,0 0 0 16,6 4-144-16,-6-4-32 0,6 4 0 0,1 0 0 15,-7-4-16-15,6 5-16 0,1 1 0 0,-1-1 0 16,2 1 64-16,0-2 16 0,-2 1 0 0,2 1 0 16,0-2 16-16,-2-1 16 0,1 1 0 0,-1 0 0 15,-6-4-16-15,10 4 0 0,-1-1 0 0,0-1 0 16,-3 2-64-16,3-1-32 0,2 2 0 0,1 0 0 16,-1-1-80-16,1 3-16 0,1-3 0 0,0 1 0 0,2 0 0 0,-2 0 0 15,0 1 0-15,0 0 0 0,0-1-128 0,2 2 192 16,0-1-192-16,-1 1 192 0,-1-3-64 0,0 1-128 15,-1 2 192-15,1 0-64 0,1 0 0 16,-1-1-128-16,0 0 192 0,0 0-64 0,3 1-128 0,-3 0 160 16,0 0-160-16,0-1 160 0,0 2-160 0,0-1 160 15,0-1-160-15,0 1 160 0,-1 1-160 0,0-2 0 16,1 1 144-16,0-1-144 0,0 1 128 0,-1 2-128 16,-2-1 128-16,0 0-128 15,1-2 0-15,-1 2 128 0,1-4-128 0,-1 2 0 0,1 1 128 0,-2-1-128 16,0 1 128-16,0-1-128 0,1 1 128 0,-1-1-128 15,1 2 128-15,-1 0-128 0,0 0 144 0,1-2-144 0,-1 1 192 0,1-1-192 16,-1 1 192-16,0-1-64 0,0-2 0 0,-1 3-128 16,1-3 192-16,-1 1-192 0,-1 2 192 0,1-2-192 15,1 0 160-15,2 0-160 0,-2 0 128 0,-1 2-128 16,0-1 0-16,-1-2 128 0,3 2-128 16,-3-3 0-16,0 0 0 0,-2 0 128 0,0 1-128 0,2-2 0 15,-1 1 0-15,1-1 128 0,-2-2-128 16,-5 0 0-16,0 0 0 0,7 2 0 0,-7-2 0 0,0 0 0 15,0 0 0-15,0 0 0 0,5-2-144 0,-5 2 144 16,0 0-992-16,5-5-96 0,0 3 0 0,-5 2-16 31,0 0-976-31,0 0-192 0,0 0-32 0,7-4-11136 0,-1 2-2240 0</inkml:trace>
  <inkml:trace contextRef="#ctx0" brushRef="#br2" timeOffset="165241.14">22189 3541 13823 0,'0'0'1216'0,"0"0"-960"0,0 0-256 0,0 0 0 0,0 0 1056 0,0 0 160 16,0 0 48-16,0 0 0 0,0 0 480 0,0 0 112 0,0 0 0 0,12 0 16 16,-12-7-432-16,3-2-96 0,1 1 0 0,1 1-16 15,1 1-416-15,3 0-80 0,1 1 0 0,1 3-16 16,1-4-304-16,1 5-48 0,1-3-16 0,3 3 0 16,2 1-160-16,0 0-32 0,2 0-16 0,0 1 0 15,1 1-240-15,1 0 144 0,2-1-144 0,0 2 128 16,-3 0-128-16,2 1 0 0,0-2 0 0,0 2 128 15,-2 0-128-15,0 0 0 0,-1 0 0 0,0 4 0 16,-2-2 0-16,-2 3 0 0,-1 2 0 0,0 0 0 16,-1 4-192-16,0 3 192 0,-2 4-160 0,-2-2 160 15,0 2-176-15,-2 3 176 0,0-2-192 0,2 3 192 16,-1 0 0-16,-1 2 0 0,0 0 0 0,0 2 0 16,-1 2 0-16,0 3-128 0,0 3 128 0,0 1 0 0,-1 1 0 15,0 3 0-15,0 3-128 0,-1-3 128 0,1 1 0 0,-1 2 0 16,1-1 0-16,-1 4 0 0,1 0 0 0,-1 2 0 15,2 0 0-15,0 0 0 0,0 1 0 0,-2-1 0 16,1 1 0-16,-1-3 0 0,1-2 0 0,-1-1 0 16,1 0 0-16,-2-2 0 0,0 2 0 0,0-3 0 15,1 0 0-15,0-3 0 0,-1 2 128 0,2 2-128 16,-2-1 0-16,0 0 144 0,0 0 112 0,1 0 0 16,-1 1 16-16,1 1 0 0,-2 2-272 0,2-3 0 15,-4-1-176-15,1 1 176 0,-2-2 0 0,3 0 0 16,-1 0 0-16,-1-1 0 0,1-2 0 0,-1 2 0 15,1-5 0-15,1 1 0 0,-1-1 0 0,-1 1 128 0,3 1-128 0,-1-3 0 16,0 0 0-16,0-1 128 0,1-1-128 0,-2 0 0 16,0-1 0-16,0-1 0 0,3 0 128 0,-2 5-128 15,1-5 0-15,-1 1 0 0,-2 0-144 0,2-1 144 16,0-1-224-16,0-1 48 0,0-2 16 0,-1 0 0 16,-1-2 160-16,1 0 128 0,-1-2-128 0,1 2 176 15,1 0-176-15,0-2 0 0,-2 0 0 0,0-1 0 16,-1-1 0-16,0-2 0 0,1 1 144 0,-1-1-144 15,0 0 192-15,1-1-16 0,-1-1-16 0,0 0 0 16,-1 0 224-16,0 0 64 0,0-2 0 0,0 2 0 16,0-4 96-16,-1-1 32 0,-2 0 0 0,-1 1 0 15,0-3-64-15,-1 2 0 0,0-3 0 0,-3 3 0 0,-2-6 128 16,-2 1 0-16,-2-1 16 0,-2 1 0 0,-4-2 16 0,0 0 0 16,-4-3 0-16,2 3 0 0,0-1-160 0,0 1-16 15,-1 1-16-15,4 2 0 0,1 0-288 0,-1 2-64 16,4 2-128-16,2 1 192 15,1 2-1488-15,2-1-304 0,3 2-64 0,3-1-18368 16</inkml:trace>
  <inkml:trace contextRef="#ctx0" brushRef="#br2" timeOffset="170975.41">23587 5343 3679 0,'0'0'320'0,"0"0"-320"0,0 0 0 0,0 0 0 0,0 0 3232 0,0 0 576 0,0 0 112 0,0 0 32 16,0 0-1776-16,0 0-368 0,0 0-64 0,0 0-16 16,0 0-432-16,0 0-80 0,0 0-32 0,15 0 0 15,-5 0-288-15,-1 0-48 0,1 0-16 0,2 0 0 16,1 0-64-16,1 2 0 0,2-1-16 0,1 1 0 16,-1 0-48-16,-1-1 0 0,1-2 0 0,-1 1 0 15,2 0-112-15,2 0-16 0,0-2-16 0,1 2 0 16,-2 2-112-16,0-1 0 0,1-1-16 0,-1 0 0 15,-3-1-80-15,4 2-16 0,-2-1 0 0,1 1 0 16,0-1 64-16,0 0 16 0,1 0 0 0,-1 0 0 16,0 2-96-16,-1-2 0 0,0 0-16 0,0 0 0 15,1-2 0-15,-2 2 0 0,0 0 0 0,0 0 0 0,-1 0-32 0,2 0 0 16,-2 0 0-16,1 0 0 0,-2 0-80 0,1 0-32 16,2-1 0-16,-2 0 0 0,0-1-32 0,0 1 0 15,1 0 0-15,-2 0 0 0,1 1 0 0,-1 0-128 16,0 1 192-16,1-1-64 0,-1 0-128 0,2 0 0 15,-1-1 144-15,2 1-144 0,1 1 0 0,1-1 144 16,-2 0-144-16,2 0 0 0,2-1 144 0,-1-1-144 16,-2 1 0-16,1 1 144 0,1 0-144 0,-2 0 0 15,2 1 144-15,-2-2-144 0,0 0 0 0,1-1 128 16,-2 1-128-16,-1 0 0 0,0 1 0 0,-2 0 0 16,1 0 0-16,-2 0 0 0,0 0 0 0,1 0 0 15,-1 0 0-15,2 0 128 0,-2-3-128 0,1 2 0 0,-1-1 0 0,0 1 0 16,0 1 0-16,0-4 0 0,0 2 0 0,2-1 0 15,-1 2 0-15,-1-1 0 0,0 1 0 0,0 0 0 16,0 1 0-16,0-1 0 0,-1-1 0 0,0 1 128 16,-2 1-128-16,3 0 0 0,0 0 0 0,-1 0 0 15,-2 0 0-15,2 0 0 0,0 0 0 0,-2 0 0 16,1 0 0-16,-2 0 0 0,0-1 0 0,1 1 0 16,-2 1 0-16,0-1 0 0,0 0 0 0,-1 0 0 15,1-1 0-15,0 1 0 0,0 0 0 0,1 0 128 16,-1-2-128-16,0 1 0 0,-2 0 0 0,1-1 0 15,-1 2 0-15,-6 0-128 0,0 0 128 0,7-3 0 16,-2-1 0-16,-5 4 0 0,3-4 0 0,-3 4 0 16,2-7 0-16,-2-2 0 0,-2 0 0 0,-2-2 0 0,-4 1 128 15,0-2-128-15,-1 1 128 0,-3-2-128 0,-1-2 128 0,-2 0-128 16,-2-2 160-16,-3-3-160 0,-2 0 128 0,1 2-128 16,0 0 0-16,2 0 0 0,2 2 0 0,1 2-320 15,0 5 64-15,2 2 0 16,1 1-1792-16,1 3-368 0,3 2-64 0,1 5-10320 15,0 0-2048-15</inkml:trace>
  <inkml:trace contextRef="#ctx0" brushRef="#br2" timeOffset="171803.43">23798 6060 24063 0,'0'0'1072'0,"0"0"208"0,0 0-1024 0,0 0-256 16,0 0 0-16,0 0 0 0,0 0 1280 0,-1 7 208 15,-1-2 48-15,2 3 0 0,0 1-560 0,2 3-96 16,2 1-32-16,0 1 0 0,1 0-512 0,1 7-96 16,3 1-32-16,2-2 0 0,-1 1-80 0,-1 0-128 15,-1-2 176-15,0 0-176 0,0-3 192 0,0 0-192 16,0-2 192-16,-1-1-192 0,0 1 160 0,-2-7-160 16,-1 1 128-16,-4-8-128 0,0 0 192 0,0 0-32 15,0 0-16-15,0 0 0 0,0 0 48 0,0 0 0 16,-3-8 0-16,-1 1 0 0,-1-5-192 0,-1 0 192 0,1-2-192 0,-2-1 192 15,0 0-192-15,0-1-192 0,-2 0 32 0,-2 2 16 16,3 0 144-16,-1-1 0 0,1 2-144 0,2 3 144 16,-1-2 0-16,2 3 128 0,1 1 0 0,0 0 0 15,0 2 272-15,3-1 48 0,1 2 16 0,1-1 0 16,1-2 64-16,0 1 16 0,2 3 0 0,0-2 0 16,1 1-80-16,3-2-16 0,3 1 0 0,-1 2 0 15,0 2 192-15,2 0 16 0,2 1 16 0,2-1 0 16,2 1-256-16,3 1-48 0,1 0-16 0,2 0 0 15,2 0 32-15,1 1 0 0,3 2 0 0,0-1 0 16,2-2-192-16,1 0-48 0,3-2 0 0,-2 1 0 16,-1-1 0-16,4 1 0 0,-1 1 0 0,2-3 0 15,1 1-16-15,1 0-128 0,0-2 192 0,2 3-64 0,1 1-128 16,2 0 192-16,2 0-192 0,-2-1 192 0,-6-2-192 0,0 1 160 16,0-1-160-16,-4 3 160 0,-2-3 48 0,-2 3 16 15,2 2 0-15,-3-1 0 0,-3-1-224 0,0 0 0 16,-1 0 128-16,0 0-128 0,1 1 128 0,0 1-128 15,-2-4 176-15,1 2-176 0,-1 0 192 0,-2-1-64 16,-1-2 0-16,-1 1-128 0,-3-1 128 0,-1 1-128 16,-1-2 0-16,0 2 0 0,-2 0 0 0,2-1-256 15,-3-2 32-15,0 0 0 16,0 0-1792-16,0-1-352 0,-2 0-80 0,1-1-16880 16</inkml:trace>
  <inkml:trace contextRef="#ctx0" brushRef="#br2" timeOffset="172663.15">23640 4277 20271 0,'0'-7'1792'0,"2"3"-1424"0,-1-2-368 0,30-18 0 0,-31 24 2112 0,0 0 336 16,0 0 80-16,0 0 16 0,0 0-528 0,0 0-96 15,0 0-32-15,4 8 0 0,0 4-896 0,0 0-176 16,-1 1-48-16,0 2 0 0,1 2-368 0,0 3-80 15,0 1 0-15,0 2-16 0,-1 5-304 0,1 0 0 0,0 2 0 16,-1-4 0-16,0 0-320 0,0 0 0 0,-1 1-16 0,1-1 0 31,-1 1-1344-31,1-2-272 0,-2 0-48 0,2-2-16 16,0-2-1216-16,-1-2-240 0</inkml:trace>
  <inkml:trace contextRef="#ctx0" brushRef="#br2" timeOffset="172866.23">23870 4249 29135 0,'0'0'1280'0,"0"0"288"0,0-7-1248 0,0-1-320 0,0 8 0 0,0 0 0 16,0 0 960-16,0 0 144 0,0 0 32 0,0 0 0 16,0 0-528-16,2 9-96 0,2 4-32 0,0 4 0 0,0 1-144 0,3 4-16 15,-2 2-16-15,0 2 0 0,2 0-480 0,-1 0-80 16,1 1-32-16,0 1 0 0,1-2-80 0,-1 2-16 15,-1 0 0-15,2-1 0 16,-1 2-1808-16,-1-2-368 0,1-2-80 0,-3 0-9648 16</inkml:trace>
  <inkml:trace contextRef="#ctx0" brushRef="#br2" timeOffset="173069.4">23745 4535 23039 0,'0'0'2048'0,"0"0"-1648"0,0 0-400 0,0 0 0 16,-4 3 2112-16,4-3 352 0,0 0 64 0,0 0 16 15,0 0-944-15,0 0-176 0,8 0-32 0,1-2-16 16,1-2-928-16,2 2-176 0,1-1-32 0,1-1-16 16,2-2-224-16,2-2-288 0,-1 1 64 0,3 3 16 31,0-1-2416-31,1 0-464 0,1 2-112 0</inkml:trace>
  <inkml:trace contextRef="#ctx0" brushRef="#br2" timeOffset="173288.17">24232 4436 30399 0,'0'0'2704'0,"0"0"-2160"16,-4 8-544-16,2-2 0 0,2-6 2496 0,0 0 400 15,0 0 80-15,1 5 16 0,-1-5-1536 0,6 3-304 16,4-3-64-16,-1-1-16 0,1-1-896 0,2-4-176 16,0-1 0-16,5 0 0 15,0 0-496-15,2 0-16 0,1 0 0 0,-1 0 0 16,-1 2-1728-16,1 1-336 0,-1-1-80 0,0 1-8480 16,2 0-1712-16</inkml:trace>
  <inkml:trace contextRef="#ctx0" brushRef="#br2" timeOffset="173632.12">24841 4183 29023 0,'0'0'1280'0,"-5"0"272"0,5 0-1232 0,-9 1-320 0,-3 2 0 0,2-3 0 16,-2 1 1568-16,-1 4 256 0,-3 2 48 0,3-1 16 15,1 2-864-15,-1 5-160 0,0 3-32 0,3 1-16 16,-1 0-592-16,5 2-224 0,-1 2 176 0,6-1-176 15,4 2 0-15,1 1 0 0,1-3 0 0,3-1 0 16,5 0-224-16,1-2 64 0,0-3 16 0,2-1 0 16,2-1 144-16,0-3-160 0,-2-3 160 0,2 0-160 15,-1-4 160-15,0 0 224 0,0-4-48 0,-2-2-16 16,0-3 256-16,0 0 48 0,-4-1 16 0,1-1 0 16,-3 0-48-16,0-4-16 0,-2 1 0 0,-2-1 0 15,-4-4-96-15,1 2-32 0,-5-1 0 0,0 0 0 0,-1 2-32 16,-2 1 0-16,-3-3 0 0,-2 2 0 0,-2-2-256 0,0 1 0 15,0-2 0-15,0 1 0 16,2 0-816-16,0 3-112 0,2-1-32 0,1 5 0 16,0-2-2144-16,2 5-432 0</inkml:trace>
  <inkml:trace contextRef="#ctx0" brushRef="#br2" timeOffset="173944.72">25210 4075 23839 0,'0'0'1056'0,"0"0"224"0,0 0-1024 0,0 0-256 0,0 0 0 0,0 0 0 15,0 0 192-15,0 0-16 0,0 0 0 0,0 0 0 16,0 0-176-16,0 0 0 0,0 9 144 0,0-1-144 15,0 2 144-15,0 2-144 0,0 0 192 0,0 1-192 16,0 1 1024-16,-3 2 112 0,1-1 16 0,-1 2 0 16,1 0 368-16,-1 1 80 0,-2-1 0 0,2 3 16 15,1-4-752-15,0 2-160 0,0 0-16 0,0 3-16 16,2-7-464-16,2 2-80 0,-2 0-128 0,2-1 176 16,1 1-560-16,1-3-96 0,0 0-32 15,0 0 0-15,1-3-2752 0,-1-1-544 0</inkml:trace>
  <inkml:trace contextRef="#ctx0" brushRef="#br2" timeOffset="174210.59">25434 4010 18431 0,'0'0'816'0,"0"0"160"0,0 0-784 0,0 0-192 16,0 0 0-16,0 0 0 0,0 0 5024 0,0 0 960 15,-1 7 192-15,1 4 32 0,0-1-4112 0,1 12-832 16,3 4-176-16,-1-5-16 0,-1 0-816 0,2 3-256 0,0 2 160 0,1 0-160 16,1 0 0-16,1 0 0 0,3 0 0 0,-1 1-176 31,-2-3-464-31,1 2-112 0,-1-3-16 0,-2 0 0 16,-1-1-512-16,0-1-96 0,0-1-32 0,0 0 0 15,-2-6-1392-15,-2 1-272 0,2-2-64 0,-2 0-10048 0</inkml:trace>
  <inkml:trace contextRef="#ctx0" brushRef="#br2" timeOffset="174429.24">25252 4356 23039 0,'0'0'2048'0,"-8"0"-1648"0,-1 0-400 0,1 0 0 0,0 0 2896 0,2-1 496 15,-1 0 112-15,7 1 16 0,0 0-848 0,0 0-176 16,0 0-16-16,0 0-16 0,0 0-1184 0,8-2-224 16,2 0-48-16,2 0-16 0,0 0-336 0,2 2-64 15,3-4-16-15,0 3 0 0,0-1-352 0,0 2-80 16,1-2-16-16,0 0 0 16,1 1-448-16,2 1-112 0,-1 0-16 0,1 0-14288 15,-1-1-2864-15</inkml:trace>
  <inkml:trace contextRef="#ctx0" brushRef="#br2" timeOffset="180763.58">21447 4622 2751 0,'0'0'256'0,"0"0"-256"15,0 0 0-15,7 5 0 0,2-2 4528 0,0 1 848 16,2 1 192-16,0-1 16 0,4 0-3664 0,-2-1-752 15,1-2-144-15,0 0-16 0,1 1-592 0,2-2-112 16,-2 0-32-16,4-2 0 0,0 1 112 0,1-2 32 16,-1 1 0-16,1-2 0 0,1-1 192 0,2-2 32 15,-1 1 16-15,-1-1 0 0,0 1-224 0,0-2-48 16,1 0-16-16,0 0 0 0,-1 0-112 0,1 0-32 16,3 1 0-16,0-3 0 0,-2-3 0 0,2-2 0 0,-1 0 0 0,-2-2 0 15,-3 1 32-15,1 0 0 0,-2-4 0 0,-1 3 0 16,0 0 128-16,1 1 48 0,0-1 0 0,1 1 0 15,-4 0-32-15,2-1 0 0,0 0 0 0,0-2 0 16,0 2-144-16,0-3-16 0,0-1-16 0,0 2 0 16,0-1-224-16,0 2 128 0,0 0-128 0,0 0 0 15,0-1 0-15,0 1 128 0,-2 1-128 0,4 0 0 16,-2-1 0-16,-2 0 0 0,0-1 0 0,-1 0 0 16,1-1 240-16,1 1-48 0,0 1-16 0,-2-1 0 15,0 0-32-15,1-2 0 0,-2 1 0 0,0 1 0 16,-1 0-144-16,-1 1 128 0,2-1-128 0,-1 2 128 15,-1 0-128-15,0-1 192 16,2-2-192-16,2 2 192 0,-1-1-192 0,-1 3 160 0,-1-1-160 0,-1-2 160 0,1 1-160 0,1 0 128 16,2 0-128-16,-1-1 128 0,0 4-128 0,2-4 0 15,-2 4 0-15,2-1 0 0,2 0 0 0,-1 2 0 16,-1 1 0-16,-1-1 0 0,1 2 0 0,0 2 0 16,-1-5 0-16,1 5 0 0,0 1 0 0,-1 0 0 15,0-1 0-15,-1 3 0 0,0 0 0 0,1-2 0 16,-1 1 0-16,-1 2 0 0,0 2 0 0,0 1 0 15,-1-1 0-15,-2 3 0 0,-1-2 0 0,1 3 0 16,-1 2 0-16,0-2 0 0,0 0-128 0,0 0 128 0,-1 1 0 0,1 2 0 16,0-1 0-16,0 2 0 0,0 0 0 0,0 0 0 15,-1 1 0-15,0 2 0 0,-1-1 0 0,-2-1 0 16,0 2 0-16,0-1 0 0,0 1 0 0,2 1 0 16,-2 0 0-16,0-1 0 0,1 1 0 0,0 0 0 15,1 1 0-15,-1 0 0 0,1-1 0 0,-1 1 0 16,1 2 0-16,-1-2 0 0,1 1 0 0,1 1 0 15,-2-2 0-15,1 1 0 0,-1 2 0 0,1 0 0 16,-1-5 0-16,1 3 0 0,-1 0 0 0,1 0 0 16,1 2 0-16,-2-1 0 0,-1-1 0 0,2 0 0 15,1 2 0-15,-1 0 0 0,0 1 0 0,0-1 0 16,0-2 0-16,0 3 0 0,-2 0 0 0,2-2 0 16,-2 0 0-16,0 1 0 0,2 0 0 0,-2-2 0 15,0 1 0-15,-1 2 0 0,0-4 0 0,0 3 0 0,1-2 0 0,0 3 0 16,-2-1 0-16,-1-2 0 0,1-1 0 0,0 0 0 15,-2 1 0-15,1-1 128 0,0 0-128 0,0 1 0 16,1-1 0-16,-2 1 0 0,1-1 0 0,-1 0 0 16,0-4 0-16,-1-5 0 0,0 0 0 0,0 0 128 15,0 0-128-15,0 0 0 0,0 0 128 0,0 0-128 16,0 0 128-16,0 0-128 0,0 0 160 0,0 0-160 16,0 0 192-16,0 0-192 0,0 0 320 0,0 0-64 15,0-8 0-15,2-1 0 0,-1-1 16 0,0-1 0 16,-1-2 0-16,0-1 0 0,-1-3-112 0,1 1-32 15,1-2 0-15,0 1 0 0,1-3-128 0,-1 2 0 16,2 0 144-16,-1 0-144 0,0-1 0 0,-1 2 0 0,1 1 0 0,1 1 0 16,-2 2 0-16,2 1 0 0,-3 2 0 0,1 2 0 15,1-1 0-15,-1 3-128 0,-1 6 128 0,0 0 0 16,0 0-128-16,0 0 128 0,0 0-128 0,0 0 128 16,0 0-256-16,0 0 16 0,0 0 16 0,5 9 0 15,0 4 16-15,2 1 0 0,-2 2 0 0,0 2 0 16,0 0 208-16,1 2-192 0,0 1 192 0,1-1-192 15,-2 1 192-15,0 0 0 0,0 0 0 0,1 1-144 16,-1-6 144-16,-1 1 0 0,-2 0 0 0,1 0 0 16,0-3 0-16,-2-1 224 0,-1-1-48 0,0-2-16 15,-1-3 288-15,1-7 48 0,-4 6 16 0,1 1 0 16,-2-1 16-16,-3 0 16 0,-2-3 0 0,-2 0 0 16,-1-2-80-16,-2-1-16 0,0 0 0 0,-2-1 0 15,-1 0-64-15,-2-2 0 0,0 1-16 0,1-1 0 0,-2-2-16 16,3 1 0-16,2 1 0 0,1 1 0 0,0 0-544 0,1-2-128 15,3 2 0-15,4-1-16 16,0 2-1328-16,1 1-256 0,6 0-48 0,0 0-11536 16,0 0-2320-16</inkml:trace>
  <inkml:trace contextRef="#ctx0" brushRef="#br2" timeOffset="182062.84">24336 4007 17503 0,'0'0'1552'0,"0"0"-1232"0,0 0-320 0,0 0 0 0,3-3 2512 0,-8-1 448 16,-2 2 96-16,2-3 16 0,1 3-912 0,0-4-176 16,4 6-48-16,-2-7 0 0,-1-1-960 0,2 1-192 15,1-1-32-15,0-1-16 0,1-2-352 0,0 1-64 16,1-1 0-16,-1-2-16 0,0 0-48 0,2 0 0 15,1-2 0-15,0 0 0 0,0 0-256 0,0-2 160 16,1 0-160-16,0-4 128 0,0 0-128 0,2 0 0 16,1 0 0-16,-1 2 0 0,1-3 0 0,-3 6 0 15,3-1 0-15,0 1 0 0,0-2 0 0,0 2 0 16,1 1 0-16,0-1 128 0,-1 2-128 0,4-2 0 16,-2-1-192-16,0 4 192 0,1 0 0 0,-1 3 0 15,1 1 0-15,-1 2 0 0,-2 3 0 0,1-1 0 16,0 4 0-16,0 1 0 0,0 1 0 0,1 4 0 0,-3 3 0 15,1 2 0-15,-1 5 0 0,-1-1 128 0,1 2-128 0,2 1 128 16,-1 1-128-16,0 1 0 0,-2 1 0 0,2 0 0 16,1 0 0-16,-2-4-256 0,-2 0 64 0,1 1 16 31,1-3-512-31,1 2-96 0,-2-2-32 0,1-1 0 16,-1-1-1808-16,1 1-352 0,-2-3-80 0</inkml:trace>
  <inkml:trace contextRef="#ctx0" brushRef="#br2" timeOffset="182406.67">24797 3538 9215 0,'0'0'816'0,"0"0"-656"15,0 0-160-15,0 0 0 0,0 0 2688 0,0 0 512 16,-7 5 112-16,7-5 16 0,-4 6-1968 0,4-6-384 15,0 9-80-15,2 3 0 0,-1-3-336 0,1 3-64 16,4 1-16-16,-1 1 0 0,1 2-96 0,2 0 0 16,0-1-16-16,-1 0 0 0,0-2 48 0,1-2 16 15,-1 5 0-15,-1 0 0 0,1-3 192 0,-2 1 32 16,0 0 16-16,-1-1 0 0,0-1 176 0,-1 0 48 16,-2-2 0-16,-1 0 0 0,0-3 32 0,-1 1 16 15,-3 0 0-15,0 0 0 0,-1-2-320 0,-2 1-64 16,-1-2-16-16,0 0 0 0,-2-1 16 0,-4 0 0 15,-2 0 0-15,0-1 0 0,1-5-304 0,0 2-48 0,1 0-16 0,2 3 0 16,2 1-368-16,-1 1-80 0,1 2 0 0,1-1-16 31,2-1-2640-31,1 2-528 0</inkml:trace>
  <inkml:trace contextRef="#ctx0" brushRef="#br2" timeOffset="184512.88">27047 6858 17327 0,'-3'3'768'0,"-3"14"160"0,-1-15-736 0,7-2-192 16,0 0 0-16,-5 6 0 0,-3-4 1600 0,8-2 272 15,0 0 64-15,0 0 16 0,0 0-176 0,0 0-48 16,0 0 0-16,0 0 0 0,0 0-384 0,8-6-96 16,0-1-16-16,2-1 0 0,3 0 48 0,2 1 16 15,0-5 0-15,2 1 0 0,-1 0-528 0,2-2-96 16,3-2-32-16,3-2 0 0,0 0-64 0,4-2 0 15,2-2-16-15,1-2 0 0,2 0-192 0,0 0-48 0,4-2 0 0,-1 0 0 16,0-1-176-16,0 2-144 0,1-4 192 0,-1 2-192 16,-2 0 0-16,-1 0 0 0,-1 2 0 0,13-6 0 15,-6 1 128-15,-5 4-128 0,-2 1 0 0,1 3 0 16,-3 2 128-16,-2 2-128 0,-2 1 0 0,1 2 0 16,-3-3 0-16,-2 4 0 0,-1-1 0 0,-2 1 0 15,-4 1 128-15,0 1-128 0,-1-3 0 0,-1 2 0 16,-1 2 128-16,-2-2-128 15,1 3 0-15,-1 0 0 0,2 0 128 0,-2 0-128 0,-2 1 0 0,-2 3 0 16,-6 5 144-16,0 0-144 0,7-8 0 0,-7 8 144 16,7-9-144-16,-7 9 128 0,6-7-128 0,-6 7 128 15,7-8-128-15,-1 3 0 0,-6 5 0 0,0 0 0 16,7-5 0-16,-7 5 0 0,7-7 0 0,-7 7 0 0,0 0 0 0,0 0 128 16,8-6-128-16,-8 6 0 0,0 0 176 0,8-5-48 15,-8 5-128-15,7-6 192 0,-7 6 32 0,0 0 0 16,7-3 0-16,1-3 0 0,-8 6-64 0,9-2-16 15,-9 2 0-15,11-2 0 0,-1-3 0 0,-10 5 0 16,9-1 0-16,2 1 0 0,-1 1-16 0,1 4-128 16,-11-5 192-16,13 6-64 0,1-1-128 0,0 1 0 15,2 2 0-15,0 1 0 0,2-1 0 0,0 4 0 16,0 1 0-16,3 0 0 0,1-1 0 0,1 2 0 16,-3-1 0-16,4 1 0 0,-2 3 0 0,0 0 0 15,2-1 0-15,0-2 128 0,3 2 16 0,-3 0 0 0,-2 0 0 16,3 1 0-16,0-2 112 0,0 0 32 0,0 2 0 0,1 0 0 15,-2-1-32-15,4 0-16 0,0-2 0 0,2 0 0 16,-3 1-80-16,1-1-16 0,0-4 0 0,-2 2 0 16,-3-1-144-16,1-1 0 0,-2-1 144 0,-3 0-144 15,0-1 0-15,-1 0 0 0,1 1 0 0,1 0 128 16,-4-1-128-16,-2 0 0 0,0-2 128 0,2 1-128 16,-2-2 0-16,2 2 0 0,-2-2 0 0,-1 0 128 15,-1-1-128-15,0 0 0 0,-2-2 0 0,-1 4 128 16,-1 0-128-16,0 1 0 0,-8-7 0 0,9 6 0 15,-9-6-416-15,0 0 0 16,0 0 0-16,0 0 0 0,7 11-1344 0,-7-11-272 0,0 0-48 16,0 0-16-16,2 10-2048 0,-2-10-400 0</inkml:trace>
  <inkml:trace contextRef="#ctx0" brushRef="#br2" timeOffset="185342.49">28300 5931 15711 0,'0'0'704'0,"0"0"128"0,0 0-656 0,0 0-176 16,0 0 0-16,0 0 0 0,0 0 1440 0,0 11 256 0,0-11 48 15,0 0 16-15,0 0-304 0,0 0-64 0,0 0-16 0,0 0 0 16,0 0-96-16,0 0-32 0,0 0 0 0,0 0 0 15,0 0-160-15,0 0-16 0,0 0-16 0,0 0 0 16,0 0-96-16,-2-10-32 0,0 1 0 0,-1-1 0 16,1 1 0-16,-2 0 0 0,-3-2 0 0,1-2 0 15,-1-1-48-15,1-2-16 0,-3-1 0 0,-1-2 0 16,1-3-240-16,1-1-48 0,3 3-16 0,-3-4 0 16,-2-3-80-16,0-3-16 0,-1 0 0 0,2 0 0 15,0-3-176-15,1 2-32 0,0 0-16 0,0-2 0 16,1 2-96-16,1-2-16 0,1 3 0 0,0 3 0 15,0 2-128-15,0 2 0 0,1-4 0 0,-2 7 0 16,1 1 0-16,1 4 0 0,2-2 0 0,-2 2 0 16,-1 4 0-16,1-2 0 0,0-3 0 0,1 4 0 0,1 3 0 15,2 9 0-15,-3-9 0 0,0 0 0 0,1-2-256 0,0 5-16 16,2 6-16-16,0 0 0 16,0 0-400-16,0 0-80 0,0 0 0 0,0 0-16 15,0 0-384-15,0-8-80 0,0 8-16 0,0 0 0 16,0 0-1280-16,0 0-256 0,2-10-48 0,-1 3-12800 15</inkml:trace>
  <inkml:trace contextRef="#ctx0" brushRef="#br2" timeOffset="185811.19">28119 4279 20095 0,'-10'-15'896'0,"7"6"176"0,-3-2-864 0,0 1-208 0,-2-1 0 0,-1 2 0 15,0 1 1344-15,-2 2 208 0,-2-5 48 0,2 6 16 16,0 3-384-16,-1 0-80 0,-2 0 0 0,1 4-16 15,1 5-848-15,-1 3-160 0,-1 3-128 0,0 3 144 16,2 2-144-16,1 0-224 0,2 2 48 0,3 1 16 16,3 1 160-16,3 3-160 0,3 2 160 0,3 1-160 15,3-4 160-15,2 2 0 0,-1 2 0 0,5-3 0 0,4-1 0 16,2-2 256-16,-3-5-64 0,2-1-16 0,1-4 144 0,0-4 48 16,-3-3 0-16,0-3 0 0,2-2 336 0,-2-2 80 15,-3-3 16-15,1-5 0 0,0-1 48 0,-2-5 16 16,-3-2 0-16,-4 1 0 0,0-3-96 0,-2 3-32 15,-2-2 0-15,-3 2 0 0,-3-8-416 0,-1 2-64 16,0-1-32-16,-2 2 0 0,-5 0-96 0,0 1-128 16,-2-1 176-16,-2 1-176 15,1 0-256-15,0 3-144 0,-1 1-48 0,2 5 0 16,0 3-2048-16,0 4-400 0,0 0-96 0,0 3-11584 0</inkml:trace>
  <inkml:trace contextRef="#ctx0" brushRef="#br2" timeOffset="186076.85">28441 4103 6447 0,'0'0'272'0,"9"-7"80"0,0 0-352 0,-9 7 0 0,8-5 0 0,-8 5 0 15,10-4 5264-15,-10 4 992 0,0 0 192 0,7 9 32 16,-3 4-4176-16,-2 5-848 0,-2 6-176 0,0-1-16 16,0 5-976-16,1 0-288 0,1 1 128 0,-1 2-128 15,0 3 0-15,1 3 0 0,-2 2 0 0,0 1 0 16,0-1-192-16,0-2-64 0,1-3-16 0,2-7 0 16,0-2-624-16,0-4-128 0,-3-3-32 0,3-5-8224 15,1-1-1664-15</inkml:trace>
  <inkml:trace contextRef="#ctx0" brushRef="#br2" timeOffset="186279.96">28738 4071 22463 0,'0'0'992'0,"0"0"208"0,0 0-960 0,0 0-240 0,0 0 0 0,0 0 0 16,0 0 1184-16,2 13 192 0,-2 2 32 0,0 6 16 15,2 3-784-15,-1-1-176 0,-1 3-16 0,1-1-16 16,1 1-432-16,0 3 0 0,2-2 0 0,-1 2 0 16,1 1-160-16,-3-3 160 0,0 1-208 0,2 2 80 31,-2-2-480-31,2 1-96 0,-1 0 0 0,2-2-7328 0,-1-2-1456 0</inkml:trace>
  <inkml:trace contextRef="#ctx0" brushRef="#br2" timeOffset="186529.93">28507 4330 21183 0,'0'0'1888'0,"0"0"-1504"15,0 0-384-15,0 0 0 0,7 11 2608 0,-7-11 448 16,0 0 80-16,11 6 32 0,2 2-896 0,3-3-176 15,0-2-48-15,-1-1 0 0,1 1-1248 0,2 1-256 16,0-1-48-16,1 0-16 0,-1 1-352 0,3 3-128 16,1 1 0-16,-1 1 144 15,-2 0-1440-15,0 3-304 0,-1-1-48 0,-2 4-15296 0</inkml:trace>
  <inkml:trace contextRef="#ctx0" brushRef="#br2" timeOffset="187467.42">28461 5673 7359 0,'0'0'656'0,"0"0"-528"0,0 0-128 0,0 0 0 15,0 0 2816-15,0 0 544 0,0 0 96 0,0 0 32 16,0 0-1712-16,0 0-352 0,0 0-64 0,0 0-16 15,0 0-352-15,11-5-80 0,-2 1-16 0,-9 4 0 16,10-4 80-16,0 3 16 0,-10 1 0 0,10 2 0 16,-10-2-256-16,12 4-48 0,-1-1-16 0,0 1 0 15,-3 2-112-15,2 2-32 0,1 0 0 0,-1-2 0 16,-10-6-128-16,12 7-16 0,-1 1-16 0,3 0 0 16,-4 1 16-16,2 0 16 0,1 1 0 0,0-1 0 15,0 2 112-15,2 1 0 0,2-1 16 0,0 0 0 0,-1-1-160 0,0 2-48 16,1 0 0-16,1-1 0 0,0 1-96 0,0 0-32 15,1-4 0-15,-1 1 0 0,0 0 16 0,0 1 0 16,2-2 0-16,-1 3 0 0,0-1 48 0,-1 0 16 16,1 1 0-16,0-3 0 0,-2 1-64 0,-2-1-16 15,0-2 0-15,-1 2 0 0,2 1-16 0,-2-1-16 16,2 0 0-16,-2 1 0 0,-2-3-160 0,-1 0 192 16,2 0-192-16,-1 2 192 0,-1 0-64 0,-1 1 0 15,1-1 0-15,0-2 0 0,4 1 32 0,-2-1 0 16,1 1 0-16,-1 2 0 0,-3 0 32 0,1-1 16 15,-1 0 0-15,1-2 0 0,-1-1-16 0,2 2-16 0,-3-2 0 16,0 2 0-16,-9-7-48 0,12 9-128 0,-2 0 192 0,1-3-64 16,-3 1-128-16,-8-7 0 0,10 8 144 0,-2-2-144 15,-8-6 0-15,10 9 0 0,-2-5 0 0,-8-4 128 16,8 8-128-16,-8-8 0 0,0 0 0 0,9 4 0 16,-9-4 0-16,0 0 0 0,0 0 0 0,8 8 128 15,-8-8-336-15,0 0-64 0,0 0-16 0,0 0 0 31,0 0-1760-31,0 0-336 0,0 0-80 0,0 0-16336 0</inkml:trace>
  <inkml:trace contextRef="#ctx0" brushRef="#br3" timeOffset="205645.42">26658 8020 26543 0,'0'0'1168'0,"0"0"256"0,0 0-1136 0,0 0-288 0,4 15 0 0,-4-15 0 16,0 0 1280-16,0 0 192 0,11 6 32 0,0-2 16 16,3-3-256-16,0 0-48 0,2-1-16 0,3 0 0 15,5-5-560-15,-2 1-96 0,-3-3-32 0,1 1 0 16,-2-2 64-16,-1 2 16 0,-3-4 0 0,-1 0 0 16,0-3-224-16,0 0-48 0,0 0-16 0,-2 1 0 15,-5-1-176-15,1-1-128 0,-1-2 144 0,-2 2-144 16,-1-2 144-16,-3 2-144 0,-3 0 128 0,1 0-128 0,-1 1 128 0,-3 0-128 15,-6 0 128-15,0 2-128 0,4 0 128 0,-2 5-128 16,-4 0 128-16,1 4-128 0,0 2 240 0,1 2-48 16,0 4 0-16,-2 2 0 0,-3 3 112 0,4 5 16 15,2-2 0-15,2 8 0 0,0 3 0 0,5-5 16 16,0 2 0-16,0 10 0 0,3-2-80 0,4-3-32 16,1-3 0-16,3 1 0 0,5-1-224 0,1-1 0 15,1-3 0-15,5-1 0 0,-1-2 0 0,-4-6 0 16,3 2 0-16,9 0 0 15,2 0-336-15,-5-3-64 0,-3-3-16 0,1-4 0 16,1 0-560-16,-1-2-112 0,-3-1-32 0,0-2 0 16,0-2-1824-16,-1-1-352 0,-1-3-80 0,-2-3-11296 0</inkml:trace>
  <inkml:trace contextRef="#ctx0" brushRef="#br3" timeOffset="206333.11">27271 7806 8287 0,'0'0'368'0,"0"0"80"0,1-9-448 0,-1 9 0 0,-2-8 0 0,2 8 0 16,0 0 5248-16,0 0 960 0,0 0 192 0,0 0 32 16,0 0-4256-16,0 12-832 0,0 2-192 0,0 7-16 15,0 1-544-15,1 3-96 0,-1 1-32 0,1-3 0 16,-1 0-128-16,2-3-16 0,0 0-16 0,1-3 0 16,0-3-96-16,1 3-16 0,-1-2 0 0,3-1 0 15,0 0-192-15,-1-3 144 0,1-4-144 0,0 0 128 0,-6-7-128 0,11 1 128 16,-11-1-128-16,11-1 128 0,2-6-128 0,-2 1 0 15,-2-2 0-15,1-1 0 0,2 0 0 0,0-2 0 16,-1-5 0-16,1-1 192 0,-1 0-192 0,2-2 0 16,0-1 0-16,0-3 0 0,-2 0 0 0,1-2 0 15,1-1 0-15,2 3 0 0,-5 2 192 0,0 4-32 16,1 0-16-16,-3 4 0 0,-3 4 496 0,-5 9 80 16,0 0 32-16,0 0 0 0,0 0-224 0,0 0-32 15,1 13-16-15,-1-2 0 0,-1 2-160 0,-2 12-16 16,-1 4-16-16,2-2 0 0,0 2-288 0,1-4 0 15,0-2 0-15,1-2 0 0,4-4 0 0,1 0-176 16,2-1 0-16,0-1 0 16,2 0-544-16,3-1-112 0,0 0-32 0,1-1 0 15,1-5-592-15,3-4-112 0,-2-4-32 0,0-1 0 16,4-2-128-16,-1-2-48 0,0-3 0 0,0-2 0 16,1-5 304-16,-1 1 48 0,-1-4 16 0,0 1 0 0,0 0 800 0,-2-1 160 0,1-3 48 0,-2 0 0 15,-2-1 656-15,0-2 144 0,-2 1 32 0,-3 2 0 16,-6 1 688-16,0 3 144 0,-1 0 16 0,-1 4 16 15,-3 0-48-15,0 4-16 0,0 1 0 0,4 8 0 16,-8-5-304-16,8 5-64 0,-10 0-16 0,0 3 0 16,0 1-528-16,1 5-96 0,-1 4-32 0,1 4 0 15,1 2-192-15,3 5 0 0,1 2 0 0,1-1 0 16,2-1 0-16,3 1 0 0,2-4 0 0,4 0-160 16,3-5 160-16,2 2 0 0,0-2 0 0,4-3-128 15,2-3 128-15,1-3 192 0,-1 0-32 0,2-3-16 16,-1-4 224-16,-1-1 32 0,0-3 16 0,-2-1 0 0,-3-3 32 15,0-2 16-15,-2-1 0 0,-2 2 0 0,-2-4-128 0,0-1-16 16,-1 1-16-16,-4 0 0 0,-3-2-112 0,-3 0 0 16,-4-2-16-16,-3-2 0 0,-3 1 80 0,-4-1 32 15,-3-4 0-15,-2 4 0 0,-3 1-160 0,0-1-128 16,-1 1 144-16,1 2-144 16,2 3-320-16,3 3-144 0,6 0-48 0,2 3 0 15,2 2-960-15,10 5-208 0,0 0-48 0,0 0-9760 16,0 0-1952-16</inkml:trace>
  <inkml:trace contextRef="#ctx0" brushRef="#br3" timeOffset="206614.26">28476 7412 21183 0,'-2'-8'1888'0,"2"8"-1504"0,0 0-384 0,0 0 0 15,0 0 3248-15,0 0 576 0,0 0 112 0,0 0 32 16,7 16-1696-16,-2 4-336 0,-1 4-64 0,-3 6-16 16,-2 3-528-16,-1 5-112 0,0 3-32 0,1 5 0 15,0 4-160-15,-2-2-16 0,0 1-16 0,1-2 0 16,-1 2-496-16,2-4-112 0,2-4 0 0,-1-1-16 16,0 2-816-1,5-3-144-15,2 0-48 0,1-2 0 0,-2-2-1792 0,5-1-384 0</inkml:trace>
  <inkml:trace contextRef="#ctx0" brushRef="#br3" timeOffset="-208553.61">26592 7424 10127 0,'0'0'896'0,"0"0"-704"0,0 0-192 0,0 0 0 15,0 0 2560-15,0 0 496 0,0 0 80 0,0 0 32 16,0 0-1104-16,0 0-208 0,0 0-64 0,0 0 0 15,0 0-352-15,0 0-80 0,0 0-16 0,0 0 0 16,0 0-32-16,0 0-16 0,0 0 0 0,0 0 0 16,0 0-224-16,0 0-48 0,0 0-16 0,0 0 0 15,0 0-304-15,10 10-64 0,-10-10-16 0,15 2 0 16,-2-2-112-16,0 0-32 0,-1 0 0 0,1 2 0 16,1 1-80-16,0-2-16 0,1 2 0 0,0-3 0 0,0-3-64 15,1 3-32-15,3 0 0 0,-1 0 0 0,-2 0 32 0,-1 0 0 16,2 0 0-16,-1 0 0 0,1 3-128 0,-3-3-32 15,-2-3 0-15,1 2 0 0,3 0-160 0,-1-1 0 16,-2 0 0-16,-1-1 128 0,-2 0-128 0,1 1 0 16,-2-2 0-16,1 0 0 0,1 0-256 0,-1 3-16 15,-10 1-16-15,11-7 0 16,-1 2-1088-16,-1 1-224 0,0 0-32 0,1 0-16 16,-1 2-1808-16,1-1-352 0</inkml:trace>
  <inkml:trace contextRef="#ctx0" brushRef="#br3" timeOffset="-203593.68">24930 9218 16575 0,'0'0'1472'0,"0"0"-1168"0,0 0-304 0,-4 8 0 0,2 3 3648 0,1 1 688 0,0-1 128 0,1-1 16 16,0-1-3648-16,2 3-832 0,2-3 0 0,2 1 0 31,-1 1-560-31,1 2-32 0,0-3-16 0,0 3 0 16,1-4-2608-16,0-1-528 0</inkml:trace>
  <inkml:trace contextRef="#ctx0" brushRef="#br3" timeOffset="-203421.79">25090 9140 1839 0,'0'0'160'0,"0"0"-160"0,0 0 0 0,0 0 0 0,0 0 6128 0,0 0 1184 0,0 0 240 0,8 2 64 0,-8-2-4608 16,6 7-896-16,-2-1-192 0,0 3-48 0,0 3-880 0,1 2-176 15,1 3-48-15,-3 3 0 16,1 1-1168-16,0 2-240 0,1 3-64 0,2-1-10352 16,1 3-2064-16</inkml:trace>
  <inkml:trace contextRef="#ctx0" brushRef="#br3" timeOffset="-203062.41">25503 9812 28559 0,'0'0'2544'0,"0"0"-2032"0,2 9-512 0,0 1 0 16,2 0 1488-16,-4-10 208 0,0 0 32 0,8 3 16 15,2-5-752-15,1 1-160 0,1-3-16 0,1-2-16 16,-2-5-464-16,1-1-80 0,0 2-32 0,1-2 0 16,-1-1-80-16,-2-1-16 0,-1 0 0 0,-1-1 0 15,-2 0-128-15,0-2 128 0,-4 1-128 0,-2 3 128 16,-2-1 0-16,-2 2 0 0,-1-1 0 0,-2 2 0 16,-1 4 16-16,-1 0 0 0,-1 4 0 0,-2 0 0 15,1 4 240-15,2 3 64 0,-1 2 0 0,1 5 0 16,-2 2 96-16,2 4 32 0,1 2 0 0,2 2 0 15,1 0-256-15,1 2-32 0,2 4-16 0,2-1 0 16,2 0-64-16,3-2-16 0,0 0 0 0,2-1 0 16,1 0-64-16,1-3-128 0,1 3 176 0,1-6-176 0,3-2 0 15,2-1-320-15,0 0 32 0,1-1 16 16,0-4-2032-16,2-1-384 0,0-3-96 0,1-3-14384 16</inkml:trace>
  <inkml:trace contextRef="#ctx0" brushRef="#br3" timeOffset="-202499.87">25924 9689 23951 0,'0'0'2128'0,"0"0"-1696"15,0 0-432-15,-2 7 0 0,-1 1 2800 0,1 1 464 16,-1 3 112-16,2 0 16 0,-2 3-1872 0,2 4-368 16,1 3-80-16,-2 0-16 0,1 0-480 0,0 0-112 0,1-1-16 0,1 1 0 15,-2-2-304-15,1-1-144 0,0 0 128 0,0-2-128 16,1-3 0-16,0-5 0 0,1-1 0 0,-1-2 0 15,-1-6 0-15,0 0 0 0,0 0-224 0,0 0 80 16,4-2-96-16,0-3-16 0,0-5 0 0,-2 0 0 16,2-6-16-16,0 2-16 0,0-3 0 0,1-2 0 15,-3-4-48-15,0-1-16 0,2-4 0 0,0 1 0 16,0 0 32-16,1-7 16 0,-1 1 0 0,1 6 0 16,1 4 304-16,-1 3 0 0,-1 4 0 0,0 3 0 15,0 4 400-15,-4 9-16 0,0 0 0 0,0 0 0 16,5 8 0-16,-1 6-16 0,0 2 0 0,-1 4 0 15,3 4 96-15,-1 2 32 0,1-3 0 0,1 2 0 16,-1 0-240-16,1-2-32 0,-1 0-16 0,1-2 0 16,1-1-80-16,1-1 0 0,1-2-128 0,2 0 192 0,1-3 0 0,0-1 0 15,0-1 0-15,0-2 0 0,2-3 0 0,-1-4 0 16,0 1 0-16,2-1 0 0,1-3-48 0,0 0-16 16,-2-3 0-16,2-3 0 0,-1-2-128 0,-2-2 160 15,1-1-160-15,-2-2 160 0,0 0-160 0,-3-3 160 16,1 0-160-16,-2-4 160 0,0 3-160 0,-4-3 128 15,-2-2-128-15,-2 3 128 0,-1 2-128 0,-1-1 0 16,-4-2 0-16,-2 3 128 0,-2 1-128 0,0 6 0 16,-3 0-160-16,0 4 160 0,-1 2 0 0,0 7 0 15,-1 4 0-15,0 3 0 0,2 4 320 0,3 2 48 16,1 4 16-16,1-1 0 0,2 5 80 0,3-1 32 16,0-1 0-16,6 2 0 0,4-2-208 0,1 0-32 0,3-6-16 15,2 1 0-15,3-4-240 0,3 0 0 0,3-3 0 0,1-1 0 16,-1-4-240-16,-1-3-80 0,-1 0-32 0,9-3 0 31,-3 1-928-31,-8-1-192 0,0-2-48 0,2 0 0 16,-4 0-1504-16,7-7-304 0,-2 4-64 0,-9-1-16 0</inkml:trace>
  <inkml:trace contextRef="#ctx0" brushRef="#br3" timeOffset="-202296.76">26961 9746 19343 0,'0'0'1728'0,"-3"-4"-1392"0,3 4-336 0,0 0 0 0,0 0 5376 0,0 0 992 15,0 0 208-15,0 0 32 0,0 0-5168 0,7 0-1040 16,5-1-208-16,6-1-32 0,-1 0-336 0,1-2-64 16,2-3-16-16,0-1 0 15,4-1-2496-15,-2 0-512 0,-1 1-112 0,0-2-16 0</inkml:trace>
  <inkml:trace contextRef="#ctx0" brushRef="#br3" timeOffset="-201920.22">27605 9572 28559 0,'0'0'2544'0,"-11"2"-2032"0,0-4-512 0,0 4 0 15,2 0 2224-15,-1 2 336 0,-2 2 80 0,0 0 16 16,-1 4-1712-16,2 1-352 0,-1 2-64 0,0 3-16 16,2 2-144-16,3 1-48 0,2 1 0 0,4 1 0 15,3 0-320-15,6 0 144 0,4-8-144 0,2 1 0 16,3-1 0-16,3-1 0 16,-1-3 0-16,2-3-144 0,1 0 144 0,0-5 0 0,-2-2-144 0,-1 1 144 15,1-6 0-15,-2 2 0 0,-2 0 128 0,0-1-128 16,-2-1 352-16,-2-2-16 0,-2-1 0 0,-2 1 0 15,-8 8-112-15,5-12-32 0,-2 1 0 0,-3-3 0 0,-3 4 80 16,-2-2 16-16,-3-1 0 0,-2 2 0 0,-3 0-64 0,1 2-16 16,0-4 0-16,-1 0 0 15,-4 2-736-15,1 2-160 0,3 2-16 0,2 0-16 16,2 2-1568-16,1 2-304 0,1 1-64 0,7 2-13440 16</inkml:trace>
  <inkml:trace contextRef="#ctx0" brushRef="#br3" timeOffset="-201701.5">28051 9280 20271 0,'0'0'1792'0,"0"0"-1424"0,2-5-368 0,-2 5 0 15,0 0 4592-15,0 0 848 0,0 0 160 0,4 16 32 16,-4 2-3376-16,0 3-672 0,2 6-144 0,-2 1-32 15,0 0-656-15,0 4-144 0,-2 0-32 0,4 1 0 16,2-2-352-16,-1-2-80 0,1-3-16 0,2 1 0 16,-1 1-128-16,0-2-176 0,-1-4 48 0,1 0 0 31,2-2-528-31,-1-2-112 0,-1-2 0 0,1 1-16 16,0-3-1840-16,1-1-384 0,-2 0-64 0,-1-7-13808 0</inkml:trace>
  <inkml:trace contextRef="#ctx0" brushRef="#br3" timeOffset="-201467.15">28577 9128 4607 0,'0'0'400'0,"0"0"-400"15,0 0 0-15,0 0 0 0,0 0 6784 0,0 0 1280 16,0 0 256-16,0 0 64 0,0 0-5680 0,0 0-1120 15,-1 12-240-15,1 1-32 0,0 0-672 0,0 2-128 16,-1 2-16-16,0-2-16 16,-1-2-832-16,0 0-160 0,-1 0-48 0,2-2 0 15,1 0-560-15,2 1-112 0,2-3-32 0,0-1 0 16,-4-8-2064-16,0 0-400 0,0 0-96 0</inkml:trace>
  <inkml:trace contextRef="#ctx0" brushRef="#br3" timeOffset="-201295.03">28686 9134 22687 0,'0'0'1008'0,"8"-5"208"0,-1 1-976 0,-7 4-240 0,8-6 0 0,-8 6 0 16,0 0 2576-16,11 0 480 0,-11 0 80 0,10 4 32 16,-10-4-960-16,8 10-192 0,-2 1-32 0,-2 3-16 15,-2-1-944-15,-2 3-192 0,-2 2-48 0,1-1 0 16,-2 2-608-16,1 2-176 0,-2 4 0 0,-1 2-12992 16,-1-2-2672-16</inkml:trace>
  <inkml:trace contextRef="#ctx0" brushRef="#br3" timeOffset="-200420.02">25499 11034 2751 0,'-33'26'256'0,"33"-26"-256"0,0 0 0 0,2-6 0 16,-1-1 4640-16,1 0 880 0,-1 1 176 0,-1-1 48 15,-1 1-3232-15,-2-3-640 0,-2 1-128 0,0 1-16 16,-1 2-464-16,-1 3-96 0,-1 0-16 0,-1 2 0 15,-2-1-448-15,1 2-112 0,1 3-16 0,-2 1 0 16,0 3-272-16,0 3-64 0,-1-1-16 0,-1 3 0 16,2 0-224-16,3-1 0 0,1 1 0 0,2 1-160 15,1-1 160-15,2 2 0 0,0-2-144 0,2 0 144 16,2 0 0-16,0 0-176 0,3-4 176 0,2 0-128 16,-1 2 128-16,2-1 0 0,0-7-144 0,0 0 144 15,1-1 0-15,1-4 0 0,0 0-144 0,-1-2 144 16,1-3 0-16,1 0 0 0,-2-3 0 0,1-1 0 15,1-4 0-15,-1 4 0 0,-1-1 0 0,2 0 0 16,-5 2 128-16,2-1-128 0,-2 1 0 0,2-1 144 16,-3 4 16-16,1 1 0 0,-6 6 0 0,0 0 0 0,0 0 64 0,0 0 16 15,4 8 0-15,-2 1 0 0,1-2-48 0,-1 3 0 16,0 3 0-16,-1 0 0 0,2 2-192 0,-1-2-256 16,1 4 48-16,1-2 16 15,1 1-1664-15,0-2-336 0,2-1-64 0,0 0-12144 16</inkml:trace>
  <inkml:trace contextRef="#ctx0" brushRef="#br3" timeOffset="-200217">25819 10675 23039 0,'0'0'2048'0,"0"0"-1648"0,0 0-400 0,-4 8 0 16,0 1 2112-16,0 3 320 0,-2 2 80 0,0 3 16 15,2 3-1168-15,-1 3-224 0,0 2-48 0,0 3-16 16,2 3-624-16,1-4-128 0,0 2-32 0,2 1 0 31,3 0-608-31,-1-5-128 0,2 1-32 0,0 2 0 16,0-2-2896-16,1 2-576 0</inkml:trace>
  <inkml:trace contextRef="#ctx0" brushRef="#br3" timeOffset="-199982.65">26082 10746 14735 0,'0'0'1312'0,"0"0"-1056"0,-1 9-256 0,-2 1 0 0,-1 1 2576 0,0 1 464 16,1 1 96-16,-1 1 0 0,1-2-960 0,-1 1-208 15,0 2-48-15,0 1 0 0,-2 1-1008 0,-2 1-208 16,0 2-32-16,0 1-16 0,-2 6-480 0,-1 0-176 15,2-3 0-15,3-5 144 16,-2 0-512-16,1 0-96 0,1 2-32 0,1 0 0 16,-1-4-1168-16,3 0-224 0,-1 1-48 0,1 2-6896 15,2-6-1360-15</inkml:trace>
  <inkml:trace contextRef="#ctx0" brushRef="#br3" timeOffset="-199388.88">25997 10698 11967 0,'0'0'528'0,"0"0"112"0,0 7-512 0,-1 1-128 0,-1 1 0 0,-1 2 0 15,2 2 4384-15,-2 0 848 0,0 0 160 0,-1 3 48 16,2 3-3376-16,-2 2-656 0,1 1-144 0,1 2-32 16,0 0-848-16,0-1-160 0,-1-1-32 0,1 0-16 15,-1 0-176-15,0-1 0 0,3-5 0 0,-1-3 0 31,0 1-528-31,-1 0-96 0,1 2-16 0,2-2 0 16,-1-1-2928-16,0-1-592 0</inkml:trace>
  <inkml:trace contextRef="#ctx0" brushRef="#br3" timeOffset="-198840.51">25990 11001 5519 0,'0'0'240'0,"0"0"64"0,0 0-304 0,0 0 0 16,0 0 0-16,0 0 0 0,0 0 4960 0,2 9 928 15,1 2 192-15,-3-11 48 0,6 8-3312 0,2 0-640 16,0-1-144-16,0 0-32 0,1-1-752 0,-3-3-160 15,1 0-16-15,-1 1-16 0,-6-4-704 0,10 3-144 16,-1 3-16-16,-1-4-16 0,1 2-368 0,1 1-80 16,2 2-16-16,-2-1 0 15,1-2-2096-15,-1 3-432 0,-1-1-64 0,-1 1-11184 0</inkml:trace>
  <inkml:trace contextRef="#ctx0" brushRef="#br3" timeOffset="-198465.48">26312 11073 8287 0,'0'0'736'0,"0"0"-592"0,0 0-144 0,0 0 0 16,0 0 4544-16,0 0 864 0,0 0 176 0,0 0 48 15,9 4-3392-15,1-3-688 0,-1-1-128 0,2-1-16 16,-1 1-496-16,3-3-80 0,-1-1-32 0,-2 1 0 15,3-3-304-15,-3 2-64 0,-1-2-16 0,-3-1 0 16,2 1-176-16,-3 1-48 0,-1-1 0 0,0 1 0 16,-4 5-32-16,1-8-16 0,-2 2 0 0,0-1 0 15,1 7 16-15,0 0 0 0,-5-5 0 0,-2 1 0 0,-1 2-32 16,0-1 0-16,1 0 0 0,0 3 0 0,0 2-128 0,0 2 192 16,0 2-192-16,-1 6 192 0,2-4 128 0,1 5 16 15,-1 2 16-15,2-2 0 0,1 2 64 0,3 0 16 16,1 0 0-16,3 0 0 0,1 0-240 0,3-1-32 15,2-2-16-15,2-2 0 0,1-1-144 0,1 0-192 16,2-1 32-16,0-2 16 16,1-3-1424-16,0-1-288 0,1-2-48 0,0-2-16 15,-2-4-1728-15,-2 1-368 0</inkml:trace>
  <inkml:trace contextRef="#ctx0" brushRef="#br3" timeOffset="-197965.41">26656 10966 25215 0,'0'0'1120'0,"0"0"224"0,0 0-1072 0,0 0-272 0,0 0 0 0,0 0 0 16,0 0 1600-16,0 0 256 0,0 0 48 0,6 9 16 16,0 3-640-16,-3 2-112 0,0 2-16 0,0 1-16 15,-2 0-448-15,2 1-96 0,-1 0-16 0,1-1 0 16,-1 0-256-16,1 0-48 0,1-2-16 0,-1-1 0 16,-2-4-256-16,1 1 128 0,-2-11-128 0,0 0 0 15,3 9 128-15,-3-9-128 0,0 0 0 0,0 0 0 16,0 0 0-16,8-3 0 0,0-2 0 0,-2-1-144 15,1-4-128-15,-1-3-32 0,-1-1 0 0,1-2 0 16,-2-3-144-16,1-1-48 0,-1 1 0 0,0-1 0 16,0 1 96-16,2 2 16 0,1 2 0 0,-1 2 0 15,1 3 192-15,-1-1 64 0,1 4 0 0,-2 1 0 0,-5 6 128 0,0 0 192 16,6 4-32-16,1 0-16 0,2 1 416 0,-2 3 80 16,-2 1 0-16,0 3 16 0,3 1-80 0,0 2 0 15,-1-1-16-15,3 0 0 0,3-1-384 0,1 0-176 16,-1-1 160-16,3 0-160 0,-1-3 0 0,2 0 128 15,-1-2-128-15,0-1 0 0,-1-1 0 0,2-1 128 16,0-3-128-16,0-1 0 0,-1-1 160 0,-5-1-160 16,2-1 160-16,-2-2-160 0,-2 0 192 0,0-1-64 15,-2-2-128-15,-1 1 192 0,-1-4-192 0,-1 1-240 16,-1-2 48-16,-2 0 16 0,-1 2-16 0,-1-2-16 16,0 3 0-16,-3 0 0 0,-3-2 208 0,1 4 0 15,-1 0-160-15,1 2 160 0,-2 2 240 0,0 2 112 16,-1 1 32-16,1 4 0 0,1 0 192 0,1 2 32 0,2 1 16 15,1 2 0-15,1 1-80 0,1 2-16 0,1 0 0 0,2-2 0 16,3 2-320-16,4 0-64 0,1-3-16 0,0 3 0 31,0-3-448-31,2 0-112 0,1 0-16 0,2-1 0 16,0 0-1408-16,3-2-272 0,1 1-64 0,0-2-9344 0,1-2-1872 0</inkml:trace>
  <inkml:trace contextRef="#ctx0" brushRef="#br3" timeOffset="-197731.06">27980 10806 15663 0,'0'0'1392'0,"-7"8"-1120"16,-3 3-272-16,5-3 0 0,1 4 5104 0,0 1 960 15,0 3 192-15,2 2 32 0,1 0-4752 0,1 3-944 16,2 0-192-16,3 0-32 0,2 0-112 0,1-1-32 15,0 1 0-15,-1 1 0 0,4-2-224 0,-2 0-208 16,0-1 32-16,0 2 16 16,0-5-1376-16,-1 1-256 0,-1-2-64 0,-2 1-14000 0</inkml:trace>
  <inkml:trace contextRef="#ctx0" brushRef="#br3" timeOffset="-197559.1">27919 11087 17503 0,'0'0'768'0,"0"0"176"0,0 0-752 0,0 0-192 0,0 0 0 0,0 0 0 16,0 0 4976-16,0 0 960 0,0 0 192 0,0 0 32 15,9-2-3936-15,2-1-800 0,0-1-144 0,4 0-48 16,2 0-784-16,1 1-144 0,1-3-48 0,11 2 0 31,-3-2-960-31,-3 1-192 0,-2 1-32 0,-2 2-11872 0,2-3-2368 0</inkml:trace>
  <inkml:trace contextRef="#ctx0" brushRef="#br3" timeOffset="-196918.65">29044 11059 26207 0,'0'0'1152'0,"0"0"256"0,0 0-1136 0,0 0-272 0,0 0 0 0,-6-5 0 16,-3-2 1664-16,-1 0 288 0,3 1 48 0,-1 1 16 15,-1 0-480-15,0 2-80 0,-1-1-32 0,0 3 0 16,0 1-720-16,-1 1-160 0,1 3-32 0,1 0 0 15,-2 2-256-15,2 3-48 0,1 2-16 0,0 1 0 16,-1-1-192-16,3 2 0 0,-1 0 0 0,2 2 0 16,2-2 0-16,2 0 0 0,0-3 0 0,1-10 0 15,6 12 0-15,-6-12-128 0,8 10 128 0,1-2 0 16,2-3 0-16,-1-1-128 0,1 0 128 0,-1-1 0 16,0 1-192-16,1-4 32 0,-2-1 0 0,1-1 0 0,0 0 32 15,0-2 0-15,0-2 0 0,2 1 0 0,0 0 128 0,0-1-192 16,-3-1 192-16,-1 0-192 0,-8 7 192 0,7-3 0 15,-7 3 0-15,0 0 0 0,0 0 0 0,0 0 0 16,0 0 128-16,0 0-128 0,0 0 272 0,0 0-16 16,0 0 0-16,0 0 0 0,0 0-128 0,0 0-128 15,8 7 192-15,-1 3-192 0,-2 0 0 0,0 0-304 16,0 1 48-16,2 2 0 16,-1 1-512-16,2 1-80 0,1-2-32 0,-1 0 0 15,-1 1-1936-15,0-4-400 0,4 0-80 0</inkml:trace>
  <inkml:trace contextRef="#ctx0" brushRef="#br3" timeOffset="-196731.03">29396 10711 32303 0,'0'0'1424'0,"0"0"304"0,0 0-1376 0,0 0-352 0,0 0 0 0,-4 13 0 15,-1-2 992-15,0 5 128 0,-2 2 32 0,1 4 0 16,-1 2 0-16,3 2 16 0,-1 4 0 0,0 1 0 15,0 2-832-15,2-2-160 0,-1 2-48 0,0-2 0 16,2 0-448-16,0-2-112 0,2-2-16 0,3-1 0 16,1-1-1904-16,1-3-384 0,3-1-80 0,2-2-11904 15</inkml:trace>
  <inkml:trace contextRef="#ctx0" brushRef="#br3" timeOffset="-196293.27">29725 11012 15663 0,'0'0'1392'0,"-5"-9"-1120"16,-2 0-272-16,-1 3 0 0,0 2 3584 0,-1 2 640 16,-2 0 144-16,-1 5 32 0,-1 1-3232 0,0 3-640 15,0 2-128-15,1 2-16 0,2 4-112 0,3 0-16 16,2-2 0-16,2 3 0 0,2 1-256 0,5-3-144 16,0 2 16-16,2-2 0 15,3-1-384-15,3 0-80 0,1-3-16 0,1 0 0 16,1-1-384-16,-2-1-80 0,0-2-16 0,0-2 0 15,0-1 128-15,-1-2 32 0,-2-2 0 0,1-2 0 0,-1-1 480 0,0-1 112 0,1-1 16 16,-1-2 0-16,1-1 320 0,-1 1 0 0,1-5 0 0,-2 1 128 16,-3 0 176-16,-2-2 16 0,-1 1 16 0,-1 0 0 15,0 1 880-15,-2 2 192 0,-3-1 16 0,-1 2 16 16,-1 1-48-16,5 8-16 0,-8-5 0 0,8 5 0 16,-9 0-608-16,9 0-128 0,-9 7-32 0,2 2 0 15,1-3-48-15,2 5-16 0,0-1 0 0,3 2 0 16,1 0-208-16,1 1-32 0,2 0-16 0,0-1 0 15,3-1-112-15,0-2-32 0,3-2 0 0,2-1 0 16,-2 1-144-16,1-3 0 0,-10-4 0 0,13 2 128 16,-1 0 64-16,-1-2 0 0,-11 0 0 0,0 0 0 15,10-4 32-15,-10 4 16 0,0 0 0 0,5-8 0 16,-5 8-240-16,1-9 0 0,-3-4-144 0,-2 2 144 16,-1 1-768-16,0-2-64 0,-2 1-16 0,0-2 0 15,1-1-2784-15,1 1-544 0,1 0-112 0,0-5-32 0</inkml:trace>
  <inkml:trace contextRef="#ctx0" brushRef="#br3" timeOffset="-195699.29">30049 10748 2751 0,'0'0'256'0,"0"0"-256"16,0 0 0-16,3 13 0 0,-4-1 6480 0,1 1 1264 15,0 2 240-15,-2-1 48 0,-2 3-5264 0,4 0-1040 16,4 1-224-16,-2 2-32 0,-4-1-320 0,2 3-64 15,0-5-16-15,2 3 0 0,-2-3-608 0,1 2-112 0,0-4-32 0,1 0 0 16,-2 0-192-16,2-4-128 0,-2-11 160 0,4 11-160 16,-4-11 128-16,0 0-128 0,7 8 0 0,-7-8 144 15,0 0-144-15,0 0 0 0,13 2 0 0,-4-2 0 16,-9 0-224-16,9-4 80 0,3-2 16 0,-5-2 0 16,-1-1-48-16,-1-3 0 0,1 2 0 0,1-1 0 15,-2 2 0-15,0 1 0 0,-5 8 0 0,7-10 0 16,-7 10 16-16,8-8 0 0,-8 8 0 0,0 0 0 15,0 0-80-15,0 0-16 0,0 0 0 0,0 0 0 16,11 3 0-16,-11-3 0 0,0 0 0 0,7 8 0 16,-7-8-80-16,0 0-32 0,10 9 0 0,0 0 0 15,-3-3-16-15,1 2-16 0,1 0 0 0,2-2 0 16,-1 1 128-16,2-2 16 0,1 0 16 0,0-1 0 16,1-1 240-16,1-3-192 0,-1-1 192 0,2-1-192 0,1-2 192 15,-3 2 0-15,-1-1 0 0,-1-1 0 0,-1-4 0 16,1 2 0-16,-1-1 0 0,-1 1 0 0,-2-5 144 0,0 2-144 15,1-2 0-15,-4 1 144 0,-2 1-144 0,-3 9 0 16,0 0 0-16,0 0 0 0,0 0-160 0,0 0 160 16,-10-2-208-16,10 2 80 0,-11 5 368 0,2 1 80 15,1 2 0-15,1 0 16 0,2 0 368 0,5-8 64 16,-3 13 0-16,2-1 16 0,1-12-48 0,4 13-16 16,3-1 0-16,2-3 0 0,0-3-272 0,3-1-48 15,-1-2-16-15,1-2 0 0,-2-1-192 0,2 0-64 16,0-1 0-16,-2-2 0 0,-10 3-128 0,11-6 0 15,-2-2 0-15,-3 0 0 0,-2 0 0 0,-2 2 0 16,-2 6 0-16,-2-11 0 0,-2 1-288 0,-1 1 64 0,-3-3 16 0,1 2 0 16,-4-1-112-16,-1 1 0 0,-2-1-16 0,1 2 0 31,0 0-1904-31,1 4-368 0,2 0-80 0,1 1-7616 0,9 4-1536 0</inkml:trace>
  <inkml:trace contextRef="#ctx0" brushRef="#br3" timeOffset="-195496.26">30772 10574 34095 0,'0'0'1504'0,"0"0"320"0,0 0-1456 0,0 0-368 0,10 2 0 0,-10-2 0 16,5 11 1584-16,0 2 240 0,1 4 48 0,-2 0 16 15,-4 4-496-15,1 1-112 0,2 1 0 0,-1 3-16 0,-1 3-560 0,2-2-96 16,1-6-32-16,0 3 0 0,2-2-416 0,1-1-160 15,3 1 0-15,1-5 144 16,-1 2-2000-16,2 1-416 0,1-2-80 0</inkml:trace>
  <inkml:trace contextRef="#ctx0" brushRef="#br3" timeOffset="-191653.16">26502 11442 1839 0,'0'0'160'0,"0"0"-160"0,0 0 0 0,0 0 0 16,3 13 4352-16,-3-13 848 0,-10 1 176 0,10-1 16 16,0 0-2768-16,0 0-544 0,0 0-112 0,0 0-32 15,0 0-496-15,0 0-96 0,0 0-32 0,0 0 0 16,0 0-256-16,12 3-48 0,-1 0-16 0,-1-1 0 15,0 1-112-15,1-1-32 0,-11-2 0 0,16 4 0 16,-1 2-224-16,1-3-48 0,-2 1-16 0,3 2 0 16,4-5-176-16,2 0-16 0,4 2-16 0,1-1 0 15,2 0-112-15,3-2-32 0,-1-3 0 0,2 0 0 16,-1 1-48-16,-4 1-16 0,-3-3 0 0,0 1 0 16,0-3-144-16,-3 0 0 0,-2 1 0 0,-3 1 0 15,-1 0-1104-15,-1 2-208 0,0-1-32 0,-3 2-10912 16,-13 1-2176-16</inkml:trace>
  <inkml:trace contextRef="#ctx0" brushRef="#br3" timeOffset="-190755.37">30536 11319 2751 0,'0'0'128'0,"0"0"16"0,0 0-144 0,0 0 0 0,0 0 0 0,-8 4 0 16,8-4 4736-16,-9 3 896 0,9-3 192 0,0 0 48 15,-11 1-3328-15,11-1-672 0,0 0-128 0,0 0-16 16,0 0-256-16,0 0-64 0,0 0 0 0,0 0 0 16,0 0-272-16,0 0-64 0,0 0-16 0,0 0 0 15,0 0-224-15,7 7-64 0,-7-7 0 0,13 5 0 16,1-1-336-16,3-1-80 0,1-2-16 0,3-1 0 16,4-1-80-16,1-1-32 0,3 0 0 0,1-1 0 15,0-2-224-15,-2 0 0 0,0-2 0 0,-2-1 0 31,0-1-1008-31,-1 0-240 0,-3 0-48 0,-3-2-16816 0</inkml:trace>
  <inkml:trace contextRef="#ctx0" brushRef="#br0" timeOffset="-179354.25">1154 10438 6447 0,'0'0'576'0,"0"0"-576"0,0 0 0 0,0 0 0 15,0 0 4720-15,-2-4 832 0,1-1 160 0,-1 0 48 16,-1 0-3152-16,0-2-624 0,1 2-128 0,-2 1-32 16,0-1-928-16,-1 1-176 0,0-1-32 0,-2 1-16 15,0-2-240-15,0 3-48 0,-2 0-16 0,-2 2 0 16,-1 1-208-16,1 1-32 0,-4 4-128 0,4 2 192 15,1 2-192-15,3 4-128 0,-3 3 128 0,4 0-208 16,1 4-32-16,3 0 0 0,5 3 0 0,1 2 0 16,0 0 96-16,6-2 16 0,5-1 0 0,2 0 0 15,0-1-16-15,1-1 0 0,0-3 0 0,3-3 0 16,1-2 144-16,-1-4 0 0,-3-3 0 0,-2-3-128 16,-1-3 128-16,0-3 224 0,-2-2-48 0,-3-3-16 0,-1-2 272 0,-2-2 48 15,-4-1 16-15,-2-3 0 0,-2 0 16 0,-2 1 0 16,-1-3 0-16,-3-1 0 0,0 1-272 0,-1-2-48 15,0-1-16-15,-1-1 0 16,-2 3-528-16,0 0-96 0,-1 2-32 0,2 1 0 16,2 1-2352-16,1 2-480 0,1 1-80 0</inkml:trace>
  <inkml:trace contextRef="#ctx0" brushRef="#br0" timeOffset="-179088.54">1357 10439 16575 0,'1'25'1472'0,"1"-10"-1168"16,-2 4-304-16,2 5 0 0,2 4 2240 0,2-2 384 16,0 2 64-16,2-1 32 0,0-1-880 0,2-1-176 0,2-4-48 0,1-2 0 15,0 0-544-15,0-4-112 0,0-2-32 0,-1-5 0 16,-1-1 96-16,2-5 0 0,-1-2 16 0,0-2 0 16,0-2-176-16,1-3-32 0,-3-3-16 0,-1-3 0 15,-1-3-192-15,-1-1-48 0,-2 0 0 0,-1-1 0 16,0 0-288-16,-3-3-64 0,0-1-16 0,1-2 0 15,-2 1-208-15,1 1-240 0,3-1 48 0,-2 4 16 32,0-2-1296-32,0 3-256 0,2-2-48 0,0 3-16 15,0 2-1760-15,0 0-352 0</inkml:trace>
  <inkml:trace contextRef="#ctx0" brushRef="#br0" timeOffset="-178791.58">1889 10580 21183 0,'0'0'944'0,"3"9"192"0,1 3-912 0,1 0-224 16,3-2 0-16,1-1 0 0,0-2 2208 0,3-2 400 15,1-1 80-15,1-3 0 0,0-2-1392 0,2-3-272 16,-2-1-64-16,1-3-16 0,-2-2-528 0,0-3-96 16,0 1-32-16,-3-2 0 0,-1-1-96 0,-1 0 0 15,-3-2-16-15,-2 0 0 0,-4 1-48 0,-1 0 0 16,-2 2 0-16,-2 2 0 0,-4-1 0 0,-4 2 0 15,-1-1 0-15,-1 3 0 0,2 1-128 0,1 4 0 16,0 3-160-16,1 3 160 0,2 5 160 0,0 3 128 16,3 3 32-16,0 2 0 0,1 2 64 0,0 1 0 15,4 1 16-15,2 2 0 0,1 0-176 0,3 0-32 0,3 0-16 16,2-2 0-16,4 1-176 0,1-2 0 0,2-1 0 0,1-1 0 31,0-1-464-31,2 2-32 0,1-4 0 0,1 0 0 16,-2 0-2704-16,-2-1-560 0,-3 0-96 0</inkml:trace>
  <inkml:trace contextRef="#ctx0" brushRef="#br0" timeOffset="-178463.61">2224 10496 26719 0,'0'0'1184'0,"3"11"240"0,1 4-1136 0,1 0-288 0,0 0 0 0,3 0 0 0,1 1 1280 0,0 0 192 15,-1-1 32-15,0 1 16 0,-2-3-240 0,2 1-32 16,-1-1-16-16,-1 0 0 0,-1-2-320 0,1 0-64 16,-1-1-16-16,0-1 0 0,-2 0-176 0,-3-9-32 15,0 0-16-15,0 0 0 0,0 0-80 0,0 0-16 16,0 0 0-16,0 0 0 0,0 0 112 0,0 0 16 16,0 0 0-16,1-12 0 0,-4-4-256 0,1-2-64 15,-1-3 0-15,-1-5 0 0,0-1-176 0,2-2-144 16,0-1 192-16,1 0-192 0,0 2 0 0,-1 3 0 15,1 4-192-15,0 1 48 16,1 5-448-16,0-2-96 0,2 4-16 0,2 0 0 16,3 4-240-16,1 2-48 0,1 2-16 0,3 2 0 15,1 3-1808-15,4 1-384 0,1 5-64 0,1-2-11600 0</inkml:trace>
  <inkml:trace contextRef="#ctx0" brushRef="#br0" timeOffset="-178057.3">2839 10412 23551 0,'0'0'1040'0,"0"0"224"0,0 0-1008 0,2-6-256 0,-2-1 0 0,0 7 0 16,0 0 1600-16,-3-5 288 0,-3-2 48 0,0 5 16 15,1 2-480-15,-3 2-80 0,1 5-32 0,-3 1 0 16,1 1-576-16,-1 3-112 0,-1 1-32 0,1 1 0 16,-2 2-128-16,3 0-16 0,0 3-16 0,1-4 0 0,0 2-176 0,2 0-48 15,2 0 0-15,3 0 0 0,-2-1-256 0,3-2 128 16,1-2-128-16,2 0 0 0,1-2 0 0,0-1 0 15,1 0 0-15,3-3 0 0,2-3 0 0,-1 0 0 16,1 0 0-16,-1-3-144 0,1-3 144 0,-1 0 0 16,0 0-144-16,0-3 144 0,1 1 0 0,-1-1-144 15,0-2 144-15,-3-1 0 0,0 1-128 0,-1-4 128 16,0 2 0-16,0-1 0 0,-1 1 0 0,-1-3 0 16,-2-2 0-16,-1 4 0 0,1 0 256 0,1-1-64 15,0 3 0-15,1 2 0 0,-2-1 384 0,0 1 64 16,-1 7 0-16,0 0 16 0,0 0-112 0,0 0-32 15,0 0 0-15,0 0 0 0,0 0-224 0,4 8-48 16,-1 4-16-16,1-2 0 0,-1 3-224 0,0 0 0 16,3 2 128-16,-1 0-128 15,1-2-288-15,2 2-96 0,-1-2-32 0,1 0 0 16,1 0-1184-16,0 1-256 0,1 0-32 0,1 1-16 16,-1-5-816-16,1-1-160 0,-1-1-48 0,0-1-10832 0</inkml:trace>
  <inkml:trace contextRef="#ctx0" brushRef="#br0" timeOffset="-177869.82">3155 10094 28447 0,'0'0'1264'0,"0"0"256"16,0 0-1216-16,0 9-304 0,0 2 0 0,1 3 0 16,-1 2 832-16,2 3 128 0,-1 3 0 0,2 4 16 0,0 4-144 0,3 4-16 15,-2-3-16-15,1 5 0 0,1-2-496 0,2 1-112 16,-1 1 0-16,0 1-16 0,4-2-176 0,-1-1-192 15,1-4 32-15,-1-1 16 16,2-3-864-16,0-2-160 0,-3-1-48 0,0-4 0 16,0-1-688-16,0-5-144 0,-1-2-16 0</inkml:trace>
  <inkml:trace contextRef="#ctx0" brushRef="#br0" timeOffset="-177665.47">3468 9973 3679 0,'0'0'320'0,"0"0"-320"0,1 9 0 0,-1 3 0 16,1-3 7584-16,-1 6 1440 0,3 5 304 0,0 5 48 15,-1 3-6256-15,4 6-1264 0,0 5-240 0,1 4-48 16,-2 2-560-16,3 2-112 0,-1 0-32 0,1 0 0 16,-1-1-608-16,1 1-112 0,-1-4-16 0,3-2-128 15,0-1-160-15,-1-5-144 0,0 1-16 0,2-2-13296 16,-1-2-2640-16</inkml:trace>
  <inkml:trace contextRef="#ctx0" brushRef="#br0" timeOffset="-176665.58">4005 10067 12895 0,'0'0'1152'0,"0"0"-928"0,3 6-224 0,-5 7 0 0,9-4 2272 0,-2 0 416 0,0 1 64 0,0 0 32 15,1 0-1312-15,-1 2-272 0,0 1-48 0,0-4-16 16,-1 0-496-16,1 3-112 0,-2-3-16 0,0 0 0 16,-2-1-80-16,0 3-32 0,-1-11 0 0,0 0 0 15,0 0 128-15,0 0 32 0,-5 4 0 0,-1-1 0 16,6-3 0-16,-8 0 0 0,0-1 0 0,0-3 0 16,0 2-304-16,2-5-64 0,-1 2-16 0,1 0 0 15,-1-2-32-15,2 1 0 0,1-1 0 0,1 1 0 16,2-4-16-16,1 3-128 0,-1-2 192 0,3 1-64 0,2-1 0 0,2 1 0 15,0 1 0-15,3 1 0 0,2-1 80 0,-1 2 16 16,1 1 0-16,-1 1 0 0,0 2 144 0,0 0 16 16,-4 1 16-16,1 1 0 0,-1 0-224 0,-6-1-48 15,7 3-128-15,-2 1 192 0,-5-4-192 0,5 5-160 16,-5-5 32-16,4 8 0 16,-1 1-1696-16,-1 2-336 0,-1-5-64 0,-1 2-12656 0</inkml:trace>
  <inkml:trace contextRef="#ctx0" brushRef="#br0" timeOffset="-176259.33">4164 10582 11055 0,'0'0'976'0,"0"0"-784"0,0 0-192 0,-6 5 0 16,-2-4 2208-16,0 2 400 0,0-2 80 0,2-1 0 16,0-1-992-16,1-2-208 0,-1-1-32 0,-1 0-16 15,1-1-448-15,-2 1-96 0,0-1 0 0,0 1-16 16,2-1-336-16,-1 0-64 0,2-1-16 0,0 1 0 16,1 1-64-16,1-2-16 0,3 6 0 0,0-7 0 15,1 1-208-15,-1 6-48 0,6-4-128 0,0 0 192 0,1 1 0 16,-7 3 0-16,8-2 0 0,1 2 0 15,-2 2 32-15,3 0 0 0,-1 0 0 0,-1 2 0 0,-2 1 32 0,1 0 0 16,-2 1 0-16,0 0 0 0,-5-6 96 0,0 0 32 16,5 7 0-16,-5-7 0 0,0 0 32 0,-1 8 16 15,1-8 0-15,-3 7 0 0,3-7-208 0,-5 7-32 16,-1-2-16-16,-1-1 0 0,-3-1-48 0,0-1 0 16,1 0 0-16,2-2 0 0,-1 0 64 0,0 0 0 15,0-2 0-15,2-2 0 0,-1 2-192 0,2-2-272 16,0 0 64-16,5 4 16 15,-4-5-224-15,4 5-32 0,2-8-16 0,4 0-10832 16,1 0-2160-16</inkml:trace>
  <inkml:trace contextRef="#ctx0" brushRef="#br0" timeOffset="-175196.92">5360 11286 13823 0,'-15'0'1216'0,"10"1"-960"0,0 1-256 0,-2-2 0 0,-1 2 2272 0,3-2 416 16,5 0 64-16,0 0 32 0,-5 1-720 0,5-1-144 16,0 0-16-16,0 0-16 0,0 0-576 0,0 0-112 15,9-5-32-15,0 1 0 0,4-3-288 0,2 2-64 16,-1-1-16-16,3-2 0 0,0-1-160 0,4 1-48 15,1-4 0-15,1 0 0 0,2 1-32 0,1-2-16 16,2-2 0-16,0 1 0 0,5-3-272 0,2 1-48 16,2-3-16-16,3-1 0 0,-1-2-80 0,0 0-128 15,2-1 176-15,-1 0-176 0,-1 0 240 0,-1-4-64 16,0-2-16-16,0 3 0 0,-2 0-160 0,-1 0-224 16,-2 1 48-16,-1-1 16 0,0 2-32 0,-2 1 0 15,-3 2 0-15,-1 1 0 0,-2 5 0 0,-3-2 0 0,-5 4 0 0,0-2 0 16,0 4 192-16,-3 0 0 0,-4 1-144 0,0 1 144 15,-1 1 0-15,1 1 0 0,-2 2 0 0,-1 1 0 16,1-1 176-16,-1 4-48 0,-6 1-128 0,7-3 192 16,-1 2-64-16,2 2-128 0,-2 2 176 0,2-1-176 15,1 2 272-15,2 3-48 0,-1-1-16 0,3 3 0 16,3 2 112-16,1 1 32 0,1 1 0 0,2 2 0 16,2 2-32-16,1 3-16 0,3-3 0 0,3 2 0 15,1 2-48-15,1 1 0 0,2-2 0 0,2 1 0 16,3-2 64-16,-2 1 16 0,0-1 0 0,0 1 0 15,2-2 16-15,-3-1 0 0,-2-3 0 0,-1 2 0 16,1 0-160-16,0-3-48 0,-2-1 0 0,0-1 0 16,-2 1-144-16,0-2 0 0,-1 1 144 0,1-1-144 0,-4-1 0 0,-2-2 0 15,2 1-192-15,-3 1 64 16,-1-3-1520-16,-3 2-288 0,-1-1-64 0,-3-1-11328 16,-2-1-2272-16</inkml:trace>
  <inkml:trace contextRef="#ctx0" brushRef="#br0" timeOffset="-174695.04">6107 9914 15663 0,'0'0'688'0,"0"0"144"0,0 0-656 0,2 8-176 16,0 1 0-16,0 0 0 0,2 3 2416 0,0 1 448 15,1 4 80-15,2 2 32 0,2 4-1504 0,0 0-320 16,0 3-48-16,0 4-16 0,0 3-624 0,0-1-128 15,1 2-16-15,-3 3-16 0,0-3 704 0,1 1 144 16,1 1 16-16,-1-1 16 0,-2 1-832 0,2-5-160 16,-1 2-48-16,-1-2 0 0,1-2-144 0,-1-2 0 15,-1-2 0-15,2 1 0 16,2-1-1440-16,-1-1-224 0,0-4-32 0,-1 1-7968 0,1-4-1584 0</inkml:trace>
  <inkml:trace contextRef="#ctx0" brushRef="#br0" timeOffset="-174398.2">6519 10055 12895 0,'0'0'576'0,"0"0"112"0,0 0-560 0,0 0-128 0,0 0 0 0,0 0 0 15,0 0 3776-15,0 0 704 0,0 0 160 0,0 0 32 0,0 0-2528 0,5 8-496 16,0 2-112-16,0 4 0 0,0 3-576 0,2 4-96 16,-1 3-32-16,1 3 0 0,0 3-160 0,-1 4-32 15,1 4-16-15,0 1 0 0,1 0-48 0,-1-1-16 16,-1-2 0-16,1-2 0 0,1-4-560 0,-1-1 0 16,0-2 0-16,1-6 0 15,0-1-1568-15,-3-5-368 0,1-3-80 0,1-4-9312 16,1-4-1872-16</inkml:trace>
  <inkml:trace contextRef="#ctx0" brushRef="#br0" timeOffset="-173992">6277 9218 26895 0,'-11'-13'1184'0,"4"6"256"0,-2 2-1152 0,-1 1-288 0,-3 0 0 0,1 2 0 15,1 3 1024-15,1 3 128 0,0 1 48 0,-1 3 0 16,3 2-576-16,2 3-112 0,1 6-32 0,1 1 0 16,1 4-480-16,3 2 128 0,3 1-128 0,1 1 0 15,2-2 0-15,2 0 0 0,2-1 0 0,3-1 0 16,3 1 128-16,1-3 48 0,1-3 0 0,2-5 0 15,3-2 464-15,-1-3 112 0,1-4 16 0,-1-1 0 0,-1-3 32 0,-1-2 16 16,0-4 0-16,-2-3 0 0,-2-2 48 0,0-4 16 16,-5 1 0-16,0-5 0 0,-2 0-240 0,-3-2-64 15,1-3 0-15,-3-2 0 0,-3 3-272 0,-1-1-64 16,-3-2-16-16,-2 0 0 0,-1 0-32 0,-6 0 0 16,-4 1 0-16,-2 2 0 0,-3 2-48 0,-1 4-16 15,-1-1 0-15,-2 4 0 0,0-2-128 0,0 6 128 16,3 5-128-16,1 4 128 0,3 2-272 0,0 3-64 15,2 2-16-15,4 2 0 16,2 0-1360-16,2 3-272 0,2 2-48 0,3 1-16576 0</inkml:trace>
  <inkml:trace contextRef="#ctx0" brushRef="#br0" timeOffset="-170028.65">8426 10247 15663 0,'0'0'1392'0,"0"0"-1120"0,-9-2-272 0,2 1 0 0,-1 0 2496 0,3-3 432 15,-1 0 80-15,3-1 32 0,3 5-1264 0,0 0-256 16,-2-4-48-16,3 1-16 0,1-1-272 0,2-1-48 16,3 1-16-16,-1 0 0 0,2 1-64 0,4 2-16 0,1 0 0 0,1 1 0 15,1 0-464-15,3 0-80 0,0-1-32 0,2-1 0 16,2 2 80-16,-1 2 16 0,0-1 0 0,1 0 0 16,-1 0-560-16,-1 2 0 0,3-2 0 0,-1 2 0 15,0 0 384-15,0-1-48 0,2 2 0 0,-1-4 0 16,1 0-208-16,0 1-128 0,1-1 160 0,0 0-160 15,1 0 128-15,0 2-128 0,1-1 0 0,-1 2 0 16,-1-6 128-16,0 3-128 0,1 0 0 0,-1 0 144 16,-2 3-144-16,1-3 0 0,-5 1 144 0,0 0-144 15,-2 1 0-15,1-2 0 0,-1 0 0 0,0 0 128 16,0 0-128-16,-2 0 0 0,0 0 0 0,-2 0 128 16,0 0-128-16,0 0 0 0,0-2 0 0,0 1 0 15,-1 0 0-15,-1 1 0 0,1-3 0 0,0 0 128 16,-2 2-128-16,1-1 0 0,-2-1 0 0,0 2 0 15,-1-1 128-15,-1 0-128 0,0-2 128 0,0 0-128 0,-2 0 0 16,-1-1 128-16,0-2-128 0,-2 1 0 0,-1-2 128 0,-1 0-128 16,-1-1 160-16,0-1-160 0,-3-1 192 0,-1-1-48 15,-3 1-16-15,-3-4 0 0,-2 1 0 0,-2 0 0 16,-2-2 0-16,0-1 0 0,-1 0 0 0,-2 0 0 16,-2-4 0-16,0 3 0 0,1 1-352 0,0 0-80 15,1 4-16-15,4 1 0 31,0 4-976-31,3 3-208 0,2 4-32 0,1 4-16 0,1 3-2208 0,2 5-432 0</inkml:trace>
  <inkml:trace contextRef="#ctx0" brushRef="#br0" timeOffset="-169325.5">8608 10773 8287 0,'-3'-4'736'0,"0"-2"-592"15,3 6-144-15,-3-7 0 0,2 1 3520 0,0 2 656 16,1 4 144-16,0 0 32 0,0 0-2176 0,0 0-416 16,0 0-96-16,0 0 0 0,0 0-624 0,0 0-112 15,0 0-32-15,5 5 0 0,1 3-128 0,4 4-48 16,-3 1 0-16,3 2 0 0,0 2-208 0,0 1-64 16,1 1 0-16,-1-1 0 0,1 0-192 0,0-1-64 15,1-1 0-15,-1-2 0 0,-1-1-64 0,-1-1 0 16,-1-2-128-16,0-3 192 0,-3 1-16 0,-1-2-16 15,-4-6 0-15,0 0 0 0,0 0-32 0,0 0 0 16,0 0 0-16,0 0 0 0,1-9-384 0,-2 0-64 16,-3 0-32-16,-3-4 0 0,-3 0 176 0,0 0 48 0,-1-2 0 0,-2 0 0 15,1-2-64-15,-2 0-16 16,0-3 0-16,-1 1 0 0,0-2-112 0,-1-1-32 0,-1 0 0 0,1 1 0 16,3 0 352-16,0 3-144 0,4 1 144 0,1 4 0 15,3 2 128-15,3 3 144 0,-1 2 32 0,3 6 0 16,1-5 176-16,-1 5 32 0,7-4 16 0,2 1 0 15,3 2-64-15,1 1-16 0,2 0 0 0,2 0 0 16,0 1-16-16,5-1-16 0,3 1 0 0,1 1 0 16,0-1 96-16,3 0 0 0,1 1 16 0,3-2 0 15,1-2-112-15,2 4-32 0,3-2 0 0,2 1 0 16,-1-1-64-16,0 0 0 0,0 0-16 0,-3 0 0 16,1 0-176-16,-1 1-128 0,-2-1 192 0,-1 0-192 15,0 0 224-15,-2 0-64 0,2 0-16 0,-3 0 0 16,-1 0-16-16,-1 0 0 0,-2-1 0 0,0 2 0 15,-3-1 64-15,1 0 0 0,-3-1 0 0,-1 0 0 0,-1-1-48 0,-2 2 0 16,0 0 0-16,-1-1 0 0,-4-2-144 0,-1 1 0 16,0 2 144-16,-3-3-144 0,-1 3-128 0,-1 0-112 15,0 3-16-15,-2-3 0 16,-5 0-2464-16,7 2-496 0</inkml:trace>
  <inkml:trace contextRef="#ctx0" brushRef="#br0" timeOffset="-168185.03">10681 11121 18431 0,'-10'6'1632'0,"-1"0"-1312"0,1 1-320 0,1-1 0 0,1 1 1888 0,2-2 304 0,0-1 64 0,6-4 16 16,0 0-448-16,0 0-96 0,0 0 0 0,0 0-16 16,8 0-880-16,3-2-160 0,0-2-32 0,2-1-16 15,2-3 144-15,0 2 16 0,2-4 16 0,3-1 0 16,-2 1-256-16,2-1-48 0,-1-1-16 0,2 1 0 15,1-1 32-15,0-1 16 0,2 0 0 0,1 0 0 16,-1-3-160-16,1 1-48 0,4-4 0 0,0 1 0 0,1 0-192 16,2-2-128-16,2-1 128 0,1-1-128 0,2-1 0 0,-2-1 128 15,-1-3-128-15,-2 1 0 0,-3 0 0 0,-3 1 0 16,-2 3 0-16,-3 1 0 0,1 3-160 0,-3-2 160 16,-2 3-192-16,-2 2 192 0,-2 0 0 0,0 2 0 15,-2-2 0-15,1 0 144 0,-1 2-144 0,-1 0 0 16,0 0 0-16,1 3 0 0,-2-3-176 0,0 2-112 15,-1 1-32-15,-2 1 0 0,1 2 320 0,-2 1-128 16,0-1 128-16,-1 3 0 0,-4 4 0 0,4-6 0 16,-4 6 0-16,4-4 0 0,-4 4 0 0,0 0 128 15,5-3-128-15,-5 3 192 0,0 0-64 0,7-4-128 16,-7 4 176-16,8-1-176 0,-8 1 208 0,9 0-64 16,1 0-16-16,2 1 0 0,0 1 16 0,1 0 0 15,1 2 0-15,0 1 0 0,2 2 0 0,1 1 0 16,1 5 0-16,3-3 0 0,0 2 128 0,1 2 32 0,2 1 0 0,-2 0 0 15,0 1 80-15,3-1 0 0,1 1 16 0,0 0 0 16,-1-1-32-16,1 2-16 0,0 0 0 0,0 0 0 16,0-1-224-16,0 0-128 0,0-2 160 0,0 0-160 15,1-1 448-15,0 0 0 0,0-1 0 0,2 0 0 16,-3-2-144-16,-2 2-48 0,1-3 0 0,-3 0 0 16,1 0-96-16,-3-2-32 0,1 3 0 0,0-2 0 15,-1 0-128-15,-2 2 128 0,0-2-128 0,-2 1 128 16,-1-1-128-16,0 1 0 0,-1 0 144 0,1-1-144 15,-2 0 0-15,0-3 0 0,-2 0-192 0,0-1 64 16,-1 0-64-16,1 0 0 0,-2-1 0 0,-1-1 0 0,-1 2-96 16,0 0-32-16,-1-1 0 0,0 1 0 15,-2 1-960-15,-4-5-208 16,0 0-48-16,5 6-12080 0,-5-6-2416 0</inkml:trace>
  <inkml:trace contextRef="#ctx0" brushRef="#br0" timeOffset="-167621.51">11452 9738 10127 0,'0'0'896'0,"0"0"-704"15,0 0-192-15,0 0 0 0,0 0 2880 0,0 0 528 16,0 0 112-16,0 0 32 0,0 0-1632 0,5 7-320 15,-2-1-64-15,1 5 0 0,-1-2-256 0,1 4-64 16,0 2 0-16,0 5 0 0,1 2 96 0,1 2 16 16,-1 0 0-16,1 8 0 0,1-2-208 0,-1 0-32 15,0 2-16-15,0 1 0 0,-1 1-480 0,1 0-80 16,-1-2-32-16,0-1 0 0,2-1-224 0,-2 2-64 16,1-2 0-16,-1-3 0 0,1-1-192 0,-1-2-192 0,0-1 48 0,0-1 0 31,2-4-432-31,-2 1-96 0,0-4-16 0,1 0 0 15,-1-1-1680-15,0-2-352 0,-1-2-64 0,-2-1-12576 0</inkml:trace>
  <inkml:trace contextRef="#ctx0" brushRef="#br0" timeOffset="-167152.73">11345 9026 21183 0,'-4'-14'1888'0,"4"14"-1504"16,-4-9-384-16,-1 0 0 0,-2 0 2272 0,1 1 384 15,-1 1 80-15,0 1 16 0,-1 0-896 0,1 3-192 16,1 0-16-16,-1 2-16 0,1 1-864 0,-2 2-160 16,0 2-32-16,3 3-16 0,1 2-560 0,0 1 0 15,3 5 0-15,1 3 0 0,1 0 0 0,2 4 0 16,2 2-192-16,3 0 48 0,2 1 0 0,2 0 0 16,1-2 0-16,2-2 0 0,-2-4 144 0,2 0-128 15,-2-1 128-15,1-4-128 0,-1-3 256 0,0-3 64 16,-1-3 16-16,-2-3 0 0,1 0 400 0,-2-5 80 0,0-2 16 0,-1-1 0 15,-3-1-64-15,-1-1 0 0,-1-3 0 0,-2-2 0 16,-1 0-224-16,-1-1-48 0,-3 0-16 0,-1 1 0 16,-2-2-352-16,-1 1 0 0,-1 2 0 0,-1-3 0 15,-1 0 0-15,-1 1-256 0,1-1 32 0,-1 4 16 32,2 0-448-32,-1 0-96 0,1 3-16 0,1 1 0 15,-1 2-1808-15,3 3-368 0,0 0-80 0,7 4-16 0</inkml:trace>
  <inkml:trace contextRef="#ctx0" brushRef="#br0" timeOffset="-166965.29">11548 8897 12895 0,'0'0'1152'0,"0"0"-928"16,0 0-224-16,0 0 0 0,7-4 4320 0,-7 4 816 15,5-4 176-15,2 2 16 0,-7 2-2864 0,7 0-576 16,-7 0-112-16,8 6-32 0,0 1-896 0,-1 4-176 15,-1 8-32-15,-1 0-16 0,-1 5-480 0,0-1-144 16,-1 3 0-16,-1-1 0 0,2 1 0 0,-1 3 0 16,-2-2-160-16,2 1 160 15,-1-4-880-15,2 1-48 0,-1-1-16 0,0-4 0 16,-1 0-1808-16,1-4-384 0,-2-2-64 0</inkml:trace>
  <inkml:trace contextRef="#ctx0" brushRef="#br0" timeOffset="-166762.18">11762 8854 13823 0,'-4'-12'1216'0,"4"12"-960"0,0 0-256 0,0 0 0 15,0 0 3600-15,0 0 688 0,0 0 128 0,0 0 16 16,0 0-2992-16,0 0-608 0,0 10-112 0,3 3-16 16,-1 2-432-16,2 5-80 0,0 2 0 0,1 1-16 15,2 2-176-15,1 1 0 0,1 0-192 0,1 0 192 31,2 0-896-31,-1 2-48 0,0-1-16 0,0 1 0 16,-2-4-2560-16,-1 0-528 0</inkml:trace>
  <inkml:trace contextRef="#ctx0" brushRef="#br0" timeOffset="-166543.46">11567 8990 29487 0,'0'0'1296'0,"0"0"288"0,0 0-1264 0,0 0-320 16,0 0 0-16,0 0 0 0,0 0 2032 0,0 0 336 16,7 5 80-16,4 0 16 0,1-1-992 0,2 1-192 15,2-1-32-15,2 0-16 0,1-1-912 0,2 1-176 16,0 1-144-16,3-3 192 16,2 0-1216-16,0 0-256 0,0 2-32 0,0 0-16 15,-1-1-1552-15,1 1-304 0,22 2-64 0,-13 1-16 0</inkml:trace>
  <inkml:trace contextRef="#ctx0" brushRef="#br0" timeOffset="-165465.37">11672 10709 8287 0,'0'0'736'0,"0"0"-592"15,-6-4-144-15,-1 2 0 0,1-2 2336 0,0 1 432 0,-1 1 96 0,0 0 16 16,1 1-1088-16,-1 0-224 0,1 1-32 0,6 0-16 16,0 0 128-16,0 0 16 0,0 0 16 0,0 0 0 15,0 0-352-15,0 0-80 0,0 0-16 0,0 0 0 16,6 4-144-16,2 2-16 0,1-2-16 0,1 1 0 16,2-1-32-16,1 1 0 0,3 1 0 0,2 0 0 15,0 3-176-15,2 0-32 0,2 1-16 0,0 1 0 16,0 0-224-16,1 2-32 0,0 0-16 0,-1 0 0 15,2 0-128-15,-1 4-16 0,2-4-16 0,0 1 0 16,1 2-32-16,1-3 0 0,0 1 0 0,1 2 0 16,1 0-80-16,1-2 0 0,-2-1-16 0,1-3 0 15,1 3-80-15,-1-4-16 0,-3 2 0 0,0 1 0 16,-3-1-144-16,-1-3 160 0,-1 1-160 0,-4-2 160 0,-1-1-160 16,-2 1 128-16,0-1-128 0,-2 1 128 0,-1-3-128 15,-1 0 128-15,2 0-128 0,-3-2 128 0,-1 2-128 0,0-3 0 16,-1 1 0-16,1-1 128 0,3 0-128 0,-4 1-192 15,-7-2 32-15,0 0 16 16,0 0-272-16,8 1-48 0,-8-1-16 0,8 0 0 16,-1 0-1104-16,-7 0-208 0,0 0-64 0,0 0-11664 15,7 1-2352-15</inkml:trace>
  <inkml:trace contextRef="#ctx0" brushRef="#br0" timeOffset="-163099.23">5933 11777 30351 0,'0'0'1344'0,"0"0"272"0,0 0-1296 0,0 0-320 0,0 0 0 0,4 10 0 15,0 0 1328-15,1 1 192 0,2 4 32 0,-1 2 16 16,2 4-480-16,1 5-112 0,2 6-16 0,0 2 0 15,1 5-704-15,2 2-128 0,1 2-128 0,-1 1 144 16,-2 2-144-16,0-3 0 0,-1-3 0 0,1-2-176 31,0-3-336-31,-2 0-80 0,-1-2-16 0,-1-6 0 16,0-1-2672-16,-1-2-544 0,-2-2-96 0</inkml:trace>
  <inkml:trace contextRef="#ctx0" brushRef="#br0" timeOffset="-162627.99">5987 12270 10127 0,'0'0'448'0,"-4"-7"96"0,1 1-544 0,1-1 0 16,2 7 0-16,0-6 0 0,2-1 6128 0,3 2 1104 16,1 0 240-16,0 0 32 0,2 1-5552 0,4 0-1120 15,3-1-208-15,1 1-48 0,0 0-576 0,2 0 0 16,3 1 0-16,2-2 0 16,3 1-416-16,3 0-32 0,2 0-16 0,3-1 0 15,1 1-1568-15,3-1-304 0,1 0-64 0,-2 1-16 16,-3 1-896-16,-3-1-176 0,-4 2-32 0,-2-4-16 15,-3 3 624-15,-4 0 128 0,-2 2 32 0,-3 1 0 0,-2 0 2752 0,-11 0 768 0,0 0 64 0,0 0 0 16,0 6 2480-16,-3 2 496 0,-4 0 96 0,1 1 32 16,-2-1-1824-16,0 0-384 0,-1 1-64 0,0-3 0 15,0 2-432-15,0 0-80 0,0 0 0 0,1 1-16 16,1 1-512-16,2 3-112 0,1 2 0 0,0 0-16 16,0 4-256-16,2-1-48 0,0 1-16 0,2 1 0 15,2-3-176-15,-1 0 128 0,2-4-128 0,1-1 128 16,0-1-128-16,1-4 0 0,0-1 144 0,3-2-144 15,-8-4 0-15,9 2 0 0,0-4 0 0,0 0 0 16,-1-2 144-16,1 0-144 0,-1-3 192 0,1-2-192 16,-1 1 240-16,0-1-64 0,0 0-16 0,-1 1 0 0,1-3 64 0,-3 1 16 15,-1-1 0-15,0 2 0 0,1-1 544 0,-1 1 112 16,-1 3 32-16,-2-1 0 0,1 1-48 0,-2 6-16 16,0 0 0-16,0 0 0 0,0 0-384 0,0 0-80 15,0 0-16-15,0 0 0 0,0 0-240 0,2 8-144 16,2 1 160-16,1 1-160 0,2 2 0 0,-1 1 0 15,2 0-176-15,0-3 176 16,0 2-1472-16,1-1-192 0,1-2-16 0,1 0-16 16,0-3-1120-16,3-2-240 0,-1 0-32 0</inkml:trace>
  <inkml:trace contextRef="#ctx0" brushRef="#br0" timeOffset="-162253.03">6910 12214 14735 0,'0'0'1312'0,"0"0"-1056"0,0 0-256 0,0 0 0 15,-7 1 4432-15,1 3 832 0,-1 1 176 0,2 2 16 16,1-1-3184-16,3 3-640 0,2 3-128 0,2 0-32 16,-1 0-688-16,3-1-144 0,3 1-16 0,1 0-16 15,2-4-432-15,2 2-176 0,0-2 128 0,1 0-128 16,1 0 0-16,-1-3 0 0,-1 0 0 0,0 0 0 16,0-1 0-16,-1 1 0 0,-2-3-144 0,1-1 144 15,-1 0 0-15,0-2-160 0,0-2 160 0,-3-1-128 16,1 2 128-16,0-6 0 0,0 0 0 0,-2-4 0 15,1 5 0-15,-2-3 0 0,-1 0 0 0,1 0 0 16,0-1 0-16,-1 1 0 0,-1-1 0 0,0 1 128 16,-2 1-128-16,0-2 144 0,1 3-144 0,0 3 160 0,-2 5 224 15,0 0 32-15,0 0 16 0,0 0 0 0,0 0-96 0,0 0-16 16,0 0 0-16,3 8 0 0,1 4-176 0,0 1-144 16,-2 1 192-16,2 1-192 0,0-1 0 0,0 0-272 15,1 1 16-15,2 0 16 16,-1-2-1600-16,1 0-320 0,1-1-64 0,-1-2-9552 15,2 0-1904-15</inkml:trace>
  <inkml:trace contextRef="#ctx0" brushRef="#br0" timeOffset="-162065.3">7310 11876 16575 0,'-1'-21'736'0,"2"15"160"0,0-1-720 0,-1 7-176 16,0 0 0-16,0 0 0 0,0 0 4096 0,8 2 768 15,0 3 176-15,2 4 16 0,2 4-3296 0,2 4-672 0,2 4-128 0,0 4-16 16,-1 3-272-16,2 0-48 0,2 2-16 0,-4 1 0 16,1 0-352-16,1 3-64 0,0 1 0 0,-2 3-16 15,0 0-368-15,0 0-80 0,-2 1-16 0,-1-3 0 32,-1 1-656-32,-1-6-128 0,-2 0-16 0,0-3-16 15,-3-5-1904-15,0-1-384 0,-2-5-80 0</inkml:trace>
  <inkml:trace contextRef="#ctx0" brushRef="#br0" timeOffset="-161658.93">7500 12338 1839 0,'-14'-20'0'0,"9"12"160"0,-2-5-160 0,1 2 0 0,-1-1 0 0,1-1 0 15,0 1 6352-15,1 0 1248 0,4 1 240 0,1 0 48 16,1 1-4816-16,2-1-960 0,1 1-192 0,1-1-32 0,0 2-960 0,3 3-192 16,5-1-32-16,0 1-16 0,1-1-560 0,1 2-128 15,-1 1 0-15,-1 0 0 0,0 0 0 0,0 2 0 16,0-1-128-16,0 2 128 0,-2 1 0 0,-1 1 0 15,2 2 192-15,-3 2-64 16,-1 0-432-16,0 2-80 0,-2-1-32 0,-1 3 0 0,-1 2 416 0,0 0 0 16,-1 4 192-16,1-1-64 0,-2 2 80 0,1 3 32 15,1-2 0-15,1 3 0 0,2-5-48 0,2 2 0 16,1-2 0-16,2 0 0 0,1 2-384 0,0-4-96 16,0-2-16-16,1-1 0 0,2 1 304 0,1-4-160 15,-1-1 160-15,-1-2-128 0,1 1 272 0,-2-5 64 16,1 0 16-16,-1-5 0 0,0-1 432 0,1-1 96 15,-4-3 16-15,0 1 0 0,-3-4-144 0,-1 0-32 0,-1-2 0 16,-3-2 0-16,-1-2-160 0,-4 1-48 0,-3 1 0 0,-3-1 0 16,-2-2-16-16,-3 2-16 0,-1 0 0 0,-2 0 0 15,0 1-160-15,-1 0-16 0,-2 0-16 0,1 4 0 32,-1 0-608-32,1 1-128 0,1 3-32 0,1 2 0 15,2 2-1104-15,1 1-208 0,3 4-64 0,2 0-10320 0,1 0-2080 0</inkml:trace>
  <inkml:trace contextRef="#ctx0" brushRef="#br0" timeOffset="-160924.61">8157 12104 20271 0,'0'0'1792'0,"0"0"-1424"16,3 7-368-16,0 1 0 0,-2 1 3456 0,3 1 608 15,0 3 128-15,1 3 32 0,0 0-2240 0,-1 0-432 16,0 4-80-16,0 1-32 0,1 0-96 0,0-2 0 15,2 0-16-15,-1-1 0 0,0-4-592 0,0 2-112 16,-1-4-32-16,0-2 0 0,1-1-384 0,-1-1-80 16,-5-8 0-16,0 0-128 0,0 0 144 0,0 0-144 15,0 0 0-15,0 0 144 0,0 0-144 0,0 0-272 16,4-7 64-16,-2 0 16 0,1-4 192 0,-2-2-192 16,1 0 192-16,-1-1-192 0,-1-3 320 0,0-1 64 15,0-1 0-15,1-2 16 16,1 1-1344-16,-1 0-272 0,0 2-48 0,2-1-16 0,-2 1 928 0,3 3 176 0,0 2 48 0,1 2 0 15,2 3 480-15,-1 3 96 0,1 2 32 0,-7 3 0 16,9 6-48-16,0 3-16 0,0 3 0 0,-2 1 0 16,0 2 224-16,0-2 64 0,-1 4 0 0,0 1 0 15,-2 1 128-15,-1 0 48 0,1-3 0 0,0 0 0 16,-1-2-448-16,0 0-96 0,-2-5-16 0,1 2 0 16,1-5-128-16,-3-6 0 0,0 0 144 0,0 0-144 15,0 0 0-15,0 0 0 0,0 0-192 0,0 0 64 16,5-5-112-16,-1-3-16 0,-1-5 0 0,-1-1 0 15,0-2-48-15,-1-2-16 0,-2 0 0 0,-1-6 0 16,1 1-256-16,1-2-64 0,0-1-16 16,1 1 0-16,2 2-544 0,0 3-96 0,0-1-32 0,3 6 0 15,0 2 800-15,2 4 144 0,0 2 48 0,1 3 0 0,0 4 336 0,0 4 0 16,0 4 0-16,2 4 128 0,-1 3 480 0,1 3 96 16,0 3 0-16,4 0 16 0,-1 0-144 0,0 1-48 15,2-2 0-15,0-1 0 0,1 1-176 0,1-3-32 16,-2 0-16-16,1-2 0 0,-1 1-112 0,1 0-32 15,-1-2 0-15,1 0 0 0,3 1 240 0,-4-4 48 16,-1 0 16-16,-2-1 0 0,0-3-48 0,0-2-16 16,0-1 0-16,-1-3 0 0,-1-2-272 0,0-2-128 15,-1-2 128-15,1-1-128 0,-2-2 256 0,-1-4-48 16,0 0 0-16,-2-1 0 0,-1-2-208 0,-1-1 0 16,-3 0-144-16,-1 1 144 15,-2-2-672-15,-5-1-32 0,-2-1-16 0,-1 2 0 16,-2 0 16-16,-1 4 0 0,0 4 0 0,1 1 0 0,1 6 400 0,0 3 96 0,1 3 16 0,2 4 0 15,-1 4 640-15,-2 2 144 0,3 3 32 0,3 2 0 16,1 2 336-16,3 3 64 0,1-1 0 0,3 3 16 16,2-4-320-16,3 2-64 0,3-1-16 0,5 1 0 15,5-5-288-15,4 0-64 0,5-2-16 0,18 2 0 32,3-6-1008-32,3-5-208 0,6-5-32 0,-2-7-20720 0</inkml:trace>
  <inkml:trace contextRef="#ctx0" brushRef="#br0" timeOffset="-160250.89">9401 12317 9215 0,'0'0'816'0,"0"0"-656"16,0 8-160-16,1-1 0 0,1 3 3760 0,0 1 720 15,1 1 128-15,1 1 48 0,0-1-2592 0,1 0-512 16,-1-1-96-16,1 2-32 0,2 0-128 0,-2 0-16 16,0 2-16-16,0-5 0 0,0-1-288 0,1-1-48 15,-1-1-16-15,-5-7 0 0,0 0-80 0,0 0-32 16,5 5 0-16,-5-5 0 0,0 0-144 0,0 0-16 15,3-7-16-15,-2-3 0 0,-1-1-272 0,-1 2-48 16,-2-6-16-16,1-1 0 0,-1-1-128 0,2-1-32 16,-1-4 0-16,1-2 0 0,0-2-128 0,1 1 192 15,0 2-192-15,1 1 192 0,0 1-192 0,2 3 0 16,0 2 0-16,0 4 0 0,4-1-400 0,-1 3 32 16,1 1 16-16,1 5 0 15,1-1-1440-15,1 3-272 0,2 0-64 0,2 2-16 16,2 2-720-16,1-2-144 0,3 3-16 0,-1 1-10272 0</inkml:trace>
  <inkml:trace contextRef="#ctx0" brushRef="#br0" timeOffset="-160157.21">9865 12276 5519 0,'3'19'496'0,"-2"-10"-496"0,-1 1 0 0,0 2 0 16,1 2 5760-16,-1 1 1072 0,-1 0 208 0,0 1 32 16,1-2-4896-16,0 1-960 0,0-1-208 0,1 0-48 15,2-1-624-15,-2 0-128 0,0-1-16 0,1 0-16 31,-1-4-2416-31,-1-8-496 0,0 0-80 0,0 0-32 0</inkml:trace>
  <inkml:trace contextRef="#ctx0" brushRef="#br0" timeOffset="-160032.22">9827 12120 34095 0,'0'0'1504'0,"0"0"320"0,-1-4-1456 0,1 4-368 15,0 0 0-15,3-6 0 0,-1-1 0 0,4 0-128 16,0 1 0-16,2 2 0 15,-2 0-1744-15,4 0-352 0,-1 2-64 0</inkml:trace>
  <inkml:trace contextRef="#ctx0" brushRef="#br0" timeOffset="-159686.14">10033 12189 24591 0,'0'0'1088'0,"0"0"224"0,0 0-1056 0,0 0-256 0,0 0 0 0,0 0 0 16,10 3 1168-16,-1-1 176 0,2-2 48 0,4-2 0 15,0 0-240-15,2 0-32 0,0-3-16 0,2-1 0 16,0 0-240-16,-1 1-48 0,1 1-16 0,-1 0 0 16,-3-3 80-16,0 3 16 0,-3-1 0 0,-1 1 0 15,-2 2-160-15,-2 0-32 0,-7 2 0 0,0 0 0 16,0 0-160-16,0 0-32 0,3 7-16 0,-3 3 0 16,0-1-192-16,-2 4-48 0,-2 2 0 0,-1 0 0 15,0 4-128-15,0 0-128 0,-1 1 192 0,1 2-192 16,0 0 304-16,2 2-48 0,1 0-16 0,-1 1 0 15,2-1-64-15,1 0-16 0,4-3 0 0,0 1 0 0,1-5-160 16,1 0 160-16,4-1-160 0,1 1 160 0,1-4-160 0,2-3 0 16,3 1-192-16,0-2 192 0,0-3-320 0,0 0 64 15,0-4 16-15,1-1 0 16,1-1-1808-16,-4-1-352 0,2-1-80 0,-2-1-15376 16</inkml:trace>
  <inkml:trace contextRef="#ctx0" brushRef="#br0" timeOffset="-159529.89">10306 12312 24879 0,'-9'2'2208'0,"-2"1"-1760"15,1-1-448-15,-1 1 0 0,2 0 4256 0,3-3 768 16,1 0 160-16,5 0 16 0,0 0-3216 0,0 0-640 0,0 0-128 0,0 0-16 16,7-4-944-16,4 0-256 0,1 0 0 0,1 1 0 15,2-3-240-15,4 1-128 0,1-1-16 0,3 1-16 31,-3 3-2336-31,5-1-464 0,3 2-80 0,-1-1-14096 0</inkml:trace>
  <inkml:trace contextRef="#ctx0" brushRef="#br0" timeOffset="-159186.28">10833 12222 17503 0,'0'0'1552'0,"0"0"-1232"0,-8 4-320 0,-3 1 0 16,-2-1 2736-16,-1 2 480 0,-2 1 112 0,1 1 0 15,-2 1-1024-15,1 1-192 0,0 1-64 0,2 0 0 16,0 2-768-16,2 0-176 0,3 2-16 0,2 0-16 15,2 0-544-15,3-4-96 0,0 4-32 0,4-4 0 16,0 1-272-16,3-1-128 0,3-2 128 0,1-1-128 0,2-2 0 0,0-1 0 16,1-2 0-16,1-2 0 0,2 2 0 0,-1-3 0 15,2-4 0-15,-2 1 0 0,-2-2 0 0,-1-1 0 16,0 0 0-16,-2 0 0 0,-3-1 144 0,1 1-144 16,-2-1 160-16,-1-1-160 0,0 2 176 0,-4 6-176 15,4-7 192-15,-4 7-192 0,0 0 352 0,0 0-32 16,0 0-16-16,0 0 0 0,0 0 0 0,0 0 0 15,0 0 0-15,1 10 0 0,1-1-112 0,-1 0 0 16,0 0-16-16,0 0 0 0,1-1-176 0,2 2 0 16,0-2 0-16,1 1 0 0,0-1 0 0,-1 1-192 15,1 0 0-15,2-2 16 16,0-3-1056-16,4 1-224 0,1-1-32 0,-2-2-16 16,-1 1-832-16,0-2-160 0,0-2-48 0,2-2-7760 15,-1-3-1536-15</inkml:trace>
  <inkml:trace contextRef="#ctx0" brushRef="#br0" timeOffset="-158983.18">11168 11919 36975 0,'0'0'1632'0,"-6"3"352"0,-3-2-1600 0,3 6-384 0,1 2 0 0,1 1 0 16,1 3 544-16,2 2 32 0,2 1 0 0,2 3 0 15,2 2 32-15,4 2 16 0,3 2 0 0,1 2 0 16,1 3-432-16,2-1-192 0,1 1 160 0,1 1-160 15,4 2 128-15,-1-5-128 0,-1 2 0 0,-2-1 0 16,0 0-416-16,-1-4-176 0,0 1-48 0,-3-3 0 16,-1-1-2560-16,0-1-512 0,-2 0-96 0</inkml:trace>
  <inkml:trace contextRef="#ctx0" brushRef="#br0" timeOffset="-158655.02">11237 12299 22111 0,'-20'-10'976'0,"14"7"208"0,0-4-944 0,1 2-240 16,0-2 0-16,2 1 0 0,1-2 3936 0,3 3 736 16,2-2 160-16,2 3 32 0,1-2-3200 0,1-1-640 15,1 1-128-15,1-1-32 0,4-1-864 0,0 1 0 0,1-1 0 0,2-1 0 32,1-2-1600-32,0 2-224 0,0 3-48 0,1-1-16 15,0 0-1024-15,1 2-208 0,-1 1-32 0,-1 3-16 16,0 0 816-16,-2 2 176 0,-2 2 16 0,0-1 16 15,0 2-96-15,1-1 0 0,-1 2-16 0,0 2 0 0,0 0 2080 0,0 1 432 0,-2-3 64 0,1 3 32 16,-1 1 1872-16,-1 2 368 0,-2-1 80 0,1 3 16 16,-1 3-896-16,0 1-160 0,-2 2-32 0,1 2-16 15,-1-1-1136-15,-1-1-208 0,1 1-48 0,-1-2-16 16,0-2-176-16,2-2 0 0,-2-2 0 0,0-2 0 16,0-3-528-16,-5-7-144 0,0 0-32 0,0 0-6480 15,8-3-1312-15</inkml:trace>
  <inkml:trace contextRef="#ctx0" brushRef="#br0" timeOffset="-158358.14">11709 11957 3679 0,'0'0'320'0,"0"0"-320"15,1-5 0-15,-1 5 0 0,0 0 4576 0,0 0 848 16,0 0 160-16,0 0 48 0,0 0-3664 0,4 10-736 16,0-2-144-16,-2 2-16 0,1 2-320 0,1 0-64 15,-1 4-16-15,0 1 0 0,3 2-96 0,0 3-32 16,-2-1 0-16,1 4 0 0,1 2 16 0,-1-2 0 15,0 2 0-15,1 1 0 0,1-2 80 0,2-1 32 16,0-1 0-16,2 0 0 0,0-1-432 0,1-3-96 16,1-2-16-16,2-4 0 0,-4-2 96 0,1-3 16 15,1-2 0-15,0-3 0 0,-1-3 272 0,-2-1 48 16,1-4 16-16,-2-1 0 0,0-2 80 0,-1-2 32 0,-3-1 0 16,-1-2 0-16,-2 0-208 0,0 1-32 0,-2-2-16 0,-3-2 0 15,-1-2-112-15,-1 2-32 0,-3-2 0 0,-1 2 0 16,-1 2-80-16,-2-1-16 0,-2-2 0 0,-1 1 0 31,0-2-768-31,-2 4-176 0,0 0-16 0,1 2-16 16,2 5-1088-16,2-1-224 0,3 3-32 0,1 2-9296 0,3-1-1856 0</inkml:trace>
  <inkml:trace contextRef="#ctx0" brushRef="#br0" timeOffset="-158030.05">12096 12163 23039 0,'0'0'2048'0,"8"4"-1648"0,0 1-400 0,-1 4 0 15,2-1 3040-15,-1 2 528 0,-1 1 96 0,-1 3 32 0,0-1-2080 16,-3 0-400-16,0 2-96 0,0-1-16 0,-2 4 32 0,0-1 0 16,1 0 0-16,-1 0 0 0,-1 0-608 0,1-3-112 15,1-1-32-15,-1-1 0 0,0 0-384 0,2-2 0 16,-1-2 0-16,-2-8 0 16,0 0-400-16,0 0-16 0,0 0 0 0,0 0 0 15,7-4-32-15,-2-2-16 0,-1-5 0 0,-1 0 0 0,-1-1 144 0,1-4 16 16,-1 1 16-16,2-4 0 0,0 0 64 0,0-1 16 15,0 1 0-15,3-2 0 0,0-1 32 0,5 1 16 16,2-1 0-16,2 1 0 0,0 0 400 0,1 1 80 16,1 5 0-16,7-2 16 0,-4 6 688 0,-3 9 144 15,0 6 32-15,-2 6 0 0,-3 8-80 0,0 6-16 16,0 0 0-16,-5-4 0 0,2 4-272 0,-2 2-48 0,0 2-16 16,0 4 0-16,-1-1-512 0,3 0-128 0,0-2 0 0,0 1-128 15,2-5 0-15,0 1 0 0,-3 0-240 0,1-3 80 31,1-1-3040-31,1-6-592 0</inkml:trace>
  <inkml:trace contextRef="#ctx0" brushRef="#br0" timeOffset="-156889.33">11194 8205 21183 0,'0'0'1888'0,"0"0"-1504"0,2-8-384 0,-2 8 0 0,13-4 3216 0,4 2 576 16,4 2 112-16,5-3 32 0,8-1-3280 0,3 0-656 15,2-2 0-15,5 3-256 0,6 0 256 0,4 1 0 16,5 2 0-16,6 1 0 0,8 2-352 0,-2-2 32 16,-4-2 0-16,1 1 0 0,1 0-64 0,4 2 0 15,3 2 0-15,1-2 0 0,0-4 384 0,-2 1 0 16,-3-2 0-16,-1 2 0 0,-2 2 240 0,1 2 112 0,3 1 32 16,0 1 0-16,-1 2 0 0,-4 0 16 0,-3 2 0 0,-4 2 0 15,-2 1 64-15,1 1 16 0,0 1 0 0,0 2 0 16,-2-1-256-16,-3 4-48 0,-5-4-16 0,-2 6 0 15,-1 0-160-15,-3 5 0 0,-1 4 0 0,-4 1 0 16,-1 1 0-16,-2 3-192 0,1 3 32 0,-1 6 16 16,2 4-16-16,-1 4 0 0,-3 2 0 0,-2 6 0 15,0 2 160-15,-5 5 0 0,-1 2 0 0,-1 3 0 16,-2 3 0-16,2 7 0 0,-2-2 128 0,0-1-128 16,-1-4 304-16,-1 0-16 0,1 4 0 0,-1-3 0 15,0 0-32-15,-2 0 0 0,-2 2 0 0,4-2 0 16,-2-2-256-16,1 1 128 0,0 1-128 0,-2 0 0 15,0-7 144-15,3 0-144 0,0 0 0 0,-2-1 144 16,0-6-144-16,-1 1 0 0,-1 1 144 0,-2-4-144 16,1-3 0-16,-2 2 128 0,1-2-128 0,-3-1 0 0,-1 3 0 15,0-3 128-15,-1-1-128 0,-1 6 0 0,-1-1 128 0,-3-1-128 16,1-2 128-16,-3-1-128 0,3-5 192 0,-2-3-48 16,-1-4 0-16,1 2 0 0,0-3 160 0,0-2 16 15,-3-2 16-15,1-2 0 0,-1 1-112 0,0-1-32 16,1-2 0-16,-2 3 0 0,0-2-192 0,0 2 0 15,-2-3 0-15,0 0 0 0,-2-1 160 0,1 3-160 16,1-2 160-16,-1 0-160 0,-1-5 368 0,0 0-32 16,0-2 0-16,3 0 0 0,-2-6-96 0,1 2-32 15,-1-1 0-15,1-3 0 0,-2-4-208 0,2-1-128 16,0 1 128-16,-1-2-208 16,2 1-624-16,-2 0-112 0,1 1-16 0,-1-3-16 15,3 0 96-15,-3 1 32 0,1-2 0 0,-1 0 0 16,1-2 0-16,-1-1 0 0,3-9 0 0</inkml:trace>
  <inkml:trace contextRef="#ctx0" brushRef="#br0" timeOffset="-149994.81">14753 12542 10879 0,'0'0'480'0,"0"0"96"0,0 0-448 0,0 0-128 0,0 0 0 0,0 0 0 16,0 0 192-16,0 0 0 0,4 11 16 0,-4-11 0 15,1 12 384-15,-1-12 80 0,0 0 16 0,-3 14 0 16,2-6 16-16,-1 3 0 0,-1 1 0 0,0 0 0 16,3-12-496-16,0 0-80 0,-2 9-128 0,2-9 176 15,-4 8 64-15,4-8 16 0,-7 9 0 0,1-3 0 16,-2 0 432-16,0-1 80 0,-1-1 32 0,-1 0 0 15,-1 0-352-15,-1 0-80 0,1 1-16 0,-1-1 0 16,-1-2-224-16,-3 2-128 0,-2 1 128 0,-2-2-128 16,0 1 352-16,-1-1 0 0,-1-1 0 0,-2 1 0 15,1-1 80-15,0 2 16 0,3-1 0 0,0 1 0 16,1-2-224-16,0 1-32 0,1 1-16 0,1-3 0 16,0 1-176-16,-1-1 192 0,0 1-192 0,-1-2 192 0,1 2-192 15,1-1 0-15,0 0 0 0,-1 1 0 0,-3-2 192 0,0 1 64 16,0 0 16-16,-1 2 0 0,-1-1-16 0,-2 1 0 15,-1-2 0-15,1 1 0 0,2 0-48 0,-1 1-16 16,1-3 0-16,2 0 0 0,1 0-64 0,1-3-128 16,-1 1 176-16,2-1-176 0,1 0 128 0,0 1-128 15,0-1 0-15,0 1 0 0,-1-1 144 0,0 2-144 16,-1 1 0-16,1 1 144 0,-1-1 80 0,0 0 16 16,0 0 0-16,1 1 0 0,1 2-48 0,0 0-16 15,0-1 0-15,-2 2 0 0,1-1-176 0,0 2 128 16,0-3-128-16,1 2 128 0,0-2-128 0,1 0 0 15,2 1 0-15,-2-2 0 0,1-1 0 0,-2 2 0 16,-2 0 0-16,2 1 0 0,3-2 0 0,0 0 0 0,-1 1 0 0,1 0 0 16,0 0 0-16,-1 0 0 0,1 1 0 0,1-1 0 15,0 1 0-15,0 1 0 0,-1-1 0 0,-1 0 0 16,2 1 848-16,0 0 144 0,0-1 32 0,0-1 0 31,0 2-1616-31,1-1-320 0,2 0-64 0,1-2-16 0,0 0 784 0,-1 1 208 0,1-1 0 0,2 1 0 16,7-2 0-16,-11 3 0 0,2-3 0 0,9 0 0 15,0 0 128-15,0 0-128 0,-9-1 128 0,9 1-128 16,-7-5 0-16,2-1 128 0,0 1-128 0,5 5 0 16,-8-5 0-16,8 5 128 0,-6-8-128 0,0 2 0 15,6 6 0-15,-6-7 0 0,1 0 0 0,5 7 0 16,-10-3 0-16,1 0 0 0,0 0 0 0,0 1 0 16,-1 0 0-16,-2 2 0 0,0 0 0 0,0 0 0 15,2 0 0-15,0 0 0 0,-2 0 0 0,0 0-128 0,0 0 128 16,1 0 256-16,-1-1-64 0,2 0-16 0,-1 0-32 0,2 1 0 15,-1 0 0-15,2 1 0 0,0-1-16 0,0 0 0 16,-1-3 0-16,1 2 0 0,8 1-128 0,-10 0 0 16,-2 0-160-16,2 0 160 0,0 0 0 0,1 0 0 15,0 0 0-15,0 0 0 0,0 0 0 0,1 1 0 16,8-1-128-16,-10 2 128 0,-2-1 0 0,1 1 0 16,2 0 0-16,2-1 0 0,-3 2 0 0,10-3 0 15,-9 1 0-15,0 0 0 0,0 1 0 0,9-2 0 16,0 0 0-16,-9 0 0 0,0 0 0 0,0 0 0 15,0-2 0-15,-1 1 0 16,0 1 0-16,-2 0 0 0,0 0 0 0,-1 0 0 0,0 1 0 0,-2 1 0 0,-3-2 0 0,1 1 0 16,0-1 128-16,-2 1-128 0,0 0 0 0,-1 1 0 15,-1 0 0-15,1 1 0 0,-1-2 128 0,1-1-128 16,2 0 0-16,0 0 0 0,-1-1 0 0,2 0 0 16,0-1 0-16,1 2 0 0,-1 0 128 0,0 0-128 15,0 0 0-15,0-2 0 0,0-1 0 0,1 2 0 16,2 0 176-16,-2-1-176 0,1 2 160 0,0 0-160 15,1 0 128-15,-1 0-128 0,0 2 0 0,-1-1 144 16,-1 1-144-16,-1-2 160 0,-2 0-160 0,2 2 160 16,-1-2-160-16,0 2 0 0,1-2 0 0,1 3 0 15,2-2 0-15,-1 2 0 0,-1-3 0 0,1 0 0 0,2-3 0 16,1 3 0-16,0 0 0 0,0-1 0 0,0 1 0 0,0 0 0 16,0 0 0-16,0 0 0 0,0-1 0 0,0-1 0 15,-2 0 0-15,1-2 0 0,0 3 0 0,-1-1 0 16,1 2 0-16,0 0 0 0,-1 0 128 0,1 0-128 15,0-1 0-15,-2 0 128 0,2 1-128 0,-2-2 128 16,-1 2-128-16,-1 2 128 0,-1-2-128 0,-1 0 0 16,-4 0 0-16,3 0-176 0,2-2 176 0,-2 2 0 15,-3-1 0-15,2 0 0 0,1-1 0 0,2 1 0 16,-1-1 0-16,2-1 0 0,0 0 0 0,0 2 0 16,1-2 0-16,0 3 0 0,-2-2 0 0,0 0 0 15,-1 2 0-15,1-1 0 0,0 0 0 0,1 1 0 0,-1-3 0 16,-1 3 0-16,1-1 0 0,-1 1 0 0,-1-1 0 0,-1 1 0 15,-2-2 0-15,1 1 0 0,0-2 0 0,-1 1 0 16,-1-1 0-16,1 1 0 0,0-1 128 0,3 0-128 16,0 1 0-16,0-1 0 0,-1 2 0 0,0-3 0 15,1 3 0-15,0-1 0 0,-1-2 0 0,0 2 0 16,-1 1 0-16,-1-1 0 0,1 1 0 0,-1 0 0 16,1 1 0-16,-2 0 0 0,-2-2 0 0,-1 2 0 15,1 0 0-15,1 0 0 0,-2 0 0 0,2 0 0 16,-1 0 0-16,2-1 0 0,2 0 0 0,2-1 0 15,-1 1 0-15,2 0 0 0,1-2 0 0,-1 2 0 16,0 1 0-16,1-3 0 0,-1 2 0 0,2 0 0 16,0-1 0-16,1 2 0 0,-1 2 0 0,-1-1 0 15,0 0 0-15,-1-1 0 0,-1 0 0 0,-1 3 0 16,-1-3 0-16,-1 0 0 0,0 3 0 0,0-1 0 0,1-1 0 0,0 2 0 16,1-2 0-16,0 1 0 0,1-1 0 0,2-1 0 15,0 0 0-15,1 0 0 0,0 0 0 0,0 0 0 16,-1 0 0-16,1 0 0 0,-1 0 0 0,-1 0 0 15,1 0 0-15,-1 0 0 0,-1 0 0 0,0 0 0 16,0 0 0-16,1 1 0 0,-4 2 0 0,1-2 0 16,-2-1 0-16,0 1 0 0,-1 1 0 0,0 0 0 15,-1 1 0-15,0 1 0 0,1-3 0 0,2 2 0 16,0-1 0-16,2 0-128 0,1-1 128 0,0 0 0 16,0 2 0-16,1 0 0 0,-1-1 0 0,0 1 0 15,1-2 0-15,1 0 0 0,-1-1 0 0,1 2 0 0,0 0 128 16,0 1-128-16,-1-2 128 0,-1 0-128 0,-1-1 160 15,-1 0-160-15,1 0 128 0,1 0-128 0,0 0 0 0,-3 0 144 16,0 0-144-16,0 0 0 0,2 0 0 0,1 0 0 16,0 0 0-16,2-1 0 0,-1 1 0 0,1 0 0 15,-1 0 128-15,1 0-128 0,-1 0 0 0,-1 0 128 16,2 0-128-16,-1 0 160 0,2 0-160 0,-2 0 160 16,1 0-160-16,-1 0 0 0,1 0 0 0,-2 0 0 15,-3 0 0-15,1-1 0 0,-1-2 144 0,1 1-144 16,-2-1 0-16,0 0 0 0,0 0 0 0,2 0 128 15,1-1 0-15,1 1 16 0,-1 1 0 0,2-1 0 16,1-1-144-16,-1 0 0 0,1 2 0 0,-2-1 128 16,-4-1 80-16,2 0 16 0,0 0 0 0,1 2 0 15,-1-1-16-15,-2 2 0 0,-1-2 0 0,-1 1 0 16,-3 0-208-16,0-2 144 0,-2 2-144 0,1-2 128 16,1 1-128-16,1 1 0 0,2-2 0 0,1 1 0 0,0-1 0 0,0 2 0 15,0 0 0-15,0 1 0 0,-2-3 0 0,2 3 128 16,0-3-128-16,-1 1 0 0,-2-3 0 0,-4 2 0 15,-1 0 0-15,-1 0 0 0,0-2 0 0,0 0 0 16,1 1 0-16,0 0 0 0,1 0 0 0,2 1 0 16,1 1 128-16,0-1-128 0,-1-2 0 0,0 1 0 15,1-1 0-15,0 2 0 0,-2 2 0 0,0-3 0 16,-2 1 0-16,-3 0 0 0,-2 0 0 0,0 0 0 16,0 0 0-16,3 0 0 0,3 0 0 0,0 2 0 15,-1-2 0-15,1 0 0 0,0 0 0 0,0 1 0 16,-1 1 0-16,1-1 0 0,0 0 0 0,-4 1 0 15,-3-1 0-15,0 1 0 0,-1 0 0 0,1-2 0 0,-1 2 0 0,2-1 0 16,1-1 0-16,-1 2 0 0,-1-1 0 0,0 2 0 16,0-2 0-16,0 2 0 0,-2 1 0 0,-6-1 0 15,-3-2 0-15,-1 0 0 0,0 1 0 0,2-1 0 16,2 3 0-16,0 1 0 0,0-1 0 0,1 3 0 16,1 0 0-16,-2-1 0 0,-4 0 0 0,-6 3 0 15,2-4 0-15,3 0 0 0,3-1 0 0,2 2 0 16,1 0 0-16,2 1 0 0,-1 1 0 0,0-4 0 15,-2 1 0-15,0-1 0 0,-2 0 0 0,1-1 0 16,-1-2 0-16,2-1 0 0,1 4 0 0,1-2 0 16,2 0 0-16,1 1 0 0,0 1 0 0,-1 0 0 15,-3-1 0-15,0 1 0 0,-4-3 0 0,3 1 0 16,-1-1 0-16,4 0 0 0,1 1 0 0,0-2 0 16,1 0 0-16,3-1 0 0,0 3 0 0,-2 0 0 0,-2-1 0 15,-3-1 0-15,0 0 0 0,-3 0 0 0,2-1 0 0,2 0 0 16,3 0 0-16,0 0 0 0,-1 1 0 0,1 1 0 15,1-1 0-15,0 2 0 0,1 0 0 0,-2 2 0 16,-4-5 0-16,-1 1 0 0,-1-1 0 0,4-2 0 16,0 1 0-16,2 3 0 0,0-1 0 0,3 3 0 15,-1 0 0-15,0 2 0 0,-4-1 0 0,-1-1 0 16,-3 1 0-16,1 0 0 0,2 0 0 0,3 0 0 16,0 0 0-16,3 1 0 0,2 2 0 0,-1-1 0 15,-1 1 0-15,0 1 0 0,3 0 0 0,-2 0 0 16,-4 0 0-16,0-2 0 0,-2-1 0 0,3 1 0 0,2-2 0 15,2 0 0-15,0-2 128 0,2 4-128 0,1 0 192 0,1 2-64 16,-3-4 0-16,2 7 0 0,1-1 0 0,-2 1 0 16,-3-2-128-16,0-1 0 0,-1 0 144 0,0 0-144 15,-2 0 0-15,2 1 0 0,1 1 0 0,18-2 0 16,-4 0 0-16,-2 0 0 0,-6 1 0 0,2 1 0 16,-2-1 0-16,1 3 0 0,-1-1 0 0,-27 8 128 15,11-2-128-15,6-3 0 0,3-1 0 0,5 1 0 16,4-3 0-16,4 1 128 0,0 0-128 0,5 1 0 15,3 0 0-15,2 0-320 0,2 2 64 0,4 1 16 16,2-1-3232 0,1 0-656-16</inkml:trace>
  <inkml:trace contextRef="#ctx0" brushRef="#br0" timeOffset="-149524.91">11771 8048 5519 0,'0'0'496'0,"-9"2"-496"16,-3 0 0-16,2 4 0 0,-2-1 256 0,2 0-32 15</inkml:trace>
  <inkml:trace contextRef="#ctx0" brushRef="#br0" timeOffset="-148556.27">11614 8194 5519 0,'0'0'496'0,"0"0"-496"15,0 0 0-15,0 0 0 0,0 0 1600 0,0 0 240 16,0 0 32-16,0 0 16 0,0 0-1584 0,0 0-304 15,0 0 0-15,0 0-176 0,0 0 176 0,0 0 128 0,0 0-128 16,0 0 176-16,-10-3-176 0,10 3 192 0,-10-3-192 0,1 0 192 16,0-1 896-16,-2 1 192 0,0 0 48 0,-1 0 0 15,0 1-96-15,0 0-16 0,-1-2 0 0,2 4 0 16,0 2-560-16,1 0-112 0,-2 1-32 0,2 0 0 16,-1-1-256-16,-1 1-64 0,-1-2-16 0,-1 3 0 15,-4-1-176-15,-3 2 0 0,-4 0 0 0,-1-2-176 16,-1-2 176-16,-3-1 0 0,-3 0 0 0,2 1 0 15,0-1 0-15,2 2 0 0,1-2 0 0,2 2 0 16,0 1 128-16,-1 1 64 0,0 0 16 0,-1 1 0 16,2 0-208-16,0 2 0 0,0-1 0 0,-3-2 0 15,-2 1 0-15,0 0 192 0,-1-1-48 0,1-1-16 16,-1 0-128-16,-1-3 160 0,0 0-160 0,3 0 160 0,2 0-160 16,0-3 160-16,2 2-160 0,-1-1 160 0,-2 1 80 0,2-2 16 15,-1 5 0-15,1-1 0 0,-3 0 64 0,-3 2 32 16,-4 0 0-16,0-2 0 0,-2 0-352 0,0 0 128 15,-3 2-128-15,3-2 0 0,1 1 0 0,2 2 0 16,2-3 0-16,-3 0 128 0,0 0-128 0,-1 2 0 16,1 0 0-16,-3-1 0 0,-4 1 0 0,-5-2 0 15,-2-1 0-15,3 0 128 0,1 0-128 0,0 2 0 16,2-1 0-16,0 0 0 0,0 0 0 0,-1 2 0 16,2 1 0-16,-4-1 0 0,-6-1 0 0,1-2 0 15,-2 4 0-15,3-4 0 0,3 3 0 0,0-1 0 16,-2 2 0-16,0-2 0 0,-1-2 0 0,-3 1 0 15,-6 1 0-15,-2 4 0 0,0-1 0 0,1 0 0 0,5 2 0 0,1-5 0 16,0 2 0-16,-2-1 0 0,-1 2 0 0,-4 0 0 16,-1 2 0-16,1-1 0 0,2 1 0 0,3-1 0 15,1-1 0-15,3 1 0 0,0-2 0 0,-3-1 0 16,-6 1 0-16,2 2 128 0,0-4-128 0,3 2 128 16,4 0-128-16,0 0 0 0,1-1-128 0,-1-1 128 15,1-1 0-15,-3 2 0 0,-4 0 0 0,0-2 0 16,1-1 192-16,3 0-16 0,4 0-16 0,0 0 0 15,0 0-160-15,0 0 160 0,-1 0-160 0,-4 0 160 16,-4-1-160-16,-1-1 0 0,1 1 0 0,3 0 128 16,0-2-128-16,1 2 128 0,-2 0-128 0,-3-1 128 15,-6 2-128-15,-1 0 0 0,-2-1 0 0,3 0 0 16,5 1 0-16,-4 0 0 0,-2 0 176 0,-3 0-176 16,-5 0 256-16,-1 0-64 0,-1 0 0 0,0 1 0 0,4 0 16 15,-2 2 0-15,-4-1 0 0,-2 1 0 0,-5 0-208 0,5-1 144 16,2 1-144-16,-1 2 128 0,-2-1 0 0,-3 1-128 15,-4-1 192-15,3 0-64 0,4-1 64 0,0 1 0 16,-2-1 0-16,-1 1 0 0,-4 2-32 0,3-4 0 16,5 2 0-16,1-3 0 0,0 5-160 0,-4-4 192 15,-6 2-192-15,5-1 192 0,3-1-64 0,4 2 0 16,-1 0 0-16,-4 0 0 0,-2 3-128 0,1-3 0 16,1-1 0-16,1 4 0 0,4 1 128 0,-1 1-128 15,-3 0 0-15,1 0 128 0,0-4-128 0,3 2 0 16,3-1 0-16,5 2 0 0,2 0 0 0,-2 1 128 15,-3-4-128-15,0 1 0 0,2-5 0 0,3 2 0 0,2 0 128 0,3 3-128 16,0 0 0-16,-2 1 0 0,-3-3 0 0,1 0 0 16,1-2 0-16,31 2 0 0,-4 1 0 0,-4 2 0 15,0 3 0-15,-1-2 0 16,-1 1 0-16,0 0-176 16,0-1-2000-16,-40 6-384 0</inkml:trace>
  <inkml:trace contextRef="#ctx0" brushRef="#br3" timeOffset="-111620.67">19011 8437 18431 0,'0'0'1632'0,"0"0"-1312"0,18-14-320 0,-18 14 0 0,0 0 2064 0,9-6 352 16,-1 1 64-16,1-3 16 0,0-1-640 0,0 0-112 15,2-3-16-15,-1 1-16 0,1-2-544 0,-2 1-96 16,-1 0-32-16,-1-1 0 0,1 0-208 0,-1-3-64 16,-2 2 0-16,-1-2 0 0,-1 2-576 0,-1 1-192 15,-2 0 0-15,-1 1 0 0,-2 1 0 0,-1-1 0 16,-1 1 0-16,-1 4 0 0,-2-4 0 0,-1 6 0 15,-2 1 0-15,-1 1 0 0,-1 3 0 0,2 3 160 16,-1 4-160-16,0-1 128 0,0 4 16 0,2 5 0 16,1 3 0-16,1 0 0 0,3 3 64 0,0 1 16 15,-1 2 0-15,5 1 0 0,2-2 192 0,2-1 32 16,1 0 16-16,1-1 0 0,3 0-464 0,0-4 0 16,1 0 0-16,1-1 0 0,5-1 0 0,0 1 0 0,2-2 144 0,2 1-144 31,0-2-624-31,3 0-208 0,2 0-32 0,1-2-16 15,-1 1-1776-15,0-3-352 0,-1-1-80 0,-1-1-16 16,-2-6-96-16,-2 0 0 0,-3 1-16 0,-2-2-6528 0</inkml:trace>
  <inkml:trace contextRef="#ctx0" brushRef="#br3" timeOffset="-111292.64">19385 8344 17679 0,'3'-19'768'0,"-2"10"192"0,1 0-768 0,1-3-192 0,0 4 0 0,-1 0 0 15,1 2 1664-15,-3 6 288 0,0 0 64 0,0 0 16 16,0 0-768-16,0 0-160 0,5 6-16 0,-1 5-16 15,0 2-160-15,0 2-16 0,-2 4-16 0,1 0 0 0,1 1-160 0,-1 1-16 16,-1-1-16-16,1 3 0 0,-2-1-320 0,2-1-64 16,-1-2-16-16,1-3 0 0,0 1-160 0,0-3-128 15,1-2 144-15,0-4-144 0,-4-8 144 0,7 6-144 16,-7-6 128-16,9-2-128 0,-1-4 0 0,0 0 0 16,1-3-192-16,0-4 192 0,0-3 0 0,0-1 0 15,0-3 0-15,-1 0 0 0,-1-6 0 0,-1-1 0 16,1 0 144-16,-1-2-144 0,1 2 128 0,-2 1-128 15,1 1 128-15,0 4-128 0,-1 3 448 0,-1 5 32 16,-2 4 0-16,-2 9 0 0,0 0-160 0,0 0-48 16,3 10 0-16,-2 5 0 0,1 3-272 0,-1 4 0 15,0 3 0-15,2 1 0 0,-1-1 0 0,1-1-192 16,1 0 16-16,2-2 16 16,1-2-1856-16,1-2-368 0,1-4-80 0,1 1-16 15,1-6-448-15,0-1-80 0,1-5-32 0</inkml:trace>
  <inkml:trace contextRef="#ctx0" brushRef="#br3" timeOffset="-111027.05">19888 8260 911 0,'-6'-17'0'0,"6"17"0"0,-7-6 0 0,-1 0 0 0,2 2 0 0,-2-1 0 15,-1 4 5296-15,0 1 976 0,0 3 192 0,1 7 32 16,0 0-4512-16,1 6-912 0,2 3-176 0,3 3-48 16,0 3-464-16,4 1-80 0,3 2-32 0,3-4 0 15,2 2-272-15,3-2 0 0,1-3 0 0,3-3 0 16,2-2 304-16,0-3-48 0,-1-3-16 0,1-1 0 15,-5-2 720-15,0-3 128 0,-1-2 48 0,1-2 0 16,-5-2 224-16,0-2 48 0,-3-1 16 0,1-2 0 0,-5-1-464 0,0-1-112 16,-2-1-16-16,-2-2 0 0,-2-1-464 0,-2-1-112 15,-2-2 0-15,-1 0-16 0,-3-2-240 0,-2 0 0 16,-3-1 128-16,0 3-128 16,0-1-576-16,0 1-144 0,2-1-48 0,0 1 0 15,2-1-2800-15,4 3-560 0,2-2-112 0</inkml:trace>
  <inkml:trace contextRef="#ctx0" brushRef="#br3" timeOffset="-110855.11">20107 7759 14735 0,'0'0'1312'0,"0"0"-1056"16,0 0-256-16,0 0 0 0,0 0 4112 0,0 0 768 15,0 0 160-15,3 10 16 0,-2 3-3024 0,0 8-624 16,-1 5-112-16,0 3-16 0,0 4-544 0,2 1-96 0,-2 1-32 0,1 3 0 15,0 2-608-15,2 3 0 0,1 0 0 0,1-1 0 32,0-2-1040-32,2-1-288 0,1-2-48 0,2-1-16 15,-1-2-1776-15,2-3-352 0</inkml:trace>
  <inkml:trace contextRef="#ctx0" brushRef="#br3" timeOffset="-110495.73">20556 8244 7359 0,'-7'-14'656'0,"2"7"-528"0,0 1-128 0,-2 2 0 0,1 1 3872 0,-3 0 736 16,-3 2 160-16,-1 1 32 0,-2 3-2304 0,1 1-464 15,1 4-96-15,1 2-16 0,2 2-928 0,1 2-192 16,1 3-32-16,3 1-16 0,0-1-560 0,2 1-192 16,4 1 144-16,3-2-144 0,1 0 0 0,3-4 0 15,1-3 0-15,3-1 0 0,0-2 0 0,1-2-176 16,1 0 16-16,-1-4 0 0,0 1-96 0,0-1 0 15,-1-1-16-15,1-1 0 0,-1-2 272 0,-2-3 0 16,2-1 0-16,0-1 0 0,-2-2 0 0,1-1 176 16,-1 0-32-16,-1-1 0 0,-2 0 32 0,-1 0 0 15,-1 1 0-15,-1-2 0 0,0 0 288 0,-1 0 64 16,-2 0 16-16,0 3 0 0,-1 3 288 0,0 7 48 16,0 0 16-16,0 0 0 0,0 0-256 0,0 0-64 15,-5 6 0-15,1 5 0 0,2-2-384 0,0 5-192 16,1 2 160-16,0 1-160 0,-1 0 0 0,2 0 0 0,3 2-208 15,0 1 64 1,-1-2-1712-16,2-1-352 0,0 1-64 0,3-4-8544 0,0-1-1728 0</inkml:trace>
  <inkml:trace contextRef="#ctx0" brushRef="#br3" timeOffset="-110292.53">20919 7745 25791 0,'-3'-19'1152'0,"1"13"224"0,0-1-1104 16,2 7-272-16,0 0 0 0,0 0 0 0,0 0 1872 0,-2 10 320 16,2 4 64-16,2 5 16 0,0 5-1376 0,2 3-256 15,3 3-64-15,0 5-16 0,1-1-400 0,3 3-160 16,0 1 128-16,5 1-128 0,0 0 0 0,-1 0 0 16,0 4-144-16,-1-3 144 15,0 3-2272-15,-1 0-352 0,1-1-64 0,-4-1 0 0</inkml:trace>
  <inkml:trace contextRef="#ctx0" brushRef="#br3" timeOffset="-110120.7">20854 8102 38015 0,'0'0'832'0,"0"0"192"0,0 0 16 0,0-7 16 0,3 1-848 0,2 1-208 0,4-1 0 0,3 3 0 16,4-4 432-16,3 0 32 0,5 4 16 0,2-1 0 31,1-2-736-31,2 3-160 0,-1-1-32 0,1 1 0 16,0 3-2752-16,-2 0-544 0,1 0-112 0,-4 3-9200 0</inkml:trace>
  <inkml:trace contextRef="#ctx0" brushRef="#br3" timeOffset="-109792.68">21304 8240 18431 0,'0'0'1632'0,"0"0"-1312"0,0 0-320 0,8 3 0 16,1 2 2880-16,0 0 496 0,0 0 96 0,4 1 32 0,2-4-1728 0,0 2-352 16,1-3-64-16,2 1-16 0,0-1-704 0,2-2-128 15,0-2-48-15,0-1 0 0,0-1-80 0,-2-3-32 16,-1-1 0-16,-1 0 0 0,-2 1-112 0,-3-2-32 16,-2 0 0-16,-1 0 0 0,-3-2-208 0,0 1 0 15,-4-2 0-15,-1 1 0 0,-2 1-320 0,-2 1-48 16,-3 0-16-16,-2 0 0 15,-3 3-224-15,-3 0-48 0,-4 2-16 0,0 4 0 0,-2 2 352 0,1 4 64 16,1 3 0-16,1 5 16 0,-1 4 496 0,5 1 112 16,2 2 16-16,3 1 0 0,3 2 576 0,3 0 112 15,4 1 16-15,5-2 16 0,4-1-304 0,4-1-64 16,5-1-16-16,4-2 0 0,7 0-336 0,3-1-64 16,3-3 0-16,5-2-16 15,2 1-864-15,4-5-160 0,5-1-48 0,6-2-17968 0</inkml:trace>
  <inkml:trace contextRef="#ctx0" brushRef="#br3" timeOffset="-109228.14">18489 9035 23951 0,'0'0'2128'0,"-6"4"-1696"0,-2 3-432 0,-1 2 0 0,-2 4 1776 0,0 3 272 0,-1 2 48 0,0 3 16 15,0 1-448-15,-1 4-96 0,2 4-16 0,0 5 0 16,1 4-656-16,2 4-144 0,-1 4-32 0,1 3 0 15,2 1-544-15,2 2-176 0,1 2 0 0,4 0 0 16,2-5 0-16,1-1 0 0,1-4-160 0,2-3 160 16,2-6-1984-16,1-2-288 0,2-4-48 0,1-4-7968 15,1-3-1584-15</inkml:trace>
  <inkml:trace contextRef="#ctx0" brushRef="#br3" timeOffset="-108993.89">18792 9514 18431 0,'-16'2'1632'0,"8"1"-1312"16,-1 1-320-16,-1 4 0 0,-2 0 1360 0,-1 2 208 15,0 2 32-15,1 2 16 0,2 4-224 0,1 3-48 16,1 4-16-16,3-2 0 0,1 5-768 0,2 0-160 16,2 0-16-16,3-1-16 0,1-2-240 0,2-2-128 15,4-2 128-15,1-2-128 0,4-2 208 0,2-3-16 0,0-2-16 0,1-1 0 16,1-3-32-16,1-1 0 0,-1-2 0 0,1-2 0 15,-2-5-400-15,1-2-64 0,-1-1-32 0,-1-1-8848 16,-3-4-1760-16</inkml:trace>
  <inkml:trace contextRef="#ctx0" brushRef="#br3" timeOffset="-108650.18">19131 9596 19343 0,'0'0'1728'16,"-8"1"-1392"-16,-1-1-336 0,0 2 0 0,0 1 2544 0,-1 0 432 16,0 1 96-16,0 1 0 0,-1 2-1600 0,2 2-336 15,2 1-64-15,0 3-16 0,-1 4-480 0,0 2-112 16,0-4-16-16,3 6 0 0,2-3-240 0,3 2-48 15,4-1-16-15,0 0 0 0,1-2-144 0,3-3 0 16,1-2 0-16,2-3 0 0,1-4 192 0,1-1-32 16,1-4-16-16,2-1 0 0,-2-2 256 0,0-2 48 15,-1-4 16-15,0 0 0 0,-1-5-80 0,-3 1 0 16,-1-1-16-16,-1 0 0 0,-2-2-368 0,-3 0-240 16,0-2 48-16,-2 1 0 15,-2 0-576-15,-2 0-128 0,-2 0 0 0,-2 0-10192 16,-1-1-2032-16</inkml:trace>
  <inkml:trace contextRef="#ctx0" brushRef="#br3" timeOffset="-108322.02">19364 9549 17503 0,'1'21'768'0,"1"-7"176"0,-1 6-752 0,0 5-192 0,-1 2 0 0,0 2 0 15,0-1 2976-15,-1 1 560 0,0 0 112 0,1-1 32 16,0-3-1824-16,0-3-352 0,1-1-80 0,2-3-16 15,-1-3-848-15,2-1-176 0,-1-6-48 0,2-2 0 16,0-2-96-16,0-1-32 0,2-3 0 0,-1-1 0 16,1-6-80-16,-2-2-128 0,0-1 176 0,1-5-176 0,-4 1 0 0,1 0 0 15,-1-6 0-15,1 0 0 0,0 1 0 0,-1-2 0 16,2 0 0-16,0 0 0 0,-1 3 0 0,2-3 0 16,1 0 0-16,2 2 0 0,0 0 0 0,-1 4 0 15,2 1 0-15,0 3 0 0,0 2 304 0,0 2 144 16,-1 5 48-16,-8 2 0 0,0 0-352 0,8 10-144 15,-3 3 128-15,-1 3-128 0,0 3 128 0,0 1-128 16,-2 1 128-16,2 1-128 0,0-1 0 0,0 1 0 16,0 0 0-16,1 0 0 15,0 2-1360-15,2-2-304 0,-2-1-64 0,2 1-16 16,0-4-1472-16,1 1-304 0</inkml:trace>
  <inkml:trace contextRef="#ctx0" brushRef="#br3" timeOffset="-108072.04">19873 9553 28447 0,'0'0'1264'0,"3"9"256"0,3 1-1216 0,-1 4-304 0,1 2 0 0,2 0 0 15,1 2 1664-15,3 3 288 0,-1 4 48 0,-1 0 16 16,0 3-528-16,0 1-96 0,-1 0-32 0,1-1 0 15,-2 1-528-15,-2-1-128 0,0-2 0 0,-2-2-16 16,-2-1-304-16,-1-3-64 0,-2 0-16 0,-1 0 0 16,-4-1-96-16,0-5-16 0,-1 1 0 0,-2-4 0 0,-1-1-192 0,-3-4 128 15,-2-1-128-15,0-3 0 16,-2-4-1088-16,0-2-320 0,-1-3-64 0,-2-4-10992 16,-2-2-2192-16</inkml:trace>
  <inkml:trace contextRef="#ctx0" brushRef="#br3" timeOffset="-107947.14">19788 9295 26719 0,'0'0'2368'0,"0"8"-1888"15,0-8-480-15,1 7 0 0,0 0 1520 0,2 1 208 16,0 1 32-16,1-1 16 16,1 1-2592-16,3 4-512 0,-1-3-96 0</inkml:trace>
  <inkml:trace contextRef="#ctx0" brushRef="#br3" timeOffset="-107790.9">20243 9784 40191 0,'-20'11'1792'0,"12"-4"352"0,-2 2-1712 0,1 0-432 0,1-1 0 0,3-4-11840 15,5-4-2432-15</inkml:trace>
  <inkml:trace contextRef="#ctx0" brushRef="#br3" timeOffset="-107087.74">20720 9089 25919 0,'0'0'576'0,"1"13"112"0,3 5 16 0,-1 6 16 0,1 2-576 0,1 5-144 0,0 7 0 0,3 1 0 15,0 1 1248-15,2 1 224 0,-1 0 32 0,2-1 16 0,-2-3-992 0,0 0-192 16,1-2-32-16,-2-4-16 0,0-2 32 0,-3-6 0 16,-1 1 0-16,0-2 0 0,-1-4 288 0,-2-2 64 15,-1-2 16-15,0-2 0 0,-1-2-448 0,1-2-96 16,0-8-16-16,0 0 0 0,0 0-128 0,0 0-144 15,-8-1 144-15,1-6-208 16,2-6-560-16,3-2-128 0,0-3 0 0,2-2-16 0,2-3 416 0,0 3 96 16,2-2 16-16,3 2 0 15,0 2-64-15,4 1 0 0,3 3 0 0,2 2 0 0,1 2 736 0,2 2 144 16,2 3 16-16,3 3 16 0,-3 1-192 0,-1 2-32 16,0 4-16-16,-2-1 0 0,-2 5 304 0,-3-1 64 15,-1 3 16-15,-3 2 0 0,-3 0 192 0,-1 2 32 0,-1 2 16 0,-2 0 0 16,-4 0-80-16,-2 2-32 0,-3 0 0 0,-2 1 0 15,-2-2-464-15,-2 0-80 0,-1 0-32 0,-5 1 0 16,-1-5-160-16,0-1 0 0,-2-1 0 0,0-3 0 31,-2-3-2032-31,2-2-432 0,3-1-96 0,2-4-12992 0</inkml:trace>
  <inkml:trace contextRef="#ctx0" brushRef="#br3" timeOffset="-106728.41">21365 9523 18479 0,'0'0'816'0,"0"0"176"0,4-5-800 0,-4 5-192 0,0 0 0 0,0 0 0 0,-2-7 1472 15,-4 3 240-15,-1 2 48 0,-3 0 16 0,0 2-480 0,0 2-80 16,-1-1-32-16,1 3 0 0,-1 2-912 0,3 1-272 16,2 1 128-16,1 1-128 0,0 1 0 0,1 2-192 15,1 1 32-15,2 1 0 0,-1 1 160 0,2-1 0 16,2 0-144-16,0-1 144 0,4 1 0 0,-1-3 0 15,0 1 0-15,1-4 0 0,2 0 0 0,0-2 0 16,1-1 0-16,0 1 0 0,2-5 0 0,-1-2 0 16,2-2 0-16,1-2 0 0,0-2 208 0,0-1-32 15,-1-2-16-15,2-2 0 0,1-2 0 0,-2-2 0 16,-2 2 0-16,0-2 0 0,-2 2 144 0,0-3 16 16,-1 1 16-16,-3 3 0 0,-2 2 416 0,-2 3 80 15,-1 0 0-15,0 8 16 0,-7-3-64 0,1 2-16 16,-1 2 0-16,0 5 0 0,-1 1-448 0,0 1-112 15,0 4-16-15,0 1 0 0,-1 0-192 0,1 0 0 0,3 4-144 0,4-3 144 32,2 2-688-32,3-3-32 0,3 0-16 0,3-1 0 15,0 0-2592-15,5-5-528 0</inkml:trace>
  <inkml:trace contextRef="#ctx0" brushRef="#br3" timeOffset="-106197.33">21786 9434 11967 0,'-19'-4'528'0,"10"3"112"0,-3 0-512 0,-2 2-128 0,-3-1 0 0,0 0 0 16,2 0 2752-16,1 1 528 0,1 2 112 0,3 2 0 15,0 2-1680-15,5-1-352 0,1 2-64 0,4 0-16 16,3-2-704-16,3 2-128 0,2 1-48 0,4 0 0 16,2 1-208-16,2 0-32 0,-2 2-16 0,2-2 0 0,1 2 96 0,1 1 16 15,0-3 0-15,1 3 0 0,-2 0 128 0,-2 1 16 16,-2-3 16-16,0 1 0 0,-3-2 96 0,-3 1 0 15,-1-1 16-15,-5 2 0 0,-2-3 288 0,-3 2 48 16,-2-1 16-16,-1-1 0 0,-4 2-288 0,1-1-48 16,-3-2-16-16,0 0 0 0,-2-4-240 0,2-2-48 15,2-2-16-15,0 0 0 0,1 0-224 0,2-1 0 16,1 0 0-16,7 1 0 0,0 0-240 0,0 0 16 16,0 0 0-16,0 0 0 0,0 0-144 0,7-4-16 15,1 4-16-15,2-2 0 0,2 1 208 0,2 1 64 16,3 1 0-16,1 1 0 0,2-2-80 0,1 0-16 15,2-2 0-15,3 1 0 0,-1-3 32 0,0-2 16 16,1-4 0-16,-1 0 0 0,0 0 176 0,-2-2 0 0,-3-1-144 0,-4-2 144 16,-2 0-304-16,-3 0 16 0,0-1 0 0,-3 1 0 15,-2 1-48-15,-3-2-16 0,-2-1 0 0,-2 0 0 16,-2 2 96-16,-1-4 0 0,2 2 16 0,-5 2 0 31,-2 2-208-31,0 2-64 0,-2 5 0 0,0 3 0 0,-2 3 864 0,2 4 160 0,-2 3 48 0,1 4 0 16,2 0 528-16,2 3 96 0,3 2 32 0,2 2 0 15,3-1-224-15,4 3-32 0,5-1-16 0,4 2 0 16,6-3-464-16,1 0-96 0,3-2 0 0,3 0-16 16,2-2-368-16,4-3-160 0,0-4 16 0,2 0 0 15,1-3-2352-15,3-3-480 0,1-2-96 0</inkml:trace>
  <inkml:trace contextRef="#ctx0" brushRef="#br3" timeOffset="-105556.36">18964 10851 25791 0,'0'0'1152'0,"-4"-2"224"0,-1-6-1104 0,1 4-272 0,4 4 0 0,-7 0 0 0,-1 1 1088 0,2 2 176 15,-1 5 16-15,1-2 16 0,-1 1-912 0,1 3-176 16,-1 3-32-16,2 2-16 0,1-1-160 0,0 2 160 16,2 1-160-16,0 1 160 0,2-4-160 0,3 2 0 15,1-2 144-15,2 2-144 0,2-1 0 0,1-1 0 16,2-3 0-16,1 0 128 0,1-2-128 0,1 0 0 16,0-3 128-16,1 1-128 0,-1-3 384 0,0-2 0 15,1 0 0-15,-1-2 0 0,-2-2 304 16,-2 1 64-16,1-3 16 0,-2-2 0 0,-3-2 128 0,1 1 48 15,-2-3 0-15,-1 0 0 0,-3-2-368 0,-1 1-64 16,-2-2 0-16,-2 0-16 0,-2 0-96 0,-1 0-16 16,-4 0 0-16,-1 0 0 15,1 0-912-15,-1 1-192 0,-2-1-48 0,-2 2 0 16,0-1-1808-16,2-1-368 0,1 1-80 0,4 2-16 16,2 2-336-16,3 1-64 0</inkml:trace>
  <inkml:trace contextRef="#ctx0" brushRef="#br3" timeOffset="-105353.08">19421 10546 18143 0,'-11'-9'800'0,"4"5"160"0,-2 2-768 0,-1 0-192 0,-1 2 0 0,0 3 0 16,-3 2 2032-16,4 2 352 0,2 1 80 0,2 3 16 15,-1 4-608-15,3 2-112 0,2 2-32 0,2 3 0 0,2 4-672 0,2 3-144 16,0 2-16-16,3 3-16 0,0 0-496 0,3 1-112 15,3 2-16-15,-3-1 0 0,2 1-256 0,-1-1 0 16,0 1 0-16,-1-5 0 16,1 1-1120-16,-1-3-224 0,2-1-64 0,-2-3-8800 15,1-3-1760-15</inkml:trace>
  <inkml:trace contextRef="#ctx0" brushRef="#br3" timeOffset="-105196.74">19339 10898 33743 0,'0'0'1488'0,"0"0"320"0,0 0-1440 0,0 0-368 16,7-2 0-16,5-1 0 0,-1-1 640 0,4 0 64 15,-1-1 16-15,3 0 0 0,3 0-480 0,2-1-112 0,4 1 0 0,1 1-128 32,1-2-1680-32,3 2-448 0,3 1-96 0</inkml:trace>
  <inkml:trace contextRef="#ctx0" brushRef="#br3" timeOffset="-104853.14">20459 11024 32367 0,'0'0'1424'0,"0"0"304"0,4 6-1376 0,1-1-352 16,1 0 0-16,1-1 0 0,0-4 240 0,-1 0-32 15,2-4 0-15,0 1 0 0,0-3 208 0,1-1 32 16,0-3 16-16,-1-3 0 0,0 0 0 0,-2 3 0 16,0-3 0-16,-3 1 0 0,0 2-272 0,-3-1-48 15,-3 1-16-15,0 2 0 0,-4 1 528 0,-1 2 112 16,-2 1 0-16,-2 4 16 0,0 3-304 0,-2 2-64 16,0 3-16-16,-1 1 0 0,1 3 16 0,2 1 0 15,3 4 0-15,1-2 0 0,2 2-224 0,3 2-64 16,4 0 0-16,3 1 0 0,3-2-128 0,1-1 0 15,6-1 144-15,0-1-144 16,1-3-496-16,0 0-160 0,2-3-48 0,2-3 0 16,0-2-2480-16,-1-1-496 0,2-3-96 0,-2-4-32 0</inkml:trace>
  <inkml:trace contextRef="#ctx0" brushRef="#br3" timeOffset="-104289.08">20780 10849 29311 0,'0'0'1296'0,"0"0"272"0,0 0-1248 0,0 0-320 0,0 0 0 0,1 8 0 16,-2 1 1216-16,1 3 176 0,0 2 32 0,1 3 16 16,1 2-304-16,-1 2-64 0,0 1-16 0,2-1 0 15,-1 1-288-15,1-1-48 16,0-1-16-16,1-3 0 0,1-2-432 0,1-2-80 0,1-3-32 0,-1-3 0 0,-1 0-32 0,2-1-128 16,0-4 192-16,-1-1-64 0,2-2-128 0,-2-1 0 15,0-4 0-15,0-1 0 0,1 0 0 0,-1-5 0 16,3-5-160-16,-1-3 160 0,0-2-336 0,0 0 16 15,-2-3 16-15,2 0 0 0,1 1 96 0,-2-1 16 16,-2 1 0-16,-1 2 0 0,0 3-96 0,-2 2-16 16,1 4 0-16,-2 4 0 0,1 2 560 0,-2 7 128 15,0 0 0-15,0 0 16 0,-2 7-208 0,1 4-64 16,0 0 0-16,-1 3 0 0,1 2 0 0,2-1 0 16,2 0 0-16,2-1 0 0,-1-1-128 0,3 0 0 15,-1 0 0-15,2 0 0 0,2-1 0 0,2-2 0 16,-1-2 0-16,-1-1 0 0,0-1 0 0,2-1 0 0,1-1 0 0,-1-2 0 15,0-2-240-15,1-2 32 0,0 0 0 0,-2-2 0 16,1-3 80-16,-1-2 128 0,-2 0-208 0,0 0 80 16,-1 0 128-16,-3-2 0 0,-1 0 0 0,0-2-128 15,-2 0 128-15,1-2 0 0,-2 5 0 0,-1-3 0 16,-2 1 0-16,-2 2 0 0,0 2 0 0,0-1 0 16,-3 2-352-16,1 5-32 0,-2 2-16 0,0 5 0 15,2 3 400-15,-1 3 0 0,2 2 0 0,2 4 128 16,1-1 192-16,2 2 32 0,2 2 16 0,4-2 0 15,0-2-224-15,3-2-144 0,2-2 192 0,0-2-192 16,2-2 0-16,2-1 0 0,2-4 0 0,-2 1 0 16,0-2 0-16,0-2 0 0,0-2 0 0,-4 1 0 15,0-2 208-15,-2 1-64 0,-1-1-16 0,-8 3 0 16,4-4 32-16,-4 4 0 0,1-6 0 0,-2-1 0 16,-2-1-160-16,1 1 0 0,-2-1 0 0,-2-1 0 15,0-2-576-15,-2 1-112 0,-1-1-16 0,0-2-11040 16,0-2-2208-16</inkml:trace>
  <inkml:trace contextRef="#ctx0" brushRef="#br3" timeOffset="-104117.33">21408 10480 37727 0,'3'16'1664'0,"0"-5"352"0,2 2-1616 0,0 6-400 15,2 4 0-15,-2 4 0 0,-1 5 1456 0,1 2 208 16,0 1 32-16,2 1 16 0,0 1-720 0,4 1-144 0,-1 2-16 0,2-2-16 15,2-3-672-15,1 0-144 0,2-4 0 0,-2 1 0 32,1 0-2816-32,1-4-576 0</inkml:trace>
  <inkml:trace contextRef="#ctx0" brushRef="#br3" timeOffset="-103586.05">22110 10287 19343 0,'0'0'1728'0,"-4"9"-1392"0,-1 0-336 0,-1 2 0 16,1 0 3792-16,0 5 688 0,-2 2 144 0,1 6 32 15,-2-1-2672-15,0 6-512 0,-1 5-128 0,1 0 0 16,2 5-560-16,1 4-96 0,1 2-32 0,-2 5 0 15,0 1-496-15,-1 1-160 0,1 0 0 0,-2 3 0 16,0-3 0-16,2 1-144 0,1 2-16 0,-1 0 0 16,2 1-2144-16,3-1-416 15,1-2-96-15</inkml:trace>
  <inkml:trace contextRef="#ctx0" brushRef="#br3" timeOffset="-102820.37">19363 11992 4607 0,'0'0'192'0,"0"0"64"0,-4-5-256 0,-3 4 0 16,0 1 0-16,0 0 0 0,-1 2 4112 0,2 2 784 15,-1 3 160-15,2 1 16 0,-2 1-2608 0,4 1-528 16,-1 2-96-16,2 1-32 0,2 1-880 0,2 1-176 16,2 0-48-16,3 1 0 0,4-2-448 0,2 2-80 15,2 1-32-15,2-4 0 0,0 1 48 0,0-1 16 0,0-2 0 16,0-2 0-16,1-3 432 0,-1-3 96 0,-2-2 16 0,0-2 0 16,0-2-320-16,-4-2-64 0,-3-1-16 0,-1-2 0 15,-2 0 128-15,-1-1 32 0,-1-2 0 0,-3 1 0 16,-2-3-256-16,-2-2-64 0,-1 0 0 0,-4-1 0 15,-3-3-192-15,-1 2-256 0,-1-3 48 0,-2 1 16 32,-1-1-496-32,-2 0-80 0,-2 1-32 0,0 1 0 15,1 2-1888-15,4 3-384 0,0 1-80 0,5 3-5664 0,4 1-1120 0</inkml:trace>
  <inkml:trace contextRef="#ctx0" brushRef="#br3" timeOffset="-102521.78">19831 12056 14735 0,'-4'10'1312'0,"-1"2"-1056"16,-2 3-256-16,-1 0 0 0,1-3 3824 0,-1 1 704 15,0-1 144-15,0 1 16 0,0-3-2896 0,2 3-576 16,1-4-112-16,-1 2-16 0,2-1-304 0,0-1-48 16,1-2-16-16,3-7 0 0,-3 8-112 0,3-8-32 15,0 0 0-15,0 0 0 0,0 0 0 0,0 0 0 16,0 0 0-16,0 0 0 0,0 0 64 0,-3-4 16 15,1-5 0-15,-1 1 0 0,1-1-256 0,-2-2-48 16,0-2-16-16,1-4 0 0,1 0-112 0,-1-1-32 16,2-1 0-16,1-1 0 0,1-1-64 0,2 3 0 15,0 2-128-15,3-2 192 0,0 0-192 0,2 2 0 16,2 2 128-16,2 2-128 0,2 2 0 0,2 0-208 16,1 3 32-16,1 3 16 15,3 1-1232-15,3 0-240 0,0 2-48 0,1-3-16 31,1 3-1760-31,0 0-368 0</inkml:trace>
  <inkml:trace contextRef="#ctx0" brushRef="#br3" timeOffset="-102334.22">20455 11695 22111 0,'0'0'1968'0,"0"0"-1584"16,0 0-384-16,0 0 0 0,0 0 2560 0,0 0 448 15,0 0 64-15,4 12 32 0,1 2-1872 0,2 6-368 16,-1 3-80-16,1 3-16 0,0 4-448 0,0 3-80 16,2 2-32-16,-1 3 0 0,0 1-208 0,1 3 0 15,2-3 128-15,-1-2-128 16,1 1-1488-16,-1-1-352 0,2-1-64 0,-2-4-12576 0</inkml:trace>
  <inkml:trace contextRef="#ctx0" brushRef="#br3" timeOffset="-101896.74">20753 11864 12895 0,'0'0'1152'0,"0"0"-928"0,-2-6-224 0,0 1 0 16,-2-1 3952-16,4 6 736 0,-7 2 160 0,-1-2 16 16,1 0-2960-16,-1 2-608 0,-1 2-112 0,-2 3-32 15,1 2-432-15,1 3-80 0,1 1-32 0,1 0 0 16,1 1-368-16,-1 0-80 0,1-1-16 0,1 2 0 15,1-1-144-15,0 0 0 0,2 2 0 0,2-2 0 16,0 1-128-16,2 0 128 0,0 4-160 0,2-5 160 16,1 2-288-16,3-1 32 0,1 0 16 0,2-2 0 15,2 0 64-15,1-2 16 0,2 1 0 0,1-4 0 16,1 0-16-16,2-3 0 0,-1-2 0 0,2-2 0 16,0-2-48-16,1-2-16 0,-1-1 0 0,-2 0 0 15,0-2 240-15,0-1-144 0,0-3 144 0,-3 2-128 0,-2-1 128 0,-3 1 0 16,1-4 0-16,-3 1 0 0,-1-1 0 0,-3 0 0 15,0 2-128-15,-2 1 128 0,-2-2 0 0,-2 2 176 16,-2 1-16-16,-2 0 0 0,-1 1 416 0,-2 0 96 16,0 2 16-16,1 2 0 0,2-1 112 0,-1 4 32 15,-1 2 0-15,2 1 0 0,0 4-144 0,2 2-32 16,2 3 0-16,2 3 0 0,2 4-368 0,2 0-80 16,3 0-16-16,2-1 0 0,1-1-192 0,0 0 0 15,2-2 0-15,2 0 0 16,0-2-832-16,1 0-64 0,1-5-16 0,1-2 0 15,2-2-2048-15,-1-1-416 0,0-5-80 0,-2 0 0 0</inkml:trace>
  <inkml:trace contextRef="#ctx0" brushRef="#br3" timeOffset="-101693.31">21261 11529 12895 0,'0'0'576'0,"0"0"112"0,-8 3-560 0,0 1-128 0,2 1 0 0,1 6 0 15,2 2 5328-15,2 1 1040 0,-1 3 208 0,4 2 32 16,0 4-4960-16,4 3-1008 0,-1 1-192 0,3 3-32 16,1 0-416-16,1 1 0 0,2 1 0 0,0 0 0 15,1-1 0-15,1 1 0 0,-2-4 0 0,-1 0-176 16,0-1-304-16,-1 1-64 0,2-4-16 0,-3-2 0 16,-1-3-784-16,-1-2-144 0,-1-4-48 0,1-4-8176 15,-4 0-1632-15</inkml:trace>
  <inkml:trace contextRef="#ctx0" brushRef="#br3" timeOffset="-101318.46">21273 11900 11967 0,'0'0'1072'0,"-2"-6"-864"15,1 0-208-15,-1 1 0 0,2-4 2864 0,0 5 528 16,0 4 96-16,2-8 32 0,2 3-2256 0,3 1-448 16,-1 1-96-16,2 2-16 0,0-1-192 0,3 2-32 15,3 2-16-15,0-1 0 0,1 0-16 0,2-1 0 16,2-1 0-16,-1 1 0 0,0 1-144 0,-2-1-48 15,-1 0 0-15,-1 0 0 0,-3 3 144 0,0 0 32 16,-2 1 0-16,-3 1 0 0,0 1 112 0,-3 5 32 0,1-2 0 0,-2 5 0 16,-2 2-352-16,0 1-64 0,1 0-16 0,0 0 0 15,1-2-144-15,2 2 0 0,-2 0 0 0,2-4 0 16,3 2 0-16,0-2 0 0,2-3 144 0,1-1-144 16,-1-1 176-16,1-4-48 0,2-3 0 0,0-1 0 15,-1-1 288-15,1-4 48 0,-1-3 16 0,0-1 0 16,1-7 128-16,-2 2 32 0,1 1 0 0,-3-3 0 15,-3-2-336-15,-1 1-64 0,-3 1-16 0,-1-2 0 16,-2 1-224-16,-4 3 128 0,-2-3-128 0,-1 1 0 16,-1 0-240-1,-1 1-144-15,0-1-16 0,-2 0-16 0,0 2-2416 0,1-3-496 16,2 4-80-16,0 0-6288 0,4 1-1248 0</inkml:trace>
  <inkml:trace contextRef="#ctx0" brushRef="#br3" timeOffset="-100862.55">21729 11763 16575 0,'5'9'1472'0,"2"4"-1168"15,-1 3-304-15,2 2 0 0,0 0 3328 0,-2 3 624 16,0 0 112-16,-2 1 32 0,-2 0-1632 0,0 2-320 16,-1-1-64-16,-1-1-16 0,0 0-528 0,0-1-96 15,-1-5-32-15,-1-1 0 0,2 0-768 0,0-3-144 16,0-3-48-16,0-9 0 0,0 0-176 0,0 0-32 16,0 0-16-16,0 0 0 0,0 0-224 0,4-9 0 15,0-3 0-15,-1-1 0 0,-1-3-304 0,1-1-48 16,-1-4-16-16,1 0 0 15,-2-1-32-15,2 0-16 0,0-3 0 0,-1 3 0 16,1 0-80-16,1 3-16 0,-2 2 0 0,2 1 0 0,0 4 512 0,-1 3 0 0,1 5 0 0,-4 4 160 16,0 0-32-16,0 0-128 0,6 5 192 0,2 4-64 15,-1 3-128-15,0 1 192 0,1 2-192 0,0 2 192 16,0 1-192-16,1 0 0 0,0 0 144 0,3 1-144 16,0-3 0-16,-1 0 0 0,1-2 0 0,1 1 0 15,3-3 0-15,-2-2 0 0,0-1 0 0,1-1 128 16,0-3-128-16,0 0 0 0,-1-2 0 0,0-2 128 15,-3-1-128-15,-1 0 0 0,1-2 0 0,-2-2 128 16,-1-3-128-16,-2 1-192 0,1-5 64 0,0 2 0 16,-1-3-64-16,-2 1-16 0,-2-5 0 0,-1 0 0 15,-1-1 0-15,-1 1 0 0,-1-1 0 0,-1 2 0 16,-1 3 16-16,-1 2 0 0,0 4 0 0,-1 2 0 0,0 4 192 0,-1 0 0 16,1 4 0-16,1 5 160 0,1 4 80 0,2 4 16 15,2 0 0-15,3 3 0 0,-2 3-256 0,3-1 0 16,3 0 128-16,2 3-128 0,1-4 0 0,3-1-192 15,2-1 48-15,2-6 0 16,2-3-2400-16,2-1-464 0,0-4-112 0,0-2-16 0</inkml:trace>
  <inkml:trace contextRef="#ctx0" brushRef="#br3" timeOffset="-100518.81">22457 11171 31215 0,'-2'13'1376'0,"5"1"288"0,2 4-1328 0,4 7-336 0,4 5 0 0,2 2 0 16,0 0 528-16,2 5 48 0,3 3 0 0,-1-2 0 0,3 4 368 15,1-1 80-15,-4 1 0 0,1 1 16 0,-3-1 64 0,-2 2 16 16,-2 2 0-16,-2-2 0 0,-1-2-320 0,-5-1-64 16,-2 1-16-16,-2-3 0 0,-2 2-176 0,-2-15-32 15,1 2-16-15,-3 1 0 0,-2 0-288 0,-1-1-48 16,-1 0-16-16,1-1 0 15,-3-3-1520-15,0-1-304 0,-1-3-64 0</inkml:trace>
  <inkml:trace contextRef="#ctx0" brushRef="#br2" timeOffset="-56646.37">3219 15194 6447 0,'0'0'272'0,"0"0"80"0,0 0-352 0,0 0 0 0,0 0 0 0,0 0 0 16,0 0 3632-16,0 0 656 0,0 0 128 0,12 0 16 16,-12 0-3280-16,0 0-640 0,0 0-144 0,0 0-32 15,0 0-176-15,5 4-32 0,3-1-128 0,-2-3 192 16,-1 0 96-16,1-3 16 0,-6 3 0 0,0 0 0 16,0 0 416-16,6-3 96 0,-6 3 16 0,0 0 0 15,0 0-320-15,0 0-64 0,0 0-16 0,7 6 0 0,-7-6-80 16,5 7-16-16,-1 1 0 0,-2 0 0 0,-2-8-96 0,0 0-32 15,0 0 0-15,0 0 0 0,0 0 80 0,0 0 16 16,0 0 0-16,0 0 0 0,0 0-48 0,0 0-16 16,0 0 0-16,0 0 0 0,-6 1-96 0,6-1-16 15,-8-1 0-15,8 1 0 0,0 0 64 0,0 0 16 16,-4-4 0-16,4 4 0 0,-5-5 80 0,5 5 16 16,0 0 0-16,0 0 0 0,0 0-128 0,0 0-32 15,0 0 0-15,0 0 0 0,0 0-144 0,4-5-176 16,-4 5 48-16,5-3 0 15,-5 3-1408-15,7-4-256 0,-7 4-64 0,7-2-7680 16,-7 2-1536-16</inkml:trace>
  <inkml:trace contextRef="#ctx0" brushRef="#br2" timeOffset="-56130.67">3301 15525 12895 0,'0'0'1152'0,"0"0"-928"16,0 0-224-16,0 0 0 0,0 0 1888 0,0 0 336 15,0 0 64-15,0 0 16 0,0 0-912 0,0 0-176 16,0 0-48-16,0 0 0 0,0 0-96 0,0 0-32 16,0 0 0-16,0 0 0 0,0 0-464 0,0 0-80 15,0 0-32-15,0 0 0 0,0 0-112 0,0 0-32 16,0 0 0-16,0 0 0 0,0 0-64 0,0 0-32 16,0 0 0-16,0 0 0 0,0 0-80 0,-3 7-16 15,3-7 0-15,0 0 0 0,-5 5-128 0,0-1 0 16,5-4 0-16,0 0 128 0,-7 0-128 0,7 0 0 15,-5-1 0-15,5 1 0 0,-5-6-176 0,1 1 48 16,4 5 0-16,0 0 0 0,0 0 128 0,-1-4-160 16,1-2 160-16,0 6-160 0,0 0 160 0,0 0 0 15,0 0 160-15,0 0-160 0,0 0 624 0,0 0 16 0,0 0 16 16,0 0 0-16,5-5-336 0,-5 5-80 0,0 0-16 0,0 0 0 16,0 0 160-16,0 0 48 0,0 0 0 0,0 0 0 15,0 0-112-15,0 0 0 0,0 0-16 0,0 0 0 16,0 0-304-16,0 0 0 0,0 0 0 0,0 0 0 31,0 0-2976-31,0 0-496 0,0 0-112 0,3-16 0 0</inkml:trace>
  <inkml:trace contextRef="#ctx0" brushRef="#br2" timeOffset="-55614.89">2339 15231 10127 0,'0'0'896'0,"0"0"-704"0,0 0-192 0,0 0 0 16,0 0 2592-16,0 0 480 0,0 0 112 0,0 0 16 15,0 0-1280-15,0 0-256 0,0 0-64 0,0 0 0 16,0 0-256-16,0 0-64 0,8 4-16 0,-8-4 0 16,0 0-272-16,0 0-48 0,1 6-16 0,-1-6 0 15,-1 7-208-15,1-7-32 0,-3 6-16 0,3-6 0 16,0 0-304-16,0 0-64 0,-6 4-16 0,6-4 0 15,-6 4-288-15,6-4 128 0,-5 4-128 0,5-4 0 0,0 0-160 0,0 0-144 16,0 0-16-16,0 0-16 16,0 0-1904-16,0 0-368 0,0 0-80 0</inkml:trace>
  <inkml:trace contextRef="#ctx0" brushRef="#br2" timeOffset="-55255.27">2413 15639 19983 0,'0'0'880'0,"0"0"192"0,0 0-864 0,0 0-208 0,0 0 0 0,0 0 0 16,0 0 1088-16,0 0 160 0,0 0 32 0,0 0 16 15,0 0 64-15,0 0 16 0,-1-7 0 0,1 1 0 16,0-1-480-16,1 1-80 0,0-1-32 0,-1 7 0 16,3-6-272-16,-3 6-64 0,3-7-16 0,-3 7 0 15,0 0 96-15,0 0 32 0,0 0 0 0,0 0 0 16,0 0 112-16,0 0 32 0,5 7 0 0,-1 0 0 16,-2 3-96-16,0 1-16 0,-1-2 0 0,0 2 0 15,1-1-272-15,-1 1-64 0,2-1-16 0,-1 1 0 16,-1-2-240-16,2 0 0 0,-2-1 128 0,1-1-128 15,-2-7-384-15,0 0-128 0,0 0-32 0,0 0-17424 16</inkml:trace>
  <inkml:trace contextRef="#ctx0" brushRef="#br2" timeOffset="-53286.23">3461 15265 17503 0,'0'0'1552'0,"0"0"-1232"0,0 0-320 0,0 0 0 0,0 0 960 0,13-7 128 16,-7 0 16-16,0 0 16 0,2-6-528 0,4 1-96 15,1-2-32-15,4-1 0 0,2-3 160 0,2 1 16 16,0-1 16-16,1-1 0 0,2 1-144 0,0 0-16 16,0 0-16-16,-2 2 0 0,-1-2 32 0,0 1 0 0,0-1 0 0,1-1 0 15,1 1-128-15,1 0 0 0,-1 0-16 0,1 1 0 16,-1-2-64-16,2 2-16 0,-2 1 0 0,2 0 0 15,1 2 80-15,0-3 16 0,2 1 0 0,0 0 0 16,4 1-192-16,-1-1-48 0,-1 0 0 0,-1 1 0 16,-1 0 128-16,-3 2 32 0,-2 0 0 0,2 2 0 15,0-1-112-15,0 0 0 0,0-1-16 0,-1 1 0 16,1 1-176-16,0 0 0 0,0 2 0 0,-1 0 0 16,1 0 144-16,1 1-144 0,2 1 160 0,-1 1-160 15,-1 1 256-15,0 1-64 0,0 0 0 0,0 0 0 16,3 1 64-16,-3 1 16 0,-1-1 0 0,0 1 0 15,-1-1-80-15,1 3-32 0,0-4 0 0,0 3 0 16,-2-1-160-16,1 0 160 0,-2-1-160 0,0 2 160 0,0 1 16 16,0 0 0-16,0 0 0 0,1 1 0 0,0 1 16 0,1-1 16 15,0 1 0-15,0 0 0 0,-1-1-48 0,1 0-16 16,-2 2 0-16,0-3 0 0,1 3-144 0,-2-1 160 16,-1 1-160-16,-1-1 160 0,0 1-32 0,-1 1 0 15,0 0 0-15,-1 1 0 0,1-1 128 0,-2 2 32 16,-2-2 0-16,1 3 0 0,-1-1 32 0,0 1 0 15,1-3 0-15,-1 2 0 0,2 1-128 0,-1-1-32 16,1 1 0-16,0-1 0 0,-1 1-160 0,1 1 160 16,2-2-160-16,-1 1 160 0,0 1-32 0,1-1-128 15,1 0 192-15,0 1-64 0,-2 0 16 0,0-1 0 16,0 3 0-16,0 0 0 0,3-1 32 0,-2 0 0 16,-1 0 0-16,-2 1 0 0,0-1-176 0,-1 0 160 0,0-1-160 0,2 2 160 15,1-2-32-15,-1 0-128 0,-2-1 192 0,-1 1-64 16,0 0-128-16,0 0 192 0,-1-2-192 0,1 2 192 15,-1 1-192-15,-1 2 192 0,1-2-192 0,1 1 192 16,1 2-192-16,3 0 0 0,-1 0 0 0,0 1 128 16,-2-3-128-16,2 0 0 0,-1 0 0 0,2 0 0 15,0-2 0-15,0 1 0 0,0-1 0 0,-1-2 0 16,-2 1 0-16,2-1 0 0,-2 1 0 0,0-1 128 16,1 2-128-16,0-3 0 0,0 1 0 0,-2-1 0 15,0 0 0-15,0 2 0 0,-1-3 128 0,-1 1-128 16,1-1 0-16,0 1 0 0,-1 0 0 0,1-1 0 15,1 0 0-15,0 1 0 0,-1-1 144 0,-2 1-144 16,0 0 0-16,-1 1 0 0,-1-2 0 0,-1 2 0 0,1-2 0 16,1 1 0-16,0 0 0 0,1 1 128 0,0-1-128 0,0 1 0 15,1 0 0-15,-1 0 0 0,-1 1 0 0,2 0 0 16,1 0 0-16,-1 0 0 0,0-1 0 0,-1 3 0 16,1-1 0-16,-1 0 0 0,0-2 0 0,2 2 0 15,1-1 0-15,0-1 0 0,0 1 0 0,-1-2 0 16,0 1 0-16,-2 0 128 0,-1 0-128 0,2-2 0 15,0 1 0-15,-1 2 128 0,-3-3-128 0,1 0 0 16,0-2 128-16,0 1-128 0,1-1 128 0,-1 1-128 16,-2 0 160-16,-6-3-160 0,7 0 144 0,-7 0-144 15,0 0 128-15,0 0-128 0,6 0 0 0,-6 0 128 16,7-4-128-16,-3-1 0 0,0-2 144 0,-3-1-144 16,-1 2 160-16,-1-5-160 0,-1 2 128 0,0 0-128 15,-2-3 0-15,-1 1 0 0,-2-3 0 0,1 3 0 0,-2-1 0 16,-1 0 0-16,-2-1 0 0,0 2 0 0,-1 0 0 0,0 1 0 15,-1-2 0-15,0 4 0 0,-1-1-144 0,2 2 144 16,0 2-192-16,2-1 192 0,1 3-208 0,2-1 80 16,1 3 128-16,2 1-192 0,4 0 192 0,0 0-192 15,0 0 16-15,0 0 0 0,6 8 0 0,2 1 0 16,0 0-16-16,1 1-16 0,1 2 0 0,3-1 0 16,3 2 48-16,1 0 16 0,-1-2 0 0,1 2 0 15,-2 0 144-15,2 0 0 0,-4-1 0 0,-1 0-128 16,-2 0 128-16,-2-3 0 0,0 1 0 0,-1 1 0 15,-2-2 0-15,-3 0 144 0,0 0-16 0,-2 0-128 16,0 0 416-16,-3-1-32 0,-2 0 0 0,-2 1 0 16,0 0 48-16,-4 0 0 0,-1 0 0 0,-3 1 0 0,-3 0-192 15,-1-1-48-15,1 0 0 0,0 2 0 0,-2-3-192 0,2 1 128 16,4 0-128-16,1 0 0 0,0-1 0 0,-1-2-320 16,3 1 64-16,0-2 0 15,2 0-1488-15,3-2-304 0,0-5-48 0,6 2-17488 16</inkml:trace>
  <inkml:trace contextRef="#ctx0" brushRef="#br2" timeOffset="-52222.42">8567 15946 20559 0,'0'0'896'0,"11"11"208"0,-11-11-880 0,-1 9-224 0,-3-3 0 0,3 5 0 15,1-3 944-15,1 1 144 0,1-1 16 0,0-1 16 16,2 1-256-16,1 1-48 0,0-2-16 0,2 1 0 15,1 0-32-15,1-1 0 0,-3 0 0 0,2-1 0 16,1 2-208-16,1 0-48 0,0 0-16 0,2-2 0 0,-1 1-224 0,1-3-32 16,3 1-16-16,-1-1 0 0,-1-1-224 0,0-2 176 15,1-2-176-15,1-2 160 0,-1-1-160 0,-1-1 160 16,0-2-160-16,0-1 160 0,-1-1-160 0,0-1 0 16,-1 0 144-16,0-2-144 0,-2-1 0 0,-1 0 0 15,-1 0 0-15,0 0 0 0,0 1 0 0,-2-1-192 16,0 0 32-16,-1 2 0 0,-2-2 160 0,1 3 0 15,0 1-144-15,-1 0 144 0,1 1 0 0,0-3-176 16,-2 2 176-16,1 1-128 0,1 2 128 0,-3 6 0 16,1-7 0-16,-1 7-128 0,0 0 128 0,0 0 0 15,0 0 0-15,0 0 0 0,0 0 0 0,0 0 0 16,0 0 0-16,0 0 0 0,-6 2 0 0,-2 0 0 16,-1 1 0-16,1 1 128 0,-2-2-128 0,0 1 0 0,0 0 128 15,-2-1-128-15,1 0 240 0,-1-1-32 0,1 0 0 0,1-1 0 16,0-1-80-16,0 0-128 0,1-2 176 0,3 0-176 15,-1 1 0-15,2-1 0 0,5 3 0 0,-4-1-144 16,4 1 144-16,0 0-208 0,0 0 80 0,0 0 128 16,0 0-368-16,4-7 48 0,0 1 16 0,1 1 0 15,2-1 160-15,-1 1 144 0,2-1-208 0,1 0 80 16,2 1 128-16,-1 1 0 0,0-2-144 0,2 1 144 16,1-2 0-16,0 2 128 0,-1 1 0 0,-2 1 0 15,1 3 208-15,-1 0 48 0,-2 2 0 0,0 2 0 16,1 1 192-16,-1 1 32 0,0 3 16 0,0 2 0 15,-2-3 80-15,3 2 32 0,-2 2 0 0,1 1 0 16,1-1-336-16,2 1-64 0,0-2-16 0,-1 0 0 16,1-1-320-16,0-1 0 0,1-1 0 0,1-1 0 15,0-1-1632-15,2-2-352 0,-1-1-64 0</inkml:trace>
  <inkml:trace contextRef="#ctx0" brushRef="#br2" timeOffset="-45557.47">11911 17374 9215 0,'0'0'400'0,"-5"6"96"0,-2 0-496 0,2-1 0 0,5-5 0 0,-7 5 0 16,7-5 2832-16,-5 5 480 0,5-5 80 0,-5 4 32 16,5-4-1376-16,0 0-288 0,0 0-48 0,0 0-16 15,0 0-160-15,0 0-48 0,0 0 0 0,8-1 0 16,0 0-464-16,2-1-112 0,3-3-16 0,4 0 0 16,-1-2-336-16,3 0-80 0,3-3-16 0,3 1 0 0,1-4-64 0,3-1-16 15,3-2 0-15,2-1 0 0,3-2-144 0,2-2-48 16,4-1 0-16,-3 0 0 0,-1 1-192 0,1-3 0 15,1 1 128-15,0-1-128 0,-3 0 0 0,1-1 144 16,-2 0-144-16,1 2 128 0,0-1-128 0,-1 1 0 16,0 0 0-16,-1 3 0 0,-1 1 0 0,-3 1-176 15,-2 1 48-15,-1 0 0 0,-4 4 128 0,-3-3 0 16,-2 2 128-16,-2 1-128 0,-3 1 128 0,1 1-128 16,0 0 128-16,-2 2-128 0,-2 0 0 0,-2 1 0 15,1 2 0-15,-1-4 0 0,-1 4 0 0,-1-1 0 16,0 2 0-16,0 0 0 0,-2 1 128 0,-1 0-128 15,-5 4 128-15,7-2-128 0,-1-4 304 0,-6 6-16 16,7-1 0-16,1-3 0 0,0 3 48 0,-2 0 16 0,-6 1 0 0,9 1 0 16,2 0-208-16,-1 3-144 0,2-3 192 0,0 5-192 15,1 0 144-15,2 2-144 0,4 0 0 0,3 1 144 16,0 3-144-16,3-1 192 0,2 4-192 0,2 2 192 16,1 0 48-16,1 2 16 0,3 1 0 0,0-1 0 15,0 2 128-15,1-1 16 0,0-2 16 0,3 1 0 16,1 1 32-16,3 0 0 0,1-1 0 0,2 1 0 15,-2-3-96-15,0 0-16 0,-4-3 0 0,-1 2 0 16,1-1-96-16,-2-2-32 0,-5 2 0 0,0-2 0 16,-2-3-208-16,0 1 176 0,-2 0-176 0,0-2 160 15,-2 2 16-15,-1-1 0 0,-2 3 0 0,2-4 0 16,-3 1-176-16,-1-3 0 0,0 0 0 0,-3-1 0 16,-2 0-1104-16,-2-1-304 0,2 1-64 0,-3 0-12656 15,-2-1-2512-15</inkml:trace>
  <inkml:trace contextRef="#ctx0" brushRef="#br2" timeOffset="-44651.1">12919 15901 3679 0,'0'0'160'0,"0"0"32"0,2-5-192 0,-1-2 0 0,1 2 0 0,0 1 0 15,2-3 5632-15,-4 7 1088 0,5-5 224 0,-5 5 32 16,0 0-3904-16,8-1-768 0,-8 1-176 0,8 4-16 16,0 2-832-16,0 3-144 0,0 6-48 0,-1 3 0 15,0 3-512-15,-1 4-128 0,0 1 0 0,-1 2-16 0,0 1-16 0,0 2 0 16,1 3 0-16,-3 3 0 0,0 1-80 0,-2 2-16 15,1 0 0-15,-1 2 0 0,0 1-192 0,-1 0-128 16,0 0 160-16,0-1-160 0,2-4 0 0,-2-1 0 16,0 0 0-16,0-3 0 0,0-3 0 0,0-1-192 15,1-1 16-15,0-3 0 16,0-1-352-16,2-2-80 0,1 1-16 0,-1-6 0 16,-1 0-464-16,1-5-80 0,-1-1-32 0,2 0 0 15,0-5-1808-15,1 1-384 0,-5-8-64 0,0 0-5600 16,0 0-1120-16</inkml:trace>
  <inkml:trace contextRef="#ctx0" brushRef="#br2" timeOffset="-44354.26">13237 15987 3679 0,'1'-8'320'0,"0"-2"-320"0,-1 0 0 0,2-1 0 15,-1 2 5568-15,0 1 1056 0,-1 0 208 0,1 1 32 16,-1 7-4000-16,0 0-816 0,0 0-144 0,0 0-48 16,0 0-704-16,0 0-160 0,0 0-32 0,4 12 0 15,0 2-304-15,0 3-64 0,-1 2-16 0,1 4 0 16,0 4-160-16,-2 3-32 0,2 2-16 0,0 2 0 16,1 1-176-16,-1 1-48 0,0 3 0 0,-1-2 0 15,-1 1-144-15,1 0 0 0,0-1 144 0,-1 0-144 0,-1-3 0 0,1-3 0 16,-1-1 0-16,0-5-192 15,2-3-448-15,-2-2-112 0,-2-6-16 0,2-2 0 16,-1-5-2384-16,0-7-496 0,0 0-80 0</inkml:trace>
  <inkml:trace contextRef="#ctx0" brushRef="#br2" timeOffset="-43885.56">13010 15150 11055 0,'-11'-12'976'0,"6"6"-784"0,1-2-192 0,-2-1 0 15,-1-1 4496-15,1 3 864 0,-1-2 160 0,1 2 48 16,0 0-3264-16,3 2-656 0,-1 1-128 0,4 4-32 16,0 0-960-16,0 0-192 0,-3 7-32 0,-1 1-16 15,1 2-288-15,1 1-144 0,1 4 16 0,2 3 0 16,-1 2-32-16,2 3 0 0,1 1 0 0,1 1 0 16,0-1 0-16,1 3 0 0,2-1 0 0,0 0 0 15,1-5 160-15,1 1-208 0,1-4 80 0,0 0 128 16,2-1-144-16,1-2 144 0,-2-4 0 0,3-2 0 15,-4-2 320-15,0-5 192 0,1-2 16 0,1-2 16 0,-2-3 448 0,0-3 96 16,0-1 0-16,-3-4 16 0,0-4-272 0,-1 0-64 16,-2-1-16-16,-1-1 0 0,-2 0-240 0,-1-1-32 15,-1 2-16-15,-2 0 0 0,-2-2-176 0,-3 1-32 16,-1-1-16-16,0 2 0 0,-1 0-48 0,-2 3 0 16,-2-3 0-16,-1 4 0 0,1-1-448 0,1 2-80 15,1 3-32-15,3 1 0 16,-2 0-1152-16,2 2-224 0,0 3-48 0,3 1-16816 0</inkml:trace>
  <inkml:trace contextRef="#ctx0" brushRef="#br2" timeOffset="-43385.59">13449 15105 14735 0,'-12'-2'640'0,"9"2"160"0,-1-1-640 0,-2 1-160 15,6 0 0-15,0 0 0 0,0 0 3584 0,0 0 704 16,-1-4 128-16,1 4 16 0,0 0-1904 0,5-4-384 16,1-3-80-16,1 1-16 0,1-3-688 0,1-1-144 15,2 3-16-15,-1-3-16 0,1 1-352 0,0-1-80 16,2 2-16-16,0-2 0 0,-1 2-384 0,1-1-80 0,1 0-16 0,0-1 0 16,-1 4-256-16,0-2 0 0,1-2 0 0,0 1-144 31,-2-4-1136-31,2 3-240 0,1 3-32 0,-1 0-16 15,-2-2-1808-15,-1 1-352 0</inkml:trace>
  <inkml:trace contextRef="#ctx0" brushRef="#br2" timeOffset="-43119.94">14036 14516 6447 0,'0'0'576'16,"0"0"-576"-16,0 0 0 0,0 0 0 0,5-5 5040 0,-5 5 896 16,0 0 176-16,0 0 32 0,0 0-3696 0,0 0-736 15,8 0-160-15,-8 0-16 0,8 5-560 0,-2 4-96 16,-1 3-32-16,-1 2 0 0,0 6-368 0,0-1-80 16,0 6-16-16,-1 3 0 0,-1 2-64 0,0 4 0 15,0-2-16-15,1 3 0 0,-3 1-304 0,1-3-224 16,2-1 32-16,-1-4 16 15,1-2-448-15,0-2-80 0,0-2-32 0,1-5 0 16,0 0-2416-16,-1-3-496 0</inkml:trace>
  <inkml:trace contextRef="#ctx0" brushRef="#br2" timeOffset="-42901.29">14244 14458 16575 0,'0'0'736'0,"0"0"160"0,0-6-720 0,0 6-176 0,0 0 0 0,0 0 0 16,0 0 3312-16,0 0 624 0,0 0 128 0,0 0 32 16,7 6-2352-16,1 4-464 0,2 0-80 0,-2 6-32 15,0 2-784-15,0 4-144 0,1-1-48 0,0 4 0 16,-1 0-192-16,1 1 0 0,0 0 128 0,0 1-128 16,0-1 0-16,0 2 0 0,2-2 0 0,-2-1-160 15,0-2-608-15,-2 1-112 0,-1-1-16 0,-1-3-16 16,-1 0-1584-16,0 0-320 0,0 0-64 0</inkml:trace>
  <inkml:trace contextRef="#ctx0" brushRef="#br2" timeOffset="-42681.65">14182 14828 11055 0,'0'0'976'0,"0"0"-784"15,-7 4-192-15,7-4 0 0,0 0 5552 0,0 0 1056 16,-6 1 224-16,6-1 32 0,0 0-3696 0,0 0-736 16,0 0-160-16,0 0-32 0,8-4-864 0,1 0-176 15,1 2-48-15,2-4 0 16,1 2-512-16,1 1-96 0,2-3-32 0,1 1 0 16,0-1-1296-16,1 0-272 0,3 0-48 0,1 2-13008 0,3 0-2592 0</inkml:trace>
  <inkml:trace contextRef="#ctx0" brushRef="#br2" timeOffset="-42040.73">12638 14604 16575 0,'0'0'1472'0,"0"0"-1168"16,0 0-304-16,0 0 0 0,2 18 1968 0,-2-18 336 0,0 0 64 0,0 0 0 0,2 8-640 0,1-1-144 16,-1 3-32-16,2 0 0 0,3 2-816 0,-3 2-160 15,0 3-48-15,1-1 0 0,0 1-256 0,0 1-48 16,-1 4-16-16,0-2 0 0,3 0-208 0,-2 1 0 16,-1-1 0-16,0-1 0 15,-2 1-1328-15,0 0-208 0,0-1-32 0,1-3-7344 16,-1-2-1472-16</inkml:trace>
  <inkml:trace contextRef="#ctx0" brushRef="#br2" timeOffset="-41853.14">12591 14806 2751 0,'0'0'256'0,"0"0"-256"0,0 0 0 0,0 0 0 15,0 0 5472-15,0 0 1056 0,0 0 192 0,0 0 64 16,0 0-4480-16,7-2-880 0,1 1-176 0,1 0-32 15,1-2-432-15,1 0-80 0,0 1 0 0,1-1-16 16,0 1-288-16,0-1-48 0,-1-1-16 0,1 2 0 16,0-4-544-16,1 5-112 0,-1-2-32 0,-1 2-9872 15,0 0-1968-15</inkml:trace>
  <inkml:trace contextRef="#ctx0" brushRef="#br2" timeOffset="-41462.69">12773 14498 16575 0,'-15'-11'736'0,"9"8"160"0,-3-1-720 0,-1-2-176 16,0 1 0-16,-2 0 0 0,-2 0 3520 0,-3 1 688 15,1-4 128-15,1 3 16 0,-1 1-2688 0,0 3-528 16,-1 2-112-16,2 2-32 0,0 2-512 0,1 1-96 16,0 1-32-16,-1 3 0 0,2 2-96 0,0 5-32 15,2 0 0-15,-1 4 0 0,1 1-96 0,2 4 0 16,3-1-128-16,-1 2 192 0,2 0-192 0,1 3 0 15,2-1 0-15,2 0 0 0,2 0 0 0,3-3-128 16,2-2 128-16,1 0-160 0,1-1 32 0,4-2 0 16,3-4 0-16,0 0 0 0,3-4 128 0,0-2-192 15,3-5 192-15,2-2-192 0,1-1 192 0,1-7 0 16,1-5 0-16,2-3 0 0,2 0 0 0,-1-5 192 16,-1-1 0-16,-1-3-16 0,-3 0 176 0,-3 0 32 15,-2 0 16-15,-3 1 0 0,-4 0 112 0,0-2 0 0,-4 1 16 0,-2 3 0 16,-2-1 176-16,-1-1 16 0,-3 0 16 0,-1 1 0 15,-1-1-288-15,-1 2-64 0,-4 1-16 0,-2 0 0 16,-4-1-208-16,-1-1-32 0,-1 2-128 0,-2 0 192 31,-2 2-1248-31,0 0-256 0,-2 4-48 0,1-1-11296 0,-2 3-2256 0</inkml:trace>
  <inkml:trace contextRef="#ctx0" brushRef="#br2" timeOffset="-38994.63">11398 14268 14735 0,'-6'-2'1312'0,"-3"-5"-1056"15,-3 2-256-15,0 0 0 0,-2 0 1536 0,-3 1 256 0,-1-3 64 0,-1 1 0 16,0 2-560-16,-1-3-96 0,2 3-32 0,0 3 0 16,0 1 48-16,2 1 16 0,2 3 0 0,2-1 0 15,0 2-656-15,3 3-128 0,0 1-16 0,2 4-16 16,2 1-416-16,1 3 0 0,2 3 0 0,0 2 0 15,2 3-192-15,2 1 16 0,-1 3 16 0,2 3 0 16,-1 5-16-16,1 1 0 0,1 1 0 0,0 1 0 16,0 4 176-16,1 1 0 0,0-1 0 0,3 4-128 15,-2 3 128-15,2 3 0 0,0-1 0 0,0 2 0 16,-2 0 0-16,1-2 0 0,-1-1 0 0,3 2 0 16,-1-2 0-16,1 0 0 0,-1 0 0 0,0 0 0 15,0-1 240-15,-2 1-32 0,0-2 0 0,-1-2 0 16,0 2 16-16,2 0 0 0,-1 0 0 0,2-1 0 0,-3 2-48 0,0 0-16 15,1-1 0-15,-1-2 0 0,-1-1 128 0,0 0 32 16,-1-2 0-16,0 2 0 0,0-2 112 0,-1-1 16 16,0 0 16-16,-1 2 0 0,0-3-128 0,2 3-16 15,-2-3-16-15,0-3 0 0,1-2-32 0,-1-2 0 16,0 1 0-16,1-2 0 0,-1 2 0 0,0-5 0 16,1 2 0-16,0 0 0 0,1 0-144 0,-2-2-128 15,3 1 192-15,0 0-192 0,0-3 192 0,0 1-64 16,0-2 0-16,-2-2-128 0,1-1 128 0,-1 0-128 15,1 0 0-15,-2 0 0 0,2 2 0 0,-2-1 128 16,2 0-128-16,-2 1 0 0,2-3 128 0,-1 1-128 16,0 2 0-16,0 0 0 0,1-1 0 0,-3 0 0 15,1 1 0-15,1-1 0 0,-2 1 0 0,0 0 0 16,0-2 0-16,-2-1 0 0,2 0 208 0,2 0-64 0,-1 1-16 0,-1 2 0 16,-1-4-128-16,1-2 0 0,0-1 0 0,0-2 0 15,0 1 0-15,-2-3 0 0,2-1 0 0,0-1 0 16,-1 2 128-16,1-2 0 0,-1-1 0 0,-1 0 0 15,1 1-128-15,0 0-176 0,-2 0 48 0,2-1 0 16,-1 2 128-16,2 0 0 0,-1-2 0 0,1-3 0 16,0 4 224-16,1 0-32 0,1 0 0 0,0-2 0 15,1-2 96-15,2 2 16 0,2-1 0 0,1-1 0 16,-1-4 96-16,3 1 32 0,-1 0 0 0,2-1 0 16,1-1 16-16,2 1 0 0,2-2 0 0,1 0 0 15,1 2-128-15,3-1 0 0,1-2-16 0,2 0 0 16,2-3-304-16,0 0 0 0,1-2 0 0,3 1 0 15,4 4-1184-15,-1-4-352 0,-2-4-64 0,2 2-17216 16</inkml:trace>
  <inkml:trace contextRef="#ctx0" brushRef="#br2" timeOffset="-32864.52">12578 16198 11967 0,'0'0'528'0,"0"0"112"0,0 0-512 0,8 8-128 0,-8-8 0 0,1 9 0 16,-1-9 2624-16,0 8 480 0,0-8 96 0,0 0 32 15,-1 8-1312-15,1-8-272 0,-3 7-48 0,3-7-16 16,-2 8-544-16,1-1-96 0,-2-1-32 0,0 1 0 16,1-1-192-16,-1 2-32 0,1 0-16 0,-2-2 0 15,0 1-176-15,-2 1-48 0,1-2 0 0,3 1 0 16,-4 1-16-16,0-1-16 0,-3-3 0 0,0 0 0 15,-2-1-32-15,1 0 0 0,-1-6 0 0,1 2 0 0,0-2 0 0,-2-1-16 16,0-1 0-16,0 0 0 0,-1-2-112 16,2-1 0-16,-2-2-16 0,-1-1 0 0,1 0 32 0,2-1 16 15,-1-1 0-15,2-1 0 0,0-1-96 0,3 2 0 16,1 0-16-16,2 1 0 0,2-3-176 0,-1 3 160 16,2-2-160-16,1-1 160 0,0-2-160 0,3 0 0 15,0-2 0-15,1-1 128 0,2 1-128 0,0-2 0 16,2 0 0-16,1 0 128 0,-1 2-128 0,2 0 0 15,-1 2 0-15,1 3 128 0,-1 1-128 0,0 1 0 16,-1 3 0-16,1 0 0 16,-1 1-1280-16,1 0-128 0,0 2-16 0,-1-1-16 15,1 1-2336-15,-1 1-480 0</inkml:trace>
  <inkml:trace contextRef="#ctx0" brushRef="#br2" timeOffset="-32519.17">12338 15598 28447 0,'0'0'1264'0,"0"0"256"0,0 0-1216 0,0 0-304 0,0 0 0 0,0 0 0 15,0 0 848-15,4 7 112 0,-4-7 32 0,7 4 0 16,1 0-48-16,1-2-16 0,1 0 0 0,2-2 0 15,0 0-496-15,-2 0-112 0,1 0 0 0,-1 0-16 0,2-2-304 0,-1 1 0 16,1-2-128-16,-1 2 128 0,0-2 0 0,1 2 0 16,0 0 176-16,-2 1-48 0,-10 0 112 0,8 1 16 15,-8-1 16-15,9 7 0 0,-1-1 240 0,-2 3 64 16,0 0 0-16,-2 2 0 0,0 1 0 0,-3 1 0 16,1 1 0-16,0 2 0 0,-1-1-272 0,0 0-48 15,1-1-16-15,-1-1 0 0,0 0-240 0,1-1 144 16,-1-2-144-16,1-1 128 15,2-1-1568-15,2 0-320 0,0-3-64 0,1 0-15360 0</inkml:trace>
  <inkml:trace contextRef="#ctx0" brushRef="#br2" timeOffset="-30360.94">15625 16173 2751 0,'0'0'128'0,"3"-4"16"0,7-10-144 0,-10 14 0 0,0 0 0 0,5-4 0 15,-1 1 3856-15,1 0 752 0,1 0 128 0,-1-1 48 16,0 1-2496-16,-5 3-496 0,0 0-112 0,0 0-16 16,7-2-128-16,-7 2-48 0,0 0 0 0,0 0 0 15,0 0-448-15,0 0-80 0,2 10-32 0,-2 2 0 16,-1 1-368-16,-2 1-80 0,-2 2-16 0,0 1 0 15,-2 0-304-15,0 4-160 0,-3 0 160 0,0 1-160 16,-2 0 208-16,2 0-48 0,1-1-16 0,-3 5 0 16,0-3 80-16,2-3 16 0,1 1 0 0,2-2 0 15,1-2 64-15,0-1 16 0,2-3 0 0,3 1 0 16,2 2-64-16,2-3 0 0,0 0 0 0,2 0 0 16,3 0-256-16,2-1 0 0,2-2 128 0,1 1-128 0,1-1 0 0,3 1 0 15,-1-5 0-15,1-2 0 0,0-3-128 0,1 1 128 16,2-1-208-16,-1 0 80 15,1 1-544-15,-1-2-96 0,1-2-32 0,1 1 0 16,-2 1-1600-16,1-1-320 0,-2-2-64 0,0 0-10784 16</inkml:trace>
  <inkml:trace contextRef="#ctx0" brushRef="#br2" timeOffset="-29892.15">15617 16424 27183 0,'0'0'1200'0,"0"0"256"0,0 0-1168 0,-4 2-288 0,4-2 0 0,0 0 0 16,0 0 640-16,0 0 80 0,0 0 16 0,7 5 0 15,-7-5 352-15,10 4 80 0,-1-1 16 0,3-1 0 16,1 0-224-16,3-1-64 0,1-1 0 0,1 0 0 15,3 0-256-15,0 0-48 0,-3 0-16 0,3 1 0 16,2 1-128-16,1-2-16 0,-1 1-16 0,2 0 0 16,1 1-32-16,1-1 0 0,1-1 0 0,1 0 0 15,2 0-32-15,0-1-16 0,3 1 0 0,-3-2 0 16,-1 1 48-16,2 0 0 0,0-1 0 0,1 1 0 16,-2-2-192-16,0 1-48 0,1-1 0 0,-1 2 0 15,1 0 32-15,1-1 0 0,2 1 0 0,-1 1 0 0,-1 1 96 0,1-1 32 16,1-1 0-16,-3 1 0 0,0 0-128 0,-1 0-32 15,2 0 0-15,-2 0 0 0,-1-3-144 0,0 2 0 16,0-1 0-16,-1 2 128 0,-1-3-128 0,0 2 0 16,-1-1 0-16,0 1 0 0,-1 1 0 0,1-3 0 15,-3 2 128-15,0 0-128 0,-2-1 0 0,-1 2 0 16,0 0 0-16,-3 0 128 0,-2 0-128 0,-2 0 0 16,-1 0-160-16,-3 0 160 15,1 0-1328-15,-2-2-160 0,0 2-48 0,-2-1 0 16,-7 1-1680-16,5-4-352 0,0 0-64 0</inkml:trace>
  <inkml:trace contextRef="#ctx0" brushRef="#br2" timeOffset="-29579.67">17003 16069 33807 0,'-12'10'1488'0,"8"-4"320"0,1-3-1440 0,-1 4-368 0,2 3 0 0,1-3 0 15,1-7 0-15,3 6 128 0,1 0-128 0,3 1 0 16,2 4 704-16,5-3 80 0,1 0 16 0,5-1 0 16,4-1-544-16,3-2-128 0,1-1 0 0,2 0-128 15,-1 1 0-15,0 2 0 0,-3-4 0 0,0 0 0 16,-3 2 0-16,-1 3-176 0,-1-2 0 0,-1 2 0 16,-5 0 176-16,-2 2 0 0,-1 5-144 0,-4-1 144 15,0 1 656-15,-4 2 208 0,-2 3 32 0,0 1 16 16,-5 1 192-16,-1 2 48 0,-1 0 0 0,-2 5 0 15,-2 1-96-15,0-1-16 0,0 0 0 0,3-1 0 0,-4 0-448 16,3 1-80-16,0-5-32 0,2-1 0 16,2-1-960-16,1-3-192 0,-1-2-32 0,3 0-13472 15,1 1-2688-15</inkml:trace>
  <inkml:trace contextRef="#ctx0" brushRef="#br2" timeOffset="-28360.39">18728 17344 17503 0,'-11'1'768'0,"2"2"176"0,-12-2-752 0,15 2-192 16,6-3 0-16,0 0 0 0,0 0 3008 0,0 0 576 16,0 0 128-16,0 0 0 0,0 0-2208 0,6-5-448 15,2 1-96-15,3-2 0 0,3 0-256 0,3-1-64 16,3 0 0-16,4-3 0 0,1 1-16 0,1-1-16 16,0-2 0-16,2 0 0 0,3-1 0 0,-1 2 0 15,-1-2 0-15,-1 1 0 0,2 0-272 0,3 0-48 16,1 1-16-16,1 0 0 0,3-2-112 0,3-1-32 15,4 0 0-15,-2-2 0 0,-1 0-128 0,2-2 0 16,-2 0 0-16,-3-1 0 0,-4 1 144 0,0 0-144 16,-1-2 160-16,-1 2-160 0,-1 0 0 0,-3 1 0 15,-3 1 0-15,-1 1 0 0,-3-1 0 0,-1 2 0 0,-2 1 0 0,1 0 0 16,-4 0 0-16,-1 2 0 0,-1 2 0 0,0 0 0 16,-4 0 160-16,0 0-160 0,1 0 160 0,-2 1-160 15,0-1 176-15,-1 1-176 0,0-1 192 0,-2 2-192 16,1 1 256-16,-2-2-64 0,0 1-16 0,0 1 0 15,-1-1 64-15,2 2 16 0,-1 1 0 0,1-1 0 16,-2 1 0-16,-4 4 0 0,5-4 0 0,1 1 0 16,-1 1-48-16,-5 2 0 0,6-3 0 0,1 1 0 15,-1-2-48-15,1 2-16 0,-7 2 0 0,9 0 0 16,0 0 16-16,2 2 0 0,0 0 0 0,1 1 0 16,-2 0-32-16,2 2 0 0,0 3 0 0,2-2 0 15,2 3 48-15,2 0 0 0,0 3 0 0,3 1 0 16,3 3-48-16,2-1 0 0,3 1 0 0,2 1 0 15,1 1 0-15,4 2 0 0,-3-3 0 0,3 1 0 0,-1 0 32 0,0 0 0 16,0-1 0-16,2 2 0 0,-2-1 96 0,1 0 0 16,2 2 16-16,0-3 0 15,1 2 16-15,-2 0 0 0,-2-3 0 0,3 0 0 0,-2 0-112 0,1-2-32 16,-5-1 0-16,1 0 0 0,-4 0-144 0,-1 0 160 16,2-2-160-16,-4-1 160 0,-3-1-160 0,-3 2 160 15,1 0-160-15,0 1 160 0,0-1-32 0,-3 0-128 16,-1-2 192-16,-1 2-64 0,-1-1-128 0,0-2 128 15,-3 1-128-15,1-1 128 0,-3-1-128 0,0-1 0 16,-2 1 0-16,0-1 0 16,-1-2-832-16,-1 0-80 0,-6-4-32 0,0 0 0 15,0 0-1408-15,0 0-272 0,0 0-64 0</inkml:trace>
  <inkml:trace contextRef="#ctx0" brushRef="#br2" timeOffset="-27357.74">19858 15764 22799 0,'0'0'1008'0,"0"0"208"0,0 0-960 0,0 0-256 0,0 0 0 0,3 5 0 16,-1 3 1200-16,1 0 192 0,-2 1 32 0,1-1 16 16,-1 3-224-16,2 2-32 0,-1 2-16 0,2 7 0 15,0-3-48-15,0 4-16 0,0 0 0 0,0 2 0 16,0 0 0-16,0 1 0 0,-1 0 0 0,1 1 0 15,-1 1-176-15,0-1-32 0,-1 3-16 0,1-3 0 16,-1 2-240-16,4 1-32 0,-2-3-16 0,-1 1 0 16,0-2-144-16,1 2-48 0,1-3 0 0,-1 0 0 15,0 0-80-15,0-2 0 0,0 2-16 0,-2-4 0 16,1 1-64-16,1-4-16 0,-1 1 0 0,0-1 0 16,0-3-96-16,0 1-128 0,-1-4 176 0,1 0-176 0,0-2 128 0,-1-1-128 15,-1-1 0-15,1-2 0 0,-2-6 0 0,1 10-144 16,-1-10 16-16,0 6 0 15,1 2-960-15,1 0-176 0,-2-8-32 0,2 8-16 16,0-2-672-16,-2-6-144 0,0 0-32 0,3 8 0 16,0-2-1248-16,-3-6-256 0,0 0-48 0</inkml:trace>
  <inkml:trace contextRef="#ctx0" brushRef="#br2" timeOffset="-26532.09">19806 15065 11055 0,'0'0'976'0,"0"0"-784"0,-4-4-192 0,0 0 0 15,-1-1 3392-15,1 1 624 0,0 0 128 0,-1-1 16 16,0-2-1936-16,1 2-400 0,1 0-80 0,1 1-16 15,-2 0-624-15,-1 2-128 0,5 2-16 0,0 0-16 16,-7 1-176-16,0 1-16 16,1 1-16-16,1 1 0 0,-2 4-448 0,2 4-96 0,1-3 0 0,0 5-16 15,0 3-176-15,3 3 0 0,1 0 0 0,3 3 0 16,1 0-192-16,1 3 192 0,1-1-160 0,3 0 160 16,2-4-144-16,2 1 144 0,1-1-128 0,1-2 128 15,0-1 0-15,2-1-160 0,0-2 160 0,1-2 0 16,1-4 0-16,-2-1 0 0,-1-3 0 0,1-1 144 15,-2-3 336-15,-2-1 64 0,0-4 16 0,-1 0 0 16,-3-2 80-16,1-5 0 0,-1 1 16 0,-1-3 0 16,-1-2-144-16,-2 0-16 0,-1-3-16 0,-2-1 0 0,0 0-160 0,-2-2-48 15,-2 3 0-15,0-5 0 0,-4 4-80 0,1-1 0 16,-4 2-16-16,-1-3 0 0,-2 2-48 0,-2-1-128 16,-2 2 192-16,0 2-64 15,1 2-448-15,0 1-80 0,0 1-32 0,2 3 0 16,2-1-1360-16,3 3-256 0,2-1-64 0,2 3-9936 15,4 5-1984-15</inkml:trace>
  <inkml:trace contextRef="#ctx0" brushRef="#br2" timeOffset="-26204.01">20282 14896 21183 0,'0'0'1888'0,"0"0"-1504"0,0 0-384 0,0 0 0 15,0 0 3184-15,0 0 560 0,8 0 112 0,0 0 32 16,2-6-1712-16,2 2-320 0,2 1-80 0,2-4-16 15,-1 2-608-15,2 0-128 0,-1-1-32 0,2 1 0 16,0-1-512-16,-1-1-96 0,-1 2-32 0,1-2 0 16,0 1-352-16,0-1 144 0,0 0-144 0,1-1 0 0,0-1 0 0,1 2-192 15,-1-2 0-15,-1 0 0 16,1 0-1792-16,2 0-336 0,-1 2-80 0,-1 1-15568 16</inkml:trace>
  <inkml:trace contextRef="#ctx0" brushRef="#br2" timeOffset="-25907.27">21171 14332 23039 0,'0'0'1024'0,"0"0"192"0,-1 9-960 0,-2-1-256 0,2 1 0 0,0 3 0 15,-1 1 3312-15,1 2 608 0,0 0 128 0,-1 3 32 16,2-1-2624-16,2 6-528 0,-4 0-96 0,2 3-32 16,0 1-544-16,0 3-128 0,3 3 0 0,-3 1-128 15,0-1 0-15,1-1-192 0,2-1 0 0,-2-2 0 16,0-2-2176-16,2 0-416 0,0-4-96 15</inkml:trace>
  <inkml:trace contextRef="#ctx0" brushRef="#br2" timeOffset="-25672.84">21352 14368 37151 0,'0'0'816'0,"0"-6"160"0,-1-1 48 0,0 0 16 0,3 0-832 0,-2 7-208 16,0 0 0-16,0 0 0 0,0 0 464 0,0 0 48 16,8 0 16-16,0 4 0 0,0 3-240 0,0 3-48 15,1 3-16-15,0 6 0 0,-1 0-224 0,-1 5-208 16,3 0 32-16,-3 4 16 16,3 3-208-16,-1 0-32 0,-2-1-16 0,1 3 0 15,0-2-336-15,-3-1-64 0,-1 2-16 0,0-2 0 16,0-3-1168-16,0-1-240 0,1 0-64 0</inkml:trace>
  <inkml:trace contextRef="#ctx0" brushRef="#br2" timeOffset="-25422.83">21179 14704 14735 0,'-7'0'1312'0,"1"3"-1056"0,6-3-256 0,-7 2 0 16,7-2 4880-16,0 0 928 0,0 0 176 0,0 0 32 15,0 0-3376-15,0 0-672 0,11 0-144 0,0 0-32 16,3-1-640-16,1 0-128 0,2-2-16 0,1-1-16 0,2 0-512 0,1 1-96 16,0-2-32-16,1 4 0 15,1-4-1696-15,2 2-320 0,1 1-80 0,3-1-17712 16</inkml:trace>
  <inkml:trace contextRef="#ctx0" brushRef="#br2" timeOffset="-24024.08">19551 14783 26719 0,'0'0'2368'0,"0"0"-1888"0,-6 3-480 0,1-2 0 0,5-1 2784 0,0 0 464 15,-4 2 80-15,4-2 32 0,0 0-2832 0,0 0-528 16,0 0-176-16,0 0 0 15,0 0-2448-15,0 0-512 0</inkml:trace>
  <inkml:trace contextRef="#ctx0" brushRef="#br2" timeOffset="-23820.88">19427 15036 38175 0,'-17'12'1696'0,"10"-8"352"0,-2 1-1648 0,3 0-400 0,6-5 0 0,-4 6 0 31,4-6-400-31,0 0-176 0,0 0-16 0,0 0-10352 0,10 4-2080 0</inkml:trace>
  <inkml:trace contextRef="#ctx0" brushRef="#br2" timeOffset="-23414.7">20316 15164 10127 0,'0'0'896'0,"0"0"-704"0,-7 0-192 0,7 0 0 16,-5 0 5568-16,5 0 1072 0,-8 0 208 0,8 0 64 16,0 0-5696-16,-6 4-1216 0,1 0 0 0,5-4-256 15,0 0-1312-15,-4 9-256 0,1-1-48 0</inkml:trace>
  <inkml:trace contextRef="#ctx0" brushRef="#br2" timeOffset="-23258.53">20236 15396 22111 0,'0'0'1968'0,"-6"7"-1584"16,-1-3-384-16,1 1 0 0,1 0 2304 0,5-5 384 15,-4 5 80-15,4-5-10992 16,0 0-2208-16</inkml:trace>
  <inkml:trace contextRef="#ctx0" brushRef="#br2" timeOffset="-22622.48">20064 17051 4607 0,'-2'6'400'0,"0"-2"-400"0,1 1 0 0,-2 0 0 16,1 3 5232-16,-1 0 960 0,3 1 192 0,0 2 32 16,0 2-4336-16,-1 0-864 0,1 1-192 0,1 2-16 15,0 1-656-15,2 0-128 0,0 1-32 0,1 0 0 16,0-1-192-16,-2 3 0 0,2-2-144 0,0 0 144 15,0 0-1472-15,0 1-192 0,-2-1-32 0,1-1-10704 32</inkml:trace>
  <inkml:trace contextRef="#ctx0" brushRef="#br2" timeOffset="-22397.6">19925 17279 20271 0,'0'0'1792'0,"0"0"-1424"15,0 0-368-15,0 0 0 0,0 0 3344 0,0 0 608 16,0 0 112-16,8 4 32 0,2 0-2240 0,0-4-432 16,1-2-80-16,1 0-32 0,1-1-560 0,1-1-112 0,2 0-32 0,-1 0 0 15,2-1-416-15,1 0-192 0,1 0 160 0,-2 1-160 16,0-3 0-16,0 5 0 0,-2-1 0 0,1 2-160 31,-3 1-1440-31,0 0-304 0,0 0-48 0,-1 1-9296 0,-3 0-1856 0</inkml:trace>
  <inkml:trace contextRef="#ctx0" brushRef="#br2" timeOffset="-21928.89">20184 16967 11055 0,'0'0'976'0,"-6"0"-784"0,-2-2-192 0,0 2 0 0,-1 0 3952 0,-2 0 736 16,0 0 160-16,-1 0 16 0,-1 2-2656 0,0-2-544 15,-3 1-96-15,2 2-32 0,-3 1-96 0,-1 1-32 16,-1 2 0-16,1 2 0 0,-3 1-576 0,2 2-128 15,-1 1-32-15,1 3 0 0,-2-2-464 0,1 6-80 16,2 0-128-16,1 3 176 0,1-1-176 0,2 4 0 16,2 1 0-16,3 2 128 0,1 1-128 0,3 0 0 15,3 0 0-15,2-1 0 0,2-2 0 0,5 0 0 16,1-2 0-16,5 1 0 0,4-1-144 0,5-2 144 16,4-2-192-16,0-3 192 0,0-1-288 0,3-2 48 15,-1-2 16-15,2-4 0 0,0-4 224 0,0-4 0 0,0-2 0 16,0-3 0-16,-1 0 0 0,1-6 256 0,1-2-16 0,-2-2-16 15,-2-6 64-15,-1 1 16 0,-1-1 0 0,-3-1 0 16,-2-2 48-16,-2 1 16 0,-4 1 0 0,-3-3 0 16,-3 2 16-16,-3 0 16 0,-3-1 0 0,0 0 0 15,-5 1-128-15,-2 0-16 0,-2-1-16 0,-2-1 0 16,-4-1-96-16,-1 1-16 0,-2-1 0 0,-2 0 0 16,0 0-128-16,-1 1-272 0,0-1 64 0,-1 1 16 15,3 1-1136 1,2 2-208-16,-1 1-64 0,2 5-11088 0,3 0-2224 0</inkml:trace>
  <inkml:trace contextRef="#ctx0" brushRef="#br2" timeOffset="-16957.68">21381 17317 21647 0,'0'0'464'0,"0"0"112"0,0 0 0 0,0 0 64 0,0 0-512 0,0 0-128 16,0 0 0-16,0 0 0 0,0 0 1488 0,0 0 288 16,0 0 48-16,0 0 16 0,0 0-400 0,0 0-80 15,12 7-16-15,-12-7 0 0,11 0-304 0,-1-2-64 16,-1-1-16-16,0-1 0 0,0 0-32 0,1 0-16 15,-1-2 0-15,1 1 0 0,3 1-144 0,1-5-16 16,0 2-16-16,1 1 0 0,-2-4-336 0,0 1-64 16,0 0-16-16,1-2 0 0,2-1-80 0,-1 3-32 0,1 0 0 15,1-1 0-15,-1 1-48 0,1 0-16 0,-3 0 0 0,2 1 0 16,-1-1-144-16,2 0 0 0,0 0 144 0,0 0-144 16,1 0 0-16,-2-1 0 0,1 0 0 0,0 0 128 15,0-1-128-15,-3 2 0 0,-1 1 128 0,0-2-128 16,-1 2 0-16,-2 0 144 0,0 0-144 0,-1 2 0 15,-3-1 144-15,1 2-144 0,-2 1 0 0,0 0 144 16,0 2-144-16,-1-2-144 0,-1-1 144 0,2-1-208 16,0 4-1280-1,-1-4-256-15,-4 6-48 0,4-6-10544 0,1-1-2096 0</inkml:trace>
  <inkml:trace contextRef="#ctx0" brushRef="#br2" timeOffset="-16520.17">22342 16558 11055 0,'1'-12'480'0,"-1"12"112"0,1-9-464 0,1 2-128 0,0 1 0 0,1-1 0 16,2 2 4608-16,-5 5 896 0,0 0 176 0,7-2 32 16,-7 2-3024-16,9 1-592 0,-1 3-128 0,-1 2-32 15,3 2-848-15,-3 3-160 0,1 0-32 0,0 8-16 16,-1 0-368-16,-2 5-64 0,1 0 0 0,-2 4-16 16,-1 2-240-16,-1 4-32 0,1-1-16 0,0 3 0 15,-1-1-144-15,0-1-144 0,-1-3 144 0,1-1-208 16,0-3-1376-16,-1 0-272 0,2-4-48 0,-2-2-16 15,-1-3-1680-15,0-6-352 0</inkml:trace>
  <inkml:trace contextRef="#ctx0" brushRef="#br2" timeOffset="-16254.63">22619 16486 13823 0,'0'0'1216'0,"0"0"-960"15,0 0-256-15,0 0 0 0,0 0 3824 0,0 0 720 16,0 0 128-16,3 8 48 0,-3-2-2656 0,1 4-528 0,2 0-96 0,1 3-32 16,1 3-336-16,0 2-80 0,1 4-16 0,0 4 0 15,1 3-704-15,-1 1-144 0,-1-1-128 0,3 0 192 16,-1 4-192-16,-1-3 0 0,1 1 0 0,-2 1 0 31,0-5-416-31,0 2-64 0,1-2-16 0,-1 0 0 16,0 2-464-16,-1-3-112 0,0-1-16 0,0-2 0 15,0 2-2016-15,-2-5-416 0</inkml:trace>
  <inkml:trace contextRef="#ctx0" brushRef="#br2" timeOffset="-16051.53">22484 16808 11967 0,'0'0'1072'0,"-4"3"-864"16,0 1-208-16,4-4 0 0,0 0 5808 0,0 0 1104 15,0 0 240-15,0 0 32 0,0 0-4416 0,8 6-880 16,1-3-176-16,1 1-48 0,2-2-592 0,1 0-128 16,2-1-32-16,2-1 0 0,2 0-768 0,1-1-144 15,-1-1 0-15,2 1-13984 16,0-2-2752-16</inkml:trace>
  <inkml:trace contextRef="#ctx0" brushRef="#br2" timeOffset="-2494.31">22365 13881 9215 0,'4'0'400'0,"1"-4"96"0,31-3-496 0,-30 3 0 0,2 0 0 0,2-2 0 15,3 0 2224-15,3 1 336 16,1-4 80-16,1 2 16 0,1 1-1440 0,0 0-304 0,-1 1-48 0,1 1-16 16,-1 2-224-16,-4 0-48 0,3 1-16 0,1 1 0 15,2 0-160-15,1 0-16 0,1 0-16 0,0 1 0 16,0 2 80-16,4 2 32 0,0-1 0 0,0 1 0 0,-1 1-160 0,0 1-48 16,-2 1 0-16,1 1 0 0,-1 2-80 0,1 2-32 15,-1-2 0-15,0 5 0 0,-1 4 112 0,0 1 32 16,0 1 0-16,0 4 0 0,2 4-176 0,-5 2-128 15,-1 4 144-15,2 1-144 0,-2 5 0 0,-1 2 128 16,0 3-128-16,0 0 0 0,1 4 0 0,-1 4 0 16,-1-2 128-16,0 6-128 0,1 1 0 0,-1 1 0 15,1 2 0-15,0 2 0 0,0 0 0 0,0 3 0 16,0 1 0-16,0 1 0 0,0 0 0 0,-5-14 0 16,0 2-128-16,-1 2 128 0,0 0-176 0,-1 2 176 15,2-4-160-15,0 3 160 0,-1 5 0 0,4 16 0 16,-4-5 0-16,1-4 160 0,-3-3-32 0,-1-14 0 0,1-1 0 0,-1 1 0 15,0-1 64-15,1 0 16 0,-1-1 0 0,1 1 0 16,1 1 64-16,2 14 16 0,-1-7 0 0,-1-2 0 16,-1-5-32-16,0-2-16 0,-2 1 0 0,-1-6 0 15,1-1 48-15,-1 1 16 0,2 0 0 0,-1-2 0 16,-1 0-304-16,2 0 160 0,0-3-160 0,-2-1 128 16,1-2-128-16,-1-1 192 0,1 2-192 0,-1-2 192 15,0-3-64-15,0 1 0 0,-1-1 0 0,2 0 0 16,-1-1-128-16,0 2 192 0,-1-4-192 0,0 0 192 15,0-1-192-15,2-1 0 0,-2-1 144 0,0 1-144 16,-1-2 256-16,0 0 0 0,0 1-16 0,0 0 0 16,0-2 112-16,0-2 32 0,0 1 0 0,-3-2 0 15,2 0-16-15,-2 1 0 0,0-1 0 0,0-2 0 16,-1-1 80-16,-1-1 32 0,-3-1 0 0,2-2 0 16,-2-1 0-16,-2-1 0 0,0 1 0 0,-2-2 0 0,-1 2-48 0,-1-1-16 15,-2 0 0-15,-1 1 0 0,-3-2-128 0,1 1-32 16,-1 0 0-16,-1 0 0 0,-1-1-256 0,1 0 160 15,1 1-160-15,-1-3 128 32,0 1-480-32,3-1-96 0,2-1-32 0,3-2 0 0,2-1-2880 0,2-1-576 0</inkml:trace>
  <inkml:trace contextRef="#ctx0" brushRef="#br2" timeOffset="-1587.87">24391 15622 14735 0,'-14'0'640'0,"14"0"160"0,-7 4-640 0,2 0-160 0,5-4 0 0,0 0 0 15,-6 0 2640-15,6 0 496 0,0 0 112 0,0 0 16 16,0 0-1504-16,0 0-288 0,0 0-64 0,6-2-16 16,2 0-624-16,2 0-112 0,2 1-16 0,3 1-16 15,0 1 128-15,3 3 16 0,3-2 16 0,1 3 0 16,3-3-80-16,0 2 0 0,1 3-16 0,1-3 0 16,3 0-96-16,0 1-16 0,3-1 0 0,0 0 0 15,-3 0-240-15,2-2-48 0,2 1-16 0,-1-2 0 16,-1 0-272-16,3-1 128 0,3-1-128 0,1 0 0 15,3 1 144-15,1-3-144 0,0 2 0 0,0 0 144 16,1-1-144-16,-4-2 128 0,-4 2-128 0,-1-1 128 16,-1 1-128-16,0-1 0 0,-5 0 0 0,-2 1 0 15,-1-1 0-15,0 2 128 0,0-2-128 0,0 2 0 0,1-2 128 16,-1 1-128-16,-2-1 0 0,2 2 128 0,-1-2-128 0,0 1 0 16,0 0 0-16,0-2 0 0,-3 2 0 0,-5-1 0 15,1 1 0-15,-1 0 0 0,-2 0 0 0,1 0 0 16,0 0 128-16,-2 0-128 0,-1 1 0 0,4 0 0 15,-3-2 144-15,-1 2-144 0,0 1 0 0,1 0 0 16,-1 0 0-16,-2 0 0 0,1 0 0 0,-2 0-160 16,-2 0 160-16,0 0-160 0,-8 0 160 0,0 0-208 15,7 4 80-15,-1 0 128 0,1 0 0 0,-2-2 0 16,-5-2 0-16,0 0 0 0,0 0 0 0,0 0 0 16,0 0 0-16,0 0 0 0,0 0 176 0,0 0-48 0,-3-6-128 0,-1-5 192 15,-1-3 64-15,-4 0 0 0,-3 1 0 0,-2 0 0 16,-3-2 208-16,-1 1 48 0,-2-2 16 0,-2-1 0 15,-1-1-304-15,-2 0-64 0,-4-6-16 0,0 2 0 32,9 4-576-32,-4 0-112 0,-1-2-32 0,2 0 0 15,-1 2-1584-15,2 1-320 0,3 2-64 0,-1 0-9072 0,-2 2-1824 0</inkml:trace>
  <inkml:trace contextRef="#ctx0" brushRef="#br2" timeOffset="-853.6">24627 16443 9215 0,'0'0'400'0,"-6"1"96"0,6-1-496 0,-7 0 0 15,1-1 0-15,6 1 0 0,0 0 3904 0,0 0 672 16,0 0 144-16,0 0 16 0,0 0-3088 0,0 0-624 0,0 0-128 0,4 5-32 15,1 2 48-15,1 2 16 0,3 1 0 0,1 1 0 16,0 1-368-16,2 2-80 0,-1 2-16 0,2 0 0 16,2 0-272-16,-2 1-64 0,-3-3-128 0,1 2 192 15,-2-2-192-15,0 2 128 0,-1-3-128 0,0 0 0 16,-2-5 176-16,-1 0-176 0,1 0 192 0,-6-8-192 16,0 0 192-16,0 0-192 0,0 0 192 0,0 0-192 15,0 0 0-15,0 0 0 0,-6-6 0 0,1-3 0 16,-1-3 0-16,-3-1 160 0,-2-1-32 0,-1-3 0 15,1-1-128-15,-1-2 0 0,-2 1-192 0,-1-2 192 16,1-3-144-16,0 2 144 0,0 1 0 0,4 2 0 16,2-1 0-16,2 6 0 0,2 4 0 0,1 0 0 15,1 0 272-15,0 1 64 0,4 1 16 0,-1 2 0 16,1 0 224-16,4 1 32 0,2 3 16 0,3-2 0 0,4 1-128 0,0 3-32 16,0 3 0-16,0 1 0 0,2-3-32 0,1 3-16 15,2 0 0-15,2 1 0 0,0-1-32 0,3 1-16 16,1-2 0-16,2 0 0 0,2-3 32 0,2 0 16 15,3-2 0-15,2 1 0 0,2 1-96 0,0-3-32 16,0-1 0-16,0-1 0 0,0 0-160 0,0-1-128 16,1 3 192-16,-1-4-192 0,-1 2 208 0,-1 0-64 15,1-1-16-15,1 1 0 0,3 1-128 0,0-1 160 16,1-2-160-16,0 1 160 0,2-4 0 0,10-2 0 16,-7 1 0-16,-3 1 0 0,-5 0-160 0,-3 0 0 15,-6 1 0-15,-2 1 128 0,-2-1-128 0,-1 3 0 0,-3-1 0 16,1 2 0-16,-2 0-400 0,-1 1 32 0,-3-1 16 15,0 3 0 1,-1-1-1952-16,2 0-400 0,0 0-80 0</inkml:trace>
  <inkml:trace contextRef="#ctx0" brushRef="#br2" timeOffset="-306.78">24364 14219 11055 0,'0'0'976'0,"0"0"-784"0,0 0-192 0,0 0 0 15,0 0 3968-15,6 5 736 0,-2 3 160 0,2 4 16 16,-1 3-3312-16,-1 5-672 0,0 3-128 0,-2 5-16 16,1 0-320-16,-1 4-64 0,2 0-16 0,-1 2 0 15,-3 1-224-15,1-2-128 0,2 1 128 0,-2 1-128 16,0 2 0-16,-1-1 0 0,3-1 0 0,0 1-128 16,-1-5-1984-16,1-8-400 0,-1-2-80 0</inkml:trace>
  <inkml:trace contextRef="#ctx0" brushRef="#br2" timeOffset="-87.95">24586 14274 15663 0,'1'-20'1392'0,"0"11"-1120"16,-1 0-272-16,0-4 0 0,0 1 3136 0,3 2 576 15,-2 2 128-15,-1 1 0 0,0 7-1984 0,0 0-384 16,0 0-96-16,0 0-16 0,5 7-704 0,0 3-144 15,1 5-16-15,-1 3-16 0,-1 5-480 0,1 0 0 16,2 4 0-16,0-1 0 0,1 3 0 0,3 1-128 0,-2 1-16 0,1-1 0 31,1 0-672-31,-1-1-128 0,2-1-16 0,-3 1-16 16,-1-3-1792-16,0 1-368 0,-1-1-64 0</inkml:trace>
  <inkml:trace contextRef="#ctx0" brushRef="#br2" timeOffset="115.05">24527 14624 23039 0,'0'0'2048'0,"-5"-2"-1648"0,-3 0-400 0,3 0 0 16,5 2 2848-16,0 0 480 0,0 0 112 0,0 0 16 16,0 0-2032-16,0 0-400 0,0 0-64 0,0 0-32 15,7-1-704-15,4-1-224 0,1 2 128 0,2-1-128 0,2 1-208 16,2-3-112-16,4 3 0 0,0-1-16 15,2-2-3232-15,-1 3-640 0</inkml:trace>
  <inkml:trace contextRef="#ctx0" brushRef="#br2" timeOffset="477.34">24845 14650 17503 0,'0'0'768'0,"0"0"176"0,0 0-752 0,-4 7-192 15,4-7 0-15,0 0 0 0,0 0 3440 0,0 0 656 16,0 0 128-16,0 0 16 0,7-7-2784 0,0 2-560 0,2 1-128 16,3-1 0-16,3-1-288 0,0-1-48 0,0-1-16 0,0 0 0 31,1-5-272-31,1 3-144 0,-2 0 160 0,1 2-160 16,-2 1 192-16,-1 2-48 0,-2 1-16 0,-5 4 0 15,2 4 320-15,-8-4 64 0,0 0 16 0,0 0 0 16,3 9 16-16,-2-1 0 0,-1-8 0 0,-2 10 0 15,-4 6-160-15,1 1-16 0,-3-4-16 0,2 4 0 16,-1 0-32-16,1 1-16 0,1 0 0 0,-1 2 0 16,2 0 64-16,2-1 16 0,0 1 0 0,2-1 0 0,2 2-192 15,-1-3-48-15,2 2 0 0,1-2 0 0,1-1-144 0,1-1 0 16,1-3 0-16,2 1 0 0,0-4-176 0,2 1 176 16,0-2-128-16,2-2 128 15,2-1-512-15,0-2-32 0,4 0 0 0,-1-3 0 16,0-1-2032-16,3-2-416 0,0-5-80 0,2-5-13184 15</inkml:trace>
  <inkml:trace contextRef="#ctx0" brushRef="#br2" timeOffset="805.74">25535 14261 36335 0,'0'0'1600'0,"0"0"352"0,-7-6-1568 0,-1 1-384 0,-2 1 0 0,1 3 0 15,-3 1 1088-15,0 3 128 0,-1 2 16 0,3 3 16 16,-1 1-688-16,1 4-144 0,1 4-32 0,2 1 0 15,1 3-384-15,2-2 0 0,1 5 0 0,2 6 0 16,2-1 0-16,2-1-144 0,1 1 144 0,2-6-160 16,3 1 160-16,3-2 0 0,1-1-144 0,0-2 144 15,-1 1 0-15,2-3-176 0,3-4 176 0,-1-3-128 16,1 2 128-16,1-3 128 0,0-6-128 0,2-1 176 16,1 0 224-16,-2-4 48 0,-2-4 16 0,0-1 0 15,-1 1 192-15,1-5 48 0,-3-2 0 0,-1-2 0 16,0 0-128-16,-4 0 0 0,-2-2-16 0,-2 0 0 15,-4-4-160-15,-1 0-16 0,-2 0-16 0,-3 6 0 16,-5 6-48-16,-1-6-16 0,0-3 0 0,-2 0 0 16,1 3-176-16,-2-3-128 0,-3 0 192 0,2-3-192 15,0 1-256-15,1 2-144 16,0 0-48-16,-3-3 0 0,2 3-1264 0,4 2-256 0,0 3-48 0,2 3-11312 16,0 1-2272-16</inkml:trace>
  <inkml:trace contextRef="#ctx0" brushRef="#br2" timeOffset="993.13">25408 13944 23951 0,'-15'-9'1056'0,"8"9"224"0,-1 4-1024 0,0 0-256 0,2-2 0 0,-2 1 0 16,3 3 3712-16,5-6 704 0,0 0 128 0,0 0 16 31,-3 4-4560-31,3-4-800 0,0 0-224 0,0 0-10304 0,8 3-2048 0</inkml:trace>
  <inkml:trace contextRef="#ctx0" brushRef="#br2" timeOffset="1149.37">25642 13858 23951 0,'-6'2'2128'0,"1"2"-1696"0,-1 0-432 0,2-1 0 16,4-3 2624-16,-3 4 432 0,0 2 80 0,3-6 32 16,0 0-3344-16,0 0-656 0,4 5-144 0,0 3-13744 15</inkml:trace>
  <inkml:trace contextRef="#ctx0" brushRef="#br2" timeOffset="1446.28">25569 14915 16575 0,'-2'8'1472'0,"0"-2"-1168"0,2-6-304 0,0 0 0 16,-4 4 4192-16,4-4 784 0,0 0 144 0,0 0 48 16,0 0-3744-16,0 0-736 0,0 0-160 0,0 0-16 31,0 0-2176-31,6-1-448 0,2-3-64 0</inkml:trace>
  <inkml:trace contextRef="#ctx0" brushRef="#br2" timeOffset="1586.82">25849 14787 21183 0,'-3'6'1888'0,"-1"-3"-1504"16,-1 1-384-16,0 2 0 0,1 1 3840 0,1 0 704 15,3-7 144-15,-1 5 32 0,1 4-3568 0,5-1-704 16,-5-8-128-16,9 4-11792 15,2 3-2352-15</inkml:trace>
  <inkml:trace contextRef="#ctx0" brushRef="#br2" timeOffset="5381.74">25355 13871 3679 0,'0'0'320'0,"0"0"-320"0,0 0 0 15,22-7 0-15,-22 7 2592 0,0 0 448 0,0 0 96 0,0 0 0 0,0 0-1696 0,6-4-352 16,1 0-64-16,1-2 0 0,0-2-352 0,-5 4-64 16,3-1-16-16,0 0 0 0,1-3 144 0,-2 0 32 15,-1 0 0-15,1 2 0 0,0-1 80 0,0 1 32 16,-1-2 0-16,0 1 0 0,-2 0-208 0,0-1-32 15,0-1-16-15,-1-2 0 0,-1 1 128 0,-1 1 16 16,1-2 16-16,0-2 0 0,-2-5-256 0,0 2-48 16,2 3-16-16,-2 0 0 0,0 0 48 0,-2 3 0 15,-1 2 0-15,1 0 0 0,-2-1-96 0,1-1-16 16,0-1 0-16,-2-1 0 0,-2 3 32 0,2-2 0 16,-4-5 0-16,2 4 0 0,0 6-48 0,1-3-16 15,-2-8 0-15,-1 6 0 0,-2 9-144 0,1-2-32 0,-2-3 0 16,0 1 0-16,-3 0-192 0,1-1 0 0,0-3 0 0,0 3 0 15,-3 1 0-15,0 1 128 0,-1-3-128 0,2 3 0 16,-2 1 0-16,1 2 0 0,-1-1 0 0,1 2 0 16,0-1 0-16,0 2-128 0,-1 0 128 0,2 2 0 15,1-1-144-15,0-1 144 0,2 1 0 0,-2 1-144 16,0 0 144-16,1 1 0 0,2 1 0 0,-1 0 0 16,1 1 0-16,1 1 0 15,-3 1 0-15,2-2 0 0,-3-5 0 0,-1 5 0 0,0 8 0 0,-2-1-128 16,0-5 128-16,1 4 0 0,-2 8-144 0,-1-6 144 15,4-4 0-15,-1 5-144 0,1 0 144 0,0 3 0 0,-3 2 0 0,3-4-128 16,-1 6 128-16,4-3 0 0,-6 7 0 0,4-1 0 16,1-1 0-16,2 1 0 0,1-5-128 0,-1 1 128 15,-2 1 0-15,3 1 0 0,1-3 0 0,0 1 0 16,1-2 0-16,0 2 0 0,1 1 0 0,-1 1-128 16,0 0 128-16,-1 1 0 0,2 2 0 0,-3-1 0 15,-1 0 0-15,1 0 0 0,0-1-128 0,0 5 128 16,-2 0 0-16,-1 1 0 0,0 2 0 0,2 2 0 15,-2-2 0-15,1 2 0 0,-1-2 0 0,1 0 0 16,-1-1 0-16,0 0 0 0,2-1 0 0,1-2 0 16,0-1 0-16,1 1 0 0,0-3 0 0,1 1 0 15,0 0 0-15,1 1 0 0,-2 0 0 0,3 1 0 16,0 2 0-16,0 1 0 0,0 0 0 0,-1 0 0 0,1 0 0 0,3-7 0 16,1 1 0-16,-2 1 0 0,-2-1 0 0,1 1 0 15,0 0 0-15,0 1 0 0,-1 1 0 0,-1 7 0 16,-1 0 0-16,1 0 0 0,0-3 0 0,0 1 0 15,3-4 0-15,-2 1 0 0,-1-2 0 0,1 0 0 16,0 0 0-16,3-1 0 0,-2-1 0 0,-1-2 0 16,-2 1 0-16,2-2 144 0,0 0-144 0,0-1 192 15,1 0-192-15,0-3 192 0,-1 0-192 0,1 0 192 16,0 1-192-16,2-4 0 0,-2 4 0 0,2-1 0 16,-1-1 0-16,-1 2 0 0,-1 0 0 0,0 0 0 15,0 2 0-15,0 0 0 0,-2 0 0 0,2 0 0 16,-1 1 0-16,-1 0 0 0,0-1 0 0,0 1 128 0,2 0 96 15,0-1 16-15,0 0 0 0,0-2 0 0,0 0-64 16,1-2-16-16,1 1 0 0,1-4 0 0,-3 2-32 0,2 0-128 16,0-1 192-16,1 1-64 0,-2-1-128 0,3 0 0 15,-2 0 0-15,1 0 0 0,1 0 160 0,-1-2-160 16,1 2 192-16,0 0-192 0,1-2 128 0,0 2-128 31,0-2 0-31,2 0 0 0,-4 0 0 0,4 0 0 0,-2 1 128 0,1-1-128 0,1-1 0 0,-1 0 0 16,1 0 0-16,-2 1 0 0,1-2 304 0,0 1 0 0,0-2 0 0,-1 4 0 15,-3-5-304-15,-1 1-144 0,3 1 16 0,-1 2 0 16,-2-3 128-16,-1 0 176 0,2 1-48 0,1 1 0 16,-1 1-128-16,0-2 192 0,2 1-192 0,0-2 192 15,0 0-192-15,0 0 0 0,1 0 0 0,0 0 0 16,0-4 0-16,1 1 0 0,3-7 0 0,-2 6 0 31,2-6-400-31,0 0-16 0,0 0 0 0,0 0 0 16,0 0-1392-16,0 0-288 0,-7-2-48 0,2-5-16 15,1-1-944-15,0 0-192 0</inkml:trace>
  <inkml:trace contextRef="#ctx0" brushRef="#br2" timeOffset="5772.35">23136 16317 15663 0,'0'0'1392'0,"0"0"-1120"16,0 0-272-16,0 0 0 0,-2 6 1968 0,2-6 336 16,0 7 64-16,-1 0 0 0,1-7-832 0,0 7-160 15,0 0-32-15,1-2-16 0,-1 3-48 0,3-1 0 16,-3-7 0-16,3 9 0 0,-3-1-288 0,1 1-64 15,0 1-16-15,1 0 0 0,-4-1-368 0,2 2-80 16,0 0-16-16,-1 2 0 0,-2 2-192 0,-1-1-32 0,2 3-16 0,-1-1 0 16,-1 1-16-16,0-3-16 0,1 2 0 0,-1-1 0 15,0 1 16-15,-2-1 16 0,3 0 0 0,0-1 0 16,3-1 112-16,1-1 0 0,2 0 16 0,1-2 0 16,1-1 64-16,2 0 16 0,0-1 0 0,4-1 0 15,-1-1-416-15,3-1 0 0,-1 1-224 0,4-2 80 16,1-2 144-16,2-1 0 0,3-1 0 0,2-2 0 15,-1-2 0-15,2 0-128 0,2 0 128 0,3-1-128 32,2 1-1856-32,0 0-352 0,2-1-80 0</inkml:trace>
  <inkml:trace contextRef="#ctx0" brushRef="#br2" timeOffset="26976.25">21584 16961 4607 0,'0'0'400'0,"0"0"-400"0,0 0 0 0,0 0 0 0,0 0 2704 0,0 0 464 0,23-7 96 0,-23 18 0 16,-3-2-1856-16,2 0-368 0,-1-1-80 0,2-2 0 15,0-6-112-15,0 7-16 0,0-7 0 0,0 6 0 16,0-6 432-16,0 0 80 0,0 0 0 0,0 0 16 16,0 0 96-16,0 0 16 0,0 0 0 0,0 0 0 15,0 0-448-15,0 0-64 0,-6 0-32 0,1-5 0 0,-1 0-208 0,1-2-32 16,1-1-16-16,-1-1 0 0,0 0-240 0,0-3-48 16,-1 1-16-16,1-2 0 0,0 0-144 0,1 0-32 15,-1-3 0-15,0 0 0 0,-1 1-192 0,1-5 176 16,-1 3-176-16,-1-4 160 0,-2 2 0 0,1-1 0 15,-1 1 0-15,0-4 0 0,0 3 32 0,-2-3 16 16,1 3 0-16,1-1 0 0,1 1-48 0,-2 1-16 16,0-1 0-16,3 2 0 0,-1 2-16 0,-1 1 0 15,0-2 0-15,1 1 0 0,-1-1-128 0,1 1 0 16,-1 1 0-16,1 0 128 0,-1 4-128 0,1-1 128 16,0-1-128-16,0 1 128 0,0-1-128 0,-1 0 0 15,1 1 0-15,2 2 128 0,-1-1-128 0,1 1 0 16,-2-2 0-16,2 2 0 0,-1 1 128 0,1 0-128 0,-1-1 128 15,0 1-128-15,1 2 0 0,-1 0 128 0,0 2-128 0,0 1 0 16,2 0 192-16,0 1-64 0,-1 1 0 0,1 0 0 16,0-3 0-16,0 4-128 0,-2 2 192 0,1 1-64 15,-1-2-128-15,-1 1 160 0,3 1-160 0,-1 2 160 16,-1 2-160-16,1-1 192 0,-1-1-192 0,1 0 192 16,-2 2-48-16,1 2 0 0,-1 0 0 0,1 1 0 15,-1 1 0-15,0 1 0 0,3 0 0 0,-3 0 0 16,-1 2-16-16,-2 0-128 0,0-1 192 0,0 1-64 15,1 0-128-15,1 1 0 0,-3 0 0 0,0 2 128 16,0 1-128-16,2 0 0 0,0-3 0 0,-1 2 0 16,1-2 0-16,1-1-144 0,0-1 144 0,1 0-160 15,0-2-384-15,1-1-80 0,2-2-16 0,0-2 0 16,5-5-592-16,0 0-128 0,0 0-32 0,0 0 0 16,-4-2-1552-16,1-5-304 0,2-1-64 0,0 2-16 15,1-2 480-15,0 0 96 0,0-5 0 0</inkml:trace>
  <inkml:trace contextRef="#ctx0" brushRef="#br2" timeOffset="27304.81">20836 16331 7359 0,'0'0'656'0,"0"0"-528"16,0 0-128-16,0 0 0 0,-3-4 2624 0,3 4 480 16,-4-5 96-16,4 5 32 0,0 0-1488 0,0 0-288 0,0 0-64 0,-3-4-16 15,3 4-176-15,0 0-48 0,0 0 0 0,0 0 0 16,0 0 80-16,0 0 16 0,0 0 0 0,0 0 0 15,-7 1-144-15,2 3-16 0,5-4-16 0,-5 8 0 16,-1 0-240-16,1 1-64 0,0 0 0 0,1 3 0 16,0 1-80-16,-1 0-32 0,-2 2 0 0,2 1 0 15,0 0-256-15,-2 2-48 0,1-1-16 0,1 0 0 16,1 0-96-16,0-1-32 0,0-2 0 0,1-2 0 16,2-1-48-16,1 1-16 0,0-5 0 0,0-7 0 15,3 7 48-15,-1 3 16 0,2-1 0 0,1-2 0 16,1 0-16-16,0-2-16 0,1 0 0 0,1-1 0 15,-1 0 0-15,2-1 0 0,2-2 0 0,-1 0 0 16,2-1-48-16,0 3 0 0,1-3 0 0,0 0 0 16,3 0-128-16,-1 0 0 0,1-4 0 0,-1 0 0 15,2-1-576-15,2 1 0 0,-2 0 0 0,0 2 0 16,-2-2-3216-16,1 1-640 0</inkml:trace>
  <inkml:trace contextRef="#ctx0" brushRef="#br2" timeOffset="29278.7">27572 16864 911 0,'-6'20'0'0,"-3"-16"0"16,-2-3 0-16,2 0 0 0,9-1 5376 0,-10 2 1008 15,-1 0 192-15,11-2 32 0,0 0-3808 0,0 0-768 16,0 0-160-16,0 0-16 0,0 0-384 0,0 0-64 16,0 0 0-16,0 0-16 0,0 0-384 0,11-9-80 15,-2 1-16-15,3 0 0 0,1 1-16 0,1 0-16 16,5 1 0-16,1-2 0 0,-2-1-304 0,4-1-64 0,5 3-16 0,0-5 0 15,3 0-112-15,2-1-32 0,4 0 0 0,3-1 0 16,1-2-144-16,5-3-16 0,0-2-16 0,-1 0 0 16,-2-1-176-16,0 0 0 0,-2-1 0 0,1 2 0 15,-2 1 0-15,-3 0 0 0,-3 1 128 0,0 2-128 16,-1 1 0-16,2 2 0 0,-4 1 0 0,-1 0 0 16,-2-1 0-16,-1 1-144 0,2-1 144 0,-5 1 0 15,-3 0-160-15,-2 3 160 0,0 0-128 0,-2 1 128 16,-2-1 0-16,-1 1-128 0,0 2 128 0,0 1 0 15,-1-1 0-15,0-1 0 0,-2 1 0 0,-2 0 0 16,-3 1 0-16,-5 6 0 0,8-8 0 0,0 1 0 16,-2 2 208-16,-6 5-16 0,9-7-16 0,-1 1 0 15,0-1 112-15,0 2 32 0,-8 5 0 0,10-5 0 16,-1 0-112-16,1 1-16 0,-1 0 0 0,0 1 0 16,3 2-48-16,-2 2-16 0,-10-1 0 0,14 4 0 0,1 1 16 0,0 1 0 15,2 2 0-15,0 2 0 0,0-2-144 0,5 2 128 16,2 2-128-16,-1 1 128 0,1 3-128 0,0-1 0 15,4 0 144-15,-2 0-144 0,-1 1 128 0,3 0-128 16,2-2 160-16,2 2-160 0,-1 0 240 0,3 4-48 16,2-4-16-16,1 1 0 0,-2 1 0 0,0 0 0 15,0 0 0-15,1-1 0 0,-2-1-16 0,-1 1 0 16,0 1 0-16,-4 0 0 0,-2-1-160 0,-1 0 160 16,-1 2-160-16,1-2 160 0,0-2-160 0,-4 2 0 15,-4-4 0-15,-1 1 0 0,0 0 0 0,0-1 128 0,-1 0-128 0,-3 0 0 16,-1-4 0-16,-2 0 128 0,1-1-128 0,-2 0 0 15,-4 1 0-15,-5-9 0 0,6 6 0 0,-6-6 0 32,0 0-832-32,0 0-192 0,0 0-32 0,0 0-16 15,0 0-1520-15,0 0-304 0,0 0-64 0</inkml:trace>
  <inkml:trace contextRef="#ctx0" brushRef="#br2" timeOffset="29905.27">28735 15324 10127 0,'0'0'448'15,"0"0"96"-15,0 0-544 0,0 0 0 0,0-7 0 0,0 7 0 16,0 0 3216-16,0 0 544 0,0 0 96 0,0 0 32 16,0 0-1536-16,0 0-304 0,0 0-64 0,0 0-16 0,4 10-1008 0,0 3-192 15,0 3-32-15,-1 3-16 0,-1 2 0 0,1 4 0 16,-2 4 0-16,0 3 0 0,2 2 16 0,-2 5 0 16,1 4 0-16,-2 3 0 0,0 2-32 0,0-1-16 15,0-1 0-15,0-1 0 0,0-2-192 0,0 0-48 16,0-2 0-16,0-2 0 0,1-3-192 0,-1 1-64 15,1-3 0-15,1-2 0 0,-2 0-192 0,1-2 144 16,0-4-144-16,0-1 128 0,1-5-128 0,0-1-192 16,0-4 32-16,0-2 16 15,1-1-1360-15,-3-12-272 0,5 7-48 0,-5-7-16 16,0 0-1744-16,9-11-368 0</inkml:trace>
  <inkml:trace contextRef="#ctx0" brushRef="#br2" timeOffset="30405.22">28820 14589 9215 0,'-1'-9'816'15,"1"0"-656"-15,0-1-160 0,0-1 0 0,-2 2 4464 0,1-1 848 16,-2 2 192-16,1 1 16 0,-2 2-3280 0,4 5-640 16,-7-7-144-16,0 1-32 0,-1 2-336 0,-1 3-64 15,0 1 0-15,-1 2-16 0,10-2-480 0,-13 7-80 16,-2 2-32-16,-1 0 0 0,2 5-416 0,-2 5 0 15,0 2 0-15,2 1 0 0,1 0 0 0,3 3 0 16,-2 2 0-16,4 6 0 0,3 2-240 0,2 0 80 16,3 2 16-16,3-4 0 0,2 1 144 0,4-2 0 15,2-6 0-15,2 1-128 0,2-3 128 0,5-2-208 16,2-7 80-16,0-3 128 0,-1-3 0 0,1-5 160 16,3-4 16-16,-2-4 0 0,0-1 208 0,-1-3 32 15,-3-1 16-15,0-1 0 0,-1-7 48 0,-3 1 16 0,-1-1 0 16,-4 0 0-16,-1 0-192 0,-4 0-48 0,-3 2 0 15,-5-1 0-15,-4-1-96 0,-2 0-32 0,-2-4 0 0,-4 3 0 16,-2-2-272-16,-1 1-64 0,-3-1-16 0,0 2 0 31,-1-4-672-31,1 2-144 0,2 2-32 0,1 2 0 16,1 3-1968-16,2 3-400 0,1 2-80 0</inkml:trace>
  <inkml:trace contextRef="#ctx0" brushRef="#br2" timeOffset="30686.33">29176 14400 24879 0,'0'0'2208'0,"1"12"-1760"15,0-2-448-15,2 6 0 0,0 2 2416 0,-1 4 400 16,1-1 64-16,1 5 32 0,-3 3-1712 0,0 4-352 16,-1 2-64-16,3 0-16 0,0 1-256 0,-1-2-64 15,1 0-16-15,-1 0 0 0,1-1-432 0,1-1 0 16,0 1 0-16,-1-3 0 16,-1-1-640-16,-1-2-48 0,1-4-16 0,-1-2 0 15,0-2-1824-15,1-1-368 0,-1-3-80 0</inkml:trace>
  <inkml:trace contextRef="#ctx0" brushRef="#br2" timeOffset="30937.4">29394 14485 23039 0,'6'-9'2048'0,"-1"1"-1648"0,-5 8-400 0,7-10 0 15,1 3 2224-15,-8 7 352 0,8-4 80 0,-8 4 16 16,0 0-1312-16,11 8-256 0,-2 5-48 0,-1 1-16 15,-3 6-560-15,-1 3-112 0,0 5-32 0,0 3 0 16,0 0-336-16,0 4 0 0,0 5 0 0,0 0-128 16,1-4 128-16,0 2-208 0,-1-3 80 0,3 1 128 15,0-2-832-15,3-1-64 0,-3 1 0 0,3-2 0 16,-5-2-736-16,0-3-160 0,-1-1-16 0,0-4-11376 16</inkml:trace>
  <inkml:trace contextRef="#ctx0" brushRef="#br2" timeOffset="31140.5">29262 14799 8287 0,'0'0'368'0,"-9"-4"80"0,-2-2-448 0,2 0 0 16,9 6 0-16,0 0 0 0,0 0 6336 0,0 0 1168 15,0 0 240-15,0 0 64 0,0 0-4720 0,0 0-928 0,0 0-192 0,13 7-48 16,3 1-752-16,0 1-144 0,-2 0-48 0,4 1 0 15,3 1-464-15,1-1-112 0,2-1-16 0,0 1 0 16,3-4-384-16,0 1-304 0,3-1 48 0,1-1-13888 16,2 1-2768-16</inkml:trace>
  <inkml:trace contextRef="#ctx0" brushRef="#br2" timeOffset="34994.29">28962 15912 15135 0,'0'0'320'0,"0"0"80"0,0 0 16 0,0 0 32 0,0 0-448 0,0 0 0 16,0 0 0-16,0 0 0 0,0 0 1344 0,0 0 176 15,-9-2 32-15,9 2 16 0,0 0-528 0,0 0-96 0,-8 0-32 0,8 0 0 16,0 0-272-16,0 0-64 0,0 0-16 0,0 0 0 16,-8 1 0-16,8-1 0 0,0 0 0 0,0 0 0 15,0 0 272-15,0 0 64 0,0 0 16 0,0 0 0 16,0 0-160-16,0 0-48 0,0 0 0 0,0 0 0 15,0 0-128-15,0 0-48 0,0 0 0 0,0 0 0 16,0 0-80-16,0 0-32 0,0 0 0 0,0 0 0 16,0 0 0-16,0 0 0 0,4 12 0 0,-4-12 0 15,7 10-32-15,-7-10 0 0,10 11 0 0,1-2 0 16,-1-3-80-16,2 1-32 0,-1-2 0 0,0-1 0 16,-11-4 48-16,13 5 16 0,1 0 0 0,-2 1 0 15,-2-1-16-15,0-2-16 0,-1 2 0 0,0 1 0 16,1-2-80-16,-1 1-16 0,1-2 0 0,-3 2 0 15,-7-5-16-15,11 8-16 0,-1-1 0 0,-1-1 0 16,0-1-48-16,2 0-128 0,1 1 192 0,-2-1-64 0,0 1 0 16,1-2-128-16,1 0 192 0,-1 0-64 0,0-1 16 0,-1 1 0 15,-10-4 0-15,13 5 0 0,0-1 16 0,-1 0 0 16,-2 1 0-16,1-2 0 0,1 0-32 0,-1 0 0 16,0 2 0-16,1 0 0 0,-1 1 0 0,0-1 0 15,-1-1 0-15,1 1 0 0,-1 0-128 0,0 0 192 16,0-1-192-16,0 2 192 0,0-1-192 0,1-1 160 15,-1 1-160-15,1-1 160 0,0 0-160 0,0 0 192 16,-1-2-192-16,1 1 192 0,-1-1-48 0,-1 1 0 16,0-2 0-16,2 3 0 0,1-1-16 0,-2 0-128 15,-1 0 192-15,2 0-64 0,-1 1 0 0,0 0-128 16,1 0 192-16,-1 1-64 0,-10-5-128 0,11 7 192 0,-3-1-192 0,1 1 192 16,-2-2-192-16,1 0 0 0,0 0 144 0,1 0-144 15,-9-5 0-15,11 7 0 0,-2-1 0 0,-1-2 128 16,-8-4-128-16,0 0 128 0,11 4-128 0,0 1 128 15,-11-5-128-15,12 2 176 0,-12-2-176 0,11 5 192 16,1-1-64-16,-12-4 0 0,0 0 0 0,10 6 0 16,-10-6-128-16,10 8 160 0,-10-8-160 0,10 8 160 15,-10-8-160-15,9 8 0 0,0-2 144 0,-9-6-144 16,11 8 0-16,-2-1 128 0,-9-7-128 0,9 6 0 16,-9-6 0-16,0 0 144 0,10 7-144 0,-10-7 0 15,12 8 192-15,-12-8-192 0,0 0 192 0,9 7-192 16,-9-7 192-16,9 8-64 0,-9-8 0 0,9 8-128 15,-9-8 160-15,8 11-160 0,0-5 128 0,-8-6-128 16,0 0 0-16,9 7 128 0,-9-7-128 0,9 7 0 16,-9-7 0-16,0 0 0 0,8 11 0 0,-8-11 0 0,7 9 0 0,-7-9 128 15,0 0-128-15,0 0 0 0,10 12 0 0,-2-3 0 16,-8-9 0-16,8 8 0 0,-2-1 0 0,-6-7 0 16,0 0 0-16,0 0 0 0,9 10 0 0,-9-10 0 15,0 0 0-15,0 0 0 0,8 6 0 0,-8-6 0 16,0 0-160-16,0 0 160 15,0 0-528-15,0 0-16 0,0 0 0 0,0 0 0 16,0 0-1200-16,0 0-240 0,0 0-64 0,0 0 0 16,0 0-992-16,0 0-208 0,0 0-32 0</inkml:trace>
  <inkml:trace contextRef="#ctx0" brushRef="#br2" timeOffset="37468.57">28147 18064 27647 0,'0'0'2448'0,"0"0"-1952"0,4-10-496 0,1 1 0 15,2 2 800-15,-1-5 64 0,1-1 16 0,-2-2 0 16,2-2-752-16,-2-1-128 0,-1 1 0 0,0 0-128 16,1-1 512-16,-1 0 96 0,-2-2 32 0,1 1 0 15,-2 0-192-15,-2 4-16 0,-3 0-16 0,0 2 0 16,0-2 256-16,-2 2 48 0,-2 1 16 0,-2 2 0 15,-2 2 32-15,0 1 16 0,-1 6 0 0,1 4 0 16,-1 3-352-16,2 4-80 0,-1 4-16 0,3 2 0 16,-2 5-16-16,2 1 0 0,1 2 0 0,3-1 0 15,0 5 144-15,2 0 32 0,3 2 0 0,5-2 0 16,1-1-128-16,3-1-32 0,1-1 0 0,3-1 0 0,4-1-208 16,1-2 0-16,2-2 0 0,1-2 0 15,0-5-368-15,1-1-112 0,0-5-32 0,2-3 0 16,-2-3-2016-16,1-3-416 0,2-2-64 0,-4-3-11584 15</inkml:trace>
  <inkml:trace contextRef="#ctx0" brushRef="#br2" timeOffset="38110.82">28600 17714 20271 0,'0'0'1792'0,"-7"8"-1424"16,-3 4-368-16,2 3 0 0,3 1 2608 0,-1 5 448 0,3-3 80 0,-1 4 32 15,-3 3-2256-15,2 2-448 0,-3 0-80 0,4 0-32 16,2 0 816-16,0-1 176 0,2 0 16 0,3-2 16 16,1-1-800-16,1 0-144 0,-1-3-48 0,1-4 0 15,2-4-256-15,-1-3-128 0,2-3 0 0,0 1 128 16,1-2-128-16,-9-5 0 0,12-1 0 0,-1 0 0 16,0-6 0-16,1-2-144 0,-1-5 144 0,2-2-208 15,2-4-48-15,-1 1 0 16,0-1 0-16,1-1 0 0,-4 1 32 0,1-3 0 0,0 3 0 0,-2 0 0 15,1-2 224-15,-2 1 0 0,-1 0-160 0,-2 5 160 16,1 1 0-16,-2 3 0 0,-2 3 0 0,-3 9 0 16,2-11 0-16,-2 11 0 0,0 0 0 0,0 0 0 0,0 0 0 15,0 0 128-15,0 0-128 0,-1 17 192 0,0-2-192 16,-1 3 0-16,1 0 0 0,1-1 0 0,0-1 0 0,3 0 0 16,-1 0 0-16,3-1 0 0,3 0-128 0,3-2 128 15,0 1 0-15,2-4 0 0,2-1 0 0,0-2 0 16,2-2-144-16,3-1 144 0,-1-4 0 0,2-2 0 15,1-1 0-15,-3 0 0 0,-5 0 0 0,3-1 0 16,-1 0 0-16,-2-1 0 0,-4-1 0 0,1-1 128 16,-2-3-128-16,-3 2 0 0,0-2 0 0,-1 2 0 15,0-3 0-15,-1 3-160 0,-4 8 160 0,4-11 0 16,-1 0 0-16,-3 11 0 0,0 0 0 0,0 0 0 16,0 0-144-16,0 0 144 0,0 0-368 0,0 0 0 15,0 0 0-15,0 0 0 0,-2 13 128 0,4 3 32 0,0-3 0 0,2 1 0 16,1 1 208-16,2-4 0 0,1-1-160 0,-1 0 160 15,1-2 0-15,0 1 0 0,1 0 0 0,-1-1 0 16,0-2 0-16,-8-6 0 0,12 0 160 0,-2 0-160 16,-10 0 464-16,0 0-16 0,10-3 0 0,-10 3 0 15,7-10-64-15,-3 1-32 0,-3-1 0 0,-2-1 0 16,-4 1-144-16,-2 0-16 0,-1-4-16 0,-1 1 0 16,-1-1-176-16,1 2 0 0,0 2 0 0,1 0 128 31,0-1-704-31,4 2-160 0,0 2-32 0,4 7 0 0,-5-6-2736 0,5 6-544 0</inkml:trace>
  <inkml:trace contextRef="#ctx0" brushRef="#br2" timeOffset="38345.16">29542 17487 30399 0,'0'0'2704'0,"-5"12"-2160"16,1 6-544-16,3 2 0 0,1 5 1872 0,1 3 272 16,2 5 48-16,1 2 16 0,1 4-1024 0,-1 0-208 15,0 0-32-15,1 1-16 0,0 0-272 0,3-2-48 16,-2-3-16-16,1 0 0 0,-2 2-592 0,2-2 0 16,-1 0 0-16,1-1 0 15,-1 3-1296-15,2-8-336 0,-3 0-64 0,0 0-16048 0</inkml:trace>
  <inkml:trace contextRef="#ctx0" brushRef="#br2" timeOffset="39446.27">2815 17805 15663 0,'-2'-11'1392'0,"0"-2"-1120"0,-1-2-272 0,2 1 0 0,1 0 2400 0,0 2 416 0,-1-1 96 0,1 2 16 16,0 0-1264-16,1 3-256 0,0 1-64 0,1 2 0 15,-1 5-112-15,-1 0-16 0,0 0-16 0,4 15 0 16,1 1-48-16,-1 8 0 0,0 1 0 0,1 7 0 16,0 2-784-16,0 1-176 0,1 1-16 0,-2 1-16 15,-1 1-160-15,3 3-144 0,-1-2 144 0,0 0-208 32,-1-1-720-32,0-4-144 0,-1-2-16 0,-1-3-10016 0,1-2-2000 0</inkml:trace>
  <inkml:trace contextRef="#ctx0" brushRef="#br2" timeOffset="39883.72">3113 17790 31391 0,'0'0'1392'0,"0"0"272"0,-6 2-1328 0,-1 0-336 16,-1-2 0-16,2 1 0 0,-1 3 1264 0,0-1 176 16,-3 0 32-16,1 3 16 0,-2 1-144 0,0 4-48 15,1-2 0-15,-1 4 0 0,2 1-784 0,1-1-144 16,1 2-48-16,0 0 0 0,-1 2-320 0,2 0 0 15,0-1 0-15,1 1 0 0,1 2 0 0,0 1 0 16,2 1 0-16,0 0 0 0,1-2 0 0,2 1 0 16,1-2 0-16,0-2 0 0,2-2 0 0,2-1 0 15,0-1-144-15,2-2 144 0,0-2-128 0,1 0 128 16,1-2-160-16,3 0 160 0,3-5-288 0,1-1 32 16,0-3 16-16,1-1 0 0,-1-2 240 0,1-2-192 15,2-1 192-15,-1 0-192 0,0-2 192 0,-2 1-192 16,0-6 192-16,-3 2-192 0,-1-4 192 0,-3 1-144 0,1 0 144 15,-2 0-128-15,-3 0 128 0,0 1 0 0,-1 2 0 0,-3 1-128 16,0 0 128-16,-2 1 176 0,0 0-48 0,-2 2 0 16,-1 2-128-16,-1 2 128 0,-2 0-128 0,1 1 128 15,-3 4-128-15,2-2 0 0,-2 6 0 0,2 0 0 16,-1 2 0-16,0 3 0 0,0 1 0 0,1 2 128 16,1 3 176-16,1 2 16 0,2 1 16 0,2 0 0 15,1 0-336-15,2 0 0 0,2 2 0 0,1-5 0 16,2 1 0-16,1-4 0 0,2-2 0 0,0 0-128 15,3-1-352-15,1-1-64 16,2-5-16-16,1-1 0 0,1-2-576 0,-1-1-112 0,-1-5-32 16,0-2-9760-16,0-2-1952 0</inkml:trace>
  <inkml:trace contextRef="#ctx0" brushRef="#br2" timeOffset="40071.2">3568 17613 15663 0,'-13'-8'688'0,"13"8"144"0,-6-4-656 0,-1 1-176 15,-1 2 0-15,2 1 0 0,6 0 3904 0,0 0 768 16,-7 1 128-16,2 4 48 0,1 1-2800 0,3 4-544 16,1 4-112-16,1 3-32 0,2 5-912 0,3 5-192 15,1 3-48-15,2 3 0 0,1-1-208 0,3 3 0 16,2-2 0-16,0 2-160 16,2 1-224-16,-1-1-64 0,1 1 0 0,1-2 0 15,-1-2-1920-15,-1-1-400 0,-2-2-80 0,1-4-6368 16,-5-3-1280-16</inkml:trace>
  <inkml:trace contextRef="#ctx0" brushRef="#br2" timeOffset="40446.19">3613 18049 10127 0,'-6'-10'896'0,"1"-3"-704"0,-1 0-192 0,0 0 0 16,3 1 3104-16,0-1 592 0,0 0 112 0,3 2 32 16,3-2-1984-16,1 3-400 0,-2-2-80 0,4 4-16 15,0-1-624-15,1 3-128 0,-1-1-32 0,2 2 0 16,1-1-288-16,3 0-64 0,-2 2-16 0,1 4 0 15,0-3-208-15,0 1 0 0,-2 1 0 0,0 1 0 16,2 1 128-16,-2 2-128 0,-3 1 0 0,1 1 0 16,-2 1 128-16,0 2-128 0,-1 0 0 0,1 3 144 15,-1-1-144-15,1 2 0 0,1-1 144 0,0 2-144 16,1-1 0-16,1 0 0 0,-1-2 0 0,1-1 0 16,1 2 0-16,2-3 0 0,2-2 0 0,0-1 0 0,0-1 0 0,-1-1 0 15,-1-3 0-15,1 0 0 0,-3-5 0 0,-1 1 0 16,0 0 0-16,0-4 0 0,-2-1 384 0,-1-1 0 15,-1 0 0-15,-1 1 0 0,-2-1 0 0,-1-1 0 16,-2 1 0-16,-2 1 0 0,-2 0-48 0,0 1 0 16,-2-2 0-16,-1-1 0 0,0-1-80 0,-3 2-32 15,-1-3 0-15,0 1 0 0,0 0-224 0,1-1-288 16,1 3 64-16,1 1 16 16,3 2-1824-16,0 3-352 0,2-2-80 0,5 6-16 15,0 0-1072-15,0 0-224 0</inkml:trace>
  <inkml:trace contextRef="#ctx0" brushRef="#br2" timeOffset="40946.3">3962 17744 9215 0,'0'0'816'0,"10"8"-656"0,1 2-160 0,1 0 0 16,-1-1 2960-16,1 2 560 0,-2 4 128 0,1 2 0 15,-3 1-1088-15,0 2-240 0,-3 0-32 0,0 1-16 16,-1-1-576-16,0-1-112 0,-2 0-32 0,1-2 0 16,1-1-576-16,-1-1-112 0,-1-2-32 0,2-1 0 15,0-3-496-15,0-3-96 0,-4-6-32 0,0 0 0 16,0 0-208-16,0 0 0 0,0 0 0 0,4-9 0 15,-2-3 192-15,0-2-64 0,-1-2-128 0,-1-3 192 16,0-2-192-16,1-5 0 0,2 0 0 0,-2 1 0 16,1-2-256-16,0 2-112 0,1-2-16 0,-1 3 0 15,2 5-224-15,0 2-48 0,1 1-16 16,1 3 0-16,-2 2 336 0,-1 5 64 0,5 2 16 0,0 3 0 16,0 1 128-16,0 2 128 0,1 4-192 0,1 1 192 0,2 1-176 15,1 4 176-15,-1 2-160 0,1 2 160 0,0 1 0 0,0 0 0 16,-1 0 128-16,-2 0-128 0,0 1 256 0,1-1-64 15,1-1-16-15,-1-2 0 0,0-1-176 0,-1-3 0 16,2 1 0-16,1-2 0 0,1-3 0 0,-1 1 0 16,-1-1 0-16,0-3 0 0,-4-2 128 0,-2 2-128 15,3-3 0-15,0-3 128 0,1-1-128 0,-3-1 192 16,0-1-192-16,-1-1 192 0,2-3-192 0,-1-2 0 16,-2-1 0-16,-1-3 0 0,-1 1 0 0,-1-1-176 15,-2 0 16-15,0 1 0 0,-2-2-144 0,-2 1-16 16,-2 2-16-16,-4-3 0 0,0 5 80 0,3 7 0 15,0 0 16-15,-2 2 0 0,-1 4 384 0,10-1 80 0,-7 7 16 0,1 3 0 16,-2 1 448-16,3 4 80 0,2 4 32 0,3 2 0 16,-1 1-32-16,2 10-16 0,2-3 0 0,3-4 0 15,3-3-256-15,2-5-48 0,1 0-16 0,6-2 0 16,4-4-304-16,4-3-128 0,3-2 0 0,7-4 128 16,9-5-320-16,3-5-64 0,5-8 0 0</inkml:trace>
  <inkml:trace contextRef="#ctx0" brushRef="#br4" timeOffset="148588.95">32396 3461 21183 0,'0'0'1888'0,"0"0"-1504"0,4 1-384 0,-3 3 0 16,-2 1 688-16,-3-1 64 0,4-4 16 0,-13 7 0 15,-5 3 304-15,-4 0 64 0,-3 1 16 0,-5 3 0 16,-5 0-336-16,-4 3-64 0,-6 4-16 0,1 0 0 16,-2 0-528-16,14-3-208 0,0-1 176 0,4 0-176 15,0-4 128-15,5-1-128 0,2-2 0 0,3-1 144 16,1 1-144-16,1-1 192 0,4-1-192 0,5-5 192 16,1 0-64-16,6-3-128 0,0 0 192 0,10-4-64 15,1-1-128-15,5-5-256 0,1-4 64 0,4-1 16 0,2-1 176 0,3-5 0 16,3 2 0-16,2-3 0 0,3-2 0 0,3 1 0 15,3-1 0-15,0 2 128 0,1 0 112 0,-1 4 16 16,3-2 16-16,-2 4 0 0,-3 3 416 0,-3 3 80 16,-1 3 0-16,-4 5 16 0,-4 2-208 0,-4 4-32 15,-3 4-16-15,-4-1 0 0,-1 5-336 0,-1 0-64 16,0 4 0-16,0 0-128 0,0 4 0 0,0 2 0 16,0 3 0-16,3 8 0 0,-2-1 0 0,-1-1-272 15,-2-2 16-15,-1 1 16 16,-1-1-2512-16,-2-2-496 0</inkml:trace>
  <inkml:trace contextRef="#ctx0" brushRef="#br4" timeOffset="148792.17">32169 3586 31215 0,'0'0'1376'0,"0"0"288"0,0 0-1328 0,0 0-336 0,7 4 0 0,3 4 0 15,3 1 464-15,4 2 32 0,5 4 0 0,3 3 0 16,2 4 272-16,3-1 64 0,3 1 16 0,-2 2 0 16,-2 2-848-16,0 0 0 0,-3 4 0 0,0 0-128 15,-1 0-1136-15,-3 0-208 0,-3-2-64 0</inkml:trace>
  <inkml:trace contextRef="#ctx0" brushRef="#br4" timeOffset="148995.16">31944 3710 30287 0,'-11'-12'1344'0,"11"12"272"0,-8-3-1296 15,2 2-320-15,6 1 0 0,0 0 0 0,0 0 1024 0,-4 7 144 16,3 2 32-16,3 4 0 0,6-2 64 0,3 8 16 16,2 0 0-16,2 5 0 0,3-1-880 0,3 5-160 15,2 0-48-15,0 6 0 16,3-1-496-16,0 1-96 0,-1-2-32 0,1 2 0 15,1 1-1760-15,-1-2-368 0,0 1-64 0,1-4-7152 16,-1-2-1424-16</inkml:trace>
  <inkml:trace contextRef="#ctx0" brushRef="#br4" timeOffset="149387.69">32580 4382 911 0,'0'0'0'0,"0"0"0"0,0 0 0 0,0 0 0 16,0 0 6336-16,0 0 1168 0,-8 2 240 0,-4-1 64 15,-5 3-5152-15,-2 2-1024 0,-5-2-208 0,-3 3-32 16,-6 1-416-16,0-1-80 0,-1 1 0 0,2 0-16 15,2 0-544-15,6 2-96 0,4-2-32 0,4 4 0 16,5-3-208-16,4 0-128 0,3 0 128 0,5 0-208 16,6-3-96-16,5 0-16 0,2-1 0 0,6-2 0 15,3-3 320-15,3-1-128 0,2-3 128 0,2-1 0 16,2-3 0-16,2 0 0 0,1-4 0 0,3 2 0 16,2-2-176-16,-6 3 176 0,4-3-160 0,1 2 160 15,0-2-176-15,-2 3 176 0,-3-2-192 0,-4 4 192 0,-5 1-144 16,1 0 144-16,-8 1 0 0,-8 5-144 0,-10 0-112 15,-4 9-32-15,-7 3 0 0,-9 2 0 0,-7 3 288 0,-6 2 0 16,-5 1 0-16,-2 3 0 0,-3 3 0 0,0 2 0 16,1 1 0-16,4-1 0 0,3 2 160 0,12-5 96 15,3-2 0-15,3 4 16 16,4-4 192-16,3-1 48 0,1-1 0 0,2-1 0 0,3-3 256 0,3 2 64 16,2-2 16-16,4-4 0 0,3-5 48 0,4-2 16 15,2 0 0-15,3-2 0 0,3-4-400 0,2 0-96 16,3 0-16-16,-3-3 0 0,3-2-400 0,-1-2 0 0,1 1 0 15,1-2 0 1,0 0-1776-16,2-2-432 0,0-3-96 0,9 0 0 16,-3-3-1888-16</inkml:trace>
  <inkml:trace contextRef="#ctx0" brushRef="#br4" timeOffset="149762.79">32950 5071 25279 0,'-35'27'1120'0,"17"-11"224"0,-7 2-1072 0,-2 4-272 0,-3 3 0 0,-2 1 0 15,-2-1 1664-15,0 0 256 0,8-5 64 0,-1-1 16 16,0-1-816-16,1 0-160 0,2-3-48 0,3 0 0 16,3-2-400-16,4-2-64 0,1-1-32 0,2-1 0 15,2-2-96-15,0-1-32 0,1-3 0 0,8-3 0 16,0 0 16-16,0 0 0 0,9-9 0 0,4-3 0 0,3 0-368 16,5-1 0-16,4-4 0 0,-2 3 128 15,4-3-608-15,5-1-112 0,2-6-32 0,5 2 0 16,4 1-848-16,1 2-192 0,2-1-16 0,11-3-16 15,-4 3 816-15,-12 10 176 0,-3 3 16 0,-2 1 16 0,-1 3 1184 0,-3 3 224 16,-6 4 48-16,-4 2 16 0,-2 6-480 0,-2 9-80 16,-7 5-32-16,-5 3 0 0,-6 3 240 0,-6 4 32 15,-4 0 16-15,-2-7 0 0,-2-2 400 0,-3-1 64 16,-4-1 32-16,-1-3 0 0,-3 0 128 0,-1-2 32 16,-1-3 0-16,-10 2 0 0,2-2-128 0,0-2 0 15,-2-5-16-15,2-1 0 0,0-6-432 0,1-3-64 16,-1-3-32-16,1-2 0 0,1-3-272 0,3-1-48 15,2-1-16-15,2-1 0 0,1 1-144 0,9 1-176 0,3 0 48 16,1-5-14208-16,2 0-2816 0</inkml:trace>
  <inkml:trace contextRef="#ctx0" brushRef="#br4" timeOffset="150387.72">33011 6454 9215 0,'10'1'816'0,"0"1"-656"0,-1 2-160 0,0-4 0 15,-2 0 1536-15,-7 0 256 0,6-4 64 0,-6 4 16 16,0 0 496-16,0-7 80 0,-2 1 32 0,-2-1 0 16,-3 1-512-16,-2 0-112 0,-3 1 0 0,-2 2-16 15,-3 1-944-15,-4 2-176 0,-5 2-32 0,-3 5-16 16,-1 0-368-16,1 4-80 0,-1 5-16 0,2 2 0 15,3 3-208-15,2 0 0 0,2 2 128 0,3 2-128 16,3 1 160-16,5 2-16 0,3-5 0 0,5 0 0 16,3 1 96-16,4-2 16 0,3-2 0 0,3-2 0 15,2-2 32-15,2-2 16 0,4-4 0 0,0-2 0 16,2-4 128-16,1-3 16 0,2-3 16 0,-1-5 0 16,-1-2-64-16,-2-4-16 0,-2-4 0 0,-1-2 0 0,0-7-192 15,0-3-32-15,0-4-16 0,0-1 0 0,0 0-432 0,-2 2-96 16,0 1 0-16,-4 2-16 15,-1 3-800-15,-4 4-144 0,-2 2-48 0,-3 6 0 16,-2 3-1584-16,-4 6-320 0,-4 5-64 0</inkml:trace>
  <inkml:trace contextRef="#ctx0" brushRef="#br4" timeOffset="150653.43">33090 6865 2751 0,'21'18'256'0,"-12"-10"-256"0,2 2 0 0,5-2 0 0,1 2 3808 0,1 0 720 16,2-1 144-16,-1-3 16 15,2-2-2464-15,5 1-496 0,-1-1-112 0,-4-2-16 0,-4-2 144 0,-3-2 32 0,1 0 0 0,-5 0 0 16,-4 1-192-16,-6 1-48 0,0 0 0 0,0 0 0 16,-7 3-512-16,-6 1-128 0,-7 1 0 0,-5 3-16 15,-6 1-352-15,4 0-64 0,-6 1-16 0,-3 3 0 16,-4 3-272-16,1 2-176 0,0 0 192 0,0 2-192 16,1 0 0-16,-6 4 0 0,7 0 0 0,6-1 0 31,4-5-304-31,3 1-160 0,5-2-48 0,3-3 0 15,4-1-1408-15,5-2-272 0,1-4-64 0,6-7-16 16,0 0-160-16,0 0-48 0,0 0 0 0</inkml:trace>
  <inkml:trace contextRef="#ctx0" brushRef="#br4" timeOffset="150778.52">33365 6783 14335 0,'0'0'0'0,"0"0"0"0,9 2 4032 0,-1-1 832 15,0 5 144-15,-1 1 48 0,1 4-2960 0,-1 2-592 16,-2 4-112-16,0 2-32 0,0 4-464 0,1 1-112 15,-1 2-16-15,-1-3 0 0,0 0-576 0,1 3-192 16,0 0 128-16,0 2-128 16,-1-2-1376-16,0 0-336 0,0 0-64 0,0 8-16 15,-2-2-1472-15,1-2-320 0</inkml:trace>
  <inkml:trace contextRef="#ctx0" brushRef="#br4" timeOffset="150997.25">33065 7075 37951 0,'-8'-15'1680'0,"8"15"352"0,-6-4-1632 0,6 4-400 0,-7 0 0 0,7 0 0 16,-6 2 768-16,6-2 80 0,0 0 16 0,0 7 0 16,2 4 512-16,5 3 96 0,2 1 32 0,4 3 0 15,2 4-720-15,0-2-144 0,2 2-16 0,1 4-16 16,2 5-608-16,-1 4 0 0,1 3 0 0,-2 4 0 31,-1-3-2704-31,4 14-512 0,-3-3-112 0</inkml:trace>
  <inkml:trace contextRef="#ctx0" brushRef="#br4" timeOffset="152763.99">31251 4652 31039 0,'0'0'688'0,"6"3"144"0,-1 2 16 0,0 2 16 0,2 0-688 0,-2 4-176 0,0 1 0 0,0-1 0 15,0 2 192-15,-1 0 0 0,-2-2 0 0,-2 1 0 16,0-2-32-16,-3 3 0 0,-2-3 0 0,-3 0 0 16,-1-4 128-16,-3 1 32 0,-2-3 0 0,-3-1 0 15,-4 0-192-15,0-2-128 0,2-2 192 0,0 1-192 16,2-4 0-16,3 2 0 0,2-4 0 0,2 1 0 16,1 0-304-16,1 0 48 0,1-1 0 0,3 3 0 15,4 3-256-15,0 0-32 0,0 0-16 0,0 0 0 16,0 0 16-16,10 0 0 0,0 3 0 0,0 4 0 0,1 1 320 0,2 4 64 15,3-3 16-15,-1 5 0 0,0 6 144 0,-1-1 192 16,-1 1-32-16,-1-1-16 0,-3-1 384 0,-1 1 80 16,-2-1 16-16,-3-1 0 0,-5-1 208 0,0-2 32 15,-2-2 16-15,-4-2 0 0,-5-1 16 0,-3-2 16 16,-1-3 0-16,-2-3 0 0,-5 2-368 0,0-2-80 16,-2-1-16-16,1-3 0 0,0 1-448 0,-1-5 0 15,0 2 0-15,1 0 0 16,2-2-528-16,2 1-160 0,1-1-16 0,2 1-10400 15,1 0-2080-15</inkml:trace>
  <inkml:trace contextRef="#ctx0" brushRef="#br4" timeOffset="152935.84">31504 5165 24879 0,'26'6'1088'0,"-15"-3"256"0,-2 2-1088 0,0 1-256 0,-1 1 0 0,-3-2 0 16,-5-5 2224-16,3 7 384 0,-3 1 80 0,-3-2 0 15,-5 1-1024-15,-3 0-192 0,-6 1-64 0,-6 3 0 16,-4-2-800-16,-6 1-160 0,-3 1-48 0,-4-2 0 16,-6 1-272-16,-2-1-128 0,-2 0 0 0,1 1 128 31,0-1-1200-31,4 0-240 0,2 0-48 0,4 3-16 0,3-2-1680 0,5-1-336 0,2-1-64 0</inkml:trace>
  <inkml:trace contextRef="#ctx0" brushRef="#br4" timeOffset="153138.97">31687 5527 29375 0,'21'1'1296'0,"-13"1"272"0,-1 0-1248 16,0-2-320-16,-7 0 0 0,0 0 0 0,0 0 1024 0,0 0 160 16,0 0 32-16,-5 5 0 0,-4 2 272 0,-6 0 64 15,-4-1 16-15,-5 2 0 0,-5 1-928 0,-2 3-176 16,-3-2-32-16,-1 6-16 0,0-2-416 0,-3 2 0 15,-1-1-144-15,0 2 144 16,0 0-2000-16,0 2-304 0,-2-1-48 0,3-3-16 16,5 0-752-16,0-2-144 0</inkml:trace>
  <inkml:trace contextRef="#ctx0" brushRef="#br4" timeOffset="153764.26">31804 5700 29023 0,'0'0'1280'0,"0"0"272"0,0 0-1232 15,0 0-320-15,7-3 0 0,-1-1 0 0,1 2 1504 0,1 0 240 0,1 2 48 0,1 2 16 16,1 2-672-16,2 1-144 0,1 2-32 0,3 2 0 16,1 3-560-16,-2-3-112 0,1 5-32 0,0-1 0 15,-2 4-256-15,1-1 0 0,-2 0 0 0,1-1 0 16,-2 1 0-16,2 2 0 0,-2-2 0 0,-2-1 0 15,-2 0-192-15,-3 0 48 0,-2-2 16 0,-2 0 0 16,-4-1 128-16,-2-1-128 0,-5-1 128 0,-1 2-128 16,-2-2 128-16,-4 1 0 0,-3 0 128 0,-5 2-128 15,-2 2 304-15,-2 0-16 0,-4 0 0 0,-3 2 0 16,-3 1-160-16,-1-2-128 0,0-1 144 0,1 1-144 16,2 1 0-16,1 0 0 0,2-2 0 0,2 2 0 15,0 0-448-15,2-1-128 0,1-2-16 0,4 1-16 16,2-1-2336-16,2-4-448 0,2 1-112 0,2-2-10016 15</inkml:trace>
  <inkml:trace contextRef="#ctx0" brushRef="#br4" timeOffset="153904.91">31648 5943 19343 0,'0'0'1728'0,"0"0"-1392"15,0 0-336-15,0 0 0 0,0 0 3952 0,4 6 720 16,-2 5 128-16,1-1 48 0,-1 3-2544 0,2 3-512 15,2 2-112-15,1 4-16 0,3 2-592 0,4 3-128 16,4 3-32-16,4 5 0 0,4 2-768 0,3 1-144 16,1 0 0-16,1 2 0 15,2-4-2880-15,-3 5-512 0,-8-7-80 0</inkml:trace>
  <inkml:trace contextRef="#ctx0" brushRef="#br4" timeOffset="154583.78">31743 7234 18255 0,'21'5'800'0,"-9"-1"176"0,3-3-784 0,2 0-192 0,-1-1 0 0,-2 0 0 16,-1-1 416-16,0 0 32 0,0-2 16 0,-1-1 0 16,-2 0 1328-16,1-1 272 0,-1-1 48 0,-2-1 16 15,-1 1-432-15,-2 0-96 0,-1 0 0 0,-3 1-16 0,-1-5-592 0,-1 1-112 16,-3 0-32-16,-3-1 0 0,-2 1-400 0,-5-2-96 15,-2 2-16-15,-2 1 0 0,-3 2-336 0,0 1 0 16,2-1 0-16,0 4 128 0,1 2-128 0,2 2 0 16,2 2 0-16,2-1 0 0,5 2 0 0,-1 2-256 15,1-1 64-15,3 3 0 16,4 2-240-16,2 0-48 0,0 1-16 0,3 0 0 0,3 0 192 0,1 1 48 16,3-2 0-16,1 1 0 0,0 0 128 0,3-2 128 15,1 1-192-15,0-1 192 0,-4-1 0 0,0-5 0 16,-3 3 0-16,-2-2 0 0,-3 0 0 0,-1 0 272 15,-4-5-16-15,-1 7-16 0,-3-2 688 0,-3 0 144 16,-3 2 16-16,-3-1 16 0,-3-3-192 0,-2 2-32 16,-3 0-16-16,-6 3 0 0,1 1-416 0,1-1-64 0,2 4-32 0,0-2 0 15,3 3-352-15,0-1 0 0,3-2 0 0,1 2 128 16,2 0-256-16,2 1-64 0,3 1 0 0,3 1 0 31,3-4-704-31,2 4-160 0,2-1-32 0,4 0 0 16,3 1-2400-16,3 0-480 0,2 0-112 0</inkml:trace>
  <inkml:trace contextRef="#ctx0" brushRef="#br4" timeOffset="155096.83">32065 7630 23039 0,'0'0'2048'0,"4"-5"-1648"0,-4 5-400 0,2-5 0 16,1-1 2352-16,-3 2 384 0,0-2 80 0,0 6 0 16,-4-3-1360-16,-2 2-288 0,-4 1-48 0,0 1-16 15,-3 2-496-15,-3 1-96 0,-1 1-32 0,-1 3 0 16,-1 2-224-16,0 1-64 0,2 0 0 0,0 2 0 0,2 0-192 0,0 1 0 15,4 0 128-15,-1 5-128 0,3-3 0 0,2 0 0 16,2-3 0-16,5-2 0 0,4 3 0 0,3-3-208 16,-1-2 64-16,5 0 16 0,0 2 128 0,2-2 0 15,-1-2 0-15,1-2 0 0,1 0 0 0,1 0 0 16,-1-2-144-16,0-1 144 0,2 0 0 0,-2-1 0 16,-1-1 0-16,1-1 0 0,-1-3 0 0,0 0 0 15,-2 1 0-15,-2 2 0 0,1 0 0 0,-3-1 0 16,0 0 0-16,-7 2 0 0,4-4 352 0,-4 4-16 0,0 0 0 0,0 0 0 15,0 0-16-15,0 0 0 0,-8 4 0 0,1 1 0 16,1 0-320-16,-1 2 0 0,1-1 0 0,-1 2 128 16,2 1-128-16,0 0 0 0,1 0 0 0,0-1 0 15,0 1-224-15,2 1 32 0,0 0 16 0,1-2 0 16,-2 0-160-16,2-1-48 0,0 1 0 0,1 0 0 16,1 2-160-16,2-3-32 0,1 0-16 0,1-1 0 15,-1 1-48-15,1-1-16 0,1-1 0 0,2 1 0 16,0-3 128-16,0 1 16 0,0-1 16 0,1 0 0 15,0-2-112-15,-9-1-32 0,0 0 0 0,8 2 0 0,-8-2 208 0,6 3 48 16,-6-3 0-16,0 0 0 0,0 0 384 0,0 0-128 16,0 0 128-16,0 0 0 0,0 0-144 0,0 8 144 15,-2 1-160-15,-3-1 160 0,-3 1-160 0,-1 1 160 16,1 0-160-16,-1-1 160 0,-3 2-336 0,1 2 16 16,1 2 16-16,2-1-12224 0</inkml:trace>
  <inkml:trace contextRef="#ctx0" brushRef="#br4" timeOffset="155247.79">32341 8072 20271 0,'2'-7'1792'0,"-2"1"-1424"0,0 6-368 0,0-7 0 16,0 1 1536-16,0 6 256 0,0 0 32 0,0 0 16 31,0 0-1840-31,0 0-480 0,0 0-32 0,6 4-16 0,1 1-176 0,-1 1-48 0,1 2 0 0,1 1 0 15,-1 1-544-15,2 0-112 0,2 3-32 0,-2-1-7024 16</inkml:trace>
  <inkml:trace contextRef="#ctx0" brushRef="#br4" timeOffset="155497.89">32482 8287 14559 0,'0'0'640'0,"7"8"144"16,-2-2-624-16,0 1-160 0,-1-1 0 0,1 1 0 0,2 1 1792 0,-1 0 320 16,-2-2 64-16,-4-6 0 0,0 0-704 0,4 9-160 15,0 0-32-15,-1 2 0 0,-1-2-384 0,1-3-96 16,-3 2-16-16,0-3 0 0,0-5 240 0,-4 6 32 15,-1-2 16-15,-2-2 0 0,-1 2 32 0,-1-3 16 16,-1 1 0-16,-2-1 0 0,-2-1-368 0,-3 3-80 16,-3-3-16-16,1 2 0 0,0 2-128 0,0 3-16 15,-3-2-16-15,1 3 0 0,0-1-208 0,1 5-32 16,2-1-16-16,2 0 0 0,2 1-240 0,1 1 0 16,3 0 0-16,2 2 0 0,1 0 0 0,2 3-192 15,1-3 16-15,2 0 0 16,0 1-528-16,1 0-96 0,4 1-32 0,-1-3 0 15,1 2-1600-15,1-2-320 0,0-1-64 0,1-3-11776 0</inkml:trace>
  <inkml:trace contextRef="#ctx0" brushRef="#br4" timeOffset="155654.12">32363 8368 24879 0,'0'0'2208'0,"0"0"-1760"0,0 0-448 0,-6-1 0 16,-1-1 3328-16,7 2 576 0,0 0 112 0,-1 8 16 15,2 5-2320-15,6 1-480 0,2 5-80 0,7 3-32 16,5 4-528-16,3 4-96 0,5 5-32 0,4 0 0 16,-1 4-2064-16,-2-3-432 0,4 1-80 0</inkml:trace>
  <inkml:trace contextRef="#ctx0" brushRef="#br4" timeOffset="156763.45">32193 9270 19343 0,'0'0'848'0,"0"0"192"0,-8 1-832 0,-1 2-208 0,-2 2 0 0,0 0 0 15,-1 2 2592-15,-1-1 480 0,0 1 80 0,0-1 32 16,1 0-1632-16,0 0-320 0,4-1-64 0,1 2-16 0,0-1-592 0,1 1-128 16,0-1-32-16,2 1 0 0,2-3-272 0,2-4-128 15,1 8 0-15,-1-8 128 0,4 5-128 0,1-1 0 16,3 1 0-16,3-1 0 0,0-3 0 0,4-1 0 15,2 0-224-15,3-1 80 0,3-2-144 0,0 1-32 16,2-1 0-16,6 1 0 0,-2 0 16 0,-2 2 0 16,-1 0 0-16,-4 0 0 0,-2 0 304 0,-3-1-128 15,-4 2 128-15,-4 2 0 0,-9-3 128 0,0 0 128 16,-3 6 16-16,-3 2 16 0,-6 1 208 0,-2 2 32 16,-3 2 16-16,-4-1 0 0,3-2-32 0,0-1 0 15,-2 1 0-15,3 1 0 0,1-2-192 0,2 0-64 16,0 0 0-16,1 2 0 0,2-2-256 0,3 0 160 0,3-4-160 15,1 0 128-15,2 2-128 0,2-7 192 0,2 4-192 0,5 1 192 16,1-1-192-16,2-1 128 0,3-2-128 0,1 1 128 16,7-2-128-16,1 0 0 0,1 0 0 0,0-2 0 15,1 1 0-15,0-1 0 0,0 1 0 0,1 1 0 16,-2 0 0-16,-1-3 0 0,-1 2 0 0,-3 1 0 16,-2 1 0-16,-3 2 0 0,-4-2 0 0,-2 2 0 15,-7-3 0-15,0 0 0 0,0 0 0 0,-7 9-176 16,-2 1 176-16,-3 1-208 0,-2 1 80 0,-3 1 128 15,-1 1-176-15,-1 3 176 0,0 2-128 0,-1 1 128 16,2-2-512-16,0 3-32 0,0 0 0 16,2-1 0-16,4 3-576 0,3-2-112 0,4 1-32 0,2-4 0 15,3 1-208-15,4-1-32 0,1 0-16 0,3-1 0 16,3 0 352-16,0-1 64 0,1-3 16 0,2-3 0 0,3-1 880 16,0-1 208-16,0-1 0 0,-1-2 0 0,-2-1 608 0,1 0 128 15,-1-4 32-15,-1-3 0 0,-3 0 160 0,-2 1 32 16,-1-2 16-16,-7 4 0 0,4-7 176 0,-4-1 16 15,-3 1 16-15,-1-1 0 0,-4 0-96 0,-1 2-32 16,-1 2 0-16,-2-3 0 0,-2 3-416 0,-1 2-64 16,0-4-32-16,0 5 0 0,1-2-224 0,0 6-64 15,-1-2 0-15,4 5 0 0,0-4-128 0,3 6-128 16,2 1 192-16,1 0-192 0,1-1 0 0,1 1 0 16,4 2 0-16,2 0-144 0,2 1 16 0,2 1 0 15,1-1 0-15,1 0 0 0,1-2 128 0,2-1-160 16,1-1 160-16,1 1-160 0,1-1 160 0,-2-2-208 15,0 0 80-15,0-1 128 0,0-1 0 0,-1-2 0 0,-3 1 0 0,-2 0 0 16,-7-3 0-16,0 0 0 0,0 0 0 0,0 0 0 16,0 0 448-16,0 0 0 0,-6-3 0 0,-2 3 0 15,-2 3-96-15,-2-2-16 0,-1 4 0 0,0-2 0 16,-1 1-208-16,-2 3-128 0,0 1 128 0,2 0-128 16,1 1 0-16,1 2-192 0,0-2 32 0,3 5 0 31,1-1-1696-31,5 2-320 0,1 0-80 0,4-2-16 15,1-1-1008-15,5 1-208 0,3 0-32 0</inkml:trace>
  <inkml:trace contextRef="#ctx0" brushRef="#br4" timeOffset="156950.99">32901 10241 23087 0,'39'-19'1024'0,"-22"11"208"16,1 0-976-16,-1 0-256 0,-3 2 0 0,-3 3 0 0,-11 3 1648 0,0 0 272 15,0 0 64-15,0 0 16 0,-9 8-1040 0,-5 5-192 16,-6 3-64-16,0-2 0 0,-5 3 80 0,-2 1 16 15,-2 2 0-15,-1 2 0 0,-1 0-480 0,-2 3-80 16,-1 0-32-16,-11 9 0 0,2-5-208 0,4-2 0 16,0-3 0-16,2 0 0 15,3-1-512-15,11-7-160 0,1 0-32 0,2-2 0 16,2 0-1760-16,1-1-352 0,1-4-80 0,2 1-9264 0</inkml:trace>
  <inkml:trace contextRef="#ctx0" brushRef="#br4" timeOffset="157294.65">32568 10385 25503 0,'0'0'1136'0,"3"-7"224"0,2-1-1088 0,-5 8-272 0,0 0 0 0,0 0 0 16,0 0 1648-16,0 0 272 0,0 0 48 0,5 3 16 15,3 2-896-15,-1-1-160 0,-1 5-32 0,1 3-16 16,-1 1-368-16,2 3-64 0,0 2 0 0,2 7-16 16,-1-2-304-16,0-1-128 0,1 2 0 0,-1-3 128 15,1 1-128-15,1-5 0 0,-2 0 0 0,0 0 0 16,0-2 0-16,1-2 128 0,1-1-128 0,1-3 128 15,-1 0-128-15,1-2 128 0,0-3-128 0,-1-2 128 16,1 0 16-16,-1-2 0 0,-2-2 0 0,0-2 0 16,-1-1 32-16,0-1 0 0,-2-1 0 0,-2-1 0 15,-3-1 224-15,-1 3 48 0,-2-1 16 0,-4 3 0 16,0-1 256-16,-2 2 48 0,-4 2 16 0,-2 0 0 16,-3 1-240-16,-1 1-48 0,0 0-16 0,-2 3 0 15,2 2-176-15,-6 1-48 0,1 4 0 0,7-2 0 0,1 1-256 16,0 2 0-16,2 1-128 0,3 3 128 15,-1-2-752-15,2 2-48 0,3-1-16 0,-1 1 0 16,2 2-1520-16,1-5-304 0,1 2-64 0,2-2-16 16,1-3 160-16,1 5 48 0,2-5 0 0,1-2 0 15,1-3-1040-15,3-1-208 0</inkml:trace>
  <inkml:trace contextRef="#ctx0" brushRef="#br4" timeOffset="157529">32773 10918 15663 0,'0'0'1392'0,"1"8"-1120"16,-1-8-272-16,-2 10 0 0,-2 2 3488 0,-3 1 640 15,-1 1 128-15,-1 3 32 0,-3 1-2176 0,1 1-448 16,-1-1-64-16,0-1-32 0,2 0-288 0,-1-3-64 0,1 1-16 16,0-1 0-16,0-5-432 0,1 0-64 0,1-1-32 0,1-3 0 15,0 0-208-15,7-5-32 0,0 0-16 0,0 0 0 16,0 0-112-16,0 0-32 0,0 0 0 0,0 0 0 16,4-10 16-16,3 1 0 0,2-2 0 0,2 0 0 15,2-2-288-15,4-3 128 0,4-2-128 0,4-2 0 31,5 1-976-31,0 0-304 0,1 0-64 0,-2 3-16 16,-3 2-624-16,-1 2-112 0,-3 3-16 0,-2 2-16 16,-4 5-1424-16,0 2-288 0</inkml:trace>
  <inkml:trace contextRef="#ctx0" brushRef="#br4" timeOffset="157685.23">32972 11344 14735 0,'-11'7'1312'0,"4"-2"-1056"0,-3-1-256 0,-1 1 0 0,-1 0 3424 0,1 2 624 15,0-1 128-15,1 0 32 0,-1-1-3328 0,2 0-672 16,0-2-208-16,1 1 128 0,8-4 64 0,0 0 0 16,-5 2 16-16,5-2 0 0,0 0-208 0,0 0-288 15,8-2 64-15,1-5 16 16,0 0-544-16,3 0-96 0,0-2-32 0,2-5 0 16,2 1 48-16,-1-2 16 0,2-5 0 0</inkml:trace>
  <inkml:trace contextRef="#ctx0" brushRef="#br4" timeOffset="158060.43">33197 11362 14735 0,'0'15'640'0,"0"-7"160"16,0 6-640-16,2 0-160 0,-2 2 0 0,0-3 0 0,0-1 2400 0,0 1 448 0,0-1 96 0,-1 1 0 15,0-3-1120-15,-2 0-224 0,-2 0-64 0,0-4 0 16,-2-1 176-16,-2-1 16 0,-3-1 16 0,-1-2 0 16,-1-1-464-16,-2-1-80 0,-1-2-32 0,-5-1 0 15,1-1-640-15,3 1-128 0,0 2-16 0,1-4-16 16,-2 5-368-16,2-3 0 0,2 1 0 0,1 3 0 15,-1 2 0-15,3-1 144 0,2 3-144 0,2-3 0 16,8-1 0-16,0 0-176 0,-4 7 0 0,4-7 0 16,3 9-112-16,2 0-32 0,3 3 0 0,6 6 0 15,5-5-128 1,-1 1-16-16,0-1-16 0,-1-1 0 0,-1 0-112 0,-2-3-32 0,-1-2 0 0,-4-2 0 16,-1-1 352-16,0-2 64 0,-8-2 16 0,0 0 0 15,6 2 432-15,-6-2 80 0,0 0 32 0,0 0 0 0,0 0 304 0,0 0 64 16,-9 1 16-16,-1 2 0 0,-3 0-368 0,-3 3-80 15,-2-1-16-15,-2 1 0 0,3 1-80 0,-2 1 0 16,-1 2-16-16,1 2 0 0,0 2-176 0,5 1-144 16,2-1 144-16,6 3-208 15,3 2-2144-15,3 4-416 0,4-4-96 0</inkml:trace>
  <inkml:trace contextRef="#ctx0" brushRef="#br4" timeOffset="158216.93">33546 11879 30399 0,'-9'-3'2704'0,"-7"4"-2160"0,-7 5-544 0,-5 1 0 15,-3 3 2496-15,-2 0 400 0,-2 0 80 0,-1 4 16 16,-3-1-1360-16,9 0-272 0,-2 2-48 0,1 5-16 16,0 2-720-16,2 3-160 0,2 1-32 0,2 2 0 31,0 2-1968-31,-5 10-400 0,3-3-64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0 736 5983 0 0,'0'0'6016'0'0,"4"1"-4992"0"0,-4-1-945 0 0,1 1 0 0 0,0-1 0 0 0,0 1 0 0 0,0-1 0 0 0,0 0 0 0 0,0 0 0 0 0,-1 1 0 0 0,1-1 0 0 0,0 0-1 0 0,0 0 1 0 0,0 0 0 0 0,0 0 0 0 0,0 0 0 0 0,0 0 0 0 0,0 0 0 0 0,0-1 0 0 0,0 1 0 0 0,0 0 0 0 0,-1 0 0 0 0,1-1 0 0 0,0 1-1 0 0,0 0 1 0 0,0-1 0 0 0,0 1 0 0 0,-1-1 0 0 0,1 1 0 0 0,0-1 0 0 0,0 0 0 0 0,-1 1 0 0 0,1-1 0 0 0,0-1 0 0 0,22-15 1107 0 0,0 0 0 0 0,0 2 0 0 0,45-22 0 0 0,6-4-444 0 0,77-38 48 0 0,-91 49-616 0 0,83-31 101 0 0,-24 11-163 0 0,292-171 517 0 0,-361 191-394 0 0,54-39 427 0 0,-85 56-461 0 0,-14 10-119 0 0,0 0 0 0 0,-1 0 0 0 0,1-1 0 0 0,-1 1 0 0 0,0-1 0 0 0,4-4 0 0 0,-7 7 26 0 0,15-7 224 0 0,-9 5-319 0 0,-1 0 0 0 0,1 1 0 0 0,0 0-1 0 0,9-2 1 0 0,-6 4-13 0 0,0 1 0 0 0,0-1 0 0 0,0 2 0 0 0,0 0 0 0 0,0 0 0 0 0,14 5 0 0 0,-17-5 0 0 0,30 11 0 0 0,55 27 0 0 0,445 205 584 0 0,-517-237-520 0 0,145 53 496 0 0,-73-27-265 0 0,28 7 18 0 0,27 3-93 0 0,-93-27-156 0 0,-33-10-16 0 0,43 9 0 0 0,-47-13 1 0 0,28 3-225 0 0,-38-5-16 0 0,-1 1-942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10447 0 0,'0'0'950'0'0,"1"1"-782"0"0,3 6 191 0 0,-1 1-1 0 0,1-1 1 0 0,-1 1 0 0 0,0-1 0 0 0,-1 1 0 0 0,0 0 0 0 0,1 10 0 0 0,3 5 459 0 0,1 8-59 0 0,-2 1-1 0 0,3 33 1 0 0,-3 64 557 0 0,-4-94-983 0 0,0 146 527 0 0,0-108-781 0 0,0-14-383 0 0,13 110 1 0 0,-13-165 130 0 0,0 0-1 0 0,-1 0 1 0 0,2-1-1 0 0,-1 1 1 0 0,0 0 0 0 0,1 0-1 0 0,0-1 1 0 0,-1 1-1 0 0,2-1 1 0 0,2 5-1 0 0,-3-6-557 0 0,0 1-1 0 0,1-1 1 0 0,-1-1-1 0 0,1 1 1 0 0,-1 0-1 0 0,1 0 0 0 0,-1-1 1 0 0,5 2-1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9071 0 0,'0'0'3296'0'0,"11"1"-1297"0"0,-7 3-1813 0 0,1-1 0 0 0,-1 2 0 0 0,0-1 0 0 0,-1 0 0 0 0,1 1 0 0 0,-1-1-1 0 0,0 1 1 0 0,0 0 0 0 0,0 0 0 0 0,-1 1 0 0 0,0-1 0 0 0,0 0 0 0 0,1 6 0 0 0,4 12 477 0 0,5 43 0 0 0,31 399 1943 0 0,-30-365-3036 0 0,-8-81-286 0 0,-4-18 127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12 1839 0 0,'-27'-11'399'0'0,"13"11"2001"0"0,8 1-891 0 0,3-1-1014 0 0,-1 0-1 0 0,1 1 0 0 0,0 0 0 0 0,0 0 0 0 0,-1 0 1 0 0,1 0-1 0 0,0 0 0 0 0,0 1 0 0 0,0 0 0 0 0,0-1 1 0 0,1 1-1 0 0,-4 3 0 0 0,1-1-185 0 0,0 1 1 0 0,1-1-1 0 0,0 1 0 0 0,0 0 1 0 0,-6 11-1 0 0,1 0-275 0 0,2 0 0 0 0,0 1 1 0 0,-7 27-1 0 0,9-28 27 0 0,2 0 1 0 0,0 0 0 0 0,1 1-1 0 0,0-1 1 0 0,1 0 0 0 0,1 1-1 0 0,1-1 1 0 0,0 0 0 0 0,1 1-1 0 0,6 18 1 0 0,-6-26 10 0 0,0-1 0 0 0,1 1 1 0 0,1-1-1 0 0,-1 0 0 0 0,1 0 0 0 0,1-1 0 0 0,-1 1 1 0 0,1-1-1 0 0,1 0 0 0 0,-1 0 0 0 0,1-1 0 0 0,0 1 1 0 0,1-1-1 0 0,-1-1 0 0 0,1 1 0 0 0,0-1 0 0 0,1 0 1 0 0,-1-1-1 0 0,1 0 0 0 0,15 6 0 0 0,-12-7 102 0 0,0 0 0 0 0,1 0 0 0 0,0-2 0 0 0,0 1 0 0 0,-1-1-1 0 0,1-1 1 0 0,0 0 0 0 0,0-1 0 0 0,0 0 0 0 0,0-1 0 0 0,-1 0 0 0 0,1-1-1 0 0,-1 0 1 0 0,22-10 0 0 0,-26 9-20 0 0,0 0 0 0 0,-1-1 0 0 0,0 0 0 0 0,0 0 0 0 0,0 0-1 0 0,-1-1 1 0 0,1 0 0 0 0,-1 0 0 0 0,0 0 0 0 0,6-14 0 0 0,-3 6 85 0 0,-1 0 0 0 0,0-1 0 0 0,-1 0 0 0 0,5-21 0 0 0,-9 25-119 0 0,0 1 0 0 0,0-1 0 0 0,-1 1-1 0 0,-1-1 1 0 0,1 1 0 0 0,-2-1 0 0 0,0 1-1 0 0,0-1 1 0 0,-3-11 0 0 0,2 14-46 0 0,0 1 1 0 0,-1-1-1 0 0,0 1 0 0 0,0 0 1 0 0,-1 0-1 0 0,1 0 0 0 0,-2 1 1 0 0,1-1-1 0 0,-1 1 0 0 0,0 0 1 0 0,0 0-1 0 0,0 1 0 0 0,-7-6 1 0 0,-4-1 59 0 0,1 1 0 0 0,-34-18-1 0 0,41 25-97 0 0,0 0-1 0 0,0 1 1 0 0,-1 0 0 0 0,1 0-1 0 0,-1 1 1 0 0,0 0-1 0 0,0 1 1 0 0,-14-1-1 0 0,19 2-122 0 0,1 0-1 0 0,-1 1 1 0 0,1-1 0 0 0,0 1-1 0 0,-1 0 1 0 0,1 0-1 0 0,-1 0 1 0 0,1 0 0 0 0,0 0-1 0 0,0 1 1 0 0,0-1 0 0 0,0 1-1 0 0,0 0 1 0 0,0 0-1 0 0,0 0 1 0 0,0 0 0 0 0,1 1-1 0 0,-1-1 1 0 0,1 1 0 0 0,0 0-1 0 0,-4 5 1 0 0,2-1-224 0 0,1 0 0 0 0,-1 0 1 0 0,1 0-1 0 0,0 1 0 0 0,1 0 1 0 0,0-1-1 0 0,0 1 0 0 0,0 12 1 0 0,-1 0-1452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0 588 7455 0 0,'0'0'8688'0'0,"3"-1"-8185"0"0,17-6 798 0 0,0-1-1 0 0,22-13 1 0 0,-15 8-700 0 0,57-31 840 0 0,-49 27-931 0 0,-2-1 1 0 0,37-27-1 0 0,-52 34-400 0 0,101-77 389 0 0,-46 33-270 0 0,-43 32-211 0 0,-2-2 0 0 0,-1-1 0 0 0,27-34 0 0 0,34-49-2010 0 0,-87 108 1372 0 0,0 0 254 0 0,-1 0 0 0 0,1 0 0 0 0,0 0-1 0 0,-1 0 1 0 0,1 0 0 0 0,0 0 0 0 0,-1 0 0 0 0,1 0 0 0 0,-1-1-1 0 0,0 1 1 0 0,1-1 0 0 0,0 0-646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12783 0 0,'0'0'2915'0'0,"6"3"-704"0"0,-1 15-1749 0 0,0 1 0 0 0,-2 0 0 0 0,0 0 0 0 0,1 32 0 0 0,1 176-611 0 0,-4-227 131 0 0,4 77-1243 0 0,2-28-4012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0,'0'0'528'0'0,"2"8"866"0"0,22 69 4008 0 0,18 37-2966 0 0,7 17-1868 0 0,-7-21-429 0 0,-2-5-408 0 0,3 23-2650 0 0,-36-107-2264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6911 0 0,'0'0'931'0'0,"2"0"210"0"0,22 3 2123 0 0,25-2 0 0 0,65-7-120 0 0,-44 1-1900 0 0,322-23 1843 0 0,-373 26-3563 0 0,79-12 1195 0 0,-67 7-3087 0 0,1-3-3340 0 0,-19 5-822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14623 0 0,'0'0'6320'0'0,"2"0"-5713"0"0,99 10 2130 0 0,-91-10-2705 0 0,0 0 0 0 0,0 0 0 0 0,19-4 0 0 0,-17 2-596 0 0,0 0-1 0 0,16 1 1 0 0,-4 1-1071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2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12695 0 0,'0'0'1274'0'0,"4"-1"-1168"0"0,22-2-39 0 0,-19 5 204 0 0,0 0 86 0 0,-2-1-78 0 0,12 2 814 0 0,0-1 0 0 0,20 1-1 0 0,155 8 2162 0 0,-59-2-2461 0 0,86 1-60 0 0,-100-6-234 0 0,56 1 134 0 0,-114-6-422 0 0,43 1 178 0 0,-21 1 4 0 0,122-13-1 0 0,-154 8-345 0 0,100-2 28 0 0,-40 4-22 0 0,-80 1-54 0 0,-11-1 5 0 0,0 2 0 0 0,36 3 0 0 0,-43-2 6 0 0,1 0-1 0 0,-1-1 1 0 0,1-1 0 0 0,15-3 0 0 0,-5 1-6 0 0,-7 1 18 0 0,22-6-1 0 0,5-2 0 0 0,-41 10-21 0 0,-2 0 0 0 0,-1 0 0 0 0,1 0 1 0 0,0-1-1 0 0,0 1 1 0 0,0 0-1 0 0,0 0 1 0 0,0 0-1 0 0,0-1 0 0 0,0 1 1 0 0,0-1-1 0 0,0 1 1 0 0,-1-1-1 0 0,1 1 1 0 0,0-1-1 0 0,0 1 0 0 0,-1-1 1 0 0,1 0-1 0 0,0 1 1 0 0,-1-1-1 0 0,1 0 1 0 0,0 1-1 0 0,-1-1 1 0 0,1 0-1 0 0,-1 0 0 0 0,1 0 1 0 0,-1 0-1 0 0,0 1 1 0 0,1-3-1 0 0,-1 1 12 0 0,0 0 0 0 0,1-1-1 0 0,-2 1 1 0 0,1 0 0 0 0,0 0-1 0 0,0 0 1 0 0,-1 0 0 0 0,1 0-1 0 0,-1 0 1 0 0,1 0 0 0 0,-1 0-1 0 0,0 0 1 0 0,0 0 0 0 0,0 0 0 0 0,0 0-1 0 0,0 0 1 0 0,-2-2 0 0 0,-2-2 44 0 0,-1-1 0 0 0,1 1 0 0 0,-8-6 0 0 0,-12-8 118 0 0,-1 2 0 0 0,-1 0 0 0 0,-29-13 0 0 0,-21-14 139 0 0,55 31-269 0 0,-130-80 117 0 0,142 89-269 0 0,8 3-87 0 0,-1 0 0 0 0,0 0 0 0 0,0 1 0 0 0,0-1 1 0 0,0 1-1 0 0,0 0 0 0 0,0 0 0 0 0,0 0 0 0 0,0 1 0 0 0,0-1 1 0 0,-5 0-1 0 0,7 2 27 0 0,1-1 1 0 0,-1 0-1 0 0,1 1 1 0 0,-1-1-1 0 0,0 0 1 0 0,1 1-1 0 0,-1-1 1 0 0,1 1-1 0 0,-1-1 1 0 0,1 1-1 0 0,0-1 1 0 0,-1 1-1 0 0,1 0 1 0 0,-1-1-1 0 0,1 1 1 0 0,0-1-1 0 0,0 1 0 0 0,-1 0 1 0 0,1-1-1 0 0,0 2 1 0 0,-5 13-2127 0 0,2-1 259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7:3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8751 0 0,'-13'-3'6894'0'0,"21"23"-5430"0"0,44 78-128 0 0,-20-42-755 0 0,79 125 134 0 0,-78-138-353 0 0,-32-42 86 0 0,-1-3-421 0 0,-1 0 0 0 0,1 0 0 0 0,0 0 0 0 0,-1 0 0 0 0,1 0-1 0 0,-1 1 1 0 0,0-1 0 0 0,0 0 0 0 0,1 0 0 0 0,-1 0 0 0 0,-2-2 0 0 0,2 3-8 0 0,-47-88 149 0 0,-79-158-102 0 0,108 190 259 0 0,16 47-238 0 0,3 8 29 0 0,6-12 240 0 0,-5 13-340 0 0,0 0-1 0 0,0 0 1 0 0,0-1 0 0 0,0 1-1 0 0,0 0 1 0 0,0 0-1 0 0,0 0 1 0 0,0 0-1 0 0,0 0 1 0 0,1 0 0 0 0,-1 1-1 0 0,0-1 1 0 0,1 0-1 0 0,-1 1 1 0 0,0-1 0 0 0,1 1-1 0 0,-1-1 1 0 0,1 1-1 0 0,2-1 1 0 0,34-1 229 0 0,-25 2-150 0 0,28 0 128 0 0,-1 2-1 0 0,56 10 1 0 0,36 3 448 0 0,204 3 1150 0 0,98 3-352 0 0,-62-25-211 0 0,-333 3-1266 0 0,-25 1 38 0 0,173-11 469 0 0,-164 8-443 0 0,18-2 28 0 0,48-11 0 0 0,-83 14-85 0 0,-1 2 0 0 0,1-1 0 0 0,-1 1 0 0 0,9 0 0 0 0,-9 0 24 0 0,0 0 1 0 0,0 0 0 0 0,0-1 0 0 0,1 1 0 0 0,6-3-1 0 0,5 0 102 0 0,1 0-1571 0 0,-17 3 948 0 0,0-1-1 0 0,1 1 1 0 0,-1-1-1 0 0,1 0 1 0 0,-1 1-1 0 0,0-1 0 0 0,1 0 1 0 0,-1 0-1 0 0,2-2 1 0 0,1-1-829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2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0 159 5983 0 0,'0'0'875'0'0,"4"16"3765"0"0,13 68-789 0 0,17 114-1537 0 0,-31-168-1921 0 0,1 25 1806 0 0,-6-75-1815 0 0,-1-41-314 0 0,2 1-1 0 0,14-105 0 0 0,-8 135-58 0 0,1 0 0 0 0,2 1-1 0 0,1 0 1 0 0,16-38 0 0 0,-23 62-5 0 0,1 1 1 0 0,-1-1 0 0 0,1 1-1 0 0,0 0 1 0 0,0 0 0 0 0,0 0-1 0 0,0 1 1 0 0,1-1 0 0 0,3-3 0 0 0,-6 7-1 0 0,0-1 0 0 0,0 0 0 0 0,0 1 1 0 0,0-1-1 0 0,0 1 0 0 0,0-1 1 0 0,0 1-1 0 0,1-1 0 0 0,-1 1 0 0 0,0 0 1 0 0,0-1-1 0 0,0 1 0 0 0,0 0 1 0 0,0 0-1 0 0,1 0 0 0 0,-1 0 0 0 0,0 0 1 0 0,0 0-1 0 0,0 0 0 0 0,1 1 1 0 0,-1-1-1 0 0,0 0 0 0 0,0 1 0 0 0,0-1 1 0 0,0 0-1 0 0,0 1 0 0 0,0 0 1 0 0,0-1-1 0 0,0 1 0 0 0,0-1 0 0 0,0 1 1 0 0,0 0-1 0 0,0 0 0 0 0,0 0 1 0 0,-1-1-1 0 0,1 1 0 0 0,0 0 0 0 0,-1 0 1 0 0,1 0-1 0 0,0 0 0 0 0,-1 0 1 0 0,1 2-1 0 0,2 2 53 0 0,-1 0 1 0 0,0 1-1 0 0,0-1 0 0 0,0 1 1 0 0,-1 0-1 0 0,0-1 1 0 0,1 11-1 0 0,-1 42 346 0 0,-2-41-353 0 0,-1 0 0 0 0,-2 0 0 0 0,1 0 0 0 0,-2 0 0 0 0,0-1 1 0 0,-1 0-1 0 0,-1 0 0 0 0,0 0 0 0 0,-12 18 0 0 0,16-30-60 0 0,0 1-1 0 0,-1-1 0 0 0,1 0 1 0 0,-1 1-1 0 0,-5 3 0 0 0,-5 6-35 0 0,13-14-68 0 0,2-1-910 0 0,0-1 990 0 0,0 1 1 0 0,0 0-1 0 0,0 0 0 0 0,1-1 1 0 0,-1 1-1 0 0,0 0 1 0 0,0 0-1 0 0,1 0 0 0 0,-1 0 1 0 0,1 1-1 0 0,-1-1 1 0 0,1 0-1 0 0,-1 1 0 0 0,1-1 1 0 0,-1 0-1 0 0,1 1 1 0 0,-1 0-1 0 0,4-1 0 0 0,-2 1 30 0 0,0-1-1 0 0,0 1 1 0 0,1 0-1 0 0,-1 0 1 0 0,0 1-1 0 0,0-1 1 0 0,0 0-1 0 0,0 1 1 0 0,4 1-1 0 0,14 7 16 0 0,0 0 0 0 0,-1 2 0 0 0,0 0 0 0 0,-1 1 0 0 0,26 21 0 0 0,-39-27 135 0 0,0-1 1 0 0,0 1 0 0 0,0 1-1 0 0,-1-1 1 0 0,0 1 0 0 0,0 0 0 0 0,-1 0-1 0 0,1 0 1 0 0,4 13 0 0 0,-8-17-52 0 0,0 0 0 0 0,0 0-1 0 0,-1 0 1 0 0,1-1 0 0 0,-1 1 0 0 0,0 0 0 0 0,1 0 0 0 0,-1 0 0 0 0,0 0-1 0 0,-1 0 1 0 0,1 0 0 0 0,-1 0 0 0 0,1-1 0 0 0,-1 1 0 0 0,0 0 0 0 0,0 0-1 0 0,0-1 1 0 0,0 1 0 0 0,0 0 0 0 0,-1-1 0 0 0,1 1 0 0 0,-1-1-1 0 0,0 0 1 0 0,0 1 0 0 0,1-1 0 0 0,-2 0 0 0 0,1 0 0 0 0,0 0 0 0 0,0 0-1 0 0,-1-1 1 0 0,-2 2 0 0 0,4-2-59 0 0,-15 10 457 0 0,-27 13-1 0 0,37-21-469 0 0,1-1 1 0 0,-1 0-1 0 0,0 0 0 0 0,0 0 0 0 0,0-1 1 0 0,0 0-1 0 0,0 0 0 0 0,0-1 1 0 0,-8 0-1 0 0,-14 3-101 0 0,26-2-22 0 0,0 0-1 0 0,-1-1 0 0 0,1 1 0 0 0,-1-1 0 0 0,1 0 1 0 0,-1 1-1 0 0,1-1 0 0 0,-1-1 0 0 0,1 1 0 0 0,-1 0 0 0 0,1 0 1 0 0,0-1-1 0 0,-1 0 0 0 0,1 1 0 0 0,-1-1 0 0 0,1 0 0 0 0,0 0 1 0 0,-3-2-1 0 0,-4-5-1896 0 0,9 7 1764 0 0,0 1-1 0 0,0 0 0 0 0,0 0 0 0 0,0-1 1 0 0,0 1-1 0 0,0 0 0 0 0,0-1 0 0 0,0 1 0 0 0,0 0 1 0 0,0 0-1 0 0,0-1 0 0 0,0 1 0 0 0,0 0 1 0 0,0-1-1 0 0,0 1 0 0 0,0 0 0 0 0,0 0 1 0 0,0-1-1 0 0,0 1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96 8319 0 0,'0'0'382'0'0,"2"-2"-8"0"0,-1 1-248 0 0,0 0 0 0 0,0 0 0 0 0,0-1 0 0 0,0 1 0 0 0,0 0 0 0 0,0-1 0 0 0,0 1 0 0 0,-1 0 0 0 0,1-1 0 0 0,0 1 0 0 0,-1-1 0 0 0,1 1 0 0 0,-1-1 0 0 0,0 0 0 0 0,1 1 0 0 0,-1-1 0 0 0,0 1 0 0 0,0-1 0 0 0,0 0 0 0 0,0 1 0 0 0,0-1 0 0 0,0 1 0 0 0,-1-1 0 0 0,1 1 0 0 0,-1-3 0 0 0,0 0 233 0 0,0 1-1 0 0,0 0 1 0 0,0-1 0 0 0,-1 1-1 0 0,1 0 1 0 0,-1 0-1 0 0,0-1 1 0 0,1 1 0 0 0,-2 1-1 0 0,1-1 1 0 0,0 0-1 0 0,0 0 1 0 0,-1 1-1 0 0,1-1 1 0 0,-1 1 0 0 0,-4-3-1 0 0,6 5 62 0 0,-3 0-308 0 0,0 0 0 0 0,0 1-1 0 0,0-1 1 0 0,0 1 0 0 0,0 0-1 0 0,0 0 1 0 0,0 1 0 0 0,0-1-1 0 0,1 1 1 0 0,-1 0 0 0 0,1 0-1 0 0,-1 0 1 0 0,1 0 0 0 0,0 1-1 0 0,0-1 1 0 0,0 1 0 0 0,0 0-1 0 0,-5 6 1 0 0,5-5-110 0 0,0 0 1 0 0,1 1-1 0 0,-1-1 0 0 0,1 1 1 0 0,0-1-1 0 0,0 1 0 0 0,0 0 0 0 0,0 0 1 0 0,1 0-1 0 0,0 0 0 0 0,0 0 0 0 0,1 0 1 0 0,-1 0-1 0 0,1 9 0 0 0,0-11-2 0 0,1 0 0 0 0,-1-1 0 0 0,1 1 0 0 0,-1-1 0 0 0,1 1 0 0 0,0-1 0 0 0,0 1 0 0 0,0-1 0 0 0,0 1 0 0 0,0-1 0 0 0,0 0 0 0 0,1 0 0 0 0,-1 1 0 0 0,1-1 0 0 0,0 0 0 0 0,0 0 0 0 0,-1 0 0 0 0,4 2 0 0 0,29 26 1 0 0,-31-28-2 0 0,0 0 0 0 0,0 0 0 0 0,1 0 0 0 0,-1 0 0 0 0,0-1 0 0 0,1 1 0 0 0,-1-1 0 0 0,1 0 0 0 0,0 0 0 0 0,4 1 0 0 0,-5-2-32 0 0,0 0 0 0 0,0 0 0 0 0,-1-1 0 0 0,1 1 0 0 0,0-1 0 0 0,0 1 1 0 0,-1-1-1 0 0,1 0 0 0 0,-1 0 0 0 0,1 0 0 0 0,-1 0 0 0 0,1 0 1 0 0,-1-1-1 0 0,0 1 0 0 0,1-1 0 0 0,-1 0 0 0 0,0 0 0 0 0,0 1 1 0 0,0-1-1 0 0,-1-1 0 0 0,1 1 0 0 0,0 0 0 0 0,-1 0 0 0 0,1 0 1 0 0,-1-1-1 0 0,0 1 0 0 0,0-1 0 0 0,0 1 0 0 0,0-1 0 0 0,0 0 1 0 0,0 1-1 0 0,-1-1 0 0 0,1 0 0 0 0,-1-2 0 0 0,-7-89-143 0 0,7 84 176 0 0,0 8 22 0 0,10 6 679 0 0,-2 7-413 0 0,-1 0 0 0 0,9 18 1 0 0,-10-17-254 0 0,0-2 0 0 0,1 1 0 0 0,10 12 0 0 0,-11-16-166 0 0,0-1 1 0 0,1 0-1 0 0,0 0 0 0 0,11 7 1 0 0,-12-9-595 0 0,1 0-1 0 0,1 0 1 0 0,-1-1 0 0 0,0 0 0 0 0,10 3 0 0 0,-5-4-855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0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12671 0 0,'-8'1'1143'0'0,"-22"0"-847"0"0,21-1 285 0 0,-1 1 1 0 0,1-1-1 0 0,0 1 1 0 0,-1 1 0 0 0,-12 3-1 0 0,20-4-564 0 0,0 0 1 0 0,1 0-1 0 0,-1 0 0 0 0,1 0 0 0 0,-1 0 1 0 0,1 0-1 0 0,0 1 0 0 0,-1-1 0 0 0,1 0 1 0 0,0 1-1 0 0,0-1 0 0 0,-2 3 0 0 0,3-3-17 0 0,-1 0 0 0 0,1-1 0 0 0,-1 1 0 0 0,1 0 0 0 0,-1 0 0 0 0,1-1 0 0 0,0 1 0 0 0,-1 0 0 0 0,1 0 0 0 0,0 0 0 0 0,0-1 0 0 0,-1 1 0 0 0,1 0 0 0 0,0 0 0 0 0,0 0 0 0 0,0 0 0 0 0,0 0 0 0 0,0 0 0 0 0,0-1 0 0 0,0 1 0 0 0,1 0 0 0 0,-1 0 0 0 0,0 0 0 0 0,1 1 0 0 0,0 1 0 0 0,-1-2 0 0 0,0-1 0 0 0,0 1 0 0 0,0 0 0 0 0,0 0 0 0 0,0 0 0 0 0,1 0 0 0 0,-1 0 0 0 0,0 0 0 0 0,1 0 0 0 0,-1 0 0 0 0,1 0 0 0 0,-1-1 0 0 0,1 1 0 0 0,-1 0 0 0 0,1 0 0 0 0,-1-1 0 0 0,1 1 0 0 0,0 0 0 0 0,-1-1 0 0 0,1 1 0 0 0,0 0 0 0 0,0-1 0 0 0,1 1 0 0 0,1 1 0 0 0,158 129 1354 0 0,-160-130-1287 0 0,1 0 0 0 0,-1 1 1 0 0,0-1-1 0 0,0 1 1 0 0,1-1-1 0 0,-1 1 0 0 0,0-1 1 0 0,0 1-1 0 0,0 0 1 0 0,-1-1-1 0 0,1 1 0 0 0,0 0 1 0 0,-1 0-1 0 0,1 0 1 0 0,-1-1-1 0 0,1 1 0 0 0,-1 0 1 0 0,0 0-1 0 0,0 0 1 0 0,0 0-1 0 0,0 0 0 0 0,0 0 1 0 0,0 0-1 0 0,-1-1 1 0 0,1 1-1 0 0,-1 0 0 0 0,1 0 1 0 0,-1 0-1 0 0,-1 1 0 0 0,1 1-12 0 0,0-1-1 0 0,-1 0 0 0 0,0-1 0 0 0,0 1 0 0 0,0 0 0 0 0,0 0 0 0 0,0-1 0 0 0,-1 1 0 0 0,1-1 0 0 0,-1 0 0 0 0,1 0 0 0 0,-1 0 0 0 0,0 0 0 0 0,0 0 0 0 0,-4 2 0 0 0,-59 12 338 0 0,63-15-379 0 0,1-1 0 0 0,-1 1 0 0 0,1-1 0 0 0,-1 0 0 0 0,1 0 0 0 0,-1 0 0 0 0,0 0 0 0 0,1 0 0 0 0,-1-1 0 0 0,-4-1 0 0 0,-1 1-132 0 0,8 1 107 0 0,-1 0 0 0 0,1 0 0 0 0,0 0 0 0 0,-1 0 0 0 0,1-1 0 0 0,-1 1 0 0 0,1 0 0 0 0,0 0 0 0 0,-1 0 0 0 0,1 0 0 0 0,0-1 0 0 0,-1 1 0 0 0,1 0 1 0 0,0 0-1 0 0,-1-1 0 0 0,1 1 0 0 0,0 0 0 0 0,0-1 0 0 0,-1 1 0 0 0,1 0 0 0 0,0-1 0 0 0,0 1 0 0 0,0 0 0 0 0,-1-1 0 0 0,1 1 0 0 0,0 0 0 0 0,0-1 0 0 0,0 1 0 0 0,0-1 0 0 0,0 1 0 0 0,0 0 0 0 0,0-1 0 0 0,0 1 0 0 0,0-1 0 0 0,0 1 0 0 0,0 0 0 0 0,0-1 0 0 0,0 1 0 0 0,0-1 0 0 0,0 1 0 0 0,0-1 0 0 0,1 0-47 0 0,-1-1-1 0 0,1 1 1 0 0,-1 0 0 0 0,1 0-1 0 0,-1 0 1 0 0,1-1 0 0 0,0 1-1 0 0,0 0 1 0 0,-1 0 0 0 0,2-1-1 0 0,5-3-455 0 0,0 1-1 0 0,0 0 1 0 0,0 0-1 0 0,0 1 1 0 0,1-1-1 0 0,0 2 1 0 0,-1-1 0 0 0,1 1-1 0 0,15-2 1 0 0,-10 2-1025 0 0,-1 0-314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74 163 5983 0 0,'0'1'387'0'0,"0"0"0"0"0,0-1 0 0 0,0 1 0 0 0,0 0 0 0 0,0 0 0 0 0,0-1-1 0 0,0 1 1 0 0,0 0 0 0 0,0-1 0 0 0,0 1 0 0 0,0 0 0 0 0,1-1 0 0 0,-1 1-1 0 0,0 0 1 0 0,0-1 0 0 0,1 1 0 0 0,-1 0 0 0 0,1-1 0 0 0,-1 1 0 0 0,0-1 0 0 0,1 1-1 0 0,0 0 1 0 0,1 0-141 0 0,-1 0 0 0 0,1 0-1 0 0,-1 0 1 0 0,1 0 0 0 0,-1 0 0 0 0,1 0-1 0 0,0-1 1 0 0,0 1 0 0 0,1 0 0 0 0,0 0-131 0 0,0-1 0 0 0,0 1 1 0 0,-1-1-1 0 0,1 0 0 0 0,0 0 1 0 0,0 0-1 0 0,0 0 0 0 0,-1 0 1 0 0,1-1-1 0 0,0 1 0 0 0,0-1 1 0 0,4-1-1 0 0,-4 0-18 0 0,1 0-1 0 0,-1 0 1 0 0,1 0 0 0 0,-1-1-1 0 0,0 0 1 0 0,0 1 0 0 0,0-1-1 0 0,0 0 1 0 0,-1 0 0 0 0,1-1-1 0 0,-1 1 1 0 0,0 0 0 0 0,1-1-1 0 0,-2 1 1 0 0,1-1 0 0 0,0 0-1 0 0,-1 0 1 0 0,0 0 0 0 0,0 0 0 0 0,0 0-1 0 0,0 0 1 0 0,0 0 0 0 0,-1 0-1 0 0,0 0 1 0 0,0 0 0 0 0,0 0-1 0 0,0 0 1 0 0,-1 0 0 0 0,1 0-1 0 0,-1 0 1 0 0,0 0 0 0 0,-1 0-1 0 0,1 0 1 0 0,0 0 0 0 0,-1 1-1 0 0,-2-5 1 0 0,1 4-67 0 0,1 0 0 0 0,-1 0-1 0 0,0 0 1 0 0,0 1 0 0 0,0-1-1 0 0,0 1 1 0 0,-1-1 0 0 0,1 1-1 0 0,-1 1 1 0 0,-7-6 0 0 0,8 7-14 0 0,0-1 0 0 0,-1 1 0 0 0,1 0 0 0 0,-1 0 0 0 0,1 0 0 0 0,0 0 0 0 0,-1 1 0 0 0,1-1 1 0 0,-1 1-1 0 0,0 0 0 0 0,1 0 0 0 0,-1 0 0 0 0,1 0 0 0 0,-1 1 0 0 0,-4 1 0 0 0,4-1 4 0 0,0 1 1 0 0,0-1-1 0 0,0 1 0 0 0,0 0 0 0 0,1 0 1 0 0,-1 0-1 0 0,1 0 0 0 0,0 1 0 0 0,-1-1 0 0 0,1 1 1 0 0,0 0-1 0 0,0 0 0 0 0,1 0 0 0 0,-1 0 1 0 0,1 1-1 0 0,-1-1 0 0 0,1 1 0 0 0,-2 5 1 0 0,1-4 21 0 0,1 1 0 0 0,0-1 0 0 0,1 1 0 0 0,-1 0 0 0 0,1 0 0 0 0,0 0 0 0 0,1-1 0 0 0,0 1 0 0 0,-1 0 0 0 0,2 0 0 0 0,-1 0 0 0 0,2 9 0 0 0,0-8 48 0 0,0 1 0 0 0,1-1 0 0 0,0 1 0 0 0,0-1 0 0 0,1 0 1 0 0,0 0-1 0 0,0 0 0 0 0,0-1 0 0 0,1 1 0 0 0,0-1 0 0 0,0 0 0 0 0,1-1 0 0 0,8 8 1 0 0,-5-6-13 0 0,-1-1 0 0 0,1 0 1 0 0,0-1-1 0 0,1 0 0 0 0,-1 0 1 0 0,1-1-1 0 0,0 0 0 0 0,0-1 1 0 0,17 4-1 0 0,-10-5-21 0 0,-1-1 0 0 0,1-1-1 0 0,28-2 1 0 0,-6-1-12 0 0,-30 2-226 0 0,-1 0 1 0 0,0-1-1 0 0,0 0 0 0 0,0 0 1 0 0,0-1-1 0 0,10-5 0 0 0,3 0-1265 0 0,0-1-4380 0 0,-2-1-1805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4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37 118 919 0 0,'21'29'12760'0'0,"-21"-31"-12610"0"0,-1 1-1 0 0,1-1 1 0 0,-1 0-1 0 0,0 0 1 0 0,1 1-1 0 0,-1-1 1 0 0,0 0-1 0 0,0 1 1 0 0,0-1-1 0 0,0 1 1 0 0,0-1-1 0 0,-1 1 1 0 0,1 0-1 0 0,0-1 1 0 0,-3-1-1 0 0,2 2-110 0 0,0-1 0 0 0,1 1 1 0 0,-1-1-1 0 0,0 0 0 0 0,1 0 0 0 0,0 0 1 0 0,-1 0-1 0 0,1 0 0 0 0,-2-4 0 0 0,0-3-6 0 0,2 7-24 0 0,1 0-1 0 0,-1-1 0 0 0,0 1 1 0 0,1 0-1 0 0,-1-1 1 0 0,1 1-1 0 0,0 0 0 0 0,0 0 1 0 0,0-1-1 0 0,0 1 0 0 0,0 0 1 0 0,1-1-1 0 0,-1 1 1 0 0,0 0-1 0 0,1-1 0 0 0,0 1 1 0 0,1-3-1 0 0,1-4 34 0 0,2 0-1 0 0,-1 1 0 0 0,7-10 1 0 0,-11 17 240 0 0,10 4 576 0 0,-8-2-781 0 0,0 1 0 0 0,-1 0 1 0 0,1 0-1 0 0,-1 0 1 0 0,1-1-1 0 0,-1 2 1 0 0,0-1-1 0 0,0 0 1 0 0,0 0-1 0 0,0 0 1 0 0,0 0-1 0 0,-1 1 1 0 0,1-1-1 0 0,-1 0 1 0 0,1 1-1 0 0,-1-1 0 0 0,0 1 1 0 0,0-1-1 0 0,0 4 1 0 0,0 0 11 0 0,-1 0 0 0 0,0 0 0 0 0,0 0 0 0 0,-3 8 1 0 0,-1 8-1 0 0,4-21-82 0 0,0 0 1 0 0,0-1 0 0 0,0 1-1 0 0,0 0 1 0 0,-1-1 0 0 0,1 1-1 0 0,0-1 1 0 0,0 0 0 0 0,0 1-1 0 0,-1-1 1 0 0,1 0 0 0 0,0 0-1 0 0,0 1 1 0 0,-1-1 0 0 0,1 0 0 0 0,-2-1-1 0 0,0 1 5 0 0,1-1-1 0 0,-1-1 1 0 0,1 1 0 0 0,-1 0-1 0 0,1 0 1 0 0,0-1 0 0 0,-1 0-1 0 0,1 1 1 0 0,0-1 0 0 0,-3-3-1 0 0,4 3-18 0 0,0 0 0 0 0,-1 0 0 0 0,1 0-1 0 0,0 0 1 0 0,1 0 0 0 0,-1 0 0 0 0,0-1 0 0 0,1 1 0 0 0,-1 0-1 0 0,1 0 1 0 0,-1 0 0 0 0,1-1 0 0 0,0 1 0 0 0,0 0-1 0 0,1-5 1 0 0,0 4-72 0 0,0 0 0 0 0,0-1 0 0 0,1 1 0 0 0,-1 0 0 0 0,1 0 0 0 0,0 0 0 0 0,3-3 0 0 0,-4 4 45 0 0,-1 2 44 0 0,1-1 1 0 0,-1 0-1 0 0,1 1 1 0 0,-1-1-1 0 0,1 0 1 0 0,-1 1-1 0 0,1-1 1 0 0,0 1-1 0 0,-1-1 1 0 0,1 1-1 0 0,-1 0 1 0 0,1-1-1 0 0,0 1 1 0 0,0-1-1 0 0,-1 1 1 0 0,1 0-1 0 0,0 0 1 0 0,0-1-1 0 0,-1 1 1 0 0,1 0-1 0 0,0 0 1 0 0,0 0-1 0 0,0 0 1 0 0,-1 0-1 0 0,1 0 1 0 0,0 0-1 0 0,0 0 1 0 0,0 0-1 0 0,-1 0 1 0 0,1 1-1 0 0,0-1 1 0 0,0 0-1 0 0,-1 0 1 0 0,1 1-1 0 0,0-1 1 0 0,-1 0-1 0 0,1 1 1 0 0,0-1-1 0 0,-1 1 1 0 0,1-1-1 0 0,0 1 1 0 0,-1-1-1 0 0,1 1 1 0 0,0 1-1 0 0,2 1 51 0 0,0 0-1 0 0,-1 0 0 0 0,0 0 0 0 0,1 1 0 0 0,-1-1 0 0 0,2 5 0 0 0,-3-4 16 0 0,0-1-1 0 0,0 0 0 0 0,0 1 1 0 0,0-1-1 0 0,0 1 0 0 0,-1-1 1 0 0,0 1-1 0 0,1-1 0 0 0,-1 1 1 0 0,-1-1-1 0 0,0 6 0 0 0,1-8 108 0 0,-17 8 186 0 0,14-7-345 0 0,2-2-14 0 0,0 1 0 0 0,0 0-1 0 0,0-1 1 0 0,0 1 0 0 0,0 0-1 0 0,0-1 1 0 0,-1 0 0 0 0,1 1-1 0 0,0-1 1 0 0,0 0-1 0 0,0 1 1 0 0,-1-1 0 0 0,1 0-1 0 0,0 0 1 0 0,-1 0 0 0 0,1 0-1 0 0,0 0 1 0 0,0 0 0 0 0,-1-1-1 0 0,1 1 1 0 0,0 0 0 0 0,0-1-1 0 0,-1 1 1 0 0,1-1 0 0 0,0 1-1 0 0,0-1 1 0 0,0 1 0 0 0,-1-2-1 0 0,0 1-10 0 0,1 0 1 0 0,0 1-1 0 0,0-1 0 0 0,0 0 1 0 0,0 0-1 0 0,0 0 0 0 0,1 0 0 0 0,-1-1 1 0 0,0 1-1 0 0,0 0 0 0 0,1 0 0 0 0,-1 0 1 0 0,1-1-1 0 0,-1 1 0 0 0,1 0 1 0 0,-1-1-1 0 0,1 1 0 0 0,0 0 0 0 0,0-1 1 0 0,0 1-1 0 0,0 0 0 0 0,0-1 0 0 0,0-1 1 0 0,0 0 0 0 0,1-1 0 0 0,-1 1 0 0 0,1 0 1 0 0,0-1-1 0 0,0 1 0 0 0,2-4 0 0 0,-3 6-2 0 0,1 0-1 0 0,-1 0 1 0 0,1 0 0 0 0,-1 0-1 0 0,1 0 1 0 0,-1 0 0 0 0,1 0-1 0 0,0 0 1 0 0,-1 0-1 0 0,1 1 1 0 0,0-1 0 0 0,0 0-1 0 0,0 0 1 0 0,-1 1 0 0 0,1-1-1 0 0,0 0 1 0 0,0 1-1 0 0,0-1 1 0 0,0 1 0 0 0,0-1-1 0 0,0 1 1 0 0,0 0 0 0 0,1-1-1 0 0,-1 1 1 0 0,0 0-1 0 0,0 0 1 0 0,0 0 0 0 0,0 0-1 0 0,0 0 1 0 0,0 0 0 0 0,0 0-1 0 0,1 0 1 0 0,-1 0-1 0 0,0 0 1 0 0,0 1 0 0 0,0-1-1 0 0,0 0 1 0 0,0 1 0 0 0,0-1-1 0 0,1 2 1 0 0,-1-2 67 0 0,5 13 335 0 0,-6-12-388 0 0,1 0-1 0 0,0 0 1 0 0,-1 0 0 0 0,1 0-1 0 0,-1 1 1 0 0,1-1-1 0 0,-1 0 1 0 0,1 0-1 0 0,-1 1 1 0 0,0-1-1 0 0,0 0 1 0 0,1 1-1 0 0,-1-1 1 0 0,0 0-1 0 0,0 1 1 0 0,-1-1-1 0 0,1 0 1 0 0,0 1-1 0 0,0-1 1 0 0,-1 0-1 0 0,1 0 1 0 0,0 1-1 0 0,-1-1 1 0 0,1 0-1 0 0,-1 0 1 0 0,0 0-1 0 0,-1 2 1 0 0,-3 6-138 0 0,3-5-198 0 0,0 0 0 0 0,0-1 0 0 0,0 1 0 0 0,0 0 0 0 0,1 0 0 0 0,0 0 0 0 0,-2 7 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8:35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37 6447 0 0,'3'-4'3613'0'0,"-3"4"-3456"0"0,0 0 0 0 0,0 0 0 0 0,1 0 0 0 0,-1 0 0 0 0,0 0 0 0 0,0 0 0 0 0,0 0 0 0 0,1 0 0 0 0,-1 0 0 0 0,0 0 0 0 0,0 0 0 0 0,1 0 0 0 0,3 6 2952 0 0,-1 14-1689 0 0,-3-18-1174 0 0,-1 0 1 0 0,1 1-1 0 0,0-1 0 0 0,-1 0 1 0 0,0 0-1 0 0,1 0 0 0 0,-1 1 1 0 0,-2 2-1 0 0,3-4 272 0 0,-15 12-1756 0 0,14-12 1250 0 0,0-1 0 0 0,0 1-1 0 0,0 0 1 0 0,0 0-1 0 0,0 0 1 0 0,0-1 0 0 0,0 1-1 0 0,0-1 1 0 0,-1 1 0 0 0,1-1-1 0 0,0 1 1 0 0,0-1 0 0 0,-1 0-1 0 0,1 0 1 0 0,0 1 0 0 0,-3-1-1 0 0,3 0 5 0 0,0-1 0 0 0,-1 1 1 0 0,1-1-1 0 0,-1 1 0 0 0,1-1 0 0 0,-1 0 0 0 0,1 0 0 0 0,0 1 0 0 0,-1-1 0 0 0,1 0 0 0 0,0 0 0 0 0,0 0 1 0 0,0 0-1 0 0,0 0 0 0 0,0-1 0 0 0,0 1 0 0 0,0 0 0 0 0,-1-2 0 0 0,1 1-20 0 0,0 0 0 0 0,-1-1 0 0 0,1 1 0 0 0,0-1-1 0 0,0 1 1 0 0,0-1 0 0 0,1 1 0 0 0,-1-1 0 0 0,1 1 0 0 0,-1-1-1 0 0,1 0 1 0 0,0 1 0 0 0,0-1 0 0 0,0 0 0 0 0,0 1 0 0 0,0-1-1 0 0,1 0 1 0 0,-1 1 0 0 0,1-1 0 0 0,0 1 0 0 0,0-1 0 0 0,0 1-1 0 0,0-1 1 0 0,0 1 0 0 0,0 0 0 0 0,1-1 0 0 0,-1 1 0 0 0,1 0-1 0 0,0 0 1 0 0,0 0 0 0 0,2-2 0 0 0,-3 3 22 0 0,0 1 1 0 0,0-1-1 0 0,0 0 0 0 0,-1 1 1 0 0,1-1-1 0 0,1 1 0 0 0,-1-1 1 0 0,0 1-1 0 0,0 0 0 0 0,0 0 1 0 0,0-1-1 0 0,0 1 0 0 0,0 0 1 0 0,0 0-1 0 0,0 0 0 0 0,0 0 1 0 0,0 0-1 0 0,1 0 0 0 0,-1 0 1 0 0,0 1-1 0 0,0-1 1 0 0,0 0-1 0 0,0 0 0 0 0,0 1 1 0 0,0-1-1 0 0,0 1 0 0 0,0-1 1 0 0,0 1-1 0 0,0 0 0 0 0,0-1 1 0 0,0 1-1 0 0,0 0 0 0 0,1 1 1 0 0,0 1 99 0 0,0-1 0 0 0,0 1 0 0 0,0 0-1 0 0,0-1 1 0 0,-1 1 0 0 0,1 0 0 0 0,-1 0 0 0 0,2 5 0 0 0,-2-5-46 0 0,0 1 0 0 0,0-1 0 0 0,0 1 0 0 0,-1-1 0 0 0,0 1 0 0 0,1-1 0 0 0,-1 1 0 0 0,0-1 0 0 0,-1 1-1 0 0,1 0 1 0 0,-1-1 0 0 0,0 1 0 0 0,1-1 0 0 0,-1 1 0 0 0,-1-1 0 0 0,1 0 0 0 0,-3 6 0 0 0,2-7-60 0 0,0 0 1 0 0,1 0-1 0 0,-1 0 1 0 0,0 0-1 0 0,0-1 0 0 0,-1 1 1 0 0,1-1-1 0 0,0 1 1 0 0,-1-1-1 0 0,1 0 1 0 0,-5 2-1 0 0,-1 1 64 0 0,7-4-69 0 0,0 0 0 0 0,1 1 0 0 0,-1-1-1 0 0,0 0 1 0 0,0 0 0 0 0,0 0 0 0 0,1 0 0 0 0,-1 0-1 0 0,0-1 1 0 0,0 1 0 0 0,0 0 0 0 0,1 0 0 0 0,-1 0 0 0 0,0-1-1 0 0,0 1 1 0 0,1 0 0 0 0,-1-1 0 0 0,0 1 0 0 0,1 0-1 0 0,-1-1 1 0 0,0 1 0 0 0,1-1 0 0 0,-1 1 0 0 0,1-1 0 0 0,-1 0-1 0 0,1 1 1 0 0,-1-1 0 0 0,1 0 0 0 0,-1 1 0 0 0,1-1-1 0 0,-1 0 1 0 0,1 1 0 0 0,-1-2 0 0 0,0-1-24 0 0,-1 0 0 0 0,1-1 0 0 0,-1 1-1 0 0,1 0 1 0 0,0-1 0 0 0,-1-4 0 0 0,2 6 6 0 0,0-1-1 0 0,0 1 1 0 0,0 0 0 0 0,0-1-1 0 0,0 1 1 0 0,0 0-1 0 0,0-1 1 0 0,1 1 0 0 0,0 0-1 0 0,1-4 1 0 0,-1 5 11 0 0,-1 0 0 0 0,1-1 0 0 0,0 1 0 0 0,0 0-1 0 0,0 1 1 0 0,0-1 0 0 0,1 0 0 0 0,-1 0 0 0 0,0 0 0 0 0,0 1 0 0 0,0-1 0 0 0,1 0 0 0 0,-1 1 0 0 0,0 0 0 0 0,1-1 0 0 0,-1 1 0 0 0,0 0 0 0 0,1-1-1 0 0,-1 1 1 0 0,2 0 0 0 0,-2 0 2 0 0,0 0 24 0 0,1 0 0 0 0,0 0-1 0 0,0 0 1 0 0,-1 1 0 0 0,1-1 0 0 0,0 1 0 0 0,-1-1 0 0 0,1 1-1 0 0,0-1 1 0 0,-1 1 0 0 0,1 0 0 0 0,-1 0 0 0 0,1 0 0 0 0,-1 0-1 0 0,1 0 1 0 0,-1 0 0 0 0,0 0 0 0 0,0 0 0 0 0,1 1 0 0 0,-1-1-1 0 0,0 1 1 0 0,0-1 0 0 0,1 3 0 0 0,-2-3 11 0 0,0 0 1 0 0,0 0-1 0 0,0 0 0 0 0,0 0 1 0 0,0 0-1 0 0,0 0 0 0 0,0 0 1 0 0,0 0-1 0 0,0 0 1 0 0,-1 0-1 0 0,1 0 0 0 0,0 0 1 0 0,-1 0-1 0 0,1 0 0 0 0,-1-1 1 0 0,1 1-1 0 0,-1 0 0 0 0,1 0 1 0 0,-1 0-1 0 0,0 0 1 0 0,1-1-1 0 0,-1 1 0 0 0,0 0 1 0 0,0-1-1 0 0,0 1 0 0 0,1 0 1 0 0,-1-1-1 0 0,0 1 1 0 0,0-1-1 0 0,0 1 0 0 0,0-1 1 0 0,0 0-1 0 0,0 1 0 0 0,0-1 1 0 0,-1 0-1 0 0,0 0-34 0 0,1 0-1 0 0,-1 0 1 0 0,1-1 0 0 0,0 1-1 0 0,-1 0 1 0 0,1-1 0 0 0,-1 1-1 0 0,1-1 1 0 0,0 0 0 0 0,-1 1-1 0 0,1-1 1 0 0,0 0 0 0 0,0 0-1 0 0,-1 0 1 0 0,1 0 0 0 0,0 0-1 0 0,0 0 1 0 0,0 0 0 0 0,0 0-1 0 0,0 0 1 0 0,1-1 0 0 0,-1 1-1 0 0,-1-3 1 0 0,1 4-79 0 0,1-3 2 0 0,-1 2 74 0 0,1 1 0 0 0,0-1 0 0 0,-1 0 0 0 0,1 0 0 0 0,0 1 0 0 0,0-1 0 0 0,-1 0 0 0 0,1 0 0 0 0,0 1 0 0 0,0-1-1 0 0,0 0 1 0 0,0 0 0 0 0,0 0 0 0 0,0 0 0 0 0,0 1 0 0 0,0-1 0 0 0,0 0 0 0 0,1 0 0 0 0,-1 0 0 0 0,0 1 0 0 0,0-1-1 0 0,1 0 1 0 0,-1 0 0 0 0,1 0 0 0 0,-1 1-1 0 0,0-1-1 0 0,0 1 1 0 0,0 0 0 0 0,0 0-1 0 0,1-1 1 0 0,-1 1 0 0 0,0 0-1 0 0,0 0 1 0 0,0-1 0 0 0,1 1-1 0 0,-1 0 1 0 0,0 0 0 0 0,0-1-1 0 0,0 1 1 0 0,1 0 0 0 0,-1 0-1 0 0,0 0 1 0 0,1 0 0 0 0,-1-1-1 0 0,0 1 1 0 0,0 0 0 0 0,1 0-1 0 0,-1 0 1 0 0,0 0 0 0 0,1 0-1 0 0,-1 0 1 0 0,0 0 0 0 0,1 0-1 0 0,-1 0 1 0 0,0 0 0 0 0,1 0-1 0 0,-1 0 1 0 0,0 0 0 0 0,0 0-1 0 0,1 0 1 0 0,-1 0 0 0 0,0 0-1 0 0,1 0 1 0 0,-1 0 0 0 0,0 1-1 0 0,1-1 1 0 0,-1 0 1 0 0,1 0-1 0 0,-1 1 1 0 0,1-1-1 0 0,0 0 1 0 0,-1 0 0 0 0,1 0-1 0 0,-1 1 1 0 0,1-1 0 0 0,-1 0-1 0 0,1 0 1 0 0,0 0-1 0 0,-1 0 1 0 0,1 0 0 0 0,-1 0-1 0 0,1 0 1 0 0,0-1-1 0 0,-1 1 1 0 0,1 0 0 0 0,0 0-1 0 0,2-3 16 0 0,-2 3 186 0 0,-2 0-262 0 0,-1 1-1 0 0,1 0 1 0 0,0-1-1 0 0,-1 1 0 0 0,1 0 1 0 0,0 0-1 0 0,0 0 1 0 0,0 0-1 0 0,0 1 1 0 0,0-1-1 0 0,0 0 1 0 0,0 0-1 0 0,0 0 1 0 0,0 1-1 0 0,0-1 0 0 0,1 1 1 0 0,-1-1-1 0 0,0 3 1 0 0,1-3-473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61 205 8287 0 0,'0'0'6354'0'0,"2"2"-5422"0"0,5 9-18 0 0,-7-10-818 0 0,1 0-1 0 0,-1 0 1 0 0,1 0 0 0 0,-1 0-1 0 0,0 0 1 0 0,0 1-1 0 0,0-1 1 0 0,1 0 0 0 0,-1 0-1 0 0,0 0 1 0 0,-1 0 0 0 0,1 0-1 0 0,0 0 1 0 0,0 0-1 0 0,-1 2 1 0 0,1 2 138 0 0,1 21 147 0 0,1-1 1 0 0,1 0-1 0 0,7 27 0 0 0,25 75 28 0 0,-19-74-291 0 0,-7-24-630 0 0,-28-99-1360 0 0,11 34 1867 0 0,-2 0-1 0 0,-1 0 0 0 0,-19-42 1 0 0,7 26 456 0 0,-19-57 0 0 0,41 105-410 0 0,1 1-1 0 0,-1 0 1 0 0,0 0 0 0 0,1 0-1 0 0,0-1 1 0 0,-1 1-1 0 0,1 0 1 0 0,1 0 0 0 0,-1-1-1 0 0,0 1 1 0 0,1 0-1 0 0,0 0 1 0 0,0 0 0 0 0,0 0-1 0 0,2-5 1 0 0,-1 3 88 0 0,1 1-1 0 0,-1 0 1 0 0,1 1 0 0 0,0-1 0 0 0,0 0 0 0 0,1 1 0 0 0,-1 0-1 0 0,1-1 1 0 0,6-3 0 0 0,0 1 75 0 0,0 0-1 0 0,1 1 0 0 0,-1 0 0 0 0,1 1 1 0 0,0 0-1 0 0,0 1 0 0 0,0 0 1 0 0,13-1-1 0 0,39-6-1445 0 0,28-3-1820 0 0,-77 11 1422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10135 0 0,'1'1'6827'0'0,"4"2"-6527"0"0,0 0 0 0 0,0-1-1 0 0,0 1 1 0 0,1-1 0 0 0,-1-1 0 0 0,1 1 0 0 0,-1-1-1 0 0,1 0 1 0 0,8 1 0 0 0,8-1 143 0 0,26-3 0 0 0,6 0 358 0 0,-32 2-574 0 0,0-1-1 0 0,30-6 0 0 0,9-1-76 0 0,-17 6-135 0 0,28-3-175 0 0,-4-13-3420 0 0,-56 15 1700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10591 0 0,'-2'9'1104'0'0,"1"-8"-867"0"0,1 0 0 0 0,0 0-1 0 0,-1 0 1 0 0,1 0 0 0 0,0 0-1 0 0,0 0 1 0 0,0 0 0 0 0,0 0-1 0 0,0 0 1 0 0,0 0 0 0 0,0 0-1 0 0,0 0 1 0 0,0 0 0 0 0,0 0-1 0 0,1 0 1 0 0,-1 0 0 0 0,0 0-1 0 0,1 1 1 0 0,8 1 3164 0 0,2-1-3964 0 0,0-2 740 0 0,1-1 0 0 0,-1 0 0 0 0,1-1 0 0 0,-1 0 0 0 0,0-1 1 0 0,0 0-1 0 0,17-7 0 0 0,30-8-102 0 0,27 5-2583 0 0,-73 11 884 0 0,0 0-359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 2303 0 0,'-1'-1'167'0'0,"0"0"170"0"0,0 0 0 0 0,0 0 0 0 0,0 0 0 0 0,0 0 0 0 0,0 0-1 0 0,0 0 1 0 0,-1 1 0 0 0,1-1 0 0 0,0 0 0 0 0,0 1 0 0 0,-1-1 0 0 0,1 1 0 0 0,0-1 0 0 0,-1 1-1 0 0,1 0 1 0 0,-1 0 0 0 0,1-1 0 0 0,0 1 0 0 0,-1 0 0 0 0,1 0 0 0 0,-1 0 0 0 0,1 0 0 0 0,0 1-1 0 0,-1-1 1 0 0,-1 1 0 0 0,-17 7 4145 0 0,11-1-4480 0 0,6-3 155 0 0,-1 1 0 0 0,1 0 0 0 0,0 0 1 0 0,0 0-1 0 0,1 0 0 0 0,0 0 1 0 0,-1 0-1 0 0,2 1 0 0 0,-1-1 1 0 0,-1 12-1 0 0,1-7-130 0 0,1 0 0 0 0,1 0 0 0 0,0 1 0 0 0,0-1 0 0 0,3 14 0 0 0,-2-20 3 0 0,0 0 0 0 0,0 0 0 0 0,1-1 1 0 0,-1 1-1 0 0,1 0 0 0 0,0 0 1 0 0,0-1-1 0 0,1 1 0 0 0,-1-1 0 0 0,1 1 1 0 0,-1-1-1 0 0,1 0 0 0 0,0 0 1 0 0,0 0-1 0 0,1-1 0 0 0,-1 1 0 0 0,0-1 1 0 0,1 0-1 0 0,0 0 0 0 0,-1 0 1 0 0,1 0-1 0 0,0-1 0 0 0,0 1 0 0 0,6 1 1 0 0,-6-2 27 0 0,0 0 0 0 0,0-1 0 0 0,0 1 0 0 0,0-1 1 0 0,0 0-1 0 0,0 0 0 0 0,-1 0 0 0 0,1 0 0 0 0,0 0 0 0 0,0-1 1 0 0,0 0-1 0 0,0 0 0 0 0,0 0 0 0 0,0 0 0 0 0,-1-1 0 0 0,1 1 0 0 0,-1-1 1 0 0,1 0-1 0 0,-1 0 0 0 0,0 0 0 0 0,1-1 0 0 0,-1 1 0 0 0,0-1 1 0 0,0 0-1 0 0,4-5 0 0 0,-3 2 63 0 0,0 0-1 0 0,0 0 1 0 0,0-1 0 0 0,-1 1-1 0 0,0-1 1 0 0,3-9 0 0 0,-5 13-71 0 0,0 0 1 0 0,-1-1-1 0 0,0 1 1 0 0,0-1-1 0 0,0 1 1 0 0,0-1-1 0 0,0 1 1 0 0,-1-1-1 0 0,1 1 1 0 0,-1 0-1 0 0,0-1 1 0 0,0 1 0 0 0,0 0-1 0 0,0-1 1 0 0,-4-4-1 0 0,0 0-1 0 0,-1-1 0 0 0,0 2 0 0 0,-1-1-1 0 0,0 1 1 0 0,0 0 0 0 0,0 0 0 0 0,-1 0 0 0 0,0 1-1 0 0,-16-8 1 0 0,9 2-285 0 0,-3-1-662 0 0,5 9-4664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2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8751 0 0,'-1'8'794'0'0,"1"-3"-725"0"0,0 0-1 0 0,1 0 1 0 0,-1 0 0 0 0,1 0 0 0 0,1 6 0 0 0,10 23 4063 0 0,-6-16-625 0 0,0-8-1144 0 0,-3-10-496 0 0,-4-5-1227 0 0,-2-3-548 0 0,1-1 0 0 0,0 1 1 0 0,1-1-1 0 0,0 0 0 0 0,0 0 0 0 0,1 1 0 0 0,0-1 0 0 0,1 0 0 0 0,1-11 0 0 0,2 4-175 0 0,0-1 0 0 0,1 1-1 0 0,12-28 1 0 0,-15 41-200 0 0,0 1 0 0 0,0-1 0 0 0,0 1 0 0 0,0 0 0 0 0,0 0-1 0 0,1 0 1 0 0,-1 0 0 0 0,1 0 0 0 0,-1 0 0 0 0,1 0 0 0 0,0 1 0 0 0,0-1 0 0 0,0 1 0 0 0,0 0-1 0 0,3-1 1 0 0,-2 0-1004 0 0,4 0-680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6911 0 0,'0'0'623'0'0,"4"8"-502"0"0,9 22 7317 0 0,3 17-4461 0 0,-13-38-2459 0 0,-2-4-247 0 0,0-1 0 0 0,0 0 0 0 0,1 0 0 0 0,4 8 0 0 0,-6-11 479 0 0,4-13-521 0 0,38-108-1528 0 0,-41 118 1257 0 0,0 1-1 0 0,0-1 0 0 0,0 0 1 0 0,0 1-1 0 0,0-1 1 0 0,0 1-1 0 0,1-1 1 0 0,-1 1-1 0 0,0 0 0 0 0,1-1 1 0 0,-1 1-1 0 0,1 0 1 0 0,-1 0-1 0 0,4-2 1 0 0,-4 3 52 0 0,0 0 0 0 0,0-1 1 0 0,0 1-1 0 0,0 0 1 0 0,0-1-1 0 0,-1 1 1 0 0,1 0-1 0 0,0 0 1 0 0,0 0-1 0 0,0 0 0 0 0,0 0 1 0 0,0 0-1 0 0,0 0 1 0 0,0 0-1 0 0,0 0 1 0 0,0 1-1 0 0,0-1 1 0 0,0 0-1 0 0,-1 0 1 0 0,1 1-1 0 0,0-1 0 0 0,0 1 1 0 0,0-1-1 0 0,-1 1 1 0 0,1-1-1 0 0,0 1 1 0 0,0-1-1 0 0,-1 1 1 0 0,1 0-1 0 0,0-1 0 0 0,-1 1 1 0 0,1 0-1 0 0,-1 0 1 0 0,1-1-1 0 0,-1 1 1 0 0,1 0-1 0 0,-1 0 1 0 0,0 0-1 0 0,1 2 1 0 0,0-1 9 0 0,2 2 102 0 0,-1 1-1 0 0,0-1 0 0 0,-1 1 1 0 0,3 8-1 0 0,6 16 367 0 0,-8-24-423 0 0,0 0-1 0 0,-1 0 1 0 0,1-1 0 0 0,-1 1-1 0 0,0 0 1 0 0,0 6 0 0 0,1 1 14 0 0,-2-11 262 0 0,6 0-9 0 0,-2-3-317 0 0,1-1 0 0 0,-1 1 0 0 0,0-1 0 0 0,0 0 0 0 0,0 0 0 0 0,0-1 0 0 0,-1 1 0 0 0,0-1-1 0 0,5-5 1 0 0,0-3-116 0 0,0 0-1 0 0,7-14 0 0 0,34-87-722 0 0,-31 81 726 0 0,-8 47 219 0 0,0 2 12 0 0,12 34-1 0 0,-19-44-345 0 0,0 1 0 0 0,1-1 0 0 0,-1 0-1 0 0,1 0 1 0 0,1 0 0 0 0,-1-1 0 0 0,7 8 0 0 0,-5-9-855 0 0,0 0 0 0 0,-1 0 0 0 0,2 0 1 0 0,-1 0-1 0 0,0-1 0 0 0,1 0 0 0 0,10 4 0 0 0,-6-3-500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73 111 2303 0 0,'3'-9'96'0'0,"4"-13"4266"0"0,-10 19-3487 0 0,0-1 1 0 0,0 1-1 0 0,-1 0 0 0 0,1 1 1 0 0,-1-1-1 0 0,0 0 1 0 0,-7-3-1 0 0,10 6-745 0 0,0-1-23 0 0,0 0 0 0 0,0 1 0 0 0,0-1 0 0 0,0 1 0 0 0,-1-1 0 0 0,1 1 0 0 0,0 0 0 0 0,0-1 0 0 0,0 1 0 0 0,-1 0 0 0 0,1 0 0 0 0,0 0 0 0 0,0 0 0 0 0,-1 0 0 0 0,1 0 0 0 0,0 0 0 0 0,0 0 0 0 0,-2 1 0 0 0,1 0 53 0 0,0 0 1 0 0,0 0-1 0 0,0 0 0 0 0,0 1 1 0 0,0-1-1 0 0,0 1 0 0 0,0-1 1 0 0,-3 4 570 0 0,5-5-724 0 0,0 1 1 0 0,0-1 0 0 0,0 1 0 0 0,-1-1 0 0 0,1 1 0 0 0,0-1-1 0 0,0 1 1 0 0,0-1 0 0 0,0 1 0 0 0,0 0 0 0 0,0-1 0 0 0,0 1-1 0 0,0-1 1 0 0,0 1 0 0 0,0-1 0 0 0,0 1 0 0 0,0-1-1 0 0,0 1 1 0 0,1-1 0 0 0,-1 1 0 0 0,0-1 0 0 0,1 2 0 0 0,4 12 6 0 0,-4-12-28 0 0,0 0 0 0 0,1 0 0 0 0,-1 0-1 0 0,1 0 1 0 0,0 0 0 0 0,0 0 0 0 0,0 0-1 0 0,0-1 1 0 0,0 1 0 0 0,0-1 0 0 0,0 1 0 0 0,0-1-1 0 0,0 0 1 0 0,1 0 0 0 0,-1 0 0 0 0,1 0-1 0 0,-1 0 1 0 0,1-1 0 0 0,-1 1 0 0 0,1-1 0 0 0,-1 0-1 0 0,1 1 1 0 0,-1-1 0 0 0,1 0 0 0 0,-1 0-1 0 0,1-1 1 0 0,-1 1 0 0 0,1-1 0 0 0,-1 1 0 0 0,1-1-1 0 0,-1 0 1 0 0,1 0 0 0 0,-1 0 0 0 0,0 0-1 0 0,5-2 1 0 0,8-7 48 0 0,0-1-1 0 0,-1 0 0 0 0,20-19 1 0 0,-24 21-15 0 0,-4 4 10 0 0,-1 0-1 0 0,0 1 1 0 0,7-11 0 0 0,-9 6 904 0 0,-3 7 97 0 0,-2 8-487 0 0,0 0-453 0 0,1 0 0 0 0,-1 0 1 0 0,1 0-1 0 0,1 0 0 0 0,-1 0 0 0 0,1 1 1 0 0,0-1-1 0 0,0 0 0 0 0,1 0 1 0 0,0 1-1 0 0,0-1 0 0 0,3 8 1 0 0,-1-6-1041 0 0,0 0 1 0 0,0 0-1 0 0,1 0 1 0 0,8 13-1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6911 0 0,'0'-5'5751'0'0,"0"7"-4980"0"0,5 19-170 0 0,-1 0 0 0 0,-2 0 0 0 0,1 32 1 0 0,0 0-370 0 0,5 30-281 0 0,26 115 1 0 0,-25-151-3116 0 0,-8-41 1698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32 455 0 0,'-1'-2'1238'0'0,"0"1"0"0"0,-1-1-1 0 0,1 1 1 0 0,-1-1-1 0 0,1 1 1 0 0,-1 0-1 0 0,-3-3 1 0 0,-15-4 3429 0 0,13 5-3741 0 0,-1 2 1 0 0,0-1-1 0 0,-12 1 1 0 0,10 0-489 0 0,5 0-215 0 0,-1 1 0 0 0,1-1 0 0 0,-1 1-1 0 0,1 0 1 0 0,-1 1 0 0 0,1 0 0 0 0,-1-1-1 0 0,1 2 1 0 0,0-1 0 0 0,-1 0 0 0 0,1 1-1 0 0,-7 3 1 0 0,7-1-142 0 0,0-1 0 0 0,1 1 1 0 0,-1-1-1 0 0,1 2 0 0 0,-1-1 0 0 0,1 0 0 0 0,-4 6 0 0 0,6-7-154 0 0,1 0-1 0 0,-1-1 0 0 0,0 1 1 0 0,1 0-1 0 0,0 0 0 0 0,0 0 1 0 0,0 1-1 0 0,0-1 0 0 0,0 0 1 0 0,1 0-1 0 0,-1 0 0 0 0,1 1 1 0 0,0-1-1 0 0,0 6 0 0 0,2 1-907 0 0,1-1-46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10135 0 0,'0'0'919'0'0,"1"2"-759"0"0,-1-1-147 0 0,0-1 0 0 0,0 1 0 0 0,0-1 0 0 0,0 1 0 0 0,1 0 0 0 0,-1-1 0 0 0,0 1 0 0 0,1-1 0 0 0,-1 1 0 0 0,0-1 0 0 0,1 1 0 0 0,-1-1 0 0 0,1 1 0 0 0,-1-1 0 0 0,1 1 0 0 0,-1-1 0 0 0,1 0 0 0 0,-1 1 0 0 0,1-1 0 0 0,-1 0 0 0 0,1 1 0 0 0,-1-1 0 0 0,1 0 0 0 0,0 0 0 0 0,-1 0 0 0 0,1 1 0 0 0,-1-1 0 0 0,1 0 0 0 0,0 0 0 0 0,-1 0 0 0 0,1 0 0 0 0,0 0 0 0 0,-1 0 0 0 0,1 0 0 0 0,-1 0 0 0 0,1 0 0 0 0,0-1 0 0 0,0 1 0 0 0,1-1 237 0 0,113-15 4305 0 0,-39 3-2330 0 0,-51 9-4579 0 0,0-2 0 0 0,36-12 0 0 0,-41 11-2696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0,'0'1'107'0'0,"0"31"3392"0"0,2-1 0 0 0,0-1 0 0 0,10 41 0 0 0,-8-54-3858 0 0,14 32-1 0 0,-18-47-504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10823 0 0,'0'0'496'0'0,"-12"-5"184"0"0,5-3 22 0 0,15 7 445 0 0,9-1-2069 0 0,-6-1-827 0 0,-1 1 0 0 0,19-2 0 0 0,0 0-2747 0 0,-28 4 4637 0 0,0 0 0 0 0,-1 1-1 0 0,1-1 1 0 0,0 0-1 0 0,-1 0 1 0 0,1 1-1 0 0,0-1 1 0 0,0 0 0 0 0,-1 1-1 0 0,1-1 1 0 0,-1 1-1 0 0,1-1 1 0 0,0 1 0 0 0,-1-1-1 0 0,1 1 1 0 0,-1-1-1 0 0,1 1 1 0 0,-1-1-1 0 0,1 1 1 0 0,-1 0 0 0 0,0-1-1 0 0,1 1 1 0 0,-1 0-1 0 0,0-1 1 0 0,0 1-1 0 0,1 0 1 0 0,-1 0 0 0 0,0-1-1 0 0,0 1 1 0 0,0 0-1 0 0,0 0 1 0 0,0-1 0 0 0,0 2-1 0 0,2 27 1928 0 0,-8 28 695 0 0,4-43-2345 0 0,0 0 0 0 0,1 0 0 0 0,0 0 0 0 0,1 0 0 0 0,1 0-1 0 0,5 27 1 0 0,-6-38-342 0 0,1-1 1 0 0,0 1-1 0 0,0-1 0 0 0,0 0 0 0 0,0 1 0 0 0,0-1 1 0 0,0 0-1 0 0,1 0 0 0 0,-1 0 0 0 0,1 1 0 0 0,-1-2 1 0 0,1 1-1 0 0,0 0 0 0 0,0 0 0 0 0,0 0 0 0 0,0-1 1 0 0,0 1-1 0 0,0-1 0 0 0,1 0 0 0 0,-1 0 0 0 0,0 0 1 0 0,1 0-1 0 0,-1 0 0 0 0,1 0 0 0 0,-1 0 0 0 0,1-1 1 0 0,-1 1-1 0 0,1-1 0 0 0,-1 0 0 0 0,1 0 0 0 0,0 0 1 0 0,-1 0-1 0 0,1 0 0 0 0,-1-1 0 0 0,1 1 0 0 0,-1-1 1 0 0,1 1-1 0 0,-1-1 0 0 0,4-1 0 0 0,-2 0 16 0 0,1 0 0 0 0,0 0 0 0 0,-1 0 0 0 0,1 0-1 0 0,-1-1 1 0 0,0 0 0 0 0,0 0 0 0 0,0 0 0 0 0,0 0-1 0 0,-1-1 1 0 0,1 1 0 0 0,4-8 0 0 0,-6 8-58 0 0,0 0 0 0 0,0 0-1 0 0,-1-1 1 0 0,1 1 0 0 0,-1 0 0 0 0,0-1 0 0 0,0 1-1 0 0,-1-1 1 0 0,1 1 0 0 0,-1-1 0 0 0,1 1 0 0 0,-1-1-1 0 0,0 1 1 0 0,0-1 0 0 0,-1 1 0 0 0,1-1 0 0 0,-1 1-1 0 0,-1-6 1 0 0,1 5-92 0 0,0 1 0 0 0,-1-1 0 0 0,1 0-1 0 0,-1 1 1 0 0,1 0 0 0 0,-1-1 0 0 0,0 1 0 0 0,-1 0-1 0 0,1 0 1 0 0,0 0 0 0 0,-1 0 0 0 0,0 0 0 0 0,1 1-1 0 0,-1-1 1 0 0,0 1 0 0 0,-5-3 0 0 0,-6-7-2525 0 0,7 5 1063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 0 0,'-1'-2'167'0'0,"1"-9"-966"0"0,2-21 13466 0 0,0 32-12443 0 0,-1 0-156 0 0,-1 0 1 0 0,1-1-1 0 0,0 1 1 0 0,0 0 0 0 0,0 0-1 0 0,0 0 1 0 0,-1 0-1 0 0,1 0 1 0 0,0 1 0 0 0,0-1-1 0 0,0 0 1 0 0,-1 0-1 0 0,1 0 1 0 0,0 1 0 0 0,0-1-1 0 0,0 0 1 0 0,-1 1-1 0 0,1-1 1 0 0,0 1 0 0 0,-1-1-1 0 0,1 1 1 0 0,0-1-1 0 0,-1 1 1 0 0,1 0 0 0 0,-1-1-1 0 0,1 1 1 0 0,-1-1-1 0 0,1 1 1 0 0,-1 0 0 0 0,1 0-1 0 0,-1-1 1 0 0,0 1-1 0 0,1 1 1 0 0,7 16 592 0 0,0 1 1 0 0,-2 0-1 0 0,8 35 0 0 0,5 62 316 0 0,-15-82-811 0 0,10 122 104 0 0,-2-9-508 0 0,-9-101-141 0 0,-2-28-1196 0 0,5 29 1 0 0,-3-36 139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12175 0 0,'14'116'4258'0'0,"-9"-95"-2951"0"0,-3-16-1025 0 0,-1 1-1 0 0,0 0 0 0 0,1 0 1 0 0,-2 0-1 0 0,1 0 0 0 0,-1 0 1 0 0,0 7-1 0 0,0-11 375 0 0,9-15-361 0 0,14-44-325 0 0,-14 33-299 0 0,17-32 1 0 0,-22 49 270 0 0,0-1 1 0 0,0 1-1 0 0,1 0 0 0 0,8-8 1 0 0,-11 13 69 0 0,0 0 1 0 0,0 0 0 0 0,0 1 0 0 0,1-1 0 0 0,-1 0-1 0 0,0 1 1 0 0,1 0 0 0 0,0-1 0 0 0,-1 1 0 0 0,1 0 0 0 0,-1 0-1 0 0,1 1 1 0 0,0-1 0 0 0,0 0 0 0 0,-1 1 0 0 0,6-1 0 0 0,-6 2 13 0 0,-1-1 1 0 0,0 0-1 0 0,0 0 1 0 0,0 1-1 0 0,0-1 1 0 0,0 1-1 0 0,0-1 1 0 0,0 1-1 0 0,0-1 1 0 0,0 1-1 0 0,0 0 1 0 0,0-1 0 0 0,0 1-1 0 0,0 0 1 0 0,-1 0-1 0 0,2 1 1 0 0,11 16 220 0 0,-10-14-163 0 0,2 6 38 0 0,0 0-1 0 0,-1 0 0 0 0,0 0 1 0 0,0 1-1 0 0,-1 0 1 0 0,2 11-1 0 0,-2-6 2 0 0,2-1-1 0 0,5 16 0 0 0,-8-27-781 0 0,3 11 1805 0 0,0-9-3638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68 455 0 0,'0'5'15462'0'0,"-1"1"-13085"0"0,1-5-2269 0 0,-1 1-1 0 0,0-1 1 0 0,0 1 0 0 0,0-1 0 0 0,0 0-1 0 0,0 0 1 0 0,0 0 0 0 0,0 1 0 0 0,-2 0-1 0 0,2-2-77 0 0,1 0-1 0 0,-1 0 1 0 0,1 0-1 0 0,-1 1 1 0 0,1-1-1 0 0,-1 0 1 0 0,0 0-1 0 0,1 0 1 0 0,-1 0-1 0 0,1 0 0 0 0,-1-1 1 0 0,1 1-1 0 0,-1 0 1 0 0,1 0-1 0 0,-1 0 1 0 0,0 0-1 0 0,1 0 1 0 0,-1-1-1 0 0,1 1 1 0 0,-1 0-1 0 0,1-1 1 0 0,0 1-1 0 0,-1 0 0 0 0,1-1 1 0 0,-1 1-1 0 0,1 0 1 0 0,-1-1-1 0 0,1 1 1 0 0,-1-1-1 0 0,-11 1 395 0 0,11 0-384 0 0,-7-8 180 0 0,7 6-220 0 0,1-1 1 0 0,0 1-1 0 0,-1 0 0 0 0,1-1 0 0 0,0 1 0 0 0,0-1 1 0 0,1 1-1 0 0,-1 0 0 0 0,0-1 0 0 0,1 1 0 0 0,-1-1 1 0 0,2-1-1 0 0,-1-1-30 0 0,0 0-28 0 0,1 1 0 0 0,-1 0-1 0 0,1-1 1 0 0,0 1-1 0 0,4-8 1 0 0,-3 11 37 0 0,-1 0 1 0 0,1 0-1 0 0,0 0 0 0 0,-1 0 1 0 0,1 1-1 0 0,0-1 0 0 0,-1 1 1 0 0,5-1-1 0 0,-7 1 16 0 0,2 0 25 0 0,-1 0-1 0 0,1 0 1 0 0,0-1-1 0 0,-1 1 0 0 0,1 1 1 0 0,0-1-1 0 0,-1 0 1 0 0,1 0-1 0 0,0 0 1 0 0,-1 1-1 0 0,1-1 0 0 0,-1 1 1 0 0,1 0-1 0 0,-1-1 1 0 0,1 1-1 0 0,-1 0 1 0 0,1 0-1 0 0,-1 0 1 0 0,0 0-1 0 0,1 0 0 0 0,1 2 1 0 0,0-1 143 0 0,-2 0-121 0 0,0-1 0 0 0,0 0 0 0 0,0 1 0 0 0,0-1 1 0 0,-1 1-1 0 0,1-1 0 0 0,0 1 0 0 0,-1 0 0 0 0,1-1 0 0 0,-1 1 1 0 0,1 0-1 0 0,-1 2 0 0 0,0-4-12 0 0,0 2 677 0 0,-43 22 533 0 0,41-24-1313 0 0,1 0-1 0 0,-1 0 1 0 0,0-1-1 0 0,1 1 1 0 0,-1 0 0 0 0,0-1-1 0 0,1 1 1 0 0,-1-1-1 0 0,1 0 1 0 0,-1 1 0 0 0,1-1-1 0 0,-1 0 1 0 0,1 0-1 0 0,-3-2 1 0 0,-1 0-3560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1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8663 0 0,'0'0'787'0'0,"8"-15"-522"0"0,-7 14-6 0 0,0-1 0 0 0,0 1-1 0 0,0 0 1 0 0,0-1 0 0 0,0 1-1 0 0,0 0 1 0 0,1-1 0 0 0,-1 1-1 0 0,0 0 1 0 0,1 0 0 0 0,-1 0-1 0 0,1 0 1 0 0,0 1 0 0 0,-1-1-1 0 0,1 0 1 0 0,-1 0 0 0 0,1 1-1 0 0,0-1 1 0 0,2 1 0 0 0,8-4 2563 0 0,-11 4-2715 0 0,0 0 0 0 0,-1 0-1 0 0,1 0 1 0 0,0 0 0 0 0,0 0-1 0 0,0 0 1 0 0,-1 1 0 0 0,1-1-1 0 0,0 0 1 0 0,0 1 0 0 0,-1-1 0 0 0,1 0-1 0 0,0 1 1 0 0,-1-1 0 0 0,1 1-1 0 0,0-1 1 0 0,-1 1 0 0 0,1 0-1 0 0,-1-1 1 0 0,1 1 0 0 0,-1-1-1 0 0,1 1 1 0 0,-1 0 0 0 0,1 0-1 0 0,-1-1 1 0 0,0 1 0 0 0,1 0 0 0 0,-1-1-1 0 0,0 1 1 0 0,0 0 0 0 0,1 0-1 0 0,-1 0 1 0 0,0-1 0 0 0,0 1-1 0 0,0 0 1 0 0,0 0 0 0 0,0 0-1 0 0,0 0 1 0 0,0-1 0 0 0,-1 2 0 0 0,1 1-72 0 0,0-1 0 0 0,-1 1 1 0 0,1-1-1 0 0,-1 1 1 0 0,0-1-1 0 0,1 1 0 0 0,-1-1 1 0 0,0 0-1 0 0,-1 0 1 0 0,1 1-1 0 0,0-1 0 0 0,-2 2 1 0 0,2-3-29 0 0,0-1 0 0 0,1 1 0 0 0,-1-1 0 0 0,0 1 0 0 0,0-1 0 0 0,1 1 0 0 0,-1-1 0 0 0,0 0 0 0 0,0 1 0 0 0,0-1 0 0 0,1 0 0 0 0,-1 0 0 0 0,0 0 0 0 0,0 1 0 0 0,0-1 0 0 0,0 0-1 0 0,1 0 1 0 0,-1 0 0 0 0,0 0 0 0 0,0 0 0 0 0,0-1 0 0 0,0 1 0 0 0,0 0 0 0 0,1 0 0 0 0,-1-1 0 0 0,0 1 0 0 0,0 0 0 0 0,0-1 0 0 0,1 1 0 0 0,-1 0 0 0 0,0-1 0 0 0,1 1 0 0 0,-1-1 0 0 0,-1 0 0 0 0,1 0-27 0 0,0 0-1 0 0,0-1 1 0 0,0 1-1 0 0,-1 0 1 0 0,1 0 0 0 0,0 0-1 0 0,1-1 1 0 0,-1 1-1 0 0,0-1 1 0 0,0 1-1 0 0,0 0 1 0 0,1-1-1 0 0,-1 1 1 0 0,1-1 0 0 0,-1-2-1 0 0,1 2 15 0 0,0-1-1 0 0,0 1 1 0 0,0 0 0 0 0,1 0-1 0 0,-1-1 1 0 0,1 1 0 0 0,-1 0-1 0 0,1 0 1 0 0,0 0 0 0 0,0 0-1 0 0,0 0 1 0 0,0 0-1 0 0,0 0 1 0 0,1 0 0 0 0,-1 0-1 0 0,0 0 1 0 0,1 1 0 0 0,-1-1-1 0 0,1 0 1 0 0,0 1 0 0 0,0-1-1 0 0,-1 1 1 0 0,1 0 0 0 0,0 0-1 0 0,0 0 1 0 0,0 0-1 0 0,0 0 1 0 0,1 0 0 0 0,-1 0-1 0 0,0 1 1 0 0,0-1 0 0 0,0 1-1 0 0,1-1 1 0 0,-1 1 0 0 0,0 0-1 0 0,0 0 1 0 0,1 0 0 0 0,1 0-1 0 0,-2 1 103 0 0,4 1 170 0 0,-6-2-200 0 0,1 0 1 0 0,-1 0-1 0 0,1 0 0 0 0,0 0 0 0 0,-1 0 1 0 0,1 0-1 0 0,-1 0 0 0 0,1 0 1 0 0,-1 1-1 0 0,1-1 0 0 0,-1 0 1 0 0,1 0-1 0 0,-1 0 0 0 0,1 1 1 0 0,-1-1-1 0 0,1 0 0 0 0,-1 1 0 0 0,1-1 1 0 0,-1 0-1 0 0,1 1 0 0 0,-1-1 1 0 0,0 1-1 0 0,1-1 0 0 0,-1 1 1 0 0,0-1-1 0 0,1 2 0 0 0,-1-1-17 0 0,-1 1 0 0 0,0 0-1 0 0,0-1 1 0 0,1 1 0 0 0,-1 0 0 0 0,0-1 0 0 0,0 1-1 0 0,0-1 1 0 0,-1 0 0 0 0,1 1 0 0 0,0-1-1 0 0,0 0 1 0 0,-1 1 0 0 0,1-1 0 0 0,-1 0-1 0 0,1 0 1 0 0,-1 0 0 0 0,-2 0 0 0 0,4 0-144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32 145 5527 0 0,'0'0'15'0'0,"0"0"0"0"0,-1 0 0 0 0,1 0-1 0 0,0 0 1 0 0,0 0 0 0 0,0 0 0 0 0,0-1-1 0 0,-1 1 1 0 0,1 0 0 0 0,0 0-1 0 0,0 0 1 0 0,0 0 0 0 0,0 0 0 0 0,-1 0-1 0 0,1 0 1 0 0,0 0 0 0 0,0 0 0 0 0,0 1-1 0 0,0-1 1 0 0,-1 0 0 0 0,1 0 0 0 0,0 0-1 0 0,0 0 1 0 0,0 0 0 0 0,0 0-1 0 0,-1 0 1 0 0,1 0 0 0 0,0 0 0 0 0,0 0-1 0 0,0 1 1 0 0,0-1 0 0 0,0 0 0 0 0,0 0-1 0 0,-1 0 1 0 0,1 0 0 0 0,0 0 0 0 0,0 1-1 0 0,0-1 1 0 0,0 0 0 0 0,0 2 35 0 0,-1 0 1 0 0,1 0-1 0 0,-1 0 1 0 0,1-1-1 0 0,-1 1 1 0 0,0 0-1 0 0,1 0 1 0 0,-1-1-1 0 0,0 1 1 0 0,0 0-1 0 0,-3 2 1 0 0,2-1 678 0 0,0 0 0 0 0,1 0-1 0 0,-1 0 1 0 0,0 0 0 0 0,1 1 0 0 0,-2 3 0 0 0,3-3-191 0 0,-1 0 0 0 0,1 1 0 0 0,0-1 0 0 0,0 0 0 0 0,0 0 0 0 0,1 5 0 0 0,1 4-127 0 0,2 0-1 0 0,4 13 1 0 0,2 7 212 0 0,23 80 500 0 0,1 1-685 0 0,-23-86 1002 0 0,-11-30-1249 0 0,-3-38 58 0 0,-12-68 0 0 0,8 62-186 0 0,1 7-99 0 0,-16-152-464 0 0,21 181 440 0 0,2-1 1 0 0,-1 0-1 0 0,1 1 0 0 0,5-19 1 0 0,-5 24 39 0 0,1 0 1 0 0,-1 1 0 0 0,1-1 0 0 0,1 0 0 0 0,-1 1 0 0 0,1-1 0 0 0,-1 1 0 0 0,1-1 0 0 0,1 1-1 0 0,-1 0 1 0 0,7-6 0 0 0,-8 9 16 0 0,0-1 0 0 0,0 1 0 0 0,0-1 0 0 0,0 1-1 0 0,0 0 1 0 0,1 0 0 0 0,-1 0 0 0 0,0 0 0 0 0,1 1 0 0 0,-1-1 0 0 0,0 1-1 0 0,1-1 1 0 0,-1 1 0 0 0,1 0 0 0 0,-1 0 0 0 0,0 0 0 0 0,1 0 0 0 0,-1 0-1 0 0,1 0 1 0 0,-1 1 0 0 0,0-1 0 0 0,1 1 0 0 0,-1 0 0 0 0,0 0 0 0 0,1 0-1 0 0,-1 0 1 0 0,0 0 0 0 0,0 0 0 0 0,0 0 0 0 0,0 1 0 0 0,3 2 0 0 0,-1-1 14 0 0,-1 0 1 0 0,1 0-1 0 0,-1 1 0 0 0,0-1 1 0 0,0 1-1 0 0,0 0 1 0 0,-1 0-1 0 0,1 0 1 0 0,-1 0-1 0 0,0 0 1 0 0,0 1-1 0 0,0-1 1 0 0,-1 1-1 0 0,1-1 0 0 0,0 8 1 0 0,-1 2 32 0 0,-1 0 0 0 0,-1 0 0 0 0,0 0 0 0 0,-1 0 1 0 0,0-1-1 0 0,-1 1 0 0 0,-1 0 0 0 0,0-1 0 0 0,-8 18 0 0 0,-45 99 155 0 0,54-121-143 0 0,0 0 1 0 0,0 0 0 0 0,1 0-1 0 0,0 0 1 0 0,1 0-1 0 0,-1 16 1 0 0,2-24-43 0 0,0 0 0 0 0,1 0 0 0 0,-1 0 1 0 0,0 0-1 0 0,1 0 0 0 0,-1 0 0 0 0,1 0 0 0 0,-1 0 1 0 0,1 0-1 0 0,0 0 0 0 0,-1 0 0 0 0,1 0 0 0 0,0-1 1 0 0,0 1-1 0 0,0 0 0 0 0,0 0 0 0 0,-1-1 0 0 0,1 1 1 0 0,0 0-1 0 0,0-1 0 0 0,0 1 0 0 0,0-1 0 0 0,0 0 1 0 0,1 1-1 0 0,-1-1 0 0 0,1 1 0 0 0,29 5 345 0 0,-17-5-128 0 0,0-1 0 0 0,0-1-1 0 0,1 0 1 0 0,21-5-1 0 0,55-18 181 0 0,-27 5-657 0 0,-45 15-839 0 0,2-2-1327 0 0,-6 3-2724 0 0,-2 0-1210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13 206 7831 0 0,'0'0'603'0'0,"13"9"3298"0"0,-11-9-3615 0 0,1 0 0 0 0,0 0-1 0 0,0 0 1 0 0,0 0 0 0 0,-1-1-1 0 0,1 1 1 0 0,0-1 0 0 0,0 0-1 0 0,-1 1 1 0 0,1-1 0 0 0,0-1-1 0 0,-1 1 1 0 0,1 0-1 0 0,-1 0 1 0 0,0-1 0 0 0,1 0-1 0 0,3-3 1 0 0,0 0 49 0 0,1-1 0 0 0,-1 0 0 0 0,0-1-1 0 0,8-9 1 0 0,-11 11-263 0 0,1 0 1 0 0,-1 0-1 0 0,0 0 0 0 0,-1 0 0 0 0,1-1 0 0 0,-1 1 0 0 0,0-1 0 0 0,0 0 1 0 0,-1 1-1 0 0,0-1 0 0 0,0 0 0 0 0,0 0 0 0 0,0 0 0 0 0,-1 0 1 0 0,0 0-1 0 0,-2-10 0 0 0,2 13-44 0 0,0 1 1 0 0,-1-1-1 0 0,1 1 0 0 0,-1-1 1 0 0,0 1-1 0 0,0-1 0 0 0,0 1 1 0 0,0-1-1 0 0,0 1 0 0 0,-1 0 1 0 0,1 0-1 0 0,-1 0 0 0 0,1 0 1 0 0,-1 0-1 0 0,0 0 0 0 0,0 0 1 0 0,0 0-1 0 0,-3-2 0 0 0,3 3 10 0 0,0 0-1 0 0,0 0 1 0 0,1 0-1 0 0,-1 1 1 0 0,0-1-1 0 0,0 1 1 0 0,0-1-1 0 0,0 1 1 0 0,0 0-1 0 0,0 0 1 0 0,0 0-1 0 0,0 0 1 0 0,0 0-1 0 0,0 0 1 0 0,0 0-1 0 0,0 1 1 0 0,0-1-1 0 0,0 1 1 0 0,0-1-1 0 0,0 1 1 0 0,0 0-1 0 0,1 0 1 0 0,-1 0-1 0 0,-2 2 1 0 0,-2 1 18 0 0,1 0 0 0 0,0 1 1 0 0,0 0-1 0 0,0 0 0 0 0,1 0 0 0 0,0 0 1 0 0,0 1-1 0 0,0-1 0 0 0,1 1 0 0 0,0 0 1 0 0,0 0-1 0 0,0 1 0 0 0,1-1 1 0 0,0 1-1 0 0,0-1 0 0 0,-1 11 0 0 0,2-10 36 0 0,0 0-1 0 0,0 1 0 0 0,1-1 0 0 0,0 0 0 0 0,0 0 1 0 0,1 0-1 0 0,-1 0 0 0 0,2 0 0 0 0,-1 0 1 0 0,1 0-1 0 0,0 0 0 0 0,0-1 0 0 0,1 1 0 0 0,0 0 1 0 0,7 10-1 0 0,-6-12-63 0 0,1 0 0 0 0,0 0 0 0 0,-1-1 0 0 0,2 0 0 0 0,-1 0 0 0 0,0 0 0 0 0,1-1 0 0 0,0 1 1 0 0,0-1-1 0 0,0-1 0 0 0,0 1 0 0 0,0-1 0 0 0,0 0 0 0 0,1 0 0 0 0,-1-1 0 0 0,10 1 0 0 0,10 1-687 0 0,1-2 0 0 0,45-3 0 0 0,-59 1-2 0 0,9-1-2631 0 0,-11 0 1410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1839 0 0,'0'0'6699'0'0,"-2"-15"361"0"0,1 14-6947 0 0,-1 1 1 0 0,0-1-1 0 0,0 1 0 0 0,1 0 1 0 0,-1 0-1 0 0,0 0 0 0 0,1 0 1 0 0,-1 0-1 0 0,0 0 0 0 0,0 0 1 0 0,1 0-1 0 0,-1 1 0 0 0,0-1 1 0 0,1 1-1 0 0,-1-1 0 0 0,0 1 1 0 0,1 0-1 0 0,-1 0 1 0 0,1-1-1 0 0,-1 1 0 0 0,1 0 1 0 0,-1 0-1 0 0,1 1 0 0 0,-2 0 1 0 0,-3 5 220 0 0,-1 0-1 0 0,1 0 1 0 0,-7 11 0 0 0,5-7-23 0 0,5-6-262 0 0,0-1 1 0 0,0 1-1 0 0,1-1 1 0 0,0 1-1 0 0,0 0 1 0 0,0 0-1 0 0,0 0 1 0 0,1 0-1 0 0,0 0 1 0 0,0 0-1 0 0,0 1 0 0 0,1-1 1 0 0,-1 0-1 0 0,1 0 1 0 0,1 1-1 0 0,-1-1 1 0 0,1 0-1 0 0,0 0 1 0 0,2 10-1 0 0,7-1 74 0 0,-8-11-111 0 0,-2-3-8 0 0,1 1-1 0 0,-1 0 1 0 0,1-1 0 0 0,-1 1-1 0 0,1-1 1 0 0,-1 1-1 0 0,1-1 1 0 0,-1 1 0 0 0,1-1-1 0 0,-1 0 1 0 0,1 1 0 0 0,0-1-1 0 0,-1 0 1 0 0,1 1 0 0 0,0-1-1 0 0,-1 0 1 0 0,1 0 0 0 0,0 1-1 0 0,-1-1 1 0 0,1 0 0 0 0,0 0-1 0 0,-1 0 1 0 0,1 0 0 0 0,0 0-1 0 0,0 0 1 0 0,-1 0 0 0 0,1 0-1 0 0,0 0 1 0 0,-1-1 0 0 0,1 1-1 0 0,1 0 1 0 0,-1-1 7 0 0,3 1 2 0 0,-1-1 1 0 0,0 0-1 0 0,0 0 0 0 0,1 0 1 0 0,-1 0-1 0 0,0 0 1 0 0,0-1-1 0 0,0 1 0 0 0,0-1 1 0 0,-1 0-1 0 0,1 0 0 0 0,0 0 1 0 0,-1 0-1 0 0,1-1 1 0 0,-1 1-1 0 0,0-1 0 0 0,0 1 1 0 0,3-5-1 0 0,2-5 20 0 0,1-1 0 0 0,10-24 0 0 0,-18 35-34 0 0,3-5 22 0 0,-2 1-1 0 0,1-1 1 0 0,-1 0 0 0 0,0 0-1 0 0,0 0 1 0 0,-1 0 0 0 0,0-9-1 0 0,0 14-2 0 0,0 1 340 0 0,1 17-143 0 0,0-6-249 0 0,0-1 0 0 0,1 1 0 0 0,-1-1 0 0 0,2 0 0 0 0,-1 1 1 0 0,1-1-1 0 0,1-1 0 0 0,0 1 0 0 0,0 0 0 0 0,1-1 0 0 0,-1 0 0 0 0,2 0 1 0 0,-1 0-1 0 0,1-1 0 0 0,1 1 0 0 0,-1-2 0 0 0,1 1 0 0 0,0-1 0 0 0,1 0 1 0 0,-1 0-1 0 0,1-1 0 0 0,1 0 0 0 0,-1 0 0 0 0,14 5 0 0 0,-15-8-678 0 0,1 0 0 0 0,-1 0 0 0 0,1 0 0 0 0,11 0 0 0 0,-3-1-1024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7831 0 0,'-12'1'832'0'0,"5"-1"448"0"0,1 0-1 0 0,-1 0 0 0 0,1 1 1 0 0,0 0-1 0 0,-1 0 1 0 0,1 0-1 0 0,-7 3 0 0 0,11-3-1121 0 0,0 1 0 0 0,-1-1 0 0 0,1 0 0 0 0,0 1-1 0 0,0 0 1 0 0,0-1 0 0 0,0 1 0 0 0,0 0 0 0 0,0 0 0 0 0,0 0-1 0 0,1 0 1 0 0,-1 0 0 0 0,1 0 0 0 0,-1 1 0 0 0,1-1-1 0 0,0 0 1 0 0,0 1 0 0 0,0-1 0 0 0,0 1 0 0 0,0 2-1 0 0,-1 3-107 0 0,1 0-1 0 0,0 0 0 0 0,1-1 1 0 0,-1 1-1 0 0,1 0 0 0 0,1 0 0 0 0,0 0 1 0 0,0 0-1 0 0,0-1 0 0 0,1 1 0 0 0,0 0 1 0 0,1-1-1 0 0,-1 1 0 0 0,2-1 0 0 0,-1 0 1 0 0,1 0-1 0 0,0 0 0 0 0,0-1 1 0 0,1 1-1 0 0,-1-1 0 0 0,2 0 0 0 0,-1-1 1 0 0,1 1-1 0 0,-1-1 0 0 0,2 0 0 0 0,-1 0 1 0 0,0-1-1 0 0,1 1 0 0 0,0-2 0 0 0,0 1 1 0 0,0-1-1 0 0,0 0 0 0 0,1 0 1 0 0,-1-1-1 0 0,1 0 0 0 0,0 0 0 0 0,-1-1 1 0 0,1 0-1 0 0,10 0 0 0 0,-6-2-310 0 0,0 0-1 0 0,0-1 1 0 0,0-1-1 0 0,0 1 0 0 0,0-2 1 0 0,16-6-1 0 0,-19 6-1510 0 0,-1 0-1 0 0,1-1 0 0 0,-1 0 0 0 0,16-13 1 0 0,-11 5-4070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13879 0 0,'0'0'631'0'0,"-1"-1"-8"0"0,-1-4 1845 0 0,3 23-1474 0 0,1 0 1 0 0,7 30 0 0 0,-1-3-649 0 0,10 89 25 0 0,4 32-434 0 0,-2-71-846 0 0,-7-37-6355 0 0,-10-47 1629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 13879 0 0,'0'0'1254'0'0,"-2"-5"-1004"0"0,1 1-138 0 0,1 2 85 0 0,1 1 0 0 0,0 0 0 0 0,0 0-1 0 0,0-1 1 0 0,0 1 0 0 0,1 0 0 0 0,-1 0 0 0 0,0 0-1 0 0,0 0 1 0 0,1 1 0 0 0,-1-1 0 0 0,2-1-1 0 0,-1 1 180 0 0,7-4-7 0 0,-1 0 0 0 0,1 0 1 0 0,1 1-1 0 0,-1 0 0 0 0,0 1 1 0 0,18-4-1 0 0,-8 4 367 0 0,-1 0 1 0 0,34 0-1 0 0,-31 5-2554 0 0,0 0 1 0 0,34 8-1 0 0,-12-2-421 0 0,-32-7 387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0,'0'0'603'0'0,"7"11"976"0"0,-3-1-68 0 0,0 1 0 0 0,-1 0 0 0 0,0 1 0 0 0,2 11 0 0 0,6 26-209 0 0,17 26-2717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0,'1'1'7420'0'0,"4"5"-6527"0"0,0 0 0 0 0,-1 0 0 0 0,1 0 0 0 0,-1 0 0 0 0,5 13 0 0 0,14 38 103 0 0,-16-38-522 0 0,94 322 1038 0 0,-66-207-1436 0 0,28 89-2745 0 0,-56-198 950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 14943 0 0,'-12'-12'664'0'0,"8"8"296"0"0,-1 2-472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11143 0 0,'0'2'507'0'0,"8"16"-302"0"0,50 107 3906 0 0,-47-105-3516 0 0,-3-4 96 0 0,0-2 0 0 0,20 28 0 0 0,-26-40-534 0 0,0 1 0 0 0,0 0 0 0 0,0-1 0 0 0,1 1 1 0 0,0-1-1 0 0,-1 0 0 0 0,1 0 0 0 0,0 0 1 0 0,0 0-1 0 0,0 0 0 0 0,0 0 0 0 0,0-1 0 0 0,0 0 1 0 0,1 0-1 0 0,-1 0 0 0 0,0 0 0 0 0,1 0 1 0 0,-1-1-1 0 0,1 1 0 0 0,3-1 0 0 0,-4 0-32 0 0,1-1 1 0 0,-1 0-1 0 0,0 0 0 0 0,-1 0 0 0 0,1 0 1 0 0,0 0-1 0 0,0 0 0 0 0,0-1 1 0 0,-1 0-1 0 0,1 1 0 0 0,-1-1 0 0 0,1 0 1 0 0,-1 0-1 0 0,0-1 0 0 0,1 1 0 0 0,-1 0 1 0 0,-1-1-1 0 0,1 1 0 0 0,0-1 0 0 0,0 1 1 0 0,-1-1-1 0 0,2-3 0 0 0,3-8 82 0 0,0 0-1 0 0,-1-1 1 0 0,3-17-1 0 0,-6 27-178 0 0,4-21 49 0 0,0-1 1 0 0,1-32 0 0 0,-6 44-411 0 0,-1 0 0 0 0,0 0 0 0 0,-1 0 0 0 0,-1 0 0 0 0,-5-23-1 0 0,3 19-2803 0 0,1 11 1321 0 0</inkml:trace>
  <inkml:trace contextRef="#ctx0" brushRef="#br0" timeOffset="1">474 242 9671 0 0,'-2'8'194'0'0,"1"-1"-1"0"0,0 1 0 0 0,1-1 0 0 0,0 1 1 0 0,0-1-1 0 0,1 1 0 0 0,1 8 1 0 0,2 2 2928 0 0,10 31 1 0 0,-13-44-2949 0 0,1-1 0 0 0,-1 0-1 0 0,1 0 1 0 0,0 0-1 0 0,1 0 1 0 0,-1 0 0 0 0,0 0-1 0 0,1 0 1 0 0,0-1 0 0 0,0 0-1 0 0,0 1 1 0 0,6 4 0 0 0,-8-9-366 0 0,0 1 1 0 0,1-1 0 0 0,-1 1 0 0 0,0-1 0 0 0,0 0 0 0 0,0 1-1 0 0,0-1 1 0 0,0 0 0 0 0,0 0 0 0 0,0 1 0 0 0,0-1 0 0 0,-1 0-1 0 0,1 0 1 0 0,0 0 0 0 0,1-2 0 0 0,8-13-1464 0 0,-1-1-9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72 919 0 0,'0'0'80'0'0</inkml:trace>
  <inkml:trace contextRef="#ctx0" brushRef="#br0" timeOffset="1">180 1 12751 0 0,'0'0'1158'0'0,"10"10"-200"0"0,-4-1-247 0 0,-1 0-1 0 0,0 0 0 0 0,0 1 0 0 0,-1-1 1 0 0,5 17-1 0 0,2 6 71 0 0,20 49-1087 0 0,-3 2-1 0 0,29 144 1 0 0,-48-185-3186 0 0,-6-25-2304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4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57 6911 0 0,'-11'-31'978'0'0,"11"31"-733"0"0,-1 0 1 0 0,1-1-1 0 0,0 1 0 0 0,0-1 1 0 0,-1 1-1 0 0,1-1 1 0 0,0 1-1 0 0,0-1 0 0 0,0 1 1 0 0,0-1-1 0 0,0 1 1 0 0,0-1-1 0 0,0 1 1 0 0,0-1-1 0 0,0 1 0 0 0,0-1 1 0 0,0 1-1 0 0,0-1 1 0 0,0 1-1 0 0,0-1 0 0 0,0 1 1 0 0,0 0-1 0 0,0-1 1 0 0,1 0-1 0 0,10-7 2450 0 0,-8 6-2556 0 0,1 1 0 0 0,-1 0-1 0 0,0 1 1 0 0,0-1-1 0 0,0 1 1 0 0,1-1 0 0 0,-1 1-1 0 0,0 0 1 0 0,1 0 0 0 0,-1 1-1 0 0,5 0 1 0 0,41 11 73 0 0,-31-7-216 0 0,-17-5 0 0 0,61 13-228 0 0,-21-9-2897 0 0,-27-4-2482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5527 0 0,'-3'15'584'0'0,"3"-7"1129"0"0,0-1 0 0 0,0 1-1 0 0,1 0 1 0 0,1 10-1 0 0,0-10-863 0 0,1 1-1 0 0,-1-2 1 0 0,7 14 0 0 0,-3-10-768 0 0,0 0 0 0 0,1 0 0 0 0,1-1 0 0 0,0 0 0 0 0,14 14 0 0 0,-21-23-162 0 0,1 0 1 0 0,0 0-1 0 0,0 0 0 0 0,-1-1 1 0 0,1 1-1 0 0,0-1 0 0 0,0 1 0 0 0,-1-1 1 0 0,1 1-1 0 0,0-1 0 0 0,0 0 1 0 0,3 0-1 0 0,3 0-314 0 0,-7 0 308 0 0,1 0-1 0 0,-1 0 1 0 0,0 0 0 0 0,0 0-1 0 0,1 0 1 0 0,-1 0-1 0 0,0-1 1 0 0,0 1 0 0 0,1 0-1 0 0,-1-1 1 0 0,0 1-1 0 0,0-1 1 0 0,0 0 0 0 0,0 1-1 0 0,0-1 1 0 0,0 0-1 0 0,0 1 1 0 0,0-1 0 0 0,0 0-1 0 0,0 0 1 0 0,0 0-1 0 0,0 0 1 0 0,-1 0-1 0 0,2-1 1 0 0,2-5-324 0 0,0 1 0 0 0,-1-1 0 0 0,3-7 0 0 0,0 1-213 0 0,-3 5 27 0 0,1 0-1 0 0,-1 0 1 0 0,-1 0-1 0 0,0 0 1 0 0,0-1-1 0 0,-1 1 1 0 0,0-1-1 0 0,0 0 1 0 0,-1 1 0 0 0,0-1-1 0 0,-4-8 6436 0 0,4 17-5742 0 0,-5 10 2524 0 0,-5 15-406 0 0,-7 67 2689 0 0,-2 46-1664 0 0,9-56-2421 0 0,-9 82-768 0 0,12-119-2418 0 0,5-32 1103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10711 0 0,'0'0'971'0'0,"18"5"117"0"0,-5-2 966 0 0,22 10 0 0 0,-32-12-101 0 0,-3 8-753 0 0,0-8-1135 0 0,-1 0 0 0 0,1 1 0 0 0,0-1 0 0 0,-1 0 0 0 0,1 1 1 0 0,-1-1-1 0 0,1 0 0 0 0,-1 0 0 0 0,0 1 0 0 0,0-1 0 0 0,1 0 0 0 0,-1 0 0 0 0,0 0 0 0 0,0 0 0 0 0,0 0 0 0 0,0 0 0 0 0,0 0 0 0 0,0-1 0 0 0,-3 2 0 0 0,2 0-42 0 0,1-1 131 0 0,-11-1 23 0 0,11-1-173 0 0,0 1 0 0 0,1 0 0 0 0,-1-1 0 0 0,0 1 0 0 0,1-1 0 0 0,-1 1 0 0 0,0-1 0 0 0,1 1 0 0 0,-1-1 1 0 0,1 1-1 0 0,-1-1 0 0 0,1 1 0 0 0,-1-1 0 0 0,1 0 0 0 0,-1 1 0 0 0,1-1 0 0 0,0 0 0 0 0,-1 1 0 0 0,1-1 0 0 0,0 0 0 0 0,-1 0 0 0 0,1 1 0 0 0,0-3 1 0 0,-3-18 50 0 0,3 19-57 0 0,0 0 0 0 0,0 0 0 0 0,0 0-1 0 0,1 0 1 0 0,-1 0 0 0 0,0 1 0 0 0,1-1 0 0 0,0 0-1 0 0,-1 0 1 0 0,1 1 0 0 0,0-1 0 0 0,0 0-1 0 0,0 1 1 0 0,0-1 0 0 0,0 0 0 0 0,0 1 0 0 0,0 0-1 0 0,1-1 1 0 0,-1 1 0 0 0,1 0 0 0 0,-1 0 0 0 0,1-1-1 0 0,-1 1 1 0 0,1 0 0 0 0,-1 1 0 0 0,1-1 0 0 0,0 0-1 0 0,2 0 1 0 0,1 0 55 0 0,-1 1-1 0 0,1 0 1 0 0,0 0 0 0 0,0 0-1 0 0,-1 1 1 0 0,1-1-1 0 0,0 1 1 0 0,8 3-1 0 0,-12-4 124 0 0,6 10 2718 0 0,-9-7-2968 0 0,-1-1-1 0 0,1 0 1 0 0,-1 0 0 0 0,0 0-1 0 0,1 0 1 0 0,-1 0 0 0 0,0 0 0 0 0,0-1-1 0 0,-4 2 1 0 0,6-3-279 0 0,-2 3-710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 7455 0 0,'0'0'5463'0'0,"11"-9"-2534"0"0,-11 8-2786 0 0,1 1-1 0 0,0-1 1 0 0,-1 1-1 0 0,1-1 0 0 0,0 1 1 0 0,-1-1-1 0 0,1 1 1 0 0,0 0-1 0 0,-1 0 1 0 0,1-1-1 0 0,0 1 1 0 0,0 0-1 0 0,0 0 1 0 0,-1 0-1 0 0,1-1 0 0 0,0 1 1 0 0,0 0-1 0 0,-1 0 1 0 0,1 0-1 0 0,0 0 1 0 0,0 1-1 0 0,0-1 1 0 0,-1 0-1 0 0,1 0 0 0 0,0 0 1 0 0,0 1-1 0 0,-1-1 1 0 0,1 0-1 0 0,0 1 1 0 0,0-1-1 0 0,-1 1 1 0 0,1-1-1 0 0,-1 0 0 0 0,1 1 1 0 0,0 0-1 0 0,-1-1 1 0 0,1 1-1 0 0,-1-1 1 0 0,1 1-1 0 0,-1 0 1 0 0,1-1-1 0 0,0 2 851 0 0,-5 13-282 0 0,0-13-694 0 0,3-1-15 0 0,1-1 0 0 0,-1 0-1 0 0,0 1 1 0 0,1-1 0 0 0,-1 0-1 0 0,0 0 1 0 0,1 0 0 0 0,-1 0 0 0 0,0 1-1 0 0,1-1 1 0 0,-1 0 0 0 0,0 0-1 0 0,1 0 1 0 0,-1 0 0 0 0,0-1 0 0 0,1 1-1 0 0,-1 0 1 0 0,0 0 0 0 0,1 0-1 0 0,-1 0 1 0 0,0-1 0 0 0,1 1 0 0 0,-1 0-1 0 0,1-1 1 0 0,-1 1 0 0 0,1 0-1 0 0,-1-1 1 0 0,0 0 0 0 0,-1 0 32 0 0,1 0-40 0 0,0 1 0 0 0,0-1 0 0 0,0 0 0 0 0,0 0-1 0 0,0 1 1 0 0,0-1 0 0 0,0 0 0 0 0,1 0 0 0 0,-1 0 0 0 0,0 0-1 0 0,0 0 1 0 0,1 0 0 0 0,-1 0 0 0 0,0-1 0 0 0,1 1 0 0 0,-1 0-1 0 0,1 0 1 0 0,0 0 0 0 0,-1-1 0 0 0,1 1 0 0 0,0 0 0 0 0,0 0-1 0 0,0-1 1 0 0,0 1 0 0 0,0 0 0 0 0,0 0 0 0 0,0-1 0 0 0,0 1-1 0 0,0 0 1 0 0,1 0 0 0 0,-1-1 0 0 0,0 1 0 0 0,1 0 0 0 0,-1 0-1 0 0,1 0 1 0 0,0-2 0 0 0,0 3 1 0 0,-1-1 0 0 0,0 0 1 0 0,0 1-1 0 0,1-1 0 0 0,-1 1 0 0 0,0-1 0 0 0,1 1 0 0 0,-1-1 0 0 0,0 0 0 0 0,1 1 0 0 0,-1-1 1 0 0,1 1-1 0 0,-1 0 0 0 0,1-1 0 0 0,-1 1 0 0 0,1-1 0 0 0,-1 1 0 0 0,1 0 0 0 0,0-1 1 0 0,-1 1-1 0 0,1 0 0 0 0,-1 0 0 0 0,1 0 0 0 0,0-1 0 0 0,0 1 0 0 0,1 0-4 0 0,7-4-6 0 0,-8 4-12 0 0,19 2 16 0 0,-17-2 45 0 0,-1 0 1 0 0,0 0-1 0 0,1 1 1 0 0,-1-1 0 0 0,1 1-1 0 0,-1 0 1 0 0,0 0-1 0 0,0 0 1 0 0,1 0-1 0 0,-1 0 1 0 0,0 0-1 0 0,0 0 1 0 0,0 1-1 0 0,0-1 1 0 0,0 1-1 0 0,-1 0 1 0 0,1-1 0 0 0,0 1-1 0 0,-1 0 1 0 0,3 4-1 0 0,-3-5 62 0 0,2 6 664 0 0,-3-5-703 0 0,1-1-39 0 0,-1-1 0 0 0,0 1 0 0 0,0 0-1 0 0,0 0 1 0 0,0 0 0 0 0,0-1 0 0 0,0 1 0 0 0,-1 0 0 0 0,1 0 0 0 0,0 0 0 0 0,0-1-1 0 0,0 1 1 0 0,-1 0 0 0 0,1 0 0 0 0,0-1 0 0 0,-1 1 0 0 0,1 0 0 0 0,-1-1 0 0 0,1 1-1 0 0,-1 0 1 0 0,1-1 0 0 0,-2 2 0 0 0,-3 2-66 0 0,0-1 36 0 0,1-2-44 0 0,3 0-227 0 0,-2-3-231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0,'0'0'2008'0'0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9:5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3223 0 0,'10'-2'283'0'0,"23"-3"16370"0"0,-33 6-16591 0 0,0 0 0 0 0,0 0 0 0 0,-1 0-1 0 0,1 0 1 0 0,0 0 0 0 0,-1 0 0 0 0,1 0-1 0 0,0 0 1 0 0,-1 0 0 0 0,1 0 0 0 0,-1 0-1 0 0,0 0 1 0 0,0 1 0 0 0,-1 1 336 0 0,1-3-19 0 0,-17 15 2440 0 0,30-18-5314 0 0,-6 0-2612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36:58.12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2644 1681 8287 0,'0'0'736'0,"0"0"-592"16,6 7-144-16,9-3 0 0,-1 2 800 0,4-1 128 15,2 0 32-15,5 1 0 0,6-1-400 0,6 0-80 16,3 2-16-16,7-5 0 0,5 1 112 0,9-1 32 16,8 2 0-16,11-2 0 0,7-4 80 0,3 1 16 15,1 1 0-15,7-1 0 0,7-2-256 0,3-2-32 16,1-3-16-16,7 2 0 0,6-4-80 0,4 1 0 0,6-2-16 15,2-1 0-15,3 1 16 0,-2 1 0 0,1 0 0 0,-4-2 0 16,-3 4-48-16,-5 1 0 0,-6-2 0 0,-6 3 0 16,-6 2-96-16,-3 0-32 0,-3-1 0 0,-4 1 0 15,-7 1-144-15,-6 2 128 0,-8 0-128 0,-4 3 128 16,-4 2-128-16,-7 4 0 0,-7 0 0 0,-10 4-10512 16</inkml:trace>
  <inkml:trace contextRef="#ctx0" brushRef="#br1" timeOffset="10408.16">8129 4600 11967 0,'0'0'1072'0,"0"0"-864"0,0 0-208 0,0 0 0 16,0 0 2944-16,0 0 528 0,0 0 112 0,0 0 32 16,0 0-1712-16,0 0-352 0,0 0-64 0,5-8-16 0,-10 2-608 0,-1 1-128 15,1-1-32-15,0 1 0 0,-1 1 128 0,-2-1 32 16,-1 0 0-16,-2 1 0 0,-2 0-416 0,-1 0-64 16,-2 1-32-16,-1 1 0 0,0-1 272 0,-1 2 48 15,-2 1 16-15,1-3 0 0,-3 2-240 0,1 1-32 16,0 0-16-16,0 1 0 0,-1 2-144 0,2-2-48 15,0 1 0-15,-1-1 0 0,1 1-80 0,1-2 0 16,0 3-128-16,0 1 192 0,1-4-48 0,-1 3-16 16,2-2 0-16,2 1 0 0,-1 1 32 0,0 1 0 15,2 0 0-15,0 1 0 0,-2-2-32 0,0 2-128 16,1-2 192-16,0 0-64 0,1 4-128 0,0-3 0 16,2 0 144-16,-1 0-144 0,0 1 160 0,0 1-32 15,-1 1-128-15,1-1 192 0,-1-2 0 0,3 4-16 16,-1 1 0-16,2 0 0 0,-1 2 16 0,-1-1 0 15,1 1 0-15,-1 2 0 0,0 1-16 0,0 2 0 0,1-2 0 0,-1 2 0 16,0-1 16-16,-1 2 0 0,3 0 0 0,-1 2 0 16,1 0-32-16,0-1 0 0,0 1 0 0,1-1 0 15,0 0-160-15,0 0 128 0,0-1-128 0,0-1 128 16,0 0-128-16,0 1 0 0,-2-4 0 0,2 1 0 16,0 2 0-16,1-3-192 0,0 0 0 0,2-2 16 31,-1 1-528-31,1-4-128 0,-1-2 0 0,1 1-16 15,0-2-1312-15,6-5-256 0,0 0-48 0,-6 4-16 16,-1-3-528-16,7-1-128 0,-6 0 0 0,-2 0-16 0</inkml:trace>
  <inkml:trace contextRef="#ctx0" brushRef="#br1" timeOffset="10705.06">7028 4798 7359 0,'0'0'656'0,"0"0"-528"16,0 0-128-16,0 0 0 0,0 0 4736 0,0 0 928 15,0 0 176-15,0 0 48 0,-5 7-3168 0,1 1-624 16,3 2-128-16,-3 0-32 0,-1 2-688 0,1 3-144 16,1-2-16-16,1 1-16 0,-2 2-480 0,1-2-80 15,1 4-32-15,0 0 0 0,1 2-208 0,0 0-32 16,-3-1-16-16,2 2 0 0,2 1-16 0,0-2 0 16,0 1 0-16,2-2 0 0,-2 2 32 0,1-3 0 15,0-1 0-15,3 0 0 0,-1-1 16 0,2-2 16 16,0-1 0-16,3 0 0 0,1-5-96 0,3 0-32 0,0-3 0 0,3 0 0 15,4-1-144-15,0-1 0 0,1-2 0 0,2-1 128 16,0-1-128-16,3-3 0 0,2 0 0 0,2-3 0 16,0 2-192-16,2-1-64 0,3-1 0 0,2-1-12960 15,2 0-2592-15</inkml:trace>
  <inkml:trace contextRef="#ctx0" brushRef="#br1" timeOffset="17601.53">5081 5789 19983 0,'-3'3'880'0,"-5"19"192"0,8-22-864 0,0 0-208 16,0 0 0-16,0 0 0 0,0 0 1200 0,0 0 192 16,0 0 32-16,0 0 16 0,0 0-400 0,0 0-80 15,0 0 0-15,0 0-16 0,-2-7-48 0,-1-3 0 16,0-3 0-16,-1-3 0 0,-1-1-272 0,0-2-64 15,0-3-16-15,-2-2 0 0,-1 1-80 0,-1-2-16 16,0-1 0-16,-1 1 0 0,-3 0-192 0,0 2-32 0,0-1-16 0,0 1 0 16,0-1 64-16,1 2 16 0,0-3 0 0,0 3 0 15,1 1-160-15,-1 3-128 0,0-1 192 0,0 2-192 16,-1-4 128-16,0 3-128 0,-1 2 0 0,1 0 0 31,0-1 0-31,1 3 0 0,0 1 0 0,1 0 0 16,0 1 0-16,2 0 0 0,1 5 0 0,2-3 0 15,-1 3 0-15,2 1 0 0,5 6 0 0,0 0 0 16,0 0 0-16,-5 6 160 0,1 1-160 0,1 5 128 16,1 3-128-16,2 4 0 0,1 2 144 0,2 4-144 15,-1 2 0-15,1 2 0 0,1 5 0 0,0-2 0 16,0 3 0-16,1 1-208 0,0-4 16 0,0 1 16 16,-1-2-560-16,1-1-112 0,-1-2-32 0,0-1 0 15,-1 0-2752-15,-1 1-544 0</inkml:trace>
  <inkml:trace contextRef="#ctx0" brushRef="#br1" timeOffset="17852.95">4580 5594 22399 0,'0'0'992'0,"0"0"208"0,0 0-960 0,0 0-240 16,0 0 0-16,0 0 0 0,0 0 1568 0,0 0 272 15,0 0 48-15,0 0 16 0,0 0-784 0,3 9-160 16,2 0-16-16,0-1-16 0,2 1-176 0,-1 1-48 0,1-1 0 0,0 0 0 16,1-2-128-16,0 1-48 0,1 0 0 0,0-1 0 15,0 0-272-15,1-1-48 0,-1 1-16 0,4-2 0 16,0-1-192-16,0-3 128 0,0-1-128 0,1-1 0 16,3 0 0-16,1-6 0 0,1-1 0 0,-1-1 0 31,3-4-1264-31,0-4-240 0,-2-1-48 0</inkml:trace>
  <inkml:trace contextRef="#ctx0" brushRef="#br2" timeOffset="21375.3">12602 6404 18431 0,'-7'6'1632'0,"-2"1"-1312"0,0 0-320 0,8 3 0 0,-8 0 1136 0,-2 0 144 15,1-1 48-15,1 2 0 0,1-5 288 0,0 1 64 16,1-2 16-16,2 0 0 0,5-5-96 0,0 0-32 16,0 0 0-16,0 0 0 0,0 0-224 0,0 0-32 15,0 0-16-15,11-4 0 0,-1 1-272 0,3 0-48 16,3-1-16-16,2-2 0 0,2-1-224 0,2-2-48 16,1 1-16-16,5-4 0 0,2-1-192 0,1-1-32 15,3-3-16-15,2-2 0 0,2 0-128 0,4-2-32 16,1-3 0-16,0-2 0 0,1-1-128 0,0 1-16 15,2-4-128-15,1 3 192 0,0-2-192 0,1 2 144 0,2-1-144 0,-2 1 128 16,-4-1-128-16,-1 2 0 0,0 3 0 0,-4-3 128 16,-2 2-128-16,-2 2 0 0,0 3 0 0,-1 0 0 15,-1 2 0-15,-5 3 0 0,-1 2 128 0,-3-1-128 16,0 3 0-16,-2-1 0 0,-1 2 0 0,-3 1 0 16,-1 1 128-16,-1 0-128 0,-1-1 0 0,0 2 128 15,-2 1-128-15,0-1 0 0,1 2 0 0,-2 1 128 16,0 0-128-16,-1-1 0 0,-2 0 144 0,1 3-144 15,-3-3 128-15,2 1-128 0,-1 1 128 0,3-1-128 16,-2 3 160-16,0-1-32 0,-1-2-128 0,2 2 192 16,3 1-32-16,0 1-16 0,3 2 0 0,-2 1 0 15,-1-2-144-15,3 5 192 0,2-2-192 0,3 3 192 16,4 0-48-16,1 2 0 0,1 2 0 0,5 1 0 16,1 1-16-16,5 3-128 0,3 3 192 0,0 2-64 0,4 1 16 15,2 1 0-15,-4-2 0 0,-2 0 0 16,1 0 16-16,0-1 0 0,0-1 0 0,-1-2 0 0,0-2 32 0,0-1 0 15,2 1 0-15,-2 0 0 0,-3-1-64 0,0 1-128 16,-5-2 192-16,1-1-64 0,0-1-128 0,-5-2 0 16,-3 1 144-16,-1-2-144 0,-3 0 0 0,0-1 128 15,-4-2-128-15,1 1 0 0,-4-1 0 0,0 1 0 16,-1-1-192-16,-2 1 64 16,-3-2-1216-16,-1 2-224 0,-2-2-48 0,2 1-16 15,-3-2-2336-15,-1 3-448 0</inkml:trace>
  <inkml:trace contextRef="#ctx0" brushRef="#br2" timeOffset="22441.04">13741 4946 6447 0,'0'-7'576'0,"1"1"-576"0,2-4 0 0,1 0 0 0,1 0 3248 0,-1-1 528 0,1 1 128 0,1 2 0 0,1 0-1728 0,1 3-368 16,1 0-64-16,0 2-16 0,1-1-512 0,-1 4-128 15,0 1 0-15,1 3-16 0,-1 4-368 0,1 4-80 16,-3 4-16-16,1 0 0 0,1 4 80 0,-1 5 16 16,0 6 0-16,-3 2 0 0,2 3-208 0,-3 5-48 15,-3 2 0-15,1 5 0 0,0 1-272 0,-1 1-176 16,-2-2 192-16,2 2-192 0,0-1 128 0,1-2-128 15,-4-1 0-15,4-3 0 16,-1-3-448-16,2-3-128 0,-1-5-48 0,1-2 0 16,-1-6-2704-16,4-5-560 0,-2-2-96 0</inkml:trace>
  <inkml:trace contextRef="#ctx0" brushRef="#br2" timeOffset="22706.64">14072 4880 16575 0,'0'0'736'0,"0"0"160"0,0 0-720 0,0 0-176 0,0 0 0 0,-1 10 0 16,1-4 3136-16,1 6 608 0,2 2 112 0,0 3 32 16,0 0-2032-16,0 4-384 0,1 8-96 0,0-2-16 15,-2 4-672-15,1 3-144 0,2 4-32 0,1 4 0 16,0-3-336-16,1 2-176 0,-1 1 160 0,1 1-160 15,-1-1 0-15,-1-3-160 0,-1-4 0 0,0 2 0 32,-1-5-1392-32,-1 0-288 0,1-5-48 0,1-2-16 15,-3-4-2096-15,-1 13-416 0,-2-16-96 0,2-18-16 0</inkml:trace>
  <inkml:trace contextRef="#ctx0" brushRef="#br2" timeOffset="23034.73">13902 4146 24991 0,'-23'-1'1104'0,"14"2"240"0,-2 3-1088 0,-1 0-256 16,0 5 0-16,0 0 0 0,2 6 1088 0,1 0 144 0,0 4 48 0,1 4 0 15,4 3-832-15,1 2-176 0,2 0-16 0,4 2-16 16,2-1-240-16,1 0 0 0,3-2 0 0,6-2 0 15,3-2 0-15,3-4 0 0,4-5 0 0,1-4 0 16,0-1 0-16,0-6 0 0,-1-3 0 0,-2-3 0 16,-1-3 480-16,-1-3 160 0,-3-2 16 0,1-2 16 15,0-2 512-15,-2-2 96 0,-4-2 32 0,-2 0 0 16,-4-3-64-16,0 1-16 0,-3-3 0 0,-3 2 0 16,0 0-384-16,-3 1-80 0,-3 2 0 0,-4-1-16 15,-4 1-400-15,-3 0-80 0,-2-2-16 0,-3 3 0 16,-4 1-256-16,0 4 0 0,0 3 0 0,1-2 0 15,-1 3 0-15,1 2-304 0,1 5 48 0,2-2-13120 16,2 3-2608-16</inkml:trace>
  <inkml:trace contextRef="#ctx0" brushRef="#br2" timeOffset="23769.06">15844 5966 1839 0,'0'0'0'0,"0"0"160"0,0 0-160 0,-1 8 0 15,1-8 0-15,-3 7 0 0,3-7 5504 0,0 0 1088 16,-1 9 192-16,1-3 64 0,0-6-4560 0,0 0-912 16,0 7-176-16,0-7-48 0,-1 8-544 0,1-8-112 15,-3 8-32-15,-1-1 0 0,4-7 48 0,-5 4 0 16,5-4 0-16,-7 5 0 0,1-1 64 0,6-4 32 16,-8 2 0-16,1-2 0 0,7 0-288 0,-7-2-64 15,0 0-16-15,-1-2 0 0,0-1-112 0,3-2 0 16,1-1-128-16,0 1 192 0,2-1-192 0,2 0 0 0,1-3 128 0,2 2-128 15,-1 0 0-15,1 1 0 0,1 2 0 0,0-1 0 16,1 3 0-16,0 0 128 0,-5 4-128 0,0 0 192 16,7-1 32-16,-7 1 0 0,8 1 0 0,-2 2 0 15,-6-3 80-15,7 4 16 0,-1 0 0 0,-6-4 0 16,0 0 48-16,3 6 16 0,-3-6 0 0,4 7 0 16,-3 1-128-16,-1-8 0 0,0 8-16 0,1-2 0 15,-1-6-240-15,-2 7 128 0,2-7-128 0,-4 6 0 31,-2 1-896-31,3-1-256 0,-1-1-64 0,0 2-16 16,-1 1-1776-16,2 1-368 0,3-9-64 0</inkml:trace>
  <inkml:trace contextRef="#ctx0" brushRef="#br2" timeOffset="24237.79">15783 6511 10127 0,'0'0'896'0,"0"0"-704"15,0 0-192-15,0 0 0 0,-8 0 2240 0,1 0 432 16,7 0 80-16,-6-4 0 0,-1 1-1248 0,7 3-256 16,-3-7-48-16,3 7-16 0,-2-7-352 0,4 1-64 15,0-2 0-15,1 2-16 0,1-1 144 0,0 1 48 16,-1 0 0-16,-3 6 0 0,4-6 48 0,0 1 16 0,1-1 0 0,-5 6 0 15,0 0-112-15,7-2-32 0,-7 2 0 0,0 0 0 16,7 5-304-16,-1-2-64 0,-1 2-16 0,-1 1 0 16,-1 4-32-16,-2-3 0 0,0 4 0 0,-1-1 0 15,0 1-224-15,-1-1-48 0,0-1-16 0,-2-1 0 16,1 0-160-16,-2 0 128 0,0-1-128 0,-1 0 128 16,-1-2-128-16,1-1 0 0,5-4 0 0,-8 4 0 15,-1-1 0-15,3-2 128 0,-1-2-128 0,1-2 0 16,-2-1 0-16,1 0 0 0,7 4 0 0,-4-4 0 15,2-1-176-15,0-1 176 0,2 6-128 0,2-7 128 16,-1 1 208-16,2 0 128 0,1 1 32 0,-1 0 0 16,1-2-592-16,2 2-112 0,-6 5-32 0,6-2 0 15,-6 2 368-15,0 0 0 0,8 0 0 0,-8 0 128 16,6 2-128-16,0 2 0 0,-6-4 0 0,6 7 0 16,-1-1 0-16,1 1 0 0,-6-7 0 0,5 6-176 15,-5-6-1760-15,6 4-368 0,-6-4-64 0,0 0-13504 16</inkml:trace>
  <inkml:trace contextRef="#ctx0" brushRef="#br2" timeOffset="24503.42">16424 6065 6447 0,'0'0'576'0,"0"0"-576"16,0 0 0-16,0 0 0 0,0 0 5632 0,0 0 1024 0,0 0 208 0,9 4 48 15,-1-4-3984-15,1 2-800 0,0-1-144 0,1 0-48 16,0 2-1232-16,0-3-240 0,2 1-48 0,0 1-16 16,0 1-208-16,-1-3-64 0,2 3 0 0,-1-2 0 15,0 1-128-15,0-1 0 0,1-1 0 0,-2 0 0 31,1 0-512-31,1 0-64 0,1 0-32 0,0 1-10912 0,-3-1-2192 0</inkml:trace>
  <inkml:trace contextRef="#ctx0" brushRef="#br2" timeOffset="24972.1">16705 5797 29711 0,'-20'0'1312'0,"11"1"288"0,-5 2-1280 0,-1-3-320 16,-3 0 0-16,-2 0 0 0,1 1 1664 0,-3 0 256 15,-1 1 64-15,1-2 16 0,-2 2-864 0,0 0-176 16,1 2-48-16,-1 1 0 0,-1 1-208 0,3 2-64 16,0 4 0-16,1 0 0 0,-1 1-640 0,4 5 0 15,1-1-128-15,2 2 128 0,2 2 0 0,3 3 128 16,1-1 32-16,2 2 0 0,3 1-160 0,3 1 0 15,1 2 144-15,4 0-144 0,3-1 0 0,3 2 0 0,4-2 0 0,3-1 0 16,3-2 0-16,3 0 0 0,3-4-128 0,2-3 128 16,0-1 0-16,2-3 0 0,4-1 0 0,0-2 0 15,-1-4-352-15,1 0 16 0,0-2 0 0,0-2 0 16,-3-3 336-16,-1-2-144 0,-2 0 144 0,2-2 0 16,-2 0 176-16,-2-5 144 0,-4-2 16 0,-2 1 16 15,-2 0-352-15,-1-3-320 0,-3-3 64 0,1-1 16 16,-1-3 720-16,-4 0 144 0,-1-3 16 0,-1 0 16 15,-1-1-16-15,-2-2-16 0,-1 3 0 0,-3-3 0 16,-2 1-624-16,-3 0 0 0,-3 1 0 0,0 1 0 16,-4 0 256-16,-1-2 48 0,-4 2 0 0,-4 0 0 15,-5 1-304-15,0 1 0 0,1 2 0 0,-2 1 0 16,0 3 0-16,1 0-176 0,0 2 0 0,1 5 0 16,2 3-2048-1,1 3-400-15</inkml:trace>
  <inkml:trace contextRef="#ctx0" brushRef="#br2" timeOffset="26003.15">12569 3603 14223 0,'0'0'624'0,"0"0"144"0,0 0-624 0,-4-7-144 16,0 1 0-16,0-1 0 0,-2 1 1360 0,-2-1 240 0,-1 1 64 0,-1-1 0 16,-2-1-208-16,0 0-48 0,-1 1 0 0,0-4 0 15,0 3-256-15,0-1-64 0,-1 0-16 0,-3 3 0 16,-3-5-496-16,0 3-112 0,-2 2-16 0,-1 1 0 16,-3-1-128-16,1 5-48 0,-1-3 0 0,0 4 0 15,0 2-128-15,0 4-16 0,1 3-128 0,0 4 192 16,2 4-192-16,1 1 0 0,2 3 0 0,0 3 0 15,2 1 0-15,0 3 0 0,1 0 0 0,3 2 0 16,2-2 0-16,1 5 0 0,2 3 0 0,2 2 0 16,0 3 0-16,2 4 0 0,0 3 0 0,1 5 0 15,1 3 0-15,2 2 0 0,2-2 0 0,2 6 0 16,-1 2 0-16,2 2 0 0,1 2 0 0,1 2 0 16,0 2 0-16,2 1 0 0,0 1 0 0,0 1 0 15,-1-5 0-15,1 0 0 0,0-1 0 0,-1-1 0 16,-3-3 0-16,-1 2 0 0,0-1 0 0,0-3 0 15,-1-4 0-15,0-2 128 0,-1 2-128 0,0-2 0 0,0 0 128 0,1 1-128 16,-2-2 0-16,0-3 0 0,0 3 0 0,0-4 128 16,0 1-128-16,0-1 0 15,-2 1 0-15,2 2 0 0,-1 0 0 0,0-2 0 0,-2 2 0 0,1-4 0 16,-2 2 0-16,0-2 0 0,-1-4 0 0,-1-1 0 16,1-1 0-16,1-2 0 0,-1-2 0 0,1-3 0 15,2-1 0-15,0-1 0 0,2-4 0 0,2-2 0 16,1-4-160-16,1 3 160 0,2-3-160 0,0-1 160 15,2-2-192-15,1-2 192 0,1 1-128 0,2-1 128 16,1-1 0-16,0-1 0 0,2 2 0 0,0 1 0 16,2-4 0-16,1 1 0 0,1-2 0 0,2 2 144 0,1-3-144 15,2-1 192-15,3 0 160 0,0-1 32 0,0-2 16 0,1 0 0 16,-1-2-144-16,-1 2-16 0,-1-2-16 0,1-3 0 16,0 1-224-16,1 1 0 0,1-1 0 0,-1-1 0 31,-1 0-2624-31</inkml:trace>
  <inkml:trace contextRef="#ctx0" brushRef="#br2" timeOffset="27711.27">15697 5582 4607 0,'0'0'400'0,"0"0"-400"0,0 0 0 0,0 0 0 0,0 0 3888 0,0 0 688 0,0 0 144 0,5 0 16 16,-8 8-2480-16,3-8-496 0,0 0-96 0,0 0-32 16,0 0-336-16,0 0-64 0,0 0-16 0,0 0 0 15,0 0-336-15,2-8-80 0,-1-1-16 0,2-2 0 16,-1 0-336-16,-1-3-80 0,1 3-16 0,-1-5 0 15,0-1-192-15,-1 0-32 0,-1 0-128 0,-2 0 192 16,1-1-48-16,-2 0-16 0,-1 0 0 0,0-1 0 16,-2 0-128-16,-1-1 160 0,-1 1-160 0,0-1 160 15,1-1-160-15,-2 2 0 0,-3-5 144 0,1 2-144 0,0 0 0 0,0 1 0 16,1 1 0-16,0 3 0 0,2 3 0 0,0 2 0 16,0 5 0-16,0-3 0 0,0 4 0 0,0 2 0 15,-2 1 0-15,1 3 0 0,1 3 0 0,-1 2 144 16,0 4-144-16,0 3 160 0,0 4 0 0,1 5 0 15,0 2 0-15,0 3 0 0,0 2-160 0,-3 0 0 16,0 2 144-16,-1 2-144 0,3-3 0 0,0 3 0 16,-1 2-192-16,1-6 64 15,-1 1-1504-15,1-3-288 0,1-2-64 0,0-1-8064 16,-3-1-1616-16</inkml:trace>
  <inkml:trace contextRef="#ctx0" brushRef="#br2" timeOffset="28008.03">15115 5467 28447 0,'0'0'1264'0,"0"0"256"0,0 0-1216 0,0 0-304 0,0 0 0 0,0 0 0 16,0 0 1344-16,0 0 224 0,0 0 32 0,0 0 16 16,0 0-464-16,0 0-112 0,0 0-16 0,0 0 0 15,0 0-480-15,-2 7-96 0,-1 2-32 0,2-1 0 16,-1 1-272-16,2 1-144 0,-1 3 160 0,1 0-160 15,-1 2 128-15,1-1-128 0,-1 3 0 0,1 0 144 16,1-4-144-16,0 1 160 0,0 2-160 0,2-4 160 16,0 1 96-16,2-2 0 0,-1 2 16 0,2-4 0 15,2 2-112-15,1-1-32 0,2-2 0 0,2 0 0 16,1-3-128-16,2 0 0 0,-1-1 0 0,1-1 0 16,1 1 0-16,0-4-224 0,1-3 48 0,0 2 16 15,2-2-1840-15,0 1-368 16,19-6-80-16,-9-1-16 0</inkml:trace>
  <inkml:trace contextRef="#ctx0" brushRef="#br2" timeOffset="28773.89">13475 5218 22111 0,'0'0'1968'0,"-6"4"-1584"0,-1 0-384 0,2 1 0 15,0 0 1904-15,-2 1 288 0,1-1 64 0,-1 1 16 16,2-1-864-16,0 1-160 0,5-6-32 0,-8 6-16 16,-1 1-624-16,1-2-112 0,-1 0-16 0,0 2-16 15,-2-6 80-15,0 4 32 0,-2-3 0 0,0 0 0 16,-1-1 48-16,0-1 16 0,1-1 0 0,-1-1 0 15,-2-2-80-15,0 0-16 0,0-5 0 0,-1-1 0 16,-2-1-192-16,1-5-32 0,0-1-16 0,1 0 0 16,0-4-144-16,1 0-128 0,-1-1 192 0,3 0-192 15,1 0 208-15,1 1-64 0,4-1-16 0,4 4 0 16,3 1-128-16,2 1-256 0,3 0 64 0,2 2 16 0,1-3 176 0,1 1-128 16,1 1 128-16,2-2-128 0,-1 3-112 15,1-5-16-15,2 2 0 0,2 3 0 16,1-2-800-1,1 2-160-15,-1 1-48 0,-2 0 0 0,-1 3-2848 0,-1-1-576 0,6-7-112 0,-8 10-32 0</inkml:trace>
  <inkml:trace contextRef="#ctx0" brushRef="#br2" timeOffset="29008.25">13127 4686 21183 0,'0'0'1888'0,"0"0"-1504"15,0 0-384-15,0 0 0 0,0 0 2160 0,0 0 352 16,0 0 80-16,0 0 16 0,0 0-1136 0,7-5-240 0,0 0-32 0,4 0-16 15,-1-1-864-15,2 1-192 0,1 0-128 0,0 0 192 16,1 1-192-16,2 2 0 0,-2 1 0 0,1 1 128 16,-2-1 128-16,0 1 32 0,1 0 0 0,-2 1 0 15,-2 2 112-15,-3 1 32 0,-2 0 0 0,0 1 0 16,-1 3 16-16,0 2 0 0,-3 3 0 0,-1 1 0 16,-1 2-192-16,0 1-16 0,0-1-16 0,-1 1 0 15,0 0-224-15,-1-2 0 0,0 0 0 0,3-2 0 31,4-2-1664-31,2 1-416 0</inkml:trace>
  <inkml:trace contextRef="#ctx0" brushRef="#br2" timeOffset="29711.21">17880 5197 911 0,'0'0'0'0,"16"4"0"0,-8-10 0 0,0-1 0 0,1-1 3472 0,0 2 624 15,0-1 112-15,0 2 16 0,3 1-1664 0,1 1-352 16,0 3-64-16,0-1-16 0,1-1-544 0,-2-1-112 16,-3 2-32-16,0 2 0 0,1 2-144 0,-4 0-16 15,-6-3-16-15,1 10 0 0,-1-1-176 0,-2 4-16 16,-3 2-16-16,-2 4 0 0,-2 0-320 0,-2 3-64 16,0 1-16-16,-1-1 0 0,2-1-432 0,0 1-96 15,3 1 0-15,0-3-128 0,-1-1 144 0,2-2-144 16,1 0 0-16,2-1 144 0,0 1-144 0,2 0 128 15,0 0-128-15,1-2 128 0,1-2 320 0,3-1 64 16,0-1 16-16,1-2 0 0,3 0-528 0,1-1-304 16,1-2 48-16,2 1 0 0,4-2 256 0,1 0 0 0,0 0-128 0,2-2 128 31,1-3-480-31,2-1-32 0,3-2-16 0,0 0 0 16,-1 1-1552-16,1-3-304 0,1 1-64 0,-2-4-12656 0</inkml:trace>
  <inkml:trace contextRef="#ctx0" brushRef="#br2" timeOffset="30274.09">18077 5350 23951 0,'-7'2'2128'0,"-3"1"-1696"0,1-2-432 0,1 3 0 16,1-3 2304-16,-1 2 384 0,1 0 80 0,7-3 16 16,0 0-992-16,0 0-192 0,0 0-32 0,0 0-16 15,9 8-736-15,3-2-160 0,1-2-16 0,4 0-16 0,4 0 48 0,4 0 16 16,2-4 0-16,3 0 0 0,4-3-144 0,0-1-32 15,0-1 0-15,2 0 0 0,3 0-288 0,1 1-64 16,-1 0-16-16,0 0 0 0,1-3-144 0,3 3 0 16,0-2 0-16,2 1 0 0,1-2 0 0,0 1 0 15,-3 2 0-15,0-3 0 0,-2 2 0 0,-2 1 0 16,-3 1 128-16,-1 1-128 0,1-1 0 0,-1 1 0 16,-1-1 0-16,1 2 0 0,-1-3 0 0,-2 2 0 15,0 1 0-15,-2-3 0 0,1 2 0 0,-1-2 0 16,-1 0 0-16,-1 0 0 0,-6 0 0 0,-2 0 0 15,-2 0-128-15,-2 2 128 0,-3-1-160 0,-3-1 160 16,-1 0-208-16,-2-2 80 0,-3 0-64 0,-3 0 0 16,1-3 0-16,-5 0 0 0,-2-2-128 0,-3-1-48 15,0 2 0-15,-4-3 0 16,-3-1-48-16,-5 1-16 0,-3-3 0 0,-3 2 0 0,-4-2 432 0,1 3-128 0,0 0 128 0,3 1 0 16,1-1 0-16,2 1 0 0,5 1 0 0,2 4 0 15,4 5 0-15,3 2 0 0,1-3 0 0,8 3 0 16,0 0 0-16,0 0 0 0,0 0 0 0,15 3 0 15,3-1 0-15,4 3 0 0,4 1 0 0,5 0-128 16,2-1 128-16,1 4-128 0,0 1 128 0,1-1-128 16,-1-1 0-16,0 1 0 0,-2 1 0 0,0-1 0 15,-5 3 128-15,-1 1 0 0,-2 0-144 0,-3 0 144 16,-5 0 0-16,-1 1 0 0,-5 2 160 0,-2 1-160 16,-3 1 704-16,-3 3 16 0,-4-1 16 0,-3 1 0 15,-4-1-64-15,-1 3-16 0,-4-3 0 0,3 5 0 0,0 0-368 0,-2 2-80 16,-2 1-16-16,0-1 0 15,1-2-1344-15,2 0-288 0,4 1-48 0</inkml:trace>
  <inkml:trace contextRef="#ctx0" brushRef="#br2" timeOffset="31243.15">20695 6544 11055 0,'-1'17'976'0,"-6"-13"-784"16,1 0-192-16,-1 0 0 0,2 0 3600 0,5-4 688 16,0 0 128-16,0 0 16 0,0 0-1664 0,0 0-336 15,4-8-64-15,3 1 0 16,2 1-2368-16,2-2-256 0,2 0-144 0,4-4-48 0,0 1 1008 0,3-2 192 0,1-2 32 0,4 2 16 16,2-1-16-16,3-1 0 0,2 0 0 0,4-2 0 15,-2-1-320-15,2-1-64 0,2 0-16 0,0 1 0 16,1-3-80-16,0 0-32 0,1-3 0 0,2 2 0 15,-2 0-64-15,2 0-16 0,1 0 0 0,0 0 0 16,0-1-64-16,-1 1 0 0,-2 1-128 0,0 1 192 16,-1 0 176-16,-2 2 16 0,1 1 16 0,-1 1 0 15,-1 0-80-15,-1 2-32 0,-1 2 0 0,-1-1 0 16,-2 0-288-16,-1 3 0 0,-2 1 128 0,-2 0-128 16,-4 0 0-16,-3-1 160 0,-2 4-160 0,-1-3 128 15,-2 1 0-15,1 1-128 0,-4 0 192 0,0 0-64 16,-2 2 64-16,-1-2 16 0,-2 2 0 0,2 1 0 0,-1-1-48 0,-1 1-16 15,1 0 0-15,0 2 0 0,1 0-144 16,0 1 160-16,1 1-160 0,0 1 160 0,2 1-16 0,1 0 0 16,-2 2 0-16,2 0 0 0,1 0-16 0,2 1 0 15,2 2 0-15,3-1 0 0,1 2 32 0,1 1 0 16,1 0 0-16,5 3 0 0,3 0 16 0,2 3 0 16,1 1 0-16,1 2 0 0,1 0-176 0,-1 2 0 15,-1 2 144-15,3-2-144 0,-2-2 208 0,0 3-16 16,-1-4-16-16,1 2 0 0,1 1-32 0,0-2 0 15,-2 0 0-15,0-3 0 0,1 0 32 0,-2 0 0 16,-1-1 0-16,-2 0 0 0,0-3-48 0,-4 1-128 0,-1-2 192 16,-1 2-64-16,-4 1-128 0,0-3 0 0,-2-1 0 0,-1 0 128 15,0-2-128-15,0 0 0 0,-4-2 0 0,-1 0-176 32,0 1-1104-32,-3-3-208 0,-2 1-48 0,1-3-16 15,-8-1-2288-15,0 0-464 0</inkml:trace>
  <inkml:trace contextRef="#ctx0" brushRef="#br2" timeOffset="31836.84">22028 4908 23199 0,'0'0'1024'0,"0"0"224"0,0 0-992 0,0 0-256 0,4 6 0 0,-3 1 0 15,0-1 1568-15,2 6 272 0,-1 2 48 0,1 3 16 16,0 0-192-16,-1 3-48 0,1 2 0 0,-1 4 0 16,1 4-720-16,2 3-160 0,-3 1-16 0,1 1-16 15,4 1-160-15,-2 2-16 0,0-1-16 0,1-2 0 16,0 0-240-16,-1 0-64 0,2-4 0 0,-2 3 0 15,-1-2-256-15,0 0 160 0,-2-4-160 0,2-1 128 16,-1-1-128-16,0-2 0 0,-2-4 0 0,2 1 0 0,-2 1 0 16,1-1-304-16,0-4 48 0,-1-1 16 15,0-3-1488-15,1-1-288 0,-1-2-64 0,0 2-16 16,-1-6-1376-16,0-6-288 0,0 0-48 0</inkml:trace>
  <inkml:trace contextRef="#ctx0" brushRef="#br2" timeOffset="32276.15">21966 4415 12895 0,'-9'-26'1152'0,"5"14"-928"0,0-1-224 0,-1-1 0 15,-3-1 1984-15,2 0 368 0,1-1 64 0,-1 2 16 16,0-2-544-16,-1 3-96 0,0 0-32 0,-1 3 0 16,1-2-800-16,1 4-144 0,-2 2-48 0,0 3 0 15,-1 3 64-15,0 3 0 0,0 2 0 0,1 3 0 16,-1 1-256-16,1 5-32 0,1 4-16 0,2 1 0 16,1 3-368-16,3 4-160 0,1 1 128 0,3 2-128 15,2-2 0-15,3 2 0 0,2-2 0 0,3-1 0 16,3-1 0-16,2-3 0 0,2-3 0 0,2-4 0 15,2-3 0-15,0-3 0 0,1-4 0 0,-1-2 0 16,0-4 528-16,-3-3 32 0,-3-3 0 0,-2-3 0 0,-2-3 320 0,-2-2 64 16,-2-2 16-16,-1-3 0 0,-2 0-304 0,-2-2-48 15,-1-2-16-15,-1-2 0 0,-3-1-208 0,-2 2-32 16,1 2-16-16,-4-2 0 0,-3 0-80 0,-1 0-32 16,-3-1 0-16,-2 3 0 0,-1-2-224 0,-2 3 0 15,-1 4 0-15,0 3 0 16,1 4-256-16,0 3-128 0,1 3-48 0,1 3 0 15,-1 2-1296-15,2 3-256 0,1 1-48 0,1 2-9776 16,0 3-1952-16</inkml:trace>
  <inkml:trace contextRef="#ctx0" brushRef="#br2" timeOffset="32504.03">21569 4264 20271 0,'0'0'1792'0,"0"0"-1424"16,0 0-368-16,-7 2 0 0,-1-2 2768 0,2 2 496 0,6-2 80 0,0 0 32 16,0 0-1872-16,0 0-368 0,0 0-80 0,-1 7-16 15,1 1-1040-15,1 0-256 0,3 0-16 0,1 2-10272 16,0-2-2048-16</inkml:trace>
  <inkml:trace contextRef="#ctx0" brushRef="#br2" timeOffset="32646.3">21603 4612 27695 0,'0'0'1216'0,"0"0"272"0,-4 6-1184 0,0 0-304 0,4-6 0 0,0 0 0 0,0 0 1120 0,0 0 160 16,0 0 48-16,0 0 0 15,0 0-2432-15,0 0-496 0,0 0-80 0</inkml:trace>
  <inkml:trace contextRef="#ctx0" brushRef="#br2" timeOffset="32849.51">21702 3809 23039 0,'0'0'2048'0,"-7"1"-1648"0,2 3-400 0,5-4 0 15,0 0 1728-15,0 0 272 0,-4 5 48 0,4-5 16 16,0 0-656-16,0 0-128 0,0 0-16 0,0 0-16 31,8 4-2320-31,0-1-464 0,0 1-80 0</inkml:trace>
  <inkml:trace contextRef="#ctx0" brushRef="#br2" timeOffset="33005.66">21964 3746 29887 0,'0'0'1328'0,"0"0"272"0,0 0-1280 0,0 0-320 0,0 0 0 0,0 0 0 0,-3 7 832 15,3-7 128-15,0 0 0 0,5 6 16 16,4 1-2576-16,1-3-528 0,-1 0-112 0</inkml:trace>
  <inkml:trace contextRef="#ctx0" brushRef="#br2" timeOffset="33209.03">22355 3977 31967 0,'0'0'1408'0,"0"0"304"0,0 0-1376 0,0 0-336 0,0 0 0 0,0 0 0 15,0 0 512-15,0 0 16 0,-1 8 16 0,-1-2 0 32,2 2-1648-32,2 0-336 0,0 0-64 0</inkml:trace>
  <inkml:trace contextRef="#ctx0" brushRef="#br2" timeOffset="33380.78">22408 4371 25791 0,'0'0'2304'0,"-2"6"-1856"0,0 3-448 0,1-2 0 0,1-7 2096 0,0 0 320 16,0 0 64-16,3 8 16 0,1-2-1520 0,0-1-288 15,-4-5-64-15</inkml:trace>
  <inkml:trace contextRef="#ctx0" brushRef="#br2" timeOffset="34334.21">22287 5478 2751 0,'0'0'256'0,"0"0"-256"0,0 0 0 0,0 0 0 0,0 0 3712 0,0 0 688 0,0 0 144 0,0 0 16 0,0 0-2192 0,-3-7-432 16,2-2-80-16,1 9-32 0,0 0-352 0,0 0-64 15,7-4 0-15,0 4-16 0,3 4-256 0,0 0-48 16,3-2-16-16,1 4 0 0,2 3-144 0,2 0-32 16,3 4 0-16,1-3 0 0,3-2 0 0,1 4-16 15,4 5 0-15,-1 0 0 0,1-2-160 0,-1 0-16 16,-2-1-16-16,0 0 0 0,-2 2-144 0,1 0-32 16,0-1 0-16,-1 2 0 0,-2 0-176 0,1 0-32 15,-2-1-16-15,0 1 0 0,0-5-144 0,-1 1-16 16,1-2-128-16,-2 0 192 0,0-2-192 0,-2 3 0 15,0-3 128-15,0 0-128 0,-1-3 0 0,-1 1 0 16,0-1 0-16,-1 0 0 0,1 0 0 0,-2-1 0 16,-1-2 0-16,0 1-160 15,-2-2-368-15,-1 2-80 0,-1-2-16 0,0-1 0 16,-1 2-1680-16,1-2-352 0,-9-1-64 0</inkml:trace>
  <inkml:trace contextRef="#ctx0" brushRef="#br2" timeOffset="36728.55">23033 3633 24879 0,'0'0'2208'0,"0"0"-1760"0,0 0-448 0,0 0 0 16,0 0 1776-16,0 0 272 0,10-15 48 0,-10 15 16 16,0 0-688-16,0 0-128 0,7-2-16 0,1-1-16 15,-1-2-944-15,5 4-192 0,2-5-128 0,2 5 144 16,1-3-144-16,0 2 0 0,1-2 0 0,0 0 0 16,1 0-448-16,-1 1-32 0,0 1 0 0,0 0 0 15,-1 0-2480-15,0 0-496 0</inkml:trace>
  <inkml:trace contextRef="#ctx0" brushRef="#br2" timeOffset="37136.48">23352 3338 4607 0,'0'0'192'0,"0"0"64"0,-8-3-256 0,-3 1 0 16,-2 1 0-16,-2-3 0 0,1 2 4160 0,-2 1 768 0,-1 1 176 15,-1 1 16-15,-1 1-3120 0,-2 2-624 0,-2-2-128 0,-1 3-32 16,-2 2-336-16,-2 2-80 16,1 4-16-16,0 0 0 0,-1 4-560 0,2 3-224 0,0 0 176 0,1 5-176 15,2 3 0-15,2-4 0 0,1 4 0 0,5-1 0 16,2 3 0-16,4-4 0 0,1-1 0 0,4 0 0 16,2-2-144-16,5 1 144 0,2-6 0 0,6 0-144 15,3-1 144-15,6-1 0 0,2-2 0 0,4-1 0 16,4-2 0-16,4-2 256 0,2-5-64 0,2 0-16 15,1-3 80-15,-1-1 32 0,0-5 0 0,-2-2 0 16,1-2 16-16,-2-1 0 0,-1-3 0 0,-2-2 0 16,-2-2 16-16,-1 0 0 0,-1-2 0 0,-4-1 0 0,-2-2 192 15,-2 1 64-15,-3-2 0 0,-3 1 0 0,-3 1-64 0,-3-3 0 16,-3 1 0-16,-4 1 0 0,-5-1-224 0,-1 1-48 16,-3 1-16-16,-2 1 0 0,-5-1-224 0,0 1 128 15,-2 1-128-15,-3 2 0 16,-2-3-240-16,2 6-144 0,1 2-16 0,1 3-16 15,-1 2-2784-15,2 5-576 0</inkml:trace>
  <inkml:trace contextRef="#ctx0" brushRef="#br2" timeOffset="38748.05">24327 3326 11967 0,'0'0'1072'0,"0"0"-864"0,0 0-208 0,0 0 0 0,-5 2 2160 0,-3-9 384 16,2 1 80-16,6 6 0 0,-1-7-704 0,1 1-128 15,1-1-48-15,1 1 0 16,4-5-720-16,3-3-128 0,2 2-48 0,0 6 0 0,1-5-592 0,1 2-128 16,0 0-128-16,6-2 176 0,1 2 80 0,-7 5 32 15,1 0 0-15,2 2 0 0,1-1-288 0,0 3 0 0,0 2 128 16,9 3-128-16,-5 1 0 0,1 3 0 0,-1 1 0 16,0-1 0-16,1 0 0 0,-3 3 0 0,-2-3 0 0,-5-2 0 15,1 4 0-15,8 5 0 0,-2-1 0 0,-6 0 0 16,0-1 0-16,0 4 0 0,1 0 0 0,-3 5 0 15,1 0 0-15,0 3-144 0,-2 4 144 0,1 3-128 16,-2-1 128-16,-1 3-208 0,-1 5 80 0,1 0 128 16,0 2-224-16,0 2 80 0,-3 3 16 0,0 3 0 15,0 4 128-15,1 0 0 0,-1 3-144 0,0 2 144 16,0 3 0-16,-1-12 0 0,0 3 0 0,1 3 0 16,2-3 0-16,-1 1 0 0,2 1 0 0,0 0 0 15,1 1 0-15,2 0 0 0,-1 0 0 0,2 1 0 16,1 3 0-16,1-2 0 0,-1-4 0 0,2 2 0 15,3 14 0-15,-3-4 0 0,0 1 0 0,-1-4 0 16,-1-1 0-16,1-1 0 0,3-2 0 0,-2-1 0 0,-2 0 0 0,0-1 0 16,-3-2-160-16,1 0 160 0,-1 1-256 0,-1-8 64 15,0-1 0-15,-1-11 0 0,0 0 192 0,-1 0 0 16,-4 3 0-16,1 2 0 0,2-4 0 0,-1 0 0 16,-1-2 0-16,1 9 0 0,-2-15 144 0,0 0-16 15,-1-4-128-15,-1-2 192 0,-1 2 128 0,1-2 32 16,-1 2 0-16,-1-2 0 0,-2 6 176 0,0-1 48 15,-1-2 0-15,-2-3 0 0,-1 1 192 0,-1-5 64 16,0 1 0-16,-1 3 0 0,-2 1 80 0,-2-5 32 16,-1 1 0-16,-3-5 0 0,-2-2 80 0,-2 0 32 15,-4 0 0-15,0 0 0 0,-1 2-224 0,0-1-64 16,-3-2 0-16,2 0 0 0,0-3-224 0,0 1-48 16,3 1-16-16,2-4 0 0,1 3-480 0,2-1 128 0,2 2-128 0,3 1 0 31,1-4-960-31,4 2-224 0,2 3-48 0,6 0-12448 0,2 3-2480 0</inkml:trace>
  <inkml:trace contextRef="#ctx0" brushRef="#br0" timeOffset="43404.45">16505 7481 19807 0,'-1'7'880'0,"2"10"176"0,-1-17-848 0,1 13-208 16,2 2 0-16,2 0 0 0,-2-2 1088 0,-1 0 160 16,1-1 32-16,2-1 16 0,2 4-160 0,-1-4-48 0,1 0 0 0,-1-1 0 15,1 1-384-15,-1-2-64 0,2-3-32 0,-3 1 0 16,-1-1 144-16,-1-2 16 0,-3-4 16 0,0 0 0 16,0 0 128-16,0 0 32 0,0 0 0 0,0-8 0 15,0-1-32-15,0-1 0 0,0-2 0 0,0-1 0 16,1-1-560-16,0-3-112 0,2-5-32 0,-2 1 0 15,1 1-208-15,-1 1 0 0,2-2 0 0,-1 1 0 16,0-4 0-16,0 1-208 0,2 4 16 0,0 1 0 31,1 2-448-31,3 2-64 0,4 2-32 0,-1 3 0 16,0 2-656-16,2 3-128 0,-3-1-16 0,3 4-16 16,0 1-336-16,0 1-64 0,1-1-16 0,-3 5 0 15,0-1 528-15,0 3 96 0,0 1 32 0,-1 1 0 16,1 0 544-16,-1 0 128 0,-1 0 0 0,-1-1 16 0,1 2 400 0,0-3 80 0,-1-1 16 0,0 1 0 15,-8-7 384-15,8 5 96 0,0 0 16 0,-2-2 0 0,2 1 432 16,1 0 96-16,0-2 0 0,0 1 16 0,0 1 240 0,1 0 32 16,-3-2 16-16,3 1 0 0,-3-2-80 0,1-1-16 15,-1-1 0-15,-1-2 0 0,1 1-80 0,-1 0 0 16,1-3-16-16,-1 1 0 0,0-2-304 0,-1-3-64 16,-1 1-16-16,0-1 0 0,-1 0-112 0,0 1-32 15,-2-3 0-15,-1 5 0 0,0-1-96 0,0 7-32 16,-2-6 0-16,-2 1 0 0,-3 3-32 0,1 2 0 15,-2 0 0-15,-1 3 0 0,0 1-32 0,-2 0-16 16,1 4 0-16,1 1 0 0,-3 0 16 0,3 4 0 16,2-3 0-16,1 3 0 0,1 0 16 0,1 0 0 15,0 2 0-15,4 0 0 0,0-2-112 0,1 4 0 0,2-2-16 16,1 0 0-16,2-2-176 0,2 0 0 16,0-1 0-16,2 0 0 0,2 1 0 0,1 0 0 0,0-1 0 0,0-2 0 31,0-1-480-31,0 0-32 0,1 0 0 0,1-1 0 15,-1 0-1296-15,-1-4-272 0,0 0-48 0,0 0-16 16,0 0-1232-16,-1-2-240 0,-3 1-48 0</inkml:trace>
  <inkml:trace contextRef="#ctx0" brushRef="#br0" timeOffset="43966.91">17406 7466 14735 0,'0'0'640'0,"0"0"160"0,0 0-640 0,0 0-160 0,0 0 0 0,0-7 0 15,1-1 3072-15,1-1 576 0,-2 0 112 0,1 1 16 16,0 0-2112-16,-1 2-448 0,0-1-64 0,0 7-32 15,0 0-416-15,0-6-64 0,-2-1-32 0,2 7 0 16,-7-5-80-16,-1 3-16 0,-1-1 0 0,0 3 0 16,1 1-176-16,-1 3-32 0,0 1-16 0,0 3 0 15,2 1-288-15,-1 4 0 0,1 0 128 0,0 2-128 16,2 0 0-16,1 4 0 0,1 0 0 0,3-1 0 16,-1-3 0-16,1-1 0 0,1 4 0 0,2-5 0 15,1 2 0-15,2-2 0 0,2-1 0 0,0-3 0 16,0-4 0-16,0 1-144 0,1-3 144 0,0 2-192 15,1 0-112-15,-1 1-16 0,-1-1-16 0,-1 1 0 16,-1-3-688 0,1 2-128-16,-2 2-16 0,0-2-16 0,-5-5 64 0,0 0 16 0,0 0 0 0,0 0 0 15,4 8 528-15,-1 1 128 0,-1-1 0 0,-2-8 16 16,0 0-336-16,0 0-80 0,2 9-16 0,-2 0-9920 16</inkml:trace>
  <inkml:trace contextRef="#ctx0" brushRef="#br0" timeOffset="44404.26">17398 7685 5519 0,'0'0'240'0,"0"0"64"0,0 0-304 0,0 0 0 0,0 0 0 0,0 0 0 15,0 0 3296-15,0 0 608 0,0 0 112 0,7 5 16 16,-7-5-2224-16,7 4-448 0,0 2-80 0,-1 1-32 16,1-1-80-16,-2 1-16 0,-1-1 0 0,0 4 0 0,0 0 64 0,-1 0 0 15,-2 1 0-15,-1-1 0 0,-1 2-288 0,-2 0-48 16,-1-1-16-16,1 0 0 0,-2-2 96 0,0 1 0 16,0-3 16-16,-2 2 0 0,-2-1-784 0,1 0-192 15,2-2 0-15,-2-1 0 0,-1 1 0 0,1-2 0 16,0-2 128-16,2-2-128 15,-1-1-480-15,7 1-144 0,-5-4-16 0,5 4-16 16,-3-7-2880-16,3 1-576 0</inkml:trace>
  <inkml:trace contextRef="#ctx0" brushRef="#br0" timeOffset="44714.57">17835 7424 29823 0,'0'0'1328'0,"0"0"272"0,-8 0-1280 0,-1 0-320 0,-2 1 0 0,2 1 0 16,-2 0 736-16,-1 2 96 0,0 1 0 0,2 2 16 15,-1-1-400-15,0 3-64 0,0 2-32 0,3 2 0 16,2 1-352-16,1 3 128 0,3 1-128 0,2 1 0 16,2-1 0-16,1 0 0 0,3 0 0 0,3-1 0 15,3 0 0-15,3-1 0 0,2-2 0 0,-1-5 0 16,-1 2 0-16,1-7 0 0,0-2 0 0,-1-2 0 15,0-1 448-15,-2-1 0 0,-3-1 16 0,-1-4 0 16,-1 1-96-16,-1-1-32 0,-2-3 0 0,-1-1 0 16,-3 2 288-16,-1-1 48 0,-3 1 16 0,1-2 0 0,-2-2-560 0,0-1-128 15,-1-2 0-15,-2 3 0 16,1-2-336-16,1 2-112 16,-2 0 0-16,2 1-16 0,1 0-2544 15,1 0-496-15,1-1-96 0</inkml:trace>
  <inkml:trace contextRef="#ctx0" brushRef="#br0" timeOffset="45072.94">17990 7402 12895 0,'0'0'576'0,"3"10"112"0,-1 2-560 0,1 0-128 15,1 1 0-15,0 1 0 16,-2 4 4160-16,2-1 816 0,-1 3 144 0,-1-2 48 0,1 0-2784 0,1 2-544 16,-2 1-112-16,1 1-32 0,0 1-944 0,-2 0-192 15,0-3-48-15,1-3 0 0,0-2-160 0,1-4-32 16,-1-1-16-16,4-4 0 0,-6-6-80 0,0 0-16 15,5 5 0-15,-5-5 0 0,8-4-208 0,-2-2 0 16,-1-2 128-16,1-1-128 0,0-3 0 0,1 0 0 16,-1-1 0-16,-1-2 0 0,1-2 0 0,-1 0 0 15,-3-4-160-15,4 1 160 0,0 1-240 0,1-1 48 16,-1-1 0-16,1 3 0 0,-1 1 192 0,1 0-144 16,-2 2 144-16,-1 2-128 0,-1 5 128 0,-1 1 0 15,-2 7 0-15,0 0 128 0,0 0-128 0,0 0 192 16,3 9-64-16,-1 4 0 0,1 3-128 0,1 2 0 15,1-1 0-15,2 3 128 0,-1 1-128 0,3 1-128 0,0-5 128 0,3 2-192 32,0 0-576-32,1-1-128 0,3-5-32 0,-1 0 0 15,2 0-1968-15,1-4-400 0,-1-1-80 0,2-3-5600 0,0-5-1136 0</inkml:trace>
  <inkml:trace contextRef="#ctx0" brushRef="#br0" timeOffset="45399.45">18590 7494 3679 0,'0'0'320'0,"-3"-9"-320"0,-2 3 0 0,-2 2 0 15,0-1 5360-15,-1 2 992 0,-3 2 208 0,1 1 32 0,-1 1-3792 0,0 3-768 16,-2 1-160-16,1 3-16 0,1 2-816 0,2-1-144 16,0 3-48-16,3 0 0 0,-1 0-320 0,3-2-64 15,2 2-16-15,0-3 0 0,2 3-448 0,3-1 0 16,2 1 0-16,2-3 0 0,2-2 0 0,0-2-128 16,-1-1 128-16,1 0 0 0,0-3-288 0,1 0 48 15,1 1 16-15,-2-2 0 0,0-2-32 0,0 0-16 16,0-5 0-16,1 1 0 0,-3-2 112 0,2-1 32 15,1-3 0-15,-4 3 0 0,1 0 128 0,-1 0 0 16,-1-2-144-16,-1 2 144 0,-1 0 0 0,0 1 0 16,-1 0 0-16,-1 1 0 0,-1 7 432 0,0 0 0 15,0 0 0-15,0 0 0 0,0 0 96 0,0 0 32 16,0 0 0-16,0 0 0 0,0 0-352 0,0 0-64 16,0 7-16-16,0 1 0 0,0 1-128 0,0 2 0 15,0 2 0-15,2 0 0 0,0-1 0 0,1 1-176 16,0 0 48-16,0-2 0 15,1 0-2000-15,2-1-400 0,0-1-80 0,1 1-16 16,0-1-960-16,1-3-192 0</inkml:trace>
  <inkml:trace contextRef="#ctx0" brushRef="#br0" timeOffset="46139.46">18815 7483 11055 0,'0'0'976'15,"0"0"-784"-15,0-7-192 0,0 7 0 0,0 0 4224 0,0 0 784 0,0 0 176 0,0 0 16 16,0 0-2768-16,0 0-576 0,0 0-96 0,0 0-32 15,0 0-720-15,0 0-160 0,2 9-16 0,-1 0-16 16,0-1-432-16,2 0-96 0,1 0-16 0,0 0 0 16,0-1-272-16,-1 1 160 0,4 0-160 0,-2-3 128 15,-5-5-128-15,7 3 0 0,-7-3 0 0,7 1 128 16,0 2-128-16,1-6 0 0,0 1 0 0,-2-2 0 0,1-1-240 0,1-1 80 16,-2 0 16-16,2-1 0 0,0-3-112 0,-1-2-32 15,1 0 0-15,-1 1 0 0,-1-2 16 0,1 0 0 16,-1 1 0-16,1-3 0 0,-2 4 64 0,-1 0 16 15,0 2 0-15,0 3 0 0,-4 6 192 0,0 0 0 16,0 0 0-16,0 0 0 0,0 0 224 0,-1 10-16 16,-1 2 0-16,1 2 0 0,0 2 112 0,1 1 32 15,0 0 0-15,2 1 0 0,2 0-224 0,4 0-128 16,0-1 128-16,0 0-128 0,-1-2 0 0,3-2 0 16,0-3-192-16,3-1 64 15,1-1-640-15,2-1-128 0,0-2-32 0,1-4 0 16,0 0-144-16,0 1-16 0,-2 0-16 0,1-4 0 15,-2-2 496-15,0-3 96 0,1 1 32 0,-1-2 0 0,1-1 480 0,-4 0 0 0,1 0 0 0,-2-2 0 16,0-2 320-16,-1 1 16 0,-2 1 0 0,0-1 0 16,0 3 240-16,-2-3 32 0,-3 2 16 0,0-1 0 15,-2 1 80-15,-2-1 0 0,0 2 16 0,-1 1 0 16,-1 1 176-16,0-1 16 0,-1 1 16 0,1 3 0 16,4 4-432-16,-5-1-96 0,-2 1-16 0,7 0 0 15,-6 5-192-15,1 2-32 0,1 2-16 0,0 1 0 16,1 1-144-16,1 2 0 0,0 0 0 0,4-1 128 15,0 6-128-15,3-3 0 0,2 1 0 0,1 0 128 16,1-2-128-16,3 0 0 0,1 1 0 0,0-3 0 16,2-2 0-16,1 0 0 0,1-3 0 0,-1-3 0 15,-2-2 0-15,0 1 0 0,2 0 128 0,-2-2-128 0,1-2 0 16,-1-1 0-16,0 1 0 0,1-3 0 16,-1-1 0-16,-2-2 0 0,-2 1 0 0,1-2 0 0,-2 2 0 0,0-2 0 0,-1 0 0 0,-2-1 0 15,1-3 0-15,-2 3 0 0,0-3-176 0,-1 2 176 16,-1-1 0-16,-2 1 0 0,0-1 0 0,-1 2 0 15,0-1 0-15,-1 1 0 0,-2-2 0 0,-1 1 0 16,-1 3 0-16,5 7 144 0,0 0-144 0,-9 0 0 16,0 3 304-16,2 2-48 0,1 4-16 0,-1 0 0 15,1 4 176-15,-1 3 32 0,2 1 16 0,3 1 0 16,0-2 16-16,2 0 0 0,3 2 0 0,3 1 0 16,2 0-240-16,4-4-48 0,4 0-16 0,6-4 0 15,4-3-176-15,3-1 0 0,2-2 0 0,7-2 128 16,6-5-1920-1,5-2-384-15,4-3-64 0</inkml:trace>
  <inkml:trace contextRef="#ctx0" brushRef="#br0" timeOffset="46742.21">20721 7505 25503 0,'0'0'1136'0,"0"-3"224"0,-2-1-1088 0,-1 0-272 16,-2-2 0-16,0 2 0 0,-3 1 2304 0,-1 1 416 16,0-2 80-16,-3 1 16 15,1 3-2608-15,1 3-512 0,-2-3-96 0,1 0-32 0,0 1 432 0,1 0-128 16,1 3 128-16,9-4 0 0,-7 8-128 0,2 0 128 16,5-8-128-16,-2 9 128 15,2 0 0-15,4 0-128 0,0-1 128 0,3-1 0 16,2 2 0-16,3 0 0 0,-2 1 144 0,2-2-144 15,0 3 416-15,1 0-32 0,-2 2 0 0,1-1 0 16,1 2 224-16,-2 2 32 0,-2 2 16 0,-2-3 0 16,0-2 0-16,-3 0 0 0,-1 0 0 0,-3 0 0 15,-2 0-352-15,1 0-80 0,-3 0-16 0,-3-1 0 16,0-3-208-16,-1 0-256 0,-1-1 48 0,0-2 16 31,-1-2-2496-31,3-3-480 0,-1-3-96 0,3-3-11280 0</inkml:trace>
  <inkml:trace contextRef="#ctx0" brushRef="#br0" timeOffset="46882.88">20815 7305 17503 0,'0'0'768'0,"0"0"176"0,0 0-752 0,0 0-192 16,0 0 0-16,8 4 0 0,-8-4 2816 0,5 9 544 16,0 6 96-16,1 3 32 0,-1 3-2080 0,1 2-432 15,2 6-80-15,0 0 0 0,0-1-672 0,1 0-224 16,0 2 144-16,1 0-144 15,1 0-352-15,-1 0-160 0,2 1-16 0,0-1-16 16,-2-7-2368-16,2 2-480 0,-3-4-80 0</inkml:trace>
  <inkml:trace contextRef="#ctx0" brushRef="#br0" timeOffset="47337.9">20987 7829 3679 0,'-10'-15'320'0,"5"8"-320"0,-2 1 0 0,1-1 0 16,-2-2 3776-16,1-1 672 0,1-2 144 0,-1-1 16 15,2-1-3104-15,1 2-624 0,1 1-128 0,3 0-32 16,3 0-464-16,4 3-80 0,-1 2-32 0,3-1 0 15,3 1-144-15,1-1 0 0,3 1 0 0,-1-2 0 16,2-1-192-16,0 0-80 0,0 0-16 0,0-1 0 31,0 1-528-31,0-1-96 0,-1 1-32 0,-2 1 0 0,-1 0 496 0,-3 3 80 0,-3 0 32 0,-1 2 0 16,-6 3 1120-16,0 0 240 0,0 0 32 0,0 0 16 16,0 0 864-16,0 0 176 0,0 0 48 0,0 0 0 15,0 0-944-15,-3 9-192 0,-1 0-48 0,0 2 0 16,-1 1-656-16,1 2-144 0,1-4-32 0,2 3 0 15,-1 2-144-15,1 0 0 0,0 1 0 0,1 1 0 0,1-4 0 16,0 0 192-16,3-3-192 0,0 1 192 0,1-2-64 16,2-1 0-16,1 1 0 0,-2-6 0 0,-6-3-128 0,8 1 128 15,0-2-128-15,0-2 128 0,0-1 0 0,-1-1 0 16,1-2 0-16,1-1 0 0,-1-2-128 0,0-2 192 16,0 1-192-16,0 0 192 0,-2-1-192 0,1 1 0 15,-1-1 144-15,1 1-144 0,-1 2 192 0,-1-1-48 16,-1 1 0-16,-1 1 0 0,1 1 400 0,-4 7 80 15,0 0 16-15,0 0 0 0,0 0-144 0,0 0-32 0,0 0 0 0,0 0 0 16,-3 7-320-16,2 2-144 0,1 3 128 0,1-2-128 31,1 5-272-31,-1 0-144 0,1 1-32 0,2 0 0 16,0-2-1728-16,2 0-368 0,-1-1-64 0,1 0-16 16,2-1-192-16,0-2-64 0,1 1 0 0</inkml:trace>
  <inkml:trace contextRef="#ctx0" brushRef="#br0" timeOffset="47744.1">21524 7356 25279 0,'-6'-27'1120'0,"5"16"224"15,-2 0-1072-15,0 0-272 0,2 3 0 0,1 8 0 0,-3-5 1408 16,3 5 208-16,0 0 48 0,-3 9 16 0,0 3-640 0,2 6-128 16,1 4-16-16,1 3-16 0,0 1-192 0,3 2-48 15,0 0 0-15,1-2 0 0,2 2-256 0,1-1-48 16,1 2-16-16,1-6 0 0,-2-1-192 0,0-1-128 15,-2-1 128-15,2-4-128 0,-3 2 0 0,1-3 144 16,-3-2-144-16,1-2 0 0,-2-3 176 0,-1 0-176 16,-1-2 160-16,0-6-160 0,0 0 192 0,0 0-64 15,0 0-128-15,0 0 192 0,0 0-192 0,0 0 0 16,-1-8 0-16,1-2 0 0,1-1 0 0,2-3-240 16,1 2 48-16,2-2 16 0,-1-2 0 0,2-1 0 15,-1 3 0-15,2 2 0 0,0 3 176 0,1 3-128 16,0 2 128-16,3 0-128 0,0 1 288 0,-1 2 64 0,0 2 16 0,-1 3 0 15,1 5 448-15,-1 0 80 0,1 2 32 0,-2-1 0 16,-2 1-160-16,0 0-16 0,-2 2-16 0,-1 2 0 16,-1-1 80-16,-2 2 16 0,-2 1 0 0,-3-3 0 15,-1-2-384-15,-2 0-64 0,-1-1 0 0,-1 2-16 16,-1-1-240-16,1 0 144 0,-3-2-144 0,0-1 128 16,0-3-320-16,2-3-64 0,0-3 0 0,2 0-16 31,0-2-1728-31,1-2-352 0,2-3-64 0,1-2-9792 0,2-2-1952 0</inkml:trace>
  <inkml:trace contextRef="#ctx0" brushRef="#br0" timeOffset="47869.1">21835 7595 21359 0,'0'0'944'0,"1"10"208"0,3 2-928 16,-2 1-224-16,0 1 0 0,0 1 0 0,0-1 0 0,0 0 0 15,0-1 0-15,-1 0 0 16,0 0-384-16,1-1-128 0,-1 0-32 0,0-3 0 0</inkml:trace>
  <inkml:trace contextRef="#ctx0" brushRef="#br0" timeOffset="48009.7">21897 7343 32191 0,'0'0'1424'0,"0"0"304"0,0 0-1392 0,0 0-336 16,0 0 0-16,0 0 0 15,-5-1-352-15,5 1-144 0,0 0-16 0,0 0-8704 0,0 0-1744 0</inkml:trace>
  <inkml:trace contextRef="#ctx0" brushRef="#br0" timeOffset="48181.55">22193 7326 23039 0,'0'0'2048'0,"-2"9"-1648"0,3 6-400 0,-2 0 0 16,-1 1 2672-16,1 2 448 0,-2 0 80 0,1 3 32 15,-1-2-1328-15,2 3-272 0,2 2-48 0,0 1-16 16,1 1-1104-16,0-2-208 0,1 2-64 0,0-3 0 16,-1 3-432-16,2 2-80 0,1-3-32 0,1-3 0 15,-1 0-2512-15,1-5-496 0,1-2-96 0</inkml:trace>
  <inkml:trace contextRef="#ctx0" brushRef="#br0" timeOffset="48337.79">22373 7623 23039 0,'0'0'2048'0,"0"0"-1648"16,0 11-400-16,0-2 0 0,0 3 1808 0,1 3 288 15,1 0 48-15,0 2 16 0,2 1-1520 0,0-4-320 16,1 2-48-16,2-3-16 16,-1 0-640-16,1-1-144 0,-1-3-32 0,1 0-12992 0</inkml:trace>
  <inkml:trace contextRef="#ctx0" brushRef="#br0" timeOffset="48775.24">22400 7476 13823 0,'0'0'1216'0,"0"0"-960"0,-6 3-256 0,6-3 0 16,0 0 2480-16,0 0 448 0,0 0 80 0,0 0 32 15,0 0-2528-15,8 4-512 0,2-3 0 0,2 0-160 31,2 2-208-31,3-3-32 0,3 0-16 0,1-3 0 16,1 2-256-16,0 0-48 0,3-1-16 0,-2-2 0 0,-1 3-256 0,-1 0-48 16,-3-2-16-16,1 2 0 0,-1 0 592 0,-2-1 112 0,-3 1 32 0,-2 1 0 15,-1 0 1456-15,-1 0 288 0,-2 0 64 0,0-1 16 16,-7 1 544-16,9-3 128 0,-1 0 0 0,-2 1 16 16,-6 2-624-16,0 0-128 0,0 0-32 0,0 0 0 15,0 0-544-15,0 0-112 0,0 0-32 0,0 0 0 0,0 0-144 0,0 0-16 16,-3 6-16-16,-1 2 0 0,-2 1-48 0,1 4-16 15,1-1 0-15,0 2 0 0,0 1-176 0,2 0-48 16,-1 2 0-16,3 0 0 0,-1 0-64 0,2 0-32 16,1 0 0-16,0 1 0 0,3 1-160 0,2-1 0 15,1-4 0-15,3 8 128 0,4-3-128 0,-3-4 0 16,-2 1 0-16,2-2 0 0,1-1 0 0,0-2 0 16,0-3-192-16,1-1 192 0,-1 0-368 0,2-1 48 15,-1-4 16-15,-1 0 0 16,-1-2-496-16,-2-1-96 0,-10 1-32 0,12-1 0 15,-12 1-2992-15,9-4-608 0</inkml:trace>
  <inkml:trace contextRef="#ctx0" brushRef="#br0" timeOffset="49104.31">22752 7640 23951 0,'0'0'2128'0,"0"0"-1696"0,0 0-432 0,-7 4 0 0,7-4 1872 0,0 0 304 0,0 0 48 0,0 0 16 16,0 0-1168-16,2 12-240 0,2-2-32 0,-4-10-16 15,12 7 32-15,4-3 0 0,2-3 0 0,1-1 0 16,2 0-240-16,1-1-64 0,3-2 0 0,1 2 0 16,-1 0-336-16,0-1-176 0,0-3 160 0,-1 1-160 15,1 0 0-15,0 2 0 0,-3-2 0 0,0 1 0 16,-2-1 0-16,-2 0 0 0,-1-2 0 0,-1-3 0 16,-3 0 0-16,-2 1 0 0,0 0 0 0,-3 0 0 0,-2-1 0 0,1 2 0 15,-7 7 0-15,4-9 0 0,-4 9 144 0,0-6-144 16,0 6 128-16,-6-7-128 0,0 2 272 0,-2 4-16 15,-2 1-16-15,-2 2 0 0,-1 2 112 0,0-1 32 16,-2 1 0-16,2 5 0 0,0 4-32 0,2 1 0 16,0 1 0-16,2-1 0 0,3 0-192 0,0 1-32 15,2 0-128-15,3-2 192 0,4 3-192 0,1 0 0 16,1-1 0-16,4-2-160 16,1 0-464-16,3 0-80 0,3-3-32 0,4-1 0 15,0 2-2624-15,1-4-528 0,2-3-96 0</inkml:trace>
  <inkml:trace contextRef="#ctx0" brushRef="#br0" timeOffset="49510.59">23557 7593 23039 0,'-17'-6'2048'0,"5"1"-1648"0,-2-2-400 0,-3-1 0 16,-1-1 2432-16,-2 1 384 0,1 2 96 0,-1 3 16 16,0 6-2032-16,2 2-384 0,1 2-96 0,3 4-16 15,0 0 48-15,1 4 0 0,1 4 0 0,3 3 0 16,1-3 112-16,4 5 16 0,3-3 16 0,2 1 0 15,3-4-144-15,2 0-48 0,5-3 0 0,3 0 0 16,4 0-224-16,1-5-48 0,-2-2-128 0,1 0 192 16,1 1-192-16,2-5 144 0,1-2-144 0,1 0 128 15,-3-4-128-15,1 0 0 0,0-1 0 0,-1 2 0 16,-3-6 0-16,-2 1 160 0,-3 2-160 0,1-3 160 16,0-3 128-16,-1-3 32 0,-4-3 0 0,-2-1 0 0,-1-3-320 15,-2-1 0-15,-4-3-176 0,-3-2 176 0,-3-3 0 0,-2-1 0 16,0 0 0-16,-3 1 0 0,-1 0-256 0,-1-4 16 15,0-1 0-15,1 0 0 16,1 2-592-16,1 6-128 0,0 5-32 0,0 5 0 0,2 1 736 0,1 4 256 16,2 2-144-16,1 3 144 0,5 6 0 0,0 0 0 15,0 0 192-15,-4 11-64 0,2 2 240 0,4 11 48 16,3 3 16-16,4 6 0 0,5 2 64 0,2 4 16 16,1 0 0-16,2 2 0 0,5 0-304 0,1 1-48 15,-1-2-16-15,4-3 0 16,0-7-1104-16,2 0-240 0,-2-5-32 0</inkml:trace>
  <inkml:trace contextRef="#ctx0" brushRef="#br0" timeOffset="63112.78">18415 1283 11055 0,'-3'-6'976'0,"3"6"-784"0,-2-5-192 0,2 5 0 0,-2-6 3520 0,2 6 672 16,0 0 128-16,0 0 32 0,0 0-2688 0,0 0-512 15,0 0-128-15,8 10 0 0,3 1-384 0,-1 5-80 16,2 4-16-16,-3 3 0 0,-1 3-368 0,0 3-176 16,-1-1 160-16,1 1-160 0,-1-1 128 0,-1-2-128 0,1-3 0 0,-2 1 144 15,-1-4-144-15,0 3 128 0,0-5-128 0,-2 0 128 16,0-1-128-16,-1-1 128 15,-1-3-128-15,0 0 128 0,0-2-128 0,0 0 128 0,0-11-128 0,0 0 128 16,0 0-128-16,0 0 192 0,0 0-192 0,0 0 192 16,0 0-192-16,0 0 0 0,1-8-192 0,1-1 192 15,0-1-448 1,1-1 16-16,-1-2 16 0,5 3 0 0,1-1 144 0,1 2 16 0,1-1 16 0,2 3 0 16,1 2 240-16,1 4 0 0,1 1-160 0,2 0 160 15,1 1 0-15,2 3 288 0,2 2-48 0,0 0-16 0,0 0 64 0,-1 1 16 16,-2-1 0-16,0 1 0 0,-4-2 128 0,-2 1 16 15,-2 1 16-15,-5-1 0 0,0 2 368 0,-4-1 64 16,-3 1 0-16,-3 2 16 0,-4 2-160 0,-2 1-48 16,-5 1 0-16,0-1 0 0,0 1-448 0,-2 2-112 15,-1-3-16-15,0-1 0 0,1 0-128 0,1-2-144 16,5 0 144-16,-1 0-208 16,1-3-1520-16,2 0-320 0,2-2-48 0,7-5-13728 15</inkml:trace>
  <inkml:trace contextRef="#ctx0" brushRef="#br0" timeOffset="63237.73">18985 1651 12895 0,'0'0'1152'0,"0"0"-928"0,0 0-224 0,0 0 0 16,4 8 2448-16,0 0 448 0,-2 1 96 0,1 3 16 16,-2-2-2240-16,0 2-448 0,-1-1-96 0,0 0-16 31,-1-1-2064-31,0-2-400 0</inkml:trace>
  <inkml:trace contextRef="#ctx0" brushRef="#br0" timeOffset="63769.24">18983 1356 11967 0,'0'0'1072'0,"0"0"-864"0,10 2-208 0,-3-2 0 0,-7 0 384 0,10 0 48 15,-1 1 0-15,2 4 0 0,2 3-432 0,2 3 0 16,-1 2-144-16,2 4 144 0,1-2-384 0,0 2 48 15,-2 0 0-15,1 0 0 16,0-1-224-16,1-1-32 0,-3 0-16 0,0-2 0 0,1-4 608 0,-2 0 0 16,-3 0 0-16,-1-2 0 0,-1-1 656 0,-2 2 160 15,1-2 16-15,-3 1 16 0,-4-7-160 0,0 0-48 16,0 0 0-16,-3 9 0 0,-1-2 624 0,-1-4 112 16,-3 1 32-16,1 0 0 0,-3-1-192 0,1 0-16 15,0-2-16-15,1 0 0 0,0-1 32 0,2 0 0 16,6 0 0-16,0 0 0 0,-7 0-384 0,7 0-64 15,0 0 0-15,0 0-16 0,0 0-560 0,-1-5-192 16,1-2 0-16,3 1 144 0,1-2-144 0,0 2-192 16,1-4 32-16,0 4 16 15,0 1-240-15,2 1-64 0,-1-1 0 0,1 1 0 0,-1 1 272 0,1-1 176 0,-1 2-208 0,2-1 80 16,0-1 128-16,0 0 0 0,0 1-144 0,-2 1 144 16,1 1-176-16,0-1 48 0,1 2 0 0,0 2 0 31,0 0-336-31,0 3-64 0,2 1-16 0,1 4 0 0,0-2 320 0,0 2 64 0,1 2 16 0,-1 1 0 15,1 0 352-15,0 0 80 0,-1-1 16 0,0 0 0 16,-1-2 496-16,-2 3 96 0,1 0 32 0,-2 0 0 16,-2 1 80-16,-1 0 16 0,-3-1 0 0,-1 1 0 15,-2 3 176-15,-4 1 32 0,-1-2 16 0,-1-1 0 16,-4 0-336-16,-2 0-64 0,-3 4-16 0,-2-1 0 16,0-2-448-16,-2-1-112 0,0-2-16 0,2-1 0 0,-1-3-256 0,3-1 0 15,0-3 0-15,3-2 0 16,2-2-1632-16,2-4-384 0,1-2-80 0,2-1-16 15,3-6-2000-15,3 0-416 0</inkml:trace>
  <inkml:trace contextRef="#ctx0" brushRef="#br0" timeOffset="64412.67">19617 1609 2751 0,'10'-11'256'0,"-4"5"-256"15,0-1 0-15,1-3 0 0,-1 0 4384 0,-1-2 832 16,1 2 160-16,-2-1 48 0,-1 1-2880 0,-1-2-576 15,-4 2-112-15,0 3-32 0,-2 1-624 0,-3 1-128 16,0 2-32-16,-4 0 0 0,-1 6-528 0,1 1-128 16,0 5 0-16,0 0-16 0,-2 2-32 0,-1 0 0 0,0 2 0 0,1 0 0 15,1 0-64-15,3-1-16 0,3-1 0 0,2-1 0 16,1-1-256-16,3-1 128 0,0-8-128 0,5 6 0 16,2 0 0-16,1-4 0 0,1-2 0 0,1 0 0 31,1-1-384-31,0-2-48 0,1-1 0 0,1 1 0 15,0-4-208-15,-1 1-32 0,0-1-16 0,0 1 0 0,-1-4 272 0,0 3 48 0,-4 0 16 0,3 1 0 16,-1-4 352-16,-1 4 0 0,-2 2 0 0,2 1 0 16,-2 2 464-16,1 2 16 0,-1 2 0 0,1 2 0 15,-1 2-32-15,2 1 0 0,0 2 0 0,-3 3 0 16,-1 1 320-16,0 2 64 0,-1 0 16 0,-3-2 0 16,-3 0 48-16,-1 2 0 0,-1 0 0 0,0 1 0 15,-3 2-368-15,1-1-64 0,-2 2-16 0,-1-2 0 0,-2-1-256 0,2-3-64 16,-2-1-128-16,2-1 192 0,-1-1-192 0,2-6 0 15,0 1 0-15,1-2 0 16,2-1-496-16,0-2-144 0,6-1-16 0,-5-5-16 16,1-4-832-16,2-2-160 0,0 0-48 0,4-1 0 15,2-2-176-15,1 1-32 0,1 0-16 0,3 0 0 16,1-1 496-16,1 3 96 0,2 2 32 0,0-2 0 0,2 3 992 0,0 2 320 16,4-1-160-16,-1 0 160 0,1-1 400 0,1 0 176 15,0-1 16-15,-1 0 16 16,2-2-112-16,0-1-32 0,1 1 0 0,-3-2 0 0,0 0-240 0,-2-2-48 0,-2 0-16 0,-2-1 0 15,-1 0 80-15,-3 2 16 0,-2-2 0 0,-1 3 0 16,-3 2 736-16,-4 0 160 0,-3 1 16 0,-3 2 16 16,-1 1 240-16,-2 3 48 0,-1 2 16 0,-2 1 0 15,-1 1-272-15,0 1-48 0,-1 3-16 0,2 4 0 16,2-1-464-16,-1 4-112 0,1 2 0 0,4 0-16 16,0 3-320-16,5 1-64 0,2-1-16 0,1 1 0 15,3-1-160-15,2 1 0 0,5-3 0 0,2-1 0 16,2-1-1248-16,2-1-176 15,0-2-48-15,2-1 0 0,0-2-1744 16,2-2-368-16,0-1-64 0</inkml:trace>
  <inkml:trace contextRef="#ctx0" brushRef="#br0" timeOffset="64678.27">20169 1459 1839 0,'0'0'0'0,"2"10"160"0,-2 0-160 0,1 0 0 16,1 3 0-16,-1 2 0 0,0 0 5472 0,1 1 1056 15,0-2 224-15,1 2 32 0,-1-2-4336 0,2 2-864 16,2-4-176-16,-3-2-48 0,0-1-704 0,0-1-144 16,-3-8-16-16,0 0-16 0,0 0-208 0,0 0-32 15,0 0-16-15,0 0 0 0,0 0 224 0,0 0 32 16,1-8 16-16,-1-1 0 0,-1 0 144 0,-1-1 48 0,1-2 0 0,2-1 0 16,-1-1 112-16,2-3 32 0,-2 1 0 0,2 0 0 15,1-2 16-15,3 1 16 0,0 0 0 0,3 2 0 16,1-1-336-16,3 0-64 0,0 1-16 0,3 2 0 15,2 2-272-15,2 2-176 0,3 2 192 0,1-2-192 32,2 2-1168-32,1 0-352 0,2 1-64 0</inkml:trace>
  <inkml:trace contextRef="#ctx0" brushRef="#br0" timeOffset="65444.36">21368 1323 21183 0,'0'0'944'0,"0"0"192"0,0 0-912 0,0 0-224 0,0 0 0 0,0 0 0 16,0 0 1984-16,0 0 336 0,0 0 80 0,6 3 16 15,-11 5-1072-15,0 4-224 0,-2 1-32 0,2 4-16 16,1 1-736-16,2 3-144 0,0 1-16 0,1 0-16 15,1 5-160-15,1-4 0 0,2-1 0 0,1 0 0 16,2 0 0-16,2-2-144 0,1-3 144 0,3-3-160 16,3-2-368-16,1-3-80 0,4-2-16 0,0-2 0 15,0-1-640-15,3-2-128 0,-3-2-16 0,0-2-16 16,-2-5-432-16,1-1-64 0,-3-1-32 0,0-1 0 16,-3-3 528-16,0 0 96 0,-2-1 32 0,-2-2 0 0,-4 2 1088 0,-1-2 208 15,-2 2 0-15,0 2 0 0,-4 1 1280 0,-1 2 160 16,-3 4 32-16,1 0 0 0,-3 4-48 0,0 1 0 15,1 0 0-15,-2 6 0 0,-1-1-448 0,3 4-80 16,-1 3-32-16,3 1 0 0,-1 1-48 0,4 1-16 16,2-1 0-16,2 1 0 0,2-1-224 0,4 0-32 15,3-1-16-15,0-4 0 0,2-1-240 0,3-1-48 16,2-3-16-16,-2-2 0 0,-1 0 288 0,0-2 48 16,-2-2 16-16,-1 0 0 0,-2-4 128 0,-1 1 48 0,-1-1 0 0,-2-2 0 15,0-1-272-15,-4 0-48 0,0-1-16 0,-4 0 0 16,0-4-224-16,-2 1-32 0,-1 0-16 0,-2 0 0 31,-1 0-592-31,0 0-112 0,1-1-16 0,-3 4-16 16,0-3-2272-16,1 3-448 0,1 0-80 0</inkml:trace>
  <inkml:trace contextRef="#ctx0" brushRef="#br0" timeOffset="65742.55">21841 1363 11967 0,'0'0'1072'0,"7"8"-864"0,-1 2-208 0,1 3 0 16,-1 3 2208-16,1 0 400 0,-1 2 80 0,0 0 0 15,-1 2-464-15,-1 0-112 0,-2 1 0 0,1 0-16 16,-2 0-496-16,0-1-80 0,1-2-32 0,0-3 0 16,1-1-736-16,2-4-160 0,0-1-16 0,1-4-16 0,0 1-368 0,1-3-192 15,0-1 192-15,3-4-192 0,-1-1 0 0,0-4-144 16,-1-2-16-16,1 1 0 0,-3-5-32 0,1 0-16 31,-1-1 0-31,1-2 0 0,-2-1 208 0,0 0 0 16,1-1 0-16,-3 1 160 0,0 0 160 0,1 3 48 15,-1-2 0-15,2 3 0 0,-1 2 336 0,-2 0 80 16,0 0 16-16,-1 5 0 0,-1 6-32 0,0 0-16 16,0 0 0-16,0 0 0 0,4 8-464 0,-2 2-96 15,1 0 0-15,0 4-16 0,-1 1-176 0,3 3 0 16,3 2 0-16,0 1 128 16,0 0-544-16,1 0-112 0,1-1-32 0,2 0 0 15,0-2-2464-15,1-2-496 0,0-3-112 0,0-4-11168 0</inkml:trace>
  <inkml:trace contextRef="#ctx0" brushRef="#br0" timeOffset="65914.33">22307 1032 35935 0,'0'0'784'0,"0"0"176"0,0-8 16 0,0 8 48 0,0 0-832 0,0 0-192 0,0 0 0 0,4 8 0 15,-1 4 896-15,1 3 128 0,2 6 16 0,0 1 16 16,2 3-720-16,0 4-144 0,1 2-16 0,1 2-16 15,3 0-160-15,-1 5 0 0,1 1 0 0,0 2 0 16,1 1-1104-16,1-3-256 0,-1 2-48 0,0-2-16 16,2 1-2304-16,-2-7-464 0</inkml:trace>
  <inkml:trace contextRef="#ctx0" brushRef="#br0" timeOffset="66070.63">22352 1482 20271 0,'-5'-8'1792'0,"-2"1"-1424"15,1-2-368-15,1 0 0 0,0 0 2864 0,1 1 496 16,0 0 96-16,2 3 32 0,2-1-1648 0,0 6-336 16,0 0-64-16,8-7-16 0,1 0-1152 0,2 2-272 15,1 0 0-15,1 1 0 16,1 2-320-16,0-1-96 0,1 0-16 0,2 2 0 16,2-2-2128-16,1 2-416 0,-1 1-96 0</inkml:trace>
  <inkml:trace contextRef="#ctx0" brushRef="#br0" timeOffset="66305.03">22702 1439 4607 0,'2'11'192'0,"0"-5"64"0,1 1-256 0,0 1 0 0,1 1 0 0,0 3 0 16,0-3 5040-16,1 6 960 0,-1-1 192 0,0 1 32 15,0 0-3488-15,1-2-704 0,-1 0-144 0,0-1-32 16,0-1-544-16,0 0-112 0,-2-2-32 0,1 0 0 16,-3-9-240-16,0 0-48 0,0 0-16 0,0 0 0 15,0 0-32-15,0 0-16 0,0 0 0 0,-3-8 0 16,1-1-288-16,-1-3-48 0,-1-2-16 0,1-2 0 15,1-1-288-15,1-1-176 0,-2 3 192 0,0-6-192 16,2 1-336-16,0 2-176 0,1 1-48 0,0 1 0 16,1 2-1344-16,0 1-272 0,2 2-48 0,1-2-16 15,1 3-896-15,3 1-176 0,1 0-32 0,1 1-5296 16,0 0-1040-16</inkml:trace>
  <inkml:trace contextRef="#ctx0" brushRef="#br0" timeOffset="66445.59">22919 1306 3679 0,'0'0'160'0,"7"9"32"0,1 0-192 0,0 3 0 16,-2-1 0-16,-1 5 0 0,0-2 4816 0,2 2 928 15,-3 0 176-15,0-2 32 0,0 0-3968 0,0-1-816 16,0 0-144-16,1-1-48 16,0-1-1616-16,0-2-336 0,2-3-64 0,-1-2-10656 0</inkml:trace>
  <inkml:trace contextRef="#ctx0" brushRef="#br0" timeOffset="66945.55">22986 1053 20271 0,'0'0'1792'0,"0"0"-1424"0,0 0-368 0,0 0 0 16,0 0 1568-16,0 0 240 0,0 0 48 0,0 0 16 16,0 0-960-16,0 0-192 0,8 9-32 0,1 1-16 15,1-2-832-15,2 0-160 0,1 0-48 0,0 1 0 32,0 0-1888-32,1-1-384 0,-2-2-80 0,1 1-16 15,0-1 896-15,-1 1 176 0,0 1 48 0,-2-2 0 0,-1 1 624 16,0-1 128-16,0 1 32 0,-2-2 0 0,-2-1 2032 0,-1 0 400 0,-4-4 96 0,5 6 16 15,1 3 144-15,-3 1 16 0,0 0 16 0,0 4 0 16,1 3-272-16,0 2-48 0,-1 0-16 0,0 5 0 16,0 2-160-16,-1 1-48 0,2-1 0 0,-1 0 0 15,-1-1-288-15,2-2-64 0,-1 1-16 0,1-1 0 0,0-2-464 0,-2 0-112 16,1-4-16-16,0 0 0 0,-2-1-240 0,0-6-144 16,0 0 160-16,-1 0-160 0,0-10 176 0,0 0-176 15,0 0 192-15,0 0-192 0,0 0 0 0,0 0 0 16,0 0 0-16,0 0 0 15,-1-10-432-15,1 0 16 0,1-3 0 0,1-1 0 16,-1-3 0-16,2 1 0 0,-1-4 0 0,2 5 0 0,1 1 160 0,2-1 16 16,1 1 16-16,0 1 0 0,1 2 432 0,0 4 96 15,0 0 16-15,1 0 0 0,1 4 384 0,-1 0 64 16,2 3 32-16,-2 3 0 0,1 2-96 0,-3 1-32 16,-1 1 0-16,1 2 0 0,-3 1 144 0,-1 2 16 15,-1 1 16-15,-2 3 0 0,-2 2-304 0,-2 0-64 0,-2 1-16 16,-1-2 0-16,-3 2-224 0,-1-2-48 0,0 0-16 0,0-1 0 15,-2-2-176-15,0-1 0 0,0-1 0 0,1-1 128 32,0 0-976-32,2-3-208 0,1-3-32 0,0-2-16 15,2-2-1872-15,6-1-368 0,-5-5-80 0</inkml:trace>
  <inkml:trace contextRef="#ctx0" brushRef="#br0" timeOffset="67242.31">23531 1406 12895 0,'0'0'1152'0,"0"0"-928"0,2 7-224 0,0-1 0 16,-1 1 3392-16,0 2 640 0,-1 1 128 0,0 2 32 16,-1 2-2032-16,1 2-416 0,1 2-80 0,2 0 0 15,1 1-976-15,1-1-192 0,0-1-48 0,4-2 0 0,3 1-272 0,1-4-176 16,0-2 192-16,2-2-192 0,1-1 0 0,0-4 0 16,-2 0 0-16,1-3-192 0,-2-4-128 0,0 2 0 15,-1-5-16-15,-2-2 0 0,0 0 336 0,0-2-144 16,-3 1 144-16,1-2 0 0,-3-1 0 0,1-1 0 15,0-2 128-15,-2 2-128 0,0 1 400 0,0 1-16 16,-1 0 0-16,0 5 0 0,-1 0 480 0,-2 7 96 16,0 0 0-16,0 0 16 0,0 0-208 0,0 0-64 15,0 0 0-15,0 0 0 0,0 0-512 0,2 8-192 16,1 1 144-16,0 3-144 0,0 2 0 0,3 0 0 16,-1 1-224-16,1-1 80 15,1 0-672-15,1-1-128 0,1 0-16 0,1-2-16 16,-1-3-1936-16,2-3-384 0,-1-2-80 0</inkml:trace>
  <inkml:trace contextRef="#ctx0" brushRef="#br0" timeOffset="67445.42">24114 903 33119 0,'0'0'1472'0,"-4"6"288"0,1 3-1408 0,0 4-352 0,2 6 0 0,0 3 0 16,1 5 576-16,1 5 32 0,2 3 16 0,2 1 0 15,3 2-96-15,0 0-16 0,-1 1 0 0,3-1 0 16,-1 3-512-16,1-3 0 0,2-1 0 0,0-1 0 16,3-1-512-16,-2-5-48 0,0 0-16 0,-1-2 0 15,-2-2-2736-15,0-4-544 0</inkml:trace>
  <inkml:trace contextRef="#ctx0" brushRef="#br0" timeOffset="67804.75">24136 1401 24127 0,'-12'-21'1072'0,"8"14"208"0,-1 3-1024 0,0-2-256 16,-1 2 0-16,3 0 0 0,-1 0 1328 0,4 4 208 16,0 0 32-16,0 0 16 0,0 0-576 0,10 2-112 15,2 0-32-15,1-1 0 0,4 2-720 0,1 1-144 16,5 2 0-16,-2-6 0 0,1 0 0 0,1 0 0 16,-2 0-160-16,-2 2 160 0,-1-4-144 0,-1 2 144 15,-1 0-192-15,-2 0 192 0,-1 2-144 0,0-1 144 0,-4-1 0 0,-9 0-144 16,7 4 144-16,-7-4 192 0,0 0-32 0,1 10-16 15,-2 0 304-15,-2 1 48 0,-1 2 16 0,1 2 0 16,-1 0 256-16,1 1 48 0,0 0 16 0,2-1 0 16,1 4-480-16,3-5-96 0,2 1 0 0,1-1-16 15,1-1-240-15,5-2 176 0,-1-2-176 0,2-3 160 16,1-5 96-16,-1-1 32 0,2-3 0 0,-2-1 0 16,0-1 336-16,-1-1 64 0,-2-3 16 0,1-3 0 15,-2 0-64-15,-1-1 0 0,-3 0 0 0,-1-3 0 16,-1 2-400-16,-2-2-96 0,-1-1-16 0,-3 3 0 15,-3 1 32-15,-3 1 0 0,-2-1 0 0,2 5 0 16,-3-3-160-16,-1-1-272 0,-1-1 64 0,0 1 16 16,-1 1-2016-16,2-1-400 0,-1-1-80 0,2 0-8976 15,2 1-1808-15</inkml:trace>
  <inkml:trace contextRef="#ctx0" brushRef="#br0" timeOffset="68072.06">24758 1269 11967 0,'0'0'1072'0,"4"17"-864"0,-1 0-208 0,3 4 0 0,-1 1 3840 0,0 3 704 16,-1-2 160-16,-1 2 32 0,0 1-2112 0,-1 0-400 15,-2-1-96-15,1-9-16 0,2 1-1440 0,-2-3-288 16,0 2-64-16,-1-3-16 0,2-4-304 0,-1 0 128 0,-1-9-128 0,0 0 0 16,0 0 0-16,0 0 0 0,0 0 0 0,0 0-192 15,-7-3-64-15,1-5-16 0,-1-3 0 0,1-4 0 16,-1-3-48-16,2-1-16 0,0-4 0 0,1 1 0 15,-1 1 96-15,1 2 32 0,3 1 0 0,2-3 0 16,1 1 208-16,5 2 0 0,2 0 0 0,7-3 160 16,-1 5 352-16,1 7 64 0,0-1 0 0,1 0 16 15,2 1-240-15,1 4-48 0,-2 0-16 0,-2 7-17008 16</inkml:trace>
  <inkml:trace contextRef="#ctx0" brushRef="#br0" timeOffset="68712.64">20634 2270 13823 0,'0'0'608'0,"-1"11"128"0,-5 2-592 0,1 4-144 16,1-2 0-16,0 4 0 0,0 2 4032 0,2 1 784 16,-1 2 160-16,2 3 16 0,2 0-2960 0,2 4-608 15,1 4-112-15,1 1-32 0,0-1-992 0,0 0-288 16,1 0 0-16,0 0 128 0,1 2 80 0,0-3 16 15,1 1 0-15,1 0 0 0,1 2-96 0,0-1 0 16,-1 3-128-16,0-1 192 0,2 1-192 0,-1-1 0 16,1-3 128-16,2-2-128 0,-2-3-176 0,2-4-80 15,-1-3 0-15,1 1-16 16,1-3-1456-16,2-4-272 0,0-4-64 0,-1-4-7632 16,1-3-1520-16</inkml:trace>
  <inkml:trace contextRef="#ctx0" brushRef="#br0" timeOffset="69011.21">20962 2917 17791 0,'-11'-3'784'0,"11"3"176"0,-5 3-768 0,-1 1-192 0,1 0 0 0,0 1 0 16,0 2 1168-16,1-1 208 0,1 2 32 0,1 2 16 15,0 2-608-15,2 1-128 0,3 1-32 0,-1 6 0 16,2-2-96-16,3 4-32 0,2 4 0 0,0 3 0 15,2 2 48-15,0 2 0 0,1-3 0 0,1-1 0 0,-3-1-176 16,1 1-16-16,-3-5-16 0,0-1 0 0,-3-1 464 0,-1-1 80 16,-2-1 32-16,0-3 0 0,-4-4 224 0,1 0 48 15,-4-4 16-15,-3 0 0 0,-4 3-208 0,-2-5-32 16,-3 1-16-16,-3-1 0 0,-2-3-192 0,-1-2-32 16,-3 1-16-16,0-3 0 0,0-3-144 0,1-1-16 15,-1-1-16-15,4 0 0 0,1-2-432 0,2 1-128 16,2 1 0-16,4 2 0 15,3 2-2560-15,2 2-576 0</inkml:trace>
  <inkml:trace contextRef="#ctx0" brushRef="#br2" timeOffset="90101.74">5474 12459 8287 0,'0'0'736'0,"0"0"-592"0,0 0-144 0,0 0 0 0,0 0 3376 0,0 0 640 0,7-11 128 0,-7 11 16 16,4-9-2480-16,2 0-496 0,5 1-96 0,-1-1-32 16,1-2 64-16,0-1 16 0,2-1 0 0,6-2 0 15,0 0-256-15,5-1-48 0,-1-2-16 0,3 0 0 16,3-1 64-16,1 1 16 0,1-1 0 0,3-1 0 15,1-1-144-15,0-1-32 0,-2 0 0 0,1 0 0 16,1 0-304-16,-1-1-64 0,-1 1-16 0,-1 0 0 16,2 1-80-16,0-1-32 0,1-1 0 0,0 2 0 15,2-1-64-15,1 1-16 0,1 0 0 0,-1 0 0 16,-1 1-144-16,0 3 128 0,-1-1-128 0,1 0 128 16,-2-2-128-16,0 3 0 0,-1 3 144 0,1-2-144 0,2 3 208 0,-2 0-16 15,-1 0-16-15,0 2 0 0,1-5-176 0,-1 3 0 16,-3 1 0-16,-1 3 128 0,-2-4-128 0,-2 3 0 15,-2-1 0-15,-3 2 0 0,-2 0 0 0,-2 1 128 16,-3-1-128-16,-2 1 0 0,-2-1 176 0,-1 1-48 16,0 2-128-16,-2-1 192 0,-2 1-48 0,0 0-16 15,-1 1 0-15,0 0 0 0,-4 5 64 0,0 0 16 16,0 0 0-16,5-4 0 0,-5 4-80 0,6-3 0 16,-1 0-128-16,-5 3 192 0,6-3-192 0,-6 3 128 15,7-3-128-15,1 3 0 0,-1-1 0 0,1 1 128 16,1 1-128-16,2 1 0 0,2 2 128 0,1-4 0 15,3 3-128-15,3 4 192 0,1 1-192 0,2 4 176 16,3-1-176-16,3 4 160 0,3 2-32 0,5 1-128 16,2 4 192-16,3 1-64 0,-2 1 64 0,1-1 0 0,0 1 0 0,1-2 0 15,2-1 64-15,1 0 32 0,-1-2 0 0,3 2 0 16,-3-3 112-16,2 1 32 0,1-2 0 0,-3 2 0 16,2-2-160-16,-3 3-16 0,-2-2-16 0,0 0 0 15,-1 2-240-15,-2-1 176 0,-1 0-176 0,-2-3 160 16,0 0-160-16,-2 0 160 0,-3 1-160 0,-2-2 160 15,1 1-160-15,-2 0 192 0,-1-3-192 0,0 0 192 16,-5 0-64-16,-1-4 0 0,-1 0 0 0,-2 3 0 16,-2-6-128-16,-1 1 192 0,-1-2-192 0,-2 0 192 15,-2 2-192-15,-2-3 0 0,1 0 0 0,-1 1 0 16,1-1-992-16,-3-2-176 0,-5-2-48 0,5 3 0 16,-5-3-1472-16,7 1-288 0,-7-1-64 0</inkml:trace>
  <inkml:trace contextRef="#ctx0" brushRef="#br2" timeOffset="91367.45">7034 10434 6447 0,'0'0'576'0,"0"0"-576"0,2-9 0 0,1 1 0 0,-1 2 2448 0,1-1 384 0,0-1 80 0,-1 3 16 16,-2 5-816-16,0 0-176 0,0 0-16 0,0 0-16 16,7-5-544-16,-7 5-96 0,0 0-32 0,0 0 0 15,0 0-144-15,6 5-48 0,-2 2 0 0,0 1 0 16,0 2-96-16,0 3-32 0,-2 3 0 0,1 3 0 16,0 1-176-16,1 3-32 0,0 2-16 0,1 2 0 15,0 3-112-15,1 2-32 0,1 0 0 0,0 1 0 16,-1 3-16-16,1 2 0 0,-2 1 0 0,0 2 0 0,-1-2-208 0,1 0-32 15,-1-1-16-15,0-2 0 0,0-2 256 0,0 0 48 16,1 0 16-16,-1-1 0 0,-2 0-384 0,1-3-80 16,0 0 0-16,-1-1-128 0,1-2 0 0,0 0 0 15,-2-3 0-15,0 2 0 0,0 0 144 0,1 1-144 16,-2-1 0-16,1 0 144 0,0-3-144 0,-1-1 0 16,0-2 0-16,2-1 0 15,-1-3-512-15,0-3 32 0,1-4 0 0,0-2 0 16,-2-7-1968-16,0 0-400 0,7-5-80 0</inkml:trace>
  <inkml:trace contextRef="#ctx0" brushRef="#br2" timeOffset="92211.44">7064 9622 18479 0,'-3'-12'816'0,"3"8"176"0,1 0-800 0,1-2-192 0,-1-1 0 0,0 1 0 16,-1-5 1744-16,0 2 304 0,0-1 64 0,0 1 16 15,-1 1-352-15,-2-2-80 0,-1 0-16 0,2 1 0 16,-3 0-272-16,-2 0-48 0,-1 0-16 0,0 2 0 16,-2-2-256-16,-2 4-64 0,-1 2-16 0,0 3 0 15,-1 3-432-15,-1 2-96 0,4 2-16 0,-2 2 0 16,0 1-272-16,1 6-64 0,0 2-128 0,3 3 192 15,1 0-192-15,3 2-128 0,2 2 128 0,3 1-208 0,3 3 208 0,4-4-144 16,2-1 144-16,4 1-128 0,2 0 128 0,6-4 0 16,1 0-144-16,2-2 144 0,1-2 0 0,2-2 0 15,2-4 0-15,-1-3 0 0,0-3 0 0,-1-2 0 16,0-3 0-16,1-1 0 0,-2-2 0 0,-1-3 208 16,-2-4-16-16,-1 0-16 0,-1-3 272 0,-1-1 48 15,-3-3 16-15,-3 1 0 0,-2-2 80 0,-2 0 32 16,-3-3 0-16,-2 0 0 0,-2 0-80 0,-5 0-16 15,-2 0 0-15,-2 3 0 0,-5-2-208 0,-2 3-32 16,-1-2-16-16,-3 2 0 0,-4 0-96 0,-1 3-32 16,-1-3 0-16,0 2 0 0,1 5-144 0,-1-3 0 15,2 4 0-15,0 2 0 16,3 3-512-16,1 2-64 0,1 0-32 0,1 4 0 16,3 2-1808-16,1 1-352 0,4 1-80 0,-1 4-15536 0</inkml:trace>
  <inkml:trace contextRef="#ctx0" brushRef="#br2" timeOffset="92633.77">6573 9536 22111 0,'-5'-4'976'0,"5"4"208"0,0 0-944 0,0 0-240 0,0 0 0 0,0 0 0 16,0 0 1648-16,0 0 272 0,0 0 64 0,0 0 16 15,0 0-1680-15,4 10-320 0,1 1 0 0,0-2-12992 16</inkml:trace>
  <inkml:trace contextRef="#ctx0" brushRef="#br2" timeOffset="92805.73">6625 9894 29247 0,'-11'8'1296'0,"6"-2"272"0,-2 0-1248 0,1 1-320 0,-1-2 0 0,0-1 0 0,2 0 0 0,5-4 0 16,0 0 0-16,0 0-8576 15,0 0-1824-15</inkml:trace>
  <inkml:trace contextRef="#ctx0" brushRef="#br2" timeOffset="93008.74">6837 9150 11967 0,'-6'-12'1072'0,"6"12"-864"0,0 0-208 0,0 0 0 15,-5 0 3600-15,5 0 688 0,-6-2 128 0,6 2 16 16,0 0-3392-16,0 0-672 0,0 0-144 0,0 0-8624 15,0 0-1728-15</inkml:trace>
  <inkml:trace contextRef="#ctx0" brushRef="#br2" timeOffset="93170.56">7129 9071 30463 0,'0'0'1344'0,"0"0"288"0,0 0-1312 0,0 0-320 0,0 0 0 0,0 0 0 0,0 0 1216 0,0 0 192 16,0 0 16-16,0 0 16 0,9 5-1024 0,-1-3-208 16,-2 2-32-16,2-1-10832 15,1 2-2160-15</inkml:trace>
  <inkml:trace contextRef="#ctx0" brushRef="#br2" timeOffset="93404.91">7672 9297 16575 0,'-5'-2'1472'0,"0"-1"-1168"0,5 3-304 0,-5-1 0 16,0-4 4624-16,1 1 880 0,4 4 160 0,0 0 32 15,-3-4-3888-15,3 4-784 0,0 0-144 0,0 0-48 16,0 0-832-16,0 0-256 0,0 0-16 0,0 0-11456 16,5 8-2288-16</inkml:trace>
  <inkml:trace contextRef="#ctx0" brushRef="#br2" timeOffset="93576.7">7702 9720 36799 0,'0'0'816'0,"-6"6"160"0,-2 0 48 0,0 0 0 0,-1 1-832 0,1-2-192 16,2 0 0-16,1 2 0 0,-1-4 768 0,6-3 128 15,-2 8 0-15,2-8 16 0,0 8-912 0,0-8-224 16,4 8-32-16,2-2-11456 16,1 1-2304-16</inkml:trace>
  <inkml:trace contextRef="#ctx0" brushRef="#br2" timeOffset="94076.94">7993 8901 15663 0,'0'0'1392'0,"0"0"-1120"0,0 0-272 0,0 0 0 16,0 0 2112-16,3-6 352 0,-3 6 80 0,5-6 16 15,0-1-432-15,3 0-80 0,1 2 0 0,2 1-16 16,0 1-752-16,2-2-128 0,-1 1-48 0,0 0 0 16,-1-1-448-16,1 1-80 0,1 0-32 0,0 2 0 15,0-2-368-15,2 0-176 0,0 1 160 0,1 1-160 32,-2-2-1008-32,1 1-288 0,-1 2-64 0,0-3-14336 0</inkml:trace>
  <inkml:trace contextRef="#ctx0" brushRef="#br2" timeOffset="94843.16">8266 8592 12895 0,'0'0'576'0,"0"0"112"0,-3-4-560 0,0-2-128 16,3 6 0-16,-5-6 0 0,-1 1 2960 0,-1 1 560 15,-2 2 128-15,0-1 0 0,0 0-912 0,-2 2-192 16,1 1-48-16,-2 1 0 16,-1 2-2320-16,0 2-480 0,-1 3-80 0,-1 3-32 0,0 2 416 0,-2 1 0 15,0 4 0-15,0-1 128 0,0 3-128 0,1-1 0 16,2 5 0-16,1-1 0 0,0 5 0 0,1 0 0 15,0 2-144-15,3 0 144 0,1 3-272 0,3 1 16 16,3 0 0-16,4-2 0 0,5 1 96 0,2-1 32 16,3 2 0-16,3-4 0 0,4 0-80 0,3-4-16 15,1-2 0-15,3-5 0 0,0-3 80 0,3-4 16 16,2-3 0-16,-1-3 0 0,-1-4 128 0,0-2 0 16,-1-2 160-16,1-4-160 0,1-1 256 0,-1-6-32 15,-2-2-16-15,-1-4 0 0,-2 0 240 0,-4-5 32 0,0 1 16 0,-3-1 0 16,-1-2 192-16,-3 0 32 0,-2-4 16 0,0 0 0 15,-3 0-48-15,-3-1-16 0,-3 0 0 0,-2-1 0 16,-2 0-96-16,-3 3-32 0,-3-1 0 0,-4 0 0 16,-2 0-256-16,-3 2-48 0,-4 0-16 0,0 5 0 31,-1 3-512-31,0 1-96 0,0 3-32 0,-1 4 0 16,1 3-2480-16,1 5-496 0</inkml:trace>
  <inkml:trace contextRef="#ctx0" brushRef="#br2" timeOffset="95546.28">7474 11231 4607 0,'0'0'400'0,"-5"-1"-400"0,-2 1 0 0,1-3 0 16,1-1 3632-16,5 4 640 0,0 0 128 0,0 0 16 16,0 0-2240-16,0 0-464 0,0 0-96 0,8 3-16 0,2 3-608 0,3-1-128 15,4-2-32-15,0 1 0 0,0 1 48 0,1 2 0 16,2 0 0-16,3 3 0 0,3 1-80 0,0 2-16 16,0 2 0-16,2 2 0 0,3 3-176 0,2 1-32 15,2 0-16-15,1 1 0 0,3 2-208 0,3-2-32 16,0-1-16-16,-2 0 0 0,1 0-112 0,-2-3-32 15,1 0 0-15,-2-1 0 0,-3-1 128 0,0-2 32 16,1-1 0-16,-1 0 0 0,-1-3-64 0,0 1 0 16,0-2 0-16,-3 0 0 0,-1 2-32 0,-1-5-16 15,-2 1 0-15,-1-1 0 0,0 5 48 0,-3-5 0 16,-2-2 0-16,0 1 0 0,-1 2 0 0,-1 1 0 16,1-1 0-16,-2 3 0 0,0-1-256 0,-1 0 0 15,-1-1 0-15,0-1 0 0,-1 1 0 0,0-1 128 0,-1-1-128 0,-2-1 0 16,-2 1 0-16,1-1-160 0,-2 0 32 0,0-2 0 31,0 1-2736-31,-1-3-528 0,-8-1-128 0,14 1 0 0</inkml:trace>
  <inkml:trace contextRef="#ctx0" brushRef="#br2" timeOffset="97436.8">10847 11113 18431 0,'0'0'1632'0,"0"0"-1312"16,0 0-320-16,0 0 0 0,0 0 2304 0,0 0 384 15,12-3 64-15,-3 3 32 0,3 0-928 0,2 0-192 16,2 0-48-16,2 0 0 0,3 0-480 0,2-2-112 16,3 1 0-16,3 1-16 0,1 0-224 0,4 0-32 15,2-1-16-15,2 1 0 0,0-2 32 0,0 4 16 16,-2-2 0-16,2 0 0 0,2 0-144 0,-1 0-16 16,-2-2-16-16,1 2 0 0,1 0-224 0,1 0-32 15,-1-1-16-15,2 0 0 0,1 1-64 0,-2-2-16 16,0 2 0-16,-2-2 0 0,-1 1-80 0,-2 1-32 15,1 0 0-15,-2 0 0 0,-1 0 112 0,0 0 0 0,-1 0 16 16,2 0 0-16,1 1-16 0,-1 1 0 0,-1-2 0 0,-1 0 0 16,3 2-256-16,-1 0 128 0,0-2-128 0,0 0 0 15,-4-1 160-15,1 0-160 0,2-1 128 0,-2 2-128 16,1-2 192-16,-4-1-64 0,0 2 0 0,-1-3 0 16,0 1-128-16,1-1 192 0,-2 2-192 0,-1 2 192 15,1 0-192-15,-2 0 0 0,1 0 144 0,0 0-144 16,-1 0 0-16,2 0 144 0,-2 0-144 0,1 0 0 15,1 0 160-15,-2 0-160 0,-1 0 128 0,1 0-128 16,-1 0 176-16,1 0-48 0,0 0-128 0,-2 0 192 16,-1 0-48-16,0 0-16 0,0-3 0 0,0 3 0 15,0-1-128-15,0 1 128 0,-1 0-128 0,1 0 128 16,0-1-128-16,0 1 160 0,1 0-160 0,-1 0 160 0,0-2-160 0,0 2 0 16,1 2 0-16,0-2 128 0,-1 0-128 0,-1 0 128 15,-2 0-128-15,0 0 128 0,2 0-128 0,-2 0 0 16,0 0 0-16,2 0 128 0,-1 1-128 0,2-1 0 15,-3 1 144-15,-1 2-144 0,0-3 0 0,0 0 144 16,0 0-144-16,1 0 0 0,1 0 192 0,-1 0-64 16,0 0 0-16,-1 0-128 0,0-3 192 0,0 3-192 15,0-1 192-15,0 1-192 0,0 0 192 0,-2-1-192 16,1-1 192-16,1 1-192 0,0 1 128 0,-1 1-128 16,-2 1 0-16,3-2 0 0,0-2 0 0,0 2 0 15,-2-1 0-15,2 0 0 0,-1-1 0 0,0 1 0 16,-2 0 0-16,2 0 0 0,-3-1 0 0,0 4 0 0,0-4 0 0,0 1 0 15,-4 0-272-15,3-1 32 0,-4 0 16 0,-8 2 0 32,7-2-992-32,2-1-208 0,-1 0-48 0,0-2 0 15,0-2-864-15,-2 3-176 0,1 0-48 0,-2 0-10400 0,0-1-2080 0</inkml:trace>
  <inkml:trace contextRef="#ctx0" brushRef="#br2" timeOffset="97733.87">14074 10784 30751 0,'0'0'1360'0,"0"0"288"0,0 0-1328 0,0 0-320 0,0 0 0 0,0 0 0 16,0 0 832-16,0 0 80 0,0 0 32 0,0 0 0 0,7 6-16 0,3-1 0 16,0-1 0-16,2 0 0 0,2 0-416 0,0-1-96 15,2-1-16-15,1 0 0 0,0 0-208 0,0 2-64 16,0-1 0-16,0 2 0 0,-2 1 16 0,0 2 0 15,-2 0 0-15,-1 1 0 0,-2 0 96 0,-1 2 16 16,-2 2 0-16,-2-3 0 0,-1 2 688 0,-3 2 144 16,-2 2 16-16,-2 1 16 0,-1 0-224 0,-2 2-64 15,-2 5 0-15,-1-3 0 0,-2 2-192 0,1 1-64 16,-1-2 0-16,1 1 0 0,0 1-240 0,1 1-48 16,2-3-16-16,0 0 0 0,1-1-272 0,1 0 0 15,1 2 0-15,1-1-144 16,2 2-1648-16,0-2-336 0,1 1-64 0</inkml:trace>
  <inkml:trace contextRef="#ctx0" brushRef="#br2" timeOffset="99146.65">11555 10081 17503 0,'-3'-1'1552'0,"1"1"-1232"0,-1 0-320 0,-40-12 0 0,44 20 2016 0,1 0 352 0,-1-1 64 0,2 5 0 16,0 1-1088-16,3 4-208 0,0 7-48 0,2 2-16 15,0 1-448-15,0 4-96 0,1 3-16 0,-1-3 0 16,-1 2-128-16,1-2-16 0,-1-1-16 0,-1-2 0 16,2-7-32-16,-3 1 0 0,-1-5 0 0,0-3 0 15,0-2 64-15,0-6 16 0,-3 1 0 0,-1-7 0 16,0 0-144-16,0 0-48 0,0 0 0 0,0 0 0 0,-4-7-48 0,0-2-16 16,-1-4 0-16,-1-3 0 0,-1-2-144 0,1-3 0 15,-2-1 0-15,0-3 0 0,0-3 0 0,0-1 0 16,-1-1 0-16,0-3-176 0,0 0 176 0,0-3-192 15,0 1 192-15,1 3-192 0,0 2 192 0,2 2 0 16,-1 3 0-16,2 5 0 0,2-3 400 0,1 5 16 16,-1 3 0-16,3 2 0 0,0 2 112 0,3-1 32 15,-1 3 0-15,3 1 0 0,2 1-432 0,1 0-128 16,1 2 0-16,1 0 0 0,3-1 0 0,3 2 0 16,0 1 0-16,1-1 0 0,1 1-256 0,1 3 0 15,0-3 0-15,2 2 0 16,-1 1-2128-16,0 1-432 0,0 2-96 0</inkml:trace>
  <inkml:trace contextRef="#ctx0" brushRef="#br2" timeOffset="99318.51">11500 10213 21183 0,'0'0'1888'0,"0"0"-1504"0,-5 6-384 0,5-6 0 16,2 8 2304-16,4-3 384 0,4-2 64 0,2-3 32 16,1-3-2096-16,4-1-432 0,2 2-64 0,5-5-32 15,2-1-592-15,3 0-112 0,-1-2-32 0,1 0-12976 16</inkml:trace>
  <inkml:trace contextRef="#ctx0" brushRef="#br2" timeOffset="99568.48">11548 10471 30351 0,'0'0'1344'0,"-4"6"272"0,2 3-1296 0,2-1-320 15,0-8 0-15,5 8 0 0,0-3 1152 0,3 2 144 16,2-5 48-16,4 1 0 0,0 0-192 0,3-1-16 15,2 1-16-15,1-2 0 0,1 0-704 0,1 1-144 16,1-1-16-16,5-2-16 0,-1-2-240 0,-1 0 0 16,-1-2-192-16,2-1 192 15,-1-1-1904-15,1 1-272 0,-3-5-48 0,0 1-13200 0</inkml:trace>
  <inkml:trace contextRef="#ctx0" brushRef="#br2" timeOffset="99787.51">12327 9738 28559 0,'-2'-5'2544'0,"2"5"-2032"0,0 0-512 0,0 0 0 16,0 0 1344-16,0 0 160 0,0 0 32 0,0 0 16 0,8 4-656 0,0 2-144 15,0 3-32-15,0 2 0 0,-2 2-528 0,2 3-192 16,1 0 144-16,0 4-144 0,-1 1 0 0,0 1-192 15,0-4 0-15,0 3 16 16,-1 0-1712-16,1-1-352 0,0-2-64 0,-1 0-7056 16,-2-1-1424-16</inkml:trace>
  <inkml:trace contextRef="#ctx0" brushRef="#br2" timeOffset="100006.34">12195 9878 18431 0,'0'0'1632'0,"0"0"-1312"0,0 0-320 0,0 0 0 15,8 2 3216-15,0-2 576 0,2-1 112 0,2 0 32 16,2-2-2880-16,3 0-576 0,1-1-112 0,1 1-32 16,-1-1-336-16,1 1 128 0,4 3-128 0,-3-3 0 31,-1-2-576-31,-1 1-176 0,1 0-32 0,-2 0-16 15,0 1-2864-15,-2-4-576 0</inkml:trace>
  <inkml:trace contextRef="#ctx0" brushRef="#br2" timeOffset="100334.44">12548 9639 3679 0,'-1'-7'320'0,"-3"-2"-320"0,-1 2 0 0,-3-3 0 16,-2 1 4176-16,-2-1 768 0,-1-1 160 0,-3 1 16 16,1-2-2480-16,-5 2-496 0,-3 1-96 0,-2 0-32 0,-1 2-528 0,0 4-96 15,-2 1-32-15,0 4 0 0,-1 2-656 0,1 8-144 16,1 1-32-16,4 4 0 0,0 0-256 0,4 6-48 15,3 0-16-15,5 3 0 0,1 2-32 0,4 2-16 16,2 6 0-16,5-1 0 0,3 0-160 0,4 0 192 16,4 0-192-16,2 1 192 0,4-6-192 0,6-2 0 15,1-3 0-15,3-2 0 0,4-4-128 0,0-5 128 16,2-1-160-16,1-6 160 0,0-2-176 0,-1-3 176 16,0-3-192-16,-1-1 192 0,-2-2 0 0,-1-6 0 15,-1 1 0-15,-2-2 0 0,-2-2 0 0,-3 0 256 16,-2-4-64-16,-2 0 0 0,-4-2 208 0,-1 0 48 15,-2-2 0-15,-3 1 0 0,-3 0 224 0,-3 0 48 16,-2-3 16-16,-2 3 0 0,-5-3-112 0,-2 0-32 16,-4 0 0-16,-1 1 0 0,-3-2-144 0,-1 0-16 15,-3-1-16-15,0 1 0 16,0 1-1424-16,-1 2-272 0,-2-1-64 0,2 1-11408 0,0 1-2288 0</inkml:trace>
  <inkml:trace contextRef="#ctx0" brushRef="#br2" timeOffset="112699.56">7082 8859 16575 0,'0'0'736'0,"-5"0"160"0,-3 0-720 0,1 0-176 0,2-1 0 0,0 0 0 15,5 1 2480-15,-4-7 464 0,0-1 80 0,1-1 32 16,2-1-1680-16,1 1-336 0,-1-4-64 0,2-2-16 16,2 0-416-16,-1-1-96 0,2 2 0 0,1-6-16 15,2-1 0-15,1-1 0 0,0-1 0 0,1-1 0 16,1-3-48-16,3-6 0 0,0 3 0 0,0 2 0 16,0-1-128-16,2 1-16 0,-2 2-16 0,1 0 0 15,2 2-96-15,1 0 0 0,1 1-128 0,1 3 192 16,4-1-192-16,0 3 176 0,2 0-176 0,1-1 160 0,3 3 0 0,-1-3 0 15,2 2 0-15,-1 0 0 0,-2 0 80 0,2 0 16 16,0 2 0-16,1 0 0 0,0 2-16 0,1 3 0 16,0-2 0-16,2 4 0 0,-1-2 16 0,4 1 0 15,0 1 0-15,2 2 0 0,1-1 0 0,0 2 16 16,0 0 0-16,-2 1 0 0,-2 1-64 0,1 2-16 16,2-1 0-16,-1 4 0 0,-2-1-192 0,1 2 176 15,0-1-176-15,0 4 160 0,1 0 0 0,-1 1 0 16,2 0 0-16,0 4 0 0,1 2 0 0,-3 0 0 15,0 1 0-15,-3 1 0 0,1-2 0 0,0 2 0 16,0 4 0-16,1-4 0 0,-1 3-160 0,0 2 0 16,0 1 0-16,1 0 0 0,0 0 0 0,1-1 0 15,-1 0 0-15,-1 1 0 0,0 0 192 0,-3 0-32 0,-1 1-16 16,0 0 0-16,-3-3 80 0,1 1 16 0,-1 0 0 0,0 0 0 16,1 3-96-16,-1-1-16 0,1 0 0 0,-1 3 0 15,0-3-128-15,1 3 0 0,0 1 144 0,1-2-144 16,1 3 128-16,1 1-128 0,-2 0 128 0,1 2-128 15,-1 1 0-15,1 3 144 0,-4-4-144 0,2 4 0 16,-4-3 128-16,1 0-128 0,-2 2 0 0,2-2 0 16,0 2 128-16,-1-2-128 0,0-1 0 0,-1 0 0 15,1-1 128-15,-1 1-128 0,1 0 192 0,-1-2-192 16,1 0 144-16,-2-1-144 0,0-2 0 0,2 0 144 16,-2 1-16-16,1-2 0 0,-1-4 0 0,0 1 0 15,-1 1 0-15,0 1-128 0,0 1 192 0,-1-3-64 16,-2 1-128-16,1-1 128 0,0 2-128 0,0-1 128 0,1 1-128 15,-1-3 128-15,0 1-128 0,0-1 128 0,1-2 32 0,-1-1 0 16,1 0 0-16,-1-1 0 0,1-1-160 0,-1 0 160 16,2-1-160-16,0 0 160 0,0 1-160 0,1-1 160 15,2 0-160-15,-1-1 160 0,1 0-160 0,-1-1 160 16,1-1-160-16,0-1 160 0,-2-1-16 0,1 2 0 16,-2-2 0-16,2-1 0 0,-1-1-144 0,-1 1 0 15,0 0 0-15,-2 1 128 0,0-2-128 0,-1-1 0 16,-1 1 0-16,0-1 0 0,0 1 0 0,0 1 0 15,0-2 144-15,-2 1-144 0,1-1 0 0,0-3 0 16,-1 1 0-16,0-3 128 0,-1 0-128 0,-1 1-128 16,-1-2 128-16,-2 0-192 0,1-2-64 0,-2 0-32 15,-1-2 0-15,-2-2 0 0,-1 1 48 0,-2-1 16 0,-2-2 0 16,0 0 0-16,-1-2-32 0,-1-1 0 0,-3-2 0 16,-1 0 0-16,-1-1 80 0,-2-1 16 0,-4 1 0 0,2 1 0 15,-2 1 160-15,-1 2 0 0,0 1 0 0,-2 0 0 16,4 0 128-16,0 2-128 0,1 2 160 0,1 1-160 15,0 0 176-15,-1 1-176 0,4 1 192 0,1 0-192 16,5 2 192-16,0 0-64 0,0 0 0 0,0 0-128 16,0 0 0-16,0 0 0 0,0 0 0 0,0 0 0 15,10 6 0-15,2-1 0 0,1 1-208 0,1 1 80 16,3 1 128-16,1 1-160 0,1 1 160 0,-1 2-160 16,-1-1 160-16,-3 2 0 0,-1 1 0 0,-1-1 0 15,-2-1 336-15,-3 1 48 0,-3 1 16 0,-3 2 0 16,0 1 304-16,-4 0 48 0,-4 2 16 0,-2 2 0 15,-3 1-192-15,-1 2-48 0,-1-4 0 0,-1 4 0 16,1-1-304-16,0 0-64 0,-1-1-16 0,2-1 0 0,2-2-144 0,-1-2 0 16,4-1 0-16,2-2-176 15,2 0-1296-15,1 1-256 0,2-2-48 0,3-3-20416 16</inkml:trace>
  <inkml:trace contextRef="#ctx0" brushRef="#br2" timeOffset="114013.57">16366 12692 22287 0,'-3'3'976'0,"-11"18"224"0,14-21-960 0,0 0-240 15,0 0 0-15,0 0 0 0,0 0 1504 0,0 0 256 16,0 0 48-16,10 2 16 0,2 0-448 0,2-2-96 15,4-2 0-15,3-2-16 0,3-1-384 0,0-1-80 16,4-1-16-16,3-1 0 0,0-2-240 0,1 0-48 0,0-2-16 0,0-1 0 16,-1-2-112-16,1 2-32 15,4-4 0-15,-1 2 0 0,0-2-80 0,3 0-32 0,1-1 0 0,1-1 0 16,3 0-32-16,4-3-16 0,-1-1 0 0,0 1 0 16,-2 1-16-16,-1-1 0 0,-1 0 0 0,-2-1 0 15,-3 2-160-15,-2-1 0 0,1 2 144 0,-2 1-144 16,-4 0 0-16,0 1 144 0,-1 1-144 0,0 3 0 15,-3 1 144-15,-3 0-144 0,1 0 0 0,-4 0 144 16,0-2-144-16,-2 4 128 0,-1-1-128 0,-2 1 128 16,-1 2-128-16,0-3 128 0,-3 2-128 0,-2 1 128 15,0 1 64-15,0 2 0 0,-2-1 0 0,-2 3 0 16,0-1 128-16,1 1 16 0,-2 0 16 0,0 0 0 16,-4 4-64-16,6-4-16 0,-1 2 0 0,-5 2 0 15,5-3-32-15,0 0-16 0,-5 3 0 0,7-1 0 0,-2-4-96 16,-5 5 0-16,6-1-128 0,1-2 192 0,-1 0-192 0,1 2 0 15,-1 0 0-15,2 0 0 0,1-2 192 0,1 3-64 16,-1 0-128-16,0 1 192 0,-1 1-32 0,1-1-16 16,0 1 0-16,1 1 0 0,2 1 32 0,0 1 0 15,1 2 0-15,2 1 0 0,4-2 0 0,2 3 0 16,2 2 0-16,2 2 0 0,2 1 48 0,3 4 16 16,4-1 0-16,4 3 0 0,-2-3 64 0,5 2 16 15,1 2 0-15,-1 1 0 0,1 2-16 0,0 0 0 16,1 1 0-16,0 0 0 0,0 0-48 0,-2-2 0 15,1-1 0-15,1-1 0 0,-4-2-16 0,0-1-16 16,-3-4 0-16,-1 0 0 0,-3 1-96 0,0-2-128 0,-4 0 176 0,2-1-176 16,-1-1 128-16,-3 0-128 0,-1-3 0 0,-2 1 0 15,1 0 0-15,-5 0 0 0,0-1-176 0,-2 0 176 32,0-2-480-32,-1-1 16 0,-1 1 0 0,-2-1 0 15,1 0-1632-15,-3 0-320 0,-2 0-64 0,0 1-16 16,0-1-1824-16,-2 1-368 0</inkml:trace>
  <inkml:trace contextRef="#ctx0" brushRef="#br2" timeOffset="115634.92">17755 11180 8287 0,'0'0'736'0,"0"0"-592"16,0 0-144-16,0 0 0 0,0 0 2784 0,0 0 528 15,0 0 96-15,0 0 32 0,4 6-1312 0,-1 2-256 16,-2 1-48-16,0-1-16 0,2 3-160 0,1 0-48 15,0 2 0-15,0 3 0 0,-2 1-304 0,2 3-64 16,0 0-16-16,0 4 0 0,0 2-304 0,1 1-64 16,-1 2-16-16,0 1 0 0,0 3-352 0,3 1-80 15,-4-3-16-15,3 1 0 0,-2 2-80 0,-1 0-32 16,1 1 0-16,0 1 0 0,0-5-144 0,0 0-128 0,0 0 192 0,0-1-192 16,-1-1 144-16,0-1-144 0,1-4 0 0,0 0 144 15,0-3-144-15,1-1 0 0,2-1-160 0,-2-5 160 31,-1-3-832-31,1-4-64 0,2-1 0 0,-7-6-16 16,8-3-2400-16,-2-2-464 0,-1-8-112 0</inkml:trace>
  <inkml:trace contextRef="#ctx0" brushRef="#br2" timeOffset="116181.73">17724 10623 7359 0,'-6'-17'320'0,"6"17"80"0,-3-6-400 0,2-2 0 16,-1 3 0-16,0-4 0 0,-2 1 4032 0,1 0 736 15,2 1 144-15,0 2 16 0,-2-4-2944 0,-1 1-608 16,0 0-112-16,0 2-32 0,0 1-384 0,2-2-80 0,-2 1 0 16,-1-1-16-16,-1 3-48 0,1 3-16 0,-1 1 0 0,-1 1 0 15,-1 3-288-15,0 4-48 0,1 4-16 0,0 2 0 16,2 3-336-16,1 3 144 0,0 2-144 0,4-1 0 15,1 1 0-15,3-1 0 0,3 1 0 0,2-1 0 16,1 1 0-16,2-4 0 0,0-2 0 0,2-2 0 16,3-2-144-16,3-3 144 0,-1-3-128 0,1-2 128 15,-2-2 144-15,0-5 112 0,1-3 32 0,-1-4 0 16,-3 1 352-16,1-5 80 0,0-2 16 0,-2-1 0 16,-1-1-96-16,-1-1 0 0,-4 0-16 0,-2-2 0 15,-2 6-256-15,-3-3-48 0,-1-1-16 0,-3 2 0 16,-7 0-112-16,-1 2 0 0,-2-5-16 0,-3 3 0 0,-1-2-48 15,-3 2 0-15,-2-2 0 0,-1 3 0 0,-1-1-128 0,4 1 0 16,0 4 0-16,2 3 0 16,1 5-624-16,2-1 0 0,4 1 0 0,2 4 0 15,2 4-2192-15,4 2-432 0,3 4-80 0</inkml:trace>
  <inkml:trace contextRef="#ctx0" brushRef="#br2" timeOffset="116494.57">18239 10333 23951 0,'-3'6'2128'0,"-1"-1"-1696"0,4-5-432 0,0 0 0 16,0 0 3296-16,0 0 576 0,0 0 112 0,0 0 32 15,0 0-1728-15,8 2-352 0,3-4-64 0,2 0-16 16,2-2-992-16,4-1-208 0,-2-1-32 0,1 1-16 16,1 0-480-16,2 0-128 0,1-4 0 0,2 1 0 31,-2 0-320-31,2-1-96 0,0 0-16 0,2 0 0 0,0-1-2416 15,3 1-480-15,-1 0-112 0</inkml:trace>
  <inkml:trace contextRef="#ctx0" brushRef="#br2" timeOffset="116900.88">19094 9892 14735 0,'0'0'640'0,"0"0"160"0,-1 9-640 0,1 4-160 16,0 0 0-16,0 4 0 0,1 3 3728 0,1-1 720 16,0 3 144-16,1 3 16 0,1 0-2912 0,1 2-592 15,1 2-112-15,1 0-32 0,-1-2-704 0,2-1-128 0,1 0-128 0,-1-4 144 16,0-1-144-16,0 0 0 0,-2-5 0 0,2-3 0 16,-3-3-432-16,-1-2 48 0,-4-8 0 0,0 0 0 31,0 0-192-31,0 0-48 0,0 0 0 0,3-8 0 0,-3-5 272 0,-1-1 48 0,-3-2 16 0,-1-1 0 15,-2-1 288-15,-1-3 0 0,0-2 128 0,-1-2-128 16,-1-1 512-16,-1 0 16 0,0-2 0 0,-1 0 0 16,0-6-80-16,2 1-32 0,-1 1 0 0,2 0 0 15,1 1-144-15,2 5-16 0,1 2-16 0,1 4 0 16,1 0 496-16,0 4 96 0,3 6 32 0,2 1 0 16,0 1-64-16,4 1-16 0,-1 1 0 0,3 2 0 15,1 0-480-15,3 1-112 0,1 1 0 0,2 2-16 16,1 0-176-16,2 0 0 0,0 0 0 0,3 2 0 15,1 0-448-15,3 0-128 0,1 1-32 0,0-2 0 16,2 5-2992-16,-2-5-608 0,22 0-112 0,-14 3-32 0</inkml:trace>
  <inkml:trace contextRef="#ctx0" brushRef="#br2" timeOffset="117104.36">19157 10055 19343 0,'0'0'848'0,"-4"5"192"0,4-5-832 0,0 0-208 0,0 0 0 0,5 7 0 15,3-1 2560-15,2-5 448 0,2 1 112 0,4-4 16 16,3-2-1968-16,3 1-384 0,2-5-80 0,1 1 0 16,2-1-704-16,0 2 0 0,1 2-176 0,-3 0 48 31,-1-2-2064-31,-1-1-416 0,-1 2-80 0,-1 1 0 0</inkml:trace>
  <inkml:trace contextRef="#ctx0" brushRef="#br2" timeOffset="117338.69">19221 10293 2751 0,'0'0'256'0,"-4"7"-256"15,1 1 0-15,2 0 0 0,1-8 7504 0,2 7 1456 16,1 1 304-16,4-1 48 0,2-2-5904 0,2 0-1168 16,6 2-256-16,2-5-32 0,-1 1-784 0,4 0-144 15,3-5-48-15,1 1 0 0,-1 0-608 0,1-2-128 16,0-1-32-16,1 0 0 16,1-2-1104-16,0 0-208 0,1 0-48 0,0 2-16 15,-2 1-2464-15,-1 1-480 0</inkml:trace>
  <inkml:trace contextRef="#ctx0" brushRef="#br2" timeOffset="119573.86">18085 11690 3679 0,'0'0'160'0,"0"0"32"0,9-16-192 0,-9 16 0 16,-4-3 0-16,4 3 0 0,0 0 2752 0,0 0 496 16,0 0 96-16,0 0 32 0,0 0-1456 0,0 0-304 15,0 0-48-15,0 0-16 0,0 0-208 0,0 0-32 16,0 0-16-16,0 0 0 0,0 0 64 0,8 3 16 16,0 0 0-16,0 1 0 0,0-2-144 0,1 2-16 15,0 1-16-15,3 1 0 0,1-1-176 0,0 3-16 16,1-1-16-16,3 1 0 0,3 1-176 0,2 0-48 0,1 1 0 15,1-1 0-15,-2 1-64 0,1 1 0 0,2-1-16 0,0 0 0 16,1 1-240-16,0 1-32 0,1-2-16 0,1 2 0 16,0 0-64-16,1-1-16 0,0 1 0 0,1 0 0 15,1 2-32-15,0-1-16 0,2 0 0 0,0 0 0 16,0 1-112-16,0 1-32 0,-3 0 0 0,0 0 0 16,-3-1-128-16,-1 1 0 0,1-2 144 0,-1 0-144 15,-4 0 128-15,0-2-128 0,0 1 160 0,-1-1-160 16,0-4 192-16,-2 1-64 0,0 0-128 0,-2 0 192 15,1 0 32-15,-1 1 0 0,-2-3 0 0,1 2 0 16,1-1-224-16,-3-1 0 0,1-1 0 0,-1 1 0 16,0-1-1024-16,-1-1-256 15,-1 0-64-15,0 0 0 0,1 1-928 0,0-1-192 16,0 2-32-16,-1 1-15024 0</inkml:trace>
  <inkml:trace contextRef="#ctx0" brushRef="#br2" timeOffset="121932.92">22790 9915 28095 0,'-4'-5'1248'0,"0"0"256"0,1-2-1200 0,-1 1-304 0,0-2 0 0,-1 2 0 15,-1-4 848-15,1 4 112 0,-1-1 32 0,-1 2 0 16,-2 1-64-16,0 3-16 0,0 2 0 0,0 3 0 16,-2 1-576-16,-1 5-112 0,2 3-32 0,-2 5 0 15,0 4-192-15,2 5 0 0,1 6 0 0,2 3 0 16,2 4-128-16,4 0 128 0,2 2-192 0,4-2 192 15,3-1-160-15,3-2 160 0,2-3-128 0,2-3 128 16,2-5 0-16,4-1-128 0,7-2 128 0,-1-7 0 16,0-4 0-16,2-3 0 0,2-7 144 0,1-2-144 15,-1-5 384-15,0-1-16 0,-1-6-16 0,-4-4 0 16,-2-2 288-16,-3-3 64 0,-5-2 16 0,-3-1 0 16,-5-5 64-16,-2 2 16 0,-6 0 0 0,-4 1 0 0,-7 1-80 15,-3 0-16-15,-6-1 0 0,-3 1 0 0,-5 3-400 0,0-4-96 16,-4 4-16-16,1 0 0 0,-1 0-192 0,0 2 0 15,2 3 0-15,3 4 0 16,2 3-352-16,4 0-64 0,4 7-16 0,3 0 0 16,4 6-1360-16,4 3-288 0,4 2-48 0,3 1-9488 15,3 0-1888-15</inkml:trace>
  <inkml:trace contextRef="#ctx0" brushRef="#br2" timeOffset="122104.75">23376 10103 24879 0,'0'0'2208'0,"0"0"-1760"0,0 0-448 0,0 0 0 15,0 0 3744-15,7 0 672 0,3 0 128 0,0 0 16 16,3 0-2560-16,3-3-512 0,1 2-96 0,4 0-32 16,2 0-992-16,3-1-208 0,1 1-32 0,6 2-128 31,0-1-1600-31,1 2-448 0,-1-2-64 0</inkml:trace>
  <inkml:trace contextRef="#ctx0" brushRef="#br2" timeOffset="122778.51">24326 10055 25503 0,'0'0'1136'0,"0"0"224"0,0 0-1088 0,0 0-272 0,0 0 0 0,0 0 0 16,0 0 1088-16,4 6 176 0,0 2 16 0,1 3 16 16,-1 0-160-16,0 5-48 0,-1 2 0 0,-1 3 0 15,1 0-400-15,-2 1-96 0,0 2-16 0,1-4 0 16,-2-1-320-16,0-2-64 0,1-2 0 0,0 0-16 16,1-5 16-16,-2-1 0 0,0-2 0 0,0-7 0 15,0 0 128-15,0 0 16 0,0 0 16 0,0 0 0 0,3-8-64 0,3-4-16 16,0-1 0-16,1-3 0 0,-1-2-144 0,1-1-128 15,1-3 192-15,-2-2-192 0,1-1 0 0,-1 1 0 16,1-3 0-16,-1 3 0 0,-1-1 128 0,3 1-128 16,0 1 0-16,0 2 0 0,1-1 288 0,-1 5-48 15,0 3-16-15,-1 3 0 0,0 5 96 0,-7 6 0 16,0 0 16-16,0 0 0 0,8 10-128 0,-2 4-16 16,-2 3-16-16,1 6 0 0,1 0-176 0,-1 3 0 15,0-2 0-15,2 2 0 16,0 0-416-16,3 1-64 0,-1-1-16 0,1-2 0 15,-3-5-784-15,2 1-176 0,2 1-16 0,3-1-16 16,-1-3-1024-16,0-2-208 0,0-3-32 0,-2-3-10336 16</inkml:trace>
  <inkml:trace contextRef="#ctx0" brushRef="#br2" timeOffset="123137.85">24841 10016 15663 0,'0'0'1392'0,"0"0"-1120"0,-4-4-272 0,4 4 0 16,0 0 3632-16,0 0 656 0,0 0 144 0,-5 8 32 15,4 2-2624-15,-1 3-528 0,2 4-96 0,2 3-32 16,0-1-672-16,1 2-144 0,1 0-32 0,2 0 0 16,1 0-48-16,1-4-16 0,-1 0 0 0,3-2 0 15,-3 0-80-15,1 0 0 0,1-2-16 0,0-2 0 0,1-2 64 0,0-1 16 16,0-3 0-16,1-1 0 0,-3-2-256 0,1 0 0 16,-1-4-192-16,2 0 192 0,-1-5-128 0,2 1 128 15,-1-6 0-15,-1 0 0 0,0-1 0 0,0-5-128 16,1-3 128-16,-1-1 0 0,-2 0 0 0,1-2-128 15,-1 2 128-15,-1 1 0 0,0 2 0 0,-1 2 0 16,-3 2 0-16,4 4 0 0,-2 2 0 0,-2 2 272 16,-2 7-16-16,0 0-16 0,0 0 48 0,0 0 16 15,0 0 0-15,1 10 0 0,1 2-176 0,-1 5-128 16,0-1 144-16,2 5-144 0,1-2 0 0,0 1 0 16,1-3-176-16,3 1 176 15,1 1-688-15,1 0-16 0,1-2 0 0,1-4 0 16,2 4-1344-16,2-6-288 0,-1 1-48 0,1-3-16 15,2-1-432-15,2-3-96 0,-1-2-16 0,-1-2-7312 0</inkml:trace>
  <inkml:trace contextRef="#ctx0" brushRef="#br2" timeOffset="123342.75">25463 10244 911 0,'10'-17'0'0,"-4"9"0"0,-1-5 0 0,-1 0 0 15,-2 0 3136-15,1-1 560 0,-2-3 96 0,-1 1 32 16,-1 0-752-16,-2 2-160 0,1-3-32 0,-1 4 0 16,-3 0-560-16,-1 3-112 0,-1 3-32 0,0 1 0 15,1 3-880-15,-1 3-176 0,0 3-32 0,0 3-16 16,0 3-272-16,2 3-48 0,-1 4-16 0,2-3 0 15,1 4-224-15,0-2-32 0,2 2-16 0,0 1 0 16,2 2-208-16,2-2-32 0,2 1-16 0,-1-3 0 0,3 0-208 16,1-2 0-16,3 1 128 0,0-2-128 0,2-1 0 0,2-2-192 15,0-2 48-15,1 0 0 16,0-2-608-16,1-2-112 0,1-1-32 0,8-2 0 16,-2-1-2432-16,-7-1-512 0</inkml:trace>
  <inkml:trace contextRef="#ctx0" brushRef="#br2" timeOffset="124077.48">25945 9634 10127 0,'0'0'896'16,"0"0"-704"-16,-8-2-192 0,-1 2 0 0,9 0 4624 0,0 0 896 0,-5 4 176 0,-1 0 48 15,-1 1-2976-15,-1 7-592 0,2 4-112 0,2-3-16 16,-1 1-912-16,-1 4-176 0,0 3-48 0,2 4 0 16,0 4-496-16,0 14-96 0,2-1-32 0,2-16 0 15,0 2-160-15,1 4-128 0,1-1 192 0,2-1-192 16,3-1 128-16,2 11-128 0,0-5 0 0,-2-11 0 16,-2-1 144-16,1-1-144 0,2 0 0 0,1-1 144 15,0 0-144-15,3-5 0 0,-1-1 0 0,0 0 0 16,1-1 0-16,0-3 128 0,0-2-128 0,-1-5 0 15,2-1 0-15,0 0 0 0,-1-6 0 0,1-2 0 16,0-3 0-16,0-2 208 0,0-2-16 0,0 1-16 0,0-2-176 16,4-7 0-16,-4-1 0 0,-2 0 0 0,-5 0 0 0,-1 3 0 15,-1-4 0-15,-2 8 0 0,-2-2 0 0,-2-5 0 16,-2 3 0-16,-1 5 0 0,0 1 0 0,-3-2 192 16,-1 2-192-16,0 6 192 0,-1 2-16 0,3 4 0 15,0 2 0-15,-3 6 0 0,1 4-176 0,4-3 0 16,0 3 0-16,-3 8 0 0,2 3 0 0,4-6 0 15,-1-2-128-15,2 5 128 0,0 2-144 0,1 0 144 16,5-5-192-16,4 9 192 16,3-4-624-16,1-1-16 0,0-4 0 0,2-3 0 15,5-2-1776-15,1-3-352 0,1-2-80 0,1-3-16 16,0-2-16-16,0-2 0 0,2-2 0 0,0-5 0 16,-3-2 640-16,-1-1 128 0,-2-1 32 0,-3 0 0 15,-3-3 256-15,-1 0 48 0,-5-3 16 0,0 2 0 0,0 0 3296 0,-4 2 672 0,-3 0 128 0,0 5 32 16,-1-3-592-16,-3-5-112 0,-1 3-32 0,-2 2 0 15,0 4-736-15,0 4-160 0,-1 2-32 0,-2-1 0 16,1 8 96-16,2 1 16 0,1 4 0 0,-1 3 0 16,1 3 96-16,2 3 32 0,1-1 0 0,7-4 0 15,0-1-480-15,3 2-80 0,4-1-32 0,2 0 0 16,0-2-144-16,2 0-16 0,0-6-16 0,2 0 0 16,1-2 144-16,1-2 48 0,-1-3 0 0,7-1 0 15,-4-2 80-15,-4-2 32 0,-3-7 0 0,-4 4 0 16,-2-2 160-16,-1 1 16 0,-2-2 16 0,-1 1 0 15,-4 1-352-15,-1-2-64 0,-3-2 0 0,-3-1-16 16,-1 5-240-16,-2-4 128 0,-3 1-128 0,-2-1 0 16,1 1-368-16,-2-2-160 0,1 2-48 0,0 2 0 15,1-2-2912-15,1 3-592 0,0 1-112 0</inkml:trace>
  <inkml:trace contextRef="#ctx0" brushRef="#br2" timeOffset="124499.41">26696 10093 4607 0,'4'14'192'0,"0"-2"64"0,1 2-256 0,0 6 0 16,-1 2 0-16,-1 3 0 0,-3 1 4784 0,3 1 912 15,-1 2 176-15,2 1 32 0,-1 1-3200 0,2 0-640 16,4 1-128-16,1-2-16 0,0-4-752 0,-6-11-144 16,3 4-16-16,4 4-16 0,-1-3-240 0,-5-9-48 0,-2 1-16 0,1 0 0 15,1-4-304-15,-1-2-48 0,-4-6-16 0,0 0 0 16,0 0-96-16,0 0-32 0,0 0 0 0,0 0 0 15,0 0 16-15,7-12 0 0,-1 1 0 0,-3-4 0 16,-10-4 48-16,1-2 16 0,0-1 0 0,1-2 0 16,-3-4-272-16,3-2 0 0,1-3 0 0,0-2 0 31,-2-3-448-31,1 0-192 0,-1-1-32 0,9 5-16 16,4 2-208-16,2 4-32 0,-1 2-16 0,2 4 0 0,4 2 672 0,-1 5 128 0,-2 2 144 0,2 4-208 15,4 2 208-15,-6 6 160 0,3 1-32 0,5 4 0 16,-3 1 128-16,1 4 0 0,0 3 16 0,-3 2 0 15,-1 0 176-15,-1 2 48 0,-3 0 0 0,-3-1 0 16,-2 4 32-16,-4-2 16 0,-2 2 0 0,-1 3 0 16,0-1 16-16,-3 0 0 0,-4-1 0 0,-4 0 0 0,0-1-256 15,-2-4-48-15,0 0-16 0,1-2 0 0,3-4-240 0,1-1 0 16,-2-1 0-16,1-3 0 16,2-4-608-16,0-2-160 0,4-3-48 0,1-3 0 15,1-5-1920-15,4 0-384 0,4-2-80 0,-2-4-7104 16,1-7-1408-16</inkml:trace>
  <inkml:trace contextRef="#ctx0" brushRef="#br2" timeOffset="124843.11">27077 9703 29375 0,'10'-20'1296'0,"-1"10"272"0,1-2-1248 0,1 4-320 16,1 3 0-16,-2 2 0 0,-10 3 1072 0,12 7 144 16,-3 2 48-16,0 5 0 0,-2 7-224 0,-2 5-32 15,-2 3-16-15,-1 4 0 0,-2 2-208 0,-1 3-32 0,1 1-16 0,-1 1 0 16,-2-1-80-16,1-1-16 0,-2-1 0 0,1-5 0 15,2-3-128-15,-1 0-16 0,1-5-16 0,1-1 0 16,-1-3-224-16,1-1-64 0,0-4 0 0,1 0 0 16,0-5-192-16,-1-10 176 0,0 0-176 0,0 0 160 15,0 0-160-15,0 0 0 0,0 0 0 0,0 0 128 16,12-4-128-16,-3-2 0 0,-1-5-160 0,-1-1 160 16,-1-2 0-16,-1-2-144 0,1 0 144 0,-1-1 0 15,0 0 0-15,2 1-160 0,0 2 160 0,1 1 0 16,0 0 0-16,1 1 0 0,-1 3 0 0,0 2 0 15,-2 2 128-15,-6 5 48 0,0 0 0 0,13 3 0 16,-2-2 48-16,-1 5 16 0,-2 2 0 0,1 3 0 16,0-1-112-16,0 3 0 0,-2-2-128 0,1 2 192 15,0-3-384-15,-1 3-64 0,1 1-32 0,0-1 0 16,0 0-1488-16,1 1-288 0,1-3-64 0,1 1-16 16,-2 0-1440-16,1-4-304 0</inkml:trace>
  <inkml:trace contextRef="#ctx0" brushRef="#br2" timeOffset="124968.1">27627 10110 32943 0,'0'0'1456'0,"0"0"304"0,0 0-1408 15,0 0-352-15,0 11 0 0,1 2 0 0,-1 0 288 0,0 2-16 16,0 2 0-16,2 0 0 0,0-2-272 0,1 0 0 16,0-1 0-16,0-1 0 15,3-1-2064-15,0-2-320 0,2-3-64 0</inkml:trace>
  <inkml:trace contextRef="#ctx0" brushRef="#br2" timeOffset="125140.07">27687 9725 30239 0,'-8'-10'1344'0,"8"10"256"0,0 0-1280 0,0 0-320 0,-6-7 0 0,6 7 0 15,0 0 0-15,0 0 0 0,0 0 0 0,0 0 0 16,0 0-1792-16,11-4-448 0,4-5-64 15,0 3-32-15</inkml:trace>
  <inkml:trace contextRef="#ctx0" brushRef="#br2" timeOffset="125577.58">27996 9569 5519 0,'0'0'496'0,"0"0"-496"0,0 0 0 0,0 0 0 0,9 11 4640 0,-5 2 832 15,-5 0 160-15,-2 6 48 0,-1 4-3040 0,-1 4-592 16,0 6-128-16,-3 0-32 0,-1-2-496 0,1 3-112 15,0 1 0-15,3-2-16 0,0 1-448 0,3-1-96 16,0 0-16-16,1 0 0 0,-1-1-240 0,2-3-48 16,0-2-16-16,2-1 0 0,-1-1-224 0,1-4-48 15,2 1-128-15,0-1 192 0,2-1-192 0,0-1 144 16,2-2-144-16,-2-3 128 0,1-1-128 0,1-3 0 16,3-4 144-16,1 1-144 0,1-1 0 0,0-2 0 15,2-3 0-15,-1-2 128 0,-2 0-128 0,1-4 0 16,0-3 0-16,0-4 0 0,1 0 0 0,0-1 0 0,0 0-144 0,-4 1 144 15,2 1-320-15,1-5 16 0,-2 0 0 0,5-7 0 32,-3 2-176-32,-2 0-32 0,-4 0-16 0,-3 7 0 0,0-3 240 0,-2 0 48 0,-4 0 16 0,0 0 0 15,-4-1 96-15,0 2 128 0,-2 5-208 0,-5-4 80 16,0 10 272-16,0 5 64 0,-1 5 16 0,1 6 0 16,1 4 464-16,0 6 80 0,2 3 32 0,1 0 0 15,2 1 32-15,4 0 16 0,3 0 0 0,3-2 0 16,0 1-32-16,1-1-16 0,1-3 0 0,4-1 0 15,3-2-224-15,5-4-64 0,5 0 0 0,4-1 0 16,2 1-192-16,6-4-64 0,4-1 0 0,-7-3 0 16,7-4-432-16,7-2-80 0,3-3-32 0,1-2-14384 15,2-3-2880-15</inkml:trace>
  <inkml:trace contextRef="#ctx0" brushRef="#br2" timeOffset="127311.95">21945 9473 23951 0,'0'0'2128'0,"0"0"-1696"16,0 0-432-16,0 0 0 0,0 0 1760 0,0 0 272 15,-1 8 48-15,1-8 16 0,3 9-1344 0,-1-1-272 16,2-1-48-16,2-1-16 0,0-1-608 0,1-1-128 16,-2 3-32-16,3 1 0 15,-2-2-1888-15,1 2-384 0,-1 2-80 0,-1-3-5072 0,-5-7-1008 0</inkml:trace>
  <inkml:trace contextRef="#ctx0" brushRef="#br2" timeOffset="127437.22">22073 9516 13823 0,'0'0'608'0,"0"0"128"0,0 0-592 0,0 0-144 0,0 0 0 0,0 0 0 15,0 0 3968-15,5 7 768 0,1 2 160 0,-1-1 32 16,-1 2-2736-16,0 1-528 0,0 0-128 0,0 0 0 16,-1 2-1024-16,4 0-208 0,-1 0-48 0,2 0-11376 15,1 0-2272-15</inkml:trace>
  <inkml:trace contextRef="#ctx0" brushRef="#br2" timeOffset="128109.09">28909 9378 22111 0,'1'29'1968'0,"-8"-17"-1584"0,0 2-384 0,-1 3 0 16,-1 0 1712-16,0 2 256 0,1 0 48 0,0 0 16 16,-1-1-1632-16,2-1-400 0,-1-1 0 0,4-4 0 31,1 0-1472-31,3-12-368 0,0 0-80 0</inkml:trace>
  <inkml:trace contextRef="#ctx0" brushRef="#br2" timeOffset="128266.36">29049 9426 20271 0,'0'0'896'0,"-9"12"192"0,-2 3-880 0,0-1-208 0,3 2 0 0,2-1 0 16,1 3 2224-16,-2-1 400 0,1-1 64 0,0 1-10320 15,1 0-2080-15</inkml:trace>
  <inkml:trace contextRef="#ctx0" brushRef="#br2" timeOffset="129543.72">23192 11262 23951 0,'0'-5'2128'0,"1"-3"-1696"0,-1 0-432 0,1 0 0 0,-1 5 1600 0,0 3 256 0,0 0 32 0,0 0 16 16,0 0-720-16,-2 10-144 0,1 0-16 0,-2 9-16 16,-4 4-176-16,1 7-16 0,1 5-16 0,-2 7 0 15,-1 4-416-15,1 3-96 0,-1 2-16 0,-3 61 0 0,9-56-272 16,2-1 0-16,0-3 0 15,2-2-1136-15,5-3-336 0,-1-6-64 0,3-3 0 16,3-5-1920-16,0-7-384 0</inkml:trace>
  <inkml:trace contextRef="#ctx0" brushRef="#br2" timeOffset="129934.32">23518 11428 8287 0,'0'-9'736'0,"0"-1"-592"15,-5 3-144-15,1 0 0 0,0 1 5296 0,0 2 1024 16,-3 1 208-16,2 3 32 0,0 3-4336 0,-2 2-880 0,1 4-160 0,-1 4-32 16,-1 3-400-16,2 5-80 0,1 2-16 0,1 4 0 15,0 3-400-15,1 2-96 0,2-1-16 0,1 0 0 16,3 1-144-16,-1-2 128 0,3 2-128 0,2-2 128 16,-1-3-128-16,4 2 0 0,1-1 0 0,2-1 0 15,0-1 0-15,3-3 0 0,1-3 128 0,3-3-128 16,-1-3 0-16,1-2 0 0,-1-2 0 0,2-4 128 15,-1-5-128-15,-2-2 0 0,0-5 0 0,-2 0 0 16,-1-3 0-16,-2 0 0 0,-1-4 0 0,0-3 0 16,-3 2 0-16,-1 1 0 0,-2-4 0 0,0 1 0 15,-2 0 0-15,-2 5 128 0,-1-5-128 0,1 2 128 16,-2-2-128-16,-2 2 160 0,-1 1-160 0,-1 0 160 16,-2 2 160-16,0 2 16 0,1 1 16 0,-1 2 0 15,1 0 96-15,5 6 0 0,-8 0 16 0,2 3 0 16,-2 4 16-16,2 2 0 0,0 5 0 0,1 2 0 0,0 5-224 15,2 2-32-15,2 3-16 0,2-1 0 0,2 1-208 0,1-1 0 16,2-3 0-16,1-1 0 0,1 0-144 0,1-2-80 16,1-2-16-16,3-1 0 15,3-3-1600-15,0-3-320 0,2-2-64 0,-1-3-9600 16,1-3-1920-16</inkml:trace>
  <inkml:trace contextRef="#ctx0" brushRef="#br2" timeOffset="130268.67">24252 11645 16575 0,'0'0'1472'0,"0"0"-1168"0,-8-1-304 0,0-2 0 16,0 2 3344-16,0 0 624 0,-1 1 112 0,0 0 16 15,0 0-2432-15,0 1-480 0,1 0-96 0,0 2-32 16,0-3-496-16,1 4-112 0,-1 1 0 0,0 2-16 0,0-2-432 16,-1 1 0-16,1 4 0 0,0-4 0 0,1 2 0 0,0 0 0 15,-1 1-144-15,4 0 144 0,2 1 0 0,-1-2 0 16,3 1 0-16,4 1 0 0,3 0 0 0,0-1 0 15,4-2 0-15,2 0 0 0,1 3 0 0,2-3 0 16,1 0 0-16,1-1 0 0,3 1 0 0,-2 1 0 16,0 2 0-16,-4-3 0 0,0-1 128 0,-4 1-128 15,0-1 0-15,-3 1 144 0,-3-1 112 0,-2 3 0 16,-1 3 16-16,-3-1 0 0,-3-2 320 0,-4 0 64 16,-4 1 16-16,-2 1 0 0,-3 2-432 0,0-3-96 15,-2-3-16-15,-1 0 0 16,-1 0-448-16,4-3-112 0,2-1-16 0,3-2 0 15,3 0-2032-15,3-1-400 0,6 0-96 0</inkml:trace>
  <inkml:trace contextRef="#ctx0" brushRef="#br2" timeOffset="130581.13">24617 11641 21183 0,'-9'3'1888'0,"-3"0"-1504"0,-4-2-384 0,1 3 0 15,-2 2 1472-15,0 4 208 0,-2-4 48 0,4 1 16 16,-1 0-768-16,3 1-144 0,1 0-48 0,2-1 0 16,1-1-528-16,4 1-96 0,5-7-32 0,0 5 0 15,1 3-128-15,3-1 0 0,0 0-160 0,2 0 160 16,2-1 0-16,3 3 0 0,2 2 0 0,1 2 0 16,2-3 0-16,-1 2 0 0,1 0 0 0,0 3 0 0,-1-2 832 0,2 4 176 15,-1 1 16-15,-2 1 16 0,-2-1 752 0,-2 0 128 16,-3-2 48-16,-2 2 0 0,-1-2-688 0,-3 1-128 15,-1 2-16-15,0-3-16 0,-2-1-656 0,-4 1-128 16,0-2-16-16,-1 1-16 0,-2-2-304 0,1-1 0 16,1-3 128-16,-1-1-128 15,0-1-1056-15,0 0-272 0,2-3-48 0,0-2-16 16,6-2-2752-16,0 0-544 0</inkml:trace>
  <inkml:trace contextRef="#ctx0" brushRef="#br2" timeOffset="131112.47">25605 11648 26719 0,'0'0'1184'0,"-8"3"240"0,-4-3-1136 0,1 1-288 0,-1 2 0 0,-6 3 0 15,1 2 2608-15,4-2 464 0,-3 4 80 0,0 3 32 16,0 2-1680-16,0 3-336 0,-1 2-64 0,3 3-16 15,-1 4-512-15,2 1-96 0,0 5-32 0,4-2 0 16,3-1-256-16,0-1-48 0,4-2-16 0,3 1 0 16,2-5-128-16,2-2-176 0,1-3 48 0,5-1 0 15,-1 0-704-15,3-4-128 0,3-4-16 0,9 2-16 16,-1-6-112-16,-5-4-32 0,2-4 0 0,11-4 0 16,-1-1-16-16,-8 1-16 0,0-2 0 0,1-3 0 15,0 1 80-15,1-2 0 0,0-2 16 0,-3 1 0 0,-1 0 656 0,-2-5 128 16,-3 1 32-16,4-5 0 0,-6 1 624 0,-5 1 128 15,-4 1 16-15,-2 2 16 0,-3 1 752 0,-1 7 160 16,-2-1 32-16,-1 1 0 0,-2-1-320 0,-1 5-64 16,-1 3-16-16,-4 3 0 0,1 3-752 0,2 2-160 15,-3 4-32-15,0 3 0 0,2 3 16 0,1 4 0 16,2-2 0-16,3 2 0 0,4-3-16 0,3 1 0 16,2 0 0-16,4 0 0 0,5-4-128 0,1-3 0 15,0 1 0-15,4-2 0 0,-1-3 0 0,0 1 0 16,0-6 0-16,-1 0 0 0,-2-2 0 0,-2 0 240 15,-1-3-48-15,-2-1 0 0,-1 1 256 0,0-5 32 16,-4-1 16-16,-1 1 0 0,-1 0-176 0,-3-6-48 0,-3-2 0 0,-1 1 0 16,-2 2-272-16,1 3 0 0,-3-1 0 0,-1 1 0 31,-2-2-432-31,1 0-80 0,-2 0-32 0,0 2 0 16,-1-2-1552-16,0 0-304 0,2 3-64 0,0 1-16 15,3 1-1216-15,2-1-240 0,-3-6-48 0,10 6-16 0</inkml:trace>
  <inkml:trace contextRef="#ctx0" brushRef="#br2" timeOffset="131645.59">26051 11747 19343 0,'-1'16'848'0,"-1"-5"192"0,1 5-832 0,2-7-208 16,2 4 0-16,-1 8 0 0,-2-4 3280 0,2-3 624 0,0 1 112 0,1-1 16 0,1 0-2336 0,0 7-480 16,-4-4-80-16,1-5-32 0,2-3-320 0,-1 0-64 15,2 2-16-15,0-4 0 0,0 1-336 0,1-1-80 16,1-1-16-16,-1-2 0 0,-5-4-112 0,8 2-32 15,-1-4 0-15,4-2 0 0,-2-2-128 0,-4 1 0 16,0-2 0-16,2-1 0 0,-2-2-192 0,0-2-32 16,1 2 0-16,-3-3 0 0,0 1-16 0,0 0 0 15,-1-3 0-15,2-5 0 0,-1 0 0 0,-1 9 0 16,1 0 0-16,1 2 0 0,0-3 240 0,1 5-144 16,0-1 144-16,0 1-128 0,-5 7 320 0,10-2 80 15,-1 2 16-15,-1 2 0 0,-5 6 96 0,3 1 32 16,-1 2 0-16,-1 2 0 0,0 2-64 0,0 0-16 15,1-2 0-15,1 0 0 0,1 1-128 0,1 4-16 0,-1-3-16 0,1-5 0 16,1-1-176-16,-1-4 160 0,-1 1-160 16,-1-2 160-16,1-1-160 0,1 0 0 0,-2 0 144 0,-6-3-144 15,0 0 128-15,8-3-128 0,-1-2 160 0,3-4-160 16,2-2 160-16,-6 5-160 0,1-3 160 0,1-2-160 16,-2-2 0-16,2 0 0 0,0-1 0 0,-2-1 0 15,1 0 0-15,-1-1 0 0,2 3 0 0,0-3 0 16,1 2 0-16,0 1 0 0,-1-1 0 0,0 5 0 15,-3 0 560-15,0 5 16 0,-5 4 0 0,0 0 0 16,0 0-256-16,4 6-32 0,-1 1-16 0,-1 2 0 16,1 1-272-16,1 2 0 0,-2 1 0 0,2 3 0 15,-1-3-192-15,1 2-64 0,1 1 0 0,2-2 0 16,-2-1-1360-16,4 2-288 0,-1-5-48 0,4 4-16 16,-2-2-848-16,-4-9-160 0,2 1-32 0,0-2-16 15,0-2 912-15,2-2 192 0,0-4 48 0,-3 1 0 16,0-1-352-16,3-7-64 0,1 0-16 0</inkml:trace>
  <inkml:trace contextRef="#ctx0" brushRef="#br2" timeOffset="132413.17">26811 11704 23039 0,'14'-9'1024'0,"-6"4"192"0,-8 5-960 0,0 0-256 15,0 0 0-15,0 0 0 0,0 0 2224 0,0 0 400 16,8 10 64-16,-3 3 32 0,-2 2-944 0,-2 1-192 16,0 3-48-16,1-6 0 0,-1 2-544 0,-1 2-112 15,-3 2-32-15,2-4 0 0,1 1-208 0,0 2-32 0,1-4-16 0,1 2 0 16,-5-2-336-16,3 5-80 0,5-6-16 0,-1-5 0 15,0-1-160-15,-4-7 0 0,5 6 144 0,-5-6-144 16,8 1 0-16,-8-1 128 0,0 0-128 0,7-3 0 16,-1-2 0-16,1-3 0 0,-1-1 0 0,2-1 0 15,-1-2 0-15,2 0-208 0,1-3 80 0,4-8 128 32,-3 3-192-32,-5 0 192 0,-2 2-192 0,2 2 192 0,0-2-160 0,1 4 160 0,-1-1 0 0,1 3-144 15,-1 5 144-15,-6 7 144 0,5-7-16 0,-5 7-128 16,0 0 512-16,0 0 0 0,0 0 0 0,0 0 0 15,7 11 48-15,-2 2 0 0,-2 0 0 0,-2-3 0 16,-1 4-192-16,0 5-48 0,-1-1 0 0,1 7 0 16,2-6-32-16,0-7-16 0,0 0 0 0,1-1 0 0,1 1-144 0,1 0-128 15,1-3 144-15,2-2-144 0,-3-2 0 0,2-1 0 16,0-3-208-16,-1 0 64 0,1-3-48 0,0-4-16 16,3-1 0-16,1-2 0 0,-2-2-16 0,-1 1 0 15,-1-6 0-15,1 2 0 0,-1-6-128 0,1-1-32 16,-1-1 0-16,3-8 0 15,-2 0-128-15,1 5-16 0,0 3-16 0,0 3 0 0,0 0 144 0,-1 5 16 16,-3 1 16-16,1 3 0 0,-6 10 112 0,0 0 0 16,0 0 16-16,0 0 0 0,0 0 240 0,0 0 0 15,1 18 0-15,-1 0 0 0,-1 0 128 0,-1 1 80 16,1-1 16-16,2 0 0 0,2-1-64 0,1 1-16 0,1-1 0 0,2 0 0 16,0 0-144-16,4-4 0 0,2 0 144 0,0-1-144 15,1 0 0-15,2-6 0 0,0-1 0 0,1 1 128 16,-1-4-128-16,1 2 0 0,0-4 128 0,0-2-128 15,0-4 128-15,-1 0-128 0,0-3 160 0,-2 0-160 16,-1-3 192-16,0 0-48 0,-1 2-16 0,-1-3 0 16,-1 0-128-16,-3 0 0 0,1-1 144 0,-1 4-144 15,-2 0 0-15,-1 1 0 0,-3-1 0 0,-1 10 0 16,0 0-256-16,0 0-32 0,-6-5 0 0,-3 4 0 16,-3 3 16-16,1 2 0 0,1 3 0 0,-2 1 0 15,0 2 272-15,2 3 0 0,1 2 0 0,2-1 0 16,2 0 160-16,3-1 32 0,2 2 16 0,3-2 0 15,1-3-64-15,4 0-16 0,4 0 0 0,0-3 0 16,-1 0 48-16,1-2 0 0,1 0 0 0,-1-3 0 0,0-4 64 0,-2 0 16 16,1-3 0-16,0-2 0 0,0 1 16 0,-1-2 16 15,1-3 0-15,-2 2 0 0,-3-1-160 0,-2-2-128 16,-4-2 192-16,-1 1-192 0,-4-3 0 0,-1 3 0 16,-1 0 0-16,-3-1 0 0,-1-2-192 0,-1 2-32 15,-1-1-16-15,0 0 0 16,-1-4-1216-16,0 2-240 0,0 0-48 0,2 3-16 15,3-2-992-15,1 5-192 0,1-1-32 0</inkml:trace>
  <inkml:trace contextRef="#ctx0" brushRef="#br2" timeOffset="132741.59">27790 11601 2751 0,'0'0'256'0,"12"7"-256"0,-12-7 0 0,12 7 0 15,-2 3 6480-15,0 3 1264 0,-2 1 240 0,-1 2 48 16,-2-1-5904-16,-2 1-1168 0,-2-1-256 0,0 2-32 15,-1 3 736-15,0-2 160 0,-1 0 32 0,1-2 0 16,0-2-416-16,1 0-80 0,2-5-16 0,-1 1 0 16,2 1-688-16,-4-11-144 0,7 6-16 0,-1-1-16 15,-6-5-224-15,0 0 0 0,0 0 0 0,0 0 0 16,9-2-240-16,-9 2 16 0,8-12 0 0,-1 0 0 16,-1 0 80-16,2-1 16 0,0-1 0 0,0-3 0 15,-3-4-256-15,1 2-32 0,2-1-16 0,0 1 0 16,0-2-464-16,1 1-80 0,2 2-32 0,0 4 0 15,1-1 400-15,0 5 80 0,-4 5 16 0,-8 5 0 16,10 0 832-16,-10 0 192 0,8 9 16 0,-2 5 16 16,-2 6 96-16,0-2 32 0,-1 3 0 0,-1 2 0 0,2 3-480 0,-1 2-192 15,-2-4 176-15,2 4-176 0,-1-1 0 0,2-1 0 16,3-1 0-16,-1 0 0 16,1-3-496-16,1-1-192 0,2-3-32 0,1-1-10928 15,-1-3-2192-15</inkml:trace>
  <inkml:trace contextRef="#ctx0" brushRef="#br2" timeOffset="133038.48">28347 11005 16575 0,'0'0'1472'0,"0"0"-1168"0,2 9-304 0,2 3 0 16,1 6 3936-16,2 2 736 0,3 3 128 0,2 0 48 15,0 1-3024-15,2 4-608 0,2 2-112 0,2 1-16 16,3 3-160-16,1 0-32 0,0 2 0 0,0 1 0 16,-1-1-272-16,-1 2-64 0,-2-1-16 0,-1 0 0 15,-3 3-224-15,-2-3-32 0,-1 0-16 0,-4 2 0 16,-3 0-272-16,-1 1 0 0,-4 1 128 0,-2 1-128 15,-2-3 0-15,-3 1 0 0,-2-3 0 0,-6 12 0 16,2-4-528-16,-1-6-112 0,3-3-32 0,5-10-18272 16</inkml:trace>
  <inkml:trace contextRef="#ctx0" brushRef="#br2" timeOffset="159270.54">5722 17189 2751 0,'-3'4'256'0,"1"-2"-256"0,-2 2 0 0,4-4 0 0,0 0 4592 0,0 0 864 15,0 0 176-15,0 0 48 0,0 0-3392 0,6 8-688 16,6-13-128-16,1-3-16 0,3-2-112 0,1-3-32 16,1-2 0-16,3-3 0 0,1 0-416 0,-2-2-64 15,3-2-32-15,4-3 0 0,3-2-160 0,3-2-48 16,0 0 0-16,2-1 0 0,3-2-208 0,11-10-64 15,-1 3 0-15,1 4 0 0,-1 2-64 0,-1 5-32 16,-2-2 0-16,-2-2 0 0,-1 4-224 0,-1-2 0 16,-2 4 128-16,0-3-128 0,-1 3 0 0,-1 1 0 15,0 2 128-15,-2 0-128 0,-1 3 0 0,-1 1 0 16,-2 2 0-16,-1 3 0 0,-1-2 0 0,-3 3 0 16,0 3 0-16,-4-1 0 0,-4 0 0 0,-1 2 0 15,-1 1 0-15,-3 1 0 0,-1 2 192 0,-2 0-48 16,-1 0-16-16,-1-1 0 0,-2 1 128 0,1 0 32 0,-2-2 0 0,0 4 0 15,-5 3-48-15,0 0-16 0,6-3 0 0,-6 3 0 16,0 0 128-16,0 0 32 0,5-5 0 0,-5 5 0 16,0 0-112-16,0 0-16 0,0 0 0 0,0 0 0 15,0 0-48-15,0 0-16 0,8-2 0 0,-1 2 0 16,3 2-64-16,0 0-128 0,-1 1 176 0,2 0-176 16,0 0 224-16,4 1-64 0,0 0-16 0,6 3 0 15,3 1-16-15,3 1 0 0,2 2 0 0,5 3 0 16,3 0 80-16,4 4 16 0,2 3 0 0,2 2 0 15,1 4-32-15,-2-1-16 0,3 2 0 0,2 4 0 16,1-2 96-16,1 0 32 0,0-3 0 0,1-1 0 16,-1 0 16-16,0-1 0 0,-4-3 0 0,-2 0 0 0,1-1-160 0,-3 0-32 15,-2-2 0-15,-2 1 0 0,0 0 0 0,-1-4-128 16,-2 0 192-16,1-2-64 0,-4 2-128 0,1-3 0 16,-4 0 144-16,0 0-144 0,-1 0 0 0,-2-1 144 15,-4-3-144-15,-4 0 0 0,1-1 0 0,-3 1 0 16,-2-4 0-16,0 1 0 15,-4-1-1024-15,0-1-96 0,-2 0-32 0,-1 0 0 16,0-2-1824-16,-8-2-368 0,0 0-80 0</inkml:trace>
  <inkml:trace contextRef="#ctx0" brushRef="#br2" timeOffset="160442.51">6899 15426 6447 0,'0'0'576'0,"0"0"-576"0,0 0 0 0,0 0 0 16,0 0 4992-16,0 0 880 0,0 0 176 0,7 8 32 15,-1 1-3584-15,1 3-704 0,1 2-160 0,-1 3-32 0,0 4-608 0,1 2-128 16,-2 4-32-16,2 1 0 0,-1 1-304 0,-1-2-64 16,1 6-16-16,-1 3 0 0,-1 5-144 0,1-1-48 15,-2 6 0-15,1-2 0 0,-1 2-256 0,0 11 160 16,-2-2-160-16,1-7 128 0,-1-2-128 0,1-1 0 15,1-5 0-15,1-5-176 16,-2-7-1184-16,1-2-240 0,1-3-64 0,0-5 0 16,0-4-1744-16,2-2-368 0</inkml:trace>
  <inkml:trace contextRef="#ctx0" brushRef="#br2" timeOffset="160647.06">7156 15500 18431 0,'0'0'1632'0,"0"0"-1312"0,0 0-320 0,0 0 0 16,0 0 3488-16,0 0 624 0,0 0 128 0,0 0 32 15,0 10-2672-15,1 3-512 0,1 2-128 0,0 5 0 16,2 5-224-16,0 3-32 0,0 5-16 0,0 2 0 16,1 3-496-16,0 4-192 0,3 2 176 0,-1 3-176 15,-1 0 128-15,1-2-128 0,-1-2 0 0,1-2 144 16,1-3-352-16,-2-3-80 0,-1-5-16 0,1-1 0 15,-3-2-1824-15,1-8-368 0,0-2-80 0</inkml:trace>
  <inkml:trace contextRef="#ctx0" brushRef="#br2" timeOffset="161006.4">7018 14726 24127 0,'-17'-5'1072'0,"8"5"208"0,-6 0-1024 0,1 2-256 15,-1 2 0-15,0 6 0 0,1-4 784 0,-1 3 112 16,2 5 0-16,3 6 16 0,2 0 48 0,4 7 16 16,3 4 0-16,4 4 0 0,4 2-688 0,3 2-144 0,1-1-16 0,6 0-128 15,4-4 0-15,0-3 0 0,0-2 0 0,1-6-144 16,1-1 320-16,2-7 64 0,3-5 16 0,-4-4 0 15,-1-3 768-15,-1-4 144 0,-1-6 48 0,-3-2 0 16,-1-3 80-16,-3-2 32 0,-3-5 0 0,-1-1 0 16,-2-1-272-16,-3-1-48 0,-2-2-16 0,-3 0 0 15,-2-1-336-15,-2-1-64 0,-5 1-16 0,-1-1 0 16,-3 3-224-16,-2 0-48 0,-3 3-16 0,-1-3 0 16,-5 2-288-16,1 5-272 0,-2 3 48 0,1-1 16 15,1 4-2064-15,0 4-416 0,-2 2-64 0</inkml:trace>
  <inkml:trace contextRef="#ctx0" brushRef="#br2" timeOffset="161772">9095 16725 16287 0,'0'0'720'0,"0"0"160"0,0 0-704 0,0 0-176 15,0 0 0-15,0 0 0 0,0 0 1872 0,0 0 352 16,0 0 64-16,0 0 16 0,6-3-672 0,-6 3-128 15,0 0-32-15,0 0 0 0,0 0-384 0,0 0-96 16,0 0-16-16,0 0 0 0,0 0-272 0,0 0-48 16,0 0-16-16,-2 8 0 0,-2 0-304 0,0-2-64 15,0 1-16-15,-1-2 0 0,-2-1-128 0,1 1-128 16,-1-2 144-16,1 1-144 0,-2-4 0 0,-1 1 0 16,0 0 0-16,-1-1 0 0,4 0 0 0,1-2-128 15,-1-1-16-15,3 0 0 0,-1-1 144 0,4 4-192 16,0 0 192-16,0 0-192 0,-2-6 192 0,2 6 128 15,2-8-128-15,2 2 176 0,-1 0 80 0,-3 6 0 16,4-5 16-16,3 3 0 0,1-1 64 0,2 6 16 0,-1-3 0 16,0 1 0-16,-1 0 64 0,-1-1 16 0,-7 0 0 0,8 0 0 15,-1 1-16-15,0 2 0 0,-7-3 0 0,0 0 0 16,0 0 112-16,0 0 32 0,0 0 0 0,0 0 0 16,-4 7-240-16,4-7-64 0,-7 4 0 0,1 1 0 15,-2 0-256-15,-1-1 0 0,-1-3 0 0,0 0 0 31,1-1-368-31,0 0-176 0,-1-1-32 0,2 1-16 16,0-1-2640-16,2 1-528 0,0 0-96 0</inkml:trace>
  <inkml:trace contextRef="#ctx0" brushRef="#br2" timeOffset="162256.39">8998 17253 17567 0,'0'0'768'0,"-2"-7"176"0,-1 1-752 0,0-1-192 16,3 7 0-16,0-6 0 0,2-1 1776 0,0 1 320 15,2 0 64-15,-4 6 16 0,4-6-480 0,0 1-96 16,-4 5 0-16,7-4-16 0,0 1-368 0,1 0-80 15,-1 2-16-15,-1 1 0 0,-6 0-160 0,7 3-48 0,-7-3 0 0,8 4 0 16,-3 0-192-16,0 1-32 0,-1 0-16 0,-4-5 0 16,1 7-176-16,-1 0-48 0,-1 1 0 0,1 0 0 15,-3 0-192-15,-1 0-64 0,-1-1 0 0,0 1 0 16,-2-2-192-16,1-1 0 0,-2-1 0 0,-1 0 0 16,1-2-224-16,2 1 16 0,-1-3 0 0,1 0 0 15,-1-3-144-15,1 1-32 0,-1 0 0 0,2-3 0 16,0 0 0-16,2 0 0 0,-1-2 0 0,3 1 0 15,1 6 144-15,1-7 32 0,3-1 0 0,0 2 0 16,1-3 208-16,0 2-192 0,3 1 192 0,1 0-192 16,2 4 320-16,-1-3 80 0,1 1 16 0,-2 1 0 15,1 2 128-15,-2 1 32 0,-1 0 0 0,0 1 0 16,1 2 48-16,-8-3 16 0,0 0 0 0,7 4 0 0,-7-4-192 0,4 6-16 16,-4-6-16-16,0 0 0 0,2 8-224 0,-2-8-240 15,2 6 48-15,-2-6 16 16,0 0-1152-16,0 0-224 0,0 0-48 0,0 0-9984 15,0 0-2000-15</inkml:trace>
  <inkml:trace contextRef="#ctx0" brushRef="#br2" timeOffset="162568.95">9598 16556 28559 0,'-5'3'2544'0,"5"-3"-2032"0,0 0-512 0,0 0 0 16,0 0 2816-16,0 0 448 0,0 0 112 0,8-1 16 15,2-2-2112-15,3 1-432 0,3-2-80 0,-1 1 0 16,4 0-624-16,0 0-144 0,-1-1 0 0,2 1 0 16,0-2-400-16,-1 1-112 0,-1 0-32 0,2 0 0 15,-2-2-2080-15,-1 0-432 0,-1 0-80 0,-1 1-7264 16,0 2-1456-16</inkml:trace>
  <inkml:trace contextRef="#ctx0" brushRef="#br2" timeOffset="162944.15">9790 16197 26783 0,'-33'-2'576'0,"16"4"128"0,-9 0 32 0,-4 1 32 0,-6 1-624 0,-1-2-144 16,-1 1 0-16,2 1 0 0,-1 5 896 0,3 4 128 16,3 4 48-16,2 4 0 0,5 1 192 0,1 5 32 15,3 1 16-15,3 3 0 0,2 3-528 0,6 0-96 16,4 0-32-16,5 2 0 0,4-1-368 0,4 1-80 15,2-2-16-15,4-2 0 0,6-1-192 0,3 1 0 0,3-2 0 16,4-2 0-16,4-1 0 0,2-5 0 0,3-4-160 0,1-1 160 16,1-4 0-16,-2-1 0 0,1-6 0 0,-2-2 0 15,0-1 0-15,-2-2 144 0,-1-5 0 0,-1-2 0 16,0-4 240-16,-4-1 32 0,-4-2 16 0,-2-4 0 16,-2 1 160-16,-1-1 48 0,-4-2 0 0,-4-1 0 15,-3-1-48-15,-2-1 0 0,-2 1 0 0,-3-4 0 16,-4 2-16-16,-4 1-16 0,-3 0 0 0,-3-6 0 15,0 1-176-15,-4-2-16 0,-2 0-16 0,-2 1 0 16,-5-1-192-16,1 0-32 0,-2-1-128 0,-1 0 192 16,0 0-592-16,1 4-128 0,0 4-32 0,3 4 0 15,3 4-2192-15,-2 2-432 0,1 3-80 0</inkml:trace>
  <inkml:trace contextRef="#ctx0" brushRef="#br2" timeOffset="164602.63">11550 16692 8287 0,'0'0'368'0,"0"0"80"0,-7 1-448 0,7-1 0 0,0 0 0 0,0 0 0 16,0 0 3920-16,0 0 704 0,0 0 144 0,0 0 32 15,0 0-2720-15,8-1-544 0,1 1-96 0,3-3-32 16,1 1-160-16,2 1-32 0,2 1-16 0,2 0 0 16,2 0-112-16,-1 0 0 0,4 2-16 0,1 2 0 15,1 0-112-15,1 1-32 0,-1 0 0 0,2 1 0 16,-1-1-352-16,3 0-80 0,2 2-16 0,2-5 0 15,3 2-128-15,2-1-32 0,1 1 0 0,2-2 0 16,2 1-64-16,-1-2-32 0,3 0 0 0,-3 1 0 16,-4-2 48-16,2 0 16 0,-2-2 0 0,-1 2 0 15,-3 2 32-15,1-2 16 0,1 0 0 0,-1 1 0 16,2 0-128-16,0 1-16 0,1-1-16 0,3-1 0 0,-1 0-176 16,0 0 128-16,-2-1-128 0,-1-1 128 0,0 0-128 0,-1 0 128 15,0 0-128-15,-1 1 128 0,1-2 16 0,-1 2 0 16,1 1 0-16,1 0 0 0,0 0 0 0,-1-3 0 15,0 3 0-15,1-1 0 0,-3-1-144 0,1 1 192 16,-2-3-192-16,-1 2 192 0,1-1-64 0,-4 0-128 16,-2 1 192-16,1-1-64 0,0 1-128 0,-1-1 160 15,0 2-160-15,-1-1 160 0,1 0-160 0,-1 0 192 16,-1 1-192-16,0 1 192 0,2 0-192 0,-4 1 160 16,1-1-160-16,1 0 160 0,-1-1-160 0,-2 1 160 15,1-2-160-15,-2 2 160 0,-1 0-160 0,4-2 128 16,-1 1-128-16,0 0 128 0,-3 2-128 0,0-1 0 0,1 0 0 0,0 0 0 15,1 0 0-15,1 0 0 0,-2 1 0 0,-1 1 0 16,-2-2 0-16,1 0 0 0,-2 2 0 0,2 1 0 16,1-2 0-16,-2 0 0 0,-1-2 0 0,1 0 0 15,-1-1 0-15,0 2 0 0,0-3 0 0,2 0 0 16,-4 2 0-16,-3-2 0 0,0 0 0 0,-2-1 0 16,0 1-160-16,-2-4 160 0,0 1-208 0,-2 0 80 15,-3 2-64-15,-4 4-16 0,0-7 0 0,-2-4 0 16,-2 1-48-16,-1-2-16 0,0 2 0 0,-4-3 0 15,-3 2 64-15,-2-2 16 0,-3 0 0 0,-3-1 0 16,-2-2 192-16,5 4-176 0,-1 2 176 0,-2-1-160 16,2 2 160-16,1 1 224 0,1 1-48 0,3 1-16 15,3 3-160-15,-2-1 0 0,2 1 0 0,3 3 0 16,7 0-384-16,0 0-128 0,0 0 0 0,8 9-16 0,3 3 352 0,3 1 176 16,3 3-160-16,1-5 160 0,2 2-256 0,2-1 32 15,4 0 16-15,-1 1 0 0,-2-1 208 0,-6-2 0 16,1 0 0-16,-1 2 0 0,-1 0 0 0,-2 2 0 15,-1 3 128-15,-1 1-128 0,-2 1 320 0,1 5-32 16,-3 3-16-16,-4 0 0 0,-2 2 192 0,-3 1 48 16,-3-2 0-16,1-3 0 0,-2 2-128 0,-1 1-32 15,-1-1 0-15,-2-3 0 0,0-1-352 0,0 1 128 16,0-2-128-16,0 1 0 16,-2-3-1392-16,2-3-336 0,1-3-80 0,0-4-19184 0</inkml:trace>
  <inkml:trace contextRef="#ctx0" brushRef="#br2" timeOffset="165134.03">12451 15734 18431 0,'0'0'1632'0,"1"8"-1312"15,-1 2-320-15,0 2 0 0,1 0 2256 0,0 6 384 16,2 1 80-16,0 6 16 0,1 4-1216 0,-1-2-240 16,1 3-64-16,2 0 0 0,0 8-448 0,3-3-80 15,3-4-32-15,-2-2 0 0,-2-4-368 0,0-4-80 16,0-3-16-16,0-2 0 0,-2-3-64 0,1-2-128 16,-2-3 176-16,-5-8-176 0,0 0 0 0,0 0 0 15,0 0 0-15,0 0 0 0,-1-5 0 0,-2-3-224 16,0-2 32-16,-2-2 16 0,-4 0 176 0,-1-2 224 15,-1-4-48-15,-1-2-16 0,-3-7-160 0,0-3-144 16,1-3 144-16,0-2-208 0,-1-1 208 0,2 0 0 0,3 4-160 0,0 0 160 16,0 2 0-16,3 4 0 0,0 3 128 0,3 2-128 15,3 3 752-15,2 1 64 0,3 3 16 0,1 2 0 16,2-1 48-16,2 2 16 0,1 1 0 0,3 1 0 16,2-3-528-16,2 3-112 0,0 1 0 0,2 0-16 15,2-2-240-15,1 1 0 0,2 0 128 0,-1 1-128 16,2 1-192-16,-2 1-64 0,0-2-32 0,-1 3 0 31,0-2-3216-31,-3 5-640 0</inkml:trace>
  <inkml:trace contextRef="#ctx0" brushRef="#br2" timeOffset="165337.2">12480 15890 26719 0,'0'0'2368'0,"0"0"-1888"16,4 9-480-16,2-1 0 0,1-1 1584 0,3-3 208 16,1-2 64-16,4 1 0 0,0-2-752 0,5-1-144 15,1-1-16-15,2-2-16 0,1-1-768 0,0-2-160 16,2-1 0-16,2-2 0 16,-1 0-1680-16,3 0-304 0,-2 0-48 0,-2 1-12192 0</inkml:trace>
  <inkml:trace contextRef="#ctx0" brushRef="#br2" timeOffset="165540.23">12563 16125 34319 0,'0'0'1520'0,"-4"6"320"0,0 1-1472 0,1 1-368 0,2 1 0 0,2 0 0 15,2-1 768-15,2 0 96 0,3 0 16 0,6 1 0 16,3-3-128-16,3-1-32 0,2-1 0 0,1-1 0 15,2-2-256-15,2 1-48 0,3-4-16 0,4 1 0 16,0-4-576-16,0-2-112 0,-3-2-32 0,2-3 0 16,-3-1-2512-16,0-4-512 15</inkml:trace>
  <inkml:trace contextRef="#ctx0" brushRef="#br2" timeOffset="165727.79">13396 15207 3679 0,'0'0'320'0,"0"0"-320"16,0 0 0-16,0 0 0 0,-3 9 7040 0,0 3 1328 15,1 4 272-15,1 2 48 0,1 3-6432 0,0 1-1280 16,2 3-256-16,2 2-48 0,1 2-336 0,2 1-64 16,2 1-16-16,1-1 0 0,1 0-256 0,1 0-176 15,-2-3 32-15,0 1 0 16,1-5-2304-16,-1-1-464 0,1-1-96 0</inkml:trace>
  <inkml:trace contextRef="#ctx0" brushRef="#br2" timeOffset="166274.54">13229 15502 20271 0,'0'0'1792'0,"0"0"-1424"0,0 0-368 0,0 0 0 16,0 0 3424-16,2-7 608 0,2 1 128 0,2-1 32 15,0 1-2352-15,3 0-480 0,4 1-80 0,-1 0-32 16,1-1-608-16,1-1-128 0,3-1-32 0,2 2 0 16,-3-2-480-16,4 1 0 0,0 2 0 0,-1-1 0 15,1-2-512 1,-2 0-160-16,-1 0-32 0,1 0 0 0,-2-1-464 16,-2-3-112-16,-1 1 0 0,-1-2-16 0,-2 0 336 0,1-2 80 0,-1 1 16 0,-2 0 0 15,-4-3 528-15,0 0 96 0,-3 0 32 0,-1 1 0 0,-1 2 560 16,-2-1 112-16,-1 1 32 0,-2-2 0 0,-2 2 240 15,-2 1 48-15,-2 1 16 0,-1 1 0 0,-3-1 112 0,-2 1 32 16,-6 1 0-16,0 1 0 0,-4 1-352 0,1 2-64 16,0-2-16-16,-1 6 0 0,1 5-288 0,-2 5-64 15,3 4-16-15,3 3 0 0,-1 7-144 0,3 7 0 16,3 1 0-16,2 5 0 0,3 0 0 0,4 3 0 16,4 1 0-16,2 3 0 0,6 1 0 0,3 1 0 15,8 1 0-15,1-5 0 0,3-3 0 0,5-5 0 16,1-4-176-16,5-5 176 0,6-2 0 0,2-3-160 15,1-5 160-15,1-4 0 0,-3-3 0 0,1-4 176 16,-1-4 0-16,-1-2 0 0,-2-3 128 0,-3-1 16 16,-1-1 16-16,-2-5 0 0,-2-2 240 0,-3-2 32 0,-3-4 16 15,0-2 0-15,-4 2 160 0,-2-4 48 0,-3-1 0 16,-4 1 0-16,-2-2-256 0,-3 2-64 0,-2 0 0 0,-4 3 0 16,-4-3-208-16,-4 2-48 0,-4-1-16 0,-4 1 0 15,-3-4-240-15,-3 1-160 0,-3 0 32 0,-3-1 0 31,-1-1-1728-31,-1 2-320 0,-1 0-80 0,-2 3-17584 0</inkml:trace>
  <inkml:trace contextRef="#ctx0" brushRef="#br2" timeOffset="167902.5">9404 17023 13759 0,'0'0'608'0,"0"0"128"0,0 0-592 0,0 0-144 0,0 0 0 0,0 0 0 15,0 0 1488-15,0 0 272 0,0 0 48 0,0 0 16 16,0 0 112-16,0 0 32 0,0 0 0 0,0 0 0 16,0 0-496-16,0 0-80 0,0 0-32 0,5 5 0 15,1-1-656-15,1 2-128 0,2-1-16 0,0 1-16 16,2 2-128-16,0 0-32 0,2 1 0 0,7 3 0 15,2-2-192-15,0 2-32 0,0-3-16 0,2 0 0 16,2 0 32-16,-1 0 0 0,-2-1 0 0,2-1 0 16,-2-2-176-16,1 0 192 0,1-1-192 0,-1 0 192 15,1 0-16-15,1 1 0 0,0 0 0 0,0 1 0 16,1 0-48-16,0 1-128 0,-1-1 192 0,1 1-64 16,-1-1 32-16,1 2 0 0,-1-1 0 0,0-1 0 15,0 1 96-15,0-2 0 0,0-1 16 0,-3 0 0 0,0 0 112 16,-3 1 0-16,1-3 16 0,0 2 0 0,0-2-144 0,0 0-16 15,-2 1-16-15,1-1 0 0,-2 1 64 0,0 0 16 16,2-1 0-16,0 0 0 0,0-1 16 0,1 0 16 16,-1 0 0-16,1-1 0 0,1 0-32 0,0 0-16 15,1 0 0-15,2 0 0 0,0-1-160 0,1 1-128 16,0-1 192-16,0 0-192 0,-2-2 128 0,-1 0-128 16,-1-1 0-16,1 2 0 0,-1-5 0 0,0 2 160 15,-1 0-160-15,0 0 128 0,-2-1 64 0,1 1 0 16,-2 1 0-16,0-2 0 0,0-1-192 0,1 2 192 15,-1 0-192-15,0 0 192 0,0-1-192 0,-1 1 0 16,0-1 0-16,2 2 0 0,-1-3 0 0,1 3 128 16,0-1-128-16,-1-1 0 0,0-1 0 0,2-1 128 0,-3-2-128 0,1 1 0 15,0 0 160-15,0 1-160 0,-2-1 192 0,1-1-192 16,-1 1 128-16,-1 0-128 0,0-4 0 0,0 3 0 16,2 1 0-16,0-2 0 0,-1-1 0 0,-1 1 0 15,0-1 0-15,-2 2 0 0,1-2 0 0,1 1 0 16,1 1 0-16,0 0 0 0,-2-1 0 0,1 1 0 15,-1-1 128-15,0 2-128 0,1-1 0 0,-2 1 0 16,1-2 0-16,1 2 0 0,-1-3 0 0,2 1 0 16,-2 0 128-16,0-1-128 0,-1 2 0 0,2 0 0 15,-2-1 0-15,-2-1 0 0,1 2 0 0,-1 0 0 16,0-1 176-16,0 1-176 0,-1-3 160 0,1 0-160 16,-2 0 128-16,0 0-128 0,0 2 0 0,0-1 144 15,-1-1-144-15,1 2 0 0,-1-2 0 0,0 1 128 16,-1 0-128-16,1 0 0 0,-1-1 0 0,-1 2 0 0,1 0 0 0,1-1 0 15,-1-1 0-15,1 0 0 0,-2 0 0 0,0 2 0 16,-1-2 0-16,2 1 0 0,1 0 0 0,-3 0 0 16,-1-1 0-16,0 0 0 0,2-1 0 0,1 0 0 15,-1 1 0-15,1-1 0 0,-1 1 0 0,1 2 0 16,-1 0 0-16,1 1 0 0,-2-2 0 0,2 0 0 16,-1 3 0-16,2 1 0 0,0-3-144 0,-1 0 144 15,1 3 0-15,0-2 0 0,-1 2 0 0,-1 0-128 16,-1-1 128-16,1 3 0 0,-1-2 0 0,-1 1-160 15,0 1 160-15,-2-1-128 0,0 3 128 0,-1-2 0 16,-1-1 0-16,-1 1 0 0,-1 1 0 0,0-1 0 16,-2 0 0-16,0 1 128 0,-1 0-128 0,-3 2 0 15,-3-4 0-15,-2 3-128 0,-1 1 128 0,-3 0 0 0,3 0 0 16,-3 1 128-16,-3-2-128 0,1 0 192 0,0 0-64 0,2 3 0 16,0 1-128-16,4 0 0 0,0 0 128 0,3 1-128 15,1 3 0-15,1-3 0 0,8-1 0 0,-6 5-128 16,6-5 128-16,0 0-192 0,0 0 192 0,0 0-192 15,0 0 192-15,3 7-160 0,-3-7 160 0,8 5-160 16,3-2 160-16,-1-3 0 0,1 1 0 0,2-1-128 16,2-1 128-16,1-1 0 0,-2 1 0 0,1 0-128 15,-1-2 128-15,0 3 0 0,1 0 0 0,-1 2 0 16,0-1 0-16,-1 1 0 0,-1 2 0 0,0 3 0 16,-2-3 0-16,-1 5 0 0,0-1 0 0,-1 2 128 0,1 2 32 0,-1-2 16 15,0 2 0-15,0 2 0 0,-2-1-176 0,1 3 128 16,-1 0-128-16,1 1 128 0,-3 1-128 0,0 2 0 15,0 0 0-15,0 1 0 0,1 0-224 0,-1 0-128 16,0-1-32-16,0-2 0 16,1 0-3008-16,1-1-592 0</inkml:trace>
  <inkml:trace contextRef="#ctx0" brushRef="#br2" timeOffset="169811.39">16785 17490 25279 0,'-34'34'560'0,"34"-34"112"0,0 0 32 0,0 0 0 0,0 0-576 0,0 0-128 16,-2 5 0-16,2-5 0 0,0 0 1008 0,0 0 160 15,0 0 48-15,0 0 0 0,9-3 176 0,1 1 32 16,3-5 16-16,0 2 0 0,3-3-320 0,1 0-64 15,0-1-16-15,1 0 0 0,3 0-272 0,1-1-64 16,2-2-16-16,-1-1 0 0,5-3-160 0,2-1-16 16,2 0-16-16,3 0 0 0,1-1-96 0,0 0-16 15,1-2 0-15,-2 1 0 0,0-2-112 0,2 0-16 16,-1 0-16-16,1 0 0 0,0 0-16 0,1-1 0 16,-1-1 0-16,0 1 0 0,1-6 80 0,0 2 16 15,2 0 0-15,-2 3 0 0,-3-3-320 0,1 2-192 0,-4 2 16 0,1 1 16 16,-2-1 160-16,-2 2 192 0,-4 1-32 0,-2 1-16 15,-2 1-144-15,-2 1 0 0,0 2 0 0,-2 1 0 16,-3 1 0-16,-1 4 0 0,-1-2 0 0,0 2 0 16,-2 0 0-16,0 0 0 0,0 0 0 0,-3-1 0 15,1 3 0-15,0 1 0 0,-1 1 128 0,-1 0-128 16,1 1 128-16,-1-1-128 0,-6 4 192 0,8-1-64 16,1 1 0-16,0 0-128 0,0 0 192 0,3 2-64 15,1 4-128-15,3-1 0 0,1 1 0 0,2 2 0 16,5 3 144-16,-2-1-144 0,0-2 160 0,3 4-160 15,0 2 192-15,3 2-48 0,2-2-16 0,3 2 0 16,1-1-128-16,1 2 160 0,1 1-160 0,3 2 160 16,1 1 16-16,1 0 0 0,4 0 0 0,-2-1 0 15,-2 1 144-15,1 1 16 0,1 1 16 0,-1-1 0 0,-2-1-48 0,1 0-16 16,-2-2 0-16,0 1 0 0,1-1-160 0,-2 1-128 16,0-5 144-16,-2 4-144 0,1-2 128 0,-4-2-128 15,-1 0 0-15,-2-1 0 0,-5 0 0 0,0-3 0 16,-4-1 0-16,-2-1 0 0,1-1 0 0,-7-1 0 15,2-2-208-15,-2 0 64 16,-1 0-1216-16,-1 2-240 0,-2-5-64 0,-2 2 0 16,0 0-1504-16,-7-4-304 0,0 0-64 0</inkml:trace>
  <inkml:trace contextRef="#ctx0" brushRef="#br2" timeOffset="170311.37">17831 16092 1839 0,'0'-14'160'0,"0"14"-160"16,-1-6 0-16,1-2 0 0,0-5 4112 0,1 2 800 16,0 3 144-16,2-1 48 0,1 1-2224 0,-2 2-432 15,4-1-80-15,-1 2-32 0,-5 5-368 0,6-1-80 16,-6 1-16-16,8 0 0 0,1 4-432 0,-1 4-96 16,0 3 0-16,-2 2-16 0,1 4-624 0,-2 4-128 15,0 3-32-15,1 2 0 0,-1 4-96 0,0 2-32 16,-1 4 0-16,0 0 0 0,-2 1-416 0,2-1 128 15,-1-1-128-15,1-1 0 0,-2 0 0 0,2-4 0 0,0-4 128 0,0 0-128 32,1-1-448-32,1-3-112 0,0-2-16 0,1-1-16 15,-1 2-2336-15,1-4-464 0,-1-1-80 0,1-3-11536 0</inkml:trace>
  <inkml:trace contextRef="#ctx0" brushRef="#br2" timeOffset="170576.93">18191 16040 28383 0,'0'0'1264'0,"0"0"256"0,0 0-1216 0,0 0-304 16,0 0 0-16,0 0 0 0,0 0 1536 0,0 0 240 16,0 0 48-16,4 9 16 0,-2 4-640 0,2 2-128 15,1 3-32-15,1 5 0 0,-2 1-384 0,1 5-80 16,0 2 0-16,1 1-16 0,1 2-256 0,-2 2-48 15,0 0-16-15,2-1 0 0,2 0-240 0,0-1 176 16,0-1-176-16,2 0 160 0,-5-2-352 0,1-1-80 16,-2-3-16-16,0-2 0 15,2-2-1712-15,-2-3-352 0,-1-3-64 0,0-1-8240 16,-2-6-1648-16</inkml:trace>
  <inkml:trace contextRef="#ctx0" brushRef="#br2" timeOffset="170998.97">18050 15534 21183 0,'-16'-20'944'0,"10"10"192"0,-1 0-912 0,-1-2-224 0,-1-2 0 0,2 1 0 15,-3 0 2304-15,1 0 400 0,0 2 96 0,1 2 16 16,2 3-1216-16,-2 2-224 0,0 1-48 0,-2 3-16 15,1 1-832-15,1 5-160 0,1 2-48 0,2 2 0 16,0 3-80-16,1 0-32 0,3 3 0 0,2 3 0 16,2 1-160-16,3 3 0 0,4-2 0 0,2 3-176 15,1-1 176-15,3 1 0 0,2 0-144 0,3-4 144 16,1-2 0-16,2-1 160 0,-1-3-16 0,3-1 0 16,2-2 256-16,-1-5 48 0,0 0 16 0,2-5 0 0,-2-2 144 0,-1-3 32 15,-2-3 0-15,-2-2 0 0,-2-1-48 0,-5-5 0 16,-2 0 0-16,-1-4 0 0,-4 0-64 0,-3-1-16 15,-1-2 0-15,-3 1 0 0,-3-1-112 0,-4-1-16 16,-1-1-16-16,-2 1 0 0,-6 0 80 0,-4 3 0 16,-6-1 16-16,-3 1 0 0,-2-1-208 0,1 3-64 15,-3 1 0-15,2 0 0 0,2 4-192 0,1 3 0 16,3 2 0-16,3 4 0 0,3 3-288 0,2 2-48 16,3 4-16-16,2 2 0 15,2 1-1584-15,2 2-320 0,3 3-64 0,2 3-16688 0</inkml:trace>
  <inkml:trace contextRef="#ctx0" brushRef="#br2" timeOffset="171811.37">19625 17322 911 0,'0'0'0'0,"0"0"0"0,0 0 0 0,0 0 0 0,0 0 0 0,0 0 0 15,0 0 2496-15,0 0 400 0,-5 0 96 0,5 0 16 16,-4-4-1600-16,1 1-320 0,3 3-64 0,0 0-16 16,-4 0-704-16,0 0-144 0,-1-2-32 0,5 2 0 15,-4 2 528-15,4-2 112 0,0 0 0 0,-4 2 16 16,4-2 112-16,-4 5 0 0,4-5 16 0,-4 4 0 16,4-4-48-16,-2 6-16 0,-1 1 0 0,-1-1 0 0,4-6-16 15,-1 7 0-15,1-7 0 0,0 0 0 0,0 0 320 0,0 0 64 16,-1 6 16-16,1-6 0 0,0 0-16 0,0 0 0 15,0 0 0-15,0 0 0 0,0 0-272 0,0 0-64 16,0 0-16-16,5-4 0 0,0-1 64 0,0 0 16 16,1-2 0-16,0 1 0 0,2-1-176 0,1 1-16 15,0-1-16-15,3 1 0 0,1-2-144 0,3 0-16 16,1-1-16-16,2 0 0 0,2-2-160 0,2 0-16 16,3-2-16-16,4 1 0 0,0 0-128 0,2-1-32 15,0-4 0-15,-2 2 0 0,0-2-208 0,0 0 0 16,0-5 0-16,-2 2 0 0,-4 3 0 0,0-1-240 15,-2 2 48-15,0 2 16 16,-2 1-1104-16,-2 0-208 0,-4 1-48 0,1 2-16 16,-4-1-1184-16,0 1-224 0,-3-1-48 0</inkml:trace>
  <inkml:trace contextRef="#ctx0" brushRef="#br2" timeOffset="172202.01">20552 16678 18431 0,'0'0'1632'0,"0"0"-1312"0,0 0-320 0,0 11 0 15,0 3 2656-15,1-1 464 0,2 0 80 0,-1 0 32 16,2 4-1792-16,1 2-352 0,2 2-80 0,-1 2-16 16,2 2-480-16,1 1-112 0,2 2-16 0,-2 2 0 15,-1-3-224-15,0 0-160 0,-1-2 192 0,1-1-192 0,0-2 176 0,-1-4-176 16,-1-2 160-16,-1-3-160 0,-1-3 144 0,-4-10-144 15,0 0 128-15,0 0-128 0,0 0 144 0,0 0-144 16,0 0 160-16,-1-6-160 0,-2-5 0 0,-1-2 0 16,-1-5 0-16,-1 0 0 0,-1-2 0 0,-1-1 128 15,-1-2-128-15,-1-3 0 0,-1 0 192 0,1-4 0 16,0-2 0-16,-1-2 0 0,-1-1-192 0,2 0 176 16,1-1-176-16,0 0 160 0,1 5-160 0,1 4 0 15,3 1 0-15,1 3 0 0,0 3 160 0,3 3 48 16,1 2 16-16,1 4 0 0,0 0 544 0,1 2 96 15,1 3 32-15,1-1 0 0,0 2-144 0,2 1-32 16,3 0 0-16,2 3 0 0,-1 1-480 0,4 1-112 16,0-1 0-16,2 0-128 0,3 0 0 0,2-1-192 0,2 1 0 0,-2 0 0 31,1 0-2768-31,1 0-560 0,-1-2-96 0</inkml:trace>
  <inkml:trace contextRef="#ctx0" brushRef="#br2" timeOffset="172436.38">20667 16765 26719 0,'0'0'1184'0,"0"0"240"15,0 0-1136-15,0 0-288 0,0 0 0 0,5 7 0 0,1-1 2384 0,3-2 432 16,2-1 64-16,2-3 32 0,1 0-1504 0,3-4-320 15,-1 1-48-15,3-3-16 0,1 0-720 0,2 1-160 16,0 0-16-16,2 0-128 0,-2 0 0 0,-1 1 0 16,0-3-240-16,-2 3 80 15,-1 2-1824-15,1-2-352 0,-4 0-80 0,-2 1-8208 16,-2 1-1632-16</inkml:trace>
  <inkml:trace contextRef="#ctx0" brushRef="#br2" timeOffset="172701.97">20672 16992 34143 0,'-15'12'1520'0,"10"-8"304"0,1 2-1456 0,2 1-368 0,2-7 0 0,0 9 0 16,1 1 1392-16,2-2 208 0,-3-8 32 0,10 8 16 15,2 2 32-15,2-1 16 0,2-1 0 0,1-1 0 16,0-3-944-16,1 1-192 0,0-1-48 0,0-2 0 15,-1 0 48-15,0-2 0 0,0-2 0 0,-1 1 0 16,1 1-176-16,-2 0-16 0,2 0-16 0,2-1 0 16,0-3-352-16,3 1 0 0,1-3 0 0,1-3 128 31,4-6-1328-31,-6 4-256 0,3-3-48 0,1 0-19808 0</inkml:trace>
  <inkml:trace contextRef="#ctx0" brushRef="#br2" timeOffset="174791.89">22884 15332 19343 0,'0'0'1728'15,"0"0"-1392"-15,0 0-336 0,5 2 0 0,-5 9 2016 0,0 1 336 0,0 0 64 0,2 0 16 0,-1 1-1952 0,2 2-480 16,0-2 0-16,3 4 0 16,0-2-2016-16,2 0-496 0</inkml:trace>
  <inkml:trace contextRef="#ctx0" brushRef="#br2" timeOffset="174979.37">23166 15351 15663 0,'0'0'1392'0,"-7"5"-1120"16,-1 0-272-16,3 0 0 0,1 2 3728 0,4-7 688 15,0 0 144-15,0 8 32 0,2 1-3376 0,2 1-656 16,3 1-144-16,2 0-32 0,1 2-256 0,0 0-128 0,2 2 128 0,1-1-128 31,0 0-2192-31,0 2-528 0</inkml:trace>
  <inkml:trace contextRef="#ctx0" brushRef="#br2" timeOffset="175307.46">23944 15411 21183 0,'-4'-6'1888'0,"-1"0"-1504"16,-2-2-384-16,1 0 0 0,-2 0 3264 0,2 2 576 16,-1 1 112-16,-1 1 16 0,0-2-2144 0,1 5-432 15,-3 1-96-15,0 4-16 0,1 5-320 0,-2 3-64 16,1 4 0-16,0 4-16 0,-1 5-416 0,2 4-80 16,1 2 0-16,3 4-16 0,-1 2 16 0,2 1 16 15,1 1 0-15,2-1 0 0,3-1 64 0,1-1 16 16,2-1 0-16,3-4 0 0,1-1-160 0,3-1-48 15,3-3 0-15,0-4 0 0,0-1 16 0,4-2 0 16,0 1 0-16,3-3 0 16,3-4-592-16,1-3-112 0,3-2-32 0,0-3 0 15,1-2-1392-15,0 0-272 0,1-5-64 0,0 0-10800 16,-1-5-2144-16</inkml:trace>
  <inkml:trace contextRef="#ctx0" brushRef="#br2" timeOffset="175479.35">24433 15753 38527 0,'0'0'1712'0,"0"0"336"0,0 0-1632 0,0 0-416 0,0 0 0 0,0 0 0 15,0 0 672-15,0 0 48 0,0 0 16 0,8 4 0 16,2-2-32-16,5-1-16 0,2 0 0 0,3-1 0 16,3 0-544-16,3 0-144 0,2-1 0 0,2 1 0 15,3 0-1792-15,-1-1-416 0,4-1-96 0</inkml:trace>
  <inkml:trace contextRef="#ctx0" brushRef="#br2" timeOffset="175901.44">25127 15570 25791 0,'0'0'2304'0,"0"0"-1856"16,0 0-448-16,-6 5 0 0,2 1 2064 0,2 5 320 15,1-2 64-15,1 4 16 0,0 1-1088 0,1 3-224 16,-1 1-32-16,2 1-16 0,2 0-272 0,2 1-48 16,-1-2-16-16,0 0 0 0,-1-2-448 0,1 0-80 0,0-3-32 0,1-3 0 15,-3-1-208-15,1 0 0 0,0-2 128 0,-4-7-128 16,0 0 0-16,0 0 128 0,0 0-128 0,0 0 0 15,0 0 304-15,5-7-48 0,-2-3 0 0,0-2 0 16,-1-1-448-16,2-1-112 0,1-3-16 0,1-1 0 16,0-2 144-16,1 2 32 0,1-4 0 0,2 1 0 15,-2 1 144-15,0 1-208 0,-1 2 80 0,1 1 128 16,-1 2 0-16,-1 3 0 0,2 0 0 0,-1 4 0 16,-1 6 192-16,-6 1 128 0,7 1 0 0,-2 7 16 15,1 0 144-15,1 2 32 0,-2 2 0 0,0 2 0 16,2 4-320-16,-1 1-64 0,1 0-128 0,-1 1 192 15,1 1-192-15,-1 1-256 0,4 1 48 0,-3-1 16 16,3-1-1840-16,0 0-352 0,2-1-80 0,-1-2-16 16,0-1-912-16,2-3-176 0</inkml:trace>
  <inkml:trace contextRef="#ctx0" brushRef="#br2" timeOffset="176276.32">25678 15592 14735 0,'0'0'640'0,"0"0"160"0,-7 0-640 0,1 0-160 16,6 0 0-16,-5 2 0 0,0 4 4112 0,5-6 800 16,-6 6 144-16,4 2 48 0,0 2-3008 0,1 2-608 15,1 2-112-15,1 2-32 0,1 2-704 0,0-2-128 16,2 1-48-16,1 0 0 0,1 0 80 0,0-2 16 16,2 1 0-16,1-3 0 0,0-2-240 0,2-2-64 0,-1-3 0 0,2-1 0 15,0-1-256-15,-1-4 0 0,1 2 128 0,0-2-128 16,0-2 0-16,-1-2 0 0,1-2-208 0,0-1 80 15,-2-3 0-15,3 1 0 0,-2-3 0 0,-1 0 0 16,-1-1 128-16,-1 0-208 0,1-2 80 0,-2 0 128 16,-1 1 0-16,-1 1 0 0,-1-1 0 0,0 1 0 15,-1 2 0-15,-1 3 0 0,0 2 0 0,-2 6 128 16,0 0 192-16,0 0 48 0,0 0 0 0,0 0 0 16,-3 6 80-16,1 5 0 0,-1-1 16 0,2 2 0 15,1 1-336-15,0 1-128 0,-2 2 0 0,2 1 144 16,2 1-704-16,-1 0-144 15,0 1-16-15,3-1-16 0,-1 0-1792 0,1 0-352 0,1-1-80 0,3 5-12832 16</inkml:trace>
  <inkml:trace contextRef="#ctx0" brushRef="#br2" timeOffset="176510.97">26455 15648 35007 0,'0'0'1552'0,"-9"-4"320"0,-3-1-1488 0,-1 1-384 16,-3-1 0-16,2 1 0 0,1 1 1488 0,0 3 240 16,0 1 32-16,-1 3 16 0,-2 4-352 0,2 4-64 15,1-2-16-15,1 7 0 0,2 3-608 0,2-1-128 16,1 2-32-16,3 1 0 0,3-2-128 0,2 1-48 16,2-2 0-16,2 1 0 0,3-1-272 0,4 0-128 15,1-4 128-15,1 0-128 0,2-2-224 0,8 1-128 16,1-4-32-16,-1-3 0 15,-3-3-1584-15,-2-4-320 0,1-4-64 0,-1-1-10624 0,2-4-2128 0</inkml:trace>
  <inkml:trace contextRef="#ctx0" brushRef="#br2" timeOffset="177010.93">26897 15180 14735 0,'-16'2'1312'0,"16"-2"-1056"0,0 0-256 0,0 0 0 0,-2 7 5088 0,-1 2 960 16,1 3 192-16,-1 3 32 0,-1 4-4448 0,1 3-896 16,2 1-176-16,2 5-48 0,5-2 352 0,0 4 64 15,-1 1 16-15,2 4 0 0,1-1-720 0,0 0-144 16,-3 0-16-16,1-2-16 0,1 1-240 0,-1 0 0 15,3-3 0-15,1-2 0 0,-3 0 0 0,1-1 0 16,0-3 0-16,1-2 0 0,2 0 0 0,-2-1 0 16,-1-2 0-16,1 1 0 0,-2-7-256 0,3-1 48 15,-1-1 16-15,0-4 0 0,1-1-176 0,2-2-16 16,1-4-16-16,0-1 0 0,0-2 112 0,-1 1 32 16,-2-5 0-16,1-1 0 0,-1 1 96 0,1-4 32 15,-1-1 0-15,-1-1 0 0,0-1 128 0,-2 0 0 0,-2-1 0 0,-1 1 0 16,-2-2 128-16,-2 3-128 0,-2-2 128 0,1 0-128 15,-3 1 256-15,0 2 0 0,-1 3-16 0,-2 1 0 16,-1 2 272-16,2 2 64 0,-1 4 16 0,-1 1 0 16,-1 6-144-16,0-1-16 0,0 6-16 0,1 2 0 15,0 3-160-15,3-1-16 0,3 2-16 0,0 0 0 16,1 1-224-16,2-2 144 0,2-2-144 0,2 1 128 16,3-2-128-16,1-1-224 0,0 0 48 0,2-1 16 31,-1-1-448-31,3-2-96 0,1-3 0 0,2-1-16 0,0-1-1744 15,-1-2-352-15,1-2-64 0,0-3-8384 0,1 0-1664 0</inkml:trace>
  <inkml:trace contextRef="#ctx0" brushRef="#br2" timeOffset="177276.52">27477 15742 15663 0,'-13'15'688'0,"8"-7"144"0,-2 3-656 0,0 3-176 16,-1 3 0-16,-1 10 0 0,1 2 3056 0,5-8 576 15,3 1 112-15,0 0 32 0,3 3-1952 0,2-3-384 16,3 0-80-16,1 0-16 0,3-1-640 0,6 5-144 16,1-6-32-16,-5-10 0 0,0-1-288 0,8 1-64 15,-2-7-16-15,-7-1 0 0,0-4 80 0,5-1 16 16,-4-4 0-16,-5 2 0 0,-1-2 160 0,1 1 32 16,-2-1 16-16,-2-1 0 0,-1-5 160 0,-3 2 16 15,-2-1 16-15,-3-4 0 0,0 1-96 0,-2-1-32 16,-2 0 0-16,-1-1 0 0,-3-3-528 0,0 0 0 0,0 2 0 0,-2-3-144 31,1 1-2576-31,0 3-512 0,0 0-96 0</inkml:trace>
  <inkml:trace contextRef="#ctx0" brushRef="#br2" timeOffset="177807.62">27898 15841 28559 0,'0'0'1264'0,"-2"15"272"0,0 2-1232 15,1 3-304-15,0 1 0 0,3 4 0 0,1 2 1040 0,0 4 160 16,-1 2 16-16,3 1 16 0,4 1 224 0,1-3 32 16,-4 2 16-16,3-2 0 0,0-4-960 0,-2-9-192 15,-1 1-32-15,1-1-16 0,-2-1-48 0,2-4-16 16,-2-1 0-16,0-1 0 0,-1-1-240 0,0-6 144 16,-4-5-144-16,0 0 128 0,0 0-128 0,0 0-144 15,0 0 144-15,0 0-208 0,4-8-96 0,0-6-16 0,0-5 0 0,-3 1 0 31,-2-3-144-31,1-2-48 0,-2-2 0 0,1-2 0 16,-3-5 0-16,2-4 0 0,-1-6 0 0,3-1 0 16,3-3-1824-16,2 3-368 0,0 3-80 0,3 2-16 15,2 2 736-15,2 4 144 0,1 6 16 0,1 4 16 0,2 5 1888 0,1 4 160 0,0 3 144 0,0 6 16 16,-2 0 2704-16,0 5 544 0,0 4 96 0,0 6 32 16,-1 6-1424-16,-2 1-288 0,-3 4-48 0,-1 2-16 15,-3 0-832-15,-1 1-160 0,-1-1-32 0,-3-1-16 16,-3 2-112-16,-1-2-32 0,-1 1 0 0,-2-3 0 15,-2-2-528-15,-1 0-208 0,-3-3 176 0,1-1-176 16,-2-2-880-16,1-3-272 16,0-3-48-16,2-3-16 0,2-4-1632 0,9 0-336 0,-9-4-64 0</inkml:trace>
  <inkml:trace contextRef="#ctx0" brushRef="#br2" timeOffset="178167.06">28420 15390 34495 0,'0'0'1536'0,"0"0"304"0,0 0-1472 0,10 10-368 16,-3 2 0-16,-1 5 0 0,-1 4 448 0,-1 5 0 15,-1 2 16-15,0 4 0 0,-1 0 624 0,-2 2 128 16,-1 1 32-16,-3 6 0 0,-1-5-432 0,1 1-96 16,1-1-16-16,-1-3 0 0,-1 2-128 0,1-4-16 15,2-1-16-15,-1-2 0 0,2-2-288 0,-2-4-64 16,0-1-16-16,1-6 0 0,-1 0-176 0,2-5 0 0,1-10 0 0,0 0-176 15,0 0-16-15,0 0 0 0,10-4 0 0,2-2 0 16,-1-2-48-16,-1-4-16 0,-2-2 0 0,1-3 0 16,0-3 32-16,1 1 0 0,1 1 0 0,-1-1 0 15,1-3 224-15,0 4-192 0,3 1 192 0,-1 1-192 16,0-2 192-16,0 2 0 0,-2 3 144 0,0 4-144 16,-5-1 608-16,-6 10 32 0,9-5 0 0,-9 5 0 15,0 0-32-15,10 4 0 0,-10-4 0 0,7 11 0 16,0 0-256-16,-2 2-48 0,0 0-16 0,1 0 0 15,-3-3-288-15,1 2 0 0,2 0-208 0,-1 1 80 16,-1-1-1168-16,1-2-240 0,-5-10-32 0,8 10-16 16,0-3-2048-16,-8-7-400 0</inkml:trace>
  <inkml:trace contextRef="#ctx0" brushRef="#br2" timeOffset="178307.63">28923 15847 35535 0,'0'0'1568'0,"-4"9"336"0,4-9-1520 16,-4 13-384-16,2 0 0 0,-1 1 0 16,2-3-400-16,-1 1-160 0,2-12-16 0,-1 13-16 15,-2-3-1216-15,3-10-240 0,-1 17-64 0,1-17 0 0</inkml:trace>
  <inkml:trace contextRef="#ctx0" brushRef="#br2" timeOffset="178448.17">29046 15288 3567 0,'0'0'144'0,"0"0"48"0</inkml:trace>
  <inkml:trace contextRef="#ctx0" brushRef="#br2" timeOffset="178902.71">29255 15232 20319 0,'0'0'896'0,"0"0"192"0,0 0-864 0,0 0-224 0,0 0 0 0,0 0 0 15,0 0 1152-15,11 5 176 0,-5 4 32 0,-3 2 16 16,-3-2 752-16,0 5 160 0,-1 0 16 0,-2 5 16 0,-1 2-816 0,-1 2-160 16,0 2-48-16,1 2 0 0,0 5-624 0,0 0-128 15,1 1-32-15,-1 1 0 0,-1-1-64 0,3-1 0 16,0-2-16-16,4-2 0 0,0-1-128 0,1-1-32 15,2-2 0-15,0 0 0 0,2-3-64 0,1-3-16 16,-1-1 0-16,4-3 0 0,2-1-192 0,0 0-240 16,0-4 48-16,-1-1 16 0,-1-1-48 0,2 1-16 15,1-3 0-15,0-1 0 0,0 0 64 0,1-4 16 16,-2-2 0-16,0 0 0 0,-3-1 160 0,2-2 0 16,-2 0 0-16,2-2 0 0,1-1 0 0,-3 2 0 0,-2-2 0 15,0 0 0-15,-1-4 0 0,-3 1-192 0,-2-2 64 0,1 0 0 16,-1 0-208-16,0 0-48 0,-2 1 0 0,-2-1 0 15,0 1 112-15,-2 0 16 0,0 2 0 0,0 2 0 16,4 8 64-16,-10-4 32 0,-1 4 0 0,1 4 0 16,1 3 672-16,-1 4 144 0,0 6 32 0,1-2 0 15,0 0 272-15,2 5 64 0,2-3 16 0,1 2 0 16,2-6-368-16,0 2-80 0,1 0-16 0,4 0 0 16,2 0-256-16,1-4-48 0,2-1-16 0,4-2 0 15,3 0-256-15,1-2 0 0,-2 1 0 0,2-5 0 16,0 2-160-16,1-4-96 0,1-2 0 0,0-1-16 15,-2-1-1840-15,1 0-352 0,-2-5-80 0,4 0-9616 16,0-3-1936-16</inkml:trace>
  <inkml:trace contextRef="#ctx0" brushRef="#br2" timeOffset="179105.91">30102 15164 7359 0,'0'0'656'0,"0"0"-528"16,0 0-128-16,0 0 0 0,0 0 7104 0,7 7 1376 16,-7-7 288-16,2 14 48 0,-4-1-6672 0,1 0-1328 15,0 1-272-15,-2 2-48 0,-1 0 80 0,2 1 0 16,0-4 16-16,1 1 0 16,0 2-848-16,-1-3-160 0,-2 0-32 0,2 0-16 15,2-3-1616-15,0-10-320 0,0 0-64 0,0 0-13440 0</inkml:trace>
  <inkml:trace contextRef="#ctx0" brushRef="#br2" timeOffset="179277.77">30293 15139 19343 0,'0'0'1728'0,"0"0"-1392"0,0 0-336 0,3 16 0 16,-3 0 3840-16,-2 2 704 0,1 0 144 0,-1 3 32 15,-1 1-2736-15,0 2-560 0,1-2-96 0,-1 1-32 16,2 1-880-16,0-1-176 0,-3 1-48 0,1-2-18608 15</inkml:trace>
  <inkml:trace contextRef="#ctx0" brushRef="#br2" timeOffset="184009.65">23746 16610 23039 0,'0'0'2048'0,"-3"-5"-1648"0,-1-2-400 0,4 7 0 0,0 0 1344 0,0 0 176 0,0 0 32 0,-7 9 16 16,3 0-160-16,-2 6-48 0,1 4 0 0,3 5 0 15,-5 5-16-15,3 4 0 0,0 7 0 0,0 5 0 16,0 6-544-16,1 5-112 0,-1 1-32 0,0 5 0 16,1 2-512-16,2-2-144 0,0 1 0 0,-1-5 0 15,2 1-304-15,3-3-128 0,1-4-16 16,0-1-16-16,1-3-1792 0,1-7-368 0,1-2-64 0,1-8-7296 15,1-3-1456-15</inkml:trace>
  <inkml:trace contextRef="#ctx0" brushRef="#br2" timeOffset="184370.2">24145 17133 22911 0,'-11'-19'1024'0,"6"14"192"0,-4 0-960 0,-1 0-256 16,-3 0 0-16,0 1 0 0,0-2 1520 0,-2 5 256 15,0 2 48-15,-1 5 16 0,0 3-352 0,-1 3-64 16,2 3-16-16,0 5 0 0,2 3-960 0,3 1-208 16,-1 2-48-16,5 1 0 0,2-2-192 0,3 1 0 15,1-1-192-15,2-4 192 0,2-2-192 0,1-2 192 0,3-4-192 0,1-2 192 16,1-2-224-16,0-3 64 0,0-2 16 0,2-1 0 16,1-3-64-16,0-2-16 0,-1 0 0 0,-2-2 0 15,1-4 224-15,-1 0 0 0,1-3-160 0,-2 0 160 16,0-1 0-16,0 1 240 0,-1-1-48 0,-2-1 0 15,1-1 128-15,-1-1 0 0,1 1 16 0,-2 1 0 16,-1 0-16-16,0 2 0 0,0 2 0 0,1 0 0 16,-1 1 16-16,0 2 0 0,-4 6 0 0,0 0 0 15,0 0 48-15,0 0 16 0,2 9 0 0,1 1 0 16,-2 3-400-16,1 3 128 0,-2 2-128 0,1-1 0 16,0 3-240-16,2-2-128 0,1 2-16 0,1-3-16 15,2-2-2256-15,3 1-448 0,-2-4-96 0</inkml:trace>
  <inkml:trace contextRef="#ctx0" brushRef="#br2" timeOffset="184573.33">24424 16933 26719 0,'0'0'2368'0,"-7"4"-1888"16,2 1-480-16,-1 1 0 0,-1 0 1824 0,3 2 272 15,0 1 48-15,2 3 16 0,0 2-1472 0,1 3-304 16,1 1-48-16,0 3-16 0,1 1-48 0,2 3-16 0,0 1 0 0,0 2 0 16,1 0-400-16,2 2-96 0,-1 0-16 0,-1 0 0 31,-2-1-1616-31,1-2-336 0,0-2-64 0,-1-3-6912 0,1-2-1376 0</inkml:trace>
  <inkml:trace contextRef="#ctx0" brushRef="#br2" timeOffset="184761.01">24686 16765 14735 0,'0'0'640'0,"0"0"160"16,-4 7-640-16,1 0-160 0,1 5 0 0,-1 5 0 16,1 1 4976-16,0 7 960 0,2 5 192 0,0 1 32 0,0 5-4064 0,0 3-816 15,-1 1-176-15,2 3-16 0,2-2-512 0,1 0-112 16,1 0-16-16,0-1 0 0,0 1-592 0,2-2-128 15,-1-3-32-15,5 3 0 16,1 2-2720-16,-1-4-560 0,1-1-96 0</inkml:trace>
  <inkml:trace contextRef="#ctx0" brushRef="#br2" timeOffset="185136.42">25369 17169 9215 0,'-13'2'816'0,"-4"0"-656"0,-1 3-160 0,0 2 0 16,-1-1 4688-16,1 5 912 0,0 2 176 0,2 4 48 16,3 2-3984-16,-1 2-800 0,2 1-144 0,6 1-48 15,3-3-192-15,6 3-32 0,3-3-16 0,1-4 0 16,2 1-608-16,2 1 0 0,5-2 0 0,9 5-128 15,-3-4 128-15,-6-7 0 0,1-1-144 0,-2-1 144 16,1-1 128-16,-2-2 80 0,-1-1 32 0,0-2 0 16,-1-2 368-16,-2-2 80 0,0-2 16 0,-3-1 0 15,0-2-80-15,-2-1-16 0,-1-2 0 0,-1-1 0 16,-2 0-304-16,-1-1-64 0,-3 0-16 0,-1-2 0 16,-1-2-80-16,-4-7-16 0,0 2 0 0,4 5 0 15,-2-1-432-15,-3-7-80 0,1-1-32 0,1 1 0 16,1 0-2608-16,3 1-528 0,3 3-96 0,1 6-10592 15</inkml:trace>
  <inkml:trace contextRef="#ctx0" brushRef="#br2" timeOffset="185370.89">25867 17068 4607 0,'18'-13'400'0,"-6"5"-400"16,0-4 0-16,-2-1 0 0,-1-1 2784 0,-1-1 480 15,-3 0 80-15,-1 0 32 0,-1 1-1856 0,-3 2-368 16,-3-1-80-16,-1 1-16 0,-1 2 736 0,-1 2 160 15,-3-4 32-15,-2 3 0 0,-2 1 0 0,-1 3 0 16,-2 3 0-16,2-1 0 0,-2 6-896 0,3 2-192 0,1 3-16 0,6 0-16 16,-2 2-544-16,1 4-96 0,2 3-32 0,3 5 0 15,0 4-192-15,2 6 0 0,0 2 0 0,3 2 0 16,2 3 0-16,2 2-160 0,-1 0 160 0,6 19-128 16,0-7-64-16,-1-8 0 0,1-6 0 0,1-4 0 31,-2-2-1568-31,-1 0-320 0,-2-5-64 0,-2 0-7712 0,-2-5-1536 0</inkml:trace>
  <inkml:trace contextRef="#ctx0" brushRef="#br2" timeOffset="185527.27">25619 17298 29487 0,'0'0'1296'0,"0"0"288"0,0 0-1264 15,0 0-320-15,0 0 0 0,0 0 0 0,0 0 2768 0,8 6 496 16,3 0 112-16,2 1 16 0,2-2-1792 0,6 1-336 15,5-3-80-15,20 1-16 0,-1-3-976 0,1-2-192 16,1-4 0-16,1-2-13600 16,3-6-2688-16</inkml:trace>
  <inkml:trace contextRef="#ctx0" brushRef="#br2" timeOffset="186105.31">26820 17150 16575 0,'0'0'1472'0,"-4"-6"-1168"15,-1 0-304-15,2 1 0 0,5-4 2352 0,-4-4 400 16,-4 0 96-16,1 5 16 0,1 1-1136 0,1-5-208 16,3 1-48-16,-1 4-16 0,-2 2 80 0,-2 1 32 15,-2 0 0-15,-2 4 0 0,-4 0-224 0,0 4-64 16,0 5 0-16,0 4 0 0,-2 4-592 0,-1 4-128 15,-1 4-32-15,0 4 0 0,3 2-96 0,1 3-32 16,1 2 0-16,3 1 0 0,2-2-144 0,3-1-48 16,2-3 0-16,2 0 0 0,2-1-208 0,4-2 0 0,3-2 0 15,2-3-160-15,4-2-80 0,0-4-16 0,6-4 0 0,11 1 0 32,-4-4-1424-32,-8-10-304 0,2-6-48 0,3-4-10160 0,-1-4-2032 0</inkml:trace>
  <inkml:trace contextRef="#ctx0" brushRef="#br2" timeOffset="186434.76">27046 16942 15663 0,'0'0'1392'0,"-6"3"-1120"0,6-3-272 0,-9 9 0 16,3 2 3904-16,2-1 704 0,0 3 160 0,1 3 32 16,1 2-3440-16,-1 4-672 0,1 3-144 0,0 2-32 15,1 3-64-15,0 15 0 0,1-4-16 0,0-2 0 16,0-2 16-16,0-12 0 0,0 1 0 0,0 1 0 0,1 2-80 0,2-4-16 15,-5-1 0-15,4 1 0 0,0-1-192 0,1-2-32 16,-1-1-128-16,1-3 192 0,0-5-192 0,-1-1 0 16,2-1 0-16,1 2 0 15,-1-2 0-15,-4-11-128 0,0 0 128 0,7-5-208 0,-1-1 32 0,1-4 16 16,-1-3 0-16,2-3 0 0,0 1 160 0,0-2 0 16,-2 0 0-16,5-5 0 0,-2 3 0 0,-4 9 272 15,-1-1-32-15,1-2-16 0,2 4 288 0,-7 9 64 16,0 0 16-16,0 0 0 0,0 0-112 0,0 0-32 15,7 0 0-15,4 4 0 0,-11-4-448 0,13 11 0 0,-3 0 0 0,1 1 0 32,-2 0-1520-32,1 0-192 0,2-1-32 0,1 0-9904 0,1-1-1984 0</inkml:trace>
  <inkml:trace contextRef="#ctx0" brushRef="#br2" timeOffset="186575.26">27580 17487 34959 0,'0'0'1536'0,"0"0"336"0,0 0-1488 0,0 0-384 0,-10 2 0 0,10-2 0 16,0 0 352-16,0 0 0 0,0 0 0 0,0 0 0 15,0 0-352-15,0 0-240 0,0 0 48 0,11 2 0 16,-11-2-3392-16,15 0-688 0</inkml:trace>
  <inkml:trace contextRef="#ctx0" brushRef="#br2" timeOffset="186934.65">27933 17104 16575 0,'-14'-4'736'0,"6"3"160"0,8 1-720 0,0 0-176 16,0 0 0-16,0 0 0 0,0 0 4352 0,0 0 832 15,8 6 160-15,3 0 32 0,0-3-3584 0,6 3-736 16,0-2-144-16,4 0-16 0,2-2-272 0,1-2-48 15,-1-1-16-15,0 1 0 0,-1 0-368 0,-1 1-64 0,-2 2 0 0,-2-2-128 16,-3 2 128-16,-2 1-128 0,-12-4 0 0,0 0 0 16,8 7 0-16,-8-7 0 0,3 11 0 0,-6 1-144 15,-6-1 144-15,-3 4 0 0,-1 2 0 0,-3 0 128 16,1-2 48-16,-1 3 16 0,1 3 0 0,-1-1 0 16,0-1 320-16,-1 1 80 0,-1 2 16 0,2-2 0 15,3-3 64-15,2 1 16 0,2 1 0 0,3 0 0 16,2-4-256-16,4 1-48 0,4 0-16 0,3-1 0 15,3 0-368-15,2 0 0 0,0 1 0 0,2-3 0 16,3-3-320-16,1-1 0 0,1 1 16 0,0-4 0 16,2-2-1104-16,0-3-240 0,0-3-32 0,2-3-16 15,-1-3-752-15,2-4-160 0,-2-5-16 0,0-3-7920 16,-2 0-1568-16</inkml:trace>
  <inkml:trace contextRef="#ctx0" brushRef="#br2" timeOffset="187122.08">28529 17023 8287 0,'0'0'368'0,"0"0"80"0,0 0-448 0,0 0 0 16,0 0 0-16,0 0 0 0,-9 9 6464 0,0 2 1200 15,-1 1 240-15,2 4 48 0,1 5-5712 0,2 4-1152 16,0 1-240-16,1 4-32 0,1 3-144 0,1-1-32 16,-1 1 0-16,2 1 0 0,-1 0-512 0,4-2-128 15,2-2 0-15,2-4 0 0,2 0-272 0,1-2-96 16,2-3-16-16,-1-2 0 15,0-4-2656-15,5 0-544 0,0-4-96 0</inkml:trace>
  <inkml:trace contextRef="#ctx0" brushRef="#br2" timeOffset="187465.86">28751 16792 4607 0,'0'0'192'0,"0"0"64"0,-5-6-256 0,5 6 0 0,0 0 0 0,0 0 0 16,0 0 5152-16,11-1 992 0,2 2 192 0,3 5 32 15,2 5-4080-15,4 5-816 0,2 3-176 0,2 3-16 0,0 3-160 0,1 5-32 16,5 3 0-16,-2 3 0 0,-2 2-224 0,0 1-48 15,-5 3-16-15,-2-1 0 0,0 2 288 0,-5 1 48 16,-6-3 16-16,-2 2 0 0,-4-4-432 0,-3 3-80 16,-2 1 0-16,-3 0-16 0,-4 1-48 0,-4 2-16 15,-3 1 0-15,-4-3 0 0,-3-1-560 0,-1-6 0 16,-3-3 0-16,1-2 0 16,-1-2-1824-16,1-2-480 0,3-2-80 0</inkml:trace>
  <inkml:trace contextRef="#ctx0" brushRef="#br3" timeOffset="195303.51">6207 13368 12895 0,'21'-19'576'0,"-2"9"112"0,9-1-560 0,8 1-128 15,7-2 0-15,6 1 0 0,1-2 1152 0,5 0 192 16,3-2 32-16,3 1 16 0,3-1-768 0,6 1-160 15,6 0-16-15,5-1-16 0,1 1-80 0,2-3-16 16,1-2 0-16,9-1 0 0,10 1-32 0,2-1-16 16,0-2 0-16,7 1 0 0,7 4 240 0,4-5 48 15,1-3 16-15,7 2 0 0,6 3-288 0,3 0-64 16,1-4-16-16,11 2 0 0,8-1 16 0,1 1 0 16,-3 0 0-16,7 0 0 0,10 0-16 0,8-2 0 0,5-1 0 0,0 1 0 15,-1-4 0-15,8 1 0 0,7 0 0 0,10-1 0 16,6-2-32-16,5 0-16 0,4 0 0 0,5 2 0 15,3-1-48-15,4 0-128 0,4-1 192 0,0-1-64 16,1 2-128-16,1-1 0 0,3 3 0 0,0-2 128 16,0-1-128-16,6-2 128 0,5-2-128 0,2-3 128 15,0 3 48-15,0 0 0 0,0-1 0 0,2 3 0 16,2-4 208-16,0 3 32 0,-2-1 16 0,2-3 0 31,4 1-112-31,0 2-32 0,-3 4 0 0,3-2 0 16,1 0-144-16,4 1-16 0,3-5-128 0,0 4 192 15,1 0-32-15,1 3-16 0,3 0 0 0,3-1 0 0,-1-1-144 0,1-1 0 0,-1 1 0 0,-1-2-176 16,-1-2 176-16,-2 3 0 0,-4-1 0 0,-3 0 128 16,-2-2-128-16,-3 1 0 0,-4 0 0 0,-2 2 0 15,-4-1 0-15,-4 1 0 0,-6 0 0 0,-3 0 0 16,1 2 400-16,-6 1 16 0,-5 0 0 0,-4 1 0 0,-4 0-144 0,-4 4-16 16,-4 1-16-16,-6 4 0 0,-4 2-240 15,-13 3 176-15,-12 1-176 0,-8 1 160 0,-3-1-160 0,-12 1 0 16,-11 3 0-16,-5 1 128 15,-5 0-720-15,-8-1-160 0,-8 1-16 0,-4 0-14208 16</inkml:trace>
  <inkml:trace contextRef="#ctx0" brushRef="#br3" timeOffset="196211.1">6056 9064 22111 0,'0'0'976'0,"14"-5"208"0,0 1-944 0,6 3-240 0,2 2 0 0,7 4 0 15,5 3 320-15,9 4 0 0,8 3 16 0,9 4 0 16,9 1-336-16,4-1 0 0,1-4 0 0,7 4-128 16,5 0 128-16,9 2 0 0,9 1 0 0,1 2 0 15,-2-2 0-15,11 1-128 0,12 2 128 0,1 0 0 16,1-3 0-16,12 1 0 0,9 2 0 0,4 4 0 15,-2-2 0-15,11-2 0 0,9-3 0 0,9 0 0 16,6 2 0-16,6 2 0 0,2 0 0 0,3 1 0 16,4 1 144-16,7 3 16 0,10-1 0 0,6 0 0 15,7-1 16-15,5 1 0 0,5 1 0 0,7 2 0 16,5-5-32-16,5 2 0 0,4-1 0 0,1 0 0 16,2 1 192-16,5 0 48 0,6 2 0 0,2 1 0 0,-3 5-96 15,3 2-16-15,2 2 0 0,4 1 0 0,0 2-144 0,2 2-128 16,1 1 144-16,2 1-144 0,3 0 128 0,1 1-128 15,5-1 0-15,5 2 144 0,5 0-144 0,8-1 0 16,2-2 0-16,4-1 128 0,1-2-128 0,2 4 0 16,1 0 144-16,3-1-144 0,0-3 128 0,5 4-128 15,5 3 128-15,1-2-128 0,0-3 0 0,1 0 144 16,-3 0-144-16,1 1 0 0,-2 2 320 0,3-1-32 16,3-2-16-16,-4 3 0 0,-3-5 272 0,-6 3 48 15,-4 1 16-15,-1 3 0 0,-1 1-160 0,4 3-48 16,-1 2 0-16,-5-1 0 15,-5-1-400-15,-3 3 128 0,-3 5-128 0,-7-3 0 16,-7-2 0-16,-5-3-272 0,-5-4 32 0,-10 4 16 31,-9-1-1824-31,-6 2-352 0,-6-4-80 0</inkml:trace>
  <inkml:trace contextRef="#ctx0" brushRef="#br3" timeOffset="209206.28">2802 16898 33119 0,'9'14'2944'0,"-3"-2"-2368"0,-6-12-448 0,6 11-128 16,-6-11 0-16,0 0 0 0,0 0 0 0,0 0 128 16,0 0 720-16,0-19 160 0,-3-8 16 0,2-7 16 15,-1-6-528-15,1-10-128 16,-2-5 0-16,3-3-16 0,2-5-240 0,-1 1-128 0,2-5 128 0,-1-3-128 0,2-3 0 0,-1-3 0 16,-2-2 0-16,3-2 0 0,4-2-240 0,0 4-16 15,1-2 0-15,1 9 0 0,5 7 0 0,0 10 0 16,2 9 0-16,1 8 0 0,2 14 64 0,-1 6 0 15,5 10 0-15,2 10 0 16,1 6-208-16,3 13-48 0,2 12 0 0,2 9 0 0,1 9 112 0,3 11 16 16,1 2 0-16,4 11 0 0,2 6 128 0,4 2 48 15,0 3 0-15,5-4 0 16,2-7-256-16,0-6-48 0,-2-6-16 0,-8-8 0 16,-9-8-128-16,-6-7-32 0,-4-9 0 0,-3-2 0 0,-5-2 624 0,-3-5 0 15,-3-5 0-15,-5-2 0 0,-2-3 384 0,-3-3 128 0,-3-10 48 0,0 0 0 16,-9 4 48-16,-2-4 16 0,-2-2 0 0,-2-5 0 15,-5-2-176-15,-1-1-48 0,-5-7 0 0,-9-2 0 16,-9-3-208-16,-7-4-32 0,-7-3-16 0,-3-2 0 16,-5-4 0-16,-3-2 0 0,-6-2 0 0,-6 0 0 15,-5 1 48-15,3 3 16 0,5 4 0 0,6 4 0 16,3 2 176-16,2 4 48 0,2 1 0 0,4 5 0 16,1 2-160-16,8 0-16 0,6 1-16 0,10 3 0 15,7 0-240-15,7 1 128 0,4 0-128 0,7 2 0 16,7-2 0-16,8 0-208 0,9-1 16 0,12-3 0 15,10-1-384-15,11-3-80 0,9-1-16 16,5-2 0-16,-2-3 288 0,5-2 64 0,5-1 16 0,6 1 0 16,5-1 176-16,5-4 128 0,2 2-192 0,-1-3 192 15,-5-3-128-15,0 5 128 0,-3 0 0 0,0 3 0 0,-2 2 0 16,-8 3 0-16,-11 3 0 0,-6 4 0 0,-5 6 0 0,-11 5 0 16,-9 2 0-16,-7 8 0 0,-6 5 432 0,-8 9 32 15,-7 11 16-15,-11 11 0 0,-14 11 336 0,-8 10 64 16,-8 13 16-16,-14 8 0 0,-12 7-128 0,-6 5 0 15,-3 3-16-15,-6 4 0 0,-4 3 160 0,-2-2 48 16,-4-6 0-16,6-5 0 0,7-6-368 0,8-7-64 16,9-6-16-16,5-9 0 0,6-7-512 0,6-6 0 15,5-9-240-15,6-3 80 16,7-7-3744-16,6-3-768 0</inkml:trace>
  <inkml:trace contextRef="#ctx0" brushRef="#br3" timeOffset="210409.26">30898 17560 22111 0,'-8'0'976'0,"-3"-2"208"0,-4-2-944 0,1-3-240 16,1-2 0-16,2-5 0 0,4-4 2672 0,4-10 480 15,4-8 112-15,4-7 0 0,3-7-2784 0,4-2-480 16,4-3-256-16,1-6 16 0,-3-3 768 0,2-2 160 16,2-3 16-16,4-3 16 0,3-4-272 0,1-1-64 15,0-2-16-15,1 1 0 0,3 2-192 0,2 2-48 16,0 4 0-16,2 0 0 0,1 4-128 0,-2 4 0 16,-4 4 0-16,-1 6 0 0,1 6-256 0,-2 5-96 15,2 10-16-15,-2 8 0 16,1 4-208-16,-3 8-32 0,-3 6-16 0,2 8 0 15,3 8 112-15,-3 14 0 0,2 12 16 0,3 21 0 0,1 17 176 0,1 17 16 0,2 12 16 0,0 12 0 32,-1 7-224-32,2 0-64 0,0-1 0 0,2-6 0 15,4-7-1024-15,-4-11-224 0,-2-11-32 0,-5-12-16 0,-6-13 1664 0,-3-7 336 0,-7-7 64 0,-4-5 0 16,-4-4 240-16,-4-7 32 0,-5-8 16 0,-1-4 0 16,-3-6 544-16,-3-5 128 0,-6-3 0 0,-4-8 16 15,-1-7-464-15,-7-5-80 0,-6-10-32 0,-7-4 0 16,-7-6-784-16,-9-3-176 0,-11-6-16 0,-5-2-16 15,-6-5 784-15,-1-3 144 0,1-5 48 0,-8-2 0 16,-8-4 832-16,2 3 192 0,3 1 16 0,3 2 16 16,2 1-416-16,3 7-96 0,1 0-16 0,7 7 0 15,9 8-192-15,7 5-32 0,10 6-16 0,8 6 0 16,7 3-352-16,8 4-64 0,5-2 0 0,8 7-16 16,7 2-432-16,6 4 0 0,12-4 0 0,7 0 0 15,8-1-544-15,14-2 16 0,12 1 0 0,13-1 0 16,10-5 64-16,7 3 16 0,3 0 0 0,13-1 0 0,14 0 96 0,4 1 32 15,2-1 0-15,9 0 0 16,9-1-224-16,-2 1-32 0,-4-2-16 0,2 1 0 16,2 0-320-16,-8 0-64 0,-10 1-16 0,-7-2 0 15,-9-1-736-15,-8 4-160 0,-12 2-32 0,-12 1 0 16,-8 2 752-16,-17 3 144 0,-16 1 16 0,-14 2 16 0,-14-2 1648 0,-14 11 336 16,-14 2 64-16,-15 4 16 0,-15 1 1232 0,-11 5 240 15,-10 2 48-15,-8 7 16 0,-9 4-960 0,-10 4-192 16,-9 6-48-16,-3 2 0 0,-2 7-752 0,-8 2-144 15,-6 5-48-15,3 3 0 0,6 0-464 0,-1 5-208 0,-1 2 16 16,9 8 0 0,11 1-1984-16,1 7-400 0,-4 6-80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5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10135 0 0,'-4'-2'545'0'0,"-3"0"-362"0"0,-6 3 9968 0 0,24 2-9415 0 0,-7 0-591 0 0,2-2 9 0 0,0 0-1 0 0,0 0 0 0 0,0-1 1 0 0,0 0-1 0 0,0 0 1 0 0,0 0-1 0 0,0-1 1 0 0,11-2-1 0 0,15 0 278 0 0,51-7 45 0 0,-9 1-180 0 0,-17 4-1429 0 0,-27 2-182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5063 0 0,'0'0'1403'0'0,"3"1"-434"0"0,8 1 45 0 0,-8-2-33 0 0,1 0-702 0 0,-1-1 0 0 0,1 1 1 0 0,-1-1-1 0 0,1 0 0 0 0,0 0 0 0 0,-1 0 0 0 0,0 0 0 0 0,5-3 0 0 0,1 0 202 0 0,32-14 1529 0 0,47-29 1 0 0,-57 29-1408 0 0,88-58 1181 0 0,-58 40-1235 0 0,99-54 34 0 0,-68 43-521 0 0,126-86 0 0 0,-122 65 29 0 0,62-43 186 0 0,-49 40-63 0 0,-87 54-178 0 0,-18 13-29 0 0,0 1-1 0 0,0 0 0 0 0,0 0 1 0 0,1 0-1 0 0,6-3 0 0 0,67-33 234 0 0,-74 38-209 0 0,0-1 0 0 0,0 1-1 0 0,0 0 1 0 0,0 0 0 0 0,0 0-1 0 0,0 0 1 0 0,0 1 0 0 0,0 0-1 0 0,0 0 1 0 0,0 0 0 0 0,0 0-1 0 0,0 0 1 0 0,0 1 0 0 0,0 0-1 0 0,6 2 1 0 0,14 2 74 0 0,-20-5-87 0 0,-1 1-1 0 0,1 0 1 0 0,0 0-1 0 0,-1 0 1 0 0,1 0-1 0 0,-1 0 1 0 0,7 4-1 0 0,24 15 78 0 0,-19-12 1 0 0,0 1 1 0 0,25 21-1 0 0,-19-12-3 0 0,37 33 352 0 0,91 62 1 0 0,4-9 420 0 0,95 57 380 0 0,-195-131-992 0 0,74 27 0 0 0,-58-28-166 0 0,-42-16-34 0 0,1-2 0 0 0,48 14-1 0 0,-63-22-35 0 0,-1 1 0 0 0,-1 0-1 0 0,13 7 1 0 0,-11-5-408 0 0,25 8 0 0 0,-29-10 2 0 0,5 1-5488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8495 0 0,'0'0'3410'0'0,"1"1"-2553"0"0,3 9-331 0 0,0 0-1 0 0,-1-1 1 0 0,0 1-1 0 0,-1 0 1 0 0,2 14-1 0 0,2 56 935 0 0,-5-61-1078 0 0,29 500 2862 0 0,-24-469-3204 0 0,12 50 1 0 0,-4-26-78 0 0,-13-65-141 0 0,0-3-103 0 0,0 0 0 0 0,0 0 0 0 0,1 0 0 0 0,-1 0 0 0 0,1 0 0 0 0,1 0 0 0 0,2 5 0 0 0,-4-9-515 0 0,7-1-3724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0,'0'2'4899'0'0,"5"37"-1533"0"0,-2 62 0 0 0,1 9-2061 0 0,15 66-38 0 0,-14-90-1046 0 0,4 29-125 0 0,-1-57-76 0 0,-2-15-475 0 0,14 53 0 0 0,-20-94-608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222 152 455 0 0,'-23'-22'-176'0'0,"-31"-29"15224"0"0,51 49-14839 0 0,0-1-1 0 0,0 1 1 0 0,0 0-1 0 0,0 0 0 0 0,-1 0 1 0 0,1 1-1 0 0,-1-1 1 0 0,1 1-1 0 0,-1 0 1 0 0,0 0-1 0 0,0 0 0 0 0,1 0 1 0 0,-1 1-1 0 0,-7-1 1 0 0,9 1-161 0 0,-1 0 0 0 0,0 1 1 0 0,1-1-1 0 0,-1 0 0 0 0,1 1 0 0 0,-1 0 1 0 0,1-1-1 0 0,-1 1 0 0 0,1 0 1 0 0,0 0-1 0 0,-1 1 0 0 0,1-1 1 0 0,0 0-1 0 0,0 1 0 0 0,0-1 0 0 0,0 1 1 0 0,0 0-1 0 0,0-1 0 0 0,0 1 1 0 0,1 0-1 0 0,-1 0 0 0 0,-2 4 1 0 0,-1 6-28 0 0,0-1-1 0 0,0 1 1 0 0,1 0 0 0 0,0 1 0 0 0,1-1 0 0 0,1 1 0 0 0,0-1 0 0 0,1 1 0 0 0,0 0 0 0 0,1 0 0 0 0,0 0 0 0 0,3 18 0 0 0,-1-16-23 0 0,1 0 0 0 0,1-1 0 0 0,0 1 0 0 0,1-1 0 0 0,0 0 0 0 0,1 0 0 0 0,0 0 0 0 0,2-1 0 0 0,-1 0 0 0 0,13 15 0 0 0,-12-19 2 0 0,0 0 0 0 0,1-1 0 0 0,0 0 0 0 0,1-1 0 0 0,-1 0 0 0 0,1 0 0 0 0,1-1 0 0 0,-1 0 0 0 0,1-1 0 0 0,0 0 0 0 0,0-1 0 0 0,21 5 0 0 0,-27-8 24 0 0,0 0-1 0 0,0 0 0 0 0,0-1 1 0 0,0 1-1 0 0,0-1 0 0 0,0 0 1 0 0,0-1-1 0 0,0 1 0 0 0,0-1 1 0 0,0 0-1 0 0,0-1 0 0 0,0 1 1 0 0,8-4-1 0 0,-7 2 104 0 0,-1-1 0 0 0,1 1 0 0 0,-1-1 0 0 0,0 0 0 0 0,0 0 0 0 0,0-1 0 0 0,0 0 0 0 0,-1 0 0 0 0,7-8 0 0 0,-4 1 133 0 0,-1 1 0 0 0,0-1 1 0 0,0 0-1 0 0,-1 0 0 0 0,-1-1 0 0 0,0 1 0 0 0,0-1 0 0 0,-1 0 1 0 0,2-26-1 0 0,-4 25-166 0 0,-1 0-1 0 0,0 0 1 0 0,-1 1 0 0 0,-1-1 0 0 0,0 0-1 0 0,0 1 1 0 0,-1-1 0 0 0,-1 1 0 0 0,-1 0-1 0 0,0 0 1 0 0,0 1 0 0 0,-1-1 0 0 0,-1 1-1 0 0,0 0 1 0 0,0 1 0 0 0,-1 0 0 0 0,-1 0-1 0 0,0 0 1 0 0,-1 1 0 0 0,0 1 0 0 0,-16-13-1 0 0,19 17-96 0 0,2 1 2 0 0,0 0-1 0 0,-1 0 0 0 0,1 1 0 0 0,-1 0 1 0 0,0 0-1 0 0,0 0 0 0 0,0 1 1 0 0,-12-4-1 0 0,17 6-73 0 0,-1 0-1 0 0,1 0 1 0 0,0 0 0 0 0,-1 0 0 0 0,1 1 0 0 0,0-1 0 0 0,-1 0-1 0 0,1 1 1 0 0,0-1 0 0 0,0 1 0 0 0,-1-1 0 0 0,1 1 0 0 0,0-1-1 0 0,0 1 1 0 0,0 0 0 0 0,0 0 0 0 0,0-1 0 0 0,0 1 0 0 0,0 0-1 0 0,0 0 1 0 0,0 0 0 0 0,0 0 0 0 0,0 0 0 0 0,1 1 0 0 0,-1-1-1 0 0,0 0 1 0 0,1 0 0 0 0,-1 0 0 0 0,1 1 0 0 0,-1-1-1 0 0,1 0 1 0 0,0 0 0 0 0,-1 1 0 0 0,1-1 0 0 0,0 0 0 0 0,0 3-1 0 0,1 9-1519 0 0,1-1-351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4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10 640 2303 0 0,'0'0'10688'0'0,"-7"17"-6357"0"0,5-5-1609 0 0,2-12-2669 0 0,0 0 0 0 0,0 1 0 0 0,0-1 0 0 0,-1 0 0 0 0,1 1 0 0 0,0-1 0 0 0,0 1 0 0 0,0-1 0 0 0,0 0 0 0 0,0 1 0 0 0,0-1 0 0 0,0 0 0 0 0,0 1 0 0 0,0-1 0 0 0,1 1 0 0 0,-1-1 0 0 0,0 0 0 0 0,0 1 0 0 0,0-1 0 0 0,0 0 0 0 0,0 1 0 0 0,1-1 0 0 0,-1 0 0 0 0,0 1 0 0 0,0-1 0 0 0,1 0 0 0 0,-1 0 0 0 0,0 1 0 0 0,0-1 0 0 0,1 0 0 0 0,-1 0 0 0 0,0 1 0 0 0,1-1 0 0 0,-1 0 0 0 0,4 0 127 0 0,0-1 0 0 0,-1 0-1 0 0,1 0 1 0 0,0 0 0 0 0,-1-1-1 0 0,0 1 1 0 0,1-1 0 0 0,-1 0-1 0 0,4-2 1 0 0,14-8 338 0 0,5 1-71 0 0,-1-1 0 0 0,-1-1 0 0 0,29-21 0 0 0,66-56 576 0 0,-99 73-860 0 0,171-124 496 0 0,-78 55-572 0 0,-73 53-41 0 0,5-6-14 0 0,49-56 0 0 0,-66 71-19 0 0,-23 21-16 0 0,0-1 1 0 0,0 0 0 0 0,0 0 0 0 0,-1 0-1 0 0,7-9 1 0 0,-10 11-62 0 0,0 0 1 0 0,1 1-1 0 0,-1-1 0 0 0,0 1 1 0 0,1 0-1 0 0,-1-1 0 0 0,1 1 1 0 0,0 0-1 0 0,-1 0 0 0 0,1 0 1 0 0,3-1-1 0 0,-1-3-490 0 0,0 1-2281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73 7367 0 0,'-41'-37'1667'0'0,"12"15"2442"0"0,28 21-3892 0 0,-1-1 0 0 0,0 1 0 0 0,0 0-1 0 0,1 0 1 0 0,-1-1 0 0 0,0 2 0 0 0,0-1 0 0 0,0 0-1 0 0,-1 0 1 0 0,1 1 0 0 0,0-1 0 0 0,0 1 0 0 0,0-1-1 0 0,0 1 1 0 0,-1 0 0 0 0,1 0 0 0 0,0 0 0 0 0,0 0-1 0 0,0 0 1 0 0,0 1 0 0 0,-1-1 0 0 0,-1 1 0 0 0,1 1-129 0 0,0-1 0 0 0,0 1 0 0 0,1-1 0 0 0,-1 1 1 0 0,1 0-1 0 0,-1 0 0 0 0,1 0 0 0 0,-1 1 0 0 0,1-1 1 0 0,0 1-1 0 0,0-1 0 0 0,0 1 0 0 0,-3 5 1 0 0,-1 4-57 0 0,1 0 1 0 0,0 0 0 0 0,1 1 0 0 0,0-1 0 0 0,0 1 0 0 0,2 0 0 0 0,-2 14 0 0 0,2-16-24 0 0,2 1 0 0 0,-1-1 0 0 0,2 1 1 0 0,0-1-1 0 0,0 1 0 0 0,1-1 1 0 0,0 0-1 0 0,5 16 0 0 0,-4-19 11 0 0,1 0 0 0 0,0 0 0 0 0,0 0 0 0 0,1 0 0 0 0,0-1-1 0 0,0 0 1 0 0,1 0 0 0 0,9 10 0 0 0,-11-14 13 0 0,0 1 0 0 0,0-1 0 0 0,1 1 0 0 0,-1-1-1 0 0,1-1 1 0 0,0 1 0 0 0,0 0 0 0 0,0-1 0 0 0,0 0 0 0 0,1-1 0 0 0,-1 1 0 0 0,0-1-1 0 0,1 0 1 0 0,9 1 0 0 0,-6-2 100 0 0,1 0 1 0 0,0-1-1 0 0,-1 0 0 0 0,1 0 0 0 0,-1-1 0 0 0,0 0 0 0 0,0-1 1 0 0,0 0-1 0 0,11-5 0 0 0,-13 4 9 0 0,-1 1 1 0 0,0-1-1 0 0,0 0 1 0 0,0-1-1 0 0,0 0 0 0 0,-1 0 1 0 0,0 0-1 0 0,0 0 0 0 0,0-1 1 0 0,0 0-1 0 0,-1 0 0 0 0,6-11 1 0 0,-6 8-33 0 0,0-1 1 0 0,0 0-1 0 0,-1 1 1 0 0,0-1-1 0 0,-1 0 1 0 0,0-1 0 0 0,-1 1-1 0 0,0 0 1 0 0,0-13-1 0 0,-1 14-53 0 0,-1 1-1 0 0,0 0 1 0 0,0 0 0 0 0,-1 0-1 0 0,0 0 1 0 0,0 0-1 0 0,-1 0 1 0 0,0 0 0 0 0,0 1-1 0 0,-1-1 1 0 0,0 1-1 0 0,-5-7 1 0 0,7 10-63 0 0,0 2 0 0 0,-1-1 0 0 0,1 0 0 0 0,-1 0 0 0 0,0 1 0 0 0,0 0 0 0 0,0-1 0 0 0,0 1 0 0 0,0 0 0 0 0,0 0 0 0 0,-1 1 0 0 0,1-1 0 0 0,-5-1-1 0 0,6 3-55 0 0,0-1 0 0 0,0 1 0 0 0,0 0 0 0 0,0 0 0 0 0,0 0 0 0 0,0 0-1 0 0,0 0 1 0 0,0 1 0 0 0,0-1 0 0 0,0 0 0 0 0,0 1 0 0 0,0-1 0 0 0,0 1-1 0 0,1 0 1 0 0,-1 0 0 0 0,0 0 0 0 0,0 0 0 0 0,1 0 0 0 0,-1 0 0 0 0,1 0-1 0 0,-1 0 1 0 0,1 1 0 0 0,-1-1 0 0 0,1 1 0 0 0,0-1 0 0 0,-2 3-1 0 0,1-1-445 0 0,0 0-1 0 0,0 0 0 0 0,0 0 1 0 0,1 1-1 0 0,-3 6 1 0 0,0 5-1254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8719 0 0,'0'0'198'0'0,"10"6"3288"0"0,-5-6-2966 0 0,0-1-1 0 0,0 0 0 0 0,-1 0 0 0 0,1 0 1 0 0,0-1-1 0 0,-1 0 0 0 0,9-4 1 0 0,20-7 1113 0 0,73-17 926 0 0,-99 28-2471 0 0,26-6 212 0 0,-1-2 0 0 0,0-2 1 0 0,42-21-1 0 0,46-24 117 0 0,-36 20-229 0 0,-30 10-111 0 0,170-76 337 0 0,-167 78 46 0 0,70-42-1 0 0,-68 34-298 0 0,-49 29-141 0 0,-1 0 0 0 0,1 1-1 0 0,14-4 1 0 0,-12 4 18 0 0,21-9 0 0 0,29-16 292 0 0,-54 25-285 0 0,-1 0-1 0 0,15-4 0 0 0,-15 5-5 0 0,0 0 0 0 0,1 0 0 0 0,7-5-1 0 0,-7 3 42 0 0,-1 1-1 0 0,0-1 0 0 0,10-1 1 0 0,-12 4-60 0 0,0 1 0 0 0,0-1 0 0 0,0 1 1 0 0,0 0-1 0 0,0 0 0 0 0,8 2 0 0 0,17 0-9 0 0,-23-2-1 0 0,0 0 0 0 0,0 1 0 0 0,0 0 1 0 0,-1 0-1 0 0,1 0 0 0 0,0 1 0 0 0,11 5 1 0 0,46 24 73 0 0,-22-10-2 0 0,71 27 186 0 0,35 17 252 0 0,127 48 585 0 0,-128-56-668 0 0,-99-39-293 0 0,38 17 83 0 0,-16-8-75 0 0,-47-19-112 0 0,-18-7-36 0 0,1 1 0 0 0,-1 0 0 0 0,0 0 0 0 0,0 1 0 0 0,8 4 0 0 0,-4-2-140 0 0,0-1 0 0 0,1 0 0 0 0,0-1-1 0 0,-1 0 1 0 0,1 0 0 0 0,19 2 0 0 0,-28-5-103 0 0,-1 0 83 0 0,1 0 0 0 0,0 0 0 0 0,-1 1 0 0 0,1-1 0 0 0,0 0 0 0 0,-1 0 0 0 0,1 0 0 0 0,-1 1 0 0 0,1-1 0 0 0,0 0 0 0 0,-1 0 0 0 0,1 1 0 0 0,-1-1-1 0 0,1 1 1 0 0,-1-1 0 0 0,1 0 0 0 0,0 2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5063 0 0,'0'0'390'0'0,"16"1"1100"0"0,-13 1-812 0 0,0-1 1 0 0,0 1-1 0 0,0 0 0 0 0,0 0 0 0 0,0 0 0 0 0,0 1 0 0 0,-1-1 0 0 0,1 1 0 0 0,3 4 0 0 0,-2-1-93 0 0,0 0-1 0 0,0 0 0 0 0,-1 1 1 0 0,4 8-1 0 0,0 5 123 0 0,-1 0-1 0 0,5 27 1 0 0,0 33 610 0 0,1 155 0 0 0,-12-230-1300 0 0,0 52 45 0 0,0-13-164 0 0,1-1 1 0 0,12 70-1 0 0,-13-110-211 0 0,5 14 476 0 0,-5-16-361 0 0,0-1 0 0 0,1 1 0 0 0,-1-1 0 0 0,0 1 0 0 0,0-1 1 0 0,0 1-1 0 0,1-1 0 0 0,-1 0 0 0 0,0 1 0 0 0,1-1 0 0 0,-1 1 0 0 0,0-1 0 0 0,1 0 1 0 0,-1 1-1 0 0,1-1 0 0 0,-1 0 0 0 0,0 1 0 0 0,1-1 0 0 0,-1 0 0 0 0,1 1 0 0 0,-1-1 1 0 0,1 0-1 0 0,-1 0 0 0 0,1 0 0 0 0,-1 0 0 0 0,1 0 0 0 0,0 1 0 0 0,6-3-5630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5983 0 0,'0'0'542'0'0,"-1"1"-446"0"0,-1 13 1753 0 0,0-1 1 0 0,1 0-1 0 0,1 1 1 0 0,0-1-1 0 0,3 25 1 0 0,0 7-899 0 0,11 269 1833 0 0,-5-145-2710 0 0,-8-153-327 0 0,0-4-1012 0 0,-1 0 0 0 0,6 22 0 0 0,-3-27-383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5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3223 0 0,'2'-1'6898'0'0,"3"-2"-6016"0"0,0 0 1 0 0,0 0-1 0 0,0-1 0 0 0,7-7 1 0 0,13-9 317 0 0,37-19 831 0 0,83-36 1 0 0,1 0-1193 0 0,-71 31-596 0 0,250-134 562 0 0,-249 141-67 0 0,120-80 0 0 0,-179 106-541 0 0,23-17 378 0 0,-35 25-477 0 0,-1 1-1 0 0,0-2 1 0 0,0 1-1 0 0,5-6 1 0 0,-7 6-46 0 0,-1 3 28 0 0,13-1 160 0 0,-12 0-221 0 0,1 1 0 0 0,-1 0-1 0 0,1 1 1 0 0,-1-1 0 0 0,1 0-1 0 0,-1 1 1 0 0,1-1 0 0 0,-1 1 0 0 0,0 0-1 0 0,1-1 1 0 0,-1 1 0 0 0,0 0-1 0 0,3 2 1 0 0,4 2 87 0 0,8 1-2 0 0,-1 2-1 0 0,0 0 1 0 0,19 15-1 0 0,43 35 126 0 0,-16-12 89 0 0,-2-5 271 0 0,91 44-1 0 0,72 18-10 0 0,-47-16-438 0 0,-149-77-531 0 0,-18-7 19 0 0,-1 1 0 0 0,13 5 0 0 0,-21-8-104 0 0,1 0 0 0 0,0 0 0 0 0,-1 0 0 0 0,1 0 0 0 0,-1 0 0 0 0,1 0 0 0 0,-1 1 0 0 0,0-1 0 0 0,1 0 0 0 0,-1 0 0 0 0,0 0 0 0 0,0 0 0 0 0,0 0 0 0 0,0 2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7 872 8375 0 0,'0'0'758'0'0,"3"-5"-604"0"0,-7 12 1543 0 0,-1 2 3222 0 0,10-12-4268 0 0,42-33 1328 0 0,88-51-1 0 0,-58 44-1310 0 0,33-21-89 0 0,311-199-50 0 0,-203 115-401 0 0,-68 56-39 0 0,-25 15 45 0 0,-124 77-133 0 0,64-40 640 0 0,-55 34-521 0 0,0 2 0 0 0,0-1 0 0 0,0 1-1 0 0,21-4 1 0 0,-27 7-120 0 0,-1 0 0 0 0,0 1 0 0 0,1 0 0 0 0,-1 0 0 0 0,0 0 0 0 0,1 0 0 0 0,-1 1 0 0 0,1-1 0 0 0,-1 1 0 0 0,0 0 0 0 0,5 1 0 0 0,2 2 0 0 0,6 1 9 0 0,-1 1 0 0 0,0 1-1 0 0,-1 0 1 0 0,0 1 0 0 0,21 15-1 0 0,5 3 4 0 0,127 90 469 0 0,-25-16-41 0 0,-125-89-359 0 0,292 175 672 0 0,-287-174-696 0 0,157 75 232 0 0,-161-79-268 0 0,0-2 0 0 0,1 0-1 0 0,22 4 1 0 0,-34-8-182 0 0,0-1 0 0 0,0 1 0 0 0,0 1-1 0 0,11 4 1 0 0,-14-5-493 0 0,0 0 0 0 0,0 1 1 0 0,-1-1-1 0 0,1 1 0 0 0,3 3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0:5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3223 0 0,'0'0'9487'0'0,"7"4"-8122"0"0,-4-2-1160 0 0,-1 1-1 0 0,0-1 1 0 0,0 0-1 0 0,0 1 1 0 0,0-1-1 0 0,0 1 0 0 0,-1 0 1 0 0,1 0-1 0 0,-1-1 1 0 0,1 1-1 0 0,-1 0 1 0 0,1 6-1 0 0,8 41 1515 0 0,-8-33-1276 0 0,52 329 3533 0 0,-31-141-3341 0 0,-1-7 202 0 0,-17-165-549 0 0,-1 49 0 0 0,1-37 216 0 0,-5-44-473 0 0,0 0 0 0 0,0 0 0 0 0,1 0 0 0 0,-1 0-1 0 0,0 0 1 0 0,0 0 0 0 0,1 0 0 0 0,-1 0 0 0 0,1 0 0 0 0,-1 0 0 0 0,1 0 0 0 0,-1-1-1 0 0,1 1 1 0 0,0 0 0 0 0,-1 0 0 0 0,1-1 0 0 0,0 1 0 0 0,0 0 0 0 0,0-1-1 0 0,-1 1 1 0 0,1 0 0 0 0,0-1 0 0 0,0 1 0 0 0,0-1 0 0 0,0 0 0 0 0,2 1 0 0 0,28 6 218 0 0,-24-5-140 0 0,150 32 312 0 0,16 3-101 0 0,-109-24-202 0 0,0 3 0 0 0,75 29 0 0 0,-50-13 48 0 0,44 17 301 0 0,-103-37-346 0 0,-2-1 218 0 0,47 25 1 0 0,-74-36-265 0 0,-1 1-61 0 0,4 3 24 0 0,0-1 0 0 0,0 1 0 0 0,0-1 0 0 0,0 0 0 0 0,1 0 0 0 0,5 3 0 0 0,-6-6-30 0 0,-1 1 0 0 0,0-1 1 0 0,0 0-1 0 0,1 0 0 0 0,-1 0 1 0 0,0-1-1 0 0,0 1 0 0 0,1-1 1 0 0,-1 1-1 0 0,0-1 0 0 0,0 0 1 0 0,0-1-1 0 0,3 0 0 0 0,12-4 4 0 0,-6 3 7 0 0,0-1-1 0 0,12-5 1 0 0,13-5-22 0 0,92-25 3 0 0,28-8 0 0 0,156-28-64 0 0,-177 42 102 0 0,-29 5-12 0 0,-97 27-26 0 0,30-8 0 0 0,-38 9-2 0 0,-1-1-1 0 0,1 1 1 0 0,-1-1-1 0 0,1 0 1 0 0,-1 0-1 0 0,0 0 1 0 0,1 0 0 0 0,-1 0-1 0 0,0 0 1 0 0,0 0-1 0 0,1 0 1 0 0,-1 0-1 0 0,0 0 1 0 0,0-1-1 0 0,0 1 1 0 0,-1-1-1 0 0,2-1 1 0 0,-1 2-7 0 0,1-5 7 0 0,0 0 1 0 0,0-1 0 0 0,0 1-1 0 0,-1-1 1 0 0,1 0-1 0 0,-2 1 1 0 0,1-1 0 0 0,-1-9-1 0 0,2-15 4 0 0,0 0-2 0 0,-1-42 0 0 0,-2 35 0 0 0,-18-196 0 0 0,12 180 0 0 0,-68-350 64 0 0,40 268-1064 0 0,33 131 968 0 0,2 3-194 0 0,0 1-1 0 0,0 0 1 0 0,-1 0 0 0 0,1 0 0 0 0,0-1-1 0 0,-1 1 1 0 0,1 0 0 0 0,-1 0-1 0 0,0 0 1 0 0,0-1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9295 0 0,'0'0'846'0'0,"4"1"-700"0"0,11 6-2 0 0,-13-6 393 0 0,1 0-1 0 0,-1-1 0 0 0,1 1 0 0 0,-1 0 0 0 0,1-1 1 0 0,-1 0-1 0 0,5 0 0 0 0,1 0 56 0 0,-1-1 0 0 0,15-3 0 0 0,-3 1 345 0 0,11-2 141 0 0,0-1 0 0 0,33-10 0 0 0,57-26 698 0 0,-14 5-1322 0 0,-17 2-391 0 0,-13 5 4 0 0,62-29 61 0 0,-101 40-105 0 0,-21 10-433 0 0,1 0 0 0 0,17-5 0 0 0,-24 11-797 0 0,4-1-5288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3679 0 0,'3'-10'3826'0'0,"10"15"3457"0"0,-5-2-7585 0 0,92 28 4858 0 0,101 66-1771 0 0,-172-82-2723 0 0,0 0 0 0 0,0-2 0 0 0,2-1 0 0 0,-1-2 0 0 0,2-1 0 0 0,-1-1 0 0 0,54 6 0 0 0,-76-14-453 0 0,0 1 0 0 0,0 1 0 0 0,16 4 0 0 0,-24-5-58 0 0,7 0-4679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0,'0'9'160'0'0,"1"15"2733"0"0,1-1-1 0 0,1 1 0 0 0,8 32 1 0 0,17 80 1608 0 0,-13-54-2328 0 0,34 103-1 0 0,-42-163-2102 0 0,1 0-214 0 0,18 40-1 0 0,-18-45-43 0 0,0-2-1927 0 0,-3-6-4493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0,'1'2'6338'0'0,"1"3"-5607"0"0,0 0 0 0 0,0 1-1 0 0,0-1 1 0 0,-1 0 0 0 0,1 1 0 0 0,0 9 0 0 0,1 40 531 0 0,-1-3-756 0 0,27 245-300 0 0,-25-248-744 0 0,-3-43-119 0 0,0 0 0 0 0,1 0 0 0 0,-1-1 1 0 0,5 12-1 0 0,-3-9-2975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12983 0 0,'-1'-5'289'0'0,"1"3"-194"0"0,0 0 0 0 0,0 0 0 0 0,-1-1 0 0 0,1 1 0 0 0,1 0 0 0 0,-1 0 0 0 0,0-1 0 0 0,0 1 0 0 0,1 0 0 0 0,0 0 0 0 0,-1 0 0 0 0,3-5 2996 0 0,4 24-1540 0 0,1 34-1047 0 0,-2 0 0 0 0,-2 55 0 0 0,-2-54-409 0 0,10 198-644 0 0,-5-144-4541 0 0,-5-91 3563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13 129 14423 0 0,'-5'-10'662'0'0,"4"8"-17"0"0,-2-7-363 0 0,3 9-254 0 0,-1 0 0 0 0,1-1 0 0 0,0 1 1 0 0,-1-1-1 0 0,1 1 0 0 0,0-1 0 0 0,0 1 1 0 0,0-1-1 0 0,-1 1 0 0 0,1-1 0 0 0,0 1 1 0 0,0-1-1 0 0,0 1 0 0 0,0-1 0 0 0,0 1 1 0 0,0-1-1 0 0,0 1 0 0 0,0-1 0 0 0,0 1 0 0 0,0-1 1 0 0,0 1-1 0 0,0-1 0 0 0,1 1 0 0 0,-1-1 1 0 0,0 0-1 0 0,3-4 524 0 0,1-1 1 0 0,-1 1-1 0 0,1 0 1 0 0,0-1-1 0 0,0 2 0 0 0,1-1 1 0 0,8-7-1 0 0,-5 5-106 0 0,1 1 1 0 0,0 0-1 0 0,17-9 0 0 0,-19 13-360 0 0,-1 0 1 0 0,1 0-1 0 0,0 0 1 0 0,-1 1-1 0 0,1 0 0 0 0,0 0 1 0 0,0 1-1 0 0,10 0 1 0 0,19-1-460 0 0,-30 1-152 0 0,1 0 0 0 0,-1 1 0 0 0,0-1 0 0 0,0 2-1 0 0,0-1 1 0 0,0 0 0 0 0,9 5 0 0 0,-4-3-1166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4 511 1375 0 0,'-3'15'16136'0'0,"3"-16"-16012"0"0,11-1 1751 0 0,11-6-1068 0 0,-21 8-567 0 0,89-43 2210 0 0,-27 13-1621 0 0,135-63 421 0 0,122-92-797 0 0,-244 137-374 0 0,-44 30-54 0 0,50-20 0 0 0,-55 27-22 0 0,-9 3-3 0 0,30-15 0 0 0,-12 7 11 0 0,-32 16 73 0 0,-1-1 1 0 0,0 1-1 0 0,1-1 1 0 0,0 1-1 0 0,-1 1 0 0 0,1-1 1 0 0,-1 0-1 0 0,1 1 1 0 0,-1-1-1 0 0,0 1 1 0 0,4 1-1 0 0,17 10 370 0 0,0 0 1 0 0,42 29-1 0 0,-65-40-449 0 0,248 153 707 0 0,-144-90-525 0 0,-44-26-61 0 0,2-2 0 0 0,72 29 0 0 0,-95-49-68 0 0,-2 0-51 0 0,1-2 0 0 0,45 11 0 0 0,-71-23-764 0 0,18 5 399 0 0,-21-4-3184 0 0,-1 0-3570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6215 0 0,'0'0'9432'0'0,"2"2"-8890"0"0,-2-1-424 0 0,0 0 1 0 0,1 0 0 0 0,-1 0-1 0 0,1 0 1 0 0,-1 0 0 0 0,1-1 0 0 0,0 1-1 0 0,-1 0 1 0 0,1 0 0 0 0,0-1-1 0 0,0 1 1 0 0,-1 0 0 0 0,1-1-1 0 0,0 1 1 0 0,0-1 0 0 0,0 1 0 0 0,0-1-1 0 0,0 1 1 0 0,0-1 0 0 0,0 0-1 0 0,0 0 1 0 0,0 1 0 0 0,0-1-1 0 0,0 0 1 0 0,0 0 0 0 0,0 0 0 0 0,0 0-1 0 0,0 0 1 0 0,0 0 0 0 0,0 0-1 0 0,0 0 1 0 0,0 0 0 0 0,0-1 0 0 0,1 0-1 0 0,11-2 283 0 0,-1-1 0 0 0,0-1 0 0 0,-1 0 0 0 0,1-1 0 0 0,19-13 0 0 0,-20 12-175 0 0,81-54 1069 0 0,20-11-230 0 0,-83 54-895 0 0,0-1-1 0 0,-1-1 1 0 0,-1-1 0 0 0,46-48-1 0 0,-47 40-146 0 0,-7 8 34 0 0,40-35-1 0 0,-54 53-67 0 0,-2-2-715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0 919 0 0,'-7'1'80'0'0,"5"2"697"0"0,1-1-1 0 0,0 1 1 0 0,0 0-1 0 0,0-1 1 0 0,1 1-1 0 0,-1 0 1 0 0,0-1-1 0 0,1 1 1 0 0,0 0-1 0 0,0 5 1 0 0,-1-3 877 0 0,-1 55 4180 0 0,3 31-3154 0 0,0 24-1839 0 0,2 150-154 0 0,8-177-584 0 0,-10-78-488 0 0,1-2 1 0 0,1 1 0 0 0,0 0-1 0 0,0 0 1 0 0,1-1-1 0 0,0 1 1 0 0,8 11 0 0 0,-7-14-1344 0 0,2-2-66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40 941 5527 0 0,'-1'2'423'0'0,"-37"39"5458"0"0,41-41-5682 0 0,0-1-1 0 0,1 0 0 0 0,-1 0 0 0 0,0 0 1 0 0,1 0-1 0 0,3-2 0 0 0,1-1 62 0 0,63-32 1204 0 0,183-103 488 0 0,-205 110-1732 0 0,110-74 303 0 0,29-23-230 0 0,-170 114-265 0 0,168-91 198 0 0,-113 65-110 0 0,-4 2-46 0 0,-15 9 7 0 0,74-50 0 0 0,-110 65-11 0 0,2 1 1 0 0,27-13-1 0 0,-38 20-31 0 0,36-23 319 0 0,-31 18-172 0 0,6-11 178 0 0,-19 19-246 0 0,16-7 258 0 0,-16 9-347 0 0,3 0-3 0 0,9-5 91 0 0,-8 2-59 0 0,2-2-10 0 0,-1 1 0 0 0,1 1 0 0 0,0-1 0 0 0,0 1 0 0 0,1 0-1 0 0,-1 1 1 0 0,0 0 0 0 0,0 0 0 0 0,13 0 0 0 0,10 4-31 0 0,-22-2 0 0 0,-1 0 1 0 0,1-1-1 0 0,9 0 1 0 0,-3-1 11 0 0,-1 2 0 0 0,0 0 0 0 0,1 0 1 0 0,-1 1-1 0 0,19 6 0 0 0,2-1 57 0 0,59 18 194 0 0,-38-8-87 0 0,-7-2 57 0 0,0 3 0 0 0,81 44 0 0 0,14 5 192 0 0,102 41 259 0 0,11 3-26 0 0,-137-70-367 0 0,-37-13-144 0 0,-41-14-34 0 0,68 26 276 0 0,-13 2 10 0 0,-93-40-402 0 0,-1-2-10 0 0,11 2 66 0 0,-5-1-25 0 0,-5-1-18 0 0,1 1 0 0 0,-1-1-1 0 0,0 1 1 0 0,0 0 0 0 0,0 0-1 0 0,0 0 1 0 0,0 1 0 0 0,6 2-1 0 0,23 19-11 0 0,-29-21-11 0 0,0 0 0 0 0,0 0 0 0 0,0 0 0 0 0,0 0 0 0 0,0 0 0 0 0,0-1 0 0 0,1 1 0 0 0,4 0 0 0 0,-2 0 0 0 0,-4-1 0 0 0,-1-1 0 0 0,0 1 0 0 0,1-1 0 0 0,-1 0 0 0 0,1 1 0 0 0,-1-1 0 0 0,1 0 0 0 0,-1 0 0 0 0,1 0 0 0 0,-1 0 1 0 0,0 0-1 0 0,1-1 0 0 0,-1 1 0 0 0,1 0 0 0 0,-1-1 0 0 0,3 0 0 0 0,1-1 12 0 0,25-10 144 0 0,-4 1-74 0 0,-10 6-35 0 0,24-12 1 0 0,12-4 57 0 0,-11 6-45 0 0,68-33 1 0 0,-58 23-41 0 0,19-10 58 0 0,103-71 0 0 0,58-35 238 0 0,-84 67-130 0 0,-43 22-79 0 0,30-24-32 0 0,-102 58-60 0 0,-11 7 15 0 0,21-16 0 0 0,-2 5 54 0 0,-30 16-55 0 0,0 1 0 0 0,10-8-1 0 0,-17 11-18 0 0,0-1 0 0 0,1 1-1 0 0,-1 0 1 0 0,1 0-1 0 0,0 0 1 0 0,7-2-1 0 0,10-4-1 0 0,-19 7-8 0 0,0 0 0 0 0,0 0 0 0 0,0 0 0 0 0,1 0 0 0 0,-1 0 0 0 0,0 0 0 0 0,0 1 0 0 0,1-1 0 0 0,-1 1 0 0 0,0 0 0 0 0,0 0 0 0 0,1 0 0 0 0,-1 0 0 0 0,3 0 0 0 0,2 1 0 0 0,2 1-43 0 0,-8-2-171 0 0,9 6-467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8319 0 0,'0'0'756'0'0,"0"-7"4915"0"0,11 21-3926 0 0,-6-2-1351 0 0,0-1 0 0 0,-1 1 0 0 0,0 0 0 0 0,-1 0 0 0 0,4 24 0 0 0,0 65 975 0 0,-6-77-1114 0 0,18 224 1156 0 0,-13-177-1331 0 0,-6-66-108 0 0,13 104 193 0 0,-10-95-516 0 0,0 0 1 0 0,1-1-1 0 0,0 0 0 0 0,1 0 1 0 0,12 24-1 0 0,-6-25-1830 0 0,-3-7-3158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0,'0'0'2267'0'0,"0"2"-888"0"0,4 29 1835 0 0,13 131 1237 0 0,-11 69-3119 0 0,-3-64-972 0 0,1-118-808 0 0,-4-48-208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1:1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139 149 12583 0 0,'1'-9'1135'0'0,"-2"-1"-920"0"0,1-1 0 0 0,-5-16-1 0 0,3 19 800 0 0,0-1-1 0 0,0 1 0 0 0,-7-13 0 0 0,9 20-982 0 0,0 0 0 0 0,-1 0 0 0 0,0 0-1 0 0,1 0 1 0 0,-1 0 0 0 0,1 0 0 0 0,-1 0 0 0 0,0 0 0 0 0,0 0-1 0 0,0 0 1 0 0,1 0 0 0 0,-1 1 0 0 0,0-1 0 0 0,0 0-1 0 0,0 1 1 0 0,0-1 0 0 0,0 0 0 0 0,-1 1 0 0 0,1-1-1 0 0,0 1 1 0 0,0 0 0 0 0,0-1 0 0 0,-3 1 0 0 0,3 0 47 0 0,-1 0 0 0 0,0 0 1 0 0,0 1-1 0 0,1-1 0 0 0,-1 1 1 0 0,0-1-1 0 0,1 1 0 0 0,-1 0 0 0 0,0 0 1 0 0,1 0-1 0 0,-1 0 0 0 0,1 0 1 0 0,0 0-1 0 0,-3 2 0 0 0,-2 3 183 0 0,0 1 0 0 0,0-1 0 0 0,1 1 0 0 0,0 1 0 0 0,-6 9 0 0 0,6-6-266 0 0,0 1 1 0 0,0 0-1 0 0,2 0 0 0 0,-1 0 0 0 0,1 1 0 0 0,1-1 0 0 0,0 1 1 0 0,1-1-1 0 0,0 1 0 0 0,2 19 0 0 0,0-16-3 0 0,1-1 0 0 0,0 0 1 0 0,2-1-1 0 0,-1 1 0 0 0,1 0 0 0 0,1-1 0 0 0,1 0 0 0 0,11 21 0 0 0,-11-26 40 0 0,0 0 1 0 0,1-1-1 0 0,0 1 0 0 0,0-1 0 0 0,1-1 1 0 0,0 1-1 0 0,0-1 0 0 0,1-1 0 0 0,0 0 1 0 0,0 0-1 0 0,12 6 0 0 0,-15-10 67 0 0,0 0-1 0 0,-1 0 1 0 0,1 0-1 0 0,0 0 1 0 0,0-1-1 0 0,0 0 1 0 0,0 0-1 0 0,0-1 1 0 0,9 0-1 0 0,-11 0 6 0 0,1-1 0 0 0,-1 1 0 0 0,0-1 0 0 0,0-1 0 0 0,1 1 0 0 0,-1-1 0 0 0,0 1 0 0 0,0-1 0 0 0,0 0 0 0 0,-1 0 0 0 0,1-1 0 0 0,0 1 0 0 0,-1-1 0 0 0,4-3 0 0 0,2-3 100 0 0,-1 1 0 0 0,0-1 0 0 0,0 0 0 0 0,-1 0 0 0 0,0-1-1 0 0,-1 0 1 0 0,0-1 0 0 0,-1 1 0 0 0,0-1 0 0 0,0 0 0 0 0,2-12 0 0 0,-3 6-64 0 0,-1 1 0 0 0,-1-1 0 0 0,0 0 0 0 0,-1 0 1 0 0,-1 0-1 0 0,0 0 0 0 0,-2 0 0 0 0,0 1 0 0 0,-1-1 1 0 0,0 0-1 0 0,-1 1 0 0 0,-1 0 0 0 0,-1 0 0 0 0,-9-19 0 0 0,12 29-128 0 0,0 0 0 0 0,0 1-1 0 0,-1-1 1 0 0,0 1 0 0 0,0 0-1 0 0,0 0 1 0 0,0 1 0 0 0,-1-1 0 0 0,0 1-1 0 0,0 0 1 0 0,0 0 0 0 0,0 1-1 0 0,-11-6 1 0 0,12 7-104 0 0,0 1-1 0 0,1 0 1 0 0,-1-1 0 0 0,0 1-1 0 0,0 1 1 0 0,0-1 0 0 0,1 0-1 0 0,-1 1 1 0 0,0 0 0 0 0,0 0-1 0 0,0 0 1 0 0,0 1 0 0 0,0-1 0 0 0,0 1-1 0 0,0 0 1 0 0,1 0 0 0 0,-1 0-1 0 0,0 0 1 0 0,1 1 0 0 0,-1 0-1 0 0,1 0 1 0 0,-1 0 0 0 0,-5 4-1 0 0,3-1-455 0 0,0 1-1 0 0,0 0 0 0 0,-9 11 0 0 0,-3 9-7071 0 0,9-12 114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25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35 919 0 0,'0'-1'67'0'0,"0"-4"1464"0"0,0 4-1210 0 0,1 0 1 0 0,-1 0-1 0 0,0 0 1 0 0,1 0-1 0 0,-1 0 1 0 0,1 0-1 0 0,0 0 1 0 0,-1 0-1 0 0,1 0 1 0 0,1-1-1 0 0,9-13 7760 0 0,-11 15-7655 0 0,2-1 1 0 0,1 1-655 0 0,-1-1 916 0 0,18 22 1088 0 0,-15-12-1483 0 0,0-1 0 0 0,0 1-1 0 0,-1 0 1 0 0,0 0 0 0 0,0 1-1 0 0,3 17 1 0 0,9 60 868 0 0,-15-78-1093 0 0,30 290 990 0 0,-15-126-2043 0 0,-14-155 47 0 0,7 19 0 0 0,-4-15-1526 0 0,-4-20 941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26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 6447 0 0,'-5'-10'245'0'0,"5"10"-241"0"0,0 0 0 0 0,0 0 0 0 0,0 0 0 0 0,0 0 0 0 0,0 0 0 0 0,0 0 0 0 0,0 0 0 0 0,-1 0 0 0 0,1 0 0 0 0,0 0 0 0 0,0 0 0 0 0,0 0-1 0 0,0-1 1 0 0,0 1 0 0 0,0 0 0 0 0,0 0 0 0 0,0 0 0 0 0,0 0 0 0 0,0 0 0 0 0,0 0 0 0 0,0 0 0 0 0,0 0 0 0 0,0 0 0 0 0,0 1 0 0 0,-1-1-1 0 0,1 0 1 0 0,0 0 0 0 0,0 0 0 0 0,0 0 0 0 0,0 0 0 0 0,0 0 0 0 0,0 0 0 0 0,0 0 0 0 0,0 0 0 0 0,0 0 0 0 0,0 0 0 0 0,0 0 0 0 0,0 0 0 0 0,0 0-1 0 0,0 0 1 0 0,0 0 0 0 0,0 0 0 0 0,0 0 0 0 0,0 0 0 0 0,0 0 0 0 0,0 0 0 0 0,0 0 0 0 0,0 0 0 0 0,0 1 0 0 0,0-1 0 0 0,-1 0 0 0 0,1 0-1 0 0,0 0 1 0 0,0 0 0 0 0,0 0 0 0 0,0 0 0 0 0,0 0 0 0 0,1 0 0 0 0,-1 0 0 0 0,0 0 0 0 0,0 0 0 0 0,0 0 0 0 0,0 0 0 0 0,-1 22 269 0 0,1-13-347 0 0,10 121 8828 0 0,2-45-7122 0 0,44 152-1075 0 0,-26-121-585 0 0,-29-112-12 0 0,7 29-1489 0 0,18 50 1 0 0,-17-66 246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2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9671 0 0,'-2'6'9268'0'0,"13"-1"-7637"0"0,4 3-886 0 0,-5-2-344 0 0,1 0 1 0 0,0-1-1 0 0,1 0 0 0 0,-1-1 1 0 0,16 4-1 0 0,20-4-431 0 0,-17-1-1577 0 0,-11-2-160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32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10279 0 0,'0'0'5723'0'0,"3"1"-5127"0"0,11 3-20 0 0,-13-4-514 0 0,0 1 0 0 0,-1-1 1 0 0,1 1-1 0 0,0 0 0 0 0,-1 0 0 0 0,1-1 0 0 0,0 1 1 0 0,-1 0-1 0 0,1 0 0 0 0,-1 0 0 0 0,1 0 0 0 0,-1-1 1 0 0,0 1-1 0 0,1 0 0 0 0,-1 0 0 0 0,0 0 1 0 0,1 0-1 0 0,-1 1 0 0 0,1 2 132 0 0,5 15 174 0 0,-1-1 0 0 0,0 1 1 0 0,-1 1-1 0 0,-2-1 0 0 0,2 22 0 0 0,-3-26-209 0 0,2 92 622 0 0,-3-40-498 0 0,-4 18-129 0 0,-1-24-83 0 0,3-11-60 0 0,-1-23-499 0 0,2 0 0 0 0,2 0 0 0 0,3 28 0 0 0,-4-55 388 0 0,0 0 1 0 0,0 0 0 0 0,0 0-1 0 0,0 1 1 0 0,0-1 0 0 0,0 0-1 0 0,0 0 1 0 0,0 1-1 0 0,0-1 1 0 0,0 0 0 0 0,0 0-1 0 0,0 0 1 0 0,0 1-1 0 0,0-1 1 0 0,0 0 0 0 0,0 0-1 0 0,0 0 1 0 0,0 1 0 0 0,1-1-1 0 0,-1 0 1 0 0,0 0-1 0 0,0 0 1 0 0,0 0 0 0 0,0 1-1 0 0,1-1 1 0 0,-1 0-1 0 0,0 0 1 0 0,0 0 0 0 0,0 0-1 0 0,0 0 1 0 0,1 0-1 0 0,-1 0 1 0 0,0 1 0 0 0,0-1-1 0 0,0 0 1 0 0,1 0 0 0 0,-1 0-1 0 0,0 0 1 0 0,0 0-1 0 0,1 0 1 0 0,-1 0 0 0 0,0 0-1 0 0,0 0 1 0 0,0 0-1 0 0,1 0 1 0 0,-1 0 0 0 0,0 0-1 0 0,0-1 1 0 0,0 1 0 0 0,1 0-1 0 0,-1 0 1 0 0,0 0-1 0 0,0 0 1 0 0,0 0 0 0 0,1 0-1 0 0,-1 0 1 0 0,0-1-1 0 0,0 1 1 0 0,0 0 0 0 0,0 0-1 0 0,1 0 1 0 0,-1 0 0 0 0,0-1-1 0 0,1 1 122 0 0,5-5-2182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32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9903 0 0,'0'0'6071'0'0,"2"9"-5076"0"0,24 291 2907 0 0,-21-219-3593 0 0,-3-31-268 0 0,11 69 0 0 0,-1-18-1852 0 0,-6-36-1754 0 0,-5-38 496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32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14 4143 0 0,'-3'-2'190'0'0,"1"1"0"0"0,-1 0-1 0 0,0-1 1 0 0,0 2 0 0 0,1-1-1 0 0,-7-1 1 0 0,-19 0 5696 0 0,-6-1 4424 0 0,51 12-9238 0 0,-8-5-965 0 0,0 0 0 0 0,1 0 0 0 0,0-1 0 0 0,-1 0 0 0 0,1-1 0 0 0,0 0 0 0 0,0-1 0 0 0,0 0 0 0 0,0 0 0 0 0,0-1 0 0 0,1-1 0 0 0,-1 1 0 0 0,11-4-1 0 0,31-7-2291 0 0,-41 8 221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2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72 648 10711 0 0,'-20'7'979'0'0,"8"-2"-510"0"0,1 0 0 0 0,-18 3 3326 0 0,36-12-2747 0 0,32-17 738 0 0,67-24 0 0 0,-25 13-1034 0 0,238-106-140 0 0,14-32-484 0 0,-254 123-91 0 0,34-19 43 0 0,2 5 563 0 0,-109 58-528 0 0,2-2 54 0 0,0 0 0 0 0,1 1 0 0 0,0 0-1 0 0,0 0 1 0 0,11-3 0 0 0,-19 7-89 0 0,8 0 16 0 0,6 2-20 0 0,-1 0 1 0 0,1 0-1 0 0,-1 2 0 0 0,0-1 1 0 0,0 2-1 0 0,22 10 0 0 0,4 0 62 0 0,88 32 570 0 0,186 97 0 0 0,-128-53-205 0 0,-7-3 87 0 0,-61-20 2 0 0,-107-61-533 0 0,-4-4-7 0 0,0 1 0 0 0,0 1 0 0 0,-1-1 0 0 0,1 1 0 0 0,8 9 0 0 0,-13-12 1 0 0,9 2-45 0 0,1 2 48 0 0,28 24-34 0 0,-22-15 42 0 0,-18-14-62 0 0,1 0 0 0 0,0-1 0 0 0,0 1 0 0 0,0 0 0 0 0,0-1 0 0 0,0 1 0 0 0,-1-1 1 0 0,1 1-1 0 0,0-1 0 0 0,0 0 0 0 0,0 1 0 0 0,0-1 0 0 0,0 0 0 0 0,0 0 0 0 0,0 0 0 0 0,0 1 1 0 0,1-1-1 0 0,-1 0 0 0 0,0 0 0 0 0,0-1 0 0 0,0 1 0 0 0,0 0 0 0 0,0 0 0 0 0,1-1 0 0 0,4 0 10 0 0,-1-1-3 0 0,0 1 0 0 0,0-1 1 0 0,0-1-1 0 0,0 1 0 0 0,0-1 1 0 0,-1 0-1 0 0,1 0 0 0 0,-1 0 0 0 0,5-5 1 0 0,14-9 14 0 0,47-26 7 0 0,70-49 78 0 0,-75 42-16 0 0,92-68 217 0 0,93-52-117 0 0,-81 60-1946 0 0,-143 94-2849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15 919 0 0,'2'-14'13728'0'0,"8"61"-12353"0"0,-2 0 0 0 0,-2 1-1 0 0,-1 48 1 0 0,5 28-670 0 0,-1-4-514 0 0,4 24-42 0 0,-5-66-781 0 0,-5-31-670 0 0,5 36-1500 0 0,-7-82 2472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10823 0 0,'0'0'496'0'0,"0"-1"-12"0"0,6-29-342 0 0,-2 17 3764 0 0,3 35-2535 0 0,12 79 773 0 0,-10-48-1219 0 0,3 76 0 0 0,-2-9-334 0 0,-7-100-670 0 0,18 119 470 0 0,-17-116-912 0 0,2-1 0 0 0,1 1 0 0 0,19 40 0 0 0,-25-62-179 0 0,6 9-5124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0,'0'0'11374'0'0,"1"7"-10173"0"0,6 33 1019 0 0,-1 0-1 0 0,-1 42 1 0 0,-1-16-1150 0 0,4 95-228 0 0,14 117-717 0 0,-20-254-2320 0 0,1 25-1 0 0,-4-45 1373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282 118 9239 0 0,'0'0'450'0'0,"0"-1"-196"0"0,-1-1-149 0 0,1 0-1 0 0,0-1 1 0 0,-1 1 0 0 0,0 0-1 0 0,1 0 1 0 0,-1 0-1 0 0,0-1 1 0 0,0 1-1 0 0,0 0 1 0 0,0 0-1 0 0,-1 1 1 0 0,1-1-1 0 0,0 0 1 0 0,-1 0 0 0 0,-2-2-1 0 0,-1-2 903 0 0,-2-2-251 0 0,-1 1-1 0 0,0-1 0 0 0,-1 1 1 0 0,1 0-1 0 0,-2 1 1 0 0,1 0-1 0 0,0 0 0 0 0,-15-5 1 0 0,20 9-656 0 0,-1 0 1 0 0,0 1-1 0 0,0 0 1 0 0,1-1-1 0 0,-1 2 1 0 0,0-1-1 0 0,0 0 1 0 0,0 1-1 0 0,0 0 1 0 0,0 0-1 0 0,0 1 1 0 0,0-1-1 0 0,0 1 1 0 0,0 0 0 0 0,1 0-1 0 0,-1 1 1 0 0,0 0-1 0 0,-5 2 1 0 0,6-1-87 0 0,-1-1 1 0 0,0 2 0 0 0,1-1 0 0 0,0 0 0 0 0,0 1-1 0 0,0 0 1 0 0,0 0 0 0 0,1 0 0 0 0,-1 1 0 0 0,1-1-1 0 0,0 1 1 0 0,0-1 0 0 0,1 1 0 0 0,-1 0 0 0 0,1 0-1 0 0,-2 7 1 0 0,2-2-18 0 0,0 0-1 0 0,0 1 1 0 0,0-1-1 0 0,2 1 1 0 0,-1-1 0 0 0,1 1-1 0 0,1-1 1 0 0,0 1-1 0 0,0-1 1 0 0,1 0-1 0 0,1 1 1 0 0,0-1 0 0 0,0 0-1 0 0,0 0 1 0 0,2-1-1 0 0,-1 1 1 0 0,1-1-1 0 0,0 0 1 0 0,1 0 0 0 0,10 12-1 0 0,-5-8 4 0 0,0-1 0 0 0,16 15 0 0 0,-20-22 0 0 0,-1 0 0 0 0,1-1 0 0 0,0 1 0 0 0,1-1 0 0 0,-1-1 0 0 0,14 6 0 0 0,-12-7 20 0 0,0 1 0 0 0,0-1 0 0 0,1 0 0 0 0,-1-1 0 0 0,1 0 0 0 0,0 0 0 0 0,-1-1-1 0 0,1-1 1 0 0,-1 1 0 0 0,1-2 0 0 0,-1 1 0 0 0,13-5 0 0 0,-16 4 73 0 0,1 0 1 0 0,-1-1-1 0 0,0 1 0 0 0,-1-2 0 0 0,1 1 1 0 0,0 0-1 0 0,-1-1 0 0 0,0 0 0 0 0,0-1 1 0 0,0 1-1 0 0,0-1 0 0 0,-1 0 0 0 0,0 0 1 0 0,0 0-1 0 0,0-1 0 0 0,-1 1 0 0 0,0-1 1 0 0,5-10-1 0 0,-4 6 59 0 0,-1-1 1 0 0,0 0-1 0 0,0 0 1 0 0,-1 0-1 0 0,-1 0 1 0 0,0 0-1 0 0,0 0 0 0 0,-1 0 1 0 0,0-1-1 0 0,-1 1 1 0 0,-1 0-1 0 0,-2-14 1 0 0,2 19-108 0 0,0 0 0 0 0,0 0 1 0 0,0 0-1 0 0,-1 0 1 0 0,0 0-1 0 0,0 1 1 0 0,0-1-1 0 0,-1 1 0 0 0,1 0 1 0 0,-1 0-1 0 0,-1 0 1 0 0,1 0-1 0 0,-1 1 1 0 0,0-1-1 0 0,0 1 0 0 0,0 1 1 0 0,0-1-1 0 0,-1 1 1 0 0,1 0-1 0 0,-1 0 1 0 0,0 0-1 0 0,-8-2 0 0 0,6 3-18 0 0,0 0 0 0 0,0 1 0 0 0,0 0 0 0 0,0 0 0 0 0,0 1 0 0 0,0 0 0 0 0,-12 1 0 0 0,17 0-142 0 0,0-1 0 0 0,0 1 1 0 0,0-1-1 0 0,0 1 0 0 0,0 0 1 0 0,0 0-1 0 0,1 0 1 0 0,-1 0-1 0 0,0 1 0 0 0,1-1 1 0 0,-1 1-1 0 0,1 0 0 0 0,-1-1 1 0 0,1 1-1 0 0,0 0 1 0 0,-1 0-1 0 0,1 1 0 0 0,0-1 1 0 0,1 0-1 0 0,-1 1 0 0 0,0-1 1 0 0,-1 5-1 0 0,10 1-3198 0 0,4-3 1900 0 0,0-1-25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4143 0 0,'0'1'4728'0'0,"-2"2"-1884"0"0,1-1-2542 0 0,-1 0 0 0 0,1-1-1 0 0,0 1 1 0 0,1 0-1 0 0,-1 0 1 0 0,0 0 0 0 0,0 0-1 0 0,1-1 1 0 0,-1 1 0 0 0,1 0-1 0 0,0 0 1 0 0,0 0 0 0 0,0 0-1 0 0,0 0 1 0 0,0 0-1 0 0,0 0 1 0 0,1 4 0 0 0,1 4-91 0 0,0 0 1 0 0,5 13 0 0 0,-1-5 222 0 0,49 176 283 0 0,-40-133-683 0 0,2 5-952 0 0,-7-23-3628 0 0,-9-34-548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13247 0 0,'-6'13'604'0'0,"4"-10"-13"0"0,-1-3-260 0 0,2 0 299 0 0,1 0-589 0 0,0-1 0 0 0,0 1 0 0 0,0 0 0 0 0,0 0 0 0 0,0 0-1 0 0,0 0 1 0 0,0 0 0 0 0,0 0 0 0 0,0 0 0 0 0,0 0 0 0 0,-1 0 0 0 0,1 0 0 0 0,0 0-1 0 0,0 0 1 0 0,0 0 0 0 0,0 0 0 0 0,0 0 0 0 0,0-1 0 0 0,0 1 0 0 0,0 0-1 0 0,0 0 1 0 0,0 0 0 0 0,0 0 0 0 0,0 0 0 0 0,0 0 0 0 0,0 0 0 0 0,0 0-1 0 0,0 0 1 0 0,0 0 0 0 0,0-1 0 0 0,0 1 0 0 0,0 0 0 0 0,0 0 0 0 0,0 0 0 0 0,0 0-1 0 0,0 0 1 0 0,0 0 0 0 0,0 0 0 0 0,0 0 0 0 0,0 0 0 0 0,0 0 0 0 0,1 0-1 0 0,-1 0 1 0 0,0-1 0 0 0,0 1 0 0 0,0 0 0 0 0,0 0 0 0 0,0 0 0 0 0,0 0-1 0 0,0 0 1 0 0,0 0 0 0 0,0 0 0 0 0,0 0 0 0 0,0 0 0 0 0,0 0 0 0 0,0 0 0 0 0,1 0-1 0 0,-1 0 1 0 0,0 0 0 0 0,0 0 0 0 0,0 0 0 0 0,0 0 0 0 0,0 0 0 0 0,0 0-1 0 0,0 0 1 0 0,0 0 0 0 0,0 0 0 0 0,1 0 0 0 0,5-4 637 0 0,1 3-434 0 0,0 1 0 0 0,0-1 0 0 0,-1 1 0 0 0,1 1 1 0 0,0-1-1 0 0,0 1 0 0 0,10 2 0 0 0,-7-1-60 0 0,0 0 0 0 0,14 0 0 0 0,6-2-395 0 0,0 1 0 0 0,0 2 0 0 0,56 11 0 0 0,-64-9-4794 0 0,1-2-1681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8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94 8287 0 0,'12'-17'639'0'0,"-12"16"-612"0"0,0 0 0 0 0,1 0-1 0 0,-1 0 1 0 0,0 1 0 0 0,0-1 0 0 0,0 0-1 0 0,0 0 1 0 0,0 0 0 0 0,0 0 0 0 0,0 0-1 0 0,0 0 1 0 0,0 1 0 0 0,0-1 0 0 0,0 0 0 0 0,-1 0-1 0 0,1 0 1 0 0,0 0 0 0 0,-1 1 0 0 0,0-2-1 0 0,0-2 783 0 0,1 2-421 0 0,-1 0 0 0 0,1 0 0 0 0,-1 0 0 0 0,0 0 0 0 0,0 0 0 0 0,0 1 0 0 0,0-1 1 0 0,0 0-1 0 0,0 0 0 0 0,0 1 0 0 0,0-1 0 0 0,-1 0 0 0 0,1 1 0 0 0,0-1 0 0 0,-1 1 0 0 0,0 0 0 0 0,-3-3 0 0 0,4 4-303 0 0,0-1 0 0 0,0 1-1 0 0,-1 0 1 0 0,1-1 0 0 0,0 1 0 0 0,0 0-1 0 0,-1 0 1 0 0,1 0 0 0 0,0 0 0 0 0,-1 0-1 0 0,1 0 1 0 0,0 0 0 0 0,-1 0 0 0 0,1 1 0 0 0,0-1-1 0 0,0 0 1 0 0,-1 1 0 0 0,1-1 0 0 0,0 1-1 0 0,0-1 1 0 0,0 1 0 0 0,0 0 0 0 0,0 0-1 0 0,0-1 1 0 0,0 1 0 0 0,0 0 0 0 0,0 0-1 0 0,0 0 1 0 0,-1 1 0 0 0,-5 7-41 0 0,0-1 1 0 0,1 1-1 0 0,0 1 0 0 0,1-1 1 0 0,0 1-1 0 0,0 0 1 0 0,1 0-1 0 0,-3 14 1 0 0,0-1 56 0 0,2-1 1 0 0,-3 45 0 0 0,6-41-98 0 0,1-1 0 0 0,2 1-1 0 0,0 0 1 0 0,9 42 0 0 0,-7-54-1 0 0,1 0 1 0 0,0 0-1 0 0,1-1 1 0 0,1 1-1 0 0,0-1 1 0 0,1 0-1 0 0,0-1 1 0 0,1 0-1 0 0,16 21 1 0 0,-19-29 16 0 0,-1 1 1 0 0,1-1 0 0 0,0 0 0 0 0,0 0-1 0 0,0-1 1 0 0,0 0 0 0 0,1 0 0 0 0,-1 0-1 0 0,1 0 1 0 0,0-1 0 0 0,-1 0-1 0 0,11 2 1 0 0,-11-3 6 0 0,-1 0 0 0 0,1-1 0 0 0,-1 1 0 0 0,1-1 0 0 0,0 0 0 0 0,-1-1 0 0 0,1 1 0 0 0,0-1 0 0 0,-1 0 0 0 0,1 0 0 0 0,-1 0 0 0 0,1-1-1 0 0,-1 1 1 0 0,0-1 0 0 0,0 0 0 0 0,1 0 0 0 0,4-4 0 0 0,2-3 76 0 0,-1-1 0 0 0,1 0-1 0 0,-2 0 1 0 0,0-1 0 0 0,0 0 0 0 0,0 0-1 0 0,-2-1 1 0 0,1-1 0 0 0,-2 1 0 0 0,0-1-1 0 0,0 0 1 0 0,-1 0 0 0 0,0-1 0 0 0,-2 1-1 0 0,4-23 1 0 0,-4 21 58 0 0,-1 0 1 0 0,-1 0-1 0 0,-1-1 0 0 0,0 1 1 0 0,-1 0-1 0 0,-1-1 0 0 0,0 1 1 0 0,-1 0-1 0 0,-1 0 0 0 0,0 0 1 0 0,-1 1-1 0 0,-1-1 0 0 0,0 1 1 0 0,-10-16-1 0 0,2 6 18 0 0,-27-32-1 0 0,36 50-177 0 0,-1 0 0 0 0,0 0 0 0 0,0 0-1 0 0,0 1 1 0 0,-1-1 0 0 0,0 2 0 0 0,0-1 0 0 0,0 1 0 0 0,-12-6-1 0 0,17 10-70 0 0,1-1-1 0 0,-1 0 0 0 0,0 1 0 0 0,0 0 0 0 0,0-1 0 0 0,0 1 0 0 0,1 0 0 0 0,-1 0 0 0 0,0 0 0 0 0,0 0 0 0 0,0 0 0 0 0,0 0 0 0 0,0 0 0 0 0,1 1 0 0 0,-1-1 0 0 0,0 1 1 0 0,0-1-1 0 0,0 1 0 0 0,1 0 0 0 0,-1 0 0 0 0,0-1 0 0 0,1 1 0 0 0,-1 1 0 0 0,1-1 0 0 0,-1 0 0 0 0,1 0 0 0 0,0 0 0 0 0,-2 2 0 0 0,0 1-321 0 0,1-1-1 0 0,0 0 0 0 0,0 0 1 0 0,0 1-1 0 0,1-1 1 0 0,-1 1-1 0 0,1 0 0 0 0,0-1 1 0 0,0 1-1 0 0,0 0 0 0 0,1 0 1 0 0,-1 7-1 0 0,0 5-1379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8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15 265 13991 0 0,'-1'-1'2427'0'0,"3"2"-1516"0"0,3 8-582 0 0,0 1 1 0 0,0 0-1 0 0,-1 0 1 0 0,-1 0 0 0 0,0 0-1 0 0,0 1 1 0 0,1 11-1 0 0,0-1-127 0 0,14 80 510 0 0,7 26-325 0 0,-17-104-322 0 0,-5-29-12 0 0,0-6-200 0 0,-4-14-124 0 0,-1 0 1 0 0,-2 0 0 0 0,-9-42 0 0 0,-31-73 216 0 0,19 65 23 0 0,21 63 35 0 0,0 4 15 0 0,1-1 0 0 0,1 1 0 0 0,0-1 1 0 0,0 0-1 0 0,-1-18 0 0 0,4 26 44 0 0,-1-1 1 0 0,0 0-1 0 0,1 0 0 0 0,0 1 1 0 0,0-1-1 0 0,-1 0 0 0 0,2 1 1 0 0,-1-1-1 0 0,0 1 0 0 0,0-1 1 0 0,1 1-1 0 0,-1 0 0 0 0,1-1 1 0 0,0 1-1 0 0,3-3 0 0 0,2-1 196 0 0,0 0-1 0 0,0 1 1 0 0,12-6-1 0 0,-1-1 87 0 0,4-2-35 0 0,0 1 0 0 0,27-12 0 0 0,-34 20-213 0 0,0 0-1 0 0,22-3 0 0 0,-23 5-71 0 0,-8 2-58 0 0,-1 0 0 0 0,0 1 0 0 0,1 0 0 0 0,-1 0 0 0 0,0 0 0 0 0,1 0 0 0 0,-1 1 0 0 0,1 0 0 0 0,9 3 0 0 0,-11-3-474 0 0,-1 1 1 0 0,1-1-1 0 0,-1 1 0 0 0,1 0 0 0 0,-1 0 0 0 0,0 0 0 0 0,0 0 0 0 0,4 4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 11055 0 0,'0'1'852'0'0,"-1"-1"-739"0"0,1 1 0 0 0,0-1 0 0 0,0 1-1 0 0,-1-1 1 0 0,1 1 0 0 0,0 0 0 0 0,0-1-1 0 0,0 1 1 0 0,0-1 0 0 0,0 1 0 0 0,0-1 0 0 0,0 1-1 0 0,0 0 1 0 0,0-1 0 0 0,0 1 0 0 0,0-1-1 0 0,0 1 1 0 0,0 0 0 0 0,0-1 0 0 0,0 1-1 0 0,1-1 1 0 0,-1 1 0 0 0,0-1 0 0 0,0 1-1 0 0,1-1 1 0 0,-1 1 0 0 0,0-1 0 0 0,1 1 0 0 0,-1-1-1 0 0,0 1 1 0 0,1-1 0 0 0,-1 0 0 0 0,1 1-1 0 0,-1-1 1 0 0,1 1 0 0 0,-1-1 0 0 0,1 0-1 0 0,-1 0 1 0 0,1 1 0 0 0,-1-1 0 0 0,1 0-1 0 0,-1 0 1 0 0,2 1 0 0 0,0-1 210 0 0,1 1-1 0 0,0 0 1 0 0,0-1-1 0 0,0 1 1 0 0,0-1 0 0 0,3 0-1 0 0,9-2 392 0 0,-1 0-1 0 0,23-7 1 0 0,8-2-207 0 0,30 0-838 0 0,-24 8-4354 0 0,-42 3 2701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7831 0 0,'-3'4'416'0'0,"1"1"0"0"0,-1 0 0 0 0,1 0-1 0 0,0 0 1 0 0,0 0 0 0 0,0 0-1 0 0,-1 7 1 0 0,3-10-68 0 0,0 0 1 0 0,0 0-1 0 0,0 1 0 0 0,0-1 1 0 0,0 0-1 0 0,1 0 0 0 0,-1 0 1 0 0,1 0-1 0 0,-1 0 0 0 0,1 0 1 0 0,0 0-1 0 0,0 0 0 0 0,0 0 1 0 0,0 0-1 0 0,0 0 1 0 0,0 0-1 0 0,1-1 0 0 0,-1 1 1 0 0,0 0-1 0 0,1-1 0 0 0,2 2 1 0 0,6 6 145 0 0,0 0 1 0 0,1-1 0 0 0,0 0-1 0 0,0-1 1 0 0,16 8-1 0 0,-20-12-452 0 0,0 0-1 0 0,1-1 0 0 0,-1 0 1 0 0,1 0-1 0 0,-1 0 0 0 0,1-1 1 0 0,0 0-1 0 0,-1-1 0 0 0,1 1 1 0 0,12-2-1 0 0,4-3-212 0 0,38-9 0 0 0,-45 8-1877 0 0,20-10 0 0 0,-19 7-4550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2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24 15143 0 0,'-8'-13'1614'0'0,"8"12"-1545"0"0,0 1 1 0 0,-1-1 0 0 0,1 0 0 0 0,-1 1-1 0 0,1-1 1 0 0,-1 0 0 0 0,1 1 0 0 0,-1-1-1 0 0,1 1 1 0 0,-1-1 0 0 0,1 1 0 0 0,-1-1 0 0 0,0 1-1 0 0,1-1 1 0 0,-1 1 0 0 0,0 0 0 0 0,0-1-1 0 0,0 1-36 0 0,1 0 0 0 0,0 0-1 0 0,-1 0 1 0 0,1 0-1 0 0,-1 0 1 0 0,1 0 0 0 0,0 0-1 0 0,-1 0 1 0 0,1 1 0 0 0,0-1-1 0 0,-1 0 1 0 0,1 0-1 0 0,0 0 1 0 0,-1 0 0 0 0,1 1-1 0 0,0-1 1 0 0,0 0 0 0 0,-1 0-1 0 0,1 1 1 0 0,0-1-1 0 0,0 0 1 0 0,-1 1 0 0 0,1-1-1 0 0,0 1 1 0 0,-2 1 92 0 0,1 1 0 0 0,-1 0 0 0 0,1 0 0 0 0,0 1-1 0 0,-1 3 1 0 0,2-5-63 0 0,-5 18 277 0 0,1 0-1 0 0,-3 41 0 0 0,5 43 434 0 0,3-70-480 0 0,-1-9-154 0 0,1 0 0 0 0,2 0 0 0 0,0 0 0 0 0,2 0 0 0 0,1-1 0 0 0,14 41 0 0 0,-16-56-110 0 0,1 1 0 0 0,0-1-1 0 0,0 0 1 0 0,1 0-1 0 0,0 0 1 0 0,1-1 0 0 0,0 0-1 0 0,0 0 1 0 0,1 0-1 0 0,13 9 1 0 0,-16-13-120 0 0,0-1-1 0 0,1 1 1 0 0,0-1 0 0 0,0 0 0 0 0,0-1 0 0 0,0 0 0 0 0,1 0-1 0 0,-1 0 1 0 0,0 0 0 0 0,1-1 0 0 0,-1 0 0 0 0,1-1 0 0 0,0 1-1 0 0,-1-1 1 0 0,1-1 0 0 0,-1 1 0 0 0,1-1 0 0 0,6-2 0 0 0,-6 2-512 0 0,-1-1 0 0 0,1 0 0 0 0,-1 0 0 0 0,0-1 1 0 0,8-4-1 0 0,-6 2-1211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0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66 5527 0 0,'-8'3'568'0'0,"7"-3"-12"0"0,0 0 0 0 0,0 1 0 0 0,-1-1-1 0 0,1 1 1 0 0,0-1 0 0 0,0 1-1 0 0,0 0 1 0 0,0-1 0 0 0,0 1 0 0 0,0 0-1 0 0,0 0 1 0 0,-1 1 0 0 0,1-2-407 0 0,1 0 1 0 0,0 1-1 0 0,0-1 0 0 0,0 0 1 0 0,0 0-1 0 0,0 1 0 0 0,0-1 1 0 0,0 0-1 0 0,0 0 0 0 0,0 1 1 0 0,0-1-1 0 0,0 0 0 0 0,0 0 1 0 0,0 1-1 0 0,0-1 0 0 0,0 0 1 0 0,0 0-1 0 0,0 1 0 0 0,0-1 1 0 0,0 0-1 0 0,1 0 0 0 0,-1 1 0 0 0,0-1 1 0 0,0 0-1 0 0,0 0 0 0 0,0 0 1 0 0,0 1-1 0 0,1-1 0 0 0,-1 0 1 0 0,0 0-1 0 0,0 0 0 0 0,0 0 1 0 0,1 1-1 0 0,2 0 312 0 0,-1 1 0 0 0,1-1-1 0 0,0 1 1 0 0,0-1 0 0 0,5 1 0 0 0,-7-1-730 0 0,4 0 390 0 0,0 0 0 0 0,0 0 0 0 0,0-1 0 0 0,0 0 1 0 0,0 1-1 0 0,0-2 0 0 0,0 1 0 0 0,10-2 1 0 0,44-14 626 0 0,-36 9-452 0 0,66-21 756 0 0,0-1-1471 0 0,-28 15-6759 0 0,-47 12 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155 200 6447 0 0,'-19'-31'3047'0'0,"-8"-7"1553"0"0,26 37-4535 0 0,0 1 0 0 0,1-1 0 0 0,-1 0 1 0 0,0 1-1 0 0,0-1 0 0 0,0 1 0 0 0,0-1 0 0 0,0 1 0 0 0,1-1 0 0 0,-1 1 0 0 0,0 0 1 0 0,0-1-1 0 0,0 1 0 0 0,0 0 0 0 0,0 0 0 0 0,0 0 0 0 0,0-1 0 0 0,0 1 1 0 0,0 0-1 0 0,0 1 0 0 0,0-1 0 0 0,0 0 0 0 0,0 0 0 0 0,0 0 0 0 0,0 0 1 0 0,0 1-1 0 0,0-1 0 0 0,-2 1 0 0 0,0 1 14 0 0,0-1-1 0 0,0 1 1 0 0,-1 0 0 0 0,1 0 0 0 0,0 0-1 0 0,-3 3 1 0 0,1 0-37 0 0,0 1 0 0 0,0 0 0 0 0,1 0 0 0 0,-1 0-1 0 0,1 0 1 0 0,0 1 0 0 0,1-1 0 0 0,0 1 0 0 0,0 0 0 0 0,0 0 0 0 0,1 0 0 0 0,0 1 0 0 0,1-1 0 0 0,-1 0 0 0 0,1 1-1 0 0,0 10 1 0 0,1-6 26 0 0,1 0 0 0 0,0 1-1 0 0,1-1 1 0 0,0 0 0 0 0,1-1-1 0 0,0 1 1 0 0,0 0 0 0 0,2-1 0 0 0,7 16-1 0 0,-8-19 49 0 0,1 0 1 0 0,0 0-1 0 0,0-1 0 0 0,1 0 0 0 0,0 1 0 0 0,0-2 1 0 0,0 1-1 0 0,1-1 0 0 0,0 0 0 0 0,16 10 0 0 0,-18-14-13 0 0,0 1 0 0 0,1 0 0 0 0,-1-1 1 0 0,1 0-1 0 0,-1-1 0 0 0,1 1 0 0 0,0-1 0 0 0,-1 0 0 0 0,1 0 0 0 0,0-1 0 0 0,0 1 0 0 0,0-2 0 0 0,0 1 0 0 0,0 0 0 0 0,-1-1 0 0 0,1 0 0 0 0,0-1 0 0 0,7-1 0 0 0,1-3 280 0 0,0 1 1 0 0,22-13-1 0 0,-31 15-273 0 0,1-1-1 0 0,-1 0 0 0 0,0 0 1 0 0,0-1-1 0 0,0 1 1 0 0,0-1-1 0 0,-1 0 0 0 0,6-8 1 0 0,-1-2 67 0 0,0-1-1 0 0,-1 1 1 0 0,-1-1 0 0 0,0 0-1 0 0,-1-1 1 0 0,-1 0 0 0 0,4-22-1 0 0,-7 28-104 0 0,0 1 0 0 0,-2-1 0 0 0,1 0-1 0 0,-1 1 1 0 0,-1-1 0 0 0,1 0-1 0 0,-2 1 1 0 0,0-1 0 0 0,0 1-1 0 0,-1-1 1 0 0,0 1 0 0 0,-1 0-1 0 0,-5-11 1 0 0,5 14-22 0 0,-1 1 1 0 0,1 0-1 0 0,-1 0 0 0 0,0 0 0 0 0,0 1 0 0 0,-1 0 1 0 0,0 0-1 0 0,0 0 0 0 0,0 1 0 0 0,0 0 1 0 0,-9-5-1 0 0,-5 0 3 0 0,0 0 0 0 0,-35-10 1 0 0,47 17-66 0 0,1 0-1 0 0,-1 1 1 0 0,1 0 0 0 0,-1 0 0 0 0,0 1 0 0 0,0-1 0 0 0,1 2 0 0 0,-1-1-1 0 0,0 1 1 0 0,1 0 0 0 0,-1 1 0 0 0,-8 2 0 0 0,11-2-98 0 0,-1 1 0 0 0,1-1 0 0 0,-1 1 0 0 0,1 0 1 0 0,0 0-1 0 0,0 1 0 0 0,0-1 0 0 0,0 1 0 0 0,1 0 0 0 0,0 0 1 0 0,0 1-1 0 0,0-1 0 0 0,0 1 0 0 0,0 0 0 0 0,1 0 0 0 0,-3 6 0 0 0,1 0-1157 0 0,1 0 0 0 0,0 0 0 0 0,-4 19-1 0 0,3-7-5936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35 1375 0 0,'14'-5'5096'0'0,"-13"4"-4703"0"0,0 1 0 0 0,0 0 0 0 0,0-1 0 0 0,0 1 0 0 0,0 0 0 0 0,0 0 0 0 0,0 0 0 0 0,0 0 0 0 0,0 0 0 0 0,0 0 0 0 0,0 0 0 0 0,0 0 0 0 0,0 0 0 0 0,0 0 0 0 0,0 1 0 0 0,0-1 0 0 0,-1 0 0 0 0,1 1 0 0 0,0-1-1 0 0,2 1 1 0 0,-2 1-127 0 0,0-1-1 0 0,1 0 0 0 0,-1 0 1 0 0,0 0-1 0 0,0 0 0 0 0,0 1 0 0 0,0-1 1 0 0,0 1-1 0 0,0-1 0 0 0,0 1 1 0 0,1 2-1 0 0,-1-3-177 0 0,-1 1 0 0 0,1 0-1 0 0,0-1 1 0 0,-1 1 0 0 0,0 0 0 0 0,1 0 0 0 0,-1 0 0 0 0,0 0-1 0 0,0 0 1 0 0,0-1 0 0 0,0 1 0 0 0,0 0 0 0 0,0 0 0 0 0,0 0 0 0 0,-1 0-1 0 0,1-1 1 0 0,-1 1 0 0 0,1 0 0 0 0,-1 0 0 0 0,0-1 0 0 0,0 1 0 0 0,0 0-1 0 0,-1 2 105 0 0,1-3-183 0 0,0-1-1 0 0,1 1 1 0 0,-1 0 0 0 0,0-1-1 0 0,1 1 1 0 0,-1 0 0 0 0,0-1-1 0 0,0 1 1 0 0,0-1 0 0 0,0 1-1 0 0,1-1 1 0 0,-1 0-1 0 0,0 1 1 0 0,0-1 0 0 0,0 0-1 0 0,0 0 1 0 0,0 1 0 0 0,0-1-1 0 0,0 0 1 0 0,0 0 0 0 0,0 0-1 0 0,0 0 1 0 0,0 0 0 0 0,0 0-1 0 0,0-1 1 0 0,0 1-1 0 0,0 0 1 0 0,1 0 0 0 0,-1-1-1 0 0,0 1 1 0 0,0 0 0 0 0,0-1-1 0 0,0 1 1 0 0,0-1 0 0 0,1 1-1 0 0,-1-1 1 0 0,0 0-1 0 0,0 1 1 0 0,1-1 0 0 0,-1 0-1 0 0,0 0 1 0 0,1 1 0 0 0,-1-1-1 0 0,1 0 1 0 0,-1-1 0 0 0,-1 0-2 0 0,-5-9 7 0 0,6 10-12 0 0,1-1 0 0 0,-1 0 0 0 0,0 0 0 0 0,1 0-1 0 0,-1 0 1 0 0,1 0 0 0 0,-1 0 0 0 0,1 0 0 0 0,0 0 0 0 0,0 0 0 0 0,0 0 0 0 0,0 0 0 0 0,0 0 0 0 0,1 0 0 0 0,-1 0 0 0 0,0 0 0 0 0,2-3 0 0 0,1 0 1 0 0,-1 1 0 0 0,1-1 0 0 0,0 1 0 0 0,0 0 0 0 0,5-5 0 0 0,-4 5-3 0 0,-3 3 2 0 0,-1 1 0 0 0,1-1 0 0 0,-1 1 0 0 0,1 0-1 0 0,-1-1 1 0 0,1 1 0 0 0,0 0 0 0 0,-1-1 0 0 0,1 1 0 0 0,-1 0-1 0 0,1 0 1 0 0,0 0 0 0 0,-1 0 0 0 0,1-1 0 0 0,0 1 0 0 0,-1 0-1 0 0,1 0 1 0 0,-1 0 0 0 0,1 0 0 0 0,0 0 0 0 0,-1 0 0 0 0,1 1-1 0 0,0-1 1 0 0,-1 0 0 0 0,2 0 0 0 0,-1 1 32 0 0,0-1 508 0 0,4 5 698 0 0,-4-1-1173 0 0,0-3-49 0 0,-1 0 0 0 0,0-1 0 0 0,0 1 0 0 0,1 0 0 0 0,-1 0 0 0 0,0 0 0 0 0,0 0 0 0 0,0 0 0 0 0,0 0 0 0 0,0-1 0 0 0,0 1-1 0 0,0 0 1 0 0,0 0 0 0 0,-1 0 0 0 0,1 0 0 0 0,0 0 0 0 0,0 0 0 0 0,-1-1 0 0 0,1 1 0 0 0,-1 0 0 0 0,1 0 0 0 0,-1-1 0 0 0,0 2-1 0 0,0-1-139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87 5527 0 0,'0'0'794'0'0,"-13"-15"6090"0"0,5-5-4910 0 0,8 18-1554 0 0,0 2-369 0 0,0 0-1 0 0,-1-1 1 0 0,1 1 0 0 0,0 0-1 0 0,0-1 1 0 0,0 1-1 0 0,0 0 1 0 0,0-1 0 0 0,-1 1-1 0 0,1-1 1 0 0,0 1-1 0 0,0 0 1 0 0,0-1-1 0 0,0 1 1 0 0,0-1 0 0 0,0 1-1 0 0,1 0 1 0 0,-1-1-1 0 0,0 1 1 0 0,0 0 0 0 0,0-1-1 0 0,0 1 1 0 0,1-1-1 0 0,-2 1 60 0 0,1-1-1 0 0,0 1 0 0 0,0 0 0 0 0,0 0 0 0 0,1-1 1 0 0,-1 1-1 0 0,0 0 0 0 0,0-1 0 0 0,0 1 1 0 0,0 0-1 0 0,0 0 0 0 0,0-1 0 0 0,0 1 1 0 0,0 0-1 0 0,0 0 0 0 0,1-1 0 0 0,-1 1 0 0 0,0 0 1 0 0,0 0-1 0 0,0 0 0 0 0,1-1 0 0 0,-1 1 1 0 0,0 0-1 0 0,0 0 0 0 0,0 0 0 0 0,1 0 1 0 0,-1-1-1 0 0,0 1 0 0 0,0 0 0 0 0,1 0 0 0 0,-1 0 1 0 0,0 0-1 0 0,1 0 0 0 0,13 15 634 0 0,-13-14-544 0 0,0 1-86 0 0,-1 0 0 0 0,0 0 1 0 0,1 0-1 0 0,-1 0 0 0 0,0 0 1 0 0,0 0-1 0 0,0 4 0 0 0,-2-2-37 0 0,2-3-55 0 0,-1 0 1 0 0,0 1-1 0 0,1-1 1 0 0,-1 0-1 0 0,0 1 1 0 0,0-1 0 0 0,0 0-1 0 0,0 0 1 0 0,0 0-1 0 0,0 0 1 0 0,0 0 0 0 0,-2 1-1 0 0,3-2-11 0 0,-4 2 41 0 0,-4-1-41 0 0,7-2-4 0 0,-1 1 0 0 0,1-1 1 0 0,0 0-1 0 0,0 1 0 0 0,0-1 0 0 0,0 0 1 0 0,1 0-1 0 0,-1 0 0 0 0,0 0 0 0 0,0 0 1 0 0,0 0-1 0 0,1 0 0 0 0,-1 0 1 0 0,1 0-1 0 0,-1 0 0 0 0,1-1 0 0 0,-1 1 1 0 0,1 0-1 0 0,-1-2 0 0 0,1-1-11 0 0,0-1-1 0 0,0 1 1 0 0,1 0 0 0 0,0 0-1 0 0,-1 0 1 0 0,1 0 0 0 0,1 0-1 0 0,-1 0 1 0 0,1 0 0 0 0,-1 0-1 0 0,3-4 1 0 0,-3 8 5 0 0,-1-1-1 0 0,0 0 1 0 0,1 0 0 0 0,-1 1-1 0 0,0-1 1 0 0,1 1 0 0 0,-1-1-1 0 0,1 0 1 0 0,-1 1 0 0 0,1-1-1 0 0,-1 1 1 0 0,1-1 0 0 0,0 1-1 0 0,-1-1 1 0 0,1 1 0 0 0,-1 0-1 0 0,1-1 1 0 0,0 1 0 0 0,0 0-1 0 0,-1-1 1 0 0,1 1 0 0 0,0 0-1 0 0,-1 0 1 0 0,3-1 0 0 0,5-1-45 0 0,-2 2 34 0 0,9-4 22 0 0,-14 4 17 0 0,0 1-1 0 0,0 0 1 0 0,-1 0 0 0 0,1 0 0 0 0,0 0-1 0 0,0 0 1 0 0,0 0 0 0 0,0 0 0 0 0,-1 0-1 0 0,1 0 1 0 0,0 2 0 0 0,-1-3-3 0 0,1 2 60 0 0,0-1 0 0 0,0 1-1 0 0,0 0 1 0 0,0 0 0 0 0,-1-1-1 0 0,1 1 1 0 0,-1 0 0 0 0,0 0-1 0 0,1 0 1 0 0,-1 3-1 0 0,0-4-57 0 0,0 0-1 0 0,-1 0 0 0 0,1 0 1 0 0,0 0-1 0 0,0 0 0 0 0,-1 0 1 0 0,1 0-1 0 0,-1 0 0 0 0,1 0 1 0 0,-1 0-1 0 0,1-1 0 0 0,-1 1 1 0 0,0 0-1 0 0,1 0 0 0 0,-1-1 0 0 0,0 1 1 0 0,1 0-1 0 0,-1-1 0 0 0,0 1 1 0 0,0-1-1 0 0,0 1 0 0 0,0-1 1 0 0,1 1-1 0 0,-1-1 0 0 0,0 0 1 0 0,0 1-1 0 0,0-1 0 0 0,0 0 0 0 0,0 0 1 0 0,-1 1-1 0 0,1-1-34 0 0,0 0 0 0 0,1 0-1 0 0,-1 0 1 0 0,0 0 0 0 0,1 0 0 0 0,-1 0 0 0 0,0 0-1 0 0,1 0 1 0 0,-1-1 0 0 0,0 1 0 0 0,1 0 0 0 0,-1 0-1 0 0,1-1 1 0 0,-1 1 0 0 0,0 0 0 0 0,1-1 0 0 0,-1 1-1 0 0,1 0 1 0 0,-1-1 0 0 0,1 1 0 0 0,-1-1-1 0 0,1 1 1 0 0,-1-1 0 0 0,1 1 0 0 0,-1-1 0 0 0,1 1-1 0 0,-1-2 1 0 0,0 1-81 0 0,-1-1-198 0 0,1 0-1 0 0,-1 0 0 0 0,1-1 0 0 0,-1 1 0 0 0,1 0 0 0 0,0-1 0 0 0,0 1 1 0 0,0-1-1 0 0,-1-3 0 0 0,0-3-1583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1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8263 0 0,'0'0'748'0'0,"28"2"2876"0"0,-28-1-3446 0 0,1-1-1 0 0,0 0 1 0 0,-1 0-1 0 0,1 0 1 0 0,-1 0-1 0 0,1 1 1 0 0,0-1-1 0 0,-1 0 1 0 0,1 1-1 0 0,-1-1 1 0 0,1 0-1 0 0,-1 1 1 0 0,1-1-1 0 0,-1 1 1 0 0,1-1-1 0 0,-1 0 1 0 0,0 1-1 0 0,1-1 0 0 0,-1 1 1 0 0,0-1-1 0 0,1 1 1 0 0,-1 0-1 0 0,0-1 1 0 0,0 1-1 0 0,1-1 1 0 0,-1 1-1 0 0,0 0 1 0 0,0-1-1 0 0,0 1 1 0 0,0-1-1 0 0,0 1 1 0 0,0 0-1 0 0,0-1 1 0 0,0 1-1 0 0,0 0 1 0 0,0 0-104 0 0,-1 0-1 0 0,1 1 1 0 0,0-1 0 0 0,-1 0 0 0 0,1 0 0 0 0,-1 0 0 0 0,0 0 0 0 0,1 0 0 0 0,-1 0-1 0 0,0 0 1 0 0,0 0 0 0 0,1 0 0 0 0,-1 0 0 0 0,0 0 0 0 0,0-1 0 0 0,0 1 0 0 0,0 0-1 0 0,0-1 1 0 0,0 1 0 0 0,0 0 0 0 0,-3 0 0 0 0,4-1-72 0 0,-1 0-1 0 0,0 0 1 0 0,1 0 0 0 0,-1 0 0 0 0,1-1 0 0 0,-1 1 0 0 0,1 0-1 0 0,-1 0 1 0 0,0 0 0 0 0,1-1 0 0 0,-1 1 0 0 0,1 0-1 0 0,-1-1 1 0 0,1 1 0 0 0,0 0 0 0 0,-1-1 0 0 0,1 1 0 0 0,-1-1-1 0 0,1 1 1 0 0,0-1 0 0 0,-1 1 0 0 0,1-1 0 0 0,0 1-1 0 0,-1-1 1 0 0,1 1 0 0 0,0-1 0 0 0,0 1 0 0 0,0-1-1 0 0,-1 1 1 0 0,1-1 0 0 0,0 0 0 0 0,0 1 0 0 0,0-2 0 0 0,-4-16-71 0 0,4 16 65 0 0,0 1-1 0 0,0-1 0 0 0,1 1 1 0 0,-1-1-1 0 0,0 1 0 0 0,1-1 1 0 0,-1 1-1 0 0,0 0 0 0 0,1-1 1 0 0,0 1-1 0 0,-1-1 0 0 0,1 1 1 0 0,0 0-1 0 0,0 0 0 0 0,0-1 1 0 0,0 1-1 0 0,1-1 0 0 0,3-2-5 0 0,-3 3 9 0 0,-1 0 1 0 0,1 0 0 0 0,0 1 0 0 0,-1-1 0 0 0,1 1 0 0 0,-1-1 0 0 0,1 1 0 0 0,0 0 0 0 0,0 0 0 0 0,-1 0 0 0 0,1 0 0 0 0,0 0 0 0 0,-1 0 0 0 0,1 0 0 0 0,0 0 0 0 0,-1 1 0 0 0,1-1 0 0 0,0 1 0 0 0,-1-1 0 0 0,1 1-1 0 0,-1 0 1 0 0,1-1 0 0 0,-1 1 0 0 0,1 0 0 0 0,1 2 0 0 0,-2-2 596 0 0,-3 26 1044 0 0,-22-11-1184 0 0,11-12-10116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13 1839 0 0,'1'7'4948'0'0,"-2"14"4260"0"0,-3-7-6904 0 0,-7-1-917 0 0,10-12-1365 0 0,0-1 0 0 0,1 0 0 0 0,-1 0 0 0 0,0 1 0 0 0,0-1 0 0 0,1 0 0 0 0,-1 0 0 0 0,0 0 0 0 0,0 0 0 0 0,0 0 0 0 0,1 0 0 0 0,-1 0 1 0 0,0-1-1 0 0,0 1 0 0 0,1 0 0 0 0,-1 0 0 0 0,0 0 0 0 0,0-1 0 0 0,1 1 0 0 0,-1 0 0 0 0,0-1 0 0 0,1 1 0 0 0,-1-1 0 0 0,1 1 0 0 0,-1-1 0 0 0,0 1 0 0 0,1-1 0 0 0,-1 1 0 0 0,1-1 0 0 0,-1 1 0 0 0,1-1 0 0 0,-1-1 1 0 0,0 0 13 0 0,1 1 0 0 0,-1-1 0 0 0,1 0 0 0 0,-1 0 0 0 0,1 0 0 0 0,0 0 0 0 0,0 0 0 0 0,0 0 0 0 0,0 1 0 0 0,0-1 1 0 0,0 0-1 0 0,1 0 0 0 0,-1 0 0 0 0,0 0 0 0 0,1 0 0 0 0,0 1 0 0 0,1-4 0 0 0,-2 4-36 0 0,0 0 0 0 0,1 0 0 0 0,0-1 0 0 0,-1 1 0 0 0,1 0 0 0 0,0 0 0 0 0,0 0 0 0 0,0 0 0 0 0,0 0 0 0 0,0 0 0 0 0,0 0 0 0 0,0 0 0 0 0,0 0 0 0 0,0 0 0 0 0,0 0 0 0 0,1 1 0 0 0,1-2 0 0 0,8-3 22 0 0,-10 5 292 0 0,14 15 1182 0 0,-9 5-1328 0 0,-6 11-5081 0 0,0-20-1838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2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5983 0 0,'0'0'5907'0'0,"11"14"-1287"0"0,-9-12-4259 0 0,-1 1 0 0 0,1 0 0 0 0,-1 0 0 0 0,0 0 0 0 0,0 0 0 0 0,0 0 0 0 0,0 0 0 0 0,-1 0 0 0 0,2 7 0 0 0,-1-3 98 0 0,-1-6-406 0 0,-1-1-1 0 0,1 1 1 0 0,0 0-1 0 0,0 0 1 0 0,-1 0 0 0 0,1-1-1 0 0,0 1 1 0 0,-1 0-1 0 0,1 0 1 0 0,0-1 0 0 0,-1 1-1 0 0,1 0 1 0 0,-1-1-1 0 0,0 1 1 0 0,1 0-1 0 0,-1-1 1 0 0,1 1 0 0 0,-1-1-1 0 0,0 1 1 0 0,0-1-1 0 0,1 1 1 0 0,-2-1 0 0 0,0 1 33 0 0,2-1-81 0 0,-1 0 0 0 0,0 0 0 0 0,1-1 0 0 0,-1 1 0 0 0,0 0 0 0 0,1 0 0 0 0,-1-1 0 0 0,1 1 0 0 0,-1 0 0 0 0,0-1 0 0 0,1 1-1 0 0,-1-1 1 0 0,1 1 0 0 0,-1-1 0 0 0,1 1 0 0 0,0-1 0 0 0,-1 1 0 0 0,1-1 0 0 0,-1 1 0 0 0,1-1 0 0 0,0 1 0 0 0,0-1 0 0 0,-1 0 0 0 0,1 1 0 0 0,0-1 0 0 0,0 1 0 0 0,-1-2 0 0 0,-1-11 4 0 0,2 12-9 0 0,0-2 0 0 0,-1 1 0 0 0,1-1 0 0 0,0 1 0 0 0,0-1 0 0 0,0 0 0 0 0,0 1 0 0 0,1-1 0 0 0,-1 1 0 0 0,0-1 0 0 0,1 1 0 0 0,0 0 0 0 0,0-1 0 0 0,0 1 0 0 0,0-1 0 0 0,0 1 0 0 0,0 0 0 0 0,3-4 0 0 0,0 3-11 0 0,0 1-33 0 0,-4 3 37 0 0,1-1 0 0 0,-1 0 0 0 0,0 0 0 0 0,1 0 0 0 0,-1 0 0 0 0,0 0 0 0 0,1 0 0 0 0,-1 0 0 0 0,0 0 0 0 0,1 0 0 0 0,-1 0-1 0 0,0 0 1 0 0,1 0 0 0 0,-1 0 0 0 0,0 0 0 0 0,1 0 0 0 0,-1 0 0 0 0,0 0 0 0 0,1 0 0 0 0,-1 0 0 0 0,0 0 0 0 0,1-1 0 0 0,-1 1 0 0 0,0 0 0 0 0,0 0 0 0 0,1 0 0 0 0,-1-1 0 0 0,0 1 0 0 0,0 0 0 0 0,1-1 0 0 0,4 10-446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29 11143 0 0,'0'0'507'0'0,"0"1"-6"0"0,1 2 174 0 0,0 0 1 0 0,-1 0-1 0 0,1 0 0 0 0,-1 0 0 0 0,0 0 0 0 0,0 0 0 0 0,-1 5 0 0 0,1-7-583 0 0,0 0-1 0 0,-1-1 1 0 0,1 1 0 0 0,-1 0-1 0 0,1 0 1 0 0,0 0-1 0 0,-1-1 1 0 0,1 1-1 0 0,-1 0 1 0 0,0-1 0 0 0,1 1-1 0 0,-1 0 1 0 0,1-1-1 0 0,-1 1 1 0 0,0-1-1 0 0,0 1 1 0 0,1-1-1 0 0,-1 1 1 0 0,0-1 0 0 0,0 0-1 0 0,0 1 1 0 0,1-1-1 0 0,-1 0 1 0 0,0 1-1 0 0,0-1 1 0 0,-1 0 0 0 0,1 0-78 0 0,-1 0 0 0 0,1 0 1 0 0,0 0-1 0 0,0-1 1 0 0,-1 1-1 0 0,1 0 1 0 0,0-1-1 0 0,0 1 0 0 0,0-1 1 0 0,-1 1-1 0 0,1-1 1 0 0,0 0-1 0 0,0 1 1 0 0,0-1-1 0 0,0 0 1 0 0,0 0-1 0 0,0 1 0 0 0,0-1 1 0 0,0 0-1 0 0,1 0 1 0 0,-1 0-1 0 0,0 0 1 0 0,1-1-1 0 0,-1 1 1 0 0,0 0-1 0 0,1 0 0 0 0,-1 0 1 0 0,1 0-1 0 0,0-1 1 0 0,-1 1-1 0 0,1 0 1 0 0,0 0-1 0 0,0-1 0 0 0,0 1 1 0 0,0 0-1 0 0,0 0 1 0 0,0-1-1 0 0,0 1 1 0 0,0 0-1 0 0,0-1 1 0 0,1 1-1 0 0,-1 0 0 0 0,0 0 1 0 0,1 0-1 0 0,-1-1 1 0 0,2 0-1 0 0,0-1-12 0 0,0-1 0 0 0,0 1 0 0 0,0 0-1 0 0,1 1 1 0 0,-1-1 0 0 0,1 0 0 0 0,0 1-1 0 0,4-4 1 0 0,-6 6 77 0 0,0 0 37 0 0,1 0 0 0 0,-1 0 0 0 0,0 1 0 0 0,0-1 0 0 0,0 0 0 0 0,0 1 0 0 0,0-1 0 0 0,0 1 0 0 0,0-1 0 0 0,0 1 0 0 0,0 0 0 0 0,0-1 0 0 0,0 1 0 0 0,0 0 0 0 0,-1-1 0 0 0,2 3 0 0 0,6 12-70 0 0,-7-14-695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42 11663 0 0,'0'0'1054'0'0,"-1"1"-865"0"0,-5 0 3538 0 0,9-2-3388 0 0,-1 1 0 0 0,1 0 0 0 0,0 0 0 0 0,-1 0 0 0 0,1 1 0 0 0,4 0 0 0 0,9 1 398 0 0,7-3 0 0 0,21-4 0 0 0,-10 1-512 0 0,-17 2-272 0 0,1-1-1 0 0,22-7 1 0 0,9-7-5499 0 0,-39 13-401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0 5063 0 0,'-9'0'451'0'0,"-61"2"3208"0"0,59-2-1854 0 0,4 0-1235 0 0,1 1-1 0 0,-1 0 1 0 0,1 1-1 0 0,-1 0 1 0 0,-7 3-1 0 0,-11 2 219 0 0,8-3-368 0 0,1 1 0 0 0,-1 1 1 0 0,1 0-1 0 0,0 1 0 0 0,1 1 0 0 0,-16 10 0 0 0,25-14-302 0 0,0 0 1 0 0,1 0 0 0 0,-1 1-1 0 0,1-1 1 0 0,0 1-1 0 0,0 1 1 0 0,1-1-1 0 0,-1 1 1 0 0,1-1-1 0 0,0 1 1 0 0,1 0 0 0 0,0 1-1 0 0,0-1 1 0 0,0 1-1 0 0,0-1 1 0 0,1 1-1 0 0,-2 11 1 0 0,4-14-104 0 0,0 1 0 0 0,0-1 0 0 0,0 1 0 0 0,1-1 0 0 0,0 1 0 0 0,-1-1 0 0 0,2 1 0 0 0,-1-1 0 0 0,0 0 0 0 0,1 1 0 0 0,0-1 0 0 0,0 0 0 0 0,5 7 1 0 0,-3-5 0 0 0,0-1 0 0 0,0 0 0 0 0,0 0 1 0 0,1 0-1 0 0,-1 0 0 0 0,1-1 1 0 0,1 0-1 0 0,9 7 0 0 0,-4-5-1 0 0,0-1-1 0 0,0 1 0 0 0,1-2 1 0 0,0 1-1 0 0,0-2 1 0 0,0 0-1 0 0,0 0 0 0 0,0-1 1 0 0,19 1-1 0 0,-6-2 14 0 0,1-1 0 0 0,0-1 0 0 0,0-1 0 0 0,0-2 1 0 0,28-7-1 0 0,-43 8 5 0 0,0-1 1 0 0,-1 0 0 0 0,1-1-1 0 0,-1 0 1 0 0,0 0 0 0 0,10-8-1 0 0,-14 9 5 0 0,0-1 1 0 0,-1 0-1 0 0,1 0 0 0 0,-1-1 0 0 0,0 1 0 0 0,-1-1 0 0 0,1 0 1 0 0,-1-1-1 0 0,0 1 0 0 0,3-9 0 0 0,-6 13 22 0 0,0-1-1 0 0,0 0 1 0 0,0 0-1 0 0,0 0 1 0 0,0 0-1 0 0,-1 0 0 0 0,0 0 1 0 0,1 0-1 0 0,-1 0 1 0 0,0 0-1 0 0,-1 0 1 0 0,1 0-1 0 0,0 0 1 0 0,-1 0-1 0 0,-1-4 1 0 0,1 3 56 0 0,-1-1 0 0 0,0 1 1 0 0,-1 0-1 0 0,1 0 1 0 0,-1 0-1 0 0,0 0 0 0 0,0 0 1 0 0,-6-6-1 0 0,-1 2 49 0 0,0-1 0 0 0,-1 2-1 0 0,0-1 1 0 0,0 2 0 0 0,0-1-1 0 0,-15-5 1 0 0,-17-7-59 0 0,-27-11-397 0 0,69 29-487 0 0,-4 4-2605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11 294 5983 0 0,'-11'2'6152'0'0,"11"-1"-6065"0"0,1-1 0 0 0,-1 1 0 0 0,1-1 0 0 0,-1 1 0 0 0,0-1 0 0 0,1 1 0 0 0,-1-1 0 0 0,1 1 0 0 0,-1-1 0 0 0,1 1 0 0 0,-1-1-1 0 0,1 0 1 0 0,-1 1 0 0 0,1-1 0 0 0,0 0 0 0 0,-1 0 0 0 0,1 1 0 0 0,-1-1 0 0 0,1 0 0 0 0,0 0 0 0 0,-1 0 0 0 0,1 0 0 0 0,0 0 0 0 0,19 3 951 0 0,-19-2-853 0 0,49 4 1961 0 0,180 16 1389 0 0,26-23-2365 0 0,-130-2-859 0 0,223-4-52 0 0,-116 5-142 0 0,-159 0-102 0 0,67 0 59 0 0,-115 4-62 0 0,0 2-1 0 0,0 0 1 0 0,37 10 0 0 0,-32-3-12 0 0,-15-5 0 0 0,26 6 0 0 0,-34-10 0 0 0,-2 1 0 0 0,0-2 0 0 0,-5 0 4 0 0,-1 0-1 0 0,1 0 0 0 0,-1-1 1 0 0,0 1-1 0 0,1 0 1 0 0,-1 0-1 0 0,1 0 1 0 0,-1 0-1 0 0,0-1 1 0 0,1 1-1 0 0,-1 0 0 0 0,0-1 1 0 0,1 1-1 0 0,-1 0 1 0 0,0-1-1 0 0,1 1 1 0 0,-1 0-1 0 0,0-1 0 0 0,0 1 1 0 0,1 0-1 0 0,-1-1 1 0 0,0 1-1 0 0,0-1 1 0 0,0 1-1 0 0,0 0 1 0 0,1-1-1 0 0,-1 1 0 0 0,0-1 1 0 0,0 1-1 0 0,0-1 1 0 0,0 1-1 0 0,0 0 1 0 0,0-1-1 0 0,0 1 1 0 0,0-1-1 0 0,0 1 0 0 0,0-1 1 0 0,-1 1-1 0 0,1-1 1 0 0,0 0 10 0 0,0-1 26 0 0,-1-1-1 0 0,1 0 0 0 0,-1 1 1 0 0,1-1-1 0 0,-1 0 1 0 0,0 1-1 0 0,0-1 0 0 0,0 1 1 0 0,-1-1-1 0 0,1 1 1 0 0,0 0-1 0 0,-1 0 1 0 0,-3-4-1 0 0,-27-25 475 0 0,28 27-452 0 0,-85-64 907 0 0,5 5-522 0 0,34 21-365 0 0,-57-49-1704 0 0,100 86 518 0 0,7 5 953 0 0,0 0-1 0 0,-1-1 1 0 0,1 1 0 0 0,0 0-151 0 0,0 0 151 0 0,0 0-1 0 0,-1 0 1 0 0,1-1 0 0 0,0 1 0 0 0,0 0 0 0 0,0 0 0 0 0,-1 0-1 0 0,1 0 1 0 0,0 0 0 0 0,0 0 0 0 0,-1 0 0 0 0,1 0 0 0 0,0 0-1 0 0,0 0 1 0 0,-1 0 0 0 0,1 0 0 0 0,0 0 0 0 0,0 0 0 0 0,-1 0-1 0 0,1 0 1 0 0,0 0 0 0 0,0 0 0 0 0,0 0 0 0 0,-1 0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3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9183 0 0,'0'0'422'0'0,"-1"8"132"0"0,1-2-411 0 0,0-1 0 0 0,0 0 0 0 0,0 0 0 0 0,1 1 0 0 0,0-1 0 0 0,0 0 0 0 0,0 0 0 0 0,0 0 0 0 0,4 8 0 0 0,4 7 936 0 0,11 17 0 0 0,-15-28-971 0 0,37 69 1540 0 0,59 96 1007 0 0,-89-160-2436 0 0,3 6 731 0 0,-15-21-922 0 0,0 0-1 0 0,0 0 1 0 0,1-1-1 0 0,-1 1 1 0 0,0 0-1 0 0,0 0 0 0 0,0-1 1 0 0,0 1-1 0 0,0 0 1 0 0,-1 0-1 0 0,1-1 1 0 0,0 1-1 0 0,-1 0 1 0 0,1 0-1 0 0,-1-2 1 0 0,-10-20 76 0 0,8 19-89 0 0,-13-24 105 0 0,-39-49 1 0 0,33 49-97 0 0,-21-37 0 0 0,22 34-8 0 0,-5-9-61 0 0,24 36 94 0 0,0 0-1 0 0,1 0 1 0 0,-1-1-1 0 0,1 1 1 0 0,-1 0-1 0 0,1-1 1 0 0,1 1 0 0 0,-1-6-1 0 0,2 9 41 0 0,1-1 0 0 0,0 1-1 0 0,0 1 1 0 0,0-1 0 0 0,0 0 0 0 0,0 0-1 0 0,0 1 1 0 0,0-1 0 0 0,0 1-1 0 0,3-1 1 0 0,10 1 167 0 0,0 0-1 0 0,0 1 0 0 0,0 1 1 0 0,24 5-1 0 0,4 1 75 0 0,51 4 378 0 0,137 2 1 0 0,63-4 242 0 0,-197-4-481 0 0,-48-4-342 0 0,48 4 116 0 0,84 8 355 0 0,-144-12-332 0 0,0-2 0 0 0,67-9 0 0 0,-101 8-260 0 0,43-5 237 0 0,47-13 0 0 0,-90 18-282 0 0,0 0 0 0 0,1 0 0 0 0,-1 1 0 0 0,0-1 0 0 0,0 1-1 0 0,0 0 1 0 0,1-1 0 0 0,-1 2 0 0 0,0-1 0 0 0,0 0 0 0 0,4 1 0 0 0,-6-1-497 0 0,9 10-4613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0 438 1839 0 0,'0'0'12078'0'0,"4"-12"-10288"0"0,-2 10-1491 0 0,-1-1 0 0 0,1 1-1 0 0,0-1 1 0 0,0 1 0 0 0,0 0 0 0 0,1 0-1 0 0,-1 0 1 0 0,0 0 0 0 0,5-2 0 0 0,12-11 683 0 0,17-18 349 0 0,-25 24-1028 0 0,0-1 1 0 0,10-11 0 0 0,67-71 727 0 0,-47 45-843 0 0,67-60 1 0 0,-96 99-1302 0 0,0-1-1 0 0,0 2 0 0 0,20-10 1 0 0,8-4-1499 0 0,-31 16 814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8 547 1839 0 0,'-5'6'160'0'0,"3"2"2639"0"0,12-12 5488 0 0,6-8-5606 0 0,-8 6-1965 0 0,65-39 2059 0 0,152-71-1 0 0,5-7-2133 0 0,-158 82-554 0 0,41-34 137 0 0,-71 45-124 0 0,5-5 375 0 0,22-16 549 0 0,-59 45-926 0 0,16-7 438 0 0,-25 12-417 0 0,29-2 712 0 0,-23 4-809 0 0,0 1 1 0 0,0 0-1 0 0,0 0 1 0 0,0 0-1 0 0,-1 1 1 0 0,1 0-1 0 0,-1 0 0 0 0,1 1 1 0 0,7 5-1 0 0,25 13 51 0 0,-4-6-36 0 0,-1 3 1 0 0,49 34-1 0 0,-45-27 12 0 0,47 23 1 0 0,75 32 301 0 0,92 44 311 0 0,-211-107-512 0 0,47 14 0 0 0,-74-27-1083 0 0,23 11 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0,'0'0'10146'0'0,"1"2"-9432"0"0,3 5-202 0 0,-1 1 0 0 0,0-1 0 0 0,0 1 0 0 0,-1 0-1 0 0,2 10 1 0 0,5 45 1100 0 0,-6-37-1092 0 0,17 159 1341 0 0,-12 104-2164 0 0,-8-279-229 0 0,1 0 0 0 0,0 0 0 0 0,0 0-1 0 0,5 17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0,'14'106'8328'0'0,"18"134"-3200"0"0,-25-102-4465 0 0,5 33-2392 0 0,-10-163 1226 0 0,0-1-1058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92 4607 0 0,'-4'-4'50'0'0,"1"-1"0"0"0,-1 1 0 0 0,0 0 0 0 0,0 0-1 0 0,0 1 1 0 0,0-1 0 0 0,-1 1 0 0 0,-6-4-1 0 0,10 7 123 0 0,-8-5 2193 0 0,0 0-1 0 0,-1 1 1 0 0,0 0-1 0 0,-19-4 1 0 0,25 7-2202 0 0,1 1 0 0 0,0 0 1 0 0,0 0-1 0 0,-1 0 0 0 0,1 0 1 0 0,0 1-1 0 0,0-1 0 0 0,0 1 1 0 0,-1 0-1 0 0,1 0 0 0 0,0 0 0 0 0,0 0 1 0 0,0 0-1 0 0,0 1 0 0 0,1-1 1 0 0,-1 1-1 0 0,0 0 0 0 0,0 0 1 0 0,1 0-1 0 0,-3 3 0 0 0,-1 1-141 0 0,0 1 0 0 0,1 0 0 0 0,0 0 0 0 0,0 0 0 0 0,0 0 1 0 0,1 1-1 0 0,0 0 0 0 0,1 0 0 0 0,0 0 0 0 0,0 1 0 0 0,1-1 0 0 0,0 1 0 0 0,0-1 0 0 0,1 1 0 0 0,0 0 0 0 0,0-1 0 0 0,2 17 0 0 0,0-15-18 0 0,0-1 0 0 0,0 1 1 0 0,1-1-1 0 0,0 0 0 0 0,1 1 0 0 0,0-1 0 0 0,0 0 0 0 0,1-1 0 0 0,0 1 0 0 0,0-1 0 0 0,1 1 0 0 0,0-1 0 0 0,1-1 1 0 0,0 1-1 0 0,0-1 0 0 0,9 8 0 0 0,-8-10 31 0 0,0 1-1 0 0,1-1 1 0 0,0 0 0 0 0,0-1-1 0 0,0 0 1 0 0,0 0 0 0 0,1-1 0 0 0,0 0-1 0 0,-1 0 1 0 0,1-1 0 0 0,0 0-1 0 0,0-1 1 0 0,0 0 0 0 0,1 0-1 0 0,16-2 1 0 0,-20 1 49 0 0,1-1 0 0 0,0 0 0 0 0,-1-1 1 0 0,1 0-1 0 0,-1 0 0 0 0,1 0 0 0 0,-1 0 0 0 0,0-1 0 0 0,0 0 0 0 0,0-1 0 0 0,0 1 0 0 0,0-1 0 0 0,-1 0 0 0 0,0-1 1 0 0,0 1-1 0 0,0-1 0 0 0,0 0 0 0 0,-1 0 0 0 0,0-1 0 0 0,0 1 0 0 0,6-13 0 0 0,-5 7 76 0 0,-1 0 0 0 0,0 0 0 0 0,0-1 0 0 0,-2 1 0 0 0,1-1 0 0 0,-2 0 0 0 0,1 1 0 0 0,-2-1 0 0 0,1 0 0 0 0,-2 0 0 0 0,1 0 0 0 0,-6-23 0 0 0,4 27-126 0 0,0-1 0 0 0,0 1 0 0 0,-1-1-1 0 0,0 1 1 0 0,0 0 0 0 0,-1 0 0 0 0,0 0 0 0 0,-1 1 0 0 0,0-1-1 0 0,0 1 1 0 0,0 0 0 0 0,-1 1 0 0 0,0-1 0 0 0,0 1-1 0 0,-1 0 1 0 0,0 1 0 0 0,0-1 0 0 0,-8-4 0 0 0,13 9-85 0 0,0 0 1 0 0,0 0 0 0 0,0 0 0 0 0,0 0-1 0 0,0 0 1 0 0,-1 1 0 0 0,1-1 0 0 0,0 1-1 0 0,0-1 1 0 0,-1 1 0 0 0,1 0 0 0 0,0 0-1 0 0,-1 0 1 0 0,1 0 0 0 0,0 0-1 0 0,0 0 1 0 0,-1 1 0 0 0,-3 0 0 0 0,4 1-167 0 0,-1-1 1 0 0,0 1-1 0 0,1 0 1 0 0,-1 0-1 0 0,1 0 1 0 0,0 0 0 0 0,-1 0-1 0 0,1 1 1 0 0,0-1-1 0 0,1 1 1 0 0,-1-1-1 0 0,0 1 1 0 0,-1 3 0 0 0,-5 7-1383 0 0,1 1-52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5407 0 0,'0'0'4075'0'0,"11"-4"528"0"0,-9 5-4282 0 0,1 0 1 0 0,-1 1 0 0 0,1-1 0 0 0,-1 1 0 0 0,0 0 0 0 0,1-1 0 0 0,-1 1 0 0 0,0 0-1 0 0,2 3 1 0 0,-4-5-66 0 0,-2 17 816 0 0,1-16-995 0 0,1 0 1 0 0,0 0-1 0 0,-1 0 0 0 0,1 0 0 0 0,-1 0 1 0 0,1 0-1 0 0,-1 0 0 0 0,0 0 0 0 0,1 0 0 0 0,-1 0 1 0 0,0-1-1 0 0,1 1 0 0 0,-1 0 0 0 0,0 0 0 0 0,0-1 1 0 0,0 1-1 0 0,0 0 0 0 0,0-1 0 0 0,0 1 1 0 0,0-1-1 0 0,0 0 0 0 0,-1 1 0 0 0,1 0 371 0 0,-16-16-296 0 0,16 12-143 0 0,0 1-1 0 0,0-1 1 0 0,0 1-1 0 0,0-1 1 0 0,0 1-1 0 0,1-1 1 0 0,-1 1-1 0 0,1-1 1 0 0,0 1-1 0 0,-1-1 1 0 0,1 0-1 0 0,0 1 1 0 0,1-1-1 0 0,-1 0 1 0 0,1-4-1 0 0,1-11 38 0 0,-2 17-89 0 0,3-3 32 0 0,1 0 11 0 0,-4 4 25 0 0,1 0-1 0 0,0-1 1 0 0,0 1 0 0 0,-1 0-1 0 0,1 0 1 0 0,0 0 0 0 0,0 0-1 0 0,0 0 1 0 0,-1 0 0 0 0,1 0-1 0 0,0 0 1 0 0,0 0 0 0 0,0 1-1 0 0,-1-1 1 0 0,1 0 0 0 0,0 0-1 0 0,0 1 1 0 0,-1-1 0 0 0,1 0-1 0 0,0 1 1 0 0,0-1 0 0 0,-1 1-1 0 0,1-1 1 0 0,-1 1 0 0 0,1-1-1 0 0,0 1 1 0 0,-1 0-1 0 0,1-1 1 0 0,-1 1 0 0 0,1 0-1 0 0,0 0 1 0 0,-1 0 30 0 0,1 0 220 0 0,7 18 702 0 0,-8-14-815 0 0,0-4-138 0 0,0 0 0 0 0,0-1-1 0 0,0 1 1 0 0,0 0 0 0 0,0 0-1 0 0,0-1 1 0 0,0 1-1 0 0,0 0 1 0 0,-1 0 0 0 0,1-1-1 0 0,0 1 1 0 0,0 0 0 0 0,-1-1-1 0 0,1 2 1 0 0,-19 19-190 0 0,18-20 303 0 0,-4 0-103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8207 0 0,'0'0'1000'0'0,"13"13"5470"0"0,-13-10-6178 0 0,0 0-23 0 0,0-1 1 0 0,0 1-1 0 0,0 0 0 0 0,0-1 1 0 0,-1 1-1 0 0,0 3 0 0 0,0-5-215 0 0,1 0-1 0 0,0 0 0 0 0,-1-1 0 0 0,1 1 0 0 0,-1 0 0 0 0,1 0 0 0 0,-1 0 0 0 0,1-1 0 0 0,-1 1 1 0 0,0 0-1 0 0,1-1 0 0 0,-1 1 0 0 0,0 0 0 0 0,0-1 0 0 0,1 1 0 0 0,-1-1 0 0 0,0 1 1 0 0,0-1-1 0 0,0 1 0 0 0,0-1 0 0 0,0 0 0 0 0,1 1 0 0 0,-1-1 0 0 0,0 0 0 0 0,0 0 0 0 0,-2 0 1 0 0,-2 1 15 0 0,3-2-58 0 0,1 0 0 0 0,0 1 0 0 0,-1-1 0 0 0,1 0-1 0 0,0 0 1 0 0,-1 0 0 0 0,1 0 0 0 0,0 0 0 0 0,0 0 0 0 0,0 0 0 0 0,0 0 0 0 0,-1-2 0 0 0,1 3-16 0 0,0-2 0 0 0,1 0 0 0 0,-1 1 0 0 0,0-1 0 0 0,0 0 0 0 0,1 0 0 0 0,-1 0 0 0 0,1 0 0 0 0,-1 0 0 0 0,1 0 0 0 0,0 0 0 0 0,0 0 0 0 0,0 0 0 0 0,0 1 0 0 0,0-1 0 0 0,0-2 0 0 0,1 0 13 0 0,-1 2 1 0 0,0 1-17 0 0,0-1 1 0 0,0 1-1 0 0,1-1 1 0 0,-1 1-1 0 0,0-1 0 0 0,1 1 1 0 0,0-1-1 0 0,-1 1 1 0 0,1-1-1 0 0,1-1 1 0 0,-1 2 34 0 0,-1 0 1 0 0,1 1 0 0 0,0-1 0 0 0,0 0-1 0 0,0 0 1 0 0,-1 1 0 0 0,1-1 0 0 0,0 0-1 0 0,0 1 1 0 0,0-1 0 0 0,0 1 0 0 0,0 0 0 0 0,0-1-1 0 0,0 1 1 0 0,0 0 0 0 0,1-1 0 0 0,-1 1-1 0 0,0 0 1 0 0,0 0 0 0 0,0 0 0 0 0,0 0-1 0 0,0 0 1 0 0,0 0 0 0 0,0 0 0 0 0,0 0 0 0 0,0 1-1 0 0,1-1 1 0 0,0 1 0 0 0,0 0 47 0 0,0 0 1 0 0,-1 0-1 0 0,1 0 0 0 0,-1 0 1 0 0,0 0-1 0 0,1 0 0 0 0,-1 0 1 0 0,0 0-1 0 0,0 1 0 0 0,1-1 1 0 0,-1 0-1 0 0,1 2 0 0 0,0 1 53 0 0,-1-3 1 0 0,0 1-75 0 0,0-1 0 0 0,-1 1 1 0 0,1-1-1 0 0,-1 1 0 0 0,1 0 0 0 0,-1-1 0 0 0,0 1 1 0 0,0 0-1 0 0,0 0 0 0 0,0-1 0 0 0,0 3 0 0 0,1-1-12 0 0,-1-2-37 0 0,0 0 0 0 0,0-1-1 0 0,0 1 1 0 0,0 0 0 0 0,1-1-1 0 0,-1 1 1 0 0,0 0 0 0 0,0-1 0 0 0,-1 1-1 0 0,1 0 1 0 0,0-1 0 0 0,0 1-1 0 0,0-1 1 0 0,0 1 0 0 0,-1 0 0 0 0,1-1-1 0 0,0 1 1 0 0,0 0 0 0 0,-1-1-1 0 0,1 1 1 0 0,0-1 0 0 0,-1 1-1 0 0,0 0 1 0 0,-4 3 52 0 0,0 1-46 0 0,-5 0-11 0 0,8-5 0 0 0,2 0 0 0 0,-1 0 0 0 0,0 1 0 0 0,1-1 0 0 0,-1 0 0 0 0,1 0 0 0 0,-1 0 0 0 0,1 0 0 0 0,-1 0 0 0 0,1 0 0 0 0,-1 0 0 0 0,0 0 0 0 0,1 0 0 0 0,-1 0 0 0 0,1-1 0 0 0,-1 1 0 0 0,1 0 0 0 0,-1 0 0 0 0,1 0 0 0 0,-1-1 0 0 0,1 1 0 0 0,-1 0 0 0 0,1-1 0 0 0,-1 1 0 0 0,1 0 0 0 0,0-1 0 0 0,-1 1 0 0 0,1 0 0 0 0,-1-2 0 0 0,0 1 0 0 0,0 0-8 0 0,0 0 0 0 0,0 0 0 0 0,0 0 0 0 0,0 1 0 0 0,0-1 0 0 0,1-1 0 0 0,-1 1-1 0 0,0 0 1 0 0,1 0 0 0 0,-1 0 0 0 0,1 0 0 0 0,-1 0 0 0 0,1-1 0 0 0,-1 1 0 0 0,1 0 0 0 0,0 0 0 0 0,0 0 0 0 0,0-1-1 0 0,0 1 1 0 0,0-2 0 0 0,-1-2-85 0 0,1 2 84 0 0,0 1 0 0 0,0 0 0 0 0,0 0 0 0 0,0 0 0 0 0,0 0 0 0 0,0 0 0 0 0,1-1 0 0 0,-1 1 0 0 0,1 0 0 0 0,0 0 0 0 0,-1 0 0 0 0,1 0 0 0 0,0 0 0 0 0,0 0 0 0 0,0 0 0 0 0,0 1 0 0 0,1-1 0 0 0,-1 0 0 0 0,0 1 0 0 0,1-1 0 0 0,-1 0 0 0 0,1 1 0 0 0,0 0 0 0 0,2-2 0 0 0,2-2 9 0 0,-5 4 0 0 0,-1 1 0 0 0,0 0 0 0 0,0 0 0 0 0,0 0 0 0 0,1-1 0 0 0,-1 1 0 0 0,0 0 0 0 0,1 0 0 0 0,-1 0 0 0 0,0 0 0 0 0,0 0 0 0 0,1-1 0 0 0,-1 1 0 0 0,0 0 0 0 0,1 0 0 0 0,-1 0 0 0 0,0 0 0 0 0,1 0 0 0 0,-1 0 0 0 0,0 0 0 0 0,1 0 0 0 0,-1 0 0 0 0,0 0 0 0 0,1 0 0 0 0,-1 0 0 0 0,0 1 0 0 0,1-1 0 0 0,-1 0 0 0 0,6 1 0 0 0,2 1 15 0 0,-7-2 54 0 0,6 5 63 0 0,-2 2-79 0 0,-1 0-57 0 0,-4-6 25 0 0,0 0 0 0 0,1 0 0 0 0,-1 0 0 0 0,0 0 0 0 0,0 0-1 0 0,0 0 1 0 0,0 0 0 0 0,0 0 0 0 0,0 0 0 0 0,-1 0-1 0 0,1 0 1 0 0,0 0 0 0 0,-1 1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4143 0 0,'-2'-3'94'0'0,"-7"2"119"0"0,-12-8 12998 0 0,27 8-13005 0 0,5 0 266 0 0,0 0 1 0 0,0 1-1 0 0,0 1 0 0 0,16 2 0 0 0,-14-1-309 0 0,0-1 0 0 0,0 0 0 0 0,16-2-1 0 0,29-4-28 0 0,-26 4-470 0 0,-11 1-2812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3:5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91 8839 0 0,'0'0'400'0'0,"-11"-14"160"0"0,7 9-238 0 0,-1-1 0 0 0,1 1-1 0 0,-1 0 1 0 0,0 1-1 0 0,-1-1 1 0 0,1 1-1 0 0,-1 0 1 0 0,0 1 0 0 0,0-1-1 0 0,0 1 1 0 0,-1 0-1 0 0,-8-2 1 0 0,7 2 98 0 0,-1 2 0 0 0,0-1 0 0 0,1 1 0 0 0,-1 0 0 0 0,0 1 0 0 0,1 0 0 0 0,-1 1 0 0 0,0 0 1 0 0,-12 2-1 0 0,6 1-401 0 0,0 0 0 0 0,1 0 1 0 0,-1 2-1 0 0,1 0 1 0 0,0 0-1 0 0,1 1 1 0 0,0 1-1 0 0,0 0 1 0 0,-14 12-1 0 0,21-14-22 0 0,-1-1-1 0 0,1 1 1 0 0,0 1 0 0 0,0-1-1 0 0,1 1 1 0 0,0 0 0 0 0,0 0-1 0 0,1 1 1 0 0,0-1 0 0 0,0 1-1 0 0,1 0 1 0 0,0 0 0 0 0,0 1 0 0 0,0-1-1 0 0,2 0 1 0 0,-1 1 0 0 0,0 13-1 0 0,2-10 3 0 0,0 1 1 0 0,1-1-1 0 0,1 1 0 0 0,0-1 0 0 0,1 0 1 0 0,0 0-1 0 0,1 0 0 0 0,1 0 0 0 0,0 0 1 0 0,0-1-1 0 0,1 0 0 0 0,0 0 0 0 0,1-1 0 0 0,0 0 1 0 0,1 0-1 0 0,16 16 0 0 0,-13-15 1 0 0,1 0 0 0 0,1-1 0 0 0,0-1 0 0 0,1 0 1 0 0,-1 0-1 0 0,2-2 0 0 0,-1 0 0 0 0,1 0 0 0 0,0-1 0 0 0,0-1 0 0 0,1-1 0 0 0,27 5 0 0 0,-28-7 27 0 0,0-1 1 0 0,0 0-1 0 0,0-1 0 0 0,0-1 0 0 0,20-2 0 0 0,-29 1 13 0 0,0 1 0 0 0,1-1 0 0 0,-1 0-1 0 0,0 0 1 0 0,0 0 0 0 0,0-1 0 0 0,0 0 0 0 0,-1 0-1 0 0,1-1 1 0 0,-1 0 0 0 0,0 0 0 0 0,0 0 0 0 0,0 0-1 0 0,8-11 1 0 0,-4 3 104 0 0,0-1-1 0 0,-1-1 0 0 0,-1 1 1 0 0,0-1-1 0 0,-1-1 1 0 0,0 1-1 0 0,-2-1 1 0 0,1 0-1 0 0,-2 0 0 0 0,0 0 1 0 0,-1-1-1 0 0,0 1 1 0 0,-1-1-1 0 0,-1 1 1 0 0,0-1-1 0 0,-2 1 0 0 0,1-1 1 0 0,-2 1-1 0 0,0-1 1 0 0,-1 1-1 0 0,0 0 1 0 0,-2 1-1 0 0,1-1 0 0 0,-2 1 1 0 0,0 0-1 0 0,0 1 1 0 0,-20-26-1 0 0,21 31-389 0 0,0 1 1 0 0,-1 0-1 0 0,-1 0 0 0 0,1 1 1 0 0,-16-11-1 0 0,21 16 120 0 0,-1-1 0 0 0,0 1 0 0 0,0-1 0 0 0,0 1 0 0 0,0 0 0 0 0,0 0 0 0 0,-1 1 0 0 0,1-1 0 0 0,-5 0 0 0 0,6 1 66 0 0,0 0-1 0 0,0 0 1 0 0,0 1-1 0 0,0-1 1 0 0,0 0-1 0 0,0 1 0 0 0,0 0 1 0 0,0-1-1 0 0,1 1 1 0 0,-1 0-1 0 0,0 0 1 0 0,0 0-1 0 0,1 0 0 0 0,-1 0 1 0 0,0 0-1 0 0,1 0 1 0 0,-2 2-1 0 0,-3 5-1771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9383 0 0,'0'0'2934'0'0,"-1"2"-1874"0"0,0 3-654 0 0,1 0-1 0 0,0-1 1 0 0,0 1 0 0 0,0-1 0 0 0,1 1 0 0 0,0-1 0 0 0,-1 1 0 0 0,2-1 0 0 0,-1 1 0 0 0,4 7-1 0 0,3 16 793 0 0,7 64-224 0 0,-3 0 1 0 0,-1 142-1 0 0,-11-209-1169 0 0,4 27 0 0 0,-3-42-182 0 0,1-1 0 0 0,0 1 1 0 0,1 0-1 0 0,0 0 0 0 0,6 12 0 0 0,-5-16-595 0 0,-1-3-251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4143 0 0,'1'-7'-1224'0'0,"2"-6"10730"0"0,1 20-8258 0 0,2 13-505 0 0,0-1 1 0 0,-2 1 0 0 0,0 0 0 0 0,1 29 0 0 0,-1-16-175 0 0,59 288 1623 0 0,-49-259-2202 0 0,18 58-806 0 0,-26-88-1572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0,'0'0'14092'0'0,"0"2"-13524"0"0,4 6-329 0 0,-1 1 0 0 0,0 0-1 0 0,0 0 1 0 0,-1 0 0 0 0,1 11-1 0 0,4 52 516 0 0,-5-44-549 0 0,20 279-386 0 0,-22-306 95 0 0,5 44-1417 0 0,0-27-3343 0 0,-1-11-445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7367 0 0,'-10'-12'2332'0'0,"11"11"-1587"0"0,0 0-1 0 0,1 0 1 0 0,-1 0-1 0 0,1 0 1 0 0,-1 0-1 0 0,1 0 1 0 0,0 0-1 0 0,2 0 1 0 0,20-4 1501 0 0,25 4-2225 0 0,-41 1 555 0 0,102-4-141 0 0,-63 0-4467 0 0,-35 2-1783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36 13735 0 0,'0'0'630'0'0,"-1"-2"-14"0"0,0 0-530 0 0,0 0 1 0 0,0 0-1 0 0,0 0 0 0 0,0 1 1 0 0,-1-1-1 0 0,1 0 1 0 0,-1 0-1 0 0,1 1 1 0 0,-1-1-1 0 0,1 1 1 0 0,-1-1-1 0 0,0 1 1 0 0,0 0-1 0 0,0-1 1 0 0,0 1-1 0 0,0 0 1 0 0,0 0-1 0 0,0 1 0 0 0,-3-2 1 0 0,3 2 16 0 0,0-1 0 0 0,0 1 0 0 0,0 0 0 0 0,0 0 0 0 0,0 0 0 0 0,0 1 0 0 0,0-1 0 0 0,0 0 0 0 0,0 1 0 0 0,1-1 0 0 0,-1 1 0 0 0,0 0 0 0 0,0 0 0 0 0,0-1 1 0 0,1 1-1 0 0,-1 0 0 0 0,1 0 0 0 0,-1 1 0 0 0,0-1 0 0 0,1 0 0 0 0,0 0 0 0 0,-1 1 0 0 0,1-1 0 0 0,-2 3 0 0 0,-23 27 611 0 0,17-21-636 0 0,0 1 0 0 0,1-1 0 0 0,0 1 0 0 0,-11 21 0 0 0,14-19-50 0 0,0 0 0 0 0,0 0 0 0 0,1 0 0 0 0,1 0 0 0 0,0 1 0 0 0,1-1 0 0 0,0 1 1 0 0,1 0-1 0 0,1-1 0 0 0,0 1 0 0 0,1 0 0 0 0,0 0 0 0 0,1-1 0 0 0,1 1 0 0 0,4 15 0 0 0,-4-22-17 0 0,0 0 1 0 0,0 0-1 0 0,1 0 0 0 0,0 0 1 0 0,0-1-1 0 0,0 0 0 0 0,1 0 0 0 0,0 0 1 0 0,0 0-1 0 0,7 5 0 0 0,-3-3 22 0 0,1-1 1 0 0,0 0-1 0 0,0-1 0 0 0,0 0 1 0 0,20 8-1 0 0,-24-12 18 0 0,1 0 0 0 0,0 0 0 0 0,-1-1 0 0 0,1 0-1 0 0,0 0 1 0 0,0-1 0 0 0,0 0 0 0 0,0 0 0 0 0,0-1 0 0 0,0 0 0 0 0,-1 0-1 0 0,1 0 1 0 0,0-1 0 0 0,-1 0 0 0 0,1 0 0 0 0,-1-1 0 0 0,0 0-1 0 0,1 0 1 0 0,-1 0 0 0 0,-1-1 0 0 0,11-8 0 0 0,-7 3 94 0 0,-3 4-28 0 0,0-1 0 0 0,0 1 0 0 0,0-1 0 0 0,-1-1 0 0 0,0 1 0 0 0,-1-1 0 0 0,1 0 0 0 0,-1 0 0 0 0,-1 0 0 0 0,1 0 0 0 0,2-10 0 0 0,-2 2-46 0 0,-2 1 1 0 0,1-1-1 0 0,-2 0 0 0 0,0 0 0 0 0,-1 1 1 0 0,0-1-1 0 0,-1 0 0 0 0,-1 0 1 0 0,0 1-1 0 0,-1-1 0 0 0,-1 1 0 0 0,0 0 1 0 0,-1 0-1 0 0,0 0 0 0 0,-1 0 0 0 0,-1 1 1 0 0,0 0-1 0 0,-1 1 0 0 0,-15-21 0 0 0,12 20-1569 0 0,-1 0 0 0 0,-18-15 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94 274 4287 0 0,'-38'-36'663'0'0,"6"6"2308"0"0,29 28-2289 0 0,1-1 1 0 0,-1 1-1 0 0,1-1 0 0 0,0 0 1 0 0,-5-6 1359 0 0,10-6 1798 0 0,23 98-1398 0 0,-13-38-1380 0 0,-1 8-218 0 0,-10-39-648 0 0,0-1-1 0 0,9 26 1 0 0,-7-29-128 0 0,-1-2-39 0 0,0 0 0 0 0,0 1 1 0 0,-1-1-1 0 0,-1 1 0 0 0,2 12 1 0 0,-2-16 20 0 0,0-4-52 0 0,-1 0 1 0 0,0 1 0 0 0,0-1-1 0 0,0 0 1 0 0,0 0-1 0 0,0 0 1 0 0,-1 1 0 0 0,1-1-1 0 0,0 0 1 0 0,0 0 0 0 0,-1 0-1 0 0,1 0 1 0 0,-2 2-1 0 0,1 3 6 0 0,-1 3-527 0 0,1-9 263 0 0,0-6 174 0 0,0-15-272 0 0,4-26-1 0 0,-2 30 261 0 0,0 0 0 0 0,-3-34 1 0 0,-5 13 24 0 0,-18-53 1 0 0,20 72 46 0 0,-3-9 17 0 0,-20-57 18 0 0,27 82 31 0 0,-2-4 101 0 0,1 1 0 0 0,-1-1-1 0 0,1-1 1 0 0,1 1 0 0 0,-2-9 0 0 0,3 15-85 0 0,1 0-1 0 0,-1 0 0 0 0,1 0 1 0 0,-1 0-1 0 0,1-1 1 0 0,-1 1-1 0 0,1 0 0 0 0,0 1 1 0 0,-1-1-1 0 0,1 0 0 0 0,0 0 1 0 0,0 0-1 0 0,0 0 1 0 0,0 1-1 0 0,0-1 0 0 0,0 0 1 0 0,0 1-1 0 0,0-1 1 0 0,0 0-1 0 0,1 0 0 0 0,24-9 302 0 0,-6 7-137 0 0,-1 0 0 0 0,38 0 0 0 0,-34 2-2 0 0,33-5 0 0 0,-25 2-2189 0 0,59-1 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0,'0'0'2010'0'0,"10"11"2087"0"0,0-9-3388 0 0,-1 0 0 0 0,1-1 0 0 0,0-1 0 0 0,-1 1 0 0 0,17-3 0 0 0,52-10 395 0 0,-26 2-961 0 0,16-2-3203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5983 0 0,'-1'1'274'0'0,"-1"3"-77"0"0,-15 31 6278 0 0,17-32-4391 0 0,1 2-1644 0 0,1 0 1 0 0,-1 0 0 0 0,1 0 0 0 0,-1 0-1 0 0,1 0 1 0 0,1-1 0 0 0,-1 1 0 0 0,1-1-1 0 0,4 7 1 0 0,-5-8-281 0 0,1 0-1 0 0,-1-1 1 0 0,1 1 0 0 0,-1-1-1 0 0,1 1 1 0 0,0-1-1 0 0,0 0 1 0 0,0 0 0 0 0,0-1-1 0 0,0 1 1 0 0,1 0-1 0 0,-1-1 1 0 0,0 0 0 0 0,1 0-1 0 0,5 1 1 0 0,-1-1 59 0 0,1 0 1 0 0,-1-1-1 0 0,1 0 1 0 0,-1-1-1 0 0,1 1 1 0 0,-1-2-1 0 0,16-3 1 0 0,-7 1-233 0 0,0-1 1 0 0,0-1 0 0 0,0 0-1 0 0,-1-1 1 0 0,1-1 0 0 0,-2 0-1 0 0,17-12 1 0 0,27-20-6498 0 0,-50 34 4564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7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1839 0 0,'-7'-7'16641'0'0,"1"17"-13564"0"0,-1 13-5796 0 0,6-17 3926 0 0,1-5-774 0 0,-14 82 464 0 0,11-63-747 0 0,0 0 0 0 0,2-1 0 0 0,0 1-1 0 0,1 0 1 0 0,3 22 0 0 0,2-10-56 0 0,1 0 0 0 0,13 42 0 0 0,-13-55-69 0 0,0-1-1 0 0,16 32 1 0 0,-18-44-57 0 0,0 0 1 0 0,0 0-1 0 0,0 0 0 0 0,1-1 1 0 0,-1 1-1 0 0,1-1 0 0 0,1 0 1 0 0,-1-1-1 0 0,1 1 0 0 0,11 6 1 0 0,-13-9-33 0 0,0 0 1 0 0,1 0 0 0 0,-1 0-1 0 0,0-1 1 0 0,1 0-1 0 0,-1 0 1 0 0,1 0 0 0 0,-1-1-1 0 0,1 1 1 0 0,-1-1 0 0 0,1 0-1 0 0,0 0 1 0 0,-1-1-1 0 0,1 1 1 0 0,-1-1 0 0 0,1 0-1 0 0,-1 0 1 0 0,0 0-1 0 0,1-1 1 0 0,-1 0 0 0 0,4-2-1 0 0,-1 1-479 0 0,-1-1 1 0 0,0 0-1 0 0,0-1 0 0 0,0 1 1 0 0,0-1-1 0 0,-1 0 0 0 0,10-11 0 0 0,-12 13-203 0 0,4-6-1038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 7831 0 0,'-11'-3'625'0'0,"1"1"-1"0"0,-1 0 0 0 0,1 1 0 0 0,-1 1 0 0 0,-14 0 4441 0 0,26 1-3932 0 0,4 1-710 0 0,-1 1 1 0 0,0-1 0 0 0,1 0-1 0 0,-1-1 1 0 0,1 1-1 0 0,-1-1 1 0 0,10 1-1 0 0,39 3 709 0 0,-38-4-765 0 0,44 1 391 0 0,-1-2 1 0 0,95-14-1 0 0,-133 10-1029 0 0,-4 1-1374 0 0,0 2-3616 0 0,0 3-2107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1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0 919 0 0,'-1'2'67'0'0,"1"-2"-30"0"0,0 1-1 0 0,-1-1 1 0 0,1 1-1 0 0,0-1 0 0 0,0 1 1 0 0,0 0-1 0 0,0-1 1 0 0,0 1-1 0 0,0-1 1 0 0,0 1-1 0 0,0-1 1 0 0,0 1-1 0 0,0-1 1 0 0,0 1-1 0 0,0-1 1 0 0,0 1-1 0 0,0 0 1 0 0,0-1-1 0 0,1 1 0 0 0,-1-1 1 0 0,0 1-1 0 0,0-1 1 0 0,1 1-1 0 0,-1-1 1 0 0,0 0-1 0 0,0 1 1 0 0,1-1-1 0 0,-1 1 1 0 0,1-1-1 0 0,-1 0 1 0 0,0 1-1 0 0,2 0 1 0 0,-2-1 137 0 0,1 1 0 0 0,-1-1 0 0 0,1 1 1 0 0,-1-1-1 0 0,1 1 0 0 0,-1-1 1 0 0,1 1-1 0 0,-1 0 0 0 0,1-1 0 0 0,-1 1 1 0 0,0 0-1 0 0,1 0 0 0 0,-1-1 1 0 0,0 1-1 0 0,0 0 0 0 0,0 0 0 0 0,1-1 1 0 0,-1 1-1 0 0,0 0 0 0 0,0 0 1 0 0,0-1-1 0 0,0 1 0 0 0,0 0 1 0 0,0 0-1 0 0,-1 0 0 0 0,1 1 0 0 0,-3 9 2516 0 0,0 0-1 0 0,-1 18 0 0 0,2 24 823 0 0,13 55-2732 0 0,-5-56 204 0 0,10 156-282 0 0,6 49-722 0 0,-19-236-185 0 0,9 57-2845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4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58 13359 0 0,'-18'0'612'0'0,"15"0"-14"0"0,1 0-384 0 0,-4-1-1320 0 0,-7 0 7495 0 0,21 5-5481 0 0,-3-2-695 0 0,0-1 0 0 0,1 1 1 0 0,-1-1-1 0 0,1 0 0 0 0,-1 0 0 0 0,1-1 1 0 0,8 0-1 0 0,43-5 777 0 0,-33 2-630 0 0,201-27 1192 0 0,-144 19-1493 0 0,74-6-1957 0 0,-118 15 114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21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9671 0 0,'-4'-4'8568'0'0,"10"23"-7830"0"0,-1 0 1 0 0,-1 0-1 0 0,0 0 0 0 0,-2 1 0 0 0,2 31 0 0 0,1 13 124 0 0,10 42-601 0 0,8 80 219 0 0,-6-62-1008 0 0,-16-120 438 0 0,-1 1-345 0 0,1 0 0 0 0,1 1 0 0 0,-1-1 0 0 0,3 5 0 0 0,0-23-6358 0 0,-1 0 4667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6911 0 0,'2'-20'693'0'0,"-2"15"-101"0"0,0 1 1 0 0,1-1-1 0 0,-1 1 1 0 0,1-1-1 0 0,0 0 1 0 0,3-6 3094 0 0,7 35-2854 0 0,-4 4-568 0 0,-1 0-1 0 0,4 41 1 0 0,-3-13-60 0 0,53 263-141 0 0,-29-208-3484 0 0,-26-94-1495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21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11919 0 0,'0'0'1083'0'0,"3"8"-870"0"0,22 79 4269 0 0,7 31-1261 0 0,20 126-1148 0 0,-22-131-2673 0 0,-17-71 65 0 0,-6-25-2185 0 0,-1-3-3763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21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 7367 0 0,'-16'-9'15702'0'0,"33"14"-13490"0"0,25 11-1783 0 0,-35-13-371 0 0,0-1 1 0 0,1 1-1 0 0,-1-2 1 0 0,1 1 0 0 0,-1-1-1 0 0,1 0 1 0 0,0-1-1 0 0,-1 0 1 0 0,1 0-1 0 0,0 0 1 0 0,0-1 0 0 0,10-3-1 0 0,-11 3-105 0 0,93-17-8360 0 0,-81 14 645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0 505 3079 0 0,'0'0'9047'0'0,"1"3"-8678"0"0,5 8 3769 0 0,-1-14-2496 0 0,2 0-1191 0 0,1 0 0 0 0,-1-1 1 0 0,0 0-1 0 0,0 0 0 0 0,10-9 0 0 0,1 0-32 0 0,26-17 355 0 0,0 6-248 0 0,-17 10-252 0 0,26-19-1 0 0,-42 26-289 0 0,-1 1-1 0 0,18-7 0 0 0,5-3 26 0 0,-13 6 52 0 0,0-2 0 0 0,-1 0 0 0 0,-1-1-1 0 0,25-23 1 0 0,-35 29-5 0 0,1 0 0 0 0,15-10 0 0 0,-14 11 9 0 0,18-15-1 0 0,1-8 244 0 0,-15 15-168 0 0,0 0-1 0 0,30-21 1 0 0,-29 24-32 0 0,-12 8-85 0 0,1 1 0 0 0,0-1 0 0 0,-1 1 0 0 0,1 0 0 0 0,0 0 0 0 0,5-2 0 0 0,-4 2-2 0 0,1-1 0 0 0,-1 0-1 0 0,0 0 1 0 0,0 0-1 0 0,0 0 1 0 0,-1-1-1 0 0,1 0 1 0 0,-1 0-1 0 0,5-6 1 0 0,-8 10-15 0 0,-1-1 0 0 0,1 0 0 0 0,0 1 0 0 0,-1-1 0 0 0,1 1 0 0 0,0-1 0 0 0,-1 1 0 0 0,1-1 1 0 0,0 1-1 0 0,0 0 0 0 0,-1-1 0 0 0,1 1 0 0 0,0 0 0 0 0,0 0 0 0 0,0-1 0 0 0,0 1 0 0 0,-1 0 0 0 0,1 0 0 0 0,0 0 0 0 0,1 0 1 0 0,-1 0-2 0 0,0 0 1 0 0,0 0 0 0 0,0 0-1 0 0,0 0 1 0 0,0 0 0 0 0,0 0-1 0 0,0-1 1 0 0,0 1 0 0 0,0 0 0 0 0,0-1-1 0 0,0 1 1 0 0,0-1 0 0 0,0 1-1 0 0,0-1 1 0 0,22-10-6 0 0,-22 11-126 0 0,-1-1 1 0 0,1 1-1 0 0,0-1 0 0 0,0 1 1 0 0,-1-1-1 0 0,1 1 0 0 0,0-1 0 0 0,0 1 1 0 0,0 0-1 0 0,0-1 0 0 0,0 1 1 0 0,0 0-1 0 0,-1 0 0 0 0,3-1 1 0 0,-2 2-342 0 0,0-1 1 0 0,1 0 0 0 0,-1 1-1 0 0,0-1 1 0 0,0 1-1 0 0,0-1 1 0 0,0 1 0 0 0,0 0-1 0 0,0-1 1 0 0,0 1 0 0 0,0 0-1 0 0,-1 0 1 0 0,1 0 0 0 0,1 1-1 0 0,-1-2 178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7831 0 0,'0'-2'87'0'0,"0"0"-1"0"0,0 1 0 0 0,1-1 0 0 0,-1 0 0 0 0,0 1 1 0 0,1-1-1 0 0,-1 0 0 0 0,1 1 0 0 0,-1-1 1 0 0,5-6 6657 0 0,9 30-2653 0 0,-7 7-3483 0 0,-2 1 0 0 0,0-1 1 0 0,1 54-1 0 0,0 3 117 0 0,-6-86-725 0 0,16 185-2396 0 0,-15-142-1437 0 0,1-33 1998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4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6447 0 0,'0'0'298'0'0,"0"-1"-10"0"0,1-2-188 0 0,1 0 2081 0 0,-2 5-1144 0 0,1 0-1 0 0,-1 1 1 0 0,1-1-1 0 0,-1 0 1 0 0,1 0-1 0 0,2 5 1 0 0,2 6 266 0 0,36 208 1824 0 0,-11-51-3169 0 0,-23-132-236 0 0,3 11-1274 0 0,-1-16-4927 0 0,-6-23 1005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51:15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46 17303 0 0,'-2'-5'327'0'0,"-7"-5"4091"0"0,27 8-2295 0 0,17-5-793 0 0,-17 3-1025 0 0,22-2 0 0 0,14 1-1156 0 0,-19 1-2591 0 0,-18 2-4561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40:56.10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2575 1725 13823 0,'-11'-6'1216'0,"2"-2"-960"0,1 3-256 0,8 5 0 0,0 0 160 0,0 0-16 16,0 0 0-16,0 0 0 0,12-8 16 0,1 4 0 15,2-2 0-15,2 2 0 0,1 2 128 0,4 2 32 0,3-1 0 0,-1 1 0 16,0 0-64-16,2 0 0 0,0 0 0 0,3 0 0 16,1 3-96-16,1 1-32 0,0 0 0 0,2 2 0 15,2 2-128-15,4 4 128 0,4-2-128 0,2 2 128 16,2-1-128-16,1 1 0 0,0-1 0 0,2-2 0 15,-2-1 0-15,0-2 0 0,0 1 0 0,2-1 0 16,1 1 0-16,5 0 0 0,4 0 0 0,1-3 0 16,0-1 0-16,-1-1 288 0,0 1-48 0,0 1-16 15,-1-2 256-15,1 3 48 0,4 1 16 0,2-1 0 16,2 0-96-16,-2-4-32 0,-2 2 0 0,0 1 0 16,-1 1 64-16,3-2 16 0,5 1 0 0,2 1 0 15,2 0-96-15,1-1-16 0,-3 0 0 0,0 1 0 16,0-2-208-16,5 1-48 0,7 2-128 0,-2-6 192 15,-3-5-32-15,-3 1-16 0,-2 1 0 0,2 2 0 16,2-3 240-16,0 0 32 0,1-2 16 0,-3 2 0 16,-6 4-16-16,1 0 0 0,-4-1 0 0,0 2 0 0,1 3-144 15,2 0-16-15,2-2-16 0,-1 1 0 0,-2-2-240 0,2 3 144 16,1 3-144-16,5-5 128 0,4 2-128 0,-1-4 0 16,-4-4 0-16,0 2 128 0,0-1 0 0,3 2-128 15,3-1 192-15,2-1-64 0,-3-5 224 0,0 0 32 16,0 3 16-16,2 1 0 0,-1 1 128 0,3 1 32 15,0-2 0-15,-4-2 0 0,-3 3-368 0,-1 1-192 16,3 1 192-16,3 1-192 0,4-1 128 0,-4 1-128 16,-1 0 0-16,-5 2 0 0,-1 3 144 0,1 2-16 15,-1 1-128-15,-3 0 192 16,-3-3-1648-16,-6 0-336 0,-5-1-64 0</inkml:trace>
  <inkml:trace contextRef="#ctx0" brushRef="#br0" timeOffset="1673.41">8674 2054 7359 0,'-3'1'320'0,"3"2"80"0,-12 18-400 0,12-21 0 16,0 8 0-16,2 2 0 0,0 3 2224 0,2 3 352 0,0 1 80 0,1 2 16 16,2 3-1888-16,1 3-368 0,1 1-80 0,1 2-16 15,2-1-128-15,1 0-48 0,0 1 0 0,1-4 0 32,2-3 240-32,1-2 32 0,1-1 16 0,2-3 0 0,2 0 400 0,0-2 64 0,1-1 32 0,2-1 0 15,1 0-288-15,3-2-64 0,1 0-16 0,1-1 0 16,2-2-304-16,-1-2-64 0,1 0-16 0,1-1 0 15,1-1-176-15,3-2 0 0,1-2 144 0,3-1-144 16,1-3 192-16,2-1-48 0,6-1 0 0,-1 0 0 16,1-3 112-16,-3-4 0 0,-1-2 16 0,0-1 0 15,-2-1 288-15,0 0 48 0,0 1 16 0,1 0 0 0,1 0-48 16,2-2 0-16,1 1 0 0,0 0 0 0,-2 1-368 16,0 1-80-16,0 0 0 0,1 0-128 0,-4 0 144 0,1 2-144 15,-1 0 0-15,1 0 144 0,1 0-144 0,1 2 0 16,0 1 0-16,-1 2 0 0,-2 0 0 0,-1-1 0 15,0 1 0-15,1-1 0 0,-4 0 0 0,2-1 0 16,0 1 0-16,0 2 128 0,-1-2-128 0,3 0 0 16,-1 1 0-16,-1 1 0 0,0-1 0 0,-3 3 0 15,-1-1 0-15,-1 0 0 0,1 0 0 0,0 2 0 16,1-2 0-16,0 3 0 0,0 1 0 0,1 1 0 16,1 3 0-16,1-3 0 0,1 2 0 0,-1-4 0 0,-1 1 0 15,-2 0 0-15,0-2 0 0,1-1 0 0,-3 1 0 0,-1-2 0 16,3 0 144-16,0 1 48 0,0 0 16 0,1-1 0 15,2 0 112-15,0 0 32 0,0 2 0 0,-4-4 0 16,-1 1-352-16,-2 2 144 0,0 0-144 0,-3 1 0 16,0 2 128-16,1-3-128 0,0 2 0 0,1 1 0 15,0-1 0-15,3 0 0 0,1 1 0 0,0-3 0 16,3 2 0-16,-2 0 0 0,1-2 0 0,-1 1 0 16,-1-1 128-16,0-2-128 0,-1 0 0 0,1 0 0 15,0 0 128-15,1-2-128 0,-3 2 144 0,1 0-144 16,3 1 128-16,-2-2-128 0,0 1 0 0,0-1 144 15,-1 0-144-15,0 1 0 0,1 1 0 0,-3-4 0 16,-1 1 0-16,-1-2 0 0,0-1 0 0,1 4 0 16,1-3 0-16,0 3 128 0,2 0-128 0,0 1 0 0,1-1 0 15,-3-1 0-15,-1 1 128 0,1 0-128 0,-4-3 0 0,1-2 0 16,-1 1 0-16,11-4 0 0,-6 2 0 0,-4 3 0 16,-3 0 0-16,-2 3 128 0,0-4-128 0,-4 3 0 15,-1-1 0-15,-1 0 0 0,-1-1 160 0,-1 0-160 16,0 1 192-16,0-1-192 0,-5 2 368 0,1-1-48 15,-1-5 0-15,0 4 0 0,-3 3-128 0,-1 0-16 16,0-3-16-16,-3 0 0 0,-3-1-32 0,1-2 0 16,-3-1 0-16,-4-2 0 0,-6-3-128 0,-2 0 0 15,-3 1 0-15,0 1 0 16,-1 2-416-16,-2 2-64 0,-2 2-16 0,1 2 0 16,1 0 48-16,0 5 0 0,2 1 0 0,1 6 0 15,2 0-416-15,2 3-80 0,8-3-16 0,-6 10 0 16,6-10 80-16,-3 15 16 0,4 0 0 0,5 0 0 15,1-2-16-15,6 0 0 0,6 1 0 0,2 0 0 16,2 0-32-16,4-3-16 0,2 0 0 0,0 0 0 16,-2 1 192-16,-2 0 32 0,0-3 16 0,-8-2 0 0,-2-1 528 0,1 1 160 0,-2 0 0 0,1 3 0 15,-5 1 544-15,-2 2 224 0,-4 3 32 0,-3 1 16 16,-2 2 848-16,-4 5 160 0,-3-2 32 0,-1 3 16 16,-4 1-432-16,1 0-96 0,0-3 0 0,2 4-16 15,-2-1-976-15,2 1-192 0,0 2-32 0,1 12-10240 16,4-2-2048-16</inkml:trace>
  <inkml:trace contextRef="#ctx0" brushRef="#br0" timeOffset="3095.35">15817 896 22911 0,'-2'-10'1024'0,"-9"16"192"0,11-21-960 0,-2 0-256 0,0-2 0 0,-1 3 0 15,1 2 768-15,-1-1 128 0,0 3 0 0,2-1 16 0,0 2 224 0,-1-1 32 16,0 2 16-16,-2 3 0 0,-1 0-720 0,-1 3-144 15,6 2-16-15,-6 2-16 0,-1 3 64 0,1 1 16 16,-1 6 0-16,2 4 0 0,1 3-160 0,0 6-16 16,2 6-16-16,0 6 0 0,2 3-176 0,3 3 0 15,0-2-192-15,1 0 192 0,1-3-240 0,3-3 80 16,1-5 16-16,1-4 0 0,-1-2 144 0,2-7 0 16,0-3 0-16,1-5 0 0,0-3 272 0,0-3 96 15,-1-1 16-15,1-5 0 0,0-5 192 0,-2-2 32 16,-1-7 16-16,-1-1 0 0,-1-2 64 0,-2-3 16 15,-1-5 0-15,-2-3 0 0,0-4-256 0,-2-4-32 16,0-2-16-16,-3 0 0 0,-1-2-208 0,-1 1-64 16,-1-1 0-16,-1 0 0 15,-1 2-704-15,-1 2-160 0,0 0-32 0,1 5 0 16,0 4-1456-16,2 3-288 0,-1 2-64 0</inkml:trace>
  <inkml:trace contextRef="#ctx0" brushRef="#br0" timeOffset="3438.98">16243 1098 19343 0,'0'0'1728'0,"0"0"-1392"0,0 0-336 0,0 0 0 16,8 4 1728-16,-8-4 256 0,6-4 64 0,1-2 16 15,-1-3-480-15,2-3-112 0,-1-1 0 0,-1-4-16 0,1-1-816 0,-2-2-176 16,-1-1-16-16,-1 0-16 0,-2 2-144 0,-2-1-32 15,-2 1 0-15,0 1 0 0,-1 2 176 0,0-1 16 16,-1 3 16-16,0 4 0 0,-1 4 48 0,-1 6 0 16,-1 4 0-16,0 5 0 0,2 1-192 0,-1 5-16 15,1 2-16-15,2 5 0 0,1 0-160 0,3 5-128 16,2-1 192-16,1 2-192 0,3-2 0 0,2-3 0 16,1-2 0-16,2 1 0 0,2-3 0 0,2 0-144 15,-1-1 144-15,2-1-128 16,1-1-608-16,1 0-112 0,0-2-32 0,2 2 0 15,1 2-2880-15,-2-4-576 0</inkml:trace>
  <inkml:trace contextRef="#ctx0" brushRef="#br0" timeOffset="3798.61">16680 1038 23039 0,'0'0'1024'0,"0"0"192"0,0 8-960 0,1 4-256 0,2 2 0 0,1 3 0 15,1 1 1840-15,1 2 320 0,2 0 64 0,1 0 16 16,0 3-1136-16,1 0-208 0,-3-1-64 0,1-1 0 16,0-3-512-16,-1 1-96 0,0-1-32 0,0-3 0 15,-2-1 96-15,-1-1 16 0,-1 0 0 0,-1-3 0 16,-1-3-128-16,-1-7-32 0,0 0 0 0,0 0 0 16,0 0 96-16,-5 5 16 0,5-5 0 0,-6-3 0 15,-2-5-64-15,0-2 0 0,0-3 0 0,0-1 0 16,1-6-192-16,-1-1-192 0,-1-2 48 0,0-5 0 15,2-3-528-15,2-2-96 16,2-2-32-16,1 0 0 0,0 0-80 0,5 0-16 0,1 3 0 0,1 2 0 0,3 3 752 16,1 1 144-16,1 2 0 0,2 4 0 0,0 4 544 0,0 3 64 15,1 2 16-15,0 5 0 0,-2 2 0 0,1 3 0 16,-1-1 0-16,0 6 0 0,-2 3-496 0,1 2-128 16,-4 3 0-16,-1 2 0 0,-1 2 160 0,-1-1 16 15,-2 1 0-15,-2 1 0 0,1 1 0 0,-1 3 0 16,-2 0 0-16,-1 0 0 15,-1-2-1584-15,-2 1-320 0,-1 1-64 0,2-3-8176 16,-2-2-1616-16</inkml:trace>
  <inkml:trace contextRef="#ctx0" brushRef="#br0" timeOffset="4298.96">17064 875 30351 0,'7'15'1344'0,"-3"-6"272"0,0 0-1296 0,1 3-320 0,-1 1 0 0,-2 2 0 16,1 2 1616-16,-2 3 256 0,1-3 48 0,-4 2 16 16,1 0-864-16,0 2-176 0,-1-1-48 0,0 0 0 15,-1-4-560-15,1-1-112 0,-2 1-32 0,1-3 0 16,0-3-144-16,2-1 128 0,1-9-128 0,0 0 128 16,0 0-128-16,0 0 0 0,0 0 144 0,-4-5-144 0,2-3 0 0,-1-3-240 15,2-1 48-15,1-5 0 0,1-3-176 0,2-2-16 16,-1-2-16-16,3 0 0 15,2 2-176-15,1-3-48 0,1 0 0 0,1 2 0 0,2-1 192 0,1 2 48 16,0 0 0-16,0 4 0 0,0 1 176 0,2 4 32 16,-2 2 16-16,-2 4 0 0,0 0 32 0,-1 3 0 15,-2 2 0-15,-1 2 0 0,-7 0-16 0,6 6 0 16,-1 3 0-16,-1 2 0 0,-2 0 144 0,-1 2-128 16,-1 2 128-16,1 0-128 0,-1 2 128 0,1 2 0 15,1 0 0-15,0 1 0 0,2 2 0 0,3-4 0 16,-1 0-144-16,1 2 144 0,-1-3 0 0,3 0 0 15,2 0-144-15,1-2 144 0,-1-4-192 0,2-1 0 16,2-1 16-16,-2-2 0 0,-1-1 176 0,-2-3 0 16,2 1 0-16,-1-4 0 0,0 0 448 0,-1 0 128 15,1-3 32-15,-2 1 0 0,-3-5 256 0,0 1 48 0,-3-1 16 0,0-1 0 16,-2-1-400-16,-1 1-80 0,-2-2 0 0,-2 0-16 16,-3-2-256-16,0 1-48 0,-3-2-128 0,1 0 192 15,0 0-432-15,0 0-80 0,-3-1-32 0,1-2 0 31,1 1-2080-31,0-1-400 0,0 0-96 0</inkml:trace>
  <inkml:trace contextRef="#ctx0" brushRef="#br0" timeOffset="4471.1">17577 526 34847 0,'0'0'768'0,"8"-1"144"0,-2-1 48 0,-1 4 16 0,-1 2-784 0,1 5-192 16,-1-1 0-16,2 3 0 0,-1 2 320 0,1 6 0 15,2 3 16-15,1 4 0 0,-1 1-176 0,0 6-32 16,-2 3-128-16,1 2 192 0,-1 4-320 0,0-3-80 16,-2 1-16-16,1 1 0 31,1-1-1376-31,-1-3-256 0,-1-2-64 0,0-1-7488 16,0-3-1472-16</inkml:trace>
  <inkml:trace contextRef="#ctx0" brushRef="#br0" timeOffset="4830.57">17626 883 22575 0,'0'0'992'0,"0"0"224"0,2-10-976 0,1 2-240 0,3 1 0 0,2 2 0 16,1 1 272-16,1 2 16 0,2-1 0 0,1 0 0 16,2 1-288-16,1 1 160 0,0-3-160 0,1 1 128 15,0 0 160-15,1 2 32 0,0 1 0 0,-2-1 0 16,-2-2 0-16,0 1 16 0,0 0 0 0,-1 4 0 15,-2 0-144-15,0 2-16 0,-2 1-16 0,-1 3 0 16,-3 1 304-16,-1-1 64 0,1 4 16 0,-2 0 0 16,-2 3 224-16,0 2 32 0,1 1 16 0,0 1 0 15,-1 0-336-15,2 0-64 0,0-3-16 0,1 1 0 16,1-2-80-16,0 0-32 0,3 0 0 0,-2-1 0 16,2-4 224-16,1 1 64 0,0-2 0 0,-1-1 0 15,3-2 0-15,-2-2 0 0,0 0 0 0,-1-2 0 16,-8-2 80-16,8-3 32 0,-3-2 0 0,0-1 0 0,-1-1 16 0,-1-2 0 15,-1-1 0-15,-1-3 0 0,-1 0-560 0,-1-2-144 16,-1-1 0-16,-1 0 0 16,0-2-1440-16,-1 3-352 0,-1-1-80 0,0-1-9840 15,-2-3-1984-15</inkml:trace>
  <inkml:trace contextRef="#ctx0" brushRef="#br0" timeOffset="5127.34">18266 917 29535 0,'4'25'1312'0,"-1"-4"272"0,0 1-1264 0,-1-5-320 0,2 2 0 16,-1 0 0-16,-2 0 1088 0,2 2 144 0,-1-3 48 0,-1-1 0 15,1-1-768-15,-1-2-160 0,0-1-32 0,2-2 0 16,2-3-16-16,-1-2-16 0,-4-6 0 0,0 0 0 16,7 0 32-16,-1-3 0 0,1-6 0 0,-1 0 0 15,-1-1-192-15,3-5-128 0,-1-2 144 0,-2-2-144 16,-1-2-160-16,0-4-128 0,0 1-32 0,0-1 0 15,0 0 16-15,1 2 0 0,-1 0 0 0,2 2 0 16,-1 2 560-16,-1 3 128 0,0 3 0 0,0 4 16 16,0 3 320-16,-4 6 64 0,0 0 16 0,5 7 0 15,0 4-352-15,1 2-80 0,-1 4-16 0,0 0 0 16,0 5-352-16,3 1 0 0,0 2 0 0,1 0 0 16,0 0-944-16,0 0-144 0,-1-1-48 0,1-2 0 15,2-1-2048-15,-1 1-400 0,2 2-96 0,0-6-16 16</inkml:trace>
  <inkml:trace contextRef="#ctx0" brushRef="#br0" timeOffset="5471.35">18869 1033 20271 0,'-6'-16'896'0,"6"16"192"0,-9-11-880 0,3 3-208 16,6 8 0-16,-11-4 0 0,1 3 2496 0,-2 6 464 15,-2 5 96-15,3-3 16 0,1 2-1328 0,-2 1-256 16,-1 1-48-16,2 2-16 0,0 0-784 0,3 0-176 15,2-1-16-15,1-2-16 0,-1-1-272 0,5 0-160 16,1-9 192-16,0 0-192 0,5 8 0 0,3 0-256 16,1-1 32-16,0-4 0 0,2 0 16 0,-1-2 0 15,1-1 0-15,0-1 0 0,1-2 32 0,0 1 16 0,0-2 0 0,-1-1 0 16,1-2 160-16,0-1 0 0,-1-1 0 0,5-5 0 16,-4 1 0-16,-2 1 0 0,-2 3 0 0,-1 0 0 15,-7 9 176-15,0 0-48 0,6-9 0 0,-6 9 0 16,0 0 320-16,0 0 48 0,0 0 16 0,0 0 0 15,0 0-128-15,5 10-32 0,-1 3 0 0,-1 0 0 16,-2 0-352-16,3 0 144 0,-1 0-144 0,1-3 0 31,-2 0-336-31,2 0-176 0,1 3-48 0,1-5 0 0,-6-8-3200 0,10 8-640 0</inkml:trace>
  <inkml:trace contextRef="#ctx0" brushRef="#br0" timeOffset="5658.82">19205 517 21183 0,'0'0'1888'0,"0"0"-1504"0,0 0-384 0,0 0 0 0,5 17 2816 0,0 1 512 16,1 3 80-16,-2-5 32 0,0 2-1888 0,-1 5-368 16,3 1-80-16,-1-1-16 0,0 3-752 0,2 2-144 15,0 0-48-15,1 4 0 0,0 0-144 0,-1 1 0 16,-1-1 0-16,1 1 0 15,-1 2-560-15,1-1-32 0,0 0-16 0,0 0 0 16,-3-4-2736-16,-1-3-560 0,-1-2-96 0</inkml:trace>
  <inkml:trace contextRef="#ctx0" brushRef="#br0" timeOffset="5846.22">19191 1058 10127 0,'-9'-22'448'0,"6"11"96"0,-1-2-544 0,0 0 0 0,-1 2 0 0,1-3 0 16,1 3 4528-16,1 0 784 0,1 1 176 0,1 1 16 15,1-3-3264-15,1 2-640 0,4 0-144 0,0 3-32 16,3-2-1168-16,3-1-256 0,2 1 0 0,10-4 0 16,-1 1-256-16,3 1-16 0,0 0-16 0,1-2 0 31,-1 0-480-31,-4 0-112 0,-3-1-16 0,0 2 0 0,-2 4-1600 0,-2-1-320 0</inkml:trace>
  <inkml:trace contextRef="#ctx0" brushRef="#br0" timeOffset="5972.95">19627 972 13823 0,'2'10'1216'16,"0"3"-960"-16,1 3-256 0,0 1 0 0,-1-7 1056 0,1 1 160 15,-3-11 48-15,5 9 0 16,-5-9-2144-16,0 0-416 0</inkml:trace>
  <inkml:trace contextRef="#ctx0" brushRef="#br0" timeOffset="6691.63">19697 736 13823 0,'0'0'608'0,"0"0"128"0,0 0-592 0,11 10-144 0,-2 1 0 0,2-3 0 16,1-2 3856-16,-1 2 752 0,0 0 128 0,0 2 48 16,3 3-2432-16,0 3-496 0,0-2-80 0,1 3-32 15,-2 0-928-15,0-1-192 0,-2-1-48 0,1 1 0 16,-3 2 96-16,-2 1 16 0,-3-1 0 0,-2-1 0 15,-2 0-208-15,0-3-32 0,0-2-16 0,0-12 0 16,0 11-208-16,2 0-32 0,-2-11-16 0,0 0 0 16,0 0-176-16,0 0 0 0,0 0 0 0,9-5 0 15,-9 5-160-15,10-12-64 0,-1-1-16 0,-1-4 0 16,-1-4-16-16,-1-1-16 0,1-2 0 0,-1 1 0 16,1 1-240-16,-2-3-32 0,-1 3-16 0,-2 2 0 15,1 2 176-15,-2 1 48 0,-1 3 0 0,0 5 0 0,0 9 464 0,0 0 112 16,0 0 16-16,0 0 0 0,0 0 288 0,0 0 64 15,0 10 16-15,2 4 0 0,-1 3-416 0,2 3-80 16,-1 1 0-16,3-3-128 0,3 0 0 0,3-1 0 16,-1 0 0-16,2-1-192 15,1-2-368-15,2 2-64 0,2-3-16 0,2 0 0 16,0-3-192-16,1-1-32 0,-1-1-16 0,0-2 0 16,-1-4-80-16,-1-1 0 0,-2-1-16 0,0-1 0 15,-2-3-16-15,0 0 0 0,-1-2 0 0,-1-1 0 16,0-2 176-16,-3 0 48 0,-2 0 0 0,-1 0 0 0,-1 0 496 0,-4 9 96 15,-4-11 32-15,-1 3 0 0,-1-1 144 0,-2 1 0 16,-1 1-144-16,-1 3 144 0,0 2 448 0,1 4 176 16,-2 0 16-16,2 2 16 0,2 0-96 0,7-4-32 0,0 0 0 0,0 0 0 15,-6 8-80-15,6-8-32 0,0 0 0 0,0 0 0 16,0 0 128-16,7 12 32 0,-1-3 0 0,3-1 0 16,1-3-576-16,0 1 0 0,-10-6 0 0,13 4 0 31,-1 0-448-31,0 0 0 0,-3-1 0 0,-9-3 0 15,11 2-368-15,-1-2-64 0,-10 0-16 0,0 0 0 16,0 0 224-16,0 0 32 0,0 0 16 0,0 0 0 0,0 0 480 0,0 0 144 0,0 0 0 0,0 0 0 16,0 0 0-16,9 8 0 0,-2 4 0 0,1-2 0 15,0 1 256-15,1 2 176 0,2 4 16 0,-1 1 16 16,-1 2 848-16,0-2 160 0,-1 4 48 0,0-2 0 16,-1 2 144-16,-2-3 16 0,-3-1 16 0,-2 2 0 15,-2 5-320-15,-1-3-64 0,-2-2-16 0,-2-4 0 16,-2 0-288-16,-2-2-64 0,-3-1-16 0,0-5 0 0,-2 0-448 0,0 0-96 15,0-2 0-15,-1-4-16 0,-3-2-368 0,1-2-256 16,-2 2 32-16,-1-5-14240 16,-3-1-2832-16</inkml:trace>
  <inkml:trace contextRef="#ctx0" brushRef="#br0" timeOffset="7566.75">21261 574 23039 0,'0'0'2048'0,"0"0"-1648"0,0 0-400 0,0 0 0 16,10 9 1136-16,-11 2 144 0,2-2 16 0,2 1 16 15,1 3-480-15,1 3-112 0,0 2-16 0,2 3 0 16,-1 3-560-16,1 4-144 0,-1 2 0 0,1 2 0 15,0-1 0-15,-1 0 0 0,2-1 0 0,-2 0 0 16,0-1 0-16,-3-3 0 0,0-3 0 0,1 3 0 16,-3-3 176-16,-2 1-48 0,-3-2-128 0,0-2 192 15,-2-4-16-15,-2-2-16 0,-3-1 0 0,0-1 0 16,-2-3 16-16,0-3 0 0,0-2 0 0,-2-2 0 16,0-4-48-16,0-2 0 0,2-1 0 0,1-3 0 15,-1-1-128-15,0-2-192 0,2-4 32 0,0 0 16 16,2-1 144-16,1-2 144 0,3-4-16 0,2-1-128 15,2 1 0-15,4 1-256 0,-1 2 32 0,5 1 0 0,1-2 224 0,2 2 0 16,-2 1 144-16,2 1-144 0,2 2 368 0,1 3-32 16,2 5 0-16,-1-1 0 0,0 5 144 0,-1 4 32 15,0 1 0-15,0 3 0 0,0 5 64 0,-1 2 32 16,-1 4 0-16,-1 1 0 0,-1 4 112 0,-1 3 32 16,-2 1 0-16,0 3 0 0,-2 1-240 0,-1 1-32 15,1-2-16-15,-1-1 0 0,0 0-272 0,0-1-48 16,4-2-16-16,1-2 0 0,0 0-128 0,1-3-192 15,0-1 32-15,3-1 16 16,1-4-592-16,1-1-112 0,0-2-32 0,3-2 0 16,3 0-2848-16,-3-4-576 0,-2 3-112 0</inkml:trace>
  <inkml:trace contextRef="#ctx0" brushRef="#br0" timeOffset="7847.97">21896 991 24879 0,'0'0'1088'0,"-3"7"256"16,1-1-1088-16,2-6-256 0,-2 7 0 0,2-7 0 0,2 6 2864 0,3 1 512 16,3-2 96-16,2 0 32 0,2-2-2224 0,2-2-432 15,2-1-80-15,2 2-32 16,3-4-928-16,2 1-176 0,4-2-32 0,-3 0-11248 16,0 0-2240-16</inkml:trace>
  <inkml:trace contextRef="#ctx0" brushRef="#br0" timeOffset="8129.19">22729 809 26319 0,'0'0'1152'0,"0"0"256"0,0 0-1120 0,0 0-288 0,0 0 0 0,0 0 0 16,-7-1 1760-16,2 1 288 0,-1 1 64 0,6-1 16 15,-8 4-592-15,0-2-112 0,-1 4-16 0,-1 1-16 16,-2 4-416-16,1 2-80 0,-2 4 0 0,-1 0-16 16,0 0-304-16,1 0-48 0,2 1-16 0,3 2 0 15,2 0-336-15,2 1-176 0,3-1 160 0,2-1-160 16,3 1 0-16,1-3-128 0,2-2-16 0,3 1 0 31,3 0-592-31,3-3-112 0,-1-1-32 0,2-3 0 0,2-1-2208 0,0-3-448 16,1-3-96-16</inkml:trace>
  <inkml:trace contextRef="#ctx0" brushRef="#br0" timeOffset="8472.9">23111 901 18431 0,'-8'2'1632'0,"-2"0"-1312"16,-3 0-320-16,-2 2 0 0,0-1 3376 0,-2 4 592 15,0 1 128-15,1 2 32 0,1 3-1792 0,0 3-352 16,2 2-80-16,1 0-16 0,3-1-1152 0,1-2-224 15,3 0-64-15,3 1 0 0,-1-4-256 0,6-2-64 16,2-2-128-16,3-1 192 0,2-2-192 0,1-1-208 16,3-2 32-16,2-2 16 0,0-2-160 0,1-2-48 15,0-3 0-15,2-1 0 0,-2-2 80 0,-2 0 16 16,0-2 0-16,-4 1 0 0,0-2 272 0,-2 3-128 0,-1-2 128 16,-3 2 0-16,0-1 0 0,-1 2 272 0,0 1-16 0,-1-1-16 15,-3 9 272-15,0 0 48 0,0 0 16 0,0 0 0 16,0 0-128-16,0 0-32 0,0 0 0 0,0 0 0 15,0 0-416-15,0 0 0 0,3 9 128 0,1-2-128 16,2 1-256-16,-1 1-64 0,0 0-32 0,2-1 0 31,-1-2-672-31,1 1-128 0,0-2-16 0,0 0-16 16,-1-1-2928-16,1 1-592 0</inkml:trace>
  <inkml:trace contextRef="#ctx0" brushRef="#br0" timeOffset="8738.5">23426 860 18431 0,'0'0'1632'0,"0"0"-1312"16,4 6-320-16,-1 2 0 0,0 1 2288 0,-1 2 384 15,1 0 80-15,-1 0 0 0,1 2-432 0,0 0-80 16,-1 0-32-16,1 1 0 0,-1 2-1024 0,2-4-208 16,-1-1-32-16,0 0-16 0,1-2-96 0,-2-4 0 15,-2-5-16-15,0 0 0 0,0 0-384 0,4 4-80 16,-4-4-16-16,0 0 0 0,0 0-16 0,0 0-16 15,5-8 0-15,0-2 0 0,-1-3-304 0,2 0 0 16,-1-2 128-16,0 0-128 16,2-4-368-16,-4 0-128 0,1-1-16 0,0-2-16 15,0 1-336-15,1-1-64 0,-1 1-16 0,0 2 0 16,-1 2-1920-16,1-1-384 0,2 2-80 0,1 0-10992 0</inkml:trace>
  <inkml:trace contextRef="#ctx0" brushRef="#br0" timeOffset="9097.83">23759 621 18431 0,'0'12'1632'0,"1"5"-1312"0,1 4-320 0,-2 1 0 16,-2 1 2352-16,1 1 400 0,-2 2 64 0,1-1 32 15,-1-1-672-15,2 1-144 0,-2-3-32 0,1 1 0 16,2-3-1184-16,-2-1-240 0,1-1-64 0,1-2 0 16,0-2-208-16,3-1-48 0,-2-5-16 0,2 0 0 15,-1-1-112-15,-2-7-128 0,0 0 176 0,0 0-176 16,0 0 0-16,0 0 0 0,0 0 0 0,4-7 0 15,0 0 0-15,0-2 0 0,1-2 0 0,0 0 0 16,1-2-320-16,0-2 0 0,1-2-16 0,-1 0 0 16,2 2-144-16,1 2-32 0,0 2 0 0,2 1 0 15,0-1 304-15,2 4 48 0,0 1 16 0,2 1 0 0,0 3 528 0,1 2 96 16,0 2 32-16,-1 3 0 0,1 2 192 0,-2 2 32 16,-1 3 16-16,-1 1 0 0,-2-1 160 0,0-1 48 15,-3 0 0-15,-1-1 0 0,-2 1 0 0,-2 0 16 16,-2 0 0-16,-1-1 0 0,0-1-400 0,-5 0-96 15,-1 2-16-15,-4-2 0 0,-1 1-224 0,-1 1-48 16,-1-3-16-16,-2 0 0 0,1-2-176 0,-2-1 0 16,1-1 0-16,0-1 0 0,1-1-432 0,0-4 48 15,2-2 0-15,3-1 0 16,2-2-1536-16,3-1-288 0,1-1-64 0,3 1-16 16,2-2-2096-16,3 1-416 0</inkml:trace>
  <inkml:trace contextRef="#ctx0" brushRef="#br0" timeOffset="9394.9">24273 809 24991 0,'0'0'1104'0,"0"0"240"0,0 0-1088 0,0 0-256 0,0 0 0 0,0 10 0 15,-4-1 2080-15,-3 1 352 0,-2-3 80 0,-1 6 16 16,-1 4-1152-16,2 2-224 0,1-2-64 0,2 1 0 16,-1 1-656-16,2-2-144 0,2 3-32 0,2-3 0 15,1 0 16-15,3-2 0 0,1-3 0 0,2-3 0 16,2 0 0-16,2-2 0 0,2-2 0 0,0-1 0 15,0-4-144-15,-1-1-128 0,1-3 144 0,0 0-144 16,-2-1 192-16,1-3-64 0,-2 1-128 0,-1-4 192 16,-2-1-32-16,-1-1-16 0,-1-1 0 0,-2 1 0 0,-1-1 16 0,-1 3 0 15,-1 0 0-15,-3 1 0 0,-2-3 16 0,0-3 0 16,-1 2 0-16,0-2 0 16,-1 2-528-16,1 1-96 0,2-2-32 0,1 1 0 15,-1 1-1824-15,4 0-352 0,2 1-80 0,1 1-7936 16,2 1-1584-16</inkml:trace>
  <inkml:trace contextRef="#ctx0" brushRef="#br0" timeOffset="9660.7">24499 822 22575 0,'4'21'992'0,"0"-7"224"0,-1 2-976 0,-1 1-240 16,1 1 0-16,-2 0 0 0,1-2 2304 0,-1-3 432 16,-1 0 80-16,1-1 0 0,1-1-1136 0,0 0-224 0,-2-11-48 0,2 10-16 15,-2-10-880-15,2 11-192 0,-2-11-16 0,0 0-16 16,0 0-288-16,0 0 160 0,0 0-160 0,9-2 128 15,-1-4-352-15,0-5-80 0,1 0-16 0,1-2 0 32,2-2-512-32,1 1-96 0,0 0-32 0,0-1 0 15,2 1 96-15,-1 2 16 0,2 1 0 0,-2 0 0 0,0 3 848 0,1 2 0 0,-2 2 128 0,0-3 0 16,0 2 1184-16,-1 4 224 0,-2 2 64 0,0 4 0 16,2-1 272-16,-1 5 64 0,-2-1 16 0,0 4 0 15,-1 1-720-15,1 3-144 0,0 2-16 0,1 1-16 16,-2 1-832-16,0 0-224 0,-2-2 0 0,4-1 0 15,0-2-2160-15,2-2-512 0</inkml:trace>
  <inkml:trace contextRef="#ctx0" brushRef="#br0" timeOffset="10176.29">25802 566 18431 0,'0'0'816'0,"-3"-4"160"0,3 4-784 0,0 0-192 15,-2-5 0-15,0 1 0 0,2 4 3104 0,0 0 576 16,0 0 112-16,0 0 32 0,6 4-2400 0,-1 3-464 16,1 3-112-16,2 1-16 0,0 0-544 0,1 2-112 15,2 4-32-15,-1 3 0 0,0 2 0 0,2 9 0 16,-3 3 0-16,0-1 0 15,-1 3-464-15,1 1-80 0,-3-3-32 0,-1 0 0 16,0-2-2000-16,-1-3-416 0,0-3-80 0,-2-10-9536 16</inkml:trace>
  <inkml:trace contextRef="#ctx0" brushRef="#br0" timeOffset="10537.15">25889 869 22575 0,'-1'-20'992'0,"1"20"224"0,0 0-976 0,3-6-240 0,-2 1 0 0,-1 5 0 16,2-7 1408-16,2 2 256 15,0-2 32-15,1 3 16 0,1 2-320 0,2-3-64 0,-1 1-16 0,2 2 0 16,1 1-512-16,-1 2-96 0,0 1-32 0,-1-1 0 16,1-1-240-16,0 3-48 0,0 2-16 0,-2 1 0 15,-2 1-176-15,-1 3-48 0,1 3 0 0,-1 3 0 16,-2 0-144-16,0 2 160 0,-1 1-160 0,0 1 160 16,1 0-160-16,0 0 0 0,1-1 0 0,-1-1 0 15,0-2 0-15,0-5 0 0,2 0 0 0,3 2 0 16,-1 0 0-16,3-3 0 0,2-3 0 0,1-1 0 15,1-1 0-15,4 1 160 0,-3-2-16 0,2-3 0 16,-1-4 240-16,-2-2 32 0,-1 1 16 0,-3-1 0 0,0-2 80 0,-2-3 32 16,-2-2 0-16,-2-2 0 0,-1 0-192 0,-3-2-32 15,-3 0-16-15,0 5 0 0,-1-2-112 0,-2-1 0 16,0 0-16-16,-3 0 0 0,0-2-176 0,0 0 0 16,-1 2 144-16,-1 0-144 0,2 2 0 0,1 2 0 15,0-1-192-15,1 5 64 16,-1 2-2304-16,2 5-464 0,2 4-96 0,2 3-13296 0</inkml:trace>
  <inkml:trace contextRef="#ctx0" brushRef="#br0" timeOffset="10834">27274 826 25791 0,'0'0'1152'0,"4"-9"224"0,-2 0-1104 0,-2-1-272 0,-1 3 0 0,-2-1 0 15,-1 1 2304-15,-1 2 384 0,-3 0 96 0,-2 1 16 16,-2 0-704-16,-1 1-144 0,-1 2-32 0,-2 1 0 16,-1 3-912-16,3 1-192 0,1 2-48 0,-1 3 0 15,-2 0-512-15,3 7-96 0,2 4-32 0,5-5 0 16,1 5-128-16,1 1-224 0,3 1 48 0,1 1 16 15,2 3-464-15,3-1-80 0,4 0-32 0,1-2 0 16,1-2-1872-16,4-1-368 0,3-1-80 0,3-3-12880 16</inkml:trace>
  <inkml:trace contextRef="#ctx0" brushRef="#br0" timeOffset="11122.59">27720 933 8287 0,'0'0'736'15,"-11"-4"-592"-15,2 4-144 0,-4 1 0 0,-1 2 6368 0,-1 1 1248 16,2 1 240-16,0 1 48 0,2 4-5104 0,-1 1-1024 16,1 1-208-16,2 1-32 0,3 1-784 0,2-1-160 0,3-1-16 0,1 1-16 15,0-1-560-15,3 1 0 0,5-1-160 0,1-1 160 16,2-4-352-16,1 1 48 0,1-2 16 0,0-1 0 16,0-1-48-16,0-2-16 0,0-2 0 0,0 0 0 15,0-2 160-15,-1 0 16 0,-2-3 16 0,-1-1 0 16,-1 1 160-16,-2 0 0 0,0-2 0 0,-1 1 128 15,-1-3 128-15,-2 1 16 0,0-2 16 0,-1 0 0 0,-1-1 256 0,0 0 48 16,0 11 16-16,0-10 0 0,0 2-128 0,0 8-32 16,0 0 0-16,0 0 0 0,0 0-272 0,0 0-176 15,0 0 192-15,0 0-192 0,0 0 0 0,0 0 0 16,-3 10 0-16,3 1-192 16,0-11-448-16,2 12-64 0,0-2-32 0,-2-10 0 15,7 13-2320-15,-1-3-464 0,1-2-80 0</inkml:trace>
  <inkml:trace contextRef="#ctx0" brushRef="#br0" timeOffset="11403.74">28039 913 18431 0,'0'0'816'0,"0"0"160"0,0 0-784 0,4 8-192 0,-3 0 0 0,1 0 0 16,-2-1 3104-16,0 4 576 0,1 2 112 0,0 0 32 15,0 1-1792-15,2 1-368 0,1-2-64 0,0 0 0 16,0 0-720-16,0 2-144 0,0-3-32 0,0 0 0 15,-1-2-128-15,1-2-16 0,-4-8-16 0,0 0 0 16,4 8-96-16,-4-8-32 0,0 0 0 0,0 0 0 16,0 0-64-16,8 1-16 0,-8-1 0 0,8-4 0 15,-2-1 48-15,0 0 0 0,-1-6 0 0,-1 2 0 16,0-1-384-16,0 0 144 0,0-2-144 0,1-5 0 16,-3 0-576-16,1 0-240 0,0 1-32 15,0 2-16-15,1 0-1760 0,2-1-368 0,0 1-64 0,1-3-16 16,0-1-976-16,1 1-208 0</inkml:trace>
  <inkml:trace contextRef="#ctx0" brushRef="#br0" timeOffset="11802.52">28340 573 3679 0,'0'0'160'0,"9"-3"32"0,0 1-192 0,-1 2 0 16,-8 0 0-16,0 0 0 0,9 6 6208 0,-2 7 1184 16,-1 2 240-16,0 4 48 0,-2 2-4848 0,-2 4-976 15,1 0-192-15,-1 3-32 0,0 5-656 0,-2-2-128 16,0 2-16-16,-2-1-16 0,1 0-272 0,-2-1-48 15,1-1-16-15,-1-3 0 0,2-2-176 0,-2-2-48 16,1-2 0-16,-1-1 0 0,-1-2-256 0,2-4 0 0,-2 0 0 0,2-5 0 16,2-9 0-16,0 0-224 0,0 0 32 0,0 0 16 31,0 0-304-31,0 0-64 0,3-11-16 0,1-1 0 16,0-2-16-16,2-4-16 0,3-6 0 0,3 1 0 15,-3 0-352-15,3-1-64 0,2 4-16 0,3 0 0 16,3-3 0-16,-1 5 0 0,-2 4 0 0,-2 3 0 0,2 4 688 0,1 1 128 15,-1 5 16-15,0 1 16 0,-1 3 944 0,-2 1 192 16,-1 3 48-16,-1 4 0 0,-3-1 416 0,0 3 96 16,0 3 16-16,-2 1 0 0,-2 1-192 0,-3 2-48 15,0-1 0-15,-2 1 0 0,-2-1-448 0,-2-2-80 16,-1 3-32-16,-3-3 0 0,-1 0-416 0,-1-3-96 16,-1-3-16-16,0-1 0 0,-1 0-208 0,-1-2 0 15,0-1 0-15,-5-1 0 16,3-2-640-16,1-2 0 0,0-5-16 0,2-2 0 15,1-6-1520-15,5 1-320 0,2-3-48 0,3 2-9168 0,2 1-1824 0</inkml:trace>
  <inkml:trace contextRef="#ctx0" brushRef="#br0" timeOffset="12068.13">28935 800 17503 0,'0'0'768'0,"0"0"176"0,0 0-752 0,1 10-192 0,0 1 0 0,-2 0 0 16,0 4 3040-16,-3 2 576 0,-3 4 112 0,-1 2 32 15,-1 4-2320-15,2-1-464 0,-1 2-80 0,0-2-32 16,1-1-576-16,2-1-112 0,1-3-32 0,3-1 0 16,2-3 384-16,2 0 80 0,1-2 16 0,1-2 0 15,1-2-176-15,1-3-16 0,0-3-16 0,0-3 0 16,2 0 96-16,1-4 32 0,-1-1 0 0,0-3 0 0,0-1-80 0,1-3-16 16,2 0 0-16,0-3 0 0,-2-4-256 0,1-1-64 15,-2-1-128-15,-1 1 192 0,-1-3-64 0,-3-1 0 16,-4 1-128-16,-2 2 192 0,-2-1-192 0,-3 3 0 15,2 2 0-15,-3-6 0 16,2 4-768-16,-1 5-192 0,1 3-32 0,6 9-16 16,-5-7-1984-16,5 7-400 0,0 0-64 0,0 0-10464 0</inkml:trace>
  <inkml:trace contextRef="#ctx0" brushRef="#br0" timeOffset="12396.22">29231 869 25167 0,'0'0'1104'0,"4"5"240"0,-2 2-1072 0,2-1-272 15,-1 2 0-15,-1 2 0 0,1-1 2112 0,-3 6 384 0,-1-2 64 0,-2 0 0 16,-1 1-784-16,1 2-176 0,1 0-16 0,-1-2-16 16,1-1-736-16,0 0-128 0,4-1-48 0,-2-1 0 15,1 0-432-15,0-2-96 0,1 1 0 0,-2-10-128 16,0 0 0-16,0 0 0 0,0 0 0 0,0 0 0 16,7 2 0-16,1-2 0 0,1-2 0 0,0-3-144 15,-1-1 144-15,1-2 0 0,-1-1 0 0,1-2-128 16,0 1 128-16,2-3-192 0,-1-3 192 0,1 2-192 15,0 1 0-15,1 0-16 0,0 0 0 0,0 1 0 16,-1 3 208-16,-1 0 0 0,-3 2 0 0,-7 7 0 16,0 0 192-16,0 0 128 0,7 4 16 0,-2 3 16 15,-1 0-16-15,0 4 0 0,-1 3 0 0,-1 2 0 16,2-3-176-16,0 4-32 0,-1-3-128 0,3 8 192 16,2-3-480-16,0-1-96 0,1-2-32 15,0-2 0-15,3-1-1952 0,2-4-384 0,0-1-64 0,-2-3-13312 16</inkml:trace>
  <inkml:trace contextRef="#ctx0" brushRef="#br0" timeOffset="12726.02">29790 995 12895 0,'0'0'1152'0,"-4"6"-928"16,-1 1-224-16,0 0 0 0,-1 1 4640 0,1 0 880 15,-1-1 176-15,0 1 48 0,1 0-3888 0,1 0-768 16,2 1-144-16,0-1-48 0,2-8-896 0,0 9 0 0,0-9 0 0,4 13-176 31,-4-13-368-31,9 8-80 0,-9-8-16 0,13 5 0 16,1-4-624-16,0-1-128 0,-1-2-16 0,3-2-16 15,-1-3-512-15,0-1-112 0,-2 2 0 0,0-5-16 16,2 4-176-16,-2-5-48 0,-1-1 0 0,0 0 0 16,-2 0 752-16,1 2 128 0,-4-2 48 0,0 7 0 0,1-1 2864 0,-3 3 576 0,-5 4 112 0,0 0 32 15,0 0 1936-15,0 0 384 0,1 7 64 0,-5 3 32 16,-2 5-1920-16,-2 3-384 0,-2-1-80 0,-1 5-16 15,-2 0-976-15,0 2-208 0,-1-2-32 0,-1 1-16 16,0 1-528-16,0-1-96 0,2 1-32 0,2 0 0 16,0-1-352-16,2-1-240 0,0-3 48 0,0 6 0 15,4-7-1152-15,2-2-240 0,2-6-32 0,1-10-16 16,0 0-928-16,0 0-192 0,0 0-48 0</inkml:trace>
  <inkml:trace contextRef="#ctx0" brushRef="#br0" timeOffset="12960.49">30351 619 22111 0,'0'0'1968'0,"0"0"-1584"0,-4 7-384 0,-3 2 0 16,1 3 3760-16,-2 4 656 0,-1 5 144 15,0 5 32-15,-2 1-2368 0,1 7-480 0,-1 5-80 0,1 2-32 16,1 2-800-16,-2 5-176 0,1-2-16 0,-1 2-16 15,2 0-496-15,-1 0-128 0,1 0 0 0,-3 16 0 32,3-12-1744-32,4-7-432 0,1-2-64 0,2-14-10272 0,2 0-2048 0</inkml:trace>
  <inkml:trace contextRef="#ctx0" brushRef="#br0" timeOffset="13665.48">27803 843 14735 0,'0'0'640'0,"-9"-4"160"0,1 1-640 0,-1 2-160 16,-1 0 0-16,0 1 0 0,0 0 2816 0,1 0 544 15,9 0 96-15,-9 2 32 0,1 0-1824 0,8-2-352 16,0 0-80-16,0 0-16 0,0 0-864 0,0 0-176 16,0 0-48-16,0 0 0 0,0 0 128 0,0 0 0 15,8 11 16-15,0-3 0 0,1 1 688 0,0 3 144 0,0 2 32 0,0 1 0 16,0 0 48-16,2 5 16 0,-4-1 0 0,1 5 0 16,0-5-448-16,0 5-96 0,-2-1-16 0,2 1 0 15,3-2-416-15,0 0-96 0,-1-1 0 0,0-1-128 31,2-2-912-31,1-1-304 0,1 0-48 0,0-2-11072 0,3 2-2208 0</inkml:trace>
  <inkml:trace contextRef="#ctx0" brushRef="#br1" timeOffset="31867.19">4362 5603 6447 0,'0'0'576'0,"0"0"-576"0,0 0 0 0,0 0 0 0,0 0 3264 0,0 0 560 0,0 0 96 0,0 0 32 0,0 0-2128 0,0 0-416 16,0 0-96-16,9 9-16 0,-6 0-416 0,0 3-96 15,-1 1-16-15,2 1 0 0,1 4-272 0,-1 1-64 16,0 3-16-16,0 0 0 0,-1 1-32 0,-2-2-16 16,3 3 0-16,-2 0 0 0,0 2-48 0,-1 2-16 15,-2-2 0-15,1 1 0 0,-3-1-80 0,1 0-16 16,-2-1 0-16,0-1 0 0,-1-1-208 0,-1-1 0 16,1-1 0-16,-1-3 0 0,-2-1 0 0,0-2 0 15,0-2 128-15,-1-1-128 0,0-2 176 0,-2-4-176 16,0 0 192-16,-2-4-192 0,-2 0 144 0,2-2-144 15,-2 0 0-15,0-4 144 0,4-4-144 0,-1-3 0 16,-1-4-192-16,2 0 192 0,2-3-240 0,1 0 80 0,1-4 16 16,1-2 0-16,4 0 144 0,0-1 0 0,4-1 0 0,0 1-128 15,1 1 128-15,1 2 128 0,1 3-128 0,0 0 176 16,1 4 112-16,-1-1 32 0,1 3 0 0,2 3 0 16,0 1 0-16,0 3 16 0,0 4 0 0,-1 0 0 15,3 0-32-15,-1 2-16 0,0 1 0 0,1 3 0 16,1 3-32-16,-1 2 0 0,0 1 0 0,1 1 0 15,-1 0-64-15,1 2 0 0,-2-1-16 0,0 6 0 16,-2-1 16-16,0 4 16 0,0 1 0 0,1 2 0 16,-2-1-16-16,1 3 0 0,-1 2 0 0,1-2 0 15,-1-1-192-15,1-2 176 0,1-1-176 0,1-2 160 16,0-2-384-16,3-1-80 0,1-1-16 0,2-1-11200 16,2 0-2240-16</inkml:trace>
  <inkml:trace contextRef="#ctx0" brushRef="#br1" timeOffset="34430.97">14645 4622 2751 0,'0'0'256'0,"0"0"-256"0,0 0 0 0,0 0 0 0,0 0 4160 0,0 0 768 0,0 0 176 0,0 0 16 15,0 0-3184-15,0 0-640 0,0 0-128 0,0 0-16 16,0 0-80-16,15 7-16 0,-9 6 0 0,-4 4 0 16,1 4-384-16,-1-1-80 0,1 3-16 0,0 1 0 15,-1 2-272-15,1 2-64 0,-2 1-16 0,2 1 0 16,-3 0-96-16,-2 6 0 0,1-2-128 0,-2 0 192 15,0 1-192-15,-1-2 128 0,-3-6-128 0,1-1 0 16,-2 0 144-16,0-5-144 0,1 0 128 0,0-3-128 16,-3-1 128-16,3-4-128 0,-2-2 0 0,-2-5 128 0,1-2 0 0,-2-1 0 15,-1-1 0-15,1-6 0 16,0-1-128-16,1-3 160 0,-2-2-160 0,4-2 160 0,-1-1-160 0,4-3 0 16,1-2 0-16,1-4 0 0,1 1 0 0,2-2 0 15,1-1 144-15,2-1-144 0,4-3 512 0,-1 0 48 16,0 4 0-16,0-1 0 0,2 3-224 0,-1 3-32 15,2 5-16-15,0 0 0 0,1 2 96 0,0 2 0 16,-1 3 16-16,0 1 0 0,0 3-144 0,0 2-48 16,-1 2 0-16,1 2 0 0,1 3-208 0,-1 1 144 15,-1 3-144-15,0 2 128 0,1 2 64 0,-2 2 16 0,0 2 0 0,1 3 0 16,-1 1 32-16,1 0 0 0,-1 2 0 0,2-2 0 16,0 4-112-16,0 0-128 0,-2 0 176 15,2 0-176-15,1 0 0 0,0-4 0 0,2 0 0 0,0-1 0 16,2 0 0-16,2-4 0 0,0 0 0 0,2-1 0 31,0-2-784-31,3-1-64 0,2-1-16 0,1-2-16544 0</inkml:trace>
  <inkml:trace contextRef="#ctx0" brushRef="#br1" timeOffset="35634.01">21094 5030 12895 0,'0'0'576'0,"0"0"112"0,0 0-560 0,0 0-128 0,0 0 0 0,0 0 0 16,21-4 1856-16,-24 16 320 0,3-1 80 0,0-4 16 15,0 4-1456-15,2 2-304 0,-1 3-48 0,0-1-16 0,1 2-112 0,-2-3-16 16,2 9-16-16,-2-3 0 16,0 4 48-16,-1-1 16 0,0 0 0 0,-2-1 0 0,-1 1 160 0,-1-2 48 15,0 1 0-15,-1-1 0 0,1-1-160 0,-1-1-32 16,-1-1 0-16,-1-2 0 0,1-4-48 0,-1-3-16 16,-3-1 0-16,1-2 0 0,-2 1-112 0,2-3-16 15,-5-3-16-15,2-1 0 0,0-1-176 0,0-3 0 16,0 1 0-16,1-3 0 0,1-5 0 0,-1 0-224 15,2-4 80-15,0 0 16 0,4-4-32 0,1 0 0 16,1-1 0-16,1-2 0 0,3 1 160 0,2 0 0 16,1 0 160-16,3 1-160 0,-1 0 400 0,3 2-16 15,1 0 0-15,-1 3 0 0,-1 5 32 0,1 1 0 16,1 2 0-16,1 1 0 0,-1 0 0 0,0 2 0 16,-1 3 0-16,-1-1 0 0,3 2-176 0,-3 2-48 15,1 2 0-15,0 3 0 0,0 0 0 0,-2 5 0 0,0 0 0 16,0 2 0-16,-2 3 112 0,0-1 16 0,0 1 0 0,-2 2 0 15,1 2-144-15,0 0-32 0,-1 1 0 0,1-2 0 16,-1 3-144-16,1-2 0 0,1 3-192 0,-1-1 192 16,-1-1 0-16,1-1 0 0,1-1 144 0,1-1-16 15,0 1-128-15,2-1 0 0,0 1 0 0,3-2 0 16,1-2-400-16,4-1 0 0,0 0 0 0,5-1-10304 16,2 2-2064-16</inkml:trace>
  <inkml:trace contextRef="#ctx0" brushRef="#br1" timeOffset="37804.64">2315 7322 21183 0,'0'0'1888'0,"0"0"-1504"0,-2 4-384 0,-11-5 0 0,10 13 1216 0,3 1 192 0,1-2 16 0,2 5 16 15,0 2-560-15,2 2-112 0,3 5-32 0,2 2 0 16,2 0-240-16,-2 1-48 0,3-1-16 0,0-1 0 15,-1-1 0-15,0-2 0 0,1 1 0 0,-3-5 0 16,-1 1 16-16,1-2 16 0,-4-1 0 0,1-2 0 16,-2-1-144-16,-1-1-48 0,0-5 0 0,-3 0 0 15,-1-8-64-15,0 0-16 0,0 0 0 0,0 0 0 16,0 0-16-16,0 0-16 0,-9-4 0 0,0-4 0 16,0-3-160-16,1-2 0 0,0-2-192 0,-1-5 192 15,0-3-384-15,-2-5 32 0,2-4 16 0,-1-3 0 16,-1-3-240-16,2-3-64 0,1 1 0 0,2-1 0 0,2 1 208 15,1 1 48-15,2 1 0 0,2 4 0 0,3 0 384 0,1 4 0 16,2 4 0-16,3 3-128 0,2 3 368 0,1 3 80 16,1 3 0-16,2 2 16 0,-2 3 176 0,2 3 16 15,-2 2 16-15,1 1 0 0,-4 6 224 0,1 3 64 16,-1 1 0-16,-4 1 0 0,0 3-16 0,-2 6 0 16,-1 0 0-16,-4 5 0 0,-2 6-432 0,-1 0-64 15,-1 5-32-15,-1 1 0 0,-2 1-288 0,-1 0-256 16,-1 2 64-16,0-5 0 15,1 1-336-15,1-4-64 0,-3-3-16 0,3-4 0 16,-1-4-1760-16,1-5-368 0,1-4-64 0</inkml:trace>
  <inkml:trace contextRef="#ctx0" brushRef="#br1" timeOffset="38038.91">2645 6925 18431 0,'0'0'1632'0,"2"-7"-1312"0,-2 7-320 0,3-5 0 15,-3 5 2752-15,7-4 464 0,-1 1 112 0,-6 3 0 16,7-1-1472-16,1 2-288 0,0 2-64 0,-2 2-16 16,-1 3-640-16,-1 2-128 0,0 2-16 0,0 4-16 15,-1 5-400-15,-1 0-80 0,1 3-16 0,-2 4 0 16,-1 2-192-16,2 0 0 0,-1 4 0 0,0 1 0 31,-1 4-384-31,1-1-128 0,-1 1-32 0,2-3 0 16,-1 1-2144-16,0-6-448 0,1-1-64 0,-1-4-32 0</inkml:trace>
  <inkml:trace contextRef="#ctx0" brushRef="#br1" timeOffset="38398.44">2863 7080 19343 0,'0'0'1728'0,"0"0"-1392"16,-5 6-336-16,0 1 0 0,1 3 2608 0,-3-3 448 0,-2 1 80 0,-1 1 32 15,-1 4-1504-15,2-2-320 0,1 3-48 0,0 0-16 16,2 0-336-16,-1 1-80 0,1-1-16 0,-1 0 0 15,3 2-64-15,-1 0-16 0,0-1 0 0,1 2 0 16,3 1-192-16,-2 1-64 0,2-4 0 0,0 1 0 16,-1-2-192-16,4 1-32 0,1-1-16 0,1-1 0 15,2 1-272-15,0-3 128 0,3 0-128 0,0 0 0 16,-2-1 0-16,2-1 0 0,4-1 0 0,0-1 0 31,0-1-624-31,1 1-80 0,2-5 0 0,1 0-16 16,1-4-1328-16,3 1-272 0,3 0-48 0,0-6-16 0,0 1-592 15,1-2-112-15,-1 0-32 0,1 0-8352 0</inkml:trace>
  <inkml:trace contextRef="#ctx0" brushRef="#br1" timeOffset="38726.6">3265 7305 2751 0,'1'-6'256'0,"1"-1"-256"15,1-3 0-15,-2 1 0 0,-1-2 4992 0,0 1 944 16,0 1 192-16,-1-2 32 0,-2 3-3424 0,0 3-688 16,-3-1-144-16,0 3-32 0,-1 3-384 0,-3 3-80 15,-2-2 0-15,-1 4-16 0,-1 3-720 0,-1 3-144 16,1 0-16-16,1 4-16 0,1 0-192 0,2 2-48 15,-1 3 0-15,4-1 0 0,1-3-256 0,2 2 0 16,2 0 0-16,2-1 0 0,2-2 0 0,2-2 0 16,0-3 0-16,3-1 0 0,2-1-160 0,3-3 160 15,1-1-160-15,1-1 160 0,0-2-176 0,2-2 176 16,-3-2-192-16,0-1 192 0,0-1-176 0,0-1 176 0,-1-2-160 0,-2-1 160 16,1-2 0-16,-1 1 0 0,-1-1 0 0,-1 0 0 15,-1-1 0-15,-1 3 128 0,2-2 0 0,-1 4-128 16,-4-1 544-16,3 3 0 0,-1-1 0 0,1 2 0 15,1 2 224-15,-7 2 64 0,0 0 0 0,9 6 0 16,0 1-384-16,2 3-64 0,-2 5 0 0,2 2-16 16,2 1-64-16,1 1-16 0,0 1 0 0,1 1 0 15,1 0-288-15,0-1 0 0,2 1 0 0,4-1 0 32,4-2-3216-32,2-1-656 0</inkml:trace>
  <inkml:trace contextRef="#ctx0" brushRef="#br1" timeOffset="40320.44">4129 7224 11055 0,'0'0'976'0,"0"0"-784"0,0 0-192 0,0 0 0 0,0 0 1888 0,0 0 336 0,0 0 64 0,0 0 16 15,0 0-1056-15,0 0-208 0,0 0-32 0,0 0-16 16,0 0-544-16,0 0-96 0,0 0-32 0,0 0 0 16,17 3-128-16,-17-3-16 0,0 0-16 0,0 0 0 15,0 0 160-15,0 0 48 0,0 0 0 0,0 0 0 16,0 0 256-16,0 0 48 0,0 0 16 0,0 0 0 16,-1-4 208-16,1 4 32 0,-3-2 16 0,0 0 0 15,1-2-256-15,-2 2-48 0,0 2-16 0,1-4 0 16,-1 1-256-16,4 3-48 0,-4-4-16 0,4 4 0 15,0 0-112-15,-2-2 0 0,-1-4-16 0,3 6 0 16,0 0-176-16,0 0 0 0,0 0 0 0,0 0 0 16,0 0-1344-16,0 0-320 0,0 0-48 0,0 0-12480 15</inkml:trace>
  <inkml:trace contextRef="#ctx0" brushRef="#br1" timeOffset="40632.97">4272 7449 2751 0,'0'0'128'0,"-6"9"16"0,-3-4-144 0,0 3 0 16,-1-2 0-16,1 1 0 0,1-2 5888 0,1 0 1136 16,-1-2 224-16,3 0 48 0,5-3-5280 0,-7 0-1056 0,7 0-224 15,-4-4-32-15,0-3-448 0,0 1-64 0,0-1-32 0,2-1 0 16,1-1-160-16,1 1 0 0,0-1 0 0,0 1 0 15,-2 1 320-15,2 0-32 0,0 2 0 0,0 5 0 16,0-7 112-16,0 7 32 0,0 0 0 0,0 0 0 16,5-5-256-16,-5 5-48 0,8-1-128 0,1 1 192 15,0 0-192-15,1 0 0 0,-3 2 0 0,3 2 0 32,-1 0-1088-32,1 1-192 0,2 1-64 0,0-1-12928 0</inkml:trace>
  <inkml:trace contextRef="#ctx0" brushRef="#br1" timeOffset="41071.55">5032 6895 17503 0,'0'0'1552'0,"0"0"-1232"0,0 0-320 0,0 0 0 15,0 0 2176-15,0 0 368 0,0 0 80 0,0 0 0 16,0 0-896-16,2 10-192 0,-1 3-48 0,2 4 0 16,-1 4-384-16,2 4-80 0,0-1 0 0,0 5-16 15,0 2-608-15,0 2-112 0,1 2-32 0,-1 2 0 16,1-1-256-16,-1 1 160 0,0-1-160 0,0 1 128 31,0-2-656-31,0-1-144 0,1-4-32 0,0-3 0 16,0-2-2032-16,0-3-400 0,1-4-96 0,-1-1-16 0</inkml:trace>
  <inkml:trace contextRef="#ctx0" brushRef="#br1" timeOffset="41462.15">5588 6896 25791 0,'0'0'2304'0,"-4"-8"-1856"16,-1-1-448-16,-1 2 0 0,1 2 1200 0,-3 3 144 16,1-5 16-16,-3 1 16 0,0 3 64 0,-3 3 16 15,-3 0 0-15,2 3 0 0,-3-2-752 0,1 4-128 16,2 2-48-16,-2 0 0 0,-1 3-272 0,2 0-64 0,0 2-16 0,4 1 0 16,-1 1-176-16,3 3 0 15,2 3 0-15,2-5 0 0,1 2 0 0,4 0 0 0,0 0 0 0,3 0-176 16,1-1 176-16,2-2-192 0,2-1 192 0,2 0-192 15,1-2 192-15,-1-2-128 0,2-5 128 0,1 0-128 16,0-3-64-16,0-1 0 0,2-3 0 0,-1-2 0 31,0-3-272-31,1-1-64 0,-2-3-16 0,0-1 0 0,-2-1 544 0,1 0 224 0,-1-2-16 0,-2 0 0 16,-2 1-208-16,0 0 0 0,0 4 0 0,-2 0 0 16,0 2 208-16,-1 4-48 0,-4 5-16 0,0 0 0 15,0 0 320-15,0 0 64 0,0 0 16 0,9 12 0 16,-1 5 176-16,0 5 48 0,-2 0 0 0,1 7 0 15,-1 2-240-15,1 3-32 0,-1 2-16 0,1 5 0 16,-2-2-288-16,3 0-48 0,0 1-16 0,-1-3 0 16,1-1-832-16,1-1-192 15,0-1-16-15,3 0-11376 0,1 0-2256 0</inkml:trace>
  <inkml:trace contextRef="#ctx0" brushRef="#br1" timeOffset="50163.53">12497 6578 24239 0,'0'0'1072'0,"0"0"224"0,0 0-1040 0,0 0-256 15,0 0 0-15,0 0 0 0,0 0 1120 0,0 0 160 16,0 0 48-16,0 0 0 0,8 2 192 0,1 5 32 16,1 3 16-16,-1 6 0 0,0 1-512 0,0 5-96 15,0 6-32-15,-1 4 0 0,-2 2-176 0,1 3-48 16,-2 2 0-16,0 1 0 0,-1 3-512 0,0 3-192 16,-1 1 144-16,-1 0-144 0,1 1 0 0,0-1 0 0,-2 0 0 15,0-3 0 1,0-4-1392-16,1-2-208 0,-1-5-32 0,2-3-16 15,-1-9-1552-15,0-3-320 0</inkml:trace>
  <inkml:trace contextRef="#ctx0" brushRef="#br1" timeOffset="50694.74">13092 6633 25791 0,'0'0'2304'0,"0"0"-1856"0,-7-6-448 0,1 2 0 16,-2 3 1136-16,0-1 128 0,0-1 16 0,1 2 16 15,-3 1-752-15,3 4-160 0,-4-4-16 0,1 2-16 0,-1 2 32 0,1 3 0 16,0-3 0-16,-2 1 0 16,-1 1-240-16,1 2-144 0,0 1 192 0,1 2-192 0,-3-1 0 0,3 3 0 15,0-1 0-15,2 0 0 0,3 1 0 0,2-3 0 16,2 0-160-16,2 2 160 0,4 0-160 0,3 0 160 15,2-1-208-15,3 1 80 0,2 1 128 0,3-1-160 16,0 1 160-16,1 1-160 0,2 1 160 0,2 0 0 16,1 0-144-16,1 0 144 0,-1 2 496 0,2-1 160 15,-1 2 48-15,0 0 0 0,0 3-64 0,-2-3-16 16,0 2 0-16,-4 1 0 0,-2 0-176 0,-2 0-16 0,-1 1-16 0,-2 3 0 16,-2-2-96-16,-4 2-32 0,-2-3 0 15,-2 3 0-15,-1 2-96 0,-2-2-32 0,-2-2 0 0,-3 1 0 16,-2-1-32-16,-1-1 0 0,-2-2 0 0,0-2 0 15,-1-3 0-15,-1-4 0 0,-1 0 0 0,1-2 0 16,-2-5 16-16,2 0 0 0,0-4 0 0,2-2 0 16,2-4 16-16,-1-1 0 0,1-2 0 0,1-3 0 15,-1-2 32-15,4-3 0 0,1-1 0 0,1-2 0 16,2-2 0-16,2-3 0 0,0-2 0 0,3-2 0 16,1-1 128-16,0-1 16 0,1-3 16 0,-2-1 0 15,1-2-48-15,0 0-16 0,-1-2 0 0,3 1 0 16,-2-1 80-16,-2 0 16 0,2-2 0 0,0 2 0 15,-1 5-384-15,-1-1 0 0,0 4 0 0,-2 2-128 16,0 3 128-16,-2 5 0 0,0 1 128 0,-2 5-128 16,-2 3-1616-1,0-1-400-15,-2 5-80 0</inkml:trace>
  <inkml:trace contextRef="#ctx0" brushRef="#br1" timeOffset="91733.52">19743 6534 6447 0,'0'0'576'0,"0"0"-576"0,0 0 0 0,0 0 0 0,6 0 3696 0,-6 0 624 15,0 0 128-15,4 3 32 0,0 7-1840 0,-1-3-352 16,-3 6-80-16,-1 3-16 0,-1-2-592 0,-2 5-128 15,-2 0-32-15,0 6 0 0,-2 4-736 0,0-1-128 16,-1 5-48-16,0 2 0 0,0 2-368 0,1-3-160 16,-1 1 128-16,2 0-128 15,2 0-304-15,0 8-144 0,2-6-16 0,2-5-16 16,0-2-2144-16,2-6-448 0,2-1-64 0,1-3-9728 16</inkml:trace>
  <inkml:trace contextRef="#ctx0" brushRef="#br1" timeOffset="92107.09">20086 6505 24351 0,'4'-25'1088'0,"-1"15"208"0,0 1-1040 0,-1-3-256 0,-1 1 0 0,1 4 0 16,-2 0 976-16,0 7 144 0,0 0 32 0,-7-3 0 16,1 3 240-16,-1 6 48 0,1 4 16 0,-2 3 0 15,0 8-816-15,0 6-144 0,0 6-48 0,1 6 0 16,-1 4-272-16,2 0-176 0,1 3 192 0,1 1-192 15,3-2 0-15,1 0 0 0,1-2 0 0,3-3 0 16,4-2-160-16,1-3 16 0,2-4 0 0,2-2 0 16,1-4-48-16,2-2 0 0,2-2 0 0,1-3 0 0,2-3 192 15,0-2 0-15,0-7-144 0,0-1 144 0,-2-3 0 16,2-4 0-16,2 1 0 0,-4-3 0 0,-2-6 0 0,-1 1 0 16,-2-2 0-16,-4 0 0 0,0-4 224 0,-5 3-32 15,-3 1-16-15,0-1 0 0,-5 0 288 0,-2 2 64 16,-4-2 16-16,-3 2 0 0,0 1-96 0,-1-2-32 15,-2 3 0-15,0 3 0 0,1 4-288 0,0 2-128 16,-1 2 0-16,1-1 128 16,1 5-512-16,1 2-96 0,3 1-32 0,1 2 0 15,2 1-1664-15,2 1-320 0,2 1-80 0,2 0-11168 16</inkml:trace>
  <inkml:trace contextRef="#ctx0" brushRef="#br1" timeOffset="92251.05">20643 6983 15663 0,'-6'2'1392'0,"-1"-1"-1120"0,-1 2-272 0,2 0 0 16,-1 1 1664-16,1 2 288 0,0-1 48 0,3 0 16 16,3-5-1776-16,0 0-240 0,0 0-288 0,0 0-9712 15</inkml:trace>
  <inkml:trace contextRef="#ctx0" brushRef="#br1" timeOffset="92563.42">20978 6596 27695 0,'-29'0'1216'0,"15"1"272"0,-4 1-1184 0,0 0-304 15,-1 2 0-15,1 0 0 0,1 0 1152 0,1 3 192 16,3-4 16-16,3 7 16 0,2-4-304 0,2 5-64 15,3 2-16-15,3-3 0 0,4 2-752 0,4 2-240 16,4 2 128-16,3-1-128 0,3 4 0 0,5-2 0 16,0 2 0-16,2 2 0 0,1-1 256 0,0 0 0 15,-1 1 0-15,-3 0 0 0,-3-1 64 0,0 3 16 16,-2-3 0-16,-2-1 0 0,-2-2-16 0,-2 0-16 0,-2-1 0 16,-4-1 0-16,-1 4-304 0,-3-6 0 0,-1 0-176 0,-2 0 176 15,-2-1-368-15,-1-2 48 0,-2 2 0 0,1-6 0 31,-5-2-2160-31,-1-1-416 0,-1-6-96 0,-4-1-10944 0</inkml:trace>
  <inkml:trace contextRef="#ctx0" brushRef="#br1" timeOffset="92704.02">20819 6616 37375 0,'5'-7'832'0,"3"2"160"0,0 0 32 0,2-1 16 0,3 3-832 0,3-3-208 0,0 1 0 0,-1 0 0 16,2 0 1600-16,0-1 288 0,1 3 48 0,1-1 16 15,-1 1-1296-15,2 3-256 0,-2-3-48 0,0 6-16 16,-1-3-1280-16,3 1-256 0,-1 2-48 0,2 1-17760 16</inkml:trace>
  <inkml:trace contextRef="#ctx0" brushRef="#br1" timeOffset="94438.38">24874 3226 20271 0,'0'0'1792'0,"0"0"-1424"0,0 0-368 0,-6 12 0 16,2-1 1712-16,2 4 272 0,-1 0 48 0,3 4 16 15,2 3-832-15,-1 4-144 0,1 3-48 0,1 3 0 16,0 2-624-16,-2 7-128 0,2 4-16 0,-1 5-16 15,1 3-384-15,-2-10-80 0,3 0-16 0,-1 2 0 16,-3-2 560-16,0-2 96 0,-2-4 32 0,0-1 0 0,0-6-16 0,-3 5 0 16,1-5 0-16,-2-5 0 0,1-3-48 0,-2-5-16 15,2-6 0-15,-3-3 0 0,2-5-32 0,-5-1 0 16,-1-2 0-16,1-5 0 0,-1-6-192 0,0 3-144 16,0-2 192-16,-1-3-192 0,-1-4 0 0,1-3 0 15,3-3 0-15,-1-3 0 0,-1-9 0 0,3-1-176 16,1-3 32-16,5 3 0 0,1-2 144 0,5 4-192 15,2 3 192-15,2 5-192 0,0 0 192 0,1 10 0 16,0 2 0-16,1 2 0 0,2 1 384 0,-1 4 16 16,0 1 0-16,2 5 0 0,1-1 112 0,2 5 0 15,-2 5 16-15,-2 4 0 0,0 5-80 0,-3 0-32 16,-1 4 0-16,1 4 0 0,0 3-112 0,0 2-32 16,0 1 0-16,0 2 0 0,1 0-48 0,1 7-16 0,2-3 0 15,1-4 0-15,-1 0-208 0,1 0-288 0,-2-1 64 0,2-2 16 16,0 2 208-16,3-1 0 0,1-5 0 0,1 4 0 31,3 1-656-31,3-2-96 0,3-6-16 0,3 2-11328 0,1 0-2256 0</inkml:trace>
  <inkml:trace contextRef="#ctx0" brushRef="#br1" timeOffset="95766.44">25657 3613 14735 0,'0'0'1312'0,"-8"-2"-1056"0,1-1-256 0,0 2 0 16,7 1 2400-16,-5-7 416 0,0 1 96 0,5 6 16 16,0 0-752-16,2-7-128 0,3 2-48 0,5 2 0 15,-1-1-1088-15,4 2-208 16,4-1-64-16,0 3 0 0,2-4-352 0,2 3-80 0,1 1-16 0,3-1 0 0,0 1-192 0,1 0 0 16,0 0 0-16,-1 0 0 15,-1 0-1168-15,1 0-176 0,1 1-48 0,0 0-8256 16,-2 3-1648-16</inkml:trace>
  <inkml:trace contextRef="#ctx0" brushRef="#br1" timeOffset="96032.11">26506 3557 7359 0,'0'0'656'0,"0"0"-528"15,0 0-128-15,0 0 0 0,0 0 3376 0,-3-6 640 0,-1-1 128 0,-1 2 16 16,0 1-1392-16,-2 3-272 0,0-3-64 0,-1 2-16 15,-1 2-848-15,-2 2-160 0,-2 2-48 0,0-2 0 16,0 5-512-16,0 2-96 0,-1 3-32 0,-1-1 0 16,4 4-464-16,0 3-112 0,2 3-16 0,1 0 0 15,0-3-128-15,3 0 0 0,1 3 0 0,0-1 0 16,4-2-144-16,4-1-16 0,3-2 0 0,2 4 0 31,1-4-480-31,5 1-112 0,3 0-16 0,0-5 0 16,2-1-1664-16,-1-3-320 0,1 0-80 0,-1-2-10160 0</inkml:trace>
  <inkml:trace contextRef="#ctx0" brushRef="#br1" timeOffset="96392.47">26825 3664 10127 0,'0'-8'896'0,"-1"2"-704"16,-4-3-192-16,2 1 0 0,1 0 3952 0,-2 1 752 16,-4 2 160-16,0 1 16 0,1-1-2560 0,0 4-512 15,-2 2-96-15,-2 3-32 0,-1 1-768 0,-1 2-144 16,-1 1-48-16,1 3 0 0,0 4-336 0,1 0-64 15,2 2 0-15,1-1-16 0,2 1-304 0,3-2 160 16,2 0-160-16,2-2 128 0,1-1-128 0,2-2 0 16,2-1 0-16,1 0 0 0,3-5 0 0,0 1 0 15,1 1-144-15,1-3 144 0,0-1 0 0,1-2-192 16,-1-3 192-16,1-1-160 0,0-1 0 0,1 0 0 16,1-2 0-16,0-1 0 0,-1-1 160 0,-1-1-208 15,0-2 80-15,-3 0 128 0,-5-1 0 0,1 3 0 16,2-2 0-16,-3 2 0 0,-2-2 240 0,1 2 64 0,-3 1 16 15,1 2 0-15,2 2 464 0,-3 5 112 0,0 0 0 0,0 0 16 32,0 0-336-32,0 0-64 0,-4 6 0 0,-1 3-16 0,-3 3-368 0,3 3-128 0,2 0 0 0,2 1 144 15,-2-1-144-15,3 0-192 0,3-1 32 0,2 0 16 32,3-2-704-32,0 0-144 0,1-2-32 0,4-2 0 15,0-1-2144-15,1-5-432 0,0-2-96 0</inkml:trace>
  <inkml:trace contextRef="#ctx0" brushRef="#br1" timeOffset="96658.36">27160 3581 1839 0,'0'0'160'0,"0"0"-160"0,0 0 0 0,0 0 0 0,0 0 5440 0,0 0 1072 16,0 9 208-16,0 1 32 0,-1 3-4576 0,1 0-928 16,-1 5-176-16,1 5-48 0,-2-1-96 0,2 1-32 15,0-1 0-15,0 1 0 0,2-5-416 0,0 3-96 16,1-4 0-16,0-2-16 0,-1-2-112 0,2-1-32 15,1-1 0-15,1-2 0 0,-6-9-224 0,6 5 0 16,-6-5 0-16,0 0-160 0,8-1 544 0,0-1 128 16,-2-4 0-16,-1-1 16 0,1-1-288 0,-2-1-64 15,-1-1-16-15,0 1 0 0,-2 0-160 0,3-2 0 16,0 1 0-16,0-3 0 16,-1 1-640-16,1 2-64 0,0-1-16 0,1-3 0 15,-1 2-2160-15,0 2-416 0,-1 0-96 0,1 3 0 0</inkml:trace>
  <inkml:trace contextRef="#ctx0" brushRef="#br1" timeOffset="97126.97">27514 3334 10127 0,'0'0'448'0,"0"12"96"0,-3 1-544 0,3-1 0 0,3 2 0 0,-1 3 0 16,0 1 3920-16,-2 4 688 0,-3 4 128 0,2 12 16 15,1-3-2528-15,1-1-512 0,2 0-112 0,-2 0 0 0,-1-1-928 0,1-2-176 16,2-2-48-16,-1-3 0 0,2-4-304 0,0-2-144 16,-1-5 128-16,-2-4-128 0,-1 0 224 0,1 4-32 15,-1-15-16-15,0 0 0 0,0 0-176 0,0 0 192 16,2 8-192-16,-2-8 192 0,0 0-192 0,0 0 0 15,0 0 0-15,1-14 0 0,-2 0 0 0,1 0-176 16,0 1 16-16,0 0 0 16,0-2-400-16,1-7-80 0,2-3 0 0,1 2-16 15,-1-1-48-15,3 5-16 0,-1 2 0 0,1 4 0 0,1 1 336 0,1 2 64 16,2 2 0-16,1 3 16 0,-2 2 432 0,2 1 64 16,4 2 32-16,0 5 0 0,1 3 432 0,-4 1 96 15,0 1 16-15,-1 3 0 0,2 3 128 0,0 1 48 0,-1 1 0 16,-5-5 0-16,-1 3 96 0,2 7 32 0,-4-2 0 0,-2 1 0 15,-2-5-240-15,-1 1-64 0,-3 1 0 0,0-5 0 16,-2 2-240-16,-2 1-48 0,-2-2-16 0,-1 0 0 16,2-4-272-16,-3 4-64 0,-1-2-128 0,-5 4 192 15,1-2-192-15,3-4-160 0,-1-3 32 0,2-5 0 32,2-3-1856-32,4-2-384 0,2-1-64 0,0-1-9264 0,2-5-1856 0</inkml:trace>
  <inkml:trace contextRef="#ctx0" brushRef="#br1" timeOffset="97439.43">27828 3693 8287 0,'15'-12'736'0,"-5"5"-592"0,-3 1-144 0,-7 6 0 15,8-7 4096-15,-8 7 800 0,0 0 160 0,0 0 16 16,0 0-2576-16,0 0-512 0,-1 10-96 0,-2 5-32 0,-1-2-576 0,-2 7-128 16,-3 3-32-16,1 1 0 0,3 0-416 0,1 1-96 15,1 1-16-15,3-1 0 0,4 0-144 0,3-3-48 16,0-1 0-16,3-5 0 0,0-3-208 0,7 2-64 15,0-4 0-15,-3-6 0 0,3 0-128 0,9-2 160 16,2-5-160-16,-4 0 160 0,-3-7 64 0,-1-2 16 16,-6-1 0-16,-1 1 0 0,-2-4-48 0,-2 0 0 15,-3-6 0-15,-2 0 0 0,-1 3-192 0,-3 0 176 16,0-1-176-16,-4 2 160 0,-4-1-160 0,-1-1 0 16,-3-2 0-16,-1 0 0 15,-2 1-272-15,-1 1-144 0,-1 0-32 0,3 3 0 16,-1 1-720-16,2 2-160 0,-1 1-16 0,2 2-16 15,2 2-2096-15,1 3-432 0,2 1-80 0</inkml:trace>
  <inkml:trace contextRef="#ctx0" brushRef="#br1" timeOffset="97767.7">28258 3598 17503 0,'0'0'1552'0,"11"13"-1232"0,-4 2-320 0,0 5 0 15,-2 1 3040-15,-1 2 544 0,-1 3 128 0,-2-4 0 16,-1 1-1328-16,0-1-272 0,-1-1-48 0,-1-1-16 15,1 1-784-15,0-1-176 0,-2-3-16 0,2 0-16 16,-1-4-736-16,2 0-160 0,2-5-32 0,-2-8 0 16,0 0 0-16,0 0 0 0,0 0 0 0,0 0 0 15,0 0-128-15,0 0 0 0,8-11-160 0,-1 1 160 16,0-5-528-16,-1 0-16 0,-2-5 0 0,2 3 0 16,-1-4 96-16,1 1 0 0,3-3 16 0,1 1 0 0,-3-3 32 15,4 5 0-15,2-1 0 0,1 1 0 0,2 3 400 0,-2 4 176 16,1 4-16-16,-1 5 0 0,0 3 800 0,-1 5 144 15,-2 4 48-15,-2 3 0 0,-3 2-320 0,2 3-48 16,0 2-16-16,1 3 0 0,-1 1-64 0,1-1-32 16,1-3 0-16,2 3 0 0,0-1-432 0,0 1-96 15,-3 0-16-15,1-1 0 16,-1 1-512-16,2-1-96 0,-1-6-32 0,1 2 0 16,-1-3-2960-16,0 1-608 0</inkml:trace>
  <inkml:trace contextRef="#ctx0" brushRef="#br1" timeOffset="99330.44">29592 3888 13823 0,'0'0'1216'0,"0"0"-960"0,-2 24-256 0,2-14 0 15,0 2 2656-15,0 2 480 0,2 1 112 0,-1 3 16 16,-1 3-1600-16,3 2-304 0,1 2-64 0,0 0-16 16,-1-2-544-16,1 2-112 0,-1 0-32 0,1-3 0 15,-2-3-16-15,1 0-16 0,-2-4 0 0,2-2 0 16,0 0 16-16,-3-13 0 0,2 11 0 0,-2-11 0 16,0 0-128-16,0 0 0 0,0 0-16 0,0 0 0 0,0 0 48 0,3-12 16 15,-2-4 0-15,0-2 0 0,-1-3-256 0,0-1-48 31,2-3-16-31,-1-1 0 0,2-1-176 0,1-2-176 16,1-1 48-16,1-5 0 16,1 0-592-16,1 1-112 0,-2 0-32 0,2 3 0 15,-2 5 32-15,4 4 0 0,0 2 0 0,0 3 0 0,2 3 512 0,1 2 96 16,-1 2 32-16,2 2 0 0,1 3 192 0,-1 3 0 16,-1 2 0-16,0 4 160 0,-1 3 160 0,-2 0 16 15,1 5 16-15,-2-1 0 0,-3 2 192 0,0 2 32 16,-3 2 16-16,-1 2 0 0,-4 0-80 0,0 1 0 15,-2 0-16-15,-3-1 0 0,0-2-352 0,-1 2-144 16,-1-2 128-16,-2 0-128 16,-1-1-256-16,1-4-144 0,0-3-32 0,2-3 0 15,0-2-1616-15,9-4-320 0,-9 0-64 0,9 0-11648 0</inkml:trace>
  <inkml:trace contextRef="#ctx0" brushRef="#br1" timeOffset="99564.78">30270 3143 25679 0,'0'0'1136'0,"0"0"240"0,0 0-1104 0,9 7-272 0,-3 5 0 0,-3 2 0 16,-4 6 1088-16,-2 2 144 0,0 6 48 0,-3 3 0 0,-3 7 48 0,-4 6 16 0,-4 6 0 0,-1-1 0 15,-1 1-960-15,-2 2-176 0,-1 1-32 0,-1-1-16 0,-1-1-160 0,3-4 0 16,3-1 0-16,1-5 0 31,0-1-736-31,3-9-128 0,4-4-32 0,-1-3 0 0,1-5-1776 0,2-3-352 0,0 0-80 0,8-16-16 0</inkml:trace>
  <inkml:trace contextRef="#ctx0" brushRef="#br1" timeOffset="99814.68">30425 3444 17503 0,'0'0'1552'0,"0"0"-1232"0,-11 6-320 0,-3 3 0 16,-3 2 2272-16,0 1 400 0,2-1 80 0,-4 4 0 31,-2 4-1008-31,1-2-208 0,-3 3-32 0,1 1-16 0,0 2-400 0,0 2-96 0,0 0-16 0,2-1 0 32,3 0-80-32,2-3-32 0,0-3 0 0,2-2 0 15,1-2-352-15,6 0-64 0,3-5 0 0,5 2-16 16,-2 0-432-16,4 1 128 0,2-5-128 0,5-1 0 15,2-1 0-15,-2 1-272 0,0 0 32 0,0 1 16 32,4-5-352-32,0 2-80 0,1 3-16 0,0-1 0 0,1 1-2080 0,2-2-432 0,1 0-80 0</inkml:trace>
  <inkml:trace contextRef="#ctx0" brushRef="#br1" timeOffset="100174.09">30718 3668 2751 0,'0'0'128'0,"-14"0"16"0,-4 3-144 0,-1 0 0 32,0 3 0-32,1 0 0 0,-1 3 4704 0,0 3 912 15,-1 1 176-15,3 1 32 0,3 5-3504 0,1-4-704 16,0 1-144-16,4 0-16 0,2-2-592 0,3 0-112 0,3-1-32 0,1-1 0 0,0 0-304 0,3-2-64 31,2-3-16-31,3 1 0 0,1-5-80 0,2 0 0 16,1 0-16-16,1-5 0 0,0 0-240 0,3-2 0 15,2 1 0-15,0-3 0 0,1-1-128 0,-4 1-32 16,-2-6 0-16,0 3 0 0,-2 0-48 0,-2-3-16 0,-1 2 0 0,-2-1 0 0,-1 1 80 0,2 1 16 0,1 1 0 16,0 1 0-16,-8 7 128 0,7-6-128 0,-7 6 128 0,0 0-128 15,0 0 320-15,11 2 64 0,-11-2 0 0,8 7 16 16,-8-7 352-16,8 14 64 0,-1-1 16 0,1 0 0 16,-1 0 80-16,-1 2 32 0,2 0 0 0,1 2 0 31,2 1-432-31,-1 1-64 0,-2-5-32 0,1 2 0 15,3 1-1376-15,1 0-288 0,1 1-48 0,0-1-14464 0</inkml:trace>
  <inkml:trace contextRef="#ctx0" brushRef="#br1" timeOffset="101894.54">24608 5235 23087 0,'0'0'1024'0,"-4"7"208"0,4-7-976 0,-4 5-256 0,0 0 0 0,1 3 0 16,2 1 496-16,0 3 48 0,-1-3 16 0,2 3 0 15,2 1 416-15,0 5 96 0,1-1 16 0,1 0 0 16,0-6 96-16,1 1 32 0,-2-1 0 0,-1-2 0 15,-2-9-192-15,0 0-48 0,0 0 0 0,0 0 0 0,0 0-16 0,0 0-16 16,0 0 0-16,7-7 0 0,-2-3-176 0,0-6-48 16,-2 0 0-16,-1-4 0 0,1-6-384 0,0 1-80 15,-1 1 0-15,2 2-16 0,0-7-240 0,0 11 0 16,0 1 0-16,1-1 0 16,-1-3-528-16,1 3-48 0,3 2-16 0,0 3 0 15,0 0-528-15,3 0-96 0,2 4-32 0,2 1 0 16,2 2-608-16,0 2-112 0,0 2-16 0,1 2-16 15,1 2-1456-15,0-1-304 0,0 2-48 0</inkml:trace>
  <inkml:trace contextRef="#ctx0" brushRef="#br1" timeOffset="102207">25089 5102 3679 0,'0'0'320'0,"0"0"-320"0,0 0 0 0,0 0 0 16,0 0 2944-16,0 0 528 0,-8 9 112 0,-1 2 0 16,-2-4-2016-16,0 5-416 0,-1 0-64 0,-1 4-32 15,0-1 336-15,1 2 64 0,2 0 16 0,-1 0 0 16,1 0-320-16,2-4-64 0,0 0-16 0,2 0 0 15,0 0-368-15,3 0-64 0,0 0 0 0,2-2-16 16,1-1-224-16,1 0-32 0,2-2-16 0,2-1 0 16,1-3-352-16,1-2 128 0,-7-2-128 0,9-2 0 15,0-2 0-15,1-3 0 0,1-2 0 0,-1-1 0 16,-1-2 0-16,1-1 0 0,-1-1 0 0,-3-2 0 16,1-1 0-16,1 3 144 0,-2 1-144 0,1-3 0 15,-2 2 144-15,-1 2-144 0,-2 0 0 0,1 3 144 16,-2 0 112-16,2 1 32 0,-2 2 0 0,-1 6 0 15,0 0-32-15,0 0-16 0,0 0 0 0,0 0 0 16,0 7-240-16,0 5-240 0,0 5 48 0,1-1 16 16,1 1-1424-16,-1-3-304 0,0 2-48 0,2 1-11568 15</inkml:trace>
  <inkml:trace contextRef="#ctx0" brushRef="#br1" timeOffset="102597.8">25359 5071 16575 0,'0'0'1472'0,"0"0"-1168"15,-4 8-304-15,0 2 0 0,1 6 3168 0,-1-2 576 16,0 2 112-16,0 2 32 0,1 4-2352 0,0 0-480 0,-1 2-96 0,3-7 0 16,-1 3-576-16,1 3-128 0,0-4 0 0,1 2-16 15,1 0-96-15,-1-3-16 0,0-3 0 0,1 1 0 16,2-1 96-16,0-5 16 0,1-2 0 0,-4-8 0 15,0 0-240-15,6 0 144 0,2-3-144 0,0 0 128 16,-2-4-128-16,1-1 0 0,1-4 0 0,-2-1 0 16,1-2 0-16,-2-3 0 0,3-2-128 0,-2 0 128 15,-1 0 0-15,2 0 0 0,-1-1 0 0,1 2 0 16,-1 2 224-16,-2 4-32 0,0 2-16 0,0 2 0 16,0 1 208-16,0 3 64 0,-4 5 0 0,0 0 0 15,0 0-208-15,3 10-48 0,-3 5 0 0,0 2 0 16,-2 2-192-16,1 2 128 0,1 0-128 0,0 1 0 15,-1 0 0-15,1 0-320 0,0 1 64 0,2-4 0 16,2-2-656-16,1-1-128 0,3-1-32 0,0-3 0 16,1-1-272-16,2-2-64 0,-1-7-16 0,2 1 0 15,1-3-2064-15,0-3-416 0,0-4-64 0</inkml:trace>
  <inkml:trace contextRef="#ctx0" brushRef="#br1" timeOffset="102941.68">25743 5244 12895 0,'0'-8'1152'0,"-2"2"-928"16,-2 1-224-16,-2 1 0 0,0-3 2384 0,-1 7 432 15,-2 4 96-15,1-1 16 0,-1-1-784 0,0 3-160 16,-1 2-16-16,1 2-16 0,1-1-608 0,1 2-112 16,1 1-16-16,1-1-16 0,1 1-608 0,1-1-112 15,0-1-32-15,2 2 0 0,1-5-224 0,0-6-48 16,0 0-16-16,5 8 0 0,1-1-160 0,-1-2 0 0,-5-5 0 0,0 0 0 16,8 2 0-16,-1 0 0 0,-7-2 0 0,10 0 0 15,-3-2 0-15,1 0 0 0,0-2 0 0,1-1 0 16,-2 1-304-16,1-3 64 0,-2 2 16 0,2 0 0 15,-3 0-16-15,-5 5 0 0,5-4 0 0,-5 4 0 16,9-3 240-16,-1 3 0 0,1 1 0 0,-1 2 0 16,-1 2 0-16,-1 3 128 0,1 1 0 0,-1 2-128 15,1 0 544-15,-2 2 0 0,0 3 0 0,0 3 0 16,-3 2 480-16,-2 0 80 0,-2-4 32 0,-1 3 0 16,-3 3-224-16,0-1-32 0,-6-1-16 0,-1-1 0 15,-1-1-480-15,-2 1-80 0,-2-2-32 0,1 0 0 16,0-2-272-16,1-2 0 0,1-2 0 0,-1-1 0 15,0-2-560-15,2 0-112 0,1-3-32 0,1-4 0 16,2-4-1792-16,1-3-384 0,1-1-64 0,3-4 0 16,2 1-896-16,2-6-192 0,1-2-16 0</inkml:trace>
  <inkml:trace contextRef="#ctx0" brushRef="#br1" timeOffset="103207.48">25720 5444 4607 0,'21'2'192'0,"-10"-2"64"0,4-4-256 0,2 2 0 15,1-5 0-15,1 2 0 0,2 0 3664 0,0 0 688 16,-1-3 144-16,1-1 32 0,-2-2-2768 0,2-1-544 15,-1 1-128-15,-2-5 0 0,-1 3 64 0,-2 0 32 16,0 1 0-16,-4-1 0 0,0 0-416 0,-3-1-96 16,-2-2-16-16,-1-1 0 0,-1 7 112 0,-2 1 32 15,-4-4 0-15,0 4 0 0,-2 2 16 0,4 7 0 16,-7-1 0-16,-2 1 0 0,-3-2 208 0,1 5 64 16,-2 6 0-16,-2-1 0 0,2 5-192 0,-1 3-16 0,1 3-16 0,1-1 0 15,2 3-304-15,2 0-64 0,1-1-16 0,4-2 0 16,1 3-352-16,2 0-128 0,3-8 0 0,2 1 144 15,2 2-352-15,2-6-80 0,2-1-16 0,4 2 0 32,2-1-1200-32,1-1-240 0,3-6-48 0,1-2-10480 0,3-1-2080 0</inkml:trace>
  <inkml:trace contextRef="#ctx0" brushRef="#br1" timeOffset="103473.19">26428 5137 22111 0,'-23'0'1968'0,"14"4"-1584"0,-2-3-384 0,0 3 0 0,1 2 2064 0,-1-1 336 16,2 4 64-16,4 3 16 0,2-5-1424 0,3-7-288 15,6 14-48-15,1 1-16 0,4-2-480 0,3 2-96 16,3-2-128-16,0 1 176 0,3 2-176 0,-1-1 0 16,2-2 0-16,-1-1 0 0,2 2 336 0,-1-2 48 15,-3-2 0-15,-2 0 0 0,-3-1 544 0,-3 1 112 16,-1 1 32-16,-2-2 0 0,-3-1 208 0,-3-1 64 15,-1-7 0-15,-4 11 0 0,-3 3-464 0,-2-2-96 16,-4-3-16-16,-1 3 0 0,-2-2-480 0,-1 1-96 16,0-4-32-16,0 1 0 15,-1 0-800-15,0 0-176 0,0-2-16 0,-1 1-19376 16</inkml:trace>
  <inkml:trace contextRef="#ctx0" brushRef="#br1" timeOffset="105194.63">27833 4947 3679 0,'0'0'320'0,"0"0"-320"0,4-12 0 0,-8 6 0 0,8-7 4080 0,0 0 736 0,0 0 160 0,1 1 16 15,-1-3-2400-15,1 1-480 0,0-2-112 0,1 0-16 16,-1-1-496-16,0 0-96 0,-1-2-32 0,0 1 0 16,0 2-208-16,-2 0-32 0,-2 2-16 0,-1 0 0 15,-2 1-272-15,1 4-64 0,-2-1-16 0,-1 3 0 16,-2 3-384-16,1 2-80 0,-2 0-16 0,0 6 0 16,0 4-272-16,2 5 0 0,-1 1 0 0,2 6 0 15,0 3 0-15,2 3 0 0,1 3-144 0,2 2 144 16,1 5 0-16,1 3-128 0,2 1 128 0,3 3 0 15,-2 1-256-15,0 2 16 0,0-3 16 0,1 0 0 16,-1-1-672-16,0-3-144 0,0-3-32 0,-1-3 0 16,-1-4-240-16,-1-3-48 0,0-1-16 0,-1-5 0 15,2-1-1168-15,-3-6-224 0,-2-4-48 0,1-1-16 16,1-8-320-16,0 0-64 0,-6 1-16 0,-1-2 0 16,-1-5 1440-16,0 0 272 0,-1-2 64 0,0-2 16 0,0-3 2992 0,0-4 608 15,1-2 112-15,0 0 32 0,0-2 64 0,2 0 32 16,-1-2 0-16,3 3 0 0,1-1-672 0,1 3-144 15,1 1-32-15,1 3 0 0,3-1-176 0,2 4-32 16,1 0-16-16,2 2 0 0,3-1-816 0,2 2-176 16,2 3-16-16,3-2-16 0,2-2-304 0,1 0 0 0,1-2 0 0,0 4 0 15,0-1 0-15,1 3 0 0,-1-2-128 0,0 2 128 16,-3 4-384-16,0 1 32 0,-1 1 0 0,-2 4 0 16,-2-2 16-16,-1 2 0 0,0 1 0 0,-1 4 0 15,-2 3 48-15,-1-3 16 0,-1 2 0 0,0 2 0 16,-2 0 272-16,0 2 0 0,-4-2 0 0,-2 1 0 15,-2-1 0-15,-2 0 0 0,-1 1 192 0,-1-1-48 16,1-1 192-16,0-2 48 0,1 2 0 0,-1-4 0 16,0 1-64-16,-1-1 0 0,1 0 0 0,1-2 0 15,4-7-128-15,0 0-48 0,0 0 0 0,0 0 0 16,0 0 0-16,0 0 0 0,-4-7 0 0,2-2 0 16,0 0-144-16,4-1 0 0,2-2 0 0,2-1 0 15,-1-1-400-15,1-1 32 0,0 0 16 0,2-1 0 16,1-1-416-16,0 1-64 0,0 5-32 0,0-1 0 15,-2 2-272-15,-1 0-48 0,1 3-16 0,-2-1 0 16,-1 1-208-16,0 1-32 0,-4 6-16 0,4-7-4816 16,-4 7-976-16</inkml:trace>
  <inkml:trace contextRef="#ctx0" brushRef="#br1" timeOffset="105835.47">28227 5158 5519 0,'0'0'496'0,"0"0"-496"16,0 0 0-16,0 0 0 0,0 0 2384 0,0 0 384 16,0 0 80-16,0 0 16 0,0 0-1456 0,0 0-272 15,4 13-64-15,-3-5-16 0,-2 0-80 0,1 1-16 16,0 0 0-16,1 0 0 0,-1-9-208 0,0 8-48 15,-3 2-16-15,2 0 0 0,1-10 240 0,0 0 48 16,-3 6 16-16,3-6 0 0,0 0-160 0,-3 5-48 16,-4-1 0-16,1-4 0 0,-2 0-288 0,1-2-64 15,7 2-16-15,-5-4 0 0,-2-3 80 0,2-1 16 0,0 0 0 16,2 2 0-16,1-1 48 0,1 1 16 0,1-2 0 0,2-1 0 16,2-3-208-16,1 1-48 0,2-3 0 0,-1 4 0 15,3 0-320-15,-1-3 128 0,-1-2-128 0,1 1 0 16,-1 0 0-16,3 2 0 0,0 1 0 0,0 1 0 15,1-2 0-15,-1 3-160 0,2-3 16 0,-2 6 0 32,1 2-1328-32,1 3-256 0,1 1-48 0,5 4-16 15,-3-2-944-15,0 6-192 0,-3 2-32 0,-3-3-4640 0,0-4-912 0</inkml:trace>
  <inkml:trace contextRef="#ctx0" brushRef="#br1" timeOffset="106132.22">28597 5067 11055 0,'0'0'976'16,"0"0"-784"-16,0 0-192 0,0 0 0 15,0 0 2800-15,0 0 512 0,0 0 96 0,0 0 32 16,0 0-1392-16,0 0-256 0,-3 6-64 0,0 2-16 0,-3 0-624 0,0 1-112 16,-3-1-16-16,1 4-16 0,0-1-400 0,-1 2-80 15,0 2-16-15,0-1 0 0,1 2-160 0,3-1-32 16,3 1-16-16,1-2 0 0,1-1-80 0,3 0-16 16,2 1 0-16,3-3 0 0,2 0 48 0,1-2 16 15,-2-3 0-15,1 0 0 0,0-4 32 0,2-1 0 16,-1-2 0-16,0-1 0 0,0-1 16 0,-1-1 0 15,1-2 0-15,-2-1 0 0,-1-1 0 0,-1-2 0 16,-1-2 0-16,-2 0 0 0,-2 3-96 0,-1-1-16 16,-1 1 0-16,-1-2 0 0,-1-2-144 0,-2 3 128 15,-3-2-128-15,-1 0 128 0,-1 2-128 0,0-1 0 16,0 1-160-16,-5-4 160 16,-2 1-768-16,3 2-48 0,2-2-16 0,5 4 0 15,1 1-1936-15,5 8-400 0,-4-6-80 0</inkml:trace>
  <inkml:trace contextRef="#ctx0" brushRef="#br1" timeOffset="106634.1">28843 4999 9215 0,'0'0'400'0,"0"0"96"0,10 8-496 0,-10-8 0 0,6 12 0 0,-1 1 0 16,-1 0 4496-16,0-2 816 0,-3-1 144 0,-1 1 48 15,0 5-3504-15,2 0-688 0,-2-3-144 0,0 0-16 16,-2 2-400-16,2 0-80 0,0-6-16 0,0-9 0 15,2 10-320-15,-2-10-64 0,0 0-16 0,0 0 0 16,0 0-256-16,0 0 160 0,0 0-160 0,11 3 128 0,0-3-384 0,-11 0-96 16,10-8-16-16,1 0 0 15,-1-5-80-15,-1 0 0 0,-2-1-16 0,2-2 0 16,1-1-192-16,-2-1-48 0,-1 0 0 0,-1 2 0 0,2 2 336 0,1 3 64 16,2 3 16-16,-2-2 0 15,-1-3 592-15,-1 5 112 0,1 2 32 0,-8 6 0 0,12 0 224 0,-12 0 48 16,0 0 16-16,8 6 0 0,-8-6-288 0,6 16-64 15,-2-1-16-15,-1 2 0 0,-2 2-80 0,2 0-16 16,1 2 0-16,-2-1 0 0,1-5-64 0,-3 0-16 16,-1-1 0-16,1 0 0 0,0-1 0 0,1-2 0 0,-1-11 0 0,0 0 0 15,5 10-16-15,-5-10-16 0,0 0 0 0,10 4 0 16,-10-4-160-16,10-4 128 0,-4-2-128 0,1-1 128 16,0-1-128-16,0-1 0 0,-2-1 0 0,2-3 0 15,1-4 0-15,-1 0 0 0,0 1 0 0,-1-2 0 16,1 0 0-16,-1-2 0 0,1-3-128 0,1 2 128 15,0 1 0-15,1 3 0 0,1 4 0 0,2 0 0 16,0-1 0-16,-1 3 0 0,2 4 192 0,-1 3-64 16,-12 4 368-16,12 4 64 0,-2-2 16 0,1 6 0 15,-2 5-336-15,0 1-64 0,-1 5-16 0,0 4 0 16,-2 3-160-16,-1 3 0 0,-1-2 0 0,-1 3 0 16,-1-1-768-16,0 2-96 0,-2-2-16 0,0 2-10896 15,-2-1-2176-15</inkml:trace>
  <inkml:trace contextRef="#ctx0" brushRef="#br1" timeOffset="107196.71">25833 6168 19343 0,'0'0'1728'0,"0"0"-1392"15,-5-1-336-15,5 1 0 0,-7-2 2304 0,1-1 400 16,1-2 80-16,-1 1 16 0,0 1-1088 0,-1 3-224 16,0 2-32-16,-3-1-16 0,1 1-496 0,-1 5-112 15,-2-2 0-15,-3 7-16 0,0 1 80 0,1 3 0 16,1 4 16-16,1 3 0 0,2 1-400 0,1 2-96 16,-1 1-16-16,4-1 0 0,1 2-208 0,2 0-64 15,2-4 0-15,2-1 0 0,2-5-128 0,-1-1 0 16,4 1 0-16,1-2 0 0,2-1-304 0,3-2-32 15,3 0-16-15,1-1 0 16,3 1-1248-16,2-1-256 0,3-2-64 0,2-1 0 16,1-3-832-16,-1-2-160 0,-2-4-32 0,2 0-5504 15,-1-4-1104-15</inkml:trace>
  <inkml:trace contextRef="#ctx0" brushRef="#br1" timeOffset="107540.43">26185 6417 4607 0,'12'-22'400'0,"-8"14"-400"0,0-2 0 0,-2-2 0 15,0 1 3120-15,-2 1 528 0,-2-1 128 0,0 2 0 16,-3-1-1568-16,-5 0-320 0,0 0-64 0,-3 4-16 15,0 4-208-15,0 2-32 0,0 2-16 0,0 4 0 16,1 1-672-16,0 4-144 0,1 2-32 0,1 3 0 16,3 1-320-16,0 1-80 0,2 0-16 0,1 0 0 15,0 1-64-15,1-5-16 0,3 2 0 0,0-2 0 16,2-1-64-16,0-1-16 0,2-2 0 0,1-1 0 16,3-1-128-16,1-1 0 0,2-5 0 0,-1 2 0 15,3 0 128-15,2-1-128 0,0-7 0 0,2-2 128 16,2 0 16-16,-3-2 0 0,0-1 0 0,0-1 0 0,-2-2 16 15,0 0 0-15,-1-1 0 0,1-3 0 0,-3 2-32 0,-3 1 0 16,-1-4 0-16,-1 4 0 0,2-3 64 0,-3 5 0 16,-4 2 0-16,2 2 0 0,1 0 192 0,-1 1 32 15,-3 6 16-15,0 0 0 0,0 0-112 0,0 0-32 16,0 0 0-16,2 6 0 0,1 8-160 0,1 0-128 16,0 1 192-16,0 2-192 0,1 3 0 0,1 0 0 15,1-2-192-15,1 1 48 16,1 4-752-16,1-3-128 0,-1 0-48 0,2-1-10160 15,-1 1-2032-15</inkml:trace>
  <inkml:trace contextRef="#ctx0" brushRef="#br1" timeOffset="107665.63">26666 6577 4607 0,'0'0'400'0,"0"0"-400"0,0 0 0 0,0 0 0 15,0 0 6160-15,0 0 1152 0,2 7 240 0,0 0 32 16,2-1-6032-16,0 1-1200 0,-4-7-352 0,6 9 144 31,2-1-1184-31,3 1-240 0,2-1-64 0</inkml:trace>
  <inkml:trace contextRef="#ctx0" brushRef="#br1" timeOffset="108290.56">27621 5947 26319 0,'0'0'1152'0,"0"0"256"0,0 0-1120 16,0 0-288-16,0 0 0 0,0 0 0 0,0 6 1360 0,-2 7 224 16,1 0 32-16,-2 7 16 0,-1 5-256 0,-2 2-48 15,-2 4-16-15,-1 2 0 0,0 4-528 0,0 0-96 16,-2 2-32-16,2-1 0 0,-1 1-272 0,1 2-64 16,1 0-16-16,1-1 0 0,1-3-304 0,2 0 0 15,0-2 0-15,3-2 0 16,3-3-816-16,5-6-160 0,-1-3-48 0,2-2 0 15,1-9-1920-15,2-3-400 0,2-6-80 0,1-4-9424 0</inkml:trace>
  <inkml:trace contextRef="#ctx0" brushRef="#br1" timeOffset="108636.26">28059 6022 28095 0,'-2'-19'1248'0,"1"12"256"0,-2-2-1200 0,-1 3-304 0,1 1 0 0,-3 2 0 16,0 2 720-16,-3 3 96 0,-4 5 16 0,0 4 0 15,-2 5 0-15,1 5 16 0,-3 6 0 0,1 5 0 16,1 3-304-16,2 4-64 0,2 0-16 0,3 1 0 16,3 0-176-16,4-4-32 0,0-2-16 0,6-1 0 15,4-2-240-15,3-1 176 16,2-4-176-16,4-3 160 0,3-3-160 0,1-3 0 0,2-1 144 0,-1-6-144 16,1-1 0-16,-2-2 0 0,-1-2 0 0,1-4 0 15,0-3 0-15,-2-2 0 0,-3-3 0 0,-2-2 128 0,0 1-128 16,-2-1 192-16,-3 0-64 0,-2-2 0 0,-4 1 96 0,-2-2 32 15,-3 2 0-15,-3 1 0 0,-2 0 256 0,-5 1 48 16,-3 1 16-16,-1 2 0 0,-3 2 16 0,-1 3 16 16,-1 3 0-16,-1 0 0 0,-1 1-288 0,0 1-48 15,0 3-16-15,2 1 0 0,3-1-256 0,3-1-144 16,2 0 16-16,3-1 0 16,3 1-1536-16,6-7-320 0,0 0-48 0,6 8-9552 15,5 0-1904-15</inkml:trace>
  <inkml:trace contextRef="#ctx0" brushRef="#br1" timeOffset="108823.88">28581 6325 37951 0,'0'0'1680'0,"0"0"352"0,0 0-1632 0,0 0-400 0,0 0 0 0,0 0 0 15,0 0 272-15,11 0-16 0,-1 0-16 0,1 0 0 16,-1-1-240-16,3 1-128 0,0 1 128 0,2 0-208 16,0 3-1712-16,2-3-320 0,3-1-80 0,-1-1-7664 15,1-1-1520-15</inkml:trace>
  <inkml:trace contextRef="#ctx0" brushRef="#br1" timeOffset="109167.78">29099 6110 19343 0,'0'0'1728'0,"0"0"-1392"16,-9 0-336-16,9 0 0 0,-7-4 3440 0,7 4 608 15,0 0 128-15,0 0 32 0,0 0-2768 0,4-11-544 16,3 2-128-16,3 5 0 0,5 1-176 0,-1 0-16 16,-1 3-16-16,0-5 0 0,1-1-304 0,-1 1-64 15,0 4-16-15,-1 0 0 0,-1 1-176 0,-1 0 192 16,-10 0-192-16,12 2 192 0,-3 1-192 0,-9-3 0 15,0 0 144-15,0 0-144 0,0 10 400 0,-1 2 16 0,-2 1 0 0,-2 1 0 16,-4 2 224-16,-3 5 64 0,-1 1 0 0,-3 5 0 16,0-2 0-16,-2 5 0 0,-3 2 0 0,2-1 0 15,1 1-160-15,2 1-32 0,2-7 0 0,2 0 0 16,0-1-256-16,4-3-48 0,4-2-16 0,3-1 0 16,4 2-192-16,2-4 0 0,1 3 128 0,5-7-128 15,1-2-224-15,2 1-96 0,3-5 0 0,1-4-16 31,0 0-1520-31,3-2-288 0,1-2-64 0,3-2-10784 0,0-3-2176 0</inkml:trace>
  <inkml:trace contextRef="#ctx0" brushRef="#br1" timeOffset="109496">29709 6152 22111 0,'-17'3'1968'0,"0"1"-1584"0,-6 2-384 0,-1 5 0 0,2 5 1872 0,1 2 304 15,-1 3 48-15,1 3 16 0,2 2-848 0,3 1-176 16,6-2-16-16,4 1-16 0,4-1-480 0,4-2-80 16,5-3-32-16,5-1 0 0,5-1-400 0,5-1-64 15,5-1-128-15,4-6 176 0,1 1-176 0,0-5 0 16,0-2 0-16,-2 2 0 0,-2-5 0 0,1-1 0 16,0-1-160-16,-1-5 160 0,1-2-128 0,-3-2 128 15,-2-2 0-15,-2-1-144 0,0-1 144 0,-3-2 176 16,-4 1-48-16,-2-4 0 0,-3 0 240 0,-1-2 32 15,-3 0 16-15,-3-1 0 0,-1-7 96 0,-6 3 32 16,-5 1 0-16,-3 2 0 0,-2-3 112 0,-6 0 32 16,-3-2 0-16,-2 2 0 0,0 0-368 0,-1 3-64 0,-4-1 0 0,4 7-16 15,1 0-432-15,3 4-64 0,1 7-32 0,2 1 0 32,-1 5-1488-32,1 8-288 0,-2 6-64 0</inkml:trace>
  <inkml:trace contextRef="#ctx0" brushRef="#br0" timeOffset="178138.66">5090 9918 18431 0,'-6'6'1632'0,"0"4"-1312"0,-1 0-320 0,1 3 0 0,-1 0 1472 0,2 0 240 15,0 0 32-15,1-2 16 0,0-1-464 0,3-3-80 16,1-7-32-16,0 0 0 0,0 0-432 0,5-4-96 16,2-4-16-16,-2-4 0 0,1-6-320 0,1-4-64 15,-2-3 0-15,2-2-16 0,-1-9 32 0,1-1 16 16,-1-5 0-16,1-3 0 0,-1-4-288 0,2 1 160 15,0 1-160-15,0 0 128 0,-2 0-128 0,1 1 0 16,-2 3 0-16,0 2 0 0,-1 0-192 0,0 5 0 16,1 2-16-16,0 6 0 15,-1 2-192-15,1 7-48 0,2 4 0 0,2 6 0 16,2 5 0-16,0 4 0 0,4 8 0 0,2 5 0 0,2 7 80 0,3 6 16 0,3 5 0 16,2 6 0-16,0 4 352 0,1 5 0 0,4 4-144 0,-1 0 144 15,0 2 0-15,0 2-128 0,1-5 128 0,-2 0 0 16,0-4 0-16,-4-3 0 0,-3-4 0 0,-2-6 0 15,-1-4 176-15,-5-3-176 0,-2-6 192 0,-5-2-192 16,-3-4 720-16,-3-2 48 0,-8-4 0 0,-3-1 0 16,-5-5-96-16,-4-1-16 0,-6-3 0 0,-3-2 0 15,-3-1-464-15,-5-6-192 0,-6-1 128 0,-3 0-128 16,-4-2 0-16,-7-2 0 0,-8-2 0 0,-1-5 0 16,1-2 128-16,-3-1-128 0,1-7 0 0,0-1 128 15,-1-4-128-15,0 0 0 0,1 0 0 0,9 5 0 16,5 4 0-16,10 5 0 0,7 0 0 0,8 7 0 0,6 1 128 0,8 4 0 15,6 3 0-15,10 2 0 0,7 1-128 16,9 3-192-16,7 2 32 0,10 0 16 0,8 2 16 0,6 2 0 16,5-2 0-16,4 0 0 0,2-3-128 0,3 0 0 15,5-2-16-15,1-1 0 0,-1-3-112 0,-1-2 0 16,-2 1-16-16,-4-1 0 0,-1 0 128 0,-4 0 16 16,-3 2 16-16,-1 2 0 0,-7 1 240 0,-6 2 0 15,-6 1-160-15,-6 2 160 0,-5 1 0 0,-9 3 0 16,-4 1 128-16,-7 2-128 0,-6 3 976 0,-4 3 112 15,-9 4 32-15,-5 2 0 0,-8 1 160 0,-6 5 16 16,-5 3 16-16,-3 3 0 0,-1 2-272 0,-3 1-48 16,-4 3-16-16,-3 2 0 0,-2 1-320 0,-3 0-64 15,1 0-16-15,4-1 0 0,3-2-384 0,6 1-192 16,5-2 160-16,3-3-160 16,6-2-640-16,4-2-208 0,5-3-48 0,8-2-11872 0,6-1-2368 0</inkml:trace>
  <inkml:trace contextRef="#ctx0" brushRef="#br0" timeOffset="178827.64">6732 9778 17503 0,'0'0'1552'0,"10"7"-1232"0,0 6-320 0,0 1 0 16,1 3 1440-16,1 2 224 0,-1-1 64 0,2 4 0 16,2 1-416-16,-2 4-80 0,0-1-16 0,-2 1 0 15,0 0-576-15,-2-1-128 0,-1 0-32 0,-3 1 0 16,-1-3 128-16,0 1 32 0,-4-3 0 0,-1-1 0 16,-2-1-112-16,-1-2-16 0,-1-2 0 0,0-3 0 15,-2-3-224-15,1-1-48 0,-5-4-16 0,2-3 0 16,0-4-64-16,0-3-16 0,-2-5 0 0,1-6 0 0,-3-5-272 0,2-4-64 15,1-5-16-15,0-3 0 16,-1-4-304-16,2-2-64 0,1-1-16 0,2-5 0 16,0 2 80-16,4 1 0 0,1 2 16 0,3 2 0 0,2 2 496 0,4 2 0 15,2 1-128-15,3 3 128 0,2 3 368 0,2 3 112 16,1 2 32-16,1 4 0 0,2 2 0 0,0 6 16 16,0 0 0-16,0 3 0 0,-3 4-32 0,-1 3-16 15,-1 4 0-15,-3 5 0 0,-3 1 32 0,-2 5 0 16,-1 5 0-16,-4 3 0 0,-1 3-176 0,-4 3-16 15,0 2-16-15,-2 1 0 0,-1-1-304 0,-3-1 0 16,-3-1 0-16,0-2 0 16,-1-1-512-16,0 0-176 0,-2-4-16 0,1-1-10432 0,0-3-2064 0</inkml:trace>
  <inkml:trace contextRef="#ctx0" brushRef="#br0" timeOffset="179061.99">7074 9104 23951 0,'0'0'1056'0,"4"-5"224"0,-4 5-1024 0,0 0-256 0,8-1 0 0,-8 1 0 16,6 5 1360-16,-1 6 224 0,1 3 32 0,-2 4 16 16,-1 4-320-16,1 6-64 0,0 3-16 0,-1 5 0 15,0 6-784-15,0 1-144 0,0 2-48 0,-2 2 0 0,1-1-256 0,-1 3-192 16,0-5 16-16,1 0 16 15,-1-3-816-15,-1-2-176 0,0-3-16 0,1-4-13040 16</inkml:trace>
  <inkml:trace contextRef="#ctx0" brushRef="#br0" timeOffset="179296.46">7326 9138 24127 0,'0'-17'1072'0,"0"11"208"0,0-1-1024 0,0 1-256 15,0 6 0-15,0 0 0 0,0 0 1072 0,-7 0 144 16,-1 2 48-16,-1 6 0 0,-1 5-208 0,-2 4-32 16,-2 3-16-16,-1 3 0 0,1 3-672 0,0 4-128 15,-1 0-16-15,1 3-16 0,0 0 128 0,1 0 16 0,2-3 16 0,-1-2 0 16,1-1 288-16,0-1 48 0,2-1 16 0,1 0 0 16,2-6-64-16,2 1-16 0,1-2 0 0,5 0 0 15,1-1-352-15,3-1-80 0,1-3-16 0,3-1 0 16,-1-3-160-16,2 0 0 0,1-5-192 0,3 0 192 31,0-2-704-31,5 0 0 0,-1-2-16 0,2 0-10416 0,1-2-2096 0</inkml:trace>
  <inkml:trace contextRef="#ctx0" brushRef="#br0" timeOffset="179671.38">7659 9539 28559 0,'-27'14'1264'0,"15"-6"272"0,-1 3-1232 0,-1 1-304 0,0 4 0 0,-1 1 0 0,1 0 896 0,1 0 112 16,2-2 16-16,4 1 16 0,1 0-464 0,4-2-80 15,2-1-32-15,2-4 0 0,4 0-464 0,0-1 0 16,2-1 0-16,1-2 0 0,1 0 0 0,2-4-160 16,1 2 32-16,2-3 0 0,0-3-64 0,1-1 0 15,-2 1 0-15,1-3 0 0,-4 1 192 0,1 0-192 16,-2-2 192-16,0 0-192 0,-3-4 192 0,0 2 0 15,-2-1 0-15,0-1 0 0,-1-1 160 0,-1 2 64 16,-1-3 16-16,0 2 0 0,-1-2 336 0,-1 2 80 16,0 0 16-16,1 3 0 0,-1 8 96 0,0 0 32 0,0 0 0 15,0 0 0-15,0 0-128 0,0 0-32 16,6 7 0-16,0 0 0 0,1 3-208 0,0 3-48 16,4-1-16-16,1 2 0 0,1 3-96 0,2-3-16 0,1 2 0 0,5 0 0 15,1-1-256-15,3 0 0 0,1-2-176 16,4-2 176-1,0 2-3136-15,0-2-528 0</inkml:trace>
  <inkml:trace contextRef="#ctx0" brushRef="#br0" timeOffset="180405.86">8296 9685 4607 0,'0'0'400'0,"0"0"-400"15,0 0 0-15,0 0 0 0,0 0 5600 0,0 0 1040 0,6 4 208 0,-5 6 32 16,3 4-4464-16,0 3-896 16,0 3-176-16,1 2-48 0,1 4-688 0,0 1-144 0,1 6-16 0,-1 2-16 15,2 2-240-15,1 1-64 0,-1-1 0 0,1 1 0 31,-1-1-3056-31,1-3-608 0,0-4-128 0</inkml:trace>
  <inkml:trace contextRef="#ctx0" brushRef="#br0" timeOffset="180593.26">8555 9588 21183 0,'0'0'944'0,"0"0"192"0,0 0-912 0,0 0-224 0,0 0 0 0,0 0 0 15,0 0 1840-15,8 11 320 0,0 3 64 0,1 5 16 16,0 5-1552-16,1 3-304 0,1 6-64 0,0-1-16 0,1 1-304 0,0 2 0 16,0 2 0-16,1-1 0 15,0-1-1872-15,0-1-288 0,-1-1-48 0,-1-3-8992 16</inkml:trace>
  <inkml:trace contextRef="#ctx0" brushRef="#br0" timeOffset="180780.85">8350 9934 32943 0,'0'0'1456'0,"0"0"304"0,0 0-1408 0,0 0-352 0,0 0 0 0,0 0 0 16,9 2 1088-16,3 0 160 15,4-1 32-15,2-1 0 0,4-1-544 0,7-3-96 0,1-2-32 16,4 0 0-1,1-2-2016-15,1-4-416 0</inkml:trace>
  <inkml:trace contextRef="#ctx0" brushRef="#br0" timeOffset="182273.37">9644 9639 11967 0,'0'0'528'0,"-7"0"112"0,-1 0-512 0,0 0-128 16,2 0 0-16,-1 0 0 0,1 0 2720 0,-2 3 512 0,0 0 96 0,2 3 32 15,0 2-1888-15,1 2-368 0,1 0-80 0,2 6 0 16,0 2-608-16,2 3-112 0,0 3-32 0,3-1 0 16,1 1-144-16,2-1-128 0,2 0 144 0,3-2-144 15,0-2 0-15,4-2 0 0,0-2 0 0,1 0 0 16,0-6 0-16,1-2 0 0,-2-1 0 0,0-2 0 15,-1-4 208-15,-1 0 48 0,-1-7 16 0,0 1 0 16,-2-4 160-16,-2-1 16 0,-2-4 16 0,-2 1 0 16,-2-2 16-16,-2-1 0 0,-2 0 0 0,-2 1 0 15,-2-1-176-15,-2 1-48 0,-2 0 0 0,-2 1 0 16,-1-1-128-16,-2 0-128 0,-3 2 192 0,3 2-192 16,-2 2-128-16,2 2-144 0,1 3-32 0,2 1 0 15,2 0-2832-15,2 1-560 0</inkml:trace>
  <inkml:trace contextRef="#ctx0" brushRef="#br0" timeOffset="182539.03">10267 9234 22687 0,'-15'-19'1008'0,"8"13"208"0,-5-3-976 0,-2-1-240 16,-3 0 0-16,-4 0 0 0,0-2 1392 0,0 3 224 15,-1 1 48-15,1 3 16 0,3 2-432 0,1 4-96 16,2 3 0-16,1 7-16 0,2 4-544 0,3 6-96 16,1 5-32-16,5 6 0 0,3 4-288 0,2 6-176 15,2 1 192-15,3 6-192 0,2 0 176 0,4 2-176 16,4 2 160-16,2-2-160 0,1-3 0 0,1-1 0 0,1-7 0 16,0 0 0-16,-2-3-176 0,-2-4-16 0,-1-6-16 0,0-1 0 31,-3-2-1984-31,-2-5-400 0,-3-3-80 0</inkml:trace>
  <inkml:trace contextRef="#ctx0" brushRef="#br0" timeOffset="182664.04">9972 9609 22111 0,'0'0'1968'0,"0"0"-1584"0,-2 5-384 0,2-5 0 15,0 0 3296-15,5 8 576 0,1-1 112 0,6-4 32 16,4 0-2128-16,6-3-416 0,5-3-96 0,7-2-16 15,4-1-1040-15,5-2-320 0,0-1 128 0,4-2-12416 16,2 0-2496-16</inkml:trace>
  <inkml:trace contextRef="#ctx0" brushRef="#br0" timeOffset="183163.9">11597 9047 28271 0,'0'0'1248'0,"0"0"272"0,-2 9-1216 0,2 6-304 16,0 3 0-16,2 4 0 0,-1 5 576 0,1 3 48 16,1 7 16-16,2 3 0 0,1 3-112 0,-1 6-16 15,0 0 0-15,1 2 0 0,1 2-512 0,1-1 0 16,0-1 0-16,-1 1 0 15,1-5-1856-15,-1-1-368 0,-1-6-80 0,1-4-5872 16,-2-5-1168-16</inkml:trace>
  <inkml:trace contextRef="#ctx0" brushRef="#br0" timeOffset="183335.85">11508 9720 30175 0,'-8'-16'1344'0,"8"16"256"0,0 0-1280 0,-3-5-320 0,3 5 0 0,0 0 0 16,2-7 1168-16,-2 7 176 0,5-3 16 0,4-3 16 15,2 2-832-15,2 0-160 0,1 4-48 0,2-3 0 16,1 0-336-16,2-2 0 0,2 0 0 0,1-1 0 16,2 0 0-16,2-1 0 0,0-1-192 0,1 1 64 31,-1-5-3008-31,-1-2-608 0,-3-5-112 0</inkml:trace>
  <inkml:trace contextRef="#ctx0" brushRef="#br0" timeOffset="183835.76">11988 9168 7359 0,'0'0'320'0,"0"0"80"0,0 0-400 0,0 0 0 0,-4-6 0 0,4 6 0 16,0 0 5600-16,0 0 1040 0,-2 9 208 0,1 4 32 0,1 5-4640 0,0 8-944 16,1 7-176-16,1 5-32 0,0 3-448 0,0 2-64 15,-1-1-32-15,0 0 0 0,1-2-272 0,-1-1-48 16,2-2-16-16,-2-4 0 0,0-4-208 0,0-4 0 16,1-1 0-16,-1-5 0 0,0-4 0 0,1-4 0 15,-1-2 0-15,-1-9 0 0,0 0-336 0,0 0-16 16,0 0 0-16,0 0 0 15,4-9-240-15,-2-4-48 0,1-4-16 0,-2-2 0 16,1-2 160-16,-1-3 48 0,-1 1 0 0,1 0 0 0,2-1 256 0,-1 2 48 16,1 2 16-16,1 0 0 0,1 3 128 0,2 2 0 15,-1 3 0-15,2 6-128 0,0 2 272 0,1 4 64 16,1 4 16-16,2 4 0 0,0 2 208 0,1 5 32 16,0 3 16-16,1 1 0 0,2 1 48 0,2-1 16 0,3 2 0 0,0 2 0 15,1-4-368-15,2 1-176 16,-1-2 160-16,1-1-160 0,-4-3 160 0,0 0-160 0,-1-4 160 0,0-3-160 15,-2 0 256-15,-2-1-64 0,0-2 0 0,-2-1 0 16,-2-3 0-16,1 0 0 0,0-5 0 0,0 0 0 16,-2-2 64-16,-2-1 0 0,-3-1 0 0,-1-3 0 15,0-2-256-15,-1-2 0 0,-3-1-192 0,-2 0 192 16,-2-1 0-16,-1 0 0 0,-3-2 0 0,0 3 0 16,1-2 0-16,-2 3 0 0,-1 3 0 0,1 3 144 15,0 2 160-15,1 3 16 0,8 5 16 0,0 0 0 16,-6 4 224-16,2 4 32 0,1 3 16 0,5 4 0 15,0 2-240-15,5 1-48 0,1 1-16 0,3 2 0 16,4-1-304-16,0-1 128 0,1-2-128 0,3-1 0 16,4-2 160-16,1-2-160 0,5-4 128 0,4-2-128 15,2-3-1920-15,5-4-480 0</inkml:trace>
  <inkml:trace contextRef="#ctx0" brushRef="#br0" timeOffset="184491.87">13547 9231 2751 0,'-3'-25'256'0,"3"13"-256"0,2-1 0 0,0-2 0 16,0-2 5008-16,0 1 960 0,2 2 192 0,1 3 48 16,-1 5-4016-16,3 1-784 0,-1 3-176 0,2 5-16 0,1 5-432 0,2 6-80 15,-2 6 0-15,0 4-16 0,0 5 128 0,1 5 16 16,2 5 16-16,-1 0 0 0,-1 0-176 0,0 0-32 16,1-1-16-16,-1 0 0 0,-1-1-368 0,1 0-80 15,-4-4-16-15,-1 0 0 0,0-2-160 0,-1-4 0 16,0-2 0-16,0-3 0 0,-1-1 0 0,-1-7 0 15,0-2-160-15,-1-1 160 0,-1-11-416 0,0 0 16 16,0 0 0-16,0 0 0 16,0 0-304-16,-1-10-64 0,-1 0-16 0,0-3 0 15,-1-1-96-15,2-3-16 0,0-3 0 0,1-1 0 16,0 0 304-16,1 1 48 0,2 0 16 0,2 2 0 0,1 1 528 0,2 2 0 16,4 5 0-16,1 0 0 0,4 3 640 0,2 4 64 15,2 3 32-15,1 2 0 0,1 3-32 0,0 4 0 16,0-1 0-16,0 5 0 0,-5 0 96 0,-2 0 16 15,-3 4 0-15,-3-1 0 0,-2 2 224 0,-3 1 48 0,-2 4 16 0,-3-3 0 16,-4 1-256-16,-3 0-48 0,-3 0-16 0,-3-1 0 16,-2-1-464-16,-2-1-112 0,-3-1-16 0,-1-1 0 15,-1-2-192-15,1-2 0 0,-1-3 0 0,1-4 0 32,1-2-1184-32,2-2-288 0,1-3-48 0,3-5-10560 0,1-5-2112 0</inkml:trace>
  <inkml:trace contextRef="#ctx0" brushRef="#br0" timeOffset="184867.08">14323 9519 11055 0,'0'0'976'0,"7"0"-784"0,-7 0-192 0,8 1 0 0,-8-1 2944 0,0 0 560 16,0 0 96-16,0 0 32 0,0 0-1136 0,-2 9-208 16,-4-1-48-16,-1 1-16 0,-4-1-944 0,-1 4-192 15,-2 2-48-15,0 2 0 0,-2 1-48 0,1 2-16 16,0 0 0-16,2-1 0 0,1-1-240 0,3-1-48 15,1 0-16-15,3-2 0 0,1-3-480 0,2-2-192 16,0 1 176-16,4-4-176 0,-2-6 0 0,4 8 0 16,0 0 0-16,2 0 0 0,2-5 0 0,1 3 0 15,1-2 0-15,2-2 0 0,1-2-144 0,2-1 144 16,-1 0 0-16,0-6-144 0,1 1 144 0,-1-4 0 16,0-1 0-16,-1-1 0 0,-1-1 0 0,-2-1 0 15,1-2 0-15,-1 2 128 0,-3 1-128 0,-2-1 0 16,-2 0 0-16,-2 2 0 0,-1 2 128 0,-3 3-128 15,-2 0 128-15,-1 3-128 0,-1 1 144 0,1 3-144 0,-1 1 192 16,1 5-192-16,-1 1 128 0,2 3-128 0,0 1 0 0,2 2 0 16,3 3 0-16,0 0-256 0,3-1 64 0,0 1 0 31,4-2-1344-31,3-1-256 0,5-1-48 0,2-3-16 16,4-4-1120-16,1 1-224 0,3-2-64 0</inkml:trace>
  <inkml:trace contextRef="#ctx0" brushRef="#br0" timeOffset="185367.13">14855 9580 2751 0,'0'0'256'0,"-3"-5"-256"0,-1 0 0 0,-4 1 0 16,-1 0 5072-16,-3 1 976 0,-1 1 192 0,-4-1 32 15,2 2-3712-15,-2-2-768 0,0 3-128 0,0 0-48 16,0 3-784-16,0 0-176 0,4-2-16 0,1 1-16 0,3 0-272 0,3 3-48 16,6-5-16-16,0 0 0 0,0 0-288 0,5 6 0 15,4 1 128-15,3 0-128 0,-1 0 0 0,4 2 0 16,2-2 0-16,1 1 0 0,3 1 0 0,1 0 0 15,3 4 0-15,-2-1 160 0,-1 0 160 0,-2-1 16 16,-1 1 16-16,-3 1 0 0,-3 0 288 0,-2 0 48 16,-4 1 16-16,-1 0 0 0,-6-1 0 0,-3 1 16 15,-2 2 0-15,-2-3 0 0,-2 1-272 0,-3-1-64 16,-1 0-16-16,-1 0 0 0,-2-5-224 0,-1 0-144 16,0-2 192-16,2-1-192 0,0-3 128 0,2-1-128 15,2-1 0-15,2 0 0 0,2-1 0 0,7 1-256 16,0 0 64-16,0 0 0 0,0 0-112 0,7-6-16 0,0 1 0 15,4 1 0-15,2 3 128 0,3-3 32 0,4 2 0 16,4-1 0-16,2 0 160 0,3-1-160 0,2-2 160 0,1-1-160 16,2 0 160-16,-2 0 0 0,-4-2 0 0,0 0 0 15,-2-2 0-15,-1 0 0 0,-1-2 0 0,-1 0 0 16,-4-3 0-16,-2 2-128 0,-1-2 128 0,-3-1 0 16,-3-1-240-16,-3 1 48 0,-3 0 0 0,-3 2 0 15,-2 0-160-15,-3 1-32 0,-3 0 0 0,-3 1 0 16,-3 4 112-16,-3 3 16 0,-1 2 0 0,-1 4 0 15,-2 2 432-15,2 6 80 0,0 0 32 0,1 4 0 16,1 2 416-16,2 4 64 0,3 1 32 0,4 2 0 16,0-1-96-16,4 3 0 0,5-3-16 0,4 3 0 15,3-3-288-15,3 1-48 0,2-1-16 0,6-3 0 16,1-2-160-16,2 0-48 0,5-3 0 0,4-5 0 0,5-3-128 0,6-1 0 16,5-3 0-16,6-1-13312 15,3-3-2704-15</inkml:trace>
  <inkml:trace contextRef="#ctx0" brushRef="#br0" timeOffset="188903.62">16236 9574 22111 0,'0'0'1968'0,"0"0"-1584"0,0 0-384 0,0 0 0 0,0 0 2112 0,0 0 320 15,0 0 80-15,0 0 16 0,0 0-1456 0,0 0-304 0,0 0-48 0,16 6-16 16,-7 2-240-16,3 3-48 16,1 0-16-16,0 4 0 0,-1-1-400 0,1 2 0 15,1 1 0-15,1 1 0 16,-1-1-1168-16,0 1-272 0,1-5-48 0,-1 1-8016 0,-1-1-1600 0</inkml:trace>
  <inkml:trace contextRef="#ctx0" brushRef="#br0" timeOffset="189075.6">16669 9588 14735 0,'0'0'1312'0,"-4"8"-1056"0,-2 1-256 0,-2 3 0 15,-2 1 4096-15,1 5 768 0,-2 3 160 0,-1 5 32 16,-3 4-3520-16,-1 0-688 0,0 4-144 0,1 1-16 15,-1 2-416-15,2 2-80 0,-1-3 0 0,1 2-16 16,2-1-368-16,5-2-64 0,1-1 0 0,2-7-16 16,2-1-3440-16,2-5-672 0</inkml:trace>
  <inkml:trace contextRef="#ctx0" brushRef="#br0" timeOffset="189372.53">16854 9518 27407 0,'0'0'1216'0,"-7"2"256"0,-4 2-1184 0,2 3-288 16,0-2 0-16,-1 5 0 0,-1 3 640 0,1 2 80 15,1 4 16-15,1 4 0 0,3 0-224 0,2 2-64 16,2 1 0-16,2-1 0 0,3-2-448 0,0 2 0 16,2-2 0-16,2-1 0 0,1-2-208 0,3-3 16 15,1-1 0-15,0-3 0 0,0-3 192 0,1-2 0 0,-2-2 0 0,0-2 160 16,0-2 272-16,-3-4 48 0,-1-2 16 0,-1-1 0 15,0-1 352-15,-2-2 80 0,-2-3 16 0,-2 0 0 16,0-4-336-16,-1 1-64 0,-1-6-16 0,0 4 0 16,-2-3-336-16,0 2-64 0,0-1 0 0,-3 1-128 15,0-1 0-15,1 1-304 0,-1 0 48 0,1 0 0 32,-1 4-2928-32,-1-1-576 0</inkml:trace>
  <inkml:trace contextRef="#ctx0" brushRef="#br0" timeOffset="189700.64">17117 9550 23039 0,'0'0'2048'0,"-3"11"-1648"0,-1 2-400 0,0 2 0 0,1 5 2016 0,0 0 320 16,-1 2 64-16,1 2 16 0,2-1-1264 0,2-1-240 16,0-1-48-16,3 0-16 0,3-5-544 0,-1 1-112 15,2-2-32-15,1-4 0 0,0 3-160 0,0-8 0 16,2-1 0-16,-1-1 0 0,1-3 0 0,1-2-144 15,1-1 144-15,-2-4-160 0,0-4 0 0,-2-1 0 16,-1 0 0-16,-1-4 0 0,0 0 32 0,-2-2 0 16,-1 0 0-16,0 0 0 0,0 1 128 0,-1-1 0 15,-1 0 0-15,1 2 0 0,1 2 336 0,0 1 0 16,0 2 0-16,-1 2 0 0,1 1 432 0,-4 7 64 16,0 0 32-16,0 0 0 0,8 3 16 0,0 3 0 15,-2 3 0-15,1 1 0 0,0 1-304 0,0 1-48 0,2 5-16 16,2-1 0-16,-1 2-512 0,2-1-304 0,0 0 48 0,0 1 0 31,1-2-1248-31,1-1-240 0,2 1-48 0,-1-2-9728 0,2-2-1920 0</inkml:trace>
  <inkml:trace contextRef="#ctx0" brushRef="#br0" timeOffset="189919.26">18341 9370 33455 0,'-17'-2'1472'0,"6"4"320"0,-3 1-1424 0,-2 1-368 0,1 1 0 0,-4 2 0 0,1-1 992 0,0 2 128 15,1 5 32-15,0 5 0 0,1 3 208 0,3 4 48 16,0 1 16-16,4 3 0 0,1-5-720 0,4 5-160 16,1 0-32-16,4-1 0 0,3 0-336 0,2-3-176 15,3-3 160-15,3-1-160 16,2-3-320-16,5-1-144 0,2-4-48 0,1-3 0 15,0-3-1920-15,1-5-400 0,2-2-80 0,-3 0-8080 16,-1-2-1616-16</inkml:trace>
  <inkml:trace contextRef="#ctx0" brushRef="#br0" timeOffset="190561.46">18523 9192 12895 0,'0'0'1152'0,"-2"6"-928"0,-2 5-224 0,2 4 0 15,1 5 4992-15,0 3 960 0,1 3 192 0,1 8 48 16,0-1-4912-16,1 2-992 0,-1 0-288 0,-1 2 128 16,1-2 656-16,1 0 128 0,0 2 32 0,3-5 0 15,1-2-544-15,0-2-96 0,1-3-32 0,-1-2 0 16,-1-5-144-16,1 0-128 0,0-4 192 0,-1-3-192 16,1-2 0-16,-1 1 0 0,-5-10 0 0,0 0 0 15,0 0 128-15,6-4-128 0,0-2 0 0,-1-1 0 16,0-5 0-16,-1-3 0 0,0-4 0 0,0-2 0 15,-2-2 0-15,2-3 0 0,0-3 0 0,0-1 0 16,0 0-352-16,0 0 32 0,1 1 0 0,0 4 0 16,1 5 96-16,-1 4 32 0,-3 3 0 0,2 5 0 0,-4 8 192 15,0 0 0-15,0 0 0 0,5 12-144 16,-1 3 272-16,-1 5 64 0,-2 2 16 0,1 3 0 0,0-4-80 0,1 1 0 16,1-1-128-16,1 1 192 0,0-4-192 0,3 0 0 15,1-2 0-15,3-2 0 31,0 1-304-31,1-2-96 0,0 0-32 0,0-1 0 0,0-2-272 0,1 0-48 0,0-6-16 0,1 2 0 0,-2-2 320 0,-2-1 48 16,0-3 16-16,-2-1 0 0,0-1 160 0,-1-4 32 16,-1-2 16-16,0-2 0 0,-1-2 176 0,-1 1 0 15,0-2-144-15,-1 0 144 0,0-1-144 0,-2 0 144 16,1 4-192-16,0 1 192 0,-2-1-320 0,0 3 32 16,-1 7 16-16,0 0 0 0,0 0 272 0,0 0-192 0,0 0 192 15,0 0-160-15,0 0 368 0,3 7 80 0,-2 3 16 16,3 0 0-16,-1 0 224 0,-1 3 48 0,1 1 16 0,1 0 0 15,1 1-80-15,2-3 0 0,0 1-16 0,2-1 0 16,1 1-112-16,-1-4 0 0,0 2-16 0,0-1 0 16,0-3-32-16,0-1 0 0,-1-2 0 0,-1-1 0 15,-7-3 176-15,6-2 48 0,-1-2 0 0,-1-1 0 16,-2-3 176-16,-1 1 32 0,-2-5 16 0,-1 0 0 16,0-4-512-16,-2 1-96 0,-2-4-32 0,1 1 0 15,-1 0-144-15,-1 0-192 0,-2-1 32 0,0-3 16 16,-1 1-1408-16,-1 3-288 0,2 3-48 0,0 2-16 15,0 1-752-15,1 4-160 0,1 1-16 0</inkml:trace>
  <inkml:trace contextRef="#ctx0" brushRef="#br0" timeOffset="190858.33">19247 9507 29711 0,'0'0'1312'0,"0"0"288"0,0 0-1280 0,-2 9-320 16,0-1 0-16,-2 3 0 0,-1-2 528 0,0 1 48 15,-1 2 16-15,1-3 0 0,-1 3-192 0,0 0-32 16,1 2-16-16,0 2 0 0,1 0 224 0,3 1 32 16,-1 3 16-16,4 0 0 0,0 3-192 0,4-3-48 15,-1-1 0-15,3-1 0 0,1-1-160 0,1-1-32 0,2-2-16 0,2 1 0 16,2-5-16-16,-1-2 0 0,1-3 0 0,0 0 0 16,-2-3 16-16,0-4 0 0,2 1 0 0,0-4 0 15,-3-2 80-15,-1-2 32 0,-2-4 0 0,-2 0 0 16,0 0-96-16,-3 0-32 0,-1-1 0 0,-3-2 0 15,-1-1-160-15,-1 0 192 0,-3-1-192 0,-3 1 192 16,-2 0-192-16,-1 0 0 0,-1-1 0 0,0 1 0 31,-1 1-752-31,0 1-16 0,2 2-16 0,-2 1 0 0,3 1-640 16,1 4-128-16,0-1-32 0,3 4 0 0,1 2-2080 0,4 2-432 16</inkml:trace>
  <inkml:trace contextRef="#ctx0" brushRef="#br0" timeOffset="191405.15">19723 9467 22111 0,'0'0'1968'0,"9"-5"-1584"16,-3-3-384-16,-6 8 0 0,4-8 2784 0,-4 8 480 15,0 0 80-15,0 0 32 0,-4-9-1888 0,4 9-368 16,-8-3-80-16,1 6-16 0,-4-3-528 0,-1 6-112 16,-1 1-32-16,0 2 0 0,2 1-352 0,0 1 0 15,1-1 0-15,1 1 0 0,1 1 0 0,3-1 0 16,1 1 0-16,2-2 0 0,2 1 0 0,3-1-128 15,2 1 128-15,2-2-192 0,2 0 48 0,3 0 0 16,1 0 0-16,6 6 0 0,1-2 144 0,-2 1 0 16,-1 0 0-16,1-1 0 0,0-1 0 0,-1 0 128 15,-2-1-128-15,-2 0 176 0,-3-2 288 0,1 1 64 16,-5 0 16-16,-2 0 0 0,-4 0 240 0,-3 4 48 0,-2-4 16 0,-4 2 0 16,-1-1-368-16,-2 0-80 0,-4-1-16 0,-1 1 0 15,-1-3-240-15,1 1-144 0,0-3 160 0,6-2-160 16,0-3 0-16,1 1 0 0,-1-1 0 0,2 2 0 15,1-5-272-15,2 2-48 0,6 0-16 0,0 0 0 32,0 0-224-32,0 0-32 0,0 0-16 0,5-5 0 0,4 1 160 0,3-1 48 0,2-2 0 0,8-3 0 15,2 0 160-15,2-1 48 0,3-1 0 0,-1-1 0 16,1 0 0-16,2-2 16 0,0-1 0 0,-1-2 0 16,-3 0 176-16,-3-1-128 0,0 1 128 0,-1 0-128 15,-1-2 128-15,-1 2 0 0,-2-2 0 0,-3 3 0 16,-2-2 0-16,-4 3-160 0,-2 2 16 0,-3 1 0 15,-1 0-304-15,-4 2-48 0,-3 2-16 0,3 9 0 0,-9-9 192 16,-4 5 16-16,-4 3 16 0,0 5 0 0,0 1 512 0,0 6 96 16,-1 2 32-16,6-2 0 0,1 5 464 0,-1 0 80 15,0 1 32-15,3 2 0 0,0 1 64 0,2 3 16 16,3 1 0-16,3-1 0 0,0-2-176 0,2 0-48 16,3-2 0-16,4 1 0 0,2-3-288 0,5-2-64 15,2-2-16-15,5-2 0 0,5-5-416 0,8-3 0 16,3-3 0-16,22-6-14288 15,0-5-2752-15</inkml:trace>
  <inkml:trace contextRef="#ctx0" brushRef="#br0" timeOffset="191870.01">21211 9556 27007 0,'0'0'1200'0,"0"0"240"16,0 0-1152-16,0 0-288 0,2 10 0 0,-1-2 0 0,0 2 832 0,2 3 96 15,0 3 32-15,1-2 0 0,-2 1-528 0,1 0-112 16,-1 0 0-16,1 2-16 16,-2-4-512-16,1 0-112 0,-2-2 0 0,0-2-8832 15,0-2-1776-15</inkml:trace>
  <inkml:trace contextRef="#ctx0" brushRef="#br0" timeOffset="192260.57">21247 9245 28559 0,'0'0'1264'0,"0"0"272"0,0 0-1232 0,0 0-304 0,0 0 0 0,0 0 0 16,0 0 0-16,0 0 0 0,0 0 128 0,8 4-128 15,1 1 128-15,1 2-128 0,2-1 192 0,1 0-192 16,2-1 0-16,1 1 0 0,-2 3 0 0,1 1 0 15,-1-4 0-15,0 1 0 0,-2 0 0 0,-3 4 0 16,-2-3-208-16,-2 2 0 0,-1 2 0 0,-1-3 0 31,-5 0-368-31,0 2-80 0,-2-1-16 0,-1 0 0 0,-1 1 416 0,0-1 96 0,-2 2 16 0,0-2 0 16,2 1 144-16,-1-2 256 0,2 1-64 0,1-2-16 16,3 1 192-16,2 2 32 0,2-1 16 0,4 2 0 15,6-3 32-15,7 2 16 0,1-1 0 0,4-2 0 16,2 0-288-16,0 1-176 0,1 0 192 0,-1 0-192 15,-2 0 496-15,-2 2-16 0,-2-1 0 0,-2 0 0 0,-3 0 560 16,-2 0 112-16,-5-1 32 0,-3 3 0 0,-5 0 240 0,-3 2 48 16,-3 0 16-16,-3 2 0 0,-3 1-384 0,-2 0-80 15,-2 1 0-15,-2 0-16 0,-5 1-544 0,-2-3-96 16,-1 1-32-16,2 0 0 0,-2-2-336 0,3-1 0 16,1-5 0-16,3 0 0 15,4-1-2688-15,2-1-448 0</inkml:trace>
  <inkml:trace contextRef="#ctx0" brushRef="#br0" timeOffset="192791.82">22683 9416 8287 0,'0'0'736'0,"0"0"-592"15,0 0-144-15,-4-3 0 0,-2 0 4960 0,1 3 960 16,5 0 192-16,-8 5 32 0,-1 3-3408 0,-2 3-688 16,1 5-144-16,-1 3-32 0,0 5-400 0,-2 1-64 15,1 2-32-15,2 2 0 0,0 1-560 0,3 0-112 16,-1-2-32-16,3 1 0 0,2-2-448 0,3 0-96 16,0-4 0-16,3-2-128 0,2-3 0 0,4-2 0 0,4-2-192 0,0-2 48 31,1-2-352-31,2-3-64 0,1-2-16 0,0-5 0 15,0-4-1312-15,1-1-272 0,-1-3-48 0,1-1-16 16,1-1-1808-16,-1-4-384 0</inkml:trace>
  <inkml:trace contextRef="#ctx0" brushRef="#br0" timeOffset="193104.16">22908 9486 17503 0,'0'0'1552'0,"0"0"-1232"0,0 0-320 0,0 0 0 15,0 0 2176-15,0 0 384 0,-2 7 80 0,1 3 16 16,1 3-1440-16,-1 4-272 0,-1-1-64 0,1 4-16 15,0 2-160-15,-1 1-16 0,1 2-16 0,0-3 0 16,0 3-16-16,-2 1 0 0,0-3 0 0,1 1 0 0,-1-3-64 16,1-2-16-16,-1-2 0 0,0-2 0 0,1-4-160 0,0-2-32 15,2-2-16-15,0-7 0 0,0 0-48 0,0 0 0 16,0 0 0-16,0 0 0 0,0 0-64 0,0-10 0 16,0-2-16-16,2-3 0 0,0-1-48 0,1-3 0 15,0-2 0-15,0 1 0 0,3-3-192 0,0 0 0 16,1-3 128-16,-1 1-128 0,1 0 0 0,3 1 0 15,1 0 128-15,-1 3-128 0,0 3 176 0,1 1-16 16,1 1 0-16,-2 3 0 0,0 3-160 0,1 3 160 16,-2 1-160-16,1 3 160 0,1 1-320 0,-1 2-64 15,1 1-16-15,-2 3 0 16,0 2-1936-16,1 2-384 0,1 1-64 0,1 2-8016 16,-2-1-1600-16</inkml:trace>
  <inkml:trace contextRef="#ctx0" brushRef="#br0" timeOffset="193573.04">23344 9402 9215 0,'0'0'400'0,"2"9"96"0,-5 0-496 0,2 3 0 0,-1 2 0 0,0 2 0 16,-2-1 4864-16,1 2 864 0,-1 2 176 0,2 1 48 16,-1-3-3840-16,1 2-768 0,0-1-160 0,2 0-32 0,2 0-512 0,0-1-128 15,2-4 0-15,0-1-16 0,1 0-192 0,-1-3-48 16,0-1 0-16,-4-8 0 0,7 4-64 0,-7-4 0 16,7 1-16-16,1-2 0 0,0-2-176 0,0-2 0 15,1-2 0-15,-1-1 0 0,0-2 0 0,-1-2 0 16,1-1 0-16,1 2 0 0,1-2-192 0,-3-1 192 15,0-2-192-15,-1 0 192 0,1 0 0 0,-1 2 0 16,0 0 0-16,-1 1 0 0,0-1 0 0,-1 4 0 16,-1 1 0-16,-1 2 0 0,-2 7 320 0,0 0 16 15,0 0 16-15,0 0 0 0,7 7 96 0,-2 2 32 16,0 3 0-16,-2 3 0 0,-1 1-176 0,1-2-48 16,0 3 0-16,0 2 0 0,1 1-256 0,2-1 0 15,-1-1 128-15,3 0-128 0,1 0-160 0,1 2-96 0,2 0 0 0,2-2-16 31,2-1-1760-31,1-3-336 0,2-2-80 0,1-2-16 16,0-2-1120-16,0-1-240 0</inkml:trace>
  <inkml:trace contextRef="#ctx0" brushRef="#br0" timeOffset="193760.52">23986 9450 15663 0,'-7'-13'688'0,"3"6"144"0,-1 0-656 0,-3-3-176 0,-1 1 0 0,1 1 0 16,2 2 4240-16,-2 1 816 0,0 0 176 0,0 2 16 15,8 3-2864-15,-6 4-576 0,1 5-112 0,2 1-32 16,-1 3-832-16,2 2-160 0,0 3-32 0,2 2-16 16,0 0-272-16,2-1-48 0,1 0-16 0,5 1 0 15,0-3-288-15,1 0 0 0,2-2 0 0,2 1 0 0,1-2 0 0,0 2 0 16,2-4-240-16,1-1 80 16,3 2-768-16,-2-5-160 0,0 0-16 0,0-1-16 15,2-1-1568-15,-1-2-320 0,1 0-64 0,-2-4-6752 16,0-4-1344-16</inkml:trace>
  <inkml:trace contextRef="#ctx0" brushRef="#br0" timeOffset="193885.59">24320 9523 8287 0,'0'0'736'0,"-3"9"-592"16,0-1-144-16,1 2 0 0,-1 2 3776 0,2 1 736 16,1 1 144-16,1 1 16 0,2-1-3648 0,1 0-752 15,1-1-144-15,1 2-128 16,2 0-1968-16,1-4-496 0</inkml:trace>
  <inkml:trace contextRef="#ctx0" brushRef="#br0" timeOffset="194401.14">24807 9337 7359 0,'0'0'656'0,"0"0"-528"16,0 0-128-16,0 0 0 0,0 0 4240 0,-8 5 816 16,-1 0 176-16,-1 1 16 0,-2 2-2752 0,-1 1-544 15,-3-1-112-15,-1 3-32 0,-1 0-592 0,1 2-128 16,0-1-32-16,0 3 0 0,3 0-416 0,1-1-64 15,1 3-32-15,3-2 0 0,3 0-176 0,2 1-48 16,2-2 0-16,2 1 0 0,3-4-320 0,1-1 0 16,1-1 0-16,3-1 0 0,0-2 0 0,2 1 0 15,2-3 0-15,1-1 0 0,0 0-224 0,0-2-64 16,1-1-16-16,-2-1 0 0,0-2 160 0,-2 0 144 16,1-3-208-16,0 1 80 0,1-1-64 0,0-2 0 15,0 0 0-15,-3-3 0 0,-1 0-80 0,-2-1-32 16,-1-1 0-16,-1 0 0 0,0 1 176 0,-1-1 128 0,-1 1-192 0,1-1 192 15,0-1 0-15,-2 2 128 0,0 3 0 0,-1 1 16 16,0 8 496-16,0 0 80 0,0 0 32 0,0 0 0 16,0 0-256-16,-2 7-48 0,-1 2-16 0,0 3 0 15,2 1-304-15,1 2-128 0,0 2 128 0,1 3-128 16,1-3 0-16,0 2 0 0,1-2 0 0,1 3 0 31,1-4-448-31,0-1-128 0,0 0-32 0,2-2 0 16,1-2-2256-16,0-2-448 0,1-2-80 0,0-3-10432 0</inkml:trace>
  <inkml:trace contextRef="#ctx0" brushRef="#br0" timeOffset="194604.4">25176 8958 16575 0,'0'0'736'0,"0"0"160"0,1 11-720 0,-2 2-176 16,-2 4 0-16,0 6 0 0,-1 1 4960 0,-2 4 960 15,1 5 192-15,0 2 32 0,-2 3-3360 0,2 4-672 16,0 1-144-16,1 1-32 0,2 2-976 0,-1-1-208 16,2-2-48-16,-1 0 0 0,2 2-512 0,2-4-192 15,0 0 144-15,1 1-14464 16,-1-5-2896-16</inkml:trace>
  <inkml:trace contextRef="#ctx0" brushRef="#br0" timeOffset="195010.69">25716 9029 32655 0,'-18'10'1440'0,"10"-3"304"0,-1 2-1392 0,-1 1-352 16,3 1 0-16,-1 3 0 0,0 0 1376 0,2 2 208 15,2 2 32-15,-2-1 16 0,2 3-800 0,2-1-144 16,1 1-48-16,-1 1 0 0,2 0-512 0,2 1-128 16,-2-3 0-16,1 5 0 15,1-3-1680-15,1 1-368 0,0 1-80 0,-1-2-13872 0</inkml:trace>
  <inkml:trace contextRef="#ctx0" brushRef="#br0" timeOffset="195338.77">25703 9653 1839 0,'0'0'160'0,"0"0"-160"0,-3 13 0 0,-1 3 0 16,-1-2 5312-16,0-1 1024 0,0-4 192 0,-1 1 64 15,1-3-4288-15,0 0-864 0,-2-1-160 0,1 1-48 16,1-4-352-16,-2 1-80 0,-1-2-16 0,1-1 0 16,-1 2-528-16,1-3-96 0,1-4-32 0,-1 2 0 15,1-5-128-15,0 2 0 0,1-2 144 0,1 2-144 16,4 5 0-16,-2-8 0 0,0-1 0 0,2 1 0 0,2 2 0 0,0-1 0 16,1 1 0-16,1 1 0 0,0-1 144 0,1 1 112 15,0 0 32-15,2 1 0 0,1-3 320 0,-1 4 64 16,-7 3 16-16,8-3 0 0,1 2-304 0,-1 1-48 15,-8 0-16-15,0 0 0 0,8 5-320 0,0 0 0 16,0-1 0-16,-2-1 0 16,-6-3-1632-16,9 3-352 0,2-1-64 0,0 0-12736 15</inkml:trace>
  <inkml:trace contextRef="#ctx0" brushRef="#br0" timeOffset="196041.93">26188 9798 31839 0,'0'0'1408'0,"0"8"304"0,0-8-1376 0,0 0-336 0,0 0 0 0,0 0 0 16,0 0 992-16,0 0 128 0,0 0 32 0,0 0 0 16,6-8-192-16,2-1-48 0,1-3 0 0,0-3 0 15,0-5-592-15,2-4-112 0,1 0-16 0,-1-1-16 16,-1-4-48-16,-1 3-128 0,0-2 192 0,-1-1-64 15,-1-1-128-15,1-3 160 0,-1-1-160 0,-1-1 160 16,-1-3-160-16,1-1 0 0,-2-2 0 0,-2-1 0 16,-2 1-400-1,-1 4-64-15,-2 0-16 0,2 4 0 0,0 5-384 0,1 4-80 0,0 5-16 0,1 4 0 16,0 6 608-16,2 3 112 0,-3 6 32 0,0 0 0 16,0 0 208-16,6 9 0 0,2 4 0 0,1 5-144 0,2 6 144 0,1 3 0 15,3 4 0-15,1 3 0 0,1 0 0 0,0 1 0 16,1 2 0-16,0-3 128 0,2 0-128 0,-1 0 0 15,1-1 0-15,-1-1 0 0,-2-2 0 0,-1-3 0 16,-2-2 128-16,-1-2-128 0,-1-1 464 0,-1 2 32 16,-5-4 0-16,-1-1 0 0,1-1 128 0,-3-2 16 15,-3-6 16-15,-2 0 0 0,-3-1 240 0,-3-2 32 16,-1 1 16-16,-2-1 0 0,-3-2-736 0,-2-1-208 16,-3-1 0-16,-2-3 128 0,-3 0 160 0,-2-3 32 15,-2 0 16-15,-4-2 0 0,-4-3 80 0,-2-2 16 16,-1-2 0-16,1-2 0 0,2-1-192 0,2 0-48 15,1-2 0-15,4 0 0 0,5 0-192 0,3 1-128 16,4-1 128-16,4 2-208 0,1 2-48 0,4-2-16 0,3 2 0 0,2 0 0 31,2 2-112-31,4 1-32 0,3 0 0 0,6 2 0 0,4 0 80 0,3 1 16 0,3-1 0 0,6 1 0 16,3 1 64-16,3 0 0 0,1 1 16 0,3-1 0 31,-2-2-400-31,1-1-64 0,-2-2-32 0,-1 2 0 16,-1-4 16-16,-2-1 0 0,0-1 0 0,-1 2 0 15,-2 0 144-15,-4 0 48 0,-1-1 0 0,-5 0 0 0,-4-1 384 0,-2 1 144 0,-3 2 0 0,-1-1-144 16,-2 3 304-16,-3 2 64 0,-4 1 16 0,-3 5 0 16,-2-1 688-16,-1 6 144 0,-5-1 16 0,-1 6 16 15,-3 5 272-15,-2 3 48 0,-3 7 16 0,-2 5 0 16,-2 4-320-16,-1 2-64 0,-2 3-16 0,-2 2 0 16,-3 4-128-16,-1-3-16 0,0 1-16 0,2-3 0 0,1-1-528 0,4 0-96 15,3-3-32-15,5-2 0 16,3 1-1056-16,3-2-224 0,4 1-32 0,4-5-16 15,2 0-2288-15,3-1-448 0</inkml:trace>
  <inkml:trace contextRef="#ctx0" brushRef="#br0" timeOffset="196573.12">25700 8801 28159 0,'0'0'1248'0,"0"0"256"0,0 0-1200 0,-2 6-304 16,-2 5 0-16,0 2 0 0,1 1 1920 0,-1 6 336 16,-1 4 64-16,-2 4 16 0,1 2-672 0,-1 2-128 15,1 0-16-15,-1 3-16 0,1 1-704 0,-1-1-144 16,1 1-16-16,1 0-16 0,-1 1-80 0,3-1-16 15,-3-1 0-15,2-2 0 16,2-3-2272-16,0-1-464 0,2-3-96 0,0-1-15872 0</inkml:trace>
  <inkml:trace contextRef="#ctx0" brushRef="#br2" timeOffset="-202458.91">2692 14070 24879 0,'0'-10'2208'0,"1"3"-1760"0,-1 7-448 0,0 0 0 0,0 0 1920 0,0 0 288 16,0 0 64-16,6 6 16 0,2 3-864 0,-2 4-160 15,1 4-48-15,0 6 0 0,3 6-704 0,-3 5-128 16,-1 5-48-16,0 4 0 0,4 6-64 0,-3 1-16 16,-4-1 0-16,1 5 0 0,2-3-256 0,-1 1 0 15,-2-3 0-15,1-6-144 16,1-3-1328-16,-1-4-256 0,-1-2-48 0,0-5-8816 15,1-5-1760-15</inkml:trace>
  <inkml:trace contextRef="#ctx0" brushRef="#br2" timeOffset="-202068.11">3294 13926 29487 0,'-2'-7'640'0,"-3"1"144"0,-2 0 32 0,-1 4 16 0,-1 2-672 0,0 0-160 0,-3 4 0 0,-1 2 0 16,-4 3 512-16,-1 6 80 0,1 4 16 0,-2 3 0 0,-2 2-304 0,0 3-64 16,1-1-16-16,2 2 0 0,2 0-224 0,3 0 0 15,3 0 0-15,1 1-160 0,2-3 160 0,3-1 128 16,3-2-128-16,1-2 176 0,3-1-176 0,2-3 0 16,3-2-160-16,2-4 160 0,3-2-192 0,2-3 48 15,2-2 16-15,-1-4 0 16,1-4-256-16,2-2-32 0,-1-3-16 0,-1-4 0 15,-1-2-64-15,-2 0-16 0,-1-2 0 0,-1-3 0 0,-2-2 224 0,-1-1 32 16,0-1 16-16,-1-1 0 0,-1 1 240 0,-2 0 0 16,0-1 0-16,-1 3 0 0,-1 3 640 0,-2 3 0 15,0 4 16-15,0 3 0 0,-2 1 448 0,1 8 96 16,0 0 16-16,0 0 0 0,0 0-288 0,-1 11-48 16,0 6-16-16,1 6 0 0,1 6-288 0,0 5-64 0,0 5-16 0,3 4 0 15,0 5-240-15,2 2-64 0,-1 1 0 0,3 1 0 16,-1 0-192-16,1-1 0 0,0-2 0 0,0-1 0 31,-2-3-1024-31,2-2-240 0,0-3-48 0,0-2-15184 0</inkml:trace>
  <inkml:trace contextRef="#ctx0" brushRef="#br3" timeOffset="-194459.8">2360 15641 24879 0,'-3'-6'2208'0,"1"-1"-1760"15,0-1-448-15,2 3 0 0,0-1 1360 0,0 6 192 16,2-7 48-16,-2 7 0 0,0 0-288 0,0 0-48 16,0 0-16-16,0 0 0 0,5 8-624 0,1 4-128 15,-1 5-32-15,1 4 0 0,0 3-320 0,-1 1-144 16,-1 4 128-16,0 1-128 15,0 0-512-15,1 0-192 0,2 0-48 0,-1 0 0 16,1 0-2896-16,1 5-576 0</inkml:trace>
  <inkml:trace contextRef="#ctx0" brushRef="#br3" timeOffset="-193991.17">2648 15708 12895 0,'1'-21'576'0,"0"13"112"0,-1 0-560 0,2-1-128 0,-1 1 0 0,-1 2 0 15,-3-1 4064-15,0 2 784 0,0 0 144 0,-1 2 48 16,-4 3-3264-16,2 4-656 0,2 3-128 0,-1 2-32 16,-3 1-688-16,0 3-144 0,-1 2-128 0,0 0 192 15,-2 2-192-15,1 1 0 0,1 3 0 0,-2-4 128 16,-2 3-128-16,3-3 0 0,-1 2 0 0,2 1 0 16,1-2 0-16,1-1 0 0,-3-3 0 0,5 3 0 15,1-2 0-15,3 0 0 0,0-2 0 0,1-2 0 16,4-2 0-16,2-1-176 0,2-2 176 0,2 0-128 0,3-3 128 0,2 1-160 15,0-1 160-15,2-2-160 0,2 1 160 0,0-5 0 16,1-4 0-16,-1 1 0 0,1-1 0 0,-1 1 0 16,0-6 0-16,-2 2 0 0,-2-1 128 0,0 0-128 15,-2-1 128-15,-2 1-128 0,-2-4 0 0,2 3 144 16,-1 0-144-16,-1 2 0 0,-2-2 384 0,-2 2-16 16,-2-1-16-16,-2 2 0 0,-1 0-352 0,-2 0 0 15,-4 2 0-15,0 1 0 0,-1-1 0 0,1 2-128 16,-1 4 128-16,1 2 0 0,-1 4 0 0,-1-1 0 15,1 5 0-15,-1 0 0 0,1 6 0 0,2 0 128 16,1 2-128-16,1 0 176 0,2 0 32 0,2 0 16 16,3 0 0-16,2 0 0 0,0-1-96 0,2-2-128 0,0-1 176 0,3-1-176 15,5 0 0-15,0-1 0 0,-2-4 0 0,2-1 0 32,2-3-224-32,3-2-160 0,2-2-16 0,1-2-16 15,-1-3-2016-15,2-5-416 0,-1 0-80 0</inkml:trace>
  <inkml:trace contextRef="#ctx0" brushRef="#br3" timeOffset="-193803.69">3137 15454 27583 0,'-12'-8'1216'0,"12"8"256"16,0 0-1168-16,0 0-304 0,-5 0 0 0,5 0 0 16,-5 4 1088-16,2 5 176 0,3 2 16 0,1 8 16 15,3 0-848-15,1 5-160 0,3 1-32 0,4 3-16 0,-2 2-48 0,2 3 0 16,1-1 0-16,0 2 0 0,2 0-192 0,-4 1 0 15,1 1 128-15,0-1-128 16,-2 0-448-16,-2-1-144 0,0-7-32 0,0 1 0 16,-2-4-1856-16,-1 0-368 0,-1-5-80 0,-1-2-8208 15</inkml:trace>
  <inkml:trace contextRef="#ctx0" brushRef="#br3" timeOffset="-193428.72">3137 15851 11967 0,'-11'-17'528'0,"9"11"112"0,-1-2-512 0,0 0-128 15,2-1 0-15,1 1 0 0,-1 2 2992 0,1 6 560 16,1-7 112-16,3 1 32 0,3 0-2224 0,3 1-448 16,3 0-96-16,3 2-16 0,1-3-624 0,0 1-128 15,-2-2-32-15,4 1 0 0,-1-1-128 0,-3 2 0 16,2-2 0-16,0 1 0 0,0 1 0 0,-1-1 0 0,-3 4 0 0,-1 0 0 16,-3 2 0-16,0 3-192 0,-1 1 64 0,-2 4 128 15,-2-2-160-15,-1 3 160 0,-2 2 0 0,-1-1-144 16,-1 1 144-16,-1 2 128 0,1 1-128 0,0 0 176 15,-2-1 272-15,2 2 64 0,1-2 16 0,1 0 0 16,2 1 48-16,1-1 16 0,0-1 0 0,2 0 0 16,3-2-160-16,2-1-48 0,-1-1 0 0,2-1 0 15,1-3-32-15,0-2-16 0,0-2 0 0,0-1 0 16,0-2-16-16,0-2-16 0,-2-2 0 0,-2 0 0 16,-1-4 80-16,-2 1 0 0,-2-2 16 0,-1 0 0 15,-2 1-80-15,-2-1 0 0,-3 1-16 0,-2 2 0 16,-3-4-96-16,-1 3-16 0,-3-1 0 0,-1 2 0 15,-2-4-192-15,0 0 0 0,1 0 0 0,0 0 0 16,2 1-880-16,1 3-64 0,2-1-16 0,1-1 0 16,2 0-2512-16,3 0-512 0</inkml:trace>
  <inkml:trace contextRef="#ctx0" brushRef="#br3" timeOffset="-192866.29">3712 15602 12895 0,'0'0'1152'0,"2"12"-928"15,1 2-224-15,0 6 0 0,0-1 3984 0,1 5 752 16,-1 1 160-16,-2-1 32 0,2 1-2528 0,-2 1-496 16,0 0-112-16,2 0 0 0,0-5-656 0,1 1-128 15,-1-3-32-15,1-1 0 0,-1-2-432 0,1-2-96 16,0-2 0-16,0-2-16 0,0-2-224 0,0-2-32 0,-4-6-16 0,0 0 0 16,0 0-160-16,0 0 0 15,0 0 0-15,3-9 0 0,1 0 0 0,-1-1-144 0,0-2 144 0,-2-1-208 16,-1-3-32-16,1-1 0 0,-1-2 0 0,2-2 0 31,-1-1-208-31,0 0-32 0,2-1-16 0,-1 1 0 16,1 0-144-16,0 3-48 0,0 2 0 0,1 1 0 0,0 3 400 0,0 4 80 0,1-2 16 0,-1 6 0 15,-4 5 48-15,0 0 16 0,0 0 0 0,9 9 0 16,-2 4 128-16,2 0 0 0,2 4 0 0,0 3 0 16,1 1 0-16,0 0 256 0,-1-1-64 0,1 0-16 15,0 1 80-15,1-4 0 0,1 2 16 0,2-3 0 16,0 0-80-16,1-3-32 0,-1 0 0 0,1-2 0 15,0 0-32-15,2-5-128 0,0 2 192 0,-1-4-64 16,-1-3-128-16,0-1 128 0,0-1-128 0,0-1 128 0,-1-4-128 16,-2 0 192-16,-2-3-192 0,-2-2 192 0,0-1-192 0,-1-1-144 15,0-1 144-15,-1-2-208 16,-2 1-400-16,-2-3-80 0,-1-1-16 0,-2-2 0 16,-2 3-272-16,-3 1-64 0,-2 0-16 0,-1-1 0 15,-2 2-48-15,-1 5-16 0,0 0 0 0,0 5 0 0,-2 3 912 0,0 3 208 16,0 3 0-16,2 3 0 0,-2 5 704 0,2 3 160 15,1 4 32-15,2 2 0 0,2 3 272 0,2 1 64 16,2 3 16-16,4 2 0 0,2 0-32 0,3 0 0 16,1 1 0-16,4-1 0 0,4-3-352 0,4-2-80 15,2-3-16-15,2-3 0 0,2-1-320 0,3-4-80 16,3-3-16-16,-1-2 0 0,2-3-160 0,3-2-48 0,1-2 0 16,1-1 0-1,2-1-1360-15,4-3-288 0,3-3-48 0,2-2-16928 0</inkml:trace>
  <inkml:trace contextRef="#ctx0" brushRef="#br3" timeOffset="-191556.61">554 14690 21183 0,'1'10'944'0,"-5"11"192"0,7-3-912 0,1 3-224 0,1 1 0 0,0 0 0 0,2 0 640 0,-1-1 64 16,1-1 32-16,-1-2 0 0,1-1-96 0,0-3 0 16,-1-2-16-16,-1-1 0 0,0-2 0 0,-1 0 0 15,-1-1 0-15,-3-8 0 0,0 0-320 0,0 0-64 16,0 0-16-16,0 0 0 0,0 0 96 0,0 0 0 16,0 0 16-16,0 0 0 0,-5-3-176 0,1-6-32 15,0-2-128-15,0-3 192 16,0-4-480-16,0-3-96 0,0-4-32 0,0-3 0 15,0-5-608-15,1-1-128 0,-1 2-32 0,1-5 0 16,0 2-32-16,2 0-16 0,1-1 0 0,0 3 0 0,1 1 848 0,3 4 160 16,2 3 32-16,1 4 16 0,1 4 832 0,0 7 176 15,1 0 16-15,2 4 16 0,-1 1-224 0,0 2-32 16,1 0-16-16,-1 5 0 0,1 2 368 0,0 2 80 0,0 3 16 0,-2 3 0 16,-2 2-176-16,-2 2-48 0,-1 2 0 0,0 4 0 15,-2-1-512-15,0 4-96 0,-4 2-32 0,1-2 0 31,1 3-528-31,-3-1-112 0,1-4-32 0,-1 0 0 16,0-4-2608-16,1-2-528 0</inkml:trace>
  <inkml:trace contextRef="#ctx0" brushRef="#br3" timeOffset="-191384.8">868 14023 3679 0,'0'0'320'0,"0"0"-320"0,0 0 0 0,-1 8 0 0,0 3 6160 0,1 0 1168 16,-2 4 224-16,2 3 64 0,0 4-5728 0,0 3-1136 15,-1 1-240-15,0 3-32 0,-2 2-16 0,2 2 0 16,-2 0 0-16,5 3 0 0,0 0-464 0,1 1-128 16,1 0-16-16,1-4 0 15,-1 1-2448-15,1-5-480 0</inkml:trace>
  <inkml:trace contextRef="#ctx0" brushRef="#br3" timeOffset="-191103.58">1115 14220 16575 0,'0'0'1472'0,"0"0"-1168"0,0 0-304 0,0 0 0 15,0 0 2848-15,-7 5 512 0,1 1 96 0,-1-1 32 16,-1-1-2208-16,0 2-448 0,-1 3-96 0,2 3-16 15,-3 1-144-15,1 3-48 0,-1-2 0 0,-1 3 0 16,0 1-192-16,-1-1-32 0,0-1-16 0,2 0 0 16,1-2 160-16,0-1 48 0,-1-1 0 0,3-2 0 15,0 2-240-15,3-4-32 0,2 0-16 0,0-1 0 16,2-7-208-16,3 9 0 0,1-1 0 0,2-1 0 16,3-3 0-16,3 1-240 0,2 0 48 0,3-1 16 15,0-1-1376-15,0-2-288 0,0-1-48 0,2-1-16 16,0-3-912-16,1-1-176 0,-2-5-32 0,0 1-16 15</inkml:trace>
  <inkml:trace contextRef="#ctx0" brushRef="#br3" timeOffset="-190791.02">1295 14270 13823 0,'0'0'1216'0,"0"0"-960"16,-6 2-256-16,-1-2 0 0,-3 0 2656 0,3 4 480 16,-1 2 112-16,0 1 16 0,-1 2-1664 0,1 2-320 15,3 1-64-15,0 1 0 0,-1 1-352 0,2 0-64 16,1 1-16-16,1-1 0 0,4-1-464 0,-1 1-112 15,0-3-16-15,0-1 0 0,2-2-192 0,-3-8 144 16,7 5-144-16,0-1 128 0,1-2-128 0,1-2 0 16,0-2 0-16,-1 1 128 0,-1-4-128 0,1-1 0 15,-1 0 144-15,3-1-144 0,0-2 0 0,-1 0 144 0,0 0-144 0,0 0 0 16,1 0 128-16,-3 1-128 0,1 1 0 0,0 2 0 16,0 0 176-16,-2 1-32 0,2 2 0 0,-8 2 0 15,8 0 112-15,0 1 0 0,0 1 16 0,-1 4 0 16,1 0-272-16,1 2 160 0,1 2-160 0,0-2 128 15,0 3-336-15,3 0-80 0,-1 0-16 0,2 1 0 32,1-1-2720-32,0 0-560 0</inkml:trace>
  <inkml:trace contextRef="#ctx0" brushRef="#br3" timeOffset="-190650.3">1864 14245 19343 0,'0'0'848'0,"0"0"192"0,0 0-832 0,0 0-208 16,0 0 0-16,3-5 0 0,-3 5 3904 0,3-4 752 15,0-1 144-15,4 1 16 0,1 1-4048 0,1 2-768 16,1 1-224-16,1 0-16 16,1 2-2064-16,1 2-432 0,-2-1-80 0</inkml:trace>
  <inkml:trace contextRef="#ctx0" brushRef="#br3" timeOffset="-190462.82">1936 14345 27647 0,'0'0'2448'0,"0"0"-1952"0,-3 7-496 16,1-3 0-16,2-4 2048 0,-1 8 304 0,-1-1 64 0,4 1 16 16,0 1-1568-16,3-2-304 0,3-2-64 0,3 0-16 15,2-1-480-15,4-1-256 0,3-2 16 0,4-1-10928 16,1-1-2192-16</inkml:trace>
  <inkml:trace contextRef="#ctx0" brushRef="#br2" timeOffset="-164197.79">23949 13803 15663 0,'0'0'1392'0,"0"0"-1120"0,0 0-272 0,0 0 0 15,0 0 2512-15,0 0 448 0,0 0 96 0,0 0 16 16,9 3-944-16,-2 1-176 0,-1 1-32 0,1 1-16 15,-3 2-400-15,1 3-80 0,-1-1-16 0,1 6 0 16,-2 1-480-16,-2 2-96 0,0 2-32 0,1 4 0 16,-1-2-432-16,-1 5-96 0,-1 0-16 0,-1 2 0 15,1 0-256-15,0 0 0 0,0 0 128 0,-1 0-128 16,-2-1 0-16,2-4 0 0,-1-8 0 0,2 1 0 16,-1 0-464-16,1-2-48 0,0-1-16 0,0-2 0 15,-1 0-1440-15,2-1-272 0,0-1-64 0,0 0-16 16,0-4-1520-16,0-7-320 0</inkml:trace>
  <inkml:trace contextRef="#ctx0" brushRef="#br2" timeOffset="-163729.46">24316 13928 4607 0,'6'-23'400'0,"-3"12"-400"15,-1 0 0-15,2-1 0 0,0 0 3232 0,0 0 560 16,-1 1 112-16,-1 0 32 0,0 2-1680 0,-1 1-336 15,-1 2-64-15,0-1 0 0,0 1-32 0,-1-2 0 16,1 8 0-16,0 0 0 0,0 0-544 0,-6 0-128 16,6 0 0-16,-7 5-16 0,-1 4-528 0,0 2-96 0,0 3-32 0,0 4 0 15,-1 6-480-15,0-1 0 0,1 1 0 0,0 2 0 32,1 1 176-32,1 2-176 0,0-3 192 0,1 1-192 0,1-1 256 0,2-1-64 0,1 0-16 0,2 0 0 31,2-2-176-31,1 3 160 0,1-1-160 0,2 0 160 15,2-2-32-15,1-1-128 0,2-2 192 0,1-3-64 0,1-2 0 0,2-1-128 0,1-3 192 0,1 0-64 16,2-4-128-16,-2 0 128 0,-2-3-128 0,-1-1 128 16,2-3 32-16,-1-2 0 0,0 0 0 0,-2-2 0 31,-1-2 192-31,-1 0 32 0,-2-2 16 0,-1-1 0 16,0 0-16-16,-2-2 0 0,-2 1 0 0,-2 0 0 15,1-2-128-15,-2 0-48 0,-2-1 0 0,-1 1 0 16,-2 1-16-16,-1-2-16 0,-1 1 0 0,-3-1 0 0,0-2 160 0,-1 2 48 15,-1 0 0-15,-2 3 0 0,0 1 64 0,1 4 32 16,-1 1 0-16,3 2 0 0,-2 2-128 0,1 4-32 16,0 3 0-16,-1 3 0 0,1 3-320 0,-1 3 0 0,2 1 0 0,1 2 0 0,2 2 0 0,1-4 0 15,2 3 0-15,2-3-128 0,2 1-160 0,2 0-32 16,1-1 0-16,3 0 0 16,5 0-2576-16,0 1-528 0</inkml:trace>
  <inkml:trace contextRef="#ctx0" brushRef="#br2" timeOffset="-138689.2">8496 14760 26719 0,'0'0'2368'0,"0"0"-1888"0,0 0-480 0,0 0 0 16,0 0 1216-16,4 6 128 0,0 5 48 0,0 2 0 15,0 4-256-15,1 4-48 0,0 6-16 0,-1 3 0 16,2 4-416-16,-3 3-80 0,3 4 0 0,-1 4-16 16,1-5-320-16,1-4-64 0,-1 5-16 0,2 3 0 15,0-1-384-15,1-1-80 0,-1-3-16 0,1 0 0 16,-1-5-1520-16,1 7-304 0,-1-6-64 0,-2-5-12032 15</inkml:trace>
  <inkml:trace contextRef="#ctx0" brushRef="#br2" timeOffset="-138322.95">8757 15340 24879 0,'0'0'2208'0,"0"0"-1760"16,0 0-448-16,0 0 0 0,0 0 1472 0,0 0 192 15,1 8 64-15,-1-8 0 0,6 6-528 0,1 1-112 16,3-2 0-16,0-1-16 0,2-1-656 0,1-2-128 16,1-1-32-16,2-1 0 0,-1-2-80 0,1-1-32 0,0 0 0 0,-2-1 0 15,-2-1-16-15,-1-2-128 0,1 0 192 0,-1 0-64 16,-1 2 160-16,-2-2 32 0,-3-1 0 0,-1-1 0 16,-1 3-32-16,-2-2 0 0,-2-2 0 0,-2 1 0 15,-1-2-32-15,-1 0-16 0,-2 0 0 0,1 1 0 16,-2 2-64-16,-1-2-16 0,-2 1 0 0,2 2 0 15,0 1 128-15,0 2 32 0,-1 3 0 0,1 2 0 16,1 0 64-16,1 1 32 0,1 4 0 0,-1 2 0 16,1 2-256-16,0 4-160 0,1 2 192 0,3 2-192 15,-1 2 0-15,2-1 0 0,1 1 0 0,2 1 0 16,2 2 0-16,1-4 0 0,2 1 0 0,2-1 0 16,1 0-176-16,4 0-32 0,0-2-16 0,2 0 0 15,2-6-1568-15,3-1-304 0,2-2-64 0,3-3-16 16,2-3-1664-16,-1-2-320 0</inkml:trace>
  <inkml:trace contextRef="#ctx0" brushRef="#br2" timeOffset="-138125.14">9328 15009 9215 0,'-6'-14'816'0,"2"5"-656"16,-2-6-160-16,0-2 0 0,-2-1 4928 0,-1 0 944 16,-1 2 192-16,-1-1 32 0,2 1-3728 0,0 6-768 15,0 0-128-15,1 3-48 0,1 4-512 0,7 3-96 16,-6 7-32-16,1 1 0 0,1 4-320 0,1 6-64 15,3 5-16-15,1 3 0 0,2 4-384 0,1 3 128 0,1 3-128 0,3 5 0 16,0 1 0-16,1 1 0 0,0 0 0 0,2 0 0 16,-1-3 0-16,0 0-192 0,1 0 32 0,-2-1 16 31,1-5-880-31,-2-2-160 0,-1-2-32 0,-1-2-16 16,-1-4-2288-16,-1-3-448 0,-2-1-80 0</inkml:trace>
  <inkml:trace contextRef="#ctx0" brushRef="#br2" timeOffset="-137968.7">9146 15305 15663 0,'-7'-14'688'0,"6"7"144"0,-2-1-656 0,3-1-176 0,0 0 0 0,3 1 0 15,-1-2 4976-15,4 1 960 0,0 1 192 0,2 0 32 16,1 1-4336-16,1 1-864 0,2 1-192 0,3-2-16 16,-1 1-608-16,2-1-144 0,3-2 0 0,1 3 0 0,1-1 0 0,-1 0 0 15,1 2-192-15,0 0 192 16,0-1-2544-16,-2 2-384 0,1-3-80 0,-2 2 0 0</inkml:trace>
  <inkml:trace contextRef="#ctx0" brushRef="#br2" timeOffset="-137827.89">9603 14853 17503 0,'0'0'1552'0,"0"0"-1232"16,-2 6-320-16,2 4 0 0,1 5 4064 0,0 0 752 15,0 1 160-15,5 5 16 0,-2 5-3456 0,2 3-704 16,2 1-144-16,2 4-32 0,0-2-528 0,0 5-128 15,3-1 0-15,1 5 0 16,-2-5-1216-16,1 5-256 0,-2-2-64 0</inkml:trace>
  <inkml:trace contextRef="#ctx0" brushRef="#br2" timeOffset="-137656.14">9584 15205 35647 0,'0'0'1584'0,"-3"-7"320"0,2 1-1520 0,1 6-384 0,1-7 0 0,-1 7 0 16,5-5 256-16,3-2-32 0,4 5 0 0,3-4 0 16,5 3-224-16,0 0 0 0,2-1-144 0,2 1 144 15,3-2-2544-15,3 1-400 0</inkml:trace>
  <inkml:trace contextRef="#ctx0" brushRef="#br2" timeOffset="-137359.24">10452 15055 30287 0,'-26'9'1344'0,"13"-4"272"0,-2 1-1296 0,0 4-320 16,-1 0 0-16,2 2 0 0,2-2 832 0,0 1 112 16,3-1 16-16,5-1 0 0,2-1-352 0,3 1-64 15,4-2-16-15,4-1 0 0,4 1-336 0,3-1-64 16,2-1 0-16,3 1-128 0,1-2 0 0,2-1 0 15,-1 3 0-15,2-2 0 0,-2-1 0 0,1 3 0 0,-1-1 0 0,-3 0 0 16,-3 2 0-16,-3-1 0 0,-2 1 0 0,-3 1 160 16,-1 2-160-16,-5-1 128 0,-5 0-128 0,-3-1 128 15,-1 2 432-15,-4 2 80 0,0-3 0 0,-3 2 16 16,0-1-656-16,0-3 0 0,-1-1 0 0,0-2 0 31,1 1-1104-31,2-2-112 0,-1-3 0 0,3-3-9424 0,2 1-1888 0</inkml:trace>
  <inkml:trace contextRef="#ctx0" brushRef="#br2" timeOffset="-137218.47">10827 15189 11055 0,'0'0'976'0,"2"12"-784"0,0 1-192 0,0 2 0 16,-1 1 3872-16,0 2 736 0,2 0 128 0,-2 3 48 0,0 1-3824 0,1 1-768 15,0-2-192-15,0-2 0 16,-1-1-1120-16,2-1-256 0,-2-2-48 0,0-2-16 0</inkml:trace>
  <inkml:trace contextRef="#ctx0" brushRef="#br2" timeOffset="-137060.7">10821 14988 12895 0,'0'0'1152'0,"-3"-6"-928"15,3 6-224-15,0 0 0 0,0-7 3584 0,2 1 688 16,-2 6 128-16,0 0 16 15,5-4-3584-15,1 1-832 0,2 0 0 0,3 1 0 0,-1-1-336 0,2 1-48 0,1 0 0 0,0 1-11920 16</inkml:trace>
  <inkml:trace contextRef="#ctx0" brushRef="#br2" timeOffset="-136826.05">10981 15115 2751 0,'-2'24'256'0,"0"-11"-256"0,1 6 0 0,1 4 0 15,0 3 4800-15,1 4 896 0,2-2 192 0,1 0 48 16,1 1-3744-16,2-2-736 0,-1-2-160 0,3-3-16 15,0-4-224-15,2-3-32 0,-1-3-16 0,1-3 0 16,-1-4 16-16,0-1 0 0,1-6 0 0,1-4 0 16,-1-4-96-16,0-5-16 0,-3-3 0 0,-1-3 0 15,0-4-272-15,-2 1-64 0,-2-3-16 0,-2 1 0 16,-2-2-32-16,-1-2 0 0,-1-2 0 0,-1 1 0 0,-2-3-176 0,0-1-32 16,-2-1-16-16,-1-2 0 15,-1-1-1712-15,0 1-320 0,1 1-80 0,0 3-16 16,1 4-1392-16,2 4-288 0,1 3-48 0</inkml:trace>
  <inkml:trace contextRef="#ctx0" brushRef="#br2" timeOffset="-136529.31">11267 15309 15663 0,'6'22'688'0,"-2"-12"144"0,1 2-656 0,2 1-176 15,-1-2 0-15,4-1 0 0,0 0 3520 0,0-2 656 0,0-2 144 0,0-3 32 16,0 0-2448-16,2-3-496 0,1-3-80 0,-1 0-32 15,0-3-608-15,-1 0-128 0,0-3-32 0,-1 0 0 16,2-3-368-16,-2 0-160 0,-3 0 128 0,-2 1-128 16,-1-2 0-16,-3 0 0 0,-1-1 0 0,-2 3 0 15,-4 2-208-15,1 0 80 0,-3 1 128 0,-1 1-208 16,-1 1 32-16,-1 3 16 0,1 2 0 0,0 5 0 16,-1 0 160-16,1 5 0 0,-2 4 0 0,3 4 0 15,0-2 0-15,2 4 176 0,1 0-48 0,3 2 0 16,3 2 208-16,3 2 48 0,1-1 0 0,2-3 0 15,2 1-48-15,1-4 0 0,2-2 0 0,0-1 0 16,2 0-192-16,2 0-144 0,2-2 192 0,-2-2-192 16,0-1-1232-16,-2 1-368 0,0-1-64 0,-2 0-9264 15,1 0-1856-15</inkml:trace>
  <inkml:trace contextRef="#ctx0" brushRef="#br2" timeOffset="-136232.45">10384 15802 27759 0,'0'0'1216'0,"-5"-6"272"0,-2-1-1184 0,2-1-304 0,0 1 0 0,0 2 0 15,-2 0 560-15,7 5 48 0,-8 0 16 0,2-3 0 16,-2 3 480-16,0 3 112 0,0 2 0 0,1 5 16 16,0 6-416-16,2 4-96 0,-2 3-16 0,2 6 0 15,1 2-192-15,3 6-32 0,2 2-16 0,1 1 0 16,0 1-288-16,2-1-176 0,1 0 192 0,2 0-192 16,-1-4 0-16,3-1 0 0,-1-2 0 0,0-3-192 31,1-2-1984-31,-2-1-384 0,1-4-64 0</inkml:trace>
  <inkml:trace contextRef="#ctx0" brushRef="#br2" timeOffset="-135794.81">10166 16289 12895 0,'0'-6'1152'16,"-1"-1"-928"-16,1 2-224 0,0 5 0 0,4-7 3024 0,3 1 560 16,2-1 128-16,2 2 0 0,2 1-2496 0,3 0-512 15,1 0-112-15,1 1-16 0,2 0-320 0,2 0-64 16,0 1 0-16,3 0-16 0,1-1-176 0,0 0-224 15,0 3 48-15,-1-3 16 0,0 2 160 0,-3 0 0 16,-1-2 0-16,-3 2 0 0,-1-1 0 0,-4 4 0 16,-4 0 160-16,-2 1-160 0,-7-3 448 0,0 0 0 15,0 0 0-15,0 0 0 0,-2 10 192 0,0-3 16 16,-1-1 16-16,-1 2 0 0,0 0-480 0,0 0-192 16,0 0 128-16,1 0-128 0,-1-1 0 0,0 1 0 15,0-1 0-15,0 1 0 0,1-2 0 0,1 1 0 16,-1-1 0-16,3-6 0 0,0 0 336 0,0 0-16 15,0 0 0-15,0 0 0 0,0 0-64 0,0 0-32 0,0 0 0 0,0 0 0 16,0 0-64-16,8-1-16 0,0-2 0 0,0-1 0 16,1 0-144-16,-2 0 0 15,3-2 144-15,-4-1-144 0,1-2 128 0,-1 0-128 0,1 0 128 0,0 0-128 16,1 1 224-16,-1 2-32 0,-3-1 0 0,1 2 0 16,-5 5 64-16,0 0 16 0,0 0 0 0,0 0 0 15,0 0-32-15,0 0-16 0,4 6 0 0,0 2 0 16,0 1-224-16,0 2 0 0,1 0 0 0,1 1 0 31,0 0-592-31,0 1-224 0,1 0-32 0,-1-3-16 0,3-2-2928 0,0 0-592 16</inkml:trace>
  <inkml:trace contextRef="#ctx0" brushRef="#br2" timeOffset="-135576.08">10852 16151 1839 0,'0'0'160'0,"0"0"-160"15,0 0 0-15,1 10 0 0,1 2 4736 0,-1 3 928 16,2 0 176-16,-1 3 48 0,2-1-3616 0,1 3-720 16,1-1-144-16,1 1-16 0,0-3-192 0,1-1-48 15,1-2 0-15,-1-4 0 0,0 1-320 0,-3-2-80 16,1-3-16-16,-6-6 0 0,7 3 208 0,-7-3 32 16,0 0 16-16,0 0 0 0,0 0-288 0,6-3-48 15,-6 3-16-15,6-5 0 0,-3-3-512 0,0-1-128 16,0-1 0-16,-2-1 0 15,-1-3-1488-15,0 0-288 0,-3-3-48 0,2-1-9104 16,-2-2-1808-16</inkml:trace>
  <inkml:trace contextRef="#ctx0" brushRef="#br2" timeOffset="-135294.5">11022 16118 4607 0,'2'15'400'0,"0"-6"-400"0,-2 0 0 0,1 4 0 15,0 1 4240-15,2 3 768 0,-1 3 160 0,2-1 16 16,1 0-3408-16,1 2-688 0,2-1-144 0,-1 0-32 15,2-6-128-15,1 2-16 0,0-4-16 0,2-1 0 16,2-1-352-16,0-4-64 0,-1-1-16 0,1-1 0 16,1-2 128-16,-2-4 0 0,-2 0 16 0,-1-1 0 15,2-4 112-15,-2 1 32 0,-2-3 0 0,0-2 0 16,-4 1 16-16,-2-6 0 0,0 2 0 0,-2-3 0 16,-2 1-288-16,-2 1-48 0,-2-2-16 0,-2 0 0 0,-1 0-144 0,-3 1-128 15,1 2 192-15,-1-2-192 0,0 2-208 16,0 2-160-16,2 0-16 0,1 3-16 15,1 3-1648-15,1-1-336 0,1 3-64 0,3-1-11296 16</inkml:trace>
  <inkml:trace contextRef="#ctx0" brushRef="#br2" timeOffset="-134857.02">11327 16169 1839 0,'6'9'160'0,"1"1"-160"16,-1 1 0-16,3 2 0 0,-2 3 5424 0,1-3 1040 15,0 4 224-15,-2-3 32 0,-1 1-3472 0,2-1-704 16,-2 0-144-16,-1-1-32 0,-1-4-752 0,0 1-144 15,1-3-48-15,-4-7 0 0,0 0-528 0,0 0-96 16,0 0-32-16,0 0 0 0,0 0-432 0,0 0-80 0,0 0-32 0,2-7 0 16,-2-3-48-16,0 0-16 0,-3-2 0 0,2 1 0 15,-3-5-160-15,0 0-224 0,0-1 48 0,0 0 16 16,1 0 0-16,1 2 0 0,1 0 0 0,1-1 0 16,0 2 160-16,1 3-128 0,0 0 128 0,2 2-128 15,-1 1 128-15,2 4-160 0,-4 4 160 0,8-3-160 16,0 3 160-16,1 3-192 0,2 1 192 0,0 3-192 15,1 1 0-15,0 0-16 0,-2-1 0 0,3 1 0 16,2 3 208-16,-1-1-176 0,0 0 176 0,2 1-160 16,-1-2 160-16,1 1 0 0,-2-3 0 0,1 1 0 15,-1-3 0-15,2 0 0 0,-2-1 0 0,2-1 0 16,-1-2 0-16,0-1 0 0,-2-1 0 0,0-2 128 16,0-1-128-16,-3 0 0 0,-1-1 128 0,-1-1-128 0,-1-4 128 0,-2 1-128 15,0 0 128-15,-2 0-128 0,-3 0 176 0,-1-1-48 16,-1-1 0-16,0 2 0 0,-2 0 0 0,-3 0-128 15,-3 1 192-15,-2 1-64 0,-1 3-128 0,1 1 0 16,-1 1 0-16,1 5 0 0,-1 2 0 0,2 3 0 16,0 2-176-16,2 3 176 0,1 3 0 0,2 1-128 15,1-1 128-15,2 1 0 0,3-1-256 0,3-1 48 16,2 0 0-16,3 0 0 16,1-2-2336-16,4-1-464 0,2-2-80 0,4-5-12080 0</inkml:trace>
  <inkml:trace contextRef="#ctx0" brushRef="#br2" timeOffset="-134497.67">12039 16088 4607 0,'0'0'400'0,"-6"-6"-400"0,1 2 0 0,-3-2 0 15,-1-1 5856-15,-1 2 1088 0,-2 2 224 0,-1 2 32 16,0 0-5472-16,1 2-1104 0,0 1-224 0,2 5-32 16,0 3-48-16,2 5-16 0,0 3 0 0,4 2 0 15,0 0 240-15,2 1 48 0,2 1 16 0,2-1 0 16,3 1-128-16,2 2-32 0,1-3 0 0,2-2 0 15,1 0-256-15,0-5-64 0,5-1-128 0,-2-5 192 16,1 0-192-16,-1-3 0 0,0-3 0 0,1 0-160 16,-1-4 32-16,-1-1 0 0,0-5 0 0,-1-1 0 15,-2-4-48-15,-1-2 0 0,-1-2 0 0,-1-1 0 16,-1-2 176-16,-1-4 0 0,-1-1-144 0,0-4 144 16,-2 1 0-16,-1-2-144 0,-1-3 144 0,-1-2 0 15,-2-2 0-15,-1-2 0 0,-3-1 0 0,-2-3 0 0,-1-4-224 0,-2-1 16 16,0-1 0-16,1 4 0 15,-1-1-992-15,3 8-192 0,1 8-32 0,2 5-16 0,0 9 1440 0,1 8 144 16,2 1 112-16,3 7 0 0,2 15 1088 0,0 8 192 16,2 8 64-16,3 7 0 0,2 4-192 0,1 3-16 15,1 2-16-15,2 3 0 0,1-1-624 0,1 0-128 16,-2-4-32-16,2 0 0 16,0-4-1616-16,-1 0-320 0,0-2-64 0</inkml:trace>
  <inkml:trace contextRef="#ctx0" brushRef="#br2" timeOffset="-131393.78">14128 15404 17503 0,'0'-1'1552'0,"0"-6"-1232"0,0 3-320 0,25-31 0 0,-25 35 1792 0,0 0 288 0,0 0 64 0,0 0 16 15,0 0-112-15,0 0 0 0,0 0-16 0,0 0 0 16,7 7-544-16,-3 2-96 0,-1 1-32 0,0 4 0 16,2 7-544-16,-1 2-112 0,-1 0-32 0,-1 2 0 15,1 1-112-15,0 3-32 0,-2 2 0 0,0 1 0 16,2 2-208-16,-2 3-64 0,-1-1 0 0,0 2 0 15,-1 4-256-15,0-2 0 0,1 3 128 0,-2-1-128 16,2-2 0-16,0-2 0 0,0-3 0 0,0-3 0 16,3-2-208-16,-2-4-112 0,0-3 0 0,2-3-16 15,0-3-512-15,-1-3-112 0,1 0 0 0,1-3-16 16,1-2-2560-16,2-3-512 0,-1-2-112 0</inkml:trace>
  <inkml:trace contextRef="#ctx0" brushRef="#br2" timeOffset="-130956.15">14581 15577 25167 0,'0'0'544'0,"1"-6"112"0,0-1 32 0,-1 1 32 0,2-2-576 0,-1 3-144 15,-1 5 0-15,0 0 0 0,1-8 1184 0,-1 8 208 16,0 0 32-16,0 0 16 0,0 0-736 0,-1 9-128 0,-2 7-48 0,-1-1 0 15,2 4 48-15,-1 2 0 0,3 3 0 0,-1 4 0 16,0 2-400-16,1 2-176 0,2 5 160 0,1 1-160 16,1 1 0-16,0 0 0 0,4 0 0 0,1-5 0 15,1 1 0-15,2-1 0 0,1-8 0 0,1 0 0 16,2-3 0-16,1-3 0 0,1-4 0 0,3-5 0 16,0-1 0-16,1-4 0 0,0-3 0 0,0-3 144 15,0-3 80-15,2-1 16 0,-1-1 0 0,-1-2 0 16,-1-2 400-16,-1-2 64 0,-2-5 32 0,2-4 0 15,-3 3 160-15,-3-5 16 0,-4-1 16 0,0-2 0 16,-3 0-224-16,-1 0-64 0,-4-1 0 0,-3 2 0 16,-3 0-256-16,-3 1-64 0,-3-2-16 0,-4 1 0 15,-3 2-48-15,-3-1 0 0,-5 1 0 0,1 1 0 16,-1-5-80-16,0 2-32 0,-2 3 0 0,3 3 0 0,2 4-144 16,1 2 0-16,4 4 0 0,3-1 0 15,2 7-432-15,0-1-112 0,5 2-32 0,7 1 0 16,0 0-3392-16,0 0-704 0</inkml:trace>
  <inkml:trace contextRef="#ctx0" brushRef="#br2" timeOffset="-126902.34">15147 15287 5519 0,'0'0'240'0,"0"0"64"0,0 0-304 0,0 0 0 0,0 0 0 0,0 0 0 16,0 0 4992-16,0 0 960 0,0 0 176 0,0 0 32 15,0 0-3616-15,0 0-736 0,0 0-144 0,0 0-16 0,0 0-576 0,0 0-112 16,5 6-32-16,0-1 0 0,-5-5 48 0,10 4 16 15,5-1 0-15,-2 0 0 0,-3-2-160 0,3 0-48 16,-1-1 0-16,1-1 0 0,0 0-784 0,1-1 0 16,1 2-144-16,-2 0 16 0,0-1 128 0,0-2-192 15,-1 1 192-15,1 0-192 16,1 0-2432-16,-2-1-480 0</inkml:trace>
  <inkml:trace contextRef="#ctx0" brushRef="#br2" timeOffset="-103060.39">15592 14824 21183 0,'0'0'1888'0,"0"0"-1504"16,0 0-384-16,0 0 0 0,0 0 2208 0,0 0 368 16,0 0 80-16,0 0 16 0,0 0-880 0,0 0-192 15,23 6-16-15,-23-6-16 0,10-1-576 0,2 0-112 16,0 1-32-16,2 0 0 0,0 0-224 0,2 0-48 0,-2 0-16 0,2 2 0 15,-1 1-256-15,0 0-48 0,-1 0-16 0,-3 4 0 16,-2-3 32-16,-1 1 16 0,-8-5 0 0,9 7 0 16,-3-1-288-16,-2 1-272 0,-4-7 48 0,4 9 16 15,-1 0 336-15,-3 0 64 0,-2-1 0 0,0 0 16 16,-2 0-384-16,-1-1-80 0,-2 0 0 0,1-1-16 31,-2 0-400-31,0-1-80 0,0 0-16 0,0-1 0 16,2-1 192-16,6-3 48 0,-7 1 0 0,7-1 0 0,-5 2 192 0,5-2 32 0,0 0 16 0,0 0 0 15,0 0 288-15,0 7-192 0,3 0 192 0,2-1-160 16,1 2 160-16,3-2-128 0,2 1 128 0,1 1-128 16,1 1 128-16,-2 3 144 0,2-2-16 0,2 2-128 15,-2 2 480-15,0-1-16 0,-1-1 0 0,-2 2 0 0,-2-1 192 0,-2 2 48 16,-2-2 0-16,-2 1 0 0,-4 2 80 0,-2-2 32 16,-2-1 0-16,-5 1 0 0,-2 1-208 15,-2-1-32-15,-1-2-16 0,-2-1 0 0,-4 1-272 0,-1-4-48 16,1 0-16-16,1 0 0 0,1-2-224 0,1 1-160 15,1-2 32-15,2 1 0 16,3-2-2368-16,3 0-480 0</inkml:trace>
  <inkml:trace contextRef="#ctx0" brushRef="#br2" timeOffset="-102451.08">16480 15593 26719 0,'0'0'2368'0,"0"0"-1888"0,0 8-480 0,0-8 0 16,6 8 3424-16,1-2 592 0,4-1 112 0,0 1 32 16,4-2-3232-16,2 1-640 0,2-3-128 0,2 2-32 15,3 0-128-15,-2-1 192 0,1-1-192 0,-1 1 192 31,-1 0-1120-31,-1-2-224 0,-1-1-32 0,1 0-16 0,0-1-2112 16,-2-2-416-16</inkml:trace>
  <inkml:trace contextRef="#ctx0" brushRef="#br2" timeOffset="-102247.86">16410 15942 38015 0,'-9'11'1680'0,"7"-3"352"0,1 1-1632 0,2-1-400 16,3-2 0-16,3 1 0 0,3 2 832 0,2-1 96 16,2-2 16-16,2-1 0 0,2-2 320 0,4 2 64 15,3 2 16-15,4-1 0 0,5-2-896 0,-2-3-160 16,2-2-32-16,0 1-16 16,0-2-1264-16,3-1-256 0,-2-1-64 0,0 1-18240 0</inkml:trace>
  <inkml:trace contextRef="#ctx0" brushRef="#br2" timeOffset="-101797.78">18073 15104 31839 0,'0'0'1408'0,"2"-6"304"0,-1-3-1376 0,0 1-336 16,-1 8 0-16,0 0 0 0,0 0 832 0,0 0 112 15,6 4 16-15,-1 3 0 0,-3 9-176 0,1 6-16 16,-2 6-16-16,1 8 0 0,-1 5-352 0,-1 4-64 15,-1 5-16-15,-1 4 0 0,1 5-320 0,0 1 0 16,-2 0 0-16,2 1 0 16,-1 1-288-16,2-2-128 0,-1-2-32 0,0-3 0 15,0-4-2304-15,-1-8-448 0,1-7-112 0</inkml:trace>
  <inkml:trace contextRef="#ctx0" brushRef="#br2" timeOffset="-101500.66">18438 15330 31103 0,'-14'8'1376'0,"8"-3"288"0,-4 1-1344 0,0 5-320 0,1-3 0 0,-3 3 0 16,-2 6 384-16,-3 1 0 0,-4 5 0 0,0 3 0 16,0 2 320-16,0 2 64 0,1 4 0 0,-4 5 16 15,3 2-208-15,6-7-64 0,2-2 0 0,2-3 0 16,2-4 480-16,5-7 96 0,2 0 0 0,2-1 16 15,1 0-432-15,3 1-96 0,1-3 0 0,1 0-16 16,2-3-192-16,4 2-48 0,2-1 0 0,3-2 0 16,2-6-64-16,1 2-32 0,4-3 0 0,-1-1 0 15,1-1-224-15,-1-4 0 0,2-1 0 0,0 1 0 16,1 0-1520-16,0-1-400 0,-5 0-64 0,1-1-16064 16</inkml:trace>
  <inkml:trace contextRef="#ctx0" brushRef="#br2" timeOffset="-101156.98">18697 15985 30463 0,'0'19'1344'0,"0"-19"288"0,0 0-1312 0,0 0-320 0,13 5 0 0,2 0 0 15,-2 0 720-15,4-1 80 0,-1-6 16 0,3-2 0 16,1-1-64-16,1-3-16 0,-2-4 0 0,1 0 0 15,-2-1-480-15,1-4-80 0,-3 2-32 0,0-2 0 16,-2 0-144-16,1 1 0 0,-5 0 144 0,-2 2-144 16,0-3 288-16,-3 3-16 0,-2 5 0 0,-6-2 0 15,-2 1 464-15,-3 3 96 0,-1 5 0 0,-2 0 16 16,0 2-16-16,-4 4 0 0,1 0 0 0,-2 5 0 16,-2 0-48-16,0 2-16 0,0-1 0 0,1 3 0 15,5-1-368-15,0 2-80 0,2 2 0 0,1 0-16 16,1-3-176-16,1 4-128 0,2 2 192 0,3 0-192 15,-1-5 0-15,4-1 0 0,2-1 0 0,2 1 0 16,2 1-432-16,2-1-32 16,1-1-16-16,4 3 0 0,5-5-1872 0,-2 4-368 0,0-1-80 0,1-3-14864 15</inkml:trace>
  <inkml:trace contextRef="#ctx0" brushRef="#br2" timeOffset="-100734.96">19421 15854 17503 0,'-14'0'768'0,"6"2"176"0,-3 1-752 0,-4 1-192 16,0 0 0-16,-4 2 0 0,2 2 4432 0,-1 3 864 15,2-4 160-15,2 4 48 0,0 2-3680 0,1 1-736 16,1 2-128-16,2 1-48 0,0-2-624 0,4 1-128 16,2 0-32-16,3-1 0 0,1-2 208 0,1 2 48 15,3-2 0-15,2-1 0 16,8 2-832-16,-1-5-144 0,1 1-48 0,0-4 0 15,4-2 80-15,1-2 16 0,0 1 0 0,2-3 0 0,1-7 160 0,-3-1 16 0,-2-1 16 0,-2-1 0 16,0-2 208-16,-2 0 144 0,-2-1-192 0,0-4 192 16,-3 2 0-16,-1-3 0 0,0 2 0 0,-2 0 0 15,-1 1 0-15,-1-1 128 0,-1 0-128 0,0-1 192 16,-2 4-16-16,1 2-16 0,-2 3 0 0,-2 0 0 16,-1 1 336-16,0 5 64 0,-1-2 16 0,-2 5 0 15,1-1-320-15,-1 4-48 0,1 3-16 0,-3 3 0 16,1 4 240-16,0 5 32 0,2-2 16 0,0 3 0 15,2 5 128-15,3 3 32 0,0 0 0 0,1 5 0 16,1-3 96-16,3 0 32 0,1 1 0 0,3 7 0 16,2-2-384-16,2-4-80 0,1-4-16 0,4-4 0 15,3 2-112-15,2-6-32 0,0-4 0 0,2-4 0 0,0 0-144 16,4 1 0-16,-1-5 0 0,0-2 0 16,2-4-1104-16,1-2-208 0,-1 0-32 0,-2-2-16 15,-2-2-2064-15,-3 2-416 0</inkml:trace>
  <inkml:trace contextRef="#ctx0" brushRef="#br4" timeOffset="-97032.55">13669 14929 24815 0,'0'0'1088'0,"-14"3"256"0,14-3-1088 0,0 0-256 16,0 0 0-16,0 0 0 0,0 0 224 0,0 0-16 0,-2 12 0 0,-1 6 0 16,2 3-16-16,-1 8-16 0,1 7 0 0,0 8 0 15,-2 12 512-15,0 10 96 0,0 3 32 0,-3 9 0 16,1 7-368-16,1 5-64 0,0 4 0 0,2-2-16 15,-2-5-240-15,3-3-128 0,1-8 160 0,2-6-160 16,2-8 0-16,1-3-320 0,2-4 64 0,-2-6-8704 16,-1-6-1744-16</inkml:trace>
  <inkml:trace contextRef="#ctx0" brushRef="#br4" timeOffset="-95389.99">13595 14824 26719 0,'-15'-11'2368'0,"4"8"-1888"0,1-4-480 0,1 3 0 0,9 4 1200 0,0 0 144 16,-7-4 16-16,7 4 16 0,0 0-1120 0,7-8-256 15,2 2 0-15,4-1 0 0,2 1 240 0,4 1 80 16,0-2 0-16,2 2 16 0,2 0 112 0,5-1 32 0,2 3 0 16,4-3 0-16,4 2-240 0,3 3-48 0,4 2-16 0,0 2 0 15,1-3-48-15,2 3-128 0,0 1 192 0,1-4-64 16,0-3-128-16,5 0 0 0,4-1 144 0,7 0-144 16,8 1 0-16,2-1 144 0,-1 0-144 0,2-1 0 15,-2-6 128-15,4 2-128 0,3-1 0 0,1-1 0 16,0 2 144-16,-1-3-144 0,-3 1 0 0,-1 0 144 15,0 2-144-15,1-1 0 0,2 0 0 0,-7 3 0 16,-7-3 0-16,0 4 0 0,-1 2 0 0,0 1 0 16,1 3 0-16,4 3 128 0,0 1-128 0,-2-3 0 15,-3-2 0-15,3 1 0 0,1 0 0 0,3 0-176 16,3 1 176-16,2-1 0 0,-3-1 0 0,-2 2 0 16,-3-2 0-16,-2 1 0 0,-6 0 0 0,-2 3 0 15,1 0 0-15,0-1 0 0,-2 0 0 0,-3 1 0 16,-2-3 0-16,-2 1 144 0,-1 3-144 0,-2-1 0 0,-4 1 304 15,1 1-48-15,0 1-16 0,2 1 0 0,4-1-16 0,0 2 0 16,0-1 0-16,-3 1 0 0,-2-1 96 0,-3 1 32 16,0 0 0-16,-2 1 0 0,0 0 80 0,-1 0 16 15,1-5 0-15,3 6 0 0,3-1-64 0,1 1-16 16,0 2 0-16,1-2 0 0,-2-2-160 0,0 2-16 16,-1-2-16-16,0 1 0 0,0 1-176 0,-1-1 192 15,4 0-192-15,1-1 192 0,4 1-192 0,2-1 0 16,-1-2 144-16,-2 1-144 0,-1-2 0 0,-2 0 0 15,-3 2 0-15,-2-1 0 0,-2 1 0 0,0 3 0 16,-1-2 0-16,0 1 128 0,-3 0-128 0,0 2 0 16,0-5 0-16,-4 3 0 0,-2-1 0 0,-4 1 0 15,-2-1 0-15,2 1 0 0,-1-2 0 0,0 0 0 0,-2-1 0 0,-1-1 0 16,-2 0 0-16,-1 2 0 0,-1-1 0 0,0-2 0 16,0 0 0-16,0-1 0 0,-3-1 0 0,2 1 128 15,0 1-128-15,3 0 0 0,-5-4 0 0,0 1 128 16,-2 1-128-16,1 2 0 0,0 2 0 0,0-2 128 15,-4 1-128-15,0 0 192 0,0 0-64 0,0 2 0 16,0-1-128-16,-2 5 0 0,1-2 0 0,1 1 0 16,-1 3 0-16,2 0 0 0,-1 2 0 0,2 0 0 15,-1 4 0-15,0 0 0 0,1 1 0 0,-2 0 0 16,1 3 0-16,-1-1 0 0,1 1 0 0,1-1 0 16,-2 1 0-16,0 0 0 0,0 1 0 0,1 0 0 15,-1 1 0-15,2 1 0 0,-1 0 0 0,0-1 0 16,1 0 0-16,-2-2 0 0,-2 3 0 0,1 0 0 0,0-1 0 0,0 0 0 15,-3-2 0-15,0 2 0 0,-3 1 0 0,2 2 0 16,-1-1 0-16,1 0 0 0,-1-1 0 0,3 1 0 16,0-4 0-16,0 2 0 0,1 1 0 0,-2 0 0 15,-1-3 0-15,-2 0 0 0,1-3 0 0,1 1-128 16,-1-1 128-16,0 1-128 0,-1-2 128 0,0 1 0 16,-2-2-144-16,0 3 144 0,1-2-192 0,-3 1 48 15,-2 0 0-15,0 0 0 0,-1 1 144 0,0 0-160 16,-1 0 160-16,1 1-160 0,-3 0 32 0,-1 0 0 15,0 1 0-15,-3-1 0 0,-1 0 0 0,-3 0 0 16,-1 0 0-16,0 3 0 0,-3 0 128 0,-1-3 0 16,1-2-144-16,-3-1 144 0,0-1 0 0,0 1 0 0,1-2 0 15,-1-3 0-15,-4 0 0 0,4 1 160 0,-2-2-160 0,2-3 160 16,-1 3-16-16,-1-4 0 0,-1 2 0 0,0-2 0 16,0-3-144-16,-2 2 0 0,-1-4 0 0,-1 1 0 15,0 0 0-15,-4 1 0 0,-2-2 128 0,-5-1-128 16,-3 0 0-16,-3 0 0 0,-4-2-192 0,0 2 192 15,-1-3-192-15,-1 0 192 0,0 0-192 0,1 0 192 16,1 0-192-16,0-3 192 0,-3 2-160 0,-1-2 160 16,-5 0 0-16,4 1 0 0,4-3 0 0,-2-2 0 15,-1 2-208-15,1-3 48 0,-3 0 16 0,-3-2 0 16,-5 1-48-16,-3 0 0 0,-4-3 0 0,2 1 0 16,0 0 192-16,-2 2-128 0,-3 2 128 0,-4 2-128 15,-9 1 128-15,0-1 0 0,-3 2 128 0,1 1-128 16,2 0 416-16,-4 2 16 0,-2 4 0 0,2-4 0 15,0 0-224-15,8 0-32 0,3 4-16 0,2-1 0 0,1-1-160 16,0 0 0-16,-2-4 0 0,4 1 0 0,5-3 0 0,0 3 0 16,2-1 0-16,0 1 0 0,-4-1 0 0,-6 0 0 15,0 0 0-15,2-1 0 0,2 2 0 0,1 2 0 16,-2 2-144-16,-1-1 144 0,-5 2 0 0,1-1 0 16,1 1-128-16,3-2 128 0,2 3-176 0,2 5 32 15,5-3 0-15,-3 1 0 0,-3 0 144 0,2-3-192 16,2 0 192-16,3 1-192 0,7-1 192 0,1 0 0 15,2-1-144-15,-1 0 144 0,2-3 0 0,-1 1 0 16,0-2 0-16,3 0 0 0,-1 0 0 0,1 0 0 16,3 0 0-16,3-2 0 0,0 0 160 0,1 2-160 15,2 0 192-15,1-3-192 0,-1-1 176 0,1 2-176 0,-2-1 160 16,-2-2-160-16,2 2 128 0,6-3-128 0,3-1 0 0,4 1 144 16,2-1-144-16,1 3 0 0,1-2 0 0,2 0 0 15,2 0 0-15,0 1 0 0,-2-2 0 0,2 2 0 16,0 0 0-16,0 2 128 0,3-1-128 0,-2 3 0 15,1 0 0-15,-5-2 128 0,-2-2-128 0,-1 2 0 16,2 3 0-16,1 0 0 0,0 0 0 0,-1-1 0 16,3 0 0-16,1-3 0 0,0 1 0 0,4 0 0 15,1 2 0-15,2-3 0 0,-2 2 0 0,3-1 0 16,0-1 0-16,2 0 0 0,-1 0 0 0,-1-1 0 16,1 0 224-16,3 1-32 0,3-1-16 0,-1-1 0 15,-3 0 192-15,3-3 32 0,2-3 16 0,0 0 0 16,-1-1-32-16,2-1 0 0,1-3 0 0,3-3 0 15,5 4-176-15,0-5-32 0,2 0-16 0,-1 0 0 0,1 0-160 0,-1 0 0 16,-1-1 0-16,2 0 128 16,-2-2-1200-16,0 2-240 0,-1 1-48 0,-1-1-18096 15</inkml:trace>
  <inkml:trace contextRef="#ctx0" brushRef="#br2" timeOffset="36899.24">9451 17646 25631 0,'0'0'560'0,"0"0"112"0,0 0 32 0,4-24 16 0,-6 46-576 0,2 4-144 16,2 1 0-16,0 5 0 0,1 1 576 0,1 4 96 15,1 2 16-15,1 3 0 0,1 1-432 0,-1 0-64 16,2 0-32-16,-1-5 0 0,1-6-160 0,-3-3 0 16,0-4 0-16,0-3 0 0,2-5 208 0,-3-4-32 15,-3-3-16-15,-1-3 0 0,0-7 160 0,0 0 48 16,-8 0 0-16,0-4 0 0,1-4 0 0,0-4 0 0,-1-3 0 0,2-5 0 15,-1-5-368-15,1-2 0 0,-1-3-192 0,1 0 64 16,-1-5-16-16,2 1 0 0,0-1 0 0,1 0 0 16,1-2 144-16,2 4-128 0,1 0 128 0,1 1-128 15,2 1 128-15,1 4 144 0,1 2-16 0,1 3-128 16,1 3 512-16,1 5-16 0,1 2 0 0,1 2 0 16,1-1-256-16,-1 5-48 0,1 3-16 0,-2 5 0 15,0 0-176-15,0 3 192 0,-1 2-192 0,0 3 192 16,-1 1-192-16,1 2 160 0,-3 1-160 0,1 3 160 15,-4 4-160-15,1-1 128 0,-4-2-128 0,-1 1 128 16,1 2-128-16,-2 0 0 0,-1 0 0 16,1-2 0-16,-3-2-224 0,2 0 80 0,0-2 16 0,1-2 0 15,-1-3-160-15,0-2-32 0,0-1 0 16,4-7 0-16,0 0-64 0,0 0 0 0,0 0-16 0,0 0 0 0,0 0 0 16,0 0 0-16,0 0 0 0,0 0 0 0,6-3 256 0,3-1 144 15,1 3-160-15,1 2 160 0,2 3 128 0,2-1 128 16,2 2 32-16,1 1 0 0,-2 2 416 0,1 1 64 15,-2-1 32-15,0 2 0 0,-2 2 128 0,-3 1 32 16,0 0 0-16,0 2 0 0,-4-1 32 0,-1-1 16 16,-2 3 0-16,-3 1 0 0,-1 0-192 0,-2-1-48 15,-2-2 0-15,-2 0 0 0,-1 2-512 0,-1-3-96 16,-1-4-32-16,-2 0 0 0,-4 0-128 0,1 0 0 16,-1-2 0-16,-1-1 128 15,2-2-1280-15,0-1-256 0,2-2-48 0,3-1-16 16,1-4-1264-16,1-1-256 0,1-2-48 0</inkml:trace>
  <inkml:trace contextRef="#ctx0" brushRef="#br2" timeOffset="37167.72">9971 17890 23951 0,'0'0'1056'0,"0"0"224"0,0 7-1024 15,-1 1-256-15,-1 2 0 0,0-2 0 0,-1 0 1296 0,0 2 208 0,1 2 32 0,-1 1 16 16,-1 4-512-16,2 2-96 0,0 1-32 0,4 1 0 0,0 0-592 0,2-2-112 15,1-1-16-15,2 1-16 0,1-2-176 0,1-3 0 16,1-1 0-16,3 0 128 0,0-4 64 0,2-1 0 16,-1-4 0-16,0 0 0 0,1 0 112 0,0-3 16 15,-2-1 16-15,-1-3 0 0,-1-1 304 0,-1-2 48 16,-2-2 16-16,-3-1 0 0,-2-5 0 0,-2-1 16 16,-1 1 0-16,-3 0 0 0,-2-2-336 0,-1 0-80 15,-2-1-16-15,-3 0 0 0,-2 1-288 0,0-1 0 16,0-2 0-1,0 1 0-15,1 2-704 0,1 1-208 0,-1-1-48 16,3 2 0-16,2 1-2032 0,2 0-400 0,3 1-96 0</inkml:trace>
  <inkml:trace contextRef="#ctx0" brushRef="#br2" timeOffset="37355.2">10268 17618 23087 0,'0'0'1024'0,"0"0"208"0,0 0-976 0,0 0-256 0,7-3 0 0,-7 3 0 16,0 0 2080-16,0 0 368 0,7 8 80 0,0 2 16 15,-2 3-752-15,0 3-160 0,1 2-32 0,-1 4 0 16,0 3-864-16,0 4-176 0,2-2-48 0,1 2 0 16,-1 2-352-16,1 1-160 0,-1 1 128 0,-1-1-128 31,1 0-352-31,-2 2-160 0,0-2-16 0,-1-2-16 0,0-1-3024 0,-1-2-592 0</inkml:trace>
  <inkml:trace contextRef="#ctx0" brushRef="#br2" timeOffset="37542.68">10207 17859 31039 0,'0'0'2752'0,"0"0"-2192"15,0 0-560-15,6-3 0 0,0-1 1216 0,0 0 144 16,2 2 32-16,1-1 0 0,1 2-592 0,2-2-112 16,1 2-32-16,2 1 0 0,-1 0-480 0,2 0-176 15,0 1 0-15,1 2 144 0,-1-3-416 0,1 0-96 16,0 0-16-16,1-4 0 15,0 1-3136-15,-1 0-624 0,-2-3-128 0</inkml:trace>
  <inkml:trace contextRef="#ctx0" brushRef="#br2" timeOffset="37902.01">10614 17532 18431 0,'0'0'816'0,"0"0"160"0,0 0-784 0,1 9-192 0,-1 4 0 0,1 0 0 15,0 5 3248-15,2 3 592 0,2 2 128 0,-1 6 32 16,-1 4-2144-16,1 10-416 0,-2-2-96 0,2 0 0 15,0-2-640-15,0 0-112 0,0 0-16 0,1-1-16 16,-2 0-352-16,-1-6-64 0,2-3-16 0,-2-2 0 16,-2-3-128-16,0-2 0 0,1-4 0 0,-1-2 0 15,0-8-336-15,1 0 0 0,-1-8 0 0,0 0 0 32,0 0-176-32,0 0-48 0,0 0 0 0,0-8 0 0,0-4 288 0,2-1 48 0,-1-3 16 0,0-1 0 15,-1-2 208-15,0-3 0 0,1-2-160 16,1-6 160-16,-1 2 0 0,2 2 0 0,-1 2 192 15,2 3-64-15,0 3 256 0,0 2 32 0,0 2 16 0,0 4 0 16,0 4 160-16,-4 6 48 0,0 0 0 0,0 0 0 0,8 3-304 16,1 3-48-16,1 2-16 0,2 5 0 0,0 3-144 15,1 1-128-15,0 2 192 0,2 2-192 0,1 1 0 0,2 2 0 16,2-2 0-16,-1-1 0 0,0-3 0 0,-1 0 0 16,0-3 0-16,2-1 0 0,-1 1 0 0,-1-2 0 15,-1-3 0-15,2 3 0 16,-1-3-2128-16,-1 1-432 0,13 5-96 15,-2-7-13024-15</inkml:trace>
  <inkml:trace contextRef="#ctx0" brushRef="#br3" timeOffset="40083.81">12319 17353 22111 0,'-1'8'1968'15,"12"9"-1584"-15,-12-5-384 0,1 6 0 0,1 5 1232 0,1 3 176 0,0 6 16 0,1 4 16 16,-1 6-736-16,1 1-160 0,1-1-32 0,0-2 0 16,1-1-272-16,0 0-64 0,-1 0-16 31,0-6 0-31,0-3-544 0,-1 1-96 0,-1-1-32 0,-1-2-12176 0</inkml:trace>
  <inkml:trace contextRef="#ctx0" brushRef="#br3" timeOffset="40568.14">12533 17654 26207 0,'0'0'1152'0,"0"0"256"0,0 0-1136 0,0 0-272 0,0 0 0 0,0 0 0 16,0 0 1200-16,0 0 176 0,0 0 32 0,0 0 16 16,0 0-96-16,0 0-32 0,2 7 0 0,0-1 0 15,-2 1-592-15,-2 2-112 0,-2-1-16 0,-1 3-16 0,-3 4-384 0,0 0-176 16,-3 5 160-16,0-2-160 0,1-2 128 0,-1 1-128 15,2 0 0-15,2 0 0 0,-1-2 0 0,1 0 0 16,2-2 0-16,0 0 0 0,1-1-208 0,3-2-48 16,1-1 0-16,1-2 0 0,1-2-48 0,2-1-16 15,-4-4 0-15,8 2 0 0,1 1 32 0,3-3 0 16,1-4 0-16,4-1 0 0,-1-2 288 0,-2 1 0 16,0-1 0-16,1 1 0 0,-1-1 0 0,0 1 0 15,-1-2 0-15,0 0 0 0,0 0 0 0,-1 0 0 16,-1 1 0-16,-1-1 0 0,-1 1 0 0,-2 2 0 15,-2 2 0-15,-5 3 0 0,0 0 0 0,0 0 144 16,0 0-144-16,0 0 128 0,0 0 0 0,0 0 0 16,-7-3 0-16,0 3 0 0,-1 0 80 0,0 3 16 0,1 0 0 15,1 2 0-15,-2 0-48 0,2 2-16 0,0 0 0 0,2 0 0 16,2 6-32-16,1 0-128 0,-1 0 192 0,2 0-64 16,4 3 0-16,0 1-128 0,1 0 192 0,2 0-64 15,2 0-128-15,1-1 0 0,2-2 0 0,1-1 0 16,1 0 0-16,3 0 0 0,0-5-144 0,3-2 144 31,2-2-688-31,3-2-16 0,-2-5-16 0,2-2 0 16,-1-3-3104-16,0-5-608 0</inkml:trace>
  <inkml:trace contextRef="#ctx0" brushRef="#br3" timeOffset="40724.37">13044 17435 27983 0,'0'0'1232'16,"0"0"272"-16,0 0-1200 0,0 0-304 0,0 0 0 0,0 0 0 0,0 0 1264 0,-3 9 192 15,2 3 32-15,1 4 16 0,2 3-688 0,2 3-144 16,2 4-32-16,0 3 0 0,2 4-512 0,-2-1-128 16,2 2 0-16,1 1 0 0,2 2 0 0,-1 1-144 15,1 0 144-15,0-1-208 16,0 1-1840-16,-2-3-352 0,-1-1-80 0</inkml:trace>
  <inkml:trace contextRef="#ctx0" brushRef="#br3" timeOffset="41099.33">13059 17739 19695 0,'-7'-24'864'0,"4"15"192"0,-1 0-848 0,1 1-208 0,2 3 0 0,1 5 0 15,0 0 1568-15,0 0 272 0,0 0 48 0,5-1 16 16,2-2-880-16,1 3-192 0,1-1-16 0,3 2-16 16,-1 3-384-16,2-1-80 0,2-2-16 0,-1 2 0 15,-1-1-320-15,0 1 0 0,0 2 0 0,0 2 0 16,-1 2 0-16,-2 0 0 0,1 0 0 0,-1 0 128 15,-2 0 16-15,0 3 16 0,-3 1 0 0,0 1 0 16,0 1-32-16,-1 0 0 0,2 1 0 0,-3 1 0 16,1 0 48-16,2 1 0 0,0 0 0 0,2 1 0 15,-2-1-176-15,4-1-176 0,1-3 48 0,1 1 0 16,0 0 128-16,1 0 224 0,2-5-48 0,1-2-16 16,1-3-400-16,-1-1-80 0,-1-3 0 0,-2-2-16 15,-2-3 528-15,-2-2 96 0,0-4 32 0,-2 0 0 16,-4-4 320-16,0 1 80 0,-3-2 16 0,-1 0 0 0,-1-1 208 15,-1-1 32-15,-3 0 16 0,-1 0 0 0,-4 1-288 0,-2 3-64 16,-3-2-16-16,1 0 0 0,-1 2-432 0,0-1-192 16,2 2 160-16,1 2-160 0,3 1-224 0,1 0-144 15,-1 0-16-15,4 2-16 16,-1 4-576-16,7 3-112 0,0 0-32 0,0 0 0 16,3-7-2384-16,-3 7-464 0</inkml:trace>
  <inkml:trace contextRef="#ctx0" brushRef="#br3" timeOffset="41630.53">13568 17714 12895 0,'0'0'576'0,"10"7"112"0,1-2-560 0,-1 4-128 0,-2 1 0 0,1 1 0 16,0 1 3472-16,0 1 672 0,-1 1 128 15,0 0 16-15,-3-3-2176 0,0 2-448 0,1 2-96 0,-3 4-16 16,0 2-352-16,0-1-80 0,-2 0-16 0,0 0 0 16,-1 2-448-16,0-3-80 0,-1-2-32 0,1-5 0 15,0-12-160-15,0 0-16 0,-1 6-16 0,1-6 0 16,0-5 16-16,-2-1 0 0,0-1 0 0,0-3 0 15,0-5-368-15,-1-1-288 0,3-4 48 0,-1 0 16 16,0-6 64-16,1 2 16 0,0 0 0 0,1 2 0 16,2 2 144-16,-2 3-208 0,1 0 80 0,2 1 128 15,0-5-256-15,0 9 64 0,0 5 0 0,1-2 16 16,1-2 176-16,0 3-160 0,2 6 160 0,1 8-160 16,-1 5 160-16,0 2 0 0,1-1 0 0,1 2-128 15,2 3 128-15,0-1 0 0,-2 2 0 0,2 2 0 16,1-3 0-16,0-3 0 0,0 2 0 0,1-1 0 15,2 0 0-15,0 0 0 0,1 1 0 0,-2 0 0 0,1-2 128 16,1-2-128-16,-2-3 128 0,0 0-128 0,-1 1 176 0,4-2-48 16,-1-4 0-16,-1-4 0 0,-2-2-128 0,1-6 128 15,-5 0-128-15,2-6 128 0,1 2-128 0,-3-2 0 16,-2 1 0-16,-3-3 128 0,-2 0-128 0,0 5 0 16,-3-3 0-16,0 1-176 0,-4-4-64 0,0 2-16 15,-2-2 0-15,0 1 0 16,-1 3-144-16,0 1-48 0,0 1 0 0,-1 3 0 0,-1 1 256 0,1 3 32 15,-1 3 16-15,-1 4 0 0,3 2 272 0,2 5 64 16,1 2 16-16,0 4 0 0,2 1 144 0,0 2 32 16,5 2 0-16,2 0 0 0,2-1 128 0,3 0 16 15,3-1 16-15,3-1 0 0,1-4-192 0,1-1-32 16,4-2-16-16,8 0 0 0,0 1-304 0,0-5 0 0,-1-2 0 0,2-2 0 31,0-3-480-31,3-2-160 0,3 1-16 0,-1-6-11632 0,2 0-2304 0</inkml:trace>
  <inkml:trace contextRef="#ctx0" brushRef="#br2" timeOffset="44464.22">15327 17601 26719 0,'0'0'2368'0,"0"0"-1888"0,-4-9-480 0,2 9 0 0,0-7 1456 0,2 7 192 0,-2-5 32 0,2 5 16 16,0 0-768-16,0 0-160 0,0 0-16 0,0 0-16 15,4 6 112-15,0 7 32 0,1 4 0 0,2 8 0 16,1 10-640-16,2 2-240 0,1-1 176 0,-1 4-176 16,-1 0 0-16,-1-10 0 0,0 1 0 0,-2 2 0 15,1-1 0-15,-2-2 0 0,0-1 0 0,-1-3 0 16,0-1 0-16,-3 2-320 0,-2-5 64 0,-2-1 0 15,0-2-208-15,-3-6-48 0,0-2 0 16,-2-3 0-16,0-4 224 0,-2-4 32 0,-2-3 16 0,-1-3 0 16,-1-5 240-16,-2 0 0 0,0-1 192 0,1-2-192 0,-1-2 384 0,0-2-16 15,-1-3-16-15,2 0 0 0,2 2 32 0,1-4 0 16,2 2 0-16,3 3 0 0,3 1 352 0,2 3 80 16,2 2 16-16,2 2 0 0,3 2-144 0,2 3-32 15,2 3 0-15,2-3 0 0,-2 4-208 0,4 1-32 16,2 1-16-16,4 1 0 0,1-1-80 0,9-2-32 15,0-2 0-15,2-1 0 0,4 1-80 0,3 0-16 16,-1-3 0-16,-1 0 0 16,2-2-976-16,-2 3-208 0,-2-3-32 0,-1 1-12224 15,-2 0-2448-15</inkml:trace>
  <inkml:trace contextRef="#ctx0" brushRef="#br1" timeOffset="47076.78">16771 17936 23039 0,'0'0'1024'0,"0"0"192"0,0 0-960 0,0 0-256 0,0 0 0 0,0 0 0 15,0 0 1600-15,0 0 288 0,5-5 48 0,-2-2 16 16,-1 1-688-16,1-2-144 0,0 0-32 0,-2-2 0 15,0 0-448-15,1 1-112 0,-2 1-16 0,0-2 0 16,-2 0-368-16,0 0-144 0,-2 1 0 0,0 1 144 16,-1 1 64-16,-2 0 16 0,-2 2 0 0,0 1 0 0,-3 1 64 0,2 1 16 15,-2 4 0-15,2 2 0 0,-2 2-304 0,0 3 160 16,3 2-160-16,1 4 128 0,0 0 192 0,3 5 48 16,1-3 0-16,2 4 0 0,0 2 144 0,2 2 16 15,2-2 16-15,1 1 0 0,3 2-144 0,3-4-16 16,0 0-16-16,1 0 0 0,3-2-368 0,0-3 0 15,2 0 0-15,-2-3-128 16,1-2-1472-16,1-3-272 0,-1-1-64 0,0-2-16 16,-1-2-1472-16,-1-4-288 0,8-11-64 0,-5-4-16 0</inkml:trace>
  <inkml:trace contextRef="#ctx0" brushRef="#br1" timeOffset="47670.64">16982 17832 23951 0,'0'0'1056'0,"0"0"224"0,0 0-1024 0,-1 7-256 0,0 4 0 0,-1 2 0 16,2 2 2192-16,0 5 384 0,-1 3 80 0,1 2 16 16,1 4-1568-16,1 4-304 0,2-1-64 0,-1 2-16 15,1-4-224-15,0-3-48 0,0-1-16 0,1-2 0 16,1-6-160-16,-1-2-16 0,0-2-16 0,2-2 0 16,0-3-240-16,0-1 144 0,-1-2-144 0,1 0 128 15,-7-6-128-15,8-6 0 0,0 0 0 0,1-2-176 16,1-4 0-16,1-2 0 0,-1-3 0 0,0-4 0 15,0-4 176-15,-1-1-208 0,0-1 80 0,0-2 128 16,-1 1-160-16,1 1 160 0,-1 3 0 0,0-2-144 0,1 3 144 16,-2 1 144-16,1 4-16 0,0 2-128 0,0 3 512 0,-2 4 0 15,-2 1 0-15,-4 8 0 0,6 0-288 0,-1 0-64 16,-5 0-16-16,4 13 0 0,-2 4-144 0,0 4-144 16,-1 3 144-16,0-1-208 0,1 2 208 0,1 1-192 15,3-2 192-15,0-1-192 0,1-6-128 0,1 0 0 16,1-1-16-16,2-5 0 15,0 2-400-15,1-4-80 0,-2-3-16 0,2-2 0 0,-2-2 352 0,1-2 64 16,-1-1 16-16,0-3 0 0,1 0 32 0,-2-2 16 16,0-4 0-16,-1 0 0 0,1-3 112 0,-1-3 32 15,0-2 0-15,-3 0 0 0,-1 1 208 0,-2 0 0 16,1 1-160-16,-2 4 160 0,-2-1 0 0,-2 3 0 0,0-2 0 16,-1 4 0-16,-2 2-176 0,2-1 48 15,4 7 0-15,0 0 0 0,-6 2 128 0,1 0 192 0,-2 1-32 0,5 5-16 16,-1 2-144-16,3 5 0 0,0 1 0 0,3 3 128 15,1 0 112-15,2 2 16 0,2 0 0 0,2-1 0 16,2-2-48-16,0 0 0 0,-1 0 0 0,3-2 0 16,-4-3 144-16,2-3 32 0,-1-6 0 0,1-1 0 15,-3-3 48-15,-1-4 16 0,-3 0 0 0,1-1 0 16,-4-2-192-16,2 0-16 0,-4-4-16 0,-1-1 0 16,-2-3-480-16,-1-1-80 0,-1-2-32 0,-5-19 0 31,-1 6-1104-31,-1 4-240 0,1-1-32 0,4 10-12448 0</inkml:trace>
  <inkml:trace contextRef="#ctx0" brushRef="#br1" timeOffset="47811.24">17711 17494 26719 0,'0'0'2368'0,"-1"10"-1888"16,-1 3-480-16,2 4 0 0,4 4 2752 0,0 4 448 15,1 5 80-15,-2 1 32 0,-3 2-2480 0,0-6-480 16,-1 4-96-16,-1 5-32 0,1 4 144 0,0-1 16 15,1-1 16-15,1 17 0 16,-1-7-752-16,3-8-160 0,-1-6-16 0,2-1-16 16,0-4-2128-16,0-5-416 0,1-4-96 0</inkml:trace>
  <inkml:trace contextRef="#ctx0" brushRef="#br1" timeOffset="48172.64">17980 17899 18431 0,'0'0'816'0,"0"0"160"16,-3-9-784-16,3 9-192 0,-8-8 0 0,8 8 0 0,-13-1 2688 0,1 4 480 0,1 2 96 0,-1 3 32 16,1 3-1824-16,1 0-352 0,1 1-80 0,1 2-16 15,2 2-384-15,0 1-96 0,2-1-16 0,3 1 0 16,2-2-192-16,2 0-32 0,-2 1-16 0,5-3 0 16,0-1-32-16,2-3-16 0,1-3 0 0,1-2 0 15,2 2-240-15,1-2 0 0,0-4 0 0,0-4 0 16,-2-2 0-16,-1 0-128 0,2-3 128 0,0 0-208 15,-1-3 208-15,1 0 0 16,-1-1-160-16,-2 0 160 0,-2 1-160 0,0 1 160 0,0-1-208 0,-2 1 80 0,-1 2 128 0,0 3 0 16,-4 6 0-16,0 0 0 0,0 0 384 0,0 0 0 15,0 0 0-15,0 0 0 0,0 0 64 0,-6 13 32 16,0 2 0-16,1 0 0 0,1 2-480 0,0 1 0 16,0 0 0-16,0 2 0 0,1-1 0 0,2 1-192 15,0 0 192-15,-1-5-208 16,1 1-368-16,1-2-64 0,1-1 0 0,2-1-16 15,-3-12-2176-15,7 9-432 0,-7-9-96 0,10 1-16 0</inkml:trace>
  <inkml:trace contextRef="#ctx0" brushRef="#br1" timeOffset="48361.1">18328 17534 21183 0,'4'-9'1888'0,"-4"9"-1504"0,0 0-384 0,6-6 0 16,-6 6 3088-16,0 0 560 0,0 0 96 0,9 9 32 15,-4 4-2896-15,1 6-576 0,-1 4-112 0,0 4-32 16,0 5 224-16,2 2 32 0,-1 3 16 0,2 1 0 16,-1 0-432-16,-1 2 0 0,2-2 128 0,-3 3-128 15,0 2 0-15,-1 0 0 16,0 1-192-16,0-7 192 0,-3 0-2176 0,-1-2-304 0,0-4-64 0</inkml:trace>
  <inkml:trace contextRef="#ctx0" brushRef="#br1" timeOffset="48736.06">18360 17878 19343 0,'0'0'1728'0,"0"0"-1392"16,0 0-336-16,0 0 0 0,13 2 2752 0,-1 0 464 16,-2 1 112-16,2 1 0 0,0 0-1984 0,2 0-384 15,1-2-96-15,2 2-16 0,1 4-32 0,0 0-16 16,-2-2 0-16,2 1 0 0,2-2-512 0,-1 0-96 15,-1 1-32-15,2-1 0 0,-1-4 32 0,0 3 16 16,2-4 0-16,-1-3 0 0,1-1 64 0,-1 1 16 0,-1 0 0 0,0-2 0 16,-1-4-80-16,-1-1-16 0,-2 0 0 0,-1 1 0 15,-3-3-32-15,0 0-16 0,-4-1 0 0,-1 0 0 16,-4 3-144-16,-2-3 0 0,-2 0-192 0,-5 1 192 16,-2 2-320-16,0-1 48 0,-4-2 16 0,1 2 0 15,0 1 64-15,-1 3 32 0,-2 3 0 0,-1 5 0 16,0 4 160-16,1 4 0 0,2 3 0 0,0 5 0 15,0 5 352-15,1 3 0 0,2 1 0 0,2 3 0 16,3-1 752-16,3 5 160 0,5-2 16 0,5 1 16 16,5-5-144-16,8-1-48 0,6-4 0 0,9-4 0 15,7-5-624-15,4-3-128 0,3-4-32 0,2-6 0 16,4-4-784-16,4-8-176 16,3-7-16-16,6-5-13824 0,9-4-2768 0</inkml:trace>
  <inkml:trace contextRef="#ctx0" brushRef="#br1" timeOffset="49501.94">16213 13872 11055 0,'27'-34'976'0,"-27"34"-784"15,0 0-192-15,0 0 0 0,6 4 3584 0,-1 1 688 16,-5-5 128-16,8 6 16 0,-1-3-2384 0,1 1-496 15,1 0-80-15,1 0-32 0,-3-4-528 0,3-4-128 16,-1-2 0-16,0-1-16 0,0 2-144 0,1-1-32 16,1-2 0-16,-2-1 0 0,-1-1-192 0,-2 1-32 15,-1-2-16-15,-1 0 0 0,-2 1 64 0,-2 1 16 16,-2 0 0-16,0 1 0 0,-2 0 112 0,-1 3 32 0,-2-1 0 0,1 3 0 16,-2-1-288-16,0 1-48 0,0 2-16 0,0 1 0 15,0 1-208-15,1 4 0 0,-1 3 0 0,1 2 0 16,-1 4 0-16,2 1 0 0,1 2 144 0,2 1-144 15,1 3 144-15,0-1-144 0,2-1 160 0,2 1-160 16,1 1 0-16,1-4 0 0,2-2 0 0,0 2 0 16,1-2 0-16,0 0-160 0,3-2 0 0,-1 2 0 31,2-4-1616-31,0 0-320 0,1-5-64 0,-2-2-16 0,3 3-1600 16,0-3-336-16,-1-3-64 0</inkml:trace>
  <inkml:trace contextRef="#ctx0" brushRef="#br1" timeOffset="50064.74">16523 13898 7359 0,'6'-13'320'0,"-4"7"80"0,1-3-400 0,1-2 0 16,0 1 0-16,2-1 0 0,2 1 4160 0,0-2 736 16,-2 2 160-16,1 1 16 0,-1 1-2912 0,2 2-592 15,0 3-112-15,0 3-32 0,0 2-768 0,-2 5-144 16,1 3-48-16,-1 6 0 0,-1 3-80 0,1 3 0 16,-3 3-16-16,1 0 0 0,2-1-112 0,-4-2-32 15,0-1 0-15,0 3 0 0,-1-3 96 0,2 1 32 16,1-3 0-16,-1-1 0 0,-2-6-208 0,1 1-144 15,4-2 192-15,-2-4-192 0,-1-2 0 0,3-1 0 16,-1-1 0-16,1-3 0 0,0-4 0 0,0-3 0 16,1-1-176-16,1-3 176 0,-2-2-288 0,1-2 48 15,-1 1 16-15,1-2 0 0,-1 1 64 0,1-2 16 16,-3-2 0-16,-1 4 0 0,1 0 144 0,-1 4 0 16,-3-2 0-16,1 2 0 0,1 2 0 0,-1 3 0 0,-1 0 160 0,-1 1-160 15,-1 1 192-15,2 4-64 0,0 0-128 0,0 0 192 16,0 0-192-16,0 0 0 0,2 8 0 0,-2 1 0 15,2 0 0-15,1 2-160 0,1-2 160 0,0 1-192 16,0 2 192-16,1 0 0 0,0-2 0 0,1 1-128 16,1-1 128-16,1-2 0 0,1-4 0 0,0 0 0 15,0 0 0-15,2 1 0 0,-1-4 0 0,2-1 0 16,0-1 0-16,-1-4 0 0,1-1 0 0,-3 1 0 16,2-1 0-16,-2-1 0 0,-2-1 0 0,0-1 0 15,-2 0 0-15,0 0 0 0,-1 1 0 0,-1 0 128 16,-2-1-128-16,-1 0 0 0,-1-1 0 0,-3 3 128 15,4 7-128-15,-5-1 128 0,-2-3-128 0,1 4 128 0,-1 4-128 16,-1 1 0-16,1 4 0 0,0 2 0 0,1 0 0 0,2 0 0 16,0 3 128-16,2-1-128 0,2-2 224 0,3-1-32 15,1 0 0-15,1 1 0 0,4-3-16 0,2-2-16 16,-1-2 0-16,3 0 0 0,0 0 112 0,2 0 32 16,-1-4 0-16,-1 0 0 0,-1-3-48 0,-1-1 0 15,-1-2 0-15,-3 1 0 0,1 3 16 0,-3 0 0 16,-1-4 0-16,-1 0 0 0,-2-2-272 0,-1 0 0 15,-2 2 0-15,-1-3 0 16,-3-4-1712-16,-1 0-288 0,-2 1-64 0,0-1-8400 16,0-2-1680-16</inkml:trace>
  <inkml:trace contextRef="#ctx0" brushRef="#br1" timeOffset="50236.54">17149 13567 5519 0,'0'0'496'0,"0"0"-496"0,0 0 0 0,0 0 0 15,0 0 5952-15,0 0 1088 0,7 4 208 0,-1 4 48 16,-2 1-4736-16,0 3-944 0,-1 2-192 0,-1 4-32 16,1 4-704-16,-1 3-144 0,4 1-32 0,-2 0 0 15,1 2-320-15,1-1-192 0,1 0 192 0,1 0-192 16,-1-3-1168-16,3 0-352 0,0-3-64 0,2-2-9008 16,-2 1-1808-16</inkml:trace>
  <inkml:trace contextRef="#ctx0" brushRef="#br1" timeOffset="50611.73">17485 13849 4607 0,'0'0'400'0,"0"0"-400"15,-2-4 0-15,-2-3 0 0,-1 3 5440 0,0 2 1024 16,-2-1 192-16,-1 2 32 0,0 1-4320 0,1 1-880 16,0 3-160-16,-1 3-48 0,-1 3-544 0,3 2-112 15,-2 2-32-15,1 0 0 0,2 2-208 0,2 1-64 16,2 1 0-16,1-5 0 0,3-1-160 0,1 1-32 15,1 1-128-15,1-2 192 0,1-3-192 0,1-2 0 16,-1-1 0-16,4 1 0 0,-2-3-144 0,1 0-32 16,0 0 0-16,0-2 0 0,-1-2-80 0,0-1-32 15,0-2 0-15,1-1 0 0,-1-1 128 0,0-1 32 16,-1-2 0-16,-2-3 0 0,1 2 128 0,-1-1-192 16,-1-2 192-16,1 0-192 0,-4 2 192 0,1 1 0 0,-2 2 0 0,0-1 0 15,-1 3 320-15,0 5-16 0,-1-8 0 0,1 8 0 16,0 0-16-16,0 0 0 0,0 0 0 0,0 0 0 15,0 0-288-15,-2 8 128 0,0 3-128 0,2 0 0 16,-1 1 0-16,0 1 0 0,-1 4 0 0,2-1 0 16,3-3 0-16,1 1-256 0,0 0 80 0,0 1 16 31,1-6-1616-31,1 0-320 0,2-1-64 0,0-2-11760 0</inkml:trace>
  <inkml:trace contextRef="#ctx0" brushRef="#br1" timeOffset="50783.59">17792 13606 15663 0,'0'0'1392'0,"0"0"-1120"15,0 0-272-15,0 0 0 0,-4 8 3728 0,1 5 688 16,2 3 144-16,0 3 32 0,1 5-3440 0,1-1-704 16,3 2-128-16,1 1-16 0,-1 3-96 0,1 2-16 15,0 0 0-15,1 1 0 0,-1-1-192 0,0 0-160 16,2 0 32-16,-1-1 0 15,1-2-2912-15,-2-5-576 0</inkml:trace>
  <inkml:trace contextRef="#ctx0" brushRef="#br1" timeOffset="51267.87">17724 13993 1839 0,'-9'-11'160'0,"6"4"-160"0,1-2 0 0,0 0 0 0,1 2 5312 0,1 0 1024 0,-3-1 192 0,5 0 64 15,2 0-4032-15,2 0-784 0,2 2-176 0,1-1-16 16,0 3-464-16,2 0-96 0,2-2 0 0,0 3-16 16,0 1-672-16,0 0-128 0,0 0-16 0,1-1-16 15,1 1-176-15,-1 0 0 0,0 2 0 0,2 0 0 16,0 0-192-16,-2 0-64 0,-1 2 0 0,-1 0-16 31,-2 3-304-31,1 1-48 0,-2-1-16 0,1 0 0 0,-1 0 368 0,0 2 64 0,0-5 16 0,1 2 0 16,-3-2 192-16,1-4 0 0,-8 2 144 0,8 0-144 15,-8 0 128-15,7-4-128 0,-7 4 0 0,0 0 144 16,0 0 0-16,0 0 0 0,0 0 0 0,3-6 0 16,1-1 32-16,-2 1 0 0,-2-1 0 0,0 1 0 0,0-1 16 0,0-1 0 15,0 1 0-15,0 0 0 0,-2 1 32 0,1 0 16 16,0 1 0-16,1 5 0 0,-5-4 80 16,-2 2 0-16,-1 0 16 0,0 2 0 0,1 2-192 0,-1 0-144 15,1 1 192-15,1 1-192 0,-1 2 224 0,2-2-64 16,5-4-16-16,-3 9 0 0,1 3 400 0,2 1 80 15,0 1 16-15,1 1 0 0,2 0 112 0,1 1 16 16,0 2 16-16,2-3 0 0,1 0-272 0,0-2-64 16,1 3-16-16,3-2 0 0,0-1-32 0,4-1 0 15,0 0 0-15,5-4 0 0,2-1 96 0,0 0 16 16,0-2 0-16,1 0 0 0,-1-3-512 0,1 0 128 16,3-2-128-16,-2-2 0 15,-2-2-1088-15,0-1-272 0,2-1-48 0,-4 1-17968 0</inkml:trace>
  <inkml:trace contextRef="#ctx0" brushRef="#br2" timeOffset="58667.78">20140 17949 19807 0,'0'0'880'0,"0"0"176"0,0 0-848 0,0 0-208 16,13 2 0-16,-12-12 0 0,0-2 1008 0,-1 2 144 0,0 1 48 0,2-2 0 15,-4 1 448-15,1-1 80 0,-1 1 32 0,-1 1 0 16,-1 1-704-16,1 3-144 0,0 1-16 0,-1-1-16 16,-3 3-416-16,2 2-80 0,0 0 0 0,-1 7-16 15,1 1-368-15,0 5 0 0,-1 2-192 0,-1 0 64 16,-1 7 128-16,2-5 0 0,2 4 128 0,2-2-128 16,1 0 0-16,0 0 0 0,1-1 0 0,1-1 0 15,3-1 0-15,0-2 0 0,0-2 0 0,2-2 0 0,2-2 0 16,0-2-128-16,1-6 128 0,2 0 0 0,-1 0 0 0,0 0 0 15,0-7 0-15,-1 2 0 0,1 3 0 0,-1-1 0 16,-1-1 0-16,0-2 0 0,-2 0 0 0,-3 2 0 16,-3 4 144-16,5-6-144 0,-2-4 512 0,-1 4-16 15,-2 6 0-15,0 0 0 0,0 0 288 0,0 0 64 16,0 0 16-16,0 0 0 0,0 0-400 0,0 0-80 16,0 0 0-16,-2 9-16 0,1 4-368 0,1-1 0 15,0 1 0-15,1 0-192 16,1-1-1136-16,2-3-224 0,0-1-48 0,3-2-9520 15,-1 2-1888-15</inkml:trace>
  <inkml:trace contextRef="#ctx0" brushRef="#br2" timeOffset="59167.73">20502 17752 19343 0,'0'0'1728'0,"-4"8"-1392"0,2 2-336 0,-1 6 0 16,3 1 1808-16,0 2 304 0,0 1 48 0,1 3 16 15,2 1-1056-15,1 2-208 0,1 0-32 0,-1-1-16 16,0 0 96-16,0 2 0 0,0-4 16 0,0 1 0 16,1-6-560-16,-1-1-112 0,0 0-32 0,-2-4 0 15,1-2-272-15,0-5 160 0,-2 3-160 0,0-4 128 16,-1-5-128-16,0 0 160 0,0 0-160 0,0 0 160 16,0 0-160-16,0-5 0 0,-1-4 144 0,0-3-144 15,-2-2 0-15,2-2 0 0,-1-5 0 0,1-1 0 16,-2-1-416-16,2 2 0 0,-1-1 0 0,0 4 0 0,0-2 144 15,0-2 16-15,1 1 16 0,1 4 0 0,0 3 240 0,3 2 0 16,1 3 0-16,1 1 0 0,1 1 0 0,2 2 0 16,-1 1 0-16,2 3 0 0,1 5-208 0,2-1-48 15,1 2-16-15,0 1 0 0,-1 0 464 0,1 1 80 16,1 2 32-16,0-2 0 0,1 0-96 0,-1-1-16 16,2 1 0-16,1-2 0 0,0 0 32 0,0-2 0 15,0-2 0-15,0-1 0 0,-1-1-224 0,1-2 144 16,-1-1-144-16,-2-1 128 0,-1-2-128 0,0-2 160 15,-1-1-160-15,-3-1 160 0,-2 0-160 0,-2-1 192 16,-1 1-192-16,-1-2 192 0,-3 0-192 0,-3 0 192 16,-1-1-192-16,-2 2 192 0,-5 2-192 0,-1 1 0 15,1 0 0-15,-2 3 0 0,0 5 0 0,0 2 128 0,1 3-128 0,0 3 0 16,0 3 448-16,2 3 0 0,1 3 0 0,2 3 0 16,2 5 576-16,2-3 112 0,1 2 16 0,3 3 16 15,4 2-96-15,3 0-32 0,3 2 0 0,6-2 0 16,1-6-592-16,5-3-112 0,5 1-16 0,4-7-16 15,5-3-304-15,-1-3-224 0,1-3 32 0,2-8-13520 16,-8-8-2720-16</inkml:trace>
  <inkml:trace contextRef="#ctx0" brushRef="#br2" timeOffset="59839.67">21646 17912 33983 0,'0'0'1504'0,"0"0"304"0,0 0-1440 0,0 0-368 0,0 0 0 0,2 9 0 15,1-1 784-15,1 1 96 0,1 4 16 0,3 1 0 16,0 2-80-16,-1 5-16 0,3 1 0 0,-1-1 0 16,0 2-592-16,4 3-208 0,-1-2 144 0,-1-1-144 15,1-3 128-15,0-1-128 0,-3-4 128 0,0-2-128 16,0-4 0-16,-2-2 128 0,-2-2-128 0,-5-5 0 16,0 0 0-16,0 0 0 0,0 0 0 0,0 0 0 15,0 0 0-15,1-8-192 0,-1-3 32 0,0-4 16 16,-1-3-224-16,0-3-32 0,-1-2-16 0,1-3 0 15,-2-6-240-15,2-3-48 0,-2-4-16 16,1-1 0-16,-1 0-48 0,3 11 0 0,-1-1 0 0,2 0 0 16,1 0 272-16,0 1 48 0,2 3 16 0,1 2 0 0,0 2 432 0,3-1-160 15,1 2 160-15,2 6 0 0,-1 6 400 0,2 3 192 16,1 2 48-16,1 3 0 0,1 1 144 0,-1 2 48 16,0 3 0-16,1 6 0 0,-3-2-64 0,-2 3-16 15,-1-1 0-15,-2 4 0 0,-1 0-304 0,-2 4-64 16,-3 0-16-16,-2 3 0 0,-3-3-128 0,-2 0-32 15,-4 1 0-15,0-1 0 0,0 0-208 0,-1-1 0 16,2-2 0-16,0-3 0 0,0-3-176 0,2-4-80 16,2 0 0-16,0-2-16 15,-2-3-2400-15,2-2-464 0,0-2-112 0</inkml:trace>
  <inkml:trace contextRef="#ctx0" brushRef="#br2" timeOffset="60411.07">22072 17653 15663 0,'8'9'1392'0,"1"-1"-1120"0,0-4-272 0,0 5 0 16,0-1 2336-16,-1 5 416 0,1-2 64 0,-1 4 32 16,0-1-1200-16,0 1-240 0,-1 0-64 0,0 3 0 15,0-1-320-15,-2 3-64 0,-1-4 0 0,1 4-16 16,-3 0-224-16,2-3-32 0,-1-4-16 0,-2-3 0 16,1 1-288-16,-1-2-48 0,0-3-16 0,-1-6 0 15,-1 4-128-15,1-4-16 0,0 0-16 0,0 0 0 16,-7-4-160-16,2-2 160 0,-1-6-160 0,0 0 160 15,3-4-160-15,1 1 0 0,1 0 0 0,0-2 0 16,-1-3-320-16,1-1 48 0,0-1 16 0,1-3 0 0,0-1 96 16,1-5 32-16,2 1 0 0,1 4 0 0,2 5 128 0,1 3-160 15,0-1 160-15,1 5-160 0,1 4-32 0,0 4-16 16,1 5 0-16,-1 2 0 0,0 3 16 0,1 4 0 16,1 1 0-16,0 4 0 0,1-1 320 0,1 0 64 15,0-2 0-15,2 2 16 0,-1 1-16 0,-1 1 0 16,3 2 0-16,-1 1 0 0,-3-3-192 0,1 1 176 0,1-1-176 0,1 0 160 15,-2 1-160-15,1-2 160 0,2 0-160 0,-2-3 160 16,2 2-160-16,-1-3 160 0,-4-1-160 0,-1-2 160 16,1-3 32-16,-2-2 0 0,-1-2 0 0,1-2 0 15,-3-2-16-15,1 0 0 0,-1-4 0 0,1-2 0 0,-2 0-176 16,-2-1 192-16,-2 0-192 0,-1-1 192 0,0-2-192 0,-1-2 192 16,-1-2-192-16,-2 0 192 0,-3-1-64 0,-1 3 0 15,0 4 0-15,0 3 0 0,0 1 176 0,0 3 16 16,1 5 16-16,-1 4 0 0,1-1 368 0,1 2 80 15,-2 1 16-15,1 3 0 0,1 7-256 0,1 3-48 16,1-1-16-16,1 4 0 0,2 0-304 0,2-1-176 16,3 1 192-16,1-1-192 0,2-1 0 0,1-2 0 15,1 0 0-15,5 5 0 16,3-5-240-16,0-2-144 0,-1-4-48 0,-2-3 0 16,2-1-1280-16,-3-5-256 0,0-3-48 0,1-3-16 15,2-2-720-15,2-3-160 0,0-1-32 0,0-3 0 0</inkml:trace>
  <inkml:trace contextRef="#ctx0" brushRef="#br2" timeOffset="60942.6">23029 17616 11055 0,'0'0'976'0,"-5"-7"-784"0,-3-1-192 0,-3 1 0 15,1 3 3264-15,-2-1 624 0,-2 1 112 0,-4 0 32 16,1 2-1904-16,-3-1-368 0,2 6-80 0,1-1-16 16,1 2-416-16,7 0-96 0,0 3 0 0,-3 4-16 15,2 2-544-15,1-1-96 0,4 0-32 0,2-2 0 16,2 3-240-16,2 2-48 0,3-2-16 0,2 2 0 15,2-4-32-15,3 3 0 0,-1 0 0 0,2 3 0 16,1-4 64-16,1 2 0 0,0-2 0 0,0 0 0 16,-1 0 80-16,-2 0 32 0,0-3 0 0,-3 3 0 15,-3-5 16-15,-5-8 16 0,5 11 0 0,-5-3 0 0,-1-1-128 0,-2 2-16 16,-2-2-16-16,-2 1 0 0,0-2-48 0,-3 0 0 16,0-1 0-16,0-3 0 0,-2-2-128 0,1-1 0 15,1-2 0-15,-2-3 128 0,-1-2-256 0,4-1-64 16,1 0-16-16,3 0 0 0,1-2-96 0,4 11-16 15,0 0 0-15,0-8 0 0,0 8 128 0,0 0 32 16,7-9 0-16,2 3 0 0,1-1 160 0,3 3 0 16,3 0-144-16,2 3 144 0,2 0 0 0,1 1 0 15,1 0 0-15,2-1 0 0,3-1 0 0,-1 1 0 16,-4-3 0-16,1 1 0 0,2-3 0 0,-5 2 0 16,-2-3 0-16,0 0 0 0,-2-2 144 0,5-6-144 15,-3 2 160-15,-4 1-160 0,-2-1 128 0,-3 0-128 16,-1 3 0-16,-3-2 144 0,-1-1-144 0,-1 1 128 0,-5 1-128 0,0 3 128 15,-4 0 32-15,-1 3 0 0,-3 1 0 0,0 3 0 16,0-1 208-16,-1 5 32 0,1 2 16 0,-2 4 0 16,-1 3 240-16,1 1 48 0,3 1 16 0,0 6 0 15,0-2-240-15,2 3-48 0,2 0-16 0,3-2 0 16,0 0-160-16,6-6-16 0,1 0-16 0,2 0 0 16,-1-1-224-16,5-1 0 0,1 0 0 0,7 0 0 31,-3-1-544-31,1-5-96 0,0-3-32 0,0-2 0 0,-3-2-1872 15,2-2-368-15,-1 0-80 0,-2-3-16 0,-2-2-768 0,-1 2-176 16,1-3-16-16</inkml:trace>
  <inkml:trace contextRef="#ctx0" brushRef="#br2" timeOffset="61302.36">23403 17687 6447 0,'0'-8'576'16,"0"8"-576"-16,1-7 0 0,-1 1 0 0,0 6 4736 0,0 0 848 16,0 0 176-16,0 0 16 0,7-7-3168 0,-7 7-640 15,0 0-128-15,0 0-32 0,8 7-256 0,-1 6-48 16,-1 0-16-16,-4-1 0 0,1 3-560 0,0 0-112 15,-1 2-32-15,3 7 0 0,-1-4-256 0,0-7-48 16,0 1-16-16,0-1 0 0,-1-2-320 0,1 1-144 16,-1-2 128-16,1 0-128 0,0-3 0 0,-1 0 0 15,-3-7 0-15,0 0 0 0,0 0-224 0,0 0-32 16,0 0 0-16,0 0 0 16,0 0-128-16,8-6-16 0,-2-2-16 0,1-1 0 15,1-4-192-15,1-1-32 0,0 1-16 0,0-5 0 16,0-1-112-16,3 0 0 0,-2-1-16 0,1-1 0 15,-2-2 208-15,4-10 32 0,-1 7 16 0,-7 11 0 0,0 0 528 0,0 4 128 0,2 0 0 0,-2 3 16 16,-5 8 816-16,0 0 176 0,0 0 16 0,0 0 16 16,0 0-240-16,3 13-48 0,-2 0-16 0,0 6 0 15,2 0-448-15,-3 3-96 0,0-2 0 0,0 1-16 16,0 0-304-16,0 0 128 0,0-3-128 0,4 7 0 31,1-5-224-31,1-7-160 0,0-2-16 0,4 5-16 16,0-6-2096-16,-2-7-432 0,3 0-64 0,-1-3-12560 0</inkml:trace>
  <inkml:trace contextRef="#ctx0" brushRef="#br2" timeOffset="61442.98">23893 17470 8287 0,'4'-22'368'0,"-1"13"80"0,-2-1-448 0,2-1 0 16,-1 2 0-16,1 1 0 0,-3 8 5392 0,0 0 1008 15,0 0 192-15,0 0 32 0,6 7-4448 0,1 3-880 16,-1 5-176-16,2 3-32 0,0 5-688 0,0 2-128 15,1 5-16-15,0 1-16 0,0-1-240 0,0 0 0 0,1 3-144 0,-1 0 144 32,-2-4-704-32,1 0-32 0,0-1-16 0,-1-1-9648 0,-1-4-1936 0</inkml:trace>
  <inkml:trace contextRef="#ctx0" brushRef="#br2" timeOffset="61599.23">23836 17610 29487 0,'0'0'2624'0,"0"0"-2112"0,0 0-512 0,0 0 0 0,0 0 2688 0,0 0 448 0,10-3 64 0,2 2 32 31,0 1-1856-31,5 0-368 0,4-3-80 0,5 1-16 16,2-2-480-16,21-7-112 0,0-3 0 0,3 0-13664 0,-1 1-2720 0</inkml:trace>
  <inkml:trace contextRef="#ctx0" brushRef="#br2" timeOffset="62567.99">24988 17730 19343 0,'0'0'1728'0,"0"0"-1392"0,0-7-336 0,-1-1 0 16,0 2 1456-16,1-2 208 0,0-2 64 0,0-1 0 16,0 2-464-16,0 1-96 0,-2 1-16 0,1-1 0 15,-1 0-16-15,-1 1-16 0,3 7 0 0,0 0 0 16,-4-5-304-16,4 5-64 0,0 0-16 0,-8-1 0 0,0 1-320 0,1 2-64 16,-1 4-16-16,1 0 0 0,1 2-336 0,-1 2 128 15,2 2-128-15,1 0 0 0,-1-2 0 0,1 1 0 31,1-2 0-31,2 0 0 0,0 0-176 0,3 0 176 0,2 0-208 0,3-2 80 0,-2-3-144 0,3-2-32 16,1-2 0-16,-1-2 0 0,0-5 48 0,1-1 0 31,0 1 0-31,0-1 0 0,0 0-176 0,1-1-16 0,0-2-16 0,-1 1 0 16,-1 1-256-16,-2-4-48 0,-1 1-16 0,0 0 0 16,-1 2 272-16,-1 1 48 0,-2-2 16 0,1 2 0 0,-2 0 448 0,0 1 0 31,0 8 0-31,0 0 0 0,0 0 416 0,0 0-32 0,0 0 0 0,-6 0 0 0,6 0 128 0,-5 3 32 15,0 2 0-15,1 0 0 0,4-5-288 0,-1 8-64 0,1 1-16 16,1 0 0-16,2-2-176 0,1-1 0 0,-1 2 0 0,3-1 0 31,-6-7 0-31,9 5 0 0,0-1 0 0,1 0 0 16,2-2 0-16,0 0 0 0,-2-4 0 0,2 1 0 16,-2 0 0-16,1-4 160 0,-1-1-16 0,-1 0 0 15,1-1-144-15,0-2 192 0,2-1-192 0,-2-3 192 16,-1-4-192-16,-2 0 160 0,-1-1-160 0,-2-1 160 15,-1 0-160-15,-2-1 0 0,-2 1 0 0,-2 0 0 0,-1 4 0 0,-1-3-192 0,-4-1 32 0,-1 2 16 16,-6 0 144-16,0 2 0 0,-2-2 0 0,-2 3-128 31,0 2 128-31,-3 0 0 0,-1 6 160 0,0 2-160 16,2 4 528-16,-1 4 16 0,-2 3 0 0,1 4 0 16,3 3 320-16,2 3 64 0,1 5 16 0,2 2 0 0,2 3 16 0,2 6 0 0,3 3 0 0,5 6 0 15,1 2-368-15,5 3-64 0,3 3-16 0,4-1 0 0,4 1-224 0,3-3-48 31,3-2-16-31,7 1 0 0,4-6-16 0,3-4 0 16,2-3 0-16,5-8 0 0,5-3-1440 0,2-6-304 0,2-6-48 0,-1-6-11120 31,-11-5-2224-31</inkml:trace>
  <inkml:trace contextRef="#ctx0" brushRef="#br2" timeOffset="63036.72">26035 17817 24879 0,'0'0'2208'0,"0"0"-1760"0,0 0-448 0,0 0 0 15,0 0 1552-15,0 0 240 0,9-5 32 0,-2 2 16 0,-7 3-896 0,10-1-176 0,-1 0-48 0,3 1 0 32,0 0 192-32,0 1 48 0,-2 0 0 0,2 2 0 0,0 0-240 0,-1-2-32 0,2-1-16 0,0-1 0 15,2-1-336-15,-1 0-64 0,0-2-16 0,6-4 0 32,-4-4-256-32,-1 2 160 0,-2-2-160 0,-2 0 128 0,-5 2-128 0,2-2 0 0,-3 0 144 0,0 1-144 0,-5-1 128 0,-1 2-128 15,0 0 128-15,-2 1-128 0,1 0 0 0,2 9 144 16,0 0-144-16,-8-6 0 0,-3 0 176 0,2 4-176 15,9 2 160-15,-13 4-160 0,-2 0 352 0,2 3-32 16,1 5 0-16,0 1 0 0,0 2 144 0,2 0 32 16,-1 1 0-16,2 3 0 0,3-2-112 0,1 3 0 31,-1-4-16-31,4-1 0 0,2-2-240 0,2 0-128 0,4-1 160 0,0 0-160 0,1-1 0 0,0-4-320 16,-7-7 64-16,16 7 0 15,1-1-560-15,1-1-96 0,1 0-32 0,0-1 0 16,3-1-1440-16,0-2-304 0,2-1-48 0,-1-1-16 15,0-3-896-15,-3 1-176 0</inkml:trace>
  <inkml:trace contextRef="#ctx0" brushRef="#br2" timeOffset="63475.55">26623 17717 14735 0,'0'0'1312'0,"0"0"-1056"0,-4-9-256 0,4 9 0 16,-8-6 2880-16,8 6 528 0,-10-1 112 0,1 1 0 15,9 0-1536-15,-9 5-304 0,-2 2-64 0,1-1-16 16,1 1-368-16,0 1-80 0,1 2 0 0,3 2-16 15,-1 0-816-15,1-1-144 0,0 0-48 0,2-1 0 16,3-1-128-16,0 0 0 0,0-9 144 0,4 11-144 16,-4-11 0-16,8 3 0 0,1-2 0 0,0-1 128 15,2-3-128-15,-1-2 0 0,-1-4 0 0,3 1 0 16,1-1-240-16,1 0 48 0,2 0 0 0,0-2 0 16,-2 0 16-16,2 1 16 0,-1-1 0 0,0 2 0 15,-2-1 160-15,-1 0-128 0,-2 1 128 0,-1 0-128 0,-2 1 128 0,-7 8 0 16,0 0 0-16,0 0 0 0,0 0 192 0,0 0 0 15,0 0 16-15,0 0 0 0,0 0 608 0,0 0 112 16,-7 12 32-16,-1 2 0 0,-1 3-112 0,-1 0-16 16,-3 2 0-16,1 5 0 0,1-1-240 0,2 3-48 15,0 1-16-15,0-1 0 0,1-2-112 0,3 2-32 16,1-1 0-16,3 0 0 0,1-3-128 0,2-1-48 16,2 0 0-16,2-2 0 0,0-2-208 0,2-1 0 15,2-7 0-15,-1-1 0 0,2-2-256 0,1-2 0 31,2-4 0-31,4-1 0 16,3-3-448-16,1-1-96 0,3-3-16 0,-3-1 0 16,-2-5-1232-16,1 1-256 0,-2-2-64 0,-1 1 0 15,1 1-1424-15,-4-3-304 0,0-1-48 0</inkml:trace>
  <inkml:trace contextRef="#ctx0" brushRef="#br2" timeOffset="63803.92">27050 17701 27871 0,'0'0'1232'0,"0"0"256"0,-10 3-1184 16,10-3-304-16,-9 6 0 0,-1 3 0 0,-1 1 1296 0,2 1 208 0,3 5 32 0,1-2 16 16,1 2-400-16,-2 2-96 0,-1 0-16 0,1 2 0 15,5-3-272-15,4 0-64 0,1-1-16 0,0 0 0 16,-1-3-352-16,4-3-64 0,1-3-16 0,0 0 0 16,2-1-256-16,-1 1 0 0,0-4 0 0,2 1 0 0,-11-4 0 0,13 0-144 15,0-2 16-15,0 0 0 0,0-1-112 0,-3-1-16 16,1 1 0-16,-1-3 0 0,-1-6 0 0,0 2 0 15,1-2 0-15,0 0 0 16,0-2-256-16,0-2-48 0,-3-1-16 0,1 3 0 16,-1 0 64-16,0 1 16 0,0 1 0 0,-2-1 0 0,-1 4 320 0,-1 1 176 15,-2-1-192-15,-1 9 192 0,0 0 512 0,0 0 224 16,0 0 32-16,0 0 16 0,0 0 304 0,0 0 48 16,-5 9 16-16,2 1 0 0,1 3-672 0,0 2-128 15,2 0-32-15,2 1 0 0,-1 0-320 0,2 2 0 16,-1-1 0-16,2 0 128 15,1-2-480-15,2-4-96 0,-7-11 0 0,12 6-16 16,-1 1-2112-16,1-6-432 0,4-2-64 0,-2 1-11872 0</inkml:trace>
  <inkml:trace contextRef="#ctx0" brushRef="#br2" timeOffset="63944.44">27531 17723 27007 0,'0'0'1200'0,"-11"7"240"0,-1-1-1152 0,2 2-288 0,1 4 0 0,2-3 0 15,1 1 800-15,-1 2 96 0,2 1 32 0,1-1 0 16,2 1-752-16,2-1-176 0,0-2 0 0,2 1 0 16,2-1-2368-1,1 0-448-15,7-2-112 0,0 0-16 0</inkml:trace>
  <inkml:trace contextRef="#ctx0" brushRef="#br2" timeOffset="64100.9">27563 17663 27983 0,'0'0'1232'0,"-8"-1"272"0,-2-2-1200 0,1 1-304 16,9 2 0-16,-9-1 0 15,9 1-320-15,-9-2-112 0,9 2-16 0,0 0-16 16,0 0-752-16,0 0-128 0</inkml:trace>
  <inkml:trace contextRef="#ctx0" brushRef="#br2" timeOffset="64304.01">27808 17324 31327 0,'0'0'2784'0,"0"0"-2224"0,0 0-560 0,0 0 0 16,0 0 2400-16,0 0 368 0,9 8 80 0,-2 3 16 16,-2 4-1616-16,0 2-320 0,-1 5-64 0,-1 4-16 15,1 2-336-15,-4 4-64 0,0 6 0 0,-2 1-16 16,0-2-432-16,-3 2 0 0,-3 4 0 0,0-3 0 31,0-7-304-31,2 1-80 0,0-4-32 0,1-1 0 0,1-5-2016 0,0-1-416 16,-1-4-80-16,1-5-8544 0,0-4-1712 0</inkml:trace>
  <inkml:trace contextRef="#ctx0" brushRef="#br2" timeOffset="64475.93">28169 17666 18431 0,'-3'10'1632'0,"-3"1"-1312"16,1 3-320-16,-1 0 0 0,-1 2 4240 0,1 2 784 16,-1 1 160-16,0 0 16 0,2 2-4224 0,0 0-848 15,0-4-128-15,0 0 0 16,1-2-960-16,1 0-112 0,2 0-16 0,0-4-9200 16,1-11-1840-16</inkml:trace>
  <inkml:trace contextRef="#ctx0" brushRef="#br2" timeOffset="64647.82">28323 17199 16575 0,'0'0'1472'0,"-9"0"-1168"0,0 0-304 0,9 0 0 16,0 0 2720-16,0 0 480 0,0 0 112 0,0 0 16 31,0 0-3008-31,10 7-576 0,3-1-128 0,2-1-32 15,-1-1-976-15,3 0-192 0</inkml:trace>
  <inkml:trace contextRef="#ctx0" brushRef="#br2" timeOffset="64850.82">28442 17695 13823 0,'-12'24'1216'0,"4"-7"-960"0,-1 4-256 0,1-1 0 0,3-3 3472 0,1-2 656 16,3-2 128-16,0 0 32 15,-1-1-3776-15,2-3-736 0,0-9-160 0,0 0-16 0,8 6 400 0,-8-6 0 16,11-3 0-16,-1-1-128 16,2 0-832-16,3-4-144 0,0-2-48 0,0-3 0 15,0-4-64-15,-1 0 0 0,2-3-16 0,-1-2 0 16,1-3 96-16,-2-1 32 0,-2 0 0 0,-1 3-6304 0</inkml:trace>
  <inkml:trace contextRef="#ctx0" brushRef="#br2" timeOffset="65038.39">28677 17526 3679 0,'0'0'320'0,"11"6"-320"16,0 1 0-16,-1 5 0 0,-1 4 4544 0,0 1 848 15,1 4 176-15,-3 2 16 0,-1 2-2624 0,-3 0-528 0,1-2-96 0,0 3-32 16,-4 3-368-16,-1-4-80 0,0 1 0 0,-5-3-16 16,-3-1-624-16,0-1-128 0,-2-2-32 0,-3-1 0 15,0-5-432-15,0-1-96 0,-2-2-16 0,0-2 0 16,2-2-272-16,-1-2-64 0,-2-4-16 0,0-2 0 31,0-1-480-31,1-2-80 0,2 1-32 0,1-5 0 16,0-3-2128-16,2-1-416 0,2-5-96 0,4-1-13136 0</inkml:trace>
  <inkml:trace contextRef="#ctx0" brushRef="#br2" timeOffset="65335.15">28970 17706 18431 0,'-7'24'816'0,"2"-5"160"0,-3 6-784 0,2 0-192 16,1-2 0-16,1 0 0 0,-2-3 3536 0,1-3 672 16,-1 0 128-16,1-1 16 0,1-3-2208 0,4-13-448 15,-4 8-96-15,4-8 0 0,0 0-912 0,0 0-176 16,0 0-48-16,0 0 0 0,0 0-80 0,0 0-32 16,0 0 0-16,0 0 0 0,0 0 176 0,0 0 48 15,4-13 0-15,0-2 0 0,-3-4-240 0,3 2-32 16,1-4-16-16,1-1 0 0,4-3-288 0,0 0 160 15,-1 2-160-15,2-2 128 0,-1 2-352 0,2 1-80 16,2 2-16-16,0 3 0 16,-1 4-704-16,-1 1-160 0,0 3-32 0,0 3 0 15,-2 0-2160-15,1 4-432 0,-11 2-96 0</inkml:trace>
  <inkml:trace contextRef="#ctx0" brushRef="#br2" timeOffset="65444.6">29238 17769 17503 0,'-1'9'1552'0,"1"2"-1232"0,0-1-320 0,-1 2 0 15,1-3 3488-15,0-9 640 0,-3 10 128 0,3-10 32 16,-1 9-3136-16,1-9-608 0,0 0-128 0,0 0-10400 16,0 0-2096-16</inkml:trace>
  <inkml:trace contextRef="#ctx0" brushRef="#br2" timeOffset="65585.12">29334 17487 23951 0,'0'0'2128'0,"0"0"-1696"16,0 0-432-16,0 0 0 0,0 0 1968 0,0 0 304 16,0 0 64-16,11 0 16 15,-11 0-2352-15,15 0-688 0,-2 3-16 0,0 0-12992 16</inkml:trace>
  <inkml:trace contextRef="#ctx0" brushRef="#br2" timeOffset="65897.58">29538 17633 2751 0,'-4'11'256'0,"-2"4"-256"16,-3 2 0-16,0 3 0 0,1 1 5872 0,-1 2 1120 16,-2-1 240-16,0 2 32 0,-1 1-4400 0,3-3-880 0,2-1-192 15,2 0-16-15,1-2-192 0,4-1-48 0,0-2 0 0,4-4 0 16,2-6-1088-16,2 1-240 0,1-2-32 0,2-2-16 16,2-3-160-16,3-3-192 0,0-1 32 0,3 1 16 31,-1-2-368-31,0-3-64 0,0-3 0 0,-1-1-16 15,0-4-48-15,0 1-16 0,-2 0 0 0,-1-2 0 16,-1 0 80-16,0-2 32 0,-1-1 0 0,-2 5 0 0,1-1 400 0,-2 2 144 0,0-1 0 0,-3 5-144 16,0 1 144-16,-6 9 0 0,4-9 0 0,-4 9 128 15,0 0 80-15,0 0 32 0,0 0 0 0,0 0 0 16,-2 11 144-16,0 2 16 0,-1 4 16 0,-1 2 0 16,-1-1-112-16,2 0-32 0,1 0 0 0,2-1 0 15,1-1-272-15,2-2 0 0,-1-3 0 0,1-2 0 16,-3-9-2480-16,6 9-400 0,2-4-64 0</inkml:trace>
  <inkml:trace contextRef="#ctx0" brushRef="#br2" timeOffset="66366.51">30082 17656 24879 0,'-9'16'2208'0,"0"1"-1760"15,0 2-448-15,3-1 0 0,4-4 2016 0,-2 2 320 16,-1 0 64-16,1-2 16 0,0-1-960 0,4-1-192 16,4-3-48-16,0 0 0 0,-2 0-640 0,-2-9-128 15,12 5-16-15,-2-1-16 0,-10-4-416 0,15 0 0 0,0-2 0 0,2 0 0 16,2-2-304-16,-2-2 64 0,0-2 16 0,-3-2 0 31,-1-1-256-31,0-1-48 0,-1-3-16 0,-1 0 0 16,0 2-160-16,-2 2-16 0,-1 2-16 0,1-1 0 15,-3-1 256-15,-6 11 48 0,0 0 16 0,0 0 0 0,0 0 608 0,0 0 128 0,0 0 32 0,0 0 0 16,0 9 592-16,-2 1 112 0,2-10 32 0,-4 16 0 16,0 3-32-16,1-4 0 0,2-3 0 0,0 1 0 15,-2-2-240-15,3 0-48 0,0-11-16 0,5 11 0 16,2-4-448-16,-7-7-96 0,6 6-16 0,2-2 0 16,1-2-192-16,2-2 0 0,-1 0 128 0,2-4-128 15,1-1 0-15,1-2 0 0,3-2 0 0,-1 0 0 16,-2-3 0-16,2 0-128 0,1 2 128 0,-2-2-208 15,0 2 208-15,-2 3-144 0,-1 2 144 0,-1 2-128 0,1 1 128 16,-1 2 0-16,-11 0 0 0,0 0 0 0,10 6 0 0,-2 5 0 16,-2 2 128-16,-2 2-128 0,-4 0 0 0,0 4 0 15,4 3 0-15,-4 3 0 0,-3-1 0 0,1 0 0 16,-2-3 0-16,0 2 0 16,0-4-384-16,3 1-64 0,1-6 0 0,0-1-12400 15,0-13-2480-15</inkml:trace>
  <inkml:trace contextRef="#ctx0" brushRef="#br2" timeOffset="67007.33">28611 17193 29311 0,'0'0'1296'0,"0"0"272"0,0 0-1248 0,-1-9-320 0,-2 1 0 0,3 8 0 15,0 0 1248-15,0 0 192 0,0 0 32 0,0 0 16 16,0 0 144-16,0 0 32 0,0 0 0 0,-5 15 0 15,1 6-528-15,-1 3-112 0,-1 4 0 0,-2 6-16 16,-3 4-64-16,6-9-16 0,0 1 0 0,-2 4 0 16,0 1-448-16,-1 1-96 0,1 1 0 0,1-1-16 15,1 0-368-15,-1-3 0 0,0 1 0 0,-1-4-192 32,3-4-1936-32,2-1-400 0,-1-3-80 0</inkml:trace>
  <inkml:trace contextRef="#ctx0" brushRef="#br2" timeOffset="91947.45">17585 18327 13823 0,'-2'5'1216'0,"2"3"-960"0,-1 1-256 0,-4 7 0 0,6-5 4544 0,0 3 880 16,2 0 160-16,0 2 48 0,0-1-4416 0,1 2-896 15,0 1-160-15,1 2-32 0,1 1-128 0,-1-4 0 16,-1 0 128-16,1-2-128 16,-1 2-1968-16,0-1-464 0,0-3-80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6911 0 0,'0'0'623'0'0,"2"0"-268"0"0,3-2 370 0 0,-1 0 0 0 0,1 1 0 0 0,-1-1 1 0 0,0-1-1 0 0,0 1 0 0 0,1-1 0 0 0,-2 1 0 0 0,1-1 1 0 0,5-5-1 0 0,11-7 504 0 0,184-98 2908 0 0,-1 0-3445 0 0,-180 98-674 0 0,40-26 53 0 0,82-70 0 0 0,23-30 57 0 0,-124 114-55 0 0,-4 2-10 0 0,-37 23-35 0 0,1 0-1 0 0,0 0 0 0 0,-1 0 1 0 0,8-1-1 0 0,-1-1 115 0 0,-9 4-14 0 0,1-2-63 0 0,0 1-1 0 0,-1 0 1 0 0,1-1 0 0 0,0 1 0 0 0,0 0 0 0 0,0 0-1 0 0,3-1 1 0 0,-1 0 82 0 0,-3 1 125 0 0,18-1 189 0 0,-14 2-409 0 0,0-1 0 0 0,1 2 0 0 0,-1-1-1 0 0,1 0 1 0 0,-1 1 0 0 0,0 0-1 0 0,0 1 1 0 0,1-1 0 0 0,-1 1 0 0 0,0 0-1 0 0,5 3 1 0 0,6 3-138 0 0,30 23-1 0 0,-31-20 75 0 0,24 13-1 0 0,-9-9 494 0 0,-9-5-266 0 0,0 1 0 0 0,27 20 1 0 0,-19-9-90 0 0,2-2 0 0 0,0-1 0 0 0,1-2 0 0 0,53 21 0 0 0,136 67 1098 0 0,-136-61-953 0 0,-10-14-29 0 0,-54-22-122 0 0,0 0 1 0 0,28 16-1 0 0,-48-24-64 0 0,2 1-37 0 0,-1 0 1 0 0,1 1 0 0 0,-1-1-1 0 0,0 0 1 0 0,0 1-1 0 0,4 2 1 0 0,0 0-4 0 0,-3-1 45 0 0,-3-3-59 0 0,1 1 0 0 0,-1-1 0 0 0,0 1 0 0 0,0-1 1 0 0,1 0-1 0 0,-1 1 0 0 0,0-1 0 0 0,1 0 0 0 0,-1 0 0 0 0,0 1 0 0 0,1-1 0 0 0,-1 0 0 0 0,1 0 0 0 0,-1 1 0 0 0,0-1 1 0 0,1 0-1 0 0,-1 0 0 0 0,1 0 0 0 0,-1 0 0 0 0,1 0 0 0 0,-1 0 0 0 0,0 0 0 0 0,1 0 0 0 0,0 0 0 0 0,1 1 6 0 0,0-1 0 0 0,0 0 0 0 0,0 0 0 0 0,0 1 0 0 0,1-2 0 0 0,-1 1 0 0 0,0 0 0 0 0,0 0 0 0 0,0-1 0 0 0,0 1 0 0 0,0-1 0 0 0,0 1 0 0 0,0-1 0 0 0,0 0-1 0 0,0 0 1 0 0,0 0 0 0 0,0 0 0 0 0,-1 0 0 0 0,1 0 0 0 0,0-1 0 0 0,-1 1 0 0 0,1-1 0 0 0,2-2 0 0 0,5-4 25 0 0,11-6 41 0 0,43-33 79 0 0,4-16-87 0 0,2-1-68 0 0,27-9 3 0 0,30-26-18 0 0,-13-3-1151 0 0,-104 95-188 0 0,0 1 0 0 0,1 0-1 0 0,19-9 1 0 0,-26 14 930 0 0,8-3-1571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0,'2'0'4883'0'0,"9"3"-443"0"0,-8-1-3642 0 0,0 0 0 0 0,0 1 0 0 0,-1-1 0 0 0,1 1 1 0 0,-1 0-1 0 0,3 4 0 0 0,10 22 1351 0 0,-8-10-1679 0 0,4 24 0 0 0,-10-39-302 0 0,58 329 897 0 0,-56-312-1415 0 0,-2-9 440 0 0,5 25 0 0 0,-5-33-1132 0 0,1 0 1 0 0,-1 0-1 0 0,1 0 0 0 0,0 0 0 0 0,3 5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0,'0'0'528'0'0,"4"12"3051"0"0,10 29 1870 0 0,-8-27-4613 0 0,6 29 0 0 0,-1 13 117 0 0,58 267 616 0 0,-60-271-1488 0 0,-6-36-894 0 0,-1 0 0 0 0,6 16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4:1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1839 0 0,'-34'9'17944'0'0,"41"-8"-16778"0"0,5 1-697 0 0,0 0 0 0 0,0-1 0 0 0,0-1 0 0 0,24-1 0 0 0,14-1 452 0 0,-8 1-2599 0 0,-27 0-536 0 0,0-1 1 0 0,19-6 0 0 0,-21 3-4645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92 10135 0 0,'-1'-4'117'0'0,"0"0"0"0"0,-1 0-1 0 0,1 1 1 0 0,-1-1-1 0 0,0 0 1 0 0,0 1-1 0 0,0 0 1 0 0,0-1 0 0 0,-1 1-1 0 0,1 0 1 0 0,-1 0-1 0 0,0 0 1 0 0,0 1 0 0 0,0-1-1 0 0,-5-2 1 0 0,5 3 802 0 0,0 0 1 0 0,0 0-1 0 0,-1 0 1 0 0,1 1-1 0 0,-7-2 1 0 0,9 3-845 0 0,1 0-1 0 0,-1 0 1 0 0,0 0 0 0 0,1 0 0 0 0,-1 0-1 0 0,1 1 1 0 0,-1-1 0 0 0,1 0 0 0 0,-1 0-1 0 0,1 1 1 0 0,-1-1 0 0 0,1 0 0 0 0,-1 1-1 0 0,1-1 1 0 0,-1 1 0 0 0,1-1 0 0 0,-1 0-1 0 0,1 1 1 0 0,-1-1 0 0 0,1 1 0 0 0,0-1-1 0 0,0 1 1 0 0,-1 0 0 0 0,-7 13 495 0 0,8-13-511 0 0,-3 6-21 0 0,0 1 0 0 0,1 0 1 0 0,0 1-1 0 0,1-1 0 0 0,0 0 1 0 0,0 0-1 0 0,0 1 0 0 0,2 11 1 0 0,0-1 20 0 0,1 0 0 0 0,7 29 0 0 0,-6-38-56 0 0,0 0-1 0 0,0-1 1 0 0,1 1-1 0 0,0-1 1 0 0,1 0-1 0 0,0 0 1 0 0,0 0-1 0 0,1-1 1 0 0,8 10 0 0 0,-11-15-1 0 0,0 1 1 0 0,0-1 0 0 0,1 0 0 0 0,-1 0 0 0 0,1-1 0 0 0,0 1-1 0 0,0-1 1 0 0,0 1 0 0 0,0-1 0 0 0,0 0 0 0 0,0-1 0 0 0,1 1-1 0 0,-1-1 1 0 0,1 0 0 0 0,-1 0 0 0 0,1 0 0 0 0,-1 0 0 0 0,1-1 0 0 0,0 0-1 0 0,-1 0 1 0 0,1 0 0 0 0,6-2 0 0 0,-2 0 122 0 0,0 0 0 0 0,0-1 1 0 0,0 0-1 0 0,0 0 0 0 0,0-1 1 0 0,-1 0-1 0 0,0 0 0 0 0,0-1 0 0 0,0 0 1 0 0,0-1-1 0 0,7-7 0 0 0,-11 9 1 0 0,0 0 1 0 0,0-1-1 0 0,-1 1 0 0 0,0-1 0 0 0,0 0 1 0 0,0 0-1 0 0,0 0 0 0 0,-1 0 0 0 0,0 0 1 0 0,0 0-1 0 0,0-1 0 0 0,-1 1 0 0 0,1-1 0 0 0,-1 1 1 0 0,-1-1-1 0 0,1 0 0 0 0,-1 1 0 0 0,0-1 1 0 0,-1-9-1 0 0,-1 5-23 0 0,1 1 0 0 0,-2 0 0 0 0,1 0 0 0 0,-1 0 0 0 0,0 0 0 0 0,-1 0 0 0 0,0 1 0 0 0,-1 0 0 0 0,0-1 0 0 0,0 2 0 0 0,0-1 0 0 0,-1 0 0 0 0,0 1 0 0 0,-1 0 0 0 0,0 1 0 0 0,0 0 0 0 0,0 0 0 0 0,-12-7 0 0 0,18 12-136 0 0,-6-4 88 0 0,0 0 0 0 0,0 1 0 0 0,-1 0 0 0 0,1 0 0 0 0,-14-4-1 0 0,19 8-199 0 0,0-1-1 0 0,0 1 1 0 0,0 0-1 0 0,0-1 0 0 0,0 1 1 0 0,0 0-1 0 0,0 0 1 0 0,0 0-1 0 0,0 1 0 0 0,0-1 1 0 0,0 0-1 0 0,0 1 1 0 0,0 0-1 0 0,0-1 0 0 0,0 1 1 0 0,0 0-1 0 0,1 0 0 0 0,-1 0 1 0 0,0 0-1 0 0,0 0 1 0 0,1 0-1 0 0,-1 0 0 0 0,1 1 1 0 0,-1-1-1 0 0,1 1 1 0 0,0-1-1 0 0,-1 1 0 0 0,1 0 1 0 0,-2 2-1 0 0,-2 6-5515 0 0,2 1-1594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11807 0 0,'0'0'39'0'0,"0"0"0"0"0,0-1-1 0 0,0 1 1 0 0,0 0 0 0 0,0 0-1 0 0,0-1 1 0 0,0 1 0 0 0,0 0-1 0 0,0 0 1 0 0,0 0 0 0 0,0-1-1 0 0,0 1 1 0 0,0 0 0 0 0,0 0-1 0 0,-1-1 1 0 0,1 1 0 0 0,0 0-1 0 0,0 0 1 0 0,0 0 0 0 0,0-1-1 0 0,-1 1 1 0 0,1 0 0 0 0,0 0-1 0 0,0 0 1 0 0,0 0 0 0 0,0-1-1 0 0,-1 1 1 0 0,1 0 0 0 0,0 0-1 0 0,0 0 1 0 0,-1 0 0 0 0,1 0-1 0 0,0 0 1 0 0,0 0 0 0 0,-1 0-1 0 0,-1 9 807 0 0,2 19 518 0 0,29 233 1981 0 0,-4-101-5870 0 0,-22-145 900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0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58 7831 0 0,'-1'-1'47'0'0,"0"0"-1"0"0,0 1 0 0 0,0-1 1 0 0,0 0-1 0 0,0 0 0 0 0,0 1 1 0 0,-1-1-1 0 0,1 1 1 0 0,0-1-1 0 0,0 1 0 0 0,-1-1 1 0 0,1 1-1 0 0,0 0 0 0 0,-2 0 1 0 0,-12-4 7371 0 0,21 3-3324 0 0,13-6-2084 0 0,-1 0-1379 0 0,0 2 1 0 0,0 0 0 0 0,1 1 0 0 0,0 0 0 0 0,19 0-1 0 0,0 0-571 0 0,-13 1 8 0 0,1 1-1 0 0,32 3 1 0 0,-11 2-2331 0 0,-37-2 1266 0 0,12 0-7310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1839 0 0,'0'-2'134'0'0,"3"-27"300"0"0,0 20 6298 0 0,3-3 759 0 0,4 22-5188 0 0,-7 0-1945 0 0,0 0 1 0 0,0 1 0 0 0,-1-1 0 0 0,0 1 0 0 0,0 0-1 0 0,-1 11 1 0 0,2 10 204 0 0,2 54 168 0 0,-4-49-457 0 0,7 41 0 0 0,20 113-169 0 0,-22-155-656 0 0,9 41-1005 0 0,-12-67-1169 0 0,0 0 1 0 0,7 16-1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14855 0 0,'0'0'2307'0'0,"4"7"-740"0"0,2 6-1101 0 0,-2 1 0 0 0,0-1 0 0 0,0 1 0 0 0,2 22 0 0 0,0-5-222 0 0,41 268 163 0 0,-8-42-1672 0 0,-31-205 390 0 0,0-5-5056 0 0,-4-28 51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13359 0 0,'0'3'3980'0'0,"0"-3"-3909"0"0,10-1 2609 0 0,24-5-25 0 0,-14 2-1754 0 0,88-21 1018 0 0,3-1-3417 0 0,-90 23-50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6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13183 0 0,'4'29'882'0'0,"-3"-21"-741"0"0,0 0 1 0 0,1 0 0 0 0,3 13-1 0 0,6 15 1478 0 0,11 61-1 0 0,-18-77-1375 0 0,45 335 755 0 0,-47-341-2006 0 0,0 1 1 0 0,5 16 0 0 0,-4-19-449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6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11519 0 0,'6'33'1040'0'0,"-5"-33"-853"0"0,-1-1-176 0 0,0 1 0 0 0,0 0 0 0 0,0 0 0 0 0,0 0 1 0 0,1 0-1 0 0,-1-1 0 0 0,0 1 0 0 0,0 0 0 0 0,0 0 0 0 0,1 0 0 0 0,-1 0 0 0 0,0 0 0 0 0,0 0 0 0 0,1 0 1 0 0,-1 0-1 0 0,0 0 0 0 0,0 0 0 0 0,1-1 0 0 0,-1 1 0 0 0,0 0 0 0 0,0 0 0 0 0,1 1 0 0 0,-1-1 1 0 0,0 0-1 0 0,0 0 0 0 0,1 0 0 0 0,-1 0 0 0 0,0 0 0 0 0,0 0 0 0 0,0 0 0 0 0,1 0 0 0 0,-1 0 1 0 0,0 0-1 0 0,0 1 0 0 0,0-1 0 0 0,1 0 0 0 0,-1 0 0 0 0,0 0 0 0 0,0 0 0 0 0,0 1 0 0 0,0-1 0 0 0,1 0 1 0 0,-1 0-1 0 0,0 0 0 0 0,0 1 0 0 0,0-1 0 0 0,0 0 0 0 0,0 0 0 0 0,0 1 0 0 0,0-1 0 0 0,1 0 52 0 0,7 13 538 0 0,0 1 0 0 0,-1-1 0 0 0,-1 1-1 0 0,9 27 1 0 0,-4-14-126 0 0,2 13 32 0 0,12 58 1 0 0,-12-42-324 0 0,38 166-904 0 0,-35-126-5078 0 0,-12-74 830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17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10 12439 0 0,'-39'20'3863'0'0,"40"-19"-3512"0"0,0 0-1 0 0,1 0 1 0 0,-1-1 0 0 0,0 1 0 0 0,1 0 0 0 0,-1-1-1 0 0,1 1 1 0 0,-1-1 0 0 0,3 1 0 0 0,-3-1-212 0 0,12 3 348 0 0,1-1 0 0 0,0-1 1 0 0,-1 0-1 0 0,1-1 1 0 0,0 0-1 0 0,16-3 1 0 0,83-18-630 0 0,-94 17 165 0 0,11-3-767 0 0,2-1-291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3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9503 0 0,'0'0'859'0'0,"3"0"-710"0"0,1 1-54 0 0,0-1 0 0 0,0 1-1 0 0,0 1 1 0 0,1-1 0 0 0,-1 1-1 0 0,5 2 1 0 0,-2-1 501 0 0,0 0 0 0 0,-1 0 0 0 0,10 1 0 0 0,241 25 5957 0 0,-221-26-6097 0 0,158 7 247 0 0,-143-7-590 0 0,230 3 1198 0 0,-92-2-606 0 0,-147-5-581 0 0,63-9 0 0 0,-41 3-25 0 0,335-11 597 0 0,-287 16-583 0 0,-22-1-45 0 0,3 0-22 0 0,46 2 36 0 0,-81 3-50 0 0,67-7 0 0 0,-35-1 32 0 0,-74 6-64 0 0,-13 1 0 0 0,1-1 0 0 0,-1 0 0 0 0,0 0 0 0 0,0 0 0 0 0,0 0 0 0 0,0-1 0 0 0,0 1 0 0 0,0-1 0 0 0,0 0 0 0 0,5-2 0 0 0,-1 0 0 0 0,-7 3 0 0 0,1 0 0 0 0,-1-1 0 0 0,1 1 0 0 0,-1 0 0 0 0,0 0 0 0 0,1-1 0 0 0,-1 1 0 0 0,1 0 0 0 0,-1-1 0 0 0,0 1 0 0 0,1 0 0 0 0,-1-1 0 0 0,0 1 0 0 0,1-1 0 0 0,-1 1 0 0 0,0 0 0 0 0,1-1 0 0 0,-1 1 0 0 0,0-1 0 0 0,0 1 0 0 0,0-1 0 0 0,1 1 0 0 0,-1-1 0 0 0,0 1 0 0 0,0-1 0 0 0,0 1 0 0 0,0-1 0 0 0,0 1 0 0 0,0-1 0 0 0,0 0 0 0 0,0 0 0 0 0,0-2 3 0 0,0 0 1 0 0,0 1-1 0 0,0-1 0 0 0,0 0 0 0 0,-1 1 0 0 0,1-1 1 0 0,-1 0-1 0 0,1 1 0 0 0,-1-1 0 0 0,0 0 0 0 0,0 1 1 0 0,0-1-1 0 0,-1 1 0 0 0,1 0 0 0 0,0-1 0 0 0,-3-1 1 0 0,-1-3 17 0 0,0 1 1 0 0,0-1 0 0 0,-1 2-1 0 0,-7-7 1 0 0,-3 0 16 0 0,0 1 0 0 0,-1 0-1 0 0,-32-13 1 0 0,-14-9 52 0 0,49 26-86 0 0,1 1 1 0 0,-24-8-1 0 0,24 9-5 0 0,7 4-10 0 0,5 1-47 0 0,3 0-57 0 0,0 0 90 0 0,-1 1 0 0 0,1-1 1 0 0,0 1-1 0 0,0 0 1 0 0,-1 0-1 0 0,1 0 0 0 0,2 1 1 0 0,3 2-8 0 0,48 28-190 0 0,-37-20 63 0 0,25 11 0 0 0,-14-8-183 0 0,-1 1 1 0 0,48 36 0 0 0,-69-46 311 0 0,1 0 0 0 0,-1 0-1 0 0,-1 0 1 0 0,1 1 0 0 0,9 13 0 0 0,-14-18 49 0 0,-1 1 0 0 0,1-1 0 0 0,-1 1 0 0 0,1 0-1 0 0,-1 0 1 0 0,0 0 0 0 0,0-1 0 0 0,-1 1 0 0 0,1 0 0 0 0,0 0 0 0 0,-1 0 0 0 0,0 0 0 0 0,0 0-1 0 0,0 0 1 0 0,0 0 0 0 0,0 0 0 0 0,0 0 0 0 0,-1 0 0 0 0,0 0 0 0 0,1 0 0 0 0,-3 4-1 0 0,-4 6 210 0 0,0 0-1 0 0,-1-1 1 0 0,0 0-1 0 0,-1-1 1 0 0,0 0-1 0 0,-1 0 1 0 0,-12 10-1 0 0,-8 10 176 0 0,-15 13-116 0 0,25-25-146 0 0,-18 21-1 0 0,29-30-170 0 0,4-5-272 0 0,0 1 1 0 0,0 0-1 0 0,1 0 0 0 0,0 1 0 0 0,0-1 0 0 0,0 1 1 0 0,1 0-1 0 0,-1 0 0 0 0,-2 10 0 0 0,3-3-5499 0 0,1-4-1742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0,'0'0'191'0'0,"1"10"1442"0"0,1 20 3764 0 0,4 19-2843 0 0,0-2-961 0 0,12 198 2303 0 0,-14-169-3232 0 0,-1-34-304 0 0,4 207 600 0 0,-11-155-756 0 0,-5 84-2138 0 0,9-162 1089 0 0,0-12 340 0 0,0 0-1 0 0,0-1 0 0 0,-1 1 0 0 0,1 0 0 0 0,-2 4 0 0 0,-2 0-1428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2 619 5983 0 0,'0'0'464'0'0,"-1"12"7712"0"0,7-11-7741 0 0,-1-1 0 0 0,1 0-1 0 0,-1-1 1 0 0,1 1 0 0 0,0-1 0 0 0,7-3-1 0 0,37-12 849 0 0,-38 12-986 0 0,36-15 580 0 0,-1-3 0 0 0,52-31 0 0 0,-28 13-331 0 0,185-110-28 0 0,-129 72-380 0 0,66-52-79 0 0,-153 102-54 0 0,-14 6 18 0 0,-17 14-10 0 0,0 1 1 0 0,20-13 0 0 0,-10 9 370 0 0,-18 11-353 0 0,0-1-1 0 0,0 1 0 0 0,0-1 1 0 0,0 1-1 0 0,0-1 0 0 0,0 0 1 0 0,0 1-1 0 0,0-1 0 0 0,0 0 1 0 0,0 0-1 0 0,0 0 1 0 0,0 1-1 0 0,0-1 0 0 0,0-2 1 0 0,3-2 74 0 0,-3 5 102 0 0,23 6 177 0 0,-12-4-322 0 0,-1 1 0 0 0,0 0 0 0 0,0 0-1 0 0,0 1 1 0 0,0 1 0 0 0,0 0 0 0 0,12 9 0 0 0,-7-6-52 0 0,0 0-1 0 0,19 7 1 0 0,15 4 145 0 0,-2 2-1 0 0,49 28 0 0 0,14 7 179 0 0,134 44 435 0 0,36 0 32 0 0,-187-71-681 0 0,-53-17-94 0 0,30 5 39 0 0,-70-16-65 0 0,1-1 1 0 0,-1 0-1 0 0,1 1 0 0 0,-1-1 0 0 0,1 0 0 0 0,0 0 1 0 0,-1 0-1 0 0,1 0 0 0 0,-1 0 0 0 0,1-1 0 0 0,-1 1 1 0 0,1 0-1 0 0,-1-1 0 0 0,1 1 0 0 0,-1-1 1 0 0,3-1-1 0 0,-3 2-8 0 0,0 0 0 0 0,0 0 1 0 0,0 0-1 0 0,0 0 0 0 0,0-1 0 0 0,-1 1 1 0 0,1 1-1 0 0,0-1 0 0 0,0 0 1 0 0,0 0-1 0 0,0 0 0 0 0,0 0 0 0 0,0 1 1 0 0,0-1-1 0 0,-1 0 0 0 0,1 1 0 0 0,0-1 1 0 0,1 1-1 0 0,3 2-189 0 0,-4-3-597 0 0,1-4-1207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 1375 0 0,'0'0'10624'0'0,"12"-13"-7670"0"0,-11 13-2816 0 0,0 0 0 0 0,0 0 0 0 0,0 0 0 0 0,0 1 0 0 0,0-1 0 0 0,0 1 0 0 0,0-1 0 0 0,0 1 0 0 0,0-1 0 0 0,0 1 0 0 0,0-1 1 0 0,0 1-1 0 0,0 0 0 0 0,0 0 0 0 0,0-1 0 0 0,0 1 0 0 0,-1 0 0 0 0,1 0 0 0 0,0 1 0 0 0,12 21 1061 0 0,-10-18 135 0 0,-3-5-1308 0 0,0 1-1 0 0,0-1 0 0 0,0 0 0 0 0,0 1 1 0 0,0-1-1 0 0,0 1 0 0 0,0-1 1 0 0,0 0-1 0 0,0 1 0 0 0,0-1 1 0 0,0 1-1 0 0,0-1 0 0 0,0 0 1 0 0,0 1-1 0 0,0-1 0 0 0,-1 1 1 0 0,1-1-1 0 0,0 0 0 0 0,0 1 0 0 0,0-1 1 0 0,-1 0-1 0 0,1 1 0 0 0,0-1 1 0 0,0 0-1 0 0,-1 1 0 0 0,-6 7 493 0 0,6-7-500 0 0,0 0-1 0 0,-1-1 1 0 0,1 0-1 0 0,0 1 1 0 0,0-1-1 0 0,-1 0 1 0 0,1 1-1 0 0,0-1 1 0 0,-1 0-1 0 0,1 0 1 0 0,0 0-1 0 0,-1 0 1 0 0,1-1-1 0 0,0 1 1 0 0,-3-1-1 0 0,3 1 50 0 0,-8-4 150 0 0,7 1-208 0 0,1 1-9 0 0,0 0 1 0 0,0 1-1 0 0,0-1 0 0 0,0 1 0 0 0,1-1 0 0 0,-1 0 0 0 0,1 0 1 0 0,-1 1-1 0 0,1-1 0 0 0,-1 0 0 0 0,1 0 0 0 0,0 0 0 0 0,0 0 1 0 0,0 0-1 0 0,0 1 0 0 0,1-5 0 0 0,-2 5-2 0 0,1 0 0 0 0,0 0 0 0 0,0 0 1 0 0,0 0-1 0 0,0 0 0 0 0,1 0 0 0 0,-1-1 0 0 0,0 1 0 0 0,0 0 0 0 0,1 0 0 0 0,-1 0 0 0 0,1 0 0 0 0,-1 0 1 0 0,1 0-1 0 0,-1 0 0 0 0,1 0 0 0 0,-1 0 0 0 0,1 0 0 0 0,0 0 0 0 0,0 0 0 0 0,-1 1 0 0 0,1-1 0 0 0,0 0 0 0 0,0 0 1 0 0,0 1-1 0 0,0-1 0 0 0,1 0 0 0 0,-1 0 3 0 0,0 1-1 0 0,1 0 1 0 0,-1-1 0 0 0,0 1 0 0 0,0 0 0 0 0,0 0-1 0 0,0 0 1 0 0,0 0 0 0 0,0 0 0 0 0,0 0 0 0 0,1 0-1 0 0,-1 0 1 0 0,0 0 0 0 0,0 0 0 0 0,0 0 0 0 0,0 1-1 0 0,0-1 1 0 0,0 0 0 0 0,0 1 0 0 0,0-1 0 0 0,0 1-1 0 0,0 0 1 0 0,0-1 0 0 0,0 1 0 0 0,0 0-1 0 0,0-1 1 0 0,0 1 0 0 0,0 1 0 0 0,0-1 31 0 0,-1-1-1 0 0,1 1 1 0 0,0 0 0 0 0,-1-1 0 0 0,1 1-1 0 0,0-1 1 0 0,0 1 0 0 0,-1-1-1 0 0,1 0 1 0 0,0 1 0 0 0,0-1 0 0 0,0 0-1 0 0,-1 1 1 0 0,1-1 0 0 0,2 0-1 0 0,-3 1 51 0 0,1 0 0 0 0,0-1-1 0 0,-1 1 1 0 0,1 0-1 0 0,0 0 1 0 0,-1 0-1 0 0,1 0 1 0 0,-1-1-1 0 0,1 1 1 0 0,-1 0 0 0 0,0 0-1 0 0,1 0 1 0 0,-1 0-1 0 0,0 0 1 0 0,0 0-1 0 0,0 0 1 0 0,0 0-1 0 0,1 0 1 0 0,-1 0 0 0 0,-1 0-1 0 0,1 0 1 0 0,0 0-1 0 0,0 2 1 0 0,-1-2-59 0 0,-1 1 11 0 0,1-1 0 0 0,-1 1-1 0 0,0-1 1 0 0,1 0 0 0 0,-1 1-1 0 0,0-1 1 0 0,0 0 0 0 0,0 0-1 0 0,0 0 1 0 0,0 0 0 0 0,0 0-1 0 0,-3 0 1 0 0,0-1-133 0 0,4 0-413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23 111 7455 0 0,'0'0'907'0'0,"-1"-15"1260"0"0,2-10 2642 0 0,4 18-2929 0 0,-4 7-1854 0 0,-1-2 207 0 0,1 1-1 0 0,0 0 1 0 0,1-1 0 0 0,-1 1-1 0 0,0 0 1 0 0,0 0 0 0 0,0 0 0 0 0,1 0-1 0 0,-1 0 1 0 0,1 0 0 0 0,-1 1-1 0 0,0-1 1 0 0,5-1 1351 0 0,-4 6-1308 0 0,-2-4-266 0 0,0 0 0 0 0,1 0 0 0 0,-1 1-1 0 0,0-1 1 0 0,0 0 0 0 0,0 0 0 0 0,0 0 0 0 0,0 1-1 0 0,0-1 1 0 0,1 0 0 0 0,-1 0 0 0 0,0 1 0 0 0,0-1-1 0 0,0 0 1 0 0,0 0 0 0 0,0 0 0 0 0,0 1 0 0 0,0-1-1 0 0,0 0 1 0 0,0 0 0 0 0,0 1 0 0 0,0-1 0 0 0,0 0-1 0 0,0 0 1 0 0,0 1 0 0 0,0-1 0 0 0,0 0 0 0 0,-1 0-1 0 0,1 1 1 0 0,0 0 62 0 0,0-1-62 0 0,0 1-1 0 0,-1-1 0 0 0,1 1 1 0 0,0-1-1 0 0,0 1 1 0 0,0-1-1 0 0,-1 1 0 0 0,1-1 1 0 0,0 1-1 0 0,0-1 1 0 0,-1 0-1 0 0,1 1 0 0 0,0-1 1 0 0,-1 1-1 0 0,1-1 1 0 0,-1 0-1 0 0,1 1 0 0 0,0-1 1 0 0,-1 0-1 0 0,1 0 1 0 0,-1 1-1 0 0,0-1 0 0 0,-13 5 48 0 0,7-2-55 0 0,6-3 4 0 0,0-1 0 0 0,0 1 0 0 0,0 0 0 0 0,1 0 0 0 0,-1-1 0 0 0,0 1 0 0 0,0 0 0 0 0,0-1 0 0 0,0 1 0 0 0,0-1 0 0 0,0 1 0 0 0,1-1 0 0 0,-2-1 0 0 0,0 1 23 0 0,1 1-28 0 0,1 0 0 0 0,0 0 0 0 0,-1 0 0 0 0,1 0-1 0 0,-1-1 1 0 0,1 1 0 0 0,0 0 0 0 0,-1 0 0 0 0,1-1 0 0 0,-1 1 0 0 0,1 0-1 0 0,0-1 1 0 0,-1 1 0 0 0,1 0 0 0 0,0-1 0 0 0,0 1 0 0 0,-1 0 0 0 0,1-1-1 0 0,0 1 1 0 0,0-1 0 0 0,0 1 0 0 0,-1 0 0 0 0,1-1 0 0 0,0 1-1 0 0,0-1 1 0 0,0 1 0 0 0,0-1 0 0 0,0 1 0 0 0,0-1 0 0 0,0 1 0 0 0,0-1-1 0 0,0-4 38 0 0,0 3-40 0 0,0-1-1 0 0,0 1 0 0 0,0 0 1 0 0,1-1-1 0 0,-1 1 0 0 0,1 0 1 0 0,0 0-1 0 0,0-1 0 0 0,0 1 1 0 0,0 0-1 0 0,0 0 0 0 0,0 0 1 0 0,0 0-1 0 0,1 0 0 0 0,-1 0 1 0 0,1 1-1 0 0,-1-1 0 0 0,1 0 1 0 0,0 1-1 0 0,-1-1 0 0 0,1 1 1 0 0,0 0-1 0 0,3-2 0 0 0,-5 3 0 0 0,1-1 0 0 0,-1 1 0 0 0,1-1 0 0 0,-1 1-1 0 0,1 0 1 0 0,-1-1 0 0 0,1 1 0 0 0,-1 0-1 0 0,1 0 1 0 0,-1-1 0 0 0,1 1 0 0 0,-1 0-1 0 0,1 0 1 0 0,0 0 0 0 0,-1 0 0 0 0,1 0-1 0 0,-1 0 1 0 0,1 0 0 0 0,0 0 0 0 0,-1 0-1 0 0,1 0 1 0 0,-1 0 0 0 0,1 0 0 0 0,0 0-1 0 0,-1 0 1 0 0,1 0 0 0 0,-1 1 0 0 0,1-1-1 0 0,-1 0 1 0 0,1 0 0 0 0,-1 1 0 0 0,1-1-1 0 0,-1 0 1 0 0,1 1 0 0 0,0 0 0 0 0,0 0-6 0 0,24 13 28 0 0,-24-13 258 0 0,10 15 490 0 0,-9-1-542 0 0,-2-14-18 0 0,-4 7-30 0 0,3-6-143 0 0,1-1-28 0 0,0 0 0 0 0,0-1 1 0 0,-1 1-1 0 0,1 0 0 0 0,0 0 1 0 0,-1 0-1 0 0,1-1 0 0 0,-1 1 1 0 0,1 0-1 0 0,-1-1 0 0 0,1 1 1 0 0,-1 0-1 0 0,1-1 0 0 0,-1 1 1 0 0,0-1-1 0 0,1 1 0 0 0,-1-1 1 0 0,0 1-1 0 0,1-1 0 0 0,-1 1 1 0 0,0-1-1 0 0,0 0 0 0 0,0 1 1 0 0,1-1-1 0 0,-1 0 0 0 0,0 0 1 0 0,0 0-1 0 0,-1 1 0 0 0,1-1-2 0 0,1 0 0 0 0,-1 0-1 0 0,1 0 1 0 0,-1 0-1 0 0,1 1 1 0 0,-1-1-1 0 0,1 0 1 0 0,-1 0-1 0 0,0 0 1 0 0,1 0-1 0 0,-1 0 1 0 0,1 0-1 0 0,-1 0 1 0 0,1-1-1 0 0,-1 1 1 0 0,0 0-1 0 0,1 0 1 0 0,-1 0-1 0 0,0-1 1 0 0,-7-3 7 0 0,5 2-11 0 0,1 0 0 0 0,-1-1 1 0 0,0 1-1 0 0,1 0 0 0 0,-1-1 1 0 0,1 0-1 0 0,0 1 0 0 0,-2-5 0 0 0,3 5-261 0 0,-2-2-1740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2303 0 0,'10'3'9148'0'0,"45"2"-880"0"0,30-6-5305 0 0,-63 0-3232 0 0,32-4-545 0 0,-47 3-1328 0 0,1 1 0 0 0,-1-1-1 0 0,7-3 1 0 0,-7 2-3497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91 1839 0 0,'-1'-1'134'0'0,"-2"-2"513"0"0,1-1 0 0 0,-1 1 0 0 0,0 0 1 0 0,0 1-1 0 0,0-1 0 0 0,-1 0 0 0 0,-6-3 0 0 0,0-1 1558 0 0,3 3-1412 0 0,1 1 0 0 0,-1 0 0 0 0,1 0-1 0 0,-1 0 1 0 0,0 1 0 0 0,0-1-1 0 0,-1 2 1 0 0,1-1 0 0 0,-11 0 0 0 0,5 1-124 0 0,1 1 0 0 0,0 0 0 0 0,0 1 0 0 0,-24 4 1 0 0,29-3-577 0 0,1 0 0 0 0,-1 0 1 0 0,1 1-1 0 0,0 0 0 0 0,-1 1 1 0 0,2-1-1 0 0,-1 1 0 0 0,0 0 1 0 0,1 0-1 0 0,0 1 1 0 0,0 0-1 0 0,0 0 0 0 0,-5 7 1 0 0,2-2-82 0 0,1 0 1 0 0,1 0-1 0 0,-1 1 1 0 0,2 0-1 0 0,-1 0 1 0 0,-5 20-1 0 0,6-15-12 0 0,1 1 0 0 0,1 0 0 0 0,0 0 0 0 0,1 0 0 0 0,1 0 0 0 0,1 0 0 0 0,2 21 0 0 0,-1-26 0 0 0,1-1 0 0 0,1 1 0 0 0,0 0 0 0 0,0-1 0 0 0,1 0 0 0 0,0 0 0 0 0,1 0 0 0 0,1 0 0 0 0,-1-1 0 0 0,2 1 0 0 0,8 10 0 0 0,-11-17 0 0 0,1 1-1 0 0,-1-1 1 0 0,1 0 0 0 0,0 0-1 0 0,0-1 1 0 0,1 1-1 0 0,-1-1 1 0 0,1 0 0 0 0,0-1-1 0 0,0 1 1 0 0,11 2-1 0 0,3 0 21 0 0,0-2-1 0 0,27 3 0 0 0,-39-5-1 0 0,-1-1 0 0 0,1 0-1 0 0,0 0 1 0 0,-1-1-1 0 0,1 0 1 0 0,-1 0-1 0 0,1 0 1 0 0,-1-1 0 0 0,1-1-1 0 0,-1 1 1 0 0,0-1-1 0 0,0 0 1 0 0,0-1-1 0 0,0 0 1 0 0,-1 0 0 0 0,10-7-1 0 0,17-14 264 0 0,34-32 0 0 0,-56 46-80 0 0,-1 0 0 0 0,0-1 0 0 0,0 0 0 0 0,-2 0 0 0 0,1-1 0 0 0,9-21 0 0 0,-14 25-25 0 0,0-2 0 0 0,0 1 0 0 0,-1 0 0 0 0,0-1 0 0 0,-1 1-1 0 0,0-1 1 0 0,0 0 0 0 0,-2 0 0 0 0,0-20 0 0 0,-1 22-130 0 0,0 1 0 0 0,0-1 0 0 0,-2 1 0 0 0,1-1 0 0 0,-1 1 0 0 0,0 0 0 0 0,0 0 0 0 0,-1 0 0 0 0,0 1-1 0 0,-1-1 1 0 0,0 1 0 0 0,-10-12 0 0 0,8 11-10 0 0,-1 0-1 0 0,1 0 1 0 0,-2 1 0 0 0,1 0-1 0 0,-1 1 1 0 0,0 0-1 0 0,-15-8 1 0 0,18 12-369 0 0,0-1 1 0 0,0 1 0 0 0,0 1 0 0 0,0-1 0 0 0,-13-1 0 0 0,14 3-664 0 0,0 0 0 0 0,0 0 0 0 0,-1 0 1 0 0,1 1-1 0 0,0 0 0 0 0,0 0 1 0 0,-10 3-1 0 0,-4 4-6351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0,'7'16'1943'0'0,"-1"1"0"0"0,-1-1 0 0 0,-1 1 0 0 0,3 20 0 0 0,2 4-866 0 0,2 9-291 0 0,-3 1 0 0 0,-1 0 0 0 0,-3 0-1 0 0,-2 0 1 0 0,-7 86 0 0 0,-3 52-661 0 0,10-175-418 0 0,-2-14 252 0 0,0 0 1 0 0,0 0-1 0 0,0 1 1 0 0,0-1 0 0 0,0 0-1 0 0,1 0 1 0 0,-1 0 0 0 0,0 0-1 0 0,0 1 1 0 0,0-1 0 0 0,0 0-1 0 0,0 0 1 0 0,1 0-1 0 0,-1 0 1 0 0,0 0 0 0 0,0 0-1 0 0,0 0 1 0 0,0 0 0 0 0,1 1-1 0 0,-1-1 1 0 0,0 0 0 0 0,0 0-1 0 0,0 0 1 0 0,1 0-1 0 0,-1 0 1 0 0,0 0 0 0 0,0 0-1 0 0,0 0 1 0 0,1 0 0 0 0,-1 0-1 0 0,0 0 1 0 0,0 0 0 0 0,1 0-1 0 0,0-1-416 0 0,1 0 0 0 0,-1 0 0 0 0,1-1 1 0 0,-1 1-1 0 0,0 0 0 0 0,1 0 0 0 0,-1-1 0 0 0,0 1 0 0 0,0-1 0 0 0,2-2 0 0 0,2-5-5179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16 455 0 0,'-3'-16'10915'0'0,"6"23"-7354"0"0,3 7-2818 0 0,-1 1 0 0 0,-1 0 0 0 0,-1 0 0 0 0,2 18 0 0 0,3 65 693 0 0,-8-98-1431 0 0,3 81 1030 0 0,7 86 0 0 0,-6-121-1023 0 0,-4-31-24 0 0,2 0-1 0 0,4 24 0 0 0,7 1-1244 0 0,-12-38-31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5:4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200 105 4607 0 0,'-2'-13'448'0'0,"0"6"403"0"0,0 1-1 0 0,-1 0 0 0 0,1 0 1 0 0,-1 0-1 0 0,0 1 0 0 0,0-1 0 0 0,-1 1 1 0 0,0-1-1 0 0,0 1 0 0 0,0 0 1 0 0,-6-5-1 0 0,8 8-446 0 0,0 0 0 0 0,-1 0 0 0 0,0 1 0 0 0,1-1 0 0 0,-1 0 0 0 0,0 1 0 0 0,0 0 1 0 0,0 0-1 0 0,0-1 0 0 0,0 2 0 0 0,0-1 0 0 0,0 0 0 0 0,-5 0 0 0 0,5 1-442 0 0,0 0 0 0 0,0 0 0 0 0,1 1 0 0 0,-1-1 0 0 0,0 1 0 0 0,0 0 0 0 0,1-1 0 0 0,-1 1 0 0 0,0 0 0 0 0,-4 3 0 0 0,2-1 71 0 0,0 1 1 0 0,0 0 0 0 0,0 0-1 0 0,1 1 1 0 0,-1-1-1 0 0,1 1 1 0 0,0 0-1 0 0,0 0 1 0 0,1 0 0 0 0,0 0-1 0 0,0 1 1 0 0,0 0-1 0 0,0-1 1 0 0,-2 10 0 0 0,2-5-37 0 0,0 0 1 0 0,1 0 0 0 0,0 0-1 0 0,0 1 1 0 0,1-1 0 0 0,1 1-1 0 0,1 20 1 0 0,2-18 2 0 0,0 1 0 0 0,0-1 0 0 0,2 0 0 0 0,-1 0 0 0 0,2 0 0 0 0,0-1 0 0 0,0 1 0 0 0,1-2 0 0 0,1 1 0 0 0,9 10 0 0 0,-10-14 0 0 0,0-1 0 0 0,1 0 0 0 0,-1 0 0 0 0,2-1 0 0 0,9 6 0 0 0,3 2 0 0 0,-15-10 66 0 0,1 0 1 0 0,0 0-1 0 0,0-1 0 0 0,0 0 0 0 0,0 0 0 0 0,0-1 0 0 0,1 0 1 0 0,-1 0-1 0 0,1-1 0 0 0,-1 0 0 0 0,1 0 0 0 0,-1-1 0 0 0,1 0 1 0 0,0 0-1 0 0,-1-1 0 0 0,1 0 0 0 0,13-3 0 0 0,-13 2 76 0 0,-1 0 0 0 0,0 0 0 0 0,0-1 0 0 0,0 0-1 0 0,0-1 1 0 0,0 1 0 0 0,-1-1 0 0 0,0-1 0 0 0,1 1 0 0 0,-1-1-1 0 0,-1 0 1 0 0,1 0 0 0 0,-1-1 0 0 0,0 0 0 0 0,0 0-1 0 0,-1 0 1 0 0,8-13 0 0 0,-8 11 12 0 0,0-1 1 0 0,-1 0-1 0 0,0 0 1 0 0,0-1-1 0 0,-1 1 0 0 0,0-1 1 0 0,1-16-1 0 0,-3 18-89 0 0,-1 1-1 0 0,1-1 1 0 0,-1 1 0 0 0,-1 0 0 0 0,1 0-1 0 0,-1-1 1 0 0,0 1 0 0 0,-1 0-1 0 0,0 0 1 0 0,-6-11 0 0 0,3 8-29 0 0,0 0 0 0 0,0 0 1 0 0,-1 1-1 0 0,-1 0 0 0 0,1 0 1 0 0,-1 1-1 0 0,-1 0 0 0 0,1 0 1 0 0,-1 1-1 0 0,-1 0 0 0 0,1 1 0 0 0,-21-10 1 0 0,28 15-146 0 0,0 1 1 0 0,0-1-1 0 0,0 1 1 0 0,1 0-1 0 0,-1-1 1 0 0,0 1 0 0 0,0 0-1 0 0,0 1 1 0 0,0-1-1 0 0,1 0 1 0 0,-1 0-1 0 0,0 1 1 0 0,0-1-1 0 0,0 1 1 0 0,1-1-1 0 0,-1 1 1 0 0,0 0 0 0 0,1 0-1 0 0,-1 0 1 0 0,1 0-1 0 0,-1 0 1 0 0,1 0-1 0 0,-1 0 1 0 0,1 0-1 0 0,-1 1 1 0 0,1-1-1 0 0,0 0 1 0 0,-1 3-1 0 0,-8 6-1460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2759 0 0,'-1'2'207'0'0,"-5"11"7958"0"0,1-1-3633 0 0,3-7-3922 0 0,1 0 0 0 0,0 0-1 0 0,0 0 1 0 0,0 0 0 0 0,0 1 0 0 0,1 5-1 0 0,22 245 2320 0 0,-12-167-3338 0 0,-2-34-1334 0 0,-1-19-6739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5527 0 0,'0'0'423'0'0,"-15"1"10900"0"0,23-1-10756 0 0,0 0 0 0 0,-1 0 0 0 0,1-1 0 0 0,-1 0 0 0 0,9-2 0 0 0,24-2 661 0 0,64-4 790 0 0,22 0-1819 0 0,-83 11-1959 0 0,-22-1 687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7743 0 0,'0'0'8216'0'0,"6"-15"-6745"0"0,-1 9-1086 0 0,0 0 0 0 0,0 0 0 0 0,1 0 0 0 0,0 1 0 0 0,0-1 0 0 0,0 1 0 0 0,1 1 0 0 0,10-7 0 0 0,-2 1 47 0 0,87-66 1416 0 0,29-19-664 0 0,-10 14-588 0 0,-82 54-462 0 0,-16 10-45 0 0,48-25 0 0 0,-54 33-51 0 0,0 0-1 0 0,19-16 1 0 0,-2 1 34 0 0,-9 6-190 0 0,32-27 0 0 0,-55 42-282 0 0,4-3 586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18 919 0 0,'0'-18'18404'0'0,"1"20"-17817"0"0,4 10-231 0 0,-2 0-1 0 0,0 0 1 0 0,0 0 0 0 0,-1 0 0 0 0,2 24-1 0 0,-1-1 76 0 0,0 2-109 0 0,-1 0-1 0 0,-6 57 1 0 0,2-46-236 0 0,-19 196 59 0 0,20-233-150 0 0,0 45-279 0 0,1-34-552 0 0,0-20-27 0 0,4 9-2474 0 0,-4-9 1724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12295 0 0,'0'0'1112'0'0,"0"3"-804"0"0,1 32 1636 0 0,-4 37 0 0 0,1 1-573 0 0,2-67-1306 0 0,9 333 1015 0 0,0-166-1341 0 0,-9-126-867 0 0,2 4-3340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8751 0 0,'-4'-6'10019'0'0,"6"5"-9143"0"0,5-4-645 0 0,1 1 1 0 0,-1-1-1 0 0,1 1 0 0 0,0 1 1 0 0,0 0-1 0 0,0 0 0 0 0,0 1 0 0 0,0 0 1 0 0,14-2-1 0 0,-20 4-263 0 0,58-4-255 0 0,-53 5-508 0 0,1-1 1 0 0,-1 1-1 0 0,10 2 1 0 0,-5 1-893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7831 0 0,'2'0'8138'0'0,"50"-9"-1751"0"0,-3 1-5552 0 0,-30 7-707 0 0,27 0 0 0 0,-5 1-429 0 0,-14 2-146 0 0,-21-2-174 0 0,1 1 0 0 0,-1-1-1 0 0,13-1 1 0 0,-8-1-1466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0,'1'0'568'0'0,"1"-2"0"0"0,0 0 0 0 0,0 0 0 0 0,1 1 0 0 0,-1-1-1 0 0,0 1 1 0 0,1 0 0 0 0,-1 0 0 0 0,4-1 0 0 0,-2 0 1832 0 0,-2 3-1440 0 0,1 1-801 0 0,0 0-1 0 0,0 0 1 0 0,0 1 0 0 0,0-1 0 0 0,-1 0-1 0 0,1 1 1 0 0,-1 0 0 0 0,0 0 0 0 0,1 0-1 0 0,-1 0 1 0 0,0 0 0 0 0,-1 0-1 0 0,1 0 1 0 0,-1 0 0 0 0,1 1 0 0 0,-1-1-1 0 0,0 1 1 0 0,0-1 0 0 0,0 5 0 0 0,2 11 302 0 0,0 0 0 0 0,-1 26 0 0 0,-2-40-372 0 0,0 47 399 0 0,-10 72 1 0 0,-17 50-987 0 0,24-155 348 0 0,-17 102-5349 0 0,20-119 3919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44 2303 0 0,'1'-6'86'0'0,"0"1"0"0"0,1 0 0 0 0,0 0 0 0 0,0 0 0 0 0,0 0 0 0 0,13-7 12345 0 0,-11 18-12076 0 0,-1 1-101 0 0,0 0 0 0 0,-1 1 0 0 0,0 0 0 0 0,0 0 0 0 0,-1-1 0 0 0,0 1 0 0 0,-1 0 0 0 0,1 0 0 0 0,-2 13 0 0 0,1 11 174 0 0,-3 137 631 0 0,0-112-972 0 0,-1 36-188 0 0,-1 40-80 0 0,4-45-6399 0 0,1-72 1034 0 0</inkml:trace>
  <inkml:trace contextRef="#ctx0" brushRef="#br0" timeOffset="1">10 396 5063 0 0,'-9'-12'10428'0'0,"16"6"-8321"0"0,0 1-1044 0 0,1 3-573 0 0,0-1 0 0 0,1 1 0 0 0,-1 0 0 0 0,0 1 0 0 0,1 0 0 0 0,-1 1 0 0 0,15 0 1 0 0,11-1-142 0 0,-7-1-338 0 0,1 2-1 0 0,45 4 1 0 0,-59-2-4134 0 0,26 8 0 0 0,-27-6-2227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2759 0 0,'-2'1'9556'0'0,"2"-1"-9498"0"0,-30 14 6227 0 0,26-12-6064 0 0,1 0 0 0 0,-1 1 0 0 0,1-1 0 0 0,-1 1 0 0 0,1 0 0 0 0,0 0 0 0 0,0 0 0 0 0,0 0 0 0 0,-4 7 1 0 0,-15 25 545 0 0,2 0 1 0 0,-27 64-1 0 0,40-81-603 0 0,0 1 0 0 0,-7 36 0 0 0,13-48-164 0 0,0 1 0 0 0,1-1 0 0 0,-1 0 0 0 0,1 1 1 0 0,1-1-1 0 0,-1 0 0 0 0,2 1 0 0 0,-1-1 0 0 0,1 0 0 0 0,0 0 0 0 0,3 8 0 0 0,-4-11-47 0 0,1 1 0 0 0,0-1 0 0 0,0 1 0 0 0,1-1 0 0 0,0 0-1 0 0,-1 0 1 0 0,1 0 0 0 0,0 0 0 0 0,1-1 0 0 0,-1 1-1 0 0,1-1 1 0 0,0 0 0 0 0,0 0 0 0 0,0 0 0 0 0,0 0 0 0 0,0-1-1 0 0,5 3 1 0 0,-1-2-415 0 0,0 1-1 0 0,0-1 0 0 0,0-1 1 0 0,10 3-1 0 0,17-1-6177 0 0,-17-2 641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 9215 0 0,'-3'-1'135'0'0,"0"0"0"0"0,0 0 0 0 0,-1 1 0 0 0,1-1 0 0 0,-1 1 0 0 0,1 0 0 0 0,0 0 0 0 0,-1 0 0 0 0,1 0 0 0 0,-1 1 0 0 0,1 0 0 0 0,0-1-1 0 0,-6 3 1 0 0,3-1 352 0 0,0 0-1 0 0,1 1 0 0 0,0-1 0 0 0,-1 1 0 0 0,1 0 1 0 0,0 1-1 0 0,-5 3 0 0 0,5-2-168 0 0,0 0 1 0 0,1 0-1 0 0,0 0 0 0 0,-1 1 0 0 0,2 0 1 0 0,-1-1-1 0 0,1 2 0 0 0,0-1 1 0 0,0 0-1 0 0,-2 9 0 0 0,4-13-272 0 0,0 1-1 0 0,0-1 1 0 0,1 1-1 0 0,-1 0 0 0 0,1-1 1 0 0,0 1-1 0 0,-1 0 1 0 0,1 0-1 0 0,1-1 1 0 0,-1 1-1 0 0,0 0 0 0 0,1-1 1 0 0,-1 1-1 0 0,1 0 1 0 0,0-1-1 0 0,0 1 1 0 0,0-1-1 0 0,0 1 0 0 0,0-1 1 0 0,1 1-1 0 0,-1-1 1 0 0,1 0-1 0 0,-1 0 1 0 0,1 0-1 0 0,0 0 0 0 0,0 0 1 0 0,4 4-1 0 0,0-2 2 0 0,1 0-1 0 0,-1-1 1 0 0,1 1-1 0 0,0-1 1 0 0,0 0-1 0 0,0-1 1 0 0,0 0-1 0 0,10 2 1 0 0,-3-2-20 0 0,0-1 1 0 0,0 0-1 0 0,20-2 0 0 0,-32 1-27 0 0,-1 0 0 0 0,0 0 0 0 0,0 0 0 0 0,1 0 0 0 0,-1 0 0 0 0,0 0 0 0 0,0 0 0 0 0,1-1 0 0 0,-1 1 0 0 0,0 0 0 0 0,0-1 0 0 0,0 1 0 0 0,1-1 0 0 0,-1 1 0 0 0,0-1 0 0 0,0 0 0 0 0,0 1 0 0 0,0-1 0 0 0,0 0 0 0 0,0 0 0 0 0,1-1 0 0 0,1-2 0 0 0,1 1 0 0 0,-2 2 0 0 0,-1-1 0 0 0,1 0 0 0 0,-1 1 0 0 0,0-1 0 0 0,1 0 0 0 0,-1 1 0 0 0,0-1 0 0 0,0 0 0 0 0,0 0 0 0 0,-1 0 0 0 0,2-3 0 0 0,-1 2-9 0 0,1 0-1 0 0,-1-1 1 0 0,0 1-1 0 0,-1-1 1 0 0,1 1 0 0 0,0-1-1 0 0,-1 1 1 0 0,0-1-1 0 0,0 0 1 0 0,0 1-1 0 0,-1-7 1 0 0,0 2-79 0 0,-1 1 0 0 0,0-1 1 0 0,-1 1-1 0 0,-5-11 0 0 0,5 13-151 0 0,0 1-1 0 0,0-1 0 0 0,-1 1 0 0 0,0-1 1 0 0,0 1-1 0 0,0 0 0 0 0,-1 0 1 0 0,-4-3-1 0 0,7 6 5 0 0,8 14-514 0 0,3 8 794 0 0,4 7 577 0 0,0 0 0 0 0,-3 1 0 0 0,15 58 0 0 0,-22-68-265 0 0,-1 0 0 0 0,-1 0 0 0 0,-1 0 0 0 0,-1 1-1 0 0,-4 31 1 0 0,3-40-152 0 0,0-1 0 0 0,-1-1-1 0 0,0 1 1 0 0,0 0 0 0 0,-1-1 0 0 0,-1 1-1 0 0,1-1 1 0 0,-1 0 0 0 0,-1-1 0 0 0,0 1-1 0 0,0-1 1 0 0,-10 11 0 0 0,10-15-123 0 0,0 0 0 0 0,0 0-1 0 0,0 0 1 0 0,0 0 0 0 0,-1-1 0 0 0,1 0 0 0 0,-1-1 0 0 0,0 1-1 0 0,-13 2 1 0 0,10-3-335 0 0,0-1-1 0 0,0 0 0 0 0,0 0 1 0 0,0-1-1 0 0,0 0 0 0 0,-15-2 0 0 0,-4-4-6824 0 0,13 2 215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13391 0 0,'0'0'1210'0'0,"1"2"-996"0"0,27 48 3490 0 0,54 73 0 0 0,-57-90-2703 0 0,-2 2-1 0 0,-1 0 1 0 0,-2 1-1 0 0,29 72 1 0 0,-46-101-932 0 0,-1 1 1 0 0,0-1 0 0 0,-1 0-1 0 0,1 1 1 0 0,-2-1-1 0 0,1 1 1 0 0,-1-1 0 0 0,0 1-1 0 0,0-1 1 0 0,-1 1-1 0 0,0-1 1 0 0,-1 0 0 0 0,1 1-1 0 0,-4 7 1 0 0,-1 1 18 0 0,-1 0 0 0 0,-1 0 1 0 0,-1 0-1 0 0,-19 26 0 0 0,24-36-171 0 0,-1-1 0 0 0,-1 0 0 0 0,1 1 0 0 0,-1-2 0 0 0,1 1 0 0 0,-1-1 0 0 0,-7 4-1 0 0,-11 6-2890 0 0,18-10 1365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5 384 3679 0 0,'-5'-5'13324'0'0,"24"4"-12509"0"0,1 0 0 0 0,-1-2-1 0 0,0 0 1 0 0,0-1 0 0 0,26-9-1 0 0,89-43 335 0 0,-17 7-686 0 0,-50 25-436 0 0,0-3-1 0 0,88-50 1 0 0,-112 51-27 0 0,69-28 0 0 0,-81 37-2 0 0,-26 14 23 0 0,-1 0 0 0 0,1 0 1 0 0,0 1-1 0 0,0-1 0 0 0,0 1 1 0 0,0 1-1 0 0,0-1 0 0 0,7-1 0 0 0,-2 2 113 0 0,0 1-1 0 0,0-1 1 0 0,-1 2-1 0 0,1-1 1 0 0,0 1-1 0 0,0 1 0 0 0,15 4 1 0 0,-11-1-122 0 0,1 0 0 0 0,-1 1 0 0 0,0 1 0 0 0,15 10 0 0 0,166 93 492 0 0,-144-86-79 0 0,106 34 0 0 0,-113-45-297 0 0,104 35 121 0 0,-99-24-144 0 0,-32-15-625 0 0,28 10-1 0 0,-41-17-574 0 0,0-1-1304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85 940 4143 0 0,'0'0'4819'0'0,"-2"-6"-2340"0"0,-3-15-1233 0 0,1 0 1 0 0,1 0-1 0 0,1 0 1 0 0,1-1-1 0 0,1-27 1 0 0,-1-19-16 0 0,-15-130 1084 0 0,3 47-1246 0 0,-8-83-64 0 0,19 200-1699 0 0,-13-59-1 0 0,15 92 214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5551 0 0,'1'-12'598'0'0,"0"-5"10922"0"0,0 35-10464 0 0,5 29 0 0 0,1 4-414 0 0,1 23 38 0 0,1 18-144 0 0,9 131 499 0 0,-7-107-510 0 0,-1-50-348 0 0,-6-41 110 0 0,2 45 1 0 0,-8-44 200 0 0,2-25-328 0 0,0-1-150 0 0,0 0 0 0 0,0 0 0 0 0,0 0 0 0 0,-1 0 0 0 0,1 1 0 0 0,0-1 0 0 0,0 0-1 0 0,0 0 1 0 0,0 0 0 0 0,0 0 0 0 0,0 0 0 0 0,0 0 0 0 0,0 0 0 0 0,-1 0 0 0 0,1 1 0 0 0,0-1 0 0 0,0 0 0 0 0,0 0-1 0 0,0 0 1 0 0,0 0 0 0 0,0 0 0 0 0,0 0 0 0 0,0 1 0 0 0,0-1 0 0 0,0 0 0 0 0,0 0 0 0 0,0 0 0 0 0,0 0 0 0 0,0 0-1 0 0,0 1 1 0 0,0-1 0 0 0,0 0 0 0 0,0 0 0 0 0,0 0 0 0 0,0 0 0 0 0,0 0 0 0 0,0 0 0 0 0,0 1 0 0 0,0-1 0 0 0,0 0 0 0 0,1 0-1 0 0,-1 0 1 0 0,0 0 0 0 0,0 0 0 0 0,0 0 0 0 0,0 0 0 0 0,0 1 0 0 0,0-1 0 0 0,0 0 0 0 0,0 0 0 0 0,1 0 0 0 0,-1 0-1 0 0,0 0 1 0 0,0 0 0 0 0,0 0 0 0 0,0 0 0 0 0,1 0 0 0 0,6 7 391 0 0,5-3-373 0 0,2-1-1 0 0,-1 0 1 0 0,0-1-1 0 0,0-1 1 0 0,1 0-1 0 0,13-1 1 0 0,28 3 43 0 0,-10 3 21 0 0,0 2 0 0 0,-1 3 0 0 0,46 16 0 0 0,-22-1 112 0 0,76 40 0 0 0,36 46 778 0 0,-129-77-476 0 0,-12-17-167 0 0,-37-17-333 0 0,1-1 0 0 0,-1 0 0 0 0,1-1-1 0 0,-1 1 1 0 0,1 0 0 0 0,-1-1 0 0 0,1 1 0 0 0,3-3 0 0 0,32-8-6 0 0,-30 9 0 0 0,1 0 0 0 0,-1 0 0 0 0,0-1 0 0 0,13-7 0 0 0,4-3-62 0 0,0 1 0 0 0,1 1 0 0 0,53-15 0 0 0,87-10-112 0 0,-135 30 169 0 0,54-7-26 0 0,20-3 9 0 0,-93 13 22 0 0,1 0 0 0 0,20-9 0 0 0,25-10 53 0 0,-54 21-66 0 0,0-1 0 0 0,-1 0 0 0 0,0 0 0 0 0,1 0 0 0 0,-1 0 0 0 0,0 0 0 0 0,0-1 0 0 0,0 1 0 0 0,3-4 0 0 0,-4 3-4 0 0,-1 0 1 0 0,1 0 0 0 0,-1 0 0 0 0,1 0-1 0 0,-1 0 1 0 0,0-1 0 0 0,0 1-1 0 0,1-6 1 0 0,27-199 16 0 0,-17-1 0 0 0,-11 198 0 0 0,3-91 25 0 0,-9-111-1 0 0,2 137-1149 0 0,-2 47-1812 0 0,3 24-42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8031 0 0,'0'0'2670'0'0,"11"-17"1252"0"0,-4 14-3320 0 0,1 1 0 0 0,0 0 0 0 0,0 0 0 0 0,0 0-1 0 0,0 1 1 0 0,0 0 0 0 0,11 0 0 0 0,29-3 399 0 0,-10-5-649 0 0,70-24 0 0 0,58-25-2299 0 0,-125 45-3124 0 0,-31 9-287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4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0,'5'1'8195'0'0,"7"2"-5392"0"0,8 3-786 0 0,-1 1 0 0 0,37 19 0 0 0,-36-16-1396 0 0,1 0 0 0 0,22 6 0 0 0,-2-4-491 0 0,1-1 1 0 0,44 4-1 0 0,-62-8-1942 0 0,-9 1-4797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1375 0 0,'1'-24'217'0'0,"-1"-1"14428"0"0,2 27-14433 0 0,-1 0 1 0 0,0 0-1 0 0,0 0 0 0 0,-1 0 1 0 0,1 0-1 0 0,0 0 1 0 0,-1 0-1 0 0,1 2 1 0 0,0-1 20 0 0,3 14 301 0 0,-1 0 1 0 0,-1 0 0 0 0,0 0-1 0 0,-2 1 1 0 0,0 19-1 0 0,0 18 64 0 0,2 27-154 0 0,1 18-982 0 0,4-34-2956 0 0,-4-51 1918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19 331 3223 0 0,'-1'1'57'0'0,"-17"-7"13737"0"0,19 8-13058 0 0,-1-2-705 0 0,0 0 0 0 0,0 0 0 0 0,0 0 0 0 0,0 0 0 0 0,0 0 0 0 0,1 1 0 0 0,-1-1 0 0 0,0 0 0 0 0,0 0 0 0 0,0 0 0 0 0,0 0 0 0 0,0 0 0 0 0,0 0 0 0 0,0 0 0 0 0,0 1 0 0 0,0-1 0 0 0,0 0 0 0 0,0 0 0 0 0,0 0 0 0 0,0 0 1 0 0,0 0-1 0 0,1 0 0 0 0,-1 0 0 0 0,0 0 0 0 0,0 0 0 0 0,0 0 0 0 0,0 1 0 0 0,0-1 0 0 0,0 0 0 0 0,0 0 0 0 0,1 0 0 0 0,-1 0 0 0 0,0 0 0 0 0,0 0 0 0 0,0 0 0 0 0,0 0 0 0 0,0 0 0 0 0,0 0 0 0 0,1 0 0 0 0,30-5 703 0 0,0-1 0 0 0,-1-1 0 0 0,0-1 0 0 0,0-2 0 0 0,48-23 0 0 0,-16 2-644 0 0,112-49 116 0 0,-136 63-207 0 0,48-27-1 0 0,-19 7 21 0 0,0 8 765 0 0,-65 28-732 0 0,1 0 5 0 0,0-1 1 0 0,-1 1 0 0 0,1 0-1 0 0,-1-1 1 0 0,0 0-1 0 0,1 0 1 0 0,1-2-1 0 0,-3 4-39 0 0,-1 0 0 0 0,1-1-1 0 0,0 1 1 0 0,-1 0 0 0 0,1-1 0 0 0,0 1-1 0 0,-1 0 1 0 0,1 0 0 0 0,0 0 0 0 0,-1 0-1 0 0,1-1 1 0 0,0 1 0 0 0,0 0 0 0 0,-1 0 0 0 0,1 0-1 0 0,0 1 1 0 0,-1-1 0 0 0,1 0 0 0 0,0 0-1 0 0,-1 0 1 0 0,2 1 0 0 0,-1-1 7 0 0,0 0 0 0 0,0 1 1 0 0,0-1-1 0 0,0 0 0 0 0,0 0 1 0 0,0 0-1 0 0,0 0 0 0 0,0 0 1 0 0,0 0-1 0 0,0 0 0 0 0,0 0 1 0 0,0 0-1 0 0,2-1 0 0 0,3-1 95 0 0,0 1-1 0 0,0-1 0 0 0,0 1 0 0 0,1 1 0 0 0,-1-1 0 0 0,1 1 1 0 0,9 1-1 0 0,-2 1-101 0 0,0 0 1 0 0,0 1-1 0 0,-1 1 1 0 0,1 0 0 0 0,-1 0-1 0 0,0 2 1 0 0,0-1-1 0 0,13 10 1 0 0,14 9 32 0 0,40 35-1 0 0,-3-3 143 0 0,80 33 415 0 0,-97-57-411 0 0,-17-8-107 0 0,36 19-874 0 0,-78-43 465 0 0,13 8-1161 0 0,-13-8 1010 0 0,5 4 384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57 919 0 0,'3'-11'80'0'0,"-2"-4"2657"0"0,-1 12-1669 0 0,0 0 0 0 0,1 0 0 0 0,-1 0 0 0 0,0 0 0 0 0,1 0 0 0 0,0 0-1 0 0,1-5 2600 0 0,-1 8-3532 0 0,-1 0-1 0 0,0 0 1 0 0,0 0 0 0 0,0 0 0 0 0,1 0 0 0 0,-1-1-1 0 0,0 1 1 0 0,0 0 0 0 0,1 0 0 0 0,-1 0-1 0 0,0 0 1 0 0,0 0 0 0 0,0 0 0 0 0,1 0 0 0 0,-1 0-1 0 0,0 0 1 0 0,1 0 0 0 0,-1 0 0 0 0,0 0-1 0 0,0 0 1 0 0,1 0 0 0 0,-1 0 0 0 0,0 0-1 0 0,1 0 1 0 0,1 3 71 0 0,0 1 0 0 0,-1-1 0 0 0,1 0 1 0 0,0 0-1 0 0,-1 1 0 0 0,0-1 0 0 0,0 1 0 0 0,0 0 0 0 0,0-1 0 0 0,0 1 0 0 0,-1 5 0 0 0,0 47 890 0 0,-1-30-715 0 0,16 326 389 0 0,-13-334-1428 0 0,-1 1 0 0 0,2-1-1 0 0,6 22 1 0 0,-9-39-54 0 0,10-11-3447 0 0,-6 4 2271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0,'0'0'3407'0'0,"4"6"-691"0"0,0 2-2225 0 0,-1 1 0 0 0,0 0 0 0 0,0 0 0 0 0,-1 0 0 0 0,0 0 0 0 0,-1 1-1 0 0,0-1 1 0 0,0 12 0 0 0,0-2-73 0 0,5 45 485 0 0,14 156 342 0 0,-17-204-1375 0 0,0 1-1 0 0,8 25 1 0 0,7 6-3190 0 0,-11-36-481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45 7831 0 0,'0'0'706'0'0,"-16"-11"996"0"0,14 9-1050 0 0,-1 1-1 0 0,1-1 1 0 0,-1 1-1 0 0,1 0 0 0 0,-1 0 1 0 0,0 0-1 0 0,1 0 0 0 0,-1 1 1 0 0,0-1-1 0 0,0 1 1 0 0,-3-1-1 0 0,4 1-552 0 0,0 0 0 0 0,0 1 0 0 0,-1-1 0 0 0,1 1 0 0 0,0-1 0 0 0,0 1 0 0 0,0-1 0 0 0,0 1 0 0 0,0 0 0 0 0,0 0 0 0 0,0 0 0 0 0,0 0 0 0 0,0 1 0 0 0,0-1 0 0 0,0 0-1 0 0,1 1 1 0 0,-1-1 0 0 0,1 1 0 0 0,-1 0 0 0 0,1-1 0 0 0,-1 1 0 0 0,1 0 0 0 0,-1 3 0 0 0,-2 2-82 0 0,0 0 0 0 0,1 0 0 0 0,0 1 0 0 0,1-1 0 0 0,0 1 0 0 0,0 0 0 0 0,0 0 0 0 0,1 0 0 0 0,1-1 0 0 0,-1 1 0 0 0,1 0 0 0 0,0 0 0 0 0,1 0 0 0 0,2 13 0 0 0,-2-16-16 0 0,0-1 0 0 0,0 0 0 0 0,1 1-1 0 0,0-1 1 0 0,-1 0 0 0 0,2 0 0 0 0,-1 0 0 0 0,0 0 0 0 0,1 0 0 0 0,-1-1 0 0 0,1 1 0 0 0,0-1 0 0 0,1 0 0 0 0,-1 1-1 0 0,0-1 1 0 0,1-1 0 0 0,0 1 0 0 0,0 0 0 0 0,-1-1 0 0 0,1 0 0 0 0,1 0 0 0 0,-1 0 0 0 0,0-1 0 0 0,0 1-1 0 0,1-1 1 0 0,-1 0 0 0 0,6 1 0 0 0,-4-2 19 0 0,0 1-1 0 0,1-1 1 0 0,-1 0 0 0 0,1 0-1 0 0,-1-1 1 0 0,0 0 0 0 0,1 0-1 0 0,-1 0 1 0 0,0-1 0 0 0,0 0-1 0 0,0 0 1 0 0,0-1-1 0 0,0 0 1 0 0,-1 0 0 0 0,1 0-1 0 0,-1 0 1 0 0,0-1 0 0 0,0 0-1 0 0,0 0 1 0 0,0-1 0 0 0,5-6-1 0 0,-4 3 152 0 0,-1 0-1 0 0,0 0 1 0 0,0-1 0 0 0,-1 0-1 0 0,0 1 1 0 0,-1-1 0 0 0,0-1-1 0 0,3-17 1 0 0,-5 22-98 0 0,0 1 1 0 0,-1 0-1 0 0,0 0 0 0 0,0-1 1 0 0,0 1-1 0 0,0 0 0 0 0,-1-1 1 0 0,1 1-1 0 0,-1 0 0 0 0,0 0 1 0 0,-1 0-1 0 0,1 0 0 0 0,-1 0 1 0 0,0 0-1 0 0,0 0 0 0 0,0 0 1 0 0,0 1-1 0 0,0-1 0 0 0,-1 1 1 0 0,0-1-1 0 0,0 1 0 0 0,-4-4 1 0 0,4 5-31 0 0,0-1-1 0 0,-1 1 1 0 0,1 0 0 0 0,-1 0 0 0 0,1 0 0 0 0,-1 1-1 0 0,0-1 1 0 0,1 1 0 0 0,-1 0 0 0 0,0 0 0 0 0,0 0-1 0 0,0 1 1 0 0,-4-1 0 0 0,5 1-54 0 0,0 0 0 0 0,0 0 0 0 0,1 1-1 0 0,-1-1 1 0 0,0 1 0 0 0,0-1 0 0 0,0 1 0 0 0,1 0-1 0 0,-1 0 1 0 0,1 0 0 0 0,-1 1 0 0 0,1-1 0 0 0,-1 0-1 0 0,1 1 1 0 0,0 0 0 0 0,-1-1 0 0 0,1 1 0 0 0,-4 4-1 0 0,2-1-251 0 0,1 0 0 0 0,-1 0-1 0 0,1 1 1 0 0,-4 5-1 0 0,-1 14-7308 0 0,4-13 732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0 361 455 0 0,'0'0'13486'0'0,"17"15"-8116"0"0,-15-15-5247 0 0,0 1 0 0 0,-1-1-1 0 0,1 0 1 0 0,0 1 0 0 0,-1-1 0 0 0,1 0 0 0 0,0 0-1 0 0,-1 0 1 0 0,1 0 0 0 0,0 0 0 0 0,0 0-1 0 0,-1-1 1 0 0,1 1 0 0 0,0 0 0 0 0,-1-1-1 0 0,1 1 1 0 0,2-2 0 0 0,28-14 1055 0 0,-31 16-1155 0 0,57-31 1429 0 0,29-16 117 0 0,-26 12-872 0 0,-31 18-430 0 0,0-1 0 0 0,50-40-1 0 0,-40 26-186 0 0,31-31 71 0 0,-55 46-724 0 0,-14 13 348 0 0,1 1 0 0 0,0 0 0 0 0,0-1 0 0 0,0 1 0 0 0,0 1 0 0 0,0-1-1 0 0,0 0 1 0 0,1 1 0 0 0,5-3 0 0 0,0-2-3723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6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8287 0 0,'3'-4'9103'0'0,"-3"4"-8953"0"0,7 8 1914 0 0,4 15-1773 0 0,-3 3 316 0 0,-2 1-1 0 0,6 53 0 0 0,-6 58-423 0 0,-1-21-878 0 0,-4-93-461 0 0,1 4-1209 0 0,0-10-2450 0 0,1-5-756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6447 0 0,'0'0'499'0'0,"7"-5"-310"0"0,19-19 4159 0 0,-26 24-4310 0 0,0 0 1 0 0,0 0-1 0 0,0 0 0 0 0,0 0 0 0 0,0-1 0 0 0,0 1 0 0 0,0 0 0 0 0,0 0 0 0 0,0 0 0 0 0,0 0 0 0 0,0 0 1 0 0,0 0-1 0 0,0-1 0 0 0,0 1 0 0 0,1 0 0 0 0,-1 0 0 0 0,0 0 0 0 0,0 0 0 0 0,0 0 0 0 0,0 0 0 0 0,0 0 1 0 0,0 0-1 0 0,0-1 0 0 0,0 1 0 0 0,1 0 0 0 0,-1 0 0 0 0,0 0 0 0 0,0 0 0 0 0,0 0 0 0 0,0 0 0 0 0,0 0 1 0 0,0 0-1 0 0,1 0 0 0 0,-1 0 0 0 0,0 0 0 0 0,0 0 0 0 0,0 0 0 0 0,0 0 0 0 0,0 0 0 0 0,1 0 0 0 0,7 2 1028 0 0,7 6-112 0 0,-12-4-736 0 0,1 0 1 0 0,-1 0 0 0 0,0 0-1 0 0,1 1 1 0 0,-2-1 0 0 0,1 1 0 0 0,4 10-1 0 0,10 38 954 0 0,-13-38-837 0 0,3 13 56 0 0,-2-1 1 0 0,3 47 0 0 0,-5-46-286 0 0,6 74 82 0 0,25 212-387 0 0,-33-310 135 0 0,9 53-551 0 0,-9-53 326 0 0,1 0 0 0 0,-1 1 1 0 0,1-1-1 0 0,-1 0 0 0 0,1 0 0 0 0,0 0 0 0 0,1 0 1 0 0,-1 0-1 0 0,1-1 0 0 0,4 5 0 0 0,2-1-1607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849 417 1375 0 0,'0'0'6282'0'0,"-8"-4"-3149"0"0,-37-25 1688 0 0,34 22-4219 0 0,1-1 1 0 0,-1 2-1 0 0,-1-1 1 0 0,-13-5-1 0 0,-8 1 176 0 0,-91-36 1164 0 0,80 28-1258 0 0,2 0-1 0 0,-64-41 1 0 0,50 20-240 0 0,34 22-245 0 0,-1 2-1 0 0,-1 0 1 0 0,-1 2-1 0 0,-39-17 1 0 0,22 11-69 0 0,33 15-126 0 0,1 1 0 0 0,-1 0 0 0 0,0 0-1 0 0,0 1 1 0 0,0 0 0 0 0,0 1-1 0 0,-18-3 1 0 0,6 3 362 0 0,9 2-2186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6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5063 0 0,'11'-7'12247'0'0,"2"33"-11481"0"0,-2 1 0 0 0,0 1 0 0 0,12 55 0 0 0,-15-52-631 0 0,12 61-161 0 0,-15-65-152 0 0,4 25-443 0 0,8 31-4694 0 0,-13-65-119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6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 12895 0 0,'0'0'998'0'0,"-11"4"6547"0"0,90-11-6005 0 0,-26 3-4855 0 0,-36 2-3861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4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11519 0 0,'0'0'528'0'0,"-5"13"192"0"0,3-7-406 0 0,1-1-1 0 0,0 0 1 0 0,1 1-1 0 0,-1-1 0 0 0,1 1 1 0 0,0-1-1 0 0,2 11 1 0 0,11 40 3932 0 0,-4-20-2869 0 0,26 140-1488 0 0,-27-137-813 0 0,4 23-1678 0 0,-5-34-2869 0 0,-5-15 376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6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9215 0 0,'-10'-9'10030'0'0,"37"11"-7789"0"0,-1 0 1 0 0,29 7 0 0 0,31 4-2362 0 0,-75-13-407 0 0,0 0 0 0 0,0 0 0 0 0,0-1 0 0 0,-1 0 0 0 0,22-5 0 0 0,-18 1-1042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1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6911 0 0,'0'0'6392'0'0,"14"9"-3904"0"0,23 3 299 0 0,46 7-1 0 0,-74-17-2552 0 0,20 2 144 0 0,1-1-1 0 0,0-1 1 0 0,-1-2 0 0 0,37-4 0 0 0,24 0-66 0 0,30-3 218 0 0,16 0 4 0 0,-75 4-290 0 0,-27 0-93 0 0,98-10 600 0 0,-72 7-685 0 0,-52 5 18 0 0,269-30 1113 0 0,-106 14-674 0 0,-98 13-442 0 0,25-1 46 0 0,56-1 1 0 0,-11 0 167 0 0,-81 3-283 0 0,47-4 41 0 0,16-4 11 0 0,-120 11-68 0 0,0 0 0 0 0,0-1 0 0 0,0 1 0 0 0,0-1 0 0 0,0 0 0 0 0,-1 0 0 0 0,1-1 0 0 0,0 1 0 0 0,0-1 0 0 0,-1 0 0 0 0,1-1 0 0 0,-1 1 0 0 0,0-1 0 0 0,0 0 0 0 0,6-4 0 0 0,-9 5 4 0 0,1 1 0 0 0,-1 0-1 0 0,0-1 1 0 0,0 1 0 0 0,0-1 0 0 0,0 1 0 0 0,0-1-1 0 0,-1 1 1 0 0,1-1 0 0 0,0 0 0 0 0,-1 1 0 0 0,1-1-1 0 0,-1 0 1 0 0,0 0 0 0 0,1 1 0 0 0,-1-1 0 0 0,0-3-1 0 0,0 2-5 0 0,-1 0 0 0 0,1 0 0 0 0,-1 0-1 0 0,0 0 1 0 0,0 0 0 0 0,0 0-1 0 0,0 1 1 0 0,0-1 0 0 0,-4-4 0 0 0,0-1-14 0 0,0 1 0 0 0,-1 0 1 0 0,0 1-1 0 0,-1-1 0 0 0,0 1 1 0 0,-8-6-1 0 0,-21-13 17 0 0,-2 2 0 0 0,0 1 0 0 0,-43-17 0 0 0,55 31-301 0 0,38 26-91 0 0,-6-12 267 0 0,1 1 0 0 0,1-1 0 0 0,-1 0-1 0 0,1-1 1 0 0,12 7 0 0 0,6 4-92 0 0,40 23-205 0 0,-49-30 395 0 0,-1 0-1 0 0,0 1 1 0 0,-1 0-1 0 0,0 1 1 0 0,17 16-1 0 0,-31-25 75 0 0,1 0 1 0 0,0 0-1 0 0,0 0 0 0 0,-1 0 0 0 0,0 1 1 0 0,1-1-1 0 0,-1 0 0 0 0,0 1 0 0 0,0-1 1 0 0,0 0-1 0 0,0 1 0 0 0,-1 0 0 0 0,1-1 1 0 0,-1 1-1 0 0,1-1 0 0 0,-1 1 0 0 0,0 0 1 0 0,0-1-1 0 0,0 1 0 0 0,0 0 0 0 0,-1-1 0 0 0,1 1 1 0 0,-1-1-1 0 0,1 1 0 0 0,-3 3 0 0 0,-1 4 240 0 0,-1 0-1 0 0,-1-1 0 0 0,0 0 0 0 0,-13 17 0 0 0,13-19-237 0 0,-39 43 284 0 0,35-41-652 0 0,0 1-1 0 0,1 0 1 0 0,1 0-1 0 0,-1 1 0 0 0,2 0 1 0 0,-1 0-1 0 0,2 1 0 0 0,-7 16 1 0 0,-1 6-4009 0 0,11-21 2567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7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184 222 9559 0 0,'-22'-61'1853'0'0,"15"40"250"0"0,0 1-1 0 0,-15-29 0 0 0,20 44-1750 0 0,-1 0-1 0 0,0 0 1 0 0,0 1 0 0 0,-1-1-1 0 0,1 1 1 0 0,-1-1-1 0 0,-5-3 1 0 0,7 7-305 0 0,1 0 1 0 0,0 0-1 0 0,0 1 1 0 0,0-1-1 0 0,-1 1 0 0 0,1-1 1 0 0,0 1-1 0 0,0-1 0 0 0,-1 1 1 0 0,1 0-1 0 0,0 0 1 0 0,-1-1-1 0 0,1 1 0 0 0,-1 0 1 0 0,1 0-1 0 0,0 1 1 0 0,-1-1-1 0 0,1 0 0 0 0,0 0 1 0 0,-1 1-1 0 0,1-1 0 0 0,0 0 1 0 0,-1 1-1 0 0,1-1 1 0 0,0 1-1 0 0,0 0 0 0 0,0 0 1 0 0,0-1-1 0 0,-1 1 1 0 0,1 0-1 0 0,0 0 0 0 0,0 0 1 0 0,0 0-1 0 0,1 0 0 0 0,-3 2 1 0 0,-2 3-35 0 0,0 1 0 0 0,1 0-1 0 0,0 0 1 0 0,0 0 0 0 0,0 0 0 0 0,1 0 0 0 0,0 1 0 0 0,1-1 0 0 0,-1 1 0 0 0,0 9-1 0 0,0 0 9 0 0,0 1 0 0 0,1-1 0 0 0,2 27 0 0 0,0-35 16 0 0,1 1-1 0 0,0-1 1 0 0,1 0-1 0 0,0 0 1 0 0,1 0 0 0 0,0 0-1 0 0,0-1 1 0 0,0 1-1 0 0,1-1 1 0 0,1 0-1 0 0,-1 0 1 0 0,1 0 0 0 0,11 12-1 0 0,-12-16-11 0 0,-1 0 0 0 0,1-1 0 0 0,0 1 0 0 0,0-1 0 0 0,0 0 0 0 0,0 0 0 0 0,1-1 0 0 0,-1 1-1 0 0,1-1 1 0 0,-1 0 0 0 0,1 0 0 0 0,0 0 0 0 0,0-1 0 0 0,0 0 0 0 0,0 0 0 0 0,0 0 0 0 0,0 0 0 0 0,0-1 0 0 0,0 0 0 0 0,0 0 0 0 0,0-1-1 0 0,1 1 1 0 0,-1-1 0 0 0,0 0 0 0 0,8-3 0 0 0,-4 1 130 0 0,1-1-1 0 0,-1 0 1 0 0,0 0-1 0 0,0-1 1 0 0,-1-1-1 0 0,1 1 1 0 0,9-9-1 0 0,-13 9-58 0 0,-1 1-1 0 0,1-1 1 0 0,-1 0-1 0 0,0-1 1 0 0,0 1-1 0 0,0 0 1 0 0,-1-1-1 0 0,0 0 1 0 0,0 0-1 0 0,-1 0 0 0 0,1 0 1 0 0,1-9-1 0 0,-2 4-30 0 0,0 1-1 0 0,0 0 0 0 0,-1-1 0 0 0,-1 1 0 0 0,0-1 0 0 0,0 1 1 0 0,-1 0-1 0 0,0-1 0 0 0,-1 1 0 0 0,-1 0 0 0 0,1-1 0 0 0,-1 2 1 0 0,-1-1-1 0 0,0 0 0 0 0,-6-11 0 0 0,5 13-7 0 0,0 0 0 0 0,-1 1 0 0 0,0 0 0 0 0,-1 0 0 0 0,1 0 0 0 0,-11-8 0 0 0,13 12-56 0 0,0-1-1 0 0,-1 1 1 0 0,1 0 0 0 0,-1 0-1 0 0,0 1 1 0 0,0 0 0 0 0,0-1-1 0 0,0 2 1 0 0,-1-1 0 0 0,1 1-1 0 0,-11-2 1 0 0,13 3-56 0 0,0 0 0 0 0,1 0 0 0 0,-1 1 0 0 0,0-1 0 0 0,1 1 0 0 0,-1-1 0 0 0,0 1 0 0 0,1 0 0 0 0,-1 0 0 0 0,1 0 0 0 0,-1 1 0 0 0,1-1 0 0 0,0 1 0 0 0,-1-1 0 0 0,1 1 0 0 0,0 0 0 0 0,0 0 0 0 0,0-1-1 0 0,0 1 1 0 0,1 1 0 0 0,-1-1 0 0 0,1 0 0 0 0,-1 0 0 0 0,1 1 0 0 0,0-1 0 0 0,-2 4 0 0 0,-10 33-2669 0 0,7-2-4326 0 0,4-17 15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1 521 9007 0 0,'0'0'3588'0'0,"9"1"-2537"0"0,3-3-614 0 0,-1-1 0 0 0,0 0-1 0 0,0 0 1 0 0,0-1 0 0 0,12-6 0 0 0,-8 4 35 0 0,50-24 475 0 0,0-2 0 0 0,-3-3 0 0 0,89-65 0 0 0,-86 54-843 0 0,103-54 0 0 0,-12 7 24 0 0,-149 88-77 0 0,0 0 0 0 0,0 0-1 0 0,-1 0 1 0 0,0-1 0 0 0,10-13-1 0 0,-15 19 128 0 0,5-5 531 0 0,-5 4-690 0 0,-1 1 1 0 0,0 0 0 0 0,0-1-1 0 0,1 1 1 0 0,-1 0 0 0 0,1 0-1 0 0,-1-1 1 0 0,0 1-1 0 0,1 0 1 0 0,-1 0 0 0 0,0 0-1 0 0,1 0 1 0 0,-1-1 0 0 0,1 1-1 0 0,-1 0 1 0 0,1 0 0 0 0,-1 0-1 0 0,0 0 1 0 0,1 0 0 0 0,-1 0-1 0 0,1 0 1 0 0,-1 0 0 0 0,1 0-1 0 0,-1 0 1 0 0,0 0 0 0 0,1 1-1 0 0,-1-1 1 0 0,1 0 0 0 0,0 0-1 0 0,11 5 4 0 0,1 0 1 0 0,-1 1-1 0 0,0 0 0 0 0,-1 1 1 0 0,1 0-1 0 0,10 9 0 0 0,-8-6 14 0 0,292 178 408 0 0,-134-87-139 0 0,-115-70-78 0 0,100 40 0 0 0,-142-66-204 0 0,0 0 1 0 0,21 3-1 0 0,7 2-820 0 0,-41-10 460 0 0,0 1 0 0 0,-1 0 1 0 0,1 0-1 0 0,0 0 0 0 0,-1 0 0 0 0,1 0 0 0 0,-1 0 0 0 0,3 3 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1375 0 0,'0'0'8607'0'0,"23"7"-4414"0"0,-18-4-3972 0 0,0 0 1 0 0,0 1-1 0 0,0 0 0 0 0,0 0 0 0 0,0 0 0 0 0,-1 1 0 0 0,0-1 0 0 0,0 1 1 0 0,0 0-1 0 0,-1 0 0 0 0,0 0 0 0 0,6 12 0 0 0,1 6 548 0 0,12 46 0 0 0,-13-42-236 0 0,45 188 1770 0 0,-30-111-1808 0 0,36 190 782 0 0,-57-256-1030 0 0,-2-30-132 0 0,-1 1 0 0 0,1-1 0 0 0,1 0 1 0 0,-1 1-1 0 0,4 8 0 0 0,-4-16 46 0 0,-1 0-81 0 0,2 2-1 0 0,0-1-63 0 0,0 0 0 0 0,0 0 0 0 0,1-1 0 0 0,-1 1 0 0 0,1-1 0 0 0,-1 0 0 0 0,1 1 0 0 0,-1-1-1 0 0,1-1 1 0 0,0 1 0 0 0,-1 0 0 0 0,1 0 0 0 0,0-1 0 0 0,3 0 0 0 0,-4 1 6 0 0,513 80 539 0 0,-315-35-359 0 0,-192-44-169 0 0,3 1 149 0 0,0 1 0 0 0,20 10 0 0 0,18 8 88 0 0,-45-21-268 0 0,0 0-1 0 0,0 0 0 0 0,0 0 1 0 0,0 0-1 0 0,0-1 1 0 0,0 1-1 0 0,0-1 1 0 0,0 0-1 0 0,0 0 1 0 0,0-1-1 0 0,0 1 1 0 0,5-2-1 0 0,5-2 10 0 0,1-1 0 0 0,14-6 0 0 0,13-5 1 0 0,208-41-269 0 0,-194 46 222 0 0,32-8 22 0 0,74-13 14 0 0,-142 31-1 0 0,-14 1 0 0 0,0-1 0 0 0,0 1 0 0 0,1-1 0 0 0,-1 0 0 0 0,7-3 0 0 0,-10 3 1 0 0,0 0-1 0 0,-1 0 1 0 0,1 0-1 0 0,-1-1 1 0 0,1 1 0 0 0,-1-1-1 0 0,0 1 1 0 0,1-1-1 0 0,-1 0 1 0 0,0 0 0 0 0,0 0-1 0 0,0 0 1 0 0,-1 0-1 0 0,1-1 1 0 0,0 1-1 0 0,-1 0 1 0 0,1-1 0 0 0,-1 1-1 0 0,1-4 1 0 0,1-3 11 0 0,0 0 0 0 0,-1 0 0 0 0,0 0 0 0 0,0-10 0 0 0,0 11-9 0 0,2-34 80 0 0,-1 0 0 0 0,-4-61 0 0 0,-17-84 501 0 0,16 165-508 0 0,-47-288 668 0 0,19 203-1705 0 0,30 106 642 0 0,8-19-6195 0 0,2 15 2784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11455 0 0,'0'0'1040'0'0,"19"-4"-66"0"0,0-2 916 0 0,-1 0 1 0 0,24-12 0 0 0,34-23 234 0 0,30-14-1645 0 0,-3 18-622 0 0,-68 27-2256 0 0,1 2-3487 0 0,-19 6 123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9239 0 0,'0'0'2780'0'0,"9"3"-842"0"0,87 16 3232 0 0,-4-1-3152 0 0,92 37-1540 0 0,-150-48-2200 0 0,-14-3-4101 0 0,-8-2-256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895 3 919 0 0,'0'0'12432'0'0,"-12"-2"-9945"0"0,-5 10-1970 0 0,0 1 0 0 0,1 1 0 0 0,0 1 0 0 0,-25 21 0 0 0,-36 38 416 0 0,0-1-238 0 0,55-50-478 0 0,-3 2 110 0 0,-1-1-1 0 0,-53 32 0 0 0,-77 46 606 0 0,99-59-625 0 0,12-11-197 0 0,23-15-42 0 0,-33 26-1 0 0,-60 52 106 0 0,113-89-349 0 0,1 0 0 0 0,-1 0 0 0 0,0 0 0 0 0,1 0 0 0 0,0 0-1 0 0,-1 1 1 0 0,1-1 0 0 0,0 0 0 0 0,0 1 0 0 0,0-1-1 0 0,-1 5 1 0 0,0 14-8145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2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0,'0'0'3735'0'0,"2"9"-628"0"0,2 13-1570 0 0,-1 0 0 0 0,1 37 0 0 0,-2-15-452 0 0,2 29 139 0 0,-3-33-966 0 0,1-1 1 0 0,3 1 0 0 0,1-1-1 0 0,14 48 1 0 0,-6-41-5099 0 0,-11-36-1863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35 421 455 0 0,'0'0'4656'0'0,"-24"-7"1812"0"0,13 4-5157 0 0,20 3 1445 0 0,17-3-936 0 0,4-8-135 0 0,45-23-1 0 0,20-8-625 0 0,-72 34-1042 0 0,192-70 340 0 0,-170 58-271 0 0,0-1 1 0 0,67-45-1 0 0,-12 3 247 0 0,-73 49-115 0 0,-19 10-62 0 0,0 0 0 0 0,0 0 1 0 0,0-1-1 0 0,-1 0 0 0 0,9-8 0 0 0,-15 12 84 0 0,8-4 264 0 0,-3 2-398 0 0,-3 2-76 0 0,-1 0 0 0 0,1 0 0 0 0,0 0 1 0 0,0 0-1 0 0,0 1 0 0 0,0-1 0 0 0,-1 1 0 0 0,1 0 0 0 0,0-1 0 0 0,0 1 1 0 0,0 1-1 0 0,0-1 0 0 0,5 1 0 0 0,-4 0-28 0 0,1 0 6 0 0,0 0-1 0 0,0 0 1 0 0,0 1 0 0 0,0 0 0 0 0,0 0 0 0 0,0 0-1 0 0,7 5 1 0 0,24 13 113 0 0,-1 2 0 0 0,34 28 0 0 0,-48-34-84 0 0,-3-3 62 0 0,53 37 205 0 0,62 20 341 0 0,-130-69-635 0 0,21 14 48 0 0,0-1-1 0 0,2-2 0 0 0,-1 0 1 0 0,1-2-1 0 0,38 10 1 0 0,-55-17-156 0 0,-1 0 0 0 0,-1 0 0 0 0,15 9 0 0 0,-8-2-9478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0,'0'0'8419'0'0,"5"8"-6522"0"0,0-1-1372 0 0,-1 0 1 0 0,0-1-1 0 0,0 1 0 0 0,-1 1 0 0 0,0-1 0 0 0,0 0 0 0 0,0 1 0 0 0,-1-1 0 0 0,2 12 1 0 0,6 78 1407 0 0,-7-50-1363 0 0,2 17-360 0 0,-2-19 41 0 0,3 0-1 0 0,13 58 0 0 0,-17-96-686 0 0,1 0-1 0 0,0 1 1 0 0,8 10 0 0 0,-2-1-372 0 0,-9-16 72 0 0,7 13-5361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1 455 0 0,'-11'10'10492'0'0,"10"-7"-9742"0"0,-3 17 3612 0 0,8 25-3747 0 0,-2-32 878 0 0,39 290 3702 0 0,-37-270-5136 0 0,0 6-491 0 0,2 0 0 0 0,14 51 1 0 0,-6-72-4558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2759 0 0,'6'5'14840'0'0,"-7"-4"-14713"0"0,1-1 0 0 0,-1 1 0 0 0,0-1 0 0 0,1 0-1 0 0,-1 1 1 0 0,0-1 0 0 0,1 0 0 0 0,-1 0 0 0 0,0 1 0 0 0,0-1-1 0 0,1 0 1 0 0,-1 0 0 0 0,0 0 0 0 0,0 0 0 0 0,1 0-1 0 0,-1 0 1 0 0,0 0 0 0 0,-1 0 0 0 0,0-1-40 0 0,1 1 0 0 0,-1-1 0 0 0,0 0-1 0 0,1 0 1 0 0,-1 0 0 0 0,1 0 0 0 0,-1 0 0 0 0,1 0 0 0 0,-1 0 0 0 0,-1-3 0 0 0,2 3-31 0 0,1-3-58 0 0,1 2-46 0 0,0 1 46 0 0,-1 0-1 0 0,1 0 1 0 0,0 0 0 0 0,0 0-1 0 0,0 0 1 0 0,0 1 0 0 0,0-1-1 0 0,0 0 1 0 0,0 1 0 0 0,0-1-1 0 0,0 1 1 0 0,0-1-1 0 0,0 1 1 0 0,0-1 0 0 0,1 1-1 0 0,-1 0 1 0 0,0-1 0 0 0,0 1-1 0 0,0 0 1 0 0,0 0 0 0 0,1 0-1 0 0,-1 0 1 0 0,0 0-1 0 0,0 0 1 0 0,0 1 0 0 0,1-1-1 0 0,-1 0 1 0 0,1 1 0 0 0,25 10 60 0 0,-2 4 542 0 0,-24-14-402 0 0,0 0-104 0 0,-1 1 0 0 0,1-1 1 0 0,-1 0-1 0 0,1 1 0 0 0,-1-1 0 0 0,1 1 0 0 0,-1-1 0 0 0,0 1 1 0 0,0-1-1 0 0,1 1 0 0 0,-1-1 0 0 0,-1 3 0 0 0,0-2-45 0 0,0 0 0 0 0,0 1-1 0 0,-1-1 1 0 0,0 0 0 0 0,1 0-1 0 0,-1-1 1 0 0,0 1 0 0 0,0 0 0 0 0,0 0-1 0 0,0-1 1 0 0,0 1 0 0 0,0-1-1 0 0,0 0 1 0 0,0 0 0 0 0,-1 0 0 0 0,1 0-1 0 0,-1 0 1 0 0,1 0 0 0 0,0-1-1 0 0,-1 1 1 0 0,1-1 0 0 0,-1 1-1 0 0,0-1 1 0 0,1 0 0 0 0,-1 0 0 0 0,1 0-1 0 0,-1 0 1 0 0,1-1 0 0 0,-4 0-1 0 0,5 1-72 0 0,0-1-1 0 0,-1 1 0 0 0,1 0 1 0 0,0-1-1 0 0,-1 0 0 0 0,1 1 1 0 0,0-1-1 0 0,0 0 0 0 0,0 1 0 0 0,-1-1 1 0 0,1 0-1 0 0,0 0 0 0 0,0 0 1 0 0,0 0-1 0 0,0 0 0 0 0,1 0 1 0 0,-1 0-1 0 0,-1-2 0 0 0,1 2-166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46 3223 0 0,'0'0'3272'0'0,"16"17"8584"0"0,-17-15-11774 0 0,0-1 0 0 0,0 1 0 0 0,0-1-1 0 0,-1 0 1 0 0,1 1 0 0 0,0-1 0 0 0,0 0 0 0 0,-1 1 0 0 0,1-1-1 0 0,-1 0 1 0 0,1 0 0 0 0,-1 0 0 0 0,1 0 0 0 0,-1-1-1 0 0,0 1 1 0 0,1 0 0 0 0,-1-1 0 0 0,0 1 0 0 0,0-1-1 0 0,0 0 1 0 0,1 1 0 0 0,-1-1 0 0 0,0 0 0 0 0,0 0 0 0 0,0 0-1 0 0,1 0 1 0 0,-1 0 0 0 0,0-1 0 0 0,0 1 0 0 0,0-1-1 0 0,1 1 1 0 0,-1-1 0 0 0,0 1 0 0 0,1-1 0 0 0,-3-1 0 0 0,3 1 10 0 0,0 1-84 0 0,0 0 1 0 0,1-1-1 0 0,-1 1 1 0 0,0 0-1 0 0,1-1 1 0 0,-1 1-1 0 0,0-1 1 0 0,1 1-1 0 0,-1-1 1 0 0,1 1 0 0 0,-1-1-1 0 0,1 1 1 0 0,-1-1-1 0 0,1 1 1 0 0,-1-1-1 0 0,1 0 1 0 0,0 1-1 0 0,-1-1 1 0 0,1 0 0 0 0,0 1-1 0 0,-1-1 1 0 0,1 0-1 0 0,0 0 1 0 0,0 1-1 0 0,0-1 1 0 0,0 0-1 0 0,0-1 1 0 0,-2-18 34 0 0,2 16-43 0 0,0 3 0 0 0,0 0 0 0 0,0 0 0 0 0,1 0 0 0 0,-1 0 0 0 0,0 1 0 0 0,0-1 0 0 0,1 0 0 0 0,-1 0 0 0 0,0 0 0 0 0,1 0 0 0 0,-1 0 0 0 0,1 0 0 0 0,-1 1 0 0 0,1-1 0 0 0,-1 0 0 0 0,1 1 0 0 0,1-2 0 0 0,-1 0-1 0 0,1 0 0 0 0,0 0 0 0 0,-1 1-1 0 0,1-1 1 0 0,0 1 0 0 0,0 0 0 0 0,0-1-1 0 0,0 1 1 0 0,0 0 0 0 0,0 0 0 0 0,0 0 0 0 0,0 0-1 0 0,1 1 1 0 0,-1-1 0 0 0,0 0 0 0 0,1 1 0 0 0,-1 0-1 0 0,4-1 1 0 0,-1 1 102 0 0,0 1 0 0 0,-1-1 1 0 0,1 1-1 0 0,0 0 0 0 0,8 2 0 0 0,-12-2 91 0 0,-1-1-159 0 0,1-1 0 0 0,-1 1 1 0 0,0 0-1 0 0,1 0 0 0 0,-1 0 0 0 0,0 0 0 0 0,1 0 0 0 0,-1 0 0 0 0,0 0 0 0 0,1 0 1 0 0,-1 1-1 0 0,0-1 0 0 0,1 0 0 0 0,-1 0 0 0 0,0 0 0 0 0,1 0 0 0 0,-1 0 0 0 0,0 0 1 0 0,1 1-1 0 0,-1-1 0 0 0,0 0 0 0 0,0 0 0 0 0,1 0 0 0 0,-1 1 0 0 0,0-1 0 0 0,0 0 1 0 0,0 0-1 0 0,1 1 0 0 0,-1-1 0 0 0,0 0 0 0 0,0 1 0 0 0,-4 9 852 0 0,3-9-839 0 0,-1 1 0 0 0,0 0 0 0 0,1 0 0 0 0,-1-1 1 0 0,0 1-1 0 0,0-1 0 0 0,0 0 0 0 0,-4 3 0 0 0,3-4-39 0 0,1 1 1 0 0,-1-1-1 0 0,0 0 0 0 0,1 0 0 0 0,-1 0 1 0 0,0 0-1 0 0,1 0 0 0 0,-4-1 0 0 0,-10 0-1069 0 0,15-1 770 0 0,1 1 1 0 0,-1 0 0 0 0,0 0-1 0 0,1-1 1 0 0,-1 1 0 0 0,1-1-1 0 0,-1 1 1 0 0,1 0-1 0 0,-1-1 1 0 0,1 1 0 0 0,0-1-1 0 0,0 1 1 0 0,0-1 0 0 0,0-1-1 0 0,0-6-1692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3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9671 0 0,'0'0'1308'0'0,"19"1"4099"0"0,-8 0-3773 0 0,33 1 1981 0 0,-33-1-3425 0 0,0-2-1 0 0,0 0 0 0 0,-1 0 1 0 0,13-3-1 0 0,30-8-26 0 0,18-4-3621 0 0,-61 12 1876 0 0,-2-1-268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7:4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421 139 11399 0 0,'-13'-13'1079'0'0,"-1"2"-1"0"0,-1 0 1 0 0,1 0 0 0 0,-25-12-1 0 0,-68-27 3719 0 0,98 47-4588 0 0,0-1 0 0 0,0 1 0 0 0,-1 1 0 0 0,1 0 0 0 0,-1 0 0 0 0,1 0 0 0 0,-1 1 0 0 0,-12 1 1 0 0,18 0-196 0 0,0 1 0 0 0,0-1 0 0 0,0 1 0 0 0,0 0 0 0 0,0 0 1 0 0,0 0-1 0 0,0 0 0 0 0,0 1 0 0 0,1 0 0 0 0,-1 0 0 0 0,1 0 1 0 0,-1 0-1 0 0,1 0 0 0 0,0 1 0 0 0,-1-1 0 0 0,2 1 0 0 0,-1 0 1 0 0,0 0-1 0 0,0 0 0 0 0,1 0 0 0 0,0 1 0 0 0,-3 4 0 0 0,-2 4-17 0 0,1 0-1 0 0,1 0 1 0 0,0 1-1 0 0,1 0 1 0 0,0 0-1 0 0,1 0 1 0 0,0 0-1 0 0,1 0 0 0 0,0 0 1 0 0,1 1-1 0 0,1-1 1 0 0,0 1-1 0 0,1-1 1 0 0,3 18-1 0 0,2 4-106 0 0,2 0 0 0 0,1 0 0 0 0,14 34-1 0 0,-19-59 79 0 0,0 0-1 0 0,1 0 0 0 0,1-1 0 0 0,-1 1 0 0 0,2-1 0 0 0,-1-1 1 0 0,1 1-1 0 0,1-1 0 0 0,-1 0 0 0 0,1 0 0 0 0,1-1 0 0 0,-1 0 0 0 0,1-1 1 0 0,13 8-1 0 0,-8-8-14 0 0,1 0 1 0 0,-1 0-1 0 0,1-2 1 0 0,0 0-1 0 0,1 0 1 0 0,-1-1-1 0 0,0-1 1 0 0,1-1-1 0 0,-1 0 1 0 0,1-1-1 0 0,0-1 1 0 0,28-5-1 0 0,-35 5 84 0 0,0-1-1 0 0,0 0 0 0 0,-1-1 1 0 0,1 0-1 0 0,-1-1 0 0 0,1 1 1 0 0,-1-2-1 0 0,0 1 0 0 0,-1-1 0 0 0,1 0 1 0 0,-1-1-1 0 0,0 0 0 0 0,0 0 1 0 0,0 0-1 0 0,-1-1 0 0 0,0 0 0 0 0,-1 0 1 0 0,1 0-1 0 0,-1-1 0 0 0,-1 0 1 0 0,0 0-1 0 0,0 0 0 0 0,4-11 0 0 0,-3 3 281 0 0,-1 0-1 0 0,0-1 0 0 0,-1 0 0 0 0,0 0 1 0 0,0-24-1 0 0,-4 31-154 0 0,1-1 1 0 0,-2 1-1 0 0,1 0 1 0 0,-1-1 0 0 0,-1 1-1 0 0,0 0 1 0 0,-1 0-1 0 0,1 0 1 0 0,-2 1-1 0 0,-5-11 1 0 0,-3-1 69 0 0,-1 1 0 0 0,0 0 0 0 0,-31-30-1 0 0,32 37-1050 0 0,0 1 0 0 0,-1 1 0 0 0,-18-12-1 0 0,23 18-476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6 151 11663 0 0,'0'0'3690'0'0,"5"2"-2868"0"0,-5-2-802 0 0,1 1 34 0 0,1-1-1 0 0,-1 1 0 0 0,0-1 0 0 0,0 1 1 0 0,0-1-1 0 0,1 1 0 0 0,-1 0 1 0 0,0 0-1 0 0,0-1 0 0 0,0 1 0 0 0,0 0 1 0 0,0 0-1 0 0,-1 0 0 0 0,1 0 1 0 0,0 0-1 0 0,0 0 0 0 0,-1 0 0 0 0,1 0 1 0 0,0 1-1 0 0,-1-1 0 0 0,1 0 1 0 0,-1 0-1 0 0,0 0 0 0 0,1 1 0 0 0,-1-1 1 0 0,0 0-1 0 0,0 1 0 0 0,0-1 1 0 0,1 0-1 0 0,-2 3 0 0 0,-6 126 1892 0 0,2-43-1659 0 0,-15 200-61 0 0,20-235-114 0 0,0-51-39 0 0,4-16 47 0 0,4-35-114 0 0,3-93 0 0 0,-10 122-5 0 0,-5-192 0 0 0,0 138 0 0 0,9-125 0 0 0,-2 174-12 0 0,6 41-154 0 0,-3 3 84 0 0,0-1 1 0 0,5 35-1 0 0,-3-16 31 0 0,2 9 24 0 0,53 190-67 0 0,-52-202 142 0 0,1-1-1 0 0,2 0 1 0 0,2-1-1 0 0,37 57 1 0 0,-49-81 48 0 0,1-1 1 0 0,0 0 0 0 0,0 0-1 0 0,0 0 1 0 0,1-1-1 0 0,0 0 1 0 0,0 0 0 0 0,0 0-1 0 0,1-1 1 0 0,6 4 0 0 0,-12-7-54 0 0,1-1 0 0 0,-1 1 1 0 0,0-1-1 0 0,0 1 0 0 0,1-1 1 0 0,-1 0-1 0 0,0 0 1 0 0,1 1-1 0 0,-1-1 0 0 0,0 0 1 0 0,1 0-1 0 0,-1 0 1 0 0,0-1-1 0 0,0 1 0 0 0,1 0 1 0 0,-1 0-1 0 0,0-1 1 0 0,1 1-1 0 0,-1-1 0 0 0,2 0 1 0 0,-1-1 28 0 0,0 1 1 0 0,-1 0-1 0 0,1-1 1 0 0,-1 1 0 0 0,1-1-1 0 0,-1 0 1 0 0,0 1 0 0 0,0-1-1 0 0,0 0 1 0 0,0 0-1 0 0,2-3 1 0 0,0-4 210 0 0,0-1 0 0 0,-1 1 1 0 0,0 0-1 0 0,1-15 0 0 0,-2 1-8 0 0,-2-1-1 0 0,0 1 0 0 0,-1 0 1 0 0,-6-23-1 0 0,2 10-202 0 0,0-7-106 0 0,-29-148-2304 0 0,21 129-3547 0 0,13 54-718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1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123 127 3223 0 0,'0'0'143'0'0,"8"0"26"0"0,-7-2-183 0 0,0 1-1 0 0,0 0 0 0 0,0 0 0 0 0,-1-1 0 0 0,1 1 1 0 0,0 0-1 0 0,-1-1 0 0 0,1 1 0 0 0,-1-1 0 0 0,0 1 1 0 0,1-1-1 0 0,-1 1 0 0 0,0-3 0 0 0,4-13 6481 0 0,-9-4-2309 0 0,5 18-3977 0 0,-1 1 0 0 0,0-1 0 0 0,0 1 0 0 0,0-1-1 0 0,0 1 1 0 0,-1-1 0 0 0,1 1 0 0 0,-1 0 0 0 0,1 0-1 0 0,-1 0 1 0 0,0 0 0 0 0,0 0 0 0 0,0 0 0 0 0,0 0-1 0 0,-4-3 1 0 0,-4-1 321 0 0,1 1 0 0 0,-16-7-1 0 0,25 12-495 0 0,-1-1 31 0 0,0 0 1 0 0,0 1-1 0 0,-1-1 0 0 0,1 1 0 0 0,0 0 1 0 0,0-1-1 0 0,0 1 0 0 0,-1 0 1 0 0,1 0-1 0 0,0-1 0 0 0,0 1 0 0 0,-1 0 1 0 0,1 0-1 0 0,0 1 0 0 0,-1-1 0 0 0,1 0 1 0 0,0 0-1 0 0,0 1 0 0 0,0-1 0 0 0,-1 0 1 0 0,1 1-1 0 0,0-1 0 0 0,-2 2 0 0 0,1 0 6 0 0,0 0 0 0 0,0 0-1 0 0,1 0 1 0 0,-1 0-1 0 0,1 0 1 0 0,-1 0 0 0 0,1 0-1 0 0,0 0 1 0 0,0 1 0 0 0,-1 2-1 0 0,-1 3-50 0 0,0-3 2 0 0,1 1-1 0 0,-1 0 1 0 0,1 0 0 0 0,1 0 0 0 0,-1 0-1 0 0,1 1 1 0 0,0-1 0 0 0,1 12 0 0 0,-1-12-18 0 0,1-4 20 0 0,0 0 0 0 0,0 0 1 0 0,0-1-1 0 0,1 1 0 0 0,-1 0 0 0 0,0 0 0 0 0,1-1 0 0 0,-1 1 1 0 0,1-1-1 0 0,-1 1 0 0 0,1 0 0 0 0,0-1 0 0 0,0 1 0 0 0,0-1 1 0 0,0 1-1 0 0,1 1 0 0 0,1 1 2 0 0,0 1 0 0 0,0-1 1 0 0,1 0-1 0 0,-1 0 0 0 0,5 4 1 0 0,-7-7 4 0 0,0 0 0 0 0,0 0 0 0 0,0-1 1 0 0,0 1-1 0 0,0 0 0 0 0,0 0 0 0 0,1-1 1 0 0,-1 1-1 0 0,0-1 0 0 0,0 1 1 0 0,1-1-1 0 0,-1 0 0 0 0,0 1 0 0 0,0-1 1 0 0,1 0-1 0 0,-1 0 0 0 0,0 0 0 0 0,1 0 1 0 0,-1 0-1 0 0,0 0 0 0 0,1 0 0 0 0,-1 0 1 0 0,0 0-1 0 0,1-1 0 0 0,0 0 1 0 0,7-3-32 0 0,0 0 0 0 0,-1-1 1 0 0,11-9-1 0 0,-16 12 19 0 0,0-1 0 0 0,0 1 0 0 0,0-1 0 0 0,-1 1 0 0 0,0-1 0 0 0,1 0 0 0 0,-1 0-1 0 0,0 0 1 0 0,0 0 0 0 0,-1-1 0 0 0,1 1 0 0 0,1-4 0 0 0,-2 0 57 0 0,0 0 0 0 0,0 0-1 0 0,0 1 1 0 0,-1-1 0 0 0,0 0-1 0 0,-1 0 1 0 0,1 1 0 0 0,-1-1-1 0 0,-1 0 1 0 0,1 1 0 0 0,-1-1-1 0 0,-4-9 1114 0 0,15 35-466 0 0,0-5-370 0 0,0 0 0 0 0,16 20 1 0 0,-5-9-208 0 0,3 4-408 0 0,1-2 0 0 0,2-1 0 0 0,44 36 0 0 0,-44-42-409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0,'0'0'7179'0'0,"2"1"-6607"0"0,5 11-42 0 0,-1 0 1 0 0,0 0-1 0 0,-1 0 0 0 0,0 0 0 0 0,0 1 1 0 0,-2 0-1 0 0,1 0 0 0 0,-2 0 1 0 0,0 0-1 0 0,1 20 0 0 0,10 154 1768 0 0,-3-65-1564 0 0,15 101 288 0 0,-23-205-943 0 0,22 138 266 0 0,-20-131-320 0 0,-1-5-1004 0 0,9 27 1 0 0,-8-18-7024 0 0,-2-19 3082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12783 0 0,'0'0'1490'0'0,"3"1"-808"0"0,-2-1-637 0 0,0 0 0 0 0,-1 0 0 0 0,1 0 0 0 0,0 0 0 0 0,-1 0-1 0 0,1 0 1 0 0,0 0 0 0 0,-1 1 0 0 0,1-1 0 0 0,-1 0 0 0 0,1 0 0 0 0,0 1 0 0 0,-1-1-1 0 0,1 0 1 0 0,-1 1 0 0 0,1-1 0 0 0,-1 1 0 0 0,1-1 0 0 0,-1 1 0 0 0,1-1-1 0 0,-1 1 1 0 0,0-1 0 0 0,1 1 0 0 0,-1-1 0 0 0,0 1 0 0 0,1 0 0 0 0,-1 21 1588 0 0,-1-8-1006 0 0,2 19 910 0 0,6 53-1 0 0,1-10-708 0 0,9 76-518 0 0,-3-39-596 0 0,-12-97 117 0 0,9 75-5468 0 0,-6-71 1869 0 0,-3-13-1107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34 13039 0 0,'-2'0'598'0'0,"-40"-15"6987"0"0,47 11-5032 0 0,23 0-2947 0 0,-13 2 1344 0 0,1-1-490 0 0,-1 0 0 0 0,1 2 0 0 0,0 0 0 0 0,29 2 0 0 0,65 13 145 0 0,-45-4-630 0 0,-47-8 73 0 0,60 5-2499 0 0,-53-6 1186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44 296 3223 0 0,'0'0'10808'0'0,"-2"16"-7313"0"0,-3 29-1650 0 0,0 50 1 0 0,0 6-1289 0 0,-18 49-191 0 0,20-87-272 0 0,3-62-40 0 0,4-21 94 0 0,19-68 7 0 0,13-104 0 0 0,-1-47-38 0 0,-27 182-86 0 0,21-113 138 0 0,-29 170-169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0,0-1 0 0 0,2 8 0 0 0,1 9 0 0 0,1 76 0 0 0,2 27 0 0 0,35 145 0 0 0,-37-244 117 0 0,1 0-1 0 0,13 32 1 0 0,-15-44-63 0 0,1 1-1 0 0,0-1 1 0 0,1 0 0 0 0,0 0 0 0 0,0-1-1 0 0,1 0 1 0 0,-1 0 0 0 0,10 9-1 0 0,-13-14 6 0 0,0-1-1 0 0,0 1 0 0 0,0-1 1 0 0,0 1-1 0 0,0-1 0 0 0,0 0 0 0 0,0 0 1 0 0,0 0-1 0 0,1 0 0 0 0,-1 0 0 0 0,0-1 1 0 0,1 1-1 0 0,-1 0 0 0 0,0-1 1 0 0,1 0-1 0 0,-1 0 0 0 0,1 0 0 0 0,-1 0 1 0 0,0 0-1 0 0,1 0 0 0 0,-1 0 0 0 0,1-1 1 0 0,-1 1-1 0 0,0-1 0 0 0,1 0 1 0 0,-1 0-1 0 0,0 0 0 0 0,0 0 0 0 0,0 0 1 0 0,0 0-1 0 0,0 0 0 0 0,0-1 1 0 0,0 1-1 0 0,0-1 0 0 0,3-3 0 0 0,2-3 149 0 0,1 0 0 0 0,-1-1 0 0 0,-1 0-1 0 0,1-1 1 0 0,-2 1 0 0 0,7-16 0 0 0,13-35-16 0 0,-3 0 1 0 0,19-90-1 0 0,-36 125-329 0 0,-1-1-1 0 0,0-39 0 0 0,0 6-1257 0 0,-3-19-1969 0 0,-1 42 671 0 0,0 14 316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57 552 919 0 0,'-1'0'-1'0'0,"-10"0"138"0"0,1 0-1 0 0,-1 1 0 0 0,-13 2 14800 0 0,40-8-13054 0 0,-9 2-1558 0 0,111-47 3527 0 0,-102 42-3516 0 0,145-80 958 0 0,-6-15 554 0 0,-56 36-1339 0 0,-69 47-508 0 0,131-82 0 0 0,-152 96 17 0 0,-1 1 1 0 0,0-1-1 0 0,0 0 0 0 0,0-1 1 0 0,-1 0-1 0 0,0 0 0 0 0,9-12 1 0 0,-14 17 39 0 0,-1-1 0 0 0,1 1 0 0 0,-1 0 1 0 0,0-1-1 0 0,0 1 0 0 0,0-1 0 0 0,0 1 0 0 0,-1-1 1 0 0,2-4-1 0 0,-4 6 4 0 0,-3-3-49 0 0,1 0-28 0 0,3 3-65 0 0,0-6-678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9 738 1375 0 0,'0'0'66'0'0,"0"2"-8"0"0,0 0 1291 0 0,0 0-1 0 0,0 1 0 0 0,0-1 0 0 0,0 0 0 0 0,0 1 0 0 0,-1-1 0 0 0,1 0 0 0 0,-2 5 0 0 0,-1 6 7385 0 0,1-29-8204 0 0,1 0 0 0 0,1 0 0 0 0,1 0 1 0 0,0 0-1 0 0,2 0 0 0 0,3-15 1 0 0,0-6-145 0 0,33-172 532 0 0,1-10-58 0 0,-25 137-1184 0 0,2-12-238 0 0,-17 94 397 0 0,0-1 0 0 0,0 1-1 0 0,0 0 1 0 0,0-1 0 0 0,1 1 0 0 0,-1-1 0 0 0,0 1 0 0 0,0 0-1 0 0,0-1 1 0 0,0 1 0 0 0,0-1 0 0 0,0 1 0 0 0,0-1-1 0 0,-1 1 1 0 0,1 0 0 0 0,0-1 0 0 0,0 1 0 0 0,0 0-1 0 0,0-1 1 0 0,0 1 0 0 0,-1-1 0 0 0,1 1 0 0 0,0-1-1 0 0,-6 8-1639 0 0,-3 16-369 0 0,4 8-1539 0 0,2-13-2162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26 9327 0 0,'-1'-1'430'0'0,"-13"-10"132"0"0,-4 1 4480 0 0,10 6 1127 0 0,10 7-6039 0 0,-1 1 1 0 0,1-1 0 0 0,-1 0-1 0 0,1 0 1 0 0,0-1 0 0 0,0 1-1 0 0,0 0 1 0 0,0-1 0 0 0,1 1-1 0 0,-1-1 1 0 0,1 1-1 0 0,5 2 1 0 0,5 4 462 0 0,23 11-1 0 0,-7-4 17 0 0,14 7 215 0 0,90 34 1 0 0,-126-55-802 0 0,37 16 29 0 0,111 38 129 0 0,-106-41-318 0 0,59 17-732 0 0,-88-27 629 0 0,-1-1 0 0 0,1-1 1 0 0,28 0-1 0 0,-46-3-702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6535 0 0,'0'0'1479'0'0,"1"1"-610"0"0,13 20 1514 0 0,19 19 0 0 0,51 43 367 0 0,19 25-909 0 0,-30-28-578 0 0,126 141 1694 0 0,-187-207-2898 0 0,148 148 1853 0 0,-140-140-1760 0 0,-16-17-147 0 0,1 1 0 0 0,-1-1 1 0 0,1-1-1 0 0,0 1 0 0 0,1-1 0 0 0,-1 0 0 0 0,12 7 0 0 0,-16-10-86 0 0,9 7-1174 0 0,-6-5-2066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9503 0 0,'0'0'1182'0'0,"9"5"2190"0"0,2-3-2480 0 0,0 0 1 0 0,0-1 0 0 0,-1 0-1 0 0,1-1 1 0 0,0-1 0 0 0,20-2 0 0 0,68-19 1524 0 0,-71 15-1717 0 0,255-74 1720 0 0,-149 41-3856 0 0,-95 30-1240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10735 0 0,'0'0'979'0'0,"-2"16"1369"0"0,-1 1 115 0 0,-4 30 0 0 0,3-13-1274 0 0,-13 69 1509 0 0,-32 107 1 0 0,32-147-2312 0 0,-13 41-272 0 0,27-96-128 0 0,-33 88-208 0 0,23-59-617 0 0,12-35-115 0 0,0 7-2765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22 133 1375 0 0,'0'0'19392'0'0,"-9"-12"-18896"0"0,7 9-420 0 0,1 2-60 0 0,0 0 1 0 0,0 0-1 0 0,1 0 1 0 0,-1 0-1 0 0,0 0 1 0 0,0 0-1 0 0,0 0 1 0 0,1-1-1 0 0,-1 1 0 0 0,1 0 1 0 0,-1 0-1 0 0,1-1 1 0 0,0 1-1 0 0,-1 0 1 0 0,1-1-1 0 0,0 1 1 0 0,0-1-1 0 0,0 1 1 0 0,0 0-1 0 0,0-1 1 0 0,0 1-1 0 0,0-1 1 0 0,0 1-1 0 0,1 0 0 0 0,-1-1 1 0 0,1 1-1 0 0,-1 0 1 0 0,1 0-1 0 0,-1-1 1 0 0,1 1-1 0 0,0 0 1 0 0,-1 0-1 0 0,1 0 1 0 0,2-2-1 0 0,25-25 60 0 0,-28 27-76 0 0,1 0 0 0 0,-1 1 0 0 0,1-1 0 0 0,0 1 0 0 0,-1-1 0 0 0,1 1 0 0 0,-1-1 0 0 0,1 1 0 0 0,0 0 0 0 0,-1-1 0 0 0,1 1 0 0 0,0 0 0 0 0,0-1 0 0 0,-1 1 0 0 0,1 0 0 0 0,0 0 0 0 0,0 0 0 0 0,1-1 0 0 0,1 1 0 0 0,-2 0 3 0 0,1-1 0 0 0,0 1 0 0 0,0-1 0 0 0,-1 1 0 0 0,1 0 0 0 0,0 0 0 0 0,0 0 0 0 0,0 0 0 0 0,0 0 0 0 0,0 0 1 0 0,-1 0-1 0 0,1 1 0 0 0,0-1 0 0 0,0 0 0 0 0,-1 1 0 0 0,1 0 0 0 0,0-1 0 0 0,0 1 0 0 0,-1 0 0 0 0,1 0 0 0 0,1 1 0 0 0,0 0 7 0 0,-2-1 57 0 0,0 0 13 0 0,17 19 352 0 0,-17-18-288 0 0,-1-1 0 0 0,3 7-2 0 0,-2-5-89 0 0,0 0 1 0 0,0 0 0 0 0,-1 0-1 0 0,1 0 1 0 0,-1 0-1 0 0,1 0 1 0 0,-1 0-1 0 0,0 1 1 0 0,0-1 0 0 0,-1 0-1 0 0,1 0 1 0 0,0 0-1 0 0,-1 0 1 0 0,-1 4-1 0 0,0-1 42 0 0,2-5-87 0 0,-1-1 0 0 0,1 1 0 0 0,0-1-1 0 0,-1 1 1 0 0,1-1 0 0 0,0 1 0 0 0,-1-1 0 0 0,1 0-1 0 0,0 1 1 0 0,-1-1 0 0 0,1 1 0 0 0,-1-1 0 0 0,1 0-1 0 0,-1 1 1 0 0,1-1 0 0 0,-1 0 0 0 0,1 0 0 0 0,-1 0-1 0 0,1 1 1 0 0,-1-1 0 0 0,1 0 0 0 0,-1 0 0 0 0,0 0-1 0 0,1 0 1 0 0,-1 0 0 0 0,1 0 0 0 0,-1 0 0 0 0,1 0-1 0 0,-1 0 1 0 0,1 0 0 0 0,-1 0 0 0 0,0 0 0 0 0,1 0-1 0 0,-1 0 1 0 0,1-1 0 0 0,-1 1 0 0 0,-14-8 74 0 0,12 6-80 0 0,1 0-1 0 0,0 0 1 0 0,-1 0 0 0 0,1 0-1 0 0,0-1 1 0 0,1 1 0 0 0,-1-1 0 0 0,0 1-1 0 0,1-1 1 0 0,-1 1 0 0 0,1-1-1 0 0,0 0 1 0 0,0 0 0 0 0,0 0 0 0 0,0 1-1 0 0,0-1 1 0 0,1 0 0 0 0,-1 0-1 0 0,1 0 1 0 0,0 0 0 0 0,0 0 0 0 0,0 0-1 0 0,0 0 1 0 0,0 0 0 0 0,1 0 0 0 0,0 0-1 0 0,-1 0 1 0 0,1 0 0 0 0,0 0-1 0 0,2-4 1 0 0,2-2-26 0 0,-3 5 1 0 0,1 0 1 0 0,-1 0-1 0 0,1 0 1 0 0,0 0 0 0 0,0 1-1 0 0,5-5 1 0 0,-4 4 0 0 0,4 6-27 0 0,-8-2 45 0 0,1 0 4 0 0,-1 0 0 0 0,1 1 0 0 0,-1-1 0 0 0,1 0 0 0 0,0 1 0 0 0,-1-1 0 0 0,1 0 0 0 0,-1 1 0 0 0,0-1 0 0 0,1 1 0 0 0,-1-1 0 0 0,1 1 0 0 0,-1-1 0 0 0,0 1 0 0 0,1-1 0 0 0,-1 1 0 0 0,0-1 0 0 0,0 1 0 0 0,1-1 0 0 0,-1 1 0 0 0,0 0 0 0 0,0-1 0 0 0,0 1 0 0 0,0-1 0 0 0,0 1 0 0 0,0 0 0 0 0,1-1 0 0 0,-2 1 0 0 0,1 0 0 0 0,0 0 0 0 0,-4 16 0 0 0,-1-9-420 0 0,-1 0 1 0 0,1 0-1 0 0,-1-1 0 0 0,-1 1 1 0 0,-9 8-1 0 0,9-9-1671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0,'0'0'2910'0'0,"9"0"-310"0"0,2 1-2045 0 0,1-1-1 0 0,0 1 1 0 0,-1 1 0 0 0,0 0 0 0 0,1 1 0 0 0,-1 0 0 0 0,0 1 0 0 0,0 0 0 0 0,0 0-1 0 0,-1 1 1 0 0,14 9 0 0 0,84 45 1829 0 0,-37-22-1264 0 0,118 48 650 0 0,-48-25-1201 0 0,-6 6-432 0 0,-103-53-519 0 0,53 14 0 0 0,-57-23-1050 0 0,-8-4-4464 0 0,-18 0 4407 0 0,7 0-4214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148 123 8287 0 0,'0'0'639'0'0,"-8"3"-390"0"0,-9 3 756 0 0,10-4 165 0 0,-1 1 0 0 0,1-1 0 0 0,0 0 1 0 0,-1 0-1 0 0,1-1 0 0 0,-13 0 0 0 0,17 0-1100 0 0,1-1 0 0 0,-1 0 0 0 0,1-1 0 0 0,0 1 1 0 0,-1 0-1 0 0,1-1 0 0 0,-1 0 0 0 0,1 1 0 0 0,0-1 0 0 0,0 0 0 0 0,-1 0 0 0 0,1 0 0 0 0,0 0 0 0 0,0-1 0 0 0,0 1 0 0 0,0-1 0 0 0,0 1 0 0 0,0-1 0 0 0,1 1 0 0 0,-1-1 1 0 0,1 0-1 0 0,-1 0 0 0 0,1 0 0 0 0,-1 0 0 0 0,1 0 0 0 0,0 0 0 0 0,0 0 0 0 0,0-1 0 0 0,0 1 0 0 0,0-4 0 0 0,0 5 0 0 0,2 0 4 0 0,-1-3-72 0 0,1 1 0 0 0,0 0 0 0 0,0 0 0 0 0,0 0-1 0 0,0 0 1 0 0,0 0 0 0 0,1 0 0 0 0,0 0 0 0 0,2-4 0 0 0,-3 6-3 0 0,1-1 0 0 0,-1 1 1 0 0,0 0-1 0 0,0-1 0 0 0,1 1 1 0 0,-1 0-1 0 0,1 0 0 0 0,-1 0 1 0 0,1 0-1 0 0,0 0 0 0 0,-1 0 1 0 0,1 0-1 0 0,0 1 0 0 0,-1-1 1 0 0,1 1-1 0 0,0-1 0 0 0,0 1 1 0 0,0 0-1 0 0,2-1 1 0 0,1 1-10 0 0,1 1 0 0 0,-1-1 0 0 0,0 1 0 0 0,1 0 0 0 0,-1 1 0 0 0,0-1 0 0 0,1 1 0 0 0,-1 0 0 0 0,0 0 1 0 0,5 3-1 0 0,-8-3 82 0 0,0-1 1 0 0,0 1 0 0 0,1-1-1 0 0,-1 1 1 0 0,0 0 0 0 0,0-1-1 0 0,-1 1 1 0 0,1 0 0 0 0,0 0-1 0 0,-1 1 1 0 0,1-1 0 0 0,-1 0-1 0 0,0 1 1 0 0,1-1 0 0 0,-1 0-1 0 0,0 1 1 0 0,-1-1 0 0 0,1 1-1 0 0,0 0 1 0 0,-1-1 0 0 0,1 1-1 0 0,-1 3 1 0 0,0-5-47 0 0,0-1 1 0 0,-1 1-1 0 0,1-1 0 0 0,0 1 0 0 0,0 0 0 0 0,-1-1 0 0 0,1 1 1 0 0,0-1-1 0 0,-1 1 0 0 0,1-1 0 0 0,-1 1 0 0 0,1-1 0 0 0,-1 1 1 0 0,1-1-1 0 0,-1 0 0 0 0,1 1 0 0 0,-1-1 0 0 0,1 0 1 0 0,-1 1-1 0 0,0-1 0 0 0,-13 7 246 0 0,13-7-231 0 0,-4 3 26 0 0,3-3-51 0 0,1 1 0 0 0,-1 0 1 0 0,1-1-1 0 0,-1 1 0 0 0,1-1 0 0 0,-1 1 0 0 0,0-1 0 0 0,1 0 1 0 0,-1 0-1 0 0,1 0 0 0 0,-3 0 0 0 0,2 0-8 0 0,1 0-1 0 0,-1 0 1 0 0,1-1-1 0 0,-1 1 0 0 0,1-1 1 0 0,-1 1-1 0 0,1-1 1 0 0,-1 1-1 0 0,1-1 1 0 0,0 0-1 0 0,-1 0 1 0 0,1 0-1 0 0,0 0 1 0 0,0 0-1 0 0,0 0 1 0 0,-2-2-1 0 0,1 1-6 0 0,-1-1 0 0 0,1 0 0 0 0,0 1-1 0 0,1-1 1 0 0,-4-6 0 0 0,4 6-1 0 0,-1 0 0 0 0,1 0 0 0 0,0 0 0 0 0,1 0 0 0 0,-1 0 0 0 0,0-1 0 0 0,1 1 0 0 0,-1 0 0 0 0,1 0 0 0 0,0 0 0 0 0,0-1 0 0 0,1 1 0 0 0,-1 0 0 0 0,1 0 0 0 0,-1 0 0 0 0,1 0 0 0 0,0 0 0 0 0,0 0 0 0 0,0 0 0 0 0,1 0 0 0 0,-1 0 0 0 0,1 0 0 0 0,-1 0 0 0 0,4-3 0 0 0,1-3-15 0 0,-5 8 12 0 0,-1 0-1 0 0,1 0 1 0 0,-1 0 0 0 0,1 0-1 0 0,0 0 1 0 0,-1 0 0 0 0,1 0-1 0 0,0 0 1 0 0,0 1-1 0 0,0-1 1 0 0,0 0 0 0 0,0 0-1 0 0,0 1 1 0 0,0-1 0 0 0,0 1-1 0 0,0-1 1 0 0,0 1 0 0 0,0-1-1 0 0,0 1 1 0 0,0 0 0 0 0,0-1-1 0 0,0 1 1 0 0,0 0-1 0 0,1 0 1 0 0,-1 0 0 0 0,0 0-1 0 0,0 0 1 0 0,0 0 0 0 0,0 0-1 0 0,0 0 1 0 0,1 0 0 0 0,-1 1-1 0 0,0-1 1 0 0,0 0-1 0 0,1 1 1 0 0,-1 0 8 0 0,1-1 0 0 0,-1 1-1 0 0,0-1 1 0 0,0 1 0 0 0,0-1 0 0 0,0 1-1 0 0,0-1 1 0 0,0 1 0 0 0,0 0-1 0 0,0 0 1 0 0,0-1 0 0 0,-1 1 0 0 0,2 1-1 0 0,1 2 18 0 0,-2-4 122 0 0,0 1-137 0 0,-1-1-1 0 0,1 1 0 0 0,0-1 1 0 0,-1 0-1 0 0,1 1 1 0 0,-1-1-1 0 0,1 1 0 0 0,-1-1 1 0 0,1 1-1 0 0,-1 0 1 0 0,1-1-1 0 0,-1 1 0 0 0,0-1 1 0 0,1 1-1 0 0,-1 0 1 0 0,0-1-1 0 0,1 1 0 0 0,-1 0 1 0 0,0 0-1 0 0,1 2-155 0 0,0-1-1 0 0,-1 0 1 0 0,0 1 0 0 0,1-1-1 0 0,-1 0 1 0 0,0 1-1 0 0,0-1 1 0 0,0 0 0 0 0,0 1-1 0 0,-1-1 1 0 0,1 0-1 0 0,-1 1 1 0 0,1-1-1 0 0,-1 0 1 0 0,0 0 0 0 0,-1 3-1 0 0,-3 10-2051 0 0,3-5-4834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13039 0 0,'0'0'598'0'0,"6"13"220"0"0,-2-5-32 0 0,-1 1 0 0 0,0-1-1 0 0,0 1 1 0 0,-1 0 0 0 0,2 14 0 0 0,0 46 469 0 0,-1-22-643 0 0,-1 160 340 0 0,0 0-1712 0 0,-2-200-63 0 0,2 14-149 0 0,3-9-5788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13247 0 0,'0'0'1195'0'0,"2"13"-424"0"0,6 64 1123 0 0,23 99 0 0 0,-15-85-1868 0 0,-3-11-194 0 0,21 97-3698 0 0,-30-156-1648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7831 0 0,'-5'6'8050'0'0,"6"-5"-7857"0"0,1 1 0 0 0,1-1 0 0 0,-1 1 0 0 0,0-1 0 0 0,0 0 0 0 0,0 0 0 0 0,1 0 0 0 0,-1 0 0 0 0,1 0 0 0 0,-1-1 0 0 0,0 1 0 0 0,1-1 0 0 0,4 1 0 0 0,38-2 2450 0 0,-20 0-2022 0 0,34 1-3429 0 0,-45 0 1264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2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0,'1'0'8952'0'0,"63"7"-5027"0"0,34-7-3239 0 0,-67 0-2353 0 0,-18-3 635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11599 0 0,'0'0'1054'0'0,"5"-33"1742"0"0,-5 33-2584 0 0,0-1 1 0 0,0 0 0 0 0,0 1-1 0 0,0-1 1 0 0,0 0 0 0 0,0 1 0 0 0,1-1-1 0 0,-1 0 1 0 0,0 1 0 0 0,0-1-1 0 0,1 1 1 0 0,-1-1 0 0 0,0 0 0 0 0,1 1-1 0 0,-1-1 1 0 0,1 1 0 0 0,-1-1 0 0 0,0 1-1 0 0,1-1 1 0 0,-1 1 0 0 0,1-1-1 0 0,1 0 1 0 0,-2 1-127 0 0,1 0 0 0 0,-1 0-1 0 0,1 0 1 0 0,-1 0 0 0 0,1 1 0 0 0,0-1-1 0 0,-1 0 1 0 0,1 0 0 0 0,-1 0-1 0 0,1 0 1 0 0,-1 1 0 0 0,1-1 0 0 0,-1 0-1 0 0,1 0 1 0 0,-1 1 0 0 0,1-1 0 0 0,-1 0-1 0 0,1 1 1 0 0,-1-1 0 0 0,1 1 0 0 0,1 2 18 0 0,1 0 0 0 0,-1-1 0 0 0,0 1 0 0 0,0 0 1 0 0,0 0-1 0 0,3 7 0 0 0,-1 3 48 0 0,-1 1 0 0 0,-1 0 0 0 0,0 1 0 0 0,0-1-1 0 0,-2 21 1 0 0,1-7-14 0 0,-2 74-51 0 0,-1-18 30 0 0,-3 29 144 0 0,0-13-462 0 0,5-90 163 0 0,-1 9 134 0 0,2 1-1 0 0,0-1 1 0 0,0 0-1 0 0,2 0 1 0 0,8 30-1 0 0,-10-46-56 0 0,0 0 0 0 0,0-1 0 0 0,0 1 0 0 0,1-1 0 0 0,-1 1 0 0 0,1-1 1 0 0,-1 1-1 0 0,1-1 0 0 0,0 0 0 0 0,0 0 0 0 0,0 0 0 0 0,0 0 0 0 0,1 0 0 0 0,-1 0 0 0 0,0-1 0 0 0,1 1 0 0 0,-1-1 0 0 0,1 1 0 0 0,0-1 0 0 0,-1 0 0 0 0,1 0 0 0 0,0 0 0 0 0,4 0 1 0 0,-1 0-1 0 0,0-1 1 0 0,0 0 0 0 0,0 0 0 0 0,0 0 0 0 0,0-1 0 0 0,-1 0 0 0 0,1 0-1 0 0,0 0 1 0 0,0-1 0 0 0,7-3 0 0 0,93-32-186 0 0,-35 20-4716 0 0,-56 14-504 0 0,-4-1-1428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129 490 15839 0 0,'0'0'1712'0'0,"0"8"-1712"0"0,3 2 0 0 0,0-1 344 0 0,0 1 32 0 0,1 0 8 0 0,2 1 0 0 0,1 2-384 0 0,-1 0 0 0 0,-1-2-96 0 0,1-1 16 0 0,1 1-1336 0 0,-1-3-272 0 0</inkml:trace>
  <inkml:trace contextRef="#ctx0" brushRef="#br0" timeOffset="1">75 64 8287 0 0,'-8'-8'640'0'0,"-1"0"-1"0"0,0 1 1 0 0,0-1-1 0 0,-14-6 1 0 0,7 1 7260 0 0,16 13-7817 0 0,0 0 1 0 0,0 0 0 0 0,0 0-1 0 0,0 0 1 0 0,0 0 0 0 0,0-1 0 0 0,0 1-1 0 0,0 0 1 0 0,0 0 0 0 0,0 0-1 0 0,0 0 1 0 0,0 0 0 0 0,0 0 0 0 0,0-1-1 0 0,0 1 1 0 0,0 0 0 0 0,0 0-1 0 0,0 0 1 0 0,0 0 0 0 0,0 0 0 0 0,0 0-1 0 0,0 0 1 0 0,1-2 1088 0 0,-1 2-1088 0 0,0 0 0 0 0,11-2-663 0 0,10 4-1766 0 0,-10 1 922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0 143 455 0 0,'14'3'8530'0'0,"-3"2"-3765"0"0,-8-4-4558 0 0,-1 1-1 0 0,1 0 1 0 0,-1 0-1 0 0,0 0 1 0 0,1 0-1 0 0,-1 0 1 0 0,0 0-1 0 0,0 0 1 0 0,0 1-1 0 0,-1-1 1 0 0,1 1-1 0 0,-1 0 1 0 0,1-1-1 0 0,-1 1 1 0 0,0 0-1 0 0,2 5 1 0 0,0 4 83 0 0,1 0 1 0 0,-2 0 0 0 0,1 0 0 0 0,0 17-1 0 0,-2 52 335 0 0,-1-64-502 0 0,2 190-136 0 0,-2-268-30 0 0,11-403 1468 0 0,-10 458-1333 0 0,-1-1-1 0 0,1 1 0 0 0,0 0 1 0 0,1 0-1 0 0,-1-1 1 0 0,4-5-1 0 0,-4 10 49 0 0,0 5-121 0 0,0-1-1 0 0,0 0 1 0 0,0 0-1 0 0,0 1 1 0 0,0-1 0 0 0,0 1-1 0 0,0 2 1 0 0,-1-3-12 0 0,24 120-185 0 0,-11-41 104 0 0,-6-47 48 0 0,31 123-87 0 0,-33-140 136 0 0,1-1 0 0 0,1 0 0 0 0,1 0 0 0 0,0 0 0 0 0,1-1-1 0 0,0 0 1 0 0,13 14 0 0 0,-19-26 27 0 0,0 1 1 0 0,1-1-1 0 0,0 0 0 0 0,0 0 0 0 0,0 0 0 0 0,0 0 0 0 0,0-1 0 0 0,0 0 1 0 0,6 3-1 0 0,-8-5-13 0 0,-1 1 0 0 0,1 0 0 0 0,0-1 1 0 0,0 1-1 0 0,0-1 0 0 0,-1 0 0 0 0,1 0 1 0 0,0 1-1 0 0,0-1 0 0 0,0 0 0 0 0,0 0 1 0 0,-1-1-1 0 0,1 1 0 0 0,0 0 0 0 0,0-1 0 0 0,0 1 1 0 0,-1-1-1 0 0,1 1 0 0 0,0-1 0 0 0,-1 0 1 0 0,1 0-1 0 0,0 0 0 0 0,-1 0 0 0 0,1 0 0 0 0,-1 0 1 0 0,0 0-1 0 0,2-2 0 0 0,4-6 145 0 0,-1 1 1 0 0,-1-1-1 0 0,1-1 0 0 0,-1 1 1 0 0,-1-1-1 0 0,0 0 0 0 0,0 0 1 0 0,-1 0-1 0 0,-1-1 0 0 0,3-12 1 0 0,0-15 321 0 0,0-56 0 0 0,-5 87-462 0 0,-7-156 206 0 0,1 64-3335 0 0,5 80 1758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9615 0 0,'0'0'2620'0'0,"2"1"-1750"0"0,10 8 249 0 0,1 0 1 0 0,-1 1-1 0 0,-1 1 1 0 0,12 13-1 0 0,36 54 1377 0 0,-27-33-1531 0 0,37 56 302 0 0,19 43-442 0 0,-54-89-521 0 0,-21-37-207 0 0,-2 0 0 0 0,12 25 0 0 0,-13-28-52 0 0,-7-11-16 0 0,0 0-1 0 0,0 1 1 0 0,-1-1-1 0 0,1 0 1 0 0,-1 1 0 0 0,2 7-1 0 0,-3-11-9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2759 0 0,'0'0'126'0'0,"7"5"5804"0"0,11 3-1403 0 0,21 7 0 0 0,55 13-1351 0 0,-17-7-1854 0 0,-44-11-1055 0 0,1-3 1 0 0,0 0-1 0 0,0-3 0 0 0,66 2 0 0 0,38-12-2532 0 0,-119 3-846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1074 0 2303 0 0,'0'0'13088'0'0,"-10"7"-11704"0"0,0-3-671 0 0,1 0 1 0 0,-1 1-1 0 0,-15 11 0 0 0,14-8-393 0 0,0-2-1 0 0,-13 7 1 0 0,-174 78 2144 0 0,96-43-1476 0 0,26-13-373 0 0,-193 82 618 0 0,223-97-1124 0 0,0 2 1 0 0,-63 41-1 0 0,64-30-64 0 0,9-5-810 0 0,28-22 50 0 0,-8 3-2480 0 0,4-6-1737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0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1 919 0 0,'1'2'6386'0'0,"2"40"3974"0"0,-3-30-9355 0 0,0 0 0 0 0,-1 0 0 0 0,-4 18-1 0 0,2-15-550 0 0,-1 1-1 0 0,0-1 0 0 0,-1 0 0 0 0,-1 0 0 0 0,0 0 0 0 0,-1-1 1 0 0,-17 27-1 0 0,16-31-348 0 0,-16 25-44 0 0,-49 51-1 0 0,40-60-2782 0 0,23-19-3841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85 4143 0 0,'0'0'319'0'0,"11"-25"11898"0"0,-4 26-8297 0 0,-7 0-3854 0 0,-2 5 262 0 0,1-6-314 0 0,0 0-1 0 0,1 1 0 0 0,-1-1 0 0 0,0 0 0 0 0,0 0 1 0 0,1 1-1 0 0,-1-1 0 0 0,0 0 0 0 0,0 0 0 0 0,0 0 0 0 0,1 0 1 0 0,-1 0-1 0 0,0 0 0 0 0,-1-1 0 0 0,1 1-11 0 0,0 0 1 0 0,0 0-1 0 0,0-1 0 0 0,0 1 0 0 0,0-1 0 0 0,0 1 1 0 0,0-1-1 0 0,0 1 0 0 0,0-1 0 0 0,0 0 0 0 0,0 1 1 0 0,0-1-1 0 0,1 0 0 0 0,-1 0 0 0 0,0 0 0 0 0,1 0 1 0 0,-1 1-1 0 0,1-1 0 0 0,-1 0 0 0 0,1 0 1 0 0,-1 0-1 0 0,1 0 0 0 0,-1 0 0 0 0,1 0 0 0 0,0 0 1 0 0,0 0-1 0 0,-1-1 0 0 0,1 0 0 0 0,0 1 4 0 0,0 0 0 0 0,-1 1-1 0 0,1-1 1 0 0,0 0 0 0 0,0 1 0 0 0,0-1 0 0 0,0 0-1 0 0,0 0 1 0 0,-1 1 0 0 0,1-1 0 0 0,1 0-1 0 0,-1 1 1 0 0,0-1 0 0 0,0 0 0 0 0,0 0-1 0 0,0 1 1 0 0,0-1 0 0 0,1 0 0 0 0,-1 1 0 0 0,0-1-1 0 0,1 0 1 0 0,-1 1 0 0 0,0-1 0 0 0,1 1-1 0 0,-1-1 1 0 0,1 0 0 0 0,-1 1 0 0 0,1-1-1 0 0,-1 1 1 0 0,1-1 0 0 0,-1 1 0 0 0,1 0 0 0 0,-1-1-1 0 0,1 1 1 0 0,0-1 0 0 0,-1 1 0 0 0,2 0-1 0 0,0-1-16 0 0,-1 0 86 0 0,17 3 186 0 0,-15-1-181 0 0,1 0-1 0 0,-1 1 1 0 0,0-1-1 0 0,0 1 1 0 0,1 0-1 0 0,-1-1 1 0 0,0 2 0 0 0,3 1-1 0 0,-5-3 245 0 0,5 5-138 0 0,-2 0 161 0 0,-3-5-189 0 0,-1-1-111 0 0,0 1-42 0 0,0 0 1 0 0,0-1 0 0 0,0 1 0 0 0,0-1-1 0 0,0 1 1 0 0,0-1 0 0 0,0 1-1 0 0,0 0 1 0 0,0-1 0 0 0,-1 1 0 0 0,1-1-1 0 0,0 1 1 0 0,0-1 0 0 0,-1 1-1 0 0,1-1 1 0 0,-1 1 0 0 0,0 0 7 0 0,1-1-13 0 0,-1 1 0 0 0,1-1 0 0 0,-1 0 0 0 0,1 0 0 0 0,-1 0 0 0 0,1 0 0 0 0,-1 1 0 0 0,0-1 0 0 0,1 0 0 0 0,-1 0 0 0 0,1 0 0 0 0,-1 0 0 0 0,1 0 0 0 0,-1 0 0 0 0,1 0 0 0 0,-1 0 0 0 0,1-1 0 0 0,-1 1 0 0 0,0 0 0 0 0,1 0 0 0 0,-1 0 0 0 0,0-1 0 0 0,1 1 0 0 0,-1 0 0 0 0,1 0 0 0 0,-1 0 0 0 0,1 0 0 0 0,-1 0 0 0 0,1 0 0 0 0,-1 0 0 0 0,1 0 0 0 0,-1-1 0 0 0,1 1 0 0 0,-1 0 0 0 0,1 0 0 0 0,-1 0 0 0 0,1-1 0 0 0,0 1 0 0 0,-1 0 0 0 0,1 0 0 0 0,-1-1 0 0 0,1 1 0 0 0,0 0 0 0 0,-1-1 0 0 0,1 1 0 0 0,0-1 0 0 0,-1 1 0 0 0,1 0 0 0 0,0-1 0 0 0,0 1 0 0 0,-1-1 0 0 0,1 1 0 0 0,0-1 0 0 0,0-1 0 0 0,-1 1 0 0 0,0-1 0 0 0,0 1 0 0 0,0-1 0 0 0,0 1 0 0 0,1-1 0 0 0,-1 0 0 0 0,0 0 0 0 0,1 1 0 0 0,0-1 0 0 0,-1 0 0 0 0,1 0 0 0 0,0 1 0 0 0,0-1 0 0 0,0 0 0 0 0,0 0 0 0 0,1 0 0 0 0,-1 1 0 0 0,0-1 0 0 0,1 0 0 0 0,-1 0 0 0 0,1 1 0 0 0,-1-1 0 0 0,3-3 0 0 0,3-4 0 0 0,-6 8 0 0 0,0 1 0 0 0,0 0 0 0 0,0 0 0 0 0,1 0 0 0 0,-1 0 0 0 0,0 0 0 0 0,0 0 0 0 0,1-1 0 0 0,-1 1 0 0 0,0 0 0 0 0,0 0 0 0 0,1 0 0 0 0,-1 0 0 0 0,0 0 0 0 0,1 0 0 0 0,-1 0 0 0 0,0 0 0 0 0,0 0 0 0 0,1 0 0 0 0,-1 0 0 0 0,0 0 0 0 0,0 1 0 0 0,1-1 0 0 0,-1 0 0 0 0,0 0 0 0 0,0 0 0 0 0,1 0 0 0 0,-1 0 0 0 0,0 0 0 0 0,0 1 0 0 0,1-1 0 0 0,-1 0 0 0 0,0 0 0 0 0,7 6 0 0 0,-7-5 0 0 0,2 1-545 0 0,0 0 1 0 0,0 1-1 0 0,0-1 0 0 0,0 1 1 0 0,-1 0-1 0 0,1 0 0 0 0,-1-1 1 0 0,0 1-1 0 0,0 0 0 0 0,0 0 1 0 0,0 0-1 0 0,1 7 0 0 0,0-1-1414 0 0,2 2-4361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43 4143 0 0,'0'0'191'0'0,"-14"7"7863"0"0,8-5-7173 0 0,-8-4 3391 0 0,13 2-4159 0 0,1 0 0 0 0,-1 0 0 0 0,1 0 0 0 0,-1-1 0 0 0,1 1 0 0 0,-1 0 0 0 0,1 0 0 0 0,-1 0 0 0 0,1-1 0 0 0,-1 1 0 0 0,1 0 0 0 0,-1-1 0 0 0,1 1 0 0 0,0-1 0 0 0,-1 1 0 0 0,1 0 0 0 0,-1-1 0 0 0,1 1 0 0 0,0-1 0 0 0,0 1 0 0 0,-1-1 0 0 0,1 1 0 0 0,0-1 0 0 0,0 0 821 0 0,4-4 254 0 0,-3 5-425 0 0,12 11 43 0 0,-12-5-747 0 0,-2 0-47 0 0,1-5-13 0 0,-1-1-1 0 0,1 1 1 0 0,0-1 0 0 0,-1 1-1 0 0,1-1 1 0 0,0 1 0 0 0,-1-1-1 0 0,1 1 1 0 0,-1-1 0 0 0,1 0-1 0 0,-1 1 1 0 0,1-1-1 0 0,-1 0 1 0 0,1 0 0 0 0,-1 1-1 0 0,1-1 1 0 0,-1 0 0 0 0,1 0-1 0 0,-1 1 1 0 0,1-1 0 0 0,-1 0-1 0 0,0 0 1 0 0,1 0-1 0 0,-1 0 1 0 0,1 0 0 0 0,-1 0-1 0 0,1 0 1 0 0,-2 0 0 0 0,1 0-13 0 0,1 0 10 0 0,-1 0 0 0 0,0 0 1 0 0,1 0-1 0 0,-1 0 0 0 0,0 0 1 0 0,0 0-1 0 0,1 0 0 0 0,-1 0 1 0 0,0 0-1 0 0,1-1 0 0 0,-1 1 1 0 0,0 0-1 0 0,1 0 0 0 0,-1-1 1 0 0,0 1-1 0 0,1 0 0 0 0,-1-1 1 0 0,0 1-1 0 0,1 0 0 0 0,-1-1 1 0 0,1 1-1 0 0,-1-1 0 0 0,1 1 1 0 0,-1-1-1 0 0,1 1 0 0 0,-1-1 1 0 0,1 0-1 0 0,0 1 0 0 0,-1-1 0 0 0,1 0 1 0 0,0 1-1 0 0,-1-2 0 0 0,1 0-9 0 0,-1 0 0 0 0,1 0 0 0 0,-1-1 0 0 0,1 1 0 0 0,0 0-1 0 0,0 0 1 0 0,0-3 0 0 0,0 3 23 0 0,1 1-1 0 0,-1-1 1 0 0,0 1-1 0 0,1-1 1 0 0,-1 0-1 0 0,1 1 1 0 0,0-1-1 0 0,-1 1 1 0 0,1-1-1 0 0,0 1 1 0 0,0-1-1 0 0,0 1 1 0 0,0 0-1 0 0,0-1 1 0 0,0 1-1 0 0,1 0 1 0 0,-1 0-1 0 0,0 0 1 0 0,1 0-1 0 0,-1 0 1 0 0,0 0-1 0 0,1 0 1 0 0,-1 1-1 0 0,1-1 1 0 0,-1 0-1 0 0,1 1 1 0 0,0-1-1 0 0,-1 1 1 0 0,1 0-1 0 0,0-1 1 0 0,2 1-1 0 0,-4 0 466 0 0,1 1-417 0 0,-1 1-66 0 0,1-1-1 0 0,-1 0 1 0 0,0 1-1 0 0,1-1 0 0 0,-1 1 1 0 0,0-1-1 0 0,0 1 1 0 0,0-1-1 0 0,0 1 0 0 0,-1-1 1 0 0,1 1-1 0 0,0-1 1 0 0,0 0-1 0 0,-1 1 0 0 0,1-1 1 0 0,-1 0-1 0 0,1 1 0 0 0,-1-1 1 0 0,0 0-1 0 0,0 1 1 0 0,1-1-1 0 0,-1 0 0 0 0,0 0 1 0 0,-1 1-1 0 0,-1 3-254 0 0,2-5-8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0 980 5983 0 0,'0'0'464'0'0,"3"1"-53"0"0,7 5 913 0 0,-7-5 432 0 0,5 2 1785 0 0,-5-3-3263 0 0,0 1 0 0 0,0-1 0 0 0,0 0 0 0 0,0 0-1 0 0,0 0 1 0 0,-1 0 0 0 0,1-1 0 0 0,0 1 0 0 0,0-1-1 0 0,3-1 1 0 0,30-12 1390 0 0,-17 5-826 0 0,58-19 1039 0 0,61-26 123 0 0,-97 34-1883 0 0,-2 1 10 0 0,52-33 1 0 0,-67 37-36 0 0,49-23 0 0 0,-70 37-91 0 0,-1-1 1 0 0,1 1-1 0 0,-1-1 1 0 0,1 0-1 0 0,-1 1 1 0 0,0-1-1 0 0,0 0 1 0 0,3-4-1 0 0,18-15 74 0 0,-22 20 118 0 0,3-6-64 0 0,-1 1-122 0 0,3-5 137 0 0,0-1 1 0 0,-1 0-1 0 0,5-13 0 0 0,-6 11-50 0 0,12-19 290 0 0,-13 26-316 0 0,1-1 0 0 0,-1 1 0 0 0,0-1 0 0 0,2-9 0 0 0,10-44 193 0 0,6-28 7 0 0,3-12-143 0 0,-4 22-314 0 0,0-59-2292 0 0,-12 86-3348 0 0,-6 42-809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4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29 8895 0 0,'-1'-9'109'0'0,"1"-1"348"0"0,0 1 5569 0 0,16 17-3756 0 0,11 2-542 0 0,0-1 1 0 0,57 9 0 0 0,-49-12-885 0 0,51 17 0 0 0,-53-11-740 0 0,5 2 36 0 0,42 10 0 0 0,65 3-4972 0 0,-134-26 2936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2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3223 0 0,'3'1'492'0'0,"9"6"858"0"0,-9-5 378 0 0,-3-2-1495 0 0,0 1 1 0 0,1-1 0 0 0,-1 1-1 0 0,0 0 1 0 0,0-1 0 0 0,1 1-1 0 0,-1 0 1 0 0,0-1 0 0 0,1 1-1 0 0,-1-1 1 0 0,1 1 0 0 0,-1-1-1 0 0,1 1 1 0 0,-1-1 0 0 0,1 1-1 0 0,-1-1 1 0 0,2 1 0 0 0,-2-1-102 0 0,1 1 0 0 0,0-1 0 0 0,-1 1 0 0 0,1 0 0 0 0,0-1 0 0 0,-1 1-1 0 0,1 0 1 0 0,-1-1 0 0 0,1 1 0 0 0,-1 0 0 0 0,1 0 0 0 0,-1-1 0 0 0,1 1 0 0 0,-1 0 0 0 0,0 0 0 0 0,1 0 0 0 0,-1 0 0 0 0,0 1 0 0 0,0 59 5009 0 0,0-60-5117 0 0,-1-1-1 0 0,1 0 0 0 0,-1 1 1 0 0,1-1-1 0 0,-1 0 0 0 0,1 0 1 0 0,-1 1-1 0 0,1-1 1 0 0,-1 0-1 0 0,1 0 0 0 0,-1 0 1 0 0,1 0-1 0 0,-1 0 0 0 0,0 0 1 0 0,1 0-1 0 0,-1 0 1 0 0,1 0-1 0 0,-1 0 0 0 0,1 0 1 0 0,-1 0-1 0 0,0 0 0 0 0,1 0 1 0 0,-1-1-1 0 0,1 1 1 0 0,-1 0-1 0 0,1 0 0 0 0,-1 0 1 0 0,1-1-1 0 0,-1 1 0 0 0,1 0 1 0 0,-1-1-1 0 0,0 0 9 0 0,-1 0 0 0 0,1 0 0 0 0,0 0-1 0 0,0 0 1 0 0,0 1 0 0 0,0-1 0 0 0,0-1 0 0 0,0 1-1 0 0,0 0 1 0 0,1 0 0 0 0,-1 0 0 0 0,0 0 0 0 0,1-1-1 0 0,-1 1 1 0 0,0 0 0 0 0,1 0 0 0 0,0-1 0 0 0,-1 1-1 0 0,1-2 1 0 0,-1 1-15 0 0,1-1 1 0 0,0 1-1 0 0,0 0 0 0 0,0-1 0 0 0,1 1 1 0 0,-1 0-1 0 0,1-1 0 0 0,-1 1 0 0 0,1 0 1 0 0,0 0-1 0 0,-1-1 0 0 0,1 1 0 0 0,2-3 1 0 0,-2 5 204 0 0,11-5 157 0 0,-11 4-323 0 0,1 1 0 0 0,-1-1-1 0 0,1 0 1 0 0,-1 1 0 0 0,1-1-1 0 0,-1 1 1 0 0,1-1 0 0 0,-1 1-1 0 0,3 0 1 0 0,-1-1 52 0 0,0 1 0 0 0,0 1-1 0 0,0-1 1 0 0,0 0 0 0 0,0 1 0 0 0,0 0 0 0 0,0-1-1 0 0,0 1 1 0 0,0 0 0 0 0,0 0 0 0 0,3 3-1 0 0,-5-3 112 0 0,0-1-201 0 0,-1 0 0 0 0,1 0 0 0 0,-1 0 1 0 0,0 0-1 0 0,1 1 0 0 0,-1-1 0 0 0,1 0 0 0 0,-1 1 0 0 0,0-1 0 0 0,1 0 0 0 0,-1 0 0 0 0,0 1 1 0 0,1-1-1 0 0,-1 1 0 0 0,0-1 0 0 0,0 0 0 0 0,1 1 0 0 0,-1-1 0 0 0,0 1 0 0 0,0-1 0 0 0,0 1 1 0 0,1-1-1 0 0,-1 0 0 0 0,0 1 0 0 0,0-1 0 0 0,0 1 0 0 0,0 0 0 0 0,0 0 26 0 0,0 1-1 0 0,1-1 0 0 0,-1 1 1 0 0,0-1-1 0 0,0 1 0 0 0,0-1 1 0 0,-1 1-1 0 0,1-1 0 0 0,0 1 1 0 0,-1 1-1 0 0,1-2-19 0 0,-8 9 96 0 0,7-7-119 0 0,0-2 2 0 0,1-1 0 0 0,0 1 0 0 0,-1-1 0 0 0,1 1 0 0 0,0-1 0 0 0,-1 1 0 0 0,1-1 0 0 0,-1 1 0 0 0,1-1 0 0 0,-1 0 0 0 0,1 1 0 0 0,-1-1 0 0 0,1 0 0 0 0,-1 1 0 0 0,1-1 0 0 0,-1 0 0 0 0,1 1 0 0 0,-1-1 0 0 0,0 0 0 0 0,1 0 0 0 0,-1 0 0 0 0,0 0 0 0 0,1 0 0 0 0,-2 1 0 0 0,1-2 1 0 0,0 1-1 0 0,0 0 1 0 0,0-1-1 0 0,0 1 1 0 0,0-1-1 0 0,0 1 1 0 0,0-1-1 0 0,0 1 1 0 0,0-1-1 0 0,0 0 1 0 0,0 0-1 0 0,0 1 1 0 0,0-1-1 0 0,0 0 1 0 0,1 0-1 0 0,-2-2 0 0 0,2 3-2 0 0,-2-2-7 0 0,1 1 2 0 0,0 0 0 0 0,0-1-1 0 0,0 1 1 0 0,0-1 0 0 0,1 1-1 0 0,-1-1 1 0 0,0 1-1 0 0,1-1 1 0 0,-1 1 0 0 0,1-1-1 0 0,0 0 1 0 0,-1 1 0 0 0,1-1-1 0 0,0 1 1 0 0,0-1 0 0 0,0-2-1 0 0,0 3-23 0 0,0 0 1 0 0,1 1-1 0 0,-1-1 0 0 0,0 0 1 0 0,0 1-1 0 0,0-1 0 0 0,1 0 1 0 0,-1 1-1 0 0,0-1 0 0 0,1 1 1 0 0,-1-1-1 0 0,0 0 0 0 0,1 1 0 0 0,-1-1 1 0 0,1 1-1 0 0,-1-1 0 0 0,1 1 1 0 0,-1 0-1 0 0,1-1 0 0 0,-1 1 1 0 0,1-1-1 0 0,0 1 0 0 0,-1 0 1 0 0,1 0-1 0 0,0-1 0 0 0,-1 1 0 0 0,2 0 1 0 0,15-3-1822 0 0,-4 3-1097 0 0,-7 0 1084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2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27 6447 0 0,'1'1'499'0'0,"11"7"7145"0"0,-3-5-3997 0 0,-8-3-3487 0 0,0 1 1 0 0,0-1 0 0 0,0 1 0 0 0,0-1 0 0 0,1 1 0 0 0,-1-1 0 0 0,0 1-1 0 0,0 0 1 0 0,0-1 0 0 0,1 3 1369 0 0,-15 5-343 0 0,9-6-1023 0 0,1 0 1 0 0,0 0-1 0 0,-1 0 1 0 0,1 0-1 0 0,-1-1 1 0 0,1 1 0 0 0,-1-1-1 0 0,0 0 1 0 0,-5 0-1 0 0,8-1-59 0 0,0 0-98 0 0,1 0-1 0 0,-1 0 0 0 0,0-1 1 0 0,1 1-1 0 0,-1 0 0 0 0,1-1 0 0 0,-1 1 1 0 0,0-1-1 0 0,1 1 0 0 0,-1-1 0 0 0,1 1 1 0 0,0-1-1 0 0,-1 1 0 0 0,1-1 0 0 0,-1 0 1 0 0,1 1-1 0 0,0-1 0 0 0,-1 1 0 0 0,1-1 1 0 0,0 0-1 0 0,0 1 0 0 0,-1-2 0 0 0,-3-16-18 0 0,6-1-33 0 0,-1 10 37 0 0,0 7 8 0 0,-1 2 0 0 0,0 0 0 0 0,0-1 0 0 0,0 1 0 0 0,0-1 0 0 0,0 1 0 0 0,0 0 0 0 0,0-1 0 0 0,0 1 0 0 0,0 0 0 0 0,1-1 0 0 0,-1 1 0 0 0,0 0 0 0 0,0-1 0 0 0,1 1 0 0 0,-1 0 0 0 0,0-1 0 0 0,0 1 0 0 0,1 0 0 0 0,-1 0 0 0 0,0-1 0 0 0,0 1 0 0 0,1 0 0 0 0,-1 0 0 0 0,0-1 0 0 0,1 1 0 0 0,-1 0 0 0 0,1 0 0 0 0,-1 0 0 0 0,0 0 0 0 0,1 0 0 0 0,-1 0 0 0 0,0 0 0 0 0,1-1 0 0 0,-1 1 0 0 0,1 0 0 0 0,-1 0 0 0 0,0 0 0 0 0,1 1 0 0 0,1-2 0 0 0,0 0 13 0 0,0 1-1 0 0,0 0 0 0 0,0-1 1 0 0,0 1-1 0 0,0 0 1 0 0,0 0-1 0 0,0 0 1 0 0,1 0-1 0 0,-1 1 0 0 0,0-1 1 0 0,0 0-1 0 0,-1 1 1 0 0,1 0-1 0 0,0-1 1 0 0,0 1-1 0 0,0 0 0 0 0,0 0 1 0 0,0 0-1 0 0,2 2 1 0 0,-3-3-3 0 0,9 7 182 0 0,-1 0 0 0 0,14 12 0 0 0,-22-18-99 0 0,0 0-59 0 0,0 0 1 0 0,-1 0-1 0 0,1-1 0 0 0,0 1 1 0 0,0 0-1 0 0,-1 0 0 0 0,1 0 0 0 0,0 0 1 0 0,-1 0-1 0 0,1 0 0 0 0,-1 0 1 0 0,1 0-1 0 0,-1 0 0 0 0,0 0 0 0 0,1 0 1 0 0,-1 0-1 0 0,0 1 0 0 0,0-1 1 0 0,0 0-1 0 0,0 2 0 0 0,-4 2 25 0 0,2-2-47 0 0,0 0 0 0 0,0-1-1 0 0,0 1 1 0 0,-1-1 0 0 0,1 0-1 0 0,-1 1 1 0 0,0-1 0 0 0,1 0-1 0 0,-4 1 1 0 0,4-2-23 0 0,0 0 0 0 0,1 0 1 0 0,-1-1-1 0 0,0 1 0 0 0,0-1 0 0 0,0 1 0 0 0,1-1 0 0 0,-1 0 0 0 0,0 1 1 0 0,0-1-1 0 0,0 0 0 0 0,0 0 0 0 0,-3-1 0 0 0,-2-8-1794 0 0,5 0-2671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4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 13647 0 0,'0'0'1239'0'0,"-7"3"-998"0"0,0-1 5339 0 0,13-4-5162 0 0,1 0 0 0 0,-1 0 0 0 0,0 0 1 0 0,9 0-1 0 0,2-2-132 0 0,-5 1-185 0 0,90-25-170 0 0,-71 19-1133 0 0,-9 7-2978 0 0,-14 1-2427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8:5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507 159 12007 0 0,'-1'-10'541'0'0,"0"-2"69"0"0,-1-1-1 0 0,0 1 0 0 0,-1-1 0 0 0,-1 1 0 0 0,-6-17 0 0 0,8 27-406 0 0,0-1 1 0 0,1 1-1 0 0,-2 0 0 0 0,1 0 0 0 0,0 0 0 0 0,0 0 0 0 0,-1 0 0 0 0,1 0 1 0 0,-1 1-1 0 0,1-1 0 0 0,-1 1 0 0 0,0 0 0 0 0,0 0 0 0 0,1 0 0 0 0,-1 0 1 0 0,0 0-1 0 0,0 0 0 0 0,0 1 0 0 0,0-1 0 0 0,0 1 0 0 0,-4 0 1 0 0,-10 2 324 0 0,0 0 1 0 0,0 1 0 0 0,0 1-1 0 0,-27 10 1 0 0,17-3-171 0 0,-51 27-1 0 0,57-24-334 0 0,0 2 1 0 0,1 0-1 0 0,-29 30 1 0 0,29-27-22 0 0,10-9-2 0 0,1 0 0 0 0,0 1 0 0 0,-10 16 0 0 0,15-21 0 0 0,0 0 0 0 0,0 1 0 0 0,1 0 0 0 0,0 0 0 0 0,0 0 0 0 0,1 0 0 0 0,-3 15 0 0 0,5-18-6 0 0,0 1-1 0 0,0 0 1 0 0,0 0 0 0 0,1-1-1 0 0,0 1 1 0 0,0 0 0 0 0,0-1-1 0 0,1 1 1 0 0,-1-1 0 0 0,1 1-1 0 0,0-1 1 0 0,0 0 0 0 0,1 0-1 0 0,-1 0 1 0 0,1 0 0 0 0,0 0-1 0 0,0 0 1 0 0,0-1-1 0 0,0 1 1 0 0,7 4 0 0 0,6 4-32 0 0,0 0 1 0 0,0-1 0 0 0,28 13-1 0 0,-9-6-76 0 0,72 27-1 0 0,-97-42 114 0 0,1 0 0 0 0,-1-1 0 0 0,1 0 0 0 0,-1-1 0 0 0,1-1 0 0 0,0 0 0 0 0,0 0 0 0 0,-1-1-1 0 0,1 0 1 0 0,0-1 0 0 0,-1 0 0 0 0,1 0 0 0 0,10-5 0 0 0,-7 1 33 0 0,-1 0 0 0 0,1-1 0 0 0,-1 0 0 0 0,-1-1 0 0 0,1 0-1 0 0,-1-1 1 0 0,-1 0 0 0 0,21-22 0 0 0,-25 23 76 0 0,1-1 0 0 0,-1 0 0 0 0,-1 0 0 0 0,0-1-1 0 0,0 0 1 0 0,-1 0 0 0 0,0-1 0 0 0,-1 1 0 0 0,0-1 0 0 0,0 0-1 0 0,-1 0 1 0 0,-1 0 0 0 0,0-1 0 0 0,-1 1 0 0 0,0 0 0 0 0,0-1 0 0 0,-1 1-1 0 0,-1-1 1 0 0,0 1 0 0 0,0-1 0 0 0,-2 1 0 0 0,1 0 0 0 0,-1 0 0 0 0,-1 0-1 0 0,0 0 1 0 0,-6-12 0 0 0,2 8 31 0 0,-1 1 0 0 0,0 1-1 0 0,0 0 1 0 0,-2 0 0 0 0,1 1 0 0 0,-15-12 0 0 0,18 17-160 0 0,0 1 1 0 0,-1 1-1 0 0,0-1 1 0 0,0 1 0 0 0,-1 1-1 0 0,1 0 1 0 0,-1 0-1 0 0,0 0 1 0 0,0 1 0 0 0,0 1-1 0 0,-17-4 1 0 0,23 6-373 0 0,-1 0 0 0 0,1 0 1 0 0,0 0-1 0 0,0 1 0 0 0,-1-1 0 0 0,1 1 1 0 0,0-1-1 0 0,0 1 0 0 0,-1 0 1 0 0,-3 2-1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0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1375 0 0,'3'-1'107'0'0,"-1"1"-32"0"0,0-1 0 0 0,0 1 0 0 0,0 0 1 0 0,1-1-1 0 0,-1 0 0 0 0,0 1 0 0 0,0-1 0 0 0,-1 0 0 0 0,1 0 0 0 0,0 0 0 0 0,0 0 0 0 0,0-1 0 0 0,0 1 1 0 0,1-2-1 0 0,3-3 358 0 0,-4 5-295 0 0,10-7 421 0 0,0 0-1 0 0,1 0 1 0 0,23-10-1 0 0,-16 11-341 0 0,-3-1-55 0 0,1 2 1 0 0,-1 0-1 0 0,1 1 0 0 0,0 1 1 0 0,0 0-1 0 0,23-1 0 0 0,-22 3-88 0 0,0 0-1 0 0,0-1 1 0 0,31-11-1 0 0,-28 8-31 0 0,0 0 0 0 0,27-2-1 0 0,6 0 12 0 0,-32 4-21 0 0,31-1 0 0 0,-18 2 62 0 0,56-11 0 0 0,-17 1 22 0 0,12 0 58 0 0,40-5 56 0 0,-51 11-71 0 0,80-9 256 0 0,-16 0 39 0 0,-70 10-278 0 0,-23 3-51 0 0,59 4 1 0 0,-12 1-47 0 0,270-5 63 0 0,-237 5-42 0 0,12-1 216 0 0,78 0 95 0 0,-80 0-258 0 0,-33 3-77 0 0,14 0-17 0 0,97 1 49 0 0,-101-1-99 0 0,25-5 37 0 0,32 1 32 0 0,96-3-66 0 0,-116-2-1 0 0,-31 1 43 0 0,92 2-1 0 0,-138 5-21 0 0,79-7 0 0 0,58-6 40 0 0,-80 5-16 0 0,185 0 63 0 0,-106 3-6 0 0,80 1-103 0 0,57-3 115 0 0,-153 3-15 0 0,-4 2-53 0 0,110-4 3 0 0,-130-2-60 0 0,56-2 0 0 0,258-6 72 0 0,-291 10 70 0 0,504-12-132 0 0,127-7 232 0 0,-490 11-165 0 0,286 0 468 0 0,436 7 365 0 0,-109 6-780 0 0,-31-4-66 0 0,-566 11 8 0 0,-151-3-72 0 0,90 1 0 0 0,134-1 15 0 0,182-5 170 0 0,4 1-137 0 0,-166 7-48 0 0,-118 0 0 0 0,-34 2 0 0 0,-71-1 0 0 0,266-1 0 0 0,-211-4 60 0 0,-61-1 138 0 0,-50 0-57 0 0,73 0 28 0 0,470 18 55 0 0,-501-18-189 0 0,-25-1-6 0 0,82-3-29 0 0,15 6 36 0 0,-43 0-8 0 0,-85-6-4 0 0,64 0 16 0 0,459 9 256 0 0,-615-7-280 0 0,97 6 114 0 0,90 2-6 0 0,141-2 22 0 0,-189-3-102 0 0,128 8 38 0 0,-11 2 23 0 0,209-18 224 0 0,-46 18-132 0 0,-194-1-90 0 0,164-9-107 0 0,-160-7 0 0 0,101-2 11 0 0,-101 3 46 0 0,11 0-61 0 0,173-20 4 0 0,-152 6 0 0 0,-281 13 0 0 0,301-1 0 0 0,-76 2 0 0 0,86 0 0 0 0,-66-4 0 0 0,31 2 0 0 0,56 4 11 0 0,-15-2 42 0 0,-324 2-53 0 0,190 4 0 0 0,-84-11 0 0 0,85-2 11 0 0,32 2 14 0 0,215 0 3 0 0,-150 6-28 0 0,74 2 0 0 0,50-5 0 0 0,-150 8 45 0 0,-82 1-18 0 0,375 15-235 0 0,-429 0-474 0 0,-27-3-476 0 0,-88-14 438 0 0,-1 1-1 0 0,41 11 1 0 0,-43-5-512 0 0,57 7 0 0 0,-54-12 361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5551 0 0,'2'-4'9655'0'0,"2"14"-9285"0"0,-1 0 1 0 0,-1 1 0 0 0,0-1-1 0 0,0 1 1 0 0,-1-1-1 0 0,-1 1 1 0 0,0 12-1 0 0,1-3 26 0 0,-1 343 2216 0 0,-2-318-2645 0 0,2-20-190 0 0,-1-1 0 0 0,-2 1 1 0 0,0-1-1 0 0,-10 34 0 0 0,13-56-310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1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6647 0 0,'0'0'1510'0'0,"2"0"-1412"0"0,60 1 57 0 0,81 12 0 0 0,131 12-37 0 0,-215-21-79 0 0,120-2 366 0 0,-93-4-189 0 0,258 7 792 0 0,-155-4-446 0 0,-16-1-148 0 0,565-6 378 0 0,-674 5-760 0 0,366-30 73 0 0,-369 26-64 0 0,175-12 106 0 0,75-8 120 0 0,-69 6 13 0 0,-26 3-41 0 0,221-15 177 0 0,-176 14-207 0 0,53 5 45 0 0,-24 1-56 0 0,-268 9-183 0 0,322-15 129 0 0,-8-2-57 0 0,-32 1-22 0 0,61 5 25 0 0,204-5 177 0 0,-367 13-196 0 0,264-5-2 0 0,-297 8 40 0 0,490 4 418 0 0,-425 3-274 0 0,523 18 365 0 0,-530-20-505 0 0,-14 0-7 0 0,-13 6 4 0 0,195 6 100 0 0,675 15 332 0 0,34 0 2 0 0,35-10-245 0 0,-873-18-249 0 0,135 3 17 0 0,775 21-3 0 0,14 4 0 0 0,-124 12-64 0 0,-466-15 0 0 0,331 15 44 0 0,-376-15-24 0 0,190 11-2 0 0,317 14 28 0 0,-730-37-46 0 0,159 4 0 0 0,4 1 0 0 0,663 18 64 0 0,-726-38-28 0 0,-46-1-8 0 0,-87 2-28 0 0,201 4 12 0 0,-24-1 48 0 0,-75-7-60 0 0,113-3 0 0 0,112 2 0 0 0,-55 2 0 0 0,-467 1 0 0 0,366-13 0 0 0,-58 4 41 0 0,-132 5-18 0 0,74-3-23 0 0,83-2 0 0 0,-20 2 38 0 0,-92 3-12 0 0,-103 0-26 0 0,151-5 0 0 0,73-8-29 0 0,-208 10 5 0 0,55 4-1589 0 0,-200 4 743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146 103 6447 0 0,'-6'-7'670'0'0,"-8"-6"-258"0"0,9 7 515 0 0,0 1 1 0 0,0 0-1 0 0,0 1 0 0 0,-1-1 1 0 0,0 1-1 0 0,-8-4 0 0 0,13 7-731 0 0,0 0 0 0 0,-1 1-1 0 0,1 0 1 0 0,0-1-1 0 0,-1 1 1 0 0,1 0 0 0 0,-1-1-1 0 0,1 1 1 0 0,-1 0-1 0 0,1 0 1 0 0,-1 0 0 0 0,1 0-1 0 0,-1 1 1 0 0,1-1 0 0 0,-2 1-1 0 0,1 0-133 0 0,0-1-1 0 0,1 1 1 0 0,-1 0 0 0 0,0 1-1 0 0,1-1 1 0 0,-1 0-1 0 0,0 0 1 0 0,1 1 0 0 0,0-1-1 0 0,-1 1 1 0 0,1-1-1 0 0,0 1 1 0 0,-2 3 0 0 0,-1 2 34 0 0,0 0 0 0 0,1 1 0 0 0,0-1 0 0 0,0 1 1 0 0,1 0-1 0 0,-2 9 0 0 0,-4 49 81 0 0,7-55-119 0 0,0-1 0 0 0,1 1 0 0 0,1-1 0 0 0,0 1 0 0 0,0-1-1 0 0,1 1 1 0 0,0-1 0 0 0,7 19 0 0 0,-7-25-33 0 0,0 0 0 0 0,0 0 0 0 0,0 0 1 0 0,1 0-1 0 0,-1 0 0 0 0,1-1 0 0 0,0 1 0 0 0,0-1 0 0 0,0 1 0 0 0,1-1 0 0 0,-1 0 1 0 0,1-1-1 0 0,0 1 0 0 0,-1-1 0 0 0,1 1 0 0 0,0-1 0 0 0,1 0 0 0 0,-1 0 0 0 0,0-1 1 0 0,0 1-1 0 0,1-1 0 0 0,8 1 0 0 0,-7-1 70 0 0,-1 0 1 0 0,1-1-1 0 0,0 0 1 0 0,0 0-1 0 0,0-1 1 0 0,0 1-1 0 0,0-1 0 0 0,0 0 1 0 0,-1-1-1 0 0,1 0 1 0 0,0 0-1 0 0,-1 0 1 0 0,1 0-1 0 0,-1-1 0 0 0,0 0 1 0 0,6-4-1 0 0,-5 2 76 0 0,1-1-1 0 0,-1 0 0 0 0,0 0 0 0 0,-1 0 0 0 0,1-1 1 0 0,-1 0-1 0 0,-1 0 0 0 0,1-1 0 0 0,-1 1 0 0 0,5-14 0 0 0,-5 12-27 0 0,-1 0-1 0 0,1-1 1 0 0,-1 1-1 0 0,-1-1 1 0 0,0 0-1 0 0,0 0 0 0 0,-1 0 1 0 0,-1 0-1 0 0,1 0 1 0 0,-3-20-1 0 0,1 20-10 0 0,-1-1 0 0 0,0 1 0 0 0,-1 0 0 0 0,0 0 0 0 0,-6-13 0 0 0,7 19-84 0 0,0 1 1 0 0,0-1-1 0 0,0 1 1 0 0,-1-1-1 0 0,1 1 1 0 0,-1 0-1 0 0,0 0 1 0 0,0 0-1 0 0,0 1 1 0 0,0-1-1 0 0,0 1 1 0 0,-1-1-1 0 0,1 1 1 0 0,-1 0-1 0 0,0 0 1 0 0,-6-2-1 0 0,2 2 50 0 0,-1-1 0 0 0,0 1 0 0 0,1 1 0 0 0,-1 0 0 0 0,0 0 0 0 0,0 0 0 0 0,0 1 0 0 0,0 1 0 0 0,1 0 0 0 0,-1 0 0 0 0,-9 2 0 0 0,12-1-305 0 0,0 0 1 0 0,0 0 0 0 0,0 1-1 0 0,0-1 1 0 0,0 1 0 0 0,-8 7-1 0 0,9-7-726 0 0,1 1 1 0 0,0 0-1 0 0,0 0 0 0 0,0 0 0 0 0,0 1 1 0 0,1-1-1 0 0,-1 1 0 0 0,-2 6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3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20 487 5983 0 0,'0'0'464'0'0,"-15"12"3780"0"0,15-12-4111 0 0,-1 0-1 0 0,1 0 0 0 0,0 0 1 0 0,-1 1-1 0 0,1-1 1 0 0,0 0-1 0 0,0 1 0 0 0,-1-1 1 0 0,1 0-1 0 0,0 0 0 0 0,0 1 1 0 0,0-1-1 0 0,0 0 1 0 0,-1 1-1 0 0,1-1 0 0 0,0 0 1 0 0,0 1-1 0 0,0-1 0 0 0,0 1 1 0 0,0-1-1 0 0,0 0 1 0 0,0 1-1 0 0,0-1 0 0 0,0 0 1 0 0,0 1-1 0 0,0-1 0 0 0,0 0 1 0 0,0 1-1 0 0,0-1 1 0 0,0 1-1 0 0,1 0 0 0 0,-1-1-36 0 0,1 0 0 0 0,0 0-1 0 0,-1 0 1 0 0,1 1 0 0 0,0-1 0 0 0,-1 0-1 0 0,1 0 1 0 0,0 0 0 0 0,-1 0 0 0 0,1 0-1 0 0,0 0 1 0 0,0 0 0 0 0,-1-1-1 0 0,2 1 1 0 0,29-10 772 0 0,12-11 748 0 0,68-45 1 0 0,-1-1-642 0 0,83-30-636 0 0,-56 23-286 0 0,-105 59-45 0 0,10-4 50 0 0,71-44 0 0 0,-100 56-29 0 0,1 0 0 0 0,21-9 0 0 0,-22 11 134 0 0,-1-1 1 0 0,0 1-1 0 0,17-13 0 0 0,-28 17-92 0 0,1 1 0 0 0,-1-1 0 0 0,0 1-1 0 0,0-1 1 0 0,0 1 0 0 0,1 0 0 0 0,-1 0-1 0 0,0-1 1 0 0,0 1 0 0 0,1 0 0 0 0,1 0 0 0 0,4 0 96 0 0,-6 0 256 0 0,26 7-279 0 0,41 25 373 0 0,112 72 1 0 0,-78-41-184 0 0,-24-21 114 0 0,2-3-1 0 0,1-4 0 0 0,130 38 1 0 0,-136-55-171 0 0,17 6 463 0 0,-90-24-676 0 0,34 19 320 0 0,-32-15-386 0 0,-2-2 4 0 0,-1-1-1 0 0,1 0 1 0 0,0 0 0 0 0,-1 0-1 0 0,1 0 1 0 0,0 0-1 0 0,4 1 1 0 0,-4-1 6 0 0,1 0-1 0 0,0 0 1 0 0,0-1 0 0 0,0 0 0 0 0,0 1 0 0 0,0-1-1 0 0,0 0 1 0 0,0-1 0 0 0,0 1 0 0 0,0 0 0 0 0,0-1 0 0 0,5-1-1 0 0,36-16 121 0 0,-29 11-112 0 0,281-123-16 0 0,-69 15 0 0 0,-207 103 0 0 0,14-4 0 0 0,46-17 0 0 0,-50 23 0 0 0,0-3 0 0 0,38-21 0 0 0,-39 21 0 0 0,-23 11 0 0 0,0-1 0 0 0,0 0 0 0 0,9-5 0 0 0,2-5 16 0 0,0 2 0 0 0,1 0 0 0 0,24-10 0 0 0,-33 19-25 0 0,-1 0 1 0 0,1 1-1 0 0,0 0 0 0 0,0 1 0 0 0,0 0 1 0 0,0 0-1 0 0,-1 0 0 0 0,1 1 1 0 0,0 1-1 0 0,15 4 0 0 0,4 6 6 0 0,0 2-1 0 0,-2 1 1 0 0,27 18-1 0 0,-12-6 2 0 0,137 94 137 0 0,-10-6 6 0 0,145 60 212 0 0,-272-156-163 0 0,77 28-1 0 0,-115-46-193 0 0,17 5 61 0 0,21 4-1 0 0,-36-9-101 0 0,0-1 1 0 0,0 1-1 0 0,-1-1 0 0 0,1 0 0 0 0,0 0 0 0 0,0 0 0 0 0,0-1 1 0 0,0 1-1 0 0,0-1 0 0 0,5-2 0 0 0,-5-1-239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3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0,'0'0'2003'0'0,"10"2"5410"0"0,-5 1-6967 0 0,-1 0 0 0 0,0 0 0 0 0,0 0 0 0 0,0 1 0 0 0,-1-1 0 0 0,0 1-1 0 0,1 0 1 0 0,-1 0 0 0 0,0 0 0 0 0,-1 0 0 0 0,1 1 0 0 0,-1-1 0 0 0,0 1 0 0 0,0 0 0 0 0,0-1-1 0 0,1 8 1 0 0,3 9 364 0 0,-2 1 0 0 0,3 29 0 0 0,-7-51-796 0 0,10 96 692 0 0,-4 104 0 0 0,-7-167-721 0 0,0 1-97 0 0,0 0 0 0 0,3 0 1 0 0,0 0-1 0 0,9 39 1 0 0,-10-69-235 0 0,1 0 0 0 0,-1-1 0 0 0,1 1 0 0 0,4 6 1 0 0,6-4-5342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5983 0 0,'5'-19'10812'0'0,"2"30"-9154"0"0,-2-1-1232 0 0,-1 0 1 0 0,0 1 0 0 0,0 0 0 0 0,-2-1-1 0 0,1 1 1 0 0,-1 0 0 0 0,1 20 0 0 0,2 6 97 0 0,9 143 688 0 0,-12-109-984 0 0,0 37-268 0 0,4 47-241 0 0,-6-153-109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0,'0'0'13514'0'0,"4"8"-12133"0"0,-3-2-1054 0 0,0 0 1 0 0,-1 0-1 0 0,1 0 1 0 0,-2 11 0 0 0,1 7 265 0 0,24 431 3521 0 0,-22-380-4639 0 0,7 61-1387 0 0,-8-133 1613 0 0,0-1-945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12639 0 0,'0'0'2603'0'0,"1"2"-1932"0"0,5 12 171 0 0,-1 1 0 0 0,0 1 1 0 0,4 27-1 0 0,11 111 1101 0 0,-2 165-1 0 0,-11-194-3591 0 0,-7-124 912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9671 0 0,'-5'-4'531'0'0,"0"0"-1"0"0,-1 1 1 0 0,0 0-1 0 0,0 0 1 0 0,0 0-1 0 0,0 0 1 0 0,0 1-1 0 0,-1 0 1 0 0,-12-2-1 0 0,16 4-336 0 0,0 0-1 0 0,0-1 1 0 0,1 1 0 0 0,-1 0 0 0 0,0 1 0 0 0,0-1-1 0 0,0 0 1 0 0,1 1 0 0 0,-1 0 0 0 0,0-1-1 0 0,1 1 1 0 0,-1 0 0 0 0,0 0 0 0 0,1 1-1 0 0,-1-1 1 0 0,1 1 0 0 0,0-1 0 0 0,-1 1 0 0 0,1 0-1 0 0,0-1 1 0 0,0 1 0 0 0,0 0 0 0 0,0 1-1 0 0,0-1 1 0 0,-2 4 0 0 0,-1 4-180 0 0,1-1 0 0 0,0 1 1 0 0,0 0-1 0 0,1 0 0 0 0,0 0 0 0 0,1 0 1 0 0,0 0-1 0 0,0 19 0 0 0,1-10-145 0 0,2 1-1 0 0,0-1 0 0 0,7 35 0 0 0,-6-43 198 0 0,1 0 1 0 0,0-1-1 0 0,1 0 0 0 0,0 0 0 0 0,1 0 0 0 0,0 0 1 0 0,6 9-1 0 0,-7-14-31 0 0,0 0 0 0 0,0 0 1 0 0,0 0-1 0 0,0-1 0 0 0,1 1 1 0 0,0-1-1 0 0,0 0 0 0 0,0 0 1 0 0,0-1-1 0 0,0 0 0 0 0,1 0 1 0 0,0 0-1 0 0,7 3 0 0 0,-8-5 50 0 0,0 1-1 0 0,0-1 0 0 0,0 0 1 0 0,0-1-1 0 0,1 1 0 0 0,-1-1 1 0 0,0 0-1 0 0,0-1 0 0 0,0 1 1 0 0,0-1-1 0 0,0 0 0 0 0,0 0 1 0 0,0 0-1 0 0,0-1 0 0 0,0 0 1 0 0,0 0-1 0 0,8-4 1 0 0,-8 2 105 0 0,0 1 1 0 0,-1-1-1 0 0,1 0 1 0 0,-1 0-1 0 0,1-1 1 0 0,-1 1-1 0 0,-1-1 1 0 0,1 0-1 0 0,-1 0 1 0 0,1 0-1 0 0,-2 0 1 0 0,1-1-1 0 0,0 1 1 0 0,2-12-1 0 0,-2 7-87 0 0,0 0 0 0 0,-1 0 0 0 0,-1-1 0 0 0,0 1 0 0 0,0-1 0 0 0,-1 1 0 0 0,-1-1 0 0 0,1 1 0 0 0,-2-1 0 0 0,1 1 0 0 0,-1 0 0 0 0,-1 0 0 0 0,0-1 0 0 0,-1 2 0 0 0,1-1 0 0 0,-2 0 0 0 0,0 1 0 0 0,0 0 1 0 0,0 0-1 0 0,-1 0 0 0 0,0 1 0 0 0,-1 0 0 0 0,0 0 0 0 0,0 0 0 0 0,-1 1 0 0 0,0 0 0 0 0,0 1 0 0 0,-1 0 0 0 0,-12-7 0 0 0,14 9-187 0 0,-1 0 65 0 0,0-1 0 0 0,-1 2 0 0 0,0-1-1 0 0,-9-2 1 0 0,16 6-190 0 0,0-1 0 0 0,1 1 0 0 0,-1-1 0 0 0,0 1 0 0 0,0 0 0 0 0,1 0 0 0 0,-1 0 0 0 0,0 0 0 0 0,1 0 0 0 0,-1 0 0 0 0,0 1 0 0 0,0-1 0 0 0,1 0 0 0 0,-1 1 0 0 0,1-1 0 0 0,-1 1 0 0 0,0 0 0 0 0,1 0 0 0 0,-1-1 0 0 0,1 1 0 0 0,-1 0-1 0 0,1 0 1 0 0,0 0 0 0 0,0 1 0 0 0,-1-1 0 0 0,1 0 0 0 0,0 0 0 0 0,0 1 0 0 0,-1 1 0 0 0,-2 4-1767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2303 0 0,'0'0'463'0'0,"5"3"3149"0"0,-4 1-2906 0 0,-1-1 0 0 0,0 1 0 0 0,0 0 0 0 0,-1 0 0 0 0,1-1 0 0 0,-1 1 0 0 0,1 0 0 0 0,-2 3 0 0 0,-1 4 295 0 0,3-10-935 0 0,-2 12 1142 0 0,0 1 0 0 0,-1-1 0 0 0,-1 0 0 0 0,-6 14 0 0 0,-17 26 1152 0 0,-62 93 0 0 0,32-60-1625 0 0,9-14-494 0 0,16-25-689 0 0,32-46 121 0 0,-1 4-1468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8607 0 0,'0'0'396'0'0,"-2"-16"8528"0"0,2 19-8733 0 0,1 0-1 0 0,-1-1 1 0 0,1 1-1 0 0,0-1 0 0 0,0 0 1 0 0,0 1-1 0 0,0-1 1 0 0,0 0-1 0 0,1 1 1 0 0,-1-1-1 0 0,4 3 0 0 0,-2 0 93 0 0,12 17 388 0 0,120 172 2080 0 0,-102-152-2497 0 0,2-1 0 0 0,54 50 0 0 0,-63-66-212 0 0,29 23 75 0 0,-47-41-104 0 0,0-1 0 0 0,1-1 0 0 0,0 1 0 0 0,17 6 0 0 0,-25-11-173 0 0,1 0 0 0 0,0 0 0 0 0,-1-1 0 0 0,1 0 0 0 0,0 1 1 0 0,-1-1-1 0 0,1 0 0 0 0,0 1 0 0 0,0-1 0 0 0,-1 0 0 0 0,1 0 0 0 0,0-1 0 0 0,0 1 0 0 0,-1 0 0 0 0,1 0 0 0 0,0-1 0 0 0,-1 1 0 0 0,4-2 1 0 0,0-1-1827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856 77 7111 0 0,'0'0'6183'0'0,"-19"11"-2819"0"0,2-9-2356 0 0,1-1 1 0 0,-1 0-1 0 0,0-2 0 0 0,-26-3 1 0 0,-10 0-54 0 0,-7 2-200 0 0,0-2 1 0 0,0-3-1 0 0,-61-15 0 0 0,46 4-417 0 0,-94-9-1 0 0,151 25-383 0 0,-1 1-1 0 0,0 1 1 0 0,1 1 0 0 0,-27 3-1 0 0,43-3-57 0 0,1-1-358 0 0,-6 3 272 0 0,16 14-7664 0 0,-3-10 6144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5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7 455 0 0,'-3'-6'15216'0'0,"12"23"-13129"0"0,1 20-853 0 0,-2 0 1 0 0,-1 0-1 0 0,3 51 0 0 0,-8-67-1115 0 0,2 63 2 0 0,-4-59-741 0 0,1 0 0 0 0,1 1-1 0 0,1-1 1 0 0,9 31 0 0 0,-7-44-3205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5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0,'0'0'1027'0'0,"6"12"5644"0"0,7 20-4091 0 0,-1 1 1 0 0,9 40-1 0 0,9 71-2588 0 0,-7-30 48 0 0,-16-73-219 0 0,-2-12-1996 0 0,0-9-4304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6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 6911 0 0,'-19'-8'16776'0'0,"46"6"-15487"0"0,43 0 0 0 0,-4 8-5138 0 0,-54-4-4304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6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1 919 0 0,'1'4'544'0'0,"2"29"12638"0"0,-1-6-9283 0 0,2 38-1892 0 0,-6 49-969 0 0,0-78-1337 0 0,1-1-1 0 0,1 0 1 0 0,8 48-1 0 0,-2-68-2050 0 0,-1-9 260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7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12839 0 0,'0'0'1164'0'0,"4"-16"3766"0"0,-1 21-4686 0 0,0 0 0 0 0,0 0 0 0 0,0 0 0 0 0,-1 0 1 0 0,1 0-1 0 0,-1 0 0 0 0,-1 1 0 0 0,1-1 0 0 0,1 11 1 0 0,0 7 190 0 0,0 26 1 0 0,-2-16-76 0 0,17 258 73 0 0,-12-226-2170 0 0,0-24-3747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4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6447 0 0,'-5'1'13935'0'0,"33"-7"-10415"0"0,40 4-1260 0 0,-24 7-4402 0 0,-36-3-3747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11975 0 0,'0'0'547'0'0,"-2"2"-11"0"0,-1 1-383 0 0,1 0-1 0 0,-1 1 1 0 0,1-1-1 0 0,0 1 1 0 0,0-1 0 0 0,0 1-1 0 0,1 0 1 0 0,-1 0-1 0 0,1 0 1 0 0,0 0 0 0 0,0 0-1 0 0,0 0 1 0 0,1 0-1 0 0,-1 0 1 0 0,1 0 0 0 0,0 0-1 0 0,1 6 1 0 0,0 12 1603 0 0,10 43-1 0 0,-9-54-1832 0 0,15 58 545 0 0,29 76 0 0 0,-21-70-806 0 0,4 6-2964 0 0,-23-64 1718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18799 0 0,'-11'-3'774'0'0,"3"1"796"0"0,18-2-393 0 0,14 1-435 0 0,0 0-1 0 0,1 2 0 0 0,43 3 1 0 0,5 0-358 0 0,170-3-2796 0 0,-216 0 1081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5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95 3223 0 0,'-2'-7'283'0'0,"-9"-14"-468"0"0,4 6 3047 0 0,6 13-2339 0 0,1 1-1 0 0,-1 0 0 0 0,0-1 0 0 0,0 1 1 0 0,1 0-1 0 0,-1 0 0 0 0,0 0 0 0 0,0 0 0 0 0,0 0 1 0 0,0 0-1 0 0,-1 0 0 0 0,1 0 0 0 0,0 0 1 0 0,0 0-1 0 0,-1 1 0 0 0,1-1 0 0 0,0 1 0 0 0,-1-1 1 0 0,1 1-1 0 0,0-1 0 0 0,-3 0 0 0 0,1 1-245 0 0,1 0 1 0 0,-1 0-1 0 0,1 1 0 0 0,-1-1 0 0 0,1 0 0 0 0,-1 1 0 0 0,0-1 0 0 0,1 1 0 0 0,-1 0 1 0 0,1 0-1 0 0,-3 2 0 0 0,-2 0-239 0 0,0 2 0 0 0,1-1 0 0 0,0 0 0 0 0,0 1 1 0 0,0 0-1 0 0,0 1 0 0 0,-6 8 0 0 0,5-4-29 0 0,0 1-1 0 0,1-1 1 0 0,1 2-1 0 0,0-1 1 0 0,0 0 0 0 0,-3 17-1 0 0,2-5-1 0 0,1 0 0 0 0,-3 33-1 0 0,7-38-6 0 0,0 1 0 0 0,1-1 0 0 0,1 1 0 0 0,1-1 0 0 0,0 1 0 0 0,2-1 0 0 0,7 24 0 0 0,-7-30 0 0 0,0-1 0 0 0,1 0 0 0 0,1 0 0 0 0,-1-1 0 0 0,2 0 0 0 0,0 0 0 0 0,0 0 0 0 0,0-1 0 0 0,1 0 0 0 0,1 0 0 0 0,-1-1 0 0 0,15 11 0 0 0,-15-14 96 0 0,1 0 1 0 0,-1-1-1 0 0,1 1 0 0 0,0-1 0 0 0,0-1 0 0 0,0 0 0 0 0,1 0 1 0 0,-1-1-1 0 0,1 0 0 0 0,-1-1 0 0 0,1 0 0 0 0,0 0 1 0 0,-1-1-1 0 0,1 0 0 0 0,0-1 0 0 0,0 0 0 0 0,-1-1 0 0 0,1 1 1 0 0,-1-2-1 0 0,0 0 0 0 0,16-6 0 0 0,-16 5 4 0 0,-1 0-1 0 0,0 0 1 0 0,0-1 0 0 0,0 0-1 0 0,0-1 1 0 0,-1 1 0 0 0,0-2-1 0 0,0 1 1 0 0,0-1 0 0 0,-1 0-1 0 0,0 0 1 0 0,0 0 0 0 0,-1-1-1 0 0,0 0 1 0 0,0 0 0 0 0,-1-1-1 0 0,0 1 1 0 0,-1-1-1 0 0,0 0 1 0 0,0 0 0 0 0,-1 0-1 0 0,2-13 1 0 0,-2 8 51 0 0,-1-1 1 0 0,-1 0-1 0 0,0 1 0 0 0,-1-1 0 0 0,-1 1 1 0 0,0-1-1 0 0,-1 1 0 0 0,0 0 1 0 0,-1 0-1 0 0,-11-23 0 0 0,3 10-294 0 0,-2 1 0 0 0,-1 1 0 0 0,-1 0-1 0 0,-1 1 1 0 0,-1 0 0 0 0,-1 2 0 0 0,-35-33 0 0 0,28 35-1741 0 0,24 19 1528 0 0,1 1 1 0 0,-1-1 0 0 0,0 0 0 0 0,1 0 0 0 0,-1 1 0 0 0,0-1-1 0 0,0 1 1 0 0,0-1 0 0 0,1 1 0 0 0,-1 0 0 0 0,0 0-1 0 0,0 0 1 0 0,0 0 0 0 0,-2 0 0 0 0,-2 4-3328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16 152 7367 0 0,'0'2'2739'0'0,"-1"5"-1259"0"0,1-1-1 0 0,0 1 1 0 0,0-1-1 0 0,2 8 1 0 0,2 6-715 0 0,7 21 1 0 0,2 11-2 0 0,17 141 156 0 0,-9-85-640 0 0,-10-59-93 0 0,-9-47-144 0 0,-2-2-44 0 0,0 0 1 0 0,0 1 0 0 0,1-1 0 0 0,-1 0 0 0 0,0 0 0 0 0,0 0 0 0 0,1 0 0 0 0,-1 0 0 0 0,0 0 0 0 0,1 0 0 0 0,-1 0-1 0 0,0 0 1 0 0,0 0 0 0 0,1 0 0 0 0,-1 0 0 0 0,0 0 0 0 0,1 0 0 0 0,-1 0 0 0 0,0 0 0 0 0,0 0 0 0 0,1-1 0 0 0,-1 1-1 0 0,0 0 1 0 0,0 0 0 0 0,1 0 0 0 0,-1 0 0 0 0,0-1 0 0 0,0 1 0 0 0,1 0 0 0 0,-1 0 0 0 0,0 0 0 0 0,0-1 0 0 0,0 1-1 0 0,0 0 1 0 0,1 0 0 0 0,-1-1 0 0 0,0 1 0 0 0,0 0 0 0 0,0-1 0 0 0,5-9-46 0 0,-5 9 40 0 0,4-9-122 0 0,-1 1 1 0 0,0-1 0 0 0,-1 0-1 0 0,0 0 1 0 0,-1-1 0 0 0,0 1-1 0 0,0 0 1 0 0,-2-15 0 0 0,-13-83-532 0 0,13 105 650 0 0,-11-50-53 0 0,-33-90 0 0 0,-1-2 240 0 0,39 118 50 0 0,3 16 317 0 0,1 0 1 0 0,0 0 0 0 0,0-14-1 0 0,19 24 36 0 0,58 8-208 0 0,21 2-350 0 0,-75-8-1525 0 0,24-3 1 0 0,-32 1-3457 0 0,1 1-1442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13 2303 0 0,'3'-4'10303'0'0,"-2"2"-9734"0"0,-1 2-550 0 0,1 0 0 0 0,-1 0 0 0 0,0 0-1 0 0,0-1 1 0 0,0 1 0 0 0,0 0 0 0 0,1 0-1 0 0,-1 0 1 0 0,0-1 0 0 0,0 1 0 0 0,0 0 0 0 0,0 0-1 0 0,0 0 1 0 0,0-1 0 0 0,1 1 0 0 0,-1 0-1 0 0,0 0 1 0 0,0-1 0 0 0,0 1 0 0 0,0 0 0 0 0,0 0-1 0 0,0-1 1 0 0,0 1 0 0 0,0 0 0 0 0,0 0-1 0 0,0-1 1 0 0,0 1 0 0 0,0 0 0 0 0,-1 0-1 0 0,1-1 1 0 0,-8 3 735 0 0,-19 14 877 0 0,20-12-1182 0 0,-7 6 720 0 0,-1 1-1 0 0,-23 22 1 0 0,23-19-315 0 0,-29 22 1 0 0,-118 67 1422 0 0,129-80-2033 0 0,-109 71 132 0 0,127-84-371 0 0,1 1 1 0 0,0 0-1 0 0,-22 24 0 0 0,0 0-451 0 0,33-32 78 0 0,0 0 1 0 0,0 1 0 0 0,0-1-1 0 0,1 1 1 0 0,-1-1 0 0 0,-2 7-1 0 0,1 3-8741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6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14135 0 0,'0'0'647'0'0,"-1"1"-11"0"0,1 0-595 0 0,0-1-1 0 0,0 1 1 0 0,0-1 0 0 0,0 1 0 0 0,0-1-1 0 0,0 1 1 0 0,0 0 0 0 0,0-1 0 0 0,0 1-1 0 0,0-1 1 0 0,1 1 0 0 0,-1-1 0 0 0,0 1-1 0 0,0-1 1 0 0,0 1 0 0 0,1-1 0 0 0,-1 1-1 0 0,0-1 1 0 0,1 1 0 0 0,-1-1 0 0 0,0 0-1 0 0,1 1 1 0 0,-1-1 0 0 0,0 1 0 0 0,1-1-1 0 0,-1 0 1 0 0,1 1 0 0 0,-1-1 0 0 0,1 0-1 0 0,-1 0 1 0 0,1 1 0 0 0,-1-1 0 0 0,1 0-1 0 0,0 0 1 0 0,16 2 1140 0 0,-15-2-1027 0 0,15-1 421 0 0,1-1 1 0 0,0-1-1 0 0,-1 0 0 0 0,19-7 0 0 0,32-6-271 0 0,-48 12-370 0 0,-13 3-392 0 0,1-1-1 0 0,0 1 1 0 0,-1 0 0 0 0,1 1 0 0 0,13 0-1 0 0,-8 3-965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1375 0 0,'-4'5'-5'0'0,"1"1"-1"0"0,-1 0 1 0 0,1 1-1 0 0,-2 7 1 0 0,2-5 3255 0 0,2-1 3506 0 0,5-1-2112 0 0,14 10-2757 0 0,-11-13-1511 0 0,0 0 0 0 0,0 0 0 0 0,1-1 1 0 0,-1 0-1 0 0,1 0 0 0 0,-1-1 1 0 0,1 0-1 0 0,0 0 0 0 0,15 1 1 0 0,18 4 367 0 0,-20-1-677 0 0,-1-2-1 0 0,1-1 0 0 0,0 0 0 0 0,0-1 1 0 0,39-3-1 0 0,-53 0-332 0 0,0 0-1 0 0,0-1 1 0 0,0 0 0 0 0,11-5 0 0 0,11-7-6556 0 0,-16 6 512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59 12439 0 0,'-3'-5'205'0'0,"1"0"0"0"0,0-1 0 0 0,1 1 0 0 0,-1-1 0 0 0,0-7 0 0 0,-2-6 6255 0 0,4 19-6405 0 0,-1 0 1 0 0,1 1-1 0 0,-1-1 1 0 0,1 0 0 0 0,0 0-1 0 0,-1 0 1 0 0,1 0 0 0 0,-1 0-1 0 0,1 0 1 0 0,0 1 0 0 0,-1-1-1 0 0,1 0 1 0 0,0 0 0 0 0,-1 1-1 0 0,1-1 1 0 0,0 0 0 0 0,-1 0-1 0 0,1 1 1 0 0,0-1 0 0 0,-1 0-1 0 0,1 1 1 0 0,0 0 0 0 0,-5 8 69 0 0,0 1 0 0 0,1 0 0 0 0,0 0 1 0 0,-4 17-1 0 0,-6 46 434 0 0,13-64-482 0 0,-10 64 437 0 0,-2 121 0 0 0,13-189-482 0 0,6 125 590 0 0,-5-118-564 0 0,1 1-1 0 0,0-1 1 0 0,1 0 0 0 0,1 0-1 0 0,0-1 1 0 0,0 1-1 0 0,1-1 1 0 0,9 15-1 0 0,-10-21-30 0 0,-1 0 1 0 0,1-1-1 0 0,0 1 0 0 0,0-1 1 0 0,0 0-1 0 0,1 0 0 0 0,-1 0 0 0 0,1-1 1 0 0,0 0-1 0 0,0 0 0 0 0,0 0 0 0 0,1 0 1 0 0,-1-1-1 0 0,1 0 0 0 0,-1 0 1 0 0,1-1-1 0 0,7 2 0 0 0,-5-2-20 0 0,0 0-1 0 0,0-1 0 0 0,-1 0 1 0 0,1-1-1 0 0,0 1 0 0 0,0-2 0 0 0,-1 1 1 0 0,1-1-1 0 0,-1 0 0 0 0,1 0 1 0 0,-1-1-1 0 0,11-5 0 0 0,-1-1-633 0 0,0-1 0 0 0,25-19 0 0 0,-34 23-436 0 0,-2 0 0 0 0,1-1 0 0 0,-1 1-1 0 0,9-13 1 0 0,-8 7-1113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7831 0 0,'-3'4'9329'0'0,"15"4"-6428"0"0,6-4-2167 0 0,0-1 0 0 0,0 0 0 0 0,30 0 1 0 0,56-6 458 0 0,-31-3-1379 0 0,-25 0-3054 0 0,-31 3-4334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2303 0 0,'0'0'102'0'0,"9"12"5284"0"0,10 11 2939 0 0,-7-10-7483 0 0,-6-2 1268 0 0,-10-3-1524 0 0,2-6-346 0 0,1-1-95 0 0,1-1-132 0 0,0 0-1 0 0,-1 1 1 0 0,1-1 0 0 0,0 0-1 0 0,-1 0 1 0 0,1 0-1 0 0,0 0 1 0 0,-1 0-1 0 0,1 1 1 0 0,0-1 0 0 0,-1 0-1 0 0,1 0 1 0 0,-1 0-1 0 0,1 0 1 0 0,0 0 0 0 0,-1 0-1 0 0,1 0 1 0 0,-1 0-1 0 0,1 0 1 0 0,0 0-1 0 0,-1-1 1 0 0,1 1 0 0 0,-1 0-1 0 0,1 0 1 0 0,-1 0-1 0 0,-10-4 157 0 0,10 3-160 0 0,0 0 0 0 0,-1 0 0 0 0,1 0 1 0 0,0 0-1 0 0,0 0 0 0 0,0-1 0 0 0,0 1 0 0 0,0 0 0 0 0,0-1 0 0 0,0 1 0 0 0,1 0 0 0 0,-1-1 0 0 0,0 1 0 0 0,1-1 0 0 0,-1 0 1 0 0,1 1-1 0 0,0-1 0 0 0,-1 1 0 0 0,1-1 0 0 0,0-3 0 0 0,0 1-14 0 0,1-1-1 0 0,-1 0 1 0 0,1 0-1 0 0,3-8 1 0 0,-3 8 17 0 0,-1 5-10 0 0,0 0 0 0 0,0-1-1 0 0,0 1 1 0 0,0-1 0 0 0,0 1 0 0 0,0 0 0 0 0,0-1-1 0 0,0 1 1 0 0,0 0 0 0 0,1-1 0 0 0,-1 1-1 0 0,0 0 1 0 0,0-1 0 0 0,0 1 0 0 0,0 0-1 0 0,0 0 1 0 0,1-1 0 0 0,-1 1 0 0 0,0 0-1 0 0,0 0 1 0 0,1-1 0 0 0,-1 1 0 0 0,0 0-1 0 0,0 0 1 0 0,1-1 0 0 0,-1 1 0 0 0,1 0-1 0 0,6-4 108 0 0,-5 4-49 0 0,0 0 0 0 0,0-1 0 0 0,0 1 0 0 0,0 0 1 0 0,0 0-1 0 0,0 1 0 0 0,0-1 0 0 0,0 0 0 0 0,0 1 1 0 0,0-1-1 0 0,0 1 0 0 0,0 0 0 0 0,0-1 0 0 0,3 3 1 0 0,-4-3 230 0 0,0 1-245 0 0,0-1 0 0 0,0 0 1 0 0,0 1-1 0 0,-1-1 0 0 0,1 1 0 0 0,0-1 0 0 0,0 1 0 0 0,-1-1 1 0 0,1 1-1 0 0,-1-1 0 0 0,1 1 0 0 0,0 0 0 0 0,-1-1 0 0 0,1 1 1 0 0,-1 0-1 0 0,1 0 0 0 0,-1-1 0 0 0,0 1 0 0 0,1 0 0 0 0,-1 0 0 0 0,0 0 1 0 0,1 1-1 0 0,4 10 67 0 0,-5-12-81 0 0,-5 9 345 0 0,2-5-3607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 5983 0 0,'0'0'542'0'0,"5"14"1646"0"0,-4-10-809 0 0,0-1 1 0 0,0 1 0 0 0,0 0-1 0 0,0-1 1 0 0,-1 1-1 0 0,1 4 1 0 0,-1-6-1218 0 0,-1 0 1 0 0,1 0-1 0 0,-1 0 1 0 0,1 0-1 0 0,-1 0 1 0 0,0 0-1 0 0,1 0 0 0 0,-1 0 1 0 0,0 0-1 0 0,-1 0 1 0 0,-1 3-1 0 0,2-4-125 0 0,1-1 0 0 0,-1 1 0 0 0,1 0 0 0 0,-1-1-1 0 0,0 1 1 0 0,1-1 0 0 0,-1 1 0 0 0,0-1 0 0 0,1 1 0 0 0,-1-1-1 0 0,0 0 1 0 0,0 1 0 0 0,0-1 0 0 0,1 0 0 0 0,-1 0 0 0 0,0 1-1 0 0,0-1 1 0 0,-1 0 0 0 0,1 0-17 0 0,0 0 156 0 0,-15-1 240 0 0,6-5-200 0 0,9 4-211 0 0,0 0 0 0 0,0 0 1 0 0,0 0-1 0 0,0 0 0 0 0,0 1 0 0 0,0-1 0 0 0,0 0 0 0 0,1-1 0 0 0,-1 1 1 0 0,1 0-1 0 0,0 0 0 0 0,-1 0 0 0 0,1-3 0 0 0,1-3-43 0 0,1 1-1 0 0,0 0 0 0 0,4-11 1 0 0,-2 14-16 0 0,-4 4 52 0 0,1-1-1 0 0,0 1 1 0 0,-1 0-1 0 0,1 0 1 0 0,0-1-1 0 0,0 1 1 0 0,-1 0 0 0 0,1 0-1 0 0,0 0 1 0 0,0 0-1 0 0,-1 0 1 0 0,1 0-1 0 0,0 0 1 0 0,0 0-1 0 0,0 0 1 0 0,-1 0 0 0 0,1 1-1 0 0,0-1 1 0 0,-1 0-1 0 0,1 0 1 0 0,0 1-1 0 0,0-1 1 0 0,0 1-1 0 0,1 0-2 0 0,1 0 143 0 0,0 0 0 0 0,0 1-1 0 0,0-1 1 0 0,0 1 0 0 0,-1 0 0 0 0,1 0-1 0 0,0 0 1 0 0,-1 0 0 0 0,1 1-1 0 0,-1-1 1 0 0,0 0 0 0 0,0 1 0 0 0,0 0-1 0 0,0 0 1 0 0,0-1 0 0 0,2 7-1 0 0,-4-8-122 0 0,0 0 0 0 0,-1 0 0 0 0,1 0 0 0 0,0 0 0 0 0,-1 0 0 0 0,1 0 0 0 0,-1 0 0 0 0,0 0 0 0 0,1 0-1 0 0,-1 0 1 0 0,0 0 0 0 0,1-1 0 0 0,-1 1 0 0 0,0 0 0 0 0,0 0 0 0 0,-1 0 0 0 0,-13 5-316 0 0,9-5-2665 0 0,1-2 1470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37 9991 0 0,'0'0'904'0'0,"5"-3"-728"0"0,0 0-8 0 0,-4 2 247 0 0,0 0 0 0 0,0 1-1 0 0,0-1 1 0 0,0 0-1 0 0,0 1 1 0 0,0 0 0 0 0,0-1-1 0 0,0 1 1 0 0,0 0 0 0 0,1-1-1 0 0,-1 1 1 0 0,0 0-1 0 0,0 0 1 0 0,3 0 0 0 0,-4 0-307 0 0,0 0 1 0 0,1 0-1 0 0,-1 1 0 0 0,1-1 1 0 0,-1 0-1 0 0,0 0 1 0 0,1 1-1 0 0,-1-1 1 0 0,0 0-1 0 0,1 0 1 0 0,-1 1-1 0 0,0-1 0 0 0,1 0 1 0 0,-1 1-1 0 0,0-1 1 0 0,0 0-1 0 0,1 1 1 0 0,-1-1-1 0 0,0 1 1 0 0,0-1-1 0 0,0 0 0 0 0,0 1 1 0 0,1-1-1 0 0,-1 1 1 0 0,0-1-1 0 0,0 1 1 0 0,0 1-34 0 0,0 0 0 0 0,0 0 1 0 0,0 0-1 0 0,0 0 1 0 0,-1 0-1 0 0,1 0 1 0 0,-1 0-1 0 0,1 0 0 0 0,-1 0 1 0 0,0 0-1 0 0,0 0 1 0 0,1 0-1 0 0,-1-1 0 0 0,-2 3 1 0 0,2-3-65 0 0,0-1-1 0 0,1 1 1 0 0,-1-1 0 0 0,0 0 0 0 0,0 1-1 0 0,0-1 1 0 0,0 0 0 0 0,0 0 0 0 0,0 1-1 0 0,0-1 1 0 0,1 0 0 0 0,-1 0 0 0 0,0 0-1 0 0,0 0 1 0 0,0 0 0 0 0,0 0 0 0 0,0-1 0 0 0,-1 1-1 0 0,1 0-22 0 0,0 0 1 0 0,0 0-1 0 0,0-1 0 0 0,1 1 0 0 0,-1 0 0 0 0,0 0 1 0 0,0-1-1 0 0,1 1 0 0 0,-1 0 0 0 0,0-1 1 0 0,1 1-1 0 0,-1-1 0 0 0,0 1 0 0 0,1 0 0 0 0,-1-1 1 0 0,0 0-1 0 0,1 1 0 0 0,-1-1 0 0 0,1 1 0 0 0,-1-1 1 0 0,1 0-1 0 0,-1 1 0 0 0,0-3 0 0 0,-3-39-308 0 0,4 41 320 0 0,0 1 0 0 0,0 0 0 0 0,0-1 0 0 0,0 1 0 0 0,0 0 0 0 0,0-1 0 0 0,0 1 0 0 0,0 0 0 0 0,0-1 0 0 0,1 1 0 0 0,-1 0 0 0 0,0-1 0 0 0,0 1 0 0 0,0 0 0 0 0,0 0 0 0 0,0-1 0 0 0,1 1 0 0 0,-1 0 0 0 0,0-1 0 0 0,0 1 0 0 0,1 0 0 0 0,-1 0 0 0 0,0 0 0 0 0,0-1 0 0 0,1 1 0 0 0,-1 0 0 0 0,0 0 0 0 0,0 0 0 0 0,1 0 0 0 0,-1-1 0 0 0,0 1 0 0 0,1 0 0 0 0,-1 0 0 0 0,0 0 0 0 0,1 0 0 0 0,-1 0 0 0 0,0 0 0 0 0,1 0 0 0 0,0-1 8 0 0,1 0 0 0 0,-1 1-1 0 0,0-1 1 0 0,1 1 0 0 0,-1-1 0 0 0,0 1 0 0 0,1 0-1 0 0,-1-1 1 0 0,1 1 0 0 0,-1 0 0 0 0,1 0-1 0 0,-1 0 1 0 0,1 0 0 0 0,1 1 0 0 0,1-1 62 0 0,-3 0 98 0 0,0 0-66 0 0,0 0 0 0 0,0 0 0 0 0,1 0 0 0 0,-1 0 0 0 0,0 1 0 0 0,0-1 1 0 0,0 0-1 0 0,0 0 0 0 0,0 1 0 0 0,0-1 0 0 0,1 1 0 0 0,-1-1 0 0 0,0 1 0 0 0,0 0 0 0 0,0-1 1 0 0,-1 1-1 0 0,1 0 0 0 0,1 0 0 0 0,-1 0-78 0 0,-1 0 0 0 0,1-1 1 0 0,-1 1-1 0 0,1 0 1 0 0,-1-1-1 0 0,0 1 0 0 0,1 0 1 0 0,-1 0-1 0 0,0 0 0 0 0,0-1 1 0 0,1 1-1 0 0,-1 0 0 0 0,0 0 1 0 0,0-1-1 0 0,0 3 0 0 0,-1-1-11 0 0,1 0-1 0 0,-1 0 0 0 0,0 0 0 0 0,0 0 1 0 0,0 0-1 0 0,0 0 0 0 0,-1-1 1 0 0,-2 4-1 0 0,-13 18-579 0 0,16-22-130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29:5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36 1375 0 0,'-3'3'-40'0'0,"-11"6"12094"0"0,11-8-11851 0 0,1-1 0 0 0,0 1 0 0 0,-1-1 1 0 0,1 0-1 0 0,-1 0 0 0 0,1 0 0 0 0,-1-1 0 0 0,1 1 1 0 0,0 0-1 0 0,-1-1 0 0 0,-2-1 0 0 0,4 2 313 0 0,-1-6 275 0 0,1 6-729 0 0,1-1-1 0 0,0 1 1 0 0,-1-1-1 0 0,1 1 1 0 0,0-1-1 0 0,-1 1 1 0 0,1-1-1 0 0,0 0 1 0 0,0 1-1 0 0,0-1 1 0 0,0 1-1 0 0,0-1 1 0 0,0 0-1 0 0,0 1 1 0 0,0-1-1 0 0,0 0 1 0 0,0 1-1 0 0,0-1 1 0 0,0 0-1 0 0,0 1 1 0 0,1-1-1 0 0,13-19 467 0 0,-13 19-518 0 0,-1 1-1 0 0,0-1 1 0 0,1 1-1 0 0,-1-1 1 0 0,1 1 0 0 0,0-1-1 0 0,-1 1 1 0 0,1 0-1 0 0,-1-1 1 0 0,1 1-1 0 0,0 0 1 0 0,-1-1-1 0 0,1 1 1 0 0,-1 0 0 0 0,1 0-1 0 0,0 0 1 0 0,-1 0-1 0 0,1-1 1 0 0,0 1-1 0 0,0 0 1 0 0,-1 0-1 0 0,1 0 1 0 0,0 0 0 0 0,-1 0-1 0 0,2 1 1 0 0,14 3 1247 0 0,-15-3-795 0 0,0 6 180 0 0,-1-6-591 0 0,0 0 0 0 0,1 0 0 0 0,-1 0 0 0 0,0 0 0 0 0,0 0 0 0 0,0 0 0 0 0,0 0 0 0 0,0 0 0 0 0,0 0 0 0 0,0 0 0 0 0,-1 2-1 0 0,1-2-9 0 0,-1 0-24 0 0,1 0 0 0 0,0 0 0 0 0,0 0 0 0 0,-1 0 0 0 0,1 0 0 0 0,0 0 0 0 0,-1 0 0 0 0,1 0 0 0 0,-1 0-1 0 0,1 0 1 0 0,-1 0 0 0 0,0 0 0 0 0,1-1 0 0 0,-1 1 0 0 0,0 0 0 0 0,0 0 0 0 0,0-1 0 0 0,1 1 0 0 0,-1-1-1 0 0,0 1 1 0 0,0-1 0 0 0,0 1 0 0 0,0-1 0 0 0,0 1 0 0 0,0-1 0 0 0,0 0 0 0 0,0 1 0 0 0,0-1 0 0 0,0 0-1 0 0,0 0 1 0 0,0 0 0 0 0,-2 0 0 0 0,2 0-3 0 0,-1 0-1 0 0,1 0 0 0 0,0 0 1 0 0,-1-1-1 0 0,1 1 0 0 0,0-1 1 0 0,-1 1-1 0 0,1-1 1 0 0,0 1-1 0 0,0-1 0 0 0,-1 1 1 0 0,1-1-1 0 0,0 0 1 0 0,-1-1-1 0 0,1 1-88 0 0,1 1 0 0 0,-1 0 0 0 0,1-1 0 0 0,-1 1 0 0 0,1-1 0 0 0,-1 1 0 0 0,0 0 0 0 0,1 0 0 0 0,-1-1 0 0 0,1 1 1 0 0,-1 0-1 0 0,0 0 0 0 0,1-1 0 0 0,-1 1 0 0 0,0 0 0 0 0,0 0 0 0 0,15-7-5804 0 0,-3 4 4098 0 0,-9 2-10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32 10535 0 0,'0'0'956'0'0,"1"-1"-786"0"0,3 0-24 0 0,-3 1 30 0 0,-1-1 1 0 0,1 1-1 0 0,-1 0 0 0 0,1 0 0 0 0,0 0 0 0 0,-1 0 0 0 0,1 0 0 0 0,-1 0 0 0 0,1 0 0 0 0,-1 0 1 0 0,1 0-1 0 0,0 0 0 0 0,-1 0 0 0 0,1 0 0 0 0,-1 0 0 0 0,1 0 0 0 0,-1 0 0 0 0,1 1 0 0 0,-1-1 1 0 0,1 0-1 0 0,0 0 0 0 0,-1 1 0 0 0,0-1 0 0 0,1 0 0 0 0,-1 1 0 0 0,1-1 0 0 0,-1 1 1 0 0,1-1-1 0 0,-1 0 0 0 0,0 1 0 0 0,1-1 0 0 0,-1 1 0 0 0,0-1 0 0 0,1 1 0 0 0,-1-1 0 0 0,0 1 1 0 0,0-1-1 0 0,0 1 0 0 0,1-1 0 0 0,-1 1 0 0 0,0 0 0 0 0,0-1 0 0 0,0 1 0 0 0,0 0 0 0 0,0 1-61 0 0,1 0-1 0 0,-1-1 0 0 0,0 1 0 0 0,0 0 1 0 0,0-1-1 0 0,0 1 0 0 0,0 0 0 0 0,-1-1 0 0 0,1 1 1 0 0,0 0-1 0 0,-1-1 0 0 0,1 1 0 0 0,-1 0 1 0 0,-1 1-1 0 0,1-2-81 0 0,0 0 0 0 0,0 0-1 0 0,0 0 1 0 0,0 0 0 0 0,-1 0 0 0 0,1 0 0 0 0,0-1 0 0 0,-1 1 0 0 0,1 0 0 0 0,0-1-1 0 0,-1 1 1 0 0,1-1 0 0 0,-1 0 0 0 0,1 1 0 0 0,-1-1 0 0 0,1 0 0 0 0,-1 0-1 0 0,1 0 1 0 0,-2 0 0 0 0,2 0 42 0 0,0 0-72 0 0,1-1 0 0 0,0 1 1 0 0,0 0-1 0 0,0-1 0 0 0,-1 1 1 0 0,1 0-1 0 0,0 0 0 0 0,0-1 1 0 0,-1 1-1 0 0,1 0 0 0 0,0 0 0 0 0,-1-1 1 0 0,1 1-1 0 0,0 0 0 0 0,-1 0 1 0 0,1 0-1 0 0,0 0 0 0 0,-1 0 1 0 0,1-1-1 0 0,0 1 0 0 0,-1 0 0 0 0,0 0 1 0 0,0 0-5 0 0,-1-1 1 0 0,1 1-1 0 0,-1-1 0 0 0,1 0 1 0 0,-1 1-1 0 0,1-1 1 0 0,-1 0-1 0 0,1 0 0 0 0,0 0 1 0 0,-2-2-1 0 0,2 3-1 0 0,1-1 1 0 0,0 1-1 0 0,-1-1 0 0 0,1 0 0 0 0,-1 1 0 0 0,1-1 0 0 0,0 1 1 0 0,-1-1-1 0 0,1 0 0 0 0,0 1 0 0 0,0-1 0 0 0,0 0 0 0 0,-1 0 1 0 0,1 1-1 0 0,0-1 0 0 0,0 0 0 0 0,0 1 0 0 0,0-1 1 0 0,0 0-1 0 0,0 0 0 0 0,1 1 0 0 0,-1-1 0 0 0,0-1 0 0 0,1 0-8 0 0,0 0-1 0 0,0 0 0 0 0,0 0 1 0 0,0 1-1 0 0,0-1 0 0 0,0 0 1 0 0,0 0-1 0 0,3-2 0 0 0,-1 1 0 0 0,0 0 1 0 0,-1 1-1 0 0,1-1 0 0 0,0 1 0 0 0,1 0 1 0 0,-1 0-1 0 0,0 0 0 0 0,1 0 0 0 0,-1 1 0 0 0,1-1 1 0 0,-1 1-1 0 0,5-1 0 0 0,-7 2 42 0 0,1-1 0 0 0,-1 1 0 0 0,1 0 0 0 0,-1 0 0 0 0,0 0 0 0 0,1 0 0 0 0,-1 0 1 0 0,1 0-1 0 0,-1 0 0 0 0,1 1 0 0 0,-1-1 0 0 0,0 0 0 0 0,1 1 0 0 0,-1-1 0 0 0,0 1 0 0 0,1 0 0 0 0,-1-1 0 0 0,0 1 0 0 0,0 0 0 0 0,2 1 0 0 0,-2 0-3 0 0,0-1 1 0 0,0 1-1 0 0,0-1 1 0 0,-1 1-1 0 0,1-1 0 0 0,-1 1 1 0 0,1 0-1 0 0,-1-1 0 0 0,0 1 1 0 0,0-1-1 0 0,0 1 0 0 0,1 0 1 0 0,-2-1-1 0 0,1 1 0 0 0,0 0 1 0 0,0-1-1 0 0,0 1 0 0 0,-1 0 1 0 0,1-1-1 0 0,-1 1 0 0 0,1-1 1 0 0,-2 3-1 0 0,-1 2-65 0 0,-3 2-1071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0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41 11087 0 0,'0'0'1002'0'0,"1"22"1734"0"0,-1-20-2507 0 0,-1 0 0 0 0,1-1 1 0 0,0 1-1 0 0,-1 0 0 0 0,0 0 1 0 0,1-1-1 0 0,-1 1 1 0 0,0 0-1 0 0,0-1 0 0 0,0 1 1 0 0,0 0-1 0 0,0-1 0 0 0,0 0 1 0 0,-1 1-1 0 0,0 0 1 0 0,1-1-185 0 0,0 0 0 0 0,0-1 1 0 0,0 0-1 0 0,0 1 0 0 0,0-1 1 0 0,0 0-1 0 0,0 1 0 0 0,0-1 1 0 0,0 0-1 0 0,0 0 0 0 0,0 0 1 0 0,0 0-1 0 0,0 0 1 0 0,0 0-1 0 0,0 0 0 0 0,0 0 1 0 0,0 0-1 0 0,0-1 0 0 0,0 1 1 0 0,0 0-1 0 0,0-1 0 0 0,0 1 1 0 0,0 0-1 0 0,0-1 0 0 0,0 1 1 0 0,0-1-1 0 0,0 0 0 0 0,0 1 1 0 0,0-2-1 0 0,-1 1-39 0 0,0-1 1 0 0,1 1-1 0 0,-1-1 0 0 0,1 1 1 0 0,0-1-1 0 0,0 0 0 0 0,-1 0 0 0 0,1 1 1 0 0,0-1-1 0 0,0 0 0 0 0,0 0 1 0 0,1 0-1 0 0,-1 0 0 0 0,1 0 0 0 0,-1 0 1 0 0,1 0-1 0 0,-1 0 0 0 0,1 0 1 0 0,0-1-1 0 0,0 1 0 0 0,0 0 0 0 0,0 0 1 0 0,0 0-1 0 0,1 0 0 0 0,-1 0 1 0 0,1 0-1 0 0,-1 0 0 0 0,1 0 0 0 0,0 0 1 0 0,0 0-1 0 0,0 0 0 0 0,0 0 1 0 0,0 0-1 0 0,0 1 0 0 0,0-1 0 0 0,1 0 1 0 0,-1 1-1 0 0,0-1 0 0 0,1 1 1 0 0,0-1-1 0 0,1 0 0 0 0,2-2-6 0 0,-3 3 28 0 0,-1 1 0 0 0,1-1 0 0 0,0 0 0 0 0,-1 1 0 0 0,1-1-1 0 0,0 1 1 0 0,-1 0 0 0 0,1-1 0 0 0,0 1 0 0 0,0 0 0 0 0,0 0 0 0 0,-1 0-1 0 0,1 0 1 0 0,0 1 0 0 0,0-1 0 0 0,-1 0 0 0 0,1 1 0 0 0,0-1 0 0 0,-1 1 0 0 0,4 1-1 0 0,-3-1 44 0 0,-1-1 428 0 0,4 10 191 0 0,-5-9-594 0 0,1 0 0 0 0,-1 0 1 0 0,1 0-1 0 0,-1 0 0 0 0,1 0 0 0 0,-1 0 0 0 0,1 0 0 0 0,-1 0 1 0 0,0 0-1 0 0,1 2 0 0 0,-1-2 25 0 0,-5 6 86 0 0,2-3-139 0 0,-2-1-55 0 0,4-2-94 0 0,0-1 1 0 0,-1 1-1 0 0,1-1 0 0 0,0 0 0 0 0,0 0 1 0 0,0 0-1 0 0,0 1 0 0 0,0-1 0 0 0,0 0 1 0 0,-1 0-1 0 0,1-1 0 0 0,0 1 0 0 0,0 0 1 0 0,0 0-1 0 0,0 0 0 0 0,0-1 1 0 0,0 1-1 0 0,0-1 0 0 0,0 1 0 0 0,0-1 1 0 0,0 1-1 0 0,0-1 0 0 0,0 1 0 0 0,0-1 1 0 0,0 0-1 0 0,0 0 0 0 0,0 1 0 0 0,1-1 1 0 0,-1 0-1 0 0,-1-2 0 0 0,-1 1-1086 0 0,0-2-187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1839 0 0,'0'0'8766'0'0,"0"11"-7010"0"0,-1 9 365 0 0,1 38 0 0 0,1-18-831 0 0,2 331 3032 0 0,-1-243-3726 0 0,-3-108-578 0 0,-6 133 264 0 0,7-150-981 0 0,0 0 0 0 0,0 0 0 0 0,0 0 0 0 0,1 0-1 0 0,-1 0 1 0 0,1 0 0 0 0,2 5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1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5527 0 0,'0'0'11439'0'0,"9"-17"-7892"0"0,-5 13-3371 0 0,1 0 0 0 0,-1 1 0 0 0,1-1 0 0 0,0 1 0 0 0,0 0 0 0 0,0 1 0 0 0,1-1 0 0 0,-1 1 0 0 0,1 0 0 0 0,-1 1 0 0 0,1-1 0 0 0,7 0 0 0 0,21-8 27 0 0,-24 7-477 0 0,0 0-1 0 0,17-2 0 0 0,-10 3-2578 0 0,-4 2-3440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1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32 9327 0 0,'0'0'430'0'0,"-13"-8"148"0"0,0 1-356 0 0,10 5 156 0 0,-1 0-1 0 0,0 0 1 0 0,1 0 0 0 0,-1 0 0 0 0,0 1 0 0 0,0 0-1 0 0,-1-1 1 0 0,1 2 0 0 0,0-1 0 0 0,0 0 0 0 0,0 1-1 0 0,-1 0 1 0 0,-4 0 0 0 0,7 0-303 0 0,-4 0 115 0 0,0 1-1 0 0,0-1 1 0 0,0 1-1 0 0,-1 1 1 0 0,1-1-1 0 0,0 1 1 0 0,0 0-1 0 0,1 0 1 0 0,-1 1-1 0 0,0 0 1 0 0,-5 3-1 0 0,-10 8 178 0 0,15-10-251 0 0,-1 0-1 0 0,1 0 1 0 0,-1 1 0 0 0,-7 8 0 0 0,4-2-69 0 0,2-1 0 0 0,-1 1 1 0 0,1 1-1 0 0,1 0 1 0 0,0 0-1 0 0,1 0 1 0 0,0 1-1 0 0,-7 23 1 0 0,11-26-20 0 0,-1 0 1 0 0,2 1 0 0 0,-1 0-1 0 0,1-1 1 0 0,1 1 0 0 0,0-1-1 0 0,0 1 1 0 0,1 0-1 0 0,1-1 1 0 0,0 1 0 0 0,6 19-1 0 0,-5-21-26 0 0,1 1 1 0 0,0-1-1 0 0,1 0 0 0 0,0 0 0 0 0,0 0 0 0 0,1-1 0 0 0,0 0 1 0 0,0 0-1 0 0,1 0 0 0 0,0-1 0 0 0,0 0 0 0 0,14 9 1 0 0,-14-11 0 0 0,1 0 0 0 0,0-1 1 0 0,0 0-1 0 0,1 0 0 0 0,-1-1 1 0 0,1 0-1 0 0,0-1 0 0 0,0 0 1 0 0,0 0-1 0 0,0-1 0 0 0,0 0 1 0 0,0 0-1 0 0,0-1 1 0 0,11-1-1 0 0,-6-1 77 0 0,-1 0-1 0 0,0-1 1 0 0,0 0 0 0 0,0 0-1 0 0,-1-2 1 0 0,1 0 0 0 0,-1 0-1 0 0,0-1 1 0 0,0 0 0 0 0,-1-1-1 0 0,0-1 1 0 0,0 0 0 0 0,-1 0-1 0 0,0-1 1 0 0,0 0 0 0 0,-1-1-1 0 0,0 0 1 0 0,-1 0 0 0 0,0-1-1 0 0,8-16 1 0 0,-9 16 78 0 0,-1-1 0 0 0,-1 0 0 0 0,-1-1 0 0 0,1 1 0 0 0,-2-1 0 0 0,0 0 0 0 0,0 0-1 0 0,0-19 1 0 0,-2 26-110 0 0,-2 0-1 0 0,1 0 0 0 0,-1 0 1 0 0,1 0-1 0 0,-2 0 1 0 0,1 0-1 0 0,-1 0 0 0 0,0 0 1 0 0,0 0-1 0 0,0 1 0 0 0,-1-1 1 0 0,0 1-1 0 0,0 0 1 0 0,-1-1-1 0 0,1 1 0 0 0,-1 1 1 0 0,0-1-1 0 0,0 1 0 0 0,-1-1 1 0 0,-6-4-1 0 0,-4-2 105 0 0,0 1 1 0 0,0 1-1 0 0,-1 0 1 0 0,0 2-1 0 0,-23-9 0 0 0,25 11-659 0 0,0 2 0 0 0,-23-5 0 0 0,26 7-1149 0 0,1 1 0 0 0,-1-1 0 0 0,1 1-1 0 0,-13 2 1 0 0,11 0-4904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7831 0 0,'0'0'603'0'0,"3"1"-396"0"0,15 5 3854 0 0,35 5 1 0 0,-8-2-2019 0 0,9 2-1150 0 0,1-2 0 0 0,0-3 0 0 0,0-2-1 0 0,78-5 1 0 0,85-4 151 0 0,178-11 280 0 0,-171 5-23 0 0,-33 2-698 0 0,-61 4-391 0 0,41 1 280 0 0,-56 1-171 0 0,73-6-189 0 0,-156 7-85 0 0,0 2-1 0 0,47 4 1 0 0,29 1 32 0 0,109-6-79 0 0,-200 2 11 0 0,0-1-1 0 0,1-1 1 0 0,-1-1 0 0 0,0 0-1 0 0,26-7 1 0 0,-41 8-11 0 0,-1 0 0 0 0,1 0 0 0 0,0 0 0 0 0,0 0 0 0 0,0-1 0 0 0,-1 1 0 0 0,1-1 0 0 0,-1 0 0 0 0,1 0 0 0 0,-1 0 0 0 0,1 0 0 0 0,-1 0 0 0 0,0 0 0 0 0,0-1 0 0 0,0 1 0 0 0,1-4 0 0 0,-2 4 0 0 0,0 0 0 0 0,0 0 0 0 0,-1 0 0 0 0,1-1 0 0 0,-1 1 0 0 0,1 0 0 0 0,-1 0 0 0 0,0-1 0 0 0,0 1 0 0 0,0 0 0 0 0,0 0 0 0 0,0-1 0 0 0,-1 1 0 0 0,1 0 0 0 0,-1 0 0 0 0,0 0 0 0 0,1-1 0 0 0,-1 1 0 0 0,0 0 0 0 0,0 0 0 0 0,0 0 0 0 0,-2-2 0 0 0,-26-38 0 0 0,-2 2 0 0 0,-2 1 0 0 0,-44-40 0 0 0,69 71-8 0 0,4 3-10 0 0,0 0 0 0 0,-1 1 0 0 0,0-1 0 0 0,0 1 0 0 0,-1 1-1 0 0,-9-6 1 0 0,36 26-207 0 0,-8-5 182 0 0,98 75-146 0 0,-104-80 192 0 0,0 0 0 0 0,0 0 0 0 0,0 0 1 0 0,-1 1-1 0 0,9 15 0 0 0,-13-20-1 0 0,0 0 0 0 0,0 1 0 0 0,-1-1-1 0 0,1 1 1 0 0,-1 0 0 0 0,0-1 0 0 0,0 1 0 0 0,-1 0 0 0 0,1 0 0 0 0,-1-1 0 0 0,1 1 0 0 0,-1 0 0 0 0,0 0 0 0 0,-1 0 0 0 0,1 0 0 0 0,-1-1-1 0 0,-1 8 1 0 0,-6 7 124 0 0,0 0 0 0 0,-2 0 0 0 0,0-1 0 0 0,-1 0-1 0 0,-15 19 1 0 0,-17 19 133 0 0,17-23-938 0 0,-29 48 0 0 0,34-37-2461 0 0,16-31 1131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0,'2'7'9323'0'0,"6"11"-5899"0"0,-3-8-3209 0 0,0 1 0 0 0,-1-1 0 0 0,0 1 0 0 0,0 0 0 0 0,-1 0 0 0 0,0 0-1 0 0,1 21 1 0 0,1 81 1191 0 0,-5-113-1406 0 0,-1 40-952 0 0,0-23-645 0 0,1 1 0 0 0,0-1-1 0 0,1 1 1 0 0,5 22 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13247 0 0,'0'-12'1247'0'0,"0"11"-1089"0"0,0 1 0 0 0,0 0 0 0 0,-1-1 0 0 0,1 1 0 0 0,0-1 0 0 0,0 1 0 0 0,0 0-1 0 0,0-1 1 0 0,1 1 0 0 0,-1-1 0 0 0,0 1 0 0 0,0-1 0 0 0,0 1 0 0 0,0 0 0 0 0,0-1 0 0 0,0 1 0 0 0,1 0 0 0 0,-1-1 0 0 0,0 1 0 0 0,0 0 0 0 0,1-1 0 0 0,-1 1 0 0 0,0 0 0 0 0,1-1 0 0 0,0 2-44 0 0,1 0 0 0 0,-1 0 0 0 0,1 0 0 0 0,-1 1 0 0 0,0-1 0 0 0,0 0 0 0 0,0 1 0 0 0,0-1 0 0 0,0 1 0 0 0,0-1-1 0 0,0 1 1 0 0,0 0 0 0 0,0 2 0 0 0,1-1 67 0 0,5 14-30 0 0,-1-1 0 0 0,-1 1 1 0 0,0 0-1 0 0,-1 1 0 0 0,3 30 0 0 0,-2-14-130 0 0,27 120 51 0 0,-9-90-8545 0 0,-18-54 2966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8287 0 0,'-4'-8'12649'0'0,"4"8"-12490"0"0,16-5 2059 0 0,21-3-1932 0 0,19 4 572 0 0,42-5-3267 0 0,-84 7 1048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30 6911 0 0,'-8'-3'715'0'0,"1"-1"288"0"0,-1 0 0 0 0,0 1 0 0 0,0 0 0 0 0,0 0 0 0 0,0 1 0 0 0,0 0 0 0 0,-14-1 0 0 0,19 3-620 0 0,-1 0 1 0 0,1 0 0 0 0,-1 1-1 0 0,1-1 1 0 0,-1 1-1 0 0,1 0 1 0 0,-1 0 0 0 0,1 0-1 0 0,-1 0 1 0 0,-5 3-1 0 0,6-2-400 0 0,0 1-1 0 0,0-1 1 0 0,0 0 0 0 0,0 1-1 0 0,0 0 1 0 0,-5 5-1 0 0,3-1 31 0 0,-1 1 0 0 0,1 0 0 0 0,0 0 0 0 0,1 1 0 0 0,0-1 0 0 0,0 1 0 0 0,1 0 0 0 0,0 0 0 0 0,1 0 0 0 0,0 0-1 0 0,0 1 1 0 0,1-1 0 0 0,0 1 0 0 0,1-1 0 0 0,0 1 0 0 0,0-1 0 0 0,1 1 0 0 0,0-1 0 0 0,1 0 0 0 0,0 1 0 0 0,0-1 0 0 0,1 0 0 0 0,0 0 0 0 0,1-1 0 0 0,0 1-1 0 0,0-1 1 0 0,1 1 0 0 0,0-1 0 0 0,9 10 0 0 0,-8-11 17 0 0,0-1 0 0 0,0 0 0 0 0,1 0-1 0 0,0 0 1 0 0,0-1 0 0 0,0 0 0 0 0,1-1 0 0 0,0 0-1 0 0,0 0 1 0 0,0 0 0 0 0,0-1 0 0 0,11 3 0 0 0,-13-5 54 0 0,0 0 1 0 0,0 0-1 0 0,0-1 1 0 0,0 1-1 0 0,0-1 1 0 0,0-1 0 0 0,0 1-1 0 0,0-1 1 0 0,0 0-1 0 0,-1 0 1 0 0,1-1-1 0 0,0 1 1 0 0,-1-1-1 0 0,1-1 1 0 0,-1 1 0 0 0,1-1-1 0 0,-1 0 1 0 0,0 0-1 0 0,5-4 1 0 0,-3 0 52 0 0,0 1 0 0 0,-1-1 0 0 0,0 0 1 0 0,0 0-1 0 0,-1 0 0 0 0,0-1 0 0 0,0 0 1 0 0,-1 0-1 0 0,1-1 0 0 0,-2 1 0 0 0,0-1 0 0 0,0 0 1 0 0,0 1-1 0 0,-1-1 0 0 0,0-1 0 0 0,-1 1 1 0 0,0 0-1 0 0,0 0 0 0 0,-1 0 0 0 0,-1-1 0 0 0,1 1 1 0 0,-1 0-1 0 0,-4-13 0 0 0,2 11-40 0 0,-1 0-1 0 0,-1 0 1 0 0,0 1-1 0 0,0-1 1 0 0,-9-11-1 0 0,9 16-48 0 0,1 0 0 0 0,-1 1 0 0 0,0-1 1 0 0,0 1-1 0 0,0 0 0 0 0,-1 1 0 0 0,0 0 0 0 0,0-1 0 0 0,-10-4 0 0 0,13 8-231 0 0,0 0 0 0 0,0 0 0 0 0,0 0 1 0 0,0 0-1 0 0,0 1 0 0 0,0-1 0 0 0,0 1 0 0 0,0 0 0 0 0,0 0 0 0 0,-4 0 0 0 0,3 1-443 0 0,0-1 0 0 0,-1 1 0 0 0,1 0-1 0 0,0 1 1 0 0,0-1 0 0 0,0 1 0 0 0,0 0 0 0 0,0 0-1 0 0,1 0 1 0 0,-1 0 0 0 0,-3 3 0 0 0,-2 2-6728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1 662 919 0 0,'2'0'5496'0'0,"3"-2"-3909"0"0,0 1 0 0 0,0-1 0 0 0,0 0-1 0 0,5-3 1 0 0,35-25 730 0 0,-18 12-1016 0 0,37-19 662 0 0,138-57 1 0 0,-115 57-1475 0 0,-43 16-165 0 0,58-37-1 0 0,34-34 95 0 0,-106 71-352 0 0,149-93 299 0 0,-112 68 3 0 0,-8 5-99 0 0,-54 38-227 0 0,-1 0 0 0 0,0 0-1 0 0,0 0 1 0 0,0 0-1 0 0,0 0 1 0 0,5-6-1 0 0,-9 8 92 0 0,1 0-81 0 0,1 0 0 0 0,-1-1 0 0 0,0 1 0 0 0,0 0 0 0 0,0 1 0 0 0,1-1 0 0 0,-1 0 0 0 0,1 0 0 0 0,-1 1 0 0 0,0-1-1 0 0,1 0 1 0 0,-1 1 0 0 0,1-1 0 0 0,1 1 0 0 0,9 0-30 0 0,0 2-1 0 0,0-1 1 0 0,0 2-1 0 0,-1-1 1 0 0,1 1-1 0 0,-1 1 1 0 0,0 0 0 0 0,0 1-1 0 0,0 0 1 0 0,0 1-1 0 0,15 11 1 0 0,442 282 1403 0 0,-276-183-901 0 0,-151-95-249 0 0,9 7 13 0 0,-40-22-196 0 0,-10-5-20 0 0,23 8 57 0 0,-22-9-123 0 0,0 1-4 0 0,-1-1 0 0 0,0 0-1 0 0,1 0 1 0 0,-1 1 0 0 0,0-1 0 0 0,1 0 0 0 0,-1 0 0 0 0,0 0-1 0 0,1 0 1 0 0,-1 1 0 0 0,1-1 0 0 0,-1 0 0 0 0,0 0 0 0 0,1 0-1 0 0,-1 0 1 0 0,0 0 0 0 0,1 0 0 0 0,-1 0 0 0 0,1 0-1 0 0,-1 0 1 0 0,0 0 0 0 0,1 0 0 0 0,-1 0 0 0 0,0-1 0 0 0,1 1-1 0 0,10-3 14 0 0,-1 0 0 0 0,0-1 0 0 0,0-1 0 0 0,0 1-1 0 0,-1-2 1 0 0,0 1 0 0 0,17-14 0 0 0,4-1 5 0 0,13-7-20 0 0,2 3 0 0 0,57-23 0 0 0,2 4 0 0 0,194-74 0 0 0,-219 94 0 0 0,-44 14 0 0 0,59-24 0 0 0,-61 24 0 0 0,-17 5 0 0 0,16-3 0 0 0,-27 6 2 0 0,0 1-1 0 0,0 0 1 0 0,0 0 0 0 0,1 0 0 0 0,-1 0-1 0 0,0 1 1 0 0,0 0 0 0 0,0 0-1 0 0,0 0 1 0 0,10 4 0 0 0,0 1 9 0 0,-1 1 1 0 0,18 10-1 0 0,112 76 100 0 0,26 14 137 0 0,-88-58-2 0 0,-29-16 5 0 0,1-3 0 0 0,78 33 0 0 0,-22-25-198 0 0,-101-35-72 0 0,-2 0-99 0 0,1 0 0 0 0,-1-1 0 0 0,0 0 0 0 0,1 0 0 0 0,0-1-1 0 0,-1 0 1 0 0,1 0 0 0 0,0-1 0 0 0,13-1 0 0 0,-2 3-5103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0,'0'2'6022'0'0,"6"8"-3288"0"0,0 0-1659 0 0,0 0 0 0 0,-1 1-1 0 0,-1-1 1 0 0,0 1-1 0 0,0 0 1 0 0,-1 0 0 0 0,4 22-1 0 0,-3 4 86 0 0,0 41-1 0 0,-2-20-144 0 0,15 125 290 0 0,-12-150-1652 0 0,2 0-1 0 0,1 0 1 0 0,18 46 0 0 0,-24-74-195 0 0,1 0 0 0 0,-1 0 0 0 0,1-1 0 0 0,0 1 0 0 0,0 0 0 0 0,6 4 1 0 0,-4-4-1501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7831 0 0,'0'0'706'0'0,"-2"7"-564"0"0,1 12 2133 0 0,1-1 0 0 0,0 1 0 0 0,4 27 0 0 0,-1-11-1509 0 0,3 45 631 0 0,24 226 776 0 0,-30-302-2162 0 0,13 64 154 0 0,-12-61-172 0 0,1-1 0 0 0,1 1 1 0 0,-1 0-1 0 0,1-1 0 0 0,0 0 0 0 0,1 1 0 0 0,4 7 0 0 0,-7-13-184 0 0,15 1-1828 0 0,-10-5 240 0 0,-1 0-77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0,'0'0'9130'0'0,"10"1"-7061"0"0,6 0-1103 0 0,0 0 0 0 0,-1 1 0 0 0,1 1 0 0 0,27 8 0 0 0,62 29 727 0 0,-11-4-791 0 0,-26-12-395 0 0,-29-10 12 0 0,71 17-1 0 0,-103-30-446 0 0,0 1 0 0 0,-1 1 0 0 0,9 3 1 0 0,12 5 70 0 0,-13-6-73 0 0,0 0-1 0 0,-1 1 1 0 0,0 1-1 0 0,21 13 1 0 0,-15-7 22 0 0,1-2 0 0 0,23 10 0 0 0,-38-18-92 0 0,-4-3 0 0 0,1 1 0 0 0,-1 0 0 0 0,1-1 0 0 0,0 1 0 0 0,-1-1 0 0 0,1 1 0 0 0,0-1 0 0 0,-1 0 0 0 0,1 0 0 0 0,3 0 0 0 0,31 5-5804 0 0,-28-3-613 0 0,-1 0 918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3223 0 0,'-2'-2'1110'0'0,"-9"-17"15608"0"0,20 37-15578 0 0,-3 2-865 0 0,0 0 1 0 0,-1 0-1 0 0,-1 0 0 0 0,2 32 0 0 0,-2-12-163 0 0,0 52-13 0 0,-2-25-62 0 0,1-28-141 0 0,11 105-1157 0 0,-12-132 489 0 0,6 28-1547 0 0,-1-15-3710 0 0,-1-11 250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13591 0 0,'0'0'1231'0'0,"0"17"-990"0"0,20 352 6286 0 0,-16-337-6649 0 0,1-1-1 0 0,15 49 1 0 0,-18-68-1163 0 0,-1-2-4467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199 207 6447 0 0,'-3'-12'609'0'0,"1"0"-1"0"0,-2 0 0 0 0,0 0 1 0 0,0 1-1 0 0,-1 0 0 0 0,-6-12 1 0 0,9 20-296 0 0,0 1-1 0 0,1-1 1 0 0,-1 1 0 0 0,-1-1 0 0 0,1 1 0 0 0,0 0-1 0 0,0 0 1 0 0,-1 0 0 0 0,1 0 0 0 0,-1 0 0 0 0,0 1-1 0 0,-4-3 1 0 0,5 4-202 0 0,-1-1 0 0 0,1 0-1 0 0,-1 1 1 0 0,1 0 0 0 0,-1-1 0 0 0,0 1 0 0 0,1 0-1 0 0,-1 0 1 0 0,1 1 0 0 0,-1-1 0 0 0,1 0-1 0 0,-1 1 1 0 0,1 0 0 0 0,-1 0 0 0 0,1-1-1 0 0,-1 1 1 0 0,-3 2 0 0 0,2 0-33 0 0,-1 0 0 0 0,1 1 0 0 0,-1-1 0 0 0,1 1 0 0 0,0-1-1 0 0,0 1 1 0 0,1 1 0 0 0,-1-1 0 0 0,1 0 0 0 0,0 1 0 0 0,-4 7 0 0 0,2-2 28 0 0,0 1 1 0 0,1 0-1 0 0,0 0 0 0 0,-4 16 1 0 0,6-17-12 0 0,0 1 0 0 0,1-1 0 0 0,0 1 1 0 0,1-1-1 0 0,0 1 0 0 0,0 0 0 0 0,1-1 1 0 0,5 20-1 0 0,-4-23-46 0 0,0 0 1 0 0,0-1 0 0 0,1 1-1 0 0,0 0 1 0 0,1-1-1 0 0,-1 0 1 0 0,1 0-1 0 0,0 0 1 0 0,1 0-1 0 0,0-1 1 0 0,-1 0-1 0 0,2 0 1 0 0,10 9-1 0 0,-7-8 60 0 0,0 0-1 0 0,1 0 0 0 0,0-1 1 0 0,0 0-1 0 0,0-1 0 0 0,0 0 1 0 0,0-1-1 0 0,1 0 0 0 0,11 2 1 0 0,-15-4-5 0 0,-1 0 1 0 0,1-1 0 0 0,-1 0 0 0 0,1 0 0 0 0,-1-1 0 0 0,1 0-1 0 0,-1 0 1 0 0,1 0 0 0 0,-1-1 0 0 0,0 0 0 0 0,1 0-1 0 0,-1 0 1 0 0,0-1 0 0 0,0 0 0 0 0,-1 0 0 0 0,8-6-1 0 0,-5 2 51 0 0,0 1 0 0 0,-1-1 0 0 0,0-1 0 0 0,0 1 0 0 0,-1-1 0 0 0,0-1-1 0 0,0 1 1 0 0,-1-1 0 0 0,0 0 0 0 0,0 0 0 0 0,-1-1 0 0 0,-1 1 0 0 0,1-1-1 0 0,-1 0 1 0 0,-1 1 0 0 0,0-2 0 0 0,-1 1 0 0 0,1 0 0 0 0,-2-17 0 0 0,0 16-90 0 0,-1 0 1 0 0,0 0-1 0 0,-1 0 1 0 0,0 0 0 0 0,0 0-1 0 0,-2 1 1 0 0,1-1 0 0 0,-1 1-1 0 0,-1 0 1 0 0,0 0 0 0 0,0 0-1 0 0,-1 0 1 0 0,0 1 0 0 0,0 0-1 0 0,-1 1 1 0 0,-1-1-1 0 0,-14-13 1 0 0,11 13-140 0 0,-1 1-1 0 0,-17-11 1 0 0,24 16-156 0 0,0 1 0 0 0,1 0 0 0 0,-1 0 0 0 0,0 0 0 0 0,0 1 0 0 0,0 0 1 0 0,0 0-1 0 0,0 0 0 0 0,0 0 0 0 0,-8 1 0 0 0,12 0 62 0 0,-1 0 0 0 0,1 1 0 0 0,-1-1 0 0 0,0 0 0 0 0,1 1 0 0 0,-1-1 0 0 0,1 1-1 0 0,-1-1 1 0 0,1 1 0 0 0,-1 0 0 0 0,1-1 0 0 0,0 1 0 0 0,-1 0 0 0 0,-1 2 0 0 0,-6 7-1591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1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17 455 0 0,'22'-16'18064'0'0,"-18"25"-17604"0"0,0 0 1 0 0,0 0-1 0 0,-1 1 0 0 0,0 0 0 0 0,2 10 0 0 0,6 55 949 0 0,-7-48-1099 0 0,26 203 1674 0 0,-17-93-1171 0 0,-10-107-754 0 0,-3-19-236 0 0,2 1 0 0 0,-1 0-1 0 0,6 16 1 0 0,-7-27-565 0 0,3 6-4116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54 3223 0 0,'0'0'7395'0'0,"-15"-9"-2279"0"0,3 4-3846 0 0,11 5-1115 0 0,-1 0-1 0 0,1-1 0 0 0,-1 0 1 0 0,1 1-1 0 0,0-1 0 0 0,-1 0 1 0 0,1 0-1 0 0,0 0 0 0 0,-1 1 1 0 0,-1-3 782 0 0,21 5-423 0 0,-14 0-465 0 0,-1-1 0 0 0,1 1 0 0 0,-1 0 0 0 0,0 0 0 0 0,0 0 0 0 0,0 0 0 0 0,0 1 0 0 0,0-1 0 0 0,0 1 0 0 0,0 0 0 0 0,-1-1 0 0 0,0 1 0 0 0,1 0 0 0 0,-1 1 0 0 0,0-1 0 0 0,1 4 1 0 0,-2-6 156 0 0,-5 5 97 0 0,4-5-284 0 0,0-1 0 0 0,0 1 0 0 0,0-1 0 0 0,0 1 0 0 0,-1-1 0 0 0,1 1 0 0 0,0-1 0 0 0,0 1 0 0 0,-1-1 0 0 0,1 0 1 0 0,0 1-1 0 0,-1-1 0 0 0,1 1 0 0 0,0-1 0 0 0,-1 0 0 0 0,1 1 0 0 0,-1-1 0 0 0,1 0 0 0 0,-1 0 0 0 0,1 1 0 0 0,-1-1 1 0 0,1 0-1 0 0,0 0 0 0 0,-1 0 0 0 0,1 1 0 0 0,-1-1 0 0 0,0 0 0 0 0,0 0 0 0 0,0 0-3 0 0,-1 0-1 0 0,0 0 1 0 0,1 0-1 0 0,-1-1 1 0 0,0 1-1 0 0,1-1 1 0 0,-1 1-1 0 0,0-1 1 0 0,1 1-1 0 0,-1-1 1 0 0,1 0-1 0 0,-1 0 1 0 0,1 1-1 0 0,-1-1 1 0 0,1 0-1 0 0,0 0 1 0 0,0-1 0 0 0,-1 1-1 0 0,1 0 1 0 0,0 0-1 0 0,0-1 1 0 0,0 1-1 0 0,0 0 1 0 0,-1-4-1 0 0,0 2 12 0 0,0 0 0 0 0,0-1-1 0 0,1 1 1 0 0,-1-1 0 0 0,1 1 0 0 0,0-1 0 0 0,0 0-1 0 0,0 1 1 0 0,0-1 0 0 0,1 0 0 0 0,0 0-1 0 0,0-6 1 0 0,0 9-25 0 0,0 0 1 0 0,0 0-1 0 0,0 0 0 0 0,1 1 0 0 0,-1-1 0 0 0,0 0 1 0 0,1 0-1 0 0,-1 0 0 0 0,0 1 0 0 0,1-1 0 0 0,-1 0 1 0 0,1 0-1 0 0,-1 1 0 0 0,1-1 0 0 0,0 0 0 0 0,-1 1 1 0 0,1-1-1 0 0,0 1 0 0 0,-1-1 0 0 0,1 1 0 0 0,0-1 1 0 0,-1 1-1 0 0,1-1 0 0 0,0 1 0 0 0,0 0 1 0 0,0 0-1 0 0,0-1 0 0 0,1 1 0 0 0,0-1 10 0 0,1 1 0 0 0,-1 0 0 0 0,1 0 0 0 0,-1 0 0 0 0,1 0 0 0 0,-1 0 0 0 0,3 1 0 0 0,3 1 177 0 0,0-1 0 0 0,0 2 0 0 0,9 3 0 0 0,-15-5-8 0 0,6 4 706 0 0,-6-3-830 0 0,-2-2-35 0 0,1 1 0 0 0,0 0-1 0 0,0 0 1 0 0,0 0 0 0 0,0 0 0 0 0,-1 0 0 0 0,1 0 0 0 0,0 0 0 0 0,-1 0 0 0 0,1 0 0 0 0,-1 0 0 0 0,1 0-1 0 0,-1 0 1 0 0,1 0 0 0 0,-1 0 0 0 0,0 1 0 0 0,1-1 0 0 0,-1 0 0 0 0,0 0 0 0 0,0 0 0 0 0,0 1 0 0 0,0-1 0 0 0,0 0-1 0 0,0 0 1 0 0,-1 0 0 0 0,1 0 0 0 0,0 1 0 0 0,-1-1 0 0 0,1 0 0 0 0,0 0 0 0 0,-1 0 0 0 0,1 0 0 0 0,-2 1-1 0 0,-1 3-46 0 0,-1-1 0 0 0,0 0 0 0 0,0 0 0 0 0,-1-1 0 0 0,1 1-1 0 0,-1-1 1 0 0,-7 4 0 0 0,11-7-100 0 0,0 0 0 0 0,0 0 0 0 0,0 0 0 0 0,0 1 0 0 0,0-1 0 0 0,0 0 0 0 0,0 0 0 0 0,0 0-1 0 0,0-1 1 0 0,0 1 0 0 0,0 0 0 0 0,0 0 0 0 0,0-1 0 0 0,-1 0 0 0 0,1 1-65 0 0,1 0 0 0 0,-1 0 1 0 0,1 0-1 0 0,-1 0 0 0 0,1 0 0 0 0,0 0 1 0 0,-1-1-1 0 0,1 1 0 0 0,-1 0 0 0 0,1 0 0 0 0,0 0 1 0 0,-1-1-1 0 0,1 1 0 0 0,0 0 0 0 0,-1-1 0 0 0,1 1 1 0 0,0 0-1 0 0,-1-1 0 0 0,1 1 0 0 0,0 0 1 0 0,0-1-1 0 0,-1 1 0 0 0,1-1 0 0 0,0 1 0 0 0,0 0 1 0 0,0-1-1 0 0,0 1 0 0 0,0-1 0 0 0,-1 1 0 0 0,1-1 1 0 0,0 1-1 0 0,0 0 0 0 0,0-1 0 0 0,0 0 1 0 0,2-4-1933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 9007 0 0,'0'0'9982'0'0,"-14"8"-8374"0"0,13-7-1578 0 0,0-1 1 0 0,0 1 0 0 0,0-1 0 0 0,0 1-1 0 0,0-1 1 0 0,0 1 0 0 0,0-1 0 0 0,0 0 0 0 0,0 1-1 0 0,-1-1 1 0 0,1 0 0 0 0,0 0 0 0 0,0 0 0 0 0,0 0-1 0 0,0 0 1 0 0,0 0 0 0 0,-1 0 0 0 0,1 0-1 0 0,0 0 1 0 0,0-1 0 0 0,0 1 0 0 0,0 0 0 0 0,0-1-1 0 0,0 1 1 0 0,0-1 0 0 0,0 1 0 0 0,0-1 0 0 0,0 0-1 0 0,0 1 1 0 0,0-1 0 0 0,0 0 0 0 0,-1-1 0 0 0,2 2-31 0 0,-1-1 0 0 0,1 0 1 0 0,0 1-1 0 0,-1-1 0 0 0,1 1 1 0 0,0-1-1 0 0,0 1 0 0 0,0-1 1 0 0,-1 0-1 0 0,1 1 0 0 0,0-1 1 0 0,0 0-1 0 0,0 1 0 0 0,0-1 1 0 0,0 1-1 0 0,0-1 0 0 0,0 0 1 0 0,0 1-1 0 0,0-1 0 0 0,1 0 1 0 0,-1 1-1 0 0,0-1 0 0 0,0 1 1 0 0,0-1-1 0 0,1 0 1 0 0,-1 1-1 0 0,1-2 0 0 0,0 1 1 0 0,-1 0-1 0 0,0 1 0 0 0,1-1 0 0 0,-1 0 0 0 0,0 1 0 0 0,1-1 0 0 0,-1 1 0 0 0,0-1 0 0 0,1 1 0 0 0,-1-1 0 0 0,1 1 0 0 0,-1-1 0 0 0,1 1 0 0 0,-1-1 0 0 0,1 1 0 0 0,-1 0 0 0 0,1-1 0 0 0,0 1 0 0 0,-1 0 0 0 0,1 0 0 0 0,-1-1 0 0 0,1 1 0 0 0,0 0 0 0 0,-1 0 0 0 0,1 0 0 0 0,0 0 0 0 0,-1 0 0 0 0,1 0 0 0 0,0 0 0 0 0,-1 0 0 0 0,2 0 0 0 0,0 0 0 0 0,3-1 0 0 0,-3 1-6 0 0,0-1 0 0 0,0 1 1 0 0,0 0-1 0 0,0 0 0 0 0,0 0 0 0 0,0 1 0 0 0,0-1 1 0 0,0 0-1 0 0,0 1 0 0 0,3 0 0 0 0,9 4 18 0 0,-13-3 8 0 0,0-2 139 0 0,0 2 25 0 0,-1-2-180 0 0,17 16 423 0 0,-15-14-335 0 0,-1-1 1 0 0,0 0-1 0 0,0 1 1 0 0,0-1-1 0 0,0 0 1 0 0,0 1 0 0 0,-1-1-1 0 0,1 1 1 0 0,0 0-1 0 0,-1-1 1 0 0,1 1-1 0 0,-1 0 1 0 0,1 1-1 0 0,-1-2-73 0 0,0-1-8 0 0,0 1-1 0 0,-1 0 0 0 0,1 0 0 0 0,0-1 0 0 0,0 1 1 0 0,0 0-1 0 0,-1 0 0 0 0,1-1 0 0 0,0 1 0 0 0,-1 0 0 0 0,1-1 1 0 0,-1 1-1 0 0,1 0 0 0 0,-1-1 0 0 0,1 1 0 0 0,-1-1 1 0 0,0 1-1 0 0,1-1 0 0 0,-1 1 0 0 0,1-1 0 0 0,-1 1 1 0 0,-1 0-1 0 0,1 0-7 0 0,0-1 1 0 0,0 1-1 0 0,0 0 1 0 0,0-1-1 0 0,0 1 1 0 0,0-1-1 0 0,0 1 1 0 0,0-1-1 0 0,0 1 0 0 0,0-1 1 0 0,0 0-1 0 0,0 0 1 0 0,0 1-1 0 0,0-1 1 0 0,0 0-1 0 0,0 0 1 0 0,-1 0-1 0 0,1 0 1 0 0,0 0-1 0 0,0 0 1 0 0,0-1-1 0 0,0 1 0 0 0,0 0 1 0 0,0 0-1 0 0,0-1 1 0 0,0 1-1 0 0,0-1 1 0 0,0 1-1 0 0,0-1 1 0 0,0 1-1 0 0,0-1 1 0 0,-1-1-1 0 0,0 1-24 0 0,1-1 1 0 0,-1 1-1 0 0,1-1 0 0 0,-1 0 1 0 0,1 0-1 0 0,0 0 0 0 0,-1 0 1 0 0,1 0-1 0 0,0 0 0 0 0,1 0 1 0 0,-1 0-1 0 0,-1-3 0 0 0,2 4-75 0 0,1 0 0 0 0,2-7 57 0 0,-2 4-3 0 0,1 0 0 0 0,0-1-1 0 0,0 1 1 0 0,0 0 0 0 0,4-4 0 0 0,-5 6 33 0 0,1 1 0 0 0,-1-1 0 0 0,1 1 0 0 0,-1-1-1 0 0,1 1 1 0 0,0 0 0 0 0,-1 0 0 0 0,1 0 0 0 0,0 0 0 0 0,0 0 0 0 0,0 0 0 0 0,0 0 0 0 0,0 1 0 0 0,0-1-1 0 0,0 1 1 0 0,0-1 0 0 0,2 1 0 0 0,-3 0 14 0 0,0 0-1 0 0,-1 0 1 0 0,1-1-1 0 0,-1 1 1 0 0,1 0-1 0 0,0 0 1 0 0,-1 0-1 0 0,1 1 1 0 0,-1-1-1 0 0,1 0 1 0 0,0 0-1 0 0,-1 0 1 0 0,1 0-1 0 0,-1 0 1 0 0,1 1-1 0 0,-1-1 1 0 0,1 0-1 0 0,0 1 1 0 0,-1 0 2 0 0,1-1 1 0 0,-1 0-1 0 0,0 0 0 0 0,0 1 1 0 0,0-1-1 0 0,0 0 1 0 0,0 1-1 0 0,0-1 1 0 0,0 0-1 0 0,0 1 0 0 0,0-1 1 0 0,0 0-1 0 0,0 0 1 0 0,0 1-1 0 0,0-1 1 0 0,0 0-1 0 0,0 1 1 0 0,0-1-1 0 0,0 0 0 0 0,0 1 1 0 0,0-1-1 0 0,0 0 1 0 0,-1 1-1 0 0,-10 13 161 0 0,0-9-1025 0 0,-2-3-3714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15287 0 0,'0'0'1772'0'0,"8"3"-36"0"0,5-1-1179 0 0,0 0-1 0 0,0-1 0 0 0,0 0 1 0 0,0-1-1 0 0,25-3 0 0 0,-20 2 277 0 0,37 1 0 0 0,-48 0-1236 0 0,0-1-1 0 0,0 1 1 0 0,1-2-1 0 0,-1 1 1 0 0,0-1-1 0 0,0 0 1 0 0,9-4-1 0 0,-15 6 115 0 0,1-1 0 0 0,-1 0 0 0 0,0 0 0 0 0,0 1 0 0 0,1-1 0 0 0,-1 0-1 0 0,0 0 1 0 0,0 0 0 0 0,0-1 0 0 0,0 1 0 0 0,1-1 0 0 0,3-5-1494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23 5527 0 0,'0'0'250'0'0,"-14"-7"100"0"0,9 4 742 0 0,0 1 0 0 0,0 0 0 0 0,0 0 0 0 0,-1 0 0 0 0,1 1 0 0 0,0 0 0 0 0,-1 0 0 0 0,-8-1 0 0 0,6 2-491 0 0,0 1-1 0 0,0-1 1 0 0,0 1 0 0 0,0 0 0 0 0,-9 4-1 0 0,-6 2-251 0 0,1 2-1 0 0,-42 22 1 0 0,55-26 19 0 0,-5 3-247 0 0,0-1 1 0 0,0 2 0 0 0,1-1 0 0 0,1 2 0 0 0,-1 0 0 0 0,2 0 0 0 0,-1 1-1 0 0,1 1 1 0 0,-9 13 0 0 0,11-13-70 0 0,1 0 0 0 0,1 1 0 0 0,0 1 0 0 0,-8 19 0 0 0,13-26-37 0 0,0 0 0 0 0,0 0 0 0 0,1 0 0 0 0,0 1 0 0 0,0-1 0 0 0,1 0 0 0 0,0 0 0 0 0,0 1 0 0 0,1-1 0 0 0,-1 0 0 0 0,3 9 0 0 0,0-8-13 0 0,-1 0-1 0 0,1-1 0 0 0,1 0 1 0 0,-1 0-1 0 0,1 0 1 0 0,0 0-1 0 0,1 0 0 0 0,0-1 1 0 0,0 1-1 0 0,0-1 1 0 0,1-1-1 0 0,0 1 0 0 0,0-1 1 0 0,0 0-1 0 0,1 0 1 0 0,-1-1-1 0 0,1 0 0 0 0,0 0 1 0 0,0 0-1 0 0,8 2 0 0 0,0-1 4 0 0,0 0 0 0 0,-1-1-1 0 0,1-1 1 0 0,0 0-1 0 0,1-1 1 0 0,-1 0-1 0 0,0-1 1 0 0,1-1-1 0 0,24-3 1 0 0,-29 1 72 0 0,-1 0 1 0 0,1-1-1 0 0,0 0 0 0 0,-1-1 1 0 0,0 0-1 0 0,0-1 0 0 0,0 0 1 0 0,0-1-1 0 0,-1 1 0 0 0,0-2 1 0 0,0 1-1 0 0,0-2 0 0 0,-1 1 1 0 0,14-17-1 0 0,-11 11 167 0 0,-1-2 0 0 0,0 1 0 0 0,-1-1 0 0 0,0-1 1 0 0,-1 0-1 0 0,-1 0 0 0 0,-1 0 0 0 0,7-30 0 0 0,-11 39-177 0 0,-1 0-1 0 0,0-1 1 0 0,-1 1-1 0 0,0 0 1 0 0,0-1 0 0 0,0 1-1 0 0,-1-1 1 0 0,0 1-1 0 0,-1 0 1 0 0,1 0-1 0 0,-2-1 1 0 0,1 1 0 0 0,-1 1-1 0 0,0-1 1 0 0,0 0-1 0 0,-1 1 1 0 0,1-1 0 0 0,-2 1-1 0 0,1 0 1 0 0,-1 0-1 0 0,0 1 1 0 0,0-1-1 0 0,-6-4 1 0 0,3 3-110 0 0,0 1 0 0 0,0-1 0 0 0,-1 2 0 0 0,0-1 0 0 0,0 1 0 0 0,-1 0 0 0 0,1 1 0 0 0,-1 0 0 0 0,0 1 0 0 0,0 0 0 0 0,0 0 0 0 0,-1 1 0 0 0,1 1 0 0 0,-1-1-1 0 0,-18 1 1 0 0,14 4-2023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11231 0 0,'0'-1'42'0'0,"0"0"-1"0"0,0 1 0 0 0,0-1 0 0 0,0 0 0 0 0,0 1 0 0 0,0-1 1 0 0,0 0-1 0 0,0 1 0 0 0,0-1 0 0 0,0 0 0 0 0,0 1 1 0 0,0-1-1 0 0,1 0 0 0 0,-1 1 0 0 0,0-1 0 0 0,0 1 1 0 0,1-1-1 0 0,-1 0 0 0 0,1 0 0 0 0,0 0-20 0 0,-1 1-1 0 0,0-1 1 0 0,1 0 0 0 0,-1 1 0 0 0,1-1-1 0 0,-1 0 1 0 0,0 1 0 0 0,0-1-1 0 0,0 0 1 0 0,1 0 0 0 0,-1 1-1 0 0,0-1 1 0 0,0 0 0 0 0,0 0-1 0 0,0 1 1 0 0,0-1 0 0 0,0-1-1 0 0,-1-21-563 0 0,2 15 2036 0 0,-2-1 3825 0 0,11 13-3840 0 0,-8-2-1354 0 0,1 0 0 0 0,-1 0 0 0 0,0 0 0 0 0,0 0 0 0 0,0 0 1 0 0,0 1-1 0 0,0-1 0 0 0,-1 0 0 0 0,1 1 0 0 0,-1-1 0 0 0,1 1 1 0 0,0 4-1 0 0,11 37 586 0 0,-10-31-528 0 0,43 203 626 0 0,-40-147-815 0 0,2 6-1152 0 0,-7-65 227 0 0,1 0 1 0 0,1-1-1 0 0,0 1 0 0 0,0-1 1 0 0,7 13-1 0 0,-5-14-560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52 11975 0 0,'-27'-7'10703'0'0,"29"6"-9979"0"0,62-3 1566 0 0,-43 4-2117 0 0,1-2-1 0 0,0 0 1 0 0,22-7 0 0 0,11-5-474 0 0,-17 6-6890 0 0,-14 3-925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0,'0'0'819'0'0,"1"2"-534"0"0,3 12 571 0 0,6 25-1 0 0,-4-12-82 0 0,13 75 276 0 0,-9-40-490 0 0,9 47 537 0 0,36 166-470 0 0,-30-181-406 0 0,-2-7-1306 0 0,-9-29-3850 0 0,-9-36-108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2759 0 0,'0'0'11752'0'0,"15"-3"-9930"0"0,-1-2-1163 0 0,0 0 1 0 0,-1-1 0 0 0,0 0 0 0 0,0-1 0 0 0,-1-1-1 0 0,21-15 1 0 0,-26 18-446 0 0,0 0 0 0 0,0 1 1 0 0,8-5-1 0 0,-7 6-47 0 0,-1-1-1 0 0,0-1 1 0 0,10-7 0 0 0,26-24 337 0 0,-19 18-102 0 0,24-26 0 0 0,42-37 272 0 0,-9 9-341 0 0,109-94 1029 0 0,-186 163-1344 0 0,34-29 68 0 0,27-21 65 0 0,-51 42-212 0 0,-1-1-1 0 0,0-1 1 0 0,12-14 0 0 0,3-13-1654 0 0,-27 39 1115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0,'0'2'10931'0'0,"6"54"-7563"0"0,14 187 208 0 0,-7-82-3091 0 0,-8-124-707 0 0,2 1 0 0 0,14 44-1 0 0,-21-80-189 0 0,1 0 0 0 0,-1-1-1 0 0,1 1 1 0 0,0 0 0 0 0,0 0-1 0 0,0 0 1 0 0,0-1-1 0 0,0 1 1 0 0,0 0 0 0 0,1-1-1 0 0,-1 1 1 0 0,0-1 0 0 0,4 3-1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11055 0 0,'16'-14'1200'0'0,"0"9"11"0"0,-14 5 146 0 0,0 1 69 0 0,4 5-1081 0 0,0 0 1 0 0,-1 0 0 0 0,1 0 0 0 0,-1 1-1 0 0,-1 0 1 0 0,1-1 0 0 0,-1 2 0 0 0,0-1-1 0 0,-1 0 1 0 0,1 1 0 0 0,1 9 0 0 0,4 14-50 0 0,7 51 1 0 0,-9-43-26 0 0,8 44-29 0 0,29 127-505 0 0,-38-181-2100 0 0,4 49 0 0 0,-10-76 2081 0 0,0 0-1424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7831 0 0,'0'0'706'0'0,"0"-1"-578"0"0,2-6 4185 0 0,2 6-3389 0 0,-1 0 0 0 0,1 0 0 0 0,0 1 0 0 0,-1-1 0 0 0,7 0 0 0 0,37 5 1548 0 0,-8-1-1516 0 0,131-8-916 0 0,-139 2-8609 0 0,-20 1 2763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35 16815 0 0,'-2'-1'770'0'0,"-3"-3"-531"0"0,0 0 0 0 0,-1 1 1 0 0,1-1-1 0 0,-1 1 1 0 0,0 0-1 0 0,0 1 0 0 0,0-1 1 0 0,0 1-1 0 0,-1 0 0 0 0,-11-1 1 0 0,16 3-153 0 0,0 0 0 0 0,0 1 0 0 0,1-1 0 0 0,-1 1 0 0 0,0 0 0 0 0,0-1 0 0 0,1 1 0 0 0,-1 0 0 0 0,1 0 0 0 0,-1 0 0 0 0,1 0 0 0 0,-3 2 0 0 0,2-1 67 0 0,-4 3-83 0 0,1 0 0 0 0,0 0-1 0 0,0 1 1 0 0,0-1 0 0 0,1 1-1 0 0,0 0 1 0 0,0 0 0 0 0,-4 9-1 0 0,-21 54-95 0 0,28-67 30 0 0,-5 17 35 0 0,0 1 1 0 0,1-1-1 0 0,1 1 0 0 0,1 0 0 0 0,1 1 0 0 0,1-1 0 0 0,1 0 1 0 0,2 31-1 0 0,0-38 9 0 0,1 0 0 0 0,-1 0 0 0 0,2 0 1 0 0,0 0-1 0 0,11 24 0 0 0,-10-29-15 0 0,-1 0-1 0 0,2 0 0 0 0,-1 0 1 0 0,1-1-1 0 0,0 0 0 0 0,0 0 1 0 0,1 0-1 0 0,0-1 0 0 0,9 7 1 0 0,-6-7 2 0 0,0 0 0 0 0,0-1 0 0 0,1 0-1 0 0,-1-1 1 0 0,1 0 0 0 0,1 0 0 0 0,13 2 0 0 0,-8-3 14 0 0,0-1 0 0 0,0 0 0 0 0,0-1 0 0 0,22-2 0 0 0,-25-1-22 0 0,0 0 0 0 0,0-1 0 0 0,0 0-1 0 0,-1-1 1 0 0,0-1 0 0 0,0 0 0 0 0,0 0 0 0 0,21-14 0 0 0,-24 13 17 0 0,-1 0 0 0 0,-1-1 0 0 0,1 0 0 0 0,-1 0 0 0 0,0-1 0 0 0,-1 0 0 0 0,0 0 1 0 0,0-1-1 0 0,0 0 0 0 0,-1 0 0 0 0,8-18 0 0 0,-11 21 38 0 0,-1-1 0 0 0,0 1 0 0 0,-1-1 0 0 0,1 0-1 0 0,-1 0 1 0 0,0 0 0 0 0,-1 0 0 0 0,0 1 0 0 0,0-1 0 0 0,0 0 0 0 0,-1 0-1 0 0,0 0 1 0 0,0 0 0 0 0,-1 1 0 0 0,0-1 0 0 0,-5-12 0 0 0,0 6 57 0 0,1 1 0 0 0,-2 0 0 0 0,1 0 1 0 0,-2 0-1 0 0,1 1 0 0 0,-2 0 0 0 0,-13-11 1 0 0,-4-3-169 0 0,-1 1 0 0 0,-1 2 1 0 0,-1 1-1 0 0,-63-33 0 0 0,82 49-270 0 0,-1-1 0 0 0,-17-4 0 0 0,6 7-3172 0 0,39 10 203 0 0,-9-2 2194 0 0,8 1-735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53 8751 0 0,'0'0'674'0'0,"-2"1"-134"0"0,0 1 79 0 0,0-1 1 0 0,0 0 0 0 0,0 1 0 0 0,1 0 0 0 0,-1-1 0 0 0,1 1-1 0 0,-1 0 1 0 0,1 0 0 0 0,-1 0 0 0 0,-1 4 0 0 0,1-2-126 0 0,1 0 1 0 0,-1 0 0 0 0,1 1 0 0 0,0-1-1 0 0,-1 6 1 0 0,1 6-196 0 0,1 0-1 0 0,1 23 0 0 0,1-19 247 0 0,26 266 23 0 0,-27-280-569 0 0,0 1-1 0 0,0 0 0 0 0,0 0 0 0 0,1 0 0 0 0,0 0 0 0 0,0-1 0 0 0,1 1 0 0 0,5 8 0 0 0,-8-14-79 0 0,1-3-335 0 0,1 1 331 0 0,-1-1 0 0 0,0 0 0 0 0,0 1 0 0 0,0-1-1 0 0,0 0 1 0 0,0 1 0 0 0,-1-1 0 0 0,2-2 0 0 0,0-5-106 0 0,0 0-1 0 0,-1 0 0 0 0,0-1 1 0 0,0 1-1 0 0,-1 0 1 0 0,0-1-1 0 0,-2-9 1 0 0,-1-4-86 0 0,-10-38 1 0 0,-68-168 3008 0 0,71 203-2228 0 0,8 22-388 0 0,1 0 0 0 0,-1 0 0 0 0,1 0 0 0 0,0 1 0 0 0,1-1 0 0 0,-1 0 1 0 0,1-1-1 0 0,-1 1 0 0 0,1 0 0 0 0,1 0 0 0 0,0-6 0 0 0,-1 7-36 0 0,1 1 0 0 0,0-1 0 0 0,0 1-1 0 0,0-1 1 0 0,1 1 0 0 0,-1 0 0 0 0,0 0 0 0 0,1 0-1 0 0,-1 0 1 0 0,1 0 0 0 0,0 0 0 0 0,0 0 0 0 0,0 0-1 0 0,0 0 1 0 0,0 1 0 0 0,0-1 0 0 0,0 1 0 0 0,1 0-1 0 0,1-1 1 0 0,4-2 20 0 0,1 1 1 0 0,-1 0-1 0 0,0 1 0 0 0,1 0 0 0 0,0 0 1 0 0,-1 1-1 0 0,1 0 0 0 0,0 1 0 0 0,8 0 1 0 0,15 2-294 0 0,35 7 1 0 0,-39-5-118 0 0,14 4-1173 0 0,-13-3-6526 0 0,-20-2 1341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18 919 0 0,'0'1'13398'0'0,"5"6"-12458"0"0,-4-6-752 0 0,1 0 0 0 0,-1 1 0 0 0,1-1 0 0 0,0 0 0 0 0,0 0 0 0 0,-1 0 1 0 0,1 0-1 0 0,0 0 0 0 0,0 0 0 0 0,0 0 0 0 0,0-1 0 0 0,0 1 0 0 0,0-1 1 0 0,1 1-1 0 0,-1-1 0 0 0,0 0 0 0 0,0 0 0 0 0,0 0 0 0 0,2 0 1 0 0,5-1 220 0 0,0 0 1 0 0,-1 0 0 0 0,12-3 0 0 0,10-2-223 0 0,0 1-1 0 0,38-1 1 0 0,-49 5-449 0 0,23-6-688 0 0,-19 2-1071 0 0,0 2-3520 0 0,-8 3 159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8751 0 0,'-1'1'674'0'0,"-8"8"-907"0"0,7-8 665 0 0,0 1-1 0 0,0-1 0 0 0,0 1 0 0 0,0-1 1 0 0,1 1-1 0 0,-1 0 0 0 0,1 0 1 0 0,0 0-1 0 0,-1-1 0 0 0,1 2 0 0 0,0-1 1 0 0,0 0-1 0 0,0 0 0 0 0,0 0 1 0 0,0 0-1 0 0,1 1 0 0 0,-1-1 0 0 0,1 0 1 0 0,-1 1-1 0 0,1-1 0 0 0,0 0 1 0 0,0 1-1 0 0,1 3 0 0 0,-1-3-302 0 0,1-1 1 0 0,0 1-1 0 0,-1-1 0 0 0,1 1 0 0 0,1-1 1 0 0,-1 0-1 0 0,0 1 0 0 0,0-1 0 0 0,1 0 1 0 0,-1 0-1 0 0,1 0 0 0 0,0 0 0 0 0,0 0 1 0 0,0 0-1 0 0,0-1 0 0 0,0 1 0 0 0,0 0 0 0 0,0-1 1 0 0,0 0-1 0 0,1 0 0 0 0,2 2 0 0 0,3 0 12 0 0,0 0 0 0 0,0 0 0 0 0,0-1 0 0 0,0 0 0 0 0,12 2 0 0 0,12-2 224 0 0,0-2 0 0 0,1-1-1 0 0,49-8 1 0 0,-70 7-636 0 0,-1 0 1 0 0,0-1-1 0 0,0 0 1 0 0,0-1-1 0 0,0-1 0 0 0,11-6 1 0 0,32-21-4921 0 0,-41 22 3304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25 12439 0 0,'-5'-15'1491'0'0,"5"14"-1332"0"0,0 1 1 0 0,0-1-1 0 0,0 1 0 0 0,0 0 1 0 0,-1-1-1 0 0,1 1 0 0 0,0-1 1 0 0,0 1-1 0 0,-1 0 0 0 0,1-1 0 0 0,0 1 1 0 0,0-1-1 0 0,-1 1 0 0 0,1 0 1 0 0,0-1-1 0 0,-1 1 0 0 0,1 0 1 0 0,-1 0-1 0 0,1-1 0 0 0,0 1 1 0 0,-1 0-1 0 0,1 0 0 0 0,-1 0 1 0 0,1-1-1 0 0,-1 1 0 0 0,1 0 1 0 0,0 0-1 0 0,-1 0 0 0 0,0 0 1 0 0,0 0-65 0 0,0 1 0 0 0,1-1 0 0 0,-1 0 0 0 0,0 1 0 0 0,0-1 1 0 0,0 0-1 0 0,1 1 0 0 0,-1-1 0 0 0,0 1 0 0 0,1 0 1 0 0,-1-1-1 0 0,0 1 0 0 0,1-1 0 0 0,-1 2 0 0 0,-16 25 674 0 0,4 0-220 0 0,1 1-1 0 0,1 0 1 0 0,2 0 0 0 0,-10 49 0 0 0,15-54-328 0 0,1 0 0 0 0,2 0 0 0 0,0 1 0 0 0,2-1 1 0 0,0 0-1 0 0,8 36 0 0 0,-8-50-231 0 0,1 0 0 0 0,1-1 0 0 0,-1 1 0 0 0,2-1 0 0 0,-1 0 1 0 0,1 0-1 0 0,0 0 0 0 0,1 0 0 0 0,-1-1 0 0 0,2 0 0 0 0,-1 0 0 0 0,1 0 0 0 0,0-1 1 0 0,0 1-1 0 0,1-1 0 0 0,0-1 0 0 0,0 0 0 0 0,0 0 0 0 0,1 0 0 0 0,0 0 0 0 0,-1-1 1 0 0,2-1-1 0 0,-1 0 0 0 0,0 0 0 0 0,1 0 0 0 0,-1-1 0 0 0,1 0 0 0 0,0-1 0 0 0,0 1 1 0 0,-1-2-1 0 0,11 0 0 0 0,-7 0-298 0 0,0-1 0 0 0,0-1-1 0 0,1 0 1 0 0,14-5 0 0 0,-21 5-290 0 0,0 0 0 0 0,0-1-1 0 0,-1 1 1 0 0,1-1-1 0 0,-1 0 1 0 0,0 0 0 0 0,0-1-1 0 0,0 0 1 0 0,0 1 0 0 0,7-9-1 0 0,-6 4-1425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0:2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11055 0 0,'-9'2'9485'0'0,"27"4"-3814"0"0,-5-4-7570 0 0,234-9 3498 0 0,-183 5-2042 0 0,-33 2-427 0 0,52-8-1 0 0,-54 2-353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50:30.3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1382 5700 11967 0,'0'8'1072'0,"-1"3"-864"15,-1 0-208-15,4 4 0 0,0-1 1808 0,1 2 320 16,-1 1 64-16,2 1 16 0,2 0-688 0,0 0-144 16,1 1-32-16,-1-2 0 0,1 0-560 0,-1 1-112 15,-1-4-32-15,2 2 0 0,-1-3-272 0,0 0-64 16,-4-1-16-16,1-1 0 0,-1-4-160 0,-2-7-128 16,2 6 192-16,-2-6-192 0,0 0 256 0,0 0-48 15,-8-3-16-15,-1-4 0 0,1-2-16 0,1-3-16 16,-2-2 0-16,2-2 0 0,-3-1-160 0,3-2-224 15,-1-4 48-15,0-1 16 16,-1-4-288-16,1-2-48 0,0-2-16 0,2-2 0 0,2 0 112 0,1 1 16 16,1 3 0-16,0 2 0 0,1 2 384 0,4 1-128 0,0 4 128 15,3 3 0-15,0 2 288 0,2 4 144 0,1 3 16 0,2 3 16 16,0-1 208-16,2 3 32 0,0 2 16 0,0 2 0 16,0 2-112-16,-1 4-32 0,-1 1 0 0,-2 4 0 15,0-1-64-15,-3 3 0 0,0 0-16 0,-3 2 0 16,0 0-160-16,0 1-16 0,-5 2-16 0,1 0 0 15,-2 3-304-15,0-2 0 0,-3 0-176 0,1-1 176 32,1-1-1088-32,-1-1-96 0,-3-2-32 0,2-1-12976 0</inkml:trace>
  <inkml:trace contextRef="#ctx0" brushRef="#br0" timeOffset="187.55">1680 5171 18431 0,'0'0'1632'0,"0"0"-1312"16,0 0-320-16,0 0 0 0,0 0 3024 0,0 9 544 15,0-1 96-15,0 3 32 0,0 0-2576 0,2 4-512 16,-1 2-96-16,0 2-32 0,-1 3-352 0,0 6-128 16,0 2 0-16,0 4 144 15,-1 1-752-15,0 3-160 0,-1 1-16 0,2 0-8704 16,-1-7-1744-16</inkml:trace>
  <inkml:trace contextRef="#ctx0" brushRef="#br0" timeOffset="437.45">1816 5287 27007 0,'0'0'1200'0,"0"0"240"0,0 0-1152 0,0 0-288 0,0 0 0 0,0 0 0 16,-3-4 1104-16,3 4 176 0,0 0 16 0,0 0 16 15,-3 4-416-15,-3 3-64 0,1 2-32 0,0 4 0 16,-3 1-544-16,3 2-128 0,1 1 0 0,-3 2-128 16,1 2 0-16,-1-3 0 0,0 1 0 0,-1-1 0 15,0 0 128-15,1-3-128 0,2-1 0 0,1-2 0 16,2-3 0-16,0 1 0 0,2 2 0 0,2-2 0 16,-1-2 0-16,3 0 0 0,2 0-192 0,2 0 48 15,0 1-2320-15,2-3-464 0</inkml:trace>
  <inkml:trace contextRef="#ctx0" brushRef="#br0" timeOffset="734.29">2113 5303 20271 0,'-15'1'896'0,"8"2"192"16,-1 2-880-16,-1 0-208 0,0 4 0 0,0-1 0 0,-1 1 1584 0,-1 2 272 15,-1 2 48-15,3-2 16 0,3 2-1216 0,-1 0-224 16,6 2-48-16,0-3-16 0,1-2-416 0,2-1 0 15,3-1 0-15,1-2 0 0,1-2 0 0,1-2-144 16,0-4 0-16,1 1 0 0,3 1-48 0,0-1 0 16,-2-1 0-16,2-1 0 0,-2-3 192 0,1 4 0 15,-1-2 0-15,1 1 0 0,-4-6 0 0,3 3 0 0,-4-1 0 16,2 2 176-16,0-2 176 0,-2 2 32 0,1-1 16 0,-1 2 0 16,-6 4 176-16,8-3 48 0,-8 3 0 0,7-1 0 15,0 1-240-15,-7 0-32 0,8 5-16 0,0 1 0 16,0 4-336-16,1 0 0 0,0 0 0 0,2 4 0 31,-1 0-1872-31,2 2-448 0,-1 2-96 0</inkml:trace>
  <inkml:trace contextRef="#ctx0" brushRef="#br0" timeOffset="937.39">2923 5124 24879 0,'0'0'2208'16,"0"0"-1760"-16,0 0-448 0,0 0 0 0,-7 4 2592 0,2 4 432 15,1 2 96-15,3 3 16 0,0 3-2176 0,1 4-416 16,0 2-96-16,2 5 0 0,1 1-144 0,1 2-32 16,0-2 0-16,1 3 0 15,0 5-720-15,2-4-160 0,-1 1-32 0,2-3 0 16,-1-3-2640-16,2-2-544 0</inkml:trace>
  <inkml:trace contextRef="#ctx0" brushRef="#br0" timeOffset="1328.2">3344 5188 3679 0,'0'0'160'0,"0"-9"32"0,-1-3-192 0,-2 2 0 0,-1 1 0 0,-1 2 0 16,1-2 5328-16,-2 1 1024 0,-2-1 208 0,-1 4 32 15,-2 5-4128-15,1 2-832 0,-1 4-160 0,0 1-48 16,-2 4-272-16,1 2-48 0,0 3-16 0,2-2 0 16,-1 0-640-16,5 3-144 0,1 0-32 0,1-2 0 15,1 0-272-15,3-2 0 0,3 0 0 0,2-1 0 16,3 0 0-16,2-3-144 0,2-1 16 0,0-2 0 16,-1-2-64-16,2 0 0 0,0-3 0 0,2-1 0 15,-2-1 48-15,1 0 0 0,0-5 0 0,1 1 0 16,-4 0 16-16,1-1 0 0,-1-4 0 0,-2 0 0 0,0-2 128 0,0 1-128 15,-1-3 128-15,0 0-128 0,-2-5 128 0,1 2 0 16,-2 0-144-16,0 4 144 0,0 0 0 0,-1 1 0 16,-2 3 0-16,-1 1 0 0,-1 8 0 0,0 0 192 15,0 0-64-15,0 0 0 0,-1 8 144 0,1 5 32 16,0 4 0-16,0 5 0 0,1 4-32 0,1 3 0 16,1 1 0-16,1-2 0 0,1 2-272 0,2 0 160 15,1-1-160-15,1-3 128 0,1-2-272 0,1-2-64 16,0-3-16-16,0-1-10848 15,-1 1-2160-15</inkml:trace>
  <inkml:trace contextRef="#ctx0" brushRef="#br0" timeOffset="1640.67">2594 5331 11055 0,'0'0'976'0,"-6"-1"-784"0,-2-3-192 0,2 2 0 0,6 2 4480 0,0 0 864 16,-7-6 160-16,7 6 48 0,0 0-3360 0,0 0-656 16,0 0-144-16,0 0-32 0,-4-5-1360 0,4 5-320 15,0 0-32-15,0 0-10080 16,0 0-2000-16</inkml:trace>
  <inkml:trace contextRef="#ctx0" brushRef="#br0" timeOffset="1796.9">2687 5489 28559 0,'-18'-2'2544'0,"10"4"-2032"16,0 6-512-16,0-1 0 0,2-2 1168 0,-1-1 144 0,7-4 32 0,0 0-10624 16,0 0-2112-16</inkml:trace>
  <inkml:trace contextRef="#ctx0" brushRef="#br0" timeOffset="4241.43">23123 5109 27647 0,'0'0'2448'0,"0"0"-1952"0,0 0-496 0,0 0 0 0,0 0 1216 0,0-6 128 16,2 1 48-16,4-1 0 0,1-1-64 0,5 3-16 16,2 0 0-16,2-1 0 0,0-1-864 0,-1-1-192 0,1 3-16 0,0-2-16 15,-1 0-224-15,1 2 0 0,-2 2 0 0,-1 1 0 16,-2-1 176-16,-3 2-16 0,-8 0 0 0,0 0 0 15,0 0 144-15,0 0 16 0,0 0 16 0,-4 11 0 16,-3 2-112-16,-1 0-32 0,-1 1 0 0,-1 0 0 16,-2-1-192-16,0 0 0 0,1-2 0 0,-1-1 0 15,0-1 0-15,0 1 0 0,2-6 0 0,1 1 0 16,1 0-160-16,1 0-32 0,1-1 0 0,6-4 0 31,0 0-176-31,-1 7-32 0,1 0-16 0,0-7 0 0,5 8 64 0,3 0 16 0,1-1 0 0,3-1 0 16,1-1 96-16,1 3 32 0,2-1 0 0,2-1 0 15,1 1 208-15,-2 2 160 0,0-1-32 0,0 2 0 16,0 2 496-16,0 0 80 0,-3-1 32 0,1 1 0 16,-2 1 48-16,-1 0 16 0,-3 0 0 0,-1 0 0 0,-2 0 160 0,-2 0 48 15,-4 0 0-15,-1 2 0 0,-3-1-592 0,-3 0-112 16,-2 1-32-16,-1-2 0 0,-3-3-272 0,0 1 0 16,-3 0 128-16,-1 0-128 0,-3-2 0 0,1-1-192 15,1-2 16-15,1-1 16 16,0-2-528-16,1 0-96 0,2-5-32 0,1 0 0 15,1-2-1616-15,3-3-320 0,1-2-64 0,5 1 0 16,5-2-944-16,2 1-176 0</inkml:trace>
  <inkml:trace contextRef="#ctx0" brushRef="#br0" timeOffset="4538.29">23880 5159 11055 0,'0'0'976'0,"0"0"-784"0,0 0-192 0,-5-2 0 15,-2-1 4000-15,1-1 752 0,-2 0 160 0,0 2 16 16,0 0-2688-16,1 2-560 0,-2 0-96 0,-1-1-32 16,1-1-928-16,0 0-192 0,0 2-48 0,1 2 0 15,0 0-176-15,2 2-32 0,1 0-16 0,-1 2 0 16,3 1-160-16,0 2 0 0,3 2 0 0,1 0 0 16,1 4 0-16,1-2 0 0,3 1 0 0,1 2 0 15,1-1 192-15,3 4-64 0,0-2 0 0,1-2 0 16,-1-1 512-16,0 1 112 0,1 0 16 0,0 2 0 15,-2 2 320-15,-1-4 64 0,-2 1 0 0,-2 0 16 0,-1 1-272 16,0 0-64-16,-1-2-16 0,-3-1 0 0,-3-2-304 0,-1 1-48 16,0-4-16-16,-2 3 0 0,-2-1-256 0,0-2-48 15,0-2-16-15,0 0 0 16,-1 0-1056-16,0-2-224 0,1-1-32 0,-1-2-16 16,0-7-1616-16,0 0-336 0,-2-2-64 0</inkml:trace>
  <inkml:trace contextRef="#ctx0" brushRef="#br0" timeOffset="4694.6">23750 5142 17503 0,'0'0'1552'0,"0"0"-1232"15,4-5-320-15,2-1 0 0,1-2 4096 0,1 3 768 16,1 1 160-16,1 1 32 0,2 2-2368 0,2 1-480 0,2 1-96 0,0 0 0 16,-2 1-1056-16,0-1-208 0,1 0-32 0,0 1-16 15,2 2-560-15,1-3-112 0,1 0-128 0,0 0 176 31,2 2-2144-31,1-3-416 0,2-3-96 0</inkml:trace>
  <inkml:trace contextRef="#ctx0" brushRef="#br0" timeOffset="11369.86">10352 5287 14735 0,'0'0'640'0,"0"0"160"0,0 0-640 0,0 0-160 0,0 0 0 0,0 0 0 16,0 0 3200-16,0 0 624 0,2 11 112 0,-1 0 32 15,-2 4-1776-15,2 6-336 0,2 2-80 0,-3 10-16 16,-1 3-976-16,-1 6-192 0,1 5-32 0,0-2-16 0,2 4-384 0,-1-2-160 15,0 1 128-15,0-5-128 0,0-4 0 0,1-1-272 16,2-4 32-16,0-3 16 16,1-2-2016-16,-1-5-384 0,1-3-96 0,0-4-10880 15</inkml:trace>
  <inkml:trace contextRef="#ctx0" brushRef="#br0" timeOffset="11666.6">10533 5440 25679 0,'5'-20'1136'0,"-2"14"240"0,0-1-1104 0,1-1-272 0,0-1 0 0,0 1 0 16,-1 2 1472-16,-2 1 224 0,-1 5 48 0,0 0 16 16,0 0-592-16,0 0-112 0,0 0-32 0,0 0 0 15,-5 9-832-15,-2 5-192 0,-2 6 0 0,0 2 0 16,-1 1 0-16,-1 3 0 0,1 2-192 0,-2 2 192 16,0 2 0-16,1 1 128 0,-1 1 16 0,0-4 0 15,2 1 96-15,1-2 16 0,1-2 0 0,3-1 0 16,1-2 192-16,1-2 32 0,0-7 16 0,2 0 0 15,2-2-48-15,2-3-16 0,1-1 0 0,4-2 0 16,1-3-112-16,3-2-32 0,1-2 0 0,2 0 0 16,4-1-112-16,-1-1-32 0,1-1 0 0,1-1 0 15,1 0-288-15,1 0-64 0,0 3-16 0,0-4 0 32,2-1-1696-32,-2 1-352 0,0 1-64 0,0-2-13488 0</inkml:trace>
  <inkml:trace contextRef="#ctx0" brushRef="#br0" timeOffset="12041.55">10893 5892 3679 0,'0'0'160'0,"0"0"32"0,0 0-192 0,0 0 0 16,-3 8 0-16,3-8 0 0,0 0 5968 0,0 0 1152 15,0 0 240-15,9 5 32 0,0-2-5008 0,0-3-992 16,-1 0-208-16,1-2-32 0,0-1-768 0,2-3-128 15,-3 1-48-15,2 0 0 0,1-2-80 0,-2-2-128 16,-2 1 176-16,0 1-176 0,-2 0 192 0,-1 2-192 0,-4-2 192 0,1 1-192 16,-1-2 240-16,-1 3-64 0,-3-2-16 0,-1 3 0 15,-2 0 80-15,0 2 16 0,-2-1 0 0,-1 2 0 16,0 1 64-16,-2 1 32 0,-1 2 0 0,1 3 0 16,-1-2 160-16,2 3 48 0,-1 1 0 0,2 1 0 15,-1 0-48-15,2 1-16 0,2 1 0 0,1-1 0 16,-1-1-112-16,2 3-32 0,1-3 0 0,2 3 0 15,0-3-176-15,2 1-48 0,3 1 0 0,1-1 0 16,0 1-128-16,2-2 0 0,1-1 0 0,1-1 0 16,1 1-336-16,1-1-48 0,3-2-16 0,0 2 0 31,0 2-1968-31,2-2-400 0,0 0-80 0</inkml:trace>
  <inkml:trace contextRef="#ctx0" brushRef="#br0" timeOffset="12432.14">11299 5854 20271 0,'-8'0'1792'0,"-1"3"-1424"0,-1 1-368 0,0 2 0 0,-2 1 2304 0,0-1 384 15,0 3 64-15,1-1 32 0,-1-1-1152 0,1 1-224 16,2 1-64-16,3 0 0 0,-1 0-1024 0,2-1-192 16,2 0-128-16,3-8 128 0,0 0-128 0,6 6-128 15,0 1 128-15,2-2-192 0,0 0-112 0,1-1-16 16,0-3-16-16,1 2 0 0,0-3 192 0,0 0 144 15,-1-1-192-15,0-1 192 0,0 1 0 0,1-2 0 16,0-3 0-16,-1 1 0 0,0-1 0 0,2 0 0 16,-2-2 0-16,0-1 0 0,-1-1 0 0,0-1 0 15,-1-1 0-15,1 2 144 0,-1 1-144 0,-2-3 0 0,-1 4 0 0,-2-2 0 16,1 1 144-16,-2 5-144 0,-1 4 160 16,0 0-160-16,0 0 304 0,-5 0-48 0,0 4 0 0,-2 2 0 15,0 5 160-15,0 2 32 0,1 2 0 0,-1 2 0 16,-1 2 144-16,2 1 48 0,0 3 0 0,3 1 0 15,-1-1 16-15,4 1 16 0,1 2 0 0,0-3 0 16,1-3-96-16,1 0 0 0,4-2-16 0,1-1 0 16,2-1-288-16,2-1-48 0,1-5-16 0,1-4 0 15,3-2-80-15,2-3 0 0,-1-2-128 0,3-2 192 16,0 1-192-16,1-1-240 0,-1 1 48 0,1-2 16 16,-1-2-2128-1,-1 3-448-15,0 0-64 0</inkml:trace>
  <inkml:trace contextRef="#ctx0" brushRef="#br0" timeOffset="12728.98">12135 5616 14735 0,'0'0'1312'0,"0"0"-1056"0,0 0-256 0,0 0 0 15,0 0 5552-15,1-4 1040 0,1-3 224 0,2 1 32 16,1-1-4656-16,3 3-928 0,2 2-192 0,2-2-48 31,2 0-1216-31,4 1-240 0,3 2-48 0,1 0-12000 0,2-2-2416 0</inkml:trace>
  <inkml:trace contextRef="#ctx0" brushRef="#br0" timeOffset="12964.16">12122 5844 36911 0,'0'0'816'0,"0"0"160"0,0 0 48 0,6 5 0 0,4 0-816 0,1-1-208 16,2-1 0-16,6-2 0 15,4-2 768-15,2-1 128 0,2-1 0 0,3-3 16 16,2 1-1664-16,-1-1-336 0,0-1-64 0,-1-1-15552 0</inkml:trace>
  <inkml:trace contextRef="#ctx0" brushRef="#br0" timeOffset="27576.53">13243 5411 29999 0,'0'0'1328'0,"0"0"272"0,0 0-1280 0,0 0-320 16,0 0 0-16,0 0 0 0,0 0 1696 0,0 0 272 0,0 0 48 0,0 0 16 15,0 12-896-15,0 5-176 0,0 4-48 0,0 2 0 16,0 3-576-16,0-2-112 0,-1 0-32 0,0 6 0 16,1 6-192-16,-2-1 0 0,4 1 0 0,-1-1 0 31,0-1-736-31,2 5-96 0,-1-5 0 0,2-2-16 15,2-5-2640-15,0-4-528 0</inkml:trace>
  <inkml:trace contextRef="#ctx0" brushRef="#br0" timeOffset="27904.62">13513 5504 31103 0,'-4'-15'1376'0,"3"9"288"0,-2 1-1344 0,3 5-320 0,0 0 0 0,0 0 0 16,-5-4 1168-16,5 4 176 0,0 0 16 0,-7 5 16 15,2 5-784-15,1 6-144 0,3 5-48 0,1 2 0 16,0 6-400-16,1 5 0 0,2 0 0 0,2 1-176 0,2-1 176 0,3 0-128 16,-1-3 128-16,4-4-128 0,3-1 128 0,1-3 0 15,2-4 0-15,1-3 0 0,-2-4 0 0,0-5 0 16,2-4 0-16,0-2 0 0,-2-1 0 0,-1-2 224 16,-2-4-32-16,0-1 0 0,-2-4 352 0,-3-2 64 15,-1-1 16-15,-2-3 0 0,-2-3 64 0,-2-1 16 16,-3 1 0-16,-3-3 0 0,-2-1-320 0,-3-1-48 15,-1-1-16-15,-3 0 0 0,-2 2-128 0,-2-2-16 16,-1 3-16-16,2 2 0 0,-1 1-160 0,2 5-144 16,-2 2 144-16,2 0-208 15,1 2-352-15,1 2-64 0,1 3-16 0,4 2 0 16,3 2-2864-16,4 2-576 0</inkml:trace>
  <inkml:trace contextRef="#ctx0" brushRef="#br0" timeOffset="28108.22">13909 5092 32255 0,'0'0'1424'0,"3"-7"304"0,-2-2-1392 0,2 1-336 0,-1 2 0 0,-2 6 0 16,0 0 1344-16,0 0 208 0,7-4 48 0,-7 4 0 15,0 0-656-15,7 5-128 0,-2 3-32 0,0 2 0 16,0 3-560-16,-1 0-224 0,-1 2 176 0,-1 2-176 15,2 1-960-15,0 3-272 0,-1-3-64 0,-1 0-16 16,1-1-2272-16,0-3-464 0</inkml:trace>
  <inkml:trace contextRef="#ctx0" brushRef="#br0" timeOffset="28467.48">14131 4936 11055 0,'0'0'480'0,"0"0"112"0,0 0-464 0,0 0-128 15,0 0 0-15,0 0 0 0,0 0 4720 0,-5 7 912 16,-2 1 192-16,2 2 48 0,1 5-4240 0,2 3-848 16,-1 4-160-16,3 4-48 0,0 1-576 0,1 2 0 15,2 2 0-15,2 1 0 0,2-5 0 0,2-1 0 16,1-2 0-16,1-2-128 0,-1-1 128 0,2-4 0 16,1-2 0-16,0-2 0 0,1-2 0 0,0-3 0 0,1-2 0 0,-2-2 0 15,0 1 0-15,0-5 192 0,-1 0-32 0,-1-2-16 16,-1-1 304-16,-1-1 48 0,-2-2 16 0,1-2 0 15,-3-3 16-15,1 0 16 0,-2-2 0 0,-2-1 0 16,0 3-32-16,-2-2-16 0,-3 0 0 0,0 0 0 16,-1 0 80-16,-2 2 32 0,-2-1 0 0,0 3 0 15,0 1 32-15,-1 2 0 0,0 1 0 0,0 2 0 16,0 3-320-16,1 3-64 0,2 1-16 0,0 2 0 16,0 2-240-16,2 1 0 0,1 0-144 0,-1 3 144 15,3 1-256-15,1 0 32 0,1-1 16 0,2 1 0 16,0-1-2320-1,2-1-464-15,1 1-80 0</inkml:trace>
  <inkml:trace contextRef="#ctx0" brushRef="#br0" timeOffset="43439.48">15233 5458 23951 0,'30'-39'2128'0,"-30"39"-1696"0,0 0-432 0,0 0 0 15,0 0 1776-15,0 0 272 0,0 0 48 0,-4 8 16 16,0 2-320-16,0 3-64 0,1 4-16 0,-1 7 0 15,-1 6-768-15,0 6-160 0,0 6-16 0,1 5-16 16,0 2-272-16,1 3-48 0,2 2-16 0,1-2 0 16,0-1-256-16,3-2-160 0,3-2 192 0,1-2-192 15,-1-5 144-15,2-1-144 0,1-4 0 0,2-2 144 16,2-3-480-16,1-3-112 0,0-3 0 0,2-5-16 16,1-2-1680-16,1-5-336 0,0-2-64 0,2-3-8000 15,1-7-1600-15</inkml:trace>
  <inkml:trace contextRef="#ctx0" brushRef="#br0" timeOffset="43564.56">15677 5939 21183 0,'0'0'944'0,"0"0"192"0,0 0-912 0,0 0-224 0,-4 8 0 0,-1 1 0 16,1 3 2144-16,0 2 384 0,2 4 80 0,0 2 16 16,2-1-2176-16,2 2-448 0,0 1 0 0,2-1-9040 15,0 0-1776-15</inkml:trace>
  <inkml:trace contextRef="#ctx0" brushRef="#br0" timeOffset="43705.21">15680 5768 21183 0,'0'0'1888'0,"-1"-4"-1504"0,1 4-384 0,-3-9 0 15,0 1 512-15,3 1 48 0,3 0 0 0,-3 7-7184 16,4-5-1440-16</inkml:trace>
  <inkml:trace contextRef="#ctx0" brushRef="#br0" timeOffset="43939.82">15835 6016 22575 0,'4'17'992'0,"-3"-8"224"0,-1 4-976 0,1 1-240 16,2 2 0-16,-2 0 0 0,1-3 1408 0,0-3 224 15,1-1 48-15,-2 0 16 0,1-2-512 0,-2-7-96 16,0 0-32-16,0 0 0 0,0 0-32 0,0 0 0 15,0 0 0-15,1-7 0 0,0-2-240 0,0-2-48 16,-1-2-16-16,2-3 0 0,-2-1-352 0,1-4-80 16,-1 0-16-16,1 0 0 0,1-1-272 0,0 0 0 15,1 2 128-15,-1 1-128 16,2-1-288-16,2-1-112 0,-1 3-32 0,1 3 0 16,1 3-576-16,1-1-112 0,1 4-32 0,1 1 0 15,1 1-1536-15,-1 3-320 0,2 2-64 0,0-1-9024 0</inkml:trace>
  <inkml:trace contextRef="#ctx0" brushRef="#br0" timeOffset="45033.39">16144 5955 18655 0,'6'17'832'0,"-3"-8"160"0,0 2-800 0,-1 4-192 0,3 0 0 0,-2 4 0 15,-2-1 1632-15,3 0 288 0,-2 2 48 0,-1-3 16 16,2-2-480-16,-2-2-96 0,0 0 0 0,2-5-16 16,-2 0-304-16,0-3-48 0,-1-5-16 0,0 0 0 15,0 0 32-15,0 0 0 0,0 0 0 0,2-8 0 16,-4-1-320-16,2-4-64 0,0-2-16 0,0-2 0 15,0-3-400-15,0-1-96 0,2 2-16 0,-2-2 0 16,0-4-144-16,2 2 0 0,0-1 0 0,-1 1 128 0,-1 2-304 0,2 1-64 16,1 3-16-16,1-1 0 15,0 2-464-15,0 2-112 0,1 1 0 0,0 1-16 16,2 6-224-16,-1 1-32 0,1 3-16 0,-1 0 0 16,2 2-224-16,0 2-32 0,-8-2-16 0,10 4 0 15,0 0 240-15,-3 3 64 0,4 0 0 0,-2 3 0 0,-1-1 544 0,0 1 112 16,-2 2 32-16,1 1 0 0,0-1 624 0,1 1 128 15,0 2 32-15,0-2 0 0,0 3 272 0,1 0 64 16,0-2 16-16,0-1 0 0,0-1 0 0,2-2 0 16,-1-1 0-16,2 0 0 0,1-1-256 0,0 1-48 15,-1-3-16-15,1-2 0 0,0-2 224 0,-2-1 32 16,1-2 16-16,1-1 0 0,-1-2-272 0,-2-2-48 0,-2-3-16 0,0 0 0 16,0-1-48-16,0-1-16 15,-3 1 0-15,-1-3 0 0,-3 0-96 0,0 0-32 16,-1 0 0-16,-2 1 0 0,-2 3 160 0,-1-3 16 0,-2 3 16 0,1 1 0 15,-4 0 160-15,1 3 16 0,0 4 16 0,0 1 0 16,0 2 16-16,0 5 0 0,1 2 0 0,1 4 0 16,1 3-368-16,1 2-64 0,1 3 0 0,1 0-128 15,3 2 144-15,2 1-144 0,0-1 0 0,3-1 144 16,3-2-144-16,3-1 0 0,3-2 0 0,0-1 0 31,2-2-512-31,1 2-96 0,1-3-16 0,-1-3 0 16,1 0-400-16,1-3-96 0,-4 0-16 0,0-6 0 15,-2 1-336-15,0-2-64 0,-3-3 0 0,1 0-16 0,-4-3-176 16,2-3-16-16,-1-2-16 0,1-2 0 0,-3-1 384 0,-1-2 80 0,0-1 16 16,-1-1 0-16,-3-2 768 0,1 1 176 0,-1 1 16 0,-1-1 16 0,-1 2 304 0,-2 2 128 15,2-2-128-15,2 3 192 0,-4 0 368 0,3 5 64 16,0 3 16-16,0-1 0 0,0 7 592 0,0 0 128 16,0 0 32-16,6 8 0 0,0 4-16 0,-1 1 0 15,1 5 0-15,-1 3 0 0,1 2-384 0,1 1-80 16,-1-1-16-16,3 1 0 0,2-1-496 0,-2 0-96 15,-1-4-32-15,1-1 0 0,-1-1 560 0,0-1 128 16,-1-3 0-16,1-5 16 0,0-3-352 0,0 0-80 16,-3 0-16-16,-5-5 0 0,7 0-16 0,0-2 0 15,-1-2 0-15,-1-1 0 0,-1-3-192 0,-2-3-64 16,1-2 0-16,0-2 0 0,-3-2-256 0,1-1 0 16,0-3-128-16,-1-3 128 15,0-2-704-15,0 1-32 0,-1-2-16 0,0 2 0 16,-1 0-384-16,1 3-80 0,-2 3 0 0,3 3-16 15,0 2 16-15,2 3 0 0,0 2 0 0,1 3 0 16,-3 6-1424-16,0 0-288 0,0 0-48 0,0 0-16 16,8 4 1232-16,-2 1 240 0,2 3 48 0,0-1 16 15,0 3-368-15,0-1-80 0,-1 0-16 0,2 1 0 0,2 1 1696 0,-1 2 224 0,2 2 256 0,1-2-48 16,3 4 1072-16,-2-2 192 0,-1-1 64 0,1 0 0 16,1 1 304-16,-2 0 64 0,-1-2 16 0,-1-1 0 15,2-3 16-15,0 0 16 0,0-2 0 0,0-1 0 16,-3-3-368-16,-1 1-80 0,0-4-16 0,3 0 0 15,-3-4-544-15,0-1-112 0,-1-3-32 0,-1-1 0 16,1 0-336-16,0-2-64 0,-3 1-16 0,1-4 0 16,-3-1-144-16,0 1-48 0,-2 0 0 0,-1 0 0 15,-1 1 64-15,-2 0 0 0,1 2 0 0,-2 0 0 16,-1 1-16-16,-1 1 0 0,3 2 0 0,-1 3 0 0,4 4 32 0,0 0 16 16,-7 5 0-16,1 3 0 0,-2 3-160 0,1 2-128 15,1 2 144-15,1 2-144 0,2 0 0 0,2 3 0 16,-1-3 0-16,4 1 0 0,0-1 0 0,2 0 0 15,3 0 0-15,1 0 0 16,1-1-512-16,2 0-64 0,1-3 0 0,2 2 0 16,1-1-1360-16,-1-1-288 0,0-1-48 0,1-2-16 15,-2 0-1216-15,0-4-240 0,9 2-48 0,-6-6-16 0</inkml:trace>
  <inkml:trace contextRef="#ctx0" brushRef="#br0" timeOffset="45533.4">17568 6090 24191 0,'0'0'1072'0,"1"12"208"0,3 5-1024 0,-2-1-256 0,2 2 0 0,0-1 0 15,1-2 1424-15,1 1 240 0,0-2 32 0,1 1 16 16,-1-2-304-16,1-1-64 0,1-1-16 0,-1-2 0 16,0-1-304-16,1 0-64 0,-4-3-16 0,-4-5 0 15,0 0-144-15,0 0-32 0,0 0 0 0,0 0 0 16,2-6-144-16,1-2-48 0,-1-3 0 0,0 0 0 15,-4-2-352-15,2-3-80 0,2-2-16 0,-1-2 0 16,-2-5-128-16,-2-1-144 0,1 0 144 0,-1-1-208 16,3 2-432-1,1 2-64-15,2-1-32 0,1 3 0 0,-2 2-544 0,4 2-96 0,1 4-32 0,3 0 0 16,0 4-384-16,2 1-96 0,2 3-16 0,2 3 0 16,-1-2 272-16,1 3 48 0,0 1 16 0,-1 3 0 15,0-1 928-15,-1 1 176 0,0 1 32 0,-1-3 16 0,0 2 416 0,-1 1 256 16,-1 0-48-16,-2 1 0 0,-3 1 192 0,-2 2 48 15,-1 0 0-15,-3-8 0 0,-2 8 416 0,-2 1 96 16,-1 0 0-16,-1 1 16 0,-2 2-80 0,1 1 0 16,0-2-16-16,-1-4 0 0,1 0-496 0,1 0-112 15,0-2-16-15,6-5 0 0,-2 6-256 0,2-6 0 16,2 9 0-16,-2-9 0 0,0 0 0 0,7 2 0 16,1 0 0-16,0 1 0 0,1 0-160 0,1 0 160 15,2 3-160-15,1-2 160 0,0-2 176 0,0 1 128 16,1-1 16-16,-1 2 16 0,0 3 496 0,-1-1 80 15,0 2 32-15,-2 0 0 0,-2 0-32 0,-1 1 0 0,-2 0 0 16,-1 0 0-16,-3 2-272 0,-2-1-48 0,-2 2-16 0,-1-1 0 16,-1 0-272-16,0-2-64 0,-2 0-16 0,0-1 0 15,-1-1-352-15,0-1-80 0,1-1-16 0,0 0 0 32,-3-3-2288-32,3-1-464 0,-4-2-96 0</inkml:trace>
  <inkml:trace contextRef="#ctx0" brushRef="#br0" timeOffset="45675.43">18131 6060 21183 0,'0'0'1888'0,"-2"9"-1504"0,1-1-384 0,1 3 0 0,0 2 1088 0,0 0 128 32,-1 0 48-32,1 0 0 0,0-1-1776 0,0-1-368 0,1 1-64 0,2-2-9536 15</inkml:trace>
  <inkml:trace contextRef="#ctx0" brushRef="#br0" timeOffset="46175.49">18189 5854 21183 0,'-1'-6'1888'0,"0"-2"-1504"0,1-1-384 0,1 0 0 16,2 1 0-16,1 1-256 0,0 2 32 0,-4 5 16 15,7-4-128-15,-7 4-32 0,7 0 0 0,1 3 0 16,1 1 0-16,0 1 0 0,-2 3 0 0,0 1 0 31,2 1-496-31,3 1-96 0,0-1-32 0,-2 3 0 0,-2 3 480 0,0-2 80 0,-1 2 32 0,-2 3 0 16,-1 5 1456-16,-3 3 288 0,0 1 64 0,-1-1 16 15,-1 0 1056-15,0-1 208 0,1-1 32 0,0-1 16 16,0-1-784-16,1-2-160 0,3-3-16 0,0-1-16 16,0 1-1184-16,-2-1-224 0,2-4-48 0,-2 1-16 15,-1-4-16-15,0 3 0 0,-1-4 0 0,0-1 0 16,0-8-512-16,0 0-96 0,0 0-32 0,0 0 0 15,0 0-272-15,0 0-48 0,0 0-16 0,0 0 0 16,-2-8-320-16,2-1-80 0,1-1-16 0,3-3 0 16,-2-1 528-16,2-1 96 0,0 3 32 0,5-7 0 0,2 2 288 0,-1 2 176 15,1 1-192-15,2 1 192 0,0 2 384 0,0 1 192 16,0 2 48-16,1 4 0 0,2 6 464 0,-3 3 112 16,-3 4 16-16,-1-3 0 0,0 1-16 0,-1 2 0 15,-3 3 0-15,-1 1 0 0,-1 1-48 0,-3 2 0 16,-1-1 0-16,-1-3 0 0,-2 0-384 0,1 1-96 15,-3 0-16-15,-1 0 0 0,-4 0-384 0,-1 0-80 16,1-1 0-16,-1 0-16 0,-1-2-176 0,0-3 160 16,1-2-160-16,2 0 160 15,-1-4-1264-15,2-1-256 0,-1-4-48 0,1-2-10944 16,2-5-2192-16</inkml:trace>
  <inkml:trace contextRef="#ctx0" brushRef="#br0" timeOffset="46566.58">18693 5741 24879 0,'0'0'2208'0,"0"0"-1760"0,0 0-448 0,-2 10 0 15,0 3 1344-15,-1 3 192 0,1 5 48 0,-2 1 0 16,-2 4-496-16,1 3-80 0,0 3-32 0,0 0 0 16,1 0 160-16,0 3 16 0,1-1 16 0,2-1 0 15,1-2-512-15,3-2-96 0,1-2-32 0,1-1 0 16,1 0-224-16,2-1-48 0,3-3-16 0,0-1 0 15,1-3-240-15,1 1 144 0,0-1-144 0,1-4 128 0,1-1-128 0,-1-1 0 16,2-4 0-16,-1 1 128 0,2-6-128 0,0-1 128 16,0-3-128-16,-1-2 128 0,-2-1-128 0,-1-3 0 15,0-3 144-15,-1-1-144 0,-2-1 0 0,1-4-288 16,-3 1 48-16,0-1 16 16,-2-1-256-16,-1-1-48 0,-1 0-16 0,-2 2 0 15,-4-1-160-15,1 4-48 0,-3 3 0 0,-3-5 0 0,-2 6 416 0,0 4 80 16,0 1 0-16,9 4 16 0,-12 8 560 0,3 2 128 15,-1 2 0-15,1 1 16 0,1 1 352 0,3-1 64 16,1 0 16-16,2 4 0 0,5 3-128 0,1-1-32 16,0-3 0-16,1 1 0 0,2 0-160 0,0-1-48 15,3-2 0-15,-3-5 0 0,4 0-16 0,1-1-16 16,1 0 0-16,4-2 0 0,1 0-288 0,1-1-48 0,2 0-16 16,9-2 0-1,-1-2-1024-15,-2-1-208 0,-1-1-32 0,0 1-16 16,2 0-1904-16,-2-2-384 0</inkml:trace>
  <inkml:trace contextRef="#ctx0" brushRef="#br0" timeOffset="48250.12">19802 6243 32255 0,'0'0'2864'0,"0"0"-2288"0,0 0-576 0,-5 2 0 0,5-2 944 0,0 0 80 0,0 0 0 0,0 0 16 15,0 0-656-15,0 0-128 0,8 4-16 0,2-1-16 32,3-2-800-32,4 2-176 0,0-3-16 0,3 0-16 15,1-1-2464-15,-1 1-480 0</inkml:trace>
  <inkml:trace contextRef="#ctx0" brushRef="#br0" timeOffset="48641.47">20665 6325 14735 0,'0'0'1312'16,"0"0"-1056"-16,0 0-256 0,0 0 0 0,0 0 2640 0,-5-3 480 15,-2 1 80-15,1 0 32 0,-2 1-1904 0,0 0-384 16,1 1-80-16,-3 1-16 0,1 3-272 0,1 1-64 15,-1 0-16-15,1 3 0 0,1 1-336 0,0 2-160 16,2 1 160-16,1-1-160 0,1 1 0 0,3 0 0 16,2-1 0-16,2 3 0 0,2-5 192 0,3 1-48 15,3 1-16-15,1-1 0 0,1 0 64 0,1-1 16 16,-1-1 0-16,2-1 0 0,1-2 80 0,0-4 16 16,-2 1 0-16,0-2 0 0,-1-3 16 0,-1-1 0 15,-1 2 0-15,-2-4 0 0,-2 2-112 0,-2 0-16 16,0-1 0-16,-4-1 0 0,0-2-16 0,-4 0-16 0,0 0 0 0,-2 0 0 15,-1 1-160-15,-2-1 0 0,-3 0 0 0,0-2 0 32,1 0-1712-32,-1 1-208 0,-1 1-64 0,2-2-12048 0</inkml:trace>
  <inkml:trace contextRef="#ctx0" brushRef="#br0" timeOffset="48969.56">20926 6309 11967 0,'0'0'1072'0,"3"9"-864"0,-2 1-208 0,0 1 0 16,2 4 3648-16,-2-1 672 0,-1 0 144 0,1 1 16 16,-1-1-2720-16,2 2-544 0,-2-1-128 0,2 1 0 0,0 0-336 0,-1-5-64 15,2 1-16-15,-2-2 0 0,0 2-416 0,0-1-96 16,1-4-16-16,-2-7 0 0,4 7-144 0,-4-7 0 16,6 3 144-16,-6-3-144 0,5-4-240 0,2-3-112 15,1-2-32-15,-3-1 0 0,0-1 128 0,0-2 32 16,-1-1 0-16,0-1 0 0,1 0 224 0,-1-1 0 15,0 2 0-15,0-2-144 0,-1 0 144 0,1 2 0 16,0 1 0-16,1 1 0 0,0 2 496 0,0 0 16 16,0 2 16-16,1 2 0 0,-6 6 416 0,7 0 80 15,0 2 0-15,0 3 16 0,-1 3-272 0,1 4-64 16,-1 1-16-16,1 2 0 0,-2 3-448 0,3-1-96 16,-3 3-16-16,0 1 0 0,-1 1-128 0,1 0 0 15,0 3-192-15,1-4 192 16,0-3-1648-16,1-2-208 0,-1-2-32 0,1-2-9168 0,-1-2-1824 0</inkml:trace>
  <inkml:trace contextRef="#ctx0" brushRef="#br0" timeOffset="49141.45">21329 6069 34495 0,'0'0'1536'0,"0"0"304"0,2 8-1472 0,-2 1-368 0,0 0 0 0,2 3 0 15,-1 1 288-15,0 3-16 0,1 3 0 0,-1 1 0 16,2 1-272-16,-1 5 160 0,2-1-160 0,0 3 128 16,-1 2-128-16,0-1 0 0,3-3 0 0,0-1 0 15,1-2-1472-15,1 0-256 0,2-4-64 0,2 1-7680 16,-3-2-1536-16</inkml:trace>
  <inkml:trace contextRef="#ctx0" brushRef="#br0" timeOffset="49313.38">21591 6305 23039 0,'0'0'1024'0,"0"0"192"0,0 0-960 0,-7 6-256 15,1 0 0-15,2 2 0 0,1 1 2128 0,2 1 384 16,0 4 80-16,1-1 16 0,4 1-1968 0,0 0-400 16,1 2-80-16,0 0-16 0,1-3-288 0,1 1-64 0,1-1-16 0,0 0 0 31,1 0-2416-31,0 0-496 0</inkml:trace>
  <inkml:trace contextRef="#ctx0" brushRef="#br0" timeOffset="49500.86">21793 6320 19343 0,'0'0'1728'15,"0"0"-1392"-15,0 0-336 0,-1 11 0 0,-2 4 3280 0,-1 2 592 0,-1 2 112 0,0 6 32 16,-1 5-1968-16,1 1-384 0,-1 2-64 0,-2 3-32 15,-1 6-512-15,0 1-96 0,0 0-32 0,1 3 0 16,1-3-608-16,1 1-128 0,-1-2-32 0,2 0 0 16,0 1-992-16,0 0-192 0,-1 0-32 0,1-3-11152 15,0-1-2224-15</inkml:trace>
  <inkml:trace contextRef="#ctx0" brushRef="#br1" timeOffset="52901.6">22424 6607 17503 0,'0'0'1552'0,"0"0"-1232"0,0 0-320 0,8 6 0 16,2-2 1872-16,1-1 320 0,-1-3 64 0,4 0 16 15,1-4-1024-15,-1 1-208 0,2-6-32 0,-1 0-16 0,2-3-384 0,-1-2-80 16,0 1-16-16,-2-2 0 0,0 1-64 0,-1 1-32 16,-2-1 0-16,-2 1 0 0,-3 0-32 0,0 1 0 15,-2 1 0-15,-2 2 0 0,-1 1 0 0,-1 2 0 16,-1-1 0-16,1 7 0 0,-4-4 64 0,-2 2 16 16,-3 2 0-16,-1 2 0 0,3-2-128 0,-3 7-16 15,0 0-16-15,1 2 0 0,1 1-304 0,0 2 128 16,0 2-128-16,3 2 0 0,1 2 176 0,2-2-176 15,0 1 160-15,2 1-160 0,2 0 0 0,3 0 128 16,1-1-128-16,2-1 0 0,0 0 0 0,3 1 0 16,-1-3 128-16,2 2-128 15,2-6-496-15,2 2-144 0,-5-3-16 0,4-1-16 16,-1-2-2720-16,0-2-528 0,14 0-112 0,-9-7-32 0</inkml:trace>
  <inkml:trace contextRef="#ctx0" brushRef="#br1" timeOffset="53527.85">22853 6371 21183 0,'0'0'944'0,"0"0"192"0,0 0-912 0,0 0-224 0,0 0 0 0,0 0 0 15,0 10 2336-15,0 0 416 0,-1 1 96 0,1 2 16 16,0 3-1664-16,0 0-336 0,0 4-64 0,1-2-16 16,-1 3-448-16,1 0-80 0,2 0-32 0,-1 0 0 15,2 0-224-15,-1-2 0 0,0-1 0 0,0-2 0 16,1-2 160-16,2-2-160 0,-1-3 160 0,0-1-160 15,1-1 128-15,1-5-128 0,0-1 0 0,0-2 144 0,2-1-304 0,1-5-64 16,-1-1-16-16,1-1 0 0,1-7 48 0,0 2 16 16,0-2 0-16,-2 0 0 15,-1-1 176-15,0-3 0 0,-1 0 0 0,1 4 0 0,-3-4 0 0,1 4 176 16,-2 2-48-16,-1 4 0 0,0-3 192 0,-2 3 16 16,-1 4 16-16,0 6 0 0,0 0 32 0,0 0 16 15,0 0 0-15,0 0 0 0,-2 6-208 0,-1 4-64 16,1 0 0-16,0 2 0 0,2 2-128 0,2-1 0 15,0-1 0-15,2 1-176 16,-1 0-192-16,2-1-32 0,3-1-16 0,1 1 0 0,-1-3 32 0,1 2 0 16,0-4 0-16,0 3 0 0,1-4 192 0,1-3 32 0,-2 1 16 15,1-4 0-15,1 0 144 0,1-3 0 0,-2-1 0 0,-1-2 0 16,0-1 0-16,0-2 0 0,-1-2 0 0,0 1 128 16,-1-3-128-16,-1 0 0 0,1-1 0 0,-2 1 0 15,-1 0 0-15,-2 1-192 0,0 0 192 0,-2-1-192 16,-2 3 192-16,1 2 0 0,-3 0 0 0,0 3 0 15,0 1 0-15,4 4 0 0,0 0 128 0,-6 1-128 16,6-1 0-16,-5 4 0 0,5-4 0 0,-2 11 0 16,1-2 0-16,2 2 0 0,3 1 128 0,1 0-128 15,2-2 0-15,1 1 0 0,1-1 0 0,1 1 128 16,2-5-128-16,0 1 176 0,-1-1-176 0,0-1 192 16,-3 1 160-16,0-5 32 0,-1 0 16 0,1-1 0 15,-8 0-112-15,8-2-32 0,-8 2 0 0,0 0 0 16,0 0-64-16,3-7-32 0,-3-1 0 0,-2 0 0 0,0 1-160 0,-2 0 192 15,-3-2-192-15,-1 0 192 16,-1 0-496-16,2 0-80 0,-1-3-32 0,1 1 0 16,1 4-1280-16,0-4-256 0,1 2-48 0,3 1-16 15,-1-1 256-15,2 0 48 0,-1 0 16 0,2 0-9584 16</inkml:trace>
  <inkml:trace contextRef="#ctx0" brushRef="#br1" timeOffset="53668.39">23360 6235 22687 0,'0'0'1008'0,"0"0"208"0,7-5-976 0,-1 1-240 15,-1 0 0-15,-5 4 0 0,0 0 2336 0,0 0 416 16,0 0 96-16,8 6 16 0,-4 5-1424 0,0 2-288 16,-1 1-48-16,-1 3-16 0,1 1-624 0,-2 3-128 15,0 1-16-15,2 1-16 0,0 4-64 0,-1-1-16 0,2 1 0 0,1 0 0 32,2-1-1872-32,1-2-368 0,1 0-80 0,0-2-16 15,0-2-496-15,3-3-96 0,1-1-32 0,0-4-8400 0</inkml:trace>
  <inkml:trace contextRef="#ctx0" brushRef="#br1" timeOffset="54027.73">23721 6497 12895 0,'0'0'1152'0,"0"0"-928"0,-2-10-224 0,-1 0 0 15,-1 1 3184-15,0 3 592 0,0-1 112 0,4 7 16 16,-4-6-1856-16,-1 2-384 0,5 4-80 0,-6-1-16 16,-1 1-656-16,1 3-128 0,-1 3-16 0,0 2-16 15,2-2-544-15,1 3-208 0,-1 2 176 0,3-1-176 0,-1 3 0 0,2-1 0 16,1 2 0-16,1-1 0 0,2-2 0 0,0-1 0 15,3 3 0-15,1-5 0 0,0-2 0 0,1 1 0 16,-2-1-128-16,2 0 128 0,0-2-128 0,1 2 128 16,0-6-192-16,0 0 192 0,-1 0-256 0,0 0 48 15,0-5 16-15,0 0 0 0,-1-2 192 0,1-1 0 16,-1 0-160-16,-1-1 160 0,1-1 0 0,-2-2 0 16,-1 0 0-16,1 2 0 0,-2-3 272 0,-1 1 32 15,-2 1 0-15,2-3 0 0,-2 4 272 0,0 4 64 16,-2-4 16-16,2 10 0 0,0 0-96 0,0 0-32 15,0 0 0-15,0 0 0 0,0 0-304 0,0 0-64 16,-2 10-16-16,-1 0 0 0,2 3-144 0,1 0-144 16,0-1 144-16,1 2-208 0,2 3-112 0,-1-3 0 15,2 3-16-15,2 0 0 16,-1 2-1920-16,1-5-384 0,3 0-80 0,1 1-11680 0</inkml:trace>
  <inkml:trace contextRef="#ctx0" brushRef="#br1" timeOffset="54215.31">24009 6261 26495 0,'0'-22'1168'0,"0"11"240"0,0 0-1120 0,0-1-288 0,0 3 0 0,0 2 0 16,2 1 1216-16,-2 6 192 0,0 0 48 0,0 0 0 16,0 0-496-16,3 9-80 0,0 5-32 0,1 5 0 15,0 1-592-15,1 6-128 0,2 1-128 0,-2 0 176 16,1-1-176-16,1 1 0 0,1 1-160 0,0 0 160 15,-1 5-1552-15,1-3-224 0,0-1-32 0,1-2-7424 16,-1 0-1488-16</inkml:trace>
  <inkml:trace contextRef="#ctx0" brushRef="#br1" timeOffset="54606.07">24000 6489 17503 0,'0'0'1552'0,"0"0"-1232"15,0 0-320-15,0 0 0 0,0 0 2240 0,0 0 384 16,0 0 64-16,0 0 32 0,8 1-1280 0,1-1-256 16,3 2-48-16,1-1-16 0,2 3-736 0,2-3-160 15,0 5-32-15,2-4 0 0,0 2 64 0,2-1 16 0,1-1 0 0,2 0 0 16,-2-2 192-16,-1 0 48 0,-2-2 0 0,1 1 0 16,-1-3-192-16,-2 0-48 0,-1-1 0 0,-2 1 0 15,-1-3-80-15,-1 1 0 0,1 1-16 0,-2 0 0 16,-5-2-48-16,1 1 0 0,-1-2 0 0,-1 1 0 15,-3 1-128-15,-2 6 160 0,-3-8-160 0,-1 1 160 16,-2 1-160-16,-2 1 0 0,-1-1-160 0,-2 2 160 16,-1 2-128-16,1 2 128 0,-1 1 0 0,2 3-144 15,-1 3 272-15,2 0 64 0,0 3 16 0,1 1 0 16,0 4 576-16,4 2 112 0,2-3 32 0,2 3 0 16,1 1 80-16,4-1 16 0,2-1 0 0,2-2 0 15,3 2-416-15,5-3-80 0,0 1-16 0,2-4 0 16,3 1-240-16,2-1-48 0,2 2-16 0,1-2 0 15,2 0-1216-15,15 3-240 0,-3-3-48 0,-13-3-11888 16,4-1-2368-16</inkml:trace>
  <inkml:trace contextRef="#ctx0" brushRef="#br0" timeOffset="57607.86">25390 6522 10127 0,'0'0'896'0,"0"0"-704"0,0 0-192 0,0 0 0 16,-3-5 2768-16,1-1 528 0,-1 1 96 0,3 5 32 15,-4-2-1232-15,0-4-240 0,4 6-48 0,-6-4-16 16,-1 0-752-16,1 2-160 0,-2 1-16 0,1 1-16 16,0 0-512-16,-1 2-112 0,-1 2 0 0,-1 1-16 15,3 2-128-15,-2-1-32 0,-3 2 0 0,1-1 0 16,2-2-144-16,3 1 0 0,0 1-160 0,6-7 160 15,-1 9 0-15,1-9 0 0,0 0 0 0,0 0 0 16,0 0 0-16,0 0 0 0,11 1 0 0,-1-1 0 0,-1-4 0 0,2 1 0 16,0-4-176-16,1-2 176 0,0 0-256 0,0 0 48 15,-2 0 16-15,0-3 0 0,0 1 192 0,-3 4-176 16,-1-5 176-16,-1 4-160 0,0 0 160 0,0-1 0 16,-5 9 0-16,0 0 0 0,3-5 0 0,-3 5 0 15,0 0 0-15,0 0 0 0,0 0 176 0,0 0-48 16,0 0 0-16,0 0 0 0,0 0-128 0,-5 5 0 15,-1 0 144-15,2 3-144 0,1 3 0 0,0-4 0 16,3-7 0-16,-1 9 0 0,2-1 0 0,-1-8 0 16,3 7 0-16,-3-7 0 0,7 5 128 0,-7-5-128 15,8 0 128-15,0-3-128 0,-1 2 128 0,0-2-128 16,1 0 160-16,4-5-160 0,-3-3 176 0,-2 4-176 16,-1-3 192-16,1-1-192 0,-2 2 160 0,0-5-160 0,0-1 128 0,0 0-128 15,-1 0 144-15,-1 1-144 0,-2 0 160 0,-1-1-160 16,-2 0 144-16,-4 2-144 0,1 0 128 0,-1 3-128 15,-5-2 0-15,0 4 128 0,-1 2-128 0,-8 1 0 16,-1 2 0-16,6 6 0 0,-5 2 0 0,1 4 0 16,-1 4 0-16,-1 4 128 0,-1 3-128 0,3 3 192 15,0 2 384-15,4 3 96 0,0 2 16 0,4 0 0 16,0 4 144-16,3 0 16 0,3 0 16 0,2 0 0 16,2-4-400-16,5-4-80 0,4 0 0 0,4-2-16 15,2-3-208-15,6-2-32 0,3-5-128 0,3 1 192 16,3-1-192-16,-1-5-128 0,1 2 128 0,14-1-208 15,-2-3-2544-15,-4-7-496 0</inkml:trace>
  <inkml:trace contextRef="#ctx0" brushRef="#br0" timeOffset="58201.97">26141 6510 25567 0,'0'0'1136'0,"0"0"224"0,0 0-1088 0,0 0-272 0,0 0 0 0,0 0 0 16,0 0 1104-16,9 0 176 0,0-3 16 0,2 2 16 0,0 0-352 0,2 0-64 16,0 1 0-16,2-4-16 0,0 1-368 0,1-2-64 15,0 1 0-15,-2 0-16 0,-1-1-48 0,-1 1 0 16,-1 0 0-16,-1 1 0 0,-3-1-64 0,0 1 0 16,-7 3-16-16,0 0 0 0,0 0 80 0,0 0 32 15,0 0 0-15,0 0 0 0,0 0 32 0,-5-6 0 16,-3 2 0-16,-1 3 0 0,-2 1-192 0,0 3-48 15,-1 1 0-15,-2 1 0 0,-2 1-16 0,0 2-16 16,1 1 0-16,0 3 0 0,2 1 96 0,1-1 32 16,1 1 0-16,2-1 0 0,2-1-304 0,3 1 0 15,2-2 128-15,2 3-128 0,2 1 144 0,3-1-16 16,2 0-128-16,3 2 192 16,2 1-528-16,2-2-112 0,5-2-32 0,2-2 0 15,1 1-1808-15,2-6-352 0,3-1-80 0,-5-3-8032 0,1-2-1616 0</inkml:trace>
  <inkml:trace contextRef="#ctx0" brushRef="#br0" timeOffset="58608.28">26734 6421 27759 0,'-18'-1'1216'0,"6"2"272"0,-2 2-1184 0,-1 1-304 0,1 0 0 0,4 1 0 15,-2 2 464-15,-6 4 48 0,-1 2 0 0,8-2 0 16,-1-1 160-16,1 2 32 0,1 1 16 0,0 4 0 15,0-1-336-15,7-6-64 0,-1 0 0 0,1 1-16 16,2-3-176-16,2-1-128 0,0 1 192 0,-1-8-192 16,0 0 176-16,0 0-176 0,9 7 160 0,2-2-160 15,-1-2 0-15,2-3-128 0,0-3-16 0,5-2 0 0,-2-2-176 0,-2 1-16 16,2-3-16-16,-1 0 0 0,-1-3 192 0,1 1 160 16,0 0-208-16,2-6 80 0,-1 1 128 0,-2 3 0 15,-1-3 160-15,-1 3-160 0,1 0 512 0,-7 5 16 16,-2 1 0-16,3-2 0 0,2-1 560 0,-8 10 128 15,0 0 0-15,0 0 16 0,-6-4 0 0,6 4 0 16,-9 0 0-16,9 0 0 0,-11 3-576 0,-1 5-112 16,1 1-32-16,3 1 0 0,-1 4-192 0,-4 9-64 15,1 3 0-15,3-10 0 0,-2 2-256 0,2 3 0 16,1 4 0-16,3-2 0 0,0 1 0 0,2 2 0 16,2-4 0-16,1 3 0 0,3-3-160 0,1-1 16 0,1-2 0 0,3-5 0 31,1 1-688-31,1-5-128 0,3-2-16 0,2-1-16 15,-1-4-1888-15,11 1-368 0,1-2-80 0,-8-4-11712 0</inkml:trace>
  <inkml:trace contextRef="#ctx0" brushRef="#br0" timeOffset="58967.61">27126 6461 28559 0,'-9'-8'1264'0,"9"8"272"0,-6-4-1232 0,6 4-304 0,0 0 0 0,-11-2 0 16,1 2 1136-16,3 3 160 0,1 0 48 0,-1 5 0 15,1-1-224-15,-2 5-32 0,0 5-16 0,2 0 0 16,0 3-464-16,3-1-96 0,1 5 0 0,1-5-16 16,0 1-256-16,1-2-48 0,0-1-16 0,2 1 0 0,2-2-176 0,1-2 128 15,2 0-128-15,-1-2 128 0,2-1-128 0,1-2 128 16,1 0-128-16,0-3 128 0,2 0-128 0,-1-3 0 16,0 0 0-16,1-3 0 0,-1 0 0 0,1-5-176 15,0 0 48-15,1-3 0 0,0-3-16 0,0 0 0 16,-1-4 0-16,-1 0 0 0,1 0 144 0,-1 1 0 15,-2-2 0-15,0 1-128 0,-1-1 128 0,-3 3 128 16,0-3-128-16,2-4 176 0,-2 1 16 0,-3 9 16 16,0 2 0-16,-1-1 0 0,-1 9 160 0,0 0 16 15,0 0 16-15,0 0 0 0,0 0-80 0,0 0 0 16,-7 9-16-16,2-1 0 0,0 4-304 0,1-1 0 16,0 2 0-16,3 2 0 0,0-1 0 0,1 2 0 15,1-2 0-15,2 6 0 16,2-5-368-16,0 0-176 0,1-2-32 0,4 0-16 15,0-6-2176-15,3 0-432 0,1-2-96 0,-4-1-11440 0</inkml:trace>
  <inkml:trace contextRef="#ctx0" brushRef="#br0" timeOffset="59108.22">27557 6573 13823 0,'0'0'608'0,"0"0"128"0,-7 10-592 0,1 2-144 0,-1 0 0 0,3 2 0 16,2 0 2640-16,0 1 496 0,2-1 112 0,2-1 16 15,-2-13-2800-15,5 13-464 0,1-3-256 0</inkml:trace>
  <inkml:trace contextRef="#ctx0" brushRef="#br0" timeOffset="59264.46">27576 6438 14735 0,'-8'-7'640'0,"8"7"160"0,-6-10-640 0,1 4-160 15,1-2 0-15,1 2 0 0,3 6 2816 0,0 0 544 16,0-7 96-16,0 7 32 16,0 0-4240-16,0 0-848 0,11 0-160 0,-1 0-8560 0</inkml:trace>
  <inkml:trace contextRef="#ctx0" brushRef="#br0" timeOffset="59467.66">27836 6155 5519 0,'0'0'496'0,"0"0"-496"0,0 0 0 0,0 0 0 15,0 0 6224-15,0 0 1152 0,0 0 240 0,2 15 32 16,-3 2-4960-16,-2-2-1008 0,-1 6-192 0,-2 14-32 16,-2-1-784-16,0 2-160 0,0-3-16 0,2 1-16 15,-1 2-480-15,4-4 0 0,-3 2 0 0,2-1 0 16,2-2-256-16,2-1-112 0,2 0-16 0,2-4 0 15,0-3-2352-15,1 0-464 0,-1-5-112 0</inkml:trace>
  <inkml:trace contextRef="#ctx0" brushRef="#br0" timeOffset="59608.27">28047 6488 27583 0,'0'0'1216'0,"0"0"256"0,-11 6-1168 0,5 4-304 15,2-3 0-15,0 4 0 0,-1 2 272 0,-2 0 0 16,1 0 0-16,2-1 0 16,3-1-1008-16,1 2-208 0,1-1-32 0</inkml:trace>
  <inkml:trace contextRef="#ctx0" brushRef="#br0" timeOffset="60108.27">28115 6188 5519 0,'2'-12'496'0,"1"-2"-496"0,-1 1 0 0,1-3 0 16,1 3 6080-16,1 2 1136 0,0 1 208 0,-5 10 64 15,0 0-5440-15,0 0-1072 0,8-5-208 0,-8 5-64 16,0 0-704-16,0 0 0 0,11 12 0 0,-3 2 0 16,-3 3-240-16,-1 4-32 0,-2 1-16 0,0 0 0 31,-2 1-512-31,0 1-96 0,0 1-32 0,0 0 0 0,-2-2-80 0,1-1-16 0,0 2 0 0,1-3 0 15,0-2 544-15,-2 1 96 0,0-1 32 0,-1-2 0 16,2-1 352-16,0-3 0 0,-1-2 0 0,1-1 0 16,0 0 0-16,-1 1 0 0,1-3 0 0,1-8 0 15,-3 10-384-15,3-10-16 0,-5 8 0 0,5-8 0 16,0 0-416-16,0 0-80 0,0 0 0 0,0 0-16 16,0 0 144-16,0 0 16 0,1-11 16 0,-1 11 0 0,6-10 288 0,-1 0 48 15,0-1 16-15,2-1 0 0,0 3 832 0,3 0 160 16,-1-1 32-16,1 2 16 0,2 1 176 0,0 4 48 15,-2-3 0-15,2 4 0 0,0 0 224 0,1 5 48 16,-2 4 16-16,1 3 0 0,0 0 16 0,-2 2 0 16,1-1 0-16,-4 3 0 0,0 4 32 0,-3 0 0 15,-2-3 0-15,1-1 0 0,-2 0 64 0,-2 2 32 16,-3 0 0-16,-1-1 0 0,-2 1-384 0,-2-2-80 16,-1-2-16-16,-1-2 0 0,-2 1-400 0,2-1-96 15,-1-2-16-15,0-1 0 0,-1-3-192 0,0 0-128 16,0-1 128-16,0-3-128 0,0-3-240 0,1-1-112 0,2-3-32 0,2-1 0 31,3-2-2480-31,0-5-496 0,1 0-96 0</inkml:trace>
  <inkml:trace contextRef="#ctx0" brushRef="#br0" timeOffset="60508.9">28534 6411 15663 0,'0'0'1392'0,"-1"13"-1120"0,1-3-272 0,3 5 0 16,-1 0 4016-16,-2 2 736 0,-2 0 160 0,-1 0 16 16,2 2-2640-16,1-5-544 0,2-1-96 0,0 0-32 15,-4 0-480-15,2 0-112 0,0-4 0 0,0 2-16 16,-2-2-304-16,1 0-64 0,1-9-16 0,0 0 0 0,0 0-64 0,0 0-16 16,0 0 0-16,0 0 0 0,0 0-224 0,0 0-64 15,0 0 0-15,0 0 0 0,0 0-80 0,1-12-32 16,0-1 0-16,3 0 0 0,-1-1-144 0,-3-1 0 15,-3 0 144-15,2-1-144 0,1-2-192 0,1 2-96 16,2 0-32-16,-1 5 0 16,1 0-576-16,1 4-128 0,2-4-32 0,5 5 0 15,-1 0-1296-15,1 1-256 0,-2 3-48 0,1-2-16 16,1 1 992-16,-1 0 192 0,0 2 32 0,1 1 16 16,-11 0-80-16,13 1-16 0,-3 2 0 0,-10-3 0 15,12 3 784-15,-12-3 160 0,12 4 16 0,-3 2 16 0,-9-6 1056 0,9 7 208 16,-2 0 32-16,-2 3 16 0,0-1-16 0,-1 2 0 0,0 1 0 15,-2 2 0-15,-2 5-480 0,0-4-80 0,0 0-32 0,0-2 0 16,0 1-144-16,2-4-144 0,2 1 144 0,-4-11-8128 16,4 9-1488-16</inkml:trace>
  <inkml:trace contextRef="#ctx0" brushRef="#br0" timeOffset="60657.07">28897 6321 5519 0,'3'-7'496'0,"-2"-3"-496"0,-1 1 0 0,0 9 0 16,0 0 5840-16,0 0 1072 0,-3-7 224 0,3 7 32 0,0 0-5760 0,0 0-1168 16,0 0-240-16,0 0 0 15,0 0-400-15,5 11-48 0,-5-11-16 0,6 12 0 16,0-2-2320-16,1-1-464 0,-7-9-80 0</inkml:trace>
  <inkml:trace contextRef="#ctx0" brushRef="#br0" timeOffset="60969.58">28976 6420 7359 0,'0'0'656'0,"0"0"-528"16,8 8-128-16,-8-8 0 0,0 0 3136 0,8 9 576 15,1-2 128-15,-4 0 32 0,-5-7-1856 0,6 11-368 16,-1-2-80-16,-1 3-16 0,0 2 144 0,0 0 32 16,-3 9 0-16,-2-4 0 0,-3-2-128 0,0 0 0 15,0-1-16-15,0 1 0 0,1-2-496 0,3-2-112 16,0-1-16-16,3-2 0 0,1 1-592 0,-4-11-128 16,6 9-32-16,3-4 0 0,-9-5-16 0,11 4-16 0,-11-4 0 0,12-4 0 15,-2 2-48-15,2-4 0 0,1 0 0 0,0-5 0 16,-1 0-128-16,-1-1 0 0,0-2 0 0,-1 1 0 15,1-4-272-15,-2 0 16 0,-1-2 0 0,-2 1 0 16,1 3 128-16,-1-1 128 0,1 3-192 0,-3 1 192 16,-2 2 0-16,1 2 0 0,-3 8 0 0,0 0 0 15,2-8 0-15,-2 8-128 0,0 0 128 0,0 0 0 16,0 0-144-16,0 0 144 0,0 0-208 0,0 0 80 16,-1 13 128-16,0 0 0 0,1 1-144 0,-2 2 144 15,0-2 0-15,1 2 0 0,1-3-144 0,1 0 144 16,0 0-1392-16,2-1-208 0,-1 0-64 0,1-5-15328 15</inkml:trace>
  <inkml:trace contextRef="#ctx0" brushRef="#br0" timeOffset="61471.21">29557 6394 35007 0,'0'0'1552'0,"0"0"320"0,-6 7-1488 0,0 0-384 15,-3 2 0-15,0 5 0 0,-2 1 448 0,2 1 32 16,-1-1 0-16,0 5 0 0,1-3 464 0,4 0 80 16,3 0 32-16,0-3 0 0,2 1-480 0,3-5-80 15,-1-1-32-15,-2-9 0 0,8 8-304 0,0-3-160 16,0 0 160-16,1-3-160 0,-9-2-144 0,13-3-128 16,0-1-32-16,-1-1 0 15,-2-2-224-15,-1 0-48 0,1-4-16 0,-1 1 0 16,-2-2-48-16,0 2-16 0,-2-3 0 0,0-2 0 0,-2 2 288 0,0 0 64 0,-1-1 16 0,0 6 0 15,-1 1 288-15,1 1 0 0,2-1 176 0,0 1-176 16,-1 1 528-16,-3 5 0 0,5-3 0 0,-5 3 0 16,0 0-80-16,0 0 0 0,0 0-16 0,0 0 0 15,1 10-16-15,1 1 0 0,-1-1 0 0,0 1 0 16,1 0-32-16,0 3 0 0,2-5 0 0,1 1 0 16,3 1-256-16,-1-5-128 0,1 1 128 0,1-4-128 15,0 0 0-15,1-2 0 16,1-1 0-16,-1-1 0 0,0-3-240 0,1 2-16 0,-1-5-16 0,-1 2 0 15,-1-2 80-15,0 1 0 0,0-2 16 0,0 0 0 0,0-1-16 16,-1 0 0-16,0 0 0 0,-1 0 0 0,1 0-80 0,-2 2-32 16,0 2 0-16,-5 5 0 0,0 0 304 0,0 0-192 15,0 0 192-15,0 0-160 0,0 0 368 0,2 8 80 16,-4 2 16-16,1-1 0 0,-2 2 48 0,1-1 16 16,1 3 0-16,-1-1 0 0,2 0-368 0,3-3 0 15,1 1 0-15,2 3 0 16,3-1-1248-16,2 0-320 0,-1-2-64 0,2-1-16 15,2-1-1856-15,-1-2-368 0,0 0-80 0</inkml:trace>
  <inkml:trace contextRef="#ctx0" brushRef="#br0" timeOffset="61767.99">30078 5891 23039 0,'0'0'2048'0,"0"0"-1648"0,7 9-400 0,0 1 0 16,0 1 1872-16,3 2 304 0,3 0 48 0,2 4 16 15,2 5-320-15,2 0-64 0,2 3-16 0,0 1 0 16,-1 3-656-16,-1 2-128 0,-1 2-32 0,1 0 0 16,-2 4-176-16,-2-3-32 0,0 0-16 0,-4-2 0 15,0 1 32-15,-2-1 0 0,-3 1 0 0,0 0 0 16,-4-2-384-16,-2-1-80 0,-2-1-16 0,-4 2 0 15,1-1-112-15,-3 0-32 0,-2 0 0 0,-2-1 0 16,-2-3-208-16,1 0 144 0,0 1-144 0,-4 11 128 16,1-7-1664-16,0-1-320 0,-2-2-80 0</inkml:trace>
  <inkml:trace contextRef="#ctx0" brushRef="#br1" timeOffset="100240.69">22077 2985 2751 0,'0'0'256'0,"0"0"-256"0,0 0 0 0,21-2 0 0,-26 17 2976 0,1 2 544 16,0 1 128-16,-1 5 0 0,1 4-2032 0,0 4-400 16,-1 3-96-16,2 2-16 0,2 5-128 0,0 4-16 15,1 6-16-15,0 3 0 0,-2 0-208 0,1 2-32 16,0 2-16-16,-1 0 0 0,1 1-112 0,1-3-32 16,0-2 0-16,-1-1 0 0,-2 1 64 0,0-2 16 15,1-3 0-15,1 1 0 0,-3-5-304 0,1 2-48 16,-1-2-16-16,3-1 0 0,0-1-256 0,-1-1 0 15,1-1 0-15,1-1 0 16,-1-5-928-16,1-1-96 0,0-2 0 0,0-2-7472 16,0-1-1488-16</inkml:trace>
  <inkml:trace contextRef="#ctx0" brushRef="#br1" timeOffset="101601.6">22211 2948 11055 0,'0'0'976'0,"-2"-6"-784"16,1 1-192-16,-1-2 0 0,1 1 3344 0,1-1 624 16,1 0 128-16,2 2 32 0,-1-1-2352 0,5-2-480 15,2-1-80-15,2 1-32 0,-1 1-256 0,3-2-48 16,3 0-16-16,1 0 0 0,-2 0-400 0,5 0-80 16,1 1 0-16,-1 1-16 0,0 2-240 0,2 1-128 15,2 2 128-15,0 0-128 0,3 1 144 0,-1 0-144 16,2 0 192-16,2 1-192 0,2 1 368 0,0 0-48 15,2-1 0-15,1 0 0 0,3 0 32 0,2 0 0 0,2-1 0 0,4-2 0 16,3-1-112-16,2 0-32 0,3-1 0 0,21-1 0 16,-10 2 0-16,-5 0 0 0,-1 0 0 0,1 3 0 15,0-1-208-15,1 2 176 0,1 2-176 0,-1-2 160 16,-2 0-160-16,-1 0 0 0,1 1 0 0,-2 2 0 16,-1-1 0-16,2 1 0 0,0-2 0 0,2 0 0 15,3-1 0-15,-3 0 0 0,-2 2 0 0,-1-2 0 16,-3 1 0-16,1-1 128 0,2-1-128 0,3 2 0 15,6 3 0-15,-4-3 0 0,-1-1 128 0,-3 2-128 16,-5-1 0-16,-1 1 0 0,2 2 0 0,1 3 0 16,-2-2 0-16,1 0 0 0,0 0 0 0,1 1 0 15,-4-1 0-15,-3-1 0 0,-2 1 128 0,-1 2-128 16,0-2 0-16,-1 1 0 0,2 3 0 0,-1-5 128 0,1 2-128 16,1-1 0-16,-4-1 0 0,-1 1 0 0,-1 1 0 0,-4 1 0 15,-5-4 0-15,1-3 0 0,-6-2 128 0,-1 2-128 16,-1 2 0-16,1-2 128 0,-1 0-128 0,-3 1 128 15,-1 1-128-15,-1 1 128 0,-2 1-128 0,0-3 0 16,-1 3 0-16,-1 0 0 0,-3 0 128 0,0 0-128 16,0 0 128-16,1 0-128 0,-1 1 192 0,0-1-32 15,-2 0-16-15,0 2 0 0,2 2-144 0,1 3 128 16,-4-1-128-16,2 0 128 0,1 0-128 0,-2 3 0 16,0 4 0-16,-3-7 0 0,0 3 0 0,-2 3 0 15,2 2 0-15,4 12 0 0,-3-1-160 0,0-2 160 16,0 2 0-16,0-2-144 0,0 0 144 0,2 2 0 0,-1 1-144 0,-3-8 144 15,-1 6 0-15,2-2 0 0,-2 4 0 0,2 2 0 16,1 3-144-16,-1 5 144 0,0-1 0 0,2 15 0 16,1-4-160-16,-1-4 160 0,-1-3-128 0,2-2 128 15,-2 0-192-15,3 2 32 0,-2-3 16 0,-1 3 0 16,0 3 144-16,-3-2-208 0,-1-1 80 0,-3 0 128 16,1 0-128-16,0-2 128 0,-1-4 0 0,1 4 0 15,1-3 0-15,-2 1 0 0,1-3 0 0,1-1 0 16,-1-6 0-16,0 0 0 0,0-2 0 0,1-1 0 15,-3-4 0-15,2-2 0 0,0-2 0 0,-2-1 0 16,-2-1 128-16,-1 0-128 0,2-3 128 0,-1-2-128 16,-2 1 240-16,1 0-48 0,-1-3 0 0,-2 0 0 15,0-2-48-15,5-7-16 0,-8 7 0 0,-1 1 0 16,-3 0-128-16,0-2 0 0,-2 1 0 0,-2 0 128 0,-1-1-128 16,-1-1 0-16,-2 2 0 0,-3-2 0 0,-4-2 0 0,-5 1 0 15,-2-2 0-15,-2 2 0 0,-6-3 0 0,-1 5 0 16,0-6 0-16,0 2 0 0,-1-2 0 0,0 0 0 15,-1-2 0-15,0-1 0 0,-1 0 0 0,-2-1 0 16,-4 1 0-16,-2-3 0 0,-1 0 0 0,-1 2 0 16,3 0 0-16,1 1 0 0,0 1 0 0,1-1 0 15,0 1 0-15,-3 2 0 0,-3-6 0 0,-2 5-144 16,-2-4 144-16,4 3 0 0,3-1 0 0,2-3 0 16,-1 1 0-16,1 1 144 0,-1 2 80 0,-3-1 16 15,-4-3 0-15,2 0 0 0,0 1-48 0,2-1 0 16,4-1 0-16,0 2 0 0,0 0-192 0,2-1 144 15,1 2-144-15,-1-2 128 0,-1-3 0 0,-2 0 0 0,-1 0 0 0,5-1 0 16,1 1 64-16,1 3 16 0,1 1 0 0,2-1 0 16,-1 0 32-16,0 2 0 0,-5 0 0 0,-1 1 0 15,-1 0 80-15,1 0 0 0,1 0 16 0,1-2 0 16,4 1-48-16,0 0-16 0,5-1 0 0,2 2 0 16,2 1-64-16,-1-1-16 0,1-1 0 0,-2-1 0 15,-4-4-192-15,2 2 128 0,-1 1-128 0,1-3 0 16,2 1 160-16,0 0-160 0,-1-4 160 0,13 7-160 15,-3 1 208-15,-2 2-48 0,0 0-16 0,0 2 0 16,-2-2-16-16,-1-1-128 0,-1 1 192 0,0 0-64 16,-1 1 16-16,0 0 0 0,2-2 0 0,0 0 0 15,-2 0-144-15,2 0 160 0,1-1-160 0,2 1 160 16,-2 3-160-16,5-2 0 0,-1 1 144 0,3-1-144 16,1 1 0-16,3 1 0 0,1 0 0 0,0 0 128 15,-2 0-128-15,2 0-192 0,1 0 64 0,-3 1 0 16,3 4-576-16,3-2-96 0,3 2-32 0,1 0 0 15,1 1-1728-15,2 0-336 0,5-1-80 0,1 2-14848 16</inkml:trace>
  <inkml:trace contextRef="#ctx0" brushRef="#br1" timeOffset="133536.21">23052 2420 23039 0,'0'0'2048'0,"0"0"-1648"15,0 0-400-15,0 0 0 0,0 0 1472 0,13-21 224 16,-20 24 32-16,7-3 16 0,0 0-16 0,0 0 0 15,-2-8 0-15,4-1 0 0,1-4-1040 0,3-1-224 16,0-2-32-16,3-2-16 0,3-2-32 0,0-3-16 16,2-1 0-16,2 0 0 0,-2-4-240 0,2-1-128 15,-2 1 160-15,2 2-160 0,-1 0 0 0,-2 2-240 16,-1 2 32-16,0 2 0 16,-2 1-896-16,1 1-176 0,-1-1-48 0,-1 4-9104 15,0 3-1808-15</inkml:trace>
  <inkml:trace contextRef="#ctx0" brushRef="#br1" timeOffset="133801.81">23145 1808 18431 0,'0'0'1632'0,"0"0"-1312"0,0 0-320 0,0 0 0 16,0 0 1440-16,-4-4 224 0,0-3 32 0,3 1 16 15,1 6-384-15,4-8-80 0,1 0-16 0,0 1 0 16,3 1-896-16,1-1-176 0,1 2-32 0,2 0-128 15,0 0 0-15,0 0 0 0,1 1 0 0,0 0 0 16,-2 1 208-16,1 0-64 0,0 3-16 0,0 3 0 16,-2-3 448-16,-1 3 64 0,-1 3 32 0,0 2 0 15,-2 1 48-15,0 3 16 0,-2 4 0 0,-2 3 0 16,1-2-192-16,-2 4-32 0,-1 1-16 0,0 0 0 16,1 0-496-16,1-1 0 0,0-2 0 0,2-3 0 15,0 0-1792-15,1-3-336 0,2-4-80 0</inkml:trace>
  <inkml:trace contextRef="#ctx0" brushRef="#br1" timeOffset="134239.57">23344 1113 10127 0,'0'0'448'0,"0"-6"96"0,0 6-544 0,0 0 0 16,0 0 0-16,0 0 0 0,0 0 4032 0,0 0 688 15,0 0 144-15,-5 4 16 0,1 3-2992 0,2 2-608 16,-1 3-112-16,2 2-16 0,-1 3-768 0,2 3-128 16,2 0-48-16,0 1 0 0,-2-1-208 0,2-2 0 0,0 0 0 0,1-1 0 15,-2-1 128-15,0-3-128 0,1-1 0 0,-1-2 144 16,0-1-144-16,-1 0 0 0,-1 2 144 0,-2-5-144 16,3-6 0-16,0 0 0 0,0 0 0 0,0 0 0 31,0 0-576-31,0 0-48 0,-3-5 0 0,1-4 0 15,2-4-384-15,3 0-80 0,1 0 0 0,0 4-16 16,1 1 480-16,7-8 112 0,-2 3 0 0,-1 5 16 0,2 2 496 0,0 1 208 0,4 1-16 0,0 1 0 16,1 3 720-16,1 1 144 0,1 5 32 0,8 3 0 15,-1 0-16-15,-11-1 0 0,-1 2 0 0,-1 3 0 16,0-1-160-16,-4-3-16 0,-3 2-16 0,-1 0 0 16,-3 4-80-16,-4-1-16 0,-4 0 0 0,-4 1 0 15,-2-1-272-15,-1-1-64 0,-3 0-16 0,0 0 0 0,-1-1-432 16,-1-2 0-16,3-1-224 0,-8 2 80 15,4-6-1568-15,5-2-304 0,2-3-64 0,6-2-8624 16,1 1-1728-16</inkml:trace>
  <inkml:trace contextRef="#ctx0" brushRef="#br1" timeOffset="134567.57">23704 1231 13823 0,'0'0'1216'0,"0"0"-960"16,0 0-256-16,0 0 0 0,0 0 2320 0,1 9 432 15,-2 4 64-15,-1-2 32 0,-1-1-1024 0,0 2-208 16,1 1-32-16,-1 1-16 0,2 2-1008 0,1 1-208 16,-1 0-32-16,2 1-16 0,1-3-304 0,1-2 160 0,1-2-160 0,2 0 128 15,1-3-128-15,1-1 0 0,-2 0 0 0,1-3 0 16,-7-4 0-16,9-1 0 0,0-2 0 0,-1-1 0 16,0-3 0-16,-2-2 0 0,1-2 0 0,-1-2 0 15,2 0 176-15,0-2-48 0,0-2-128 0,-2 0 192 16,1 0-48-16,-2 0-16 0,0 2 0 0,0 0 0 15,-1 1 128-15,-1 2 32 0,-2 2 0 0,-1 2 0 16,0 3 336-16,0 5 64 0,0 0 16 0,0 0 0 16,0 0-288-16,0 0-48 0,0 0-16 0,0 13 0 15,2 0-352-15,0 1 0 0,1 3 0 0,1 2 0 16,0-1-176-16,1 0 176 0,1-1-208 0,1-1 80 16,-1-2-1536-16,4-1-320 0,-1-4-48 0,2 0-7472 15,2-2-1504-15</inkml:trace>
  <inkml:trace contextRef="#ctx0" brushRef="#br1" timeOffset="135098.97">24119 894 22175 0,'0'0'976'0,"0"0"208"0,0 0-944 0,0 0-240 0,0 0 0 0,-2 11 0 15,1-2 976-15,-1 6 160 0,0 2 16 0,1 17 16 16,1 2-288-16,1-10-64 0,1 4-16 0,0 13 0 15,1-2-240-15,-1-14-48 0,2 3-16 0,2-1 0 16,-1-2-80-16,1-2-16 0,1-3 0 0,-1 2 0 16,1-8-144-16,-2 0-16 0,-2-2-16 0,-1 1 0 15,1-2-64-15,-1-4-16 0,0-3 0 0,-2-6 0 16,0 0-16-16,0 0 0 0,0 0 0 0,0 0 0 16,0 0-128-16,2-9 0 0,1-4 0 0,-2-1 0 15,1-2-160-15,1-3-64 0,0-2-16 0,1 0 0 16,0-1-176-16,1 0-32 0,2-2-16 0,3-6 0 0,0 7 192 0,-2 10 32 15,1 2 16-15,1 2 0 0,-1 1 384 0,4-1 80 16,0 4 16-16,-4 4 0 0,0 1 304 0,-1 2 64 16,0 1 16-16,3 5 0 0,-1 4 144 0,-7-2 48 15,0 3 0-15,0 4 0 0,-2-3-112 0,-1 11-16 16,-3-3 0-16,2-4 0 0,-4 1-416 0,0-1-96 16,-2-1 0-16,1 0-16 0,-1 0-176 0,1-2 0 15,0-2 0-15,0 1 0 16,-1-8-576-16,1-1-32 0,6-5-16 0,0 0 0 15,-11-4-2352-15,6-1-480 0,0-3-80 0,0-7-5568 16,2-4-1120-16</inkml:trace>
  <inkml:trace contextRef="#ctx0" brushRef="#br1" timeOffset="135473.93">24412 908 3679 0,'9'-16'160'0,"-4"7"32"0,2-1-192 0,1 2 0 0,0 1 0 0,-1 2 0 15,3 1 5120-15,-1 4 960 0,-3 7 208 0,5 3 48 16,-4 6-4288-16,0 5-864 0,-3 7-160 0,-2 6-48 15,0 5-192-15,-4-11-32 0,1-1-16 0,0 2 0 16,0 0-416-16,-1-1-64 0,2 1-32 0,-1-3 0 16,0 0 16-16,-1-4 0 0,1-1 0 0,0 0 0 15,-2-4-240-15,1-1 176 0,-1 1-176 0,0-4 160 16,1-2-160-16,-1-2 0 0,1-1 0 0,2-8 0 16,0 0-240-16,0 0-128 0,0 0-16 0,-4-5-16 15,2-4-304-15,2-3-48 0,3 2-16 0,0 1 0 16,0-1 240-16,5-8 32 0,0 1 16 0,1 3 0 0,2 1 480 0,-5 4 208 15,3 1-16-15,6-6 0 0,-1 4 672 0,-4 7 128 16,1 1 32-16,3 1 0 0,-1 1-96 0,-2 1-16 16,-11-1 0-16,10 7 0 0,-1-1-272 0,-5 1-64 15,-3 2-16-15,-1 4 0 0,-1 0-176 0,-3-3-16 16,-1 3-16-16,-5 7 0 0,-2-3-352 0,0-1 0 16,-1-2 0-16,1-1 0 0,1-1-240 0,3-6-112 15,0 1-32-15,-4-1 0 16,0 0-1488-16,2-6-304 0,1-6-64 0,4 1-16 15,-1-1-976-15,-1-9-192 0</inkml:trace>
  <inkml:trace contextRef="#ctx0" brushRef="#br1" timeOffset="135833.26">24661 935 14735 0,'7'-14'640'0,"-3"7"160"0,2 0-640 0,3-4-160 0,-1 7 0 0,-8 4 0 16,8-10 3584-16,-3 6 704 0,-5 4 128 0,9 0 16 15,-9 0-2672-15,0 0-544 0,5 9-96 0,-1 4-32 16,-1 4-560-16,0 14-112 0,-3 6-32 0,1-12 0 15,0 3-176-15,2 14-32 0,-2-8-16 0,0-11 0 16,2 0-160-16,3 9 192 0,4-3-192 0,-3-2 192 16,0-1-32-16,-1-10 0 0,4-6 0 0,4 10 0 15,-2-4-32-15,-1-1-128 0,0-2 192 0,-1-5-64 16,1-3-128-16,-4-2 128 0,3 0-128 0,3-3 128 16,0-3 0-16,-4-1-128 0,1-1 192 0,6-6-64 15,-2 0 0-15,-2-1-128 0,-6 1 192 0,1-3-64 16,0-2-128-16,-4 5 0 0,1-4 0 0,0-5 0 15,-2 3 0-15,-2 7 0 0,-3-3 0 0,0 0 0 16,-1 0 0-16,2 3 0 0,-1-3 144 0,-2 0-144 0,-4 5 192 16,4 5-48-16,-1-3 0 0,6 6 0 0,-7 0 160 15,-1 0 16-15,1 4 16 0,2 1 0 0,1 2-336 0,0 0 144 16,2 3-144-16,0 0 0 0,4 3 0 0,2 1 0 16,-1 2 0-16,4-4 0 15,2-1-1344-15,2 0-192 0,0-2-16 0,4-1-16 16,2-2-768-16,9 3-160 0,0-6-16 0</inkml:trace>
  <inkml:trace contextRef="#ctx0" brushRef="#br1" timeOffset="136067.6">25290 1134 911 0,'0'0'0'0,"-11"-8"0"0,-1-1 0 0,5 3 0 0,-1 1 0 0,-1 0 0 16,-2 0 5088-16,-3 1 928 0,1 2 192 0,6 2 48 15,1 0-4528-15,-1 4-912 0,7-4-176 0,-5 4-48 16,5-4-384-16,0 9-80 0,3 1 0 0,3-1-128 15,3-1 256-15,3 2-64 0,1-1-16 0,1 2 0 16,2-1 352-16,-2 2 80 0,1-3 16 0,-2 3 0 16,-2 1 560-16,-1 0 112 0,-1-2 32 0,-4 1 0 15,-1 0 112-15,-2 1 32 0,0 2 0 0,-4-4 0 16,-3-1-528-16,-1 1-112 0,-2 1 0 0,-1-2-16 16,-2 0-368-16,0 1-64 0,-4-1 0 0,2 2-16 15,-1-4-368-15,0 0 0 0,-1-3 0 0,3 0 0 16,3-1-1872-16,2-1-448 0,0-2-96 0,7-1-14352 15</inkml:trace>
  <inkml:trace contextRef="#ctx0" brushRef="#br1" timeOffset="136364.54">26008 1131 20271 0,'5'-7'1792'0,"0"1"-1424"16,-5 6-368-16,4-9 0 0,-4 9 2128 0,0-8 368 15,0 8 64-15,0 0 0 0,-9-5-912 0,0 6-192 16,0 3-48-16,2 1 0 0,-2 3-592 0,1 2-128 16,1 0-32-16,0 1 0 0,0 2-224 0,4 0-48 15,0 0-16-15,2 2 0 0,1 0-240 0,2 1-128 16,2-2 160-16,3-1-160 0,1 0 0 0,2-3 0 16,0-3 0-16,2-1 0 0,2-3 0 0,1-3-192 0,-2-2 192 0,5-2-160 15,-2-5 160-15,-2 0-192 0,-2-3 192 16,-4 0-192-16,-3-2 192 0,-1 3 144 0,-6-2-16 0,1 2-128 15,-3-2 0-15,-2 1 0 0,-2-1 0 0,0 0 0 32,0-1-384-32,-1-1-128 0,-1 1-16 0,-1 1-16 15,0 0-2752-15,3 2-544 0,3 1-128 0</inkml:trace>
  <inkml:trace contextRef="#ctx0" brushRef="#br1" timeOffset="136707.59">26231 1049 21183 0,'0'0'1888'0,"0"0"-1504"0,2 13-384 0,-3 1 0 16,-4 2 1792-16,0-2 304 0,-1-1 48 0,1 0 16 16,0-1-1072-16,1 0-192 0,3-1-64 0,0 2 0 0,2 2-304 0,1-3-64 15,2-2-16-15,2 2 0 0,-1 1-80 0,3-2-32 16,-1 0 0-16,6-3 0 0,2-3-64 0,0-4-16 16,0-2 0-16,-1 1 0 0,2 0-80 0,-1-4-32 15,2-6 0-15,0 0 0 0,0-1-144 0,-2 2 0 16,-4-1 0-16,0 0 0 0,-2-2 0 0,-3 1 0 15,0-2 0-15,-2 3 0 0,-1 0 0 0,-3 10 0 16,0 0 0-16,3-10 0 0,-3 10 192 0,0 0 64 16,1-10 16-16,-1 10 0 0,0 0 368 0,0 0 64 15,0 0 0-15,0 0 16 0,0 0-496 0,0 0-96 16,0 0-128-16,4 12 176 0,-4-12-176 0,7 12 0 0,-1-3 0 0,2 1 0 16,0 0 0-16,1-1-144 0,1-3 144 0,4-1-208 31,-3-3-736-31,4-1-144 0,2-1-16 0,-2 0-16 15,-2 0-1440-15,0-3-304 0,-1-2-48 0,0-1-5888 0,-1-1-1184 0</inkml:trace>
  <inkml:trace contextRef="#ctx0" brushRef="#br1" timeOffset="136897.22">26831 673 12895 0,'0'0'1152'0,"0"0"-928"0,0 0-224 0,1 20 0 16,3 5 3248-16,2 3 592 0,3 6 128 0,-2 0 32 15,-3 1-2768-15,2 2-544 0,5 1-112 0,0 2-32 0,1 0 544 0,1 0 96 16,0-3 32-16,0-4 0 0,0-3-752 0,2 0-144 16,-2 0-16-16,-2 3-16 0,0-4-512 0,-5-2-96 15,0-4-32-15,-2 1 0 16,-1-4-2416-16,0-1-496 0,-2-8-80 0,-2-2-32 0</inkml:trace>
  <inkml:trace contextRef="#ctx0" brushRef="#br1" timeOffset="137022.21">26661 981 24879 0,'0'0'2208'0,"8"-7"-1760"16,1 1-448-16,4 1 0 0,4 1 2688 0,6 0 448 15,6 3 80-15,4-2 32 0,2 0-1520 0,4-1-320 0,4-1-48 0,3 1-16 16,2-2-784-16,1-2-176 0,4-1-16 0,-16 5-19120 16</inkml:trace>
  <inkml:trace contextRef="#ctx0" brushRef="#br1" timeOffset="137662.79">28042 1055 17215 0,'0'0'768'0,"0"0"144"0,0 0-720 0,0 15-192 0,1-2 0 0,2-2 0 16,0 0 1504-16,3-2 272 0,-6-9 48 0,2 12 16 16,-2-12-928-16,4 11-176 0,-4-11-32 0,5 11-16 15,-5-11-160-15,7 10-16 0,-1-1-16 0,-6-9 0 16,0 0 176-16,0 0 32 0,12 2 16 0,-1-1 0 15,-11-1 160-15,0 0 16 0,0 0 16 0,0 0 0 0,7-9-208 0,-1 0-32 16,-4 1-16-16,-2-1 0 0,-1-2-384 0,0 1-80 16,-2-2 0-16,0 0-16 0,0 1-176 0,-3 2 128 15,1-2-128-15,-1 3 128 0,-4-1-128 0,4 1 0 16,1 2-160-16,-2-3 160 16,1 1-704-16,0 0-64 0,3 2 0 0,3 6-9712 15,0 0-1936-15</inkml:trace>
  <inkml:trace contextRef="#ctx0" brushRef="#br1" timeOffset="137944.01">28554 810 2751 0,'0'0'128'0,"0"0"16"0,-9-10-144 0,0-3 0 0,-2-2 0 0,1 1 0 16,-1 0 4240-16,1-2 816 0,-2 0 176 0,2 2 16 15,-2 0-3488-15,0 1-704 0,2 0-144 0,3 6-16 16,1 3-704-16,6 4-192 0,0 0 0 0,0 0 128 16,0 0 16-16,-5 13 16 0,-2 0 0 0,3 4 0 15,3 5 144-15,2 2 16 0,2 1 16 0,1 3 0 16,-2 2-64-16,4 0-16 0,1 3 0 0,0-2 0 16,0-2-256-16,-1 1 0 0,1-4 0 0,-1 0 0 15,-1-3 0-15,0 1 0 0,-1-5-192 0,0-2-7984 16,-1-2-1584-16</inkml:trace>
  <inkml:trace contextRef="#ctx0" brushRef="#br1" timeOffset="138084.62">28343 834 29535 0,'0'0'1312'0,"0"0"272"0,0 0-1264 0,15 1-320 15,1-1 0-15,2 0 0 0,2 3 768 0,2-3 112 16,5-4 16-16,1 1 0 0,2-1-384 0,0 3-64 15,-3-2 0-15,2 2-16 16,0-2-1696-16,-1 3-336 0,1-2-64 0</inkml:trace>
  <inkml:trace contextRef="#ctx0" brushRef="#br1" timeOffset="138537.79">27670 1840 6447 0,'-5'25'272'0,"1"-7"80"0,1 0-352 0,2 3 0 16,1 0 0-16,-1 0 0 0,-2 1 4112 0,1-2 752 15,-1-3 160-15,3-3 32 0,-1-1-3264 0,1 0-656 16,-2-3-128-16,2-10-32 0,-2 10-624 0,2-10-128 16,0 0-32-16,0 0 0 0,0 0 336 0,0 0 64 15,0 0 16-15,-4-11 0 0,0-1-336 0,0-1-64 16,0-1-16-16,0-2 0 0,2-1 48 0,-1 1 0 15,2-1 0-15,-1 1 0 0,0 0 336 0,2 3 64 16,0 0 0-16,1 1 16 0,2 1-128 0,1 2-16 16,1-3-16-16,1 3 0 0,1 0-304 0,-1 2-48 15,-6 7-16-15,11-4 0 0,0 2-128 0,1 2 0 16,0 2-160-16,1 2 160 16,0 3-608-16,1-1-32 0,2 3 0 0,1 0 0 15,1 1-1904-15,2-1-384 0,1-4-80 0</inkml:trace>
  <inkml:trace contextRef="#ctx0" brushRef="#br1" timeOffset="138709.54">28035 1824 27407 0,'0'0'1216'0,"0"0"256"0,0 0-1184 16,0 0-288-16,0 0 0 0,0 0 0 0,-9 7 928 0,9-7 128 0,-5 12 32 0,3-1 0 15,4 3-768-15,0-1-128 0,5 0-48 0,1 0 0 16,0 0-144-16,-1 0 0 0,3-2 0 0,-3 1 0 15,0 0-592-15,1 0 0 0,2 1 0 0,1-4-8432 16,-2-3-1696-16</inkml:trace>
  <inkml:trace contextRef="#ctx0" brushRef="#br1" timeOffset="138897.03">28258 1746 2751 0,'0'0'128'0,"0"0"16"0,-12 4-144 0,-1 1 0 15,0 2 0-15,-2 2 0 0,-4 3 6208 0,1 2 1216 16,-1 3 256-16,-1 3 32 0,-1-2-5216 0,0 3-1056 16,2 2-208-16,2-2-32 0,0-1-768 0,2-1-160 15,4-1-16-15,3-2-16 16,3 0-1296-16,0-2-256 0,-1-1-48 0,5 0-13136 0</inkml:trace>
  <inkml:trace contextRef="#ctx0" brushRef="#br1" timeOffset="139272.16">28342 1847 11055 0,'0'0'480'0,"0"0"112"0,0 0-464 0,0 0-128 0,0 0 0 0,0 0 0 15,0 0 3392-15,0 0 640 0,0 0 144 0,0 0 32 16,1 10-2448-16,0 3-480 0,-1 1-112 0,0 1-16 15,-1 0-560-15,1 1-112 0,0 0-32 0,0-3 0 16,0-1-272-16,2-1-176 0,0 0 192 0,-2-11-192 16,0 0 176-16,2 9-176 0,-2-9 160 0,0 0-160 0,0 0 0 15,0 0 128-15,0 0-128 0,9-3 0 0,-1-3 0 0,0-3 0 16,1-3 0-16,-1-1 0 0,-1-2 0 0,-1 1 0 16,3 1 0-16,0-1 0 0,2 1 0 0,-1-4 0 15,2 0 144-15,1 1-144 0,4 3 768 0,-3 1 64 16,1 2 0-16,-4 2 16 0,1 3 80 0,-1 4 16 15,-2-2 0-15,-9 3 0 0,10 5-656 0,-1 3-128 16,-1 4-32-16,1 1 0 0,-2 1-128 0,-1-1 0 16,2 4 0-16,4-1 0 15,-1-2-1344-15,2 0-240 0,1 1-48 0,1-2-9136 16,3-1-1840-16</inkml:trace>
  <inkml:trace contextRef="#ctx0" brushRef="#br1" timeOffset="139803.35">29281 1718 6447 0,'0'0'272'0,"0"0"80"0,0 0-352 0,0 0 0 0,0 0 0 0,0 0 0 16,6 13 3984-16,-4-3 736 0,0 4 144 0,-2 3 16 15,-2 2-2544-15,1 0-512 0,0-5-96 0,-2 5-32 16,0-1-480-16,2 0-80 0,1-1-32 0,0-4 0 15,1-1-432-15,-1-12-96 0,4 10 0 0,-4-10-16 16,0 0-304-16,6 8-64 0,-6-8-16 0,0 0 0 16,0 0-32-16,0 0 0 0,0 0 0 0,0 0 0 0,9-10-144 15,-1-2 160-15,-1-2-160 0,0 1 160 0,1-6-160 0,0 4 0 16,-1-1 0-16,4-1 0 0,-1-2-144 0,1 0 144 16,-2 1-192-16,0 5 192 0,3-1-144 0,-2 5 144 15,1-2 0-15,-2 3-144 0,-2 2 144 0,1 1 0 16,-8 5 0-16,0 0 0 0,11 1 0 0,-11-1 256 15,0 0-64-15,10 10-16 0,-1 2 480 0,-2 2 112 16,-3 2 0-16,1-2 16 0,-1 2-224 0,1 0-48 16,-1-2-16-16,1-2 0 0,0-2-272 0,2 1-48 15,-1-2-16-15,1-1 0 0,-7-8-160 0,6 6 128 16,1 1-128-16,-7-7 128 0,0 0 0 0,8 4-128 16,-8-4 192-16,0 0-64 0,0 0 64 0,9-7 0 15,-1-2 0-15,-3 1 0 0,0-1-192 0,0 1 0 0,2-6 0 0,-1 1 0 16,1-3 0-16,-2 2 0 0,0 1 0 0,1 1-176 15,-1 0 176-15,0 2-192 0,-1-1 192 0,1 4-192 16,-5 7 192-16,7-8 0 0,-1 0 0 0,-6 8 0 16,8-4 0-16,1 0 0 0,0 4 0 0,-9 0 0 15,0 0-176-15,11 1 176 0,-11-1-208 0,11 6 80 32,0 1-384-32,-3 4-80 0,-1 1-16 0,1-3 0 15,-1 1-400-15,2 1-80 0,-1-1 0 0,1 2-16 16,0 2-2208-16,1-1-432 0</inkml:trace>
  <inkml:trace contextRef="#ctx0" brushRef="#br1" timeOffset="139928.46">30010 1801 11967 0,'0'0'1072'0,"0"0"-864"16,-4 10-208-16,2 1 0 0,-1 1 3328 0,2 1 608 16,1-2 128-16,1 2 32 0,2 0-3392 0,-1 0-704 15,1 1 0-15,2-1-7904 16,-1-2-1488-16</inkml:trace>
  <inkml:trace contextRef="#ctx0" brushRef="#br1" timeOffset="140069.32">30013 1617 16575 0,'-11'-9'1472'0,"4"4"-1168"15,-5-2-304-15,3 3 0 0,9 4 1184 0,-7-2 176 0,7 2 48 0,0 0 0 31,0 0-2624-31,0 0-528 0,0 0-112 0</inkml:trace>
  <inkml:trace contextRef="#ctx0" brushRef="#br1" timeOffset="140288.91">30244 1655 10127 0,'0'0'448'0,"0"0"96"0,0 0-544 0,0 0 0 0,0 0 0 0,0 0 0 16,0 0 4160-16,-2 12 736 0,4-2 144 0,0 1 16 16,2-1-3104-16,1 3-624 0,2 0-128 0,1 3-32 0,0-1-912 0,-1 2-256 15,0 2 0-15,1-2 0 16,0-2-320-16,-2 0-160 0,1-4-32 0,-1 1 0 16,2 0-1664-16,1 1-352 0,-1-3-64 0</inkml:trace>
  <inkml:trace contextRef="#ctx0" brushRef="#br1" timeOffset="140460.85">30490 1675 17503 0,'0'0'1552'0,"0"0"-1232"16,0 0-320-16,-10 1 0 0,-1 4 3216 0,-1-1 592 0,-2 5 112 0,0 0 32 16,-3 3-1776-16,-1 4-336 0,-3-2-80 0,1 6-16 15,3 0-1072-15,0 3-224 0,-1-1-32 0,1 0-16 31,1-1-720-31,5-2-160 0,3 0-32 0,1-1 0 16,2-4-2496-16,1-1-512 0,3-2-112 0</inkml:trace>
  <inkml:trace contextRef="#ctx0" brushRef="#br1" timeOffset="140664.14">30804 1356 30399 0,'0'0'2704'0,"0"0"-2160"0,3-11-544 0,-3 11 0 16,0 0 896-16,0 0 64 0,-1 14 0 0,-2 3 16 16,-4 0-384-16,1 4-80 0,-2 4 0 0,0 3-16 0,0 2-496 0,-1 2 0 15,0-1 0-15,1 1 0 0,-1 0 0 0,1-1 0 16,2 2-144-16,1-3 144 16,-1 1-1504-16,4 1-208 0,2 0-32 0,-1-2-12208 15</inkml:trace>
  <inkml:trace contextRef="#ctx0" brushRef="#br1" timeOffset="141133.01">30627 1838 13823 0,'0'-15'1216'0,"-3"6"-960"16,-1-1-256-16,3-3 0 0,2 2 3344 0,6-1 624 16,3-1 128-16,1-1 32 0,1 1-2848 0,1 3-560 0,1-2-112 0,3 3-32 15,1 2-448-15,0 2-128 0,-3 1 0 0,0 0 0 16,4 2 0-16,-1-1 0 0,0 2 0 0,-1-1 0 15,-3 1 0-15,2 0 0 0,1 1 0 0,-3 1 0 16,-14-1 0-16,13 3-160 0,-1 1 160 0,-1-4 0 16,-11 0-176-16,11 2 176 0,-11-2-160 0,0 0 160 15,12 5 0-15,-12-5 0 0,0 0 0 0,0 0 0 16,5 12 256-16,-5-12 32 0,0 14 16 0,-1 2 0 16,-2-2 400-16,-1 2 96 0,0-2 16 0,2 2 0 15,1 0-32-15,1-2 0 0,0 0 0 0,3-1 0 16,4-2-592-16,1 2-192 0,1-1 128 0,1-3-128 15,2-4 0-15,1-1 0 0,0-2 0 0,0 0 0 16,0-2 144-16,0-2-144 0,2-1 0 0,-1-1 144 16,-1-3-144-16,0-2 0 0,0-1 0 0,0-1 0 15,1-1 0-15,-1-2-272 0,-2-3 32 0,-2 2 16 0,-4 0-96 0,0 2-32 16,-2-3 0-16,-3 2 0 0,-3 1 352 0,1 0-144 16,-1 3 144-16,1 3 0 0,2 7 0 0,0 0 0 15,0 0 128-15,0 0-128 0,0 0 128 0,0 0-128 16,-11 7 0-16,5 2 0 0,0 1 0 0,4 2 0 15,2-12 0-15,1 14-160 0,3-2-96 0,1 1-32 16,2 0 0-16,3 0 0 16,1-4-1968-16,0 2-400 0,2-2-80 0</inkml:trace>
  <inkml:trace contextRef="#ctx0" brushRef="#br1" timeOffset="141632.96">31461 1672 27871 0,'0'0'1232'0,"-6"10"256"0,-2 3-1184 0,1 2-304 0,2 2 0 0,1 1 0 15,0 0 704-15,2 0 64 0,1-1 32 0,-1-1 0 16,1-3 160-16,1 0 16 0,1-2 16 0,-1-11 0 16,4 11-352-16,0-3-64 0,-4-8 0 0,5 8-16 15,-5-8-48-15,8 5 0 0,-8-5 0 0,10 4 0 16,-10-4-368-16,11-3-144 0,-11 3 0 0,10-7 144 15,-1-2-560-15,-1-1-112 0,-1 1-32 0,1-2 0 16,-2-4-368-16,1-2-80 0,-2-1-16 0,0 0 0 16,-1-2-432-16,0 2-80 0,-1 4-32 15,-1-2 0-15,-1 6 96 0,2 2 32 0,-3 8 0 0,0 0 0 0,0 0 1760 16,0 0 368-16,0 0 64 0,0 0 16 0,13 5 496 0,-2 0 96 16,-11-5 32-16,13 8 0 0,-2-2-272 0,2 4-48 15,0-3-16-15,3 1 0 0,2-3-336 0,2 1-64 16,-1-1-16-16,1 0 0 0,-2-4-176 0,0 2-32 15,-1 0-16-15,2-3 0 0,-1-3-176 0,-1 0-48 16,-3-1 0-16,1-1 0 0,-4 0-192 0,1-1 144 16,-2-1-144-16,0 0 128 0,-4 1-128 0,-1-1 0 15,-5 7-192-15,4-10 192 16,-1 0-576-16,-2 0 0 0,-1 1 0 0,0 9 0 16,-4-6-48-16,4 6 0 0,-9-4 0 0,-1 4 0 0,-2 3 768 0,-1 2 160 15,-3 3 16-15,1 2 16 0,-2 3 704 0,1 3 144 0,3 2 32 0,3 1 0 16,2 1-48-16,1 0 0 0,2-1 0 0,5 1 0 15,5 1-400-15,6-2-64 0,3-2-32 0,8 0 0 16,5-1-416-16,6-3-64 0,5-2-32 0,6-1 0 16,7-1-416-16,6-4-64 0,6 1-32 0,6-2-13152 15,5-1-2624-15</inkml:trace>
  <inkml:trace contextRef="#ctx0" brushRef="#br0" timeOffset="162997.65">1587 11253 8287 0,'0'0'736'0,"0"0"-592"0,-2 5-144 0,4 4 0 0,0 4 2656 0,2 3 496 0,1 0 112 0,3 4 0 15,-1 4-1952-15,1-2-400 0,-1 3-80 0,2 1 0 16,1 0-192-16,-1 1-16 0,-1 1-16 0,-2-3 0 16,2-2-208-16,0-2-32 0,-2-2-16 0,1 0 0 15,-2-4 48-15,-2 0 16 0,-2-5 0 0,0 1 0 16,-1-5-16-16,0-6 0 0,0 0 0 0,0 0 0 0,-6 3 112 0,6-3 32 16,-8-3 0-16,0-2 0 0,0-3-256 0,-1-2-48 15,-1-2-16-15,1-2 0 0,-2-1-96 0,1-3 0 16,-1-3-128-16,-1-4 192 0,-1-2-192 0,0-3 0 15,0-4-144-15,2 0 144 16,2-4-640-16,2 1-16 0,3 0-16 0,3 4 0 0,2 1 368 0,3 4 80 16,3 0 16-16,2 4 0 0,1 3 208 0,2 3 0 15,0 4 0-15,1 1-144 0,1 2 144 0,-1 2 0 16,3 3 0-16,-1 1 0 0,1 2 272 0,0 2-16 16,-2 2 0-16,-1 2 0 0,-3 0 128 0,-1 3 32 15,-2 0 0-15,-2 2 0 0,-1 2 208 0,-1 1 32 16,-3 2 16-16,-3 3 0 0,-1 0-208 0,0 4-32 15,-2 2-16-15,-2 2 0 0,-2 0-416 0,-1-1 0 16,2 0 0-16,1-1 0 16,0-1-1536-16,2 0-224 0,-1-1-48 0,2-4-7552 0,1-1-1520 0</inkml:trace>
  <inkml:trace contextRef="#ctx0" brushRef="#br0" timeOffset="163216.66">1853 10686 16575 0,'0'0'1472'0,"0"0"-1168"0,0 0-304 0,0 0 0 15,0 0 2048-15,0 0 336 0,0 0 80 0,0 0 16 16,7 8-1152-16,1 3-240 0,0 4-32 0,0 0-16 0,-2 4-80 0,0 3 0 16,-2-1-16-16,-1 5 0 0,1 2-432 0,0 2-96 15,-1 2-16-15,1 2 0 0,-3-1-272 0,0 3-128 16,1-1 0-16,-1-1 128 15,-1-3-656-15,0 0-144 0,0-1-32 0,-1 0-9024 16,-2-1-1792-16</inkml:trace>
  <inkml:trace contextRef="#ctx0" brushRef="#br0" timeOffset="163701.32">2125 10820 14687 0,'0'0'640'0,"0"0"144"0,0 0-624 0,0 0-160 0,0 0 0 0,0 0 0 0,0 0 1536 0,0 0 256 16,0 0 64-16,0 0 16 0,0 0-272 0,-5 3-64 15,5-3-16-15,-7 5 0 0,1 0-304 0,-1 0-48 16,-2 2-16-16,0 3 0 0,0 2-352 0,0 2-80 15,-2 3-16-15,0-1 0 0,-2 2 64 0,0 2 16 16,-2 1 0-16,3 0 0 0,2-1-240 0,0-1-48 16,3 0-16-16,2-1 0 0,1-1-144 0,1-1-16 15,2-2-16-15,2-3 0 0,2-1-176 0,1-1-128 16,2-2 144-16,4-1-144 0,0 1 0 0,3-4 0 16,1 0 0-16,2-3 0 0,1 0-160 0,1 0-128 15,0-2-32-15,2-1 0 16,0-1-1824-16,0 0-368 0,1-3-80 0,-1 0-11856 15</inkml:trace>
  <inkml:trace contextRef="#ctx0" brushRef="#br0" timeOffset="164029.6">2486 10915 8287 0,'0'0'736'0,"-8"4"-592"0,-1 1-144 0,-1 2 0 16,-2 1 4320-16,0 1 832 0,-1 1 160 0,0 3 48 15,2 2-3520-15,1 0-704 0,3 2-144 0,1 0-32 16,1 2-576-16,0-1-128 0,2-1-32 0,3 0 0 16,2-2-224-16,0-2 0 0,2-2 0 0,3-2 0 15,2-1 0-15,0-3 0 0,-1-4 0 0,1-1 0 16,3-1 0-16,-1-2 0 0,1-1 0 0,0-3 0 0,-2-3-128 0,1 0 128 16,0-2 0-16,-1 1 0 0,-1-1 0 0,0-1-128 15,-1-3 128-15,-1 2 0 0,1-2 0 0,-1 2 0 16,-1 3 0-16,0-2 0 0,-1 2 0 0,0 1 224 15,-1 3-32-15,0 1-16 0,-4 6 448 0,8-2 80 16,-1 2 32-16,4 0 0 0,-2 2 80 0,0 2 16 16,0 3 0-16,2-1 0 0,2 2-400 0,1 1-80 15,-1 2-16-15,1 1 0 0,2 1-336 0,1 1 0 16,1-2 0-16,2 2-11520 16,1 3-2320-16</inkml:trace>
  <inkml:trace contextRef="#ctx0" brushRef="#br0" timeOffset="165138.85">3251 10829 31679 0,'-6'2'1408'0,"-1"1"272"0,1 4-1344 0,-1 1-336 15,2-2 0-15,5-6 0 16,0 0-752-16,0 7-208 0,0-7-64 0</inkml:trace>
  <inkml:trace contextRef="#ctx0" brushRef="#br0" timeOffset="165342.03">3317 11018 24879 0,'-6'6'2208'0,"3"0"-1760"0,-1 1-448 0,4-7 0 16,-3 7 928-16,3-7 96 0,0 0 32 0,0 0 0 31,8 3-3216-31,0-2-640 0</inkml:trace>
  <inkml:trace contextRef="#ctx0" brushRef="#br0" timeOffset="165529.51">3955 10511 23951 0,'0'0'2128'0,"0"0"-1696"15,-2 9-432-15,-1 2 0 0,1 2 1728 0,-2 0 272 16,2 4 48-16,1 2 16 0,0 5-1616 0,0-2-448 16,1 5 128-16,0 3-128 0,0 2 0 0,0 0-144 15,1 2 16-15,1 3 0 16,0-2-2768-16,-1-1-560 0,0 31-96 0,3-25-32 0</inkml:trace>
  <inkml:trace contextRef="#ctx0" brushRef="#br0" timeOffset="165966.89">4277 10381 18479 0,'-9'-7'816'0,"4"9"176"0,-3 1-800 0,-1 3-192 0,1-4 0 0,1 2 0 15,-1 0 288-15,0 0 16 0,3 1 0 0,1 2 0 16,1-1 64-16,2 2 16 0,2 1 0 0,3-1 0 15,4 0-384-15,1 1 128 0,1 3-128 0,4-2 0 16,2 3 192-16,1 0-16 0,-1-2-16 0,0 2 0 16,1 1 336-16,0 2 64 0,1-1 16 0,-1 4 0 15,1-1 624-15,-1 1 128 0,-1 2 16 0,-2-1 16 16,-2 3-432-16,-1-1-96 0,0 3 0 0,-2-1-16 16,-1-1-336-16,-3 2-64 0,-1 0-16 0,-3 1 0 15,-1 0-112-15,-2 0-32 0,-2 1 0 0,0-3 0 16,-3-3-48-16,1-2-16 0,-1-2 0 0,-1-3 0 15,-2-2 0-15,-2-3 0 0,-1-2 0 0,0-3 0 0,0-3 144 0,0-2 32 16,1-3 0-16,-1-1 0 0,0-6 240 0,2-2 48 16,-1-2 16-16,3-1 0 0,0-6-32 0,1 1-16 15,1-3 0-15,5-3 0 0,2 0-96 0,1 2-16 16,2-3 0-16,2 4 0 0,1-1-96 0,1 0-32 16,-1 0 0-16,1 2 0 0,1 1-256 0,1-2-128 15,1 1 0-15,1 1 128 0,-1 0-128 0,2 1-144 16,1 1 144-16,-1-1-208 15,-5-1-1968-15,0 1-400 0,-2-2-80 0</inkml:trace>
  <inkml:trace contextRef="#ctx0" brushRef="#br0" timeOffset="181902.53">6948 11767 5519 0,'0'0'496'0,"0"0"-496"16,0 0 0-16,-2 7 0 0,2-7 4800 0,0 11 880 16,0 1 160-16,2-2 48 0,-1 3-3200 0,0 1-624 15,2 2-128-15,1 1-16 0,0-1-704 0,-1 3-128 16,0 3-16-16,0 3-16 0,-1 0-336 0,0 1-64 15,-2 3-16-15,0-2 0 0,1 0-256 0,1 2-48 16,0-2-16-16,-1 1 0 0,0-1-320 0,2-2 0 16,0 1 0-16,1 0 0 15,-1 0-1888-15,1-4-448 0,0 3-96 0,1-3-13264 0</inkml:trace>
  <inkml:trace contextRef="#ctx0" brushRef="#br0" timeOffset="182042.51">7138 12184 28447 0,'0'0'1264'0,"0"10"256"0,0-1-1216 0,0 2-304 0,-1-1 0 0,1 3 0 15,1 0 0-15,0 4 128 0,0-2-128 0,2 2 0 32,0 1-1536-32,1-3-432 0,1 1-80 0</inkml:trace>
  <inkml:trace contextRef="#ctx0" brushRef="#br0" timeOffset="182352.01">7400 11797 15663 0,'0'0'688'0,"0"0"144"0,0 0-656 0,0 0-176 16,0 0 0-16,0 0 0 0,0 0 3488 0,0 0 672 16,0 0 128-16,4 9 16 0,-2 2-2272 0,2 5-464 0,0 0-96 0,1 5 0 15,1 2-944-15,0 3-176 0,2 2-32 0,1 0-16 16,0 2-304-16,0 3 0 0,-1-3 0 0,1 0 0 31,2 0-384-31,-2 1-144 0,-1 0-32 0,-2 1 0 16,1-1-3120-16,-3-1-624 0</inkml:trace>
  <inkml:trace contextRef="#ctx0" brushRef="#br0" timeOffset="182523.8">7387 12117 28847 0,'0'0'1280'0,"0"0"256"0,0 0-1216 0,0 0-320 0,0 0 0 0,0 0 0 0,0 0 784 0,0 0 112 16,8-1 0-16,2 1 16 0,3 1-656 16,3 1-128-16,1-1-128 0,2-1 192 0,2 0-192 0,0-1-176 15,-1-3 48-15,0-1 0 16,-3-2-2208-16,2-1-432 0,13-9-96 0,-8 4-16 16</inkml:trace>
  <inkml:trace contextRef="#ctx0" brushRef="#br0" timeOffset="182867.57">7717 11747 16575 0,'0'0'1472'0,"0"0"-1168"16,0 0-304-16,0 7 0 0,0 2 2688 0,0 4 496 15,0 2 80-15,1 5 32 0,0 2-1376 0,2 4-288 16,0 4-48-16,-1 1-16 0,1 5-496 0,1-4-112 16,-2 2 0-16,3-1-16 0,-1-2-512 0,-1-1-112 15,0-1 0-15,1-2-16 0,-1 0-176 0,1-2-128 0,0-3 192 0,1-1-192 16,2-6 0-16,-2 0 0 0,-1-6 0 0,0-1 0 15,-4-8 0-15,0 0 0 0,0 0-192 0,0 0 192 16,0 0-176-16,7-4 176 0,-2-5-192 0,0-1 192 16,0-3 0-16,0-3 0 0,2-1 0 0,-1-1 0 15,1-2 0-15,-1 2 0 0,1 0 0 0,0 1 0 16,-2 2 0-16,1 2 0 0,2 2 128 0,-1 2-128 16,-2 1 192-16,0 3-48 0,-5 5-16 0,0 0 0 15,0 0 0-15,8 2-128 0,-2 5 192 0,2 1-64 16,-1 1-128-16,-2 1 160 0,0 0-160 0,0 2 160 15,1 0-160-15,-1 0 0 0,0-2 0 0,1 2-176 16,2 0-1888-16,1-2-384 0,3-1-80 16,-3 0-7632-16,-1-2-1520 0</inkml:trace>
  <inkml:trace contextRef="#ctx0" brushRef="#br0" timeOffset="183008.13">8127 12147 7359 0,'0'0'656'0,"0"0"-528"16,0 0-128-16,0 0 0 0,0 0 4528 0,0 11 864 15,2-2 176-15,-1 3 48 0,2-1-4384 0,0 2-864 16,1 2-176-16,2-2-48 16,-1 2-528-16,0 1-128 0,0-2 0 0,0-1-11456 15</inkml:trace>
  <inkml:trace contextRef="#ctx0" brushRef="#br0" timeOffset="183133.2">8173 12001 20671 0,'0'0'912'0,"0"0"192"0,0 0-880 0,-3-5-224 0,1-1 0 0,2 6 0 16,0 0 208-16,0-7 0 0,0 7 0 0,1-5-6464 15,-1 5-1296-15</inkml:trace>
  <inkml:trace contextRef="#ctx0" brushRef="#br0" timeOffset="183414.36">8309 12172 21311 0,'-4'20'944'0,"4"-11"192"0,-2 3-912 0,2 1-224 0,0 0 0 0,2 0 0 0,-1-2 1280 0,2 0 224 16,-1-2 32-16,3-1 16 0,-5-8-464 0,7 6-112 15,-7-6-16-15,8 2 0 0,0-2-592 0,-1-2-128 16,1 0-32-16,1-2 0 0,-1-3 256 0,0 1 48 16,-1-3 16-16,-1 1 0 0,1-3-80 0,-2 2-32 15,-1-1 0-15,0-2 0 0,1 0-80 0,-1 1-16 16,0-1 0-16,0 3 0 0,-3 0 0 0,0 2 0 15,-1 7 0-15,0 0 0 0,1-5 384 0,-1 5 80 16,0 0 16-16,0 0 0 0,0 0-448 0,0 0-96 16,0 0 0-16,0 0-16 0,3 8-64 0,0 1-16 15,1 3 0-15,-1 1 0 0,3 0-160 0,0 2 0 16,1-2 0-16,-1 2 0 16,2 0-432-16,-1-2-64 0,-1 0-16 0,3-1 0 15,0 0-2320-15,2-4-480 0,-1-1-80 0</inkml:trace>
  <inkml:trace contextRef="#ctx0" brushRef="#br0" timeOffset="183931.87">8704 12072 28511 0,'0'0'1264'0,"0"0"256"0,-3 10-1216 0,-1 1-304 0,1-1 0 0,1 2 0 15,1-1 1184-15,-1 2 176 0,0 2 48 0,0 0 0 16,2 0-176-16,0 0-16 0,2 1-16 0,-1 0 0 15,0-1-880-15,2 1-160 0,-1-2-32 0,2-1-128 0,-1-2 0 0,1-1 0 16,1-3-160-16,-5-7 160 16,0 0-576-16,0 0 16 0,0 0 0 0,0 0 0 15,0 0-64-15,7-4-16 0,-1 1 0 0,-1-3 0 0,-1-3 304 0,0-2 48 16,-1 1 16-16,1-1 0 0,0 1 272 0,-2-1-128 16,2 1 128-16,3 0 0 0,-2 1 0 0,-1-1 192 15,-2 1 0-15,1 3 0 0,0-1 384 0,-3 7 64 16,0 0 0-16,0 0 16 0,7 0-144 0,-7 0-16 15,0 0-16-15,8 7 0 0,-1 3 32 0,-3 2 0 16,1 2 0-16,-1-1 0 0,-2 2-256 0,2 0-64 16,-1 1 0-16,1-2 0 0,-2-1-192 0,2-2 0 15,0-1 0-15,0-1 0 0,-4-9 0 0,7 4-288 16,-7-4 64-16,0 0 16 16,0 0-368-16,8-2-64 0,-2-2 0 0,-1-2-16 0,-1 0 384 0,-1-3 80 0,-1-2 0 0,1 0 16 15,0-1-80-15,-1-1 0 0,1 0-16 0,1-2 0 16,1 1 272-16,0 0 256 0,0-1-64 0,1 4 0 15,0 0 608-15,2 2 112 0,-2 3 32 0,1 2 0 16,-7 4-48-16,8 1-16 0,1 6 0 0,0 0 0 16,0 4 16-16,0 2 0 0,0 0 0 0,1 3 0 15,-3 2-320-15,3 0-48 0,1 0-16 0,0-1 0 32,-1-2-1120-32,2-1-224 0,1 0-64 0,1-3-19248 0</inkml:trace>
  <inkml:trace contextRef="#ctx0" brushRef="#br0" timeOffset="184666.3">9764 12116 26367 0,'0'0'1168'0,"0"0"240"0,0 0-1120 0,0 0-288 15,5 13 0-15,-14-9 0 0,1-3 768 0,0 3 112 16,1-3 16-16,2 5 0 0,0 3-304 0,0 4-48 16,1 3-16-16,1 3 0 0,2 3-528 0,1 2 0 15,3-1 0-15,1-1 0 0,-1 2 0 0,3-5 0 16,-1 0 0-16,1-5 0 0,2-4-240 0,0-2 48 0,0-3 16 0,1-1 0 16,0-2 176-16,0-4 0 0,0-2 0 0,-1-2 0 15,1-3 320-15,-1-4 80 0,-3-3 32 0,1 0 0 16,-3-2 160-16,1-1 48 0,-1-2 0 0,-3-1 0 15,-1-2-16-15,-2 1 0 0,-1-1 0 0,-1-2 0 16,-3 1-144-16,0 1-32 0,0-1 0 0,2 1 0 16,-1 2-320-16,2-1-128 0,1 3 0 0,2-1 144 15,-1 6-400-15,-1-1-96 0,3 4-16 0,1 3 0 32,1 0-2816-32,-1 9-560 0</inkml:trace>
  <inkml:trace contextRef="#ctx0" brushRef="#br0" timeOffset="184806.92">10019 12181 21183 0,'0'0'944'0,"0"13"192"0,0-2-912 0,1 3-224 0,2 2 0 0,0 1 0 0,-2 0 1616 0,0 0 288 16,0 1 48-16,2-4 16 0,1 2-1760 0,1-2-336 16,-1-1-80-16,1-2-12144 15</inkml:trace>
  <inkml:trace contextRef="#ctx0" brushRef="#br0" timeOffset="184931.9">9980 12017 3679 0,'-8'-16'160'0,"4"11"32"0,-1-1-192 0,1 2 0 16,0-3 0-16,4 7 0 0,-4-4 6064 0,4 4 1168 16,0 0 224-16,0 0 48 0,0 0-6256 0,0 0-1248 0,0 0-256 0,8 5-8656 15,1 2-1728 1</inkml:trace>
  <inkml:trace contextRef="#ctx0" brushRef="#br0" timeOffset="185150.62">10282 12181 1839 0,'0'0'0'0,"0"0"160"0,-2 7-160 0,1-1 0 0,1 2 0 0,0 3 0 15,-2 0 6304-15,4 2 1232 0,-1 0 240 0,1 4 48 16,1-2-5600-16,0 2-1136 0,-1-2-208 0,2 1-48 0,0 1-624 0,0-3-208 16,0 2 144-16,-2-3-144 15,1-3-256-15,0 1-144 0,-1-2-32 0,-2-9 0 16,0 0-2544-16,0 0-512 0</inkml:trace>
  <inkml:trace contextRef="#ctx0" brushRef="#br0" timeOffset="185275.61">10306 11939 15663 0,'0'0'1392'0,"0"0"-1120"15,0 0-272-15,0 0 0 0,0 0 2352 0,-5 5 400 16,1 1 96-16,1 2 16 16,1 0-2864-16,2 1-432 0,1 3-144 0</inkml:trace>
  <inkml:trace contextRef="#ctx0" brushRef="#br0" timeOffset="188306.92">10572 12162 3679 0,'0'0'320'0,"0"0"-320"0,1-15 0 0,-10 21 0 16,0-1 4672-16,0-4 848 0,2 2 176 0,-1-1 48 16,1 1-3968-16,0-1-800 0,1 1-144 0,-1 0-48 15,7-3-576-15,-6 2-208 0,0 2 144 0,6-4-144 16,0 0 0-16,0 0 0 0,0 0 0 0,0 0 0 0,0 0 0 0,0 0 0 16,0 0 128-16,6 7-128 15,0-1 272-15,3 1 32 0,2-1 0 0,0 1 0 0,1-2 48 0,0 2 16 16,1 0 0-16,0 1 0 0,0 0 384 0,-1 0 80 15,-2 0 0-15,2 1 16 0,-2-1-16 0,1 1 0 16,-5-1 0-16,-1-1 0 0,-2 4-208 0,1-5-48 16,-3 2-16-16,-1 1 0 0,-4-1-320 0,-1 5-64 15,-1 0-16-15,-2 0 0 0,-3-1-160 0,0 0-192 16,0-3 32-16,-1 1 16 16,1-1-640-16,0 2-128 0,1-1-32 0,1-1 0 15,1-2-2928-15,1-2-592 0</inkml:trace>
  <inkml:trace contextRef="#ctx0" brushRef="#br0" timeOffset="188577.59">10882 12257 21183 0,'0'0'944'0,"-6"-3"192"0,-2 3-912 0,0 0-224 0,0 2 0 0,0-1 0 16,0 3 1776-16,1-2 304 0,-1 5 64 0,1 1 16 15,1 1-1488-15,-1 3-288 0,1 3-64 0,2 1-16 16,4 1-304-16,1 2 0 0,2 0-176 0,1-1 176 15,1 0 0-15,3-2 0 0,0-3 0 0,1 0 0 32,1-3-416-32,1-1-128 0,-1-2-32 0,0-3 0 0,0-2 1088 0,-1 0 192 0,1-4 64 0,-2 0 0 15,0-3 64-15,-2-3 32 0,-1-3 0 0,-2 0 0 16,0-2-144-16,-1-2-16 0,1 0-16 0,-3-1 0 16,-1 0-384-16,-2-2-80 0,0 0-16 0,-2-2 0 15,0 3-576 1,0-1-112-16,0 1-32 0,-1 3 0 0,1-3-1872 0,0 4-384 15,0 0-80-15</inkml:trace>
  <inkml:trace contextRef="#ctx0" brushRef="#br0" timeOffset="188965.18">11159 12338 12895 0,'-4'24'576'0,"4"-9"112"0,-2 0-560 0,4 6-128 16,2 1 0-16,-2 1 0 0,1-3 3552 0,-1 1 672 0,1-1 144 0,0-2 32 15,2-2-2768-15,-1-1-544 0,1-3-128 0,0-1 0 16,-1-2-384-16,0 0-64 0,-1-3 0 0,-3-6-16 16,0 0-176-16,0 0-16 0,0 0-16 0,0 0 0 15,0 0-32-15,-3-6 0 0,-1-1 0 0,-1-1 0 16,-2-1-256-16,-1-2 0 0,1-2 0 0,-1-2 0 31,0 0-608-31,0-2-32 0,0-3 0 0,2-1 0 16,2-2-400-16,-1-1-96 0,1 0-16 0,1-1 0 15,3-1-448-15,0 4-80 0,3 1-32 0,2 2 0 16,2 4 864-16,0 2 160 0,2 1 48 0,3 3 0 0,3 1 768 0,-1 3 144 0,0 0 48 0,1 2 0 16,-1 2 768-16,-1 1 176 0,-1 1 16 0,-1 2 16 15,1 1 352-15,-3 2 64 0,-2 3 16 0,-2 2 0 16,-1 2-416-16,-1 0-80 0,-3 1-16 0,0 2 0 0,-3-1-464 0,0 2-112 16,-2 2 0-16,1-1-16 0,0-4-432 0,0 0-192 15,0 1 160-15,-1-5-160 16,-1-1-320-16,1 0-144 0,-1-1-48 0,1-1 0 15,5-7-2960-15,0 0-608 0</inkml:trace>
  <inkml:trace contextRef="#ctx0" brushRef="#br0" timeOffset="189433.95">11422 12198 20271 0,'0'0'896'0,"4"9"192"0,0 3-880 0,1 2-208 16,0 2 0-16,2 0 0 0,-2 1 2272 0,0 0 416 15,0-2 64-15,0 1 32 0,-1 1-1136 0,0-3-240 0,-1-1-32 0,1 0-16 16,-2-2-560-16,1-2-112 0,-2-1-32 0,-1-8 0 16,0 0-304-16,0 0-64 0,0 0-16 0,0 0 0 15,0 0-96-15,0 0-32 0,0 0 0 0,0-8 0 16,0-3-144-16,0 1 0 0,-1-2 144 0,1 0-144 16,0-2 0-16,0-2-128 0,0 1 0 0,1-3 0 31,1-1-304-31,0 1-48 0,0 1-16 0,1 0 0 15,3 0-416-15,0 2-96 0,1 0-16 0,-1 3 0 16,2 2 336-16,0 2 64 0,0-1 16 0,0 3 0 0,-1 0 304 0,0 2 64 0,-7 4 16 0,6-1 0 16,-6 1 224-16,0 0 0 0,8 0 0 0,-8 0 0 15,7 5 224-15,-3 3 32 0,-2 3 16 0,0 0 0 16,-2 4 112-16,0 0 0 0,-2 1 16 0,2 2 0 0,0 0-80 0,2 2-32 16,-1 0 0-16,1-2 0 0,1-1-48 0,2-4-16 15,2-1 0-15,1-1 0 0,-1 0-224 0,1-2 128 16,1-1-128-16,2-3 0 0,-1-1 176 0,1-4-176 15,-2 0 192-15,0-5-192 0,-1-2 448 0,0 1-32 16,-1-4 0-16,-1 1 0 0,-2-4 0 0,-2 2 0 16,-2-4 0-16,-1 1 0 0,-2 0-240 0,-1 2-48 15,-1-1-128-15,0 0 192 0,-2 0-368 0,0 0-80 16,-3 0 0-16,1 0-16 16,0 0-1824-16,0 1-352 0,-3 1-80 0,5 2-11616 0</inkml:trace>
  <inkml:trace contextRef="#ctx0" brushRef="#br0" timeOffset="189809.26">11908 12252 22047 0,'5'24'976'0,"-2"-11"208"0,1 4-944 0,1 3-240 0,0 3 0 0,2 5 0 16,-2-5 912-16,2 3 144 0,-2-4 32 0,0 1 0 15,0-4 128-15,-1-1 16 0,0-2 16 0,1 0 0 16,-2-5-688-16,-1 0-144 0,1-1-32 0,-2-3 0 15,-1-7-128-15,0 0-16 0,0 0-16 0,0 0 0 16,0 0-32-16,-4-7-16 0,-1 0 0 0,0-3 0 16,-3 0-32-16,0-3 0 0,-1-3 0 0,1-1 0 15,1-2 48-15,-1-3 0 0,-3-3 0 0,4-6 0 16,-1-3-816-16,3 0-144 0,1 1-48 0,2 2 0 16,4 1-448-16,2 4-80 0,1 2-32 0,1 2 0 0,-1 0 1200 0,5 4 176 15,1 2 176-15,1 6-48 0,1 3 512 0,1 3 112 16,2 2 16-16,0 3 0 0,-2 4 32 0,0 3 16 15,-2 0 0-15,1 2 0 0,0 1 96 0,-1 2 32 16,-2 0 0-16,-2-2 0 0,-1 4-176 0,-3-1-48 16,-3 1 0-16,-1 0 0 0,-1 1-272 0,-2 1-64 15,-2-4-16-15,0 0 0 0,-2-1-240 0,-1-1-128 16,0 0 160-16,1-2-160 0,-3-3-160 0,3-2-128 16,0-2-32-16,1-2 0 15,-1-2-2112-15,2-3-416 0,5 5-96 0</inkml:trace>
  <inkml:trace contextRef="#ctx0" brushRef="#br0" timeOffset="189965.5">12153 12053 11967 0,'0'0'528'0,"0"0"112"0,0 0-512 0,0 0-128 0,4 10 0 0,-1-1 0 16,-1 0 2688-16,1 0 512 0,0 0 112 0,1 0 16 15,-2 2-2192-15,2 2-432 0,-1 1-96 0,1 2-16 16,-2-1-448-16,2 0-144 0,1 0 0 0,2 2 0 15,-1-2 0-15,2-1-256 0,0-2 32 0,2-2-7408 16,2-1-1488-16</inkml:trace>
  <inkml:trace contextRef="#ctx0" brushRef="#br0" timeOffset="190153.01">12418 12112 8287 0,'0'0'368'0,"0"0"80"0,0 0-448 0,0 0 0 16,-4 0 0-16,4 0 0 0,-5 7 5872 0,1 0 1088 15,0 3 208-15,-1 1 64 0,0 6-4608 0,-1 4-928 16,1 3-176-16,0 0-48 0,0 1-832 0,-1 3-160 16,4 0-32-16,-1 1-16 0,2 1-432 0,0-3 128 15,-1-1-128-15,2-4 0 16,2-1-512-16,-2-1-192 0,0-3-48 0,1-2 0 16,2 0-2464-16,-1-5-496 0,1-1-112 0</inkml:trace>
  <inkml:trace contextRef="#ctx0" brushRef="#br0" timeOffset="190371.72">12574 11726 25791 0,'2'-12'2304'0,"-2"12"-1856"0,0 0-448 0,0 0 0 16,0 0 2416-16,0 0 384 0,0 0 80 0,0 0 0 15,5 12-1104-15,-1 4-240 0,0 5-32 0,0 1-16 16,0 3-400-16,-1 5-96 0,1 0-16 0,2 4 0 15,-3 1-688-15,3 1-144 0,0 1-16 0,-1-1-128 16,-1-1 128-16,0-1-128 0,0 0 0 0,0-2 0 16,1-1-1008-16,0-1-256 0,-1 0-48 0,0-3-11392 15,0 1-2272-15</inkml:trace>
  <inkml:trace contextRef="#ctx0" brushRef="#br0" timeOffset="194233.63">13291 12185 5519 0,'0'0'240'0,"4"3"64"0,16-8-304 0,-20 5 0 15,9 0 0-15,-1-2 0 0,-2-2 3536 0,1-1 656 16,1-1 128-16,-1-2 32 0,-1 1-2560 0,-1 1-496 16,1-5-96-16,-2 1-32 0,-1 1-288 0,-2-3-64 15,-1 3-16-15,0 0 0 0,-1 0 112 0,-2-1 32 16,-2 3 0-16,-1 0 0 0,-2 1-240 0,-1 2-64 15,-2 1 0-15,0 2 0 0,-1 0-160 0,0 2-32 16,0 3-16-16,1 4 0 0,-2 1-192 0,1 4-48 16,0-3 0-16,3 3 0 0,1 2-64 0,0 0 0 15,0 2-128-15,2 1 192 0,3 1-64 0,2-1 0 0,1 0-128 16,1-1 192-16,2-3 0 0,1 2 0 0,1-3 0 0,2-1 0 16,0-4 128-16,3-2 32 0,-4-1 0 0,3-1 0 15,2-1-96-15,-1-3 0 0,2-1-16 0,-2-1 0 16,-1-3-48-16,0-1 0 0,1-2 0 0,-1 0 0 15,1 0 16-15,-2 0 0 0,0-1 0 0,-2 1 0 16,0-1-16-16,-1 1 0 0,0 1 0 0,-1 0 0 16,-2 1 144-16,1-1 32 0,-2 2 0 0,-1 5 0 15,4-5-32-15,-4 5 0 0,0 0 0 0,0 0 0 16,0 0-128-16,0 0-16 0,0 0-16 0,3 7 0 16,0 3-176-16,-1 1 0 0,-1 2 0 0,3 0 0 15,0 4 0-15,0-4 0 0,0 2 0 0,3 0 0 0,-1-3-256 16,2 1-16-16,0-1-16 0,1 1 0 15,0-3-2048-15,0 1-416 0,-1-5-64 0,0-1-13920 16</inkml:trace>
  <inkml:trace contextRef="#ctx0" brushRef="#br0" timeOffset="194764.79">13633 12029 25679 0,'0'0'1136'0,"0"0"240"0,1 8-1104 0,-1 1-272 15,0 1 0-15,0 0 0 0,0 2 976 0,0 1 144 16,0 0 32-16,2 2 0 0,0 0-128 0,1 2 0 16,-2 1-16-16,0 1 0 0,1 0-624 0,-1 2-128 15,0 0-32-15,1 0 0 0,0-3-96 0,1-1 0 16,-1-3-128-16,1-2 192 0,0-1-192 0,-1-4 176 0,-2-7-176 0,0 0 160 16,0 0-160-16,0 0 0 0,0 0 0 0,8-2 0 15,-1-2 0-15,-2-3 0 0,-1-2 0 0,1-1 0 16,0-6 0-16,-1 2 0 0,0-2-160 0,0-1 160 15,1 0 0-15,0 0 0 0,-1 0 176 0,1 2-48 16,2-1-128-16,-2 2-192 0,2 1 64 0,-2 0 0 16,1 1 128-16,1 3 192 0,-2 2-32 0,-1 2-16 15,-4 5 288-15,0 0 48 0,0 0 16 0,5 5 0 16,-2 3-160-16,0 3-16 0,-1 2-16 0,-1 2 0 16,1 2-112-16,-1 0-32 0,0-1 0 0,2-2 0 15,0 2-160-15,-1-5 0 0,1 1 144 0,-1-3-144 16,2-1 0-16,-4-8 0 0,4 7 0 0,-4-7 0 15,0 0 0-15,0 0 144 0,0 0-144 0,7 0 0 0,1 0 288 0,-2-4-48 16,1-3-16-16,-1 1 0 0,-1-6-224 0,2 2-208 16,1 2 32-16,-2-4 16 0,1 0 160 0,-1-1 0 15,1 0 0-15,-2 3 0 0,1-1 0 0,1 2 144 16,-1-1-16-16,0 1-128 0,-1 1 352 0,0 1-32 16,0 1-16-16,1 1 0 0,-6 5 176 0,5-3 32 15,-5 3 16-15,0 0 0 0,6 1-224 0,1 3-48 16,-2 0-16-16,0 3 0 0,0 0-240 0,1 5 0 15,-2 1 0-15,1 0 0 0,0 2 160 0,0 0-160 16,2-3 160-16,-1 1-160 16,-1-1-576-16,3-3-192 0,-1-1-64 0,1-3 0 15,-2-1-1584-15,1 0-320 0,-7-4-64 0,8-3-16 16,-1-1-928-16,1-1-192 0</inkml:trace>
  <inkml:trace contextRef="#ctx0" brushRef="#br0" timeOffset="194905.49">14139 12111 19983 0,'0'0'880'0,"0"0"192"0,0 0-864 15,0 0-208-15,0 0 0 0,0 0 0 0,0 0 1040 0,0 0 176 0,5 8 16 0,0 2 16 16,0 0-848-16,1 4-160 0,-1 0-48 0,0 0 0 16,0 1-192-16,1-1 0 0,-3 0 0 0,3 1-11184 15</inkml:trace>
  <inkml:trace contextRef="#ctx0" brushRef="#br0" timeOffset="195046.01">14178 11975 2751 0,'-9'-13'256'0,"4"8"-256"0,-5-2 0 0,3 2 0 0,-1-3 7760 0,3 1 1520 15,-1-3 288-15,2 3 64 0,4 7-7776 0,0 0-1568 16,0-7-288-16,0 7 0 16,6-2-1872-16,0-2-288 0,3 0-48 0</inkml:trace>
  <inkml:trace contextRef="#ctx0" brushRef="#br0" timeOffset="195405.42">14433 11982 29311 0,'0'0'1296'0,"-6"0"272"0,-1 1-1248 0,1 2-320 0,1 1 0 0,-2 1 0 15,-1 1 704-15,2 3 64 0,1 3 32 0,-1-1 0 16,2 0-208-16,2 5-32 0,-2 2-16 0,3 0 0 15,2 1-144-15,2-2-16 0,-1 0-16 0,2 0 0 16,0-2-128-16,3-2-32 0,0-4 0 0,2 1 0 16,2-4 96-16,-1-1 16 0,-1-2 0 0,1-2 0 15,-3-2 240-15,1-2 48 0,0-1 16 0,-1-2 0 16,-2-2 208-16,1-2 64 0,-2-2 0 0,0-1 0 16,-1 0-128-16,-2-4 0 0,0-1-16 0,-1-3 0 15,-1-1-160-15,0-3-16 0,-1-1-16 0,0-3 0 16,-1 0-432-16,-2-2-128 0,-2-3 0 0,0 0 0 15,-4 2 128-15,2-2-128 0,1 5 0 0,0 3 0 16,-1 4-272-16,3 4-176 0,-1 1-16 0,2 4-16 16,2 3-1232-16,0 3-240 0,3 7-48 0,0 0-16 15,0 0-1168-15,0 0-224 0,0 0-48 0</inkml:trace>
  <inkml:trace contextRef="#ctx0" brushRef="#br0" timeOffset="195734.54">14582 12035 22687 0,'5'13'1008'0,"-1"-5"208"0,1 1-976 0,2 0-240 16,1-1 0-16,1-1 0 0,1-1 1136 0,1 1 176 15,-1-5 32-15,2 2 16 0,1-4-208 0,-1 0-32 16,-1-4-16-16,0 2 0 0,-1-4-304 0,1 1-64 16,-2-1-16-16,0-3 0 0,0-2-352 0,-1 1-80 0,-2-3-16 0,0 1 0 15,-1-1-16-15,-1 0 0 0,-2 1 0 0,-2-2 0 16,-1 1 240-16,-2 1 32 0,0 2 16 0,-3 1 0 15,-1-1-304-15,0 5-64 0,0 5-16 0,1 1 0 16,-1 2 176-16,0 4 48 0,-1 3 0 0,0 3 0 16,1 1-64-16,2 2 0 0,1 2 0 0,0 1 0 15,2-1 240-15,2 0 32 0,1 2 16 0,3-1 0 16,1 1 160-16,2-1 48 16,-1 0 0-16,3-3 0 0,3-1-304 0,2-1-48 0,3-1-16 0,0 0 0 15,3-4 64-15,1-1 16 0,0-1 0 0,2-2 0 16,2-1-1488-16,2-3-320 15,3-1-48-15,0-4-19440 0</inkml:trace>
  <inkml:trace contextRef="#ctx0" brushRef="#br0" timeOffset="-209055.52">7449 10569 18431 0,'-7'1'816'0,"-1"3"160"0,0-2-784 0,0 5-192 0,2 1 0 0,-1 2 0 16,1 2 3248-16,0 1 592 0,0 1 128 0,1 2 32 16,-1 2-2096-16,4 4-432 0,-1 2-64 0,2 3-32 15,0 2-672-15,-1-4-128 0,1 2-16 0,1 2-16 16,0 2-352-16,1 2-64 0,1-1 0 0,0 1-128 16,0-1 0-16,3 7-304 0,1-2 48 0,2-7 0 31,1 0-1616-31,0-4-320 0,-1-3-64 0,1-4-8000 0,0-4-1600 0</inkml:trace>
  <inkml:trace contextRef="#ctx0" brushRef="#br0" timeOffset="-208758.47">7551 10814 26319 0,'0'0'1152'0,"0"0"256"0,0 0-1120 0,0 0-288 0,0 0 0 0,0 0 0 0,0 0 1120 0,0 0 160 15,0 0 48-15,0 0 0 0,0 0-384 0,0 0-80 16,0 9-16-16,-1 1 0 0,1 3-256 0,0 3-48 16,0 2-16-16,0 2 0 0,0-1-288 0,1 1-64 15,0-1-16-15,2 1 0 0,-2-2-160 0,2 0 0 16,1-3 0-16,0 0 128 0,0-2-128 0,2-3 0 16,1-1 0-16,-1-3 0 0,2-1 0 0,0-1 0 15,0-1 0-15,1-2 0 0,1-1-320 0,1-1 48 16,-1-3 16-16,-1-1 0 15,-1-2-1776-15,0-1-336 0,1-1-80 0,0-1-10928 0</inkml:trace>
  <inkml:trace contextRef="#ctx0" brushRef="#br0" timeOffset="-208367.78">7821 10735 24239 0,'0'0'1072'0,"0"0"224"0,0 0-1040 0,1 11-256 0,1-1 0 0,0 3 0 16,1 0 1040-16,1 3 160 0,0 1 16 0,1 2 16 16,1 2-592-16,1 2-112 0,1-3-16 0,1 1-16 15,-1-1-320-15,-1 1-176 0,0-3 192 0,0-1-192 16,-1-2 160-16,2-1-160 0,-3-4 128 0,0 0-128 16,-1-3 160-16,-4-7-160 0,0 0 192 0,0 0-192 15,0 0 208-15,0 0-64 0,-6-7-16 0,-1-2 0 16,1-1-128-16,0-3 0 0,-1-2-192 0,1 0 192 0,2-2-384 0,1-3 32 15,-1-2 16-15,0-1 0 16,0-2-144-16,0-1-32 0,1 0 0 0,2 1 0 0,0 3 256 0,2 0 64 16,3 2 0-16,0 3 0 0,1 4 192 0,2 3 0 15,0 2 0-15,4 3 0 0,2 3 0 0,1 2 192 16,2 2-48-16,-1 3 0 0,2 5-144 0,0-2 160 16,0 1-160-16,-1 3 160 0,-2 2 96 0,1-2 0 15,-4 1 16-15,-1 1 0 0,-3 1 368 0,0 0 80 16,-2 0 16-16,-1 0 0 0,-3 4 32 0,-1-2 0 15,-1 1 0-15,-2-1 0 0,-2-2-384 0,-1 2-80 16,-3-4-16-16,-1 2 0 0,1-1-288 0,0 0 0 0,-3-1 0 0,1 1 0 31,-1-3-3152-31,2 1-640 0</inkml:trace>
  <inkml:trace contextRef="#ctx0" brushRef="#br0" timeOffset="-208024.18">8169 11022 2751 0,'0'0'256'0,"0"0"-256"0,0 0 0 0,7 7 0 16,-7-7 4224-16,7 2 784 0,0 1 176 0,-1-3 16 15,1-1-3296-15,0-3-672 0,-2-1-128 0,0-3-16 16,0 0-256-16,0-4-64 0,-1-1 0 0,0-1 0 16,0-3-416-16,-1 0-96 0,-1-3 0 0,1 1-16 15,-2-2-240-15,-1 1 0 0,0-2 0 0,0 1 0 16,0 0 0-16,-1-1 0 0,0 1 0 0,-2 3 0 0,2 0 0 0,-1 2 0 15,1 2 0-15,1 2 0 0,0 3 256 0,1 3 16 16,-1 6 0-16,0 0 0 0,0 0 224 0,0 0 32 16,0 0 16-16,10 5 0 0,-1 3-208 0,0 3-32 15,-3 6-16-15,2 0 0 0,1 4-64 0,0 1-16 16,1 2 0-16,0-1 0 0,-1 1-208 0,1-1 0 16,0 1 0-16,-1 0 0 15,1-3-608-15,-1 1-16 0,0 2 0 0,1-5 0 16,-4 1-592-16,1-2-128 0,-1-3-32 0,-1-1-11168 0</inkml:trace>
  <inkml:trace contextRef="#ctx0" brushRef="#br0" timeOffset="-207867.74">8223 10893 19343 0,'0'0'1728'0,"0"0"-1392"0,0 0-336 0,0 0 0 15,0 0 2512-15,0 0 432 0,0 0 96 0,0 0 16 16,0 0-1648-16,3-5-336 0,4 0-64 0,1 1-16 15,1-1-704-15,1 1-144 0,2 0-16 0,1 0-128 16,0-1 0-16,0 1 0 0,0 0 0 0,2 1 0 31,-1 1-2240-31,2-1-336 0,-1-1-80 0</inkml:trace>
  <inkml:trace contextRef="#ctx0" brushRef="#br0" timeOffset="-207586.52">8329 10389 8287 0,'0'0'736'0,"0"0"-592"16,0 0-144-16,0 0 0 0,0 0 3920 0,0 0 752 15,8 5 160-15,1 0 32 0,4 0-3248 0,2 2-640 16,0-1-128-16,2 2-16 0,3 1-384 0,-1 2-64 16,2 2 0-16,2 2-16 0,0 2 176 0,0 2 32 15,2-1 16-15,-3 1 0 0,-1 4 224 0,-3 1 32 16,-1 0 16-16,-1 1 0 0,-3 1-64 0,-2 0-16 15,-2 0 0-15,-3 1 0 0,-1-1-208 0,-1 2-64 16,-1-1 0-16,-2 0 0 0,-1-2-112 0,-2 0-16 16,-2 1-16-16,-2-1 0 0,0-1-224 0,-2 0-144 15,0-2 192-15,2 0-192 16,2-1-1856-16,0-3-464 0</inkml:trace>
  <inkml:trace contextRef="#ctx0" brushRef="#br0" timeOffset="-192221.35">24303 12076 15663 0,'0'0'1392'0,"0"0"-1120"0,0 0-272 0,0 0 0 0,0 0 4160 0,-2-4 768 0,1-3 144 0,1 2 48 0,0-2-2880 0,0 7-560 16,4-5-112-16,1 1-32 0,3 2-496 0,1-1-96 15,1 1-32-15,2 0 0 0,1 2-528 0,-2 2-128 16,2-1 0-16,0 3-16 0,0-3-48 0,-1 2 0 15,-1-1 0-15,0 2 0 0,-2 1-192 0,3 3 0 16,-3-1 0-16,-1 2 0 0,-3 1 0 0,-4 2 0 16,-1 0 0-16,-1 1 0 0,-2 0 0 0,-1-1 0 15,-1-1-128-15,-2 1 128 0,1 0-192 0,-1-3 32 16,2 0 0-16,0 0 0 0,-3-2-32 0,0-1-16 16,-1-1 0-16,1 1 0 0,1-1-80 0,0 0-16 15,1-1 0-15,0 1 0 0,6-5-80 0,0 0 0 16,-1 7-16-16,2-1 0 0,5 1 48 0,0-1 16 0,1-1 0 15,2 1 0-15,2-1 128 0,4 0 16 0,0 0 16 0,2-1 0 16,2 1 176-16,1 2 0 0,1-1 0 0,2 2 0 16,-1 0 384-16,0 3 48 0,-1 0 16 0,0 2 0 15,-1-2 320-15,0 0 80 0,-6 1 16 0,1 0 0 16,-1 1-160-16,-4-3-48 0,-2 1 0 0,-1 1 0 16,-5 1 16-16,-2-2 0 0,0 2 0 0,-5-2 0 15,-3 3-224-15,-2-1-64 0,-3 2 0 0,-1-1 0 16,-2-2-240-16,-1 1-144 0,-1-2 160 0,-1 0-160 15,0-2 0-15,-1-3 0 0,1 0 0 0,1-1 0 16,-1-5-528-16,1 0 0 0,0-4 0 0,3-1 0 16,2-3-336-16,3 1-64 0,1-2-16 0,2 1 0 15,3-1-2016-15,3 1-416 0,0 1-80 0,2-1-12736 16</inkml:trace>
  <inkml:trace contextRef="#ctx0" brushRef="#br0" timeOffset="-191721.13">25048 12252 26607 0,'0'0'1168'0,"4"-7"256"0,0-1-1136 0,-1-1-288 15,-1 0 0-15,0-1 0 0,-1-1 1040 0,-2 2 160 16,-2-3 16-16,-1 2 16 0,-1 1-144 0,0-2-48 16,-2 3 0-16,1 1 0 0,-3 0-544 0,1 3-112 15,0 0-32-15,0 4 0 0,2 3-352 0,-1 0 128 16,1-2-128-16,0 1 0 0,2 2 0 0,0 2 0 0,1-1 0 0,0 3-192 15,3 2-32-15,0 2-16 0,0 1 0 0,1 1 0 16,4 3 240-16,2 5 256 0,2-1-48 0,2 0-16 16,0-1-192-16,2-2 0 0,2-1 0 0,0 2 0 15,1 1 288-15,1-2 16 0,-1 0 0 0,-1-1 0 16,1 0 272-16,-1 0 64 0,0-1 16 0,0 1 0 16,-1-3 32-16,-4 2 0 0,-1-1 0 0,-2 2 0 15,-3 2 0-15,-1-2 0 0,-1 1 0 0,-4-3 0 16,-1 2-240-16,-1 0-64 0,-2 2 0 0,0-1 0 15,-3-5 32-15,1-3 0 0,0 1 0 0,0-2 0 16,-1-1-416-16,0-3 0 0,-1 0-224 0,0-2 80 16,1-3 144-16,-2-2 0 0,0-1 0 0,2 0 0 15,1-2 0-15,2-2 0 0,0 1 0 0,4-2 0 16,-1-1 0-16,3 1 0 0,2-4 128 0,0 0-128 0,2-3 480 0,0 2 32 16,1-3 0-16,2-2 0 0,2-2 48 0,0 1 16 15,-1-1 0-15,0 1 0 0,-1-1-176 0,3-5-16 16,-1 1-16-16,0-1 0 0,-3 1-368 0,0-2 144 15,-3 0-144-15,3 0 0 0,-1 1 0 0,-2 1 0 16,-5-1 0-16,1-1 0 16,0 2-736-16,-5 1-208 0,0 3-32 0,-1 5-16 15,0 3-1440-15,0 7-272 0,-1 2-64 0</inkml:trace>
  <inkml:trace contextRef="#ctx0" brushRef="#br2" timeOffset="-177399.79">11499 7655 11055 0,'0'-8'976'0,"-3"1"-784"0,2 1-192 0,1-2 0 0,-1 2 4096 0,2-1 768 0,-1-1 144 0,2 3 48 15,1 0-2784-15,1 2-544 0,0-1-128 0,1 3 0 0,0 2-512 0,3 3-112 16,-1 4-16-16,1 4 0 0,-2 2-432 0,1 7-80 16,0 0-32-16,1 5 0 0,0 6-224 0,-1 2-64 15,-1 3 0-15,2 2 0 0,-2 1-368 0,1-1-80 16,-3-1 0-16,0 0-16 15,-2-4-1696-15,2-3-336 0,-1-3-64 0,-1-4-7696 16,1-3-1552-16</inkml:trace>
  <inkml:trace contextRef="#ctx0" brushRef="#br2" timeOffset="-177134.19">11838 7583 12895 0,'1'-13'1152'0,"0"8"-928"0,-1-2-224 0,-1 1 0 16,1 1 4176-16,0 5 800 0,-1-7 144 0,1 7 48 15,0 0-3552-15,0 0-704 0,0 0-144 0,-5 9-16 16,-2 5-256-16,1 5-48 0,-4 3-16 0,1 3 0 16,0 3-432-16,0 2 0 0,0 3 0 0,0-3 0 15,1 1 0-15,1-1 0 0,1-2 0 0,1-1 0 16,1-4 128-16,1 1-128 0,2-3 192 0,0-3-64 16,1-2 416-16,1-2 80 0,3-1 16 0,0-1 0 15,0-3-128-15,2-3-32 0,2-2 0 0,2-1 0 16,2-3-224-16,1-3-64 0,1-2 0 0,2 0 0 15,0-2-192-15,-1 2 176 0,0 0-176 0,0 1 160 16,0 1-448-16,-1 1-96 0,2-2 0 0,-1 1-11552 16,-2 3-2304-16</inkml:trace>
  <inkml:trace contextRef="#ctx0" brushRef="#br2" timeOffset="-176758.93">12024 8011 28847 0,'0'0'640'0,"-2"6"128"0,0 2 16 0,2-8 32 0,0 0-656 0,0 0-160 16,0 0 0-16,7 6 0 0,1-2 880 0,1-1 144 15,1-3 16-15,2-3 16 0,-2-1-368 0,3-1-80 16,0-3-16-16,2-1 0 0,-1-1-128 0,-1 1-16 16,-1-3-16-16,-2 0 0 0,-1 1-256 0,1 1-48 15,-3 0-128-15,-1 1 192 0,-3 2-64 0,-1 0 0 16,-2-1-128-16,-2 0 192 0,0 0-64 0,-2 2-128 15,-1-1 176-15,0 2-176 0,-2 1 304 0,1 1-48 16,-1 3-16-16,0 3 0 0,1-3 112 0,-1 6 32 0,0 2 0 0,-1 3 0 16,1-1-128-16,1 2 0 0,1 0-16 0,-1 1 0 15,2 1 80-15,2 0 0 0,-1 1 16 0,2-1 0 16,1 0 80-16,1 2 16 0,0-3 0 0,2 1 0 16,1-1-176-16,1 0-48 0,0 0 0 0,2 0 0 15,1 1-208-15,0-4 0 0,-1 3 0 0,3-3 0 31,0 2-512-31,0-4-80 0,1-1-32 0,3-1 0 16,1 1-1808-16,0-5-384 0,0 2-64 0,0-4-7760 0,3-5-1568 0</inkml:trace>
  <inkml:trace contextRef="#ctx0" brushRef="#br2" timeOffset="-176368.42">12452 7935 24351 0,'0'0'1088'0,"0"0"208"0,0 0-1040 0,0 0-256 0,-4-7 0 0,4 7 0 0,0 0 1792 0,0 0 288 16,0 0 64-16,-8 2 16 0,0 2-896 0,0 1-176 15,2 3-48-15,-2 1 0 0,0 3-496 0,2-1-96 16,3 0-32-16,-1 0 0 0,-1 0-160 0,2-1-16 16,3 1-16-16,3-1 0 0,0-1-16 0,1 0 0 15,-1-2 0-15,4-3 0 0,-1 0-208 0,1 1 176 16,-7-5-176-16,9 1 160 0,0 2-160 0,0-4 0 16,1-2 0-16,-1-3 0 0,0-4 0 0,0 3 0 15,-1-1 0-15,0-1 0 0,-1-1-224 0,-1 4 80 16,0-3 16-16,-1 0 0 0,-1 0 128 0,0-1 0 15,-1 3-144-15,-2 0 144 0,0 1 0 0,-1 6 0 16,0 0 0-16,0 0 128 0,0 0 256 0,-6 1 32 16,-1 2 16-16,1 0 0 0,-1 5-16 0,2 1 0 0,0 0 0 15,1 3 0-15,0 4 160 0,1 0 16 0,1 0 16 0,0 0 0 16,2 2-128-16,2-1-32 0,0-1 0 0,4 0 0 16,-1-2-160-16,3-1-32 0,1 0-16 0,0 0 0 15,1-4-240-15,2 2 144 0,0-1-144 0,1-3 128 16,1-1-128-16,2-1-144 0,-1 1 144 0,2-4-208 31,3-2-1200-31,0 0-224 0,-2-1-48 0,1-3-16 16,2-3-2000-16,1 0-400 0</inkml:trace>
  <inkml:trace contextRef="#ctx0" brushRef="#br2" timeOffset="-176212.1">12938 7809 33167 0,'-13'1'2944'0,"13"-1"-2352"15,0 0-464-15,0 0-128 0,-5 1 1376 0,5-1 256 16,0 0 48-16,0 0 16 0,0 0-336 0,8-4-64 16,2-1-16-16,2 0 0 0,1 1-960 0,1-3-320 15,1 3 160-15,0 1-160 16,2 0-1232-16,0 0-336 0,0 2-64 0,0 1-10448 16,-1-1-2080-16</inkml:trace>
  <inkml:trace contextRef="#ctx0" brushRef="#br2" timeOffset="-175992.99">12942 8068 27647 0,'0'0'1216'0,"0"0"256"0,0 0-1168 0,0 0-304 0,0 0 0 0,0 0 0 15,0 0 2672-15,8 0 464 0,2-4 112 0,2 1 16 16,2 1-1632-16,3-2-320 0,4-1-64 0,0 0-16 15,0 1-944-15,1 1-288 0,0-4 128 0,3 4-128 32,0 0-2528-32,-2-2-576 0</inkml:trace>
  <inkml:trace contextRef="#ctx0" brushRef="#br2" timeOffset="-174025.47">13646 7557 26367 0,'-1'-7'1168'0,"-2"4"240"0,0-1-1120 0,1-2-288 0,2 6 0 0,0-5 0 16,-3 1 1344-16,3 4 224 0,0 0 32 0,0 0 16 16,0 0-624-16,0 0-128 0,0 0-32 0,0 11 0 15,0 0-656-15,3 2-176 0,-3 3 0 0,1 4 0 16,0 1 0-16,-1 3 160 0,2 6-160 0,-2 3 160 16,0-2-160-16,1 2 0 0,-2-1-192 0,-1 1 192 31,2-2-640-31,0 1 0 0,0-1 0 0,-1 1 0 0,1 1-624 15,0-3-128-15,0-5-16 0,3 0-7472 0,-2-5-1488 0</inkml:trace>
  <inkml:trace contextRef="#ctx0" brushRef="#br2" timeOffset="-173666.13">13882 7760 5519 0,'1'-15'240'0,"1"7"64"0,-2-1-304 0,-2 1 0 16,2-1 0-16,-1 1 0 0,0 0 5088 0,-1 0 960 15,0 2 192-15,2 6 32 0,0 0-4272 0,0 0-848 16,0 0-192-16,0 0-16 0,0 0-560 0,0 0-96 16,-7 6-32-16,3 3 0 0,2 2-256 0,2 3 0 15,4 3 0-15,-2 4 0 0,2 0 0 0,1 1 0 16,2 1-160-16,2 1 160 0,1-1 0 0,3-2 0 0,1 1-144 16,1-2 144-16,2-3 0 0,3-4 0 15,-2-5 0-15,0 0 0 0,-1-3 0 0,0-3 176 16,1-2 0-16,1-3 0 0,-1-3 336 0,0-1 80 0,-1-4 16 0,0-2 0 15,-1-3 224-15,-3-1 64 0,1-1 0 0,-2-3 0 16,-3-1-112-16,-4-1-16 0,-1-1 0 0,-1-1 0 16,-3-1-112-16,-3 0-16 0,-2 2-16 0,-3-1 0 15,-2 0-128-15,-4 3-32 0,-2 1 0 0,-3 1 0 16,0 3-160-16,-2 4-48 0,-1 4 0 0,0 0 0 16,-1 4-128-16,1 2-128 0,0 3 192 0,1 3-192 31,0 1-384-31,3 2-176 0,2 5-32 0,5-1-16 15,4 1-2512-15,5-1-496 0,4-1-96 0</inkml:trace>
  <inkml:trace contextRef="#ctx0" brushRef="#br2" timeOffset="-171822.3">14277 7292 25567 0,'0'0'1136'0,"-5"0"224"0,-2 0-1088 0,2-2-272 0,1-2 0 0,2-1 0 16,-1-2 960-16,3 1 128 0,1-2 16 0,3-3 16 15,1-2-224-15,2 3-64 0,2-1 0 0,0 2 0 16,0-1-48-16,2 1-16 0,0 0 0 0,1 2 0 0,1 2-128 0,2 0-16 15,-1-1-16-15,0 1 0 0,-1 1-352 0,0 2-80 16,0-1-16-16,0 2 0 0,-2 1 64 0,-1-3 16 16,1 2 0-16,-1 2 0 0,-3 2-80 0,-7-3-16 15,6 2 0-15,-6-2 0 0,4 6-144 0,-1 0 0 16,-3-6 144-16,-3 9-144 0,0 2 0 0,-2 0 0 16,0 1 0-16,0 1 0 0,0 0 0 0,-1-1 0 15,1 0 0-15,0-2 0 0,1-1 0 0,1 2 0 16,1-1 0-16,2 2 0 0,0-3 0 0,0 1 0 0,0 1 0 0,1-1 0 15,2 1 0-15,2-1 0 0,3-1 0 0,1-2 128 16,1-2-128-16,1 0 0 0,0 0 0 0,4-1 0 31,-1-1-560-31,0 1-16 0,0-4-16 0,0 0 0 16,0 0-2192-16,1-3-432 0,-2 1-96 0,0-4-10016 0</inkml:trace>
  <inkml:trace contextRef="#ctx0" brushRef="#br2" timeOffset="-171587.88">14731 7176 3679 0,'-7'-9'160'0,"5"5"32"0,-2 0-192 0,-2 2 0 0,0-1 0 0,-2 4 0 16,2 1 5120-16,-1 2 960 0,-1 1 208 0,2 3 48 16,2 2-4416-16,0 2-896 0,1 0-160 0,3 1-32 15,3 1-480-15,2 2-96 0,2 1 0 0,2 1-16 16,0-4-112-16,3 0-128 0,2 1 176 0,3-6-176 16,0 0 400-16,1-2-16 0,0-2-16 0,2-5 0 15,-2 0 288-15,0-4 64 0,-1-1 16 0,0-2 0 16,-2-1 240-16,-2-1 48 0,-3-1 16 0,-2-1 0 0,-2 2-64 15,-2 0-16-15,-4-1 0 0,0-2 0 0,-4-2-400 0,-1-1-96 16,-3 1-16-16,-1 0 0 0,-2-1-256 0,-2 2-48 16,-3 0-16-16,2 1 0 0,-1 2-128 0,1 0 0 15,1-2 0-15,-2 4 0 16,4 1-2960-16,0 6-480 0</inkml:trace>
  <inkml:trace contextRef="#ctx0" brushRef="#br2" timeOffset="-171009.8">15540 7133 23951 0,'0'0'2128'0,"-8"3"-1696"0,2 3-432 0,-1 2 0 16,1 3 2272-16,-1 0 368 0,0 4 80 0,1 2 16 15,2 3-1040-15,2 5-208 0,1 1-32 0,-1 4-16 16,1 3-688-16,2 1-144 0,1 0-32 0,1 1 0 16,3 1-224-16,0 1-48 0,1-2-16 0,2-1 0 15,3-1-288-15,1-2 0 0,0-4 0 0,2 1 0 31,2-4-384-31,0 0-48 0,0-5 0 0,0 0 0 16,0-1-1424-16,0-4-272 0,-1-2-64 0,1-2-16 16,0 0-1104-16,-2-4-208 0</inkml:trace>
  <inkml:trace contextRef="#ctx0" brushRef="#br2" timeOffset="-170681.59">15886 7526 11055 0,'0'0'480'0,"0"0"112"0,0 0-464 0,0 0-128 16,0 0 0-16,0 0 0 0,0 0 4208 0,0 0 816 15,-4-2 160-15,4 2 48 0,0 0-2672 0,0 0-512 16,0 0-128-16,0 0 0 0,0 0-1008 0,0 7-192 0,2 1-32 0,0 2-16 16,-1 2-256-16,2 2-48 0,-1 2-16 0,1 1 0 15,2 0-224-15,0 1-128 0,2 2 128 0,-1 0-128 16,0 0 0-16,0-2 0 0,-2-1 0 0,1-1-192 31,0-3-288-31,-1-1-64 0,0-2-16 0,0-2 0 16,-4-8-2320-16,0 0-448 0,0 0-112 0</inkml:trace>
  <inkml:trace contextRef="#ctx0" brushRef="#br2" timeOffset="-170523.48">15862 7373 27007 0,'-9'-10'1200'0,"9"10"240"0,-5-7-1152 0,0 1-288 0,1-1 0 0,0 1 0 15,4 6 512-15,-3-7 32 0,1 1 16 0,2 6 0 31,0 0-800-31,4-6-144 0,1 1-48 0,1 3 0 0,2 2-2832 0,7 0-560 0,-15 0-112 0,9 2-32 0</inkml:trace>
  <inkml:trace contextRef="#ctx0" brushRef="#br2" timeOffset="-170257.84">16094 7505 6447 0,'2'19'576'0,"-2"-10"-576"15,-2 2 0-15,2 2 0 0,2 1 4320 0,0 3 752 16,1 3 160-16,1-2 16 0,-2-1-2880 0,2-1-576 0,-2-3-112 0,0 0-16 15,1 0-336-15,-1-3-64 0,1-2-16 0,1 0 0 16,-4-8-416-16,0 0-96 0,0 0-16 0,0 0 0 16,0 0-48-16,0 0-16 0,1-8 0 0,-1-2 0 15,-1-2-48-15,-2-1-16 0,-1-2 0 0,1 0 0 16,-3-2-256-16,1-1-48 0,0-1-16 0,0 1 0 16,-1 0-272-16,3-2 0 0,0 3 0 0,2-2 0 31,-1 2-656-31,4-1-48 0,0 3 0 0,2 2 0 15,1 1-1856-15,2 2-368 0,1 1-80 0,0 1-12272 0</inkml:trace>
  <inkml:trace contextRef="#ctx0" brushRef="#br2" timeOffset="-169726.71">16316 7459 1839 0,'0'0'0'0,"1"11"160"0,-1 0-160 0,3 4 0 0,0 0 0 0,-1 2 0 0,2 2 5632 0,0-1 1088 16,0 0 208-16,0 3 48 0,0-3-4464 0,0 2-896 15,0-2-176-15,-1-1-32 0,1-1-656 0,-1-2-128 16,0-1-32-16,-1-4 0 0,-1-1-48 0,-1-8-16 16,0 0 0-16,0 0 0 0,0 0 48 0,0 0 16 15,0 0 0-15,0 0 0 0,-5-4-32 0,0-3-16 16,0-2 0-16,1-2 0 0,0-2-224 0,1-3-32 16,1-2-16-16,-1-3 0 0,2-1-112 0,1-3-32 15,-1-3 0-15,2 4 0 0,0-1 96 0,0 3 16 16,1 1 0-16,0 3 0 15,2 3-688-15,0 0-144 0,1 2-32 0,1 1 0 16,-1 1-160-16,1 4-48 0,1 0 0 0,1 3 0 16,0 2-384-16,-1 0-96 0,2 4-16 0,2 0 0 15,-3 2 80-15,1 0 16 0,0-1 0 0,0 2 0 16,0 1 448-16,0 1 80 0,1 1 32 0,0 1 0 0,0 0 496 0,1 0 176 0,-1-1 0 0,1 0-144 16,-1 1 416-16,2 0 96 0,0-1 16 0,1 0 0 15,-2-2 80-15,1 1 32 0,-2-2 0 0,1-1 0 16,1-3-64-16,1-1-16 0,-4-1 0 0,0 1 0 15,1-3 240-15,-2-1 48 0,-1 0 16 0,-1-2 0 16,-1-3-64-16,-1 0-16 0,0-3 0 0,-2 0 0 16,-2 0-128-16,-2 3-48 0,1-1 0 0,-4-1 0 15,-3 0 16-15,0 0 0 0,2 2 0 0,-2 1 0 16,-1 2-96-16,2 2 0 0,-2 1-16 0,2 3 0 16,1 3 0-16,2 1 0 0,-2 2 0 0,2 2 0 15,2 1-112-15,2 4 0 0,0 0-16 0,2 2 0 0,-1 0-240 0,4-2 0 16,2 2 0-16,0 0 0 0,3 0 0 0,1-2-288 15,1-3 32-15,0 2 16 16,0-6-624-16,-2 2-128 0,0-3-32 0,1-1 0 16,-1 0-512-16,1-1-128 0,-1-1 0 0,1 0-8400 15,-1 0-1680-15</inkml:trace>
  <inkml:trace contextRef="#ctx0" brushRef="#br2" timeOffset="-169492.25">16874 7402 5519 0,'0'0'496'0,"0"0"-496"15,0 0 0-15,0 0 0 0,0 0 4160 0,0 0 752 16,0 0 144-16,0 0 16 0,7 6-2544 0,-1 3-512 16,2 3-96-16,0 1-32 0,1 2-736 0,-1 0-160 0,2 1-32 0,-1-1 0 15,3 0-496-15,-2-2-96 0,1-4-32 0,-1 0 0 16,2 0 112-16,-2-2 32 0,-2-2 0 0,-1-1 0 16,-7-4 112-16,0 0 32 0,0 0 0 0,6-4 0 15,-6 4-112-15,7-5-32 0,-6-3 0 0,0-1 0 16,-1-2-272-16,0 0-48 0,-1-2-16 0,0-2 0 15,-1 0-144-15,0-2 0 0,-1-3 0 0,1 1-176 32,-2 0-1136-32,1 0-224 0,1-2-64 0,0 1 0 15,0 3-1856-15,0 2-368 0,1 0-80 0</inkml:trace>
  <inkml:trace contextRef="#ctx0" brushRef="#br2" timeOffset="-169164.16">17141 7304 3679 0,'12'9'160'0,"-7"-2"32"0,2-1-192 0,1 3 0 0,2-2 0 0,-1 1 0 0,0 1 4384 0,0-3 832 16,2-2 160-16,-1 0 48 0,-1-1-3248 0,0-1-640 16,1 0-128-16,0-2-16 0,-2-3-256 0,0 0-48 15,0-2-16-15,-3-1 0 0,0-3-384 0,0-2-80 16,-1 1-16-16,-1-1 0 0,-2 0-208 0,0 1-64 16,-1 1 0-16,-1-2 0 0,-2 0 0 0,1 1-16 15,-1 1 0-15,-1 1 0 0,-1-1 16 0,0 2 0 16,0 2 0-16,5 5 0 0,-6-3 96 0,6 3 32 15,0 0 0-15,-4 5 0 0,1 3-160 0,0 3-32 16,2-2 0-16,1 3 0 0,2-1-128 0,0 1-128 16,0 1 192-16,1 0-192 0,1 3 0 0,0-3 0 0,1 0 0 15,1 0 0 1,1 0-304-16,1-1-112 0,-1-2-32 0,3 2 0 16,-1-3-928-16,1 0-192 0,1-2-32 0,-1-1-16 15,-1-1-1968-15,-1 1-400 0,-8-6-80 0,0 0-16 0</inkml:trace>
  <inkml:trace contextRef="#ctx0" brushRef="#br2" timeOffset="-168663.89">17471 7301 8287 0,'0'0'368'0,"0"0"80"0,1 10-448 0,1 1 0 0,-1 5 0 0,0-2 0 16,2-1 4176-16,0 0 752 0,0-1 160 0,1 0 32 15,0-2-2688-15,1-1-512 0,2-1-128 0,-2 1 0 16,-1-2-768-16,-4-7-160 0,0 0-32 0,0 0 0 0,7 2-176 0,-7-2-32 15,0 0-16-15,0 0 0 0,6-6-64 0,-2-2-16 16,-3-2 0-16,-1-3 0 0,0-2-272 0,-1-3-48 16,0 0-16-16,-1 0 0 0,1-1-192 0,1 1 0 15,0 1 0-15,-1 0 0 0,1 3-256 0,1 1-112 16,2 0-16-16,1 2 0 16,0 1-256-16,1 3-48 0,1 2-16 0,1 1 0 15,1 3-288-15,1 1-64 0,0 1-16 0,0 0 0 16,-1 2 336-16,0 0 64 0,1-3 16 0,0 1 0 0,1 0 224 0,1 3 48 15,-1-1 16-15,1 1 0 0,-2-4 176 0,-1 2 16 16,-1 2 16-16,0 0 0 0,-2 3 160 0,-2-1 144 16,-2 2-16-16,-2 4-128 0,-1-3 704 0,-1 1 16 15,-1 1 16-15,-2-3 0 0,0 2-160 0,-1-1-48 0,1 0 0 0,1 0 0 16,2-1-336-16,3-8-192 0,0 8 192 0,0 0-192 16,0-8 0-16,0 0-144 0,0 0-16 0,5 6 0 15,-5-6-32-15,7 7-16 0,-1-3 0 0,2 0 0 16,1-2 208-16,0 1 0 0,2 0 0 0,1-1 0 15,-1 1 0-15,2-2 0 0,0 0 0 0,0 1 0 16,0 0 224-16,-1 0-16 0,-1-2 0 0,-1 0 0 16,-2 1 448-16,-8-1 96 0,0 0 16 0,6 4 0 15,-6-4 240-15,0 0 48 0,0 0 16 0,0 6 0 16,-1 1-240-16,-2 1-32 0,-2-1-16 0,0 1 0 16,0-1-496-16,-2-1-96 0,1-2-32 0,-2 1 0 15,-1-1-480-15,1 0-80 0,8-4-32 0,-5 4 0 16,-2 0-2448-16,7-4-512 0,0 0-80 0,0 0-11760 15</inkml:trace>
  <inkml:trace contextRef="#ctx0" brushRef="#br2" timeOffset="-168523.38">17918 7356 18431 0,'0'0'1632'0,"0"0"-1312"16,3 7-320-16,2-1 0 0,-1 2 2128 0,1 1 368 15,-1 2 64-15,0 0 0 16,0 1-2560-16,1 0-352 0,-1 1-160 0,0-3-16 15,-1 1-2016-15,-1-1-400 0</inkml:trace>
  <inkml:trace contextRef="#ctx0" brushRef="#br2" timeOffset="-168365.75">18016 7149 26719 0,'-8'-9'1184'0,"8"9"240"0,-4-5-1136 0,2-2-288 0,-1-1 0 0,1 2 0 16,0-1 960-16,2 1 128 0,2-2 16 0,0 1 16 15,1 1-928-15,2 1-192 0,0 1 0 0,-5 4 0 32,8-3-1056-32,1 3-128 15,-1 1-32-15,0 1-7104 0,0 0-1440 0</inkml:trace>
  <inkml:trace contextRef="#ctx0" brushRef="#br2" timeOffset="-168053.29">18156 7271 16575 0,'1'17'1472'0,"-1"-6"-1168"16,0-3-304-16,0 3 0 0,1 1 2176 0,-1 0 368 15,-1-3 80-15,0 0 0 0,1 0-1440 0,1 0-288 16,1 0-64-16,0 1-16 0,-2-1-544 0,0 0-96 16,0 0-32-16,0-1 0 0,1 0-144 0,-1-8 0 15,0 0 0-15,0 0 0 0,0 0-160 0,0 0-64 16,0 0-16-16,0 0 0 16,9 0-240-16,2-2-48 0,-2-2-16 0,-1 0 0 15,-1 1 32-15,1 0 16 0,0-1 0 0,1 1 0 0,0 1 272 0,3-2 48 16,1 1 16-16,1 3 0 0,2 0 656 0,-2 2 128 15,1 0 16-15,-4 3 16 0,-1 1 576 0,-1 0 112 16,-1 3 32-16,-2-1 0 0,-2 1 160 0,-1 2 16 0,-2-2 16 0,-1 1 0 16,-1 1-192-16,-2 0-32 0,-2 2-16 0,-2 2 0 15,-1-3-768-15,-2 2-160 0,-3-1-16 0,0-3-16 16,0 1-240-16,1-2-128 0,2-3 128 0,-2 0-128 31,-1-4-928-31,3-3-256 0,0-6-48 0,0 1-16 16,-2-3-2496-16,2-4-496 0</inkml:trace>
  <inkml:trace contextRef="#ctx0" brushRef="#br2" timeOffset="-167693.86">18425 7098 19343 0,'0'0'1728'0,"0"0"-1392"0,0 0-336 0,0 0 0 16,6 8 1936-16,-1 4 320 0,-1 3 64 0,-2 2 16 0,-2 5-608 0,0 6-112 15,-2 0-16-15,0 4-16 0,0 2-256 0,1-2-48 16,-1 1-16-16,4-5 0 0,0 0-608 0,2-2-112 15,0-1-32-15,1-3 0 0,2-3-336 0,1-2-176 16,2-1 160-16,0-2-160 0,1-5 0 0,-1-1 0 16,2 1 0-16,0-2 0 0,-2-4 0 0,2 0 0 15,-2 1 0-15,1-4 0 0,-1-5 0 0,-1-1 0 16,0-2 0-16,1-1 0 0,-4-3-224 0,1-1 16 16,-2 0 0-16,0-3 0 15,-1 3-368-15,-1-1-80 0,-2 1-16 0,-1-3 0 0,-3 3 352 0,1 1 80 16,-1 2 16-16,-1 3 0 0,0 5 432 0,-1-1 96 15,-2 3 16-15,1 4 0 0,-1 1 400 0,1 3 96 16,-1 3 16-16,1 0 0 0,1 2-448 0,1 4-96 0,1-4-16 16,3 3 0-16,1-2-272 0,3 2 0 0,2 0 0 0,0-1 0 31,2-2-240-31,2 0-144 0,2-4-48 0,1 1 0 16,1-3-1888-16,1-1-384 0,-1-1-80 0,0-4-12032 0</inkml:trace>
  <inkml:trace contextRef="#ctx0" brushRef="#br2" timeOffset="-167365.61">18828 7013 12895 0,'0'0'1152'0,"0"0"-928"16,-2-2-224-16,2 2 0 0,0 0 3680 0,0 0 688 15,0 0 144-15,9-3 32 0,1 6-2320 0,1-1-464 16,2 3-96-16,0 3 0 0,-2 1 192 0,1 3 64 16,0 4 0-16,1 2 0 0,-1 2-560 0,-1 2-96 15,2 1-32-15,-1 1 0 0,-1 2-400 0,-1 1-64 16,1 3-32-16,-1 3 0 0,-1-5-416 0,-1 2-96 15,-2 2-16-15,0 0 0 0,-4-2-208 0,0 3 0 16,-5 1 0-16,-2 1 0 0,-3-1 0 0,-1 2 0 16,-2-2-176-16,1 1 176 15,-2-1-1440-15,0-4-160 0,1 2-48 0,-1-5-18752 0</inkml:trace>
  <inkml:trace contextRef="#ctx0" brushRef="#br0" timeOffset="-156156.1">22736 12398 25791 0,'-2'2'1152'0,"2"2"224"0,33-31-1104 0,-33 27-272 16,0 0 0-16,1 13 0 0,0 0 800 0,3 4 96 15,0-3 32-15,0 0 0 0,3 3-320 0,-2 0-64 16,0 0-16-16,-1 0 0 0,0-2 0 0,0-1 0 15,0 0 0-15,0-1 0 0,-2-5 64 0,1 1 16 16,-2-1 0-16,0-1 0 0,-1-7-256 0,0 0-48 16,0 0-16-16,0 0 0 0,0 0-288 0,-5-3 160 15,-3-2-160-15,2-3 128 0,-1-1-384 0,1-5-64 16,-1-2-32-16,1-2 0 16,-1-3-96-16,1-3 0 0,-1-2-16 0,2-1 0 15,1-6-112-15,2 1 0 0,-1-2-16 0,2 4 0 16,1 0 144-16,1 2 16 0,0 4 16 0,3 1 0 0,3 5 608 0,1-1 112 0,1 2 16 0,0 1 16 15,0 3 448-15,1 5 96 0,2 4 16 0,0 3 0 16,0 2-208-16,-1 5-48 0,0 0 0 0,-1 3 0 16,-1 2-64-16,-2 0-32 0,-2 4 0 0,-1-1 0 15,-2-1 32-15,0 0 0 0,-2 0 0 0,-2 3 0 0,-1 1-256 16,-3 2-64-16,-1 0 0 0,-1-1 0 0,-1-3-512 0,-1 1-128 16,0 0 0-16,1-2-16 15,0-2-1744-15,1-2-352 0,1-2-64 0,1-3-7760 16,-1-2-1568-16</inkml:trace>
  <inkml:trace contextRef="#ctx0" brushRef="#br0" timeOffset="-155919.95">22979 11975 1839 0,'15'-26'0'0,"-9"13"160"0,1-3-160 0,2 2 0 16,0-3 0-16,3 2 0 0,-1 3 6640 0,1 0 1296 15,-1 2 256-15,-1 3 48 0,-1 1-5760 0,0 2-1152 16,-1 2-240-16,0 4-32 0,-2 2-304 0,1 0-64 15,-7-4-16-15,5 9 0 0,-2 2 16 0,-2 2 0 0,-1 2 0 0,-3 3 0 16,1 5-352-16,-3 4-64 0,-2 0-16 0,-1 3 0 16,-1 4-256-16,1 1 0 0,-2 0 0 0,1-1 0 15,-2-1-160-15,1-3-32 0,0 2-16 0,0-2 0 32,4-4-464-32,-1-1-96 0,3-3 0 0,1-2-16 0,0-3-1760 15,2-4-336-15,1-1-80 0,1-1-6368 0,0-4-1264 0</inkml:trace>
  <inkml:trace contextRef="#ctx0" brushRef="#br0" timeOffset="-155623.02">23198 12147 8287 0,'0'0'368'0,"4"-2"80"0,1-5-448 0,1-1 0 16,-2 2 0-16,0-1 0 0,1 0 2192 0,-1-1 368 16,-2 1 64-16,2 2 0 0,-1 0-1024 0,-3 5-224 15,0 0-32-15,0 0-16 0,0 0 496 0,0 0 96 16,0 0 32-16,0 0 0 0,0 0-288 0,-7 8-64 15,1 1-16-15,-2 1 0 0,-3 3-848 0,1 1-160 16,-3 2-48-16,-1 0 0 0,-2 1-96 0,2-3-32 16,1 2 0-16,0 3 0 0,0-4 32 0,1 0 0 15,0 1 0-15,3 0 0 0,1-1-144 0,3 0-32 16,2-2 0-16,2 0 0 0,1-4-256 0,3 0 160 0,1-1-160 16,2 1 128-16,1-4-128 0,2 0 0 0,2 0-160 15,2-2 160 1,2-2-656-16,0-1-48 0,2-1 0 0,0 0 0 15,-1-2-672-15,0-1-144 0,-1-2-16 0,1 2-16 16,-2-3-1264-16,1 2-256 0,-1-3-64 0</inkml:trace>
  <inkml:trace contextRef="#ctx0" brushRef="#br0" timeOffset="-155324.4">23413 12218 13823 0,'0'0'1216'0,"-6"-3"-960"0,-1-1-256 0,1 2 0 15,-3 0 3280-15,1 1 624 0,0 2 112 0,0 1 16 16,0 0-2368-16,2 2-496 0,-3 1-80 0,1 3-32 15,0 1-640-15,0-1-128 0,2 4-32 0,1-2 0 16,1 1 16-16,0-2 0 0,1-1 0 0,2 1 0 0,1 0-80 0,1-1-32 16,-1-8 0-16,0 0 0 0,0 0-160 0,5 9 0 15,2-3 0-15,2-2 128 0,-1-2-128 0,-2-2 0 16,1-7 0-16,-1 2 0 16,1-2 0-16,-1 1 0 0,1-1 0 0,0-2 0 0,-2 0 128 0,0 1-128 15,-1 0 0-15,0 2 128 0,0-1 0 0,-2 2 0 16,2 0 0-16,-4 5 0 0,0 0 400 0,0 0 80 15,7-3 16-15,-7 3 0 0,9 3 80 0,0 2 0 16,-1 2 16-16,1 2 0 0,0-1-48 0,1 3-16 16,0 4 0-16,1 0 0 0,1 2-416 0,0 0-96 15,2 3-16-15,2-2 0 0,1 2-384 0,2 0-96 16,3 3-16-16,2-4-12192 0,1-2-2448 0</inkml:trace>
  <inkml:trace contextRef="#ctx0" brushRef="#br3" timeOffset="-148694.29">7066 3247 23951 0,'0'0'2128'0,"0"0"-1696"0,0 0-432 0,0 0 0 16,-4 5 256-16,3 5-16 0,1 5-16 0,0 4 0 15,0 5 608-15,1 8 112 0,2 9 16 0,1 11 16 16,0 13-80-16,1 10-32 0,1 7 0 0,2 10 0 16,1 10-304-16,3 5-64 0,1 2-16 0,1 1 0 15,2-1-352-15,0-2-128 0,-1-5 0 0,2-12 0 0,2-9-192 0,-1-7-128 16,-1-10-16-16,1-8-16 16,-4-9-160-16,1-7-16 0,-2-7-16 0,-2-7 0 15,-1-8-288-15,-3-7-64 0,-7-11-16 0,0 0-7440 16,7-11-1488-16</inkml:trace>
  <inkml:trace contextRef="#ctx0" brushRef="#br3" timeOffset="-148131.45">7062 3107 24879 0,'2'-31'1088'0,"0"19"256"0,2-1-1088 0,3 0-256 16,2-1 0-16,2-2 0 0,5-2 544 0,0-2 48 0,1 0 16 0,2 0 0 15,6 2 288-15,2 1 64 0,5-1 16 0,4-1 0 16,6 0-640-16,5 1-128 0,4-1-16 0,2 2-16 16,3 0 32-16,24-5 16 0,-7 3 0 0,2 0 0 15,4-1-80-15,1 1-16 0,3-2 0 0,1-2 0 16,1-3-128-16,2 0 0 0,3 0 144 0,0 2-144 16,-1 3 0-16,-4 1 0 0,-8-1 0 0,-4 2 0 15,-4 4 0-15,-3 4 0 0,-3 4 0 0,-3 4 0 16,-3-1 0-16,-7 3 0 0,-7 1 0 0,-3 4 0 15,-2 1 0-15,-3 7 128 0,-4 5-128 0,-1 2 0 16,0 3 128-16,-2 6-128 0,-4 4 128 0,1 7-128 16,-3 4 176-16,1 2-48 0,-3 3 0 0,4 4 0 15,-1 5-128-15,1 5 160 0,-1 2-160 0,3 6 160 0,-1 7-160 16,-1 1 0-16,-4 0 0 0,4 4 0 0,-2 5 0 0,-6-25 128 16,1 7-128-16,2 3 0 0,0 1 0 0,-1 1 0 15,0 1-144-15,2 3 144 0,-2-4-192 0,0 2 192 16,-2-1-192-16,-2-2 192 0,-1-1-208 0,-1-2 64 15,-2-2 16-15,-2-1 0 0,-1-3-80 0,-2-3-16 16,-5-6 0-16,-3-5 0 0,-2-3 224 0,-5-1 0 16,-5-2 0-16,-2-2 0 0,-2 0 256 0,-7-3 80 15,-8 0 32-15,-5 0 0 0,-6-4 192 0,-9 1 32 16,-13-3 16-16,-6 0 0 0,-8 0 160 0,-7-3 48 16,-10-4 0-16,-8-2 0 0,-5-1 208 0,-6-4 32 15,-6-4 16-15,0-4 0 0,-1-4-144 0,0-3-32 16,1-7 0-16,5 0 0 0,2 0-656 0,9 0-240 15,6 0 144-15,13 3-144 16,8 2-2192-16,9 3-528 0,-60 16-96 0,53 9-32 0</inkml:trace>
  <inkml:trace contextRef="#ctx0" brushRef="#br3" timeOffset="-146099.83">6983 8369 11055 0,'-7'-18'480'0,"5"10"112"0,-4-2-464 0,1-3-128 0,-1 0 0 0,0-2 0 16,1 0 1216-16,0-2 208 0,-2 2 48 0,2 4 16 0,0-2 96 0,-1 2 16 16,2 2 0-16,1 2 0 0,0 4-192 0,3 3-16 15,0 0-16-15,0 0 0 0,0 0-384 0,0 0-80 16,-1 9-16-16,1 6 0 0,-1 5-240 0,-1 9-48 15,0 2-16-15,2 11 0 0,2 3 0 0,4 9 0 16,0 6 0-16,2 5 0 0,-1 9-320 0,0 6-64 16,3 3-16-16,-1 6 0 0,1-1 144 0,0 6 32 15,-2 1 0-15,1 2 0 0,-1 1-144 0,0-3-32 16,-1-1 0-16,-1-3 0 0,-1-4-192 0,1-2 144 16,-1-4-144-16,0-3 128 0,0-2 0 0,-1-3-128 15,0-3 192-15,1-1-64 0,0-1 0 0,1-1 0 16,-1-5 0-16,0-2 0 0,-1-1-128 0,-1-3 128 15,-1-4-128-15,0-1 128 0,-1-2-128 0,-1 0 192 16,0-1-192-16,-1-4 192 0,-2-2-192 0,-1-3 0 0,0-3 144 16,0 0-144-16,0 0 0 0,-1-2 128 0,-1 0-128 0,-1-4 0 15,1 0 0-15,-1-3 144 0,0 2-144 0,1-2 0 16,-1-1 128-16,1-2-128 0,1-1 0 0,1-3 0 16,1-1 192-16,2-3 0 0,1 0-16 0,1-1 0 15,2-3-48-15,2-1 0 0,2-1 0 0,2-1 0 16,2 0 0-16,2 2-128 0,2-3 192 0,2-1-64 15,-2 0 16-15,4-1 0 0,0 1 0 0,3-1 0 16,3-2 32-16,1 2 0 0,3-5 0 0,3 1 0 16,5 1 80-16,3-3 0 0,5 0 16 0,0 0 0 15,1-4-80-15,2 2-32 0,0-1 0 0,6-1 0 16,2 0-160-16,4-1 0 0,1 0 144 0,2 2-144 0,-1-3 0 16,1-1 128-16,-2-2-128 0,0 1 0 0,-1 2 0 0,2-1 0 15,0 1 0-15,1-1 128 0,-2 0-128 0,-1 2 0 16,-1 0 0-16,-3 0 128 0,0 0-128 0,0 2 0 15,0 0 0-15,0 1 0 0,1 1 0 0,0-5 0 16,-1 5 0-16,0-4 0 0,-4 0 0 0,0-1 0 16,0 1 0-16,-1 0 0 0,-2 1 0 0,1 0 144 15,1 1-144-15,-2 0 0 0,1 1 128 0,-1 1-128 16,-2 1 0-16,0 0 0 0,2 1 0 0,-5 1 128 16,-1 1-128-16,0 0 0 0,0 1 192 0,1 0-192 15,1 1 192-15,0-2-192 0,0-1 192 0,0 0-64 0,-3 0 0 0,0 0-128 16,-3-4 240-16,0 1-64 0,0 0-16 0,1 1 0 15,-2-2-160-15,0 1 160 0,-1 0-160 0,-1-1 160 16,2 2-160-16,-2-1 0 0,1-1 0 0,-2-1 128 16,0 0-128-16,-3-1 0 0,-5 0 144 0,0-2-144 15,-2-1 0-15,-3 1 144 0,-1 2-144 0,0-1 0 16,-2-2 192-16,1-1-192 0,-4 1 192 0,-1 0-192 16,1 1 176-16,-2-1-176 0,-1 2 160 0,2 1-160 15,-2-4 128-15,0 0-128 0,-3 0 0 0,1 2 144 16,-1-3-144-16,-1 0 0 0,-2-2 0 0,1 0 128 15,-1-2-128-15,0-3 0 0,-1-1 0 0,1-3 0 16,-2 0 0-16,0 0 0 0,-1-2 0 0,0-2 0 16,0-2 0-16,0-1 0 0,-1 1 0 0,2-4 0 15,0-1 0-15,-1-3 0 0,-1-2 0 0,0 0 0 16,3-2 0-16,-1-2 0 0,-1-1 128 0,-2-2-128 0,0 2 0 16,2-2 128-16,0-2-128 0,-1 1 128 0,1 0-128 0,0-1 0 15,-1 0 0-15,-1-2 0 0,0 0 0 0,-2-2 0 16,-2 0 0-16,2 1 0 0,2 1 0 0,0 2 0 15,2 1 0-15,-1 2 0 0,-2 1 0 0,1-1 0 16,-1 2 0-16,0-2 0 0,0 4 0 0,2-4 0 16,0 2 0-16,-1-1 0 0,0 2 0 0,-1-1 0 15,0-2 0-15,0-1 0 0,1 0 0 0,0 0 0 16,0 1 0-16,-1-1 0 0,-1 0 0 0,0 0 0 16,-1-6 0-16,-1 3 0 0,0 2 0 0,-2-2 0 15,-1-1 0-15,-2 0 0 0,-1 2 0 0,-2-3 0 16,-1 2 0-16,2 2 0 0,0-1 0 0,-1 4 0 15,1-1 0-15,1 3 0 0,0-3 0 0,0 4 0 16,2-2 0-16,-1 1 0 0,1-3 0 0,-2 0 0 16,0 0 0-16,-1 2 0 0,2-3-144 0,1 3 144 0,-3-1 0 15,2 2 0-15,1 0 0 0,-2 0 0 0,1 2 0 0,2 3 0 16,-1 1-128-16,0 1 128 0,2 2 0 0,-1 0 0 16,1 3-144-16,0 2 144 0,0 2 0 0,1 2-144 15,-3 1 144-15,2 3 0 0,-1 2 0 0,0 0 0 16,1 1 0-16,-1-2-160 0,0 3 160 0,-2 0 0 15,1 3-128-15,-2-3 128 0,0 0 0 0,-1-2 0 16,0 2-144-16,0 0 144 0,-1 0 0 0,1 2-144 16,-2-1 144-16,-1 0 0 0,-1 2 0 0,-1 1 0 15,-2 1 0-15,-4 1 0 0,-2 1 128 0,-3-1-128 16,-2 2 160-16,0 1-32 0,-2 1-128 0,-1 1 192 16,-4-2-192-16,1 3 128 0,1-1-128 0,-1 2 0 0,-1-2 0 15,-1-1 0-15,0 2 0 0,-4-3 0 0,-3 1 0 0,-2-1 0 16,-4-1-176-16,-5 1 176 0,1-1-176 0,1 1 176 15,1-1-128-15,-3-2 128 0,0 2 0 0,-2 1 0 16,-1 2 0-16,0 0-128 0,-4 2 128 0,1 2 0 16,-2 0 0-16,0 1-128 0,0 2 128 0,-3 3 0 15,-1-2 0-15,-3 5 0 0,-3 1 0 0,2-1-160 16,0 0 160-16,1 2 0 0,3-3-128 0,0 2 128 16,0-2 0-16,-2 1 0 0,-2 2-176 0,-1 0 176 15,1 0-160-15,1-1 160 0,0-3-256 0,2 0 64 16,-1 1 0-16,-1-2 0 0,-1 1 192 0,3-2-176 15,3 1 176-15,3-1-160 0,4 0 160 0,4 1 0 16,3-3 0-16,0 3 0 0,4 1 0 0,0 1 0 16,1 1 0-16,1-2 0 0,0-4 0 0,1 0 0 15,3 2 0-15,1-1-128 0,3 0 128 0,1-1 0 0,2 0 0 0,-1 0-128 16,-1-2 128-16,2 1 0 0,0 0 0 0,1 1 0 16,-2-4 0-16,1 2 0 0,0-1 0 0,0-2 0 15,-1 2 0-15,2-1 0 0,1 2 0 0,3 1 0 16,2-2 0-16,3 2 0 0,1 1 0 0,3 2-128 15,1 2 128-15,2 3 144 0,2 1-16 0,4 4-128 16,3 2 160-16,3 5-160 0,0 3 128 0,5 2-128 16,0 5 0-16,4 1 128 0,1-1-128 0,4 2 0 15,1 2 0-15,2 1 0 0,3 2 0 0,2 0 0 16,0 1-1312-16,0 1-240 16,1 0-48-16,1 3-17040 0</inkml:trace>
  <inkml:trace contextRef="#ctx0" brushRef="#br3" timeOffset="-145420.65">9591 1471 25791 0,'-5'8'2304'0,"-10"-4"-1856"16,-2 5-448-16,1 1 0 0,3 4 256 0,5-1-64 15,4-3 0-15,8 3 0 0,9 1 352 0,8 2 64 16,9 1 16-16,9-1 0 0,9-2 112 0,10-1 32 16,6-1 0-16,7 1 0 0,8 1 608 0,4-3 128 15,7-1 32-15,3 0 0 0,4-1-176 0,9 1-16 16,7 0-16-16,9 0 0 0,7 1-352 0,8-2-64 15,6 1-16-15,60 4 0 0,-14-3-160 0,-9-2-32 0,-6-1-16 16,-49-1 0-16,12 3-176 0,53 2-48 0,-24-3 0 16,-54-2 0-16,8-1-48 0,-3 1-16 0,-5-2 0 0,0 0 0 15,-1 1-96-15,-3-2-32 0,-1-2 0 0,-6 0 0 16,-5 1-272-16,-5 2 160 0,-3-1-160 0,-10 0 128 16,-6 1-128-16,-6-4 0 0,-7 2 0 0,15 0 0 31,-15 2-752-31,-10-1-128 0,-7 1-16 0,-6-1-16 15,-4 1-1776-15,-5-4-336 0</inkml:trace>
  <inkml:trace contextRef="#ctx0" brushRef="#br0" timeOffset="-86728.45">2598 17536 1839 0,'-2'26'160'0,"2"-26"-160"0,0 0 0 0,0 0 0 16,0 0 4528-16,1 9 864 0,0-1 176 0,1-1 48 15,-2 6-3696-15,1 1-720 0,3 0-160 0,1 1-16 16,0 1 96-16,0 2 32 0,1-1 0 0,0 3 0 15,1-1-416-15,-2-2-80 0,0 2-16 0,2 2 0 16,-1 1-368-16,1-1-80 0,-2-1 0 0,0 0-16 16,0 0 32-16,1 3 16 0,-3-2 0 0,1-3 0 15,0-1-16-15,-1-3 0 0,-2-1 0 0,-1-1 0 16,-1-1-64-16,0-1-16 0,-2-3 0 0,3-7 0 16,-5 2-128-16,5-2 192 0,-7-1-192 0,1 0 192 15,-2-5-192-15,0-2-272 0,-1-2 64 0,-1-4 16 0,-2-5-112 16,0-3-16-16,0 0 0 0,-1-4 0 15,-4-4-96-15,3-3-32 0,0-2 0 0,1-1 0 16,4-2-176-16,2 1-32 0,0 2-16 0,4 4 0 0,1 1 416 0,4 4 96 16,1 2 16-16,4 2 0 0,3 1 144 0,2 3 0 15,1 4 160-15,2-1-160 0,0 5 496 0,3 2 0 16,2 6 0-16,0 0 0 0,-1 4 144 0,-1 3 16 16,-1 1 16-16,0 3 0 0,-2 1-32 0,-2 1 0 15,-3 2 0-15,0 4 0 0,0-1 64 0,-3 1 16 16,-1 0 0-16,-2 0 0 0,-4 4-240 0,-2-2-48 15,0-1-16-15,-2 1 0 0,-1-1-224 0,-2-1-64 16,-1 0 0-16,0-4 0 0,2-1-336 0,-2-1-80 16,-1-3-16-16,1-3 0 15,2-2-1840-15,-2-3-368 0,-1-1-80 0</inkml:trace>
  <inkml:trace contextRef="#ctx0" brushRef="#br0" timeOffset="-86461.68">2890 17221 13823 0,'0'0'1216'0,"4"-4"-960"0,-1-1-256 0,1 0 0 16,1 0 2768-16,2-2 512 0,-2 1 112 0,1 1 0 15,1 1-1168-15,1 1-240 0,-2 3-64 0,2 0 0 0,0-1-592 0,-8 1-128 16,8 8-32-16,-2 2 0 0,-1 3-464 0,-1 4-112 31,-1-1-16-31,-1 3 0 0,-2 5-176 0,0 2-32 0,-1 2-16 0,-1 2 0 0,-2 4-544 0,0-2-96 16,0 1-32-16,0 1 0 15,-1 0-1728-15,1-1-336 0,0-2-80 0,1-2-7712 16,1-8-1552-16</inkml:trace>
  <inkml:trace contextRef="#ctx0" brushRef="#br0" timeOffset="-86164.73">3203 17138 16575 0,'0'0'1472'0,"0"0"-1168"0,0 0-304 0,0 0 0 16,0 0 2784-16,0 0 496 0,0 0 112 0,0 0 0 16,2 6-1312-16,-1 1-272 0,0 1-48 0,-1 2-16 15,0 3-640-15,-2 4-128 0,0-1-16 0,-2 2-16 16,-3 7-624-16,-3 2-112 0,3-1-16 0,-4 2-16 15,-2-2 16-15,1 0 16 0,1-3 0 0,-1 2 0 16,0-1 144-16,-1-4 32 0,3-1 0 0,1-1 0 16,-1 1 128-16,3 0 48 0,0-4 0 0,3 0 0 15,2-4-560-15,0-1 0 0,1-1-192 0,1-9 48 16,0 0 144-16,4 6 0 0,2-1 0 0,2 1 0 16,1-1-128-16,0-3 128 0,2 2-128 0,1 0 128 15,-2-1-1552-15,4 0-240 0,5 0-32 0,-2-1-16 16,0-2-1392-16,1-3-288 0</inkml:trace>
  <inkml:trace contextRef="#ctx0" brushRef="#br0" timeOffset="-85852.37">3515 17337 17503 0,'0'0'1552'0,"-7"2"-1232"16,-1-1-320-16,-1 2 0 0,0-2 2608 0,-1 4 464 15,-2 4 80-15,0 2 32 0,1 0-1744 0,0 4-352 16,2 0-64-16,1 2 0 0,0 3-512 0,3-2-80 15,1 2-32-15,2-2 0 0,0-2-400 0,2-1 0 0,-1 0-192 0,1-2 192 16,1-2 0-16,2 0 192 0,1-2 0 0,0-3 0 16,-4-6-192-16,6 6 0 0,1-2 0 0,-7-4 0 15,8 0 0-15,-2-3 0 0,1 0 0 0,-1-3 128 16,1-1-128-16,-2-3 0 0,0-1 144 0,0 0-144 16,1 0 144-16,-1 0-144 0,-1 0 192 0,0 1-192 15,1-1 512-15,0 2-16 0,0 1 0 0,0 2 0 16,2-1 144-16,0 2 16 0,0 2 16 0,2 3 0 15,1 2 48-15,0 2 16 0,2 5 0 0,2 0 0 16,2 3-32-16,-1 3-16 0,2 1 0 0,0 5 0 16,-1-2-320-16,1 2-64 0,2 0-16 0,2 0 0 15,0 0-1904-15,-4-6-384 0,0 1-80 16</inkml:trace>
  <inkml:trace contextRef="#ctx0" brushRef="#br0" timeOffset="-85367.92">4072 17447 28095 0,'0'0'1248'0,"0"0"256"0,7-1-1200 0,4-1-304 16,-1-3 0-16,3 1 0 0,4 0 384 0,1-1 32 15,1-1 0-15,2-1 0 0,-2-1 0 0,2 0 0 16,0 1 0-16,0-1 0 0,0 0-416 0,-2 0-144 16,1 0 0-16,-2 2-8992 15,-1-2-1792-15</inkml:trace>
  <inkml:trace contextRef="#ctx0" brushRef="#br0" timeOffset="-85179.29">4218 17502 7359 0,'0'0'656'0,"-4"5"-528"0,4-5-128 0,0 0 0 15,0 0 5024-15,2 8 976 0,3-2 192 0,3-1 32 32,4-2-4064-32,2-2-816 0,3-1-176 0,0-1-16 0,0-2-528 0,1 1-112 0,2-2 0 0,1 1-16 46,2-2-768-46,-1 0-160 0,-1 0-16 0,-2-1-9856 0,0 1-1984 0</inkml:trace>
  <inkml:trace contextRef="#ctx0" brushRef="#br0" timeOffset="-84695.07">5075 17253 29535 0,'0'0'1312'0,"0"0"272"0,0 0-1264 0,-1-4-320 16,-2-7 0-16,0 4 0 0,-3-1 896 0,1 0 112 16,-1 0 16-16,-2 2 16 0,-3 0 288 0,-3 1 48 15,0-1 16-15,-2 0 0 0,0 4-816 0,-1 2-144 16,2 0-48-16,-2 4 0 0,1 1-384 0,2 3 0 16,-2 2 0-16,2 2 0 0,0 0-176 0,-1 1 176 15,5 2-128-15,1-2 128 0,2 4-144 0,3-2 144 31,2 0-160-31,2-2 160 0,1 0-176 0,3 0 176 0,2 2-192 0,3-5 192 0,1-2-240 0,3 0 64 16,1-6 16-16,2 0 0 0,1-4-32 0,2 0 0 0,2-7 0 0,0 1 0 31,-2-3 64-31,1 2 0 0,-1-5 0 0,0 1 0 16,-2-1-208-16,0-1-48 0,-2 1 0 0,-2 0 0 0,-1 0 96 0,-3 0 16 0,-1 0 0 0,-1-2 0 31,-2 3 272-31,0 1-128 0,-2 1 128 0,-2 0 0 0,0-2 0 0,0 3 0 0,-1 2 0 0,0 8 0 16,0 0 160-16,0 0 32 0,0 0 16 0,-3 4 0 15,-1 2 192-15,0 4 48 0,0 1 0 0,1 2 0 16,1 6 160-16,0 1 32 0,1 3 16 0,1 0 0 16,1 3-32-16,2 0-16 0,1 2 0 0,0-1 0 31,0 0-240-31,1-1-48 0,1 0-16 0,1-1 0 16,-1 0-304-16,2-2 0 0,1-2 0 0,2 0 0 0,1-1-1792 0,-1-1-480 0,2 1-96 15</inkml:trace>
  <inkml:trace contextRef="#ctx0" brushRef="#br0" timeOffset="-73820.66">6283 17789 4607 0,'-3'3'400'0,"0"0"-400"0,-1 1 0 0,4 17 0 0,0-21 5040 0,0 0 912 0,0 0 192 0,0 0 48 16,0 0-4128-16,7 6-816 0,0 0-160 0,2-1-48 15,2 1 176-15,4-1 16 0,0 1 16 0,2-1 0 16,3 1-416-16,-2 1-64 0,2-3-32 0,-1 1 0 16,2 2 32-16,1-2 16 0,2-1 0 0,-1 1 0 15,1-2-144-15,-1 2-48 0,-1 0 0 0,3 1 0 16,2-2-320-16,2 2-64 0,1-2-16 0,3-1 0 16,1 1-192-16,1 0 0 0,1 1 128 0,3-2-128 15,-1 1 0-15,1-1 0 0,0-1 0 0,-9 1 0 0,-1-2 0 0,0 2 128 16,-2-2-128-16,2 0 0 0,0 1 0 0,-2-2 128 15,0 0-128-15,8 0 0 0,-2-2 0 0,-2 1 0 16,-2-2 0-16,0 1 0 0,-1-2-144 0,0 0-80 16,-2 0-16-16,-1-1 0 15,-2 1-1456-15,-2-3-288 0,-1 1-64 0,-1 1-16 16,-1-1-960-16,-1 1-192 0,0 1-48 0</inkml:trace>
  <inkml:trace contextRef="#ctx0" brushRef="#br0" timeOffset="-73523.89">7485 17700 8287 0,'-16'6'736'0,"9"-2"-592"0,-2 0-144 0,0 1 0 0,1-2 4960 0,2 1 960 16,1-1 192-16,5-3 32 0,0 0-4288 0,0 0-848 0,0 0-176 0,1 7-48 15,-1-7-480-15,9 8-112 0,3 1 0 0,2 0-16 16,3-5-176-16,-1 0 0 0,-1 0 0 0,4 0 0 15,0 0 0-15,1 1 0 0,1 0 0 0,-2 2 0 16,1 1 0-16,1 2 0 0,-4 2 0 0,-4 1 0 16,0-1 576-16,-4 3 96 0,-3 2 16 0,-1 2 0 15,-2 0 336-15,-3 2 80 0,-1 2 16 0,-3 3 0 16,-3-1-480-16,-2 0-112 0,-2-1-16 0,-3-1 0 16,-1-2-320-16,-1-2-64 0,-1-2 0 0,2 2-128 15,2-1-128-15,0-3-144 0,1-4-32 0,1-2-12160 16,2-5-2432-16</inkml:trace>
  <inkml:trace contextRef="#ctx0" brushRef="#br0" timeOffset="-72289.65">8517 17614 20271 0,'0'0'896'0,"0"0"192"0,1-5-880 0,-7 2-208 16,1 2 0-16,5 1 0 0,0 0 3136 0,0 0 576 15,0 0 112-15,0 0 16 0,0 0-2528 0,0 0-512 16,6 8-96-16,1-1-32 0,-1 2-672 0,0-1 0 16,0 1 0-16,1 2 0 0,0-1 0 0,1 2 0 15,1 1 0-15,2-1-176 16,-1-1-1888-16,5 4-384 0,-2-1-80 0,-2-2-16 0</inkml:trace>
  <inkml:trace contextRef="#ctx0" brushRef="#br0" timeOffset="-72133.35">8756 17525 24879 0,'0'0'1088'0,"0"0"256"0,0 0-1088 0,1 8-256 0,-1 1 0 0,1 3 0 15,1-2 2448-15,-1 3 432 0,2 2 96 0,0-1 16 16,3 2-2112-16,2 6-432 0,1 1-64 0,1 2-32 31,3 2-1776-31,1-2-368 0,1 1-64 0</inkml:trace>
  <inkml:trace contextRef="#ctx0" brushRef="#br0" timeOffset="-71318.73">9520 18121 23039 0,'0'0'2048'0,"0"0"-1648"15,-5-4-400-15,-1-1 0 0,6 5 1856 0,-6-4 304 16,-1 0 48-16,1 0 16 0,1 1-992 0,-2 1-192 16,-2-1-32-16,1 3-16 0,0 2-512 0,0 1-96 15,-1 4-32-15,1 2 0 0,2 5-352 0,-1 6 0 16,1-2 0-16,2 3-128 0,1 4 128 0,2-6 0 0,2 2-144 0,2 0 144 16,2 1 0-16,2 1 0 0,2 0 0 0,1-2 0 15,5-3 0-15,-1-1 0 0,2-3 160 0,2-2-160 16,1-3 416-16,8-2-32 0,-3-5 0 0,0-2 0 15,-3-5 208-15,-1-5 48 0,-1-5 0 0,-4-3 0 16,2-5 64-16,-5-3 32 0,-4-2 0 0,-2-6 0 16,0-3-320-16,-4-4-64 0,0-2-16 0,-5 1 0 15,-1 2-208-15,-1 6-128 0,-2-2 160 0,-2-1-160 16,-3 1-192-16,-2 0-128 0,-2 2-16 0,1 1-16 16,-3 1-1120-16,-2-4-240 0,3 6-32 15,1 5-16-15,2 5-1728 0,5 9-352 0</inkml:trace>
  <inkml:trace contextRef="#ctx0" brushRef="#br0" timeOffset="-70959.28">9910 18151 11967 0,'0'0'528'0,"0"0"112"0,0 0-512 0,0 0-128 16,0 0 0-16,-2 6 0 0,2-6 4112 0,-2 6 800 15,-2-1 144-15,1 1 48 0,-1 4-3104 0,2-4-608 16,-1 2-128-16,-1 4-32 0,0 2-848 0,2 0-192 16,0 2-16-16,4 0-16 0,-1-1 16 0,1 1 0 15,2-2 0-15,2 2 0 0,0-1-176 0,1 0 0 0,0-1 0 0,3 1 0 16,0-2 160-16,2 0 96 0,-2-4 32 0,2 0 0 16,0-3 224-16,1 0 64 0,1-5 0 0,0-1 0 15,2-3-64-15,1-2 0 0,-3-1 0 0,-1-2 0 16,-1-1-96-16,-1-1-32 0,-4-3 0 0,-1 0 0 15,-3 2-64-15,0-1 0 0,-3-1-16 0,-1 0 0 16,-4-1-112-16,-3-2-32 0,-3-1 0 0,0-1 0 16,-4-1-160-16,1 1-144 0,0-1 144 0,-2 0-208 31,3 1-1248-31,0 1-240 0,0 2-48 0,2 0-10096 0,1 3-2000 0</inkml:trace>
  <inkml:trace contextRef="#ctx0" brushRef="#br0" timeOffset="-66334.21">10220 18320 2751 0,'21'-24'256'0,"-21"16"-256"15,0 0 0-15,0 0 0 0,0 0 3728 0,-2 1 704 16,1-1 144-16,0 0 32 0,-1 1-1664 0,1 1-336 16,0 1-64-16,1 5-16 0,0 0-784 0,0 0-144 15,0 0-48-15,0 0 0 0,0 0-752 0,0 0-160 16,0 0-16-16,5 6-16 0,-2 1-96 0,1 2 0 15,0 0-16-15,1 1 0 0,-1-1-256 0,0 2-48 16,-1-1-16-16,1 2 0 0,-1-4-176 0,2 1 0 16,0 0 0-16,1-1 128 0,-6-8-128 0,6 6 0 0,-6-6 0 0,8 4 0 15,-8-4 0-15,9 0 0 0,0 2 0 0,2-4 0 16,-1 1-256-16,1-3 80 0,-2 2 16 0,-3-5 0 16,-1 1-96-16,-2-2-32 0,2-1 0 0,-1-1 0 15,-1 1 112-15,-1-1 32 0,1-2 0 0,-2 0 0 16,1 1 144-16,-1 0 0 0,0 2 0 0,0 1 0 15,-1 2 208-15,0 6 80 0,0 0 16 0,0 0 0 16,0 0 272-16,0 0 64 0,0 0 16 0,3 12 0 16,0-1-208-16,-1 4-64 0,1 2 0 0,1-3 0 15,1 2-384-15,2 1 0 0,-2-1 128 0,1 1-128 16,-1-1-256-16,2 0-64 0,0-2-32 0,-1-2 0 16,2-3-1376-16,-2 0-256 0,1-1-64 15,-1-2-8592-15,1 0-1712 0</inkml:trace>
  <inkml:trace contextRef="#ctx0" brushRef="#br0" timeOffset="-65896.67">10620 17851 29311 0,'0'0'1296'0,"0"0"272"0,0 0-1248 0,0 0-320 15,0 0 0-15,0 0 0 0,0 0 800 0,0 0 96 16,5 7 32-16,1 3 0 0,-1 4-80 0,3 2-16 15,-1 2 0-15,2 4 0 0,1 3-608 0,0 3-224 16,0 12 144-16,1-3-144 0,-2-5 208 0,-1 1-32 16,0-2-16-16,-2-2 0 0,1-5 160 0,1 0 16 0,-3-2 16 15,-1-4 0-15,0 2-352 0,-1-4 0 0,-1-3 0 0,-2 0 0 16,0-6-336-16,0-7-48 0,0 0 0 0,0 0 0 31,0 0-624-31,0 0-128 0,0 0-16 0,0 0-16 16,-7-7-32-16,2-5 0 0,0-2 0 0,4-2 0 15,-1 0 496-15,2 1 80 0,0-5 32 0,2 0 0 0,1 0 432 0,3 0 160 0,0 0 0 0,1 4-144 16,-1 3 688-16,2-2 144 0,-1 3 16 0,2 3 16 16,0 1 256-16,1 3 48 0,1 3 16 0,-2 3 0 15,1 3 48-15,2 2 16 0,0 5 0 0,-1 2 0 16,1 3 64-16,-1-2 16 0,-4 3 0 0,-3 1 0 16,0 0-336-16,-1 2-64 0,-2 1-16 0,-1 0 0 15,0-1-288-15,-2 3-64 0,-5-3-16 0,-2 1 0 16,-2-1-224-16,1-2-48 0,-2-1-128 0,1-1 192 15,-2-3-544-15,2-3-112 0,2-2-32 0,-3-4 0 16,1-3-2112-16,-1-3-416 0,0-4-96 0</inkml:trace>
  <inkml:trace contextRef="#ctx0" brushRef="#br0" timeOffset="-65490.56">10964 17742 25791 0,'0'0'2304'0,"0"0"-1856"15,0 0-448-15,0 0 0 0,0 0 2176 0,4 9 352 16,-1 0 64-16,1 4 16 0,-2 1-1552 0,1 3-304 16,0 3-64-16,0 2-16 0,1 4-368 0,0 1-80 15,0 3-16-15,0 3 0 0,1 5-208 0,1 0 176 0,-1-1-176 0,1 1 160 16,1-1-160-16,1-10 160 0,-1 0-160 0,3-2 160 16,-1-1-160-16,1-4 0 0,2 0 0 0,-2 0 0 15,2-3 0-15,5 3 0 0,1-1 0 0,-1-2 0 16,0-7 0-16,-1-1 0 0,-2-2 0 0,3-2 0 15,0 0-384-15,1-7-16 0,0-2 0 0,-2-4 0 32,-2-3-368-32,1 0-64 0,-5-1 0 0,-1-1-16 15,-2 1 224-15,-2-4 48 0,-2 2 16 0,-1-2 0 0,0 2 352 0,-2 0 64 0,-3-1 16 0,-2 0 0 16,-3-2 384-16,-1 3 64 0,-4-3 32 0,-2 4 0 16,-2 3 368-16,-1 5 80 0,1 3 16 0,2 2 0 15,0 1 352-15,2 5 80 0,-1 6 16 0,2 4 0 16,4 2-80-16,4 2-16 0,4 0 0 0,4 3 0 0,4 0-320 15,4-1-64-15,4 2-16 0,2-2 0 0,3-1-448 16,1 0-112-16,1-7-16 0,2-1 0 0,2-4-192 0,2-2 0 16,0-5 0-16,1-2 0 15,1-2-2080-15,-1-5-352 0,3-2-80 0</inkml:trace>
  <inkml:trace contextRef="#ctx0" brushRef="#br0" timeOffset="-64086.65">12191 18281 37311 0,'0'0'832'0,"0"0"160"0,0 0 32 0,0 0 16 0,0 0-832 0,0 0-208 15,14-30 0-15,-14 30 0 0,11 6 768 0,-1-6 96 0,2 0 32 0,1 0 0 16,1 0-608-16,3 0-112 0,3 0-32 0,2 0 0 16,0-3-368-16,2 2-80 0,-1-1-16 0,2 1 0 31,1-2-2416-31,0 1-480 0,-1-2-112 0,1-1 0 0</inkml:trace>
  <inkml:trace contextRef="#ctx0" brushRef="#br0" timeOffset="-63430.14">12954 17765 9215 0,'0'0'400'0,"0"0"96"0,-5-1-496 0,5 1 0 15,0 0 0-15,0 0 0 0,0 0 3872 0,0 0 672 16,-2-2 144-16,2 2 32 0,0 0-3040 0,0 0-592 15,0 0-128-15,4 6-32 0,1 3-336 0,1 4-64 0,0 1-16 0,1 4 0 16,-1 5-128-16,2 4-16 0,1-1-16 0,1 7 0 16,0 2 160-16,0 3 48 0,-1-1 0 0,0 3 0 15,0-1 16-15,-1-2 0 0,-4-1 0 0,1-2 0 16,1-1-112-16,-2-6-16 0,-2-1 0 0,1-3 0 16,-2 2-144-16,0 0-48 0,-1-1 0 0,-2 1 0 15,-2-1-112-15,-1-2-16 0,-2-1-128 0,-1-3 192 16,-1-2-192-16,-1-3 0 0,-2-3 0 0,0-1 0 15,0-2-144-15,-6-1 144 0,0-3 0 0,-2-5-144 16,0-3 144-16,-1-3-192 0,0-2 192 0,1-3-192 16,1-4-64-16,3 0 0 0,2 0-16 0,5 1 0 15,1-3 96-15,3-2 32 0,-1-1 0 0,4 1 0 16,-1-1 144-16,4 1-160 0,2 1 160 0,1-6-160 16,1 2 160-16,2 1 0 0,-1 3 0 0,2 1 0 0,1 1 384 0,2 5 16 15,0 1 0-15,2 4 0 0,2 2 48 0,0 3 0 16,1 5 0-16,-2 2 0 0,2 2-48 0,0 5 0 15,-1-1 0-15,2 4 0 0,-1 2-16 0,0 0 0 16,-1 1 0-16,1-1 0 0,-3 4 256 0,0 0 64 16,-3-1 0-16,2 5 0 0,0-1-144 0,1 2-32 15,-1 0 0-15,1-1 0 0,0 1-272 0,-2-7-48 16,4-1-16-16,-2-1 0 0,0 0-192 0,2-5-128 16,2 2 128-16,2-1-208 15,1-4-1152-15,8 1-240 0,1-2-32 0,-1-3-11568 16,2-4-2320-16</inkml:trace>
  <inkml:trace contextRef="#ctx0" brushRef="#br0" timeOffset="-62977.17">13795 17615 28847 0,'-6'16'1280'0,"6"-16"256"0,-2 6-1216 0,-1 3-320 16,2 4 0-16,0 0 0 0,-2 1 352 0,2-1 16 16,-1 1 0-16,1-1 0 0,0 3 208 0,1-1 32 0,1-2 16 0,0 0-9952 15,-3-2-1984-15</inkml:trace>
  <inkml:trace contextRef="#ctx0" brushRef="#br0" timeOffset="-62820.93">13892 17615 14735 0,'0'0'640'0,"4"4"160"0,0 0-640 0,3 0-160 0,-2 0 0 0,0 2 0 16,2 3 4768-16,-1-1 928 0,1 1 176 0,2 6 32 15,-3 0-3344-15,1 2-688 0,-2 3-128 0,2-1-16 16,-2 1-1120-16,-1 1-224 0,-2 0-32 0,2 3-16 16,0-3-3152-16,0-2-624 0</inkml:trace>
  <inkml:trace contextRef="#ctx0" brushRef="#br0" timeOffset="-62164.44">14745 18249 17503 0,'-9'14'768'0,"6"-6"176"0,-1 2-752 0,2 3-192 0,-1 0 0 0,2 4 0 16,1 4 4112-16,1 1 800 0,0 3 144 0,2 9 48 0,1 0-3440 0,1-1-704 15,2-2-128-15,-1-9-16 0,1 0-528 0,1-2-96 16,-1-1-32-16,1-1 0 0,-1-3-160 0,-1-1 0 16,2-5 0-16,-1 3 0 0,-2-3 0 0,-1-2 0 15,-4-7 0-15,0 0 0 16,0 0-400-16,0 0-16 0,-4-7 0 0,0-5 0 16,0-2 0-16,0-3 0 0,-1-5 0 0,1-3 0 0,-1-1 96 0,2 0 32 15,-1-4 0-15,2-1 0 0,-2-2-48 0,2 2-16 16,2 0 0-16,2-1 0 0,0 1 352 0,5-5-144 15,-1 3 144-15,3 6 0 0,2 3 256 0,1 5 144 16,-1-2 48-16,2 8 0 0,3 4 256 0,0 2 48 16,-2 3 16-16,2 3 0 0,-2 2 32 0,-1 4 16 15,0 3 0-15,-1 3 0 0,-2 0-128 0,-1 4-32 0,-2 2 0 16,-1 1 0-16,-3 0-384 0,-2-1-80 0,-2-3 0 0,0 2-16 16,-3 0-176-16,-1 1-192 0,-3-6 32 0,0 1 16 31,1-2-1072-31,1-2-224 0,-1-1-32 0,1-3-16 15,-1-3-2160-15,1-2-448 0</inkml:trace>
  <inkml:trace contextRef="#ctx0" brushRef="#br0" timeOffset="-61694.39">15169 18111 13823 0,'0'0'1216'0,"5"9"-960"0,0 0-256 0,2 3 0 15,-1 1 3840-15,1 2 736 0,-2 2 144 0,0 1 16 16,0-1-2736-16,2 0-544 15,-1-1-112-15,0 0-32 0,-4-3-592 0,0 0-112 16,-2-2-32-16,1 0 0 0,0-2-368 0,-1 0-80 16,0-1 0-16,0-8-128 0,-4 6 176 0,-1-2-176 15,5-4 160-15,-8 2-160 0,-1-2 0 0,1-3-192 16,2-1 16-16,-1-2 0 0,2-4-80 0,1 0 0 16,0 0-16-16,2-3 0 0,2-4 32 0,1 0 16 15,0 0 0-15,2 1 0 0,1-1 64 0,1 3 16 16,1-1 0-16,1 5 0 0,2-2 144 0,0 4-160 15,-1 1 160-15,1 0-160 0,0 2 160 0,0 1 0 16,-1 3 0-16,0 2 0 0,-8-1 0 0,9 4 0 16,-2 1 144-16,-1 3-144 0,-1 0 480 0,-1 2-16 0,0 5 0 0,1-1 0 15,1 4-272-15,-1-1-48 0,0-1-16 0,0-1 0 16,1 0-128-16,0-1 0 0,2 0 0 0,1 1 0 16,0-1 0-16,2-1 0 0,0-4 0 0,1 0-176 15,1 0 176-15,0 1-208 0,1-4 80 0,-1-3 128 16,-1-1 0-16,-1 0 0 0,-4-2 0 0,0-2 0 15,0-2 192-15,-2-1 176 0,-1-1 16 0,-2-1 16 16,0-2 128-16,0 0 32 0,-2-2 0 0,-1 1 0 16,-3-2-304-16,-1 1-48 0,-2-1-16 0,-1 0 0 15,-2 0-192-15,0-1 0 0,-5-4-192 0,2 0 192 16,-1 2-592-16,1 0-16 0,1 0 0 16,0 0 0-16,4 1-1552 0,3 0-304 0,1-1-64 0,2 1-7376 15,0 0-1472-15</inkml:trace>
  <inkml:trace contextRef="#ctx0" brushRef="#br0" timeOffset="-61538.12">15651 17829 7359 0,'0'0'656'0,"0"0"-528"15,0 0-128-15,0 0 0 0,0 0 5904 0,0 0 1152 16,3 6 240-16,1 2 32 0,0 4-4576 0,-1 5-896 16,1 5-192-16,0 5-48 0,2 3-1008 0,0 3-208 15,2 2-32-15,0 2-16 0,-1 2-352 0,1 0 0 16,1-3 0-16,-1 0 0 0,-1-2-256 0,-1-2-112 15,1 2-16-15,-1-3-16 16,0 2-2800-16,-3-2-576 0</inkml:trace>
  <inkml:trace contextRef="#ctx0" brushRef="#br0" timeOffset="-61163.12">15688 18190 15663 0,'0'0'1392'0,"0"0"-1120"0,-2-6-272 0,2-4 0 15,2 3 3712-15,-1 0 704 0,-1 7 128 0,4-6 16 16,1-1-2944-16,2 1-592 0,0-2-112 0,4 1-16 16,-1-1-640-16,3 2-128 0,0 1-128 0,0 2 176 15,0-2-176-15,-1 3-192 0,0-1 32 0,0 3 16 16,-2 3-272-16,-1 0-48 0,-4 5-16 0,2 4 0 16,-2 2 96-16,-1 3 32 0,-1 1 0 0,-1 3 0 15,1-3 352-15,-3 1 0 0,0-2 0 0,1-1 0 16,0 1 192-16,1-1 48 0,0 0 16 0,1-2 0 0,1-1 128 0,1 0 48 15,2 0 0-15,0-1 0 0,4 0-48 0,1-6 0 16,-1 1 0-16,2-2 0 0,2-3-80 0,0-2-32 16,0-1 0-16,-1 0 0 0,2-3 176 0,-3 0 48 15,-2 0 0-15,-1-2 0 0,-1-4 48 0,-4 3 16 16,-1-2 0-16,-3 1 0 0,0 0 16 0,-3 0 0 16,-5 0 0-16,-1 0 0 0,-1 1-256 0,-1-4-64 15,-3 2 0-15,-1-3 0 0,-1 1-256 0,0-1 0 16,-4-1-208-16,2-2 80 15,2 0-1504-15,0-1-288 0,1 1-64 0,2-2-9680 16,1 4-1936-16</inkml:trace>
  <inkml:trace contextRef="#ctx0" brushRef="#br0" timeOffset="-60835.02">16213 18150 34959 0,'0'19'1536'0,"0"-7"336"0,0 2-1488 0,0 5-384 0,0-3 0 0,0 3 0 15,0-1 1376-15,0 0 208 0,0 0 32 0,0-1 16 16,3 2-640-16,-2-4-128 0,0 0-32 0,1-1 0 16,-1-1-672-16,1-1-160 0,1-3 0 0,0-1 0 15,-3-8-320-15,0 0-48 0,0 0-16 0,0 0 0 32,0 0-224-32,0 0-48 0,5-8-16 0,0-1 0 0,0 0 384 0,-1-3 80 0,0-1 16 0,1 1 0 15,-1-1 192-15,1 0 0 0,1 0 0 0,-1 0 0 16,1-1 0-16,2-1 192 0,1 1-16 0,1 1 0 15,-3 1 432-15,4 3 96 0,0-3 0 0,0 5 16 0,1 1-224 0,-1 4-48 16,1 3-16-16,0 3 0 0,0 1 256 0,-1 3 48 16,0 1 16-16,-1 4 0 0,1 1-112 0,-1 3 0 15,-1 3-16-15,0 2 0 0,0 2-288 0,1 2-48 16,-1 0-16-16,1 1 0 16,2-2-1472-16,2-2-288 0,1 0-64 0</inkml:trace>
  <inkml:trace contextRef="#ctx0" brushRef="#br0" timeOffset="-50347.56">17655 18289 37887 0,'-3'13'832'0,"3"-13"192"0,-2 8 16 0,-2 0 16 0,0 0-848 0,0 2-208 0,1-2 0 0,2 2 0 16,0 2 336-16,1 2 32 0,2 2 0 0,1 1 0 15,0 1-368-15,1 0-240 0,1 2 48 0,3 0 0 32,-2-5-2352-32,-2-2-464 0,0-2-80 0</inkml:trace>
  <inkml:trace contextRef="#ctx0" brushRef="#br0" timeOffset="-49925.61">17578 18074 7359 0,'0'0'320'0,"-3"-4"80"16,0-1-400-16,0 1 0 0,0-4 0 0,3 8 0 0,-2-5 3264 0,2 5 576 16,1-5 128-16,3 0 0 15,2-1-4368-15,6 1-880 0,2 0-192 0,3 1-16 16,2 0-208-16,4 1-32 0,2 3-16 0,0 0 0 0,-2 2 1232 0,1 0 240 15,-4 2 48-15,0 1 16 0,-2 2 208 0,-2 0 0 16,-3-2 0-16,-1 3 0 0,-3 2 480 0,-3 0-16 16,-2 1 0-16,-2-1 0 0,-2 2 1008 0,-2-3 208 15,0 0 48-15,-1 2 0 0,-1 0-448 0,0 0-96 16,-2-1-16-16,-1-1 0 0,1 1-160 0,0-4-48 16,3 1 0-16,-3 0 0 0,2 3-464 0,4-10-112 0,-1 6 0 0,1 1-16 15,1-1-192-15,2 1-48 0,-3-7 0 16,8 6 0-16,2-1 0 0,2 1-128 0,1-3 192 0,1 3-64 15,2-1 512-15,1 0 80 0,-1-1 32 0,-2 1 0 16,2 3 560-16,-2-4 112 0,-1 2 32 0,-1 4 0 16,-3-3-96-16,-1 4-16 0,-3 1 0 0,-3-3 0 15,-2 2-240-15,-1 1-48 0,-1 1-16 0,-4-1 0 16,-1 0-288-16,-1-1-64 0,0 0-16 0,-1-1 0 31,-2-1-944-31,0-1-192 0,-2 0-48 0,1-3-12848 0,0-1-2576 0</inkml:trace>
  <inkml:trace contextRef="#ctx0" brushRef="#br0" timeOffset="-49222.08">19036 18187 16575 0,'0'0'1472'0,"-6"0"-1168"15,0 0-304-15,-2-1 0 0,-2-1 2400 0,-1 2 416 16,-1 0 96-16,-1 1 16 0,-1 0-1008 0,1 3-208 16,1-1-48-16,-1 1 0 0,0-1-688 0,3 1-144 15,-2 3-16-15,0 2-16 0,2-1-672 0,2 1-128 16,3 0 0-16,2 2 0 0,3-4 0 0,3 2 0 16,1 1 0-16,1 0 0 0,1-3 0 0,4 2 0 15,1 0-144-15,2 0 144 0,2 1 0 0,0 2 0 0,4-3 192 0,-1 3-64 16,-1 0 128-16,-2 1 16 15,0 0 16-15,-2 1 0 0,-3-2-128 0,-2 2-32 0,-1 1 0 0,-3 0 0 16,-3 2 128-16,-2-3 0 0,-2 2 16 0,-1 0 0 16,-3-2-272-16,0-1 0 0,-4-2-208 0,1-2 80 31,-2-3-2016-31,2-2-400 0,-1-1-80 0,2-3-11712 0</inkml:trace>
  <inkml:trace contextRef="#ctx0" brushRef="#br0" timeOffset="-48893.91">19179 18297 28847 0,'0'0'1280'0,"0"0"256"0,0 0-1216 0,0 0-320 0,0 10 0 0,0 0 0 15,1-1 1312-15,-1 1 208 0,-1 3 32 0,1 0 16 0,0 0-592 0,1 0-112 16,1 2-32-16,-1-2 0 0,2 0-640 0,0-2-192 16,3 1 0-16,0-4 0 0,1 1 0 0,0-1-288 15,1 0 48-15,1-3 16 0,2-2-48 0,-1-1-16 16,1-2 0-16,0-4 0 0,2 2 64 0,-1-6 16 15,-1 0 0-15,-1 0 0 0,1-4 208 0,-1 1-192 16,-2-2 192-16,1 0-192 0,-1-4 192 0,-2 4 0 16,-1 0 0-16,2-2 0 0,-3 2 240 0,-2 4 80 15,0-1 32-15,-1 1 0 0,-2-1 416 0,1 10 96 16,0 0 16-16,0 0 0 0,0 0-48 0,0 0-16 16,0 0 0-16,0 0 0 0,-2 10-480 0,4 1-80 15,-1 4-32-15,2-2 0 0,-1 4-224 0,4 0 0 16,-3 3 0-16,3 3-160 15,-1-1-416-15,1 0-96 0,2-1-16 0,0-2 0 16,0 0-1904-16,2-4-384 0,-2-2-80 0,3-2-11680 0</inkml:trace>
  <inkml:trace contextRef="#ctx0" brushRef="#br0" timeOffset="-48456.57">19594 18396 911 0,'0'0'0'0,"0"0"0"0,0 0 0 0,0 0 0 0,0 0 0 0,0 0 0 16,0 0 6464-16,0 0 1216 0,0 0 256 0,0 0 32 15,3 12-5648-15,1 2-1120 0,0 0-240 0,2 5-32 16,0 2-240-16,3 1-48 0,0 0-16 0,0 3 0 16,-1-4-112-16,0 1-32 0,1-1 0 0,-1 1 0 15,0-3 0-15,-2 0 0 0,0-3 0 0,0 0 0 16,-2-2-224-16,0-1-32 0,0-1-16 0,-2-1 0 0,2-5-80 0,-4-6-128 16,0 0 176-16,0 0-176 0,0 0 0 0,0 0-192 15,0 0 0-15,0 0 0 0,-2-10-16 0,-1-2 0 16,-1-1 0-16,-1-3 0 0,1-2-96 0,-1-4-16 15,0-4 0-15,-1-5 0 0,1-6 112 0,0 1 16 16,-2-1 0-16,2 3 0 0,3 0-128 0,2 3-32 16,2 4 0-16,3-6 0 0,2 0 208 0,1 3 144 15,2 7-192-15,-1 10 192 0,3 12 192 0,2 1 128 16,2-2 48-16,0 5 0 0,1 5 112 0,-2 1 32 16,1 0 0-16,-2 0 0 0,1 3 64 0,-4 0 32 15,0 1 0-15,-3-2 0 0,-1 2 208 0,-3 2 32 16,-2 2 16-16,-2 0 0 0,-4-2-560 0,-4 2-112 15,-4 3-32-15,-1 1 0 0,-1-3-160 0,-2 0 128 0,-1-1-128 0,0-3 128 16,0-1-128-16,0-2-272 0,0-3 64 0,1-3 16 31,-1-2-2000-31,1-5-400 0,0-2-80 0,3-2-16 16,3-3-896-16,2-4-192 0,4-4-48 0,3 1-7360 0</inkml:trace>
  <inkml:trace contextRef="#ctx0" brushRef="#br0" timeOffset="-48222.22">19908 18349 7359 0,'23'7'320'0,"-12"-5"80"0,-1 0-400 0,2-1 0 0,2-2 0 0,-1 1 0 16,0-2 3008-16,0 1 528 0,-1-3 112 0,-2 0 0 16,1 0-1152-16,-2-1-224 0,-1-2-48 0,-2-2-16 15,1-2-592-15,-1 0-112 0,-6 11-32 0,2-6 0 16,-2-2-336-16,-3 3-80 0,3 5-16 0,-5-4 0 0,-2 0-48 0,1 1-16 16,-2 1 0-16,0-4 0 0,-1-1-128 0,1 4-16 15,2 8-16-15,-2 6 0 0,0-1-336 0,2 3-64 16,-1 0-16-16,3 0 0 0,0 0-272 0,2 0-128 15,0 0 0-15,5 2 128 0,0-2-128 0,0-2-176 16,4 1 48-16,2-1 0 16,1-2-640-16,2-3-128 0,3 3-32 0,0-1 0 15,1-1-512-15,0-3-96 0,0-1-32 0,1 0 0 16,-1-2-1216-16,0 1-240 0,-2-4-48 0</inkml:trace>
  <inkml:trace contextRef="#ctx0" brushRef="#br0" timeOffset="-47956.61">20277 18361 10127 0,'0'0'896'0,"0"0"-704"0,0 0-192 0,1 12 0 16,3 1 3776-16,0 1 736 0,1 3 144 0,0 1 16 16,0 2-2896-16,2 1-592 0,1-1-112 0,0 0-32 15,-1 0-192-15,1-4-32 0,0 1-16 0,-1-4 0 16,-2-2-272-16,-1-3-48 0,0-3-16 0,-4-5 0 16,0 0 48-16,0 0 16 0,0 0 0 0,0 0 0 15,-4-8 64-15,-1-2 16 0,-1-3 0 0,1-2 0 16,-1 0 0-16,0-5 0 0,1-1 0 0,1 0 0 15,0 3-16-15,2-3 0 0,-2 0 0 0,3 2 0 16,1 1-80-16,1 2 0 0,1 4-16 0,1 3 0 16,4-1 80-16,2 3 0 0,1 2 16 0,3 0 0 15,1-2-448-15,3 2-144 0,-1 1 0 0,2 4 0 16,2 0-1968-16,-1 1-496 0</inkml:trace>
  <inkml:trace contextRef="#ctx0" brushRef="#br0" timeOffset="-47362.86">21193 18396 2751 0,'0'0'256'0,"0"0"-256"0,0 0 0 0,0 0 0 0,0 0 4944 0,3-4 944 0,-1 0 192 0,-2 4 48 16,2-2-4064-16,-2 2-800 0,0 0-176 0,0 0-16 16,0 0-320-16,0 0-64 0,0 0-16 0,-7 0 0 15,1 0-672-15,-1 2 0 0,-1 2 0 0,2 3 0 16,-1 0 0-16,2 4 0 0,0 1 0 0,0-1 0 16,1 2 0-16,0 3 0 0,0-2 128 0,1 1-128 0,2-1 448 0,1 0 0 15,0-1 0-15,1-2 0 0,1-2-160 0,2 0-32 16,2-5 0-16,1-1 0 0,-7-3-256 0,10-3 0 15,2-1 128-15,-1-4-128 0,3-1 368 0,-1-3 16 16,0-2 0-16,0-2 0 0,-2 2-576 0,1-4-96 16,0 1-32-16,-2 0 0 0,-1 3 608 0,-1-2 112 15,0 3 32-15,-1 1 0 0,-2 0 336 0,0 5 64 16,-5 7 0-16,0 0 16 0,0 0-160 0,0 0-48 16,0 0 0-16,0 0 0 0,-4 10 32 0,-2 1 0 15,-1 2 0-15,1 4 0 0,-2 1-352 0,0 3-80 16,0 2-16-16,0 1 0 0,2-1-224 0,1 0 0 15,-1 0 0-15,4-1 0 0,0-1-160 0,2-7-32 16,2 2 0-16,0-3 0 16,2 0-1744-16,3 0-368 0,1-2-64 0,-1-1-9040 0,5-4-1824 0</inkml:trace>
  <inkml:trace contextRef="#ctx0" brushRef="#br0" timeOffset="-47034.54">21634 18420 8287 0,'0'0'736'0,"-7"3"-592"0,0 3-144 0,-3-4 0 16,1 1 6272-16,0 1 1216 0,-1 1 240 0,-1 1 48 16,1 4-5616-16,1-4-1136 0,0 2-208 0,2 0-48 15,1 1 32-15,2 0 16 0,1 3 0 0,2 2 0 16,1 0-624-16,2 3-192 0,2 2 128 0,3-2-128 16,1-2 0-16,-1 0-192 0,3-2 16 0,0 0 16 15,0-4-496-15,2-3-112 0,-1-2 0 0,-1-1-16 16,0-1-304-16,1 2-48 0,-1 2-16 0,1-4 0 15,-1-2-320-15,1 0-64 0,-1-5 0 0,-1 0-16 16,0-2-112-16,-2-3-32 0,-1-3 0 0,1 2 0 16,-1 3-272-16,0-2-48 0,-4-4-16 0,2 1 0 15,-1 1 224-15,-1 2 32 0,0 2 16 0,-2 0 0 0,1 0 1520 0,-1 0 240 16,0 2 192-16,0 0-48 0,0 6 1904 0,0 0 384 16,0 0 80-16,0 0 16 0,0 0-976 0,0 0-192 15,0 0-32-15,0 0-16 0,0 0-1312 0,4 10 0 16,-2 3-192-16,4 0-6704 15,-1 1-1328-15</inkml:trace>
  <inkml:trace contextRef="#ctx0" brushRef="#br0" timeOffset="-46877.34">21859 18397 9215 0,'-14'-18'816'0,"6"9"-656"0,-1-3-160 0,-3-7 0 16,-2-10 4608-16,2 6 896 0,1 6 192 0,0 1 16 15,2 7-4496-15,1 1-896 0,6 0-176 0,-2 3-144 16,4 5 0-16,-3-4-176 0,4-5 0 0,-1 9 0 16,4 5-480-16,3-1-112 0,1-4 0 0,5 0-7520 15,0 3-1504-15</inkml:trace>
  <inkml:trace contextRef="#ctx0" brushRef="#br0" timeOffset="-46595.88">22072 18336 16575 0,'-3'8'1472'0,"-2"1"-1168"15,0-2-304-15,-2 0 0 0,0 5 2352 0,0 1 400 16,-1-1 96-16,2 2 16 0,-1 3-1232 0,2 0-240 16,1 0-48-16,1 3-16 0,2-1-496 0,4 1-80 15,-1 1-32-15,4-2 0 0,0 1-528 0,2-5-192 16,4 2 144-16,-1-5-144 0,1-7 0 0,1 3 0 16,0 2 0-16,-1-3 0 0,0-4 256 0,-2-6-16 15,2-5-16-15,-3-2 0 0,-1 3 560 0,0-3 112 16,-2-6 32-16,-2-3 0 0,1 2-176 0,-2-2-48 0,-3 1 0 0,0 0 0 15,-1 0-176-15,-2-5-32 0,-1 3-16 0,-1-4 0 16,-2 1-144-16,1-2-16 0,-1-2-16 0,-2-6 0 31,-1-5-672-31,-1-2-128 0,2 1-16 0,1 1-16 16,2 3-2432-16,2 3-496 0,1 5-80 0</inkml:trace>
  <inkml:trace contextRef="#ctx0" brushRef="#br0" timeOffset="-46423.98">22359 18416 8287 0,'-2'9'736'0,"1"2"-592"0,-1 2-144 0,0 3 0 15,2-4 6160-15,0 1 1200 0,0-1 256 0,2-1 32 16,-1 1-6096-16,0-1-1216 0,0-2-336 0,-1-9 128 16,0 0-128-16,4 5-240 0,0 3 64 0,-4-8 16 15,0 0-1120-15,0 0-208 0,2-7-48 0,-2-2-16 16,-2-1-176-16,0-3-48 0,-1-2 0 0,0 0 0 0</inkml:trace>
  <inkml:trace contextRef="#ctx0" brushRef="#br0" timeOffset="-46158.4">22404 18267 19919 0,'0'0'880'0,"0"0"192"0,15 9-864 0,0-1-208 16,-2-3 0-16,6-1 0 0,0-3 352 0,2 2 32 15,1 0 0-15,-1 0 0 0,-1 1-64 0,-2-1 0 16,-1 0 0-16,-2-1 0 0,-1 1 144 0,-3-3 32 15,-11 0 0-15,0 0 0 0,0 0-240 0,0 0-32 0,0 0-16 0,0 0 0 16,0 0 736-16,0 0 144 0,-10 6 16 0,-2 1 16 16,-1-1 112-16,0 3 32 0,-1 2 0 0,-3 5 0 15,-2 1 608-15,1 5 128 0,-4 2 32 0,9-5 0 16,0 0-80-16,1 2-16 0,2 3 0 0,3-1 0 16,5-1-784-16,6-1-144 0,5-1-48 0,8-3 0 15,7-3-640-15,6-2-128 0,4-6-16 0,21-5-16 31,-1-4-1696-31,0-8-352 0,5-6-64 0,1 2-16 0</inkml:trace>
  <inkml:trace contextRef="#ctx0" brushRef="#br0" timeOffset="-42536.68">23187 18006 31391 0,'0'0'1392'0,"0"0"272"0,0 0-1328 0,0 0-336 0,0 0 0 0,0 0 0 16,0 0 1200-16,0 0 160 0,0 0 48 0,26-2 0 15,-26 16-48-15,0-1 0 0,1 1 0 0,0 2 0 16,2 2-720-16,0 2-128 0,-1-5-48 0,1 4 0 16,-1 2-272-16,1-3-48 0,0 0-16 0,-1 0 0 15,-1 1-128-15,1-1 0 0,-1 0 0 0,0 3 0 16,1 1-1744-16,-1 0-240 0,0-1-32 0,1-3-16 15,-1 3-1520-15,0-1-304 0</inkml:trace>
  <inkml:trace contextRef="#ctx0" brushRef="#br0" timeOffset="-42192.97">23321 18636 15375 0,'-4'26'672'0,"3"-19"160"0,1-7-672 0,-4 1-160 15,1 5 0-15,-1 0 0 0,4-6 1088 0,-4 2 192 0,0 5 48 0,2-1 0 16,2-6-416-16,0 0-80 0,-5-2 0 0,5 2-16 16,-7-7-400-16,3 3-80 0,4 4-16 0,-4-5 0 15,2-3 80-15,-1 2 16 0,3 6 0 0,-1-10 0 16,-1-3 224-16,2 6 64 0,0 7 0 0,0 0 0 15,0 0-112-15,0 0-16 0,0 0 0 0,0 0 0 16,0 0 48-16,0 0 0 0,10 2 0 0,-1 1 0 16,-3 1-208-16,-6-4-32 0,8 1-16 0,-8-1 0 15,7 5 16-15,-7-5 16 0,0 0 0 0,0 0 0 16,3 11-80-16,-3-11-32 0,0 0 0 0,0 0 0 16,-1 4-288-16,1-4 160 0,0 0-160 0,-4 1 128 15,-1 0-1552-15,5-1-320 0,-5-1-64 0</inkml:trace>
  <inkml:trace contextRef="#ctx0" brushRef="#br0" timeOffset="-35566.24">24188 16717 31839 0,'2'0'1408'0,"31"-31"304"0,-33 31-1376 0,0 0-336 0,0 0 0 0,0 0 0 16,-1 7 1072-16,1 3 144 0,0-1 16 0,1 1 16 16,0 3-240-16,2 1-48 0,0 3-16 0,0 3 0 15,3 2-576-15,-1-5-112 0,0 3-32 0,2-1 0 16,-1-1-224-16,1 1 0 0,-2-2 128 0,-1-2-128 15,0 0 0-15,-2 0 0 0,0-2 0 0,-2-2 0 16,0-3 0-16,0-8 0 0,0 0 0 0,0 0 0 16,0 0-256-16,-7-4 16 0,-1-3 0 0,2-3 0 15,-3-3-208-15,2-6-32 0,1-3-16 16,-1-4 0-16,-1-3-208 0,2-2-32 16,-1-3-16-16,2-1 0 0,0-1 32 0,2-1 0 0,2 1 0 0,2-1 0 15,1 2 304-15,0 2 64 0,1 1 16 0,3 3 0 16,2 3 336-16,1 4 0 0,2 4 0 0,-1 2 0 0,0 4 544 15,2 3 80-15,0 2 16 0,-2 5 0 0,1 2 96 0,-1 4 32 16,-1 2 0-16,0 3 0 0,-1 2-32 0,0 2 0 16,-1 1 0-16,-1 2 0 0,-3 1-400 0,-1 1-80 15,0 0 0-15,-2 2-16 0,-3 2-240 0,0-4 0 16,-2 4 0-16,1-1 0 16,0-2-1776-16,1-2-240 0,-1-3-48 0,0-2-13600 15</inkml:trace>
  <inkml:trace contextRef="#ctx0" brushRef="#br0" timeOffset="-35378.62">24527 16105 33279 0,'0'0'1472'0,"0"0"320"0,0 0-1440 0,0 0-352 0,0 0 0 0,0 7 0 16,0 2 448-16,-1 1 32 0,1 4 0 0,0 0 0 15,1 3 64-15,0 2 16 0,2 5 0 0,-1 2 0 16,0 1-560-16,-1 2 0 0,0 1 0 0,1-5 0 31,-1 2-496-31,0 2-208 0,0-2-32 0,1 1-9776 0,-1-2-1968 0</inkml:trace>
  <inkml:trace contextRef="#ctx0" brushRef="#br0" timeOffset="-35097.4">24748 16279 1839 0,'0'0'0'0,"0"0"160"0,0 0-160 0,-5-4 0 15,0 1 0-15,5 3 0 0,-6 2 6672 0,-1 1 1312 16,-2 3 256-16,0 0 48 0,0 2-5824 0,-2 2-1168 16,-1 4-224-16,-1-1-48 0,2-2-432 0,3 0-80 15,0 2 0-15,0 0-16 0,0 1-32 0,1 2 0 16,1-2 0-16,2 0 0 0,1 0 128 0,0 1 32 15,0-1 0-15,3 0 0 0,0-1-240 0,4-6-64 16,1 3 0-16,2-1 0 0,1-3-144 0,2 1-48 16,2-2 0-16,0 0 0 0,1 0-128 0,1 1-224 15,2-6 48-15,1 1 16 16,1-1-1952-16,-2 0-384 0,1-1-64 0,1 1-13568 16</inkml:trace>
  <inkml:trace contextRef="#ctx0" brushRef="#br0" timeOffset="-34769.24">25025 16331 26719 0,'-21'4'1184'0,"12"0"240"0,-3 2-1136 0,0 3-288 0,2 2 0 0,-2 2 0 16,-1 3 832-16,0 0 96 0,1 4 32 0,2-2 0 16,2 1-96-16,0-1-16 0,3 0 0 0,3-4 0 15,0-1-656-15,2 0-192 0,2-1 0 0,3-1 0 16,-3-4 0-16,5 0 0 0,3-1 0 0,-1 0-128 15,-1-2-80-15,1-3-16 0,1-2 0 0,1-1 0 16,-2 1 96-16,0-2 128 0,1 2-208 0,-1-4 80 0,0 0 128 16,-1-1 0-16,0 3 0 0,-1-5 0 0,1 1 192 0,-3 1-48 15,1-1 0-15,-1 2 0 0,0 1 528 0,0-1 96 16,-5 5 32-16,0 0 0 0,0 0 224 0,0 0 32 16,0 0 16-16,8 0 0 0,-8 0-384 0,9 2-80 15,0 4-16-15,0 0 0 0,-1 1-368 0,3 2-80 16,0-1-16-16,2-1 0 15,0 3-944-15,3-3-192 0,0 4-32 0,-1-2-16 16,2-3-2160-16,0 1-432 0</inkml:trace>
  <inkml:trace contextRef="#ctx0" brushRef="#br0" timeOffset="-34425.6">25512 16374 33119 0,'0'0'1472'0,"0"0"288"0,0 0-1408 0,0 0-352 15,0 0 0-15,0 0 0 0,0 0 768 0,0 0 64 16,8 1 32-16,1-1 0 0,1 0-320 0,0-1-64 16,2 1-16-16,1-3 0 0,0 2-464 0,1 0-160 15,2-1 0-15,1 1 0 16,1-1-2304-16,-1 0-464 0,0 1-80 0</inkml:trace>
  <inkml:trace contextRef="#ctx0" brushRef="#br0" timeOffset="-34222.46">25559 16486 27647 0,'0'0'1216'0,"-6"7"256"0,-1-1-1168 0,3 2-304 0,2-2 0 0,2 1 0 16,0-7 2752-16,5 5 480 0,2-1 96 0,3 0 32 16,6-4-2016-16,1 0-384 0,3-3-96 0,5 2-16 15,5 0-592-15,0-3-112 0,3-4-16 0,-1 2-12880 16,4-5-2576-16</inkml:trace>
  <inkml:trace contextRef="#ctx0" brushRef="#br0" timeOffset="-33644.44">26231 16072 17503 0,'0'0'768'0,"0"0"176"0,0 0-752 0,0 0-192 16,0 0 0-16,0 0 0 0,2 10 3792 0,-2 2 736 16,-1 2 144-16,-2 3 16 0,2 1-2688 0,-1 3-528 15,-1 4-128-15,0 2 0 0,-1 5-944 0,2 1-176 16,-2 1-32-16,1 2-16 0,-1-3-176 0,2 3-176 15,-1-2 48-15,2-2 0 16,1-2-1744-16,0 0-352 0,0 0-64 0,0-5-12912 16</inkml:trace>
  <inkml:trace contextRef="#ctx0" brushRef="#br0" timeOffset="-33221.53">26565 16077 16575 0,'0'0'736'0,"0"0"160"0,-6-8-720 0,0 1-176 0,6 7 0 0,-7-4 0 16,-1 3 3264-16,8 1 608 0,-7 5 128 0,0 2 32 15,-1 1-2448-15,2 3-496 0,-1 4-80 0,1 10-32 16,1-1-656-16,2-4-144 0,0 2-32 0,1 5 0 16,0 1-144-16,1-1 0 0,1 1 0 0,1 0 0 15,2 1 128-15,1 0 112 0,0-1 16 0,1 0 0 16,3-2-256-16,1-1-240 0,1-2 48 0,1-1 16 15,-2-2 176-15,3-3 256 0,2-2-64 0,3 0-16 16,1-2-176-16,1-5 0 0,0-3 0 0,2-3 128 16,1 0-128-16,-2-5 160 0,-2-2-160 0,0-3 160 15,0-1 160-15,-1-2 16 0,-4-2 16 0,-1-1 0 0,0 0 32 0,-3-1 16 16,0 1 0-16,-1 0 0 0,-7-1 176 0,-2 2 48 16,-3 0 0-16,-1 2 0 0,0 0 112 0,-5 3 32 15,-4 0 0-15,0 5 0 0,-1 1 48 0,0 4 16 16,-3-1 0-16,-1 4 0 0,0 3-64 0,0 1 0 15,1-2 0-15,1 2 0 0,2 5-448 0,0-1-80 16,2 1-32-16,4 2 0 0,4-2-208 0,0 2-208 16,1-2 32-16,2 1 16 15,4-2-1344-15,3 1-272 0,5-2-48 0,5 1-18560 16</inkml:trace>
  <inkml:trace contextRef="#ctx0" brushRef="#br2" timeOffset="-22783.68">12319 13984 21183 0,'-1'-9'944'0,"1"0"192"0,0 4-912 0,0 5-224 15,0 0 0-15,3-4 0 0,-3 4 2384 0,0 0 432 16,0 0 96-16,7 6 16 0,-1 7-1392 0,2 6-288 16,-2 7-48-16,-1 0-16 0,0 4-736 0,0 2-160 15,-1 4-32-15,1 0 0 0,0 3-256 0,2 2 0 0,0 0 0 0,-1-2 0 31,-1 2-416-31,2-1-32 0,-2-1-16 0,0-2 0 16,0-3-2288-16,1-3-448 0,-1-5-80 0</inkml:trace>
  <inkml:trace contextRef="#ctx0" brushRef="#br2" timeOffset="-22486.95">12548 14259 17503 0,'2'-13'1552'0,"0"-1"-1232"0,-1-2-320 0,3 1 0 16,-1 0 2752-16,0 2 480 0,-1 2 96 0,0 0 32 15,-2 3-1696-15,0 0-320 0,0 8-80 0,0 0-16 16,0 0-400-16,0 0-80 0,-6 6 0 0,1 3-16 16,0 3-480-16,-2 3-80 0,-2 2-32 0,0 3 0 15,0 2 48-15,0 1 16 0,0 1 0 0,1 2 0 0,0-1-64 0,0 1-16 16,0 0 0-16,2 0 0 0,2 0 432 0,0-1 96 16,3-3 16-16,0-1 0 0,1-2-464 0,2-2-96 15,2-4 0-15,1-2-128 0,2-3 160 0,2-3-160 16,3-3 128-16,1 1-128 0,0-6 0 0,1 2 0 15,0-2 0-15,2-2 0 16,-2 1-640-16,1 0-64 0,-1 2-16 0,2-1 0 16,-2-1-2368-16,-1 0-480 0,0 2-80 0</inkml:trace>
  <inkml:trace contextRef="#ctx0" brushRef="#br2" timeOffset="-22158.73">12731 14572 18431 0,'0'0'1632'0,"1"8"-1312"0,-1-8-320 0,1 8 0 16,-1-8 1600-16,4 5 240 0,-4-5 48 0,8 3 16 15,3-3-688-15,-1-2-144 0,0 0-32 0,2-3 0 16,3-3-128-16,-2 0-16 0,0-2-16 0,0-2 0 16,0-1-128-16,-2 0-32 0,1 1 0 0,-3-1 0 15,0 1-224-15,-1 0-48 0,-3 2-16 0,-1 1 0 16,-1 0-160-16,-2 0-16 0,-1 1-16 0,-1 1 0 15,-2 3 208-15,3 4 32 0,-5-5 16 0,-1 4 0 16,-1-2-112-16,-1 6 0 0,-1-2-16 0,3 4 0 16,-2 2-48-16,0 1-16 0,-1 0 0 0,1 2 0 0,1 3-80 0,1 1-16 15,-1 2 0-15,2 1 0 0,0-1-80 0,2 1 0 16,2 0-128-16,1-1 192 0,0 1-192 0,0 0 0 16,0-1 0-16,3-2 0 0,1-1 0 0,1-1 0 15,0 0 0-15,2-2 0 16,0-1-608-16,3 1-64 0,0-4-16 0,0 1 0 15,2-2-2016-15,0 0-416 0,1-5-80 0,-1 0-6704 16,-1 0-1344-16</inkml:trace>
  <inkml:trace contextRef="#ctx0" brushRef="#br2" timeOffset="-21797.65">13031 14547 28271 0,'0'0'624'0,"0"0"128"0,0 0 16 0,-4-3 32 0,0 0-640 0,0-1-160 15,0 1 0-15,4 3 0 0,0 0 960 0,0 0 144 16,0 0 48-16,-7 7 0 0,2-3-624 0,0 2-112 0,1 1-32 0,2 1 0 15,-1 0-112-15,2-1-16 0,1 1-16 0,0-8 0 16,2 8-240-16,-2-8 176 0,5 8-176 0,1-2 160 16,-6-6-160-16,9 6 0 0,0-3 0 0,0 0 0 15,3-2 128-15,-2-1-128 0,-1-1 0 0,0 1 128 16,2-1-128-16,-1-1 0 0,-1 0 144 0,1-2-144 16,-1 0 0-16,0-1 128 0,-1-2-128 0,-2 2 0 15,1-1 128-15,-2-1-128 0,0 2 128 0,-5 5-128 16,0 0 144-16,0 0-144 0,0 0 192 0,0 0-192 15,0 0 272-15,0 0-48 0,-5 2-16 0,0 5 0 16,-2 2 192-16,1 3 48 0,-1 0 0 0,2 2 0 16,0 2 112-16,1 2 16 0,0 0 16 0,1 2 0 15,2 2-32-15,1-3-16 0,3 1 0 0,0-2 0 0,3 0-32 16,0-1-16-16,2-4 0 0,1-1 0 0,3-1-240 0,1-4-64 16,0 0 0-16,1-3 0 0,3-3-192 0,3-1 0 15,-1-1-144-15,1-2 144 16,-1-1-1216-16,1-1-160 0,1-1-32 0,-2-5 0 15,1-1-1968-15,0 1-400 0,0-1-64 0</inkml:trace>
  <inkml:trace contextRef="#ctx0" brushRef="#br2" timeOffset="-21625.69">13480 14378 33743 0,'0'0'1488'0,"-5"4"320"0,-1-3-1440 0,6-1-368 0,0 0 0 0,0 0 0 15,0 0 1216-15,0 0 160 0,6 5 32 0,2-2 16 16,1-3-848-16,2-1-192 0,2-1-16 0,1-4-16 16,2-1-352-16,1-2-256 0,1 1 32 0,-1 2-11552 15,1-3-2304-15</inkml:trace>
  <inkml:trace contextRef="#ctx0" brushRef="#br2" timeOffset="-21391.36">13508 14575 38415 0,'-5'14'1696'0,"3"-7"352"0,2-7-1632 0,-1 8-416 16,2-2 0-16,2-1 0 0,-3-5 1264 0,6 5 160 16,1-1 48-16,2-1 0 0,1-3-576 0,2 0-96 15,3 0-32-15,-1-3 0 0,2 1-768 0,1-2 0 16,1 0-144-16,3-3 16 15,-1 2-3296-15,3 0-656 0</inkml:trace>
  <inkml:trace contextRef="#ctx0" brushRef="#br2" timeOffset="-19954.09">13972 14006 33567 0,'0'0'1488'0,"0"0"304"0,0 0-1424 0,17 10-368 0,-21 3 0 0,1 2 0 15,2 1 768-15,0 3 64 0,-2 2 32 0,1 4 0 16,-2 4 32-16,1 3 16 0,2 5 0 0,-1-1 0 16,2 3-656-16,-1 2-128 0,1 2-128 0,1 0 192 0,3-3-192 15,-1 2 0-15,0-4 0 0,0-4 0 16,3-3-784-16,0-4-48 0,-1-1 0 0,1-5 0 16,0 2-2144-16,1-10-432 0,-1-3-96 0</inkml:trace>
  <inkml:trace contextRef="#ctx0" brushRef="#br2" timeOffset="-19624.96">14208 14175 19343 0,'0'0'848'0,"0"0"192"0,-5-6-832 0,5 6-208 16,-7-2 0-16,7 2 0 0,0 0 2592 0,-8 5 480 16,-1 4 80-16,0 4 32 0,1 3-1808 0,2 3-352 15,-1 5-80-15,2 3-16 0,2 2-720 0,3 2-208 0,3 2 0 0,4-2 128 16,-1-1-128-16,1-1 0 0,0-1 0 0,3-2 0 15,1-1 0-15,2-3-128 0,3-2 128 0,1-3-192 16,0-1 0-16,2-2-16 0,4-2 0 0,-3-3 0 16,1-4 384-16,1-1 80 15,2-5 0-15,-1-2 16 0,-4-2 400 0,-2-3 80 0,0-1 16 0,-2-3 0 16,-2-2 320-16,-4-3 80 0,-2-1 16 0,-2-2 0 16,-2 0-128-16,-1-3-32 0,-7 1 0 0,0 1 0 15,-3-4-512-15,-1 3-96 0,-3 1-32 0,-3-2 0 16,-2 1-256-16,-2-1-128 0,0 2 128 0,-1 2-128 15,1-1-1312-15,-1 3-352 0,2 2-64 0,0 2 0 16,3 0-1216-16,2 2-224 0</inkml:trace>
  <inkml:trace contextRef="#ctx0" brushRef="#br2" timeOffset="-19234.37">14609 13686 15663 0,'-5'-3'1392'0,"-1"0"-1120"0,-1 2-272 0,1-4 0 16,6 5 5104-16,0 0 960 0,0 0 192 0,0 0 32 15,0 0-4736-15,0 0-944 0,0 0-192 0,4-5-32 16,3 0-64-16,1 1-16 0,1 1 0 0,0-1 0 15,2 0-304-15,1-1 0 0,2 0 128 0,0 0-128 16,-1 1 0-16,2-3 128 0,-1-2-128 0,-1 4 0 16,1 2 0-16,-1-1 0 0,-1 2 0 0,0 2 0 15,0 0 0-15,-2 0-144 0,-1 1 144 0,0 2-128 16,-1-1 128-16,0 1 0 0,-1 2 0 0,-1 3-128 16,1 1 128-16,-2 0 0 0,-1 2-144 0,0 2 144 15,-2 2 0-15,1 1 0 0,-3 5 0 0,0-3 128 16,0 3-128-16,-1 1 0 0,-1 0 144 0,1 2-144 15,0 0 0-15,1 4 0 0,-2-3-160 0,1-1 160 16,1 0-832-16,0-2-64 0,1 1-16 0,1-2 0 16,-1-1-2464-16,0-3-480 0</inkml:trace>
  <inkml:trace contextRef="#ctx0" brushRef="#br2" timeOffset="-19062.51">14682 13802 29487 0,'0'0'2624'0,"0"0"-2112"15,0 0-512-15,0 0 0 0,10 0 2800 0,-1-3 448 16,1-1 80-16,3-2 32 0,0-1-1264 0,2 2-256 16,0-3-48-16,3 4-16 0,3-2-1280 0,1 3-256 0,2 1-48 0,2 0-16 31,4 2-1936-31,3 0-384 0,0 2-80 0</inkml:trace>
  <inkml:trace contextRef="#ctx0" brushRef="#br2" timeOffset="-9188.15">24600 17686 30063 0,'0'0'1328'0,"0"0"272"0,-7-7-1280 0,7 7-320 0,0 0 0 0,0 0 0 15,-4-7 1088-15,4 7 128 0,0 0 48 0,0 0 0 16,-6 2 224-16,1 3 48 0,1 4 16 0,0 3 0 15,0 1-848-15,0 3-192 0,3 4-16 0,-2 3-16 0,1 1-272 16,0 2-48-16,2 0-16 0,0 1 0 0,2 0-144 0,-1-6 0 16,0 2 0-16,2 2 0 15,1 0-352-15,2 1-48 0,1-4-16 0,1 2 0 16,1-4-2208-16,2 6-448 0,2-2-96 0,3-6-7040 16,2-5-1408-16</inkml:trace>
  <inkml:trace contextRef="#ctx0" brushRef="#br2" timeOffset="-8953.64">24977 17757 11055 0,'0'0'976'0,"-7"-4"-784"16,-1 0-192-16,-1 0 0 0,-3 6 4560 0,1 3 880 15,0 3 160-15,0 2 32 0,-1 6-3808 0,0-2-768 16,3 3-160-16,0 3-16 0,1 2-240 0,3 0-64 0,2 2 0 0,2-6 0 16,1 1-400-16,2 1-176 0,2-1 128 0,3 0-128 15,1-1 256-15,2-4-16 0,2-1-16 0,4 4 0 16,-2-4 48-16,2-4 16 0,-1-3 0 0,1-4 0 15,-1-3 48-15,0-2 16 0,-2-1 0 0,-1-1 0 16,-3 0-80-16,-2-4-16 0,-1 1 0 0,-2-1 0 16,-3-1-48-16,-2-2-16 0,-2 0 0 0,-1-1 0 15,-2-3-192-15,-2 2-240 0,-1-2 48 0,-2 1 16 32,1-2-2000-32,2 4-384 0,0-2-96 0,0 0-16 0,-13-23-3552 0,8 14-720 15</inkml:trace>
  <inkml:trace contextRef="#ctx0" brushRef="#br2" timeOffset="-8453.56">25054 17778 6447 0,'0'0'576'0,"9"5"-576"0,2-1 0 0,0 1 0 0,-1 2 3712 0,2 1 640 16,-2 0 128-16,2 1 32 0,-1 2-1536 0,-1-1-304 15,-2 1-64-15,0 2-16 0,1 2-832 0,-1-1-160 16,-3-1-48-16,0-1 0 0,2 1-896 0,-1 0-176 16,-1 0-32-16,3 0-16 0,-1 0-288 0,-1-5-144 15,-1 0 160-15,2-1-160 0,-2 1 0 0,2-3 0 16,-7-5 0-16,0 0 0 0,0 0-304 0,5-3 0 15,-1-4 0-15,0-3 0 0,0-3 112 0,-2-2 32 16,-1 0 0-16,1-1 0 0,-1-4 160 0,-1 6-160 16,0 0 160-16,1 1-160 0,2 1 160 0,0 2 0 15,-1 0 0-15,1 1-128 0,-1 1 128 0,1-2 0 16,-3 10 160-16,0 0-160 0,0 0 416 0,0 0-16 0,8 5 0 16,0 2 0-16,-1-1 48 0,1 3 0 0,0 2 0 15,-1 1 0-15,-1 1-192 0,1-2-48 0,1 0 0 0,-2-3 0 16,1-2-208-16,-1 2 0 0,-1-2 128 0,2 1-128 15,-1-4 0-15,1 0 0 0,-1-1 128 0,-6-2-128 16,7-2 0-16,-1-1 0 0,-3 0 0 0,1-4 0 16,0 1 128-16,-3-2-128 0,2-1 176 0,1-3-176 15,0-1 0-15,-2 1 0 0,-1-1-192 0,1-2 48 16,-1-3 144-16,-1 2 0 0,1 2 0 0,1-1 0 16,-1 1 0-16,2 3 144 0,-1 5-144 0,1-1 0 15,-1 1 464-15,-2 6-16 0,0 0 0 0,0 0 0 16,0 0-128-16,8 2-48 0,-1 2 0 0,-1 3 0 15,-1 1-272-15,1 1 128 0,-1 1-128 0,0 3 0 16,2 2-144-16,-1 0-144 0,1 1-32 0,-1 0 0 16,1 1-1824-16,-1-2-368 0,1-2-80 0,-2-1-16 15,0-4-720-15,0 1-160 0,1-1-32 0,-1-2-8032 16</inkml:trace>
  <inkml:trace contextRef="#ctx0" brushRef="#br2" timeOffset="-8094.21">25613 17860 5519 0,'0'0'496'0,"4"-6"-496"16,-2-2 0-16,1 0 0 0,0-1 3200 0,0 2 528 15,1-2 112-15,2 3 32 0,-6 6-1296 0,5-5-256 16,-5 5-48-16,0 0-16 0,8 0-960 0,-1 1-192 16,0 3-32-16,1 2-16 0,2 1-272 0,-1 2-48 15,0 4-16-15,1 1 0 0,-3 6-32 0,1-2-16 0,0 0 0 0,-3-3 0 16,1-2-112-16,-1 2-32 0,0 4 0 0,0-5 0 16,-1-2-304-16,-1-2-64 0,-1 4-16 0,0-6 0 15,-2-8-144-15,0 0 128 0,0 13-128 0,0-5 128 16,0-8-128-16,0 0-144 0,0 0 144 0,-4-10-208 15,1-2 208-15,-1-4-144 0,0 1 144 0,0-4-128 16,0-3-48-16,1-1 0 0,-1-3 0 0,0-2 0 31,1-8-288-31,2 7-64 0,1-2-16 0,1-2 0 16,2 1 96-16,1 0 0 0,1 2 16 0,1 4 0 0,1 2 656 0,1 3 128 0,-1 2 32 0,3 5 0 16,-1 2 464-16,0 5 112 0,0-1 0 0,-1 5 16 15,1 3-224-15,-1 3-48 0,0 2-16 0,-2 3 0 16,2 5 16-16,-3 2 0 0,-2 0 0 0,-2 4 0 15,-1 0-368-15,0 1-64 0,-3 0-16 0,0 1 0 16,-3 2-256-16,2-3-224 0,-2-1 32 0,-3 5 16 16,-2-1-1392-16,1-4-288 0,-1-5-48 0,2-2-16 15,0-6-1680-15,0-2-352 0</inkml:trace>
  <inkml:trace contextRef="#ctx0" brushRef="#br2" timeOffset="-7766.13">25924 17469 15663 0,'0'0'1392'0,"0"0"-1120"16,0 0-272-16,4-8 0 0,2 2 2128 0,-3-1 368 16,1 1 80-16,0 2 16 0,-4 4-1312 0,4-5-272 15,-4 5-48-15,0 0-16 0,0 0 16 0,0 0 0 16,0 0 0-16,7 5 0 0,-2 1-224 0,0 2-32 16,-1 1-16-16,0 4 0 0,0 2-176 0,0 2-16 0,0 3-16 15,0 4 0-15,-2-2-192 0,2 0-32 0,0 2-16 0,0-2 0 16,0-5-240-16,1 2 144 0,2-2-144 0,-1 3 128 15,1-4-128-15,-1-2 0 0,-1-1 0 0,2-3 0 16,-1-2 0-16,2-1 0 0,0-2 0 0,0-1 0 16,-3 0 0-16,-5-4 128 0,8 1-128 0,0-1 0 15,-8 0 0-15,8-1 0 0,-1-1 128 0,-7 2-128 16,0 0 0-16,7-6 0 0,-7 6 144 0,0 0-144 16,5-3 0-16,-5 3 0 0,4-6-160 0,-1-2 160 15,-1 3-976-15,1-2-96 0,-1 1-16 0,1 0 0 16,-3 6-768-16,3-7-144 0,-1-1-48 0,-2 8 0 15,0 0 528-15,0 0 112 0,0 0 0 0,0 0 16 16,0 0 848-16,0 0 160 0,0 0 48 0</inkml:trace>
  <inkml:trace contextRef="#ctx0" brushRef="#br2" timeOffset="-7265.99">26151 17680 4607 0,'0'0'400'0,"0"0"-400"0,0 0 0 0,0 0 0 16,0 0 4528-16,0 0 816 0,0 0 160 0,0 0 48 16,0 0-2976-16,0 0-592 0,0 0-112 0,0 0-16 15,7 7-448-15,-1-2-96 0,-6-5-16 0,8 3 0 16,0-2-560-16,0-1-112 0,1-3-32 0,-1 1 0 16,-2-1-80-16,1-1-32 0,-1 3 0 0,1-4 0 15,-3-2-80-15,-2 1-16 0,0-1 0 0,-1 1 0 16,-1 0-144-16,0-3-48 0,-1 1 0 0,-2 2 0 15,2-1-192-15,-1 2 0 0,0 0 128 0,-1-2-128 16,1 1 0-16,-2 1 0 0,-2 1 0 0,1 1 0 16,0 2 0-16,-1 1 0 0,-1 1 0 0,0 3 0 0,0 1 0 15,0 2 0-15,2-1 0 0,1 1 0 0,0 2 128 0,1 1-128 16,1 2 176-16,1 0-176 0,1 0 288 0,1-1-48 16,1 1-16-16,2 1 0 0,2 0-224 0,0 0 176 15,2-1-176-15,0 0 160 0,0-1-160 0,1-1 0 16,2-1 0-16,2 2 0 15,-1-3-352-15,0 0-48 0,1-3-16 0,1-1 0 16,-2 1-1696-16,1-5-352 0,1 0-64 0,2-2-8336 16,-7-3-1664-16</inkml:trace>
  <inkml:trace contextRef="#ctx0" brushRef="#br2" timeOffset="-7078.51">26456 17301 16575 0,'0'0'1472'0,"0"0"-1168"0,0 0-304 0,0 0 0 15,0 0 3840-15,3 10 704 0,0 2 128 0,0 2 48 16,1 3-3424-16,2 3-672 0,0 2-144 0,2 4-32 16,-2 3-64-16,2-4-32 0,0 2 0 0,1 3 0 15,-1 0-352-15,1-3 0 0,2 2 0 0,-2-2 0 32,-3-1-1552-32,1 1-336 0,-2-3-64 0,-1 0-7648 0,-2-3-1536 0</inkml:trace>
  <inkml:trace contextRef="#ctx0" brushRef="#br2" timeOffset="-6720.08">26445 17672 14735 0,'0'0'1312'15,"0"0"-1056"-15,0 0-256 0,0 0 0 0,1-6 3264 0,0 1 576 16,2-2 128-16,-3 7 32 0,5-5-2128 0,-5 5-416 16,9-3-96-16,0 1-16 0,0-1-816 0,1 2-160 15,0-4-48-15,2 3 0 0,1-2-320 0,0 3 0 16,-1 0 0-16,-1-2 0 0,2 2 0 0,0-3 0 15,0 1 0-15,0 2 0 0,-3 1 0 0,-1-2 0 16,-2-2 0-16,-7 4 0 0,0 0 288 0,6-3-16 16,-2-2 0-16,0 1 0 0,-3-1-272 0,0-2-304 15,-1 1 64-15,0-1 16 0,-1 2 224 0,-2-2 0 16,1 1 0-16,-1-1 0 0,-1-2 0 0,0 3 0 16,-1-1 0-16,0 3 160 0,0 2 576 0,5 2 112 15,-7-2 32-15,7 2 0 0,0 0-240 0,-5 7-64 0,1-1 0 0,1 2 0 16,1 4 0-16,0 1-16 0,4 0 0 0,0 1 0 15,2 1-240-15,1-2-32 0,3-3-16 0,1 2 0 16,3 0-272-16,0-1 0 0,1-2 0 0,-1 2 0 31,1-5-240-31,-2 1-144 0,1-1-48 0,1 0 0 16,3-1-1008-16,-2-4-208 0,0-2-32 0,1-2-9840 16,0 1-1952-16</inkml:trace>
  <inkml:trace contextRef="#ctx0" brushRef="#br2" timeOffset="-6530.57">26917 17251 37487 0,'0'0'1664'0,"0"0"336"0,0 0-1600 0,0 0-400 15,7 7 0-15,1 1 0 0,0 2 688 0,0 2 48 16,-2-2 16-16,3 3 0 0,2-1-48 0,1 1-16 16,-2 3 0-16,1-3 0 0,0 0-688 0,1 1 0 15,0 2-176-15,-2-4 48 16,1-1-608-16,-4 2-112 0,1-2-32 0,0 3 0 15,-1-2-1744-15,-1-2-368 0,-1-3-64 0,1-1-6672 16,-6-6-1328-16</inkml:trace>
  <inkml:trace contextRef="#ctx0" brushRef="#br2" timeOffset="-6387.95">27215 17382 16575 0,'0'0'1472'0,"3"10"-1168"0,-2 1-304 0,-1 3 0 16,0 2 2560-16,0-1 464 0,0 1 96 0,0 1 16 15,0 1-1712-15,1 0-336 0,1-3-64 0,-1 0 0 16,2 0-1024-16,-1-1-256 0,1 0-32 0,-1-5-8864 16,-2-9-1792-16</inkml:trace>
  <inkml:trace contextRef="#ctx0" brushRef="#br2" timeOffset="-6229.73">27482 17332 16575 0,'0'0'1472'0,"-4"8"-1168"0,1 4-304 0,-3 2 0 0,0 4 5024 0,-1 6 944 16,-1 1 192-16,1 6 48 0,-1 3-3888 0,-1 4-768 16,0 1-144-16,-1 0-48 0,1 3-256 0,1-2-48 15,1-1-16-15,1 0 0 16,1-4-1632-16,1-5-336 0,2-4-64 0</inkml:trace>
  <inkml:trace contextRef="#ctx0" brushRef="#br2" timeOffset="-5557.69">28412 17317 16575 0,'0'0'1472'0,"0"0"-1168"0,0 0-304 0,-1-8 0 15,1 8 1280-15,-2-9 192 0,2 9 32 0,0 0 16 16,-1-8-560-16,1 8-128 0,-7-7 0 0,7 7-16 16,-9-4 336-16,0 4 64 0,0 2 0 0,-1 2 16 15,-1 3-304-15,2 4-64 0,0-1-16 0,2 3 0 16,0 2-384-16,1 2-80 0,3 2 0 0,1-1-16 16,2-2-368-16,2 2 0 0,0-2 0 0,3 0 0 15,3-1 0-15,1 0 0 0,3-5 0 0,2-1 0 16,5-2 0-16,-1-2 192 0,-1-3 0 0,-2-2-16 15,0-2 240-15,-1-3 48 0,0-3 16 0,0-4 0 16,-3-2 288-16,0-1 48 0,-2-2 16 0,-1-2 0 16,-1-5-320-16,-3 1-64 0,-2-2-16 0,-1-1 0 15,-1 0-432-15,0-1 0 0,-4-3 0 0,-1-2 0 16,-3-4-1072-16,2 1-288 0,-2-2-64 0,-1 2-9728 16,-2 0-1952-16</inkml:trace>
  <inkml:trace contextRef="#ctx0" brushRef="#br2" timeOffset="-5292.18">28602 17186 1839 0,'9'17'0'0,"-2"-4"160"0,2 7-160 0,1-3 0 15,2 0 0-15,3 0 0 0,-4-3 4064 0,2 0 784 16,3-1 144-16,-3-4 48 0,-3-1-2624 0,1-1-528 16,1-3-96-16,1 0-32 0,-3-2-352 0,0-3-64 15,1-2 0-15,-1-1-16 0,1-2-624 0,-3-1-112 16,-2-2-16-16,-1-1-16 0,-1-3-304 0,0 1-64 0,-3 0-16 0,-1 1 0 15,-2-1-176-15,-1 0 0 0,1 0 144 0,-2 2-144 16,-3 1 0-16,1 2 0 0,-2 2 0 0,8 5 128 16,-9-1 128-16,9 1 16 0,-11 8 16 0,3 2 0 15,2 2 224-15,1 1 32 0,1 0 16 0,3 5 0 16,1 2-176-16,2 2-16 0,1-3-16 0,2 1 0 16,3-2-224-16,2-1-128 0,2-3 160 0,1 1-160 15,3-2 0-15,1-4-336 0,1 0 48 0,3-1 16 31,1-2-2912-31,0-2-576 0</inkml:trace>
  <inkml:trace contextRef="#ctx0" brushRef="#br2" timeOffset="-4917.25">29130 17271 9215 0,'0'0'400'0,"0"0"96"0,0 0-496 0,0 0 0 15,2 14 0-15,0-2 0 0,1 2 4064 0,1 3 720 16,0 2 144-16,1-1 16 0,0 0-2768 0,2 2-544 15,0-1-112-15,1 1-32 0,0-2-528 0,-1-1-128 16,-1 0 0-16,1 0-16 0,-1-4-336 0,-1-3-64 16,-5-10-16-16,3 13 0 0,-3-13-144 0,3 11-16 15,-3-11-16-15,0 0 0 0,0 0-32 0,0 0 0 16,0 0 0-16,0 0 0 0,0 0-192 0,-6-9 0 16,1-3-144-16,1-1 144 0,0-5-416 0,2-1 16 15,-1-4 0-15,0-2 0 16,1-1-160-16,-1-3-16 0,-1-2-16 0,2 0 0 15,-1-4-80-15,3 3-16 0,0 5 0 0,1 1 0 0,2 0 432 0,1 6 64 0,1 1 32 0,-1 8 0 16,1 2 544-16,-5 9 96 0,0 0 32 0,0 0 0 16,12 7 80-16,-4 2 32 0,-3 1 0 0,-1 3 0 15,0 2 176-15,-3 0 32 0,-1 2 16 0,0 0 0 16,0-1-368-16,0-1-80 0,1 1-16 0,-2 0 0 16,0-2-384-16,0 0 0 0,-2-1 0 0,2-1 0 31,-2-1-1136-31,3-11-304 0,-5 7-64 0,5-7-9408 0,0 0-1888 0</inkml:trace>
  <inkml:trace contextRef="#ctx0" brushRef="#br2" timeOffset="-4432.93">29326 17173 19343 0,'9'8'1728'16,"3"2"-1392"-16,-1 2-336 0,2 2 0 0,2 5 1936 0,-1-4 320 15,-1 4 64-15,0-1 16 0,-2 1-416 0,-1 0-64 16,2-4-32-16,-3 2 0 0,0-1-864 0,-1-2-160 15,-2-3-32-15,0-2-16 0,-6-9-400 0,0 0-80 16,0 0-16-16,0 0 0 0,0 0-64 0,0 0 0 16,0 0-16-16,0 0 0 0,0 0-48 0,-4-12 0 15,-2-2 0-15,1-3 0 0,0-3-128 0,1 1 0 16,-1-3-160-16,1-2 160 16,0-1-448-16,1-3 0 0,2-2 0 0,1 2 0 15,0 2-288-15,3 5-48 0,2 3-16 0,2 4 0 0,2 2 416 0,0 3 64 16,0 0 32-16,0 4 0 0,-9 5 288 0,12-2 0 15,1 0 0-15,-3 4 144 0,-10-2 304 0,12 7 48 0,0-1 16 0,-4 3 0 16,-2 2-128-16,1 1 0 0,-1-1-16 0,1 2 0 16,0 2-208-16,0 4-32 0,-1 1-128 0,0-1 192 15,-1 2-192-15,1 0 0 0,-2-5 128 0,2-1-128 16,0 2 0-16,2-2 0 0,-2 0 0 0,1-2 0 16,-1 2 0-16,2-4 0 0,0 0 0 0,1-2 0 15,-1-1 0-15,1-2 0 0,-1-2 0 0,0-1 0 16,-8-3 0-16,0 0 144 0,0 0-144 0,9-4 128 15,-9 4 208-15,6-8 48 0,-6 8 0 0,3-12 0 16,-3 2 48-16,-1-2 16 0,-2-1 0 0,-1-1 0 16,-1-2-256-16,-2 2-64 0,0-4 0 0,-4 1 0 15,1 0-128-15,-2-3-192 0,-4-1 32 0,1 0 16 16,-2 1-768-16,1 1-160 0,3 2-16 0,1 4-16 16,3 2-1488-16,1 3-288 0,3-3-64 0,5 11-6048 15,0 0-1200-15</inkml:trace>
  <inkml:trace contextRef="#ctx0" brushRef="#br2" timeOffset="-4229.77">29843 16847 11967 0,'4'-12'528'0,"-1"5"112"0,-2-2-512 0,1-1-128 16,-1 3 0-16,1-3 0 0,-2 10 4864 0,2-7 960 16,-2 7 176-16,0 0 32 0,0 0-4064 0,0 0-816 15,0 0-176-15,5 13-16 0,0 5-464 0,2 5-96 16,-2 5-16-16,1 3 0 0,2 2-384 0,0 1 0 15,0-1 0-15,1 1 0 0,0 0-320 0,-1-1 0 16,1-4 0-16,2-1 0 16,-1 0-1472-16,-1-2-304 0,-1-4-48 0,-3 1-16 15,0-6-144-15,-2-1-48 0,0-2 0 0,-5-1-4944 0,-3-6-1008 0</inkml:trace>
  <inkml:trace contextRef="#ctx0" brushRef="#br2" timeOffset="-3901.74">29932 17294 18655 0,'-12'-15'832'0,"7"3"160"0,0 0-800 0,1-6-192 0,0-3 0 0,0 0 0 16,0 2 656-16,3-1 96 0,2 2 16 0,2 1 0 15,-2 1-176-15,3 2-16 0,3 0-16 0,0 1 0 16,3 2 160-16,1 1 48 0,2 2 0 0,3 1 0 16,2 1-64-16,2 1 0 0,-2-1 0 0,0 1 0 15,2 0-272-15,-1 1-64 0,0 0-16 0,-5 2 0 16,-1-1-352-16,-3 3 0 0,1 0 0 0,-2 3 128 16,-9-3-128-16,7 7 0 0,-7-7 0 0,2 12 128 15,1 3 160-15,-7 0 32 0,-5 2 16 0,0 1 0 16,1 3 112-16,3-1 32 0,1 3 0 0,1-2 0 0,-1-3-32 0,4 1-16 15,1-4 0-15,3 1 0 0,3-2 80 0,-1-3 32 16,1-2 0-16,1 0 0 0,2-4-176 0,2-2-48 16,-3-3 0-16,1 0 0 0,2-4 32 0,-4-1 0 15,-2-3 0-15,0-3 0 0,-1-2 32 0,-1 0 0 16,-2 0 0-16,0-2 0 0,-4-1-240 0,0-1-144 16,-2-1 192-16,0 0-192 15,-1 1-304-15,-4 0-160 0,-6-2-48 0,1 1 0 16,0 1-2368-16,-2-1-496 0,-1 2-80 0,1 3-10368 0</inkml:trace>
  <inkml:trace contextRef="#ctx0" brushRef="#br2" timeOffset="-3290.89">30221 16941 3679 0,'11'5'320'0,"-1"1"-320"0,1 3 0 0,0 0 0 16,1 3 4352-16,-1 3 784 0,-4 5 176 0,1-2 16 16,-1 2-2272-16,-1 0-464 0,-3 1-96 0,0 0 0 15,-1-1-304-15,1-1-48 0,-1-4-16 0,2 1 0 16,3-1-1168-16,-3-2-224 0,-2-3-48 0,1 1-16 15,-3-11-432-15,0 0-96 0,0 0-16 0,0 0 0 16,0 0 48-16,0 0 0 0,0 0 0 0,9-7 0 16,-2-5-176-16,-2 1 0 0,-3-6 0 0,2 1 0 15,0-1-144-15,0-1-64 0,0 0-16 0,0-1 0 16,1-1 32-16,0 0 16 0,-1 0 0 0,2 4 0 16,-1 1 176-16,-1 3 0 0,-2 3 0 0,-2 9 0 15,0 0 0-15,0 0 0 0,0 0 0 0,0 0 0 16,0 0-128-16,0 0 128 0,4 15-128 0,-1 0 128 0,-3 4-176 15,1 0 176-15,2 2-208 0,1 0 80 16,1 0-272-16,0-4-48 0,2-2-16 0,2 0 0 16,1-1-448-16,2-2-96 0,0-4-16 0,2-2 0 15,0-1-96-15,2-2-32 0,1-3 0 0,1-3 0 16,2-1 64-16,-1-2 0 0,1-1 0 0,-1-2 0 16,0-1 288-16,-4-3 64 0,-7-3 16 0,0 3 0 0,-2 0 368 0,1 0 80 15,-2 1 16-15,-6 2 0 0,-6 2 384 0,2 1 64 16,0 0 32-16,-4 3 0 0,-4-1 800 0,0 3 144 15,1 4 48-15,0 0 0 0,-2 2 128 0,1 1 48 16,0 3 0-16,2 1 0 0,2-2-256 0,1 1-48 0,1 2-16 0,1 2 0 16,6-12-576-16,-2 10-112 0,0 1-32 0,2-1 0 15,0-10-352-15,6 12 144 0,3-3-144 0,1-3 0 16,2 0 0-16,1-4 0 0,1-2 0 0,1 0 0 16,-1-1-192-16,-1-2 16 0,-1-1 0 0,0 2 0 15,-2-5-16-15,2 3-16 0,-2-1 0 0,-10 5 0 16,7-6 208-16,-7 6 0 0,0 0 0 0,0 0-144 15,7-8 144-15,-7 8 0 0,0 0 0 0,0 0 128 32,0 0-128-32,0 0 0 0,0 0 0 0,0 0 0 0,0 0 0 0,0 0 128 0,-9 6-128 0,0 5 0 15,0-5 0-15,4 2 0 0,5-8 0 0,0 12 128 16,-1-2-128-16,1-10 0 0,0 11 0 0,0-11 0 16,10 7-1184-16,-1 0-256 0,-9-7-48 0,11 3-8928 15,-1-5-1776-15</inkml:trace>
  <inkml:trace contextRef="#ctx0" brushRef="#br2" timeOffset="-2791.05">30919 16876 6447 0,'-1'-25'576'0,"2"8"-576"15,-1 4 0-15,1-2 0 0,1 1 5616 0,-1 7 1008 16,-1 7 208-16,0 0 32 0,1-9-4320 0,-1 9-880 16,0 0-160-16,0 0-32 0,3 10-768 0,1 4-160 15,0 5-32-15,2 1 0 0,1 5-256 0,-1 1-64 16,2 0-16-16,1 0 0 0,-1-1-176 0,1 1 0 15,-1 0 0-15,0 2 0 16,1-4-352-16,-1 3-96 0,-1-3-32 0,0 1 0 16,-2-3-944-16,0-1-192 0,1-1-48 0,-4-3 0 15,1-2-448-15,-2-2-80 0,2-4-32 0,-3-9 0 16,0 0-80-16,0 0-32 0,0 0 0 0,-11 3 0 16,1-4 640-16,-1-3 128 0,1-3 32 0,-2-3 0 0,1 1 2352 0,0-4 464 0,-1-2 112 0,1 1 16 15,-1-2 224-15,3 1 48 0,2-5 16 0,2 3 0 16,0-1-576-16,0 1-112 0,-1 1-32 0,3 5 0 15,-1 2 544-15,4 9 96 0,-3-8 32 0,3 8 0 16,0 0 16-16,0 0 0 0,0 0 0 0,0 0 0 16,0 0-752-16,13 0-144 0,0 0-16 0,1 1-16 15,2 0-288-15,0-1-48 0,2-1-16 0,2 0 0 16,-2-2-192-16,1 2-32 0,1-2-16 0,-1 1 0 16,1-1-144-16,1 0-192 0,1-2 32 0,-1 1 16 15,-4 2 144-15,-2-2 0 0,1 0 0 0,-3 1 0 16,-2-2 0-16,-4 1 0 0,-7 4 0 0,0 0 128 0,11-4-128 0,-11 4 176 15,0 0-176-15,0 0 192 0,0 0 320 0,0 0 64 16,0 0 0-16,0 0 16 0,-13 3-112 0,2 1-32 16,11-4 0-16,-13 7 0 0,0 4-448 0,0 1 0 15,0 1 0-15,3 0 0 0,1-3 0 0,2 3-320 16,2-2 64-16,0 0 0 16,1 1-1328-16,4-1-256 0,5-1-48 0,3-1-16 15,2 0-1232-15,2-2-240 0,1-1-48 0</inkml:trace>
  <inkml:trace contextRef="#ctx0" brushRef="#br2" timeOffset="-2525.4">31430 17062 2751 0,'8'-9'256'0,"-3"0"-256"16,0-1 0-16,0-1 0 0,-1-2 4304 0,0 3 816 0,-2-2 176 0,-4 2 16 15,0-1-2800-15,-2 1-560 0,-3 1-112 0,1 1-32 16,-2 0-784-16,8 8-176 0,-12-1-16 0,2 3-16 16,-1 3-624-16,2 6-192 0,0 3 0 0,1 5 0 15,2 3 288-15,2-1-48 0,1 1-16 0,3 0 0 16,2 0 336-16,3-1 64 0,4 0 16 0,3-4 0 15,-1-2-160-15,5-2-32 0,1-2 0 0,1-3 0 16,2-2-320-16,1-2-128 0,-1-1 0 0,1-5 0 16,-1 0 144-16,-1-5-144 0,1-3 128 0,-2-1-128 15,-1-2 176-15,-2-2-48 0,-4-2-128 0,-2-5 192 16,-1-2 0-16,-1-1-16 0,-2-1 0 0,-2 0 0 16,-5-2-16-16,0-2 0 0,-4 0 0 0,-1-3 0 15,-3-2 144-15,-1 0 16 0,-6-2 16 0,-1-3-11856 16,-2-6-2368-16</inkml:trace>
  <inkml:trace contextRef="#ctx0" brushRef="#br2" timeOffset="-1898.55">28156 18084 11967 0,'0'0'528'0,"-9"0"112"0,9 0-512 0,0 0-128 0,-9-1 0 0,9 1 0 15,0 0 4160-15,0 0 816 0,-1 12 144 0,3 4 48 16,2-1-3552-16,3 3-704 0,-1 1-144 0,4 2-16 0,-1 1-240 15,0 0-64-15,-1 0 0 0,-1 1 0 0,1 0 128 0,0-2 0 16,-1-2 16-16,-1 2 0 0,1-2-336 0,-2 0-64 16,0-5 0-16,-1 0-16 0,0-1-176 0,-2-1 0 15,-2-1 0-15,0-11 128 0,0 0-384 0,0 0-96 16,0 0-16-16,0 0 0 16,0 0-144-16,0 0-16 0,0 0-16 0,0 0 0 15,-2-13 32-15,1 1 16 0,1 0 0 0,2-1 0 16,2-1-48-16,1 5-16 0,1-4 0 0,1 3 0 31,1 1-80-31,3 4 0 0,0-1-16 0,1 0 0 0,0 5 656 0,0 2 0 0,-12-1 0 0,13 6 0 0,0-3 816 0,-2 4 144 0,0 2 16 0,-3 2 16 16,-1-4 304-16,-1 5 64 0,-4-4 16 0,0 4 0 15,-4 1-384-15,-2 1-80 0,-2 0-16 0,-1-1 0 16,-1-2-400-16,1 1-96 0,-1-5-16 0,0 3 0 16,0-4-384-16,0 1 0 0,1-2-224 0,7-5 80 31,-11 0-2288-31,2-2-464 0,0-1-96 0,2-4-12272 0</inkml:trace>
  <inkml:trace contextRef="#ctx0" brushRef="#br2" timeOffset="-1757.92">28585 18271 6447 0,'0'0'272'0,"0"0"80"0,0 0-352 0,9 10 0 16,-1 3 0-16,0 2 0 0,-1-1 4400 0,-1 6 800 15,1-2 176-15,-1 1 16 0,2 0-3936 0,1 0-800 16,0 1-144-16,2-3-48 0,-4-4-272 0,3-2-64 15,-3 1-128-15,1 0 192 0,0-3-368 0,-8-9-80 16,11 8 0-16,-11-8-7872 16,0 0-1584-16</inkml:trace>
  <inkml:trace contextRef="#ctx0" brushRef="#br2" timeOffset="-1584.4">28753 18337 2751 0,'0'0'256'0,"0"0"-256"16,4-9 0-16,-4 9 0 0,0 0 5872 0,0 0 1120 0,0 0 240 0,0 0 32 15,0 0-4352-15,0 0-864 0,0 0-192 0,3 21-16 16,-3 3-176-16,-3 0-48 0,-1 4 0 0,-1 2 0 16,0 0-560-16,-3 1-112 0,-1 2-32 0,1-1 0 15,-1-1-544-15,3-2-112 0,-1-3-32 0,2 2 0 32,0-5-640-32,-1-1-128 0,3-2-32 0,1-3 0 15,1-4-2528-15,1-2-512 0,0 1-96 0</inkml:trace>
  <inkml:trace contextRef="#ctx0" brushRef="#br2" timeOffset="-1131.32">29675 18408 23039 0,'0'0'1024'0,"8"-9"192"0,-3-2-960 0,0-1-256 16,1-1 0-16,-2 3 0 0,-3 1 2144 0,-1 9 384 15,-4-8 80-15,4 8 16 0,-7-4-656 0,-2 2-128 16,-1 0-32-16,-3 5 0 0,-1 2-784 0,-2 2-144 16,-1 2-48-16,1 4 0 0,1 2-480 0,2 1-96 15,0 0-32-15,2 1 0 0,3 0-224 0,3-2 0 16,0-2 0-16,2 2 0 0,1-2-144 0,3-3 144 16,3 0-208-16,2 0 80 0,-6-10-144 0,11 10-32 15,-1-3 0-15,-1-4 0 0,-9-3 16 0,15 2 0 0,-1-5 0 16,0-1 0-16,-1-2 96 0,2-3 0 0,-3-4 16 0,-1 2 0 15,1-2 176-15,0 0 0 0,-2-3 0 0,1-1-128 16,-4 1 128-16,1 0 0 0,0 0-144 0,-1 2 144 16,-4 2 0-16,1 2 0 0,-4 10 0 0,4-8 0 15,-4 8 288-15,0 0-32 0,0 0 0 0,0 0 0 16,0 0 32-16,0 0 0 0,0 0 0 0,6 9 0 16,-4 1-160-16,-1 2-128 0,1 0 144 0,-1 0-144 15,2-2 0-15,-1 2 0 0,0 0 0 0,-1 1 0 16,-1-13 0-16,2 13-192 0,1 0 16 0,1 0 0 15,0-2-448 1,2 0-80-16,2-2-32 0,1 0 0 0,-9-9-2288 0,13 4-464 0,-2-1-96 0</inkml:trace>
  <inkml:trace contextRef="#ctx0" brushRef="#br2" timeOffset="-943.93">29940 18051 16575 0,'1'-16'1472'0,"2"8"-1168"0,1 0-304 0,-4 8 0 0,8-5 3392 0,-8 5 608 16,0 0 128-16,0 0 32 0,0 0-1856 0,9 13-384 16,-3 1-64-16,1 7 0 0,-3 7-448 0,0 3-96 15,-1 3-16-15,1 1 0 0,-1-2-576 0,-3 1-112 16,-3 2-32-16,2-2 0 0,1 1-576 0,0-1 0 16,-1-1 0-16,1-3 0 15,-2 2-1392-15,2-3-336 0,3-3-80 0,-2-3-10400 16,-1-2-2064-16</inkml:trace>
  <inkml:trace contextRef="#ctx0" brushRef="#br2" timeOffset="-724.97">30251 17958 3679 0,'0'0'320'0,"6"-10"-320"0,-1-2 0 0,0 3 0 15,2 1 6496-15,-7 8 1232 0,0 0 240 0,0 0 48 16,0 0-5168-16,0 0-1040 0,7 12-208 0,-1 5-32 15,-5 3-512-15,-2 8-96 0,-3 4-32 0,-1 2 0 16,-2 4-352-16,-1 0-64 0,0 1 0 0,1-1-16 16,0-3-496-16,-1-1 0 0,-1-3 0 0,-1-1 0 15,-3-1-1104-15,2-3-320 0,3-4-64 0,2-5-16 16,1-4-1568-16,1-5-320 0</inkml:trace>
  <inkml:trace contextRef="#ctx0" brushRef="#br2" timeOffset="-193.7">30422 18068 32767 0,'0'0'1456'0,"0"0"288"0,8-6-1392 0,-8 6-352 16,8-8 0-16,-8 8 0 0,0 0 1216 0,0 0 160 16,0 0 32-16,0 0 16 0,0 0-144 0,0 0-48 15,0 0 0-15,-7 15 0 0,-2 0-704 0,-1 1-144 16,-2-3-16-16,0 1-16 0,-1 3-32 0,2 3-16 15,-5 0 0-15,0-4 0 0,3-1-112 0,2 3 0 0,0-1-16 0,3 3 0 16,-1-3-176-16,1-2 0 0,2-3 0 16,1 0 128-16,2-2 48 0,2-1 0 0,1-9 0 0,2 9 0 15,-2-9 64-15,5 8 16 0,3-1 0 0,-8-7 0 16,11 4-256-16,0-4 128 0,1 0-128 0,3 0 0 16,-1-3 0-16,0 0 0 0,1-1-128 0,0 3 128 31,2-4-640-31,1 1 0 0,1 0-16 0,-1-2 0 15,0-4-400-15,0 0-80 0,-1 0-16 0,0 0 0 16,-1 1-192-16,1 0-32 0,1-3-16 0,-2 2 0 0,-3 0 16 16,1 2 0-16,2 3 0 0,-6-2 0 0,-3-5 928 0,-7 12 192 0,0 0 48 0,0 0 0 15,-5-5 1360-15,5 5 256 0,-8-2 64 0,-1 3 16 16,-2 4 16-16,2 3 0 0,-1 1 0 0,-1 1 0 16,-1 2-688-16,5 2-144 0,1 3-32 0,3-1 0 15,-1-4-96-15,2 1-32 0,2 0 0 0,4 0 0 0,5-1-176 0,0-2-32 16,2-2-16-16,1-2 0 0,-1 0-288 0,5-4 0 15,2 1 128-15,2-4-128 0,2-2 0 0,-2-2 0 16,-4 0 0-16,0-2 0 0,-3-1 0 0,-1-1 0 16,-4-1 0-16,-2-2 0 0,-1 1 0 0,1 1 0 15,-2 0-144-15,-2-3 144 16,-3-3-448-16,-3 3-16 0,-4 1 0 0,0-3 0 16,1-2-2720-16,-3-3-528 0,0 3-128 0</inkml:trace>
  <inkml:trace contextRef="#ctx0" brushRef="#br2" timeOffset="-37.54">30826 18049 20271 0,'0'19'1792'0,"0"-9"-1424"0,-1 2-368 0,0 2 0 16,-1 3 3952-16,5 3 720 0,2-4 128 0,2 4 48 16,-2-3-3568-16,2 0-704 0,0-1-128 0,4 1-48 15,1-1 64-15,1 1 16 0,1-1 0 0,-1-3 0 16,1-1-480-16,1-2-256 0,0 1 16 0,0-1 16 31,-2-6-1712-31,1 0-352 0,-1-1-64 0</inkml:trace>
  <inkml:trace contextRef="#ctx0" brushRef="#br2" timeOffset="181.5">31164 18178 13823 0,'0'0'1216'0,"0"0"-960"15,0 0-256-15,0 0 0 0,0 0 4192 0,0 0 800 16,4 12 144-16,-3 1 48 0,-3 0-2672 0,-1 1-528 16,-1 1-96-16,-4-1-32 0,-5 0-480 0,0 3-96 15,2 0-32-15,-4 0 0 0,1 2-544 0,-2-4-96 16,-1 1-32-16,2-2 0 0,2-1-384 0,0-1-192 16,1-2 160-16,0-2-160 15,0-1-1744-15,2-2-448 0,2-2-96 0,8-3-9952 16,0 0-2000-16</inkml:trace>
  <inkml:trace contextRef="#ctx0" brushRef="#br2" timeOffset="572.08">31330 18257 16575 0,'0'0'1472'0,"0"0"-1168"15,0 0-304-15,2 13 0 0,2-3 4032 0,0 3 768 16,0 0 128-16,0 0 48 0,0-1-2544 0,0 0-496 16,1-1-96-16,3 1-32 0,-3-2-1184 0,0 0-240 15,-5-10-64-15,5 10 0 16,1-2-1456-16,-6-8-288 0,0 0-64 0,7 4-15744 0</inkml:trace>
  <inkml:trace contextRef="#ctx0" brushRef="#br2" timeOffset="744.01">31323 18032 34959 0,'0'0'1536'0,"0"0"336"0,-6-8-1488 0,6 8-384 0,-4-6 0 0,4 6 0 16,0 0 0-16,0 0 0 0,0 0-160 0,0 0 160 31,0 0-1024-31,11 10-112 0,0 0-16 0</inkml:trace>
  <inkml:trace contextRef="#ctx0" brushRef="#br2" timeOffset="978.29">31592 18107 21183 0,'0'0'1888'15,"0"0"-1504"-15,-6 10-384 0,0-2 0 0,6-8 1712 0,-9 10 272 16,0 2 48-16,0 4 16 0,-1 2-1360 0,3 1-272 15,0 1-48-15,3 2-16 0,-1 6 128 0,1-5 32 16,1-2 0-16,5-2 0 0,0-2 64 0,2-1 0 16,1-2 16-16,3-1 0 0,0-2-160 0,3-5-48 15,-1 0 0-15,2-4 0 0,-1-2-240 0,4 0-144 16,-2-5 160-16,1-2-160 0,1-2 320 0,0-2-48 16,2-2 0-16,-1-4 0 0,-3-2 32 0,0 0 0 15,-1-5 0-15,-3 2 0 0,-3 1-176 0,-3-2-128 16,-6-5 192-16,1 5-192 0,-1 0 544 0,-2-6 0 15,-3-4 0-15,-1-2 0 16,-2-3-1312-16,1 0-272 0,-2 2-48 0,1 1-15536 0</inkml:trace>
  <inkml:trace contextRef="#ctx0" brushRef="#br2" timeOffset="1306.38">31945 18266 22111 0,'0'0'1968'0,"10"5"-1584"0,3 1-384 0,0 0 0 15,2-2 1904-15,-1-2 288 0,-1-2 64 0,0-2 16 16,-1-2-1344-16,0-2-272 0,-1 0-48 0,0-2-16 16,-1-5-144-16,-2 3-16 0,-3-1-16 0,-1-1 0 15,-1-1-48-15,-4 3-16 0,1 10 0 0,-4-10 0 16,-3-4 352-16,-2 5 64 0,-3 4 0 0,-2 3 16 0,-2-2-400 0,-2 8-64 15,-3 1-32-15,2 5 0 0,0 5-128 0,2 1-32 16,3 4 0-16,2 1 0 0,3-2 688 0,3 2 128 16,2 0 16-16,4 0 16 0,2 1-192 0,5-2-32 15,3-2-16-15,3-2 0 0,4-3-240 0,5-3-48 16,5-2-16-16,4-2 0 0,3-2-432 0,2-1-144 16,2-3 0-16,0 0 0 15,0-3-2832-15,1-1-560 0,0 1-112 0</inkml:trace>
  <inkml:trace contextRef="#ctx0" brushRef="#br2" timeOffset="1759.45">30925 18114 20271 0,'0'0'1792'0,"0"0"-1424"16,-9 7-368-16,9-7 0 0,-9 4 3456 0,9-4 640 15,-6 10 112-15,2 2 16 0,0-4-2128 0,4 4-432 16,2 5-96-16,6-3-16 0,0 2-160 0,4-1-48 15,2 1 0-15,3 3 0 0,1 4-400 0,2 0-96 16,0-1-16-16,0 0 0 0,3-1-384 0,0 1-64 16,0 3-32-16,0-5 0 15,-2-1-1088-15,-1 1-224 0,0 1-32 0,-1-1-13280 16,2-1-2672-16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4607 0 0,'0'0'208'0'0,"6"-6"384"0"0,-1 1 1459 0 0,0 0-1 0 0,1 0 0 0 0,9-6 1 0 0,21-11 1457 0 0,8-6-1918 0 0,30-35-687 0 0,21-15 31 0 0,-82 70-1933 0 0,-1 0 0 0 0,2 0 0 0 0,-1 1 0 0 0,1 1-1 0 0,0 0 1 0 0,16-4 0 0 0,-14 6-4840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12783 0 0,'0'0'1158'0'0,"0"0"-1149"0"0,0 0 0 0 0,1 0 0 0 0,-1 0 0 0 0,0 0 0 0 0,1 0 0 0 0,-1 0 0 0 0,0 0 0 0 0,0 0 0 0 0,1 0 0 0 0,-1 0 0 0 0,0 0 0 0 0,1 0 0 0 0,-1 0 1 0 0,0 0-1 0 0,1 0 0 0 0,-1 0 0 0 0,0 0 0 0 0,0 0 0 0 0,1 0 0 0 0,-1 0 0 0 0,0 0 0 0 0,1 0 0 0 0,-1 1 0 0 0,0-1 0 0 0,2 3 209 0 0,-1-1 0 0 0,1 1 0 0 0,-1 0-1 0 0,0 0 1 0 0,0 0 0 0 0,0 0 0 0 0,0 3-1 0 0,2 6 611 0 0,38 119 3646 0 0,-26-65-3964 0 0,9 70 0 0 0,-5-22-462 0 0,0 6-5729 0 0,-17-110 3546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 6911 0 0,'-7'5'623'0'0,"0"-1"-742"0"0,-14 9 1841 0 0,10-3 5332 0 0,11-9-6848 0 0,0 0-1 0 0,0 0 0 0 0,-1 0 1 0 0,1 0-1 0 0,0 0 0 0 0,1 0 1 0 0,-1 0-1 0 0,0 0 0 0 0,0 0 1 0 0,0 0-1 0 0,0-1 0 0 0,1 1 1 0 0,-1 0-1 0 0,0 0 0 0 0,1 0 1 0 0,-1 0-1 0 0,1 0 0 0 0,0 1 1 0 0,7 3 127 0 0,1 1 0 0 0,-1-1 1 0 0,1-1-1 0 0,0 0 0 0 0,0 0 0 0 0,1 0 1 0 0,-1-1-1 0 0,1-1 0 0 0,0 0 1 0 0,19 2-1 0 0,-7-3-27 0 0,-1-2 0 0 0,0 0 0 0 0,1-1 0 0 0,-1-2-1 0 0,26-6 1 0 0,101-39-650 0 0,-67 11-4174 0 0,-68 32 2196 0 0,0 0-4577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5983 0 0,'0'0'274'0'0,"-11"0"6528"0"0,14 0-6285 0 0,-1 1 1 0 0,0 0-1 0 0,1-1 0 0 0,-1 1 0 0 0,0 0 0 0 0,0 0 1 0 0,4 2-1 0 0,4 2 115 0 0,8 3-25 0 0,-1-1 0 0 0,2-1 0 0 0,-1 0 0 0 0,0-2 0 0 0,39 5 0 0 0,-7-8 313 0 0,67-7 0 0 0,48-16-1641 0 0,-111 14-684 0 0,-33 6-430 0 0,-2 2-84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10967 0 0,'0'-5'6610'0'0,"6"21"-4828"0"0,8 27-912 0 0,-6-11-284 0 0,5 39 1 0 0,-5-21-262 0 0,-5-27-309 0 0,-3-23-23 0 0,0 0 0 0 0,0 0 0 0 0,0 0 0 0 0,0 0 0 0 0,0 0 0 0 0,0 0 0 0 0,0 0 0 0 0,0 0 0 0 0,0 0 0 0 0,0 0 0 0 0,1 0 0 0 0,-1 1 0 0 0,0-1 0 0 0,0 0 0 0 0,0 0 0 0 0,0 0-1 0 0,0 0 1 0 0,0 0 0 0 0,0 0 0 0 0,0 0 0 0 0,0 0 0 0 0,0 0 0 0 0,1 0 0 0 0,-1 0 0 0 0,0 0 0 0 0,0 0 0 0 0,0 0 0 0 0,0 0 0 0 0,0 0 0 0 0,0 0 0 0 0,0 0 0 0 0,0 0 0 0 0,0 0 0 0 0,0-1 0 0 0,1 1 0 0 0,-1 0 0 0 0,0 0 0 0 0,0 0 0 0 0,0 0 0 0 0,0 0 0 0 0,0 0-1 0 0,0 0 1 0 0,0 0 0 0 0,0 0 0 0 0,0 0 0 0 0,0 0 0 0 0,0 0 0 0 0,0 0 0 0 0,0 0 0 0 0,0-1 0 0 0,0 1 0 0 0,0 0 0 0 0,0 0 0 0 0,1 0 0 0 0,-1 0 0 0 0,0 0 0 0 0,0 0 0 0 0,0 0 0 0 0,0 0 0 0 0,0 0 0 0 0,0-1 0 0 0,-1 1 0 0 0,6-12-209 0 0,3-15 3 0 0,4-45-56 0 0,-1-1-120 0 0,-9 65 371 0 0,0 0 1 0 0,1 0 0 0 0,0 1-1 0 0,0-1 1 0 0,1 1 0 0 0,8-13-1 0 0,-11 17 34 0 0,1 1-1 0 0,0 0 1 0 0,-1 0 0 0 0,1 0-1 0 0,0 0 1 0 0,0 0-1 0 0,1 0 1 0 0,-1 0-1 0 0,0 1 1 0 0,1-1 0 0 0,-1 1-1 0 0,0 0 1 0 0,1 0-1 0 0,0 0 1 0 0,-1 0-1 0 0,1 0 1 0 0,0 0 0 0 0,-1 1-1 0 0,5-1 1 0 0,-5 1 32 0 0,1 0 0 0 0,-1 0 1 0 0,1 1-1 0 0,-1-1 0 0 0,1 1 1 0 0,-1 0-1 0 0,1 0 0 0 0,-1 0 1 0 0,1 0-1 0 0,-1 0 1 0 0,0 0-1 0 0,0 0 0 0 0,0 1 1 0 0,0-1-1 0 0,0 1 0 0 0,0 0 1 0 0,0 0-1 0 0,0-1 0 0 0,0 1 1 0 0,2 4-1 0 0,16 24 919 0 0,27 56 0 0 0,-3-5-200 0 0,-13-34-501 0 0,-27-42-526 0 0,0-1 0 0 0,0 1 0 0 0,0-1 0 0 0,0 1 0 0 0,1-1 0 0 0,0-1 0 0 0,5 4 0 0 0,1-1-846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19.93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199 26 9671 0 0,'0'0'440'0'0,"-13"-9"168"0"0,0 2 752 0 0,12 6-1200 0 0,0 0 0 0 0,0 0-1 0 0,-1 0 1 0 0,1 1 0 0 0,0-1-1 0 0,-1 0 1 0 0,1 1 0 0 0,0-1 0 0 0,-1 1-1 0 0,1-1 1 0 0,-1 1 0 0 0,1-1-1 0 0,0 1 1 0 0,-1 0 0 0 0,1 0-1 0 0,-1 0 1 0 0,1 0 0 0 0,-1 0-1 0 0,1 0 1 0 0,-1 0 0 0 0,1 0 0 0 0,-1 1-1 0 0,1-1 1 0 0,-1 1 0 0 0,-1 0-1 0 0,-10 7 186 0 0,1 1 1 0 0,0 1-1 0 0,1 0 0 0 0,0 1 0 0 0,0 0 0 0 0,-9 13 0 0 0,14-16-308 0 0,1 0 1 0 0,0 0-1 0 0,0 1 0 0 0,1-1 1 0 0,0 1-1 0 0,0 0 0 0 0,1 0 0 0 0,-2 13 1 0 0,3-17-27 0 0,2 1 0 0 0,-1-1 1 0 0,0 1-1 0 0,1-1 0 0 0,0 1 1 0 0,1-1-1 0 0,-1 1 1 0 0,1 0-1 0 0,0-1 0 0 0,1 0 1 0 0,-1 1-1 0 0,1-1 0 0 0,0 0 1 0 0,0 1-1 0 0,6 7 1 0 0,-7-11 6 0 0,0 0 0 0 0,0 0 1 0 0,1-1-1 0 0,-1 1 0 0 0,1-1 1 0 0,-1 1-1 0 0,1-1 0 0 0,0 1 1 0 0,0-1-1 0 0,-1 0 1 0 0,1 0-1 0 0,0 0 0 0 0,0 0 1 0 0,0 0-1 0 0,0-1 0 0 0,0 1 1 0 0,0-1-1 0 0,0 1 1 0 0,0-1-1 0 0,1 1 0 0 0,-1-1 1 0 0,0 0-1 0 0,0 0 0 0 0,0 0 1 0 0,0-1-1 0 0,0 1 1 0 0,1 0-1 0 0,-1-1 0 0 0,0 1 1 0 0,0-1-1 0 0,0 0 0 0 0,3-1 1 0 0,0-1 22 0 0,1 1 0 0 0,0-2-1 0 0,-1 1 1 0 0,1-1 0 0 0,-1 1 0 0 0,0-2 0 0 0,-1 1 0 0 0,1 0 0 0 0,-1-1 0 0 0,5-5 0 0 0,0-2 0 0 0,-1 0 0 0 0,0-1 1 0 0,-1 0-1 0 0,9-23 1 0 0,-13 28-43 0 0,-1 1 1 0 0,0 0 0 0 0,-1-1-1 0 0,1 1 1 0 0,-1-1-1 0 0,-1 1 1 0 0,0-1 0 0 0,0 0-1 0 0,0 1 1 0 0,-1-1 0 0 0,-1-7-1 0 0,0 9 12 0 0,0 2 56 0 0,2 3 191 0 0,0 6-160 0 0,1 0-1 0 0,0 1 0 0 0,0-1 1 0 0,0 0-1 0 0,0 0 1 0 0,3 6-1 0 0,0 0-35 0 0,1 6-6 0 0,1-1-1 0 0,0 0 1 0 0,16 27-1 0 0,-16-33-151 0 0,0 0 0 0 0,1-1 0 0 0,0 0 1 0 0,1 0-1 0 0,0-1 0 0 0,15 13 0 0 0,-21-19-103 0 0,1 0 0 0 0,-1 0 0 0 0,1-1 0 0 0,0 1 0 0 0,0-1 0 0 0,0 1 0 0 0,0-1 0 0 0,0 0 0 0 0,0 0 0 0 0,4 1 0 0 0,6-1-1491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28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174 3 8751 0 0,'-2'0'399'0'0,"-16"-1"271"0"0,-23 0 0 0 0,0 5 4841 0 0,38-3-5224 0 0,0 0 1 0 0,0 1-1 0 0,0-1 1 0 0,0 1-1 0 0,0-1 1 0 0,0 1-1 0 0,0 0 1 0 0,1 0 0 0 0,-1 1-1 0 0,1-1 1 0 0,-1 0-1 0 0,1 1 1 0 0,0-1-1 0 0,-3 5 1 0 0,2-2-91 0 0,-1 0 1 0 0,1 1-1 0 0,0-1 0 0 0,0 1 1 0 0,1 0-1 0 0,-4 10 0 0 0,5-9-114 0 0,0-1-1 0 0,0 1 1 0 0,0 0 0 0 0,1-1-1 0 0,0 1 1 0 0,0 0 0 0 0,1 0-1 0 0,0-1 1 0 0,0 1 0 0 0,1-1-1 0 0,-1 1 1 0 0,1-1 0 0 0,1 1-1 0 0,-1-1 1 0 0,1 0 0 0 0,0 0-1 0 0,1-1 1 0 0,0 1 0 0 0,-1 0-1 0 0,7 5 1 0 0,-4-4 23 0 0,1-1-1 0 0,0 0 1 0 0,0 0 0 0 0,0-1-1 0 0,1 1 1 0 0,0-2-1 0 0,0 1 1 0 0,0-1 0 0 0,0 0-1 0 0,1-1 1 0 0,0 0-1 0 0,-1 0 1 0 0,1-1 0 0 0,11 2-1 0 0,-7-3-433 0 0,1 0 0 0 0,-1-1 0 0 0,0-1 0 0 0,0 0 0 0 0,0-1 0 0 0,0 0 0 0 0,-1-1 0 0 0,1 0 0 0 0,-1-1 0 0 0,1-1 0 0 0,-1 1 0 0 0,0-2 0 0 0,20-13 0 0 0,-17 10-1376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29 133 1839 0 0,'-1'9'883'0'0,"2"1"0"0"0,-1-1-1 0 0,1 0 1 0 0,1 1 0 0 0,0-1-1 0 0,0 0 1 0 0,1 0 0 0 0,0 0-1 0 0,0 0 1 0 0,1-1 0 0 0,0 0-1 0 0,1 1 1 0 0,8 10 0 0 0,-11-15-1415 0 0,1-1 1 0 0,-1 1 0 0 0,1-1-1 0 0,0 1 1 0 0,1-1 0 0 0,-1 0-1 0 0,6 4 1 0 0,-3-4-3752 0 0</inkml:trace>
  <inkml:trace contextRef="#ctx0" brushRef="#br0" timeOffset="1">87 127 6447 0 0,'-6'-6'576'0'0,"-1"-1"-464"0"0,-2-2-112 0 0,2-1 0 0 0,-2-2 1080 0 0,1-1 192 0 0,-1-3 40 0 0,2 3 0 0 0,1 2-888 0 0,0 1-176 0 0,0 4-40 0 0,2 0-8 0 0,2-1-200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0.97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121 283 12751 0 0,'-5'5'1158'0'0,"4"-4"-1144"0"0,0 0 0 0 0,0 0 1 0 0,0-1-1 0 0,0 1 1 0 0,0 0-1 0 0,0-1 1 0 0,0 1-1 0 0,0-1 0 0 0,0 1 1 0 0,0-1-1 0 0,-1 1 1 0 0,1-1-1 0 0,0 0 1 0 0,0 0-1 0 0,-3 1 0 0 0,-2 0 88 0 0,-4 3 549 0 0,1 0 1 0 0,0 0-1 0 0,0 1 1 0 0,-16 12 0 0 0,22-15-615 0 0,1 0 0 0 0,0 1 0 0 0,-1-1 0 0 0,1 1 0 0 0,0 0 0 0 0,0-1 0 0 0,1 1 0 0 0,-1 0 0 0 0,1 0 0 0 0,-1 0 1 0 0,1 0-1 0 0,0 0 0 0 0,0 1 0 0 0,0-1 0 0 0,0 0 0 0 0,1 1 0 0 0,-1-1 0 0 0,1 7 0 0 0,1-1-42 0 0,0 0 0 0 0,0 1 0 0 0,1-1-1 0 0,0 0 1 0 0,1 0 0 0 0,0 0 0 0 0,0 0 0 0 0,1-1-1 0 0,9 16 1 0 0,-10-19 11 0 0,1 0-1 0 0,-1-1 1 0 0,1 0 0 0 0,0 0-1 0 0,0 0 1 0 0,0-1-1 0 0,1 1 1 0 0,-1-1-1 0 0,1 0 1 0 0,0 0 0 0 0,0 0-1 0 0,0-1 1 0 0,0 0-1 0 0,0 0 1 0 0,7 2-1 0 0,-8-3 24 0 0,0-1-1 0 0,0 1 1 0 0,-1-1-1 0 0,1 0 1 0 0,0 0-1 0 0,0 0 1 0 0,0 0-1 0 0,-1-1 0 0 0,1 1 1 0 0,0-1-1 0 0,-1 0 1 0 0,1 0-1 0 0,0-1 1 0 0,-1 1-1 0 0,1-1 1 0 0,-1 0-1 0 0,0 0 0 0 0,0 0 1 0 0,0 0-1 0 0,0 0 1 0 0,0-1-1 0 0,0 1 1 0 0,2-4-1 0 0,1-1 78 0 0,-1 0 0 0 0,0 0 0 0 0,-1-1 0 0 0,0 1 0 0 0,0-1 0 0 0,-1-1 0 0 0,0 1 0 0 0,0 0 0 0 0,-1-1 1 0 0,0 1-1 0 0,2-14 0 0 0,-2-5 210 0 0,0 0 1 0 0,-4-40 0 0 0,0 50-113 0 0,0 0 0 0 0,-2 0 0 0 0,0 0 0 0 0,0 0 0 0 0,-2 0-1 0 0,-12-25 1 0 0,4 14-455 0 0,-1 1 0 0 0,-35-47 0 0 0,48 71 122 0 0,-12-13-496 0 0,13 16 546 0 0,1 0-1 0 0,-1-1 1 0 0,1 1-1 0 0,-1-1 1 0 0,1 1-1 0 0,-1 0 1 0 0,0-1-1 0 0,1 1 1 0 0,-1 0-1 0 0,1-1 1 0 0,-1 1-1 0 0,0 0 1 0 0,1 0-1 0 0,-1 0 1 0 0,0 0-1 0 0,1 0 1 0 0,-1 0-1 0 0,0 0 1 0 0,1 0-1 0 0,-1 0 1 0 0,0 0-1 0 0,1 0 1 0 0,-1 0-1 0 0,0 0 1 0 0,0 1-1 0 0,0 1-1170 0 0,1 0 836 0 0,0 0 0 0 0,1-1 0 0 0,-1 1 1 0 0,1 0-1 0 0,-1-1 0 0 0,1 1 0 0 0,0 0 0 0 0,1 2 0 0 0,1 2-427 0 0,4 11-951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29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4 137 10591 0 0,'1'12'665'0'0,"0"1"-1"0"0,1 0 1 0 0,1-1-1 0 0,0 0 0 0 0,1 0 1 0 0,7 17-1 0 0,-7-21-361 0 0,0 0 0 0 0,1 0-1 0 0,0-1 1 0 0,0 1 0 0 0,1-1 0 0 0,0 0 0 0 0,0-1-1 0 0,1 0 1 0 0,12 10 0 0 0,-8-9-1223 0 0,-1 0-3384 0 0,-3-3-1311 0 0</inkml:trace>
  <inkml:trace contextRef="#ctx0" brushRef="#br0" timeOffset="1">21 19 9559 0 0,'0'0'416'0'0,"-5"-1"96"0"0,0-4-408 0 0,2 1-104 0 0,-2 1 0 0 0,2-2 824 0 0,7 6-536 0 0,3-1-968 0 0,2 4 264 0 0,3-2-3872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1.62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72 1 9847 0 0,'0'0'2900'0'0,"-5"6"-69"0"0,-1 0-2392 0 0,0 0 0 0 0,1 0 0 0 0,-1 0-1 0 0,1 1 1 0 0,0-1 0 0 0,1 1 0 0 0,-1 1 0 0 0,2-1 0 0 0,-1 0 0 0 0,1 1 0 0 0,0 0 0 0 0,0 0-1 0 0,1 0 1 0 0,0 0 0 0 0,1 0 0 0 0,-1 0 0 0 0,1 13 0 0 0,1-14-228 0 0,-1 0 1 0 0,1 0-1 0 0,1 0 1 0 0,0 1-1 0 0,0-1 1 0 0,0 0-1 0 0,1 0 1 0 0,0 0-1 0 0,5 12 1 0 0,-5-14-159 0 0,0-1 0 0 0,1 0-1 0 0,-1-1 1 0 0,1 1 0 0 0,0 0 0 0 0,0-1 0 0 0,1 1 0 0 0,-1-1 0 0 0,0 0 0 0 0,1 0 0 0 0,0 0 0 0 0,0-1 0 0 0,0 1 0 0 0,0-1 0 0 0,0 0 0 0 0,6 2-1 0 0,1-1-18 0 0,1 1-1 0 0,-1-2 1 0 0,1 0-1 0 0,0 0 1 0 0,0-1-1 0 0,12 0 1 0 0,0-2-775 0 0,0-1 0 0 0,24-6 0 0 0,-18 3-460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8751 0 0,'-11'15'952'0'0,"11"-13"-796"0"0,-1 0-1 0 0,1-1 0 0 0,0 1 1 0 0,0 0-1 0 0,0-1 0 0 0,0 1 1 0 0,0 0-1 0 0,1-1 0 0 0,-1 1 0 0 0,0 0 1 0 0,1-1-1 0 0,-1 1 0 0 0,1-1 1 0 0,-1 1-1 0 0,1-1 0 0 0,0 1 1 0 0,0-1-1 0 0,0 1 0 0 0,0-1 0 0 0,0 0 1 0 0,0 1-1 0 0,0-1 0 0 0,0 0 1 0 0,0 0-1 0 0,1 0 0 0 0,-1 0 1 0 0,3 2-1 0 0,3 1 765 0 0,0 1 0 0 0,0-1 0 0 0,0 0 0 0 0,10 3 1 0 0,4 1-308 0 0,0-2 1 0 0,1-1 0 0 0,-1 0-1 0 0,33 2 1 0 0,17-3-1096 0 0,0-4-4312 0 0,-50 0 2220 0 0,-6 0-3402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12583 0 0,'0'0'1135'0'0,"-20"0"-726"0"0,17 0-69 0 0,0 0 0 0 0,0 0 0 0 0,0 1 0 0 0,0-1 0 0 0,0 1 0 0 0,0 0 0 0 0,0 0 0 0 0,0 0 0 0 0,0 0 0 0 0,0 0 0 0 0,1 1 0 0 0,-1-1 1 0 0,0 1-1 0 0,1 0 0 0 0,-1-1 0 0 0,1 2 0 0 0,0-1 0 0 0,0 0 0 0 0,-1 0 0 0 0,1 1 0 0 0,1-1 0 0 0,-1 1 0 0 0,-3 4 0 0 0,-1 5-80 0 0,0-1-1 0 0,0 1 1 0 0,1 1 0 0 0,-4 14 0 0 0,7-20-197 0 0,-5 14 176 0 0,-5 35 0 0 0,11-49-228 0 0,0 0-1 0 0,1 1 1 0 0,0-1-1 0 0,0 0 1 0 0,0 1-1 0 0,1-1 1 0 0,1 0 0 0 0,3 13-1 0 0,-4-16-109 0 0,1 1 0 0 0,0-1 0 0 0,0 0 0 0 0,0 1 0 0 0,1-1 0 0 0,-1 0 0 0 0,1-1 0 0 0,0 1 0 0 0,0 0 0 0 0,0-1 0 0 0,1 0 0 0 0,-1 0 0 0 0,1 0 0 0 0,0 0 0 0 0,0 0 0 0 0,0-1 0 0 0,0 1 0 0 0,0-1 0 0 0,1 0 0 0 0,-1-1 0 0 0,0 1 0 0 0,1-1 0 0 0,8 2 0 0 0,-3-2-537 0 0,0-1-1 0 0,1 0 0 0 0,-1 0 1 0 0,0-1-1 0 0,1 0 0 0 0,-1-1 1 0 0,11-3-1 0 0,-4 0-1484 0 0,0-1-1 0 0,0-1 1 0 0,20-11 0 0 0,-17 6-1485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124 119 1375 0 0,'0'-20'-984'0'0,"-4"4"3797"0"0,4 15-2377 0 0,-1-1 0 0 0,0 1 1 0 0,0 0-1 0 0,0 0 0 0 0,0 0 1 0 0,0 0-1 0 0,0 0 1 0 0,0 0-1 0 0,0 0 0 0 0,0 0 1 0 0,0 0-1 0 0,0 0 0 0 0,-1 1 1 0 0,1-1-1 0 0,0 0 1 0 0,0 1-1 0 0,-1-1 0 0 0,1 1 1 0 0,-1 0-1 0 0,1-1 0 0 0,0 1 1 0 0,-1 0-1 0 0,-1 0 1 0 0,-1-1-37 0 0,1 1 0 0 0,-1 0 0 0 0,0-1 0 0 0,0 2 0 0 0,1-1 0 0 0,-1 0 0 0 0,0 1 0 0 0,0 0 0 0 0,1 0 0 0 0,-1 0 0 0 0,1 0 0 0 0,-1 0 0 0 0,-3 3 0 0 0,4-3-320 0 0,1 1 1 0 0,0 0 0 0 0,-1 0-1 0 0,1 0 1 0 0,0 0 0 0 0,0 0-1 0 0,1 1 1 0 0,-1-1-1 0 0,0 1 1 0 0,1-1 0 0 0,-1 1-1 0 0,1-1 1 0 0,0 1-1 0 0,0 0 1 0 0,0 0 0 0 0,-1 5-1 0 0,0-3-50 0 0,1 1 0 0 0,0-1-1 0 0,1 1 1 0 0,-1-1 0 0 0,1 1 0 0 0,0 0 0 0 0,0-1-1 0 0,1 1 1 0 0,1 6 0 0 0,-1-8-30 0 0,0-1 0 0 0,1 1 0 0 0,-1-1-1 0 0,1 0 1 0 0,0 1 0 0 0,0-1 0 0 0,0 0 0 0 0,1 0 0 0 0,-1 0 0 0 0,1 0 0 0 0,-1 0 0 0 0,1-1-1 0 0,0 1 1 0 0,4 2 0 0 0,0 0 55 0 0,0-1-1 0 0,-1 1 0 0 0,2-1 1 0 0,-1-1-1 0 0,0 1 0 0 0,1-1 1 0 0,-1-1-1 0 0,1 1 1 0 0,0-1-1 0 0,0 0 0 0 0,0-1 1 0 0,0 0-1 0 0,0-1 0 0 0,0 1 1 0 0,0-1-1 0 0,1-1 1 0 0,-1 0-1 0 0,0 0 0 0 0,0 0 1 0 0,0-1-1 0 0,-1 0 0 0 0,12-5 1 0 0,-16 6-28 0 0,0-1 0 0 0,0 1-1 0 0,0-1 1 0 0,-1 0 0 0 0,1 0 0 0 0,0 0 0 0 0,-1 0 0 0 0,0 0 0 0 0,1-1-1 0 0,-1 1 1 0 0,0-1 0 0 0,0 1 0 0 0,0-1 0 0 0,-1 0 0 0 0,1 0 0 0 0,1-5-1 0 0,-1 4 42 0 0,-1 0 0 0 0,-1 0-1 0 0,1-1 1 0 0,0 1 0 0 0,-1 0-1 0 0,0-1 1 0 0,0 1 0 0 0,0 0-1 0 0,-1-1 1 0 0,1 1 0 0 0,-3-6-1 0 0,1 2 20 0 0,-1 0-1 0 0,0 1 0 0 0,0-1 0 0 0,-1 1 0 0 0,0-1 1 0 0,0 1-1 0 0,-1 1 0 0 0,1-1 0 0 0,-2 1 1 0 0,1 0-1 0 0,-1 0 0 0 0,-11-10 0 0 0,-32-16-838 0 0,27 17-768 0 0,12 10-1928 0 0,4 3-1257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13159 0 0,'27'130'6215'0'0,"-15"-99"-4551"0"0,-11-30-999 0 0,11-4-201 0 0,-10 1-416 0 0,-1 0-1 0 0,1-1 1 0 0,-1 1 0 0 0,0-1-1 0 0,0 1 1 0 0,0-1-1 0 0,0 1 1 0 0,1-5 0 0 0,4-9 51 0 0,38-87-128 0 0,-22 47-454 0 0,-20 52 454 0 0,0-1 1 0 0,0 1-1 0 0,0 1 0 0 0,0-1 0 0 0,1 0 1 0 0,0 0-1 0 0,0 1 0 0 0,5-6 0 0 0,-7 10 46 0 0,0-1 0 0 0,0 1 0 0 0,0 0 0 0 0,0-1 0 0 0,-1 1 0 0 0,1 0 0 0 0,0 0 0 0 0,0 0-1 0 0,-1-1 1 0 0,1 1 0 0 0,0 2 0 0 0,3 4 93 0 0,-1 1 1 0 0,0-1-1 0 0,-1 1 0 0 0,0 0 1 0 0,2 13-1 0 0,3 10 100 0 0,-6-28-196 0 0,7 26-9 0 0,1 0 0 0 0,2 0 1 0 0,14 26-1 0 0,-24-52-302 0 0,0-1 1 0 0,1 1-1 0 0,0-1 1 0 0,-1 1-1 0 0,1-1 1 0 0,0 0-1 0 0,0 0 1 0 0,0 0-1 0 0,1 0 1 0 0,-1 0-1 0 0,0-1 1 0 0,1 1-1 0 0,-1-1 1 0 0,1 1-1 0 0,-1-1 1 0 0,1 0-1 0 0,3 1 1 0 0,2-1-1506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118 351 9215 0 0,'-14'-6'976'0'0,"7"6"-33"0"0,-1 0 0 0 0,0 0 0 0 0,1 1 0 0 0,-1 0-1 0 0,1 0 1 0 0,0 1 0 0 0,-9 2 0 0 0,14-3-884 0 0,0 0 0 0 0,1 1 0 0 0,-1-1 0 0 0,0 0 0 0 0,0 1 0 0 0,1 0 1 0 0,-1-1-1 0 0,1 1 0 0 0,-1 0 0 0 0,1 0 0 0 0,-1-1 0 0 0,1 1 0 0 0,0 0 0 0 0,0 0 0 0 0,0 1 0 0 0,0-1 1 0 0,1 0-1 0 0,-1 0 0 0 0,0 3 0 0 0,-1 6-9 0 0,0 1 0 0 0,-1 15 1 0 0,2-22-31 0 0,1 0-5 0 0,-1 0-1 0 0,1 0 1 0 0,0 0-1 0 0,1 0 1 0 0,-1 0 0 0 0,1 1-1 0 0,0-2 1 0 0,0 1-1 0 0,0 0 1 0 0,1 0-1 0 0,0 0 1 0 0,0-1 0 0 0,0 1-1 0 0,0 0 1 0 0,1-1-1 0 0,0 0 1 0 0,0 0-1 0 0,0 0 1 0 0,0 0 0 0 0,0 0-1 0 0,1-1 1 0 0,0 1-1 0 0,0-1 1 0 0,0 0-1 0 0,0 0 1 0 0,8 4 0 0 0,-7-5 84 0 0,1 1 1 0 0,-1-1-1 0 0,0 0 1 0 0,1-1-1 0 0,-1 1 1 0 0,1-1 0 0 0,0 0-1 0 0,6 0 1 0 0,-9-1-28 0 0,1 0-1 0 0,-1-1 1 0 0,0 1 0 0 0,0-1 0 0 0,0 0 0 0 0,0 0 0 0 0,0 0 0 0 0,0 0 0 0 0,0 0 0 0 0,0-1 0 0 0,-1 1 0 0 0,1-1 0 0 0,0 0-1 0 0,-1 1 1 0 0,1-1 0 0 0,3-4 0 0 0,-1 0 26 0 0,0 0 0 0 0,0 0 0 0 0,0 0 0 0 0,0 0 0 0 0,-1-1 0 0 0,0 1 0 0 0,-1-1 0 0 0,0 0 0 0 0,0-1 0 0 0,0 1 0 0 0,-1 0 0 0 0,0-1 0 0 0,0 1 0 0 0,-1-1 0 0 0,1-14 0 0 0,-1-4 138 0 0,-2 0-1 0 0,0 0 1 0 0,-2 0-1 0 0,-1 0 1 0 0,-1 1-1 0 0,-1-1 1 0 0,-1 1 0 0 0,-17-37-1 0 0,12 30-375 0 0,-18-41 167 0 0,26 64-707 0 0,-1 0-1 0 0,0 0 0 0 0,-1 1 0 0 0,0 0 1 0 0,-10-11-1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49 279 11975 0 0,'-4'17'1064'0'0,"3"-8"-848"0"0,-1 0-216 0 0,-1 1 0 0 0,1-1 1008 0 0,0-1 1360 0 0,1 1-1160 0 0,1-1-784 0 0,1 0-152 0 0,3-2 200 0 0</inkml:trace>
  <inkml:trace contextRef="#ctx0" brushRef="#br0" timeOffset="1">0 1 3679 0 0,'0'0'3736'0'0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14079 0 0,'0'-1'49'0'0,"0"-1"113"0"0,0-1-1 0 0,-1 0 0 0 0,1 0 1 0 0,0 0-1 0 0,1 0 0 0 0,-1 1 1 0 0,0-1-1 0 0,1 0 1 0 0,1-3 2586 0 0,5 27-880 0 0,4 25-1088 0 0,4 59 1 0 0,-7-49-572 0 0,1 13-314 0 0,22 125 742 0 0,-21-150-1789 0 0,1 0 0 0 0,23 56 0 0 0,-28-85-740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75 5983 0 0,'-5'-7'-228'0'0,"0"-4"4503"0"0,5 10-3910 0 0,0 0-1 0 0,0 1 0 0 0,0-1 0 0 0,0 0 0 0 0,0 0 0 0 0,0 0 0 0 0,0 1 0 0 0,0-1 0 0 0,0 0 0 0 0,0 0 0 0 0,1 1 0 0 0,-1-1 1 0 0,0 0-1 0 0,0 0 0 0 0,1 1 0 0 0,-1-1 0 0 0,1 0 0 0 0,-1 1 0 0 0,1-1 0 0 0,-1 0 0 0 0,1 1 0 0 0,-1-1 0 0 0,1 1 0 0 0,1-2 1 0 0,2-1-200 0 0,0-1 1 0 0,1 1 0 0 0,-1 0-1 0 0,1 0 1 0 0,0 1 0 0 0,0-1-1 0 0,0 1 1 0 0,0 0 0 0 0,1 1-1 0 0,-1-1 1 0 0,0 1 0 0 0,1 0-1 0 0,-1 0 1 0 0,1 1 0 0 0,9 0-1 0 0,30-3-115 0 0,-29 1-329 0 0,1 1 1 0 0,0 0-1 0 0,-1 2 1 0 0,1 0-1 0 0,31 6 1 0 0,-20-1-3138 0 0,-15-2-2811 0 0</inkml:trace>
  <inkml:trace contextRef="#ctx0" brushRef="#br0" timeOffset="1">429 83 7367 0 0,'0'0'320'0'0,"0"8"80"0"0,0 3-320 0 0,0 1-80 0 0,0 1 0 0 0,2 1 0 0 0,0-1 896 0 0,0 0 168 0 0,0 1 32 0 0,1-1 8 0 0,0-4-1680 0 0,1-1-344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6911 0 0,'-5'-21'441'0'0,"3"15"-122"0"0,0 0 0 0 0,0 0 0 0 0,0-13 3230 0 0,16 19-3312 0 0,-11-1-343 0 0,0 1 0 0 0,0 0 1 0 0,0 0-1 0 0,0 0 1 0 0,-1 0-1 0 0,1 1 1 0 0,0-1-1 0 0,0 1 1 0 0,4 1-1 0 0,-4-1 44 0 0,0 1-1 0 0,-1-1 0 0 0,1 1 1 0 0,0-1-1 0 0,-1 1 0 0 0,1 0 1 0 0,-1 0-1 0 0,0 0 1 0 0,0 0-1 0 0,0 0 0 0 0,0 1 1 0 0,0-1-1 0 0,0 1 0 0 0,0-1 1 0 0,-1 1-1 0 0,1 0 0 0 0,-1-1 1 0 0,0 1-1 0 0,0 0 1 0 0,0 0-1 0 0,0 0 0 0 0,0 5 1 0 0,1 6 1030 0 0,-1 0 1 0 0,-1-1-1 0 0,-2 28 1 0 0,0-4 397 0 0,2-13-512 0 0,-1 4 377 0 0,5 41 1 0 0,-3-62-1090 0 0,1 1 0 0 0,-1 0 0 0 0,1-1 0 0 0,0 1-1 0 0,1-1 1 0 0,0 0 0 0 0,0 0 0 0 0,1 0 0 0 0,-1 0 0 0 0,6 7 0 0 0,-6-11-109 0 0,-1 0 0 0 0,1 0 0 0 0,0-1 0 0 0,0 1 1 0 0,0-1-1 0 0,0 0 0 0 0,0 0 0 0 0,1 0 0 0 0,-1 0 1 0 0,1 0-1 0 0,-1-1 0 0 0,1 1 0 0 0,-1-1 0 0 0,1 0 1 0 0,0 0-1 0 0,0 0 0 0 0,-1-1 0 0 0,1 1 1 0 0,0-1-1 0 0,0 0 0 0 0,0 0 0 0 0,0-1 0 0 0,0 1 1 0 0,-1-1-1 0 0,1 0 0 0 0,4-1 0 0 0,-3 1 37 0 0,0-1-1 0 0,0 0 0 0 0,0 0 0 0 0,0-1 1 0 0,0 1-1 0 0,-1-1 0 0 0,1 0 1 0 0,-1-1-1 0 0,0 1 0 0 0,0-1 0 0 0,0 0 1 0 0,0 0-1 0 0,0 0 0 0 0,-1 0 1 0 0,0 0-1 0 0,0-1 0 0 0,5-9 1 0 0,-6 8 20 0 0,0 0 0 0 0,0 0 0 0 0,0-1 1 0 0,-1 1-1 0 0,0 0 0 0 0,0-1 1 0 0,0 0-1 0 0,-1 1 0 0 0,0-1 1 0 0,-1 1-1 0 0,1-1 0 0 0,-1 1 1 0 0,0-1-1 0 0,-1 1 0 0 0,-3-11 1 0 0,2 9-118 0 0,-1 0 0 0 0,0 1 0 0 0,0-1 0 0 0,-1 1 0 0 0,0-1 0 0 0,0 1 1 0 0,-1 1-1 0 0,0-1 0 0 0,0 1 0 0 0,0 0 0 0 0,-9-6 0 0 0,-29-22-3541 0 0,31 26 1720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13879 0 0,'1'3'109'0'0,"0"-1"39"0"0,0 0 1 0 0,0 0-1 0 0,-1 0 0 0 0,1 0 0 0 0,-1 1 0 0 0,1-1 0 0 0,-1 0 0 0 0,0 5 0 0 0,1 3-86 0 0,3 28 1236 0 0,-3-20 191 0 0,1 0 1 0 0,0 1-1 0 0,8 25 0 0 0,-10-44-1428 0 0,0 1 1 0 0,0 0-1 0 0,0-1 1 0 0,0 1-1 0 0,1-1 1 0 0,-1 1-1 0 0,0-1 1 0 0,0 1-1 0 0,0-1 1 0 0,1 1-1 0 0,-1-1 1 0 0,0 1-1 0 0,1-1 1 0 0,-1 1-1 0 0,0-1 1 0 0,1 1-1 0 0,-1-1 1 0 0,0 0-1 0 0,1 1 1 0 0,-1-1-1 0 0,1 0 0 0 0,-1 1 1 0 0,1-1-1 0 0,-1 0 1 0 0,1 1-1 0 0,-1-1 1 0 0,2 0-1 0 0,-1 0-31 0 0,-1-1 0 0 0,1 1 0 0 0,0-1-1 0 0,0 1 1 0 0,0-1 0 0 0,0 0 0 0 0,-1 1-1 0 0,1-1 1 0 0,0 0 0 0 0,0 0 0 0 0,-1 0 0 0 0,1 1-1 0 0,-1-1 1 0 0,1-1 0 0 0,11-18 39 0 0,-1 0 0 0 0,-1-1 0 0 0,14-41 0 0 0,10-23-1269 0 0,-28 73 1015 0 0,-4 8 127 0 0,-1 0 1 0 0,2-1-1 0 0,-1 1 1 0 0,0 0-1 0 0,1 1 1 0 0,0-1-1 0 0,0 0 1 0 0,0 1 0 0 0,0-1-1 0 0,0 1 1 0 0,5-3-1 0 0,-6 8 124 0 0,1 0-1 0 0,-1 0 1 0 0,0 0-1 0 0,-1 0 1 0 0,4 5-1 0 0,-2-1 19 0 0,-1 1-1 0 0,1-1 0 0 0,-1 1 0 0 0,-1 0 0 0 0,1-1 0 0 0,-1 1 0 0 0,0 0 0 0 0,0 7 0 0 0,2 13 103 0 0,10 111 74 0 0,-11-125-502 0 0,0 0 1 0 0,0 0-1 0 0,2-1 0 0 0,-1 1 1 0 0,2-1-1 0 0,0 0 0 0 0,0 0 1 0 0,9 13-1 0 0,-13-22-44 0 0,1-1 0 0 0,0 0 1 0 0,-1 0-1 0 0,1 0 0 0 0,0-1 0 0 0,0 1 0 0 0,1 0 0 0 0,-1-1 1 0 0,0 1-1 0 0,0-1 0 0 0,1 0 0 0 0,-1 1 0 0 0,1-1 0 0 0,-1-1 0 0 0,1 1 1 0 0,0 0-1 0 0,3 0 0 0 0,9-1-1405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35 7367 0 0,'-1'-2'-69'0'0,"0"0"-1"0"0,0 0 0 0 0,0 0 0 0 0,0 1 1 0 0,0-1-1 0 0,0 0 0 0 0,0 1 1 0 0,-1-1-1 0 0,-2-2 0 0 0,2 2 511 0 0,-1 1 0 0 0,1-1 0 0 0,-1 1 0 0 0,1-1 0 0 0,-1 1 0 0 0,1 0 0 0 0,-1 0 0 0 0,0 0 0 0 0,0 1-1 0 0,-5-2 1 0 0,4 2 179 0 0,0-1-1 0 0,-1 1 1 0 0,1 0-1 0 0,0 1 1 0 0,-1-1-1 0 0,1 1 1 0 0,0 0-1 0 0,0 0 1 0 0,0 0-1 0 0,-1 0 1 0 0,1 1-1 0 0,-5 2 1 0 0,7-2-604 0 0,1-1-1 0 0,0 0 1 0 0,-1 0 0 0 0,1 1-1 0 0,0-1 1 0 0,-1 1 0 0 0,1-1-1 0 0,0 1 1 0 0,0-1 0 0 0,0 1-1 0 0,0 0 1 0 0,0-1 0 0 0,1 1-1 0 0,-1 0 1 0 0,1 0 0 0 0,-1 0-1 0 0,1-1 1 0 0,-1 1 0 0 0,1 3-1 0 0,0-2-16 0 0,0 1 0 0 0,0 0 0 0 0,0-1 0 0 0,0 1 0 0 0,0-1 0 0 0,1 1 0 0 0,0-1 0 0 0,0 1 0 0 0,2 4 0 0 0,-3-5-3 0 0,1-1 0 0 0,0 0 0 0 0,0 0 0 0 0,1 1 0 0 0,-1-1 1 0 0,0 0-1 0 0,1 0 0 0 0,-1 0 0 0 0,1 0 0 0 0,0 0 0 0 0,2 2 0 0 0,3 2-3 0 0,5 7 207 0 0,1-1 0 0 0,25 19-1 0 0,-28-24-39 0 0,0 0 0 0 0,-1 0 0 0 0,0 1-1 0 0,0 1 1 0 0,-1-1 0 0 0,0 2 0 0 0,13 18 0 0 0,-20-25 31 0 0,1 1 0 0 0,0 0 0 0 0,-1-1 0 0 0,0 1 0 0 0,0 0 0 0 0,0 0 0 0 0,0 0 0 0 0,-1 0 0 0 0,1 0 0 0 0,-1 0 0 0 0,0 0 0 0 0,0-1 0 0 0,-1 1 0 0 0,1 0 0 0 0,-1 0 0 0 0,0 0 0 0 0,0 0 0 0 0,0 0 0 0 0,0-1 0 0 0,-1 1 0 0 0,0 0 0 0 0,1-1 0 0 0,-1 1 0 0 0,-1-1 0 0 0,1 0 0 0 0,0 0 0 0 0,-1 0 0 0 0,1 0 0 0 0,-6 4 0 0 0,3-2-36 0 0,3-3-100 0 0,0 1-1 0 0,0-1 1 0 0,-1 0-1 0 0,1 0 0 0 0,-1 0 1 0 0,0 0-1 0 0,1-1 1 0 0,-1 1-1 0 0,0-1 0 0 0,0 0 1 0 0,-6 2-1 0 0,-1-1-42 0 0,1 0 0 0 0,-1-1 0 0 0,1 0 0 0 0,-1-1 0 0 0,1 0 0 0 0,-15-2 0 0 0,23 2-144 0 0,-15-9-2033 0 0,16 9 1858 0 0,-1-1 128 0 0,1 1-1 0 0,-1 0 1 0 0,1-1-1 0 0,-1 1 1 0 0,1-1-1 0 0,-1 1 1 0 0,1-1-1 0 0,-1 1 1 0 0,1-1-1 0 0,0 1 1 0 0,-1-1 0 0 0,1 1-1 0 0,0-1 1 0 0,-1 1-1 0 0,1-1 1 0 0,0 1-1 0 0,0-1 1 0 0,0 0-1 0 0,-1 1 1 0 0,1-1 0 0 0,0-1-1 0 0,2-7-1928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8551 0 0,'0'0'772'0'0,"3"-2"-632"0"0,9-6 2 0 0,-9 6 2286 0 0,1 10-862 0 0,-1 3-948 0 0,-1-1-1 0 0,0 1 0 0 0,0-1 1 0 0,-1 1-1 0 0,0 0 1 0 0,-2 20-1 0 0,1-12-179 0 0,-7 130 402 0 0,5-137-1366 0 0,2-1 0 0 0,0 1 1 0 0,0-1-1 0 0,3 21 0 0 0,0-23-813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6447 0 0,'0'0'499'0'0,"-2"17"5606"0"0,1-11-5128 0 0,1 0-1 0 0,-1 0 1 0 0,0-1 0 0 0,-1 1-1 0 0,1 0 1 0 0,-5 7-1 0 0,6-12-469 0 0,-15 14 1577 0 0,14-15-1992 0 0,-4 0 690 0 0,-2-12-271 0 0,6 9-513 0 0,0 1 0 0 0,1-1 0 0 0,-1 1 0 0 0,1-1 0 0 0,-1 1 0 0 0,1-1 0 0 0,0 1 0 0 0,0-1 0 0 0,0 0 0 0 0,0 1 0 0 0,0-1 0 0 0,1 1 0 0 0,-1-1 0 0 0,1 1 0 0 0,0-1 0 0 0,-1 1 0 0 0,1-1 0 0 0,0 1 0 0 0,1-1 0 0 0,-1 1 0 0 0,0 0 0 0 0,1 0 0 0 0,-1 0 0 0 0,1 0 0 0 0,0 0 0 0 0,-1 0 0 0 0,1 0 0 0 0,0 0 0 0 0,4-2 0 0 0,16-4-63 0 0,-22 8 90 0 0,1 0 0 0 0,-1 0 0 0 0,1 0 0 0 0,-1 0 0 0 0,1 0 0 0 0,-1 0 0 0 0,0 0 0 0 0,1 0 0 0 0,-1 0 0 0 0,1 0 0 0 0,-1 0 0 0 0,0 0 0 0 0,1 0 0 0 0,-1 1 0 0 0,1-1 0 0 0,-1 0 0 0 0,0 0 0 0 0,1 1 0 0 0,-1-1 1 0 0,0 0-1 0 0,1 0 0 0 0,-1 1 0 0 0,0-1 0 0 0,1 0 0 0 0,-1 1 0 0 0,0-1 0 0 0,0 0 0 0 0,1 1 0 0 0,-1-1 0 0 0,0 0 0 0 0,0 1 0 0 0,0-1 0 0 0,0 1 0 0 0,1 0 0 0 0,-1 0-7 0 0,0 0 1 0 0,1 0-1 0 0,-1 0 1 0 0,1 0-1 0 0,-1 0 1 0 0,0 1-1 0 0,0-1 0 0 0,0 0 1 0 0,0 0-1 0 0,0 1 1 0 0,0 1-1 0 0,-6 12-542 0 0,-1 1-3480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1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38 105 5527 0 0,'0'0'250'0'0,"-15"-6"100"0"0,13 5 247 0 0,1 0 0 0 0,-1 0 0 0 0,0 0 1 0 0,1-1-1 0 0,0 1 0 0 0,-1-1 0 0 0,1 1 0 0 0,0-1 0 0 0,-1 1 0 0 0,1-1 0 0 0,0 0 0 0 0,0 1 0 0 0,-1-4 0 0 0,2 3-317 0 0,-1 0 0 0 0,1 0 1 0 0,-1 0-1 0 0,1 0 0 0 0,0 0 1 0 0,0 0-1 0 0,0 0 0 0 0,0 0 1 0 0,0 0-1 0 0,0 0 0 0 0,1-3 0 0 0,0 1-213 0 0,0 1 0 0 0,0 0 0 0 0,1 0-1 0 0,-1 0 1 0 0,1 0 0 0 0,-1 1-1 0 0,1-1 1 0 0,0 0 0 0 0,0 1-1 0 0,0-1 1 0 0,1 1 0 0 0,-1 0-1 0 0,0 0 1 0 0,1 0 0 0 0,-1 0 0 0 0,4-2-1 0 0,-4 3-37 0 0,-1 1-1 0 0,0 0 1 0 0,0-1-1 0 0,1 1 0 0 0,-1 0 1 0 0,0 0-1 0 0,1 0 1 0 0,-1 0-1 0 0,0 0 1 0 0,0 0-1 0 0,1 0 1 0 0,-1 0-1 0 0,2 1 0 0 0,-3-1-26 0 0,1 0 142 0 0,4 2 342 0 0,-4-1-309 0 0,1 0-1 0 0,-1-1 1 0 0,1 1-1 0 0,-1 0 1 0 0,1 0-1 0 0,-1 0 1 0 0,0 0 0 0 0,1 0-1 0 0,-1 1 1 0 0,1 0-1 0 0,-1 1-76 0 0,-1-1-1 0 0,1 0 1 0 0,-1 0-1 0 0,0 0 1 0 0,0 0-1 0 0,1 0 1 0 0,-2 1-1 0 0,1-1 1 0 0,0 0-1 0 0,0 0 1 0 0,-1 0-1 0 0,1 0 1 0 0,-1 0-1 0 0,0 0 1 0 0,1 1-1 0 0,-1-1 1 0 0,0-1-1 0 0,0 1 1 0 0,-1 0-1 0 0,1 0 1 0 0,0 0-1 0 0,-1-1 1 0 0,-2 4-1 0 0,4-5-87 0 0,-1 1-1 0 0,1-1 1 0 0,-1 1-1 0 0,0-1 1 0 0,1 0-1 0 0,-1 1 1 0 0,1-1 0 0 0,-1 0-1 0 0,0 0 1 0 0,1 1-1 0 0,-1-1 1 0 0,0 0-1 0 0,1 0 1 0 0,-1 0-1 0 0,0 0 1 0 0,1 0 0 0 0,-1 0-1 0 0,0 0 1 0 0,0 0-1 0 0,1 0 1 0 0,-1 0-1 0 0,0 0 1 0 0,1 0-1 0 0,-1 0 1 0 0,0-1 0 0 0,0 1-1 0 0,-5-3 5 0 0,2 1-33 0 0,3 1-65 0 0,1 1-17 0 0,0-1 83 0 0,0 1 0 0 0,0 0 1 0 0,-1-1-1 0 0,1 1 0 0 0,0 0 0 0 0,0-1 1 0 0,0 1-1 0 0,0-1 0 0 0,0 1 0 0 0,0 0 1 0 0,0-1-1 0 0,-1 1 0 0 0,1-1 1 0 0,0 1-1 0 0,1-1 0 0 0,-1 1 0 0 0,0 0 1 0 0,0-1-1 0 0,0 1 0 0 0,0-1 0 0 0,0 1 1 0 0,0 0-1 0 0,0-1 0 0 0,1 0 0 0 0,2-10-264 0 0,-3 11 257 0 0,0-1-1 0 0,1 0 1 0 0,-1 1 0 0 0,0-1-1 0 0,1 0 1 0 0,-1 1 0 0 0,0-1-1 0 0,1 1 1 0 0,-1-1 0 0 0,1 1-1 0 0,-1-1 1 0 0,1 1 0 0 0,-1-1-1 0 0,1 1 1 0 0,-1-1 0 0 0,1 1-1 0 0,0 0 1 0 0,-1-1 0 0 0,1 1-1 0 0,0 0 1 0 0,-1-1 0 0 0,1 1-1 0 0,0 0 1 0 0,-1 0 0 0 0,1 0-1 0 0,0-1 1 0 0,-1 1 0 0 0,1 0-1 0 0,0 0 1 0 0,-1 0 0 0 0,1 0-1 0 0,0 1 1 0 0,0-1 0 0 0,0 0-57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31 656 1839 0 0,'0'0'83'0'0,"-1"0"-6"0"0,-5 3-61 0 0,4-2 682 0 0,1-1-1 0 0,0 1 0 0 0,-1 0 0 0 0,1-1 0 0 0,-1 0 0 0 0,1 1 0 0 0,-1-1 0 0 0,1 0 0 0 0,-1 1 0 0 0,-7-2 5476 0 0,11 2-6024 0 0,0-1 0 0 0,-1 0 1 0 0,1 0-1 0 0,-1 0 0 0 0,1 0 0 0 0,-1-1 0 0 0,1 1 0 0 0,0 0 0 0 0,-1 0 0 0 0,3-2 0 0 0,33-14 1255 0 0,0-2-1 0 0,37-24 1 0 0,19-11-359 0 0,33-13-86 0 0,27-13-386 0 0,-48 24-506 0 0,50-22 22 0 0,-122 63-89 0 0,172-69 0 0 0,-80 32 0 0 0,-24 9 0 0 0,-14 2 64 0 0,-75 35 79 0 0,0 0-1 0 0,0 1 0 0 0,0 0 1 0 0,20-2-1 0 0,-29 6-106 0 0,0 0 0 0 0,1 0 1 0 0,-1 0-1 0 0,1 1 0 0 0,-1-1 0 0 0,0 1 0 0 0,5 2 0 0 0,1-1 16 0 0,10 4 62 0 0,29 13-1 0 0,-10-3-14 0 0,209 92 467 0 0,-8 16 175 0 0,-118-59-347 0 0,179 87 198 0 0,-179-92-476 0 0,64 37-3 0 0,-157-81-444 0 0,50 41-1 0 0,-59-39-3243 0 0,-1 2-3413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0,'0'0'10763'0'0,"0"2"-10312"0"0,11 43 1933 0 0,5 62 1 0 0,20 381 248 0 0,-24-338-1886 0 0,16 140 154 0 0,-16-165-449 0 0,3 19 392 0 0,-12-117-841 0 0,-2 50 0 0 0,-2-43 362 0 0,2-19-523 0 0,0 0 1 0 0,5 26-1 0 0,-5-35-629 0 0,1 0-1 0 0,0 0 0 0 0,0 0 1 0 0,0 0-1 0 0,4 6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2:5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8551 0 0,'-4'9'4498'0'0,"25"7"-622"0"0,-12-8-3039 0 0,1 0 0 0 0,0-1 0 0 0,13 8 0 0 0,5 3 168 0 0,-3-2-473 0 0,2-2 0 0 0,-1 0 0 0 0,2-2 0 0 0,0 0 0 0 0,36 8 0 0 0,209 78 393 0 0,-238-85-872 0 0,20 8 21 0 0,122 50 218 0 0,-131-49-184 0 0,111 57 474 0 0,-136-69-368 0 0,1 0-1 0 0,37 11 1 0 0,-6-3 180 0 0,99 34 389 0 0,-86-30-502 0 0,-7 0-436 0 0,68 38 1 0 0,-114-54-86 0 0,-7-2-65 0 0,-1-1 0 0 0,0 1 0 0 0,7 5 0 0 0,8 6-2018 0 0,-5-8-1986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0 497 2759 0 0,'0'0'10219'0'0,"11"4"-7428"0"0,5-5-1747 0 0,1-2 1 0 0,-1-1-1 0 0,1 0 1 0 0,28-11-1 0 0,22-16 122 0 0,-31 13-727 0 0,1 0-93 0 0,-11 5-17 0 0,44-15-1 0 0,-39 16-88 0 0,49-25 0 0 0,-30 13-32 0 0,181-85 840 0 0,14 2 224 0 0,-211 91-1132 0 0,41-27 0 0 0,-65 39-593 0 0,0 1 0 0 0,0 0 0 0 0,0 0 0 0 0,14-2 0 0 0,-23 5-82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1703 2303 0 0,'0'0'9116'0'0,"1"-13"-7253"0"0,7-249 5181 0 0,-5 150-5499 0 0,-8 3-457 0 0,-23-127 0 0 0,1 51-422 0 0,21 133-412 0 0,-5-36 494 0 0,2-102 0 0 0,8 139-495 0 0,-2 0-1 0 0,-3 0 1 0 0,-18-78 0 0 0,16 98-131 0 0,-23-52 1 0 0,12 24-484 0 0,19 59 162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8751 0 0,'0'0'3498'0'0,"3"2"-2936"0"0,2 3-203 0 0,1 0 0 0 0,-1 0 0 0 0,1-1-1 0 0,1 0 1 0 0,-1 0 0 0 0,1 0 0 0 0,-1-1-1 0 0,1 0 1 0 0,0 0 0 0 0,0-1 0 0 0,8 2 0 0 0,36 7 1869 0 0,88 8 0 0 0,53-9-431 0 0,-103-7-1077 0 0,193-8 650 0 0,-242 4-1250 0 0,52-4 121 0 0,205 1 1054 0 0,-74 5-751 0 0,0-19 42 0 0,-156 12-433 0 0,139-16 320 0 0,146-9-118 0 0,-167 16-30 0 0,-9 0 63 0 0,-107 12-311 0 0,80-6 121 0 0,42-2-91 0 0,-15 2 6 0 0,-9 2 83 0 0,-145 6-196 0 0,30 2 0 0 0,-38 0 0 0 0,-1-1 0 0 0,1-1 0 0 0,19-3 0 0 0,23-1 0 0 0,56 0 53 0 0,-38-3-42 0 0,7 2-11 0 0,-52 4 0 0 0,-1 0 0 0 0,30 3 0 0 0,-38 1 0 0 0,0-1 0 0 0,1 0 0 0 0,-1-2 0 0 0,0 0 0 0 0,40-8 0 0 0,-37 4 0 0 0,-13 3 0 0 0,-1 0 0 0 0,0-1 0 0 0,0 0 0 0 0,12-5 0 0 0,-13 5 0 0 0,-4 1 0 0 0,0 1 0 0 0,0-1 0 0 0,0 0 0 0 0,0 0 0 0 0,0-1 0 0 0,-1 1 0 0 0,1-1 0 0 0,-1 1 0 0 0,1-1 0 0 0,-1-1 0 0 0,0 1 0 0 0,0 0 0 0 0,-1-1 0 0 0,1 1 0 0 0,3-8 0 0 0,-4 8-7 0 0,0-1-1 0 0,0 0 1 0 0,-1 1-1 0 0,0-1 1 0 0,1 0-1 0 0,-1 0 1 0 0,0-6-1 0 0,0 9 7 0 0,-1-1 0 0 0,0 0 0 0 0,1 1 0 0 0,-1-1 0 0 0,0 1 0 0 0,0-1-1 0 0,0 0 1 0 0,0 1 0 0 0,0-1 0 0 0,0 1 0 0 0,-1-1 0 0 0,1 0 0 0 0,-1-2 0 0 0,-2-1-7 0 0,0-7-4 0 0,-1 1 0 0 0,0 0 0 0 0,-1 0 0 0 0,0 1 0 0 0,-1-1 0 0 0,0 1 0 0 0,0 0 0 0 0,-11-12 0 0 0,0 0 3 0 0,3 4-69 0 0,0 1 0 0 0,-1 1 0 0 0,0 0 0 0 0,-2 1 0 0 0,0 1 0 0 0,0 1 0 0 0,-23-14 0 0 0,32 24-674 0 0,16 12 508 0 0,18 14 79 0 0,16 3-67 0 0,3 3 72 0 0,1 5-2 0 0,31 24-3 0 0,-38-26 125 0 0,21 20-43 0 0,-53-46 76 0 0,-1 1 1 0 0,0 0 0 0 0,0 0-1 0 0,-1 1 1 0 0,0-1-1 0 0,6 13 1 0 0,-10-16 33 0 0,0 0 1 0 0,0 0-1 0 0,0 0 0 0 0,0 1 0 0 0,-1-1 1 0 0,0 0-1 0 0,0 0 0 0 0,0 0 0 0 0,0 0 1 0 0,-1 1-1 0 0,1-1 0 0 0,-1 0 0 0 0,0 0 1 0 0,0 0-1 0 0,-1 0 0 0 0,1 0 0 0 0,-1 0 1 0 0,0 0-1 0 0,-3 4 0 0 0,-4 8 184 0 0,-2-1 1 0 0,-22 27-1 0 0,33-42-211 0 0,-59 60 374 0 0,4-6-127 0 0,37-35-236 0 0,-27 21 1 0 0,-10 10-127 0 0,41-37-726 0 0,2 1 0 0 0,-1 1 1 0 0,2 0-1 0 0,-16 27 0 0 0,15-20-975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13 374 15143 0 0,'-2'3'125'0'0,"0"-1"1"0"0,1 1-1 0 0,0 0 0 0 0,-1 0 0 0 0,1 0 0 0 0,0 0 0 0 0,0 0 1 0 0,1 0-1 0 0,-1 0 0 0 0,1 0 0 0 0,-1 1 0 0 0,1-1 1 0 0,0 0-1 0 0,0 0 0 0 0,0 0 0 0 0,1 0 0 0 0,-1 1 0 0 0,1-1 1 0 0,1 4-1 0 0,2 6 354 0 0,1 0 0 0 0,1 0 0 0 0,7 14-1 0 0,-3-8 119 0 0,24 57-85 0 0,-3 2 0 0 0,24 97 0 0 0,-46-138-332 0 0,-8-32 143 0 0,-6-24-122 0 0,-9-35-14 0 0,-2-9-225 0 0,-11-81 0 0 0,6-92-679 0 0,20 193 689 0 0,2 1 1 0 0,2-1 0 0 0,12-66-1 0 0,-11 94 140 0 0,0 0-1 0 0,0 0 1 0 0,9-18 0 0 0,-11 28-69 0 0,1 1 0 0 0,-1-1-1 0 0,1 1 1 0 0,0-1 0 0 0,0 1 0 0 0,0 0 0 0 0,1 0 0 0 0,-1 0 0 0 0,1 0-1 0 0,0 1 1 0 0,0 0 0 0 0,0 0 0 0 0,7-4 0 0 0,-10 6-34 0 0,1 0-1 0 0,-1 1 1 0 0,1-1 0 0 0,-1 1-1 0 0,1-1 1 0 0,0 1 0 0 0,-1 0-1 0 0,1 0 1 0 0,0 0 0 0 0,0 0 0 0 0,-1 0-1 0 0,1 0 1 0 0,0 0 0 0 0,-1 0-1 0 0,1 1 1 0 0,0-1 0 0 0,-1 0-1 0 0,4 2 1 0 0,4 5 67 0 0,-4-1-58 0 0,-1 0-1 0 0,1 0 1 0 0,-1 1-1 0 0,0-1 1 0 0,-1 1-1 0 0,0 0 1 0 0,0 0-1 0 0,0 0 1 0 0,-1 0-1 0 0,0 1 1 0 0,0-1-1 0 0,-1 1 1 0 0,1 11-1 0 0,-1 5 26 0 0,0-1 0 0 0,-2 1 0 0 0,-4 26 0 0 0,0-17-183 0 0,-1 0-1 0 0,-2-1 0 0 0,-1 0 0 0 0,-1-1 0 0 0,-25 51 0 0 0,35-81-91 0 0,23 0-1606 0 0,-9 0 1850 0 0,-1 2 1 0 0,0 0-1 0 0,0 0 1 0 0,0 1-1 0 0,0 1 1 0 0,-1 0-1 0 0,22 12 1 0 0,-13-5 414 0 0,-1 2-1 0 0,-1 0 1 0 0,27 25-1 0 0,-42-35-280 0 0,0 0 0 0 0,0 1-1 0 0,0-1 1 0 0,-1 1 0 0 0,1 0 0 0 0,-1 0-1 0 0,0 0 1 0 0,-1 0 0 0 0,1 0 0 0 0,-1 1-1 0 0,0-1 1 0 0,-1 1 0 0 0,3 9-1 0 0,-4-10-30 0 0,0-1-1 0 0,1 1 1 0 0,-2-1-1 0 0,1 1 1 0 0,0-1-1 0 0,-1 1 1 0 0,0-1-1 0 0,0 1 0 0 0,0-1 1 0 0,-1 0-1 0 0,1 1 1 0 0,-1-1-1 0 0,0 0 1 0 0,0 0-1 0 0,-1 0 0 0 0,1 0 1 0 0,-1-1-1 0 0,-3 5 1 0 0,-10 9-62 0 0,0-1 0 0 0,-1-1 0 0 0,0-1 0 0 0,-1 0 0 0 0,-1-1 0 0 0,0-1 0 0 0,-32 15 0 0 0,29-20-592 0 0,21-7 343 0 0,0 0 0 0 0,0 0-1 0 0,0 0 1 0 0,0 0 0 0 0,1 0-1 0 0,-1 0 1 0 0,0 0 0 0 0,0-1 0 0 0,0 1-1 0 0,0 0 1 0 0,1 0 0 0 0,-1-1-1 0 0,0 1 1 0 0,0 0 0 0 0,0-1-1 0 0,1 1 1 0 0,-1-1 0 0 0,0 1-1 0 0,1-1 1 0 0,-1 1 0 0 0,-1-2-1 0 0,2-1-1710 0 0,1-5-63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0.7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8 243 7831 0 0,'-3'8'706'0'0,"3"-7"-576"0"0,-1 2-145 0 0,0 1 0 0 0,0-1-1 0 0,0 0 1 0 0,1 1 0 0 0,-1 6 0 0 0,5 0 8921 0 0,3-4-6091 0 0,-2-12-879 0 0,-3 0-2186 0 0,1-1 394 0 0,0 0 0 0 0,-1-1 0 0 0,0 1 0 0 0,-1-1 0 0 0,1 1 0 0 0,-1-15 0 0 0,0 11-21 0 0,0 1 0 0 0,1 0 0 0 0,3-12 0 0 0,0 6-48 0 0,0 0 1 0 0,1 1-1 0 0,1 0 0 0 0,16-25 0 0 0,-20 35-99 0 0,1 0-1 0 0,0 0 0 0 0,0 1 0 0 0,0-1 1 0 0,0 1-1 0 0,0 0 0 0 0,1 1 1 0 0,0-1-1 0 0,0 1 0 0 0,0 0 0 0 0,0 0 1 0 0,0 0-1 0 0,1 1 0 0 0,-1 0 1 0 0,1 0-1 0 0,10-2 0 0 0,-11 3-299 0 0,0 1 0 0 0,0 0 1 0 0,0 0-1 0 0,0 1 0 0 0,0-1 0 0 0,0 1 0 0 0,0 0 0 0 0,0 1 0 0 0,-1-1 1 0 0,1 1-1 0 0,0 0 0 0 0,-1 0 0 0 0,9 5 0 0 0,-7-4-667 0 0,-2-1-1502 0 0,4 6-3345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14 7399 0 0,'29'-13'6600'0'0,"-37"20"-5236"0"0,-184 184 2668 0 0,126-121-3917 0 0,-23 22-547 0 0,70-73-1195 0 0,-28 38 1 0 0,32-39 128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1.3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3679 0 0,'1'2'7927'0'0,"2"7"-7045"0"0,-1-1 0 0 0,0 1 0 0 0,-1 0 1 0 0,0 0-1 0 0,0 11 0 0 0,1 9 65 0 0,21 181 1886 0 0,-22-200-2961 0 0,1 5-359 0 0,0-1 0 0 0,2 1-1 0 0,5 19 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2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22 145 2759 0 0,'-10'-12'551'0'0,"8"10"164"0"0,1 0 0 0 0,0-1-1 0 0,-1 1 1 0 0,1-1 0 0 0,0 1-1 0 0,0-1 1 0 0,0 1 0 0 0,1-1 0 0 0,-1 0-1 0 0,1 1 1 0 0,-1-1 0 0 0,1 0-1 0 0,0-4 1 0 0,0 3-306 0 0,1 0 1 0 0,0 0-1 0 0,0 1 0 0 0,0-1 1 0 0,0 0-1 0 0,0 1 0 0 0,1-1 1 0 0,-1 1-1 0 0,3-5 0 0 0,-1 4-159 0 0,0 0 1 0 0,-1 0-1 0 0,1 0 0 0 0,1 1 0 0 0,-1-1 0 0 0,1 1 0 0 0,-1 0 0 0 0,1 0 0 0 0,0 0 1 0 0,0 0-1 0 0,0 1 0 0 0,0 0 0 0 0,1-1 0 0 0,-1 1 0 0 0,9-2 0 0 0,-10 4-135 0 0,1 0-1 0 0,-1 0 1 0 0,0 0 0 0 0,0 0-1 0 0,0 0 1 0 0,0 1 0 0 0,0 0-1 0 0,0-1 1 0 0,0 1 0 0 0,0 0-1 0 0,0 1 1 0 0,0-1 0 0 0,0 0-1 0 0,5 4 1 0 0,0 1 69 0 0,0 0 0 0 0,0 0 0 0 0,9 10 0 0 0,-7-6-50 0 0,0 1 1 0 0,-1 0-1 0 0,0 0 0 0 0,-1 1 1 0 0,0 0-1 0 0,-1 1 0 0 0,0 0 1 0 0,5 15-1 0 0,-9-21-102 0 0,-1 0 0 0 0,0 1 0 0 0,0-1 1 0 0,-1 0-1 0 0,0 1 0 0 0,-1-1 0 0 0,1 1 0 0 0,-1-1 1 0 0,-1 1-1 0 0,0-1 0 0 0,0 0 0 0 0,0 1 0 0 0,-1-1 0 0 0,0 0 1 0 0,0 0-1 0 0,-1 0 0 0 0,-4 10 0 0 0,-3 4-32 0 0,7-14 0 0 0,1-1 0 0 0,-1 0 0 0 0,-1 0 0 0 0,1 0 0 0 0,-1 0 0 0 0,0-1 0 0 0,-7 8 0 0 0,9-12-13 0 0,0 0 0 0 0,0 0 0 0 0,1 0 0 0 0,-1 0-1 0 0,0 0 1 0 0,0-1 0 0 0,0 1 0 0 0,0-1 0 0 0,0 1 0 0 0,0-1 0 0 0,0 0-1 0 0,0 0 1 0 0,0 0 0 0 0,-3 0 0 0 0,2 0-10 0 0,1 0-1 0 0,-1 0 1 0 0,0 0-1 0 0,1 0 1 0 0,-1 1-1 0 0,1-1 1 0 0,-1 1 0 0 0,-3 1-1 0 0,5-1 6 0 0,-1 0 1 0 0,0-1-1 0 0,1 1 0 0 0,-1-1 0 0 0,0 0 0 0 0,1 1 1 0 0,-1-1-1 0 0,0 0 0 0 0,1 0 0 0 0,-1 0 1 0 0,0 0-1 0 0,1 0 0 0 0,-1 0 0 0 0,0-1 0 0 0,1 1 1 0 0,-1-1-1 0 0,0 1 0 0 0,1-1 0 0 0,-1 1 1 0 0,1-1-1 0 0,-1 0 0 0 0,1 0 0 0 0,-1 0 0 0 0,1 0 1 0 0,0 0-1 0 0,-1 0 0 0 0,1 0 0 0 0,0 0 1 0 0,0 0-1 0 0,0-1 0 0 0,0 1 0 0 0,0 0 0 0 0,0-1 1 0 0,0 1-1 0 0,-1-3 0 0 0,2 1 20 0 0,0 0 0 0 0,0-1 0 0 0,0 1 0 0 0,1 0 0 0 0,-1 0 0 0 0,1-1 0 0 0,-1 1 0 0 0,1 0 0 0 0,0 0 0 0 0,1 0 0 0 0,-1 0 0 0 0,0 0 0 0 0,1 0 0 0 0,-1 0 0 0 0,1 1 0 0 0,0-1 0 0 0,0 0 0 0 0,0 1 0 0 0,3-3 0 0 0,-1 3 63 0 0,0-1 0 0 0,-1 1 0 0 0,1 1-1 0 0,0-1 1 0 0,0 0 0 0 0,0 1 0 0 0,1 0 0 0 0,-1 0-1 0 0,0 0 1 0 0,0 1 0 0 0,1-1 0 0 0,-1 1 0 0 0,0 0-1 0 0,1 1 1 0 0,-1-1 0 0 0,0 0 0 0 0,0 1 0 0 0,1 0-1 0 0,6 3 1 0 0,119 38 966 0 0,-95-27-936 0 0,-28-12-122 0 0,-1 0 0 0 0,1 0 0 0 0,-1-1 0 0 0,1 0 0 0 0,0 0 0 0 0,12 2 0 0 0,-11-3-919 0 0,-1 0-1 0 0,1 1 0 0 0,-1 0 1 0 0,14 6-1 0 0,-19-7 502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12895 0 0,'1'1'127'0'0,"-1"1"-1"0"0,1-1 1 0 0,-1 1-1 0 0,0-1 1 0 0,1 1-1 0 0,-1-1 1 0 0,0 1-1 0 0,0-1 0 0 0,0 1 1 0 0,0-1-1 0 0,0 1 1 0 0,-1-1-1 0 0,1 1 1 0 0,-1 1-1 0 0,0 2 412 0 0,-3 69 4113 0 0,7 37-2695 0 0,-2-72-1591 0 0,0-18-1054 0 0,0 1-1 0 0,2 0 1 0 0,7 29 0 0 0,-7-42-625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12783 0 0,'0'0'1158'0'0,"2"2"-954"0"0,0-1-146 0 0,0 1 0 0 0,-1 0 0 0 0,1 0 0 0 0,0 0 1 0 0,-1 1-1 0 0,1-1 0 0 0,-1 0 0 0 0,1 0 1 0 0,-1 1-1 0 0,0-1 0 0 0,0 1 0 0 0,-1-1 0 0 0,1 1 1 0 0,0 0-1 0 0,0 2 0 0 0,7 51 2403 0 0,-7-46-2077 0 0,31 396 4590 0 0,-28-315-4810 0 0,2 100-876 0 0,-7-165-330 0 0,1-16-189 0 0,-1 0-1 0 0,1 0 1 0 0,1 0-1 0 0,1 10 0 0 0,0-14-396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8287 0 0,'0'-1'419'0'0,"0"-1"0"0"0,1 1 0 0 0,-1 0 0 0 0,1-1 0 0 0,-1 1 0 0 0,1 0 0 0 0,0 0 0 0 0,-1 0 0 0 0,1-1 0 0 0,0 1 0 0 0,0 0 0 0 0,1-1 0 0 0,-1 2-159 0 0,-1 1 0 0 0,0-1 0 0 0,1 1 0 0 0,-1-1 0 0 0,1 0 0 0 0,-1 1 0 0 0,0-1 0 0 0,1 1 0 0 0,-1-1 0 0 0,0 1 1 0 0,0 0-1 0 0,0-1 0 0 0,1 1 0 0 0,-1-1 0 0 0,0 1 0 0 0,0-1 0 0 0,0 1 0 0 0,0 0 0 0 0,2 5-1125 0 0,6 27 2374 0 0,9 61-1 0 0,-5 37-941 0 0,-12-119-498 0 0,54 449-1861 0 0,-46-407-322 0 0,-4-31 372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40 147 11519 0 0,'-5'-5'530'0'0,"0"0"-1"0"0,1 0 0 0 0,0 0 1 0 0,0-1-1 0 0,0 0 1 0 0,-5-10-1 0 0,8 15-360 0 0,1-1 1 0 0,-1 1-1 0 0,1-1 1 0 0,-1 1-1 0 0,1 0 1 0 0,0-1-1 0 0,-1 1 0 0 0,1-1 1 0 0,0 0-1 0 0,0 1 1 0 0,0-1-1 0 0,0 1 1 0 0,0-1-1 0 0,0 1 0 0 0,1-1 1 0 0,-1 1-1 0 0,0-1 1 0 0,1 1-1 0 0,-1-1 1 0 0,1 1-1 0 0,0 0 0 0 0,-1-1 1 0 0,1 1-1 0 0,0 0 1 0 0,0-1-1 0 0,0 1 1 0 0,0 0-1 0 0,0 0 0 0 0,0 0 1 0 0,0 0-1 0 0,0 0 1 0 0,1 0-1 0 0,-1 0 1 0 0,0 0-1 0 0,1 1 0 0 0,0-2 1 0 0,19-7 1052 0 0,25-10 0 0 0,-14 7-1121 0 0,-22 10-364 0 0,0-1 0 0 0,0 1 0 0 0,0 1 0 0 0,0 0 0 0 0,0 0 0 0 0,0 1 0 0 0,0 0 0 0 0,0 1-1 0 0,1 0 1 0 0,-1 1 0 0 0,0 0 0 0 0,11 4 0 0 0,0 1-1701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11055 0 0,'0'1'59'0'0,"0"0"0"0"0,0 0 0 0 0,0 0 0 0 0,0 0 0 0 0,1 0 0 0 0,-1 0 0 0 0,0 0 0 0 0,0 0 0 0 0,1-1-1 0 0,-1 1 1 0 0,0 0 0 0 0,1 0 0 0 0,-1 0 0 0 0,1 0 0 0 0,0 0 0 0 0,-1-1 0 0 0,1 1 0 0 0,-1 0 0 0 0,1 0 0 0 0,0-1-1 0 0,1 2 1 0 0,0-2 179 0 0,0 0 0 0 0,-1 0-1 0 0,1 0 1 0 0,0 0-1 0 0,0 0 1 0 0,-1 0 0 0 0,1-1-1 0 0,0 1 1 0 0,-1-1-1 0 0,4 0 1 0 0,-4 0-140 0 0,9-1 1421 0 0,0-1-1 0 0,16 0 1 0 0,-15 2-1218 0 0,1 0 0 0 0,-1 1-1 0 0,1 1 1 0 0,13 2 0 0 0,-22-2-253 0 0,1-1 0 0 0,0 1 0 0 0,-1 0-1 0 0,1 0 1 0 0,-1 1 0 0 0,1-1 0 0 0,-1 1 0 0 0,0-1-1 0 0,1 1 1 0 0,-1 0 0 0 0,0 1 0 0 0,0-1 0 0 0,0 0 0 0 0,-1 1-1 0 0,1-1 1 0 0,-1 1 0 0 0,1 0 0 0 0,-1 0 0 0 0,0 0-1 0 0,3 5 1 0 0,-5-6-21 0 0,1 1 0 0 0,-1-1-1 0 0,0 1 1 0 0,0-1 0 0 0,0 1 0 0 0,0-1-1 0 0,0 1 1 0 0,0-1 0 0 0,-1 1 0 0 0,0 2-1 0 0,-1 4-1 0 0,1-3-37 0 0,0-1 1 0 0,-1 1-1 0 0,0-1 1 0 0,0 0-1 0 0,0 0 1 0 0,0 0-1 0 0,-1 0 1 0 0,0 0-1 0 0,0 0 0 0 0,0-1 1 0 0,-1 1-1 0 0,0-1 1 0 0,0 0-1 0 0,0 0 1 0 0,0 0-1 0 0,0-1 1 0 0,-1 0-1 0 0,1 1 1 0 0,-7 2-1 0 0,1-1-246 0 0,1 0 0 0 0,-16 5 0 0 0,24-10 55 0 0,19 1-1361 0 0,1 3 1537 0 0,45 12 634 0 0,-57-14-437 0 0,1 1 0 0 0,0 0-1 0 0,-1 1 1 0 0,0 0 0 0 0,0 0-1 0 0,7 5 1 0 0,-6-3 19 0 0,3 3 330 0 0,0 0 0 0 0,18 20 1 0 0,-27-27-408 0 0,1 1 1 0 0,-1-1 0 0 0,-1 1 0 0 0,1 0 0 0 0,0 0-1 0 0,0 0 1 0 0,-1 0 0 0 0,0 0 0 0 0,0 0 0 0 0,0 0-1 0 0,0 0 1 0 0,0 1 0 0 0,0-1 0 0 0,-1 0 0 0 0,0 1-1 0 0,0-1 1 0 0,0 6 0 0 0,-1-5-35 0 0,0-1-1 0 0,0 0 1 0 0,0 0-1 0 0,-1 0 1 0 0,1 0-1 0 0,-1 0 1 0 0,0 0-1 0 0,0 0 1 0 0,0-1 0 0 0,0 1-1 0 0,0-1 1 0 0,-5 5-1 0 0,-4 2 96 0 0,-19 12 1 0 0,17-12-273 0 0,-1-1-1 0 0,-23 9 1 0 0,31-14-164 0 0,-1-1 0 0 0,0 0 1 0 0,0 0-1 0 0,0 0 0 0 0,0-1 0 0 0,-1-1 1 0 0,-12 1-1 0 0,18-1 58 0 0,0 0-1 0 0,1-1 1 0 0,-1 1 0 0 0,0 0 0 0 0,1-1 0 0 0,-1 1-1 0 0,1-1 1 0 0,-1 0 0 0 0,1 0 0 0 0,-1 1 0 0 0,-1-3 0 0 0,-7-8-5865 0 0,5 0-685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16 14799 0 0,'-6'-2'1343'0'0,"3"0"-1276"0"0,1 1 1 0 0,-1 0 0 0 0,0 0-1 0 0,1 0 1 0 0,-1 0-1 0 0,0 0 1 0 0,1 0 0 0 0,-1 1-1 0 0,0 0 1 0 0,0-1-1 0 0,0 1 1 0 0,-4 0-1 0 0,4 1 139 0 0,1 0 0 0 0,-1 0-1 0 0,0 0 1 0 0,0 0 0 0 0,1 1-1 0 0,-1-1 1 0 0,1 1 0 0 0,-1 0-1 0 0,1-1 1 0 0,0 1 0 0 0,0 0-1 0 0,-3 3 1 0 0,-2 3-14 0 0,1-1 0 0 0,0 1 0 0 0,1 0 0 0 0,0 0 0 0 0,0 0 0 0 0,-6 16 0 0 0,-16 57 281 0 0,22-62-395 0 0,2 0 0 0 0,-1 0 0 0 0,2 1-1 0 0,1 0 1 0 0,0-1 0 0 0,2 1 0 0 0,0 0-1 0 0,1-1 1 0 0,1 1 0 0 0,1-1 0 0 0,6 20-1 0 0,-7-29-17 0 0,1-1-1 0 0,0 1 1 0 0,0-1-1 0 0,1 0 0 0 0,0 0 1 0 0,1 0-1 0 0,0-1 0 0 0,0 0 1 0 0,1 0-1 0 0,0 0 0 0 0,0-1 1 0 0,1 0-1 0 0,0-1 1 0 0,0 1-1 0 0,1-2 0 0 0,0 1 1 0 0,0-1-1 0 0,0 0 0 0 0,0-1 1 0 0,1 0-1 0 0,0-1 0 0 0,0 0 1 0 0,0 0-1 0 0,0-1 0 0 0,0-1 1 0 0,14 2-1 0 0,-17-4 5 0 0,0 1-1 0 0,0-1 1 0 0,0-1 0 0 0,0 1-1 0 0,-1-1 1 0 0,1 0 0 0 0,0-1-1 0 0,-1 0 1 0 0,0 0-1 0 0,12-7 1 0 0,-8 3 47 0 0,-1 1 1 0 0,0-1-1 0 0,0-1 1 0 0,-1 1-1 0 0,0-2 1 0 0,8-9-1 0 0,-8 6-8 0 0,0 0 1 0 0,-1 0-1 0 0,0-1 0 0 0,0 0 0 0 0,-2-1 1 0 0,0 1-1 0 0,0-1 0 0 0,-1 0 0 0 0,-1 0 0 0 0,0-1 1 0 0,-1 1-1 0 0,-1 0 0 0 0,0-1 0 0 0,-1 0 1 0 0,0 1-1 0 0,-1-1 0 0 0,-1 1 0 0 0,0 0 1 0 0,-1-1-1 0 0,-6-17 0 0 0,3 16-80 0 0,-1 1-1 0 0,0-1 1 0 0,-1 1 0 0 0,0 1 0 0 0,-1 0-1 0 0,-15-18 1 0 0,18 24-178 0 0,-1 1-1 0 0,0 0 1 0 0,0 0 0 0 0,-1 0-1 0 0,0 1 1 0 0,0 1 0 0 0,-1-1-1 0 0,1 1 1 0 0,-1 0-1 0 0,0 1 1 0 0,-19-6 0 0 0,25 9-92 0 0,0 1-1 0 0,0 0 1 0 0,0-1 0 0 0,0 1 0 0 0,0 0 0 0 0,0 1-1 0 0,-3-1 1 0 0,-8 2-8496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19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7367 0 0,'5'-10'12275'0'0,"-1"17"-12083"0"0,-3-5 169 0 0,5 8-141 0 0,-2 1-1 0 0,1 1 1 0 0,-1-1-1 0 0,-1 1 1 0 0,0-1-1 0 0,-1 1 1 0 0,1 19 0 0 0,4 12-49 0 0,1 13-138 0 0,5 16-286 0 0,-2-15-508 0 0,7 20-3511 0 0,-14-59-84 0 0,1-2-1063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3:2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 17735 0 0,'0'0'1610'0'0,"-1"1"-1324"0"0,0 6 1494 0 0,3-8-823 0 0,2-1-689 0 0,0 0 0 0 0,0 0-1 0 0,0 0 1 0 0,1 1-1 0 0,-1-1 1 0 0,1 1-1 0 0,4-1 1 0 0,39-3 349 0 0,-18 2-296 0 0,-9-1-59 0 0,23-7 1 0 0,16-4-823 0 0,-35 11-570 0 0,4-2-6042 0 0,-12 5-203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0,'1'1'4443'0'0,"55"32"2735"0"0,3-1-4595 0 0,40 22-1056 0 0,-65-34-1716 0 0,50 21-1 0 0,-55-30-2370 0 0,-15-6 1032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1260 455 0 0,'0'0'14266'0'0,"2"-19"-12946"0"0,-2-36 1191 0 0,1-8-1379 0 0,-11-93 1 0 0,6 126-926 0 0,-7-39 208 0 0,8 52-301 0 0,1 0 0 0 0,1-26-1 0 0,-3-14 98 0 0,4-18-35 0 0,-5-12 117 0 0,-14-100 310 0 0,9 124-304 0 0,0-26 218 0 0,4 27-517 0 0,3 22 20 0 0,3 31-13 0 0,-1-1 1 0 0,0 1-1 0 0,0 0 0 0 0,-1 0 1 0 0,-3-12-1 0 0,-1-8-4 0 0,3 12-21 0 0,3 16-63 0 0,-2-4-513 0 0,2 4 470 0 0,0 1-1 0 0,0-1 1 0 0,0 0-1 0 0,-1 1 1 0 0,1-1-1 0 0,0 1 0 0 0,0-1 1 0 0,0 0-1 0 0,-1 1 1 0 0,1-1-1 0 0,0 1 1 0 0,-1-1-1 0 0,1 1 1 0 0,-1-1-1 0 0,0 0 1 0 0,-2 0-608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275 205 1375 0 0,'-2'-14'136'0'0,"-4"-17"1738"0"0,3 24-632 0 0,0 0 0 0 0,0 0 0 0 0,0 0 0 0 0,-1 0 0 0 0,0 1-1 0 0,0 0 1 0 0,0-1 0 0 0,-1 1 0 0 0,0 1 0 0 0,-6-7 0 0 0,7 9-772 0 0,0 0 0 0 0,-1 0-1 0 0,1 0 1 0 0,-1 0 0 0 0,-5-2 0 0 0,7 4-292 0 0,-1 0 0 0 0,1 0 0 0 0,-1 1 0 0 0,1-1 0 0 0,0 1 0 0 0,-1 0 1 0 0,1 0-1 0 0,-1 0 0 0 0,1 0 0 0 0,-5 1 0 0 0,1 1 172 0 0,0-1 0 0 0,1 1-1 0 0,-14 5 1 0 0,7-1-41 0 0,10-5-264 0 0,1-1 0 0 0,-1 1 0 0 0,1 0 0 0 0,-1 0 0 0 0,1 1 0 0 0,0-1 0 0 0,-1 0 0 0 0,1 1 0 0 0,0-1 0 0 0,0 1 0 0 0,0 0 0 0 0,0 0 0 0 0,1 0 0 0 0,-1 0 0 0 0,-1 2 0 0 0,-10 17 225 0 0,9-15-208 0 0,0 1 1 0 0,0 0-1 0 0,1 0 0 0 0,-1 0 0 0 0,-2 12 0 0 0,0 1-20 0 0,2 1 0 0 0,-2 23 0 0 0,6-34-31 0 0,0-1 1 0 0,0 1-1 0 0,1-1 0 0 0,0 0 0 0 0,0 1 1 0 0,1-1-1 0 0,4 12 0 0 0,2 2 7 0 0,21 54 187 0 0,-25-68-182 0 0,1 0 1 0 0,0 0 0 0 0,1-1-1 0 0,-1 1 1 0 0,2-1-1 0 0,6 7 1 0 0,2 0 43 0 0,0-1 1 0 0,27 19-1 0 0,-35-28-37 0 0,1-1-1 0 0,-1 0 1 0 0,1 0-1 0 0,0 0 1 0 0,0-1-1 0 0,1-1 1 0 0,-1 1 0 0 0,16 1-1 0 0,-6-1 27 0 0,0-1 0 0 0,0-1 0 0 0,-1 0 0 0 0,1-2 0 0 0,0 0 0 0 0,0-1 0 0 0,-1-1 0 0 0,19-5 0 0 0,-26 5-31 0 0,-5 2 0 0 0,-1 0 0 0 0,0 0 0 0 0,1-1 0 0 0,-1 1 0 0 0,0-1 0 0 0,0 0 0 0 0,0 0 0 0 0,0 0 0 0 0,-1-1 0 0 0,1 0 0 0 0,0 1 0 0 0,-1-1 0 0 0,0 0 0 0 0,5-6 0 0 0,0-4 52 0 0,0 1 0 0 0,0-1 0 0 0,-2 0 0 0 0,0-1 0 0 0,0 1 0 0 0,-1-1-1 0 0,-1-1 1 0 0,0 1 0 0 0,-1 0 0 0 0,0-1 0 0 0,-2 0 0 0 0,1 0 0 0 0,-2 1 0 0 0,0-1 0 0 0,-1 0 0 0 0,0 0-1 0 0,-1 1 1 0 0,-1-1 0 0 0,0 1 0 0 0,-1-1 0 0 0,-1 1 0 0 0,0 0 0 0 0,-1 1 0 0 0,-13-24 0 0 0,9 21 5 0 0,0 1 0 0 0,-1 0-1 0 0,0 1 1 0 0,-17-17 0 0 0,20 24-53 0 0,0 0-1 0 0,-1 0 0 0 0,0 0 0 0 0,0 1 1 0 0,-1 0-1 0 0,1 1 0 0 0,-1 0 0 0 0,-16-5 1 0 0,-10-5-5 0 0,30 11-21 0 0,0 2 0 0 0,0-1 0 0 0,0 0-1 0 0,0 1 1 0 0,0 0 0 0 0,0 1 0 0 0,0 0 0 0 0,-1-1 0 0 0,-12 1 0 0 0,17 1-25 0 0,0 1-1 0 0,0-1 1 0 0,-1 1-1 0 0,1 0 1 0 0,0 0-1 0 0,0 0 1 0 0,0 0-1 0 0,0 0 1 0 0,0 0-1 0 0,0 0 0 0 0,0 1 1 0 0,-2 1-1 0 0,-22 24-577 0 0,18-19 381 0 0,4-2-357 0 0,0 0-1 0 0,0 0 1 0 0,1 1 0 0 0,-1-1-1 0 0,1 1 1 0 0,1 0 0 0 0,-3 7-1 0 0,2-2-732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4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1228 4775 0 0,'2'6'122'0'0,"0"-5"-37"0"0,-2-8 63 0 0,1-43 13064 0 0,-9 19-11772 0 0,-2-44-103 0 0,12 34-1090 0 0,-5-2 341 0 0,4-57 1 0 0,-1 95-540 0 0,0-1 0 0 0,-1 1 1 0 0,-1-10-1 0 0,-1-9 130 0 0,-4-37 269 0 0,3 2-380 0 0,2 39 21 0 0,1-37-1 0 0,1 47-66 0 0,-1-1-1 0 0,0 1 0 0 0,-2-13 1 0 0,3 19-7 0 0,-1-1 1 0 0,2 0 0 0 0,-1 0 0 0 0,1-6-1 0 0,0 7 7 0 0,0 0 1 0 0,-1 0-1 0 0,0 0 0 0 0,0 0 0 0 0,0 1 1 0 0,0-1-1 0 0,-1 0 0 0 0,-1-7 0 0 0,1 5 5 0 0,0 1 0 0 0,1-1 0 0 0,-1 0 0 0 0,1 0 0 0 0,1 0-1 0 0,-1 0 1 0 0,1 0 0 0 0,2-8 0 0 0,-2 7 17 0 0,0 1-1 0 0,-1 0 1 0 0,0-1 0 0 0,0 1 0 0 0,0-1-1 0 0,-1 1 1 0 0,0-1 0 0 0,-3-11-1 0 0,1 1 78 0 0,2 14-92 0 0,1-1 0 0 0,0 1 0 0 0,0 0-1 0 0,0-1 1 0 0,0 1 0 0 0,2-5 0 0 0,-1 5-4 0 0,-1-1 0 0 0,1 1 1 0 0,-1 0-1 0 0,0-1 0 0 0,0 1 1 0 0,-1-6-1 0 0,-9-77 419 0 0,8 47-80 0 0,2 28-280 0 0,-1 1 0 0 0,-4-15 0 0 0,0-4 67 0 0,6 17-86 0 0,-4-7 67 0 0,3 18-119 0 0,0 0-1 0 0,0-1 1 0 0,0 1 0 0 0,0 0-1 0 0,0 0 1 0 0,0 0-1 0 0,-1 0 1 0 0,1 0 0 0 0,0 0-1 0 0,-1 0 1 0 0,0-2 0 0 0,-4-8 80 0 0,5 4-81 0 0,3-1-13 0 0,-2 7 1 0 0,-1 1 0 0 0,0-1 0 0 0,0 1 0 0 0,0-1 0 0 0,0 1 0 0 0,0 0 0 0 0,0-1 0 0 0,0 1 0 0 0,0-1 0 0 0,0 1 0 0 0,0-1 0 0 0,0 1 0 0 0,0-1 0 0 0,0 1 0 0 0,0 0 0 0 0,0-1 0 0 0,0 1 0 0 0,0-1 0 0 0,-1 1 0 0 0,1-1 0 0 0,0 1 0 0 0,0 0 0 0 0,-1-1 0 0 0,1 1 0 0 0,-1-1 0 0 0,1 1 0 0 0,0-1 0 0 0,-1 1 0 0 0,1-1 0 0 0,0 1 0 0 0,0 0 0 0 0,-1-1 0 0 0,1 1 0 0 0,0-1 0 0 0,0 1 0 0 0,0-1 0 0 0,-1 1 0 0 0,1 0 0 0 0,0-1 0 0 0,0 1 0 0 0,0-1 0 0 0,0 1 0 0 0,0-1 0 0 0,0 1 0 0 0,0-1 0 0 0,0 1 0 0 0,0-1 0 0 0,0 1 0 0 0,1-1 0 0 0,-1 1 0 0 0,0-1 0 0 0,-1-8-498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2 640 3223 0 0,'-1'-7'434'0'0,"4"-12"12218"0"0,17 7-11851 0 0,0 0 1 0 0,-1-2-1 0 0,21-18 1 0 0,26-18 109 0 0,48-30-598 0 0,-48 33-3 0 0,90-49 0 0 0,-73 53-298 0 0,135-75 40 0 0,-157 79 180 0 0,-32 15 257 0 0,-23 18-262 0 0,0 1-1 0 0,12-9 0 0 0,-17 14-71 0 0,2-1-37 0 0,0 0 0 0 0,-1 0 0 0 0,1-1 1 0 0,-1 1-1 0 0,1 0 0 0 0,2-3 0 0 0,3-1-25 0 0,-4 4-67 0 0,-1 0 1 0 0,1 0 0 0 0,-1 0-1 0 0,1 0 1 0 0,-1 1-1 0 0,1 0 1 0 0,-1 0-1 0 0,1 0 1 0 0,-1 0 0 0 0,1 0-1 0 0,-1 1 1 0 0,1-1-1 0 0,-1 1 1 0 0,0 0 0 0 0,1 0-1 0 0,3 2 1 0 0,8 4 60 0 0,-1 0 0 0 0,18 12 0 0 0,-19-11-51 0 0,133 85 564 0 0,-56-33 111 0 0,116 55 1 0 0,92 6 14 0 0,-243-104-639 0 0,19 8 21 0 0,-38-13-356 0 0,11 4-438 0 0,-44-15 616 0 0,1 1-1 0 0,-1-1 1 0 0,0 1 0 0 0,0 0-1 0 0,0 0 1 0 0,0 1 0 0 0,0-1-1 0 0,0 1 1 0 0,4 4 0 0 0,-9 10-10149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2759 0 0,'-4'-3'11459'0'0,"3"6"-11196"0"0,1 1-1 0 0,-1-1 1 0 0,1 0-1 0 0,-1 0 1 0 0,1 1-1 0 0,0-1 1 0 0,1 0-1 0 0,-1 0 1 0 0,1 5 0 0 0,9 32 982 0 0,-9-35-1015 0 0,40 125 2410 0 0,-3-11-1380 0 0,29 77-186 0 0,5 21 88 0 0,-25-44-22 0 0,-17-40-520 0 0,-27-123-567 0 0,-3-5-19 0 0,1 0 0 0 0,0-1 0 0 0,1 1 0 0 0,-1 0 0 0 0,1 0 0 0 0,0-1 0 0 0,0 1-1 0 0,1-1 1 0 0,3 5 0 0 0,-6-8 42 0 0,38 10 128 0 0,131-8-153 0 0,55 5 26 0 0,-192-5-77 0 0,157 26 0 0 0,-123-14 18 0 0,55 14 28 0 0,-65-15-21 0 0,-29-8 3 0 0,-1 1 1 0 0,0 1-1 0 0,27 13 1 0 0,-47-19 24 0 0,14 6 0 0 0,-2 0 33 0 0,-15-8-83 0 0,-1 0 0 0 0,1 0 0 0 0,0 0 0 0 0,0 0 0 0 0,0 0 0 0 0,-1 0 0 0 0,1-1 0 0 0,0 1 0 0 0,0-1 0 0 0,-1 0 0 0 0,1 0 0 0 0,0 0 0 0 0,-1 0 0 0 0,1-1 1 0 0,2-1-1 0 0,7-2 1 0 0,61-27-44 0 0,59-21-76 0 0,-79 36 72 0 0,-20 5 0 0 0,42-9 0 0 0,-29 13 44 0 0,17-3 0 0 0,-51 8 1 0 0,-1 1 7 0 0,0-1 0 0 0,0 0-1 0 0,0-1 1 0 0,0 0 0 0 0,0 0 0 0 0,-1-1 0 0 0,19-13 0 0 0,-26 16-10 0 0,0-1 1 0 0,-1 1-1 0 0,1-1 0 0 0,-1 1 0 0 0,0-1 1 0 0,0 0-1 0 0,0 0 0 0 0,0 0 0 0 0,0 0 1 0 0,0 0-1 0 0,-1 0 0 0 0,0-1 1 0 0,0 1-1 0 0,0 0 0 0 0,0-1 0 0 0,0 1 1 0 0,0-1-1 0 0,-1 1 0 0 0,0-7 0 0 0,0-64-23 0 0,-17-137 0 0 0,10 145 22 0 0,-32-480 539 0 0,39 511-830 0 0,-2 1 1 0 0,-9-51-1 0 0,11 84-481 0 0,-4-11-4745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0,'0'0'4794'0'0,"5"4"-3164"0"0,0 5-1211 0 0,-1 1 0 0 0,0-1 0 0 0,0 1 0 0 0,-1 0 0 0 0,0 0 0 0 0,2 20 0 0 0,-2-17-146 0 0,32 183 2109 0 0,-19-50-1953 0 0,3 12-558 0 0,-11-126-441 0 0,-7-31 170 0 0,0 1 0 0 0,0-1 0 0 0,0 1 0 0 0,0-1 0 0 0,0 1 0 0 0,1-1 0 0 0,-1 0 1 0 0,1 0-1 0 0,-1 0 0 0 0,1 0 0 0 0,2 1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0,'0'0'586'0'0,"4"12"3015"0"0,16 74 4103 0 0,6 37-6024 0 0,17 92-276 0 0,-35-176-1387 0 0,2-1 1 0 0,1 0 0 0 0,2 0-1 0 0,21 42 1 0 0,-21-58-5693 0 0,-11-16 3911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134 173 10967 0 0,'-1'-3'117'0'0,"0"0"0"0"0,-1 0 0 0 0,0 0 0 0 0,0 0 1 0 0,0 0-1 0 0,0 1 0 0 0,0-1 0 0 0,-1 1 0 0 0,-3-4 0 0 0,-4-4 27 0 0,9 9-64 0 0,-4-5 607 0 0,0 1 0 0 0,0 0 0 0 0,0 1 0 0 0,0-1 0 0 0,-9-4 0 0 0,13 8-606 0 0,0 1 1 0 0,0-1-1 0 0,0 1 1 0 0,0-1-1 0 0,0 1 1 0 0,-1-1 0 0 0,1 1-1 0 0,0 0 1 0 0,0-1-1 0 0,0 1 1 0 0,-1 0-1 0 0,1 0 1 0 0,0 0-1 0 0,0 0 1 0 0,-1 0 0 0 0,1 0-1 0 0,0 1 1 0 0,0-1-1 0 0,-1 0 1 0 0,1 1-1 0 0,0-1 1 0 0,0 0 0 0 0,0 1-1 0 0,0 0 1 0 0,0-1-1 0 0,0 1 1 0 0,0 0-1 0 0,0-1 1 0 0,0 1-1 0 0,0 0 1 0 0,0 0 0 0 0,0 0-1 0 0,0 0 1 0 0,0 0-1 0 0,1 0 1 0 0,-1 0-1 0 0,0 0 1 0 0,0 1 0 0 0,-2 4-38 0 0,0 1 0 0 0,1-1 1 0 0,-1 1-1 0 0,1-1 1 0 0,0 1-1 0 0,1 0 0 0 0,0 0 1 0 0,0 0-1 0 0,0-1 1 0 0,1 1-1 0 0,0 0 0 0 0,2 11 1 0 0,-1-7-41 0 0,0-1 0 0 0,2 0 0 0 0,-1 0 0 0 0,1-1 0 0 0,0 1 0 0 0,1 0 0 0 0,10 17 0 0 0,-10-20 48 0 0,1 0-1 0 0,1 0 1 0 0,-1-1 0 0 0,1 0-1 0 0,0 0 1 0 0,1 0 0 0 0,0-1 0 0 0,-1 0-1 0 0,1 0 1 0 0,1 0 0 0 0,-1-1-1 0 0,1-1 1 0 0,12 6 0 0 0,-14-7 28 0 0,1 0 1 0 0,-1-1-1 0 0,1 1 1 0 0,-1-1-1 0 0,1-1 1 0 0,-1 1-1 0 0,1-1 1 0 0,0 0-1 0 0,-1 0 1 0 0,1-1 0 0 0,0 0-1 0 0,-1 0 1 0 0,1-1-1 0 0,-1 0 1 0 0,1 0-1 0 0,-1 0 1 0 0,11-6-1 0 0,-11 3 34 0 0,0 1-1 0 0,0-1 1 0 0,0 0-1 0 0,0 0 1 0 0,-1-1-1 0 0,0 1 1 0 0,0-1-1 0 0,-1 0 1 0 0,0-1-1 0 0,5-8 1 0 0,-4 5 53 0 0,0 0 1 0 0,-1 0-1 0 0,-1 0 1 0 0,1-1-1 0 0,-2 0 1 0 0,3-15-1 0 0,-4 18-95 0 0,-1 0 0 0 0,0-1 0 0 0,0 1 0 0 0,-1 0-1 0 0,0 0 1 0 0,0 0 0 0 0,-1 0 0 0 0,0 1 0 0 0,-1-1-1 0 0,0 0 1 0 0,0 1 0 0 0,0 0 0 0 0,-1-1-1 0 0,0 1 1 0 0,0 1 0 0 0,-1-1 0 0 0,0 1 0 0 0,0-1-1 0 0,-1 2 1 0 0,1-1 0 0 0,-1 0 0 0 0,-1 1 0 0 0,1 0-1 0 0,-10-5 1 0 0,8 5-10 0 0,0 0 1 0 0,-1 0-1 0 0,0 1 0 0 0,0 0 1 0 0,0 1-1 0 0,0 0 0 0 0,-1 0 1 0 0,-11-1-1 0 0,18 3-174 0 0,0 1-1 0 0,0 0 1 0 0,0 0-1 0 0,0 0 1 0 0,0 0 0 0 0,0 0-1 0 0,0 1 1 0 0,0-1-1 0 0,0 1 1 0 0,0 0-1 0 0,0 0 1 0 0,1 0 0 0 0,-1 0-1 0 0,0 1 1 0 0,1-1-1 0 0,-1 1 1 0 0,1-1 0 0 0,-1 1-1 0 0,1 0 1 0 0,0 0-1 0 0,-1 0 1 0 0,1 0-1 0 0,0 0 1 0 0,1 1 0 0 0,-1-1-1 0 0,0 1 1 0 0,1-1-1 0 0,-1 1 1 0 0,1 0 0 0 0,-2 5-1 0 0,-4 10-5793 0 0,2 2-1784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0,'0'0'9136'0'0,"1"1"-7941"0"0,4 3-724 0 0,-1 0 0 0 0,0 0 0 0 0,0 0 0 0 0,0 1 0 0 0,-1-1 0 0 0,0 1 0 0 0,4 7 0 0 0,18 39 1043 0 0,-25-51-1505 0 0,18 43 594 0 0,-3 1 0 0 0,13 55 1 0 0,8 94-482 0 0,-31-154-285 0 0,-1-13-368 0 0,7 32-1 0 0,-7-18-2586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0,'1'2'8148'0'0,"7"17"-6993"0"0,-1 1 0 0 0,0 0 0 0 0,4 26 0 0 0,1 5-547 0 0,16 42-250 0 0,31 122-370 0 0,-48-168-437 0 0,27 91-4336 0 0,-33-124-1047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3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5527 0 0,'5'-15'584'0'0,"-4"6"156"0"0,1 0 0 0 0,0 1 0 0 0,0-1 0 0 0,1 1 0 0 0,1 0 0 0 0,-1 0 0 0 0,1 0 0 0 0,0 0 0 0 0,1 1 0 0 0,0 0 0 0 0,9-11 1179 0 0,-14 18-1887 0 0,0 0 0 0 0,1 0 0 0 0,-1 0 1 0 0,0 0-1 0 0,1-1 0 0 0,-1 1 0 0 0,0 0 0 0 0,0 0 1 0 0,1 0-1 0 0,-1 0 0 0 0,0 0 0 0 0,1 0 0 0 0,-1 0 1 0 0,0 0-1 0 0,1 0 0 0 0,-1 0 0 0 0,0 0 0 0 0,1 1 0 0 0,-1-1 1 0 0,0 0-1 0 0,0 0 0 0 0,1 0 0 0 0,-1 0 0 0 0,0 0 1 0 0,0 1-1 0 0,1-1 0 0 0,-1 0 0 0 0,0 0 0 0 0,1 1 0 0 0,8 6 604 0 0,-6-3-508 0 0,-1 1 0 0 0,1-1 0 0 0,-1 1 0 0 0,1 0 0 0 0,-1 0 0 0 0,-1 0 0 0 0,1 0 0 0 0,0 6 0 0 0,6 42 516 0 0,-2 24 148 0 0,9 79-261 0 0,-14-147-603 0 0,2 20-309 0 0,2 0 0 0 0,0-1-1 0 0,2 1 1 0 0,16 43-1 0 0,-12-48-778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 15839 0 0,'-5'-1'374'0'0,"-8"0"-178"0"0,4 4 5545 0 0,25-12-5784 0 0,1 2 1 0 0,0 0-1 0 0,1 1 1 0 0,-1 1-1 0 0,1 0 1 0 0,0 1-1 0 0,32-2 1 0 0,-32 7-1443 0 0,0 2-393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14999 0 0,'0'0'1718'0'0,"8"1"-257"0"0,6 2-592 0 0,0 0 1 0 0,0-2-1 0 0,0 0 1 0 0,14 0-1 0 0,-7-2-1132 0 0,-1-1-1 0 0,0-1 0 0 0,0 0 1 0 0,27-9-1 0 0,-27 4-3045 0 0,21-11 0 0 0,-24 10 1103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24 13879 0 0,'0'0'631'0'0,"-5"-6"217"0"0,3 5-600 0 0,1-1-1 0 0,-1 1 1 0 0,0-1 0 0 0,1 1-1 0 0,-1 0 1 0 0,0-1 0 0 0,0 1 0 0 0,0 0-1 0 0,0 0 1 0 0,0 0 0 0 0,0 0-1 0 0,0 1 1 0 0,0-1 0 0 0,0 1-1 0 0,0-1 1 0 0,0 1 0 0 0,0 0 0 0 0,-3-1-1 0 0,3 2-141 0 0,0-1 1 0 0,0 1-1 0 0,0-1 0 0 0,0 1 0 0 0,0 0 1 0 0,0-1-1 0 0,0 1 0 0 0,0 0 0 0 0,1 0 0 0 0,-1 1 1 0 0,0-1-1 0 0,0 0 0 0 0,1 0 0 0 0,-1 1 0 0 0,-1 1 1 0 0,-2 3-72 0 0,1 0 1 0 0,0 1 0 0 0,0-1-1 0 0,0 1 1 0 0,1-1 0 0 0,0 1-1 0 0,0 0 1 0 0,-2 10 0 0 0,1 1-27 0 0,1-1 1 0 0,1 1 0 0 0,1 0 0 0 0,0 0 0 0 0,1 0 0 0 0,1 0 0 0 0,1 0 0 0 0,1 0 0 0 0,0-1 0 0 0,1 1-1 0 0,1-1 1 0 0,1 0 0 0 0,9 21 0 0 0,-11-30-10 0 0,1 0-1 0 0,0 0 1 0 0,1-1-1 0 0,-1 0 0 0 0,1 0 1 0 0,1 0-1 0 0,-1 0 1 0 0,1-1-1 0 0,0 0 1 0 0,1-1-1 0 0,-1 0 1 0 0,17 9-1 0 0,-16-11 27 0 0,-1 0 0 0 0,1 0 0 0 0,-1 0 0 0 0,1-1 0 0 0,0 0 0 0 0,0-1 0 0 0,0 0 0 0 0,1 0 0 0 0,-1-1 0 0 0,0 0 0 0 0,0 0 0 0 0,0-1 0 0 0,0 0 0 0 0,15-3 0 0 0,-18 2 64 0 0,0 0-1 0 0,0 0 1 0 0,0 0 0 0 0,0 0-1 0 0,-1-1 1 0 0,1 1 0 0 0,-1-1 0 0 0,1 0-1 0 0,-1-1 1 0 0,0 1 0 0 0,0-1-1 0 0,0 0 1 0 0,-1 0 0 0 0,0 0 0 0 0,1 0-1 0 0,-1-1 1 0 0,-1 1 0 0 0,1-1 0 0 0,-1 0-1 0 0,0 0 1 0 0,0 1 0 0 0,0-2-1 0 0,1-6 1 0 0,0 1 32 0 0,0 0 0 0 0,-2 0-1 0 0,1 0 1 0 0,-1 0 0 0 0,-1 0 0 0 0,0-1 0 0 0,-1 1-1 0 0,0 0 1 0 0,0 0 0 0 0,-1 0 0 0 0,-1 0-1 0 0,0 0 1 0 0,0 0 0 0 0,-1 0 0 0 0,-1 1 0 0 0,0 0-1 0 0,-8-13 1 0 0,-1 3-95 0 0,-34-37 0 0 0,39 49-256 0 0,1 0 0 0 0,-1 1-1 0 0,-1 0 1 0 0,1 1 0 0 0,-1 0 0 0 0,-16-8-1 0 0,16 8-370 0 0,-3-1-208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0,'0'0'1243'0'0,"7"15"4477"0"0,2 8-3679 0 0,0 0 0 0 0,10 47 1 0 0,1 52-2197 0 0,-9-49 302 0 0,-6-45-379 0 0,13 68-830 0 0,-13-79-16 0 0,0-1-1 0 0,1 1 0 0 0,12 24 1 0 0,-11-30-526 0 0,2-4-47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5983 0 0,'-3'-15'638'0'0,"2"-8"9662"0"0,1 24-9746 0 0,8 17 46 0 0,-2-1-1 0 0,5 21 1 0 0,-2-7-416 0 0,31 132-56 0 0,-4-10-656 0 0,-11-56-2808 0 0,-22-84 1613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36 108 11975 0 0,'-3'-3'211'0'0,"0"-1"0"0"0,-1 0-1 0 0,0 1 1 0 0,0 0 0 0 0,0 0-1 0 0,-9-7 6472 0 0,13 10-6624 0 0,8-2 447 0 0,0-1 0 0 0,13-8 0 0 0,7-2-177 0 0,11-3-169 0 0,26-8-528 0 0,-57 22-137 0 0,0 0-1 0 0,0 0 1 0 0,1 1 0 0 0,-1 0-1 0 0,0 1 1 0 0,12 0-1 0 0,-5 2-1561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2759 0 0,'8'3'8546'0'0,"-1"-3"-7544"0"0,0 1 0 0 0,0-2 1 0 0,0 1-1 0 0,0-1 0 0 0,0 0 1 0 0,10-3-1 0 0,-8 2-713 0 0,-1 0 0 0 0,0 1 0 0 0,0 0 0 0 0,13 0 0 0 0,-7 1 18 0 0,-4 0 30 0 0,1 1 0 0 0,-1 0 0 0 0,1 1-1 0 0,11 2 1 0 0,-18-2-232 0 0,-1-1 1 0 0,1 1-1 0 0,0 0 0 0 0,-1 0 0 0 0,1 0 0 0 0,-1 0 1 0 0,0 0-1 0 0,0 1 0 0 0,0 0 0 0 0,0 0 0 0 0,0-1 1 0 0,0 1-1 0 0,-1 1 0 0 0,4 4 0 0 0,-2-1 38 0 0,0 0 1 0 0,-1 0-1 0 0,1 0 0 0 0,-2 1 1 0 0,1-1-1 0 0,-1 1 0 0 0,0 0 1 0 0,0 0-1 0 0,0 8 0 0 0,-2-11-139 0 0,1 1 0 0 0,-1-1 0 0 0,-1 1 0 0 0,1-1 0 0 0,-1 1 0 0 0,0-1 0 0 0,0 1 0 0 0,0-1-1 0 0,-1 0 1 0 0,0 0 0 0 0,0 1 0 0 0,0-1 0 0 0,-6 8 0 0 0,1-5-135 0 0,0 1 0 0 0,-1-1 1 0 0,0 0-1 0 0,0-1 0 0 0,-18 13 0 0 0,8-7-100 0 0,14-10 199 0 0,1-1-1 0 0,-1 0 0 0 0,0 0 1 0 0,1 0-1 0 0,-1 0 0 0 0,0-1 1 0 0,0 1-1 0 0,-1-1 1 0 0,1 0-1 0 0,0 0 0 0 0,0-1 1 0 0,0 1-1 0 0,-1-1 1 0 0,1 0-1 0 0,0 0 0 0 0,0 0 1 0 0,-1-1-1 0 0,1 1 0 0 0,0-1 1 0 0,0 0-1 0 0,0-1 1 0 0,0 1-1 0 0,0 0 0 0 0,0-1 1 0 0,-6-4-1 0 0,8 5 15 0 0,1 0 0 0 0,0 0 0 0 0,-1-1 0 0 0,1 1 0 0 0,0 0 0 0 0,0-1 0 0 0,0 1 0 0 0,0-1 1 0 0,0 1-1 0 0,0-1 0 0 0,1 0 0 0 0,-1 1 0 0 0,0-1 0 0 0,1 0 0 0 0,0 0 0 0 0,-1 1 0 0 0,1-1 0 0 0,0 0 0 0 0,0 0 0 0 0,0 0 0 0 0,0 1 0 0 0,0-1 0 0 0,0 0 0 0 0,0 0 0 0 0,1 1 0 0 0,-1-1 0 0 0,1 0 0 0 0,-1 0 0 0 0,2-2 0 0 0,-1 2 43 0 0,0 0 0 0 0,0-1-1 0 0,0 1 1 0 0,1 0-1 0 0,-1 0 1 0 0,1 0-1 0 0,-1 0 1 0 0,1 0 0 0 0,0 1-1 0 0,-1-1 1 0 0,1 0-1 0 0,0 1 1 0 0,0-1-1 0 0,1 1 1 0 0,-1 0 0 0 0,0-1-1 0 0,0 1 1 0 0,0 0-1 0 0,1 0 1 0 0,4 0-1 0 0,7 0 154 0 0,1 0 0 0 0,0 2 0 0 0,-1 0-1 0 0,1 1 1 0 0,-1 0 0 0 0,20 6-1 0 0,-4-2 50 0 0,-18-2-178 0 0,-1-1-1 0 0,1 2 0 0 0,-1-1 1 0 0,1 2-1 0 0,10 6 1 0 0,20 9-399 0 0,-12-8-4039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0,'0'0'8663'0'0,"1"1"-8148"0"0,6 14-18 0 0,-1 0 0 0 0,0 0 0 0 0,-1 1 1 0 0,-1 0-1 0 0,2 17 0 0 0,8 26-34 0 0,-2-13-432 0 0,19 56 28 0 0,-23-83-1989 0 0,13 26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3679 0 0,'0'0'167'0'0,"-9"-13"11557"0"0,9 11-11524 0 0,0 1 0 0 0,0-1 0 0 0,1 1 0 0 0,-1 0 0 0 0,0-1 0 0 0,1 1 0 0 0,-1 0 0 0 0,1-1 0 0 0,0 1 0 0 0,-1 0 0 0 0,1 0 0 0 0,0 0 0 0 0,0-1 0 0 0,0 1 0 0 0,0 0 0 0 0,0 0 0 0 0,0 0 0 0 0,0 0 0 0 0,0 1-1 0 0,0-1 1 0 0,0 0 0 0 0,1 0 0 0 0,-1 1 0 0 0,0-1 0 0 0,0 0 0 0 0,3 0 0 0 0,2-1 12 0 0,0-1 1 0 0,1 1-1 0 0,-1 0 0 0 0,11-2 0 0 0,52-7 327 0 0,14-2-1382 0 0,-27 6-7556 0 0,-45 5 2639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3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73 11023 0 0,'-4'-2'53'0'0,"-95"-43"2845"0"0,85 39-2153 0 0,0 1 1 0 0,0 1-1 0 0,0 1 0 0 0,-1 0 1 0 0,-20-1-1 0 0,30 4-607 0 0,-1 0 0 0 0,1 0 0 0 0,-1 0 0 0 0,0 1 0 0 0,1 0-1 0 0,-1 0 1 0 0,1 1 0 0 0,-1 0 0 0 0,1 0 0 0 0,0 0 0 0 0,0 0 0 0 0,0 1 0 0 0,0 0 0 0 0,0 0 0 0 0,-7 6 0 0 0,5-2-78 0 0,-1 1 1 0 0,1 0 0 0 0,0 1-1 0 0,1-1 1 0 0,0 1 0 0 0,0 1-1 0 0,-5 11 1 0 0,5-11-51 0 0,1 1 1 0 0,0-1-1 0 0,0 1 0 0 0,2 0 1 0 0,-1 0-1 0 0,1 0 1 0 0,1 1-1 0 0,0-1 0 0 0,-1 18 1 0 0,3-14 27 0 0,1 1-1 0 0,1 0 1 0 0,0-1 0 0 0,1 1 0 0 0,6 19-1 0 0,-6-25-24 0 0,1-1 0 0 0,0 1 0 0 0,1-1 0 0 0,0 0-1 0 0,0 0 1 0 0,1-1 0 0 0,0 0 0 0 0,1 0 0 0 0,8 9-1 0 0,-6-9-2 0 0,1-1 0 0 0,-1 0 0 0 0,1 0 0 0 0,1-1-1 0 0,-1 0 1 0 0,1-1 0 0 0,0-1 0 0 0,0 1-1 0 0,0-2 1 0 0,0 1 0 0 0,1-2 0 0 0,0 1-1 0 0,0-2 1 0 0,-1 1 0 0 0,1-2 0 0 0,0 0-1 0 0,19-2 1 0 0,-19 1 57 0 0,-1 0 0 0 0,1-2 0 0 0,0 1 0 0 0,-1-1 0 0 0,1-1 0 0 0,-1 0 0 0 0,0-1 0 0 0,0 0 0 0 0,-1-1 0 0 0,0 0 0 0 0,0 0 0 0 0,0-1 0 0 0,0-1 0 0 0,-1 1 0 0 0,-1-2 0 0 0,1 1 0 0 0,10-15 0 0 0,-5 4 306 0 0,-2-1 0 0 0,21-43 0 0 0,-30 54-280 0 0,1 0 0 0 0,-1 0 0 0 0,0 0 0 0 0,-1-1 0 0 0,0 1-1 0 0,-1-1 1 0 0,0 1 0 0 0,0-1 0 0 0,-1 1 0 0 0,-2-13 0 0 0,2 16-38 0 0,-2 1-1 0 0,1 0 1 0 0,0 0 0 0 0,-1 0-1 0 0,0 0 1 0 0,0 0 0 0 0,-1 0-1 0 0,0 1 1 0 0,1-1-1 0 0,-1 1 1 0 0,-6-6 0 0 0,4 4 3 0 0,-2 0 0 0 0,1 1 0 0 0,0-1 0 0 0,-1 1 0 0 0,0 1 0 0 0,-13-7 0 0 0,3 3-68 0 0,-1 1-1 0 0,0 1 1 0 0,-1 1 0 0 0,1 0-1 0 0,-31-3 1 0 0,37 7-259 0 0,1 1 1 0 0,-14 0-1 0 0,10 2-2378 0 0,0 1-3513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3223 0 0,'0'0'419'0'0,"3"-1"549"0"0,12-2 243 0 0,-11 3 1889 0 0,15 11-1771 0 0,-15-8-1097 0 0,1 0 1 0 0,-1 0-1 0 0,0 0 1 0 0,0 1-1 0 0,-1 0 1 0 0,1 0-1 0 0,-1 0 1 0 0,0 0-1 0 0,0 0 1 0 0,0 1-1 0 0,2 5 0 0 0,3 8 785 0 0,10 31-1 0 0,-11-29-791 0 0,30 89 1569 0 0,48 121 185 0 0,-73-202-1769 0 0,13 27 310 0 0,44 72-1 0 0,-54-100-425 0 0,21 50-1 0 0,-2-4-8 0 0,-10-22-376 0 0,-17-32-42 0 0,2-1 0 0 0,10 17 0 0 0,-17-32-993 0 0,3 1-354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2 458 6447 0 0,'0'0'499'0'0,"1"2"-328"0"0,-1-2 0 0 0,0 1 0 0 0,0-1 0 0 0,1 1 0 0 0,-1-1 1 0 0,0 1-1 0 0,0-1 0 0 0,0 1 0 0 0,0-1 0 0 0,0 1 1 0 0,0-1-1 0 0,0 1 0 0 0,0-1 0 0 0,0 1 0 0 0,0-1 0 0 0,0 1 1 0 0,0-1-1 0 0,-1 1 0 0 0,1-1 0 0 0,0 1 0 0 0,-1 0 0 0 0,1-1-142 0 0,0 0 0 0 0,0 0-1 0 0,0 0 1 0 0,0 0-1 0 0,0 0 1 0 0,0 0-1 0 0,0-1 1 0 0,-1 1-1 0 0,1 0 1 0 0,0 0-1 0 0,0 0 1 0 0,0 0-1 0 0,0 0 1 0 0,0 0-1 0 0,0 0 1 0 0,0 0-1 0 0,0-1 1 0 0,0 1 0 0 0,0 0-1 0 0,0 0 1 0 0,0 0-1 0 0,0 0 1 0 0,0 0-1 0 0,0 0 1 0 0,0 0-1 0 0,0-1 1 0 0,0 1-1 0 0,0 0 1 0 0,0 0-1 0 0,0 0 1 0 0,0 0-1 0 0,0 0 1 0 0,0 0-1 0 0,0 0 1 0 0,0-1 0 0 0,0 1-1 0 0,0 0 1 0 0,0 0-1 0 0,0 0 1 0 0,0 0-1 0 0,0 0 1 0 0,0 0-1 0 0,0 0 1 0 0,0 0-1 0 0,1-1 1 0 0,-1 1-1 0 0,0 0 1 0 0,0 0-1 0 0,0 0 1 0 0,0 0 0 0 0,0 0-1 0 0,0 0 1 0 0,0 0-1 0 0,1 0 1 0 0,1-3 62 0 0,0 1 0 0 0,0-1 0 0 0,1 1-1 0 0,-1 0 1 0 0,1 0 0 0 0,0 0 0 0 0,0 0 0 0 0,0 1 0 0 0,0-1 0 0 0,0 1 0 0 0,0-1 0 0 0,0 1 0 0 0,0 0 0 0 0,0 1 0 0 0,0-1 0 0 0,6 0 0 0 0,7-1 637 0 0,31 0 0 0 0,30 0 1049 0 0,88 5 1676 0 0,-22 7-2142 0 0,263-16 0 0 0,-309 5-985 0 0,-9 1 68 0 0,122 0 561 0 0,-35 1-231 0 0,-60-3-423 0 0,1 0-106 0 0,154-21 1 0 0,-207 14-26 0 0,111-3 1 0 0,75 5 74 0 0,-192 3-157 0 0,76-7 96 0 0,-113 10-170 0 0,0 0 0 0 0,31 4 0 0 0,-35-2-7 0 0,1 0-1 0 0,0-1 1 0 0,0 0 0 0 0,19-4-1 0 0,-8 0 20 0 0,40-1 0 0 0,-66 5-25 0 0,59 0 13 0 0,10 0-17 0 0,-63-1 3 0 0,0 2 0 0 0,0-1 0 0 0,9 3 0 0 0,8 0 0 0 0,-20-2 2 0 0,26 1 9 0 0,-28-2-12 0 0,-1 0 0 0 0,0 0 1 0 0,0 0-1 0 0,1-1 0 0 0,-1 1 1 0 0,0-1-1 0 0,0 1 0 0 0,0-1 1 0 0,0 0-1 0 0,1 0 0 0 0,-1 0 1 0 0,3-2-1 0 0,-4 3 3 0 0,-1-1-1 0 0,1 1 0 0 0,-1-1 1 0 0,1 0-1 0 0,-1 1 1 0 0,1-1-1 0 0,-1 0 0 0 0,1 1 1 0 0,-1-1-1 0 0,1 0 1 0 0,-1 0-1 0 0,0 1 1 0 0,0-1-1 0 0,1 0 0 0 0,-1 0 1 0 0,0 1-1 0 0,0-1 1 0 0,0 0-1 0 0,0 0 1 0 0,0 0-1 0 0,0 0 0 0 0,0 1 1 0 0,0-1-1 0 0,0-1 1 0 0,0 0 18 0 0,0-2 10 0 0,0 0 0 0 0,-1-1 0 0 0,1 1 1 0 0,-1 0-1 0 0,0 0 0 0 0,0-1 0 0 0,0 1 0 0 0,0 0 0 0 0,-1 0 0 0 0,0 0 0 0 0,0 0 0 0 0,0 0 1 0 0,-4-5-1 0 0,-4-4-5 0 0,-1-1 0 0 0,-15-13 1 0 0,4 4 37 0 0,-27-29 7 0 0,-68-57-1 0 0,77 73-597 0 0,39 36 168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6:4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2759 0 0,'0'0'126'0'0,"-9"-1"20"0"0,7 1 381 0 0,1-1-1 0 0,-1 1 1 0 0,0 0-1 0 0,0 0 0 0 0,1 0 1 0 0,-1 0-1 0 0,0 0 0 0 0,0 0 1 0 0,1 0-1 0 0,-4 1 0 0 0,-3 0 2111 0 0,8 0-2562 0 0,-1-1 0 0 0,1 1-1 0 0,0-1 1 0 0,0 1 0 0 0,-1-1 0 0 0,1 1-1 0 0,0-1 1 0 0,0 1 0 0 0,-1 0 0 0 0,1-1 0 0 0,0 1-1 0 0,0-1 1 0 0,0 1 0 0 0,0-1 0 0 0,0 1-1 0 0,0 0 1 0 0,0-1 0 0 0,0 1 0 0 0,0-1-1 0 0,1 2 1 0 0,0 12 440 0 0,3-6-236 0 0,-1-1 0 0 0,1 1-1 0 0,1-1 1 0 0,-1 0 0 0 0,1-1-1 0 0,0 1 1 0 0,12 10-1 0 0,-7-7 29 0 0,50 58 941 0 0,60 63 275 0 0,-84-95-1129 0 0,60 46 1 0 0,-26-36-139 0 0,-104-74 174 0 0,3-1 1 0 0,-33-37-1 0 0,-32-33-401 0 0,-55-24-29 0 0,111 90-10 0 0,40 33 8 0 0,-1 0 1 0 0,1-1 0 0 0,0 1 0 0 0,0 0 0 0 0,0-1 0 0 0,-1 1 0 0 0,1 0-1 0 0,0-1 1 0 0,0 1 0 0 0,0-1 0 0 0,0 1 0 0 0,0 0 0 0 0,0-1 0 0 0,0 1-1 0 0,0 0 1 0 0,0-1 0 0 0,0 1 0 0 0,0-1 0 0 0,0 1 0 0 0,0 0 0 0 0,0-1 0 0 0,0 1-1 0 0,0 0 1 0 0,0-1 0 0 0,1 1 0 0 0,-1 0 0 0 0,0-1 0 0 0,0 1 0 0 0,0 0-1 0 0,1-1 1 0 0,-1 1 0 0 0,0 0 0 0 0,0-1 0 0 0,1 1 0 0 0,-1 0 0 0 0,0 0 0 0 0,1-1-1 0 0,-1 1 1 0 0,0 0 0 0 0,1 0 0 0 0,-1 0 0 0 0,0-1 0 0 0,1 1 0 0 0,-1 0-1 0 0,0 0 1 0 0,1 0 0 0 0,23-1 87 0 0,278 30 2772 0 0,-210-22-2175 0 0,199-2 431 0 0,-1-25-532 0 0,281 11 706 0 0,-466 13-1132 0 0,133 2 349 0 0,-12 3-221 0 0,-158-8-205 0 0,-22 1 51 0 0,-1-3-1 0 0,78-10 1 0 0,-103 9-89 0 0,-1 0-1 0 0,1 2 1 0 0,20 1 0 0 0,2 1 4 0 0,-1-5 6 0 0,-26 2-12 0 0,24 0-1 0 0,56 7 90 0 0,-87-6-113 0 0,0 0 0 0 0,1 0 0 0 0,-1-1 0 0 0,14-2 0 0 0,-22 3-15 0 0,7-1 31 0 0,20-1-9 0 0,-18 1 51 0 0,18 1 277 0 0,-7 2-308 0 0,-10-1-82 0 0,0 0 0 0 0,1-1-1 0 0,-1 0 1 0 0,0 0-1 0 0,0-1 1 0 0,14-3 0 0 0,8-3-84 0 0,-29 6-104 0 0,3 0 295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7855 0 0,'-1'-6'248'0'0,"1"2"-37"0"0,0 1 1 0 0,-1-1 0 0 0,0 0 0 0 0,0 0-1 0 0,0 1 1 0 0,-3-8 6596 0 0,8 26-5887 0 0,-1-4-708 0 0,-1 0 0 0 0,0 0 0 0 0,-1 0 0 0 0,0 0 0 0 0,-1 15 0 0 0,0 7 98 0 0,3 14-254 0 0,-2 0 0 0 0,-3 0 0 0 0,-6 47 0 0 0,6-79-77 0 0,2-15-42 0 0,0-8-8 0 0,8-211-157 0 0,-3 123 230 0 0,-2 38 221 0 0,18-110 0 0 0,-20 163-195 0 0,0 4-15 0 0,-1-1 1 0 0,0 1-1 0 0,1-1 0 0 0,-1 1 1 0 0,1-1-1 0 0,0 1 0 0 0,-1 0 0 0 0,1-1 1 0 0,0 1-1 0 0,0 0 0 0 0,0-1 1 0 0,2-1-1 0 0,-2 3-6 0 0,0 1 0 0 0,0-1 0 0 0,0 1 0 0 0,-1-1-1 0 0,1 1 1 0 0,0 0 0 0 0,0-1 0 0 0,-1 1 0 0 0,1 0 0 0 0,0-1 0 0 0,-1 1 0 0 0,1 0 0 0 0,-1 0 0 0 0,2 1 0 0 0,3 11-10 0 0,1 0 1 0 0,-1 0-1 0 0,-1 0 1 0 0,-1 1 0 0 0,0-1-1 0 0,2 20 1 0 0,-1-11 101 0 0,32 229-20 0 0,-28-224-69 0 0,-7-26 42 0 0,0-1-47 0 0,0 0-1 0 0,0-1 1 0 0,0 1 0 0 0,-1-1-1 0 0,1 1 1 0 0,0-1-1 0 0,0 1 1 0 0,0-1-1 0 0,0 0 1 0 0,-1 1 0 0 0,1-1-1 0 0,0 0 1 0 0,-1 1-1 0 0,1-1 1 0 0,0 0 0 0 0,-1 0-1 0 0,1 0 1 0 0,-1 0-1 0 0,1 0 1 0 0,-1 0-1 0 0,0 0 1 0 0,1 0 0 0 0,-1 0-1 0 0,1-1 1 0 0,-1-1 1 0 0,14-39 60 0 0,-1 0 0 0 0,8-58 0 0 0,-9 37-71 0 0,-3 16 52 0 0,-7 29-34 0 0,1 0 0 0 0,2 0 0 0 0,-1 0 0 0 0,10-21 0 0 0,-13 37-2 0 0,0 0 1 0 0,0 0 0 0 0,0 1 0 0 0,0-1 0 0 0,0 0 0 0 0,1 1 0 0 0,-1-1 0 0 0,3-2 0 0 0,-3 3 68 0 0,0 2-5 0 0,2 3-30 0 0,0 0 1 0 0,0 0 0 0 0,0 0-1 0 0,-1 0 1 0 0,1 0-1 0 0,-1 1 1 0 0,0-1-1 0 0,1 8 1 0 0,11 43 401 0 0,-10-35-339 0 0,8 37 98 0 0,26 101 295 0 0,-32-139-657 0 0,1-1 0 0 0,1 0 0 0 0,0 0 0 0 0,2 0 0 0 0,0-1 0 0 0,13 17 0 0 0,-21-31-297 0 0,4 4 108 0 0,1-3-5189 0 0,4 2 3399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54 157 7975 0 0,'0'0'720'0'0,"11"-5"1196"0"0,-9 3-1607 0 0,0 0 0 0 0,0 0 0 0 0,0-1-1 0 0,-1 1 1 0 0,1-1 0 0 0,-1 1 0 0 0,0-1 0 0 0,1 0-1 0 0,-1 1 1 0 0,0-1 0 0 0,0-4 0 0 0,7-33 1437 0 0,-7 33-1309 0 0,-1-1 0 0 0,0 1 0 0 0,-1-14-1 0 0,1 19-327 0 0,0 1 0 0 0,0-1 0 0 0,-1 0-1 0 0,1 1 1 0 0,0-1 0 0 0,-1 0-1 0 0,1 1 1 0 0,-1-1 0 0 0,0 1 0 0 0,0-1-1 0 0,1 1 1 0 0,-1-1 0 0 0,0 1 0 0 0,0-1-1 0 0,-1 1 1 0 0,1 0 0 0 0,0 0 0 0 0,0 0-1 0 0,0-1 1 0 0,-1 1 0 0 0,1 0-1 0 0,-3-1 1 0 0,2 2-22 0 0,1 0 0 0 0,-1 0 0 0 0,1-1 0 0 0,-1 2 0 0 0,1-1-1 0 0,-1 0 1 0 0,1 0 0 0 0,0 0 0 0 0,-1 1 0 0 0,1-1 0 0 0,-1 1 0 0 0,1-1-1 0 0,0 1 1 0 0,-1-1 0 0 0,1 1 0 0 0,0 0 0 0 0,0 0 0 0 0,-2 0 0 0 0,0 1 8 0 0,0 1 1 0 0,1-1 0 0 0,-1 0 0 0 0,1 1 0 0 0,-1-1 0 0 0,-3 6-1 0 0,3-4-18 0 0,1 1 0 0 0,-1 0 0 0 0,1 1 0 0 0,0-1-1 0 0,0 0 1 0 0,0 1 0 0 0,1-1 0 0 0,0 1 0 0 0,-1 8-1 0 0,2-4 57 0 0,0 0-1 0 0,1-1 1 0 0,0 1 0 0 0,5 17-1 0 0,-4-18-72 0 0,0 0 0 0 0,1 0 1 0 0,1 0-1 0 0,-1-1 0 0 0,1 1 0 0 0,1-1 0 0 0,-1 0 0 0 0,10 11 0 0 0,-10-14-56 0 0,1 0 0 0 0,0 0 0 0 0,0 0 0 0 0,0-1 0 0 0,1 0 0 0 0,0 0 0 0 0,0-1 0 0 0,0 1 0 0 0,0-1 0 0 0,0-1 0 0 0,0 1 0 0 0,9 2 0 0 0,-3-2-266 0 0,1-1-1 0 0,-1 0 0 0 0,0-1 1 0 0,1 0-1 0 0,24-1 0 0 0,-27-1-1063 0 0,1-1-1 0 0,-1 0 0 0 0,0 0 1 0 0,13-5-1 0 0,-10 1-4897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11231 0 0,'0'-6'213'0'0,"0"5"-137"0"0,0 0-1 0 0,0 0 1 0 0,0 0 0 0 0,-1 0-1 0 0,1 0 1 0 0,0 0 0 0 0,0 0-1 0 0,-1 0 1 0 0,1 0-1 0 0,-1 0 1 0 0,1 0 0 0 0,-1-1-1 0 0,0 1 46 0 0,1 0-1 0 0,-1 0 1 0 0,1 0-1 0 0,-1 1 1 0 0,1-1-1 0 0,-1 0 1 0 0,1 1-1 0 0,-1-1 1 0 0,0 0-1 0 0,1 1 1 0 0,-1-1-1 0 0,0 1 1 0 0,0-1-1 0 0,1 1 1 0 0,-1-1-1 0 0,0 1 1 0 0,0-1 0 0 0,0 1-1 0 0,0 0 1 0 0,0-1-1 0 0,1 1 1 0 0,-1 0-1 0 0,0 0 1 0 0,0 0-1 0 0,0 0 1 0 0,0 0-1 0 0,0 0 1 0 0,0 0-1 0 0,0 0 1 0 0,0 0-1 0 0,0 0 1 0 0,0 1-1 0 0,1-1 1 0 0,-1 0-1 0 0,0 1 1 0 0,0-1-1 0 0,0 0 1 0 0,0 1-1 0 0,1-1 1 0 0,-1 1-1 0 0,0-1 1 0 0,0 1-1 0 0,1 0 1 0 0,-1-1-1 0 0,0 1 1 0 0,1 0-1 0 0,-1-1 1 0 0,1 1-1 0 0,-1 0 1 0 0,1 0-1 0 0,-1 1 1 0 0,-5 6 240 0 0,1 1 1 0 0,1 0-1 0 0,-1 1 1 0 0,2-1-1 0 0,-1 1 1 0 0,1 0 0 0 0,1 0-1 0 0,-1 0 1 0 0,2 0-1 0 0,-2 16 1 0 0,3-20-305 0 0,0 0 0 0 0,0 0 0 0 0,0-1 0 0 0,1 1 0 0 0,0 0 1 0 0,0-1-1 0 0,0 1 0 0 0,1 0 0 0 0,-1-1 0 0 0,2 0 0 0 0,-1 1 1 0 0,0-1-1 0 0,1 0 0 0 0,0 0 0 0 0,0 0 0 0 0,1-1 0 0 0,-1 1 1 0 0,1-1-1 0 0,0 0 0 0 0,6 6 0 0 0,-5-7-37 0 0,0-1-1 0 0,0 1 1 0 0,0-1 0 0 0,0 0-1 0 0,1 0 1 0 0,-1 0 0 0 0,0-1 0 0 0,1 0-1 0 0,0 0 1 0 0,-1 0 0 0 0,1-1-1 0 0,-1 0 1 0 0,8-1 0 0 0,1 0-297 0 0,0 0 1 0 0,-1-2 0 0 0,1 0 0 0 0,16-5 0 0 0,-24 6-464 0 0,0-1-1 0 0,0 1 1 0 0,9-7 0 0 0,5-6-5568 0 0,-11 6 458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4607 0 0,'0'0'208'0'0,"3"6"2024"0"0,23 58 7346 0 0,22 90-5837 0 0,-18 11-1970 0 0,-12-62-1085 0 0,-10-76-515 0 0,-8-26-118 0 0,6-16 11 0 0,1-20-156 0 0,3-42 0 0 0,5-29-76 0 0,-14 100 162 0 0,0 1-1 0 0,1-1 1 0 0,-1 0-1 0 0,1 1 0 0 0,0-1 1 0 0,1 1-1 0 0,-1 0 1 0 0,1 0-1 0 0,0 0 1 0 0,5-6-1 0 0,-7 10 8 0 0,-1 1 0 0 0,0 0-1 0 0,1-1 1 0 0,-1 1 0 0 0,0 0 0 0 0,1-1-1 0 0,-1 1 1 0 0,0 0 0 0 0,1 0-1 0 0,-1-1 1 0 0,1 1 0 0 0,-1 0 0 0 0,0 0-1 0 0,1 0 1 0 0,-1 0 0 0 0,1-1 0 0 0,-1 1-1 0 0,1 0 1 0 0,-1 0 0 0 0,1 0 0 0 0,-1 0-1 0 0,0 0 1 0 0,1 0 0 0 0,-1 0 0 0 0,1 0-1 0 0,-1 0 1 0 0,1 1 0 0 0,-1-1-1 0 0,1 0 1 0 0,-1 0 0 0 0,0 0 0 0 0,1 0-1 0 0,-1 1 1 0 0,1-1 0 0 0,9 10 44 0 0,-10-9-40 0 0,7 9 132 0 0,-1 1-1 0 0,10 20 1 0 0,0 2 72 0 0,8 12-11 0 0,-10-17-151 0 0,33 48 0 0 0,-35-59-244 0 0,15 18-283 0 0,-24-33 159 0 0,-1 1 0 0 0,1-1-1 0 0,-1 0 1 0 0,1 0 0 0 0,0 0 0 0 0,-1-1 0 0 0,1 1 0 0 0,0-1 0 0 0,0 1-1 0 0,0-1 1 0 0,4 1 0 0 0,3 0-1327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11975 0 0,'0'0'1083'0'0,"-16"1"-182"0"0,12-1-460 0 0,-1 0 0 0 0,1 0 0 0 0,0 1 0 0 0,0 0 0 0 0,0-1 0 0 0,0 2 0 0 0,0-1 0 0 0,0 0 0 0 0,0 1 0 0 0,-6 3 0 0 0,7-3-330 0 0,-1 1-1 0 0,1-1 0 0 0,0 1 1 0 0,0 0-1 0 0,0 0 0 0 0,0 0 0 0 0,1 0 1 0 0,-1 0-1 0 0,1 1 0 0 0,0-1 1 0 0,-3 6-1 0 0,3-3-56 0 0,-1 1 1 0 0,1-1 0 0 0,0 1-1 0 0,0-1 1 0 0,1 1-1 0 0,0 0 1 0 0,0 0-1 0 0,1 0 1 0 0,0-1 0 0 0,0 1-1 0 0,0 0 1 0 0,3 13-1 0 0,-1-15-42 0 0,-1 0-1 0 0,0 0 0 0 0,1 0 1 0 0,0-1-1 0 0,0 1 0 0 0,1-1 1 0 0,-1 1-1 0 0,1-1 0 0 0,0 0 1 0 0,0 0-1 0 0,0 0 0 0 0,1 0 1 0 0,-1 0-1 0 0,1-1 0 0 0,0 1 1 0 0,0-1-1 0 0,8 5 0 0 0,-10-8-7 0 0,0 1 0 0 0,0 0 0 0 0,-1-1 0 0 0,1 1 1 0 0,0-1-1 0 0,0 1 0 0 0,0-1 0 0 0,0 0 0 0 0,0 0 0 0 0,0 0 0 0 0,0 0 0 0 0,-1 0 0 0 0,1 0 0 0 0,0-1 0 0 0,0 1 0 0 0,0 0 1 0 0,0-1-1 0 0,0 0 0 0 0,-1 1 0 0 0,1-1 0 0 0,0 0 0 0 0,-1 0 0 0 0,1 0 0 0 0,0 0 0 0 0,-1 0 0 0 0,1 0 0 0 0,-1-1 0 0 0,0 1 0 0 0,3-3 1 0 0,-1 1 55 0 0,0-1 0 0 0,-1 1 0 0 0,1-1 0 0 0,-1 1 1 0 0,0-1-1 0 0,0 0 0 0 0,0 0 0 0 0,-1 0 1 0 0,1 0-1 0 0,-1 0 0 0 0,0-1 0 0 0,1-4 0 0 0,-2 1-62 0 0,-1 0-1 0 0,0 0 0 0 0,-1 1 1 0 0,0-1-1 0 0,0 0 0 0 0,0 1 0 0 0,-6-11 1 0 0,8 17 1 0 0,-1-1-11 0 0,-13-24-80 0 0,14 25 145 0 0,1 15 314 0 0,2-3-252 0 0,1-1 0 0 0,0 1 0 0 0,0-1 1 0 0,1-1-1 0 0,0 1 0 0 0,1-1 0 0 0,0 1 0 0 0,1-2 0 0 0,-1 1 1 0 0,2-1-1 0 0,-1 0 0 0 0,17 13 0 0 0,-21-19-336 0 0,1 0-1 0 0,0 0 0 0 0,0 0 1 0 0,0 0-1 0 0,0-1 1 0 0,0 0-1 0 0,0 1 0 0 0,0-1 1 0 0,1-1-1 0 0,-1 1 1 0 0,0-1-1 0 0,1 0 1 0 0,-1 0-1 0 0,0 0 0 0 0,0 0 1 0 0,1-1-1 0 0,-1 1 1 0 0,0-1-1 0 0,0-1 0 0 0,6-1 1 0 0,2 0-6822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2303 0 0,'0'0'427'0'0,"2"2"950"0"0,13 12 4123 0 0,-13-13-5218 0 0,-1 0-1 0 0,1 0 0 0 0,0 1 1 0 0,0-1-1 0 0,-1 1 1 0 0,1-1-1 0 0,-1 1 1 0 0,1 0-1 0 0,-1 0 0 0 0,0-1 1 0 0,0 1-1 0 0,0 0 1 0 0,0 0-1 0 0,2 4 1 0 0,1 16 728 0 0,0 1-1 0 0,-2-1 1 0 0,0 0 0 0 0,-2 28 0 0 0,0-45-955 0 0,0-4-62 0 0,4 30 68 0 0,13-59-406 0 0,-11 13 290 0 0,7-25 1 0 0,-9 27 46 0 0,0 1 1 0 0,0 0-1 0 0,1 0 1 0 0,7-12-1 0 0,-3 7 4 0 0,8-13 89 0 0,-16 28-34 0 0,0 1-1 0 0,0-1 0 0 0,0 1 1 0 0,1-1-1 0 0,-1 1 1 0 0,1 0-1 0 0,-1 0 1 0 0,1 0-1 0 0,-1 0 1 0 0,1 0-1 0 0,0 0 0 0 0,-1 0 1 0 0,1 0-1 0 0,0 1 1 0 0,2-1-1 0 0,-2 0 19 0 0,-1 1 0 0 0,0 0 0 0 0,1 0 0 0 0,-1 0 0 0 0,1 0 0 0 0,-1 1 0 0 0,0-1 0 0 0,1 0 0 0 0,-1 0 0 0 0,1 1 0 0 0,-1-1 0 0 0,0 1 0 0 0,0 0 0 0 0,1-1 0 0 0,-1 1 0 0 0,0 0 0 0 0,0 0 0 0 0,2 1 0 0 0,17 20 732 0 0,-14-14-550 0 0,1 1-28 0 0,0 1 0 0 0,-1 0 0 0 0,-1 0-1 0 0,5 12 1 0 0,-4-10-188 0 0,17 50 9 0 0,-15-41-559 0 0,11 25 1 0 0,-19-44 376 0 0,1 0 0 0 0,1-1 1 0 0,-1 1-1 0 0,0 0 0 0 0,0-1 1 0 0,0 1-1 0 0,1-1 0 0 0,-1 1 0 0 0,1-1 1 0 0,2 2-1 0 0,6 0-3455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0,'2'4'816'0'0,"1"3"-656"0"0,-2 4-160 0 0,0-2 0 0 0,1-1 832 0 0,1 1 128 0 0,0 2 24 0 0,2 1 8 0 0,-2 0-576 0 0,1-1-104 0 0,0 0-24 0 0,1-2-8 0 0,-2 0-216 0 0,2 1-64 0 0,0 0 0 0 0,0-1 0 0 0,0-1-1240 0 0,-2 0-296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13503 0 0,'-5'-5'512'0'0,"3"3"-335"0"0,0 0-1 0 0,0 0 0 0 0,1-1 0 0 0,-1 1 1 0 0,0 0-1 0 0,1-1 0 0 0,0 1 0 0 0,-1-1 1 0 0,0-3-1 0 0,2 6-131 0 0,0 0 1 0 0,0-1-1 0 0,1 1 0 0 0,-1 0 0 0 0,0-1 1 0 0,0 1-1 0 0,1 0 0 0 0,-1 0 1 0 0,0-1-1 0 0,0 1 0 0 0,1 0 0 0 0,-1 0 1 0 0,0-1-1 0 0,1 1 0 0 0,-1 0 1 0 0,0 0-1 0 0,1 0 0 0 0,-1 0 1 0 0,1-1-1 0 0,-1 1 0 0 0,0 0 0 0 0,1 0 1 0 0,-1 0-1 0 0,0 0 0 0 0,1 0 1 0 0,-1 0-1 0 0,1 0 0 0 0,-1 0 0 0 0,0 0 1 0 0,1 0-1 0 0,0 0 0 0 0,15 2-179 0 0,-14-2 178 0 0,4 1-481 0 0,0 1 1 0 0,1 0 0 0 0,-1 0-1 0 0,0 0 1 0 0,0 0 0 0 0,8 6-1 0 0,-4-3-1419 0 0,0 0-2779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2759 0 0,'0'0'11039'0'0,"0"1"-10630"0"0,1 18 289 0 0,0 1-1 0 0,-2-1 0 0 0,0 0 1 0 0,-2 0-1 0 0,-6 27 0 0 0,-4 41 579 0 0,-15 144-336 0 0,23-185-1965 0 0,4-32 124 0 0,0 1 1 0 0,-6 23 0 0 0,4-28-716 0 0,-1-3-58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8207 0 0,'0'0'742'0'0,"-14"6"2022"0"0,-41 20 2077 0 0,55-26-4834 0 0,0 1 0 0 0,-1-1-1 0 0,1 0 1 0 0,0 0 0 0 0,0 0 0 0 0,-1 1 0 0 0,1-1-1 0 0,0 0 1 0 0,0 0 0 0 0,-1 1 0 0 0,1-1 0 0 0,0 0-1 0 0,0 1 1 0 0,-1-1 0 0 0,1 0 0 0 0,0 1 0 0 0,0-1 0 0 0,0 0-1 0 0,0 1 1 0 0,0-1 0 0 0,0 0 0 0 0,0 1 0 0 0,0-1-1 0 0,0 1 1 0 0,0-1 0 0 0,0 0 0 0 0,0 1 0 0 0,0-1-1 0 0,0 0 1 0 0,0 1 0 0 0,0-1 0 0 0,0 0 0 0 0,0 1 0 0 0,0-1-1 0 0,1 1 1 0 0,4 10-13 0 0,5-1 19 0 0,0 1 0 0 0,1-2 0 0 0,1 1 0 0 0,-1-2-1 0 0,1 1 1 0 0,21 10 0 0 0,-16-10 766 0 0,0 2-1 0 0,29 24 0 0 0,-44-34-691 0 0,22 25 1693 0 0,-22-24-1572 0 0,-1 0 0 0 0,0 0-1 0 0,0 0 1 0 0,0 0 0 0 0,0 1 0 0 0,0-1 0 0 0,0 0 0 0 0,0 0 0 0 0,-1 1 0 0 0,1-1-1 0 0,-1 1 1 0 0,1 3 0 0 0,-3-3-5 0 0,-1-1-1 0 0,1 1 1 0 0,0-1 0 0 0,-1 0-1 0 0,-4 4 1 0 0,-3 1 7 0 0,-1-1 1 0 0,-19 9-1 0 0,28-14-208 0 0,-3 0-89 0 0,1 1 0 0 0,-1-1 0 0 0,1 0 0 0 0,-1-1 0 0 0,0 1 0 0 0,0-1 0 0 0,1 0 0 0 0,-1 0-1 0 0,0 0 1 0 0,0-1 0 0 0,-7-1 0 0 0,12 1-404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5983 0 0,'0'0'8363'0'0,"7"4"-6950"0"0,-4-1-1213 0 0,0 0-1 0 0,-1 1 1 0 0,1-1-1 0 0,0 1 1 0 0,-1-1-1 0 0,0 1 1 0 0,0 0-1 0 0,0 0 1 0 0,0 0-1 0 0,1 5 1 0 0,11 45 1168 0 0,-12-41-1059 0 0,9 47 723 0 0,-8-54-954 0 0,-3-6-75 0 0,0 1 1 0 0,0-1-1 0 0,0 0 1 0 0,0 0-1 0 0,0 0 1 0 0,0 0-1 0 0,0 0 1 0 0,0 0-1 0 0,0 1 1 0 0,0-1-1 0 0,0 0 1 0 0,0 0 0 0 0,1 0-1 0 0,-1 0 1 0 0,0 0-1 0 0,0 0 1 0 0,0 0-1 0 0,0 1 1 0 0,0-1-1 0 0,0 0 1 0 0,0 0-1 0 0,1 0 1 0 0,-1 0 0 0 0,0 0-1 0 0,0 0 1 0 0,0 0-1 0 0,0 0 1 0 0,0 0-1 0 0,0 0 1 0 0,1 0-1 0 0,-1 0 1 0 0,0 0-1 0 0,0 0 1 0 0,0 0-1 0 0,0 0 1 0 0,0 0 0 0 0,1 0-1 0 0,-1 0 1 0 0,0 0-1 0 0,0 0 1 0 0,0 0-1 0 0,0 0 1 0 0,0 0-1 0 0,0 0 1 0 0,1 0-1 0 0,-1 0 1 0 0,0 0-1 0 0,0 0 1 0 0,0-1 0 0 0,5-8 35 0 0,3-14-129 0 0,-8 22 85 0 0,9-42-249 0 0,-5 21-62 0 0,10-29 1 0 0,-12 43 274 0 0,-2 6 32 0 0,1 0 1 0 0,0 0 0 0 0,-1 1 0 0 0,1-1-1 0 0,0 0 1 0 0,0 0 0 0 0,0 0-1 0 0,0 1 1 0 0,0-1 0 0 0,2-2 0 0 0,-2 3 149 0 0,8 13 200 0 0,0 9 231 0 0,11 41 0 0 0,-18-56-515 0 0,2 5 36 0 0,3 1-19 0 0,-1-2 1 0 0,5-28 32 0 0,40-134-206 0 0,-47 141 53 0 0,-2 5 41 0 0,0 0 0 0 0,1 0 0 0 0,0 0-1 0 0,4-7 1 0 0,-6 11 13 0 0,1 1 1 0 0,-1-1-1 0 0,0 0 0 0 0,0 1 1 0 0,1-1-1 0 0,-1 1 0 0 0,1 0 0 0 0,-1-1 1 0 0,1 1-1 0 0,-1 0 0 0 0,1 0 0 0 0,0 0 1 0 0,0 0-1 0 0,0 0 0 0 0,0 0 1 0 0,-1 0-1 0 0,5 0 0 0 0,-5 1 21 0 0,0 0-1 0 0,0 0 1 0 0,0 1 0 0 0,0-1-1 0 0,0 0 1 0 0,0 1 0 0 0,0-1-1 0 0,0 1 1 0 0,0-1-1 0 0,0 1 1 0 0,0 0 0 0 0,0-1-1 0 0,0 1 1 0 0,0 0 0 0 0,0-1-1 0 0,0 1 1 0 0,0 1-1 0 0,14 17 457 0 0,-12-15-385 0 0,6 10 430 0 0,-1 0 0 0 0,9 20 0 0 0,10 18 380 0 0,-16-34-619 0 0,-5-8-209 0 0,1 1 0 0 0,0-1-1 0 0,1 1 1 0 0,0-2-1 0 0,0 1 1 0 0,15 11 0 0 0,-16-15-316 0 0,27 17-3115 0 0,-27-19 1725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1375 0 0,'0'0'66'0'0,"1"2"-8"0"0,1 8 273 0 0,3 6 6567 0 0,-4-14-6508 0 0,-1-1 1 0 0,1 1-1 0 0,-1-1 0 0 0,0 1 1 0 0,1-1-1 0 0,-1 1 1 0 0,0-1-1 0 0,0 1 1 0 0,0-1-1 0 0,0 1 1 0 0,0 0-1 0 0,0-1 1 0 0,0 1-1 0 0,0-1 1 0 0,-1 3-1 0 0,0-3 166 0 0,-10 10 1880 0 0,10-11-2390 0 0,0 0-1 0 0,0-1 0 0 0,-1 1 1 0 0,1 0-1 0 0,0-1 1 0 0,0 1-1 0 0,0-1 1 0 0,0 1-1 0 0,0-1 0 0 0,0 0 1 0 0,0 1-1 0 0,0-1 1 0 0,0 0-1 0 0,1 0 0 0 0,-1 0 1 0 0,0 0-1 0 0,0 1 1 0 0,1-1-1 0 0,-1 0 1 0 0,0 0-1 0 0,1-1 0 0 0,-1 1 1 0 0,1 0-1 0 0,0 0 1 0 0,-1 0-1 0 0,1 0 0 0 0,0 0 1 0 0,-1 0-1 0 0,1-2 1 0 0,-1-4-68 0 0,0 1 0 0 0,0-1 1 0 0,0-10-1 0 0,1 16 19 0 0,1 0 0 0 0,-1 0 0 0 0,0-1 0 0 0,1 1 0 0 0,-1 0 0 0 0,0 0 0 0 0,1 0 0 0 0,-1 0 0 0 0,1 0 0 0 0,0 0 0 0 0,-1 0-1 0 0,1 0 1 0 0,0 0 0 0 0,0 0 0 0 0,-1 0 0 0 0,1 0 0 0 0,0 0 0 0 0,0 0 0 0 0,0 1 0 0 0,0-1 0 0 0,0 0 0 0 0,0 1 0 0 0,0-1 0 0 0,1 1 0 0 0,-1-1 0 0 0,0 1 0 0 0,0 0-1 0 0,0-1 1 0 0,0 1 0 0 0,1 0 0 0 0,-1 0 0 0 0,0 0 0 0 0,0 0 0 0 0,1 0 0 0 0,-1 0 0 0 0,2 0 0 0 0,-2 1 59 0 0,1 0-1 0 0,-1-1 1 0 0,1 1 0 0 0,0 0-1 0 0,-1 0 1 0 0,1 1 0 0 0,-1-1-1 0 0,0 0 1 0 0,1 0 0 0 0,-1 1 0 0 0,0-1-1 0 0,0 1 1 0 0,0-1 0 0 0,0 1-1 0 0,0-1 1 0 0,0 1 0 0 0,-1-1-1 0 0,1 1 1 0 0,0 0 0 0 0,-1 0 0 0 0,1-1-1 0 0,-1 1 1 0 0,0 0 0 0 0,1 0-1 0 0,-1 3 1 0 0,0-3-2 0 0,0 1 0 0 0,0-1 1 0 0,0 1-1 0 0,0-1 0 0 0,0 1 0 0 0,0-1 0 0 0,-1 1 0 0 0,1-1 1 0 0,-1 1-1 0 0,0-1 0 0 0,0 1 0 0 0,0-1 0 0 0,0 0 0 0 0,0 0 1 0 0,0 1-1 0 0,-1-1 0 0 0,1 0 0 0 0,-3 2 0 0 0,3-3-38 0 0,1 0 0 0 0,-1 0-1 0 0,0-1 1 0 0,0 1 0 0 0,0 0-1 0 0,0-1 1 0 0,0 1 0 0 0,0-1 0 0 0,0 1-1 0 0,0-1 1 0 0,0 1 0 0 0,0-1-1 0 0,0 0 1 0 0,0 1 0 0 0,0-1 0 0 0,0 0-1 0 0,-1 0 1 0 0,1 0 0 0 0,0 0-1 0 0,-2 0 1 0 0,3 0-4 0 0,-1-1-1 0 0,0 1 0 0 0,0-1 1 0 0,0 1-1 0 0,0-1 1 0 0,1 1-1 0 0,-1-1 1 0 0,0 0-1 0 0,1 1 0 0 0,-1-1 1 0 0,0 0-1 0 0,1 0 1 0 0,-1 1-1 0 0,1-1 1 0 0,-1 0-1 0 0,1 0 1 0 0,-1 0-1 0 0,1-1 0 0 0,-2-4 5 0 0,0 1-1 0 0,1-1 1 0 0,0 0-1 0 0,0 0 1 0 0,0-11-1 0 0,1 13-15 0 0,0 3-1 0 0,0 0-1 0 0,0 0 1 0 0,0 0 0 0 0,0 1 0 0 0,0-1 0 0 0,0 0 0 0 0,0 0 0 0 0,0 0 0 0 0,0 0 0 0 0,1 0 0 0 0,-1 1 0 0 0,0-1 0 0 0,1 0 0 0 0,0-1 0 0 0,0 1-76 0 0,3-1-41 0 0,-4 2 78 0 0,1 0-1 0 0,-1 0 1 0 0,1 1-1 0 0,-1-1 0 0 0,1 0 1 0 0,-1 0-1 0 0,0 0 0 0 0,1 0 1 0 0,-1 0-1 0 0,1 1 1 0 0,-1-1-1 0 0,1 0 0 0 0,-1 0 1 0 0,0 1-1 0 0,1-1 0 0 0,-1 0 1 0 0,0 1-1 0 0,1-1 0 0 0,-1 0 1 0 0,0 1-1 0 0,1-1 1 0 0,-1 0-1 0 0,0 1 0 0 0,8 11-1052 0 0,-7-10 774 0 0,8 16-3412 0 0,-5-9-2244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37:0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3679 0 0,'0'0'6399'0'0,"16"-1"-4578"0"0,-15 0-1473 0 0,1 1-1 0 0,-1 0 0 0 0,1 0 1 0 0,-1 0-1 0 0,1 0 1 0 0,-1 0-1 0 0,1 0 0 0 0,-1 0 1 0 0,1 1-1 0 0,-1-1 0 0 0,1 0 1 0 0,-1 1-1 0 0,1-1 1 0 0,2 2-1 0 0,-3-1 54 0 0,1 4 1589 0 0,-3-3-1937 0 0,0 0-31 0 0,1 0 0 0 0,-1-1 1 0 0,-1 1-1 0 0,1-1 0 0 0,0 1 1 0 0,0-1-1 0 0,-1 1 0 0 0,1-1 1 0 0,0 0-1 0 0,-3 2 0 0 0,3-3-12 0 0,0 0 0 0 0,0 1 0 0 0,0-1 1 0 0,0 0-1 0 0,0 0 0 0 0,0 0 0 0 0,0 0 0 0 0,0 0 0 0 0,-1 0 0 0 0,1 0 0 0 0,0 0 0 0 0,0-1 0 0 0,0 1 1 0 0,0 0-1 0 0,0 0 0 0 0,0-1 0 0 0,0 1 0 0 0,0-1 0 0 0,0 1 0 0 0,-1-2 0 0 0,1 1-9 0 0,-1 0 0 0 0,1 0-1 0 0,0-1 1 0 0,0 1 0 0 0,0 0-1 0 0,0-1 1 0 0,0 1 0 0 0,0-1-1 0 0,0 1 1 0 0,0-1 0 0 0,1 1-1 0 0,-1-1 1 0 0,1 0 0 0 0,-1 1-1 0 0,1-1 1 0 0,-1 0 0 0 0,1-2-1 0 0,0 2-2 0 0,1 0-1 0 0,-1 1 0 0 0,0-1 1 0 0,1 1-1 0 0,-1-1 0 0 0,1 0 1 0 0,0 1-1 0 0,-1-1 0 0 0,1 1 1 0 0,0-1-1 0 0,0 1 0 0 0,0 0 1 0 0,0-1-1 0 0,0 1 0 0 0,0 0 1 0 0,1 0-1 0 0,-1 0 0 0 0,0 0 1 0 0,1 0-1 0 0,-1 0 0 0 0,0 0 1 0 0,1 0-1 0 0,-1 0 0 0 0,1 1 1 0 0,-1-1-1 0 0,1 1 0 0 0,0-1 1 0 0,-1 1-1 0 0,3-1 0 0 0,-3 1 7 0 0,1 0-1 0 0,-1 0 0 0 0,0 0 1 0 0,0 1-1 0 0,1-1 0 0 0,-1 0 1 0 0,0 0-1 0 0,0 1 0 0 0,0-1 1 0 0,0 1-1 0 0,1-1 0 0 0,-1 1 1 0 0,0 0-1 0 0,0-1 0 0 0,0 1 1 0 0,0 0-1 0 0,0 0 0 0 0,-1-1 1 0 0,1 1-1 0 0,1 2 0 0 0,3 1 51 0 0,-4-4 8 0 0,1 1 0 0 0,-1 0 0 0 0,1 0 0 0 0,-1 0 0 0 0,0 0 0 0 0,1 0 0 0 0,-1 1 0 0 0,0-1 0 0 0,0 0 0 0 0,0 1 0 0 0,0-1 0 0 0,0 0 0 0 0,0 1 0 0 0,0-1 0 0 0,-1 1 0 0 0,1-1 0 0 0,0 1 0 0 0,-1 0 0 0 0,1-1 0 0 0,-1 1 0 0 0,1 3 0 0 0,-1-5 330 0 0,-9 17-32 0 0,-8-10-115 0 0,16-6-242 0 0,0-1-1 0 0,0 0 0 0 0,0 1 0 0 0,0-1 0 0 0,0 0 0 0 0,0 0 0 0 0,0 0 0 0 0,0 0 0 0 0,0 0 0 0 0,0 0 0 0 0,0 0 0 0 0,0 0 0 0 0,0 0 1 0 0,0 0-1 0 0,0 0 0 0 0,0-1 0 0 0,0 1 0 0 0,0-1 0 0 0,0 1 0 0 0,0 0 0 0 0,1-1 0 0 0,-1 1 0 0 0,0-1 0 0 0,0 0 0 0 0,0 1 0 0 0,1-1 0 0 0,-1 0 1 0 0,0 1-1 0 0,0-1 0 0 0,1 0 0 0 0,-1 0 0 0 0,1 0 0 0 0,-1 0 0 0 0,1 1 0 0 0,-1-3 0 0 0,-1-6-107 0 0,2 9 27 0 0,4-8-1028 0 0,4 11-1099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58:38.07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11999 3613 15663 0,'0'0'1392'0,"0"0"-1120"0,0 0-272 0,-2-4 0 0,-2-1 1472 0,0 1 256 0,1-5 32 0,1 3 16 15,2-2-256-15,1 1-48 0,0 1-16 0,-1 6 0 16,3-7-736-16,-3 7-144 0,3-5-16 0,-3 5-16 15,0 0-32-15,0 0 0 0,0 0 0 0,7 5 0 16,0 3 64-16,-1 2 16 0,0 3 0 0,-2 6 0 16,-1 0-192-16,0 5-32 0,0-1-16 0,-2 1 0 15,0 2-64-15,1-2-16 0,-2 3 0 0,-2-1 0 16,0-2-96-16,-2 1-32 0,-1-1 0 0,-2-1 0 0,1-1 16 0,-2-3 0 16,-3-1 0-16,1 0 0 0,-2 0-160 0,0-2 0 15,2-2 144-15,-2-1-144 0,0-4 0 0,1 1 0 16,0-7 0-16,0 0-192 0,-1-3-80 0,0-3-32 15,2-3 0-15,-2-3 0 0,2-3-32 0,0-1-16 16,3-3 0-16,0 1 0 0,1-1 352 0,2-1-144 16,1-1 144-16,3 2 0 0,1-2 0 15,2 0 0-15,0 1 0 0,2 1 0 0,0 2 384 0,2 2 0 16,-1 2-16-16,2 2 0 0,0 3-112 0,-1 1 0 16,3-2-16-16,-3 3 0 0,3 0-240 0,-1 2 0 15,-1-1 0-15,1 2 0 0,0 0 144 0,0 2-144 16,-1 0 128-16,1 2-128 0,-1 3 144 0,1-1-144 15,0 1 160-15,0 3-160 0,-1 5 144 0,-2-2-144 0,1 1 128 0,-2 2-128 16,0 0 304-16,-2 0-32 0,1 0 0 0,1 1 0 16,-1 2-112-16,1-2-32 0,0 3 0 0,1-5 0 15,0 0-128-15,2-1-176 0,1-1 48 0,3-1 0 32,0-2-1600-32,2-2-320 0,3 1-64 0</inkml:trace>
  <inkml:trace contextRef="#ctx0" brushRef="#br0" timeOffset="3423.45">15247 3781 16863 0,'0'0'368'0,"0"0"80"0,0 0 0 0,0 0 48 0,0 0-496 0,0-5 0 0,-1-1 0 0,1-1 0 16,0 7 1168-16,1-6 144 0,0 2 32 0,-1 4 0 15,0 0-304-15,0 0-48 0,0 0-16 0,0 0 0 16,0 0-160-16,0 0-48 0,0 0 0 0,7 2 0 16,-1 4 144-16,0 1 32 0,-1 1 0 0,-1 5 0 15,-2 0-736-15,1 3-208 0,-1 2 0 0,1 7 128 16,-2 2 96-16,1 1 32 0,-1 2 0 0,-1 0 0 16,-1-2-256-16,-1 0 176 0,0-1-176 0,-1 0 160 15,1 1-160-15,-2-2 0 0,0-1 0 0,-1-2 128 0,-1-2 0 16,1 0 0-16,-1-3 0 0,-2 0 0 0,-3-5 32 0,1 0 0 15,-1-1 0-15,1 0 0 0,0-6-160 0,-1 2 128 16,2-4-128-16,-1-1 128 0,-1-5 32 0,2 0 0 16,0-5 0-16,1-1 0 0,0-1-160 0,0-4 0 15,-1-2 0-15,3 0 0 0,-1-2 0 0,3-1 0 16,0-1 0-16,3-2-176 0,1 1 176 0,1 2 0 16,1 1-144-16,2 1 144 0,1-3 0 0,0 2 0 15,0-3 0-15,2 5 0 0,-1 2 0 0,2 2 0 16,0 1 0-16,0 1 128 0,0 1-128 0,1 1 0 15,0 2 0-15,-1 1 128 0,1 3 0 0,1 1-128 16,-2 0 192-16,3 0-64 0,-2 0 128 0,0 2 0 16,-1 6 16-16,-2-1 0 0,-1 3 48 0,-1 3 16 15,0 3 0-15,1 3 0 0,1 2 80 0,-2 4 16 0,-2 1 0 16,1 3 0-16,1-3-256 0,0 0-48 0,1 1-128 0,1-3 192 16,2-3-32-16,-1-3-16 0,0-1 0 0,4 1 0 15,-1 0-144-15,2-1-272 0,1-2 64 0,1-1 16 31,2-1-1408-31,4-1-288 0,0 0-48 0</inkml:trace>
  <inkml:trace contextRef="#ctx0" brushRef="#br0" timeOffset="11535.57">2521 1746 19231 0,'0'0'848'0,"0"0"176"0,0 0-816 0,4 8-208 0,3-1 0 0,5-1 0 16,5 1 896-16,5-2 128 0,4-3 16 0,5 0 16 16,2-4 96-16,3 0 32 0,5-1 0 0,4-1 0 15,5-1-272-15,2-1-48 0,4-1-16 0,4 2 0 16,2 0-64-16,1-1-16 0,0 1 0 0,-1 3 0 0,1 2-496 16,3 1-96-16,3 2-32 0,2-1 0 15,0-1-1552-15,1 1-304 0,-1-1-64 0</inkml:trace>
  <inkml:trace contextRef="#ctx0" brushRef="#br0" timeOffset="12160.99">5034 1854 27183 0,'-2'-5'1200'0,"2"5"256"0,0 0-1168 0,11 3-288 16,3-1 0-16,4 0 0 0,7 0-160 0,6 1-96 15,6 0 0-15,7-1-16 0,8 2 400 0,6-3 64 16,-1 5 32-16,7-4 0 0,4 6 224 0,5 0 64 0,6 1 0 0,3 0 0 15,3-2-80-15,3-1-16 0,0 1 0 0,7-2 0 16,6 0 144-16,2-2 16 0,-2-3 16 0,8-2 0 16,4 0-112-16,2-1-32 0,-3-3 0 0,-3 2 0 15,-6 1-256-15,3 3-64 0,2-2-128 0,32 0 192 16,-24 1-352-16,-8 4-80 0,-6 0-16 0,1 3-9808 16,-2-1-1968-16</inkml:trace>
  <inkml:trace contextRef="#ctx0" brushRef="#br1" timeOffset="15692.25">23749 4793 29599 0,'-6'1'1312'0,"-2"2"272"0,-1 0-1264 0,2-1-320 0,-1 1 0 0,0-1 0 16,0 1 1472-16,3 0 256 0,5-3 32 0,0 0 16 16,0 0-656-16,0 0-128 0,5-7-32 0,3-1 0 15,2-1-352-15,3-3-80 0,3-2-16 0,2-3 0 16,3-1 80-16,1-2 16 0,3-2 0 0,-4 7 0 15,1-2-240-15,4 0-48 0,2-2-16 0,2-2 0 16,2-2 32-16,2-2 16 0,2-1 0 0,11-9 0 16,-2 2-224-16,-1-1-128 0,-2 2 160 0,-2 2-160 15,1 1 0-15,-4 2 128 0,1-2-128 0,-1 2 0 0,-2-2 256 0,0 2 0 16,0 1 0-16,-1 0 0 0,-1 2-416 0,-2 2-80 16,-3 0-16-16,-1 2 0 0,0 3 256 0,-2-2 0 15,-4 2 0-15,-2 1 0 0,-2 3 0 0,-1 1 0 16,-2 1 0-16,-1 0 0 15,-1 2 128-15,-1 1-128 0,-1 2 0 0,-1 1 0 0,-1 1 128 0,-2 0-128 16,1 0 0-16,-2 1 0 0,0 1 160 0,-5 2-160 16,7-2 128-16,-1-2-128 0,-6 4 160 0,8-2-160 15,0 2 192-15,-1 1-192 0,-7-1 144 0,7 1-144 16,3 3 0-16,-1-1 144 0,0 1-144 0,3 0 128 16,1 0-128-16,2 1 128 0,2 1 0 0,3 1 0 0,2 2 0 0,3 0 0 15,1 0 0-15,2 4 0 0,5 0 0 0,-2 2 0 16,1 0 96-16,2 0 16 0,-2 3 0 0,3 1 0 15,2 2-48-15,2 4 0 0,-1-3 0 0,2 0 0 16,6 2 0-16,-1-1-16 0,2-4 0 0,2 0 0 16,-2 2-176-16,-2 0 160 0,-2-4-160 0,-2 0 160 15,-2-2-160-15,-3 2 0 0,-1-2 0 0,1 0 0 16,-4 0 0-16,1-1 128 0,-2 0-128 0,-1-1 0 16,-3-1 0-16,0 0-176 0,0 1 16 0,-4-4 0 15,-2 1-1072 1,-1 2-224-16,-1 0-32 0,-3-2-16 0,-4 1-1136 0,-3-2-240 0,-4 4-32 0</inkml:trace>
  <inkml:trace contextRef="#ctx0" brushRef="#br1" timeOffset="17067.37">23733 4775 3679 0,'0'0'320'0,"0"0"-320"15,0 0 0-15,0 0 0 0,0 0 4272 0,0 0 784 16,0 0 144-16,0 0 48 0,0 0-2912 0,0 0-576 15,0 0-112-15,4 6-32 0,0 5-400 0,1-1-64 16,0-1-32-16,0 4 0 0,-1 0-32 0,0 3 0 16,0 2 0-16,1 3 0 0,2 4-160 0,-2 1-32 15,3 1-16-15,-2 5 0 0,1 0-192 0,-1 5-48 16,2 2 0-16,0 1 0 0,1-1-208 0,-1-5-48 16,1 5-16-16,-1 1 0 0,-2 0-96 0,1-1-16 0,1 0 0 15,1-1 0-15,-1 0 0 0,2 9-16 0,-1-3 0 0,2 2 0 16,-2-1-48-16,0-2 0 0,0 0 0 0,0-2 0 15,2-2 0-15,-1-1-16 0,-1-3 0 0,-1-3 0 16,1 2-176-16,-1-1 0 0,0-4 0 0,0-2 0 16,-2-2 192-16,1 0-32 0,-2-1-16 0,0-2 0 15,2 2 64-15,-3-3 16 0,-1 1 0 0,1-4 0 16,0 2-32-16,0-1 0 0,0-2 0 0,1-1 0 16,-1 0-64-16,-1-5-128 0,-2 0 176 0,2-2-176 15,-1 0 192-15,1 0-64 0,0-2 0 0,-1-1-128 16,1-1 240-16,-1 4-64 0,-2-9-16 0,0 0 0 15,0 0 16-15,7 4 0 0,1 3 0 0,0-1 0 16,1 0-32-16,2-1 0 0,2 1 0 0,4-3 0 16,0-2 16-16,3-1 0 0,1 0 0 0,2-1 0 0,2 0-32 0,2 1-128 15,3-2 192-15,4 2-64 0,3 2 0 0,4-2-128 16,5 0 192-16,4 2-64 0,0 4-128 0,-10-3 160 16,-1 7-160-16,1-4 160 0,1 2-32 0,0 1 0 15,0-1 0-15,0 1 0 0,0 0-128 0,1 2 0 16,-1-4 0-16,0 2 128 0,-1 1-128 0,-1-1 0 15,0-1 0-15,-1-1 128 0,-5 1-128 0,5 3 0 16,-6-1 0-16,-2-3 0 0,-4 0 0 0,-2 0 128 16,-4-2-128-16,0 2 0 0,0 0 128 0,-6 3-128 15,-2-8 0-15,-1 2 128 0,0 0-128 0,-2 0 0 16,-1 0 0-16,0-2 0 0,-1 1 176 0,1-2 96 16,0 2 32-16,-8-3 0 0,9 3-304 0,-1-1 0 15,0-1 0-15,1-1 0 0,0-1-160 0,2 0-96 0,-2 0 0 16,2-2-16-16,2-1 272 0,2 0 0 0,0 0-128 0,2 0 128 15,2 0 0-15,0 3 0 0,2-4 0 0,2 0 144 16,4-2-272-16,1-3-64 0,0-5-16 0,0 5 0 16,1 1 208-16,0 2 0 0,-1 3 0 0,1-1-144 15,1-4 144-15,-1-1 0 0,1 3 0 0,0 1 0 16,0 2 128-16,-3 2 64 0,-2 4 16 0,0 0 0 16,-1 0-208-16,0-1-240 0,-3-2 48 0,0-1 16 15,-1 4 176-15,-1-2 0 0,-2-2 0 0,-2 1 0 16,0 2 0-16,-4-1 0 0,0-1 0 0,-1 0 128 15,-2-2-128-15,0-2 0 0,0 4 0 0,-2-3 0 16,-6 4-128-16,0 0 128 0,7-3-128 0,-7 3 128 16,4-6 0-16,-1 0 0 0,-3 6 0 0,4-8 0 15,0 1 0-15,0-5 0 0,-1-4 0 0,-1-1 0 0,1 0 0 16,0-1 0-16,-1-1 0 0,1-4 0 0,-2-1 0 0,2-4 0 16,-1-2 0-16,0-1 0 0,-1-4 0 0,0-3 176 15,1-4-176-15,-2-2 192 0,-2-6 0 0,0 0 0 16,-2-3 0-16,0-3 0 0,0-4 64 0,-3-2 0 15,0-3 16-15,0 1 0 0,-1-1 48 0,0 3 0 16,2 0 0-16,-1 2 0 0,1 1-128 0,-1 4 0 16,1 3-16-16,-2 1 0 0,2 3-176 0,-1 4 0 15,0 1 0-15,-2 4 0 0,2 3 0 0,0 2-224 16,1 5 32-16,2 1 0 16,-3-1-240-16,4 3-32 0,2 0-16 0,0 2 0 15,1 0-864-15,1 2-160 0,0 1-32 0,-1 4-16 16,-2 1-2112-16,-5 1-432 0</inkml:trace>
  <inkml:trace contextRef="#ctx0" brushRef="#br1" timeOffset="18136.79">24716 2845 15663 0,'0'-8'1392'0,"-1"-1"-1120"0,-1 3-272 0,7 2 0 0,-5 4 2352 0,0 0 400 16,2-5 96-16,-2 5 16 0,0 0-736 0,0 0-144 15,5-4-16-15,-5 4-16 0,0 0-720 0,7 2-144 16,0 0-16-16,1 3-16 0,-1 4-160 0,-1 3-16 16,-2 3-16-16,1 4 0 0,1 3-176 0,-3 4-48 15,-1 4 0-15,0 4 0 0,0 4-224 0,-1 3-48 16,0 2-16-16,1 3 0 0,-1-2-112 0,-1 2-32 16,0 0 0-16,1-1 0 0,-1 1-80 0,0-2-128 0,0-1 176 0,0-1-176 15,0 0 160-15,1 1-160 0,-1-6 128 0,2-5-128 16,0-1 0-16,2 0 0 0,0-2 0 0,1-2 0 31,-1 1-304-31,0-2-144 0,0-3-16 0,1 7-16 16,1-9-1872-16,0-3-368 0,-1-2-80 0,1-4-16 15,-1-2-832-15,0-3-192 0</inkml:trace>
  <inkml:trace contextRef="#ctx0" brushRef="#br1" timeOffset="18433.71">25000 2882 21183 0,'0'0'944'0,"0"-8"192"0,0 8-912 0,0 0-224 15,0 0 0-15,0 0 0 0,0 0 3152 0,0 0 592 16,0 0 112-16,0 0 32 0,8 5-2080 0,-2 7-400 15,1 1-96-15,-3 8-16 0,0 4-688 0,0 3-144 16,0 5-16-16,-1 6-16 0,1 4-112 0,-1 4 0 16,0 1-16-16,-2 3 0 0,2 1-128 0,-2 3-32 15,0-2 0-15,2 2 0 0,1-5-144 0,-2-2 0 16,1-4 0-16,-1-1 0 0,2-5-320 0,0-3 16 16,-1-1 0-16,1-3 0 15,0-2-432-15,1-3-96 0,-2-1 0 0,-1-4-16 16,-1 0-1424-16,1-6-288 0,0-2-48 0,0-3-11984 0</inkml:trace>
  <inkml:trace contextRef="#ctx0" brushRef="#br1" timeOffset="18902.57">24866 2242 3679 0,'-5'-25'160'15,"2"14"32"-15,0 0-192 0,1-4 0 0,-2 1 0 0,0-7 0 0,-1 2 5808 0,2 8 1104 16,-1-2 240-16,-1 3 32 0,0-1-4432 0,0 3-896 16,-1 2-192-16,-3-2-16 0,-1 2-816 0,3 4-176 15,1 4-16-15,-1 2-16 0,-2 2-224 0,0 3-32 16,0 4-16-16,0 2 0 0,0 4-160 0,1 2-48 15,0 0 0-15,1 6 0 0,4 3-144 0,1 3 0 16,4 1 0-16,1-2 0 0,5-2 0 0,3 0 0 16,0 0 0-16,5-1 0 0,2-6 128 0,2-2-128 15,-1-1 192-15,2-7-64 0,0-3 320 0,1-2 64 16,2-3 16-16,-1-2 0 0,-2-6 272 0,-1-2 48 16,-1-4 16-16,1-3 0 0,-1-3-96 0,-2-4 0 0,-2 0-16 15,-4-5 0-15,-2 2-256 0,-2-1-48 0,1-1-16 16,-4 1 0-16,-3-6-128 0,-2 2-32 0,-4-1 0 0,-2 2 0 15,-2-2-80-15,-3 1-32 0,-1 4 0 0,0 1 0 16,0 1-160-16,-1 3 160 0,-3 2-160 0,1 6 160 16,0-1-160-16,1 5 0 0,-1 1 0 0,2 3 0 31,-1 2-352-31,4 5-48 0,-1 3-16 0,2 3 0 16,0 2-2176-16,4 1-432 0,1 3-96 0,0 0-15728 0</inkml:trace>
  <inkml:trace contextRef="#ctx0" brushRef="#br1" timeOffset="22802.71">26300 4634 3679 0,'0'0'160'0,"0"0"32"0,0 0-192 0,0 0 0 0,0 0 0 0,0 0 0 0,0 0 4352 0,0 0 816 16,0 0 160-16,0 0 48 0,0 0-3008 0,13 0-608 15,-10-7-112-15,0 1-32 0,3-1-224 0,0-2-48 16,3 3-16-16,0-2 0 0,2 1 0 0,2-3 0 16,0 0 0-16,1 0 0 0,1-3-160 0,0 0-16 15,2 0-16-15,0 0 0 0,1-1-176 0,8-6-16 16,-2 1-16-16,-2 2 0 0,-1-3-304 0,1 1-64 15,2-2-16-15,-6 8 0 0,4-3-176 0,3-1-48 16,1 0 0-16,14-9 0 0,-1 3-176 0,-15 7-144 16,-2 2 192-16,3-4-192 0,2-1 128 0,11-8-128 15,-8 5 0-15,-1 0 0 0,-5 2 0 0,-7 7 0 16,2 1 0-16,8-9 0 0,-4-1-256 0,-7 8-64 16,0 0-16-16,6-5 0 15,-1 6-352-15,-2 2-64 0,-2 0-16 0,-1 1 0 16,0-2-1456-16,-2 0-288 0,0 2-64 0,2-1-9296 0,2 2-1856 0</inkml:trace>
  <inkml:trace contextRef="#ctx0" brushRef="#br2" timeOffset="25955.9">27535 3480 17503 0,'0'0'1552'0,"0"0"-1232"0,0 0-320 0,11 17 0 0,-12-9 1280 0,0-2 208 0,1-6 48 0,0 11 0 15,0 1-192-15,1 2-16 0,2 4-16 0,0 3 0 16,1 3-640-16,0-1-128 0,0 2-32 0,0 0 0 15,0-1-320-15,1-3-64 0,2-1 0 0,-2-1-128 16,0 2 272-16,0-1-48 0,2-7-16 0,-2 0 0 16,-1-3-64-16,0-1-16 0,-4-9 0 0,4 7 0 0,-4-7-128 0,0 0 0 15,0 0 144-15,0 0-144 0,0-7 336 0,-1-2 0 16,-1-2 0-16,1-5 0 0,0-2-208 0,-1-5-128 16,0 3 128-16,-2-6-128 0,0-4 0 0,0-3 0 15,0-2 0-15,0-2 0 0,-1-1 0 0,2 2 128 16,1-1-128-16,0 2 0 0,1 0 128 0,4 2-128 15,-1 6 160-15,2 4-160 0,1 2 592 0,1 5 32 16,-2 4 0-16,1 3 0 0,0 1-208 0,0 3-32 16,-5 5-16-16,0 0 0 0,0 0-224 0,12 3-144 15,0 2 192-15,-3 3-192 0,-4 1 0 0,2 1 0 16,0 2 0-16,0 1 0 0,-3 1 0 0,1 1 0 16,-1 0-144-16,0 1 144 0,-2 1-256 0,-2 0 16 15,-1-1 16-15,0 1 0 16,-2-2-304-16,2 1-64 0,0 0-16 0,-2-2 0 15,-1-1-384-15,0-1-80 0,-1-2-16 0,1-1 0 16,1-2-1760-16,3-7-352 0,0 0-80 0,0 0-6704 0</inkml:trace>
  <inkml:trace contextRef="#ctx0" brushRef="#br2" timeOffset="26158.93">27679 3552 1839 0,'0'0'160'0,"9"5"-160"0,0-2 0 0,2 2 0 16,-1 0 3632-16,2 2 688 0,0 1 144 0,1 2 16 16,1 2-2016-16,-1-1-416 0,2 4-64 0,-1-1-32 15,0 0-400-15,1 1-80 0,-1 2 0 0,-2-4-16 16,-3 1 176-16,-1 2 32 0,-3-5 16 0,-1 1 0 15,-3 0-352-15,-2 0-80 0,-3-2-16 0,-3 1 0 16,-2-2-320-16,-3 0-64 0,-2-1-16 0,0 1 0 16,-2-3-576-16,-1-1-112 0,-4 1-16 0,2-2-128 15,-1-3 128-15,2 0-128 0,1 2 0 0,0-2 0 16,-1 2-384-16,2-3-144 0,2 0-32 0,2 1 0 16,2 0-1376-16,2-1-288 0,3-1-48 0,5 1-8864 15,0 0-1760-15</inkml:trace>
  <inkml:trace contextRef="#ctx0" brushRef="#br2" timeOffset="26534.07">28086 3588 19343 0,'0'0'1728'0,"0"8"-1392"0,0 3-336 0,0-1 0 16,0 4 1536-16,0 1 256 0,0-1 32 0,0 2 16 15,0 1-48-15,1-4 0 0,2 5 0 0,1-2 0 16,-2-1-896-16,0-2-192 0,0 0-48 0,2 2 0 16,1-2-112-16,1-2-32 0,-1 3 0 0,-3-3 0 15,1-3-16-15,-3-8-16 0,0 0 0 0,3 8 0 16,-2 0-160-16,-1-8-16 0,0 0-16 0,0 0 0 16,0 0-64-16,0 0-16 0,0 0 0 0,0 0 0 15,-5-5 48-15,1-1 0 0,1-2 0 0,1-2 0 16,0-2-128-16,1-2-128 0,1-2 176 0,0-1-176 15,1-2 128-15,2-2-128 0,-2-1 0 0,2 0 0 16,1-1 0-16,2 3 0 0,1 0 0 0,-1 3 0 16,1 1 320-16,-1 3 48 0,1 2 16 0,1 2 0 15,1 2 80-15,0 3 32 0,0 2 0 0,-1 0 0 16,0 2-496-16,1 2 128 0,1 0-128 0,6 1 0 16,0 2-784-16,1 1-208 0,-1 2-32 0,-2-1-17792 15</inkml:trace>
  <inkml:trace contextRef="#ctx0" brushRef="#br2" timeOffset="29092.22">28274 5442 31263 0,'0'0'1392'0,"0"0"272"0,1 25-1328 0,-1-25-336 16,-5 9 0-16,0-2 0 0,5-7 576 0,-6 9 64 15,2 4 0-15,2 1 0 0,-1 3 128 0,3 3 16 16,0 3 16-16,2 3 0 0,1 4-672 0,1-2-128 15,0 0 0-15,2-2 0 0,1 3-224 0,2-2 0 16,1-2 0-16,-1-1 0 16,-1-2-1792-16,-1-5-352 0,1-3-80 0,0-2-10880 0</inkml:trace>
  <inkml:trace contextRef="#ctx0" brushRef="#br2" timeOffset="29279.7">28182 5737 26719 0,'0'0'2368'0,"0"0"-1888"0,0 0-480 0,0 0 0 16,0 0 2112-16,0 0 336 0,0 0 64 0,0 0 16 15,0 0-528-15,11-7-96 0,3 5-32 0,1-5 0 16,-4-2-1136-16,6 1-224 0,3 3-64 0,2 0 0 16,3 2-448-16,1-2 0 0,0 1-208 0,3 3 64 15,-1 1-3024-15,2 0-608 0</inkml:trace>
  <inkml:trace contextRef="#ctx0" brushRef="#br2" timeOffset="29998.37">29716 5338 10127 0,'2'17'448'0,"1"-3"96"0,-1 3-544 0,1 7 0 0,0-1 0 0,-1 5 0 15,-2-5 3712-15,2 2 624 0,0 0 128 0,-1 1 16 16,1 1-2304-16,-1 2-480 0,0-3-96 0,2-3 0 15,-2 3-1088-15,1-2-192 0,-2-6-64 0,0 0 0 16,0-3 64-16,0-2 0 0,0-3 0 0,0-10 0 16,0 0 256-16,0 0 64 0,0 0 16 0,0 0 0 15,0 0 80-15,0 0 16 0,-4-10 0 0,0-3 0 16,0-4-112-16,1-2 0 0,1 0-16 0,-1-6 0 16,2-5-336-16,1-1-64 0,0-2-16 0,1-3 0 15,2-6-208-15,-2 2-288 0,2-2 64 0,0 3 16 16,1 0-176-16,3 5-48 0,-1 2 0 0,1 5 0 15,-1 2 432-15,2 4-128 0,0 7 128 0,-1 2 0 0,-3 3 0 0,-2 3 192 16,-2 6 0-16,0 0-16 0,0 0-48 0,12 4-128 16,-2 1 192-16,1 1-64 0,-3 2-128 0,-2 4 0 15,1 0 0-15,-2 2-176 0,0 2 176 0,0-1 0 16,-2 0 0-16,-2-1-128 0,-2 2 128 0,0-2 0 16,-3-1 0-16,0 1 0 0,0 1-128 0,-1-4 128 15,-3 1-128-15,-1-1 128 0,0-2-320 0,1-1 0 16,0 1 16-16,3-3 0 15,-3-2-400-15,8-4-64 0,0 0-32 0,0 0 0 16,-9-3-288-16,9 3-48 0,0 0-16 0,0 0 0 16,0 0-80-16,0 0-32 0,0 0 0 0,0 0 0 15,0 0 464-15,8-5 96 0,1 1 0 0,4 4 16 0,2 2 816 0,1 2 144 0,0-1 48 0,-1 4 0 16,1 1 576-16,2 0 112 0,0-1 16 0,-1 5 16 16,2 1 432-16,-2 0 64 0,0 2 32 0,-3-2 0 15,-1-2-128-15,-5 0-32 0,-4-1 0 0,-4-10 0 16,0 12-256-16,-4 1-48 0,-3 3-16 0,-3-1 0 15,-6-2-496-15,-1 0-96 0,-1 0-32 0,-3-1 0 16,-2-3-336-16,0 2-128 0,1 0 0 0,0-1 0 16,-1-4 0-16,2-1-320 0,1 2 64 0,3-2 0 15,0 2-1344 1,3-1-272-16,2-1-48 0,3 2-16 0,1-3-1760 0,8-4-336 0</inkml:trace>
  <inkml:trace contextRef="#ctx0" brushRef="#br2" timeOffset="30357.81">30321 5502 19343 0,'0'0'848'0,"0"0"192"0,6 9-832 0,1 3-208 16,-2 2 0-16,-1 2 0 0,0 2 2176 0,0 3 400 15,-1 5 80-15,0-1 16 0,-2 0-816 0,1 1-144 16,-2 1-48-16,0-2 0 0,-2-3-832 0,2-1-192 15,-1-3-16-15,0-3-16 0,1-4-32 0,0 0 0 16,0-11 0-16,-2 10 0 0,2-10-144 0,0 0-48 16,0 0 0-16,0 0 0 0,0 0 112 0,0 0 16 0,-3-9 0 0,0-1 0 15,2-3 48-15,-1-2 16 0,1-4 0 0,1-2 0 16,0-3-160-16,3 0-32 0,-1-1 0 0,2-1 0 16,1 0-224-16,3 1-160 0,1 2 192 0,-1 3-192 15,-1 3 176-15,-1 3-176 0,1-2 160 0,-1 3-160 16,1 5 128-16,1 0-128 0,-1-1 0 0,4 3 0 15,-1 2 0-15,1 1-128 0,0 3-16 0,1-2 0 32,0 0-432-32,1 4-96 0,0 0-16 0,0 1 0 15,-1-4-2416-15,2 3-480 0,4 3-112 0</inkml:trace>
  <inkml:trace contextRef="#ctx0" brushRef="#br2" timeOffset="30578.04">30914 5041 15663 0,'0'0'688'0,"0"0"144"0,0 0-656 0,0 0-176 16,9-7 0-16,-9 7 0 0,9-6 5376 0,-1 1 1056 16,-8 5 208-16,12-4 32 0,-2-2-4048 0,0 5-800 15,1-2-160-15,1 2-48 0,1-1-1360 0,0 2-256 16,0 0 0-16,1 0-128 15,2 0-768-15,1 0-128 0,2 0-48 0,1 0 0 16,1 0-1952-16,-2-3-400 0,-2 2-80 0,0-1-6656 0,1 1-1328 0</inkml:trace>
  <inkml:trace contextRef="#ctx0" brushRef="#br2" timeOffset="30937.38">31337 4871 4607 0,'0'0'400'0,"2"-9"-400"0,-2 0 0 0,-2-1 0 15,1-1 4672-15,-3 2 864 0,-2-3 160 0,-2 2 48 16,-1-1-2512-16,-4 1-496 0,-6-4-112 0,0 1 0 15,-3 0-704-15,-2-2-128 0,-2 2-16 0,-1 3-16 16,-2 2-672-16,0-1-144 0,-1 4-32 0,1 2 0 16,-1 3-576-16,0 4-112 0,-2 6-32 0,2 3 0 15,3 4-192-15,2 6 0 0,2-1 0 0,0 4 0 16,1 1 0-16,5 4 0 0,4 2 0 0,3 2 0 16,1 3 0-16,6-1 0 0,8-2-144 0,3-1 144 15,1-2-160-15,4-1 160 0,4-2-160 0,3 1 160 0,2 0-128 0,3-2 128 16,2-4 0-16,3-3-144 0,0-1 144 0,1-3 0 15,2-4 160-15,1-3-160 0,1-5 192 0,0-2-48 16,1-4-16-16,-1-3 0 0,-1-5 112 0,0-2 16 16,-2-3 0-16,-1-2 0 0,-1-6 288 0,-2-1 64 15,-5-2 16-15,-1-1 0 0,1-3-32 0,-4 4 0 16,-3-1 0-16,-4 0 0 0,-5-5-240 0,0 1-48 16,-7-1-16-16,-3 1 0 0,-5 1-48 0,-5 4-16 15,-6 6 0-15,-3-1 0 0,-3 3-224 0,0 1 0 16,0 3-144-16,-1 3 144 15,-4 1-1600-15,-4 5-240 0,-6 3-32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7975 0 0,'0'1'277'0'0,"0"0"-1"0"0,0 0 0 0 0,0 0 1 0 0,0 1-1 0 0,1-1 0 0 0,-1 0 0 0 0,0 0 1 0 0,0 0-1 0 0,1 1 0 0 0,-1-1 0 0 0,1 0 1 0 0,-1 0-1 0 0,1 0 0 0 0,-1 0 1 0 0,1 0-1 0 0,1 2 0 0 0,16 20 1530 0 0,-10-14-1110 0 0,73 89 2233 0 0,-21-27-1630 0 0,-42-52-1040 0 0,-1 1 0 0 0,-1 1 0 0 0,23 37 0 0 0,2 7 133 0 0,1 3 89 0 0,5 33 339 0 0,1 3-176 0 0,-45-97-627 0 0,6 10-7 0 0,-1 0 0 0 0,11 37 0 0 0,-18-52-374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10591 0 0,'0'0'4266'0'0,"2"1"-3204"0"0,5 2-694 0 0,0 0 0 0 0,0-1 0 0 0,0 1-1 0 0,0-1 1 0 0,0-1 0 0 0,1 1 0 0 0,-1-1-1 0 0,1-1 1 0 0,-1 1 0 0 0,1-1 0 0 0,11-2-1 0 0,12-2 479 0 0,45-12 0 0 0,-55 11-455 0 0,17-5 286 0 0,42-18 1 0 0,-28 9-1938 0 0,1 3-4683 0 0,-31 10-1177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9503 0 0,'0'0'859'0'0,"-1"-1"-710"0"0,0-4 3143 0 0,19 10-440 0 0,-16-6-2682 0 0,0 0 1 0 0,1 0-1 0 0,-1 0 0 0 0,0 0 0 0 0,1 0 0 0 0,-1 1 0 0 0,0-1 1 0 0,1 1-1 0 0,-1 0 0 0 0,1 0 0 0 0,-1 0 0 0 0,5 0 0 0 0,31 9 1152 0 0,0-1-434 0 0,76 3 682 0 0,-97-9-1264 0 0,29 8 0 0 0,-32-7-172 0 0,-1 0 1 0 0,1-1 0 0 0,21 2 0 0 0,66-1 150 0 0,-86-2-240 0 0,0 0-1 0 0,28 5 1 0 0,-3 1 28 0 0,-11-4 80 0 0,-4 1 20 0 0,29-1-1 0 0,-36-3-122 0 0,1 0-49 0 0,0 0 0 0 0,0 1 0 0 0,29 6 0 0 0,-45-6-46 0 0,-1-1 1 0 0,1 0-1 0 0,-1 0 1 0 0,1 0 0 0 0,-1-1-1 0 0,1 1 1 0 0,-1 0-1 0 0,5-2 1 0 0,9-1-644 0 0,-14 3 238 0 0,0-1 0 0 0,0 0 1 0 0,-1 1-1 0 0,1-1 0 0 0,0 0 1 0 0,-1 0-1 0 0,1 0 0 0 0,1-2 0 0 0,0 2-1050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1 518 2303 0 0,'0'0'102'0'0,"0"2"230"0"0,1 14 10818 0 0,3-22-9955 0 0,1-2-797 0 0,-1 0-1 0 0,1 0 1 0 0,-2-1 0 0 0,1 1-1 0 0,-1-1 1 0 0,0 0 0 0 0,2-12-1 0 0,2-11 324 0 0,2 2 0 0 0,1-1-1 0 0,20-43 1 0 0,-5 15-241 0 0,38-84 1069 0 0,-60 134-1688 0 0,1 1-522 0 0,0 0 1 0 0,-1-1-1 0 0,-1 1 0 0 0,1-1 0 0 0,-2 0 0 0 0,2-11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442 872 1839 0 0,'0'0'1578'0'0,"-1"-15"4814"0"0,-19-25-2212 0 0,13 27-2715 0 0,-11-27 0 0 0,-25-68 1815 0 0,9 29-1540 0 0,21 49-1114 0 0,-20-33 0 0 0,5 12-66 0 0,-16-34 560 0 0,-99-145 0 0 0,135 219-1160 0 0,-2-1-427 0 0,1-1-1 0 0,1 0 1 0 0,-13-26 0 0 0,19 10-10245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41 4143 0 0,'0'0'7348'0'0,"-15"7"-5129"0"0,6-5-1578 0 0,0 0 0 0 0,0-1 0 0 0,0-1 0 0 0,0 0 0 0 0,0 0 0 0 0,-14-2 0 0 0,-12 0 399 0 0,-36 2 158 0 0,-265-11 1870 0 0,204-16-4072 0 0,132 27 991 0 0,-48-11-6210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4607 0 0,'1'1'3656'0'0,"0"5"-2634"0"0,0-1 0 0 0,0 1 0 0 0,0 0 0 0 0,-1 8 0 0 0,-6 45 615 0 0,2-14-1298 0 0,-1-11-218 0 0,4-25-440 0 0,-1 1-1 0 0,2 0 1 0 0,-1 9 0 0 0,2-9-859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0,'7'4'544'0'0,"29"8"9250"0"0,5 4-5893 0 0,-28-11-3536 0 0,-1 0 0 0 0,2-1 0 0 0,-1 0 0 0 0,0-1-1 0 0,21 2 1 0 0,-12-1-279 0 0,12 3-1728 0 0,-23-5-4206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0,'0'0'1280'0'0,"1"2"-618"0"0,41 112 4602 0 0,8 28-3122 0 0,19 44-1140 0 0,-60-169-1930 0 0,22 33 1 0 0,-21-37-864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0 441 919 0 0,'0'0'17654'0'0,"3"-1"-17181"0"0,11-4 352 0 0,-1 0 1 0 0,0-1-1 0 0,21-12 0 0 0,-15 8-184 0 0,21-10-1 0 0,42-16 210 0 0,-21 8-513 0 0,12-7 8 0 0,75-48 0 0 0,-98 53-283 0 0,49-24-14 0 0,-93 50-100 0 0,0 1-1 0 0,-1-1 1 0 0,0-1 0 0 0,6-5 0 0 0,-6 5-50 0 0,1 0 0 0 0,-1 1 0 0 0,11-7 0 0 0,11-7-449 0 0,-22 14 323 0 0,0 0 0 0 0,0 1 0 0 0,0-1 0 0 0,0 1 0 0 0,1 0 0 0 0,6-2 0 0 0,-10 4-308 0 0,1 0 0 0 0,-1 0 0 0 0,1 0 0 0 0,-1 0 0 0 0,0-1 0 0 0,4-2 0 0 0,-2 0-1240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9215 0 0,'0'0'707'0'0,"1"-1"-464"0"0,-1 0-3 0 0,1 1-1 0 0,-1-1 1 0 0,0 1 0 0 0,1-1 0 0 0,-1 1 0 0 0,1-1 0 0 0,-1 1 0 0 0,1-1-1 0 0,0 1 1 0 0,-1 0 0 0 0,1-1 0 0 0,-1 1 0 0 0,1 0 0 0 0,0-1 0 0 0,-1 1-1 0 0,1 0 1 0 0,0 0 0 0 0,-1 0 0 0 0,1-1 0 0 0,0 1 0 0 0,-1 0 0 0 0,1 0 0 0 0,0 0-1 0 0,0 0 1 0 0,0 0 0 0 0,0 1-122 0 0,0-1-1 0 0,0 1 1 0 0,0-1-1 0 0,0 1 0 0 0,0 0 1 0 0,0-1-1 0 0,0 1 1 0 0,0 0-1 0 0,0 0 1 0 0,-1 0-1 0 0,1-1 1 0 0,0 1-1 0 0,0 0 1 0 0,0 1-1 0 0,2 3 8 0 0,-1 0-1 0 0,0 1 1 0 0,1-1 0 0 0,-2 0 0 0 0,3 9-1 0 0,-1 7 253 0 0,-1 1-1 0 0,-2 36 0 0 0,-1-30-278 0 0,1 8-25 0 0,3 78-178 0 0,2-73-1319 0 0,1-14-4776 0 0,-2-16 797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8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0,'0'0'819'0'0,"1"3"-448"0"0,8 23 1141 0 0,9 53 1 0 0,-12-49-1133 0 0,59 239 1086 0 0,-35-155-6903 0 0,-27-104 605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3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61 997 1839 0 0,'-2'1'134'0'0,"-19"24"629"0"0,12-16 2357 0 0,1 0 0 0 0,-12 19 2551 0 0,34-28-4848 0 0,-10 1-719 0 0,-1-1 0 0 0,1 0 0 0 0,-1 0 1 0 0,1 0-1 0 0,6-2 0 0 0,15-4 366 0 0,0-2 1 0 0,0-1-1 0 0,38-20 0 0 0,67-45 719 0 0,-81 44-747 0 0,75-47 420 0 0,76-42-110 0 0,-6 22-533 0 0,-85 44-152 0 0,-68 30-10 0 0,64-47 1 0 0,13-8 225 0 0,-81 57 172 0 0,1 3 1 0 0,79-27-1 0 0,-81 29-46 0 0,-26 11-303 0 0,0 0 0 0 0,1 1-1 0 0,15-5 1 0 0,-10 5 0 0 0,1-1-19 0 0,0 0 1 0 0,1 2 0 0 0,-1 0-1 0 0,24-1 1 0 0,-15 3-49 0 0,-15 0-30 0 0,0 1 0 0 0,0 1 0 0 0,17 2 0 0 0,52 17 290 0 0,98 38 1 0 0,-125-40-146 0 0,223 91 720 0 0,-218-86-675 0 0,-41-15-132 0 0,273 107 711 0 0,7-18-47 0 0,-268-88-587 0 0,48 23 0 0 0,5 2 46 0 0,-42-23-137 0 0,-34-9-22 0 0,-6-2-23 0 0,37 22 81 0 0,-35-22-89 0 0,-1 1 0 0 0,1 0 0 0 0,0 0 0 0 0,-1 0 0 0 0,1 0 0 0 0,-1 0 0 0 0,1 1 0 0 0,-1-1 0 0 0,2 2 0 0 0,-2-2 0 0 0,1 1 0 0 0,-1-1 0 0 0,0 0 0 0 0,1 0 0 0 0,-1 0 0 0 0,1 0 0 0 0,0 0 0 0 0,-1 0 0 0 0,3 1 0 0 0,27 12 0 0 0,-29-14 0 0 0,0 1 0 0 0,-1 0 0 0 0,1-1 0 0 0,0 1 0 0 0,0-1 0 0 0,0 0 0 0 0,0 0 0 0 0,0 0 0 0 0,0 0 0 0 0,-1 0 0 0 0,1 0 0 0 0,0 0 0 0 0,0 0 0 0 0,0-1 0 0 0,0 1 0 0 0,0-1 0 0 0,-1 1 0 0 0,4-2 0 0 0,16-3 0 0 0,28-9 0 0 0,-33 7 11 0 0,-1 0-1 0 0,-1-2 1 0 0,20-13-1 0 0,10-6 28 0 0,117-78 299 0 0,-126 82-274 0 0,139-119 203 0 0,-50 38-36 0 0,-53 54-158 0 0,116-61 0 0 0,-23 15-61 0 0,-138 82 15 0 0,40-16-1 0 0,17-11 41 0 0,-56 22-66 0 0,-14 13-249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14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11975 0 0,'0'0'923'0'0,"-1"1"-602"0"0,-7 2 1575 0 0,9 7 1706 0 0,2-7-3367 0 0,-1 0 0 0 0,1 0 1 0 0,0 0-1 0 0,0-1 1 0 0,0 1-1 0 0,1-1 1 0 0,-1 0-1 0 0,0 0 1 0 0,1 0-1 0 0,0 0 1 0 0,-1-1-1 0 0,1 1 1 0 0,0-1-1 0 0,0 0 1 0 0,0 0-1 0 0,0 0 0 0 0,4 0 1 0 0,9-1 171 0 0,-1 1 0 0 0,33-5 0 0 0,-24 2-80 0 0,58-8-527 0 0,-47 6-2296 0 0,-19 1 1072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13:57.9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9949 2283 17503 0,'0'0'1552'0,"0"0"-1232"0,0 0-320 0,0 0 0 0,0 0 1664 0,0 0 288 16,9-2 48-16,-9 12 16 0,1-1-512 0,3 3-96 16,4 2-32-16,0 3 0 0,1 0-544 0,1 3-128 15,1 2 0-15,2 3-16 0,2 1-192 0,2 0-48 16,-1 1 0-16,-2 1 0 0,-2-4-256 0,1 0-48 16,-3-2-16-16,0-1 0 0,-3-3 16 0,-1-2 0 15,-1-2 0-15,-4-2 0 0,-1-2 48 0,-1-2 0 16,1-8 0-16,0 0 0 0,-7 5 0 0,-1-5 16 15,-1-5 0-15,0-1 0 0,0-3-208 0,-1-3 0 0,-2-3 0 0,-1-1 0 16,0-7-320-16,-1-1 64 16,-1-5 0-16,1-4 0 15,0-3-224-15,2 1-32 0,3-1-16 0,2 4 0 0,2 1 240 0,1 1 48 0,4 0 16 0,1 2 0 16,3 3 224-16,1 3 0 0,3 1 0 0,1 2-144 16,2 1 336-16,1 1 64 0,-1 2 0 0,4 4 16 15,0 0 240-15,2 5 64 0,0 2 0 0,0 4 0 16,1 0 32-16,1 0 16 0,-1 2 0 0,-2 4 0 15,-2 1 16-15,-1 5 0 0,-4 0 0 0,0 1 0 16,-4 1-192-16,-1 2-48 0,-2 2 0 0,-4 4 0 16,-2-1-176-16,-2 1-32 0,-2 0-16 0,-1 1 0 15,0-1-176-15,-2-3 0 0,0-3 144 0,0-2-144 16,1-3-1088-16,-1-1-304 0,1-1-48 16,1-2-16-16,1-3-1424 15,1-2-272-15</inkml:trace>
  <inkml:trace contextRef="#ctx0" brushRef="#br0" timeOffset="218.72">10389 1656 12895 0,'0'0'1152'0,"0"0"-928"16,0 0-224-16,0 0 0 0,0 0 3568 0,0 0 656 15,0 0 144-15,7 7 32 0,-3-1-1952 0,0 3-384 16,0 3-80-16,-1 4 0 0,1 2-1104 0,0 4-224 15,0 3-32-15,0 5-16 0,0 4-416 0,1 4-64 16,-2 2-128-16,-1-1 176 0,1 2-176 0,0-4 0 0,-1-1 0 16,1-4 0-1,-2-2-352-15,2-2-96 0,-1-4-32 0,1-1 0 16,0-5-2768-16,-2-4-544 0</inkml:trace>
  <inkml:trace contextRef="#ctx0" brushRef="#br0" timeOffset="531.27">10617 1745 16575 0,'0'0'1472'0,"0"0"-1168"0,0-7-304 0,0 7 0 15,0 0 2016-15,0 0 352 0,0 0 64 0,0 0 0 16,-5 0-528-16,0 4-112 0,-3 2-32 0,2 3 0 16,-1 4-608-16,-1 1-128 0,1 2-32 0,-1 3 0 15,-1 3-80-15,1 3-16 0,1 1 0 0,-1 2 0 0,5-4-144 0,-1 3-48 16,1-3 0-16,0 0 0 0,3-1-96 0,0-3-32 15,0-1 0-15,-1 0 0 0,2-2-128 0,2-2-48 16,0 0 0-16,2-1 0 0,1 0 32 0,1-1 0 16,-1-2 0-16,2-1 0 0,0 1-624 0,2-2-112 15,2 0-16-15,1-3-16 0,0 2 112 0,3-3 32 16,1-1 0-16,2-4 0 16,2 0-608-16,1-4-112 0,3 0-32 0,0-1 0 15,0-1-2320-15,1-2-448 0,0-1-112 0</inkml:trace>
  <inkml:trace contextRef="#ctx0" brushRef="#br0" timeOffset="890.63">11138 1937 22111 0,'0'0'1968'0,"-7"1"-1584"0,-1 3-384 0,0 0 0 16,-1 0 1792-16,-1 2 288 0,-2 2 48 0,0 2 16 16,1 2-720-16,-1 1-144 0,2 2-16 0,-1 0-16 15,-1 2-688-15,3 0-144 0,1-1-32 0,2-1 0 16,1 0-192-16,2-1-64 0,2 0 0 0,0 1 0 15,3-5-128-15,2 2 0 0,0-2 144 0,2-2-144 16,2-1 128-16,1-2-128 0,1-1 160 0,1-2-160 16,1-2 0-16,0-1 0 0,-1-2 0 0,1 0 0 15,-1-3 0-15,-1 0 0 0,0-3 0 0,0-2 0 16,-1 0-224-16,-1-1 64 0,1 0 16 0,-3-1 0 16,-2-1 144-16,-1-1 0 0,-2 2 0 0,-1 0 0 0,-1 0 0 0,-1 2 0 15,-1 0 144-15,0 1-144 0,-1 1 656 16,1 2 32-16,1 2 0 0,2 5 0 0,0 0 352 0,0 0 80 15,0 0 16-15,2 9 0 0,2 4-448 0,3 5-96 16,2 0-16-16,3 7 0 0,2-1-304 0,3 0-64 16,1 1-16-16,3 0 0 0,3-2-192 0,0 0 128 15,1-3-128-15,2-1 0 0,2-4 0 0,1 0 0 16,-1-2 0-16,2-1 0 16,2-3-2192-16,-1 0-384 0</inkml:trace>
  <inkml:trace contextRef="#ctx0" brushRef="#br0" timeOffset="16326.63">3242 6421 21183 0,'0'0'1888'0,"0"0"-1504"0,0 0-384 0,0 0 0 16,-4-4 1968-16,1-2 320 0,-3 1 64 0,2 1 16 15,-1-1-448-15,5 5-96 0,-8-3-16 0,1-1 0 16,-4 1-1136-16,2 3-224 0,-3 2-64 0,1-1 0 15,-5 0-192-15,0 2-32 0,2 1-16 0,-2 1 0 16,1 0-144-16,0 2 0 0,1-1 0 0,2 4 0 16,3 0 0-16,1 0-176 0,0 3 16 0,2 2 0 31,-1-1-448-31,2 3-96 0,3-4 0 0,0 1-16 16,1-1 80-16,1-1 32 0,3-1 0 0,-1-1 0 0,1-2 352 0,-3-8 64 0,8 4 0 0,1 0 16 15,2-2 0-15,2 0 0 0,1-2 0 0,0-3 0 16,2-4-160-16,0 0-48 0,1-2 0 0,-1-5 0 0,-2 1 128 0,-1-1 0 15,-1-2 16-15,0 1 0 0,-3-1 240 0,-1 1 0 16,-2-2 0-16,0 2 0 0,-1 1 272 0,-1 1 112 16,0 2 0-16,-2 2 16 0,0 1 368 0,-2 8 64 15,0 0 0-15,0 0 16 0,0 0 16 0,0 0 0 16,0 0 0-16,0 0 0 0,0 0-336 0,0 0-64 16,-2 10-16-16,1 0 0 0,1 2-288 0,0 0-160 15,0-1 160-15,1 2-160 0,2 2 0 0,1-1 0 16,-2-1 0-16,4 0 0 15,0-3-432-15,2 4-128 0,-2-4-16 0,1 0-16 16,1-2-1728-16,0-1-352 0,1 1-64 0,0-5-6464 16,0 0-1296-16</inkml:trace>
  <inkml:trace contextRef="#ctx0" brushRef="#br0" timeOffset="16514.11">3391 5936 22111 0,'0'0'1968'0,"0"0"-1584"0,0 0-384 0,0 0 0 16,0 0 1936-16,3 11 304 0,-2-1 64 0,1 6 16 15,1 2-720-15,1 6-160 0,1 2-32 0,0 4 0 16,1 2-896-16,0 5-176 0,1 1-32 0,2 1-16 16,-1 2-288-16,1 0 0 0,0 1 0 0,0-1 0 15,1 1-1648-15,2-5-432 0,-3-4-96 0,0 0-7360 16,1-6-1472-16</inkml:trace>
  <inkml:trace contextRef="#ctx0" brushRef="#br0" timeOffset="16732.95">3661 5854 26079 0,'0'0'1152'0,"-3"13"256"0,-1 4-1136 0,2 4-272 15,-1 3 0-15,2 2 0 0,-1 1 1408 0,2 3 208 16,2 3 48-16,-2 2 16 0,0 0-752 0,1 2-160 16,0 0-16-16,1 0-16 0,-1-1-592 0,2 1-144 15,-1-2 0-15,1 2 0 16,1-1-480-16,0-1-128 0,0-2-32 0,-1-4 0 16,0-3-2272-16,1-3-464 0</inkml:trace>
  <inkml:trace contextRef="#ctx0" brushRef="#br0" timeOffset="17029.88">3839 6071 18431 0,'0'0'816'0,"0"0"160"15,-6 2-784-15,-1 2-192 0,2 3 0 0,-1-1 0 0,-1 1 2720 0,1 2 496 0,-2 0 112 0,0 3 0 16,-1 3-1648-16,0 0-336 0,1 3-64 0,-3-1 0 15,0 0-544-15,2 2-96 0,-2 0-32 0,2 0 0 0,1 1-32 0,2-2-16 16,1 0 0-16,1-1 0 0,1-1-160 0,2-2-16 16,3-1-16-16,1 0 0 0,1 0-224 0,1-1-144 15,0-1 192-15,3-1-192 0,1 0 0 0,2 0 0 16,-1-4 0-16,3 1 0 16,-2-2-224-16,2 0-160 0,0-1-16 0,0-2-16 15,0 0-464-15,2-2-80 0,2-2-32 0,0 0 0 16,-1-1-1520-16,1-1-304 0,-2-1-64 0,2-1-10160 15</inkml:trace>
  <inkml:trace contextRef="#ctx0" brushRef="#br0" timeOffset="17358.08">4118 6228 8287 0,'0'0'736'0,"0"0"-592"16,-2-6-144-16,-1 1 0 0,-1 1 3984 0,-1 1 768 16,-1 2 160-16,-1 2 16 0,1 2-2368 0,-1 2-496 15,1 3-80-15,-1 2-32 0,0 2-928 0,2 1-176 0,0 1-32 0,2 1-16 16,2-1-512-16,1 0-96 0,0 1-32 0,1-2 0 15,2 0-160-15,2-1 0 0,0-2 0 0,2-1 0 16,0-1-240-16,0-2 80 0,1-2 16 0,1 0 0 16,0 1-48-16,2-3-16 0,-1-1 0 0,2-2 0 15,-2-1 208-15,1-1-176 0,-1-4 176 0,-1-1-160 16,1-1 160-16,0 0 0 0,0 0 0 0,1-2 0 16,-3-2 0-16,-2 3 0 0,-1-3 0 0,1 2 128 15,-1-2 48-15,0 3 16 0,-2 1 0 0,-2 2 0 16,0 1 352-16,-1 6 80 0,0 0 16 0,0 0 0 15,0 0-144-15,0 0-32 0,0 0 0 0,0 0 0 0,-1 9-272 16,1 0-64-16,1 3-128 0,3 0 192 0,-1-2-192 0,1 0-128 16,0 1 128-16,1-1-208 15,1-1-1536-15,1-1-304 0,-1 0-64 0,3-3-8384 16,1-2-1664-16</inkml:trace>
  <inkml:trace contextRef="#ctx0" brushRef="#br0" timeOffset="17936.11">4465 6159 11967 0,'0'0'1072'0,"0"0"-864"16,0 0-208-16,0 0 0 0,2 9 3424 0,-1 2 640 15,1 2 128-15,-2 0 32 0,0 5-2560 0,2 0-496 16,-2 1-96-16,0-1-32 0,0 0-416 0,0 0-96 16,0-2-16-16,1-2 0 0,0 0-288 0,1-3-64 0,-1-2-16 0,0 0 0 15,-1-9-144-15,0 0 160 0,0 0-160 0,0 0 160 16,0 0-352-16,0 0-64 0,7-6 0 0,-2-1-16 15,-1-2-48-15,0-1-16 0,0-4 0 0,0-2 0 16,-2 0 192-16,1-1 144 0,-1-1-192 0,1 0 192 16,0-3-128-16,-1 0 128 0,1-1 0 0,0 1 0 15,-3 2 0-15,2 2 0 0,1 2 0 0,-1 4 0 16,1 0 0-16,1 3 0 0,-4 8 0 0,0 0 0 16,0 0 0-16,0 0 224 0,6 8-64 0,0 1-16 15,-1 3 304-15,0 1 48 0,0 1 16 0,0 2 0 16,2 1-192-16,-1 2-16 0,0 2-16 0,0 0 0 15,1-1-144-15,2-2-16 0,0-4-128 0,0 2 192 16,2-2-192-16,0 2 0 0,5-3 0 0,0-1 0 0,-1-3 0 0,2 0 0 16,3-3 0-16,-2 1 0 0,2-2 0 0,-1-1-208 15,-2-3 64-15,0-1 16 0,0-1 128 0,-1-1 0 16,-1-2 0-16,0-2 0 0,-2 0 0 0,1-2 0 16,0-1 160-16,1-1-160 0,-4-2 256 0,1 0-64 15,-1 0 0-15,-1-1 0 0,-1-1-192 0,0 0 144 16,-1-2-144-16,0 0 128 0,-2 2-128 0,0-2-192 15,-3 2 32-15,0 1 16 16,-3-3-240-16,-1 3-32 0,-2 2-16 0,-1 1 0 0,-1 1 32 0,0 4 0 16,-3 1 0-16,1 3 0 0,1 2 400 0,-1 4 0 15,0 3 0-15,-1 4 0 0,1 1 624 0,2 4 48 16,0 2 16-16,2 5 0 0,3-2 128 0,2 3 16 16,0 1 16-16,3 1 0 0,1 2 144 0,3-4 32 15,2 1 0-15,4-1 0 0,3-1-464 0,3-1-96 0,4-5-16 0,2-3 0 16,2-4-272-16,3-3-176 0,6-3 192 0,1-2-192 31,3-3-1904-31,-3-4-480 0</inkml:trace>
  <inkml:trace contextRef="#ctx0" brushRef="#br0" timeOffset="19031.45">10681 3733 32255 0,'0'0'704'0,"-4"-2"160"0,-3 0 32 0,-1-2 0 0,-1 2-720 0,-2-1-176 16,0 2 0-16,-3-1 0 0,-1 2 960 0,-2 2 144 16,-1 2 48-16,-2-2 0 0,-1 4-784 0,0 1-160 15,-1 1-16-15,0 3-16 0,1 0-176 0,0 2 0 16,-2 2 0-16,3 0 0 0,3 2-192 0,4 2 16 16,2 0 16-16,3 3 0 0,3-5-48 0,2 3-16 15,3-5 0-15,4 2 0 0,1-1-32 0,4 2 0 16,4 1 0-16,3-1 0 0,1-1 112 0,2 0 16 15,2 0 0-15,1 0 0 0,1-2 272 0,0 2 64 16,2 0 16-16,0-1 0 0,-2-3 384 0,0 1 80 16,-2 0 16-16,-1 1 0 0,-2-1 160 0,-4 0 32 15,-2 1 16-15,-4-1 0 0,-4-1-32 0,-3 3-16 16,1 1 0-16,-6 0 0 0,-3-2-352 0,-3 1-80 16,-5 0-16-16,-2-1 0 0,-2 2-224 0,-1-1-32 0,-2-3-16 0,0-3 0 31,-1-2-1072-31,0-3-224 0,0-1-32 0,1-4-16 15,1-4-2512-15,-1-5-512 0</inkml:trace>
  <inkml:trace contextRef="#ctx0" brushRef="#br0" timeOffset="19203.28">10434 3775 34271 0,'9'-9'1520'0,"-3"5"304"0,3-1-1456 0,2-2-368 0,-1-1 0 0,2 0 0 16,2 1 1472-16,1 0 208 0,-1 1 48 0,3 0 16 15,1 2-1008-15,3 1-208 0,0 0-32 0,1 2-16 0,2-1-480 0,2 1 0 16,0 1 0-16,0 1 0 16,0-2-576-16,-1 1-96 0,1 0-32 0,1 1 0 15,0 2-3472-15,2 0-704 0</inkml:trace>
  <inkml:trace contextRef="#ctx0" brushRef="#br0" timeOffset="19531.55">11338 3687 15663 0,'-14'-1'1392'0,"8"1"-1120"15,-2 0-272-15,-3 1 0 0,0-1 3584 0,-5 3 640 16,-2 1 144-16,-2 3 32 0,-1 2-2432 0,-1 4-496 16,1 0-80-16,0 5-32 0,-1 2-864 0,3 4-176 15,0 4-48-15,4 3 0 0,0 3-80 0,5 0-32 16,1 0 0-16,2 0 0 0,3 1 0 0,4 1 0 16,4-3 0-16,3-3 0 0,5-3-160 0,3-2 0 0,4-3 0 0,4-2 0 15,2-3 0-15,3-4 0 0,2-4 128 0,3-5-128 16,0-4 128-16,-1-4-128 0,1-3 192 0,-2-2-64 15,0-1 128-15,-3-1 32 0,-3-6 0 0,-3-1 0 16,-1-3 256-16,-2-1 48 0,-1 0 16 0,-1-3 0 16,-4-2 128-16,-1-1 32 0,-2 0 0 0,-2-2 0 15,-2 0-240-15,-3-3-32 0,-1 3-16 0,-5-1 0 16,-3 4-272-16,-5 2-48 0,-1-3-16 0,-2 2 0 16,-2 2-272-16,-3 1-64 0,-3 2-16 0,-2 3 0 31,1 4-1840-31,-2 2-384 0,0 2-64 0,-2 2-9776 0,-2 3-1952 0</inkml:trace>
  <inkml:trace contextRef="#ctx0" brushRef="#br0" timeOffset="20031.49">9292 4348 18431 0,'-7'-1'1632'0,"1"0"-1312"0,6 1-320 0,-7-4 0 15,2-3 2128-15,1 1 368 0,1-1 64 0,5 1 0 16,0-1-1040-16,2-3-224 0,1 1-32 0,2-2-16 16,1-4-656-16,2-1-128 0,1-1-16 0,0 0-16 15,2 0-80-15,2 0-16 0,-1 0 0 0,0 2 0 16,1 0-208-16,-1 4-128 0,-1 3 128 0,-1 1-128 15,-2 3 0-15,-1 2 128 0,0 0-128 0,-1 4 0 0,0 2 208 0,0 5-16 16,-2-1-16-16,2 2 0 0,1 2-176 0,1 1 0 16,-1 1 0-16,2-1 0 0,1-1 0 0,0 0 128 15,1-1-128-15,0 0 192 0,0-5-192 0,0 1 128 16,0-2-128-16,1-1 128 0,-1-1 16 0,0-3 0 16,2-2 0-16,-2-2 0 0,1 0-144 0,1-2 0 15,-1-3 144-15,3-2-144 16,1-2-1472-16,3 0-384 0,-4 0-64 0</inkml:trace>
  <inkml:trace contextRef="#ctx0" brushRef="#br0" timeOffset="32328.65">3184 3004 15135 0,'0'0'672'0,"0"0"144"0,0 0-656 0,0 0-160 0,0 0 0 0,0 0 0 15,0 0 1264-15,0 0 208 0,0 0 64 0,0 0 0 16,0 0-448-16,0 0-64 0,0 0-32 0,0 0 0 16,0 0-560-16,-2 6-112 0,2-1-32 0,0 1 0 15,0 2-80-15,0 0-16 0,0 0 0 0,2 0 0 16,-1 2-32-16,0 0-16 0,1 1 0 0,-2-1 0 16,0 1 48-16,0 0 0 0,-2 3 0 0,2-5 0 15,0 1 144-15,-1 0 48 0,-2 4 0 0,2-4 0 16,0 0 48-16,-1 2 16 0,0-1 0 0,1 0 0 15,-1 0-176-15,1 0-16 0,0 0-16 0,-1 1 0 16,1-1-112-16,0 1-128 0,-1-3 176 0,1 2-176 16,0-1 144-16,0 0-144 0,-2 1 0 0,0-1 144 15,2 2-144-15,-2 0 0 0,1-2 0 0,-1 1 0 0,-1-1 208 0,2 1 16 16,0-1 0-16,0-1 0 0,-2 0-224 0,1 0-256 16,1-1 48-16,-1 0 16 0,0 1 192 0,1-2 0 15,-1-1 0-15,1 1 0 0,-1-1 0 0,0 1 0 16,1 1 0-16,-1-2-144 15,1 1-400-15,0 0-80 0,2 1-16 0,0 0 0 16,0-8-1872-16,-1 9-384 0</inkml:trace>
  <inkml:trace contextRef="#ctx0" brushRef="#br0" timeOffset="32656.74">3100 3016 16751 0,'0'0'736'0,"0"0"160"0,0 0-704 0,0 0-192 0,0 0 0 0,0 0 0 0,0 0 1440 0,0 0 256 15,0 0 48-15,0 0 16 0,0 0-224 0,-5 4-32 16,-1 0-16-16,-2 1 0 0,0 2-528 0,-1 2-128 16,-2 0 0-16,1 1-16 0,-1 1-416 0,2 0-80 15,-1 3 0-15,1-4-16 0,0 0-304 0,-2 1 0 16,3 1 0-16,2-5 0 15,-1 2-1632-15,2 1-384 0,1-3-80 0</inkml:trace>
  <inkml:trace contextRef="#ctx0" brushRef="#br0" timeOffset="33159.04">3421 3003 7359 0,'0'0'320'0,"0"0"80"0,0 0-400 0,0 0 0 0,0 0 0 0,0 0 0 16,0 0 3424-16,-3 7 608 0,3-7 112 0,-1 10 16 15,0-3-2144-15,-1 2-432 0,1 0-96 0,2 2-16 16,-1-1-448-16,0 1-112 0,0 1-16 0,0 1 0 16,0 0-192-16,0 2-64 0,-1-1 0 0,0 0 0 15,1 2-352-15,0 1-80 0,-1 2-16 0,-1 2 0 0,1 1-192 16,1 2 144-16,-1 1-144 0,1-1 128 0,0 2-128 0,0-1 0 16,-2-1 0-16,1-2 128 0,0-1-128 0,1 0 0 15,0-2 0-15,-2 1 0 0,1-3 0 0,0 0 0 16,-1-2 0-16,2 0 0 15,-2-4 128-15,1 1-128 0,-1-3 0 0,2-1 128 0,0-8-128 0,0 0 0 16,2 6 0-16,-2-6 0 0,0 0 0 0,0 0 0 16,0 0 144-16,9 0-144 0,0-1 256 0,1-1 0 15,1-1-16-15,0 2 0 0,1-5 16 0,0 5 16 16,1-1 0-16,0-1 0 0,0 2-144 0,1-2-128 16,2 2 144-16,1-1-144 0,-1 0 0 0,1 1 0 0,1-2 0 15,0 0-160 1,2 1-1632-16,-1 0-336 0</inkml:trace>
  <inkml:trace contextRef="#ctx0" brushRef="#br0" timeOffset="34268.76">1799 2794 22047 0,'0'0'976'0,"0"0"208"0,-5 8-944 0,1-1-240 16,4-7 0-16,0 0 0 0,0 0 816 0,0 0 112 15,0 0 32-15,0 0 0 0,8 2 64 0,1 0 32 16,1-4 0-16,2-2 0 0,1-1-400 0,1-3-80 16,2-1 0-16,4-1-16 0,2-2-80 0,3 0-16 15,1-1 0-15,5-1 0 0,2 0-112 0,0-1-32 16,0-2 0-16,1 2 0 0,1-2-144 0,2 0-48 15,-1-4 0-15,3 0 0 0,-1-1-128 0,3 1 192 16,0 0-192-16,1 0 192 0,0 1-192 0,-1 1 0 16,1-2 144-16,-4 3-144 0,-5-1 0 0,-2 0 0 15,0 2 0-15,-2 2 128 0,-3-3-128 0,-3 1 144 16,-2 2-144-16,-3 1 160 0,-2 1-16 0,-3 1 0 16,-2 2 0-16,-2 1 0 0,-2 1 304 0,0-1 64 15,0 2 16-15,-2 1 0 0,-1-2-16 0,0 3-16 0,-4 5 0 0,2-6 0 16,-2 6-160-16,3-5-16 0,-3 5-16 0,0 0 0 15,0 0-160-15,0 0-16 0,4-4-128 0,-4 4 192 16,4-8-64-16,-4 8 0 0,0 0-128 0,6-4 192 16,1 2-192-16,-1-1 0 0,-6 3 128 0,8-1-128 15,0 1 0-15,0 0 144 0,1 1-144 0,2 2 128 16,1 1-128-16,1 0 128 0,2 2-128 0,0 1 128 16,3-1-128-16,3 3 192 0,3 2-192 0,1-1 192 15,1 2-32-15,1 1 0 0,0 1 0 0,2 2 0 16,1 2 16-16,0-3 0 0,-1 0 0 0,-1 1 0 15,1-2-32-15,-2 2 0 0,2 1 0 0,-3-2 0 16,0 2 64-16,0-1 16 0,-1-2 0 0,1-1 0 0,-2-1 0 16,-1 0 0-16,-1-2 0 0,2 2 0 0,-2 0-80 0,-1-3-16 15,-3-1 0-15,0-2 0 0,-2 1-128 0,-2-1 192 16,1 0-192-16,-2-1 192 0,0 0-192 0,-2 0 160 16,1 0-160-16,-1-2 160 0,-1 1 0 0,-1-1 0 15,0-1 0-15,-1 1 0 0,0-1-32 0,-8-2 0 16,8 3 0-16,-2 1 0 0,-6-4-128 0,7 1 160 15,-7-1-160-15,0 0 160 0,0 0-160 0,8 3 0 16,-8-3 144-16,6 2-144 0,-6-2 0 0,0 0 0 16,7 0 0-16,-7 0 128 0,0 0-128 0,0 0 0 15,0 0 0-15,0 0 128 0,0 0-128 0,0 0-128 16,0 0 128-16,0 0-192 16,0 0-1440-16,5-4-288 0,-5 4-64 0</inkml:trace>
  <inkml:trace contextRef="#ctx0" brushRef="#br0" timeOffset="35206.16">4242 2337 1839 0,'0'0'160'0,"0"0"-160"15,0 0 0-15,16 0 0 0,-16 0 4000 0,0 0 768 16,0 0 160-16,6 8 16 0,-6-8-3168 0,6 9-640 16,-1-1-128-16,0-1-32 0,-1-1-656 0,0 3-144 15,-1-3-32-15,-3-6 0 0,0 0-144 0,0 0 0 16,0 0 0-16,0 0 128 0,0 0-128 0,0 7 128 0,0-7-128 15,0 0 128-15,-3 6-128 0,3-6 160 0,-5 7-160 0,-2-2 160 16,1 0-160-16,-1-1 0 0,7-4 0 0,-6 3 128 16,-2-3-128-16,8 0 0 0,0 0 0 0,0 0 128 15,0 0 80-15,-5-5 16 0,1-1 0 0,2 0 0 16,2-2 192-16,3 3 32 0,-3 5 16 0,5-7 0 16,0-2 240-16,1 3 64 0,-1-1 0 0,0 1 0 15,0-1 48-15,2 2 16 0,-7 5 0 0,0 0 0 16,5-3-176-16,-5 3-16 0,0 0-16 0,0 0 0 15,0 0-336-15,0 0-64 0,0 0-16 0,0 0 0 16,0 0-208-16,0 0 0 0,5 7-144 0,-1-1 144 16,-1 3-2528-16,-2-1-416 0,-1 0-64 0</inkml:trace>
  <inkml:trace contextRef="#ctx0" brushRef="#br0" timeOffset="35628.24">4310 2678 16863 0,'0'0'752'0,"0"0"144"0,0 0-704 0,0 0-192 15,0 0 0-15,0 0 0 0,0 0 1280 0,0 0 208 16,0 0 48-16,0 0 16 0,0 0-704 0,0 0-144 15,0 0-16-15,0 0-16 0,0 0-160 0,-5 6-16 0,5-6-16 0,0 0 0 16,-7 1-144-16,7-1-16 0,0 0-16 0,0 0 0 16,-6-4-176-16,6 4-128 0,-5-5 144 15,5 5-144-15,-3-7 192 0,3 7-64 0,0 0-128 0,0 0 192 16,1-6 128-16,2-1 0 0,0-1 16 0,0 2 0 16,3-1 256-16,-2 2 48 0,-4 5 16 0,5-5 0 15,-1 0-16-15,-4 5 0 0,0 0 0 0,6-3 0 16,-6 3-64-16,0 0-32 0,0 0 0 0,0 0 0 15,0 0-144-15,0 0-16 0,0 0-16 0,0 0 0 16,0 0-128-16,0 0-32 0,0 0 0 0,2 8 0 16,-4 0-208-16,2-8 144 0,-2 6-144 0,2-6 128 15,-3 7-128-15,3-7-144 0,-4 6 144 0,4-6-208 16,0 0-1264-16,0 0-256 0,0 0-64 0,0 0-8432 16,0 0-1680-16</inkml:trace>
  <inkml:trace contextRef="#ctx0" brushRef="#br0" timeOffset="35815.74">4618 2320 20271 0,'0'0'1792'0,"0"0"-1424"16,0 0-368-16,6-3 0 0,1-1 2736 0,-1 2 464 15,1-5 112-15,2 3 16 0,1 0-2064 0,3-1-416 16,-2 0-80-16,-1 0 0 0,1 0-624 0,0 1-144 15,1 0 0-15,0 0 0 16,0 1-400-16,-1-1-112 0,1 0-32 0,0 2 0 16,-3-2-2400-16,-1 0-496 0</inkml:trace>
  <inkml:trace contextRef="#ctx0" brushRef="#br0" timeOffset="36222.01">4739 2045 6447 0,'-20'1'576'0,"11"0"-576"0,-2 1 0 0,-2 2 0 0,-2 0 3808 0,0 1 656 0,-4-1 128 0,2 2 16 15,0 1-2128-15,0-1-432 0,1 3-96 0,-1 2-16 0,1-1-1072 0,0 3-224 16,2-1-32-16,1 4-16 0,0 2-384 16,1 3-80-16,-1-2 0 0,3 5-128 0,2-3 0 0,0 1 0 15,2 1 0-15,0-3 0 0,4 1 208 0,2-2-64 16,2 1-16-16,4-2 0 0,1 0-128 0,4-1 0 15,-1 0 0-15,3 0 0 0,3-3 0 0,2 1 0 16,3-6 0-16,1 0 0 0,2-1-192 0,3-2 48 16,3 0 0-16,1-4 0 0,2 1 144 0,1-6 0 15,-3-1 0-15,-1-1-128 0,-3-3 128 0,-1-1 0 16,1-3 0-16,-4-1 128 0,-1 0 64 0,-2-4 32 16,-5-1 0-16,-2-1 0 0,-2-1 272 0,-3 2 48 15,-3-3 16-15,-1 0 0 0,-2 0 16 0,-2-1 0 16,-1-1 0-16,-3-1 0 0,-4 1-192 0,-2 0-16 15,-2 3-16-15,-1 0 0 0,-1 1-64 0,-3 0-16 16,-1 1 0-16,-1 1 0 16,0 3-1008-16,-3 1-208 0,1 0-32 0,1 4-16 15,2 2-1360-15,2 3-272 0,3 3-48 0,3 2-10656 0</inkml:trace>
  <inkml:trace contextRef="#ctx0" brushRef="#br0" timeOffset="36487.74">5507 2191 26543 0,'0'0'1168'0,"0"0"256"0,0 0-1136 0,0 0-288 15,0 0 0-15,4 6 0 0,0 1 1376 0,0 2 224 16,-2 3 32-16,1 3 16 0,-1 4-928 0,2 0-176 16,0 2-32-16,1 1-16 0,1 2-320 0,-1 0-176 15,0 4 192-15,2-2-192 0,-1 3-192 0,1 1-128 16,-1 1-48-16,1-4 0 16,-2 1-2368-16,0-4-464 0,0-4-112 0</inkml:trace>
  <inkml:trace contextRef="#ctx0" brushRef="#br0" timeOffset="36675.12">5465 2436 25791 0,'0'0'1152'0,"0"0"224"0,0 0-1104 0,7-3-272 0,1-2 0 0,-1 0 0 15,2-2 1280-15,2 2 208 0,-1 0 48 0,2 0 0 16,1-2-992-16,1 1-192 0,2-1-32 0,1 1-16 15,1 0-640-15,1 0-128 0,0-1-32 0,1 0-8816 16,1-1-1760-16</inkml:trace>
  <inkml:trace contextRef="#ctx0" brushRef="#br0" timeOffset="36878.33">6103 2124 19343 0,'0'0'1728'0,"0"0"-1392"16,2 9-336-16,0 1 0 0,-2-1 2096 0,1 2 336 16,0 2 80-16,1 3 16 0,-1 0-1024 0,0 2-208 15,2 2-32-15,-1 2-16 0,2-3-960 0,0 5-288 16,-1-5 128-16,-1 5-128 16,2-3-1312-16,2 1-336 0,-1-3-64 0,0 1-11280 0</inkml:trace>
  <inkml:trace contextRef="#ctx0" brushRef="#br0" timeOffset="37097.01">6290 2014 9215 0,'0'0'816'0,"2"-6"-656"0,-2 6-160 0,0 0 0 15,0 0 4032-15,0 0 768 0,8 0 144 0,-8 0 48 16,6 6-3104-16,1 3-608 0,0 5-128 0,1 3-32 15,0 2-496-15,2 4-112 0,0 3 0 0,-1 1-16 16,0 3-496-16,1 1 0 0,1 1-128 0,2-2 128 16,-1-2-720-16,-1 1-48 0,1 0 0 0,0-3 0 15,-4-1-1520-15,-1-1-304 0,0-4-64 0</inkml:trace>
  <inkml:trace contextRef="#ctx0" brushRef="#br0" timeOffset="37284.44">6198 2304 14735 0,'0'0'1312'0,"0"0"-1056"0,0 0-256 0,0 0 0 0,0 0 3104 0,0 0 560 16,8-2 112-16,-2-5 32 0,1-1-2160 0,2-1-432 15,3 0-96-15,2-1-16 0,3-2-800 0,0 0-176 16,0 2-128-16,1-1 192 15,2 1-1616-15,2 1-320 0,-1-3-64 0</inkml:trace>
  <inkml:trace contextRef="#ctx0" brushRef="#br0" timeOffset="37472.15">6628 1804 1839 0,'0'0'160'0,"1"6"-160"0,-1 5 0 0,0-1 0 15,0 2 4736-15,2 1 928 0,-1 1 176 0,3 0 48 16,0 5-4032-16,1 0-816 0,0 2-144 0,2 0-48 16,1-1-704-16,1 2-144 0,-1-3 0 0,-1 2 0 15,2-1-2320-15,-1-1-432 0</inkml:trace>
  <inkml:trace contextRef="#ctx0" brushRef="#br0" timeOffset="37675.32">6543 1972 4607 0,'0'0'400'0,"0"0"-400"16,4-7 0-16,-4 7 0 0,5-5 4816 0,2-1 880 16,1-1 192-16,0 1 16 0,1 0-3232 0,1 1-656 15,-1 1-128-15,2-2-32 0,0 0-1248 0,1 1-256 16,1 0-48-16,2 0-16 15,-2-2-736-15,0 2-128 0,-2 2-48 0,2 0 0 16,2-1-2368-16,-1-2-464 0</inkml:trace>
  <inkml:trace contextRef="#ctx0" brushRef="#br0" timeOffset="38036.53">6717 1621 17903 0,'-21'-5'784'0,"10"4"176"0,0 1-768 0,-4 1-192 0,1 1 0 0,-3 2 0 15,-1 0 1344-15,0 4 208 0,-1 3 48 0,4 2 16 16,-1 4-624-16,2 2-128 0,1 5-32 0,1-1 0 16,4 4 112-16,0 2 16 0,3 1 0 0,1 0 0 15,3 0 0-15,2-1 0 0,3-2 0 0,3 1 0 16,2-2-464-16,1 0-96 0,2-2-16 0,4-3 0 0,3-4-384 16,1-1 0-16,-2-2-192 0,3-2 192 0,0-3-192 15,1-2 192-15,1-3-192 0,1-3 192 0,-1-2 0 0,-1-3 0 16,-1-2 0-16,-1 0 0 0,-1-2 0 0,0-2 0 15,-4-3 0-15,0-2 192 0,-4 0 0 0,0-2 16 16,-3 0 0-16,-2-4 0 0,-2 0 32 0,-3 0 0 16,-2 0 0-16,-2 0 0 0,-1-1-80 0,-2-1-16 15,-2-2 0-15,-2 2 0 0,-3-1-144 0,-2 2 0 16,0 1 0-16,-4 1 0 16,0 2-752-16,-2 3-80 0,-1-4 0 0,1 4-9520 15,1 3-1888-15</inkml:trace>
  <inkml:trace contextRef="#ctx0" brushRef="#br0" timeOffset="74965.67">8783 5326 21183 0,'0'0'944'0,"0"0"192"0,0 11-912 0,0 2-224 0,0 4 0 0,0 0 0 15,0 2 2496-15,0-1 448 0,0 5 80 0,1 1 32 16,-1 4-1216-16,0 2-240 0,-1 0-64 0,0 2 0 16,0 4-672-16,-1 0-144 0,0 3-16 0,-1 0-16 15,-1 0-176-15,0 2-48 0,-2-1 0 0,-2 1 0 16,-1-1-112-16,1 3-32 0,0 1 0 0,0 2 0 16,0 1-320-16,1-3 128 0,0 1-128 0,2-4 0 15,-2-3 0-15,2-3 0 0,1-5 0 0,2-1 128 16,0-6-128-16,1-3 0 0,1-6 0 0,1-2 0 15,3-1-128-15,0-5 0 0,0 1 0 0,-4-7 0 16,8 1-1248-16,2-1-240 0,3-1-48 0,0-5-16 16,-2 1-1248-16,2-3-240 0,1-2-48 0</inkml:trace>
  <inkml:trace contextRef="#ctx0" brushRef="#br0" timeOffset="75293.75">9229 5504 21183 0,'-4'-12'944'0,"4"12"192"0,0 0-912 0,0 0-224 0,-1-5 0 0,1 5 0 15,0 0 2272-15,0 0 416 0,0 0 64 0,-7 4 32 16,1 1-1312-16,-1 1-256 0,1 3-48 0,-1 6-16 16,-1 0-640-16,-1 6-128 0,-2 1-16 0,-3 6-16 15,-1-1 96-15,-2 6 32 0,-1 2 0 0,-2 1 0 16,1 4 0-16,-1-1 0 0,2 0 0 0,1 0 0 15,0-3-160-15,2 0-16 0,2-4-16 0,2-2 0 16,-1-4 64-16,3-1 16 0,1-4 0 0,3-2 0 16,0-2-128-16,1-1-32 0,1-2 0 0,2-1 0 15,1 0-208-15,2-2 144 0,2-2-144 0,2-2 128 16,1-2-128-16,4 0 0 0,1-4 0 0,2 2 0 16,1-3 0-16,4 0 0 0,0 0 0 0,2 0 0 31,1-3-512-31,0 2-16 0,2-3-16 0,-2 1 0 0,0 1-1168 15,-1-2-224-15,-1 0-48 0,-1 0-16 0,1-1-1120 16,-2 0-208-16</inkml:trace>
  <inkml:trace contextRef="#ctx0" brushRef="#br0" timeOffset="75621.92">9507 5996 24639 0,'0'0'1088'0,"0"0"240"0,-6 2-1072 0,0 0-256 15,-2 4 0-15,-1-1 0 0,-1 1 1408 0,-2 3 240 16,0-1 32-16,0 3 16 0,-1-1-736 0,2 2-128 15,-1 1-48-15,0 2 0 0,2 2-496 0,1 3-96 16,1 1-32-16,3 1 0 0,-1 1-160 0,4-3 192 16,-1-2-192-16,3-1 192 0,1-2-192 0,2-2 0 15,1-3 0-15,2 0 128 0,1-3-128 0,2-4 0 16,0-2 0-16,2-2 0 0,0-2 0 0,1-4 0 0,0 1 0 0,0-3 0 16,-1-2-144-16,0 1 144 0,1 0-192 0,-2-4 192 15,-1 1 0-15,-1-2 0 0,0 2 0 0,-2 1 144 16,1 0 160-16,-1 2 16 0,-1 1 16 0,-1 1 0 15,-4 8 320-15,0 0 64 0,0 0 16 0,0 0 0 16,0 0 48-16,7 4 16 0,-2 5 0 0,2 0 0 16,-2 3-368-16,1 1-80 0,1 1-16 0,1 4 0 15,1-1-336-15,4 3 0 0,-1-3 0 0,1 0 128 16,1-2-128-16,2 0-240 0,-1-2 64 0,2-1 16 31,-1-1-1632-31,-2-2-336 0,1-2-64 0,-1-3-8880 0,0-2-1792 0</inkml:trace>
  <inkml:trace contextRef="#ctx0" brushRef="#br0" timeOffset="75825.05">9968 5986 21183 0,'0'0'944'0,"0"0"192"0,0 0-912 0,0 0-224 15,0 0 0-15,0 0 0 0,0 0 3184 0,0 0 592 16,0 0 112-16,9 0 16 0,0-4-2336 0,3 0-480 15,1 0-80-15,3 0-32 0,2 0-832 0,2-2-144 16,1 1 0-16,-1 1 0 16,3 2-2112-16,-1 0-320 0,1-5-48 0,-2 2-12176 0</inkml:trace>
  <inkml:trace contextRef="#ctx0" brushRef="#br0" timeOffset="76028.05">9989 6222 33407 0,'0'0'1472'0,"0"0"320"0,0 0-1440 0,0 0-352 0,8 6 0 0,2-2 0 16,2 0 1328-16,2-2 192 0,3-2 32 0,4-2 16 16,1 1-672-16,4-2-128 0,2-1-16 0,1 1-16 31,-2-3-1584-31,2 1-320 0,-1 0-64 0</inkml:trace>
  <inkml:trace contextRef="#ctx0" brushRef="#br0" timeOffset="76528.09">10956 5544 22111 0,'0'0'1968'0,"0"0"-1584"0,0 0-384 0,0 0 0 0,0 0 2112 0,0 0 320 16,0 0 80-16,0 0 16 0,-1 7-1040 0,1 6-208 15,-2 7-32-15,0 8-16 0,-2 8-720 0,2 1-160 16,-2 3-32-16,0 3 0 0,-3 4-320 0,3 0 0 16,1 3 0-16,-1-2 0 15,-2-4-480-15,4 1-112 0,1-5-32 0,2-2 0 16,1-6-3184-16,2-4-640 0,3 15-128 0,-2-24-32 0</inkml:trace>
  <inkml:trace contextRef="#ctx0" brushRef="#br0" timeOffset="76824.94">11175 5700 8287 0,'0'0'736'0,"-3"-6"-592"0,-3-2-144 0,0 3 0 16,-1 2 4016-16,1 3 768 0,-1 3 144 0,-1 2 48 15,1 4-3312-15,-1 6-640 0,-1 5-144 0,3 5-32 16,3 4-608-16,0 2-240 0,2 3 176 0,3 0-176 15,3 0 0-15,5-2 0 0,1 1 0 0,5-3 0 16,2-3 0-16,3-3 0 0,4-5 0 0,0-2 0 16,1-1 0-16,1-6 192 0,-3-6 0 0,-2-4 0 15,0-1 960-15,-1-4 176 0,0-3 32 0,-3-1 16 16,-3-3 64-16,-1 0 16 0,-5-6 0 0,-2 0 0 16,-1-2-480-16,-2-3-80 0,-3-2-32 0,-5 2 0 15,-1-2-496-15,-6 0-112 0,-2 2 0 0,-2-1-16 16,-2 1-240-16,-2-2 0 0,1 0 0 0,-1 4 0 15,-4-3-624-15,3 3-112 0,-1 1-32 0,3 2 0 16,2 1-1936-16,4 1-400 16,4 3-80-16</inkml:trace>
  <inkml:trace contextRef="#ctx0" brushRef="#br0" timeOffset="76981.19">11527 5466 31327 0,'0'0'1392'0,"0"0"272"0,0 0-1328 0,0 0-336 16,0 0 0-16,0 0 0 0,0 0 1840 0,6-8 288 15,-2-2 64-15,3-1 16 0,4 1-1408 0,1 1-288 16,1 1-48-16,0-1-16 16,1 1-2192-16,2 0-448 0,-1 1-96 0</inkml:trace>
  <inkml:trace contextRef="#ctx0" brushRef="#br0" timeOffset="77293.64">12079 5162 15663 0,'-12'9'1392'0,"-3"-2"-1120"0,-2-1-272 0,-3 1 0 15,-1-1 2576-15,2 2 464 0,0 1 96 0,2-2 0 16,3-1-1696-16,2 1-352 0,2-1-64 0,5-1 0 15,1 1-832-15,4-6-192 0,0 0 0 0,0 0 0 16,8 6 0-16,2-2-240 0,3 3 80 0,3-1 16 16,5 1 144-16,-1 0-192 0,1 0 192 0,1 2-192 0,2 0 192 0,-1 2 0 15,-2-1-144-15,0 1 144 0,-3-2 128 0,-1 4 112 16,-2-2 16-16,-5 4 0 0,-2-1 192 0,-3 0 64 16,-4-1 0-16,-2 2 0 0,-3 0 96 0,-4 4 32 15,-1-4 0-15,-2 0 0 0,-4-2-640 0,-2-3 0 16,-1-1-224-16,0-1-9952 15,0-1-2000-15</inkml:trace>
  <inkml:trace contextRef="#ctx0" brushRef="#br0" timeOffset="77434.25">12032 5141 29999 0,'0'0'1328'0,"7"-4"272"0,-1-1-1280 0,2-2-320 0,1 0 0 0,0 0 0 16,0 1 736-16,0-1 80 0,0 2 16 0,1 4 0 15,-1-3-832-15,0 1 0 0,0 0-192 0,1 2-14336 16</inkml:trace>
  <inkml:trace contextRef="#ctx0" brushRef="#br0" timeOffset="77762.42">12465 5012 2751 0,'0'0'256'0,"0"0"-256"0,0 0 0 0,0 0 0 15,0 0 5136-15,-3 8 992 0,-2 1 192 0,-1 1 32 16,-2 1-3424-16,0 2-688 0,0 3-144 0,-1 3-32 0,-2-1-1168 0,1 3-224 16,1 1-48-16,0 3-16 0,0 3-224 0,2 0-32 15,3 1-16-15,3 0 0 0,1-2-336 0,3-1 0 16,3 0 0-16,3-2 0 0,2-2 0 0,2-3 0 16,2 1-176-16,1-4 176 0,1-5 0 0,1 0 0 15,2-4 128-15,-1-3-128 0,1-4 0 0,-1-5 0 16,2-3 0-16,0-3-192 0,-1-2 192 0,-2-3 160 15,-1-2-32-15,-2-4 0 0,0 1 144 0,-3-3 32 16,-1-4 0-16,-3 0 0 0,-4 2 192 0,-3-1 32 16,-2-1 16-16,-3 1 0 0,-4 0 160 0,-3 2 48 15,-5 3 0-15,-1-2 0 0,-1 5-368 0,-2-1-64 16,-1 4 0-16,0 5-16 0,2 3-304 0,-1 3 0 16,-1 2 0-16,2 4 0 15,1 3-1920-15,2 4-320 0,0 2-80 0</inkml:trace>
  <inkml:trace contextRef="#ctx0" brushRef="#br0" timeOffset="94632.21">2909 11386 16575 0,'0'0'736'0,"0"0"160"0,0 0-720 0,0 0-176 15,5 3 0-15,-5-3 0 0,0 0 1920 0,6 1 368 16,-6-1 64-16,0 0 16 0,6-1-848 0,-6 1-176 15,0 0-16-15,0 0-16 0,0 0-320 0,0 0-64 16,-3-7-16-16,-1 2 0 0,-2 1-192 0,-2 1-32 16,0 2-16-16,-1 1 0 0,-2 0-336 0,1 3-64 15,1 2-16-15,-2 3 0 0,0 2-256 0,-1 2 0 16,-1 2 0-16,1 0 0 0,4 1 0 0,0 0 0 16,1 1-128-16,0 0 128 0,2-2-128 0,2-1 128 15,2-1 0-15,2 0-144 0,2-2 144 0,1-1 0 16,1 0-144-16,3-1 144 0,-2-3-224 0,2 1 32 0,0-3 0 15,0 1 0-15,-8-4 192 0,9 3 208 0,-1-3-32 0,1-1-16 16,-1-2-160-16,1-1 0 0,0-1-192 0,-1-2 192 16,0 0-192-16,-2-4 192 0,2-1-192 0,-2 1 192 15,1-2-160-15,-2-2 160 0,0 1 0 0,-1 0-144 16,-1-1 144-16,0 1 0 0,-2-2 0 0,0 2 0 16,0 1 0-16,1 3 144 0,-2 3-144 0,0-1 0 15,-2 2 400-15,2 6-16 0,0 0-16 0,0 0 0 16,0 0 80-16,0 0 0 0,0 0 16 0,0 0 0 15,0 0-16-15,2 9 0 0,0 3 0 0,1 1 0 16,1 1-448-16,1 3 0 0,0 2 0 0,3 4 0 16,0-3-256-16,2 4-112 0,0-1-16 0,0 2 0 15,0 0-1488-15,2-2-304 0,1 0-64 0,1-3-7760 16,0-1-1552-16</inkml:trace>
  <inkml:trace contextRef="#ctx0" brushRef="#br0" timeOffset="94835.19">3193 11120 6447 0,'-5'-17'576'0,"2"11"-576"15,-1-2 0-15,1 0 0 0,2 0 5040 0,1 2 896 16,0 6 176-16,0 0 32 0,0 0-3776 0,0 0-752 16,0 0-144-16,9 9-48 0,-2 4-304 0,2 5-64 15,-1 3-16-15,0 5 0 0,-1 3-496 0,1 4-96 16,-1 1-32-16,-1 5 0 0,1 1-288 0,-1 3-128 0,1 1 128 0,1-1-128 31,-2-1-272-31,1-2-144 0,-1-1-32 0,-1-2 0 16,1-3-1744-16,-2-4-368 0,-2-4-64 0,2-4-11456 0</inkml:trace>
  <inkml:trace contextRef="#ctx0" brushRef="#br0" timeOffset="95022.78">3400 10949 23039 0,'0'0'2048'0,"0"0"-1648"0,0 0-400 0,-3 9 0 16,2 2 1408-16,0 0 192 0,0 3 32 0,-1 0 16 15,2 0-176-15,0 4-16 0,0 2-16 0,0 3 0 0,0 4-608 0,0 3-128 16,2 3-32-16,-1 1 0 0,-1 5-544 0,0 1-128 16,0 1 0-16,0 4 0 15,0-1-560-15,-1-1-144 0,-1-3-16 0,1-2-16 16,-2-4-1856-16,1-3-368 0</inkml:trace>
  <inkml:trace contextRef="#ctx0" brushRef="#br0" timeOffset="95522.7">3560 11177 14735 0,'0'0'1312'0,"0"0"-1056"16,0 0-256-16,0 0 0 0,0 0 3104 0,0 0 560 0,0 0 112 0,0 0 32 15,-3 7-1984-15,-1-1-400 0,-2 1-80 0,1 1 0 16,-1 1-512-16,-2 3-80 0,0-1-32 0,0 5 0 16,0-2-528-16,-1 2-192 0,-2 1 144 0,0 0-144 15,-1-2 0-15,2 2 128 0,1 0-128 0,1 0 0 16,1 0 0-16,1 0 0 0,1 1 0 0,1-1 0 16,0 0 0-16,3 0 0 0,1-1 0 0,1 0 0 15,0-3 144-15,3 0-144 0,3-2 160 0,0 0-160 16,3-2 128-16,1-1-128 0,4-3 0 0,2 2 0 15,1-7 0-15,3 0 128 0,4 0-128 0,-1-4 0 16,1-2 0-16,2 1 176 0,2-3-176 0,-2 1 160 16,-2-5-160-16,-1 0 0 0,-2-1 0 0,0 1 0 15,-2-2 0-15,-3 0 0 0,-3-2 128 0,0 2-128 16,-2-2 0-16,-2 2 0 0,-4-1 0 0,-1 2 0 0,-1 2 0 0,-2 0-176 16,0 2 176-16,-4-1-192 0,0 0 192 0,-2 3 0 15,-1-1-144-15,-2 0 144 0,-1 1 0 0,0 2 0 16,-1 0 0-16,1 2 0 0,1 3 128 0,-1 2 0 15,0 0 0-15,2 5 0 0,-1 3 336 0,0 3 64 16,2 3 16-16,1 1 0 0,3 2 48 0,2 2 16 16,2 1 0-16,1-2 0 0,2 4-240 0,4-5-48 15,-1 1-16-15,1-2 0 0,2-2-160 0,1-3-16 16,5-2-128-16,0-3 192 0,-2-1-320 0,1-2-80 16,0 0-16-16,0-5 0 15,1 0-1632-15,0-4-320 0,1-1-64 0,-1-2-8800 16,-1 0-1760-16</inkml:trace>
  <inkml:trace contextRef="#ctx0" brushRef="#br0" timeOffset="96102.53">4194 11250 28095 0,'0'0'1248'0,"0"0"256"0,0 0-1200 0,0 0-304 0,1 8 0 0,-1 3 0 16,0 3 1056-16,2 3 160 0,-1 2 16 0,0 4 16 15,-1 0-240-15,2 3-48 0,0 2-16 0,-1-2 0 16,1 1-320-16,0-4-64 0,1 4-16 0,0-7 0 15,-1 0-288-15,1-2-64 0,-1-2-16 0,0-2 0 0,-1-2-176 0,0-3 192 16,-1-9-192-16,3 7 192 0,-3-7-192 0,0 0 0 16,0 0-160-16,0 0 160 0,3-7-304 0,-1-2 48 15,2-2 0-15,-1-2 0 0,1-2-64 0,0-3 0 16,-1-6 0-16,0-1 0 0,0-2 0 0,-1 0-16 16,0 0 0-16,0-1 0 0,2-1 32 0,1 4 16 15,0 4 0-15,1 2 0 0,0 2 288 0,1 4 0 16,-2 3 0-16,1 3 0 0,-6 7 0 0,0 0 0 15,8 3 0-15,0 4 0 0,0 1 128 0,-2 4 64 16,1 2 32-16,0 2 0 0,0-2-224 0,2 2 144 16,2 0-144-16,1-1 128 0,-1 1-128 0,2 0 0 15,2 0 0-15,-1-1 0 0,-1-1 0 0,1 1 0 16,2-2 0-16,-2-2 0 0,3 1 0 0,0-3 192 16,2-1-192-16,-1-2 192 0,0-2-48 0,0 0 0 15,1-1 0-15,-1 0 0 0,-1-3-144 0,0-3 192 0,-2 0-192 16,2 1 192-16,-1-1-192 0,1-2 128 0,-4-2-128 0,-1 0 128 15,-2-4-128-15,-1 1-176 0,0 1 48 0,-1-4 0 16,-3-4-192-16,-1 1-48 0,-2 0 0 0,-4 1 0 16,0-1 176-16,-3-1 48 0,-2 0 0 0,-2 3 0 15,-2 1 0-15,0 2 0 0,-1 3 0 0,-1 2 0 16,1 3 144-16,0 6-128 0,1 3 128 0,0 1-128 16,2 6 640-16,1 4 144 0,1 3 32 0,1 3 0 15,5 0 208-15,0 5 64 0,5 1 0 0,0-1 0 16,2 2-64-16,3-1-16 0,2 0 0 0,2-3 0 15,2-2-144-15,5-1-32 0,1-3 0 0,2-1 0 16,1-2-368-16,3-4-80 0,-2-2 0 0,2-1-16 16,3-4-240-16,1-1 0 0,1-2 0 0,3-2-13744 15,3-1-2672-15</inkml:trace>
  <inkml:trace contextRef="#ctx0" brushRef="#br0" timeOffset="98196">9473 9926 11967 0,'0'0'1072'0,"-5"-2"-864"0,-2 1-208 0,2 1 0 0,5 0 3520 0,0 0 672 0,0 0 128 0,0 0 32 15,-4-2-2432-15,1-5-496 0,2 1-80 0,2-2-32 16,2-1-416-16,1-3-96 0,1-2-16 0,0-5 0 16,3 1-336-16,3-3-80 0,0 0-16 0,2-1 0 0,0 0-112 0,2 1-32 15,0-1 0-15,1 1 0 0,0 2-208 0,-1 0 0 16,0 4 0-16,-1 0 0 0,-1 2 128 0,0 2-128 15,-1 1 176-15,-1 6-176 0,-3 1 144 0,0 3-144 16,-8 0 0-16,7 5 144 0,-2 3-144 0,-1 3 128 16,0 5-128-16,0-2 128 0,0 6-128 0,-1-1 0 15,1 2 144-15,2 0-144 0,0 0 0 0,1-3 0 16,-2 1 0-16,1-4 128 0,1 2 224 0,1-1 48 16,-1-2 16-16,3-2 0 0,0-4-112 0,0-2-32 15,0-2 0-15,-1-3 0 0,0-1 176 0,1-4 16 16,1-2 16-16,-1-3 0 0,1-2-176 0,-1 1-48 15,0 0 0-15,1-3 0 0,-1-1-432 0,1 1-80 16,-1 0-32-16,1-1 0 16,-2 1-2256-16,0-4-448 0,0 1-80 0</inkml:trace>
  <inkml:trace contextRef="#ctx0" brushRef="#br0" timeOffset="98493.82">10358 9385 31839 0,'0'0'1408'0,"5"6"304"0,-1 1-1376 0,1 2-336 0,-1-3 0 0,0 2 0 16,-1 0 1504-16,-1 3 224 0,0-1 64 0,-1 3 0 15,0 1-576-15,2 2-96 0,-2-3-32 0,1 4 0 16,-2-1-640-16,1 2-144 0,0-1-32 0,-1 1 0 0,-1 0-272 16,1-1 128-16,1 1-128 0,0-4 0 0,1-1 128 0,-1-2-128 15,0 0 0-15,1-2 0 0,-2-9 0 0,0 0 0 16,2 9 0-16,-2-9 0 0,0 0 0 0,0 0 0 15,8 3 0-15,-1 0 0 0,2-3 0 0,1 0 0 16,2-2 0-16,1-2 0 0,0-1 0 0,3-2 0 16,1-2 0-16,1 0 0 0,1-4-208 0,4-1 0 15,1 1 0-15,2 0 0 16,0 1-480-16,1-1-80 0,-3 0-32 0,1 0 0 16,-3 1-2176-16,-1-1-432 0,-1 0-96 0</inkml:trace>
  <inkml:trace contextRef="#ctx0" brushRef="#br0" timeOffset="98759.35">10840 9304 21183 0,'0'0'1888'0,"0"0"-1504"0,-4 6-384 0,-1 0 0 16,0-1 3104-16,0-1 544 0,0 2 128 0,1 3 0 15,-1 2-1392-15,1 2-272 0,0 0-64 0,1 1-16 16,-2 5-1008-16,0 1-208 0,-2 3-48 0,2 1 0 15,0 4-496-15,-1 3-96 0,0 5-32 0,-1 1 0 16,0 2-144-16,0 2 0 0,2 0 0 0,1 2 0 16,-3-1 0-16,2 0 0 0,1-2 0 0,0-2 0 15,1-3-1376-15,0-2-160 16,2-3-16-16,2-3-16 0,3-3-1600 0,2-5-320 16,2-5-64-16</inkml:trace>
  <inkml:trace contextRef="#ctx0" brushRef="#br0" timeOffset="99103.06">11269 9357 19695 0,'-11'-4'864'0,"4"4"192"0,-2-1-848 0,-1 2-208 16,-4 1 0-16,-1 0 0 0,-2-2 1376 0,0 0 224 15,-1 3 64-15,2 1 0 0,2-4-592 0,2 4-112 16,-1 1-32-16,3 2 0 0,0 0-192 0,4 2-32 15,2 2-16-15,3-2 0 0,2 1-16 0,2 4 0 16,3 0 0-16,3 0 0 0,4-1-224 0,4 2-32 16,3 0-16-16,5 1 0 0,-1 1 176 0,4 0 16 0,0 0 16 0,0 1 0 15,-2 0 432-15,-1 2 96 0,-3-1 16 0,0 3 0 16,-3-2-384-16,0 1-64 0,-4 0 0 0,-2 0-16 16,-1-1-112-16,-5 3 0 0,-3 0-16 0,-3-1 0 15,-4 3-112-15,-2-4-32 0,-1 1 0 0,-4 0 0 16,0-1-256-16,-2-3-160 0,0 1 192 0,-2-8-192 15,-1 1-128-15,-2-4-144 0,-2-3-32 0,0-2 0 32,-2-5-2256-32,-3-2-448 0,0-3-80 0</inkml:trace>
  <inkml:trace contextRef="#ctx0" brushRef="#br0" timeOffset="99259.29">11162 9386 41295 0,'0'0'1824'15,"10"-5"384"-15,1-3-1760 0,2 1-448 0,0 5 0 0,3-5 0 0,-2 0 1568 0,3 0 224 16,2 2 64-16,0 1 0 0,1-3-848 0,1 5-176 16,2 0-16-16,0 1-16 0,2 0-464 0,3 1-80 15,2-3-32-15,1 2 0 0,1 1-224 0,1 0 0 16,1-1 0-16,1-1 0 16,2 0-1392-16,-1-1-272 0,1 1-48 0,-2-2-19488 0</inkml:trace>
  <inkml:trace contextRef="#ctx0" brushRef="#br0" timeOffset="130296.9">20682 12721 28559 0,'5'-43'2544'0,"-11"43"-2032"0,-2-1-512 0,2-1 0 15,6 2 1488-15,-8 0 208 0,-4-1 32 0,-1 0 16 16,0-1-1600-16,0 2-320 0,0 0-64 0,-2 3-16 15,1 1 256-15,-2 2 0 0,2 1 0 0,-1 1 0 0,-2 1 0 0,1 1 0 16,2 1 0-16,1-1 0 0,1 1 0 0,0 0 0 16,2 2-160-16,2-2 160 0,1 2 0 0,2 0 0 15,1-5 0-15,3 0 0 0,2-1 0 0,2 0-144 16,3-1 144-16,1-6 0 0,1 0-320 0,2-3 32 16,2-1 16-16,0 0 0 0,-2 1-48 0,0-2-16 15,2-3 0-15,-1-4 0 0,-2-2 336 0,0 1 0 16,-1-3 0-16,-1 1 0 0,0-2-176 0,-1 1 176 15,1 0-128-15,-2 3 128 0,-1 2 0 0,0 2 0 16,0-1 0-16,0 4 0 0,-2-2 336 0,-2 8 48 16,0 0 16-16,0 0 0 0,0 0 240 0,0 0 32 15,0 0 16-15,3 8 0 0,0 2-304 0,-1 2-64 0,2 2-16 0,0-3 0 16,-1 3-304-16,1 2 0 0,0 2 0 0,1-1 0 16,0 0-128-16,2 1-96 0,-1 0-16 0,1 1 0 31,0-4-1680-31,2-2-352 0,2-4-64 0,1-1-11040 0</inkml:trace>
  <inkml:trace contextRef="#ctx0" brushRef="#br0" timeOffset="130515.8">20918 12209 32127 0,'0'0'1424'0,"0"0"304"15,0 0-1392-15,0 0-336 0,0 0 0 0,0 0 0 0,0 0 1104 0,0 0 160 16,-1 10 16-16,1 4 16 0,1 3-304 0,2 4-64 16,1 5-16-16,0 3 0 0,-1 5-624 0,4 2-128 15,-2 1-32-15,2-1 0 0,-1 3-128 0,2 2-144 16,1 1 144-16,0-1-208 16,0-3-624-16,1 0-128 0,-1-4-32 0,1-2 0 15,-2 1-2080-15,-2-4-432 0,0-5-80 0</inkml:trace>
  <inkml:trace contextRef="#ctx0" brushRef="#br0" timeOffset="130750.14">21145 12123 6447 0,'0'0'576'0,"0"0"-576"0,0 0 0 0,0 0 0 0,0 0 4624 0,0 0 816 0,4 10 176 0,-1 2 16 16,-1-3-3040-16,-1 3-608 0,1 1-128 0,-1 2-32 16,-1 2-944-16,0 3-192 0,0 2-48 0,-1 3 0 15,-2 1-384-15,2 2-64 0,-2 5-32 0,-1-2 0 16,0 1-384-16,-1 3-80 0,0-3-16 0,-2 4 0 16,1-1-720-16,2-1-160 0,-1-3-16 0,1-2-8448 15,1-5-1664-15</inkml:trace>
  <inkml:trace contextRef="#ctx0" brushRef="#br0" timeOffset="131125.1">21301 12304 911 0,'0'0'0'0,"0"0"0"15,-2 6 0-15,-3 1 0 0,-1-1 4176 0,0 1 752 16,-1-2 160-16,0 2 32 0,-1 0-2688 0,-1 4-544 0,-1 1-96 0,0-1-32 16,-2-3 752-16,1 3 160 0,-1 0 16 0,-1 0 16 15,0 3-2128-15,1-1-448 0,2 0-128 0,2 0 0 16,0 0 448-16,3 0 16 0,1 0 0 0,3 2 0 15,2-2-256-15,3 1-48 0,1 0-16 0,4-1 0 16,3-2-144-16,1 2 0 0,0-4 144 0,1 1-144 16,2-4 128-16,1 0-128 0,1-1 160 0,2-1-160 15,-1-1 144-15,2-3-144 0,0 1 128 0,0-1-128 16,0 0 0-16,-1 0-224 0,1-1 32 0,-1 1 0 16,-2-3-1600-1,2 2-304-15,-2 0-64 0,-1-2-12432 0</inkml:trace>
  <inkml:trace contextRef="#ctx0" brushRef="#br0" timeOffset="131359.45">21686 12394 4607 0,'0'0'192'0,"0"0"64"0,0 0-256 0,0 0 0 16,0 0 0-16,0 0 0 0,0 0 6608 0,-1 9 1280 15,1-9 256-15,1 10 48 0,0-1-5936 0,3 3-1184 16,3 1-240-16,1 3-64 0,-1-2-448 0,3 3-112 16,0 1-16-16,0-2 0 0,2 1-192 0,0-1 0 15,-2-2 0-15,2 0-160 16,0 1-1280-16,-2-4-256 0,-1 0-48 0,2-2-8272 16,-2-3-1648-16</inkml:trace>
  <inkml:trace contextRef="#ctx0" brushRef="#br0" timeOffset="131547.01">22005 12408 22111 0,'0'0'976'0,"0"0"208"0,0 0-944 0,-3 8-240 0,-1 2 0 0,0 1 0 16,-2 3 3264-16,0 4 592 0,-2 6 128 0,0 1 32 16,-2 3-2288-16,-1 5-448 0,2 1-80 0,0 2-32 15,0 1-784-15,0-1-176 0,0 2-16 0,1-1-16 16,0 0-176-16,3-3-256 0,0-1 64 0,1-3 16 15,0-4-2016-15,3-3-416 0,-1-3-80 0,4-4-12736 16</inkml:trace>
  <inkml:trace contextRef="#ctx0" brushRef="#br0" timeOffset="132187.59">22273 12413 10127 0,'0'0'896'0,"0"0"-704"15,0 0-192-15,0 0 0 0,0 0 4720 0,0 0 912 16,0 0 176-16,0 0 32 0,0 0-3424 0,4 9-688 16,0 7-144-16,-2 2-32 0,1 4-688 0,-1 3-144 15,0 4-16-15,-1 0-16 0,-1-1-368 0,0 1-64 16,0 1 0-16,0-1-16 0,-1-5-80 0,-1 0-16 16,1-2 0-16,0-1 0 0,-1-4-144 0,2-2 128 15,0-1-128-15,0-4 128 0,0-2-128 0,0-8 0 0,0 0 0 0,0 0 0 16,0 0-160-16,4-5-16 0,0-5 0 0,-1-5 0 15,1 0 16-15,1-3 0 0,0-4 0 0,2-3 0 16,-1-2-192-16,1-2-32 0,1 1-16 0,-1-4 0 31,1 0-176-31,1-2-48 0,2-3 0 0,-1 3 0 16,2 2 64-16,-2 3 16 0,1 4 0 0,-2 4 0 0,0 3 224 0,-1 5 32 0,-2 3 16 0,1 6 0 16,-1 0 96-16,-6 4 32 0,7 8 0 0,-1 2 0 15,0 8 512-15,-2 5 96 0,-2 0 32 0,2 3 0 16,0 1 32-16,3 1 16 0,-4-1 0 0,3 1 0 15,0-1-144-15,2 0-16 0,0-3-16 0,1-2 0 16,1-1-192-16,2-2-48 0,2 0 0 0,2-1 0 16,0-5-128-16,1 0 160 0,-2-1-160 0,1-2 160 0,0-2-160 15,1 2 0-15,-2-3 0 0,1-4 0 0,0-1 144 16,-1-2-144-16,1-1 160 0,-1-3-160 0,1-3 192 0,0 1-64 16,-1-5-128-16,0 0 192 0,-1-2-192 0,-1-2 128 15,0 0-128-15,0-4 0 0,-1 0 0 0,-2-1-256 16,-1 1 16-16,-1-2 16 15,-1-1-576-15,-2 0-112 0,-1-2-32 0,-3 1 0 16,1-1-16-16,-4 3 0 0,0 2 0 0,-2 3 0 0,-3 2 496 0,1 3 80 16,-2 5 32-16,-1 5 0 0,0 3 656 0,-1 5 128 15,1 3 16-15,2 4 16 0,-1 3 304 0,1 3 48 16,2 1 16-16,1 2 0 0,3 3-96 0,2-1-16 16,2 1 0-16,2 3 0 0,4-4 0 0,3-1 0 15,2 0 0-15,4-1 0 0,3 0-64 0,5-3-16 0,4 0 0 0,5-4 0 16,5-1-64-16,-1-2 0 0,-1-1-16 0,1-2 0 15,1-3-560-15,0-3-144 0,1-2-16 0,1-2-12912 16,1-5-2592-16</inkml:trace>
  <inkml:trace contextRef="#ctx0" brushRef="#br0" timeOffset="134503.04">26696 11369 25279 0,'0'0'1120'0,"0"0"224"0,4 10-1072 0,-8-3-272 16,0 1 0-16,0-3 0 0,4-5 1120 0,-4 7 160 16,4-7 48-16,0 0 0 0,0 0 64 0,0 0 16 15,0 0 0-15,0 0 0 0,0 0-768 0,0 0-160 16,0 0-32-16,6-3 0 0,0-1-32 0,3-4-16 15,3-2 0-15,1-2 0 0,3-4-208 0,-3 1-64 16,-3-4 0-16,1 0 0 0,2-1 0 0,1-2 0 16,2 1 0-16,5-6 0 0,-5 5-128 0,-1 4 0 15,-2 2-160-15,0 3 160 0,-3 2 0 0,-1 5 0 16,-1-1-128-16,-8 7 128 0,0 0 0 0,0 0-192 16,0 0 192-16,8 8-192 0,-1 4 192 0,-2-2-144 0,1 3 144 0,-2 0-128 15,0-1 128-15,1 1 128 0,-1 0-128 0,2 0 176 16,0-2-32-16,1 0 0 0,-1-3 0 0,2-3 0 15,2-1 144-15,-1 0 32 0,2 0 0 0,-1-1 0 16,-1-1-64-16,2-4 0 0,-1-2 0 0,2 1 0 16,1 1-256-16,-1-2 0 0,-2-1-128 0,1-1 128 31,-1 0-2096-31,1 2-320 0,0-1-64 0</inkml:trace>
  <inkml:trace contextRef="#ctx0" brushRef="#br0" timeOffset="134893.56">27549 10971 19343 0,'0'0'1728'0,"-9"0"-1392"16,9 0-336-16,0 0 0 0,0 0 2784 0,0 0 480 15,0 0 112-15,0 0 16 0,0 0-1920 0,6-6-368 16,3-2-80-16,2 2 0 0,1-1-560 0,1-2-96 16,1-2-32-16,4 1 0 0,4 3-80 0,-1 0 0 15,-6-1-16-15,1 1 0 0,3 1-80 0,-2 2-16 16,-2 1 0-16,0 2 0 0,-4 2 112 0,-11-1 0 16,12 2 16-16,-12-2 0 0,0 0 48 0,11 7 0 15,-6 5 0-15,-3 0 0 0,-2 0-64 0,-2 3 0 0,-5 4 0 0,-1 1 0 16,-1 4-256-16,-4 2 0 0,0-3 0 0,-1 1 0 15,0 2 144-15,1-3-144 0,2 2 0 0,1 0 144 16,1-3 128-16,-1 2 32 0,3-1 0 0,-1-1 0 16,0 3 176-16,4-7 32 0,4 0 16 0,1-2 0 15,2 1-144-15,1-7-16 0,1 0-16 0,0 0 0 16,3 2-176-16,0 0-48 0,1-5 0 0,5 4 0 31,2-3-448-31,1-2-112 0,0-2-16 0,2-1 0 16,2-3-1456-16,4-2-288 0,1 1-64 0,4-2-9472 0,3 1-1904 0</inkml:trace>
  <inkml:trace contextRef="#ctx0" brushRef="#br0" timeOffset="135221.75">28527 10924 3679 0,'-16'-3'160'0,"2"-1"32"0,-6-3-192 0,1 3 0 15,-2 3 0-15,0-3 0 0,-1 1 5392 0,-1 3 1040 16,1 3 208-16,1 1 32 0,1 0-4304 0,0 4-848 15,3 1-176-15,3 2-48 0,2 4-592 0,2 0-112 16,2 0-16-16,4-1-16 0,1 0-288 0,5 1-48 16,3 4-16-16,3-2 0 0,2 0-208 0,3 0 128 15,3 0-128-15,2-1 0 0,3 1 160 0,1 0-160 16,0 1 160-16,0 0-160 0,-1 3 640 0,0 3 48 16,1 0 0-16,-4-2 0 0,-5-1 128 0,-1 1 16 0,-1-5 16 15,-2 3 0-15,0 1-112 0,-4-3-32 0,-2-2 0 0,-5-1 0 16,0 0-160-16,-2-1-32 0,-1-1-16 0,-3-1 0 15,-1-3-272-15,-3-1-48 0,-4-2-16 0,-1 1 0 16,-1-2-352-16,1-2-64 0,0-3 0 0,0-2-16 31,0 1-1504-31,0-5-288 0,3-6-64 0,1-1-9952 0,1-2-1984 0</inkml:trace>
  <inkml:trace contextRef="#ctx0" brushRef="#br0" timeOffset="135393.68">28448 10889 20271 0,'0'0'1792'16,"0"0"-1424"-16,12 3-368 0,1-2 0 0,3-1 4496 0,-2 0 832 15,-1-1 176-15,2 1 16 0,0 1-2912 0,2-1-592 16,1-1-112-16,2 1-32 0,1-4-1200 0,1 1-240 16,0 1-48-16,4-1-16 15,2-2-1088-15,3-3-224 0,1-4-32 0,4-1-19488 16</inkml:trace>
  <inkml:trace contextRef="#ctx0" brushRef="#br0" timeOffset="145401.97">23035 8876 12895 0,'0'0'1152'0,"0"0"-928"0,0 0-224 0,0 0 0 0,-1 8 2128 0,-2-1 384 16,3-7 80-16,-2 9 16 0,2-9-1376 0,0 8-272 15,0 1-48-15,0 0-16 0,-1 1-320 0,1-1-64 16,0 1 0-16,0-1-16 0,0 1-112 0,-2 2-32 15,1 0 0-15,0 1 0 0,1 0 112 0,-2 0 32 16,-2-3 0-16,1 3 0 0,-1 1-128 0,-3 2-32 16,1 1 0-16,-1 1 0 0,2 2 0 0,-3-1 0 15,-1 1 0-15,-2 1 0 0,0 0 176 0,-1 1 48 16,-1 1 0-16,0 3 0 0,-1-1-192 0,-1-1-48 16,1 0 0-16,1-1 0 0,1 0 208 0,2 1 48 15,-3-1 0-15,-2 0 0 0,0 1-64 0,-1-1 0 0,-1-2 0 0,1 3 0 16,1 0-144-16,-1-1-48 0,2 0 0 15,-2-2 0-15,-1-1-192 0,0-2-128 0,0 0 160 0,2-4-160 16,2 2 144-16,2-3-144 0,-1-3 128 0,2 0-128 16,1-3 0-16,1 0 0 0,0-1 128 0,0 0-128 31,1-2-496-31,0-1-128 0,1 0-16 0,6-3-16 16,-6 1-1552-16,6-1-304 0,0 0-64 0,-6-2-16 15,-1-3-48-15,2-1-16 0,1 1 0 0,0-1-7968 0</inkml:trace>
  <inkml:trace contextRef="#ctx0" brushRef="#br0" timeOffset="145631.17">22541 9557 5519 0,'0'0'496'15,"0"0"-496"-15,0 0 0 0,0 0 0 0,0 0 3968 0,-4 6 704 16,-2 0 144-16,-1 0 32 0,1 5-2736 0,-5 0-560 31,1 4-96-31,0 0-32 0,-1 1-320 0,1 1-64 0,1 0-16 0,-1 1 0 16,1 2-304-16,0-1-64 0,1 2-16 0,1 0 0 15,0 1-64-15,2-2-32 0,1-1 0 0,1 1 0 16,3 1-64-16,2-6-16 0,0 1 0 0,3-3 0 16,5-3 0-16,3-1 0 15,1 1 0-15,3-7 0 0,2 1-32 0,4 2-16 0,1-6 0 0,2-3 0 16,4 2-416-16,-1-2 0 0,0 0-144 0,-1 0-17952 16</inkml:trace>
  <inkml:trace contextRef="#ctx0" brushRef="#br0" timeOffset="146490.38">23606 8845 17103 0,'0'0'752'0,"0"0"160"0,0 0-720 0,0 0-192 0,0 0 0 0,0 0 0 16,0 0 1152-16,0 0 208 0,0 0 48 0,0 0 0 16,8-3-704-16,-8 3-128 0,4-4-16 0,3-1-16 15,-1-1-128-15,1 1-32 0,-1-1 0 0,1 1 0 16,-2-1 336-16,1-1 64 0,1-1 16 0,-2-1 0 15,-1-1-16-15,0 1 0 0,0 1 0 0,0-1 0 16,0-2-336-16,0 1-80 0,0 1-16 0,-2 0 0 16,1 1-96-16,-1-3-32 0,1 2 0 0,0 1 0 15,-1 2-96-15,-2 6-128 0,-1-5 176 0,1 5-176 16,0 0 256-16,0 0-64 0,-8 0-16 0,0 2 0 16,0 1-176-16,-2 2 0 0,-2 3 144 0,-1 2-144 0,0 3 0 15,0 2 0-15,0-1 0 0,0 4 128 0,-1 3 208 0,2 0 48 16,2 0 16-16,0 1 0 0,1 3-80 0,3-3 0 15,2 1-16-15,3 0 0 0,1-1 144 0,2-1 16 16,2-2 16-16,4-1 0 0,4-1-160 0,1-5-48 16,0 0 0-16,2-2 0 0,4 1-144 0,0-5-128 15,1-2 192-15,-1-3-192 16,1-2-272-16,-1-2-176 0,0 0-16 0,-1-4-16 16,0-2-2912-16,0-3-576 0</inkml:trace>
  <inkml:trace contextRef="#ctx0" brushRef="#br0" timeOffset="146677.85">23958 8543 16575 0,'0'0'1472'0,"-6"5"-1168"0,1 1-304 0,2 1 0 16,3-7 4112-16,0 0 768 0,0 0 160 0,0 0 16 15,8 5-2944-15,1-2-608 0,1-3-112 0,3 0-32 31,3-2-1616-31,4 0-336 0,2-1-64 0,3-2-16 16,1 0-2688-16,0-4-544 0</inkml:trace>
  <inkml:trace contextRef="#ctx0" brushRef="#br0" timeOffset="147100.01">24784 8808 8287 0,'0'0'736'0,"0"0"-592"16,0 0-144-16,-4-1 0 0,-1-4 3632 0,-2 0 688 16,2-3 144-16,0 3 16 0,-3-2-2480 0,0 2-496 15,-1-2-96-15,0 4-32 0,-2 0-480 0,1 2-112 16,-3-1-16-16,-2 4 0 0,0 0-256 0,-1 3-48 15,1 3-16-15,0 3 0 0,1-1-176 0,1 3-32 16,0 2-16-16,4 1 0 0,1 3-224 0,3-1 0 0,1 3 0 16,1-2 0-16,4 0 0 0,3-1 0 0,2-2 0 0,1-1 0 15,2-2 0-15,5 0 0 0,1-5 0 0,2-1 0 16,0-3 0-16,0-3 144 0,0-2-16 0,1-3 0 16,2-4 224-16,-3-1 32 0,-2-3 16 0,0-2 0 15,-4-5 16-15,1 0 0 0,0-3 0 0,-3 1 0 16,-2-5-224-16,-1 2-64 0,-2-3 0 0,1-1 0 15,-2 0-256-15,-2 2-64 0,-1-3-16 0,0 2 0 32,-1 1-624-32,-1 1-112 0,0 0-16 0,1 4-16 0,-1 3-2416 15,1 1-496-15</inkml:trace>
  <inkml:trace contextRef="#ctx0" brushRef="#br0" timeOffset="147428.1">24859 8820 13823 0,'4'8'1216'0,"0"0"-960"16,1 1-256-16,1 0 0 0,0 0 1872 0,2-1 336 16,1 3 64-16,1-2 16 0,2-3-1136 0,-1-1-240 15,-1-1-32-15,2-4-16 0,-1 0-288 0,3 0-48 16,-1-5-16-16,1 0 0 0,-1-3-144 0,0-1-48 16,-1 1 0-16,-2 0 0 0,-1-2-160 0,0-1-32 15,1 1-128-15,-3 1 192 0,1 0-192 0,-1 0 176 16,-3-2-176-16,-2 1 160 0,-2 1 32 0,-1 1 0 15,-3 1 0-15,-1 2 0 0,-3-1 496 0,0 0 96 16,-2 0 32-16,-1 4 0 0,1 5-32 0,-1 2 0 16,0 3 0-16,0 0 0 0,1 1-240 0,2 2-48 0,1-1-16 0,2 4 0 15,0 1-144-15,0 0-16 0,1 2-16 0,1-1 0 16,2 0-304-16,2-2 0 0,-2-1 0 0,4 1 0 16,2 1 0-16,1-2 0 0,2 0 0 0,3 0 0 31,2-2-560-31,1 0-160 0,3-3-48 0,1-2 0 15,-1-1-1616-15,4-1-336 0,2-1-64 0</inkml:trace>
  <inkml:trace contextRef="#ctx0" brushRef="#br0" timeOffset="147637.04">25454 8468 20271 0,'-8'-1'1792'16,"-1"1"-1424"-16,0 1-368 0,0 3 0 0,-1-1 1792 0,1 3 272 15,-1 2 64-15,1 3 16 0,0 2-400 0,2 4-80 16,2-1 0-16,2 4-16 0,3 2-1056 0,3 4-208 16,1 3-32-16,2 0-16 0,2-1-208 0,1 1-128 15,2 2 128-15,0-2-128 0,2-2 0 0,4 1 128 16,2-2-128-16,-2 0 0 31,-2-3-352-31,0 1-144 0,-1-6-16 0,-1 2-16 16,0-3-2272-16,-3-2-448 0,1-2-80 0,-2-1-32 0</inkml:trace>
  <inkml:trace contextRef="#ctx0" brushRef="#br0" timeOffset="147808.93">25454 8930 25919 0,'0'0'1152'16,"-5"-4"224"-16,-2 0-1104 0,7 4-272 0,-5-4 0 0,5 4 0 15,-4-5 1040-15,4 5 160 0,0 0 16 0,0 0 16 0,3-7-512 16,0 1-96-16,3 1-32 0,3-1 0 0,3 1-448 0,1 0-144 15,-2-2 0-15,2 2 0 16,-1 1-400-16,1 0-192 0,1 2-48 0,1-2-8640 16,-1 1-1728-16</inkml:trace>
  <inkml:trace contextRef="#ctx0" brushRef="#br0" timeOffset="147965.06">25780 8845 12895 0,'0'0'1152'0,"1"9"-928"16,2 3-224-16,-3 0 0 0,0 3 1856 0,1 0 336 15,0 0 64-15,1 1 16 0,-1 0-1296 0,1-1-256 16,1 0-48-16,1-1-16 16,0-1-1616-16,1-3-336 0</inkml:trace>
  <inkml:trace contextRef="#ctx0" brushRef="#br0" timeOffset="148230.76">25885 8749 15663 0,'0'0'688'0,"0"0"144"0,0 0-656 0,0 0-176 0,0 0 0 0,6-6 0 16,-1 0 2624-16,0 1 480 0,1-1 96 0,2 2 32 16,0 1-1952-16,3 0-384 0,-1 2-64 0,2-2-32 15,-1 2-608-15,8-2-192 0,-4 2 0 0,-3 1 0 16,0 1 0-16,-4 2 0 0,-8-3-192 0,0 0 48 16,0 0 0-16,6 5 0 0,-1 3 0 0,-2 2 0 15,-4-1 336-15,-2 4 80 0,-3 2 16 0,-1 0 0 16,-1 1 560-16,0 2 112 0,1-1 32 0,0 3 0 15,-2 1 0-15,2-2 0 0,2 1 0 0,4-1 0 16,-2 0-272-16,3-1-48 0,2-1-16 0,-1-2 0 0,1 0-400 16,1-2-64-16,2-3-32 0,2 1 0 0,1-2-160 0,2 0 0 15,1-1 0-15,-1-2 0 16,0-1-2064-16,3 1-352 0,2-1-64 0,6-1-7952 16,-2-8-1600-16</inkml:trace>
  <inkml:trace contextRef="#ctx0" brushRef="#br0" timeOffset="148371.26">26334 8820 11967 0,'0'0'528'0,"0"0"112"0,0 0-512 0,1 7-128 15,-1 1 0-15,3 2 0 0,-2-1 2672 0,0 2 496 0,2 3 96 0,1 0 32 16,0 2-2912-16,1-2-592 0,1-1-112 0,2 0-9920 16</inkml:trace>
  <inkml:trace contextRef="#ctx0" brushRef="#br0" timeOffset="148732.13">26430 8773 8287 0,'0'0'368'0,"-1"-10"80"0,-3-3-448 0,1 6 0 0,3 7 0 0,0 0 0 16,0 0 2688-16,0 0 448 0,0 0 80 0,0 0 32 15,0 0-2448-15,0 0-480 0,8 6-112 0,0-3-16 16,0 3-688-16,1 0-144 0,-1 1-16 0,1-1-16 15,0 1-208-15,4 4-32 0,-1 1-16 0,-4-4 0 0,1 1 720 0,1-1 208 16,1 0 0-16,-1-2 0 0,1 0 0 0,-2-1 0 16,0-1 0-16,0-2 0 0,0 0 896 0,4-4 80 15,-2 2 32-15,-11 0 0 0,7-5 480 0,0 1 112 16,-5 0 0-16,4-4 16 0,-6 8-160 0,1-6-48 16,0-2 0-16,1 0 0 0,-4 2-432 0,1-1-80 15,-2-2-32-15,1 3 0 0,2 6 48 0,0 0 16 16,-7-3 0-16,7 3 0 0,-10 4-32 0,3 1-16 15,-2 4 0-15,1 0 0 0,3 4-304 0,0 2-48 16,0-1-16-16,1 0 0 0,1 2-256 0,3 0-64 16,3-1-16-16,1 0 0 0,0-2-176 0,1 0 0 0,0 0 0 15,2-4 0 1,0-1-1344-16,4 0-192 0,1-2-32 0,1-1-16 16,0-3-1360-16,0-1-288 0,-2-4-48 0</inkml:trace>
  <inkml:trace contextRef="#ctx0" brushRef="#br0" timeOffset="149060.31">26980 8760 21183 0,'-3'8'1888'0,"-4"1"-1504"0,0 2-384 0,2 2 0 16,-1 1 2368-16,1 2 384 0,-1 1 96 0,4 1 16 16,-1 3-1408-16,2-4-288 0,-2 1-48 0,4-1-16 15,5-1-560-15,0-2-112 0,1-1-32 0,1-1 0 0,-1-3-400 0,0-1 0 16,-7-8 0-16,6 5 0 0,1 1-272 0,-7-6 16 15,8 0 0-15,-2-4 0 0,1 2 48 0,-2-5 16 16,3-2 0-16,0 0 0 0,-2-1 192 0,1-3 0 16,-1-2 0-16,5-6 0 0,-1 2 0 0,-3 6 0 15,0-4 0-15,1 1 0 0,1 2 192 0,-1 1 64 16,0 1 32-16,-1 2 0 0,-1 0 560 0,-1 4 112 16,-5 6 32-16,0 0 0 0,0 0-288 0,0 0-64 15,0 0-16-15,2 6 0 0,-2-6-352 0,0 12-64 16,0-3-16-16,2 7 0 0,1 0-192 0,1-2 0 15,0-1 0-15,-2-5 0 0,-2-8-368 0,3 10-16 16,1-1 0-16,0 2 0 16,1-1-2800-16,0-2-560 0</inkml:trace>
  <inkml:trace contextRef="#ctx0" brushRef="#br0" timeOffset="149279.04">27579 8317 20271 0,'0'0'1792'0,"0"0"-1424"0,0 0-368 0,0 0 0 16,-3 12 3104-16,2 3 544 0,2 4 128 0,-1 4 0 15,0 4-2880-15,3 3-592 0,-1 3-112 0,2-9-32 16,2 2-160-16,0 2 192 0,2 4-192 0,2 13 192 16,-1-4-192-16,-1-2 0 0,-1-1 0 0,-1-3 0 15,1-1 0-15,1 0 0 0,-1-2 0 0,-1-10 0 16,-2-2-2272-16,-2 1-336 0,1 0-64 0</inkml:trace>
  <inkml:trace contextRef="#ctx0" brushRef="#br0" timeOffset="149466.56">27450 8747 36159 0,'0'0'1600'0,"0"0"336"0,0 0-1552 0,0 0-384 15,0 0 0-15,12-2 0 0,3-2 1408 0,3 0 192 16,2-3 32-16,2 1 16 0,0-3-272 0,6 1-48 16,2 0-16-16,2 0 0 0,3-4-976 0,3 2-192 0,4-3-144 0,4-1-13840 15,4-2-2880-15</inkml:trace>
  <inkml:trace contextRef="#ctx0" brushRef="#br0" timeOffset="162901.01">18431 3581 5519 0,'-3'-3'496'16,"2"2"-496"-16,1 1 0 0,0 0 0 0,0 0 2816 0,0 0 448 0,0 0 112 0,0 0 16 0,0 0-1568 0,0 0-304 16,13-20-64-16,-13 20-16 0,10 4-384 0,-2 0-80 15,-1 1-16-15,0-1 0 0,1 3-304 0,1-1-64 16,2 1-16-16,0 0 0 0,3 1-128 0,0 1-48 15,2 2 0-15,-1 1 0 0,2-1 48 0,0 1 16 16,0 0 0-16,1-1 0 0,1 1-208 0,0 0-32 16,2 1-16-16,1-1 0 0,0-1-16 0,2 1 0 15,-1-4 0-15,1 1 0 0,-2 0 256 0,0 2 32 16,-1-2 16-16,0 3 0 0,-2-2-96 0,1 2-16 0,-1-2 0 0,1 2 0 16,-3 2-208-16,0-1-48 0,0 0-128 0,0-1 192 15,0 0-192-15,1 1 144 0,0 0-144 0,0 0 128 16,1 0 0-16,-2 3-128 0,0-1 192 0,1 1-64 15,3-2-128-15,-2 1 160 0,-1-2-160 0,2 1 160 16,0-1-160-16,-2 1 0 0,0-3 0 0,0 0 0 16,1 0 128-16,-4 1-128 0,1-3 0 0,-3 0 128 15,0 0-128-15,-1 0 0 0,1 0 144 0,-2 3-144 16,0-2 192-16,-1 1-48 0,1-2 0 0,-1 1 0 16,1 1-144-16,-1 2 128 0,3-3-128 0,-1 2 128 15,-2 0-128-15,1-2 0 0,0 1 0 0,1 0 0 16,0-3 128-16,0 4-128 0,-1-3 128 0,1 0-128 15,-1-2 0-15,0-1 128 0,1 1-128 0,1-1 0 0,0-2 0 0,0 0 128 16,-1 0-128-16,0 0 0 0,-1-3 0 0,2 2 0 16,0-1-144-16,2-2 144 15,-2 2-560-15,0 0 0 0,-3 1 0 0,1-2 0 16,-1-1-592-16,0-1-112 0,0-3-16 0,-3 1-16 16,0-2-1936-16,-1 0-384 0</inkml:trace>
  <inkml:trace contextRef="#ctx0" brushRef="#br0" timeOffset="163166.64">19775 4214 21071 0,'0'0'928'0,"-5"0"208"0,-1-1-912 0,6 1-224 16,0 0 0-16,0 0 0 0,0 0 1152 0,0 0 192 0,-6 1 48 0,6-1 0 16,0 0-656-16,0 0-128 0,0 0-32 0,0 0 0 15,0 0-208-15,6 7-48 0,2-1-16 0,1 3 0 16,0-2-304-16,2 2 128 0,1 0-128 0,1 0 0 15,1 2 144-15,0-1-144 0,1 2 0 0,-2-3 144 16,0 3 48-16,0-1 0 0,-3 2 0 0,-1 1 0 16,-2-1 320-16,-3 1 80 0,-2 0 16 0,0 2 0 15,-6 0 480-15,-1 0 80 0,-2 3 32 0,-2-2 0 16,-2-2-384-16,2 1-80 0,0 1-16 0,0 0 0 16,0-1-576-16,1 0-144 0,0-3 0 0,0 2 0 31,1 0-2864-31,-1 0-592 0</inkml:trace>
  <inkml:trace contextRef="#ctx0" brushRef="#br0" timeOffset="177031.38">16927 2678 12895 0,'0'0'576'0,"0"0"112"0,0 0-560 0,0 0-128 0,0 0 0 0,-1-6 0 16,-1-1 2512-16,-2 1 480 0,0-1 80 0,-1 2 32 15,-2-1-1264-15,0-1-256 0,0 2-48 0,-1-2-16 16,0 1-1040-16,-2 2-208 0,-3 3-32 0,0 1-16 15,-1 2 48-15,1 2 16 0,0 3 0 0,2-1 0 16,-1 2-64-16,2 2-16 0,0 2 0 0,3 1 0 16,0 2-64-16,3 0-16 0,3 2 0 0,0 1 0 15,-1-2-128-15,4 1 0 0,0 0 0 0,2-1 128 16,1-2-128-16,2-1 0 0,1-5-160 0,-1 0 160 0,1-1 0 0,1-4 0 16,2-2 208-16,1-1-64 0,-2 0-144 0,0-2-144 15,1-3 144-15,-1-2-208 0,-1-1 208 0,0-1 0 16,1 0 192-16,-3-4-192 0,1 1 208 0,0 0-64 15,-1 1-16-15,-2 0 0 0,-1 3 320 0,0-1 48 16,-2 1 16-16,2 2 0 0,-4 6 160 0,0 0 32 16,0 0 16-16,0 0 0 0,0 0-224 0,0 0-48 15,0 0-16-15,0 0 0 0,0 0-208 0,5 10-32 16,2-2-16-16,-1 3 0 0,1-1-176 0,-1 2 0 16,1 1 0-16,-1 0 0 15,2 0-1616-15,1-3-208 0,1 1-32 0,0-1-8800 16,0-1-1760-16</inkml:trace>
  <inkml:trace contextRef="#ctx0" brushRef="#br0" timeOffset="177203.24">17152 2277 32943 0,'0'0'720'0,"-6"-3"160"0,6 3 16 0,0 0 32 0,-5 0-736 0,5 0-192 0,-6 0 0 0,1 7 0 16,2-2 976-16,2 5 176 0,-1 5 16 0,2 0 16 15,2 6-960-15,0 1-224 0,2 6 0 0,3 2 0 16,-2-3 0-16,1 6-144 0,1 1 144 0,1-2-192 31,2 1-1664-31,3-3-352 0,-1-4-64 0,0-1-7264 0,-1-3-1440 0</inkml:trace>
  <inkml:trace contextRef="#ctx0" brushRef="#br0" timeOffset="177406.34">17307 2311 27583 0,'0'0'1216'0,"0"-7"256"0,0 7-1168 0,-1-6-304 16,1 6 0-16,0 0 0 0,0 0 1600 0,0 0 256 15,0 0 48-15,0 0 16 0,3 10-1136 0,1 2-208 16,0 1-64-16,0 3 0 0,1-1-352 0,2 5-160 16,-1 1 128-16,2 1-128 0,1 1 0 0,1 1-176 15,-1 2 16-15,0-4 0 16,1 0-2096-16,-1 0-432 0,0-1-64 0,1-3-10464 0</inkml:trace>
  <inkml:trace contextRef="#ctx0" brushRef="#br0" timeOffset="177562.74">17517 2412 16575 0,'0'0'1472'0,"0"0"-1168"0,0 0-304 0,0 0 0 15,0 0 2880-15,0 0 512 0,0 0 96 0,0 0 32 16,-2 8-2368-16,2 1-448 0,2 2-112 0,0 1-16 15,2-1-576-15,1 2 0 0,1 2-224 0,0 0 64 32,2 0-2016-32,0 0-384 0,0 0-96 0</inkml:trace>
  <inkml:trace contextRef="#ctx0" brushRef="#br0" timeOffset="177765.95">17656 2448 19343 0,'0'0'1728'0,"0"0"-1392"0,0 0-336 0,0 0 0 0,0 0 1984 0,0 0 336 15,0 0 64-15,0 0 16 0,-2 9-624 0,-1 0-128 16,0 3-32-16,2 3 0 0,0 5-912 0,1-1-176 16,1 5-32-16,3-1-16 0,-1 0-352 0,-1-1-128 15,0 0 0-15,0-1 144 16,2-3-1600-16,1-1-320 0,2-1-64 0,-1-2-7632 16,1-6-1520-16</inkml:trace>
  <inkml:trace contextRef="#ctx0" brushRef="#br0" timeOffset="177922.29">17785 2255 9215 0,'-5'-24'400'0,"5"13"96"0,-1-4-496 0,-1 1 0 0,4-1 0 0,-2 2 0 15,0 2 5520-15,0-1 1008 0,0 5 208 0,0 7 48 16,0 0-4608-16,0 0-928 0,0 0-176 0,6 8-48 16,1 3-720-16,-1 3-160 0,1 3-16 0,-1 3-128 15,0 2 0-15,0 0 0 0,2 3 0 0,0-1 0 31,0 1-992-31,-1 1-96 0,0-1-32 0,-1 1 0 16,1-1-2288-16,1-2-464 0</inkml:trace>
  <inkml:trace contextRef="#ctx0" brushRef="#br0" timeOffset="178062.9">17990 2342 911 0,'0'0'0'0,"0"0"0"0,0 0 0 0,0 0 0 0,0 0 5360 0,4 8 976 16,-1 2 208-16,0-1 48 0,1 3-4752 0,0 1-944 15,0 0-192-15,0 2-48 0,0-1-512 0,0-1-144 16,0-1 0-16,0-2 0 16,0 1-1888-16,-2-4-448 0,-2-7-96 0</inkml:trace>
  <inkml:trace contextRef="#ctx0" brushRef="#br0" timeOffset="178361.27">18003 2201 6447 0,'5'-9'576'0,"2"-1"-576"15,-1-2 0-15,2 0 0 0,0 2 2320 0,1-2 368 0,0-2 64 0,2 1 0 16,-1 0-1408-16,-1 0-272 0,0 2-64 0,-1-1-16 16,1 2-192-16,-1 2-32 0,-1 2-16 0,-2 2 0 15,0 1-208-15,-5 3-32 0,0 0-16 0,0 0 0 16,-3 7 48-16,1 3 16 0,0 2 0 0,0 2 0 16,-1-1 272-16,-1 0 48 0,0 4 16 0,1-1 0 15,0 2 176-15,3 0 32 0,1 1 16 0,2-1 0 16,1 0-256-16,2-1-48 0,2-3-16 0,3 1 0 15,3-2-384-15,3 0-80 0,1-1-16 0,2-1 0 16,3-3-320-16,-1 0 128 0,-1 0-128 0,1-2 0 16,-2 1 0-16,-1-6-320 0,1 0 64 0,-2-3 16 15,2-2-1360-15,-1-1-256 16,-2 1-64-16,-2 0-12608 0</inkml:trace>
  <inkml:trace contextRef="#ctx0" brushRef="#br0" timeOffset="178862.34">16955 3265 12895 0,'0'0'576'0,"0"0"112"0,-3 8-560 0,3 1-128 0,2 4 0 0,0-1 0 16,2 2 3424-16,3 3 656 0,2 3 128 0,1 2 16 15,2 3-2592-15,1 1-528 0,0 0-96 0,1-1-32 16,2-2-576-16,1-1-112 0,-3-1-32 0,-1-1 0 16,-1-3-112-16,-2-2-16 0,2-1-128 0,-4-2 192 15,-2-1-16-15,0-5-16 0,-6-6 0 0,0 0 0 16,0 0-160-16,0 0 192 0,0 0-192 0,0 0 192 15,-6-2-384-15,0-5-64 0,-1-3 0 0,0-3-16 32,-2-3-128-32,-1-4-32 0,1-3 0 0,0-2 0 15,0-4-16-15,1 1-16 0,0-1 0 0,1-3 0 0,3-1 336 0,1 2 128 0,0 1 0 0,3 1-144 16,2 2 144-16,0 2 0 0,4 3 160 0,1 2-160 16,2 2 640-16,2 3 48 0,-1 2 0 0,2 4 0 0,0 3 16 0,1 2 0 15,0 4 0-15,-1 3 0 0,1-1-192 0,-3 5-16 16,1 2-16-16,-2 1 0 0,-3 1-208 0,1 2-32 15,-2 1-16-15,-2 2 0 0,-2-1-96 0,-1 1 0 16,-3 1-128-16,-1 0 192 16,-1 1-192-16,0-2 0 0,-2-1 0 0,1 0-160 15,-2-5-1536-15,1 1-304 0,1-5-64 0,1 1-7808 16,5-7-1568-16</inkml:trace>
  <inkml:trace contextRef="#ctx0" brushRef="#br0" timeOffset="179096.7">17264 3166 2751 0,'0'0'128'0,"0"0"16"0,0 0-144 0,0 0 0 0,0 0 0 0,0 0 0 16,0 0 4880-16,0 0 944 0,0 0 192 0,5 7 48 16,-1 3-3824-16,1 0-768 0,0 3-160 0,1 3-32 15,0-2-992-15,1 3-288 0,0 0 0 0,3 2 128 16,0-4-128-16,2 1 128 0,-2-2-128 0,2-2 128 16,-3-3-128-16,0-1 160 0,0-3-160 0,-1-2 160 15,-8-3 352-15,8 0 64 0,-8 0 0 0,6-6 16 16,0-3 96-16,-2 0 16 0,-2-3 0 0,-1-1 0 15,-1-1-256-15,-1-2-64 0,-1 1 0 0,-2-1 0 16,0 1-240-16,-3-1-144 0,1 2 160 0,-3-3-160 31,-2 0-544-31,1 1-208 0,-1 0-32 0,3 3-16 0,2 2-2592 16,1 0-512-16,1 2-96 0,1 3-32 0</inkml:trace>
  <inkml:trace contextRef="#ctx0" brushRef="#br0" timeOffset="179393.54">17512 3002 5519 0,'0'0'496'0,"0"0"-496"15,0 0 0-15,0 0 0 0,0 0 4624 0,2 8 832 16,-1-1 176-16,-2 3 16 0,1-10-3168 0,-2 7-640 16,-2 1-128-16,-2 1-32 0,1-1-1024 0,0 1-208 15,-2 0-32-15,2 0-16 0,-1-2-400 0,1 0 0 16,-1-2 0-16,6-5 0 0,-5 6 0 0,2 1 0 16,3-7 0-16,0 0-176 0,0 0 176 0,0 0-192 15,4 6 192-15,2 1-192 0,0-2 32 0,2-1 0 16,0-1 0-16,2-2 0 0,2 0 16 0,2 0 0 15,1-1 0-15,-1 2 0 0,2-1 144 0,-1 0 0 0,1 1-144 16,0-1 144-16,-3 0 0 0,-3 2 0 0,-1 1 0 0,-2-2 128 16,-2 2 112-16,-5-4 16 0,0 0 0 0,0 0 0 15,0 0 0-15,-3 8 16 0,-1 0 0 0,-1 0 0 16,-3-2-448-16,-1 1-80 0,0-2-32 0,-1-1 0 31,2 0-2736-31,0-2-560 0</inkml:trace>
  <inkml:trace contextRef="#ctx0" brushRef="#br0" timeOffset="179534.23">17671 3093 26495 0,'0'0'1168'0,"2"8"240"0,1 0-1120 0,-1 1-288 0,1 3 0 0,0-3 0 0,1 1 608 0,1-2 64 16,1-2 16-16,1 0 0 0,-1-2-688 0,1-1-224 15,-1 1 0-15,-6-4-12432 16</inkml:trace>
  <inkml:trace contextRef="#ctx0" brushRef="#br0" timeOffset="179799.93">17738 2929 23615 0,'0'0'1040'0,"0"0"224"0,-2-7-1008 0,-3-1-256 15,1 1 0-15,2-1 0 0,2 0 576 0,2-1 64 16,0 0 0-16,2 1 16 0,0-1-656 0,0 1-304 15,1 0 32-15,2 0 0 16,1 0-1168-16,-1 2-224 0,1 1-64 0,-1-1 0 16,-1 3-528-16,-6 3-112 0,7-6-32 0,-7 6 0 15,0 0 928-15,8 2 176 0,-8-2 32 0,7 5 16 0,0 1 1840 0,-1 1 368 0,1-1 80 0,-1 5 16 16,0 3 656-16,0 2 128 0,1 1 16 0,1 1 16 16,-1 2-272-16,1 0-64 0,0 3-16 0,1-1 0 15,0 0-496-15,0 0-80 0,-1-1-32 0,0 0 0 16,-1-2-704-16,-1 1-208 0,1-3 0 0,-1-1-7312 15,-1-2-1568-15</inkml:trace>
  <inkml:trace contextRef="#ctx0" brushRef="#br0" timeOffset="179971.78">17892 3130 25391 0,'-6'-7'1120'0,"6"7"240"0,-6-4-1088 0,6 4-272 0,-3-8 0 0,3 8 0 0,-3-8 1264 0,3 8 192 16,0-9 32-16,0 9 16 0,1-8-928 0,2-2-192 15,1 1-48-15,2 2 0 0,2 1-336 0,0 2 0 16,0-1 0-16,1 0-192 16,0-1-640-16,0 0-144 0,2-1-32 0,-1 1 0 15,2-1-2064-15,-1 2-432 0,1 0-80 0,-1 0-5312 16</inkml:trace>
  <inkml:trace contextRef="#ctx0" brushRef="#br0" timeOffset="180065.57">18072 2970 2751 0,'0'0'128'0,"5"8"16"0,1 0-144 0,-1 0 0 15,0 0 0-15,0 3 0 0,0 0 3248 0,-1 1 608 16,2-1 128-16,-1 0 32 0,1-1-2768 0,1 1-544 15,1-1-128-15,-1 1 0 0,0-4-384 0,-1 1-192 16,-2 0 192-16,0-1-192 0,0-1-128 0,-4-6-144 0</inkml:trace>
  <inkml:trace contextRef="#ctx0" brushRef="#br0" timeOffset="180393.64">18136 2934 21183 0,'0'0'944'0,"0"0"192"0,1-7-912 0,2 0-224 0,-2-1 0 0,2 1 0 15,-1 2 1200-15,1-1 192 0,0-1 32 0,1 3 16 16,-4 4-944-16,0 0-192 0,0 0-48 0,7 0 0 16,-7 0-256-16,8 4 0 0,0 1 0 0,0 3 0 15,-2 1 0-15,1 3 0 0,-2 1 0 0,0 1 0 16,-1 3 0-16,0 1 128 0,1-1 0 0,-1 0-128 16,1 0 544-16,2-1 0 0,1 0 0 0,-2-3 0 0,1-2-192 0,1-1-32 15,2-3-16-15,-1-1 0 0,2-4-144 0,-1-1-32 16,-1-2 0-16,2-3 0 0,-2-1 112 0,-3-1 16 15,0-4 0-15,-3 1 0 0,-1-1 176 0,-1-1 32 16,-1 1 16-16,-3 0 0 0,-2-2 0 0,-1 0 0 16,-3 0 0-16,-2 2 0 0,-1 1-224 0,-1 1-64 15,0-2 0-15,0-1 0 0,0-1-384 0,2 2-64 16,-1 0-32-16,1-1 0 16,2 2-1312-16,1 0-272 0,1 1-48 0,1 1-16 15,2 4-1712-15,4 3-320 0</inkml:trace>
  <inkml:trace contextRef="#ctx0" brushRef="#br0" timeOffset="180690.48">18338 2856 21823 0,'0'0'960'0,"8"6"208"0,-2 2-928 0,1 2-240 0,1 1 0 0,0 2 0 15,-2-3 1968-15,2 3 336 0,-2-3 80 0,1 1 16 16,-1 0-1056-16,1 0-192 0,0 0-64 0,0-1 0 16,0-1-512-16,-1 1-96 0,-2 0-32 0,0-3 0 15,-4-7-448-15,0 0 0 0,2 7-208 0,-2-7 64 16,0 0 144-16,0 0 128 0,0 0-128 0,0 0 176 15,0 0 0-15,0 0 0 0,0 0 0 0,0 0 0 16,-2-6-176-16,2-2-224 0,2-2 48 0,-1-2 16 16,0-3 0-16,2 2 0 0,-1-1 0 0,2 2 0 15,-1 2 160-15,1-2 0 0,0 2 0 0,1 2 0 16,1-2 448-16,1 4 32 0,-1 4 0 0,2 0 0 16,-1 1 336-16,2 2 64 0,1 6 16 0,2-1 0 0,0 5-112 15,1 1-16-15,0 2 0 0,0 0 0 0,1 2-384 0,1 0-64 16,-2-2-32-16,1-1 0 0,3 0-288 0,0-1-192 15,0-2 16-15,1-1-12832 16,2-1-2576-16</inkml:trace>
  <inkml:trace contextRef="#ctx0" brushRef="#br0" timeOffset="194768.79">23661 935 19231 0,'0'0'848'0,"12"16"176"0,-12-16-816 0,0 8-208 0,0-2 0 0,0 2 0 16,0 1 1712-16,1 2 288 0,1 0 64 0,-1 4 16 16,1 2-736-16,1 1-128 0,0 4-48 0,-1 3 0 15,1-2-544-15,-1-3-112 0,2 3-32 0,0 0 0 16,0 0-320-16,0 1-160 0,0-1 160 0,0-2-160 16,0 0 0-16,0 3 0 0,1-1 0 0,-1-5 0 15,0-2-1248-15,0-3-352 0,0-3-64 0,0 0-7088 16,-4-10-1424-16</inkml:trace>
  <inkml:trace contextRef="#ctx0" brushRef="#br0" timeOffset="195299.98">23559 630 15663 0,'0'0'1392'0,"0"0"-1120"0,0 0-272 0,-5-4 0 15,0 2 2240-15,5 2 400 0,-4-4 80 0,4 4 16 16,-2-3-992-16,2 3-192 0,0 0-32 0,0 0-16 16,0 0-928-16,0 0-176 0,5 7-32 0,1 3-16 15,1 1-224-15,1 2-128 0,-1 0 160 0,3 1-160 16,-1 0 0-16,1 1 0 0,-2-2 0 0,0 0 0 15,-2 1 128-15,1-2-128 0,-2-4 0 0,-1-2 144 16,-4-6-144-16,0 0 160 0,0 0-160 0,0 0 160 16,0 0-32-16,0 0 0 0,-1-9 0 0,-3 0 0 15,0 0-128-15,0-4 0 0,-1 0 0 0,-1 0 0 16,1-2 0-16,0 1 0 0,-2 0 0 0,2-1 0 16,0 1-128-16,1 0-64 0,0-1-16 0,4 0 0 15,2-2 48-15,1 1 16 0,0 2 0 0,1-2 0 16,0 3 144-16,0 1-160 0,1 1 160 0,2 1-160 15,2 1 160-15,0 3 0 0,1 1-144 0,-1 1 144 0,0 4 0 16,1 0 0-16,0 1 128 0,2 4-128 0,-2 2 400 0,-1 1 0 16,-1 2 0-16,-1 3 0 0,-2 0 112 0,-1 3 0 15,-3 1 16-15,-1 0 0 0,-1 1-32 0,-1-2-16 16,-1-1 0-16,-3-1 0 0,0 0-192 0,-2-3-32 16,0 0-16-16,-2-2 0 0,-3 0-240 0,2 0 176 15,1-1-176-15,-1-3 160 16,1-1-576-16,1-3-112 0,0 1-32 0,1-1 0 15,3 0-1744-15,5-1-336 0,-3-4-80 0,3-1-10624 16</inkml:trace>
  <inkml:trace contextRef="#ctx0" brushRef="#br0" timeOffset="195659.62">23884 340 22111 0,'0'0'976'0,"0"0"208"0,0 0-944 0,0 0-240 0,0 0 0 0,0 0 0 16,-3 9 2432-16,1 1 432 0,1 3 80 0,1 4 32 16,0 5-1792-16,1 6-352 0,1 4-80 0,0 2-16 15,-1 1-592-15,0-1-144 0,1-2 0 0,-1-4 0 16,2-2 0-16,-1-4 0 0,1-1 0 0,-1-1 0 16,1-1 0-16,0-2 128 0,-1-4-128 0,0-2 0 15,-1-2 0-15,-1-9 0 0,0 0 0 0,0 0 0 16,0 0 0-16,0 0 0 0,2-9-144 0,1 0 144 15,-2 1-208-15,1-1 64 0,0-6 16 0,1 1 0 0,0-2 128 0,-1 1 0 16,1-1 0-16,-1 2 0 0,2 1 192 0,-1 0 80 16,1 2 16-16,1 1 0 0,0 3 64 0,0 3 16 15,-5 4 0-15,7 2 0 0,2 4 16 0,-1 1 0 16,-2-1 0-16,2 5 0 0,0 2-384 0,0 0 0 16,0-1 0-16,0-2 0 0,-1-5-160 0,2 4-96 15,2 7-32-15,-3 2 0 16,-2 2-2704-16,-1-1-528 0</inkml:trace>
  <inkml:trace contextRef="#ctx0" brushRef="#br0" timeOffset="196003.33">23760 1371 24639 0,'0'0'1088'0,"0"0"240"0,0 0-1072 0,0 0-256 0,0 0 0 0,0 0 0 15,0 0 1984-15,-5 8 320 0,-3-3 80 0,-1 0 16 16,-1 3-928-16,-2 1-176 0,-1 0-32 0,-3 2-16 0,-2-2-432 0,2 0-96 16,-1 0-16-16,0 1 0 0,-2 1-384 0,1-2-64 15,-1 0-32-15,2 0 0 0,0 0-224 0,-5 3 0 16,3-3-144-16,1 0 144 16,1-1-1984-16,2 3-320 0,2-5-48 0,1 2-8320 15,1 0-1664-15</inkml:trace>
  <inkml:trace contextRef="#ctx0" brushRef="#br0" timeOffset="196534.61">22728 1815 15663 0,'0'0'1392'0,"0"0"-1120"0,0 0-272 0,0 0 0 15,0 0 2048-15,1 9 336 0,-2 2 80 0,3 1 16 16,2-1-880-16,-1 2-192 0,-1-1-16 0,2 1-16 15,-1 2-688-15,2 0-144 0,2 2-32 0,-1 0 0 16,-1 0-176-16,1-1-32 0,-2-6-16 0,-1 2 0 16,-1-2-288-16,0 1 128 0,0-5-128 0,-2-6 0 0,0 0 0 15,0 0-144-15,0 0-16 0,0 0 0 16,0 0-240-16,0 0-48 0,0-6-16 0,-3-5 0 0,-1 0 192 0,0-1 32 16,0-1 16-16,0-2 0 0,1 0-16 0,-1-2 0 15,-2-1 0-15,2-2 0 0,1-1 112 0,0 0 128 16,3 0-208-16,1 1 80 0,1-1 128 0,0 1 0 15,2 2 160-15,1 1-160 0,2 3 0 0,1-2 0 16,1 3 0-16,0 3 0 0,0 2 368 0,0 2 128 16,0 3 16-16,-1 3 16 0,-8 0 48 0,8 1 16 15,-2 4 0-15,1-1 0 0,-7-4-144 0,5 7-16 16,-5-7-16-16,3 9 0 0,-2 1-240 0,-1 0-48 16,-1 0-128-16,-3 0 192 15,0 0-528-15,1 0-112 0,-3-3-32 0,1 1 0 16,-2-1-1888-16,2 1-368 0,-2-4-80 0</inkml:trace>
  <inkml:trace contextRef="#ctx0" brushRef="#br0" timeOffset="196862.72">22935 1573 19343 0,'0'0'1728'0,"0"0"-1392"0,0 0-336 0,4 9 0 15,1 0 2032-15,-1 2 336 0,-1 2 64 0,-1-3 0 16,1 3-960-16,1 3-192 0,-2 2-32 0,1 2-16 15,-2 2-784-15,1 1-176 0,0 5-16 0,0-2-16 16,-1-2-240-16,0 1 0 0,0-7 128 0,2 2-128 16,0 1 0-16,-1-4 0 0,1-3 0 0,-2-2 0 0,-1-12 0 0,1 8 0 15,-1-8 0-15,0 0 0 0,0 0-176 0,0 0 32 16,0 0 0-16,0 0 0 0,4-7 144 0,2-1 0 16,-3-1 0-16,3-3-128 0,-1 1 128 0,0-1 256 15,0-1-64-15,2 0-16 0,-1 0 336 0,1 1 80 16,-2 3 16-16,2 2 0 0,0 2-96 0,3 1-32 15,-1 2 0-15,0 2 0 0,1 1-272 0,-2 3-48 16,0 0-16-16,0 1 0 0,1 2-144 0,1-1 0 16,1 2 0-16,0 1 0 15,0 0-1312-15,-1-1-192 0,1 1-32 0,0-2-16 16,3-2-1648-16,-3 0-320 0</inkml:trace>
  <inkml:trace contextRef="#ctx0" brushRef="#br0" timeOffset="197206.54">23792 1349 11967 0,'0'0'528'0,"0"0"112"0,-3 6-512 0,-1-1-128 16,4-5 0-16,-4 7 0 0,0 2 4416 0,2-2 864 16,-1 2 160-16,2 0 48 0,1 3-3600 0,1-2-720 15,0 0-144-15,2 2-16 0,0 1-736 0,-1 1-144 16,2 1-128-16,1 0 192 0,-1 1-192 0,1 6 0 15,2 0 0-15,-1 1 0 16,4-3-784-16,-3-3-48 0,1 0 0 0,0 0 0 16,0 2-2368-16,-2 0-496 0,7 24-80 0,-4-10-32 0</inkml:trace>
  <inkml:trace contextRef="#ctx0" brushRef="#br0" timeOffset="197628.84">23888 2191 18431 0,'-1'10'1632'0,"1"5"-1312"0,2 3-320 0,0 0 0 16,0 0 1888-16,1-1 304 0,-2-2 64 0,0 0 16 16,1-3-1056-16,0 1-224 0,1 0-32 0,0-2-16 15,-3-11-656-15,2 9-128 0,1 0-32 0,-3-9 0 16,0 0-128-16,0 0 192 0,0 0-192 0,0 0 192 15,0 0-192-15,0 0 128 0,-5-8-128 0,-1-2 128 16,1-2-128-16,0-5 0 0,0 0-160 0,1-1 160 16,1-3-304-16,1-1 48 0,-1 1 0 0,2-3 0 0,-2 2 112 15,2 1 144-15,1 2-208 0,1-2 80 0,-1 1 128 0,0 2 0 16,0 4 0-16,3-3-128 0,1 1 256 0,-1 2 48 16,3 1 16-16,-1 1 0 0,0 0 448 0,2 3 80 15,-2 3 32-15,-5 6 0 0,5 4-16 0,-5-4 0 16,0 0 0-16,0 0 0 0,5 2-64 0,-1 5-16 15,-1-1 0-15,-2 2 0 0,-1 2-128 0,0 2-16 16,-2 3-16-16,-1-1 0 0,0-2-272 0,1-2-48 16,-2 0-16-16,0 1 0 15,1-1-544-15,-1 1-128 0,0-5 0 0,1 1-16 16,-3 1-1904-16,6-8-368 0,-4 5-80 0,4-5-6688 16,0 0-1344-16</inkml:trace>
  <inkml:trace contextRef="#ctx0" brushRef="#br0" timeOffset="197956.93">24026 1968 24063 0,'0'0'1072'0,"0"0"208"0,0 0-1024 0,0 0-256 0,8 5 0 0,0 0 0 15,-2 1 1616-15,1 3 272 0,1 0 48 0,-2 5 16 16,-1 0-672-16,1 1-128 0,-2-2-16 0,-1 2-16 16,1 2-544-16,0 2-96 0,-1 0-32 0,1 0 0 15,1 3-320-15,0-1-128 0,-1-2 0 0,0 3 144 16,0-2-144-16,0-2 0 0,-3-6 0 0,2-2 128 15,-2-1-128-15,2-2 0 0,-3-7 0 0,0 0-176 16,0 0-16-16,0 0-16 0,0 0 0 0,0 0 0 16,1-12 80-16,0 0 128 0,1 1-208 0,0-2 80 15,1-2 128-15,-1 2 0 0,1 0 128 0,2 3-128 0,-1-3 400 0,0 0 16 16,1 0 0-16,2 2 0 0,1-2 288 16,1 5 64-16,-1 3 16 0,1 1 0 0,1 0-160 0,-1 3-48 15,0 1 0-15,1 3 0 0,-3 2-160 0,0 1-32 16,-1 2-16-16,1-1 0 0,-2 2-240 0,0 0-128 15,-1 0 128-15,0 0-128 0,-4-9 0 0,4 8 0 16,-3 0 0-16,-1-8 0 16,0 0-896-16,0 0-112 0,0 0-16 0,0 0 0 15,0 0-1984-15,0 0-416 0,0 0-80 0</inkml:trace>
  <inkml:trace contextRef="#ctx0" brushRef="#br0" timeOffset="198504.1">23961 1210 18015 0,'0'0'800'0,"0"0"160"0,0 0-768 16,0 0-192-16,0 0 0 0,0 0 0 0,0 0 1408 0,0 0 224 16,0 7 48-16,0-7 16 0,0 0-544 0,0 0-128 15,-1 8 0-15,1 0-16 0,0-8-400 0,-2 6-80 16,2-6-16-16,-1 8 0 0,0-2-240 0,1-6-48 15,0 0-16-15,0 0 0 0,0 0-208 0,0 0 176 16,-4 3-176-16,4-3 160 0,0 0-160 0,0 0 0 16,0 0 144-16,0 0-144 0,0 0 0 0,0 0 0 15,0 0 0-15,0 0 0 0,0 0 0 0,0 0 0 16,0 0 0-16,0 0 0 0,0-8 128 0,0 8-128 16,0 0 160-16,0 0-160 0,0 0 320 0,0 0-16 15,0 0-16-15,0 0 0 0,6 2 96 0,-6-2 0 16,0 0 16-16,0 0 0 0,0 0 112 0,0 0 32 0,0 0 0 0,0 0 0 15,0 0 16-15,0 0 0 0,0 0 0 0,0 0 0 16,0 0-256-16,0 0-48 0,0 0-16 0,0 0 0 16,0 0-240-16,-5-3 0 0,0-1 128 0,5 4-128 31,-4-5-288-31,4 5-96 0,0 0-32 0,0 0 0 16,0 0-1792-16,0 0-352 0,-4-5-80 0,4 5-11168 0</inkml:trace>
  <inkml:trace contextRef="#ctx0" brushRef="#br0" timeOffset="198863.75">24052 1459 2751 0,'0'0'256'0,"0"0"-256"0,0 0 0 0,0 0 0 0,0 0 3280 0,0 0 624 16,0 0 112-16,0 0 16 0,0 0-2256 0,0 0-464 15,-5-1-96-15,0-1 0 0,1-2-496 0,0 1-80 16,0-4-32-16,0 2 0 0,0 0-32 0,2-1 0 16,-1 0 0-16,2 0 0 0,-1-2 192 0,2 1 48 15,0 7 0-15,0 0 0 0,0 0-160 0,0 0-16 16,0 0-16-16,6-6 0 0,-6 6-240 0,6-3-32 16,-6 3-16-16,8-1 0 0,-8 1 48 0,0 0 0 15,0 0 0-15,0 0 0 0,8 3-16 0,-8-3 0 16,0 0 0-16,0 0 0 0,0 0-80 0,0 0-16 0,0 0 0 0,4 7 0 15,-4-7-112-15,0 0-32 0,0 0 0 0,-4 7 0 16,4-7-128-16,-7 4 160 0,0 0-160 0,-1 1 160 16,0-1-160-16,0 0 0 0,2-4 0 0,0 1 0 31,6-1-256-31,0 0-128 0,0 0-16 0,0 0-16 16,0 0-2272-16,0 0-464 0,0 0-96 0</inkml:trace>
  <inkml:trace contextRef="#ctx0" brushRef="#br0" timeOffset="199115.32">24352 1276 27871 0,'0'0'1232'0,"0"0"256"0,0 0-1184 0,0 0-304 15,0 0 0-15,0 0 0 0,0 0 1760 0,0 0 288 16,0 0 64-16,0 0 16 0,7 0-1200 0,0 0-240 16,3 0-48-16,0-2-16 0,-1 0-304 0,0 0-48 15,-1 1-16-15,1-3 0 16,-1-1-1056-16,2-4-224 0,0 2-32 0,-1 3-9760 16,0 2-1968-16</inkml:trace>
  <inkml:trace contextRef="#ctx0" brushRef="#br0" timeOffset="199631.09">24553 1038 2751 0,'0'0'128'0,"0"0"16"0,-8 0-144 0,-1-1 0 0,-1 0 0 0,-2 1 0 15,0 0 6000-15,-1 1 1168 0,0-2 224 0,0 1 48 16,1 1-5072-16,-2 0-1008 0,0 1-208 0,1 0-32 16,-3 1-464-16,0 3-80 0,3 1-32 0,-1 2 0 0,-1 1-256 0,1 2-48 15,0 0-16-15,1-2 0 0,-2 3-80 0,4 3-16 16,-2 4 0-16,0 0 0 0,1-1 16 0,3 0 0 16,-2 0 0-16,2 0 0 0,3 2-144 0,2-2 0 15,-1-2 0-15,3-4 0 0,2-2 0 0,3 1 0 16,2 3-192-16,0 0 192 0,1-4-320 0,3 1 64 15,1 0 16-15,2 0 0 0,0-1 240 0,1 1 0 16,0-4 0-16,4 1 0 0,-2-1 0 0,2 0 0 16,1-2-144-16,2-1 144 0,0-1 0 0,2-1 176 15,0-3-16-15,1-1 0 0,2-2-160 0,0-1-192 16,-2 0 32-16,2-1 16 0,0-3 144 0,-2 0 0 16,-1-1 0-16,1 0 0 0,-5-4 0 0,-1-3 0 0,-3-3 0 0,-1-1 128 15,-2 2-128-15,-2-2 0 0,-1 0 0 0,-3-1 0 16,-3-1 208-16,-3 2 80 0,-1 2 16 0,-2 3 0 15,-2 5-112-15,-3-2-32 0,-2-2 0 0,-4 1 0 16,-2 0 32-16,-1 0 16 0,-2-2 0 0,2 2 0 16,1 0-208-16,2 3-240 0,-1 1 48 0,0 2 16 31,3 1-1312-31,2 1-272 0,-1-2-48 0,1 1-13216 0</inkml:trace>
  <inkml:trace contextRef="#ctx0" brushRef="#br0" timeOffset="211402.62">25788 4657 11055 0,'0'0'976'0,"0"0"-784"0,0 0-192 15,0 0 0-15,0 0 2832 0,0 0 528 0,0 0 96 0,0 0 32 0,0 0-928 0,0 0-192 16,0 0-48-16,0 0 0 0,0 0-912 0,0 0-192 16,0 0-48-16,0 0 0 0,22-10-480 0,-18 6-112 15,1-1 0-15,0-3-16 0,2-1-208 0,2-5-32 16,1-1-16-16,1-2 0 0,-2-2-112 0,2-7 0 15,0-2-16-15,-2 4 0 0,3 1 0 0,-2 0 0 16,1-1 0-16,-1 5 0 0,0-2 16 0,0 3 16 16,-1 1 0-16,-2 4 0 0,-1 2-208 0,0 2 144 15,1 1-144-15,-2 2 128 0,-5 6-128 0,0 0 0 16,8 4 0-16,-2 2 0 0,0 5 0 0,-3 2 0 16,1 2 0-16,-1 2 0 0,2 2 0 0,0 2 0 15,1 1 0-15,0 0 0 0,2-1 0 0,1 0 0 0,3-3 0 0,1-1 0 16,-1-4 0-16,2 0 0 0,0-1 0 0,2 1 0 15,2-3 0-15,0-2 0 0,1-6 0 0,-1-2 0 16,-1-2 336-16,1-2-16 0,0-3 0 0,2 1 0 16,-4 1 96-16,-5-4 16 0,2-7 0 0,-1-2 0 15,-2-1-256-15,0-1-48 0,0 0-128 0,-2-1 192 32,-2 3-576-32,1-11-128 0,-1 3-32 0,0 1 0 0,-2 2-2416 15,-1 3-496-15,0 3-80 0</inkml:trace>
  <inkml:trace contextRef="#ctx0" brushRef="#br0" timeOffset="212526.86">27185 3929 20271 0,'0'0'896'0,"0"0"192"0,0 0-880 0,8 0-208 0,4 1 0 0,3-2 0 16,4-2 2048-16,-1 2 384 0,0 1 64 0,3-3 0 16,2 2-368-16,1 0-80 0,-1-1 0 0,1 2-16 15,1 0-1088-15,-1 3-224 0,0-2-32 0,-2 2-16 16,-5-1-304-16,-3 1-64 0,-3 1-16 0,-1 1 0 0,-10-5-128 0,8 9-32 16,-3 2 0-16,-2 0 0 0,-5 1-128 0,1-1 160 15,-4 2-160-15,-4 0 160 0,-3 0-288 0,-1 1-64 16,-4 0-16-16,-1-1 0 0,-2-1-32 0,-1 0 0 15,-1-2 0-15,1-2 0 0,2-1 240 0,2-1 0 16,0-1-160-16,1-1 160 0,1-1-192 0,2 1 48 16,2-3 0-16,2-1 0 0,4 0 144 0,5 0-192 15,0 0 192-15,0 0-192 0,0 0 192 0,0 0-208 16,12 5 80-16,2 2 128 0,2-1-192 0,2 0 192 16,1 1-160-16,5 1 160 0,-1 1-128 0,1 0 128 15,1 2 0-15,-2 1-144 0,-1 1 384 0,0 0 80 16,-1 0 0-16,0 2 16 0,-1-2 352 0,-2 4 64 0,-1-2 16 0,-3 0 0 15,-3 2 80-15,-2 0 32 0,-3 0 0 0,-2 0 0 16,-1 1-112-16,-7-2-32 0,-4 0 0 0,-2-1 0 16,-2 2-80-16,-2 2-16 0,-1-1 0 0,-3-1 0 15,-2-3-336-15,-2-1-80 0,-1-1-16 0,-2-2 0 16,2-1-208-16,-2-2 144 0,-1-1-144 0,1-3 128 31,1 1-512-31,2-4-96 0,1 0-32 0,4-3 0 16,2 2-1936-16,2-2-400 0,2 0-80 0,4-3-15696 0</inkml:trace>
  <inkml:trace contextRef="#ctx0" brushRef="#br0" timeOffset="213122.48">27787 3875 20271 0,'0'0'896'0,"0"0"192"0,0 0-880 0,0 0-208 0,0 0 0 0,0 0 0 15,11 8 3280-15,-1-1 624 0,2-4 112 0,4 0 16 16,2 0-2144-16,4 2-432 0,3 3-96 0,1-2-16 15,0 1-848-15,-1-3-176 0,0 0-48 0,-3 1 0 16,0-1-48-16,0 2-16 0,-1-4 0 0,-2 0 0 16,-2 2-32-16,-2-1-16 0,-1-1 0 0,-3 1 0 15,-11-3-16-15,10 4 0 0,-10-4 0 0,6 5 0 16,-6-5 0-16,0 0 0 0,-1 10 0 0,1-10 0 16,-6 8-144-16,-1-1 192 0,-2-1-192 0,-1 1 192 15,-3 1-192-15,1-2 0 0,0 1 0 0,0-2 128 16,2 1-128-16,-1 0-256 0,0-1 64 0,0 0 16 15,-2 0-112-15,4-1-32 0,9-4 0 0,-8 9 0 16,0-2 0-16,8-7 0 0,-7 6 0 0,7-6 0 16,1 12 16-16,3 0 0 0,2-2 0 0,4 2 0 0,4 2 16 0,-1-1 0 15,0 2 0-15,1 0 0 0,1-3 288 0,2 2-192 16,2 1 192-16,1 0-160 0,-2 0 160 0,0 0 0 16,0 1-144-16,1 0 144 0,-4 1 0 0,2 1 0 15,0-1 0-15,-2 0 128 0,-4-2 384 0,-2 1 80 16,-2 0 16-16,-2 1 0 0,-4-2 352 0,-1 1 64 15,0-4 0-15,-2 1 16 0,-3-2-16 0,-3 2 0 16,-3 2 0-16,1-3 0 0,-3-1-320 0,-3 0-64 16,-1 0 0-16,-1-1-16 0,0-1-208 0,0 0-32 15,-3-3-16-15,1-2 0 0,1-1-160 0,0-1-16 16,5-2-16-16,0 0 0 16,1 0-768-16,1 2-160 0,12-2-16 0,-11 0-16 15,2-2-2096-15,9 2-432 0</inkml:trace>
  <inkml:trace contextRef="#ctx0" brushRef="#br0" timeOffset="-187905.66">25572 1149 20207 0,'0'0'896'0,"23"15"192"0,-23-15-880 0,0 0-208 16,0 0 0-16,9 6 0 0,0 1 1376 0,1 2 224 15,-1 2 64-15,2 4 0 0,1 2 320 0,-1 1 64 16,1 1 0-16,0 5 16 0,-3-6-784 0,0 3-144 16,3 1-48-16,-3 3 0 0,0-4-448 0,-1 1-112 15,-2-2-16-15,0-1 0 0,-1 5-192 0,0-4-64 16,-1-3 0-16,-3-6 0 0,0-3 32 0,-1 1 0 16,0-9 0-16,0 0 0 0,0 0 0 0,0 0 0 15,0 0 0-15,-5-5 0 0,0-8 96 0,2 0 32 16,1-4 0-16,1-3 0 0,1-3-288 0,0-7-128 15,0-4 0-15,1-2 128 16,3 0-752-16,1-8-144 0,0 3-48 0,0 5 0 16,1 2 320-16,0 4 64 0,2 4 16 0,2 5 0 15,1 1-320-15,4-2-64 0,0 7-16 0,0 5 0 16,1 5-2336-16,0 4-480 0,-2 5-80 0</inkml:trace>
  <inkml:trace contextRef="#ctx0" brushRef="#br0" timeOffset="-187562.01">26089 1247 11055 0,'0'0'976'0,"0"0"-784"0,2 8-192 0,2 1 0 15,-4-9 2496-15,0 0 448 0,8 8 80 0,0-2 32 16,1-1-1184-16,1-1-224 0,2-1-48 0,1-2-16 16,0-1-640-16,2-1-128 0,0-3-32 0,2-2 0 0,0-4-80 0,0 0-32 15,0 0 0-15,-1-3 0 0,-2-1 16 0,0-1 0 16,1 2 0-16,-5 0 0 0,-1 1-432 0,0-1-96 15,-2 0-16-15,-1 0 0 0,-3 1 96 0,0 0 16 16,-2 2 0-16,-4 1 0 0,-1 1 288 0,-2 3 64 16,-2 2 16-16,-1 3 0 0,-4 2-16 0,-1 3 0 15,-2 4 0-15,0 1 0 0,-1 3-32 0,0 3 0 16,0-2 0-16,2 3 0 0,-1 2-128 0,2-1-48 16,2 0 0-16,3 2 0 0,1 2-208 0,3 0-64 15,0 0 0-15,3 0 0 0,4-1-128 0,0 0 0 16,3-1 0-16,5-1-176 15,-1 1-272-15,2-2-64 0,4-2-16 0,-1-6 0 16,0 4-1888-16,5-2-368 0,-1-2-80 0,3 0-8208 0,-2-4-1632 16</inkml:trace>
  <inkml:trace contextRef="#ctx0" brushRef="#br0" timeOffset="-187265.17">26711 1111 15663 0,'-11'-10'1392'0,"6"5"-1120"0,-4 1-272 0,1 1 0 16,-1 3 2048-16,0 5 368 0,-2-3 64 0,2 3 16 16,1 0-576-16,2 2-96 0,-1 0-32 0,2 4 0 15,0-1-640-15,4 1-144 0,-1-2-32 0,2 0 0 16,2 1-496-16,1 1-96 0,3-1-32 0,0 1 0 16,2-2-80-16,1 0-16 0,2 0 0 0,-1 2 0 0,-1 0 64 0,0 0 0 15,0 0 0-15,-1 0 0 0,-1 1 0 0,-3 2 16 16,-3-1 0-16,-1 1 0 0,-4-1 48 0,-1 4 16 15,-6 0 0-15,0 3 0 0,-1-2-192 0,-2 0-32 16,-2 1-16-16,2-1 0 0,1-3-160 0,-2 0 0 16,1-3 0-16,-4 2 0 15,3-4-896-15,4-2-64 0,1-4-16 0,10-4 0 16,0 0-2464-16,0 0-480 0,0 0-112 0</inkml:trace>
  <inkml:trace contextRef="#ctx0" brushRef="#br0" timeOffset="-187015.2">26782 1346 1839 0,'28'-20'160'0,"-10"7"-160"15,1-4 0-15,1-1 0 0,-2 0 4224 0,-1-3 800 0,-1 2 160 0,-3 3 48 16,-5 4-3024-16,-6 2-608 0,-6 2-112 0,4 8-16 16,-7-5-592-16,7 5-112 0,0 0-32 0,-12 9 0 15,0 3-160-15,0 2-48 0,2 3 0 0,2 4 0 16,4 3-192-16,2-7-32 0,-2 0-16 0,1 0 0 16,3 0 160-16,3 0 16 0,3 1 16 0,2-4 0 15,1-3 0-15,0 1 0 0,0-4 0 0,1-2 0 16,1 1-32-16,-2-6 0 0,-1-3 0 0,-1-2 0 15,-7 4 240-15,5-6 32 0,1 3 16 0,0-11 0 16,-2-4-336-16,-4 3-64 0,-3 0-16 0,-2 1 0 16,-2 0-320-16,1-2 0 0,-1 0 0 0,-2 2 128 15,-3 1-464 1,-1-1-96-16,-2-1-16 0,3 1 0 16,2 0-2880-16,-2-1-576 0</inkml:trace>
  <inkml:trace contextRef="#ctx0" brushRef="#br0" timeOffset="-186701.98">27095 1042 27695 0,'0'0'1216'0,"11"13"272"0,-1 4-1184 0,-1 0-304 16,-4 1 0-16,-1 2 0 0,-1 0 1216 0,-3 0 192 15,-1 3 48-15,-1 1 0 0,0 1-112 0,-1-1 0 16,-2-4-16-16,2-5 0 0,1-1-816 0,0 2-176 16,4 1-16-16,-1-4-16 0,2-4-176 0,0 0-128 15,3-4 192-15,-6-5-192 0,0 0 0 0,0 0-224 16,0 0 16-16,11-8 0 15,0-2-240-15,-1-3-64 0,1-1 0 0,-2-2 0 0,0-5 176 0,-1 0 16 16,1-1 16-16,0 0 0 0,0 2 304 0,0 2-192 0,0 0 192 0,1 1-160 16,-3 3 160-16,1 2 176 0,-1 1-48 0,-2 5 0 15,-5 6 448-15,0 0 96 0,0 0 16 0,0 0 0 16,4 13-448-16,-2 0-96 0,-3 5-16 0,0 3 0 16,-2 4-128-16,3 0 0 0,2-1 0 0,0-7 0 15,2 0-288-15,3 0-96 0,0 1 0 0,8 3-16 31,2-1-2960-31,1-4-592 0</inkml:trace>
  <inkml:trace contextRef="#ctx0" brushRef="#br0" timeOffset="-186405.12">27654 1162 13823 0,'0'0'608'0,"0"0"128"16,-10-9-592-16,0 1-144 0,-1 0 0 0,2 3 0 15,0 1 3376-15,0 3 640 0,-3 1 128 0,2 4 16 0,0 2-2400 0,4 2-480 16,-1 1-112-16,2 4-16 0,0 3-480 0,1-2-96 15,3 1-32-15,0 0 0 0,2 1-240 0,1-2-48 16,2-2-16-16,2-1 0 0,0-1-112 0,2-4-128 16,0 1 176-16,2-3-176 0,1-4 0 0,-2 0 0 15,-9 0 0-15,11-3-144 0,1-1 144 0,0 0-192 16,0 1 192-16,-2-3-192 0,-1 0 192 0,-1-1 0 16,-3-2 0-16,0-1 0 0,-1-2 0 0,0 2 304 15,-1 0-48-15,-1 0-16 0,1 1 496 0,-3 9 96 16,0-8 32-16,0 8 0 0,0 0-96 0,0 0-32 15,0 0 0-15,0 0 0 0,0 0-448 0,0 0-96 16,-5 12 0-16,1 1-16 0,0 3-176 0,1 0 0 0,2-4 0 0,1 1 0 31,1-1-896-31,2-2-256 0,-3-10-48 0,0 0-16 16,8 12-1984-16,-8-12-384 0</inkml:trace>
  <inkml:trace contextRef="#ctx0" brushRef="#br0" timeOffset="-186061.48">27876 1140 22111 0,'0'0'1968'0,"0"0"-1584"0,0 0-384 0,0 0 0 16,3 12 2304-16,-3 0 384 0,-3 1 80 0,2 2 16 15,-2 3-1072-15,2 3-224 0,-2 1-32 0,3-3-16 16,-1-5-256-16,1 2-48 0,0-1-16 0,3-2 0 16,2-2-704-16,1-1-144 0,2-2-16 0,0-1-16 15,-8-7-240-15,0 0 0 0,12 3 0 0,1-3 0 0,0-2 0 0,-2-2-160 16,-1-1 160-16,-3 0-192 0,3-5-64 0,-1-3-32 15,1-4 0-15,-1 2 0 0,-1 0 144 0,1-3 144 16,0-3-208-16,0 2 80 0,2-1 128 0,-3 3 0 16,-3 0 0-16,0 3 0 0,0 1 0 0,-1 0 0 15,-2 2 0-15,-2 11 128 0,0 0-128 0,0 0 176 16,0 0-176-16,0 0 192 0,-3 14-64 0,0 0-128 16,-1 0 192-16,3 4-64 0,-3-2-128 0,3 1 160 15,2-1-160-15,2-1 160 0,1 2-160 0,1 2-224 16,0-3 48-16,3-4 16 15,-1 0-1488-15,0-4-288 0,6 1-64 0,-1-1-16 16,0-3-1616-16,1-2-320 0</inkml:trace>
  <inkml:trace contextRef="#ctx0" brushRef="#br0" timeOffset="-185670.6">28421 1062 17503 0,'0'0'1552'0,"0"0"-1232"0,0 0-320 0,-4-7 0 16,4 7 2560-16,-8-4 448 0,-1 0 80 0,1 6 32 15,1 3-1376-15,-1 5-272 0,0 2-48 0,1 2-16 16,1 1-704-16,-1 0-160 0,1 0-32 0,1 0 0 16,2 2-224-16,4-2-48 0,2 2-16 0,2-2 0 15,3 0 32-15,2-2 0 0,2 0 0 0,4-2 0 16,1 0 16-16,2-1 16 0,2-3 0 0,1-1 0 16,2 0-48-16,1-4-16 0,-3 2 0 0,-1-5 0 15,-2-4-16-15,1-2 0 0,-1-1 0 0,2-2 0 0,-3-1-16 0,-2 1-16 16,-2-3 0-16,1-4 0 0,-1 0-176 0,0 0 0 15,-1 1 144-15,-4 0-144 0,-3 1 0 0,-2 1 128 16,-2-3-128-16,-2 0 0 0,-2 1 0 0,-4 2 0 16,-4-2 0-16,0 5-192 0,-2 0-64 0,0 6 0 15,0 5-16-15,1 3 0 0,-2 4 80 0,2 4 32 16,2 1 0-16,1 3 0 0,2 3 352 0,0 1 80 16,3-1 16-16,3-2 0 0,2-2 224 0,3 0 64 15,1-1 0-15,1-1 0 0,4 0-256 0,2-1-64 16,1-1 0-16,4-4 0 0,3-3-64 0,1-2 0 15,1-1-16-15,-1 0 0 0,1 4-176 0,1-4-224 0,-2 0 48 0,0 0 16 32,-1 0-1520-32,-4-3-304 0,-4 3-64 0,-1 0-15072 0</inkml:trace>
  <inkml:trace contextRef="#ctx0" brushRef="#br0" timeOffset="-185264.24">28391 1708 35135 0,'0'0'1552'0,"-9"6"320"0,-2 1-1488 0,0-1-384 0,-2-1 0 0,-2 0 0 0,-2 0 608 0,-1 2 48 16,0-1 16-16,1 2 0 0,1 1-272 0,2 2-48 15,0-3-16-15,3-1 0 0,3 3-336 0,3-1 0 16,0 0 0-16,4 0 0 0,1-9-128 0,6 9 128 16,3-1-128-16,2-2 128 0,-2 1 0 0,3-2-160 15,2-1 160-15,3 1 0 0,1 0 0 0,0 1 0 16,2-2 192-16,-2 2-48 0,0 2 320 0,-2 4 64 16,-4-3 16-16,0 1 0 0,-2 1 240 0,-2-1 48 15,-6 1 16-15,0 0 0 0,-4 2-192 0,0 0-32 16,-2 2-16-16,-1-2 0 0,-2 1-288 0,-2 2-48 15,-1-3-16-15,-1-2 0 0,1 0-256 0,-1-3 0 16,0-2 0-16,0 1 0 16,11-7-1680-16,-10 1-304 0,1-1-48 0,3-1-16 15,2-6-1760-15,3-6-352 0,2-10-80 0,15-11-16 0</inkml:trace>
  <inkml:trace contextRef="#ctx0" brushRef="#br0" timeOffset="-185123.76">28600 1516 31327 0,'0'0'2784'0,"0"0"-2224"0,4 13-560 0,-1 2 0 16,0 3 1536-16,0 5 208 0,-1 1 48 0,1 5 0 16,0-3-960-16,-2 4-176 0,1 3-32 0,2 1-16 15,2 2-416-15,-3 1-64 0,1 0-128 0,0-1 176 16,0-4-320-16,1 1-64 0,-1-5-16 0,0 1 0 16,3-1-1760-16,-2-5-368 0,0-3-64 0,-1-5-7824 15,-1-3-1584-15</inkml:trace>
  <inkml:trace contextRef="#ctx0" brushRef="#br0" timeOffset="-184670.39">28575 1877 11967 0,'-9'-17'1072'0,"5"6"-864"15,0 2-208-15,0-1 0 0,0 1 3968 0,3 2 736 16,1 1 160-16,0 6 16 0,0 0-2896 0,0 0-576 16,12-4-112-16,1 1-16 0,0 0-704 0,0 3-128 15,0 3-16-15,2-3-16 16,2-1-864-16,2 1-192 0,-1 1-16 0,1-1-16 15,4 0-464-15,0 0-80 0,2 0-32 0,0-1 0 16,1-2 0-16,-2-1 0 0,-3 2 0 0,-1-1 0 0,-2-1 816 0,-2 0 176 16,-3 0 16-16,-2 0 16 0,-11 4 1536 0,10-4 304 0,-10 4 64 0,0 0 16 15,0 0-160-15,0 0-16 0,0 0-16 0,-11 0 0 16,-2 3-720-16,0 5-144 0,0 5-16 0,0 0-16 16,-1 1-256-16,-1 1-48 0,1-1-16 0,2 2 0 15,2 1 144-15,2-3 16 0,1-2 16 0,2 1 0 16,1-4-112-16,3 1-32 0,1-10 0 0,1 11 0 15,-1-11-176-15,6 6-144 0,-6-6 192 0,9 4-192 16,-9-4 0-16,13 3 0 0,-2-6 0 0,2-1 0 16,2-2-208-16,-1-2 48 0,1-1 16 0,-2 2 0 15,-2-5 144-15,1 2 0 0,-2 2-144 0,1 2 144 16,-1-1 0-16,-1 3 0 0,-9 4 0 0,0 0 128 16,0 0 224-16,0 0 32 0,0 0 16 0,0 0 0 15,0 0-112-15,0 0-32 0,-5 15 0 0,1-2 0 16,-1 0-256-16,0-2 0 0,1 4 0 0,0-1 0 0,1-2 0 15,2 0-192-15,0-1 0 0,2 0 0 16,-1-11-1344-16,7 9-256 0,-7-9-48 0,11 6-9600 16,1 0-1920-16</inkml:trace>
  <inkml:trace contextRef="#ctx0" brushRef="#br0" timeOffset="-184264.1">29248 1492 25103 0,'0'0'1104'0,"0"0"240"0,0 0-1072 0,0 0-272 16,-8 8 0-16,1 5 0 0,-1 4 1904 0,2 2 320 16,-1 1 64-16,3 2 16 0,1 2-512 0,0-1-112 0,0-5-16 0,2 3 0 15,0-1-1088-15,1 1-240 0,0-4-32 0,1-1-16 16,0 0-288-16,2-3 160 0,1 2-160 0,0 0 128 16,-2-3 0-16,2 0-128 0,0 1 192 0,0-6-64 15,-4-7-128-15,7 10 128 0,-1-3-128 0,-6-7 128 16,9 6-128-16,-9-6 0 0,9 4 0 0,-9-4 0 15,12 0-240-15,0-3-80 0,0-1 0 0,-1 0-16 16,-11 4 144-16,13-2 16 0,-1-2 16 0,0 0 0 16,0 0 160-16,-2 1 0 0,2-2 0 0,1 4 0 15,1 2 0-15,0 3 0 0,1 1 192 0,-1 0-64 16,0 1 224-16,0-1 48 0,-14-5 16 0,13 8 0 16,-3 2 208-16,-3 0 32 0,-4 0 16 0,0-1 0 15,-3-9-32-15,-1 14 0 0,-2-2 0 0,-2-2 0 16,-4-1-144-16,0-1-48 0,-2 0 0 0,-1 0 0 15,-1 0-192-15,0-2-64 0,0 1 0 0,0-2 0 16,0-1-192-16,2 0-128 0,-1-3 128 0,1-1-208 16,1-1-1008-16,1-2-192 0,0 0-32 0,2-3-16 15,1-3-1280-15,2 0-256 0,1-4-48 0</inkml:trace>
  <inkml:trace contextRef="#ctx0" brushRef="#br0" timeOffset="-184139.11">29606 1804 21183 0,'0'0'1888'0,"0"10"-1504"16,0 0-384-16,0 4 0 0,-1 1 2464 0,-2 2 416 16,1-4 96-16,-2-1 16 0,0 1-2144 0,0 0-416 0,0-3-96 0,1 1-16 31,1-1-2048-31,-1 1-432 0,3-11-80 0</inkml:trace>
  <inkml:trace contextRef="#ctx0" brushRef="#br0" timeOffset="-183967.24">29626 1577 31103 0,'0'0'1376'0,"-9"-3"288"0,-2 1-1344 0,2 2-320 0,0-3 0 0,9 3 0 16,-9 3-208-16,9-3-112 0,0 0-32 0,0 0 0 16,0 0-176-16,0 0-48 15,0 0 0-15,10 3 0 0,5-1-1216 0,1-4-240 16</inkml:trace>
  <inkml:trace contextRef="#ctx0" brushRef="#br0" timeOffset="-183795.4">29902 1479 13823 0,'0'0'1216'0,"0"0"-960"16,12-5-256-16,0 2 0 0,-1 2 3328 0,-11 1 608 15,0 0 128-15,11 9 32 0,-5 0-1920 0,-3 7-384 16,-3 2-80-16,-1 4-16 0,-6 3-288 0,2 1-64 16,0 0-16-16,-2 0 0 0,1-1-560 0,-1 0-128 15,-1-1 0-15,2 1-16 0,-1 1-464 0,2-1-160 16,1-5 0-16,0-1 144 15,2-1-704-15,0 2-144 0,2-4-16 0,3-2-16 16,1-4-1824-16,2-2-352 0,2 0-80 0,2-4-11424 0</inkml:trace>
  <inkml:trace contextRef="#ctx0" brushRef="#br0" timeOffset="-183685.71">30115 1823 28671 0,'0'0'1280'0,"0"0"256"0,-2 12-1232 0,0 0-304 0,-2-1 0 0,-1 2 0 16,-2 0 1296-16,3 2 208 0,1 0 32 0,1 2 16 15,-2-2-656-15,3-1-128 0,1 0-16 0,1 1-16 32,0-2-2080-32,1 0-432 0,-2-13-80 0,2 10-12672 0</inkml:trace>
  <inkml:trace contextRef="#ctx0" brushRef="#br0" timeOffset="-183498.32">30176 1586 20095 0,'0'0'896'0,"-9"4"176"0,1 1-864 16,1 2-208-16,0-4 0 0,7-3 0 0,0 0 240 0,0 0 0 15,2 12 0-15,5-3 0 0,-7-9-240 0,15 7-288 16,5-2 64-16,-1-4-5856 16,1 2-1184-16</inkml:trace>
  <inkml:trace contextRef="#ctx0" brushRef="#br0" timeOffset="-183169.91">30426 1633 6447 0,'16'0'272'0,"-7"0"80"0,3-1-352 0,-2-1 0 15,-10 2 0-15,11-1 0 0,-11 1 4160 0,0 0 752 16,0 0 144-16,11 0 48 0,-11 0-3312 0,0 0-672 16,0 0-128-16,11 4-32 0,-11-4-64 0,0 0-32 15,0 0 0-15,0 0 0 0,0 0-208 0,11 5-32 0,-11-5-16 0,11 1 0 16,-11-1-128-16,12 2-32 0,-1-1 0 0,-11-1 0 16,0 0-96-16,11 0-32 0,-11 0 0 0,0 0 0 15,10 4 64-15,-10-4 0 0,0 0 0 0,7 9 0 16,-3 0 112-16,-7 2 16 0,-5 3 16 0,0 0 0 15,-1 2 240-15,1 3 32 0,-1 4 16 0,0-3 0 16,-3 7-112-16,2-1-32 0,2-2 0 0,0 2 0 16,1-3-208-16,1-1-32 0,2 0-16 0,3-1 0 15,4 0-288-15,1-3-128 0,1 0 0 0,0-3 128 16,2-1-128-16,3 0 0 0,2-1 144 0,1-5-144 16,1-3 0-16,0-1 0 0,1 0 0 0,3-1 0 15,3-3-176-15,0 1 0 0,-2-1 0 0,2-1 0 16,-1-2-464-16,-1 0-80 0,-2 1-32 0,0-2 0 15,-1 0-1776-15,-2-1-352 0,-2 0-80 0,-12 5-16 16,0 0 544-16,0 0 96 0</inkml:trace>
  <inkml:trace contextRef="#ctx0" brushRef="#br0" timeOffset="-183029.36">30464 1847 26719 0,'0'0'1184'0,"0"0"240"0,0 0-1136 0,0 0-288 16,0 0 0-16,0 0 0 0,0 0 1840 0,0 0 304 15,13 6 64-15,1-1 16 0,2-1-832 0,2 0-176 16,4 0-16-16,2-4-16 0,-1 0-1040 0,3 0-144 16,3 0-144-16,0-2 144 15,-1 0-592-15,0 1 0 0,-2-4 0 0,0-1 0 16,-1 0-2784-16,0-2-544 0</inkml:trace>
  <inkml:trace contextRef="#ctx0" brushRef="#br0" timeOffset="-182327.99">31012 1779 18431 0,'0'0'1632'0,"-10"6"-1312"0,4 0-320 0,6-6 0 16,-5 9 2688-16,5-9 448 0,-3 10 112 0,3-10 16 16,1 11-1680-16,3-1-336 0,1-1-64 0,3-1-16 15,0-2-96-15,3 0-32 0,-2-1 0 0,2 0 0 16,1-4-208-16,0-1-32 0,-2 0-16 0,2 0 0 16,1 0-336-16,1-1-64 0,5-1 0 0,-5-1-16 15,-2-2-112-15,-2-1-32 0,1 0 0 0,-4 1 0 16,1-2-80-16,-8 7-16 0,0-9 0 0,-1 1 0 15,1 8 304-15,-7-9 48 0,-6-1 16 0,-1 5 0 16,-3 2-32-16,0 3 0 0,0 5 0 0,0 2 0 0,0 0-304 0,0 4-160 16,0 1 160-16,2 2-160 0,-1 2 0 0,4 1 0 15,2-2 0-15,3 2 0 16,2-3-512-16,4 2-80 0,1-2-32 0,5 1 0 16,3-3-1280-16,4-1-256 0,1 0-48 0,2-2-16 15,5-1-288-15,2-2-64 0,4-3-16 0,3-2 0 16,1-1 1104-16,-1-1 208 0,-2-2 64 0,2-2 0 15,1-2-128-15,-3 1-32 0,-4-3 0 0,0 0 0 0,-4-2 928 0,-3 1 176 16,-2 1 32-16,-3-4 16 0,-4 0 2016 0,0 2 384 16,-3-1 96-16,-2 3 16 0,-2-1-336 0,-1 1-64 15,-1 0-16-15,-4-3 0 0,0 1-1152 0,-3 4-224 16,-2 0-48-16,-2 3-16 0,0 2-432 0,-1 3 0 0,-1 4 0 16,-1 4 0-16,-3 2 0 0,2 2 160 0,0 0-16 0,3 1 0 15,1 0 304-15,4 2 48 0,4-2 16 0,2 1 0 16,2-3 32-16,2 1 16 0,2-3 0 0,2 2 0 15,4-4-400-15,3-1-160 0,2 1 128 0,2-4-128 16,1 0 208-16,1-3-32 0,0-2-16 0,0 0 0 16,-1-6-32-16,3 1 0 0,-1-5 0 0,2-1 0 15,0-2-128-15,0-4 0 0,-1 0 0 0,-1-6-176 32,-1 2-336-32,-1-1-80 0,-4-1-16 0,-1 1 0 0,-3-3 112 15,0 1 32-15,-2-1 0 0,-2 0 0 0,-1-3 256 0,-1-1 48 0,-1-3 16 0,0-1 0 16,-2-2-176-16,-2 2-16 0,0 3-16 0,0 6 0 15,2 2 32-15,-1 9 0 0,1 14 0 0,0 0 0 16,-8-3 1184-16,8 3 240 0,-10 11 48 0,-1 6 16 0,0 4 48 0,-1 7 16 16,0-1 0-16,2 5 0 0,-1 1-320 0,2 0-64 15,0-2-16-15,3 0 0 0,0 2-512 0,4-2-128 16,0-1 0-16,4-3-16 0,0-2-432 0,4-3-96 16,1 1-16-16,2-4 0 15,2-1-2080-15,2-2-432 0,0-4-64 0,1-4-13360 16</inkml:trace>
  <inkml:trace contextRef="#ctx0" brushRef="#br0" timeOffset="-182140.5">31876 1233 11967 0,'0'0'1072'0,"0"0"-864"16,0 0-208-16,5 11 0 0,-2 2 3888 0,-1 3 720 0,1 1 160 0,0 5 32 15,-1 0-1872-15,1 3-368 0,-2 0-80 0,0 4-16 16,-1 0-1216-16,3 3-240 0,0 0-48 0,-1 0-16 16,1-2-672-16,1-2-128 0,0 0-16 0,1-1-128 31,-1-3-352-31,1-2-176 0,0 0-48 0,0 0 0 16,1-2-2928-16,-2-1-592 0</inkml:trace>
  <inkml:trace contextRef="#ctx0" brushRef="#br0" timeOffset="-181827.53">32079 2130 22111 0,'0'0'1968'0,"-2"15"-1584"0,-2-2-384 0,-1 0 0 16,-2-2 1792-16,-1-1 288 0,-1-3 48 0,0 0 16 0,0 1 128 0,0-1 32 15,0-2 0-15,-1 0 0 0,1-2-1360 0,9-3-272 16,-9 4-48-16,9-4-16 0,-8-5-416 0,8 5-64 15,-6-4-128-15,2 0 176 0,4 4-176 0,0 0 0 16,-1-12-160-16,1 3 160 0,0 1-192 0,2 0 192 16,3-1-208-16,3 1 80 0,3 0 128 0,-1 1-160 15,1 0 160-15,0 3-160 0,1-1-32 0,-2 1 0 16,-10 4 0-16,13 0 0 0,-1-1 320 0,-12 1 64 16,9 5 16-16,-9-5 0 0,0 0 496 0,7 8 80 15,-7-8 32-15,0 0 0 0,0 0-128 0,-1 12-32 0,-2-2 0 0,-1-1 0 16,4-9-384-16,-6 7-80 0,-2-1 0 15,0-1-16 1,-1 1-1824-16,-2-3-352 0,1 0-80 0</inkml:trace>
  <inkml:trace contextRef="#ctx0" brushRef="#br0" timeOffset="-177606.97">16972 7759 6447 0,'-5'-12'576'0,"1"2"-576"0,-2-1 0 0,-3 8 0 0,5-11 2272 0,2 3 352 16,-1 3 64-16,2-1 0 0,2 0-1040 0,-1 9-224 15,7-8-32-15,1 1-16 0,2 2-896 0,2 1-176 0,2 0-48 0,3 2 0 16,4 0-80-16,1 0-32 0,3 0 0 0,2 1 0 16,4 1-144-16,5 0 192 0,1-1-192 0,3-3 192 15,-1-1-64-15,4-2-128 0,1 3 192 0,2-2-64 16,2-3 32-16,5 1 0 0,6 0 0 0,6 1 0 15,6 0-160-15,2-1 128 0,1-6-128 0,0 2 128 16,2 1-128-16,9 2 128 0,8 0-128 0,1 0 128 16,0 0-128-16,3 0 128 0,3 2-128 0,7 1 128 15,6-1-128-15,1 3 0 0,-2 0 0 0,9 0 0 16,8-1 0-16,2 1 128 0,-4-1-128 0,8 1 0 16,9 0 0-16,-2 0 0 0,-2-1 0 0,3 0 0 15,6-2 0-15,1 2 128 0,1 1-128 0,3 0 0 16,0 0 0-16,2 2 0 0,3-2 0 0,-1 1 0 15,-1-1 0-15,6 2 0 0,5-1 0 0,0 1 0 0,-4 0 0 0,2 0 128 16,1 2-128-16,3-2 0 0,5 1 128 0,-3 1-128 16,-5-1 128-16,3 1-128 0,-1 0 0 0,4 1 0 15,5 0-224-15,-5 3 80 0,-5-4 144 0,6 3 0 16,6-2 0-16,1 2 0 0,1-3 128 0,-2 0-128 16,-4 0 128-16,4 0-128 0,5 0 0 0,3 0 0 15,2-3 0-15,-5 2 128 0,-6-2-128 0,1 1 128 16,3-1-128-16,3 2 128 0,2-3-128 0,-2 1 0 15,-3 1 0-15,0-1 128 0,1 2 240 0,1 1 48 16,3-2 16-16,-1 4 0 0,-4 2-176 0,1 0-16 16,-3 1-16-16,7-3 0 0,5 4-64 0,1 0-16 15,-1 2 0-15,-4 0 0 0,-5 0 0 0,1 1 0 0,4 0 0 0,2 0 0 16,-2 3-144-16,-4 1 0 0,-4-2 0 0,-1 4 0 16,3-2 0-16,-1 0 0 0,-1 4 128 0,-6 2-128 15,-7 5 0-15,0-5-224 0,3 0 48 0</inkml:trace>
  <inkml:trace contextRef="#ctx0" brushRef="#br0" timeOffset="-176637.12">430 8283 16415 0,'0'0'720'0,"11"-5"160"0,2 0-704 0,4-1-176 16,4 0 0-16,3-1 0 0,5 0 0 0,6-3 0 15,6 0 0-15,-14 4 128 0,7-4-128 0,6 3 0 16,7 0 0-16,7-3 0 0,6-1 0 0,2 1 0 16,3-2 0-16,63-9 0 0,-14 7 0 0,-1 1 0 0,4 0 0 15,-2-2 0-15,-3-2 0 0,8 2 0 0,10 0 0 0,2 0 0 16,0 0 0-16,10 2 0 0,10-2-144 0,0 0 144 16,-5-4 0-16,11 2 0 0,10-3 0 0,5 1 0 15,2-5 592-15,0 4 176 0,-2 0 48 0,10 0 0 16,7 0 80-16,6 0 32 0,4 3 0 0,4 1 0 15,0-3-416-15,0 2-64 0,-1-3-32 0,6 2 0 16,5 0-240-16,3 1-48 0,5-1-128 0,1-1 192 16,0 0-192-16,1-2 0 0,-1 0 128 0,3 2-128 15,0-2 0-15,-1 0 128 0,-2-1-128 0,3 1 0 16,4 1 176-16,1-2-176 0,-1 1 192 0,1 0-192 16,-1 1 240-16,0 1-64 0,-3 2-16 0,-5 3 0 15,-7 2-32-15,-1-2 0 0,-2 1 0 0,3-1 0 16,3-5-128-16,-2 4 0 0,0 0 0 0,-1 6 0 15,-1 3 288-15,-9-1-32 0,-8 1 0 0,0-2 0 0,0-3-256 0,1 4 128 16,-1 3-128-16,-5 2 0 0,-6 2 192 0,-7-1-64 16,-7 0 0-16,3-2-128 0,1 6 176 0,-10 1-176 15,-6 2 160-15,-5 1-160 16,1-1-1024-16,-5 5-288 0,-5 2-64 0</inkml:trace>
  <inkml:trace contextRef="#ctx0" brushRef="#br0" timeOffset="-172197.74">1911 13558 23775 0,'0'0'1056'0,"0"0"224"0,0 0-1024 0,0 0-256 15,0 0 0-15,0 0 0 0,0 0 0 0,13 6 0 16,3-12 0-16,6 2 0 0,7 4 0 0,2 0 0 16,2 0 0-16,4-1-160 0,5-2 160 0,0 1 0 15,-2-1 0-15,3-1 0 0,3 0 0 0,4 0 0 16,2 0 0-16,6 2-128 0,8-1 128 0,-1 2 0 16,1-1 0-16,-1 1 0 0,2-3 0 0,2 2 0 0,1-1 160 0,10 0-160 15,7 5 208-15,-1-2-48 0,-4 0-16 0,3 0 0 16,3 0 80-16,5 0 16 0,6 0 0 0,-1 0 0 15,-3-2-64-15,4 4-16 0,4 2 0 0,3 2 0 16,2-6-160-16,-2 3 0 0,-4 1 0 0,7 0 128 16,10-2-128-16,-5-1 0 0,-4-1 0 0,3 0 0 15,7 2 0-15,-1-2 0 0,-3 0 0 0,0 0 128 16,0 0-128-16,3 0 0 0,3 0 0 0,-3-2 0 16,-4 1 224-16,6 0-32 0,5 1-16 0,-3-1 0 15,-4-2 96-15,6 3 32 0,6 1 0 0,-2-2 0 16,-6 0-32-16,5-2 0 0,7 3 0 0,-2 0 0 15,-8 0-16-15,5 3 0 0,4-1 0 0,-5 1 0 16,-8-3-32-16,2 2-16 0,2 4 0 0,0-1 0 16,-1 0-208-16,0-1 176 0,-4 3-176 0,1-4 160 15,1 0-160-15,1 1 0 0,-2 1 0 0,3-1 128 0,1-1-128 0,-2-1 160 16,-7 0-160-16,8 0 160 0,3 2-160 0,-5-1 192 16,-10 1-192-16,3 2 192 0,2-1-192 0,-1 1 0 15,-1-2 144-15,-1-1-144 0,1 3 0 0,4 0 128 16,-1 1-128-16,-3-1 0 0,-4-4 896 0,5 0 128 15,5 1 0-15,-3 1 16 16,-8 0-1584-16,2 1-320 0,4-1-64 0,-1 2-16 0,-3-2 944 0,-1 1 0 16,-4-1 240-16,5 0-48 0,7 0-64 0,-4 0 0 15,-6-1 0-15,7-1 0 0,7 2-128 0,-6 0 0 16,-4 1 0-16,-1-1 128 0,3 0-128 0,1-1 192 16,0-3-192-16,-2 1 192 0,-2 2-192 0,1-1 0 0,5-1 0 15,-2 2 0-15,-7 0 0 0,5-3 0 0,4 1 0 0,-4 2-176 16,-7-1 176-16,-1 1 144 0,0 1-16 0,2-2-128 15,0 2 160-15,-2 0-160 0,-4 0 128 0,5 3-128 16,5-4 176-16,-3 3-48 0,-2-5-128 0,0 2 192 16,1 1-192-16,2 1 0 0,1-4 0 0,-2 2 0 15,-5-1 0-15,6 1 0 0,6-2 0 0,-1-1 0 16,-4 0 0-16,2 0 0 0,-1 3 0 0,3-2 0 16,1-1 0-16,0 1 0 0,-4 1 0 0,7-1 0 15,2 0 0-15,-3 3 0 0,-4-1 0 0,5 2 0 16,6 0 0-16,-3 2 0 0,-3-3 0 0,3 1 0 15,6 1 0-15,-1 2 0 0,-5-4 0 0,2 3 0 16,3-1 0-16,0-2 128 0,1-1-128 0,1 3 0 16,1 3 0-16,2-1 0 0,0-5 0 0,2-2 0 15,3 2 0-15,0-2 0 0,-2-2 0 0,2 1 0 0,2 2 0 16,0 0 0-16,1-5 0 0,-1 0 0 0,1 2 0 0,-2 0 0 16,0 1 0-16,4 0 0 0,1 0 0 0,-2-3 0 15,-4-1 128-15,3 4-128 0,4 2 0 0,-3-2 0 16,-4-2 0-16,4-2 0 0,5 2 0 0,-4-2 0 15,-6-3 0-15,4 3 0 0,8 2 128 0,-5 0-128 16,-6 1 0-16,6-1 0 0,5-4 0 0,-4 1 0 16,-4 1 0-16,2 0 0 0,5 2 0 0,-1 0 0 15,0 1 0-15,2-2 0 0,-2-3 0 0,4 1 128 16,6 1-128-16,-5 1 0 0,-3-3 0 0,2 2 0 16,2 1 128-16,1-3-128 0,-5 0 0 0,5 1 0 15,5 0 0-15,-2 0 0 0,-2-2 0 0,2 1 128 0,3-1-128 0,4 1 0 16,2 1 144-16,1-1-144 0,-1 0 128 0,4-1-128 15,6-1 224-15,4-1-32 0,-2 0-16 0,1 3 0 16,1-1 80-16,4-2 32 0,3 1 0 0,2-2 0 16,1-3 80-16,-5 1 16 0,-5 2 0 0,5 0 0 15,4 0-128-15,1 2-32 0,-1 2 0 0,-10-1 0 16,-8 1-224-16,1-1 144 0,3-3-144 0,-5 3 128 16,-8 1-128-16,-76 2-272 0,10-1 64 0,9-2 16 31,6 1-1792-31,2 0-368 0,3 1-64 0</inkml:trace>
  <inkml:trace contextRef="#ctx0" brushRef="#br0" timeOffset="-164827.42">15933 160 18431 0,'-17'-23'1632'0,"-1"3"-1312"15,1-3-320-15,-2 5 0 0,0 5 3264 0,1 1 592 0,1 5 112 0,0 0 32 16,0 7-2912-16,1 4-592 0,0 5-112 0,2 8-32 15,0 7-352-15,-1 8-160 0,2 6 16 0,2 5 0 16,-2 7-48-16,6-19-16 0,2 8 0 0,-2 8 0 16,-2 4-80-16,0 6-16 0,-1 6 0 0,-1 6 0 15,1 4 32-15,-15 71 0 0,2-17 0 0,0-7 0 16,1-4 272-16,3-4-128 0,2-2 128 0,1-5 0 16,2 1-160-16,3 1 160 0,0-2-128 0,1 1 128 15,3 1 0-15,1 0 224 0,1 0-32 0,3 3 0 16,0 4 208-16,1 2 48 0,1-3 0 0,1 6 0 15,1 3-80-15,0 5-16 0,1 1 0 0,1 2 0 16,1 2-160-16,1 1-16 0,1-3-16 0,1 3 0 16,2 4-160-16,-2 0 0 0,0-6 144 0,-2 4-144 15,-2 0 0-15,1 1 128 0,2 0-128 0,-3 0 0 16,-1 3 0-16,-1-1 144 0,1 0-144 0,-1 0 0 16,1 0 128-16,0 2-128 0,-3 2 0 0,0-1 0 0,-2-2 0 0,1 3 0 15,-2 3 128-15,-2-1-128 0,-1 0 224 0,0-2-16 16,2 0 0-16,1-1 0 0,-3-3 304 0,2-1 64 15,2 0 16-15,1 1 0 0,1-5-80 0,0 3-32 16,0-4 0-16,0 1 0 0,1-4-96 0,1 0 0 16,0 1-16-16,0-1 0 0,1-6-176 0,1-1-16 15,0 1-16-15,1-1 0 0,0 0-32 0,2-1 0 16,1-2 0-16,-1-1 0 0,3-1 0 0,-1 2 0 16,-2 0 0-16,3-3 0 0,-1-3 32 0,1 1 0 15,-1 2 0-15,0-4 0 0,1-3-160 0,-3-2 128 16,0-2-128-16,-1 1 128 0,-2-4 0 0,0-2 0 15,-1 0 0-15,-1-4 0 0,-2-1 192 0,2 0 48 0,-1-1 0 16,0-2 0-16,1-4-64 0,2 0-16 0,-1 0 0 16,0 1 0-16,0-4-160 0,-1-3-128 0,1-4 192 0,1 0-192 15,0-5 128-15,0-1-128 0,-2 0 0 0,1-5 0 16,-1-3 128-16,1-2-128 0,0-5 0 0,-2-1 0 16,-2-5 0-16,1 0 0 0,2-1 0 0,0 0 0 15,-1-4 0-15,-1-2 0 0,0-2-240 0,0-2 80 31,1 1-416-31,-1-6-64 0,1-3-32 0,1-2-12640 0,-1-2-2512 0</inkml:trace>
  <inkml:trace contextRef="#ctx0" brushRef="#br0" timeOffset="-162265.06">26490 16152 13823 0,'0'-2'1216'0,"0"2"-960"0,0 0-256 0,0 0 0 0,0 0 2688 0,0 0 480 0,0 0 96 0,0 0 32 15,21-2-1440-15,-17 14-304 0,-3 1-48 0,3 2-16 16,0-2-208-16,0 2-32 0,1 3-16 0,2 2 0 15,-1 1-480-15,1 1-112 0,-1 0 0 0,1 0-16 16,-1 6-112-16,-2-2 0 0,0-1-16 0,-1-2 0 16,1 1-256-16,-3-5-48 0,2-2-16 0,-2-4 0 15,-1-13-176-15,0 9 0 0,-1 3 0 0,-1-3 0 16,2-9 0-16,0 0 128 0,0 0-128 0,0 0 0 16,-6-4 0-16,-1-4 0 0,1-5 128 0,-1-4-128 15,1-4 0-15,-1-1-176 0,-1-1 48 0,2-5 0 16,1-2-208-16,-1-5-48 0,3-1 0 0,0-2 0 15,2-1-144-15,2-2-48 0,0 0 0 0,3 3 0 0,1 1 256 16,2 4 64-16,2 3 0 0,1 3 0 0,0 4 256 16,1 3 0-16,2 2 0 0,2 4 0 0,3 2 256 0,1 3 16 15,1 1 0-15,1 4 0 0,1 2 272 0,2 3 48 16,-2 3 16-16,-1 2 0 0,-2 4 96 0,-1 0 0 16,-1 0 16-16,-2 3 0 0,-5 4 32 0,-1-1 0 15,-2 2 0-15,-3 3 0 0,0 1-176 0,-7 3-16 16,-5 0-16-16,-2 1 0 0,1-7-320 0,-3 2-64 15,-1-1-16-15,-3-1 0 0,-1-3-144 0,-1 0 0 16,0-2 0-16,1-2 0 16,-3 1-896-16,2-4-256 0,0-1-48 0,2-3-16 15,2-1-1232-15,1-3-256 0,4-2-48 0,1-3-13280 16</inkml:trace>
  <inkml:trace contextRef="#ctx0" brushRef="#br0" timeOffset="-162061.95">27130 15291 26719 0,'0'0'2368'0,"0"0"-1888"0,0 0-480 0,0 0 0 16,0 0 1616-16,8 10 240 0,-3 2 32 0,-2 2 16 16,0 7-272-16,-2 4-48 0,-1 5-16 0,-1 1 0 15,-2 4-848-15,0 6-160 0,1 2-48 0,-2 2 0 16,0 1-352-16,4-11-160 0,-1 4 128 0,-1 3-128 15,0 2-928-15,-2 3-272 0,0 3-48 0,0-2-16 16,-1-1-2368-16,0-4-464 0</inkml:trace>
  <inkml:trace contextRef="#ctx0" brushRef="#br0" timeOffset="-161733.77">27494 15515 6447 0,'8'-7'576'0,"-8"7"-576"16,0 0 0-16,0 0 0 0,5-6 5616 0,-5 6 1008 16,0 0 208-16,0 0 32 0,0 0-4464 0,-4 12-896 15,-2 1-176-15,-5 1-48 0,-2 0-672 0,3-1-144 16,-3 4-16-16,-2 3-16 0,-2 3-304 0,-2-1-128 16,-1 3 0-16,1 1 128 0,1-1 96 0,-1 0 16 15,1-2 0-15,1 3 0 0,0-5 592 0,3 1 112 0,1-2 16 0,1-2 16 16,3-1-144-16,1 1-48 0,3-3 0 0,1 0 0 15,1-4-320-15,2 1-64 0,1-2-16 0,1 0 0 16,5 1-160-16,1-3-32 0,3-3-16 0,0-1 0 16,2-2-176-16,1 1 0 0,2-2 0 0,4 2 0 15,0-3 0-15,2 0-304 0,3-5 48 0,0 1 16 32,2 0-1968-32,0-4-400 0,2-1-80 0,-1-2-15040 0</inkml:trace>
  <inkml:trace contextRef="#ctx0" brushRef="#br0" timeOffset="-161405.46">27974 15697 18431 0,'-20'2'816'0,"10"0"160"0,-6 2-784 0,-2 0-192 16,-5 1 0-16,-1 4 0 0,1 2 2048 0,-2 3 384 16,1 3 64-16,2 1 0 0,-1 3-576 0,3 1-128 15,3 3-32-15,3 1 0 0,1 0-928 0,2-4-176 16,5 1-32-16,2-2-16 0,3-3-432 0,1-1-176 15,2-2 128-15,2-2-128 0,1-3 0 0,3-3 0 16,3-1 0-16,2-5 0 0,1-2 0 0,0-3 0 16,2-4 0-16,7-3 0 0,-2-2 0 0,-8 4 0 15,0-2 0-15,0-4 0 0,0 1 0 0,4-6 0 16,-4 3 0-16,-5 7 0 0,-2-3 128 0,0 1-128 16,1 0 128-16,0-1-128 0,-1 0 464 0,-3 8 16 0,-3 5 0 15,0 0 0-15,6-4 320 0,-6 4 64 0,6 0 16 0,3 4 0 16,-2 4 0-16,-2 2 0 0,0 2 0 0,4 9 0 15,2 0-368-15,-6-6-80 0,0 2-16 0,2 0 0 16,1 3-416-16,3-2 0 0,1 2 128 0,1-2-128 31,0-1-1136-31,8 4-256 0,1-6-48 0,-1-5-11344 0,0-1-2256 0</inkml:trace>
  <inkml:trace contextRef="#ctx0" brushRef="#br0" timeOffset="-160201.05">21060 17322 19343 0,'0'0'1728'0,"4"15"-1392"0,-4-5-336 0,1-1 0 15,1 1 2432-15,-1 4 432 0,2 3 80 0,-1 6 0 16,1 3-976-16,0 2-208 0,0 1-32 0,1 2-16 16,-1 2-976-16,1 1-192 0,-2 2-32 0,1-1-16 15,0-1-352-15,-1 0-144 0,1 0 128 0,-2-1-128 16,0-1-352-16,1-2-160 0,0-1-16 0,1-3-16 15,0-2-2368-15,-2-9-480 0,0-2-80 0,1-1-32 16</inkml:trace>
  <inkml:trace contextRef="#ctx0" brushRef="#br0" timeOffset="-159730.77">21308 17597 20271 0,'0'0'1792'0,"0"0"-1424"16,0 0-368-16,0 0 0 0,0 0 2368 0,0 0 416 15,0 0 80-15,0 0 16 0,-5 4-1616 0,0 1-320 16,-2 2-64-16,0 0-16 0,0 2-224 0,-1 2-32 16,-3-1-16-16,1 3 0 0,0 4-320 0,-1-1-64 15,1-3-16-15,1 0 0 0,-2 0-192 0,5 1 0 16,2-1 0-16,0-2 0 0,0-1 0 0,1 1 0 0,2-1 0 0,0 1 0 16,1-1 0-16,1 0 144 0,2 0-144 0,0-1 128 15,4-1 320-15,1-1 64 0,0 0 16 0,1-2 0 16,0-1-528-16,1-3 0 0,2 1 0 0,0-2 0 15,1-2 0-15,0 1-256 0,1 0 32 0,1-3 0 16,0-1 224-16,2-1 0 0,-1-1 0 0,-1-1 0 16,1 0 0-16,0 0 0 0,-2 0 0 0,-1 0-144 15,0-3 144-15,-1 2 0 0,0 1 0 0,-3 0 0 16,-1-3 0-16,-2 2 0 0,-2 2 0 0,-1-1 0 16,-1 0 0-16,-2 0 0 0,-1-1 0 0,-3 2 0 15,-1 2 0-15,-2 1 0 0,1 0 0 0,-1 2 0 16,1-1 0-16,-1 3 0 0,7 0 0 0,-6 5 128 15,-2 2-128-15,1-1 192 0,2 4-64 0,1 1 0 0,2 2 128 0,0 0 16 16,2 2 16-16,2-1 0 0,0 2-128 0,3 2-32 16,2-2 0-16,1-1 0 0,1 1-128 0,3-2 0 15,1-1 0-15,4-1 0 0,0-2-224 0,0 0 32 16,-1-4 0-16,3 1 0 16,-2-4-1680-16,1-1-336 0,0-4-64 0,0-1-12800 15</inkml:trace>
  <inkml:trace contextRef="#ctx0" brushRef="#br0" timeOffset="-159558.9">21809 17444 27759 0,'0'0'1216'0,"0"0"272"0,-7-4-1184 0,7 4-304 0,0 0 0 0,0 0 0 16,-8-1 1360-16,8 1 224 0,-6 1 32 0,2 6 16 16,0 2-784-16,3 4-144 0,2 5-48 0,3 1 0 15,0 0-400-15,1 5-64 0,0 3-32 0,3 0 0 16,1-2-160-16,-1 5 0 0,0 9-192 0,1 0 192 31,1 0-1504-31,2 1-176 0,-3 0-48 0,0-1-7968 0,-1-4-1600 0</inkml:trace>
  <inkml:trace contextRef="#ctx0" brushRef="#br0" timeOffset="-159198.11">21828 17777 1839 0,'-1'-11'160'0,"0"5"-160"0,1 6 0 0,0 0 0 15,0 0 4288-15,0 0 816 0,0 0 160 0,0 0 48 16,0 0-3216-16,6-3-640 0,2-3-128 0,0 0-32 0,1 4-544 0,0-2-112 16,0-4-32-16,3 3 0 0,1 0-288 0,0 1-48 15,1 0-16-15,-1-3 0 0,-2-3-112 0,-1 3-16 16,-1 6-128-16,-1 6 192 0,1 2-192 0,-1-1-160 16,-1-2 32-16,-2 1 0 0,-3 2 128 0,0 2 192 15,-1-1-32-15,-1 2-16 0,0 0-144 0,1 3 0 16,-1 1 0-16,2 0 0 0,-1-1 0 0,1 0 160 15,2 0-32-15,3 2-128 0,-1-4 368 0,4 0-48 16,0-3 0-16,0 0 0 0,2-2 128 0,-1-1 32 16,-1-3 0-16,-1-4 0 0,0 1-288 0,0-4-64 15,-1 0-128-15,-3-3 192 0,-1-3 192 0,0 3 16 16,-2-2 16-16,-2 0 0 0,-2 0 32 0,1-3 16 16,-3 2 0-16,0 0 0 0,-1 3-464 0,-3-2 0 0,-1-3 0 0,-1-3 0 15,-1-1-128-15,2 0-80 0,0-1-16 0,0 0 0 31,0 0-2160-31,2 2-432 0,2 7-96 0,2-4-9776 0</inkml:trace>
  <inkml:trace contextRef="#ctx0" brushRef="#br0" timeOffset="-158667.02">22256 17622 6447 0,'2'11'576'0,"1"4"-576"0,1 4 0 0,1 3 0 15,0 3 4720-15,2 1 832 0,-1 0 160 0,1 0 48 16,-3 2-3360-16,1-1-672 0,-1-1-128 0,1 0-16 0,0-4-880 0,2-1-160 15,-3-2-32-15,0-4-16 0,0-2-368 0,-1-2-128 16,-3-11 0-16,0 0 144 0,0 0-144 0,0 0-192 16,6-8 32-16,-2-1 16 0,-2-3 16 0,0-1 0 15,0-7 0-15,1 1 0 0,-1-3 128 0,1 0 0 16,-2 2 0-16,2-5 0 0,-1-6 0 0,0 4 0 16,-1 11 0-16,2-2 0 0,1-1 0 0,1-1 0 15,0-1 0-15,0 4 0 0,0 5 128 0,1 3-128 16,-2-2 128-16,-4 11-128 0,0 0 144 0,0 0-144 15,5 4 192-15,1 4-192 0,1 3 368 0,-1 3-48 16,2 4 0-16,0 4 0 0,1-2-128 0,2-1-48 16,-2 4 0-16,1-1 0 0,1 1-144 0,0-1 0 15,2-3 0-15,-1-1 0 0,1 2 0 0,1-2 0 0,3-1 0 16,0 1 0-16,0-2 0 0,-1-1 0 0,-2-2 0 0,3-1 0 16,-2-5 240-16,-1 0-48 0,-1-1 0 0,1-3 0 15,-1-3-48-15,0-5-16 0,0-1 0 0,-1-2 0 16,0-3-128-16,-3 0 192 0,-3-5-192 0,1 0 192 15,-2-4-192-15,-1 0 0 0,-1-1 144 0,-1-4-144 16,0-3 0-16,-2 4 0 0,-3 10 0 0,0-8-192 16,0-6 16-16,-4 6 0 0,-2 12 0 0,-2 1 0 15,1-2 176-15,0 3 0 0,-1 3 0 0,2 4 0 16,0 1 288-16,1 3 96 0,0 6 0 0,3 4 16 16,0 5 224-16,1 1 32 0,1 5 16 0,3 2 0 15,3 1 32-15,1 2 16 0,0 2 0 0,4-1 0 16,1-1-224-16,6-2-48 0,4-1-16 0,1-5 0 15,3-5-208-15,3-6-32 0,2-4-16 0,6-8 0 0,5-5-304 0,6-7-64 16,2-8-16-16</inkml:trace>
  <inkml:trace contextRef="#ctx0" brushRef="#br0" timeOffset="-156928.89">23386 17306 5519 0,'0'0'240'0,"0"0"64"0,1-6-304 0,1 0 0 0,-2 6 0 0,0 0 0 16,0 0 5600-16,0 0 1056 0,0 0 224 0,8 7 32 15,-1 3-4480-15,0 7-912 0,-2 3-176 0,-1 6-48 16,0 5-112-16,0 6-32 0,-3 4 0 0,-1 5 0 16,0 2-416-16,0 3-96 0,-3 4 0 0,1-2-16 15,-1 3-208-15,1 0-32 0,-2 1-16 0,0-1 0 16,1-4-368-16,1-3 0 0,-1 2 0 0,2-4 0 15,-3-7-1408 1,0-3-240-16,0-4-48 0,1-7-16 0,-1-3-1344 0,2-6-272 16,-1-4-48-16</inkml:trace>
  <inkml:trace contextRef="#ctx0" brushRef="#br0" timeOffset="-156538.3">23835 17945 11967 0,'0'0'528'0,"2"-9"112"0,-3 0-512 0,1 0-128 16,-3 1 0-16,-1 0 0 0,-1 1 3520 0,1 1 688 16,-2-1 128-16,-2 3 16 0,-1-1-2304 0,-2 4-448 15,1-2-112-15,-1 3-16 0,1 3-656 0,0 1-144 16,-2 1-32-16,1 2 0 0,1 2-640 0,1 0 0 16,1 0 0-16,2 3 0 0,0 1 0 0,4 2 0 15,0 2-192-15,2 0 192 0,2 3-176 0,2-5 176 16,0-4-128-16,1-2 128 0,0-2-224 0,3-1 32 15,0 2 16-15,-1-3 0 0,-7-5-128 0,10 0-16 16,-3-2-16-16,-7 2 0 0,8 0 144 0,0-3 16 0,1-4 16 0,-2 0 0 16,-2-3 160-16,0 3 0 0,0 0 160 0,-1 1-160 15,0-1 208-15,1 1-48 0,-2 0-16 0,1 0 0 16,-4 6 64-16,4-5 16 0,-4 5 0 0,0 0 0 16,0 0 352-16,0 0 64 0,0 0 0 0,0 0 16 15,0 0-80-15,0 0-32 0,6 11 0 0,0-3 0 16,-3 3-416-16,3-1-128 0,0-3 0 0,1 2 0 31,-5 5-288-31,4-6-112 0,0 0-32 0,1-1 0 0,-2 4-1344 0,0-2-272 0,-5-9-48 16,0 0-16-16,0 0-1520 0,0 0-304 0</inkml:trace>
  <inkml:trace contextRef="#ctx0" brushRef="#br0" timeOffset="-156356.16">24016 17624 18431 0,'4'-21'1632'15,"-3"15"-1312"-15,0-1-320 0,-1 7 0 0,3-5 2944 0,-3 5 528 16,3-6 112-16,-3 6 0 0,0 0-1616 0,0 0-336 16,0 0-64-16,1 11-16 0,0 0-832 0,0 4-160 15,-1 6-48-15,2 1 0 0,-2 2-384 0,0 2-128 16,0 3 0-16,0 2 0 16,0 0-256-16,1 4-144 0,0-5-48 0,2 0 0 15,0 0-3584 1,0-2-704-16</inkml:trace>
  <inkml:trace contextRef="#ctx0" brushRef="#br0" timeOffset="-156068.48">24261 17868 11055 0,'-1'-16'976'0,"1"16"-784"0,0 0-192 0,0 0 0 16,0 0 2352-16,0 0 416 0,-4-6 96 0,4 6 16 16,0 0-1296-16,0 0-256 0,-7 5-48 0,1 3-16 15,0 5-688-15,2-1-144 0,2 2-32 0,1 4 0 16,1 3-400-16,2 1 0 0,2 0 0 0,1 2 0 15,2-5-144-15,1-4 144 0,-2 0 0 0,1-1 0 16,-1-4 224-16,1-2 160 0,-3-2 16 0,1-1 16 16,-5-5 896-16,0 0 176 0,5 0 48 0,2-5 0 15,-5-3-80-15,1-1-16 0,-1-1 0 0,1-3 0 16,-2-4-624-16,2 0-128 0,-3-3-32 0,0 0 0 0,1 0-352 16,-2-6-80-16,0-1-16 0,-1 0 0 0,1-4-400 0,0 1-64 15,-2 0-32-15,2-1 0 16,-3 1-1632-16,3 0-336 0,-1 4-64 0,1 2-8528 15,0 5-1696-15</inkml:trace>
  <inkml:trace contextRef="#ctx0" brushRef="#br0" timeOffset="-155771.64">24438 17807 14111 0,'9'17'624'0,"-3"-8"128"0,0 0-608 0,2 1-144 15,0 0 0-15,0-3 0 0,-1 2 1488 0,0-3 272 16,1 0 48-16,1-1 16 0,-1-1-80 0,-8-4-16 0,0 0 0 0,9-1 0 15,1-2-576-15,-2-2-128 0,-1-1-32 16,-2-2 0-16,-1-1-352 0,-3-2-64 16,2 1 0-16,-2-1-16 0,-2 1-80 0,-2 0-16 0,-1 0 0 0,-1 1 0 15,0-1 272-15,-2 2 48 0,-1 2 16 0,0 2 0 16,1 4 48-16,-1 2 16 0,0 3 0 0,0 3 0 16,2 1-592-16,-1 3-112 0,2 2-32 0,0 3 0 15,1 2 112-15,1-1 16 0,3-1 0 0,0 2 0 16,1-2-256-16,2 0 128 0,1-1-128 0,3-3 0 15,0-1 0-15,2-1-128 0,1 1-16 0,0-3 0 32,2-2-1648-32,1-2-336 0,0-1-64 0,0-4-16 0,-3-4-1312 0,1 1-272 0</inkml:trace>
  <inkml:trace contextRef="#ctx0" brushRef="#br0" timeOffset="-155396.68">24755 17517 6447 0,'0'0'576'0,"0"0"-576"15,0 0 0-15,0 0 0 0,0 0 5696 0,0 0 1024 16,0 0 192-16,-1 7 64 0,-1 2-4384 0,1 5-864 16,1 3-192-16,1 4-16 0,-1 3-480 0,3 0-80 15,1 1-32-15,0 3 0 0,0 0-400 0,0 1-80 16,1-2 0-16,0-1-16 0,3 0-304 0,-2-2-128 16,0-1 128-16,-1-2-128 0,-1-3 0 0,1-2 0 15,1-2 0-15,1-1 0 0,-2-2-256 0,0-2-48 16,2-2 0-16,-1 0 0 0,1-1-64 0,-7-6-16 15,6 1 0-15,1-2 0 0,0-2 64 0,-1-2 0 0,-2-2 0 0,1-1 0 16,0-1-48-16,5-5 0 0,-5-4 0 0,-1 6 0 16,0-1 80-16,-1 0 16 0,3 0 0 0,-2 2 0 15,-4-2 272-15,1 3 0 0,2 1 0 0,-1 1 0 16,-2 1 240-16,0 7 144 0,0 0 48 0,0 0 0 16,0 0 16-16,0 0 16 0,0 0 0 0,0 0 0 15,0 0-464-15,8 6 0 0,-8-6 0 0,5 8 0 16,2-1 0-16,0 4 0 0,-7-11 0 0,7 12 0 15,0-2 0-15,-2-4-208 0,-5-6 32 0,10 10 16 16,-10-10-1440 0,12 7-272-16,-12-7-64 0,12 10-16 0,-1-4-1248 0,-11-6-240 15,16 5-48-15</inkml:trace>
  <inkml:trace contextRef="#ctx0" brushRef="#br0" timeOffset="-155068.36">25170 17809 23439 0,'0'0'1024'0,"0"0"240"0,0 0-1008 0,0 0-256 15,-7 7 0-15,2-1 0 0,0 2 1088 0,-1 4 160 16,2-2 32-16,2 1 16 0,2-11-320 0,0 9-64 16,0 0-16-16,2 4 0 0,1-2-672 0,-3-11-224 15,7 7 128-15,2 4-128 16,0-3-304-16,-9-8-112 0,10 5-32 0,1-3 0 16,2-2-928-16,-3-1-192 0,-10 1-32 0,12-4-16 15,2-2-640-15,-2-2-128 0,0-3-32 0,-4 5 0 16,-1-2-16-16,6-4-16 0,0 2 0 0,-5 3 0 15,-1 0 1520-15,5-4 304 0,-2 2 64 0,-2 3 16 0,-2-1 2976 0,-6 7 608 0,0 0 112 0,0 0 32 16,0 0-240-16,0 0-32 0,0 0-16 0,0 0 0 16,0 8-656-16,-1 2-144 0,-3 3-32 0,-1 4 0 15,-3 3-896-15,0 2-176 0,0-1-32 0,-1 2-16 16,-1 3-352-16,-1 3-64 0,1-3-16 0,1-1 0 16,0-2-512-16,0 1 0 0,-1-1 0 0,3-2 0 31,1-3-1488-31,1-2-304 0,1-6-64 0,2 0-16 15,0-3-1488-15,2-7-288 0</inkml:trace>
  <inkml:trace contextRef="#ctx0" brushRef="#br0" timeOffset="-154771.22">25536 17774 18431 0,'0'0'1632'0,"3"-10"-1312"0,-5-2-320 0,1 5 0 15,1 7 2608-15,0 0 448 0,-8-10 80 0,8 10 32 0,-9-6-1648 0,9 6-336 16,0 0-64-16,-9 5-16 0,-2 4-288 0,-3 8-64 15,4 1-16-15,-1 6 0 0,5 0-592 0,2-7-144 16,1 0 0-16,2 1 0 0,2 2 0 0,2-2 0 16,2-1 0-16,0-2 0 0,2-2 0 0,2 1 0 15,0-1 0-15,0-5 0 0,0 1 128 0,-1-4 80 16,1-2 32-16,0-1 0 0,0-2 464 0,1-1 112 16,-1-3 16-16,-1-2 0 0,-2-4 64 0,1 1 32 15,-2 0 0-15,0-1 0 0,-1-3-240 0,0-3-48 16,-2-2-16-16,1-9 0 0,-2 0-400 0,1-1-80 15,-2-2-16-15,0 9 0 0,-3-3-128 0,0-3-176 0,-2-2 48 16,-1-14 0 0,-2 2-1168-16,0 3-240 0,-1 3-32 0,0 3-16 15,1 2-1184-15,3 6-240 0,0 7-64 0,2 9 0 16,0-1-704-16,-1 2-128 0</inkml:trace>
  <inkml:trace contextRef="#ctx0" brushRef="#br0" timeOffset="-154474.39">25582 17633 4607 0,'13'21'400'0,"-4"-4"-400"0,1 4 0 0,3 0 0 15,2-2 2352-15,0 1 384 0,1-3 80 0,-1 0 0 16,2-4-688-16,-4-3-144 0,0 3-16 0,7 0-16 16,-3-1 64-16,0-1 16 0,-1-4 0 0,-2 0 0 15,2-4-672-15,-2-3-128 0,0-2-16 0,1-2-16 16,-2 0-432-16,0-3-64 0,-4-3-32 0,-1 0 0 16,-1 1-384-16,1-3-80 0,-3 0-16 0,-1 1 0 15,0-4-192-15,-4 1 0 0,-1 0 0 0,-2-1 0 0,-1 2 0 0,-1 3 0 16,-3-3 0-16,-1 5 0 0,-2 3 128 0,0 5-128 15,-1 5 0-15,5 3 144 0,-1 2 128 0,-5 10 32 16,1-1 0-16,4 2 0 0,3 4 464 0,2 2 80 16,2 1 32-16,2-9 0 0,3 2-32 0,5 10 0 15,4-1 0-15,-2-11 0 0,2 0-400 0,10 10-96 16,1-8-16-16,3-4 0 0,2-4-336 0,2-8-240 16,3-8 48-16,-5-3-19776 0</inkml:trace>
  <inkml:trace contextRef="#ctx0" brushRef="#br0" timeOffset="-150078.11">28838 15833 16575 0,'0'0'736'0,"0"0"160"0,0 0-720 0,0 0-176 0,-9-1 0 0,9 1 0 15,0 0 2176-15,0 0 384 0,0 0 96 0,0 0 16 0,0 0-992 0,0 0-192 16,0 0-32-16,0 0-16 0,0 0 16 0,11-6 0 16,3 4 0-16,0-2 0 0,1 1-624 0,-1 1-128 15,4-1-32-15,2 0 0 0,2 2-544 0,3 0-128 16,-2 0 0-16,1 1 0 15,-5-2-1584-15,1 2-288 0,1 0-64 0,-2-1-13440 16</inkml:trace>
  <inkml:trace contextRef="#ctx0" brushRef="#br0" timeOffset="-149874.71">28872 16000 23951 0,'0'0'2128'0,"-8"9"-1696"0,-2-3-432 0,10-6 0 16,-7 7 3088-16,7-7 544 0,0 0 96 0,0 0 32 15,13 4-3072-15,2-3-688 0,0-1 0 0,4-1 0 16,1-2 0-16,5 1 176 0,4-2-32 0,2-1 0 31,2-2-1616-31,-2-1-336 0,-2 0-64 0,-2-1-13008 0</inkml:trace>
  <inkml:trace contextRef="#ctx0" brushRef="#br0" timeOffset="-149234.22">29726 15562 19343 0,'0'0'848'0,"0"0"192"0,-3-7-832 0,2 1-208 0,1-2 0 0,0 8 0 15,3-8 2160-15,-3 8 384 0,8-8 80 0,-2 2 0 16,2-1-1088-16,1 2-208 0,0 0-48 0,3 0-16 15,1 1-368-15,3 1-64 0,2-1 0 0,-3 2-16 16,0 0-352-16,-1 2-64 0,1 0-16 0,-1-2 0 16,-1-1-64-16,1 3-32 0,-1 0 0 0,0 1 0 15,-2 3-288-15,-11-4 0 0,0 0 0 0,8 12 0 16,-5-2 128-16,-1 2-128 0,-5 1 0 0,-3 3 0 0,-5 1 128 0,-2 4-128 16,-1 2 0-16,-2 3 0 0,-1 0 0 0,-1 3 0 15,0 1 0-15,-1 0 0 0,0 0 416 0,2-1-32 16,1-1 0-16,5 0 0 0,0-2 32 0,3-2 0 15,2 1 0-15,2-3 0 0,1-1-96 0,3-1 0 16,3-3-16-16,1-2 0 0,2 2 16 0,3-4 16 16,3-2 0-16,4-5 0 0,7-2-144 0,1-1-16 15,1-1-16-15,1 0 0 16,0-6-1008-16,0 0-208 0,0-1-32 0,1 0-16 16,3-3-1632-16,2-1-320 0,-3-3-64 0</inkml:trace>
  <inkml:trace contextRef="#ctx0" brushRef="#br0" timeOffset="-148906.06">30550 15571 13823 0,'-16'-1'608'0,"3"1"128"0,-4 2-592 0,-2 2-144 0,-2 1 0 0,-1 6 0 16,-2 3 2624-16,0 4 512 0,-4 6 80 0,2 1 32 15,0 2-1008-15,0 4-208 0,0 2-48 0,2 1 0 16,4 1-544-16,4-1-112 0,7-3-32 0,5 0 0 15,5 1-848-15,6-2-160 0,3-2-32 0,3-2-16 16,4-2 16-16,4-5 16 0,2-2 0 0,5-4 0 16,1-2-64-16,3-5-16 0,2-3 0 0,2-4 0 15,0-5-48-15,2-1-16 0,-1-5 0 0,1-5 0 16,-3-3 32-16,1-4 0 0,0-1 0 0,-3-2 0 0,-6 0 96 0,-4-1 0 16,-3 0 16-16,-3-3 0 0,-4 1 288 0,-5 0 48 15,-2-1 16-15,-4 1 0 0,-5-1-160 0,-1 1-16 16,-1 0-16-16,-4 2 0 0,-3 3 96 0,-2 3 32 15,-3 0 0-15,-3 3 0 0,-2 2-384 0,-4 4-176 16,-5 1 160-16,-3 9-160 16,-4 6-816-16,-2 7-256 0,-3 9-48 0,-3 5-12416 15,-1 6-2480-15</inkml:trace>
  <inkml:trace contextRef="#ctx0" brushRef="#br0" timeOffset="-135031.14">27747 17361 13823 0,'0'0'1216'0,"-3"-9"-960"0,-1-2-256 0,4 11 0 16,3-10 2912-16,-3 10 544 0,3-12 96 0,-3 12 32 15,8-10-2000-15,-8 10-400 0,0 0-80 0,0 0-16 16,14 0 256-16,-2 4 64 0,-3 2 0 0,1 5 0 16,1 2-720-16,-4 4-144 0,0 1-32 0,-1 0 0 15,5-1-256-15,-1 3-64 0,-1-2-16 0,1-1 0 16,-1-2-176-16,1 0 0 0,-1-2 0 0,-1-4 128 16,-8-9-128-16,9 10 0 0,-1 1 0 0,0-5 0 15,-8-6 0-15,0 0-176 0,0 0 176 0,0 0-128 16,10-4-128-16,-10 4 0 0,9-9-16 0,-2 0 0 15,-1-1-192-15,0-1-48 0,-1 0 0 0,-1 0 0 16,-2 1-432-16,2 1-80 0,-4 9-32 0,0 0 0 16,4-8 336-16,-4 8 64 0,0 0 16 0,0 0 0 0,0 0 464 0,8 5 176 15,-3 3 0-15,2 0-144 0,1-1 144 0,2 1 176 16,2-1-48-16,-1-1 0 0,1 1 528 0,0-3 112 16,1-2 0-16,0 1 16 0,-1-2 336 0,1-1 64 15,-1 0 16-15,1-1 0 0,-2 0-160 0,0-1-16 16,-11 2-16-16,10-6 0 0,-1-1-400 0,-1 1-80 15,0-1-16-15,0-1 0 0,-2-1-320 0,1 0-192 16,-2-1 192-16,-1-1-192 0,0-2-144 0,0-2-144 16,-2 0-32-16,0-4 0 15,-2-1-1840-15,0-2-368 0,0-3-80 0,0-1-13040 0</inkml:trace>
  <inkml:trace contextRef="#ctx0" brushRef="#br0" timeOffset="-134671.73">28313 16965 14735 0,'0'0'640'0,"0"0"160"0,0 0-640 0,0 0-160 0,0 0 0 0,8 10 0 16,-1 0 3136-16,1 3 608 0,-2 2 112 0,-1 2 32 16,0 2-1456-16,1 5-272 0,2 3-64 0,0 3-16 15,0 3-992-15,2-2-192 0,-2 3-32 0,1-2-16 16,2 0-208-16,0-2-32 0,0-4-16 0,1-3 0 16,-2-4-400-16,2 0-192 0,-2-2 160 0,1-1-160 15,-1-2 0-15,-1-2-256 0,-1-3 16 0,0-1 16 16,-8-8-352-1,0 0-64-15,8 0 0 0,-8 0-16 0,6-4-144 0,2-7-32 0,-1 0 0 16,-2-1 0-16,0 3 368 0,1-7 64 0,-2-2 16 0,0-2 0 16,0 1 0-16,-1 2 16 0,-1 0 0 0,2 1 0 15,0-2 224-15,0 1 144 0,1 3-192 0,-1 3 192 0,0 0 304 16,-4 11 160-16,0 0 48 0,0 0 0 0,0 0 608 16,0 0 128-16,0 0 32 0,0 0 0 0,11 5-496 0,-2 1-80 15,-1 6-32-15,-2 0 0 0,1 1-544 0,-1 1-128 16,-1 2 0-16,2-2 0 0,-1-2 0 0,1 1 0 15,1-1 0-15,0-2-176 16,-1-2-240-16,-7-8-48 0,11 8-16 0,-11-8 0 16,12 2-2816-16,-12-2-560 0</inkml:trace>
  <inkml:trace contextRef="#ctx0" brushRef="#br0" timeOffset="-134531.09">28854 17185 19343 0,'0'0'1728'0,"0"0"-1392"0,0 0-336 0,-1 14 0 15,-2-1 2432-15,2 3 432 0,-2 0 80 0,0 0 0 16,1 3-2016-16,1-4-416 0,1 2-64 0,2 0-32 16,2-4-176-16,1 2-48 0,2 0 0 0,1-3 0 31,2 0-1104-31,0-6-240 0,0 1-32 0,-10-7-11936 0</inkml:trace>
  <inkml:trace contextRef="#ctx0" brushRef="#br0" timeOffset="-134328.02">29109 17187 10127 0,'0'0'896'16,"0"0"-704"-16,0 0-192 0,0 0 0 0,0 0 5024 0,0 0 976 16,-1 14 192-16,-3 2 32 0,0 5-3360 15,-1 4-688-15,-1 4-128 0,0 2-16 0,-1 2-848 0,-1-1-160 16,0 1-48-16,0-2 0 0,2-1-496 0,-1 1-96 16,-1 1-32-16,0-1 0 0,2-1-352 0,1-1-128 15,1-2 0-15,1-1 0 16,2-4-1744-16,1-2-352 0,0-5-64 0,2-1-9424 15,-2-14-1872-15</inkml:trace>
  <inkml:trace contextRef="#ctx0" brushRef="#br0" timeOffset="-133999.71">29744 17177 29023 0,'0'0'1280'0,"4"-10"272"0,-1 1-1232 0,-2-1-320 0,-1 10 0 0,-2-9 0 15,-2 3 832-15,-3 1 96 0,-2 3 32 0,-3 4 0 16,-1 0 384-16,-1 3 96 0,-3 2 16 0,1 1 0 16,1 0-736-16,0 1-144 0,0 0-16 0,2-3-16 15,2 1-368-15,3 1-176 0,2 1 160 0,2-1-160 16,4-8 0-16,0 14 0 0,0-2 0 0,4-2 0 16,1-1 0-16,3 2 0 0,1 0 0 0,1 0 0 15,3-1 240-15,0 1-48 0,1-1-16 0,-3 1 0 16,0-2 208-16,-3 1 64 0,-2 2 0 0,-2-3 0 15,-1 1-64-15,-1 2-16 0,-2-12 0 0,-4 13 0 16,-1-1-112-16,-1-2 0 0,-2-2-16 0,-1 0 0 16,-3-2-240-16,-1 0-288 0,0-1 64 0,-2-3 16 15,2 0-2464-15,0-5-480 0,2-1-112 0,1 0-12864 16</inkml:trace>
  <inkml:trace contextRef="#ctx0" brushRef="#br0" timeOffset="-133734.12">29897 17169 26319 0,'0'0'1152'0,"0"0"256"0,8-5-1120 0,-8 5-288 16,0 0 0-16,0 0 0 0,0 0 912 0,0 0 128 15,0 0 32-15,-3 12 0 0,-1 2-288 0,-1 4-48 16,0 5-16-16,0-1 0 0,1 1-400 0,1 2-64 0,2 0-32 0,3-2 0 16,2-1 16-16,4-2 0 15,0-3 0-15,2-3 0 0,2-2 48 0,4-2 16 0,2-3 0 0,0-5 0 16,0 0-304-16,1-2 128 0,-1-4-128 0,3-3 0 15,0-3 224-15,-3 1-64 0,-4 1-16 0,-5-4 0 16,-2-2 0-16,-2-2 0 0,0-1 0 0,-2 2 0 16,-4-2-16-16,-5 1-128 0,-3 0 192 0,-2 1-64 15,-4-5-128-15,1 3 0 0,1-1 144 0,0 2-144 32,-3 2-368-32,3 0-144 0,1 3-16 0,2 1-16 15,1-1-1920-15,0 4-384 0,0 0-80 0</inkml:trace>
  <inkml:trace contextRef="#ctx0" brushRef="#br0" timeOffset="-133515.5">30417 16839 19343 0,'0'0'1728'0,"-1"13"-1392"16,-1 3-336-16,0 1 0 0,-2 1 3200 0,1 3 576 15,-1 1 128-15,0 6 0 0,1 3-2240 0,-3 4-464 16,1-2-96-16,3 2-16 0,2 0-352 0,0 2-80 16,0-1-16-16,0-2 0 0,0-5-640 0,1-4 0 15,1-6-208-15,4-3 48 16,1-3-2080-16,3-5-400 0,0-2-96 0,2-1-7216 16,1-5-1440-16</inkml:trace>
  <inkml:trace contextRef="#ctx0" brushRef="#br0" timeOffset="-133265.15">30644 17156 22463 0,'0'0'992'0,"0"0"208"0,5-10-960 0,-5 10-240 0,-3-9 0 0,3 9 0 16,-3-4 1824-16,3 4 320 0,0 0 64 0,-7 5 16 15,-2 4-624-15,2 3-128 0,2 0-32 0,4 3 0 16,2 5-592-16,0-1-112 0,-2 0-32 0,1-1 0 16,3 0-384-16,2-2-64 0,2-2-32 0,0-1 0 15,1-4-80-15,1-1-16 0,3-1 0 0,0-2 0 16,-2-1 0-16,1-6 0 0,-1 0 0 0,2-5 0 15,-3-1 0-15,1 1 0 0,1-5 0 0,-2-1 0 16,-4 0-128-16,0-4 0 0,1-1 0 0,-3-1 0 16,1 0-400-16,-4-1 32 0,-2-3 16 0,-1-2 0 15,-1 2-1520-15,2 0-304 0,0 2-64 0,1 2-7936 16,-2 1-1600-16</inkml:trace>
  <inkml:trace contextRef="#ctx0" brushRef="#br0" timeOffset="-132874.47">30905 17005 10127 0,'0'0'896'0,"1"16"-704"16,0 1-192-16,2 2 0 0,-1 2 4960 0,1 0 960 16,0 0 192-16,-1-2 32 0,1 1-3712 0,-1-2-736 15,0-2-160-15,2-1-16 0,1 1-688 0,1-3-128 16,1-1-16-16,2-4-16 0,0-1-544 0,2 0-128 16,0-3 0-16,0 0 0 0,-1-3 0 0,-10-1 0 15,12-1 0-15,-2-3 0 0,0-1-176 0,-3-2-16 0,0-1 0 0,1-3 0 31,-1-1-288-31,-1 1-64 0,-1 0-16 0,-2-2 0 16,-3 1-160-16,0 0-48 0,-2-1 0 0,2 1 0 16,-1 3 208-16,-2 3 48 0,-1-1 0 0,4 7 0 0,0 0 176 0,0 0 32 0,0 0 16 0,0 0 0 15,0 0 288-15,2 11 0 0,-2 2 0 0,2 2 144 16,2 2 288-16,0 3 48 0,0-1 16 0,1 2 0 16,0-5 336-16,2 0 64 0,0-1 0 0,3 0 16 15,3-4 48-15,3 0 16 0,2-3 0 0,0-2 0 16,-2 1-192-16,1-5-32 0,0-2-16 0,-2-1 0 15,1-2-80-15,-3-2-16 0,-1-3 0 0,-2-1 0 16,1 1-128-16,-2-6-16 0,-3 0-16 0,-1-5 0 16,-1 0-304-16,0-2-176 0,0-1 192 0,0-6-192 15,-3-2-1600-15,-1 2-416 0,-1-1-96 0,0 2 0 16,1 1-2032-16,-3 1-400 0</inkml:trace>
  <inkml:trace contextRef="#ctx0" brushRef="#br0" timeOffset="-132702.58">31515 16643 40543 0,'0'0'1792'0,"0"0"384"0,0 0-1744 0,6 13-432 16,-1 0 0-16,-1 4 0 0,-1 2 464 0,-3 5 16 16,-3 0 0-16,2 5 0 0,0 0 448 0,2-1 96 15,-1 4 0-15,0-2 16 0,1 0-720 0,1 0-160 16,-1-6-32-16,2 2 0 0,-1-1-320 0,1-1-64 0,-2-1 0 0,2-3-16 31,-1-2-3888-31,0-2-768 0</inkml:trace>
  <inkml:trace contextRef="#ctx0" brushRef="#br0" timeOffset="-132452.5">31679 17493 6447 0,'0'0'272'0,"0"14"80"0,-3-1-352 0,0-3 0 0,3-10 0 0,-4 11 0 16,4-11 7424-16,-3 13 1408 0,-1 0 272 0,0-4 64 15,4-9-6368-15,0 0-1280 0,-8 5-256 0,8-5-48 16,-7 4-496-16,7-4-80 0,-10 3-32 0,3-3 0 0,0-3-432 0,-1 1-176 16,8 2 128-16,-4-6-128 0,4 6 0 0,-1-9-224 15,1 9 32-15,1-8 0 16,-1 8-192-16,7-9-16 0,-1 0-16 0,2 1 0 15,0 3-400-15,-8 5-80 0,12-5 0 0,1 0-11616 16,0 1-2320-16</inkml:trace>
  <inkml:trace contextRef="#ctx0" brushRef="#br0" timeOffset="-130801.39">31392 16615 26895 0,'0'0'1184'0,"0"0"256"0,-10 4-1152 0,10-4-288 15,-8-4 0-15,8 4 0 0,-8-8 1232 0,3 3 192 0,5 5 48 0,0 0 0 16,-5-6-608-16,5 6-112 0,-6-7-32 0,3 1 0 16,3 6-176-16,0 0-32 0,0 0-16 0,0 0 0 15,0 0 64-15,5-7 16 0,0 1 0 0,2-2 0 16,0 1-128-16,1 3-32 0,-8 4 0 0,13-4 0 16,-1-2-176-16,0 5-48 0,-2-2 0 0,1 3 0 15,-1 3-192-15,0-3 0 0,-10 0 0 0,11 2 0 16,-11-2 256-16,0 0-64 0,12 8 0 0,-2 0 0 15,-1 0-16-15,-1-1-16 0,-8-7 0 0,10 11 0 16,-1-3-160-16,1 0 192 0,-1 1-192 0,0 1 192 16,0-2 0-16,1 2 0 0,1-2 0 0,-1 3 0 15,-2 0 32-15,0 2 16 0,-3-1 0 0,2 1 0 16,-2-2 80-16,-1 2 32 0,-4 0 0 0,-2-3 0 16,0 6-112-16,-3 2-32 0,-3 2 0 0,-1 0 0 15,-2 1-208-15,1 0 176 0,1-1-176 0,2-1 160 0,2-1-160 0,1-1 0 16,3-4 0-16,3 0 0 0,4 1-256 0,1-3-16 15,4 0-16-15,2-1 0 16,3 1-1632-16,2-2-320 0,0-3-64 0</inkml:trace>
  <inkml:trace contextRef="#ctx0" brushRef="#br0" timeOffset="-129566.81">31289 16551 8287 0,'0'0'736'0,"0"0"-592"0,0 0-144 0,0 0 0 15,0 0 4704-15,0 0 912 0,0 0 176 0,0 0 32 16,0 0-4112-16,8-5-832 0,-8 5-176 0,10-4-16 16,1 2 528-16,1-2 128 0,1-2 0 0,0 3 16 15,0-1-960-15,0 1-192 0,1 3-32 0,2 0-16 16,-1-3 32-16,0 1 0 0,-2 0 0 0,1 1 0 15,2 1 128-15,-2-1 48 0,0 2 0 0,1 2 0 16,-1-2-240-16,-1 0-128 0,0 2 160 0,-1 0-160 16,0-2 176-16,1 0-176 0,0 3 192 0,0 1-192 15,-1 2 208-15,-1-1-64 0,1-2-16 0,-2 4 0 16,-2 3 128-16,-1-1 0 0,-2-1 16 0,-5-9 0 16,3 13-32-16,0-1-16 0,1 0 0 0,-2-1 0 15,-4 1-48-15,1 1-16 0,0-2 0 0,-1 3 0 16,1 4-32-16,0-5-128 0,-3 0 192 0,1 2-64 0,1-1 0 0,-2 0-128 15,-3 1 192-15,1-1-64 0,1 2 64 0,1-1 0 16,0 0 0-16,0 0 0 0,0 2-64 0,0-3 0 16,0 3 0-16,2-1 0 0,-1-2 0 0,0 1 0 15,-1-2 0-15,2 1 0 0,0 2-128 0,0 1 160 16,-2-2-160-16,3 0 160 0,-1-2-160 0,2 0 0 16,0 0 0-16,0-1 128 0,0-2-128 0,0 2 0 15,0-3 0-15,0-9 0 0,0 9 0 0,0-9 128 16,-1 10-128-16,1-10 0 0,0 10 128 0,0-10-128 15,0 0 0-15,0 0 128 0,0 0-128 0,0 0 0 16,0 0 0-16,-4 7 0 0,4-7-128 0,0 0 128 16,0 0-160-16,0 0 160 0,0 0-224 0,-6 7 48 0,6-7 16 0,0 0 0 15,-8-3-96-15,3-2 0 0,5 5-16 0,0 0 0 16,-6-8 32-16,2-2 16 0,1-2 0 0,0-1 0 16,2-1 224-16,-3-1-176 0,0 1 176 0,1-2-160 15,1-2-32-15,-2 0 0 0,0-3 0 0,0 0 0 16,1 0 192-16,2 2 0 0,1-1-144 0,0 3 144 15,1 0 0-15,1 2 0 0,0-1 0 0,2 2 0 16,0 2 0-16,0 1 0 0,-1 4 0 0,-3 7 0 16,0 0 0-16,0 0 0 0,0 0 0 0,0 0 0 15,0 0 0-15,0 0 0 0,0 0 128 0,6 9-128 16,-1 1 160-16,-1 3-160 0,-3 2 192 0,3 2-192 16,-1-1 0-16,0 4 0 0,-2 0 0 0,0-2 0 15,1-1 160-15,-2 1-160 0,0 0 128 0,-2-1-128 16,1-2 160-16,1-2-160 0,0-2 192 0,0-11-192 0,0 11 176 15,0-11-176-15,1 10 160 0,-1-10-160 0,0 0 192 0,0 0-64 16,0 0-128-16,0 0 192 0,0 0-192 0,0 0 176 16,0 0-176-16,0 0 160 0,0 0-160 0,0 0 0 15,0 0 0-15,-4-8 128 0,0 2-128 0,4 6 0 16,-4-8 0-16,2 2 0 0,2 6-192 0,-4-7 0 16,0 0-16-16,1 1 0 15,3 6-1136-15,-5-7-208 0,1 0-48 0,2 0-16 16,0-2-1696-16,2 1-336 0</inkml:trace>
  <inkml:trace contextRef="#ctx0" brushRef="#br0" timeOffset="-129167.16">31390 16491 1839 0,'0'0'0'0,"-10"6"160"0,1-4-160 0,9-2 0 0,-10 4 0 0,10-4 0 15,-8 3 5376-15,8-3 1056 0,0 0 208 0,0 0 32 16,0 0-4448-16,0 0-896 0,0 0-176 0,0 0-48 16,0 0 112-16,11 7 0 0,2-3 16 0,0-1 0 15,0-3-400-15,1 0-96 0,2-1-16 0,-1-2 0 0,0-1-352 16,0 2-80-16,1 2-16 0,0-3 0 0,-3-1-128 0,1 0-16 15,-1 3-128-15,0 0 192 0,-13 1-192 0,14 0 0 16,-1 1 128-16,0 1-128 0,-1 1 0 0,-12-3 144 16,12 0-144-16,-12 0 128 15,0 0 176-15,10 3 16 16,-10-3 16-16,0 0 0 0,9 10 16 0,-2-1 0 0,-7-9 0 0,3 15 0 16,-5-5-32-16,0 3-16 0,-4 0 0 0,1 3 0 15,-1 2-32-15,-2 0 0 0,-1-1 0 0,0 1 0 16,0 2-32-16,1-2-16 0,1-1 0 0,1 0 0 15,-2-1-224-15,1-1 0 0,2 4 0 0,1-5 0 16,0 2-400-16,2-3 16 0,0 0 16 0,2-2 0 16,0 1-2640-16,2 0-544 0,-1 0-96 0</inkml:trace>
  <inkml:trace contextRef="#ctx0" brushRef="#br0" timeOffset="-128792.2">32000 16455 22111 0,'0'0'976'0,"0"0"208"0,0 0-944 0,-5 12-240 0,1-5 0 0,1 5 0 16,-1 0 2496-16,1 3 448 0,1 5 80 0,-1 0 32 15,-1 0-1264-15,0 4-256 0,2 2-64 0,1 1 0 16,-1 2-480-16,1 1-96 0,-2-1-32 0,2-1 0 16,1 1-384-16,-1 0-80 0,-2-1-16 0,2 1 0 15,1-4-384-15,1 0 0 0,0-2 0 0,1 1 0 16,-2 2-1408-1,1-4-352-15,0-1-80 0,1 2-16 0,-1-1-1088 0,0-1-240 0,1-4-32 16,-2 0-9648-16</inkml:trace>
  <inkml:trace contextRef="#ctx0" brushRef="#br0" timeOffset="-128510.87">32078 17401 26607 0,'0'0'1168'0,"0"0"256"0,-3 11-1136 0,-1-2-288 15,-1 1 0-15,5-10 0 0,-5 8 1152 0,0 1 192 16,-2-2 16-16,7-7 16 0,-9 6-64 0,1-1-16 0,8-5 0 0,-9 4 0 16,9-4-736-16,-9 2-160 15,0-2-16-15,9 0-16 0,-10-4 160 0,2 0 48 0,8 4 0 0,-6-8 0 16,1-1-352-16,5 9-64 0,0 0-16 0,2-9 0 15,-2 9-144-15,0 0 0 0,5-11 0 0,-5 11-176 16,8-4 176-16,-8 4 0 0,0 0 0 0,0 0 0 16,10 0 0-16,-10 0 0 0,9 6 128 0,-9-6-128 15,9 9 224-15,-1-3-32 0,-8-6 0 0,0 0 0 16,8 11-192-16,-8-11-192 0,0 0 48 0,5 10-11872 16,-5-10-2368-16</inkml:trace>
  <inkml:trace contextRef="#ctx0" brushRef="#br0" timeOffset="-126837.55">27600 18257 23727 0,'0'0'1040'0,"0"0"240"0,0 0-1024 0,-11 6-256 0,2 2 0 0,3 0 0 16,0 0 576-16,1 2 64 0,1 3 0 0,0 1 16 15,0 5 224-15,3-1 32 0,1 3 16 0,0 1 0 16,1 0 304-16,3-1 64 0,2-3 16 0,0 0 0 16,2 1-512-16,1-6-96 0,0 0-32 0,0-3 0 15,-9-10-352-15,13 7-80 0,0-3-16 0,-13-4 0 0,12 1 32 0,-12-1 16 16,12-8 0-16,-2-1 0 0,1-2-128 0,-3-2-16 16,-1-3-128-16,0-1 192 0,-1 0-416 0,0-3-96 15,-2 3 0-15,-1-4-16 16,0-1-496-16,0 0-112 0,-2 1-16 0,0-1 0 15,1 1-1680-15,-2 0-352 0</inkml:trace>
  <inkml:trace contextRef="#ctx0" brushRef="#br0" timeOffset="-126525.17">27887 18336 5519 0,'6'7'496'0,"2"0"-496"15,1 0 0-15,0-1 0 0,0 4 4112 0,3-8 736 16,-3 2 144-16,2-3 16 0,-11-1-3536 0,11 2-720 0,-11-2-144 0,11-2-32 15,-11 2 144-15,9-4 32 0,-3-2 0 0,-6 6 0 16,8-9-112-16,-3 0-32 0,-1 0 0 0,-1-1 0 16,-3 10-128-16,-1-10-32 0,-3 0 0 0,0-2 0 15,0 4 32-15,4 8 0 0,-12-5 0 0,2 4 0 16,1-1-144-16,-1 6-16 0,0 3-16 0,1 0 0 16,2 3 48-16,2-1 16 0,0 1 0 0,2 1 0 15,1 0-64-15,2 1-16 0,1 1 0 0,2-2 0 16,1 0-288-16,1 1 0 0,0 0 128 0,3 1-128 15,1-2 0-15,3-1-192 0,1-4 16 0,2-1 16 16,1 1-1696-16,4-3-352 0,-2-1-64 0,0-2-7296 16,-1-2-1456-16</inkml:trace>
  <inkml:trace contextRef="#ctx0" brushRef="#br0" timeOffset="-126071.84">28262 18131 12895 0,'0'0'1152'0,"0"0"-928"16,4 12-224-16,0 1 0 0,-2 3 3312 0,2 2 608 16,2 0 128-16,-3 1 32 0,1 0-2240 0,2 1-448 15,-1-1-96-15,0 2-16 0,-1-5 352 0,2-1 64 16,-2 1 16-16,2-2 0 0,-1-1-928 0,-1-1-176 16,-4-12-32-16,5 9-16 0,-5-9-272 0,9 7-48 15,-9-7-16-15,10 2 0 0,-10-2 96 0,0 0 0 0,11-4 16 0,-11 4 0 16,8-6-144-16,-2-2-48 0,1-4 0 0,-1 5 0 15,1-4-144-15,1 2 0 0,-2-1 0 0,3-2 0 16,3 3 0-16,0 0-192 0,-2-4 32 0,1 1 16 31,-4 0-240-31,4 2-32 0,1 1-16 0,-1-2 0 16,0 1-208-16,-1 2-32 0,1 0-16 0,-1 2 0 16,-1-4-1408-16,0 1-272 0,-1 0-64 0,0 1-16 15,0 0-816-15,0 3-144 0,-8 5-48 0,0 0 0 16,0 0 880-16,0 0 160 0,10 4 48 0,-10-4 0 15,5 11 1040-15,-2-1 224 0,-3-10 32 0,0 13 16 0,0-1 1952 0,0-12 400 0,0 0 80 0,1 9 16 16,-1-9-704-16,0 0-144 0,0 0-32 0,5 6 0 16,-5-6 144-16,0 0 32 0,0 0 0 0,11 3 0 15,-11-3 288-15,9 4 64 0,-9-4 16 0,0 0 0 16,0 0-16-16,12 4 0 0,-12-4 0 0,10 3 0 0,-10-3-784 16,9 2-256-16,-9-2 128 0,0 0-128 0,12 0 0 0,-2-2-224 15,-1-2 32-15,1 0 16 16,-10 4-512-16,9-7-96 0,-9 7-32 0</inkml:trace>
  <inkml:trace contextRef="#ctx0" brushRef="#br0" timeOffset="-125915.3">28810 18090 11055 0,'0'0'480'0,"-4"9"112"0,-2 0-464 0,1 3-128 16,-1-1 0-16,0 5 0 0,1 0 4352 0,0 1 864 15,-1-3 160-15,-1 6 48 0,3 0-3440 0,-1 3-704 16,-2-5-128-16,0 4-16 0,0 0-560 0,-1 3-128 0,0 1 0 0,2 4-16 15,-2-1-432-15,0 2 0 0,3 2-224 0,-2 0 80 16,2-3-208-16,0-2-32 0,1-5-16 0,2-2 0 31,-1-4-1568-31,3-1-304 0,-1-3-64 0</inkml:trace>
  <inkml:trace contextRef="#ctx0" brushRef="#br0" timeOffset="-125259.61">29540 18019 16575 0,'-2'-9'1472'0,"2"3"-1168"0,-1-2-304 0,1 0 0 15,0-1 2752-15,-1 0 512 0,-4 1 80 0,1 0 32 16,-2 3-2192-16,1 2-432 0,-3 2-96 0,-1 1-16 16,-1 4 256-16,-1 1 32 0,1 6 16 0,-2 2 0 15,0 1-720-15,2 3-224 0,0-2 128 0,2 1-128 16,3 0 0-16,1-1 0 0,1 0 0 0,2-2 0 15,1-13 0-15,1 12 0 0,-1-12 144 0,5 10-144 16,2 0 0-16,-7-10 0 0,10 6 0 0,1-2 0 16,-1-1 0-16,0 0 0 0,1-3 0 0,1 0 0 15,1-5 0-15,0 1-192 0,0 0 192 0,0-1-160 16,0-2 160-16,0-2 0 0,0-3-144 0,0-1 144 16,-1 0 0-16,-1 2-176 0,1 0 176 0,-4 2-128 0,-8 9 128 15,8-6 0-15,-3-5 0 0,-5 11-128 0,0 0 128 0,0 0 176 16,0 0-48-16,0 0 0 0,0 0 288 0,0 0 48 15,-8 11 16-15,3 0 0 0,1 1-288 0,3 1-48 16,1-4-16-16,2 3 0 16,2 0-448-16,1-2-112 0,1-1-16 0,2-1 0 15,2 0-2304-15,2-2-480 0,-2 0-96 0</inkml:trace>
  <inkml:trace contextRef="#ctx0" brushRef="#br0" timeOffset="-125070">29949 17928 1839 0,'0'0'160'0,"-8"1"-160"0,-4-1 0 0,2 3 0 15,10-3 4480-15,-12 5 848 0,3 3 176 0,0-2 48 16,1 4-3280-16,3 0-656 0,1 0-128 0,3 3-16 16,-2-1 576-16,2 3 112 0,1-2 16 0,2 0 16 15,1-2-1312-15,2 1-272 0,2 1-48 0,2-1-16 16,3-3-736-16,1-1-160 0,1-2-32 0,2 0 0 15,-1-4-3040-15,4 1-608 0</inkml:trace>
  <inkml:trace contextRef="#ctx0" brushRef="#br0" timeOffset="-124898.23">30185 17989 2751 0,'0'0'256'0,"-3"13"-256"0,1-4 0 0,2 4 0 0,4 3 1024 0,0-2 176 16,-4 0 16-16,1-3 16 0,3-2-240 0,2 0-48 16,3 1-16-16</inkml:trace>
  <inkml:trace contextRef="#ctx0" brushRef="#br0" timeOffset="-124773.27">30249 17825 2751 0,'-11'-9'256'0,"5"4"-256"0,-2-2 0 0,2 2 0 16,0-2 768-16,6 7 128 0,0 0 0 0,0 0 16 16,0 0-112-16,0 0-32 0,8-6 0 0</inkml:trace>
  <inkml:trace contextRef="#ctx0" brushRef="#br0" timeOffset="-124492.03">30388 17799 7359 0,'0'0'320'0,"0"10"80"0,-5 1-400 0,0-1 0 0,1 2 0 0,-1 2 0 16,0 2 2688-16,-1 4 464 0,1-1 96 0,1 3 16 16,0 0-1856-16,3 4-352 0,-2 1-80 0,6-1-16 15,2-2-16-15,3 0-16 0,1-2 0 0,0-4 0 0,-1 1-256 0,4-3-48 16,1 0-16-16,1-3 0 0,1-4 0 0,-1-2 0 16,0-3 0-16,-1-4 0 0,0-4 336 0,-1-5 64 15,-3-3 16-15,-1-1 0 0,0 0-32 0,0-1 0 16,-1-3 0-16,-1-3 0 0,-5-3-432 0,-1-1-96 15,0 1-16-15,-1-1 0 0,-3-2 192 0,-1 1 16 16,-2 1 16-16,1-3 0 0,-2 0-288 0,0 0-64 16,-1-1-16-16,0 1 0 15,1-2-944-15,0 3-176 0,1 4-32 0,2 2-16 16,-1 4-1968-16,2 2-400 0,1 3-80 0,1 4-10944 0</inkml:trace>
  <inkml:trace contextRef="#ctx0" brushRef="#br0" timeOffset="-124335.71">30730 18091 1839 0,'0'0'160'0,"0"0"-160"0,8 13 0 0,-8-13 0 15</inkml:trace>
  <inkml:trace contextRef="#ctx0" brushRef="#br0" timeOffset="-124038.86">30824 17811 2751 0,'0'0'128'0,"0"0"16"0,0 0-144 0,0 0 0 16,12 2 0-16,-1 2 0 0,1 1 1984 0,-2 2 352 15,-10-7 80-15,16 8 16 0,-2 2-1664 0,-1 1-336 16,-2-2-64-16,-3-1-16 0,-8-8 992 0,10 7 192 15,-2 0 32-15,-8-7 16 0,0 0-80 0,0 0-16 16,0 0 0-16,3 13 0 0,-3-13-48 0,-3 10-16 16,-1 1 0-16,-1-3 0 0,-3-2-288 0,0 2-64 15,-1-2-16-15,0 1 0 0,0 3 96 0,2 3 0 16,1-2 16-16,1 5 0 0,-1-2 48 0,4-1 16 16,2 0 0-16,0 1 0 0,2 2-688 0,5-2-144 15,3-2-16-15,3-3-16 0,2 0-368 0,3-2 144 16,1-3-144-16,4 0 0 0,-1 0 0 0,1-4-320 0,-1 1 32 15,2 0 16 1,-1-1-2192-16,0 0-432 0,-3-1-96 0,-3 1-12624 0</inkml:trace>
  <inkml:trace contextRef="#ctx0" brushRef="#br0" timeOffset="-123663.95">30294 18336 12895 0,'0'0'576'0,"-3"-10"112"0,-3-3-560 0,0 3-128 16,-3 3 0-16,1 0 0 0,-1 2 3808 0,0 1 736 16,-2 0 128-16,1 5 48 0,1 5-2416 0,-2 4-464 15,2-1-112-15,0 2 0 0,-3-2-544 0,3 5-96 16,3 0-32-16,-1 5 0 0,-1 2-528 0,3 5-96 16,1 0-32-16,3 4 0 0,0 2-144 0,-1 2-16 15,4-1-16-15,3-2 0 0,3 2-224 0,-2-3 0 16,-1-2 0-16,1-2 0 15,-3-1-1264-15,3-3-144 0,1-2-16 0,-1-5-16 16,-2 0-16-16,-1-3 0 0,1-3 0 0,-4-9-8560 0,0 0-1712 0</inkml:trace>
  <inkml:trace contextRef="#ctx0" brushRef="#br0" timeOffset="-123335.84">30109 18837 7359 0,'-17'-12'320'0,"10"4"80"0,-1-1-400 0,1-1 0 0,-1-2 0 0,2-2 0 16,-1 0 4416-16,6 3 816 0,4 0 144 0,2 2 48 15,-5 9-3952-15,10-9-768 0,5 1-176 0,-1 2-16 16,-1-1 320-16,3 2 64 0,3-2 0 0,3 2 16 15,-3 0-368-15,-1 1-80 0,-1 0-16 0,-1 0 0 16,-3 2-144-16,0-2-48 0,-2 2 0 0,0 1 0 16,-11 1-64-16,10 0 0 0,-1-5-16 0,-9 5 0 15,0 0 144-15,0 0 16 0,0 0 16 0,0 0 0 16,0 0-64-16,0 0-16 0,0 0 0 0,-9 12 0 16,0-2 176-16,0 1 16 0,1-1 16 0,0 2 0 15,2 1-240-15,-1 0-48 0,1-3-16 0,2-1 0 0,4-9 32 0,1 11 16 16,2-1 0-16,-3-10 0 0,6 9-224 0,3-2 144 15,-9-7-144-15,13 6 128 0,-1-2 0 0,0-1-128 16,0-3 192-16,-2 0-64 0,-10 0-128 0,12-3 0 16,-2-1 144-16,-1-1-144 0,-1-1 0 0,-3-2 0 15,-1-1 0-15,-2-2 128 0,-2 0-128 0,-3-1 0 16,-1 0 0-16,-1 0 0 16,-2 1-416-16,1 0-48 0,-2-3-16 0,0 2 0 15,-1 2-1520-15,1-5-304 0,2 1-64 0,-1 0-7936 16,2-2-1600-16</inkml:trace>
  <inkml:trace contextRef="#ctx0" brushRef="#br0" timeOffset="-123070.21">30467 18559 19343 0,'5'18'1728'0,"-3"3"-1392"0,0 1-336 0,0 0 0 16,2 2 2512-16,-1 1 432 0,-1-3 96 0,1-1 16 15,1-3-848-15,-1 0-160 0,0-2-48 0,3-3 0 16,-4-1-864-16,1-3-176 0,0-3-48 0,-3-6 0 15,0 0-656-15,0 0-128 0,0 0-128 0,7-2 192 16,-7 2-192-16,7-9 0 0,-5-2 0 0,1 1 0 16,0-1 0-16,-2-6 0 0,-2-1 0 0,1-2 0 15,0 1 0-15,0-2 192 0,0 0-32 0,1 2 0 16,2-4 32-16,0 5 0 0,1 1 0 0,0 3 0 16,0 2-192-16,3 3-224 0,1 3 48 0,2 2 16 15,0 1-32-15,-10 3 0 0,12 3 0 0,2 1 0 16,3 1-576-16,0 1-112 0,-1 3-16 0,5 1-10736 15,1-1-2128-15</inkml:trace>
  <inkml:trace contextRef="#ctx0" brushRef="#br0" timeOffset="-122773.37">31418 18556 25791 0,'0'0'2304'0,"8"-11"-1856"15,-1-6-448-15,0 1 0 0,1 2 2784 0,0-2 464 0,-1 0 80 0,-3 5 32 16,-3-1-2384-16,-1 12-464 0,0 0-112 0,0 0-16 16,-8-10 352-16,-1 6 64 0,-2 4 16 0,1 6 0 15,-2 2-448-15,1 5-96 0,-1 3-16 0,0 3 0 16,0 5 320-16,1 2 48 0,-1 2 16 0,1 1 0 16,2-2-144-16,2 2-32 0,0-3 0 0,4 0 0 15,5-1-208-15,0-1-32 0,2-5-16 0,3 1 0 16,3-3-208-16,2-3 0 0,1-2 128 0,4-3-128 15,2-3 0-15,2 0-256 0,3-4 48 0,1 1 16 32,-1-7-1584-32,1 1-304 0,0-2-64 0,-2-3-16 0,-2-2-2064 15,-1-1-432-15</inkml:trace>
  <inkml:trace contextRef="#ctx0" brushRef="#br0" timeOffset="-122601.55">31641 18588 35535 0,'0'0'1568'0,"0"0"336"0,0 0-1520 0,-2 9-384 16,2-9 0-16,2 10 0 0,5-2 704 0,1-1 64 16,1-2 0-16,4 0 16 0,2-1 464 0,2-3 96 15,0-2 0-15,3 1 16 0,-1-1-880 0,1-1-176 16,-1 0-48-16,0-1 0 16,-4 0-528-16,0 2-112 0,-1-4-32 0,-1 0 0 15,-2 0-1440-15,-2-2-304 0,-2-1-48 0,0 2-16 16,1-1-1376-16,-8 7-288 0</inkml:trace>
  <inkml:trace contextRef="#ctx0" brushRef="#br0" timeOffset="-122398.52">31997 18390 25567 0,'0'0'1136'0,"0"0"224"0,0 0-1088 0,0 0-272 0,11 3 0 0,-4 3 0 16,-7-6 1920-16,7 10 320 0,-3 3 64 0,-2 0 0 15,1 1-512-15,-3 2-96 0,1-3-32 0,-1 5 0 16,0 2-960-16,0 0-192 0,-1-2-32 0,1-1-16 15,0-3-464-15,1 0 128 0,1 1-128 0,-1-2 0 32,0-1-688-32,1-2-176 0,-2-10-32 0,1 12-16 15,-1-12-1952-15,0 0-384 0,0 0-80 0,0 0 0 0,0 0-384 0,0 0-64 0</inkml:trace>
  <inkml:trace contextRef="#ctx0" brushRef="#br0" timeOffset="-122214.11">32178 18279 6447 0,'13'-8'272'0,"-13"8"80"16,8-5-352-16,-8 5 0 0,11-2 0 0,-11 2 0 0,0 0 5712 0,11 11 1072 16,0 2 224-16,-3 5 32 0,-3 3-5088 0,0 1-1024 15,2 2-208-15,-2 2-32 0,0 1 32 0,-1 0 16 16,0-1 0-16,2 1 0 0,2 0-448 0,0 0-96 16,-3 1 0-16,2-2-16 15,2-3-688-15,0-2-128 0,-1-1-16 0,0-1-16 16,2-3-3184-1,-2 1-640-15</inkml:trace>
  <inkml:trace contextRef="#ctx0" brushRef="#br0" timeOffset="-122005.64">32112 18538 4607 0,'-12'4'400'0,"6"0"-400"0,-4-1 0 0,3-1 0 16,-1 1 7984-16,8-3 1504 0,-8 4 304 0,8-4 64 15,0 0-6928-15,0 0-1392 0,-3 10-288 0,3-10-48 16,6 11 240-16,4-2 48 0,3-4 16 0,3 0 0 16,1-4-864-16,2 2-192 0,2 0-16 0,4-3-16 15,2-4-416-15,-1 0 0 0,-1-1 0 0,-1 1 0 16,-1-3-1520-16,-2 1-272 0,-3-1-64 0,0-2-12192 16,-2 0-2432-16</inkml:trace>
  <inkml:trace contextRef="#ctx0" brushRef="#br0" timeOffset="-121677.58">32751 18151 3679 0,'0'0'160'0,"0"0"32"0,0 0-192 0,0 0 0 0,0 0 0 0,0 0 0 16,4 12 8560-16,-2-1 1664 0,2 2 336 0,-1 0 64 15,-1 1-7744-15,1 0-1536 0,-2 2-304 0,2-1-64 16,2 2-400-16,-1 1-64 0,-1 2-32 0,-1-4 0 15,1-2-480-15,1 2 0 0,-3 0 0 0,0 0 0 16,-1 0-1824-16,0 1-256 0,-1 0-48 0</inkml:trace>
  <inkml:trace contextRef="#ctx0" brushRef="#br0" timeOffset="-121318.24">32826 18783 28559 0,'-9'4'2544'16,"-1"-1"-2032"-16,-3-3-512 0,2-2 0 0,11 2 1088 0,-9 2 112 15,-1-2 16-15,2 0 16 0,8 0-272 0,0 0-64 16,-8-5-16-16,3-1 0 0,5 6-368 0,-5-6-64 15,1-1 0-15,4 7-16 0,0-8-432 0,0 8-144 0,2-9 0 0,-2 9 0 16,7-9 144-16,-1 0 0 0,1 3 0 0,-7 6 0 16,8-7 0-16,-8 7 144 0,11-5-16 0,0 0-128 15,-11 5 576-15,12-3 0 0,-12 3 0 0,13 0 0 16,-13 0 64-16,11 4 32 0,-11-4 0 0,12 4 0 16,-12-4-16-16,0 0 0 0,11 6 0 0,-11-6 0 15,10 6-304-15,-10-6-64 0,0 0-16 0,8 6 0 16,-8-6-272-16,0 0 0 0,0 0-128 0,-3 11 128 31,1-2-2384-31,-4 0-384 0,-1-1-80 0</inkml:trace>
  <inkml:trace contextRef="#ctx0" brushRef="#br0" timeOffset="-108973.09">18028 16131 22687 0,'0'0'1008'0,"0"0"208"0,0 0-976 0,-5 11-240 0,5-11 0 0,-6 3 0 0,-1-3 976 0,-1 0 160 15,0-2 16-15,0 2 16 0,0-1 512 0,-1 1 112 16,0 0 0-16,0-3 16 0,0 2-1120 0,1 1-240 15,0 0-32-15,0-1-16 0,-1-1 192 0,0 1 48 16,0-2 0-16,-2 2 0 0,1 0 32 0,-6 0 16 16,1-1 0-16,-2 2 0 0,-1 0-400 0,-3 2-80 15,-1-1-16-15,-1 0 0 0,3-1 48 0,-1 1 0 16,1 1 0-16,1-1 0 0,-1-1-48 0,0 0-16 16,0 0 0-16,0 1 0 0,-1 1 48 0,3 0 16 15,-2-2 0-15,2 3 0 0,1-3-48 0,-1 3-16 16,1 0 0-16,-1 0 0 0,-2 1-176 0,2-1 0 15,0-1 144-15,-1 1-144 0,1-1 160 0,0 0-32 16,0-1-128-16,-3 0 192 0,0 1 64 0,-4-1 0 16,-1 0 0-16,0 1 0 0,-3-2 64 0,2 0 0 15,1 1 16-15,1-1 0 0,0 0-32 0,1-1-16 0,-1 1 0 0,3 1 0 16,-1 1 0-16,4 0 0 0,2 0 0 0,-3 1 0 16,0 0-80-16,-3 0-16 0,3 0 0 0,-1 0 0 15,1-2 48-15,1 2 0 0,-2-2 0 0,0 1 0 16,3 1-48-16,-3-2-16 0,-1 1 0 0,-1-1 0 15,0-1 16-15,1 1 0 0,0 2 0 0,-1-2 0 16,3 1-192-16,-1 1 0 0,0-1 0 0,0 0 0 16,1 1 128-16,2 1-128 0,0 1 0 0,2 0 128 15,-1-1-128-15,3 1 0 0,2-1 0 0,2 0 0 16,2 1-160-16,1-3-16 0,1 0 0 0,1 1 0 16,5-3-464-16,0 0-112 0,-7 0-16 0,7 0 0 15,0 0-1536-15,0 0-320 0,0-7-64 0,0 1-9840 16,0-2-1952-16</inkml:trace>
  <inkml:trace contextRef="#ctx0" brushRef="#br0" timeOffset="-108503.47">16396 15812 23087 0,'0'0'1024'0,"0"0"208"0,0 0-976 0,0 0-256 0,6-1 0 0,-6 1 0 16,0 0 1920-16,5 4 320 0,-5-4 80 0,7 5 16 15,-3 0-512-15,-3 2-96 0,-1 0-32 0,-1 1 0 16,-1 1-464-16,0 2-80 0,-2-1-32 0,0 3 0 16,-1 0-480-16,0 2-112 0,-5 0-16 0,1 5 0 15,0-2-272-15,0 4-64 0,-3 0-16 0,1 2 0 16,-1-1-160-16,0 3 0 0,-1 2 0 0,1-1 128 16,2-1-128-16,2 0 0 0,2 0 0 0,-1 1 0 0,3-3 0 0,2-2 0 15,2-2 0-15,1-2 0 0,3-2 128 0,4-2 0 16,3-1 0-16,4 0 0 0,-2-1-128 0,5-2 160 15,4 1-160-15,5-2 160 0,2-1 240 0,2 0 48 16,3 0 16-16,2-2 0 0,0 1-336 0,3-4-128 16,-1 3 0-16,-2-2 144 15,-2 1-1104-15,2 0-240 0,-1 2-32 0,-1-4-11888 16,-4 3-2368-16</inkml:trace>
  <inkml:trace contextRef="#ctx0" brushRef="#br0" timeOffset="-94193.89">11040 17014 14735 0,'-11'4'640'0,"0"0"160"0,-2 0-640 0,0 0-160 15,2 1 0-15,2 0 0 0,1-2 3584 0,2 1 704 16,-1-2 128-16,7-2 16 0,0 0-2496 0,0 0-496 16,0 0-96-16,0 0-32 0,0 0-480 0,5-2-112 15,2-5-16-15,2 1 0 0,2-3 80 0,2-2 16 16,1 1 0-16,3-3 0 0,1 0-192 0,9-4-32 15,2 0-16-15,2-2 0 0,1 0-160 0,0 1-16 16,2-3-16-16,0 1 0 0,-1-1-112 0,1 1 0 16,1 0-16-16,-1-1 0 0,-2-1-240 0,2 1 0 15,1 2 0-15,1 2 0 0,-3-2 128 0,3 1-128 16,2-1 0-16,-2 2 0 0,1-3 0 0,-4 3 128 0,-1-4-128 0,-4 3 0 16,-2 1 0-16,-1 0 128 0,-1 1-128 0,-2 2 0 15,-1 1 240-15,-2-1-48 0,-2 1-16 0,-2 4 0 16,-2-3 16-16,-2 3 0 0,0 0 0 0,-2 2 0 15,0-2-64-15,-1 2-128 0,0 1 192 0,-2-1-64 16,1 2-128-16,-2 0 192 0,3 1-192 0,-8 4 192 16,6-3-64-16,1 1-128 0,-1 0 192 0,1 2-64 15,-1-2-128-15,2 2 192 0,3 0-192 0,-2 2 192 16,1 0-192-16,2 3 0 0,0-2 144 0,2 3-144 16,4 1 128-16,2 2-128 0,1 2 128 0,1 0-128 15,3 2 176-15,3 1-48 0,1 2 0 0,1 4 0 16,1-1 64-16,3 5 16 0,1-2 0 0,3 2 0 0,2 3-64 15,2-3-16-15,0 4 0 0,2 0 0 0,2 0 0 0,-2-1 0 16,1-2 0-16,-1 1 0 0,-4-1 0 0,-1 0-128 16,-2-2 192-16,-2-1-64 0,-4-2-128 0,-1-1 128 15,-1-1-128-15,-2 1 128 0,1-2 128 0,-1 0 32 16,-1-4 0-16,-1 1 0 0,-1-1-480 0,-2-1-112 16,-1 0-16-16,-2-2 0 15,1-1-768-15,-1-2-176 0,-1-1-16 0,-2-3-16 16,-3-3-2048-16,-1-7-416 0</inkml:trace>
  <inkml:trace contextRef="#ctx0" brushRef="#br0" timeOffset="-93693.63">11820 15618 3679 0,'1'-12'320'0,"1"6"-320"15,1-2 0-15,1 0 0 0,-4 8 5008 0,0 0 944 16,8-3 176-16,-8 3 32 0,0 0-3216 0,0 0-640 15,9 7-128-15,0 3-16 0,-1 3-624 0,0 4-128 16,-2 3-32-16,1 3 0 0,-3 5-720 0,1 4-144 16,-1 3-16-16,-2 5-16 0,0 0-288 0,-1 3-48 0,0 3-16 0,1 2 0 15,-1-1-128-15,-1 2 0 0,2 0 0 0,0-1 0 32,-1-1-656-32,-1-3-16 0,3-2 0 0,-1-3 0 15,0-4-480-15,0-1-112 0,1-3-16 0,-1-5 0 16,1-2-1392-16,1-5-272 0,-3-2-64 0</inkml:trace>
  <inkml:trace contextRef="#ctx0" brushRef="#br0" timeOffset="-93473.28">12144 15695 17503 0,'0'0'1552'0,"0"0"-1232"0,0-7-320 0,0 7 0 16,0 0 2624-16,0 0 448 0,0 0 112 0,0 0 16 0,0 0-1328 0,7 5-256 15,-1 3-48-15,1 5-16 0,-2 4-448 0,1 3-80 16,1 1-32-16,-1 3 0 0,2 5-496 0,0 4-112 16,0 1 0-16,0 2-16 15,1 2-176-15,-1 1-16 0,-2 3-16 0,2-3 0 0,-1-1-160 0,-2-2 0 16,0-2 0-16,-1 0-176 16,1-4-1232-16,-1-4-256 0,-1-3-64 0,-1-6-9040 15,0-2-1824-15</inkml:trace>
  <inkml:trace contextRef="#ctx0" brushRef="#br0" timeOffset="-93067.05">11958 14869 22111 0,'-15'-16'976'0,"9"6"208"0,-2 3-944 0,0-1-240 0,-1-1 0 0,0 0 0 15,-1-1 2128-15,0 3 384 0,0 0 80 0,-2 3 16 16,0 2-1120-16,1 3-208 0,0 4-64 0,1 4 0 16,-1 6-736-16,2 0-160 0,2 6-16 0,1 2-16 0,4 6-160 15,2 2-128-15,4 3 144 0,1 0-144 0,3 0 0 0,2 0 0 16,2-1 0-16,2-6 0 0,0-1 0 0,3-4 0 15,2-2 0-15,3-6 0 0,1-2 272 0,1-3 16 16,-2-2 0-16,1-5 0 0,1-2 608 0,-2-6 112 16,0-2 16-16,-1-1 16 0,-1-4-48 0,-3-3-16 15,-2-1 0-15,-2-1 0 0,-1-2-304 0,-3-1-64 16,-2-1-16-16,-3-1 0 0,-3 1-112 0,-2-2-32 16,-3-1 0-16,-4 2 0 0,-3-1-112 0,-3 1-16 15,-3-1-16-15,-5 1 0 0,-2 1-144 0,0 0-32 16,-1 3 0-16,0 2 0 0,0 2-128 0,1 0-256 15,0 2 64-15,3 4 16 16,3 5-1472-16,2 4-288 0,3 3-64 0</inkml:trace>
  <inkml:trace contextRef="#ctx0" brushRef="#br0" timeOffset="-92269.09">13727 16802 14735 0,'0'0'1312'0,"0"0"-1056"0,0 0-256 0,9 4 0 15,-3-1 3104-15,0 3 560 0,-6-6 112 0,5 6 32 16,0-1-1712-16,-5-5-352 0,0 0-64 0,4 8-16 16,-1 0-688-16,-2 1-144 0,-1-9-16 0,-3 7-16 15,1-1-288-15,-2 1-48 0,-1-2-16 0,-2 0 0 0,1-4-240 0,-2 2-48 16,0 0-16-16,-1-2 0 0,-2 0-144 0,2 1 0 15,1-2 0-15,2-2 0 0,-1 0 0 0,1-1 0 16,1-1-160-16,1-1 160 0,0-2-224 0,1 2 48 31,3 5 16-31,0-5 0 0,0 0 160 0,2-2-128 0,0 1 128 0,2-1-128 0,3 2 128 0,-1 1 0 16,1 1 0-16,0 2 0 0,3-3 0 0,-1 2 0 16,0-1 0-16,1 2 128 0,1 1 192 0,-2 1 32 15,0 2 16-15,-1-1 0 0,-2 0 208 0,-6-2 64 16,5 3 0-16,-5-3 0 0,6 4-80 0,-6-4-16 15,0 0 0-15,0 0 0 0,0 8-240 0,0-8-48 0,0 0-16 0,0 0 0 16,-7 5-240-16,-1 1 128 0,-1-6-128 0,0 0 0 31,-1 0-240-31,2 0-144 0,0-3-16 0,1 2-16 16,7 1-2400-16,0 0-464 0,-6-3-112 0</inkml:trace>
  <inkml:trace contextRef="#ctx0" brushRef="#br0" timeOffset="-91736.15">13569 17382 14735 0,'0'0'1312'0,"0"0"-1056"15,7-3-256-15,-1-1 0 0,2 0 2432 0,0-1 416 32,1 1 96-32,0 0 0 0,0 2-1152 0,0 0-256 0,0 1-32 0,2 1-16 0,-2 0-176 0,0 0-32 15,-1 1-16-15,0 1 0 0,-2 0-480 0,-6-2-80 0,0 0-32 0,0 0 0 16,5 7-224-16,-5-7-32 0,-1 6-16 0,-1 2 0 15,-1 0-208-15,-1 0-32 0,-1 0-16 0,0-1 0 16,-2-1-144-16,1-1 0 0,-1 0 0 0,1 0 0 16,-2-2 0-16,1 1-176 0,7-4 16 0,-8 0 0 15,1 1-96-15,0-1-32 0,2 0 0 0,5 0 0 16,-5-1-32-16,5 1 0 0,0 0 0 0,0 0 0 16,-2-7 144-16,4-1 32 0,0 2 0 0,2-1 0 15,-1 0 144-15,2 0 0 0,0 2 0 0,3 0 0 16,-2-1 272-16,2 3-16 0,0-1 0 0,0 2 0 15,0 2 96-15,0 0 16 0,-8 0 0 0,7 0 0 16,-7 0 208-16,0 0 64 0,7 3 0 0,-7-3 0 16,0 0-128-16,0 0-32 0,0 8 0 0,0-8 0 0,-1 8-304 15,-2-2-176-15,3-6 192 0,-5 7-192 0,0-2 0 0,5-5-320 16,-7 2 32-16,7-2 16 16,-8 0-1776-16,2-2-368 0,1-2-64 0,1-1-13776 15</inkml:trace>
  <inkml:trace contextRef="#ctx0" brushRef="#br0" timeOffset="-91392.52">14366 16914 34607 0,'0'0'1536'0,"0"0"320"0,0 0-1488 0,0 0-368 0,0 0 0 0,0 0 0 16,0 0 1312-16,0 0 192 0,5 5 32 0,3 0 16 15,3-2-288-15,2-2-64 0,2-1-16 0,2 0 0 16,1 0-800-16,0-1-176 0,3-2-16 0,1 1-16 16,-1-1-320-16,0-1-64 0,0 0-16 0,0 1 0 15,1-2-2112-15,-3-1-416 0,0-2-96 0,-4 0-13984 16</inkml:trace>
  <inkml:trace contextRef="#ctx0" brushRef="#br0" timeOffset="-90906.75">14705 16554 23039 0,'-13'2'2048'0,"-3"1"-1648"0,-1-2-400 0,-1 2 0 16,-1 0 2816-16,-3 1 464 15,-5 2 112-15,-3-2 0 0,-3 2-1840 0,2 1-368 0,-2 1-80 0,2 1-16 16,3 0-544-16,-1 0-112 0,1 2-32 0,1 2 0 16,1 4-400-16,3 2 0 0,2 2 0 0,2 1 0 15,2 3 0-15,2 1 0 0,0 1 0 0,4 3 0 16,2 0-160-16,2 2 160 0,2 0 0 0,2 2-144 16,2-1 144-16,4-1 0 0,3-2 0 0,3-1 0 15,2 0-176-15,2-3 176 0,1 1-208 0,3-3 80 16,3-2-16-16,3-1 0 0,3-3 0 0,4-1 0 15,4 0 144-15,2-5-128 0,2-1 128 0,1-3-128 32,1-3 128-32,3-1 0 0,-2-1 0 0,0-3 0 15,-2-3 0-15,0-1 192 0,-1-5 0 0,1 1-16 0,-1-3-176 16,-1-2 0-16,0-3-192 0,-2 0 192 0,-5-2 0 0,-3 0 0 16,-3 0 144-16,-3-2-16 0,-7-1 160 0,-2 2 32 15,-4-2 16-15,-4-3 0 0,-2-1 96 0,-4 2 16 16,-4-2 0-16,-1 0 0 0,-4 1 80 0,-3-4 32 15,-4 2 0-15,-5 0 0 0,0 0-224 0,-3 0-32 16,-3 1-16-16,-2 0 0 0,-2 1-432 0,-1 2-96 16,2 5-16-16,1 1 0 15,-1 4-1280-15,4 4-256 0,1 3-48 0,3 4-10256 16,0 1-2064-16</inkml:trace>
  <inkml:trace contextRef="#ctx0" brushRef="#br0" timeOffset="-88637.42">14306 14180 23327 0,'0'0'1024'0,"0"0"224"15,0-9-992-15,2 2-256 0,2 2 0 0,3-2 0 16,-1 0 416-16,3 1 32 0,3 2 16 0,4 2 0 0,3 1 304 0,2 3 48 15,3 3 16-15,2 6 0 0,2-3 80 0,4 3 32 16,0 1 0-16,2 1 0 0,1-1-272 0,3 0-48 16,1-1-16-16,2 0 0 0,0-2-352 0,2-1-80 15,3 1-16-15,1-3 0 0,0 1-160 0,-3-1 0 16,-3 0 0-16,-2-1 128 0,-3-1-128 0,-4 0 0 16,-2 1 0-16,-3-1 0 0,-2 1 0 0,-2 2 128 15,-3-1-128-15,-2 3 128 0,-1 3-128 0,-1 0 160 16,-2 2-160-16,-1 3 160 0,-1 1-32 0,-2 2-128 15,-1 2 192-15,0 3-64 0,1 1 16 0,0 4 0 16,-1 5 0-16,0 1 0 0,2 4-144 0,-1 6 192 16,0 0-192-16,1 6 192 0,1 6-192 0,-2 2 0 15,1 2 0-15,0 3 0 0,0-1 0 0,0 0 0 0,-1-1 0 16,1-3 0-16,0 0-176 0,-1-2 176 0,1 2-128 0,-2 0 128 16,0-2 0-16,-1 0 0 0,1 0 0 0,-3 0 0 15,1 4 0-15,-1-1 0 0,0-2 0 0,0-1 0 16,-2 2 0-16,0-2 128 0,1-1-128 0,-1 0 176 15,0-2-176-15,2 1 0 0,1 1 0 0,-1 3-176 16,1-1 176-16,-1 1 0 0,1-4 0 0,0 1 0 16,-1-2 0-16,2 0 0 0,0 1 0 0,0-3 128 15,-2 0 192-15,-1-3 32 0,0 0 16 0,1 0 0 16,-1-3-144-16,0 1-32 0,-1-1 0 0,-1 0 0 16,-1-2-192-16,1 0 0 0,1-1 128 0,1-2-128 15,0-1 0-15,0 0 0 0,2-2 0 0,-1 0 0 16,0-3 0-16,-1 1 0 0,1 1 0 0,1-2 0 15,-1-2 0-15,0 0 0 0,-1-4 0 0,0 0 0 0,0-1 0 0,0-1 0 16,1 0 0-16,-2 2 0 0,1-4 0 0,0-1 128 16,-1-2-128-16,0 1 0 0,0 0 208 0,-2-2-48 15,0 1-16-15,-2-2 0 0,1-1 96 0,-1 0 16 16,-1-2 0-16,-1 0 0 0,0 1 160 0,-2-2 32 16,0 0 16-16,0-2 0 0,-2 0 16 0,-2 0 0 15,-1 1 0-15,-2 0 0 0,-1 0 272 0,-1 0 48 16,-2-2 16-16,0-1 0 0,-2 1-352 0,0-1-64 15,-2-2-16-15,-1 1 0 0,1-2-96 0,-1 0-32 16,-1-4 0-16,-1 1 0 0,0-1-256 0,-1-3 0 16,-2-2 0-16,0 2 0 0,2-3 0 0,-1 0-304 15,2 0 48-15,2 1 0 16,3 0-2064-16,1 3-416 0,2 3-80 0</inkml:trace>
  <inkml:trace contextRef="#ctx0" brushRef="#br1" timeOffset="-83963.09">13749 16546 22575 0,'0'0'992'0,"0"0"224"0,0 0-976 0,0 0-240 0,0 0 0 0,0 0 0 15,0 0 912-15,0 0 144 0,0 0 32 0,0 0 0 16,1-6-384-16,1-4-80 0,-1 0-16 0,0-3 0 15,-1-1-112-15,3-2-32 0,-3 0 0 0,0-2 0 16,0 0 48-16,-3-2 16 0,3-1 0 0,-1 1 0 16,-2 0-256-16,1-3-48 0,-1-1-16 0,0 2 0 0,-2 0 0 0,1-2 0 15,0-1 0-15,-1-1 0 0,0 0-208 0,0 0 176 16,0-1-176-16,-2-2 160 0,-1-2-160 16,2-2 0-16,-1 2 0 0,1 2 0 0,-1-1 0 0,2 0 0 15,0 2 0-15,0 0 0 0,-2-2 0 0,2 4 0 16,1 3 0-16,0-1 0 0,-1 1 0 0,0 1 0 15,-1 2 0-15,0 3 0 0,-3 2 0 0,0 0 0 16,-1 1 128-16,3 0-128 0,-1-2 0 0,0 3 0 16,-1 0 0-16,0 2 128 0,1 2-128 0,0 0 128 15,-1 0-128-15,1 1 128 0,0 0-128 0,0 1 192 16,2 0-192-16,-2 3 192 0,-1 1-64 0,0 1 0 16,-2-1 0-16,2 2 0 0,0-2 64 0,0 3 0 15,0 2 0-15,0 0 0 0,1 3 48 0,0 2 16 16,2 0 0-16,-2 2 0 0,-1 0-32 0,0 3 0 15,-2 1 0-15,1 2 0 0,-1 1 0 0,1 3 0 16,-2 2 0-16,2-1 0 0,-1 3 112 0,0-1 32 0,-2 3 0 0,1 1 0 16,-1 0-96-16,0 2-16 0,0-1 0 0,0 2 0 15,1-1-256-15,0 2 0 0,0 2 0 0,1-2 0 16,0-2 0-16,1 0 0 0,1-1 0 0,0-2-144 31,1-2-336-31,0-2-64 0,-1 1-16 0,1-1 0 16,0-1-1504-16,0-3-304 0,2-2-64 0,1-3-16 15,-1 0-400-15,2-6-80 0,1 1-16 0</inkml:trace>
  <inkml:trace contextRef="#ctx0" brushRef="#br1" timeOffset="-83666.22">13020 15760 911 0,'0'0'0'0,"0"0"0"0,0 0 0 0,0 0 0 0,0 0 5008 0,0 0 928 15,3 9 176-15,-3-1 32 0,-1 0-3776 0,-1 1-768 16,2 0-160-16,0 1-32 0,-1 1-96 0,0 2-32 16,-1-1 0-16,1 3 0 0,-2 2-576 0,1 3-112 15,-1 2-16-15,-1-1-16 0,2 1-192 0,-2 1-48 16,0 1 0-16,0-1 0 0,-1 1 96 0,1-1 16 16,0-1 0-16,1-1 0 0,2 1-112 0,0-5 0 15,1 0-16-15,2-1 0 0,1-3 16 0,2-1 0 16,2-1 0-16,0-3 0 0,4 0 32 0,2 0 16 15,3-2 0-15,-1 1 0 0,1-6-96 0,1 1-16 16,1-2 0-16,2 0 0 0,-1-2-256 0,2 1 128 16,2 1-128-16,1-3 0 15,-1 2-1360-15,2 1-384 0,0 0-80 0</inkml:trace>
  <inkml:trace contextRef="#ctx0" brushRef="#br1" timeOffset="-81473.09">11454 15974 27407 0,'-3'6'1216'0,"-4"5"256"0,1-3-1184 0,2-1-288 0,0 0 0 0,1-1 0 16,-1-2 704-16,4-4 96 0,-5 7 16 0,5-7 0 0,-5 5-112 0,0-1 0 15,5-4-16-15,0 0 0 0,-6 4-304 0,1-2-48 16,5-2-16-16,-8 2 0 0,0-2 160 0,2 0 32 15,-2-3 0-15,0 1 0 0,0-1-256 0,-2-4-32 16,-2 1-16-16,-2-3 0 0,-3 1 0 0,-1-1 0 16,-3-2 0-16,-1 0 0 0,-2-2-16 0,1-2 0 15,-1 0 0-15,1-1 0 0,1-2-192 0,-2 1 0 16,-1-3 128-16,1-1-128 0,3-6 0 0,1 0 144 16,1-1-144-16,2 2 128 0,0 0-128 0,4 1 0 15,1 2 0-15,2-1 0 0,-1 2 176 0,3 1-48 16,2 0-128-16,2 1 192 0,1-4 48 0,2 2 0 15,2 0 0-15,2 1 0 0,1 0 128 0,2 2 16 16,1 0 16-16,1 2 0 0,1 2-256 0,1-2-144 16,1 2 160-16,0 4-160 0,4-2 176 0,-1 2-176 15,0 2 192-15,2 0-192 0,-2-1 0 0,1 0 0 16,-2 3-192-16,1 0 48 16,1 1-288-16,-1-2-48 0,0 0-16 0,1 0 0 15,0 0-2000-15,1-1-384 0,-1-1-96 0</inkml:trace>
  <inkml:trace contextRef="#ctx0" brushRef="#br1" timeOffset="-81160.56">10998 14914 14735 0,'-5'5'1312'0,"0"3"-1056"0,0 1-256 0,-1 0 0 16,4 0 3104-16,0-1 560 0,2-8 112 0,2 8 32 0,2 0-2560 0,1-2-512 15,3-1-96-15,2 1-32 0,2-1-240 0,2-3-48 16,0 1-16-16,3-3 0 0,0 1-112 0,3-1-32 16,1 0 0-16,-2 0 0 0,1 0-160 0,-1 0 0 15,-2 0 144-15,-1 0-144 0,-2 0 144 0,-1 6-144 16,0-4 192-16,-3 5-192 0,-3 1 704 0,0 1 48 16,-2 1 0-16,0-1 0 0,-3 3 128 0,-1 1 16 15,-1 3 16-15,-1-1 0 0,-1 1-416 0,0 1-96 16,-1 2-16-16,1 1 0 0,0 0-384 0,0-1 128 15,0 1-128-15,2-1 0 16,2 1-1360-16,2 1-368 0,1-2-64 0,3 1 0 0</inkml:trace>
  <inkml:trace contextRef="#ctx0" brushRef="#br0" timeOffset="-75940.15">7798 16151 13823 0,'1'-3'608'0,"1"-2"128"0,10-10-592 0,-12 15-144 0,7-4 0 0,-1 0 0 16,-1 0 2576-16,2 1 496 0,-1 2 80 0,1 1 32 15,0 0-1328-15,0 1-272 0,-7-1-48 0,7 7-16 16,-2 1-288-16,0 2-48 0,-1 3-16 0,-3 1 0 15,-1 3-336-15,-1 3-80 16,-3-1-16-16,-1 2 0 0,0 5-272 0,-2 3-48 0,-2 1-16 0,3-4 0 16,-2 4-176-16,0 4-32 0,-1-1-16 0,0-1 0 15,0-1-48-15,0-1 0 0,2-1 0 0,-2 5 0 0,1-5 0 0,2-2-128 16,0-3 192-16,2-4-64 0,2 3-128 0,1-5 0 16,1 0 0-16,1-2 0 0,1-1 0 0,2 0 0 15,2-4 0-15,0 0 0 16,2-3-400-16,0-2-112 0,1-2-32 0,1-3 0 15,2-2-1696-15,1-1-320 0,0-2-80 0,1-6-11856 16</inkml:trace>
  <inkml:trace contextRef="#ctx0" brushRef="#br0" timeOffset="-75440.17">7882 16443 27471 0,'-11'11'1216'0,"7"-8"256"0,-2 3-1184 0,3 0-288 0,-1-1 0 0,4-5 0 15,-2 8 864-15,2 0 112 0,2 0 32 0,0 0 0 16,3-1 96-16,3 0 32 0,3-2 0 0,2 3 0 16,2-1-432-16,4 0-96 0,1-1-16 0,3-1 0 15,0 0 48-15,-1 2 0 0,0-1 0 0,1 1 0 16,-1-1-192-16,1-2-48 0,2-1 0 0,1-1 0 15,-1 1-144-15,2-2-16 0,2 0-16 0,2 2 0 16,3 0-224-16,3 1 0 0,2-3 128 0,1-2-128 16,2-2 0-16,-2 0 0 0,2-1 128 0,-3 1-128 15,-1-3 0-15,-2 1 0 0,0 0 0 0,-3 1 0 16,0 0 0-16,-2 1 0 0,1 1 0 0,-2 1 0 0,0 1 0 0,0 0 128 16,1 1-128-16,-2 0 0 0,-2-1 0 0,-1 1 0 15,1 2 0-15,-1 0 0 0,-1-2 208 0,0 2-48 16,-3-1-16-16,-1 2 0 0,0-4-16 0,0 1-128 15,0 1 192-15,-2-1-64 0,-2 2-128 0,0-1 160 16,0 1-160-16,-1-1 160 0,-2 1-16 0,0 0 0 16,1 1 0-16,-1-3 0 0,0 1-144 0,1 1 128 15,-1-2-128-15,-1 1 128 0,1-1-128 0,-2-1 128 16,0 0-128-16,0 0 128 0,-1-1-128 0,2-2 0 16,0-1 0-16,0-1 0 15,3-2-432-15,-3 1-64 0,-2-2-16 0,-1 2 0 16,-1-5-2240-16,0 1-464 0,-2-1-96 0,-2 0-7296 0,-1-2-1456 0</inkml:trace>
  <inkml:trace contextRef="#ctx0" brushRef="#br0" timeOffset="-75174.69">9449 16171 11055 0,'-15'-7'976'0,"8"4"-784"0,-1 1-192 0,1 1 0 16,0-1 2048-16,2 4 384 0,0-1 64 0,5-1 0 15,-7 5-704-15,4 2-128 0,2 0-48 0,2 0 0 16,2 2-736-16,2 1-160 0,0 1-16 0,3 2-16 15,1 0-416-15,3 1-80 0,1-1 0 0,2 0-16 16,0 0 16-16,2 0 0 0,3 1 0 0,-1-3 0 16,1 1 256-16,-2-2 48 0,0 2 16 0,1 0 0 15,1 1-96-15,-1 0-16 0,-2 0 0 0,-3 0 0 16,0-1 160-16,-3 1 16 0,-2 1 16 0,-1 0 0 0,0 2 352 0,-3 0 64 16,-3-1 16-16,0 2 0 0,-2 0 0 0,0 2 0 15,-3-1 0-15,-1 3 0 0,-1 1-320 0,-2 1-48 16,1 2-16-16,-2 0 0 0,0 1-272 0,3-1-64 15,-2-1-16-15,1 0 0 0,2-2-288 0,1 0-256 16,3 2 64-16,2-2 0 16,0-1-2528-16,2-2-496 0</inkml:trace>
  <inkml:trace contextRef="#ctx0" brushRef="#br0" timeOffset="-72692.86">2292 17035 27407 0,'-5'3'1216'0,"0"2"256"0,-1 1-1184 0,2 0-288 16,4-6 0-16,0 0 0 0,0 0 688 0,0 0 80 16,0 0 0-16,0 0 16 0,11-4 16 0,2-3 0 15,2-1 0-15,5-1 0 0,2-1 32 0,-1 1 16 16,1-3 0-16,6-1 0 0,2-2-272 0,3 1-64 16,4 0-16-16,2-2 0 0,0-1-240 0,11-6-64 15,-1-2 0-15,1 0 0 0,-1-1-192 0,1 0 176 16,1-1-176-16,1 1 160 0,1-2 48 0,1 1 16 0,-6-3 0 15,-1 0 0-15,-1 0-224 0,-3 1-192 0,-4 2 48 0,-1-1 0 16,-2 2 144-16,-1 3 0 0,-2 2 0 0,-3-1 0 16,-3 2 0-16,-1 2 0 0,2 2 0 0,-5 2 128 15,-3 1-128-15,-1 1 0 0,1 2 0 0,-3 1 128 16,-3 1-128-16,-1 0 128 0,1 2-128 0,-2-1 128 16,-1 1-128-16,-1-1 0 0,1 2 128 0,-4 0-128 15,1 1 0-15,-1 0 0 0,-1 0 0 0,1 0 128 16,-7 4-128-16,6-4 0 0,1 1 0 0,-7 3 128 15,5-3-128-15,-5 3 144 0,6-3-144 0,-6 3 160 16,7-3 352-16,-7 3 80 0,0 0 16 0,8-1 0 16,-2 0-448-16,1-1-160 0,-1 0 0 0,-6 2 144 15,8 1 48-15,3 0 0 0,2 1 0 0,0 0 0 16,0 2-64-16,1 1 0 0,0 2 0 0,3 2 0 0,3 0 64 16,3 4 0-16,2 3 0 0,3 3 0 0,2 1 16 0,5 3 16 15,4 1 0-15,3 5 0 0,1 1 64 0,4 1 16 16,-1 1 0-16,1 1 0 0,-1-2 16 0,1 1 0 15,0-4 0-15,1 1 0 0,-1 1 0 0,3-1 0 16,-2-1 0-16,-3-2 0 0,0-1-64 0,-3-1 0 16,-2-1 0-16,-4-2 0 0,-2 0 48 0,-1-3 0 15,-3-1 0-15,-1 0 0 0,-1 0-176 0,0-1-128 16,-2-3 144-16,-2 0-144 0,-1 0 144 0,-1-2-144 16,1-3 128-16,-3 0-128 0,-2 1 0 0,-1-1 128 15,0-3-128-15,-3 0 0 0,-1 1 0 0,-1-2-304 0,-4 0 48 16,2-3-9824-1,1-1-1968-15,-5-1-400 0</inkml:trace>
  <inkml:trace contextRef="#ctx0" brushRef="#br0" timeOffset="-70671.03">3782 15108 8287 0,'0'0'736'0,"0"0"-592"0,0 0-144 0,0 0 0 0,0 0 2624 0,0 0 512 0,-3 7 80 0,1-1 32 16,-1 1-1312-16,2 0-256 0,0 3-48 0,1 3-16 15,0 0-224-15,0 5-48 0,1 1-16 0,0 6 0 16,-1 1-240-16,2-2-32 0,0 2-16 0,1 3 0 16,-1 2-240-16,2 0-48 0,-1 2-16 0,0 1 0 15,-1 1-96-15,2 9-32 0,-1-2 0 0,-1 0 0 16,0-1-64-16,-1-3-16 0,1 1 0 0,1 0 0 16,-2-2-32-16,1-2-16 0,-1 0 0 0,0-1 0 15,1 0-240-15,-1-4-48 0,0-3-16 0,3-2 0 0,-3-3-176 16,1-2 0-16,-2-3 0 0,0-2 128 0,0 0-128 0,0 0-192 15,0-3 32-15,-2 0 16 16,1-2-720-16,0 1-144 0,-1-3-16 0,1-2-16 16,1-6-2096-16,0 0-432 0</inkml:trace>
  <inkml:trace contextRef="#ctx0" brushRef="#br0" timeOffset="-69904.89">3781 14355 8287 0,'0'0'736'0,"0"0"-592"15,0-7-144-15,0 0 0 0,0 1 2832 0,0 1 544 16,-2-2 96-16,2 7 32 0,-1-6-1008 0,0-1-208 16,-3 1-48-16,0 0 0 0,0 1-640 0,4 5-144 15,-5-4-32-15,-2 2 0 0,0 0-512 0,-1 2-96 0,1 2-32 0,-2 0 0 16,0 2-336-16,0 3-80 0,0 2-16 0,0 0 0 16,-1 3-192-16,3 3-32 0,-1 2-128 0,0 4 192 15,1 3-192-15,4 0 128 0,0 3-128 0,2 0 0 16,1 2 0-16,2-1 128 0,3 1-128 0,3-4 0 15,3-1 0-15,2 1 0 0,1-3 0 0,3-1 0 16,1-2 0-16,3-4 0 0,-1 0 0 0,-1-6 0 16,0-2 128-16,1-1 0 0,4-2-128 0,-2-4 192 15,-2-3 48-15,-2-1 0 0,0-4 0 0,-1-1 0 16,0-3 208-16,-1-2 64 0,-2-2 0 0,-4 1 0 16,-3-2 112-16,-1-1 16 0,0-2 16 0,-2 0 0 15,-2 0-16-15,-2 0-16 0,-1 2 0 0,-4 0 0 16,-1-1-176-16,-1 2-16 0,-4 0-16 0,-1 0 0 0,-1-3-208 0,0 1-32 15,0 1-16-15,-2 0 0 0,-1 1-160 0,0 0 0 16,1 1 0-16,0 2 128 0,2 1-128 0,0 2-192 16,0 1 32-16,3 2 16 15,1 3-1776-15,1 4-368 0,1 3-64 0</inkml:trace>
  <inkml:trace contextRef="#ctx0" brushRef="#br0" timeOffset="-68608.15">3366 14212 33119 0,'-2'4'1472'0,"-6"12"288"0,8-16-1408 0,-4 4-352 15,-1 1 0-15,-1 0 0 0,1-1 1024 0,1 1 128 16,0 2 16-16,4-7 16 0,0 0-672 0,-2 6-128 16,2-6-16-16,0 0-16 0,0 0-528 0,4 8-96 15,1 0-32-15,1 0 0 16,0 0-3152-16,-1-2-624 0</inkml:trace>
  <inkml:trace contextRef="#ctx0" brushRef="#br0" timeOffset="-68420.76">3382 14679 23951 0,'0'0'1056'0,"-5"8"224"0,-2-2-1024 0,1 1-256 0,-1 0 0 0,1-4 0 15,-1 1 2480-15,7-4 432 0,0 0 96 0,0 0 0 16,0 0-2176-16,0 0-432 0,0 0-80 0,0 0-32 16,0 0-1728-1,0 0-352-15,5-6-64 0</inkml:trace>
  <inkml:trace contextRef="#ctx0" brushRef="#br0" timeOffset="-68170.74">3568 14030 14735 0,'-8'-7'1312'0,"8"7"-1056"0,-3-2-256 0,0-3 0 16,3 5 3584-16,0 0 640 0,0 0 144 0,0 0 32 15,0 0-2544-15,0 0-496 0,0-6-96 0,0 6-32 16,0 0-864-16,8-1-176 0,0-2-48 0,1 1 0 31,2 1-2304-31,1-1-464 0</inkml:trace>
  <inkml:trace contextRef="#ctx0" brushRef="#br0" timeOffset="-68014.45">3906 13922 27647 0,'-8'4'2448'0,"2"0"-1952"16,0 1-496-16,1 1 0 0,-1 1 1696 0,2-1 240 15,4-6 48-15,0 0 16 0,0 0-1568 0,0 0-432 16,0 0 128-16,5 7-15616 16</inkml:trace>
  <inkml:trace contextRef="#ctx0" brushRef="#br0" timeOffset="-67748.85">4291 14272 23039 0,'-16'-2'1024'0,"12"2"192"0,4 0-960 0,0 0-256 0,0 0 0 0,-5-2 0 16,5 2 2928-16,0 0 528 0,0 0 128 0,0 0 0 16,-5-1-2784-16,5 1-560 0,0 0-112 0,0 0-10848 15,3 7-2160-15</inkml:trace>
  <inkml:trace contextRef="#ctx0" brushRef="#br0" timeOffset="-67577.11">4317 14703 29487 0,'-8'5'2624'0,"0"1"-2112"15,0 2-512-15,0 0 0 0,0 0 1856 0,3 0 272 16,1-2 48-16,4-6 16 0,0 0-1568 0,0 0-320 15,0 0-64-15,0 0-16 16,0 0-2656-16,8-1-544 0</inkml:trace>
  <inkml:trace contextRef="#ctx0" brushRef="#br0" timeOffset="-67311.46">4559 14043 10127 0,'0'0'448'0,"0"0"96"0,-5 4-544 0,5-4 0 0,0 0 0 0,0 0 0 16,0 0 5056-16,0 0 912 0,0 0 176 0,0 0 48 15,9-3-4064-15,0 1-800 0,0-2-176 0,3 1-16 16,1 2-800-16,1-2-144 0,1 1-48 0,-1 0 0 15,2-2-144-15,1 3 0 0,2 0-192 0,-1-2 192 16,1-1-2432-16,-2 2-384 0,0-2-64 0</inkml:trace>
  <inkml:trace contextRef="#ctx0" brushRef="#br0" timeOffset="-66794.13">4829 13739 25919 0,'-21'0'1152'0,"11"3"224"0,-3 1-1104 0,-2 0-272 16,0 0 0-16,-2 1 0 0,-2 1 1344 0,1-2 224 0,-1 1 32 15,0 1 16-15,1-4-256 0,0 5-48 0,-2-3-16 0,3 2 0 16,2 1-848-16,0 2-192 0,1 3-16 0,1 2-16 15,-1 0-224-15,3 3 128 0,1 0-128 0,1 1 0 16,1 2 176-16,0 1-176 0,2-3 192 0,-1 3-192 16,2 1 144-16,2 0-144 0,3-1 0 0,0 1 144 15,0 0-144-15,1-1 0 0,2-1 0 0,1-1 0 16,3-2 0-16,-1 3 0 0,2-6 0 0,1 2 0 16,1-3 0-16,2 0 0 0,1-1 0 0,4-1 0 15,1-1 0-15,1-1 0 0,0-2 0 0,2-1 0 16,3-1 128-16,0-4-128 0,4 0 0 0,-2 1 128 15,0-4-128-15,1 0 128 0,1-5-128 0,-2 1 128 16,1-3-128-16,-2 0 128 0,-2-3-128 0,-1 0 128 16,-1-2 160-16,-1-1 32 0,-4 0 0 0,-2-2 0 15,-1 0-320-15,-3-1 128 0,-2-1-128 0,0 0 0 0,-2-3 416 0,0 1-32 16,-4-3 0-16,0 2 0 0,-2 0-80 0,-2 0-32 16,-2-2 0-16,-1 2 0 0,-3-5 64 15,-2 2 16-15,-3 4 0 0,-3-2 0 0,-2-1-32 0,0 2-16 16,-1 1 0-16,1 4 0 0,1 3-304 0,-1 2 0 15,-3 3 0-15,2 5 0 16,-2 2-1344-16,1 4-336 0,1 0-64 0,0 4-16336 16</inkml:trace>
  <inkml:trace contextRef="#ctx0" brushRef="#br0" timeOffset="-60226.07">4072 15935 911 0,'0'0'0'0,"0"0"0"0,0 0 0 0,0 0 0 0,0 0 0 0,-7-3 0 15,2 0 4352-15,0 1 768 0,-1-1 176 0,6 3 16 16,0 0-3136-16,0 0-624 0,-5-4-128 0,5 4-16 16,0 0-400-16,0 0-80 0,0 0-16 0,0 0 0 15,0 0-80-15,0 0 0 0,0 0-16 0,0 0 0 16,0 0 0-16,0 0 0 0,0 0 0 0,0 0 0 15,0 0 64-15,0 0 16 0,0 0 0 0,7 3 0 0,-1 1-192 0,2 0-16 16,1-2-16-16,0 4 0 0,0 1-144 0,2 0-16 16,-1-1-16-16,2 2 0 0,0 0-128 0,1 0-32 15,0 1 0-15,4 0 0 0,-2 0-48 0,2 0-16 16,0 2 0-16,-1-1 0 0,0 1-80 0,-2 0-32 16,0 2 0-16,2-2 0 0,1-1-32 0,0 2-128 15,-2-2 192-15,1 2-64 0,2 0-128 0,-1-3 160 16,-2 1-160-16,0 1 160 0,0-1-160 0,-1 1 192 15,-1 0-192-15,1 0 192 0,1-1-64 0,0 1 0 16,-2-1 0-16,0 2 0 0,0-4 0 0,0 1-128 16,0 0 192-16,1 1-64 0,-3-2 32 0,2 1 0 15,3 2 0-15,-2-2 0 0,1 0-16 0,-1 2 0 0,2-2 0 0,-2 1 0 16,2 0-144-16,-1 0 160 0,1-3-160 0,-2 3 160 16,-1 0-160-16,2-2 0 0,-1 1 0 0,-1 0 128 15,0 2-128-15,-1-4 0 0,1 4 0 0,0-1 128 16,0 1-128-16,-1-1 0 0,-2-3 144 0,2 0-144 15,2 1 128-15,-1 0-128 0,-1 0 128 0,0 0-128 16,-2-2 128-16,0 1-128 0,1 1 128 0,-1 1-128 16,-1 1 128-16,2-1-128 15,-2-2 128-15,1 1-128 16,2-2 128-16,-1 2-128 0,-2 0 160 0,1 0-160 0,2-1 0 0,1 0 128 16,-1-1-128-16,-2 1 0 0,-1-2 0 0,-1 0 0 0,-1 2 0 0,0-1 0 15,1 0 128-15,1 0-128 0,-2-3 0 0,1 2 144 16,-1-1-144-16,0 0 0 0,-2 0 144 0,2 0-144 15,-2-1 0-15,-5-3 0 0,5 3 0 0,-5-3 0 16,0 0 0-16,5 4 0 0,-5-4-192 0,6 4 64 31,-6-4-400-31,0 0-80 0,0 0-16 0,0 0 0 16,0 0-1104-16,5 5-240 0,-5-5-32 0,5 4-16 0,-5-4-1440 16,4 5-272-16</inkml:trace>
  <inkml:trace contextRef="#ctx0" brushRef="#br0" timeOffset="-57567.61">2216 13713 12895 0,'-6'-4'1152'0,"-2"-1"-928"0,-1 0-224 0,-2 0 0 15,2-1 2624-15,-2 1 464 0,-2 1 112 0,-3-1 0 16,0 1-1216-16,-3 1-256 0,-3 2-64 0,-2 1 0 15,-3 0-400-15,-2 3-96 0,-2 1-16 0,-1 2 0 16,0-2-576-16,7 3-112 0,-1 2-16 0,1 1-16 16,0 1-256-16,1-1-48 0,-1 2-128 0,0 1 192 15,0 0-192-15,-40 25 0 0,34-16 0 16,0 0 0-16,-1 5-192 0,0 3 192 0,0 4-160 16,2 4 160-16,3 4-192 0,1 1 192 0,1 0-192 15,3 1 192-15,1 2 0 0,2-2-144 0,2 2 144 16,1-2 0-16,2 0 0 0,1-1-144 0,2 0 144 15,2 0 0-15,0 0 0 0,0 3 0 0,1 0 0 16,0-2 0-16,0 3 144 0,1 0-144 0,0 4 128 16,1 1 64-16,2 1 0 0,1 2 0 0,2 2 0 0,1 2 16 0,-2 2 16 15,1 2 0-15,0 2 0 0,-1-1-224 0,2 3 128 16,0-2-128-16,-1-3 0 0,0 1 176 0,0 1-176 16,-1-6 192-16,2 2-192 0,-1 0 208 0,0-2-64 15,-2-3-16-15,0-3 0 0,1-1 192 0,-1-1 16 16,1 0 16-16,-1-1 0 0,-1-3-160 0,2 4-16 15,-2 0-16-15,0 1 0 0,-2-1-160 0,3-1 0 16,-1 1 0-16,0-2 128 0,-1 0-128 0,1-1 0 16,1-2 0-16,0-1 0 0,1-2 0 0,0-2 0 15,0-1 0-15,2-1 0 0,-3 1 0 0,2-2 0 16,0-2 0-16,1-1-176 0,0-2 176 0,0 2-208 16,0-2 80-16,0 0 128 0,0 1-192 0,0 1 192 0,0-3-160 0,0-1 160 15,0 0-128-15,0 0 128 0,0 2 0 0,1 0-144 16,0-2 144-16,2 0 0 0,-1 0 0 0,0 0 0 15,0-4 0-15,1-1-128 0,-2-2 128 0,1-1 0 16,2 0 0-16,-1 0 0 0,0-2 0 0,2 1 0 16,2-4 0-16,1 0 0 0,-1-2 0 0,6-2 0 15,3 1 176-15,2-1-48 0,1-2 0 0,4 2 0 16,3-1 192-16,4 1 48 0,1 0 0 0,3-1 0 16,4-2-80-16,3-1-16 0,0 1 0 0,2-5 0 15,-1 0-272-15,2-5 160 0,2-3-160 0,2-1 128 16,0-3-1056-16,5-5-224 0,4-4-32 0</inkml:trace>
  <inkml:trace contextRef="#ctx0" brushRef="#br0" timeOffset="-55593.55">2553 17719 23951 0,'27'-13'2128'0,"-27"13"-1696"16,0 0-432-16,0 0 0 0,0 0 1296 0,0 0 176 16,0 0 48-16,0 0 0 0,8 4-256 0,0 5-48 15,0-1-16-15,-2 4 0 0,-2 2-288 0,1 3-48 16,0 3-16-16,1 2 0 0,0 1-464 0,-1-3-112 15,-1 0-16-15,1-1 0 0,2 2-256 0,-2-4 160 0,0-1-160 0,-1-2 128 16,0-2-128-16,0 2 0 0,-1-4 0 0,-1-2 0 16,-2-8 0-16,0 0 0 0,0 0 0 0,0 0-176 31,0 0-224-31,0 0-48 0,2-12-16 0,-1 1 0 0,2-4 64 0,-2 0 16 0,-1-3 0 0,1-2 0 16,0-1 16-16,1 0 16 0,-2 0 0 0,0-1 0 15,0-1 224-15,1 2 128 0,2 0-160 0,-1 5 160 16,0-1 0-16,-1 4 208 0,3 0-16 0,1 4 0 15,0 3 384-15,-5 6 64 0,0 0 0 0,0 0 16 16,11 5-48-16,-2 5-16 0,-1 1 0 0,-1 3 0 16,-3 4-80-16,3 1 0 0,-1 3-16 0,4 1 0 15,0 1-336-15,0-2-160 0,0-3 160 0,-3-2-160 16,0-2 0-16,-2-2 0 0,-1-1 0 0,1-2 0 0,-5-10 0 16,0 0 0-16,0 0 0 0,0 0 0 0,0 0-256 0,8-4 64 15,-3-1 16-15,-1-3 0 0,0-1 176 0,-1-2 0 16,-1-3 0-16,1 0 0 0,-1-1 0 0,1-3 0 15,-2 0 0-15,2 0 0 0,0-1 0 0,-1 2 144 16,2 1-16-16,0-1-128 0,0 1 256 0,1 0-64 16,-1 5-16-16,1 1 0 0,1 4-16 0,-1-1 0 15,1 3 0-15,-6 4 0 0,8 4-160 0,1 4 0 16,2 3 0-16,2 2 0 16,-2 1-352-16,2 3-96 0,2 1-32 0,0 0 0 15,2-1-2272-15,0-1-448 0,-1-2-80 0,1-3-10928 16</inkml:trace>
  <inkml:trace contextRef="#ctx0" brushRef="#br0" timeOffset="-55296.66">3232 17641 18431 0,'0'0'816'0,"0"0"160"0,-8-1-784 0,8 1-192 0,0 0 0 0,0 0 0 16,-6 4 3424-16,2 2 640 0,1 3 128 0,3 2 32 15,3 2-2816-15,-1 0-576 0,1 4-96 0,1-1-32 16,1 2-368-16,2-1-80 0,0-2 0 0,2 0-16 15,1-2-240-15,-1-2 0 0,1 1 128 0,2-3-128 16,1-1 0-16,0-1 0 0,-1-3 0 0,-2-3 0 16,-2-1 0-16,0-1 0 0,-2-3 0 0,0-2 0 15,0 0 0-15,1-3 0 0,-2 1 0 0,0-1 0 16,0-3 128-16,-1 0-128 0,0-5 0 0,0 2 0 16,0-1 0-16,0 2 128 0,0-1-128 0,-2 2 0 0,0 0 0 0,-1 3 0 15,-1 2 128-15,1 2-128 0,-1 6 0 16,0 0 0-16,0 0 0 0,0 0 0 0,0 0 0 0,0 0 128 15,0 0-128-15,0 0 0 0,8 6 0 0,0 3 0 16,0 2-144-16,-1-1 144 16,0-1-1456-16,1 2-192 0,2-1-32 0,1 2-8368 15,0-2-1664-15</inkml:trace>
  <inkml:trace contextRef="#ctx0" brushRef="#br0" timeOffset="-55093.61">3773 17663 26367 0,'0'0'576'0,"-4"-6"128"0,-1-2 32 0,0 0 0 0,1 2-592 0,-3-1-144 0,-2 1 0 0,0 0 0 16,-1 3 1248-16,-1 1 224 0,2 4 32 0,1 0 16 16,0 2-336-16,2 1-64 0,-1 4-16 0,3-1 0 15,3 4-544-15,1 1-112 0,1 1-32 0,3 1 0 16,3-2-208-16,-1 0-32 0,2-2-16 0,1 1 0 16,2 0-160-16,0-3 0 0,1 0 0 0,1 0 0 15,-1 0-256-15,0-5 0 0,-1 0 16 0,1-1 0 31,0-3-1600-31,0-1-320 0,-2-2-64 0,2-4-11936 0</inkml:trace>
  <inkml:trace contextRef="#ctx0" brushRef="#br0" timeOffset="-54765.52">3925 17361 32015 0,'0'0'1408'0,"0"0"320"0,0 0-1392 0,0 0-336 15,0 10 0-15,0 3 0 0,2 4 800 0,-1 3 96 16,2 3 0-16,-1 2 16 0,2 4 288 0,0 1 48 15,1 0 16-15,2 0 0 0,1-2-512 0,0 0-112 16,-1-2 0-16,2-4-16 0,1-1-432 0,-1-3-64 16,-1 0-128-16,-1-5 176 0,0-1-176 0,-1-3 0 15,1-2 0-15,1-2 0 0,-8-5 0 0,6 1 0 16,-6-1-192-16,5-4 192 0,1-2-224 0,-2-6 80 16,-2 0 16-16,1-5 0 0,1 1 0 0,-2 0 0 15,1-4 0-15,0 1 0 0,-1-2 128 0,1 1-208 16,-1-2 80-16,2 3 128 0,1 0 0 0,1 6 0 15,-1 0 0-15,0 4 0 0,2 4 384 0,-1 2 128 16,-6 3 48-16,12 7 0 0,2 3 368 0,1 6 80 16,-2 2 16-16,1 2 0 0,2-1-464 0,-1 2-96 0,1 0-16 0,0 1 0 15,0 0-448-15,0-2 0 0,1-2 0 0,0 0-14224 16,0-5-2864-16</inkml:trace>
  <inkml:trace contextRef="#ctx0" brushRef="#br0" timeOffset="-53659.56">5204 17485 8287 0,'0'0'736'0,"0"0"-592"0,0 0-144 0,0 8 0 0,2 1 4032 0,0 0 784 16,1 1 160-16,1 3 16 0,0 3-2832 0,0 1-576 15,1 2-112-15,1 1-32 0,1 1-352 0,2-2-64 16,0 0 0-16,-1-1-16 0,0-1-560 0,0 0-128 16,-1-2 0-16,3-2-16 0,-3-1-304 0,1-1 160 0,-1-4-160 0,-2-1 128 15,2-1-128-15,-7-5 0 0,0 0 144 0,0 0-144 16,5 4 0-16,-5-4 0 0,0 0 0 0,0 0 0 16,0 0 0-16,5-7 0 0,0-2 0 0,-1-1-128 15,0-5-16-15,-1-2 0 0,-1-1 0 0,1 0 0 16,-2 0 0-16,2-1 0 0,-1 2 0 0,1 2 0 15,-3 1 144-15,1 2 0 0,2 1 0 0,-2 4 0 16,-1 0 0-16,0 7 0 0,0 0 0 0,0 0 0 16,0 0 256-16,4 7 64 15,0 0 32-15,0 2 0 0,0 2 32 0,0 1 0 0,0-1 0 0,1 2 0 0,0 0-192 16,0-1-16-16,0 0-16 0,1-2 0 0,-1-2-160 0,0-1 0 16,-5-7 144-16,7 5-144 0,-1-1 288 0,-6-4-16 15,0 0 0-15,7-3 0 0,0-2-464 0,1-2-80 16,0 0-32-16,0-2 0 0,-2-1 304 0,0-1 0 15,-2-1 0-15,0-1 0 0,-1 0 0 0,1-1-128 16,-1 0 128-16,0 1 0 0,-3 0 0 0,2 0 0 16,1 2-128-16,-2 0 128 0,0 3 0 0,-1 2 0 15,0 6-128-15,0 0 128 0,0 0 0 0,0 0 0 16,0 0 0-16,0 0 0 0,0 0 0 0,0 0 0 16,0 0-128-16,0 8 128 0,2 1 0 0,-1 1 0 15,2 1 0-15,0-1 0 0,1 2-144 0,2-2 144 16,-1 1 0-16,1-1-144 0,1-1 144 0,1 0 0 0,-2-1 0 0,2-1 0 15,0-2 0-15,0 1 0 0,0 1 0 0,1-3 0 16,-2-4 0-16,1 0 0 0,0 0 0 0,-1-4 0 16,-1 0 0-16,1-1 0 0,-1-3 0 0,-1 0 0 15,1-2 0-15,-1-1 0 0,0 1 0 0,-2-2 128 16,-2-1-128-16,0 0 0 0,-1 1 0 0,0 2 0 16,0 1 0-16,0 1-208 0,0 1 48 0,0 7 16 15,2-6-208-15,-2 6-32 0,0 0-16 0,0 0 0 16,0 0 160-16,0 6 48 0,1 4 0 0,1 1 0 15,2 2 192-15,2 3 0 0,0 0 0 0,3-1-144 16,0 1 144-16,3-2 0 0,0 1 160 0,3-4-160 16,1-2 224-16,0-2-48 0,-2-2-16 0,-1-1 0 15,0-1 208-15,-4-2 32 0,-1-1 16 0,-3-3 0 16,-1-3 224-16,0-1 32 0,-4 7 16 0,-1-6 0 0,-2-3-64 0,-2 1-16 16,-1-1 0-16,-2 0 0 0,-1-2-352 0,-2 1-64 15,1-1 0-15,-1 0-16 0,1-1-176 0,-1-1 0 16,0 0 0-16,0-3-176 15,2 2-1296-15,1 1-256 0,2-2-48 0,1 2-9824 16,-1 0-1968-16</inkml:trace>
  <inkml:trace contextRef="#ctx0" brushRef="#br0" timeOffset="-53159.61">5932 17440 25919 0,'8'15'1152'0,"-4"-7"224"0,1 1-1104 0,1 2-272 16,1 2 0-16,1 2 0 0,-2-1 1776 0,2 2 288 0,0-1 64 0,-2 0 16 15,1-1-368-15,-2 0-80 0,2-2-16 0,0 0 0 16,0-2-960-16,0-1-192 0,-1 1-32 0,-1-3-16 16,-5-7-144-16,0 0-16 0,0 0-16 0,0 0 0 15,0 0-112-15,0 0 0 0,0 0-16 0,0 0 0 16,-4-3-176-16,0-3 0 0,-2-2 0 0,1-1 0 16,-2-4-160-16,1-1-64 0,-1-4-16 0,1-1 0 31,-1 1-448-31,2 0-80 0,0 0-32 0,2 1 0 15,2 0-224-15,1 2-32 0,0 2-16 0,2 4 0 0,2-1 16 0,1 3 0 16,-5 7 0-16,10-2 0 0,0 2 608 0,2 2 112 0,1 2 16 0,0 3 16 16,-4-1 1232-16,3 1 240 0,1-2 48 0,0 3 16 15,0-2-1488-15,1 1-288 0,1-2-64 0,-1 0-16 16,-1 1 912-16,-1-3 176 0,-1 1 48 0,1 0 0 0,0-2 96 16,0-1 32-16,-2-1 0 0,0 0 0 0,1-1-208 0,-1-2-48 15,1-1 0-15,0-2 0 0,-1-2-256 0,-1-1-128 16,-1-2 128-16,-1 1-128 0,1 1 0 0,-3-2 0 15,-1-1 0-15,-2-1-176 0,-2 0-144 0,-3 2-16 16,-1-1-16-16,-2 3 0 0,-4-3 96 0,0 4 0 16,-2 3 16-16,1 1 0 0,-1 3 240 0,-1 2 0 15,-2 3 0-15,2 4 0 0,3 2-160 0,0 1 160 16,0 3-160-16,1 0 160 0,3 1 544 0,2 0 208 16,1 2 32-16,3-4 16 0,3 2-560 0,2 0-112 15,3-2-128-15,4 0 176 0,1 0-176 0,2 0 0 16,2 2 0-16,1-5 0 15,1-1-1216-15,0 1-208 0,3-3-48 0,-1 0-14384 0</inkml:trace>
  <inkml:trace contextRef="#ctx0" brushRef="#br0" timeOffset="-52597.17">6088 18071 20271 0,'0'0'1792'0,"0"0"-1424"0,0-7-368 0,2-1 0 15,-1 1 3568-15,-1 7 640 0,0 0 128 0,0 0 16 16,6-2-2336-16,2 2-480 0,1 2-80 0,3 5-32 16,0 1-848-16,1 3-160 0,1 2-32 0,2 4-16 15,1 4-240-15,0 1-128 0,2 0 160 0,1 2-160 16,-1 2 224-16,0 0-48 0,-2-1-16 0,2 0 0 16,-2 2-768-16,0-1-160 0,-1-1-16 0,-2-2-16 15,2 0-1952-15,-3-5-400 0,0-4-80 0</inkml:trace>
  <inkml:trace contextRef="#ctx0" brushRef="#br0" timeOffset="-51499.05">5764 18041 911 0,'0'0'0'0,"0"0"0"16,0 0 0-16,0 0 0 0,5-3 3376 0,1-4 592 16,1 2 112-16,0 0 16 0,-2 2-1600 0,0-2-336 15,0 1-64-15,-5 4-16 0,7-4-288 0,-7 4-48 16,0 0-16-16,0 0 0 0,0 0-208 0,0 0-48 16,0 0-16-16,0 0 0 0,0 0-384 0,0 0-80 0,0 0-16 0,-4 6 0 15,-1 1-528-15,-1 1-128 0,0 1 0 0,-1 0-16 16,-2-1-304-16,1 1 160 0,-1-2-160 0,1 0 128 15,2 2-128-15,-1 1 0 0,2 0 0 0,0-3 0 16,2-1-240-16,3-6 32 0,-1 8 0 0,1-8 0 16,0 0-80-16,4 8-16 0,-4-8 0 0,8 8 0 15,2-2 80-15,3 1 16 0,0-1 0 0,2 1 0 16,-1-1 208-16,3-1 0 0,-1 2 0 0,-1 1 0 16,2 1 0-16,-1 0 0 0,-2 0 208 0,-1 1-64 15,-2 2 384-15,-2 0 80 0,-1 0 16 0,-1-1 0 16,-1 1 144-16,-3-1 48 0,0-1 0 0,-2 0 0 15,-1 1-320-15,-1 1-64 0,0-3-16 0,-1 0 0 16,-3 0-288-16,0 0-128 0,0-1 0 0,-2-3 128 16,-1-1-448-16,-1 0-112 0,-1-1-16 0,1-2 0 15,1-1-1856-15,-1-1-384 0,-2-2-80 0,2-1-13312 16</inkml:trace>
  <inkml:trace contextRef="#ctx0" brushRef="#br0" timeOffset="-50802.68">6585 18049 911 0,'0'0'0'0,"0"0"0"0,0 0 0 0,-3-4 0 0,-2 0 0 0,-1 1 0 15,1-1 5728-15,-1 1 1056 0,0-2 224 0,-1 3 32 16,-2-3-4192-16,1 4-848 0,0-2-160 0,1 3-48 0,-1 3-512 0,1-3-96 16,1 1-32-16,-1 2 0 0,1-1-704 0,1 1-128 15,-3 1-48-15,1 0 0 0,1 0-16 0,0 1 0 16,6-5 0-16,-3 5 0 0,-1 2-480 0,1-1-96 15,0 2-32-15,2 0 0 0,4 0 352 0,-2 0-144 16,2-1 144-16,-1 3 0 0,1-4 0 0,-1 3 0 16,0 0 0-16,0 0 0 0,1 1 0 0,1-4 0 15,0 1 0-15,0-1 0 0,0 1 384 0,-4-7-32 16,0 0 0-16,7 4 0 0,1-1-544 0,0 0-96 16,1 0-32-16,0-3 0 0,0 1 320 0,2 0 144 15,-2-1-16-15,1 0 0 0,2 0 96 0,0 0 16 16,-2 2 0-16,1-1 0 0,-3 0-240 0,1 0 128 0,0 1-128 0,0-1 0 15,-9-1 0-15,10 0 0 0,0-3-176 16,-1 0 176 0,-9 3-2368-16,8-3-336 0,-2-1-80 0</inkml:trace>
  <inkml:trace contextRef="#ctx0" brushRef="#br0" timeOffset="-49643.19">6300 18090 911 0,'0'0'0'0,"0"0"0"0,0 0 0 0,0 0 0 0,0 0 3552 0,0 0 624 15,0 0 128-15,0 0 32 0,0 0-2416 0,0 0-464 16,0 0-112-16,0 0 0 0,0 0 320 0,0 0 64 15,0 0 0-15,0 0 16 0,-4 7-128 0,0 0-16 16,0-3-16-16,4-4 0 0,-4 4-240 0,4-4-32 16,0 0-16-16,0 0 0 0,-5 5-480 0,5-5-112 15,0 0 0-15,-6 4-16 0,0 0-304 0,1 0-64 0,0-2-16 16,5-2 0-16,-6 4-48 0,0 2-16 0,-1-4 0 0,1 2 0 16,-2 0 96-16,0-1 32 0,2-1 0 0,-2 1 0 15,-3 1-176-15,4 0-48 0,-1-1 0 0,0 1 0 16,1 2-144-16,0-2 0 0,-1-1 0 0,1 1 0 15,2 0-256-15,-2 0 32 0,7-4 0 0,0 0 0 32,0 0-720-32,0 0-144 0,0 0-16 0,0 0-16 15,0 0-416-15,0 0-64 0,0 0-32 0,0 0 0 16,0 0-384-16,0 0-80 0,0 0-16 0,0 0-10624 0</inkml:trace>
  <inkml:trace contextRef="#ctx0" brushRef="#br0" timeOffset="-49002.07">6534 18006 4607 0,'0'0'400'0,"0"0"-400"16,0 0 0-16,0 0 0 0,0 0 3792 0,0 0 688 16,0 0 128-16,0 0 16 0,0 0-1984 0,0 0-400 15,0 0-64-15,0 0-32 0,0 0-624 0,5 8-128 16,-1 0-32-16,2 1 0 0,-1 1-272 0,1 1-48 15,2 1-16-15,0 1 0 0,0 1-240 0,0 0-48 16,-2 2-16-16,2 0 0 0,0-2-336 0,0 0-64 16,-1 1 0-16,3-2-16 0,-3-2-304 0,2 0 0 15,1-3 0-15,-1-1 0 0,1 0-176 0,-1-2-144 16,0-1-16-16,1 0-16 16,-3-1-2208-16,-7-3-448 0,8-3-96 0</inkml:trace>
  <inkml:trace contextRef="#ctx0" brushRef="#br0" timeOffset="-48470.86">6768 17769 27407 0,'0'0'1216'0,"0"0"256"0,-3-5-1184 0,3 5-288 0,0 0 0 0,0 0 0 15,0 0 1664-15,0 0 256 0,0 0 64 0,0 0 16 16,0 0-928-16,0 0-192 0,3 6-48 0,1 5 0 0,2 2-448 0,2 2-112 16,1 5-16-16,0-2 0 0,0 2-96 0,4-1-32 15,0-2 0-15,-1 1 0 0,-2-1-128 0,1 3 0 16,-1-4 0-16,1-1 0 0,-3 1 0 0,-2-2 128 16,-2-1-128-16,0 0 0 0,0-1 0 0,0-1 0 15,-3-5 0-15,-1-6 0 0,0 0-256 0,0 0-48 16,0 0 0-16,0 0 0 15,0 0-176-15,0 0-32 0,0 0-16 0,0 0 0 16,-1-6-48-16,-1-1-16 0,0-3 0 0,1 0 0 16,1 0-160-16,1-2-16 0,-1 1-16 0,1-3 0 15,2 4-128-15,1 1-32 0,1 2 0 0,0 1 0 0,-1 2 464 0,1-3 96 16,0 2 0-16,3 1 16 0,1 2 784 0,0 0 160 16,2 2 16-16,-2 2 16 0,0 0 448 0,0 2 96 15,-1 1 0-15,0-1 16 0,-2 3 224 0,1 1 32 0,-2 0 16 0,2 2 0 16,-2 0 80-16,-1 2 16 0,-3-1 0 0,0 0 0 15,-2 1-736-15,0 0-144 0,-2 0-16 0,1-1-16 16,-2 1-240-16,0 1-64 0,-1-4 0 0,-1 2 0 16,1-2-320-16,-1 0 128 0,-2-4-128 0,0-1 0 31,-1-1-288-31,0-2-128 0,0-2-32 0,-1-2 0 16,1-1-1920-16,0-5-384 0,1-3-64 0,1-3-8928 0,0-4-1776 0</inkml:trace>
  <inkml:trace contextRef="#ctx0" brushRef="#br0" timeOffset="-48062.61">7054 17603 29423 0,'0'0'1296'0,"0"0"288"0,0 0-1264 0,0 0-320 16,2 8 0-16,-1 0 0 0,0 0 1376 0,2 1 224 16,0 1 32-16,-1 2 16 0,1 0-496 0,1 1-112 15,1 0-16-15,-1 4 0 0,1 0-512 0,2 2-128 16,-1 1 0-16,2 1-16 0,1 1-128 0,0 1-32 15,0-4 0-15,0 0 0 0,-1 0-208 0,0-3 128 16,0 0-128-16,1-2 0 0,0-1 0 0,2-1 0 31,-2-3 0-31,2 0 0 0,1-1 0 0,0-3 0 0,0 1 0 0,-1-4-160 16,2 0-16-16,-1-4 0 0,0 0 0 16,0-4 0-16,-1 0-16 0,1-1-16 0,-2-3 0 0,1 1 0 15,-3 1-16-15,0-1 0 0,-2-1 0 0,1-1 0 31,-2 2-176-31,-3 0-48 0,0 0 0 0,-4 1 0 0,0-1 176 0,-2 1 16 0,0 1 16 0,-1 2 0 16,-2 0 240-16,-1 1 0 0,1 1 0 0,0 2 0 16,1 0 0-16,-1 1 240 0,2 0-48 0,5 0-16 15,-5 5 336-15,1 2 80 0,1 2 16 0,2 0 0 16,1 1 32-16,1 2 16 0,2 2 0 0,1-2 0 16,-1-3-128-16,4 3-16 0,0-3-16 0,0 2 0 15,1-1-240-15,3 0-32 0,-1 1-16 0,2-1 0 16,-2-1-208-16,1 0 0 0,-1-2 0 0,0 0 0 15,1-4-576-15,2 0 0 0,-1-4 0 0,2-2-12080 16,3-3-2416-16</inkml:trace>
  <inkml:trace contextRef="#ctx0" brushRef="#br0" timeOffset="-47843.86">7668 17547 14735 0,'0'0'640'0,"0"0"160"0,-3 7-640 0,3-7-160 16,0 0 0-16,0 0 0 0,-3 6 6208 0,2 3 1200 16,1 1 240-16,1 1 48 0,4-2-5360 0,0 5-1072 15,2 0-224-15,1 1-32 0,-2 2-672 0,1 2-128 0,-1-1-16 0,1 0-16 16,1 2-48-16,-1-1 0 0,0 1 0 0,-1-1 0 16,1 1-304-16,0-2-64 0,-2-1-16 0,0-1 0 31,1-1-2240-31,1-1-464 0,-2-3-96 0,0 1-14416 0</inkml:trace>
  <inkml:trace contextRef="#ctx0" brushRef="#br0" timeOffset="-47687.45">7958 18100 21183 0,'0'0'1888'15,"-4"5"-1504"-15,4-5-384 0,-4 7 0 16,-1-2 3776-16,0-1 704 0,5-4 128 0,0 0 16 15,0 0-3360-15,0 0-688 0,-3-4-128 0,2-2-16 16,1-1-2880-16,0 0-576 0,0-3-112 0</inkml:trace>
  <inkml:trace contextRef="#ctx0" brushRef="#br0" timeOffset="-22762.05">25896 15323 24879 0,'0'7'2208'0,"-9"4"-1760"0,-1 2-448 0,5 8 0 16,1 4 1136-16,4 5 144 0,2 4 16 0,2 5 16 0,2 3-896 15,1 5-176-15,0-2-48 0,1 6 0 0,0 5 624 0,0 0 112 16,0-1 32-16,0 6 0 0,-2 1-336 0,-1 3-64 15,0 4-16-15,1-3 0 0,-2 1-368 0,1-5-176 16,-4-3 160-16,-1-1-160 0,0-4 0 0,-1 1 0 16,-2-4-128-16,1-3 128 15,-1-5-1872-15,2-5-272 0,1-5-48 0</inkml:trace>
  <inkml:trace contextRef="#ctx0" brushRef="#br0" timeOffset="-21368.9">26005 15184 15663 0,'-6'-3'1392'0,"6"3"-1120"0,-8-4-272 0,8 4 0 15,0 0 3872-15,0 0 720 0,4-9 144 0,6 5 16 16,3-1-3840-16,3 4-768 0,0-5-144 0,3 4 0 15,7-1 464-15,4 2 144 0,4 1 32 0,5 0 0 16,7-1-160-16,2 1-32 0,2-3 0 0,0-1 0 16,0 0-96-16,5-2-32 0,3-4 0 0,9 3 0 15,7-2-112-15,7-2-16 0,5-6-16 0,0 2 0 16,-2-5-176-16,6 2 0 0,7-1 144 0,2 0-144 16,-1-2 0-16,1-2 128 0,0 2-128 0,6 2 0 0,4 3 128 15,-2-1-128-15,-5 0 160 0,-1 2-160 0,1 4 128 0,-1-2-128 16,-2 1 0-16,-6 1 0 0,-4 1 128 0,2 1-128 15,3 1 0-15,1 0 0 0,-1-1 144 0,-2 0-144 16,-5 2 128-16,2 1-128 0,2-1 288 0,0 2-32 16,-4 3 0-16,-3-2 0 0,-6 1 16 0,-1-1 0 15,1 1 0-15,0 0 0 0,3 3 96 0,-8 0 16 16,-6 3 0-16,-6-1 0 0,-4 3-224 0,-1-4-32 16,-1 2-128-16,1 0 192 0,-1-1-48 0,-3 3-16 15,-2 2 0-15,-1 3 0 0,1-1 0 0,-5-1 0 16,-2-1 0-16,-2-1 0 0,-2 1 80 0,-4-1 16 15,-1 0 0-15,0 0 0 0,0-2 96 0,1 1 0 0,-2 0 16 0,-2 1 0 16,-1 0-80-16,-4 2-32 0,-4-2 0 0,0 1 0 16,2-1-96-16,-1 1 0 0,1 0-128 0,-1-1 192 15,-2 1-48-15,0-2-16 0,-2 0 0 0,2 2 0 16,-2-4 0-16,0 7-128 0,1-4 192 0,-2 1-64 16,2 0-128-16,-2 3 192 0,-1-4-192 0,1 4 192 15,-2 4-192-15,1 1 0 0,-2 5 0 0,3 1 128 16,-1-2-128-16,-2 5 0 0,-2-1 0 0,1 4 0 15,-1 2 0-15,0-1 0 0,0 0 0 0,2 0 0 16,-4-1 0-16,1-1 0 0,-2-1 0 0,0 2 0 16,-1-2 0-16,0 1 0 0,-3-1 0 0,2 1 0 15,-3 1 0-15,1 1 0 0,-2 4 0 0,-1 0 0 16,1 3 0-16,-1-1 0 0,-3-2 0 0,1 1-176 16,1 1 16-16,-4-2 0 0,0 0 0 0,-1-2 0 0,0-2 32 15,1 0 0-15,-3-2 0 0,-1 0 0 0,1 1 128 0,0-2-208 16,0-4 80-16,-2 2 128 0,-1 1-128 0,1-2 128 15,-1-1 0-15,-1-2 0 0,-2 0 0 0,-2-1 0 16,-2 0-144-16,-2 0 144 0,1-2 0 0,0 1 0 16,1 2 0-16,-1-3 144 0,0 1-144 0,2 3 0 15,1-3-192-15,-1 1 192 0,-2 0 0 0,0 0 0 16,1-3 0-16,0-1 0 0,1 0 0 0,0-1 0 16,-3 0-144-16,1-1 144 0,0 0 0 0,2-3 0 15,0-2 0-15,-1-1 0 0,0 1 0 0,-1-4 0 16,-1 3 128-16,-1-2-128 0,-4-2 128 0,-2 1-128 15,0-1 176-15,-4 4-176 0,-2-1 192 0,-1 1-64 0,-2 1 0 0,1-2-128 16,-1 0 128-16,-1 2-128 0,0-1 0 0,-1 6 0 16,-3-3 0-16,1 0 0 0,1-2 0 0,-2-1 0 15,-2 3 0-15,-3-1 0 0,-4-1 0 0,1-2 0 16,2-1 0-16,1 0 0 0,0-2 0 0,1 1 0 16,3-2 0-16,1 1 0 0,1-2 0 0,-1 1 0 15,-3 2 128-15,-3-1-128 0,-7 1 0 0,0 1 0 16,2-2 0-16,-1 1 0 0,2 1 0 0,-1 1 0 15,0 2 0-15,5-1 0 0,1-1 0 0,-4 2 0 16,-2-2 0-16,-4 2 0 0,0-1 0 0,1-2 0 16,2 0 0-16,3 1 0 0,2-4 128 0,2 2-128 15,0 0 0-15,0-1 0 0,0 1 0 0,-3-1 0 16,-2 1 0-16,-4 1 0 0,-3 0 0 0,1 1 0 16,1 2 128-16,1-2-128 0,2 3 144 0,2 2-144 15,0-2 144-15,-2 1-144 0,-6-1 128 0,1-2-128 0,-2 2 0 16,2 0 0-16,0 1 128 0,1-2-128 0,2-1 0 0,3 1 0 15,2-1 0-15,-1 1 0 0,-3-1 144 0,0 1 0 16,1-2 0-16,-3 0 0 0,3-1 0 0,0 3 0 16,2-3 0-16,-2 1 0 0,2-1 80 0,1 1 16 15,2 0 0-15,-4 2 0 0,2-1-48 0,-2 1 0 16,-3-1 0-16,1-3 0 16,4 3 0-16,3 0-16 0,3-3 0 0,1-1 0 0,1 2-176 0,2-4 192 15,2 1-192-15,-2-1 192 0,-2 0-192 0,1-1 128 16,1-2-128-16,0-1 128 0,3 2-128 0,0-1 0 0,0 0 144 0,1-1-144 15,0 3 0-15,4-2 0 0,3 2 0 0,-1-1 128 16,-1 2-128-16,1 2 0 0,0-2 128 0,1 3-128 16,0-2 0-16,-2 2 0 0,0-2 0 0,0-1 0 15,-1 1 0-15,1 1 0 0,-4-2 0 0,5 0 0 16,1 0 144-16,0-2-144 0,4-2 192 0,2 2-192 16,1-1 192-16,2 1-64 0,0-2 0 0,2 1-128 15,0-1 192-15,2 0-64 0,1 2 0 0,-1-2-128 16,-3-2 144-16,1 1-144 0,2 3 0 0,1-4 144 15,2 1-144-15,-1 0 0 0,2 1 0 0,1 0 0 16,2 0 0-16,-1 0 0 0,2-2 0 0,1-2 0 16,1-1 0-16,2-2 0 0,1 0 0 0,3-4 0 15,2-3-144-15,3-1-16 0,1-2 0 0,1-1 0 16,1-2-688-16,0 2-144 0,4 1-32 0,-2-1-14144 16,0 1-2816-16</inkml:trace>
  <inkml:trace contextRef="#ctx0" brushRef="#br0" timeOffset="-209126.24">22348 15768 1839 0,'0'0'160'0,"0"0"-160"0,0 0 0 0,0 0 0 0,0 0 3728 0,0 0 720 0,-2 8 144 0,0 1 16 16,2 1-2512-16,0 2-512 0,0 0-112 0,2 2 0 15,-1 3-608-15,0 1-112 0,2 2-32 0,1 2 0 16,0-3-256-16,-2 2-48 0,1 0-16 0,-2 1 0 15,1-1 96-15,-2-3 16 0,0-3 0 0,1 2 0 16,-1 0 288-16,-1 1 64 0,-2-1 16 0,-1 0 0 16,0 0-368-16,-1 5-80 0,-2-1-16 0,0-2 0 15,-1 0-288-15,0-2-128 0,0-3 128 0,0-1-128 16,-1-3 128-16,0-1-128 0,0-2 0 0,1-3 128 16,3 0-128-16,-2-2 0 0,0-2 144 0,-1-1-144 15,1-2 0-15,-1 0-128 0,1 0 0 0,-1-6 0 16,1-2-288-16,1-3-48 0,-2 1-16 15,3-1 0-15,-1-1 272 0,3 0 48 0,0-1 16 0,2 0 0 0,-1-1 144 16,2 4 0-16,0-4 0 0,3 2-128 0,0-1 128 0,0 2 0 16,4 0 0-16,-1-1 0 0,1 2 0 0,0 1 0 15,0 2 144-15,0 1-144 0,-2 1 320 0,3 0-64 16,0 3 0-16,0 2 0 0,-8 3 0 0,9 2 0 16,0 0 0-16,-1 2 0 0,-1 0 416 0,1 3 80 15,-1 0 16-15,-1 4 0 0,1-2-288 0,-1 3-48 16,0 1-16-16,0 2 0 0,2 1-224 0,-2 1-32 15,1-1-16-15,-1-1 0 0,1 2-144 0,-2 0 192 16,0 1-192-16,2-1 192 0,-1 3-192 0,1-3 128 16,-2 0-128-16,2 0 128 0,-2-2-320 0,0 0-64 15,2-1 0-15,0-2-11296 16,1-3-2256-16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114 911 2759 0 0,'-10'7'-248'0'0,"-11"5"2045"0"0,1 0-1 0 0,1 1 1 0 0,-25 23 3717 0 0,46-36-5195 0 0,48-18 883 0 0,68-33 0 0 0,-74 31-787 0 0,241-127 1176 0 0,-20 9-840 0 0,-33 20-479 0 0,-103 44-133 0 0,262-109 0 0 0,-222 108-134 0 0,-43 18 64 0 0,-60 24 9 0 0,-64 32-13 0 0,10-3 257 0 0,-11 4-246 0 0,0-1 0 0 0,1 1-1 0 0,-1-1 1 0 0,1 1 0 0 0,-1-1 0 0 0,0 1-1 0 0,1 0 1 0 0,-1 0 0 0 0,1-1 0 0 0,-1 1-1 0 0,1 0 1 0 0,-1 0 0 0 0,3 1 0 0 0,-2 0-67 0 0,18 2 72 0 0,0 0-61 0 0,-1 1 1 0 0,1 1-1 0 0,0 1 0 0 0,-1 0 0 0 0,20 11 1 0 0,-20-9 1 0 0,100 48-22 0 0,239 92 348 0 0,-195-82 16 0 0,67 15 242 0 0,-107-40-252 0 0,-75-23-197 0 0,50 17 333 0 0,169 37 0 0 0,-178-61 53 0 0,-51-8-298 0 0,-35-3-219 0 0,13 7 103 0 0,-14-7-65 0 0,-1 0-40 0 0,5 2 17 0 0,9 5-31 0 0,-9-3 44 0 0,-6-4-51 0 0,1 1 0 0 0,0 0 0 0 0,0-1 0 0 0,-1 0-1 0 0,1 1 1 0 0,0-1 0 0 0,-1 1 0 0 0,1-1 0 0 0,0 0 0 0 0,0 1 0 0 0,0-1 0 0 0,0 0 0 0 0,-1 0 0 0 0,1 0 0 0 0,0 0 0 0 0,0 0 0 0 0,1 0-1 0 0,10 2 9 0 0,-9-2-11 0 0,1 0 0 0 0,-1 0 0 0 0,0 0 0 0 0,0-1 0 0 0,1 1 0 0 0,-1-1 0 0 0,0 0 0 0 0,0 0 0 0 0,5-2 0 0 0,4-1 11 0 0,83-26 39 0 0,-75 23-47 0 0,132-49 9 0 0,151-62 116 0 0,-34 11 115 0 0,170-64 217 0 0,-290 110-347 0 0,-120 50-106 0 0,60-14 1 0 0,-20 7-11 0 0,-18 2 48 0 0,53-15 91 0 0,-83 30-111 0 0,-18 1-20 0 0,1 0 1 0 0,-1 0 0 0 0,1 0-1 0 0,-1-1 1 0 0,0 1-1 0 0,1-1 1 0 0,-1 0-1 0 0,1 0 1 0 0,-1 0-1 0 0,4-2 1 0 0,-4 2 36 0 0,6 0-31 0 0,14-4-11 0 0,-21 5 0 0 0,1-1 0 0 0,-1 1 0 0 0,0 0 0 0 0,0 0 0 0 0,1 0 0 0 0,-1 0 0 0 0,0 0 0 0 0,0 0 0 0 0,4 2 0 0 0,84 14 0 0 0,-75-12 0 0 0,0 1 0 0 0,0 0 0 0 0,27 15 0 0 0,2 0 0 0 0,171 86 131 0 0,-126-62 121 0 0,133 45 0 0 0,-152-63-95 0 0,86 24 64 0 0,-13-6 39 0 0,7 5 182 0 0,-60-20-374 0 0,-4-3-19 0 0,-71-20-37 0 0,1-2-1 0 0,19 3 1 0 0,-18-4 2 0 0,24 8 1 0 0,14 5-91 0 0,-6-2-1732 0 0,-17-2-3012 0 0,-20-6-3220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0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2759 0 0,'0'0'6788'0'0,"2"1"-6193"0"0,9 4-26 0 0,-10-5-533 0 0,0 0 0 0 0,-1 0 0 0 0,1 0 0 0 0,-1 0 0 0 0,1 0 0 0 0,0 0 0 0 0,-1 0 0 0 0,1-1 0 0 0,-1 1 0 0 0,1 0 0 0 0,-1 0 0 0 0,1 0-1 0 0,-1-1 1 0 0,1 1 0 0 0,-1 0 0 0 0,1-1 0 0 0,-1 1 0 0 0,1-1 0 0 0,-1 1 0 0 0,1 0 0 0 0,-1-1 0 0 0,0 1 0 0 0,1-1 0 0 0,0 0 76 0 0,11-7 538 0 0,1 1 1 0 0,0 1-1 0 0,0 0 0 0 0,21-6 1 0 0,13-6 542 0 0,23-8 27 0 0,-47 19-836 0 0,-1-1 0 0 0,33-17 0 0 0,-17 6 92 0 0,53-20-1 0 0,0 1-2 0 0,91-50 281 0 0,60-28-340 0 0,-12 15-334 0 0,-132 57-76 0 0,52-27 56 0 0,-117 56-35 0 0,53-18 0 0 0,-10 5 133 0 0,-54 19-87 0 0,32-6 0 0 0,6-3 75 0 0,-24 7-45 0 0,-26 8-55 0 0,-1 1 1 0 0,0-1-1 0 0,1-1 1 0 0,-1 0-1 0 0,-1 0 0 0 0,1-1 1 0 0,11-8-1 0 0,-18 12-2 0 0,0 0 0 0 0,1 0 0 0 0,-1 0-1 0 0,0 1 1 0 0,0-1 0 0 0,0 1 0 0 0,0 0 0 0 0,1 0 0 0 0,-1 0-1 0 0,0 0 1 0 0,4 0 0 0 0,0 0 70 0 0,27 5 281 0 0,-28-5-379 0 0,-1 0 0 0 0,1 1 0 0 0,-1-1 1 0 0,0 1-1 0 0,0 0 0 0 0,0 1 0 0 0,1-1 1 0 0,-1 1-1 0 0,0-1 0 0 0,0 1 0 0 0,-1 0 0 0 0,1 1 1 0 0,4 3-1 0 0,15 7 31 0 0,32 16 194 0 0,56 37 0 0 0,23 13 104 0 0,30 13 153 0 0,9 5 228 0 0,7-17-214 0 0,75 18-56 0 0,-70-24-72 0 0,-133-54-270 0 0,-24-8-19 0 0,30 8 0 0 0,25 10 209 0 0,-36-15-96 0 0,-36-11-172 0 0,0 1-1 0 0,0 0 1 0 0,13 9 0 0 0,-17-10-35 0 0,-4-1-1 0 0,-3-3 0 0 0,1 1 0 0 0,-1 0 0 0 0,1-1 0 0 0,-1 1 0 0 0,1-1 0 0 0,-1 1 0 0 0,1-1 0 0 0,0 1 0 0 0,-1-1 0 0 0,1 0 0 0 0,0 1 0 0 0,-1-1 0 0 0,1 0 0 0 0,0 1 0 0 0,0-1 0 0 0,-1 0 0 0 0,1 0 0 0 0,0 0 0 0 0,0 1 0 0 0,0-1 0 0 0,6 1 6 0 0,-2 1 6 0 0,0-1 0 0 0,1 1-1 0 0,-1 1 1 0 0,7 3-1 0 0,-10-4-11 0 0,7 1 0 0 0,11 1 0 0 0,-8-2 11 0 0,1-1-1 0 0,-1 0 1 0 0,0-1 0 0 0,0 0-1 0 0,24-4 1 0 0,-23 1-1 0 0,1-1-1 0 0,-1 0 1 0 0,0-1 0 0 0,19-9-1 0 0,13-5 7 0 0,290-118 124 0 0,64-19 162 0 0,-329 131-253 0 0,9-4-5 0 0,145-58-11 0 0,-213 81-33 0 0,116-47 0 0 0,-64 29 10 0 0,17-6 44 0 0,-79 30-54 0 0,101-34 64 0 0,-82 25-64 0 0,-15 7 0 0 0,0-1 0 0 0,0 1 0 0 0,0 0 0 0 0,0 0 0 0 0,11-1 0 0 0,-13 2 3 0 0,0 1 1 0 0,0 0-1 0 0,-1-1 1 0 0,1 1-1 0 0,0-1 0 0 0,-1 0 1 0 0,1 0-1 0 0,-1 0 0 0 0,1-1 1 0 0,2-1-1 0 0,43-20 24 0 0,-44 21-27 0 0,15-3 0 0 0,-17 5 0 0 0,1-1 0 0 0,-1 1 0 0 0,1 0 0 0 0,-1 0 0 0 0,1 0 0 0 0,-1 0 0 0 0,4 0 0 0 0,20 2 0 0 0,-16-1 0 0 0,-1 1 0 0 0,1-1 0 0 0,-1 2 0 0 0,0-1 0 0 0,0 1 0 0 0,0 1 0 0 0,0-1 0 0 0,10 7 0 0 0,8 7 0 0 0,29 23 0 0 0,3 1 0 0 0,284 182 299 0 0,-81-79 4 0 0,11-19 30 0 0,-164-76-217 0 0,135 56-63 0 0,-62-29-29 0 0,137 44-498 0 0,-181-82-4484 0 0,-122-35-1254 0 0,-3-1-1696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4143 0 0,'0'0'9272'0'0,"0"2"-8706"0"0,1 15 406 0 0,-1 1 0 0 0,0-1 1 0 0,-4 22-1 0 0,1 2-171 0 0,-20 307 2223 0 0,9 62-2345 0 0,13-355-654 0 0,-1-1-153 0 0,-1-22-560 0 0,3 0 0 0 0,0 0-1 0 0,7 41 1 0 0,-2-54-933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5063 0 0,'2'-17'1716'0'0,"-1"-26"0"0"0,-1 38-201 0 0,1-2 4092 0 0,1 12-4382 0 0,2 13-1004 0 0,0 52 1449 0 0,-7 73-1 0 0,1-56-990 0 0,1-40-370 0 0,-13 391 516 0 0,11-276-1179 0 0,8-134 163 0 0,-2-10-1344 0 0,-2-6-2641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1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247 216 3223 0 0,'-21'-42'107'0'0,"3"6"1577"0"0,5 12 4391 0 0,11 22-5697 0 0,0 0 0 0 0,1-1 1 0 0,-1 1-1 0 0,0 0 0 0 0,0 0 1 0 0,0 0-1 0 0,0 0 0 0 0,0 0 1 0 0,-1 1-1 0 0,1-1 0 0 0,0 1 1 0 0,-1-1-1 0 0,1 1 0 0 0,-1 0 1 0 0,-4-1-1 0 0,5 2-323 0 0,0 0 1 0 0,1 0-1 0 0,-1 0 0 0 0,1 0 0 0 0,-1 1 1 0 0,0-1-1 0 0,1 1 0 0 0,-1-1 1 0 0,1 1-1 0 0,-1 0 0 0 0,1-1 1 0 0,0 1-1 0 0,-1 0 0 0 0,-1 2 1 0 0,-1-1 69 0 0,-4 3-93 0 0,1 0 0 0 0,0 1 0 0 0,1 0 0 0 0,-1 0 1 0 0,1 0-1 0 0,0 0 0 0 0,1 1 0 0 0,0 0 0 0 0,0 0 1 0 0,0 1-1 0 0,-4 10 0 0 0,-1 4 55 0 0,1 1-1 0 0,-11 44 1 0 0,16-53-68 0 0,1 1-1 0 0,1-1 0 0 0,1 1 0 0 0,0 0 1 0 0,1-1-1 0 0,2 22 0 0 0,-1-28-4 0 0,0 0 0 0 0,0 0-1 0 0,1 0 1 0 0,1 0 0 0 0,-1-1 0 0 0,1 1-1 0 0,1-1 1 0 0,-1 1 0 0 0,1-1-1 0 0,0 0 1 0 0,1-1 0 0 0,0 1 0 0 0,6 6-1 0 0,-2-4 107 0 0,-1-1-1 0 0,1-1 0 0 0,1 1 1 0 0,-1-2-1 0 0,1 1 0 0 0,0-1 1 0 0,1-1-1 0 0,0 0 1 0 0,17 6-1 0 0,-22-9-50 0 0,1-1 0 0 0,-1 0 0 0 0,1 0 0 0 0,-1 0 0 0 0,1-1 0 0 0,0 0 0 0 0,-1 0 0 0 0,1 0 0 0 0,0-1 0 0 0,-1 0 0 0 0,1-1-1 0 0,-1 1 1 0 0,0-1 0 0 0,1-1 0 0 0,-1 1 0 0 0,0-1 0 0 0,0 0 0 0 0,8-5 0 0 0,2-4 77 0 0,1 0 0 0 0,-2-2 1 0 0,0 1-1 0 0,0-2 0 0 0,-1 0 0 0 0,-1 0 0 0 0,-1-1 0 0 0,0-1 0 0 0,-1 0 1 0 0,-1-1-1 0 0,0 0 0 0 0,-2 0 0 0 0,0-1 0 0 0,-1 0 0 0 0,-1-1 1 0 0,0 1-1 0 0,2-25 0 0 0,-7 37-79 0 0,0-1-1 0 0,-1 1 1 0 0,0 0 0 0 0,0 0 0 0 0,-1 0-1 0 0,0-1 1 0 0,0 1 0 0 0,-1 0 0 0 0,0 0-1 0 0,0 0 1 0 0,0 1 0 0 0,-1-1 0 0 0,0 0-1 0 0,-5-7 1 0 0,1 4 48 0 0,0 0 0 0 0,-1 1 0 0 0,0 0 0 0 0,-1 0 0 0 0,0 1 0 0 0,0 0 0 0 0,-15-10 0 0 0,11 9-17 0 0,0 0-1 0 0,-1 1 0 0 0,0 0 1 0 0,-1 1-1 0 0,0 1 1 0 0,-20-6-1 0 0,28 11-92 0 0,0-1 0 0 0,0 1 1 0 0,0 0-1 0 0,0 1 0 0 0,0 0 0 0 0,0 0 0 0 0,0 0 0 0 0,0 1 0 0 0,0 0 0 0 0,0 0 1 0 0,0 1-1 0 0,0 0 0 0 0,0 0 0 0 0,0 1 0 0 0,1-1 0 0 0,-11 7 0 0 0,9-4-22 0 0,1 1-1 0 0,-1 0 0 0 0,1 0 0 0 0,0 0 0 0 0,0 1 1 0 0,-6 8-1 0 0,10-11-283 0 0,0 0 0 0 0,1 0 1 0 0,-1 0-1 0 0,1 0 0 0 0,0 1 0 0 0,-1 4 1 0 0,2-6-366 0 0,0 0 1 0 0,1-1-1 0 0,-1 1 1 0 0,1-1-1 0 0,0 1 1 0 0,0 0-1 0 0,0-1 1 0 0,0 1-1 0 0,0 0 1 0 0,1-1-1 0 0,0 6 1 0 0,5 7-6529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7:2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1 887 6479 0 0,'0'0'3935'0'0,"4"2"-3518"0"0,-2-2-386 0 0,0 1 123 0 0,0 0-1 0 0,0 0 0 0 0,0 0 0 0 0,1 0 0 0 0,-1-1 1 0 0,0 1-1 0 0,1-1 0 0 0,-1 0 0 0 0,0 1 0 0 0,1-1 1 0 0,-1 0-1 0 0,0-1 0 0 0,5 1 0 0 0,103-40 3605 0 0,24-9-996 0 0,108-89-744 0 0,-177 98-1740 0 0,140-75 234 0 0,67-45-294 0 0,-20 11-129 0 0,-222 132-51 0 0,-2-1 1 0 0,28-24-1 0 0,-19 14 75 0 0,-7 5 37 0 0,-13 9 88 0 0,30-18-1 0 0,-15 13 107 0 0,-31 17-232 0 0,1 1-49 0 0,-1 1 1 0 0,1-1-1 0 0,-1 0 0 0 0,0 0 1 0 0,1 0-1 0 0,-1 1 0 0 0,1-1 1 0 0,0 1-1 0 0,-1-1 0 0 0,1 1 1 0 0,2-1-1 0 0,4 1 7 0 0,0 0 0 0 0,0 0 0 0 0,-1 1 0 0 0,1 0 0 0 0,-1 0 0 0 0,1 1 0 0 0,-1 0 0 0 0,12 4-1 0 0,6 6-13 0 0,-15-8-14 0 0,1 1 0 0 0,18 12 0 0 0,122 85 75 0 0,110 90 152 0 0,-142-100 173 0 0,240 138-1 0 0,-148-104-68 0 0,-176-108-272 0 0,43 14-1 0 0,31 15 187 0 0,-64-23-167 0 0,0 1-45 0 0,-33-21-64 0 0,20-13 42 0 0,-11 4-52 0 0,-1-1 0 0 0,0-2 0 0 0,0 0 0 0 0,36-20 0 0 0,-42 21 5 0 0,12-7 16 0 0,267-152 9 0 0,-103 51-31 0 0,-143 84 0 0 0,96-57 0 0 0,-3 11 0 0 0,-121 68 0 0 0,25-10 0 0 0,-28 13 0 0 0,0-1 0 0 0,23-13 0 0 0,69-39 64 0 0,-73 41-64 0 0,-16 8 0 0 0,19-8 0 0 0,-19 11 0 0 0,-1-2 0 0 0,0 0 0 0 0,20-15 0 0 0,21-12 0 0 0,-33 23 0 0 0,-3 1 0 0 0,-6 5 0 0 0,-4 3 0 0 0,-8 1 0 0 0,21-6 0 0 0,2 3 0 0 0,-23 6 0 0 0,11 3 0 0 0,20 11 0 0 0,-14-4 26 0 0,0 1-1 0 0,-1 2 1 0 0,35 25-1 0 0,53 55 149 0 0,-33-26-38 0 0,-5-6 41 0 0,46 36 162 0 0,-56-49-139 0 0,80 56 160 0 0,-98-75-311 0 0,0-2 0 0 0,2-2 0 0 0,2-2 0 0 0,81 29 0 0 0,-127-51-121 0 0,47 12-413 0 0,-16-9-4512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2722 786 5983 0 0,'0'0'13170'0'0,"0"1"-13151"0"0,0-1-1 0 0,0 0 1 0 0,0 0 0 0 0,0 0 0 0 0,0 0 0 0 0,0 1 0 0 0,0-1 0 0 0,0 0 0 0 0,-1 0 0 0 0,1 0 0 0 0,0 0 0 0 0,0 1 0 0 0,0-1 0 0 0,0 0 0 0 0,0 0 0 0 0,0 0 0 0 0,0 0 0 0 0,-1 0 0 0 0,1 1 0 0 0,0-1 0 0 0,0 0 0 0 0,0 0 0 0 0,0 0 0 0 0,0 0 0 0 0,-1 0-1 0 0,1 0 1 0 0,0 0 0 0 0,0 0 0 0 0,0 0 0 0 0,-1 0 0 0 0,1 0 0 0 0,-2-1 88 0 0,-1 0-1 0 0,1 0 1 0 0,0-1-1 0 0,-1 1 1 0 0,1-1-1 0 0,0 0 0 0 0,0 0 1 0 0,-3-3-1 0 0,-7-6 368 0 0,-7-2-28 0 0,-270-206 2971 0 0,285 216-3393 0 0,-137-117 983 0 0,93 83-591 0 0,-56-33-1 0 0,-50-25 9 0 0,-19 9 156 0 0,144 72-549 0 0,-100-43 165 0 0,116 49-158 0 0,10 6-29 0 0,1 0 0 0 0,-1 0 0 0 0,0 1 1 0 0,0-1-1 0 0,0 1 0 0 0,0 0 0 0 0,0 0 0 0 0,0 0 1 0 0,0 0-1 0 0,-1 0 0 0 0,-5 0 0 0 0,0 1-9 0 0,3 0 0 0 0,-1-1 0 0 0,0 0 0 0 0,2 0 0 0 0,-1-1 0 0 0,-5-5 0 0 0,10 6 0 0 0,0 0 0 0 0,0 0 0 0 0,-1 0 0 0 0,1 0 0 0 0,0 0 0 0 0,0 0 0 0 0,-1 1 0 0 0,1-1 0 0 0,0 0 0 0 0,-1 1 0 0 0,1-1 0 0 0,-1 1 0 0 0,1-1 0 0 0,-1 1 0 0 0,1 0 0 0 0,-1 0 0 0 0,1 0 0 0 0,-1 0 0 0 0,1 0 0 0 0,-1 0 0 0 0,1 0 0 0 0,-4 1 0 0 0,-233 134 561 0 0,222-125-546 0 0,-139 93 348 0 0,93-61-186 0 0,-24 20-39 0 0,37-26-29 0 0,-86 48 0 0 0,29-31-84 0 0,-79 42 150 0 0,27 8-114 0 0,103-63-58 0 0,-11 10-3 0 0,-8 7 0 0 0,58-46-62 0 0,0 2 0 0 0,-15 15 1 0 0,30-27-167 0 0,-1 4 143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0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2584 954 919 0 0,'0'0'8896'0'0,"-13"0"-7008"0"0,-15-8 1863 0 0,27 8-2790 0 0,-16-10 367 0 0,2-1-483 0 0,1-2-1 0 0,0 0 1 0 0,-12-15-1 0 0,-21-20 597 0 0,-12-9-277 0 0,-34-27-60 0 0,-15-10-420 0 0,-14-10-31 0 0,39 42-313 0 0,3-4 0 0 0,-113-120 0 0 0,168 160-287 0 0,-45-36 0 0 0,14 14-35 0 0,50 41-18 0 0,4 5 0 0 0,1 0 0 0 0,-1 0 0 0 0,0 0 0 0 0,0 0 0 0 0,0 0 0 0 0,0 0 0 0 0,-3-1 0 0 0,-1 0 0 0 0,1 0 0 0 0,5 3 0 0 0,-1-1 0 0 0,0 1 0 0 0,0-1 0 0 0,1 1 0 0 0,-1 0 0 0 0,0-1 0 0 0,0 1 0 0 0,0 0 0 0 0,0 0 0 0 0,0-1 0 0 0,1 1 0 0 0,-1 0 0 0 0,0 0 0 0 0,0 0 0 0 0,-1 0 0 0 0,-7 0 0 0 0,-26 4 0 0 0,33-4 0 0 0,1 0 0 0 0,0 0 0 0 0,-1 0 0 0 0,1 0 0 0 0,-1 0 0 0 0,1 0 0 0 0,-1 1 0 0 0,1-1 0 0 0,0 0 0 0 0,-1 1 0 0 0,1-1 0 0 0,0 1 0 0 0,-3 1 0 0 0,-1 0 0 0 0,-116 44 168 0 0,110-42-114 0 0,0 1 1 0 0,1 0-1 0 0,-17 11 1 0 0,-17 8 84 0 0,9-6-51 0 0,1 1 0 0 0,1 2 0 0 0,-41 34 0 0 0,9-8 67 0 0,-212 142 402 0 0,197-127-455 0 0,33-23-65 0 0,-59 55-19 0 0,-7 6 17 0 0,65-63-23 0 0,-76 54-13 0 0,91-70-680 0 0,-1-1-1 0 0,-39 16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0,'0'0'10534'0'0,"4"2"-10012"0"0,12 5 219 0 0,-1-1-1 0 0,1-1 1 0 0,32 6 0 0 0,6 1 407 0 0,-31-5-706 0 0,37 10 930 0 0,82 34-1 0 0,17 16-11 0 0,64 20-211 0 0,-192-76-1019 0 0,20 7 46 0 0,-4-2 68 0 0,48 24 0 0 0,-61-24 33 0 0,71 22 1 0 0,39-1 212 0 0,-87-23-263 0 0,-3 0-81 0 0,219 45 241 0 0,-173-52-663 0 0,-96-5 340 0 0,2-1-2904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1839 0 0,'16'-50'326'0'0,"-11"35"1747"0"0,5-23 1 0 0,-1 4 1053 0 0,-4 23 3039 0 0,-3 15-4088 0 0,-2 26-2636 0 0,0-20 1367 0 0,-20 349 1800 0 0,8-162-2681 0 0,11-160-208 0 0,1-14-1134 0 0,6 40-1 0 0,0-50-8524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7831 0 0,'7'-5'7139'0'0,"2"18"-6232"0"0,-6-8-808 0 0,0 1 0 0 0,0 0 0 0 0,-1 0 0 0 0,0 0 1 0 0,0 0-1 0 0,2 11 0 0 0,3 41 194 0 0,-5-30-264 0 0,13 118 79 0 0,21 172-2207 0 0,-34-296 822 0 0,1-3-277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11807 0 0,'0'0'539'0'0,"-2"0"-10"0"0,-13-2 606 0 0,9 2 896 0 0,12 2-1138 0 0,2 1-723 0 0,1-2 1 0 0,0 1-1 0 0,0-2 0 0 0,0 1 0 0 0,15-2 1 0 0,47-7 1263 0 0,-25 1-1025 0 0,98-16-6513 0 0,-123 18 216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151 104 8287 0 0,'-7'-4'668'0'0,"3"1"388"0"0,0 1 0 0 0,0 0 0 0 0,0 0 1 0 0,-7-2-1 0 0,9 3-884 0 0,1 1 0 0 0,0 0 1 0 0,-1 0-1 0 0,1 0 0 0 0,0 0 1 0 0,-1 0-1 0 0,1 0 1 0 0,0 0-1 0 0,-1 0 0 0 0,1 0 1 0 0,0 1-1 0 0,0-1 0 0 0,-1 1 1 0 0,1-1-1 0 0,0 1 0 0 0,0-1 1 0 0,0 1-1 0 0,-1 0 1 0 0,1-1-1 0 0,-1 2 0 0 0,-5 4-91 0 0,0 1-1 0 0,1-1 0 0 0,0 1 1 0 0,0 0-1 0 0,1 1 0 0 0,0-1 1 0 0,0 1-1 0 0,1 0 1 0 0,0 1-1 0 0,0-1 0 0 0,-3 14 1 0 0,1 1-87 0 0,0 1 1 0 0,2 0 0 0 0,-1 28 0 0 0,4-37 14 0 0,1 0-1 0 0,0 0 0 0 0,1 0 0 0 0,1 0 1 0 0,0 0-1 0 0,1 0 0 0 0,0 0 1 0 0,2-1-1 0 0,-1 1 0 0 0,2-1 1 0 0,11 22-1 0 0,-12-29 22 0 0,-1 0 0 0 0,1 0 0 0 0,0-1 0 0 0,0 1 0 0 0,0-1 0 0 0,1 0 0 0 0,0-1 0 0 0,0 0 0 0 0,1 1 0 0 0,0-2 0 0 0,-1 1 0 0 0,2-1 0 0 0,-1 0 0 0 0,0-1 1 0 0,1 0-1 0 0,0 0 0 0 0,-1 0 0 0 0,1-1 0 0 0,0 0 0 0 0,0-1 0 0 0,1 0 0 0 0,14 1 0 0 0,-10-3 79 0 0,0 0 1 0 0,1-1 0 0 0,-1 0-1 0 0,0-1 1 0 0,0 0-1 0 0,0-1 1 0 0,-1 0-1 0 0,1-1 1 0 0,-1-1 0 0 0,0 0-1 0 0,21-15 1 0 0,-21 12 77 0 0,-1 0 1 0 0,0 0 0 0 0,0-1-1 0 0,-1-1 1 0 0,0 0-1 0 0,-1 0 1 0 0,-1-1 0 0 0,0 0-1 0 0,0 0 1 0 0,10-24-1 0 0,-10 18 178 0 0,-1-1 0 0 0,5-24-1 0 0,-10 34-232 0 0,-1 0-1 0 0,0 0 0 0 0,0 0 0 0 0,-1 0 0 0 0,0 0 0 0 0,-1-1 0 0 0,-1-8 0 0 0,-1 5-23 0 0,-1 1-1 0 0,0-1 1 0 0,0 1 0 0 0,-2 0-1 0 0,1 0 1 0 0,-1 0-1 0 0,-1 1 1 0 0,0 0-1 0 0,-12-15 1 0 0,8 13 22 0 0,-1 0 0 0 0,0 1-1 0 0,-1 1 1 0 0,-1 0 0 0 0,0 0-1 0 0,-24-14 1 0 0,31 21-258 0 0,-1 1 0 0 0,1-1 0 0 0,-1 1 0 0 0,0 1 0 0 0,0-1 0 0 0,0 1 0 0 0,0 1 0 0 0,-12-2 0 0 0,16 3 28 0 0,0 0 0 0 0,0 0 0 0 0,1 0-1 0 0,-1 1 1 0 0,0-1 0 0 0,0 1 0 0 0,1 0 0 0 0,-1 0-1 0 0,1 0 1 0 0,-1 1 0 0 0,1-1 0 0 0,-1 1 0 0 0,1 0-1 0 0,0 0 1 0 0,0 0 0 0 0,-1 0 0 0 0,2 0 0 0 0,-1 1 0 0 0,0 0-1 0 0,-3 3 1 0 0,-18 28-4012 0 0,13-12 2000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2759 0 0,'0'-2'207'0'0,"11"-17"12728"0"0,-2 33-11906 0 0,3 7-384 0 0,-4 7-160 0 0,-2 1 0 0 0,-1-1-1 0 0,-2 1 1 0 0,1 30 0 0 0,-3-48-393 0 0,1 59 394 0 0,2 21-52 0 0,9 128-60 0 0,15 123-1168 0 0,-26-328-252 0 0,1 0 0 0 0,1 0 0 0 0,10 25 0 0 0,-6-25-5018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9671 0 0,'0'0'5115'0'0,"0"2"-4379"0"0,-4 80 1049 0 0,8 106 0 0 0,0-98-1042 0 0,-3-25-569 0 0,2 33 465 0 0,20 141 0 0 0,-19-221-812 0 0,10 33 0 0 0,-13-49-49 0 0,1 3-349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1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292 406 6447 0 0,'-9'-13'668'0'0,"2"0"-1"0"0,0 0 0 0 0,0-1 1 0 0,1 1-1 0 0,1-1 0 0 0,0-1 1 0 0,-4-22-1 0 0,6 20 664 0 0,-1 1 0 0 0,-8-22 0 0 0,9 32-1105 0 0,1 0 0 0 0,-1 0 0 0 0,0 1 0 0 0,0-1-1 0 0,-1 1 1 0 0,0 0 0 0 0,0 0 0 0 0,0 1 0 0 0,-7-8 0 0 0,9 11-184 0 0,0 0 0 0 0,1 0 1 0 0,-1 0-1 0 0,0 0 0 0 0,0 0 1 0 0,0 0-1 0 0,1 1 0 0 0,-1-1 0 0 0,0 0 1 0 0,0 1-1 0 0,0 0 0 0 0,0-1 0 0 0,0 1 1 0 0,0 0-1 0 0,0 0 0 0 0,0 0 1 0 0,0 0-1 0 0,0 1 0 0 0,0-1 0 0 0,0 1 1 0 0,0-1-1 0 0,0 1 0 0 0,0-1 0 0 0,0 1 1 0 0,0 0-1 0 0,0 0 0 0 0,1 0 1 0 0,-1 0-1 0 0,0 0 0 0 0,-2 3 0 0 0,-3 2 11 0 0,0 0-1 0 0,1 0 1 0 0,0 0-1 0 0,0 1 1 0 0,-7 12-1 0 0,3-3-72 0 0,1 0 0 0 0,0 0 0 0 0,1 1 0 0 0,1 0 0 0 0,1 1 0 0 0,1-1 0 0 0,0 1-1 0 0,1 0 1 0 0,1 0 0 0 0,0 1 0 0 0,2-1 0 0 0,0 1 0 0 0,1-1 0 0 0,3 21 0 0 0,-2-31 30 0 0,0 0 0 0 0,1-1 0 0 0,0 1 0 0 0,0-1 0 0 0,1 0 0 0 0,0 1 0 0 0,0-1 0 0 0,0 0 0 0 0,1-1 0 0 0,0 1 0 0 0,1-1 0 0 0,0 1 0 0 0,-1-1 0 0 0,2-1 0 0 0,-1 1 0 0 0,1-1 0 0 0,0 0-1 0 0,0 0 1 0 0,0 0 0 0 0,1-1 0 0 0,-1 0 0 0 0,1-1 0 0 0,0 1 0 0 0,1-1 0 0 0,-1-1 0 0 0,0 1 0 0 0,1-1 0 0 0,-1 0 0 0 0,1-1 0 0 0,13 1 0 0 0,-9-1 100 0 0,0-1-1 0 0,0-1 0 0 0,0 0 0 0 0,0-1 1 0 0,0 0-1 0 0,-1 0 0 0 0,1-1 1 0 0,-1-1-1 0 0,1 0 0 0 0,-1-1 1 0 0,-1 0-1 0 0,12-7 0 0 0,-11 5 29 0 0,1-1 0 0 0,-2-1-1 0 0,1 0 1 0 0,-1 0 0 0 0,0-1 0 0 0,-1-1-1 0 0,0 1 1 0 0,-1-1 0 0 0,0-1-1 0 0,7-13 1 0 0,-3 1 187 0 0,0 0-1 0 0,-2-1 0 0 0,-1 0 1 0 0,8-33-1 0 0,-13 39-102 0 0,-1 1 0 0 0,-1-1 0 0 0,-1 1 0 0 0,0-1 1 0 0,-1 0-1 0 0,-2 1 0 0 0,-2-19 0 0 0,3 29-178 0 0,-1 0 1 0 0,0 1-1 0 0,0-1 0 0 0,-1 1 1 0 0,0-1-1 0 0,0 1 1 0 0,0 0-1 0 0,-1 0 1 0 0,0 1-1 0 0,-1-1 1 0 0,1 1-1 0 0,-1 0 0 0 0,0 0 1 0 0,-1 0-1 0 0,0 1 1 0 0,1 0-1 0 0,-2 0 1 0 0,1 0-1 0 0,-1 1 0 0 0,1 0 1 0 0,-1 0-1 0 0,0 1 1 0 0,0 0-1 0 0,-1 0 1 0 0,1 1-1 0 0,-1-1 0 0 0,1 2 1 0 0,-1-1-1 0 0,0 1 1 0 0,0 0-1 0 0,1 1 1 0 0,-1 0-1 0 0,-8 0 0 0 0,9 1-50 0 0,0-1-1 0 0,0 1 0 0 0,0 1 0 0 0,0-1 0 0 0,0 1 0 0 0,1 0 0 0 0,-1 1 0 0 0,1-1 0 0 0,-1 1 1 0 0,1 1-1 0 0,0-1 0 0 0,0 1 0 0 0,0 0 0 0 0,1 0 0 0 0,-1 1 0 0 0,1 0 0 0 0,-5 5 0 0 0,9-9 8 0 0,-14 16-406 0 0,-23 36 1 0 0,34-46 129 0 0,0 0-1 0 0,1 1 1 0 0,0-1-1 0 0,0 0 1 0 0,1 1-1 0 0,0 0 1 0 0,0 0 0 0 0,1 0-1 0 0,-1 8 1 0 0,2-13 122 0 0,-1 43-2697 0 0,5-23 1206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0 759 2559 0 0,'0'0'10144'0'0,"0"2"-9822"0"0,0 5-30 0 0,0-5 790 0 0,10 1-18 0 0,5-5-677 0 0,0-2-1 0 0,0 1 1 0 0,0-2-1 0 0,-1 0 1 0 0,21-10-1 0 0,68-43 1095 0 0,-36 23-883 0 0,-13 8-165 0 0,-30 14-252 0 0,-1 0-1 0 0,-1-2 1 0 0,0-1 0 0 0,20-19 0 0 0,-1-4 78 0 0,64-65 371 0 0,-68 65-367 0 0,2 3 1 0 0,50-38-1 0 0,-65 55-229 0 0,19-19-34 0 0,10-9 0 0 0,-37 34 0 0 0,0 0 0 0 0,-1-1 0 0 0,16-19 0 0 0,-24 25-166 0 0,0 0 0 0 0,0 1 0 0 0,1 0 1 0 0,0 0-1 0 0,0 1 0 0 0,14-8 0 0 0,-21 13-145 0 0,8 4-4657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8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1375 0 0,'0'0'5820'0'0,"-9"-4"-744"0"0,9 3-4946 0 0,0 0-1 0 0,1 0 0 0 0,-1 0 1 0 0,0 0-1 0 0,1 1 1 0 0,-1-1-1 0 0,0 0 0 0 0,1 0 1 0 0,-1 1-1 0 0,1-1 0 0 0,-1 0 1 0 0,1 1-1 0 0,0-1 1 0 0,-1 0-1 0 0,1 1 0 0 0,0-1 1 0 0,-1 1-1 0 0,1-1 0 0 0,0 1 1 0 0,-1-1-1 0 0,1 1 1 0 0,0 0-1 0 0,0-1 0 0 0,0 1 1 0 0,0 0-1 0 0,-1 0 0 0 0,1-1 1 0 0,1 1-1 0 0,0 0 143 0 0,10-2 272 0 0,26 0 359 0 0,0 1-1 0 0,-1 1 0 0 0,43 7 1 0 0,-17-2-230 0 0,124 4 504 0 0,-143-9-795 0 0,-1-3 1 0 0,56-9 0 0 0,29-3 116 0 0,95-21-225 0 0,-200 31-250 0 0,-17 3-18 0 0,1 1 1 0 0,0 0 0 0 0,0 0-1 0 0,0 0 1 0 0,0 1-1 0 0,0 0 1 0 0,0 1 0 0 0,11 1-1 0 0,-13-1-38 0 0,-1 1-1 0 0,1-1 1 0 0,-1 1-1 0 0,1-1 1 0 0,-1 1-1 0 0,0 1 1 0 0,5 2-1 0 0,-7-4 17 0 0,-1 0-327 0 0,0 0 275 0 0,-1 0-1 0 0,1-1 0 0 0,-1 1 1 0 0,1 0-1 0 0,0 0 0 0 0,0 0 1 0 0,0-1-1 0 0,-1 1 0 0 0,1 0 0 0 0,0-1 1 0 0,0 1-1 0 0,0-1 0 0 0,1 1 1 0 0,4 3-2479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6991 0 0,'0'0'3290'0'0,"2"-1"-2438"0"0,0 1-641 0 0,-1-1-1 0 0,1 0 1 0 0,0 1 0 0 0,0-1 0 0 0,0 1 0 0 0,-1-1 0 0 0,1 1 0 0 0,0 0 0 0 0,0 0-1 0 0,0 0 1 0 0,0 0 0 0 0,0 0 0 0 0,-1 0 0 0 0,1 0 0 0 0,3 2 0 0 0,0 0 56 0 0,0 0-1 0 0,-1 0 1 0 0,1 1 0 0 0,6 5 0 0 0,-8-6-105 0 0,7 6 326 0 0,0 1 1 0 0,0 0-1 0 0,13 17 0 0 0,4 5 211 0 0,46 46 706 0 0,-37-36-635 0 0,53 44-1 0 0,-13-13 118 0 0,-7-7-167 0 0,83 73 377 0 0,-106-98-773 0 0,64 40 0 0 0,-79-62-320 0 0,-28-17-7 0 0,-1 1 1 0 0,0-1 0 0 0,1 0 0 0 0,-1 1-1 0 0,0-1 1 0 0,0 1 0 0 0,2 2-1 0 0,-3-3-73 0 0,1 0-185 0 0,-1 0-1 0 0,0 0 1 0 0,1 0-1 0 0,-1 0 1 0 0,0 0-1 0 0,1 0 0 0 0,-1-1 1 0 0,1 1-1 0 0,-1 0 1 0 0,4 0-1 0 0,-3 0-918 0 0,8 1-5562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10823 0 0,'0'0'3610'0'0,"3"3"-3081"0"0,9 5-45 0 0,-9-5-11 0 0,2 0-259 0 0,0 1 0 0 0,0 1 0 0 0,-1-1 0 0 0,0 0 0 0 0,0 1 0 0 0,0 0 0 0 0,0 0 0 0 0,-1 0-1 0 0,3 6 1 0 0,4 5 95 0 0,4 7-17 0 0,0 0 0 0 0,16 41 0 0 0,13 53-92 0 0,8 17-156 0 0,-34-95-151 0 0,38 76-2664 0 0,-45-96 1409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0 761 919 0 0,'3'5'67'0'0,"10"22"10484"0"0,5-41-8882 0 0,8-14 165 0 0,26-37 1 0 0,20-24-743 0 0,-31 41-496 0 0,-27 30-371 0 0,0 2 0 0 0,2 0 0 0 0,17-15 0 0 0,36-19 307 0 0,33-28 16 0 0,96-92 732 0 0,-162 139-1060 0 0,-19 18-94 0 0,18-19 0 0 0,24-32 130 0 0,-48 52-239 0 0,-2 7 2 0 0,-3 2-2 0 0,2 0-126 0 0,-6 2-188 0 0,2-4-248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6591 0 0,'0'0'6968'0'0,"2"0"-6456"0"0,8 3 245 0 0,0-1 0 0 0,1 0 0 0 0,-1 0 0 0 0,0-1 0 0 0,1-1 0 0 0,10 0 0 0 0,24 2-185 0 0,-29-1-311 0 0,26-1 0 0 0,-6 0-80 0 0,71 13 125 0 0,0-1-130 0 0,-61-11 173 0 0,-1-3 0 0 0,0-1 0 0 0,67-14 0 0 0,-12 7 190 0 0,-87 9-466 0 0,-8 0-56 0 0,0 1-1 0 0,0 0 0 0 0,0 0 1 0 0,0 0-1 0 0,8 2 1 0 0,18 2 20 0 0,-22-3-27 0 0,21 1 63 0 0,7-2 8 0 0,-28 0-140 0 0,0 2 33 0 0,2 7-5178 0 0,-9-8 4081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3223 0 0,'0'0'7672'0'0,"2"1"-7124"0"0,1-1-311 0 0,1 0 0 0 0,0 1 1 0 0,-1-2-1 0 0,1 1 0 0 0,-1 0 0 0 0,1-1 0 0 0,-1 1 0 0 0,1-1 0 0 0,-1 0 0 0 0,0 0 0 0 0,1-1 0 0 0,2-1 0 0 0,45-25 1672 0 0,-28 14-1306 0 0,15-9 347 0 0,49-39 1 0 0,-11 6-251 0 0,29-20 109 0 0,-4-5 0 0 0,99-101-1 0 0,39-22 478 0 0,-189 162-1113 0 0,19-15 71 0 0,30-21 28 0 0,-96 76-273 0 0,8-12-23 0 0,-10 14-70 0 0,-1 0 0 0 0,1-1 1 0 0,-1 1-1 0 0,0-1 0 0 0,1 1 1 0 0,-1 0-1 0 0,1 0 0 0 0,-1-1 1 0 0,1 1-1 0 0,0 0 0 0 0,-1 0 1 0 0,1-1-1 0 0,-1 1 0 0 0,1 0 1 0 0,-1 0-1 0 0,1 0 0 0 0,0 0 1 0 0,-1 0-1 0 0,1 0 0 0 0,-1 0 1 0 0,1 0-1 0 0,-1 0 0 0 0,1 0 1 0 0,0 0-1 0 0,-1 1 0 0 0,1-1 1 0 0,-1 0-1 0 0,1 0 0 0 0,-1 0 1 0 0,1 1-1 0 0,-1-1 0 0 0,1 0 1 0 0,-1 1-1 0 0,1-1 0 0 0,0 1 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4143 0 0,'0'0'5352'0'0,"2"0"-4638"0"0,13-3 504 0 0,29-10-1 0 0,-20 5-292 0 0,10-3 332 0 0,-19 5-403 0 0,24-4 1 0 0,-9 5 102 0 0,0 2-1 0 0,53 2 1 0 0,19-2-75 0 0,94-9 358 0 0,30-11 399 0 0,-69 1-1006 0 0,-28 4-174 0 0,-90 11-310 0 0,14 4-69 0 0,-20 9-6797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8:5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0,'0'0'314'0'0,"1"2"979"0"0,26 27 5157 0 0,3-1-4122 0 0,23 25-769 0 0,-20-17-314 0 0,76 91 1870 0 0,-17-27-1473 0 0,-28-33-764 0 0,22 18 96 0 0,-7-8-156 0 0,86 81 598 0 0,-137-129-1136 0 0,-16-15-111 0 0,0 0 0 0 0,25 20 0 0 0,-26-26-76 0 0,6 7-2953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1 723 6335 0 0,'0'0'2570'0'0,"1"-1"-1909"0"0,44-34 3203 0 0,-34 25-3369 0 0,0 1-1 0 0,0 1 1 0 0,1-1 0 0 0,17-7-1 0 0,-15 8 48 0 0,-1 0 0 0 0,16-12 0 0 0,3-2 136 0 0,90-60 1135 0 0,-97 63-1360 0 0,1-2 0 0 0,31-35 0 0 0,99-108 991 0 0,-146 155-1398 0 0,2-1 0 0 0,11-7 0 0 0,7-4-40 0 0,-11 7-6 0 0,-13 10 0 0 0,-1-1 0 0 0,1 1 0 0 0,-1-1 0 0 0,10-10 0 0 0,-2-1 11 0 0,0 0-1 0 0,2 2 1 0 0,0-1 0 0 0,1 2-1 0 0,17-12 1 0 0,-15 12-23 0 0,2 1-1048 0 0,-5 6-3242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3679 0 0,'0'0'6402'0'0,"1"-1"-5470"0"0,1 0-675 0 0,5-2 365 0 0,-1 0 0 0 0,1 1 1 0 0,-1 0-1 0 0,1 0 1 0 0,0 0-1 0 0,0 1 0 0 0,0 0 1 0 0,11 0-1 0 0,51 4 1718 0 0,29-1-376 0 0,-47-7-1102 0 0,77-16-1 0 0,-9 0-240 0 0,260-47 16 0 0,-290 46-512 0 0,54-11 164 0 0,-63 24-212 0 0,-29 10-77 0 0,-26 1 35 0 0,-4 3-437 0 0,-19-5 326 0 0,-1 0 0 0 0,1 0 0 0 0,0 1 0 0 0,0-1 1 0 0,0 1-1 0 0,-1 0 0 0 0,4 1 0 0 0,0 0-209 0 0,-4-2-491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7743 0 0,'0'0'5080'0'0,"1"2"-4696"0"0,3 3-115 0 0,0-1 0 0 0,1 0-1 0 0,-1 0 1 0 0,1 0 0 0 0,6 4-1 0 0,-4-4-15 0 0,0 1 0 0 0,0 1 0 0 0,6 6 0 0 0,135 160 2653 0 0,-71-87-1649 0 0,-33-36-572 0 0,-20-26-177 0 0,28 24 0 0 0,1 0 81 0 0,-22-21-182 0 0,33 24-1 0 0,6 4 15 0 0,-30-21-365 0 0,-20-18-13 0 0,-1 1-1 0 0,0 1 0 0 0,29 36 0 0 0,-2-2-427 0 0,-26-31-1037 0 0,-12-13 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23 101 4199 0 0,'0'0'1968'0'0,"-3"5"-1010"0"0,0-5-1931 0 0,-13-2 10388 0 0,23-1-8183 0 0,52-11 729 0 0,-40 9-1573 0 0,0 0 0 0 0,0 2-1 0 0,38-3 1 0 0,-23 3-152 0 0,0 0 0 0 0,0-2 0 0 0,48-14 0 0 0,-46 10 79 0 0,54-6 0 0 0,-55 11-305 0 0,-3 1 92 0 0,60 0-1 0 0,5 3 152 0 0,-72 3-248 0 0,-18-2 9 0 0,-1 0 0 0 0,1 0 0 0 0,0-1 0 0 0,7 0 0 0 0,91-5 606 0 0,-71 4-392 0 0,-18 0-129 0 0,-11 0-79 0 0,0 1 0 0 0,1 0 0 0 0,-1 0 0 0 0,0 0 0 0 0,1 1 1 0 0,6 1-1 0 0,-3-1 9 0 0,0-1 0 0 0,0 1 1 0 0,16-2-1 0 0,9-3 35 0 0,-16 3-140 0 0,-16 1-58 0 0,1-1 126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9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4143 0 0,'0'0'8338'0'0,"-7"1"-3762"0"0,18 2-4230 0 0,-6-1-115 0 0,0-1 0 0 0,1 0 1 0 0,0 0-1 0 0,8 1 0 0 0,77-4 1509 0 0,140-19 0 0 0,-209 17-1631 0 0,84-8 375 0 0,-80 9-324 0 0,0 0 0 0 0,28-8 0 0 0,18-3 111 0 0,-57 13-159 0 0,0 0 1 0 0,0 1-1 0 0,21 4 0 0 0,-18-2 160 0 0,31-1-1 0 0,21-6 129 0 0,-60 5-400 0 0,-2 0-19 0 0,-7 0-77 0 0,14 0-11821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3T01:00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0,'0'0'1135'0'0,"2"1"-892"0"0,9 13 127 0 0,0 1 1 0 0,0 0-1 0 0,-2 0 1 0 0,14 28-1 0 0,-3-6 82 0 0,11 24-298 0 0,-3 2 0 0 0,22 73 1 0 0,-4-10-52 0 0,-12-57-508 0 0,-1-1-504 0 0,-16-30-1346 0 0,-10-23 1088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15T14:22:34.00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22693 1995 3679 0,'1'-9'320'0,"0"-4"-320"16,0 0 0-16,1-1 0 0,-1-1 2976 0,0 1 528 0,1-2 96 0,-1 2 32 15,0 1-1648-15,1 1-336 0,-1 2-64 0,1 1-16 16,1 1-704-16,0 1-144 0,-3 7-16 0,0 0-16 16,0 0-80-16,0 0-16 0,0 0 0 0,9 6 0 15,-3 0-64-15,1 6-16 0,-2 4 0 0,0 6 0 16,0 1-16-16,1 7-16 0,-1 4 0 0,-1 4 0 16,-3 4 80-16,0 2 16 0,1 4 0 0,-1 4 0 15,0-1-176-15,1 4-16 0,0 2-16 0,0 3 0 16,-1-2-32-16,0-1 0 0,0-2 0 0,2 1 0 15,1 2 48-15,1 1 0 0,-1 2 0 0,-1 3 0 16,-1 1-256-16,1 2-128 0,1-2 128 0,1 0-128 16,0-1 0-16,0 0 0 0,-1-3 0 0,2 2 0 15,-1-2 160-15,0-1-32 0,-1-4-128 0,0 2 192 16,0-1 176-16,0 0 16 0,0-2 16 0,0 1 0 0,-1 3 0 16,3-4 0-16,-2 2 0 0,-2-2 0 0,1-2-48 0,-1-11-16 15,0 2 0-15,-1 2 0 0,0 1-80 0,1-2 0 16,-1 1-16-16,0 1 0 0,0 2-64 0,1 14-16 15,-1-2 0-15,0-1 0 0,2-5-32 0,0-13 0 16,-2-2 0-16,2 2 0 0,-1-2-128 0,-1 1 160 16,1-2-160-16,-1 1 160 0,0-2-160 0,1 9 160 15,-1-1-160-15,0-7 160 0,1-1-160 0,-2-3 0 16,0 0 0-16,0-2 128 0,1-2-128 0,0 0 0 16,-1-4 0-16,0-2 0 0,0-1 0 0,0-5-176 15,0 1 48-15,0-5 0 16,0 0-1072-16,0-3-208 0,0-5-32 0,0 1-10544 15,0-8-2112-15</inkml:trace>
  <inkml:trace contextRef="#ctx0" brushRef="#br0" timeOffset="1197.89">22815 1658 3679 0,'0'0'160'0,"0"0"32"0,0 0-192 0,0 0 0 15,0 0 0-15,0 0 0 0,0 0 4800 0,0 0 928 0,0 0 176 0,0 0 48 16,0 0-3552-16,1-7-704 0,2 1-144 0,2-1-16 16,3 1-512-16,2-1-112 0,3 2-16 0,4 0 0 15,2-1-48-15,3 0-16 0,3-1 0 0,3 1 0 16,2 1-256-16,3-1-48 0,1 1-16 0,1 3 0 16,0-2-224-16,3 1-48 0,0-2-16 0,0 4 0 15,-3-3-224-15,0 2 128 0,1 1-128 0,1 0 0 16,-1-1 0-16,1 2 0 0,1 0 0 0,1 2 0 15,1 0 0-15,-1 1 0 0,-1 0 0 0,-1-3 0 16,-2 1 0-16,1 1 0 0,0 1 0 0,-4-2 0 16,0 2 0-16,-2 1 0 0,-2 0 0 0,1 0 0 15,-3 1 0-15,-1 0 0 0,0 0 0 0,-2 2 0 16,-1 1 0-16,-1-1 0 0,-3 1 0 0,1 1 0 16,-3 2 0-16,1-2 0 0,-1 1 0 0,0 2 0 0,-2 1 0 0,-1 3 0 15,0-1 0-15,-2 5 0 0,-4 1 0 0,1 2 0 16,1 3 0-16,-2 4 0 0,-1 0 144 0,1 2-144 15,1 2 128-15,-3 2-128 0,0 2 0 0,0 1 128 16,2 1-128-16,-1 2 0 0,0 0 0 0,-1 2 128 16,0 1-128-16,-1 3 0 0,1-1 0 0,-2 5 128 15,-1 1-128-15,1 2 0 0,0-1 128 0,-1 0-128 16,1 1 128-16,-2 0-128 0,-1 1 128 0,1 0-128 16,1 1 128-16,-2 1-128 0,0-1 128 0,-2-1-128 15,1 0 0-15,0 0 128 0,-2 2-128 0,2 0 192 16,-3 2-192-16,0-1 192 0,0 2-192 0,3-2 128 15,-2-2-128-15,1-1 128 0,-1-1-128 0,0 0 0 16,2-3 144-16,-2 0-144 16,2 4 0-16,-1-2 0 0,0-2 0 0,1 1 128 0,0-2-128 0,-1 1 0 15,2-1 0-15,-1 2 0 0,0 1 0 0,-2-1 0 16,1-1 0-16,-1 2 0 0,-1-2 0 0,3-1 0 16,-2 0 0-16,1-3 0 0,-1 0 0 0,0 0 144 15,1 2-144-15,0-6 0 0,0-1 128 0,-2 2-128 16,-1-5 0-16,1-1 0 0,0 2 0 0,3-2 128 15,-2-3-128-15,0 5 0 0,-1 2 0 0,2 0 0 16,-1-3 0-16,2-5 0 0,2-5 0 0,-1-1 0 16,-1 0 0-16,1-2 0 0,0-1 0 0,0 0 0 15,-1 0-192-15,-1 0 192 0,1-3-192 0,0-3 192 16,-2 0-208-16,2-2 80 0,-1 0 128 0,0-3 0 0,-1-2 0 0,2-4 0 16,-2-3 0-16,1 2 0 0,0-1 0 0,1-3 0 15,-2 0 0-15,3-4 0 16,0 0 0-16,-5-2 0 0,0 2 0 0,0-2 0 0,0-1-144 0,1 2 144 15,-3-4 0-15,2 1 0 0,-2 0 0 0,-3-1 0 16,0-1 208-16,-1 1-32 0,1 0-16 0,-1 0 0 16,-2-2 16-16,2 1 0 0,-1-1 0 0,1 2 0 15,0 2 80-15,-4-2 0 0,0 1 16 0,-2 0 0 16,-4-2 240-16,1 1 32 0,1 2 16 0,-9 2 0 16,-2-2 80-16,2 2 32 0,-1 1 0 0,2 1 0 15,-1 0 32-15,0 2 0 0,-2 0 0 0,0 2 0 0,-2-1-272 0,2 0-48 16,-1-2-16-16,0 2 0 0,2 1-224 0,2-2-144 15,-1 0 192-15,4-1-192 0,-1-1 0 0,4-1 0 16,1-1 0-16,3 0 0 0,2-2-208 0,0-1-48 16,1-1-16-16,0 0 0 15,1-2-1296-15,1 1-256 0,2-1-48 0,0 1-16 16,-1-3-1744-16,3 1-336 0</inkml:trace>
  <inkml:trace contextRef="#ctx0" brushRef="#br0" timeOffset="5098.92">22948 5328 12895 0,'0'0'1152'0,"0"0"-928"0,0 0-224 0,0 0 0 15,0 0 1936-15,0 0 352 0,0 0 64 0,0 0 16 16,0 0-688-16,0 0-128 0,0 0-16 0,4 6-16 16,-4-6-496-16,4 7-112 0,-2-1-16 0,1 1 0 15,0 0-16-15,-2 3-16 0,0 0 0 0,2 2 0 16,-3 2-384-16,0 2-80 0,1 1-16 0,1 2 0 16,-1 2-192-16,1-1-32 0,0-1-16 0,0-2 0 15,2 3-144-15,1-2 0 0,3 0 0 0,0-2 0 16,1-2 160-16,2 1-160 0,0-2 192 0,1 0-192 15,1-3 208-15,3-1-64 0,-1 0-16 0,2-2 0 16,2-3 192-16,-1 0 48 0,0-2 0 0,0 2 0 16,1-1-16-16,2 1 0 0,2 2 0 0,0-2 0 15,0-3-224-15,-1 1-128 0,0-1 128 0,1 0-128 16,2-1-1728-16,1 0-400 0,-2-1-96 0</inkml:trace>
  <inkml:trace contextRef="#ctx0" brushRef="#br0" timeOffset="6522.25">23037 806 21183 0,'2'-4'944'0,"1"-2"192"0,14-1-912 0,-12 2-224 0,-2-1 0 0,1-2 0 16,-1-3 1792-16,1 0 304 0,0-2 64 0,0 0 16 15,-1 1-576-15,-2-4-96 0,-1 4-32 0,0 3 0 16,-1-2-352-16,-2 3-80 0,-2-4-16 0,-3 3 0 16,-1 0 64-16,-3-2 0 0,-2 4 0 0,0-1 0 15,-2 1-352-15,-1 5-64 0,-1 2-16 0,0 1 0 16,-2 3-336-16,2 2-64 0,-1 5 0 0,3 2-16 16,0 1-240-16,3 3 0 0,1 3 0 0,3 2 0 15,2 0 0-15,2 3 0 0,3 2-160 0,0 0 160 16,1 1-224-16,2-3 32 0,3 1 16 0,4-2 0 15,4-3-1264 1,3 0-256-16,5 0-48 0,3-3-16 0,7-3-1744 0,4-4-336 0</inkml:trace>
  <inkml:trace contextRef="#ctx0" brushRef="#br0" timeOffset="6866.02">23496 733 16575 0,'-8'2'1472'0,"-4"-1"-1168"16,-1 3-304-16,-1 2 0 0,-2-3 3552 0,-1 2 656 15,1 2 128-15,1 2 16 0,-1 4-2432 0,0 1-480 16,1 2-96-16,1 2-32 0,3 3-928 0,2 4-192 16,1-2-48-16,2-1 0 0,0-2-144 0,5-1 0 15,2 1 0-15,3-2 0 0,3-1 0 0,-1-1 0 16,2-6 0-16,1-1 0 0,2-1 0 0,-1 0 0 16,1-4 0-16,2-3 0 0,1-2 0 0,0-2 0 15,-1-1 0-15,2-2 0 0,-2-3 0 0,0-2 0 16,0-2 0-16,-1-1 0 0,-2 0 0 0,-1-2 128 15,-1 0-128-15,-2 1 128 0,0 0 192 0,-2 0 16 0,-2 3 16 16,1-1 0-16,1-1 288 0,-3 2 64 0,-1-1 16 0,0 2 0 16,-1 4-240-16,1 0-48 0,0 2-16 0,0 5 0 15,0 0-272-15,0 0-144 0,0 0 160 0,2 8-160 16,2-1 0-16,0 3 0 0,-1 1 0 0,1 1 0 16,1 1 0-16,1 0-240 0,2 0 48 0,3 3 16 31,0-3-1616-31,2-1-320 0,0 1-64 0,3-2 0 15,-2-4-1200-15,2 1-224 0,0-4-48 0</inkml:trace>
  <inkml:trace contextRef="#ctx0" brushRef="#br0" timeOffset="7100.51">23803 707 16575 0,'0'0'1472'0,"0"0"-1168"15,2-4-304-15,-2 4 0 0,0 0 1920 0,0 0 336 16,0 0 64-16,3 7 16 0,1 3-1136 0,3 3-240 15,-1 3-32-15,2 1-16 0,-1 1-272 0,-1 3-64 16,2 1-16-16,0 0 0 0,0-1-112 0,-2 1 0 16,-1-3-16-16,1-1 0 0,-1-3-176 0,0 2-48 15,0 0 0-15,-1-5 0 0,0-3-16 0,-4-9-16 16,3 9 0-16,-3-9 0 0,0 0 64 0,0 0 16 16,0 0 0-16,0 0 0 0,0 0-256 0,0 0 0 15,0-6-192-15,0 6 192 16,0-5-2464-16,-2-1-384 0,2 6-80 0</inkml:trace>
  <inkml:trace contextRef="#ctx0" brushRef="#br0" timeOffset="7664.77">24090 426 7359 0,'1'-19'656'0,"1"13"-528"0,-4-3-128 0,2-2 0 15,0 2 3760-15,0 1 720 0,0-1 128 0,0 9 48 16,0 0-1936-16,0 0-384 0,0 0-80 0,4 9-16 16,0 6-1312-16,0 4-272 0,-1 6-48 0,-1 2-16 0,2 5-256 0,1 2-48 15,1 1-16-15,-1 3 0 0,1-1-272 0,1 1 160 16,-2 1-160-16,0-2 128 0,2-5-128 0,-2 1 0 15,2-2 0-15,-2-5 128 0,0-2-128 0,0-2 128 16,2-1-128-16,-3-2 128 0,-2-4-128 0,1-2 0 16,-2-1 144-16,1-2-144 0,-2-10 0 0,0 0 0 15,0 0 0-15,0 0 0 0,0 0-320 0,0 0 32 16,0 0 0-16,0-12 0 16,0-2-112-16,1-6-32 0,-1 1 0 0,0-3 0 15,0-2-208-15,1-3-64 0,0-3 0 0,3 0 0 16,0-2-176-16,3 4-32 0,-1 0-16 0,2 4 0 0,0 3 480 0,1 1 80 0,0 6 32 0,0 2 0 15,2 3 816-15,-1 3 160 0,1 2 48 0,0 2 0 16,2 4 112-16,2 2 32 0,2 2 0 0,0 3 0 16,-2 2 16-16,0 0 16 0,-4 2 0 0,2 2 0 15,-1-2-80-15,-1 2-16 0,-2 1 0 0,-3 0 0 16,-1-1 0-16,-1 2 0 0,-1 0 0 0,-3 1 0 16,-1-3-192-16,-5-1-64 0,0-1 0 0,-1 3 0 15,0-2-240-15,-3 1-48 0,-4-1-16 0,0-2 0 16,-2-3-80-16,0 0 0 0,1-3-128 0,-1-2 192 15,2-1-656-15,1-1-144 16,0 2-32-16,0-4 0 0,0 0-1824 0,1 0-368 0,1 0-80 0,2-2-12384 16</inkml:trace>
  <inkml:trace contextRef="#ctx0" brushRef="#br0" timeOffset="8227.14">23862 862 7359 0,'0'0'656'0,"0"0"-528"16,0 0-128-16,0 0 0 0,0 0 3792 0,0 0 736 15,0 0 144-15,0 0 16 0,0 0-1968 0,0 0-400 16,5-4-80-16,0-1 0 0,1-3-816 0,0-1-144 16,1 0-48-16,-1 1 0 0,-1-2-336 0,2 1-64 15,-3 1 0-15,2-1-16 0,0-2-592 0,-1 2-224 16,1 1 176-16,1-1-176 0,-2-1 0 0,2 1 0 16,-1-2 0-16,1 2-160 15,-2 1-1232-15,3 2-240 0,-2 2-48 0,1 1-9072 16,-1 1-1792-16</inkml:trace>
  <inkml:trace contextRef="#ctx0" brushRef="#br0" timeOffset="8664.7">24825 712 11967 0,'4'-15'1072'0,"-1"4"-864"0,0 1-208 0,-3 2 0 0,0 2 2624 0,0-1 464 16,0-1 112-16,0 2 0 0,-3-1-608 0,0 3-128 16,1-2-32-16,-4 3 0 0,6 3-1152 0,-6 0-256 15,-2 3-32-15,-4 1-16 0,2 2-528 0,1 6-128 16,1 2 0-16,2 5-16 0,-1 0-304 0,4-5 0 15,2 2-128-15,2 2 128 0,3-2-144 0,2 1 144 16,1-1-128-16,1-1 128 0,0-2-128 0,1-1 128 16,0-2-128-16,0 1 128 0,0-5 0 0,1 1-128 15,-1 1 128-15,-1-4 0 0,-8-4 128 0,11 2 128 16,-11-2 0-16,8 0 16 0,-8 0 368 0,7-4 80 16,-7 4 16-16,5-6 0 0,-3-2-96 0,0 0 0 15,-4 0-16-15,0-1 0 0,-2-1-304 0,-1-1-48 0,-1 1-16 16,-3-4 0-16,-1-2-256 0,0 2 0 15,-1-2 0-15,3 7 0 16,-2-4-768-16,-5-4-128 0,1 0 0 0,8 6-16 16,0 2-2912-16,0-2-576 0</inkml:trace>
  <inkml:trace contextRef="#ctx0" brushRef="#br0" timeOffset="8992.79">24971 624 11967 0,'0'0'1072'0,"0"0"-864"0,11 6-208 0,-2 1 0 15,-9-7 2960-15,10 10 560 0,-2 3 96 0,-1-2 32 16,-2 2-1296-16,0 1-256 0,-1 0-48 0,-1 1-16 16,-2-2-688-16,2-3-144 0,-1 1-32 0,-1-4 0 15,1 1-512-15,-1 5-96 0,-1-13-32 0,1 8 0 16,1 0-352-16,-2-8-176 0,4 8 160 0,-4-8-160 0,0 0 0 0,0 0 0 16,0 0 0-16,0 0 0 0,7-3-384 0,1-1 0 15,-3-1-16-15,5-4 0 0,-3 0 176 0,-1 2 32 16,-1-1 16-16,3-3 0 0,0-2 176 0,-2 0-192 15,1 1 192-15,-1 3-192 0,-6 9 192 0,8-9 0 16,0 1 128-16,-8 8-128 0,8-9 448 0,-2 4 32 16,3 1 0-16,4-3 0 0,-2 2 256 0,-1 2 48 15,-10 3 16-15,14 3 0 0,1 1-224 0,-2 0-64 16,-3 1 0-16,1 3 0 0,0 1-384 0,2 4-128 16,-1 0 0-16,-4-3 0 0,1 2 0 0,2 0 0 15,-1-2-240-15,4 6 80 16,-1-2-512-16,0 2-96 0,0-2-32 0,0-1 0 15,0-2-2496-15,-1-2-496 0,-1-3-112 0</inkml:trace>
  <inkml:trace contextRef="#ctx0" brushRef="#br0" timeOffset="9399.29">25584 617 20271 0,'0'0'896'0,"0"0"192"0,0 0-880 0,0 0-208 0,-2 9 0 0,-2 2 0 15,4-11 2080-15,-3 9 368 0,0 0 80 0,2 0 16 16,1 0-1456-16,1 0-304 0,1 1-48 0,2-3-16 16,-4-7-1008-16,6 11-208 0,2-1-32 0,0 3-16 15,0-6-2368-15,-1-1-480 0,1-2-80 0,0 0-32 16,-8-4-272-16,0 0-64 0,0 0-16 16,16 5 0-16,-16-5 3104 0,10 2 752 0,-10-2 0 0,9-4 0 0,-1-4-272 0,0 1 16 15,-8 7 0-15,9-9 0 0,0 0 1904 0,-2 0 384 16,-1-1 80-16,-1 2 0 0,3 1-784 0,-8 7-176 15,11-5-16-15,-11 5-16 0,10-3 1504 0,-10 3 320 16,12 0 48-16,-12 0 16 0,9 8-640 0,-4 5-112 16,-2 0-16-16,-3 4-16 0,-2 3-816 0,0 1-176 15,-2 5-16-15,-1 0-16 0,-2 0-416 0,1 1-80 16,-2 2 0-16,3-2-16 0,-3 1-384 0,4-9-80 16,0 2-16-16,0 1 0 0,2-1-208 0,-1 1-160 15,0-2 32-15,2-6 0 16,1 2-1552-16,1-3-304 0,1-5-64 0,-1 0-16 15,-1-8-848-15,0 0-160 0,0 0-48 0</inkml:trace>
  <inkml:trace contextRef="#ctx0" brushRef="#br0" timeOffset="9587.09">26067 252 3679 0,'0'0'320'0,"0"0"-320"0,0 0 0 0,0 0 0 15,0 0 6128-15,0 0 1152 0,0 7 224 0,-3 6 48 16,2 4-4176-16,-1 7-848 0,2 8-160 0,-1 8-48 16,-2 7-944-16,3 1-192 0,-2-1-32 0,0 0-16 15,1 0-160-15,2-1-16 0,2-3-16 0,-2-4 0 16,2 1-496-16,1-3-80 0,4 2-32 0,1-4 0 16,0 0-480-16,-1-14-112 0,1 1 0 0,1 3-13808 15,1 0-2752-15</inkml:trace>
  <inkml:trace contextRef="#ctx0" brushRef="#br1" timeOffset="19592.04">21543 5592 19919 0,'0'0'880'0,"0"0"192"0,0 0-864 0,0 0-208 16,0 0 0-16,0 0 0 0,0 0 1264 0,17 0 208 16,-20 11 32-16,0 0 16 0,1 1-560 0,0 1-96 15,2 2-32-15,0-1 0 0,2 3-320 0,-1 1-64 16,0 3 0-16,1 1-16 0,-1 2-96 0,-1 0-16 15,0 2 0-15,0-1 0 0,0 0 176 0,-1 0 16 16,-1 1 16-16,0 0 0 0,-1 1-48 0,1 2-16 0,-2-4 0 0,0 2 0 16,-1 0-224-16,-1-3-48 0,1-2-16 0,-1 0 0 15,0-1-176-15,-1 0 0 0,-3-4 144 0,0 0-144 16,0-3 144-16,-2-1-144 0,-3 0 192 0,2-1-192 16,0-4 160-16,0 0-160 0,0-3 128 0,2-1-128 15,-1-3 0-15,0-2 0 0,0-1 0 0,1-4 0 16,-1-2-336-16,1-1 0 0,1-1 0 0,1-2 0 15,0-1 144-15,0-2 48 0,2-2 0 0,2-1 0 16,2-4 144-16,1 1 0 0,2 2 0 0,1 0 0 16,0-1 0-16,5-1-160 0,0 0 160 0,2-1 0 15,0 0 0-15,1 2 0 0,0 3 0 0,0 3 0 0,2 1 0 16,-2 1 0-16,-3 1 160 0,2 4-32 0,1 1 192 0,0 3 32 16,0 0 16-16,0 2 0 0,-1 2 16 0,0 3 0 15,1 2 0-15,0 1 0 0,1 2 16 0,-3 1 16 16,1 2 0-16,-1 1 0 0,-1 3-112 0,1 3-32 15,-2 0 0-15,0 1 0 0,-1 1-32 0,0 2-16 16,-1-1 0-16,0 0 0 0,3 1 48 0,-2 1 16 16,0-2 0-16,-1 1 0 0,4 0-160 0,-1-1-128 15,0-3 144-15,2 1-144 0,-1-2 0 0,4 0 0 16,-1 1 0-16,3-1 0 0,-1-3 0 0,0 1 0 16,-1-2-208-16,2 1 64 15,-1-2-1520-15,1 0-320 0,0 0-48 0</inkml:trace>
  <inkml:trace contextRef="#ctx0" brushRef="#br2" timeOffset="23235.41">25445 5962 15663 0,'-2'-2'1392'0,"1"-5"-1120"0,-2 1-272 0,2-2 0 15,0 0 2080-15,0 0 352 0,1 2 80 0,0-3 16 16,0 0-864-16,1 2-160 0,0 2-32 0,-1 5-16 16,0 0-880-16,0 0-160 0,0 0-32 0,0 0-16 15,0 0-112-15,8 5-32 0,0 2 0 0,-3 4 0 0,-1 5-32 0,0 5 0 16,1 1 0-16,-1 5 0 0,-1-1-64 0,-2 4 0 16,-1 3-128-16,-1 1 192 0,-2 0 0 0,0 0 0 15,-1 1 0-15,1-4 0 0,-1 2 128 0,-2-2 0 16,1-1 16-16,-1 0 0 0,0 0 32 0,1 0 0 15,-1-5 0-15,-1 1 0 0,1 0-128 0,-2-4-32 16,0-2 0-16,0-2 0 0,2-1-16 0,-2 0 0 16,-1-2 0-16,0 0 0 0,-3-6-192 0,3-3 176 15,-3 0-176-15,2-2 160 0,-1-7-160 0,2-1 0 16,0-2 0-16,2-2 128 0,1-1-128 0,1-7 0 16,-2-2-192-16,2-2 192 0,0-2-160 0,3 0 160 15,1-2 0-15,1 1-144 0,0-1 144 0,1 2 0 16,2 0-144-16,1 1 144 0,0 3 0 0,-2-4 0 0,4 4 0 0,-1-1 0 15,3 2-128-15,-3 2 128 0,0 3 0 0,0-1 0 16,1 1 0-16,0 3 0 0,1 0-144 0,0 2 144 16,0 1 0-16,1 1 0 0,0-1 0 0,-1 3 144 15,1 0-16-15,0 2-128 0,-1-2 192 0,0 2-64 16,1 1 32-16,-8 0 0 0,8 2 0 0,0 4 0 16,-2 0 96-16,0 5 32 0,-3 2 0 0,0 2 0 15,-2 3-16-15,1 1 0 0,-2 2 0 0,1 2 0 16,-1 2-80-16,0 1-32 0,0 1 0 0,1 1 0 15,2-1-160-15,0-2 128 0,-1 0-128 0,2-1 128 16,0-2-128-16,1 1 0 0,0-1 0 0,1 0 0 16,-1-1 0-16,1 0 0 0,3 0 0 0,-1 1 128 15,0-4-128-15,0-1 0 0,1-3 0 0,3 1 0 16,1-2 0-16,0-2-256 0,1 1 64 0,2-3 16 16,2-2-2064-16,3-1-432 0,1-1-80 0</inkml:trace>
  <inkml:trace contextRef="#ctx0" brushRef="#br1" timeOffset="42662.79">19521 3315 1839 0,'0'0'160'0,"-3"10"-160"15,-1-3 0-15,0 3 0 0,2 2 5312 0,-1 2 1024 0,2 2 192 0,-1 1 64 0,2 1-3840 0,2 4-768 16,-2 2-160-16,0 2-32 0,1 1-608 0,2 3-128 15,0 1-32-15,1 1 0 0,0 0-320 0,0-2-64 16,1 1 0-16,1 1-16 0,-1-1 16 0,0-2 16 16,0-3 0-16,-1 0 0 0,0 1-336 0,0-2-80 15,-1 0-16-15,-1-2 0 0,1-1-224 0,-1 2 144 16,0-1-144-16,-1 1 128 0,0-5-128 0,2 1 0 16,0-1 0-16,-2-2 0 0,0-1 0 0,0-2 0 15,1-2 0-15,0-1 0 0,0-4-400 0,-2-7 32 16,0 0 16-16,0 0 0 15,0 0-48-15,0 0-16 0,0 0 0 0,1-10 0 16,0-3-464-16,-1-1-80 0,0-5-32 0,-1-2 0 16,0-1-288-16,-3-4-48 0,0 0-16 0,1-1 0 15,1-2 48-15,-1-1 0 0,-2-1 0 0,1-2 0 16,-1 3-48-16,-1-2 0 0,0 2 0 0,-1 0 0 0,1 0 768 0,-1 2 160 0,1 2 32 0,1 1 0 16,-1 2 1296-16,3 0 272 0,-3-1 48 0,2 1 16 15,0-1 592-15,1-2 112 0,0 3 32 0,2-3 0 16,-1 1-432-16,2 3-80 0,0-3 0 0,3 3-16 15,1-1-384-15,0 1-80 0,1 0-16 0,2 1 0 16,0 3-272-16,2-1-48 0,1 2-16 0,0 0 0 16,-1 1-176-16,2 2-32 0,-1 1-16 0,0 1 0 0,5 0-208 0,-1 4-32 15,2 3-16-15,-1 1 0 0,1 0-160 0,0 2 0 16,-2 0 144-16,0 4-144 0,1 2 0 0,-1 1 0 16,-2 3 0-16,-2-1 128 0,-2 3-128 0,-3-3 0 15,-1 5 128-15,-1 0-128 0,-2 1 128 0,-1 0-128 16,-3 0 160-16,0 0-160 0,-4 1 144 0,-1 1-144 15,-1 0 128-15,-1 1-128 0,-2 0 0 0,-1 1 0 16,0-4 0-16,0 1 0 0,0-1 0 0,1-1 0 16,2-2 0-16,1 1 0 0,-1-2 0 0,3-1-192 15,0 1 64-15,3-2 128 0,0 1-368 0,4-8 48 16,-1 8 16-16,1-8 0 0,1 7-64 0,2-1-16 16,1 1 0-16,2-1 0 0,2-3 176 0,1 2 16 15,2 0 16-15,0 0 0 0,4 2 176 0,-1 1 0 16,2 3 0-16,-2 0 0 0,2-2 0 0,1 1 0 0,0 2 0 0,1 3 0 15,-3 0 0-15,0 2 176 0,-2-1-16 0,0-1 0 16,-3 1 352-16,-1 0 64 0,-1 1 0 0,-1-2 16 16,-5 0 96-16,1-1 16 0,-4-1 0 0,-3-1 0 15,-3 0-16-15,-2-1 0 0,-3 0 0 0,-1-1 0 16,-2 1-240-16,-2-1-32 0,-1-1-16 0,-1 0 0 31,0-1-208-31,-1-1-64 0,2-1 0 0,0-1 0 16,1-1-128-16,0-1-256 0,2 1 64 0,4-3 16 15,0 2-1680-15,2 1-352 16,1 1-64-16,2 4-17712 0</inkml:trace>
  <inkml:trace contextRef="#ctx0" brushRef="#br1" timeOffset="44833.43">17557 5421 21311 0,'0'0'944'0,"0"0"192"0,15-24-912 0,-15 24-224 0,0 0 0 0,0 0 0 16,0 0 896-16,0 0 144 0,0 0 32 0,0 0 0 16,0 0-368-16,0 0-64 0,2 7 0 0,3 1-16 15,1 1-496-15,1 1-128 0,2-1 0 0,2-3 0 16,1 2 160-16,1 0-32 0,-2 1-128 0,2 0 192 16,2 0-192-16,0 2 144 0,1 2-144 0,-2 0 128 15,1-2-128-15,-1 3 192 0,-1 0-192 0,0 3 192 16,-1 1 16-16,-2-1 16 0,1 1 0 0,-1 1 0 15,1 3 0-15,-2 0 0 0,0 1 0 0,1-1 0 16,1 1 160-16,-1 0 48 0,-1 1 0 0,0 0 0 16,-2 0-16-16,-1 2 0 0,0-1 0 0,-2 1 0 15,-2 0 16-15,1 0 0 0,-2-3 0 0,-1-1 0 16,-1-1-48-16,-2 0 0 0,1-1 0 0,-2-2 0 16,-2 0-240-16,3-2-144 0,-3-2 160 0,0 1-160 15,-1-1 144-15,1-4-144 0,-2-1 128 0,0-1-128 0,0-2 176 0,-1-1-48 16,1-3-128-16,-1 1 192 0,1-3-64 0,1 0 0 15,-3 0-128-15,3-5 192 0,-2 0-64 0,1-2 0 16,0-1-128-16,1 0 192 0,2 1-192 0,1-3 0 16,0-1 128-16,3-1-128 0,0-4 0 0,1 2 176 15,1 1-176-15,0-3 160 0,1-1-32 0,0 0-128 16,1-2 192-16,1-1-64 0,0-2 336 0,0 0 64 16,-2-2 16-16,2 1 0 0,1-2 112 0,2 0 32 15,-2 1 0-15,0-1 0 0,0-2-304 0,1 0-48 16,-1 3-16-16,-1 0 0 0,0 3-192 0,0-1-128 15,0 0 128-15,-1-1-128 0,0-1 0 0,1 3 0 0,-1-1 0 0,0 3 128 16,3 0-128-16,-1 1 0 16,-1-2-128-16,0 2 128 15,2 1-544-15,2 3-32 0,0 2 0 0,0-1 0 16,-2 1-3104-16,2 2-624 0</inkml:trace>
  <inkml:trace contextRef="#ctx0" brushRef="#br1" timeOffset="46966.09">15737 4002 24591 0,'0'0'1088'0,"0"0"224"0,0 0-1056 0,0 0-256 0,0 0 0 0,0 0 0 16,5-9 1776-16,-10 11 288 0,5-2 64 0,-4 7 16 16,4-7-1184-16,0 0-256 0,0 0-32 0,5 5-16 0,1-1-272 0,0-2-48 15,2 0-16-15,-1-4 0 0,-7 2 64 0,6-5 0 16,1 1 0-16,-1-5 0 0,-1 0-16 0,1-1 0 15,-3-2 0-15,0 3 0 0,-2-3-96 0,1 2-16 16,-2-2 0-16,-2 3 0 0,1-2-128 0,-2 2-128 16,1 0 144-16,-1 1-144 0,-1-1 128 0,-1 3-128 15,-1 0 0-15,-2 4 0 0,0 0 160 0,0 2-160 16,0 2 160-16,0 2-160 0,2 1 464 0,-1 3 0 16,1-2 0-16,1 2 0 0,1 5-80 0,1 0-32 15,2 0 0-15,2 0 0 0,0 0-224 0,3 2-128 16,3-1 128-16,-1 0-128 0,4 1 0 0,-1-1 0 15,1 0 0-15,1-2 0 0,0 0-192 0,1 1 0 0,1 0 0 16,0-3 0 0,1 1-528-16,2-2-112 0,-2-3-32 0,1-2 0 15,0 0-544-15,0-1-128 0,-2-2 0 0,1-2-16 16,-2-3-2320-16,-2-1-464 0</inkml:trace>
  <inkml:trace contextRef="#ctx0" brushRef="#br1" timeOffset="47122.23">16031 3706 11967 0,'-11'-30'528'0,"8"15"112"0,2-2-512 0,-3-1-128 0,0 0 0 0,0 0 0 16,1-2 4080-16,-1 3 784 0,1 2 144 0,0 4 48 16,2 2-2864-16,1 9-560 0,0 0-112 0,0 0-32 15,0 0-704-15,3 10-144 0,2 5-16 0,0 3-16 16,2 4-288-16,0 3-48 0,4 4-16 0,-1-1 0 16,2 4-256-16,1 2 0 0,1 1 128 0,1 1-128 0,-1-3-160 0,-1 1-96 15,0 2 0-15,0-1-16 16,-2 1-2032-16,0-4-384 0,-1 1-96 15,-4-7-11216-15</inkml:trace>
  <inkml:trace contextRef="#ctx0" brushRef="#br1" timeOffset="47309.71">15946 3850 28383 0,'0'0'1264'0,"-4"-5"256"0,0-1-1216 0,1-1-304 16,3 7 0-16,2-5 0 0,0-2 1008 0,2 1 144 15,3 1 16-15,1 0 16 0,2-1-688 0,2 4-144 0,3-4-32 16,1 5 0-16,1-4-320 0,2 1 0 0,2 0 0 0,3 2-128 31,-2-1-2048-31,0 2-416 0,-1-2-80 0,0 2-9552 0</inkml:trace>
  <inkml:trace contextRef="#ctx0" brushRef="#br1" timeOffset="47528.57">16334 3802 11055 0,'0'0'976'0,"0"0"-784"0,0 0-192 0,0 0 0 15,0 0 2816-15,-6-2 528 0,6 2 112 0,-8-2 0 16,-2 2-1024-16,-1 2-224 0,1-2-32 0,1 4-16 16,-1 1-592-16,3 4-112 0,-1 0-32 0,0 0 0 15,1 0-384-15,2-1-80 0,3 4 0 0,-1 0-16 16,3 1-192-16,1-2-48 0,2 1 0 0,2 0 0 16,3-3-336-16,2 0-80 0,3-1-16 0,0-2 0 15,0 0-128-15,2-3-16 0,0 1-128 0,4 0 192 16,-1-1-192-16,2 0-208 0,0-3 32 0,4 0 16 15,-2 0-1648-15,1-2-336 0,1 0-64 0,-1-1-9248 16,1-1-1856-16</inkml:trace>
  <inkml:trace contextRef="#ctx0" brushRef="#br1" timeOffset="47654.35">16719 3907 18431 0,'0'0'1632'0,"0"0"-1312"15,0 0-320-15,0 0 0 0,0 0 3440 0,-1 6 608 16,1-6 128-16,1 8 32 0,3 1-2272 0,0-1-448 15,1-2-80-15,1 1-32 0,2-2-1136 0,1 0-240 16,2-2 0-16,-1 1 0 16,3 0-2496-16,2-2-416 0</inkml:trace>
  <inkml:trace contextRef="#ctx0" brushRef="#br1" timeOffset="68723.67">9296 6736 11967 0,'0'0'1072'0,"0"0"-864"16,0 0-208-16,7 6 0 0,-7 2 3520 0,0-8 640 15,0 0 144-15,3 8 32 0,1-2-2400 0,1 2-464 16,2-4-112-16,2 0-16 0,0 1-992 0,1-4-208 15,3 2-144-15,0-2 192 0,0 1-64 0,-1-1 0 16,0 0 0-16,0 1 0 0,1-1 176 0,-2 0 16 16,1-2 16-16,1 0 0 0,-2-1-112 0,3 1-32 15,-1-2 0-15,0-1 0 0,-3 1-192 0,1-1 144 0,-2-3-144 0,1 1 128 16,-1-2 48-16,1 0 0 0,-3 0 0 0,1-1 0 16,-3-1-176-16,1-2 128 0,-2 0-128 0,-2-1 128 15,0 0-128-15,-1 0 128 0,0 0-128 0,-1-1 128 16,-1-2-128-16,0-1 0 0,-1-3 0 0,2 0 128 15,0-3-128-15,2 0 0 0,-1-1 0 0,0 1 0 16,2-2 0-16,-2 3-176 0,0 1 176 0,2 3-128 16,0-3 128-16,-1 3 0 0,1 2 0 0,2 1 0 15,-1 0 0-15,0 2 0 0,0 1 0 0,0-1 0 16,0 4 0-16,1 0 0 0,1 0 0 0,2 0 128 16,-3-2-128-16,1 4-160 0,0-1 160 0,2 1-208 15,0 3 208-15,0-3 0 0,-1 0 0 0,0 2 160 16,2 2-160-16,0 2 0 0,0-3 0 0,0 1 0 15,0 0 0-15,2 3 0 0,-1 3 0 0,1-1 128 16,-3 0 48-16,1 2 0 0,-1 1 0 0,-1 2 0 16,0 0-176-16,1 0 0 0,0 2 144 0,-2-1-144 0,1 3 0 0,-1-2 144 15,2 3-144-15,0-1 0 0,0 0 192 0,-2 0-64 16,1 3 0-16,-1-1-128 0,-1-2 192 0,1 2-64 16,-1-1 0-16,0 1-128 0,1 1 192 0,0 1-64 15,-2 0 0-15,0 1-128 0,-1 1 192 0,0-3-64 16,0 2 0-16,-1-2-128 0,1 1 288 0,-1-1-48 15,0-1-16-15,-1 0 0 0,0 0-32 0,1 0-16 16,-2 0 0-16,1 2 0 0,0-5-176 0,-1 0 0 16,0 0 144-16,0 0-144 0,0 0 0 0,2 0 128 15,-4-1-128-15,2 1 0 0,2-1 192 0,-1 2-16 16,0 0-16-16,1 1 0 0,-1-5-160 0,1 3 0 0,2-2-192 16,0 0 192-16,0 0 0 0,1 1 0 0,2-2 0 0,2 3 0 15,0-3 144-15,2 3-144 0,-1-1 160 0,3 0-160 16,0 1 288-16,3 1-32 0,-2-2-16 0,0-1 0 15,2-2 80-15,2 1 0 0,-1-1 16 0,0-3 0 16,-1 1-80-16,1 0-32 0,-2-2 0 0,0 1 0 16,-1-2-224-16,2-1 144 0,-1-1-144 0,1-1 128 31,0 1-928-31,-1-3-192 0,1-2-32 0,0-2-11552 0,1-3-2304 0</inkml:trace>
  <inkml:trace contextRef="#ctx0" brushRef="#br1" timeOffset="71990.08">1399 4020 18431 0,'0'0'816'0,"-8"5"160"0,0 2-784 0,3-1-192 0,0 1 0 0,1-1 0 15,0 1 1216-15,4-7 208 0,-3 6 48 0,3-6 0 0,0 0-352 0,3 7-64 16,1-1-16-16,2-2 0 0,4 0-192 0,-4-1-32 16,-1-2-16-16,2 0 0 0,1 1 96 0,1-2 0 15,0 0 16-15,1 0 0 0,1 0-336 0,2 0-80 16,0 0-16-16,0 0 0 0,0-3-192 0,1 0-32 15,1 1-16-15,-1-2 0 0,-1 1-48 0,0-3 0 16,1-5 0-16,-2 1 0 0,0-2 64 0,-2-1 16 16,-1-2 0-16,0-2 0 0,-2-3-80 0,2-1 0 15,-1-2-16-15,1-1 0 0,0-2-176 0,-1 0 0 16,0 0 0-16,-2 1 0 0,1 2 0 0,-1 1 0 16,1 1-192-16,-1 1 192 0,0 1-192 0,-1-1 192 15,0 1-160-15,-1-1 160 0,0 2-160 0,0 1 160 16,0 1-160-16,0 0 160 0,-2 0 0 0,3 0 0 15,1 0-128-15,0 3 128 0,1 1 0 0,-1 1 0 16,1 2 0-16,1-2 0 0,-1 3-128 0,3 3 128 0,-1-1 0 0,0-1-144 16,0 3 144-16,0 0 0 0,0 2 0 0,2 0 0 15,-1 1 0-15,0 1 0 0,2 0 0 0,0 1-128 16,0 1 128-16,1-1 0 0,0 4 0 0,0-1 0 16,0-1 0-16,1 1 0 0,-2 2 0 0,0 1 128 15,-2 0-128-15,0 3 176 0,0 3-176 0,-3-3 192 16,1 2-192-16,-1 2 128 0,-1 2-128 0,-1-1 128 15,1 2-128-15,-2 2 0 0,-2-5 144 0,0 2-144 16,-1 1 0-16,1-2 0 0,0 0 0 0,-1 0 128 16,-1-2-128-16,0 4 0 0,0-2 0 0,0 0 128 15,-1 1-128-15,1 1 0 0,1 0 0 0,-1-2 0 16,0 2 0-16,0 0 0 0,0 0 0 0,-1 0 0 16,-2 1 0-16,2-1 0 0,0 0 0 0,2 0 0 0,0 1 0 0,2 1 0 15,-1-2 0-15,1 0 0 0,1-2 0 0,-2 0 0 16,2-2 0-16,0 0 0 0,0 0 0 0,0-2 0 15,0 1 0-15,1-1 128 0,0-1 64 0,2-1 32 16,1-2 0-16,1 2 0 0,-1-3 128 0,2 2 32 16,2 0 0-16,1 0 0 0,3-2 64 0,-1 1 0 15,0-2 16-15,-1 0 0 0,0-1-176 0,2 0-32 16,0-1-16-16,0-1 0 0,1-2-240 0,3 0 0 16,1-4 0-16,2 1 0 15,2-4-848-15,2 0-176 0,2 0-16 0,2 0-17056 16</inkml:trace>
  <inkml:trace contextRef="#ctx0" brushRef="#br1" timeOffset="73225.49">3360 3905 20271 0,'0'0'1792'0,"0"0"-1424"0,0 0-368 0,0 0 0 0,0 0 2240 0,0 0 368 0,0 0 80 0,0 0 0 15,0 0-1248-15,10 3-256 0,-2-2-48 0,2-1-16 16,2-1-752-16,0 0-160 0,2-2-16 0,1 0-16 16,-1-1-416-16,3 0-80 0,1 1 0 0,2 1-16 31,0-4-1712-31,4 1-320 0,-1-1-80 0,2 1-9968 0</inkml:trace>
  <inkml:trace contextRef="#ctx0" brushRef="#br1" timeOffset="73522.28">3971 3733 19343 0,'0'0'1728'0,"0"0"-1392"0,0 0-336 0,0 0 0 16,0 0 1936-16,-8 1 320 0,0 1 64 0,2 0 16 15,-1 4-736-15,1 0-160 0,-1 3-32 0,2 0 0 0,0 4-832 0,1 2-192 16,0 0-16-16,2 4-16 0,0 0-352 0,2 2 0 15,2 0 0-15,0-3 0 0,2-1 0 0,1 0-160 16,3-1 160-16,1-2 0 0,2-2 0 0,0-2 0 16,2-1 0-16,2-1 0 0,0-1 0 0,1-3 176 15,-2 1-32-15,1-5 0 0,-2 0 144 0,-1 0 32 16,-1-4 0-16,0 0 0 0,-4-3 80 0,0 1 32 16,-3-2 0-16,-1 0 0 0,-3-1-96 0,-2 0-16 15,-2-3 0-15,-1 1 0 0,-1-1-128 0,-2 0-48 16,-3 0 0-16,1 1 0 15,-2-1-480-15,2-1-112 0,-1 1 0 0,2 0-16 16,0 1-2288-16,1 0-448 0,3 1-80 0,0-1-9872 16</inkml:trace>
  <inkml:trace contextRef="#ctx0" brushRef="#br1" timeOffset="74256.58">4234 3687 2751 0,'7'6'256'0,"1"0"-256"0,2 3 0 0,-1 2 0 16,0 2 4704-16,1 1 896 0,-3 2 176 0,3 1 48 15,-4 1-3200-15,1 2-640 0,-1-1-128 0,-1 1-32 16,1-1-896-16,-1 1-176 0,1-3-48 0,0-2 0 16,-3 0-416-16,1-2-96 0,0-3 0 0,0-1-16 15,-4-9-176-15,0 0 160 0,4 6-160 0,-4-6 160 16,0 0-160-16,0 0 0 0,5-4 0 0,-1-3 0 16,0-1-160-16,-1-2 160 0,-1-2 0 0,1-1-144 15,1-1 144-15,0-1 0 0,0-3-144 0,-2 1 144 0,1 0 0 16,1 0 0-16,1 0 0 0,2 2 0 0,-1 0 128 0,1 4 80 15,-2 0 32-15,0 5 0 0,1-2 192 0,0 4 32 16,-6 4 16-16,8-1 0 0,-1 2 48 0,0 3 16 16,-7-4 0-16,9 8 0 0,-1 5-48 0,0 1-16 15,-1 2 0-15,0 1 0 0,0 2-224 0,-2-1-64 16,0 2 0-16,-1 0 0 0,0-2-192 0,0-1 0 16,0-4 128-16,-1-1-128 0,0-1 0 0,1-4 0 15,-1-1 0-15,-3-6 0 0,0 0 0 0,0 0-288 16,7 2 32-16,-7-2 16 0,7-4-16 0,-2-3-16 15,-1-3 0-15,0-2 0 0,0-1 272 0,0-3-160 16,-2-1 160-16,1-1-128 0,0 1 128 0,-1 0 0 16,2 0 0-16,0 2-128 0,1-1 128 0,-1 2 0 15,0-1 0-15,0 4 0 0,0 0 0 0,0 2 0 0,-2 1 0 16,2 2 0-16,2-1 0 0,0 3 0 0,-6 4 0 0,0 0 0 16,0 0 0-16,9 4 0 0,0-1 128 0,0 5-128 15,1 1 192-15,-1 2-16 0,0 1-16 0,1 3 0 16,2 0-160-16,0 2 0 0,-1 0 144 0,1-1-144 15,1-3 0-15,0 0 0 0,0-1 0 0,0 2 0 16,2-2 0-16,-2-1 0 0,-2 0 0 0,4-2 0 16,-3-1 0-16,1 0 0 0,0-3 0 0,1-1 128 15,0 0-128-15,1-2 128 0,-5-1-128 0,1-2 128 16,-1-1 64-16,0-2 0 0,-1-3 16 0,-1-1 0 16,0-2 16-16,-1 1 0 0,-2-4 0 0,0 0 0 15,-1-3-64-15,-1 2-16 0,-3-1 0 0,0 1 0 16,-2-2-144-16,0 1 160 0,-4 2-160 0,1-3 160 0,0 3 16 15,-1 3 0-15,-2 2 0 0,1 1 0 0,2 2 352 0,0 2 80 16,-2 2 16-16,1 0 0 0,-1 2-304 0,1 3-48 16,0 3-16-16,3 2 0 0,0 4 0 0,2 0 0 15,1 4 0-15,1-2 0 0,3 2-256 0,1 0 0 16,0 0 0-16,2-1 0 0,1 1 0 0,1-3 0 16,2 2-144-16,1-4 144 15,1-1-544-15,2-3-32 0,0 1 0 0,2-1 0 16,1-1-592-16,3-2-128 0,-1-1-32 0,-1-2 0 15,2-2-2112-15,1 0-416 0,1-2-96 0</inkml:trace>
  <inkml:trace contextRef="#ctx0" brushRef="#br1" timeOffset="74662.81">5405 3749 15663 0,'0'0'688'0,"0"0"144"0,-8 0-656 0,1 1-176 0,-3 2 0 0,3-1 0 15,-3 4 3488-15,3 0 672 0,0 1 128 0,2 2 16 16,0 0-3136-16,1 1-624 0,3-2-128 0,2 2-32 15,3 2-192-15,1-1-32 0,3-2-16 0,0-1 0 16,1-2-144-16,1-1 0 0,2 1 0 0,0-1 128 16,-2-4-128-16,0 4 0 0,1-3-160 0,-1-1 160 15,-1-2-400-15,1 1 16 0,-1 0 0 0,-9 0 0 16,6-2 128-16,-6 2 48 0,0 0 0 0,5-5 0 16,-1 0 208-16,-4 5 0 0,0-5 0 0,-1 1 0 15,-2-4 0-15,1 3 0 0,-2-1 144 0,0 1-144 16,0-4 0-16,0 0 0 0,0 1-128 0,2 2 128 15,-1 2-448-15,3 4 32 0,0 0 0 0,0 0 0 16,0 0 224-16,0 0 64 0,9 0 0 0,2 1 0 0,0 4 704 0,2 4 160 16,0 3 32-16,0 1 0 0,0 2 144 0,1-1 48 15,0 4 0-15,-1-1 0 0,0 0 144 0,-1 1 48 16,-2-1 0-16,-1 1 0 0,-1 1 0 0,-3-1 0 16,-1 0 0-16,-3 0 0 0,-1 1-256 0,-1-1-32 15,-4-1-16-15,-2-1 0 0,0-2-400 0,-2 0-64 16,-2 1-32-16,1-4 0 0,-1 0-352 0,-1-2 0 15,2-1 0-15,-2-3-192 16,1-1-1216-16,-1-3-256 0,0-2-64 0,2-3 0 16,3-3-1488-16,1 1-304 0,2-7-64 0</inkml:trace>
  <inkml:trace contextRef="#ctx0" brushRef="#br1" timeOffset="75022.13">5871 3775 15663 0,'4'-7'1392'0,"2"0"-1120"0,-1-4-272 0,-1 1 0 15,-1-1 2928-15,-2 1 528 0,0 2 96 0,-2 0 32 16,-3 2-1680-16,-1 2-336 0,-3-2-64 0,2 5-16 16,-2-3-624-16,0 4-128 0,0 4-32 0,0 0 0 15,1 1-128-15,-1 3-48 0,1 3 0 0,2 0 0 16,1 1-336-16,3 1-64 0,1 0 0 0,1 0-128 16,2 0 0-16,1-4 0 0,1-1 0 0,3-1 0 15,-1 0 0-15,3 1-256 0,0 0 32 0,0-3 0 16,1-1 16-16,1-4 0 0,-1-4 0 0,1 2 0 15,-2-1 64-15,0-1 16 0,-1-1 0 0,-1-2 0 16,-1 1-96-16,0 1-16 0,-2-2 0 0,0-2 0 0,-1 0 240 0,-1-1-192 16,-1-1 192-16,0 2-192 0,-1-1 192 0,0 0 0 15,1 1 0-15,0 1 0 0,1 2 0 0,-3 6 160 16,0 0-160-16,0 0 128 0,0 0 288 0,8 3 48 16,-2 3 16-16,2 3 0 0,1 4 336 0,0 4 64 15,-1 0 16-15,3 4 0 0,-1 1 32 0,0 0 16 16,1-1 0-16,1-1 0 0,1-1-496 0,1-2-112 15,2-1-16-15,-1-2 0 0,1-1-528 0,1 0-112 16,1-2-32-16,2-2 0 16,1-1-2848-16,-2 0-576 0</inkml:trace>
  <inkml:trace contextRef="#ctx0" brushRef="#br1" timeOffset="76255.87">1344 5590 19343 0,'0'0'1728'0,"0"0"-1392"0,0 0-336 0,0 0 0 0,0 0 784 0,0 0 96 0,0 0 16 0,0 0 0 0,0 0 416 0,0 0 96 16,0 0 0-16,8-8 16 0,-2-1-496 0,1 0-96 16,-3 1-32-16,0-1 0 0,0-2-400 0,-2 1-80 15,1-2 0-15,-2 0-16 0,-1 1-176 0,-1 0-128 16,0 1 144-16,-2-1-144 0,-1 2 144 0,-1 0-144 15,-2 2 128-15,1 1-128 0,-2 1 176 0,0 0-48 16,-1 1-128-16,0 2 192 0,-1 2 0 0,0 2-16 16,-1 0 0-16,2 3 0 0,1 5-32 0,1 0 0 15,1 3 0-15,2 1 0 0,1 3-144 0,2 2 0 16,1 0 0-16,2 2 0 0,4 1 160 0,2 0-160 0,1-1 192 16,2 0-192-16,2-1 0 0,2-1 0 15,0-2 0-15,5-1 0 16,2-3-240-16,0-3-144 0,2-3-48 0,1-1 0 15,2-2-2192-15,-1-3-432 0</inkml:trace>
  <inkml:trace contextRef="#ctx0" brushRef="#br1" timeOffset="76600.89">1637 5497 13823 0,'0'0'1216'0,"0"0"-960"0,0 0-256 0,0 0 0 15,0 0 2304-15,0 0 400 0,-3 7 96 0,1 2 16 16,1 1-1472-16,2 2-304 0,1 2-48 0,0 6-16 15,1-3-624-15,2 2-128 16,0 1-32-16,2-2 0 0,-2-2-192 0,1 1 0 16,0-2 0-16,0-4 0 0,1-2 0 0,-1-1 192 15,1-3-48-15,-7-5-16 0,6 4 0 0,2-4-128 16,0-4 192-16,-2-1-64 0,1-2 0 0,-1-2 0 16,2-1 0-16,-1-3 0 0,-2-4 0 0,0-2-128 15,0 0 192-15,-1 1-64 0,-1 1-128 0,1-2 128 16,0 1-128-16,0 1 128 0,0 0 128 0,0 3 0 15,-2 1 16-15,1 4 0 0,-1-2 96 0,1 3 16 16,-2 2 0-16,-1 6 0 0,0 0-160 0,0 0-32 16,0 0 0-16,7 9 0 0,-1 3-192 0,2 1 0 15,0 2 0-15,1 1 0 16,0 0-352-16,0 1-112 0,2 0-32 0,0-2 0 16,0 0-848-16,1-2-192 0,-1-3-16 0,2-1-16 15,2-1-400-15,0-1-80 0,-2-3 0 0</inkml:trace>
  <inkml:trace contextRef="#ctx0" brushRef="#br1" timeOffset="76897.73">2055 5317 10415 0,'-13'-8'448'0,"7"7"128"0,0 0-576 0,-3 2 0 0,0 3 0 0,1 1 0 16,1 4 384-16,2 3-48 0,1 1 0 0,2 4 0 15,-1 1 304-15,4 6 64 0,3-1 16 0,3 3 0 16,-1-1 272-16,5 0 48 0,0 0 16 0,5-1 0 15,1 1 0-15,1-1 0 0,0-5 0 0,3-1 0 16,-1-1 80-16,-2-2 16 0,0-2 0 0,-1-3 0 0,-1-2-96 0,0-3-16 16,-2-2 0-16,-4-3 0 0,1-3 176 0,-2-1 48 15,-3-1 0-15,0-3 0 0,-2-1-16 0,0-3 0 16,-2-2 0-16,-1-2 0 0,-2-2-432 0,-3-7-96 16,-1-1-16-16,-2 0 0 0,0-2-304 0,-2-2-64 15,-3-3-16-15,-3-1 0 0,1-1-192 0,-2-2-128 16,1-2 160-16,-3-2-160 0,-1-3-144 0,1 1-128 15,-1 2-32-15,2 2 0 16,1 0-992-16,3 5-208 0,2 8-32 0,4 5-9872 16,1 5-1968-16</inkml:trace>
  <inkml:trace contextRef="#ctx0" brushRef="#br1" timeOffset="77790.36">3261 5316 15839 0,'0'0'704'0,"0"0"128"0,0 0-656 0,0 0-176 0,0 0 0 0,0 0 0 0,0 0 1280 0,0 0 208 15,0 0 48-15,6 5 16 0,-1 2-240 0,-1-1-48 16,-4-6-16-16,3 8 0 0,-2 0-608 0,0 2-128 16,-1-2-32-16,0 1 0 0,0-1 416 0,0 0 64 15,0 0 32-15,0 1 0 0,0 1-528 0,0 2-96 16,0 2-32-16,2 1 0 0,0 3-208 0,2 1-128 15,0 2 160-15,4-3-160 0,2 1 0 0,2-2 0 16,0-3 0-16,1-1 0 0,0-1 128 0,0-6-128 16,1 0 0-16,1-3 0 0,-1-1 192 0,0-4-48 15,-1-1-16-15,-1-4 0 0,-1-2 128 0,-1 0 0 16,-1 0 16-16,-2-3 0 0,-2-2 144 0,-3-1 32 16,0 0 0-16,-4 0 0 0,0-3 80 0,-2 0 32 15,-4-2 0-15,0 3 0 0,-2-2-176 0,-3 2-16 16,-1-2-16-16,-1 3 0 0,1 1-224 0,-3-2-128 0,-3 2 128 0,1 0-128 15,-1 2-160-15,2 0-96 0,0 0-32 0,2 4 0 32,2 1-208-32,2 3-32 0,2 4-16 0,3 1 0 15,7 0-1488-15,0 0-288 0,0 6-64 0,3 3-6960 0,3 0-1408 0</inkml:trace>
  <inkml:trace contextRef="#ctx0" brushRef="#br1" timeOffset="78102.84">3939 5012 23615 0,'-7'-13'1040'0,"4"8"224"15,-2-2-1008-15,0-1-256 0,0 1 0 0,-4-4 0 0,-3-1 1504 0,0 2 256 16,-1-3 48-16,-1 1 16 0,-1 2-544 0,2 2-128 16,0-1 0-16,0 2-16 0,2 3-448 0,0 4-96 15,3 3-16-15,1 4 0 0,-1 3-304 0,4 3-64 16,2 4-16-16,4 3 0 0,0 3-192 0,4 2 0 15,3 6 128-15,0 0-128 0,3 2 0 0,-1 0 0 16,2-1 0-16,3 1 0 0,2 1 0 0,1-4 0 16,-4 0-192-16,1-3 192 15,-2-1-672-15,2 0-32 0,-2-1 0 0,2 0 0 16,-1-3-832-16,0-1-160 0,-2-4-32 0,-3-2-7376 16,-2 1-1472-16</inkml:trace>
  <inkml:trace contextRef="#ctx0" brushRef="#br1" timeOffset="78243.44">3678 5364 16575 0,'0'0'1472'0,"0"0"-1168"0,0 0-304 0,0 0 0 16,12 3 3216-16,-1-6 592 0,2 0 112 0,3 0 32 16,1-4-2032-16,4-1-416 0,2-1-80 0,3 0-16 15,2-1-288-15,0-2-64 0,2-1-16 0,3 0 0 16,1 0-1040-16,1 0 0 0,2 0-208 0,2 1-11440 15,2 0-2272-15</inkml:trace>
  <inkml:trace contextRef="#ctx0" brushRef="#br1" timeOffset="79087.1">4792 4853 21935 0,'0'0'960'0,"0"0"224"0,0 0-944 0,0 0-240 0,0 0 0 0,0 0 0 16,10-9 1488-16,-18 22 256 0,0 1 48 0,1 2 16 15,2 1-368-15,1 5-80 0,2 4-16 0,2 4 0 16,0 1-448-16,2 5-112 0,1 0-16 0,1 1 0 16,2-1-288-16,2 1-64 0,1-2-16 0,0-1 0 0,1-2-400 0,0 0 128 15,2 0-128-15,-2-3 0 0,1-2 0 0,-1-3 0 16,2-3 0-16,-2-3-176 16,1-1-560-16,0-3-112 0,1-2-32 0,0-4 0 15,0-4-1984-15,-1-6-400 0,0-7-64 0</inkml:trace>
  <inkml:trace contextRef="#ctx0" brushRef="#br1" timeOffset="79556">5014 4787 18431 0,'0'0'1632'0,"0"0"-1312"16,0 0-320-16,0 0 0 0,0 0 2288 0,0 0 384 16,-3 7 80-16,1 6 0 0,-1 3-1392 0,2 1-272 0,1 5-64 0,0 3-16 15,1 2-624-15,2 5-128 16,-1 1-32-16,4 7 0 0,-1-3-224 0,1 5 0 0,1-1 0 0,2-2 0 31,3-5-624-31,-2-2-16 0,2-2 0 0,1-2 0 16,0-4-448-16,1-3-112 0,2-1-16 0,0-5 0 15,2 0-384-15,-1-9-96 0,0-2-16 0,0-5 0 16,1-2 304-16,-2-6 64 0,-2-1 16 0,0-5 0 0,-5-2 992 0,-1 2 192 0,-1-4 144 0,-2 3-192 16,0-5 1328-16,-2 1 256 0,-3 3 48 0,-1 0 16 15,-3 2 272-15,-2 2 48 0,3 2 16 0,-3 2 0 16,2 1-448-16,-1-1-96 0,0 4-16 0,5 5 0 15,-5-5-528-15,5 5-128 0,-7-2 0 0,7 2-16 16,-4 5-176-16,3 5-16 0,1 0-16 0,3 4 0 16,1 5-224-16,3-5-128 0,2 2 128 0,2-2-128 15,1-1 0-15,1 0 0 0,0-3 0 0,1-2 0 16,2-2 0-16,-2-3 0 0,0 0 0 0,-1-2 0 0,-1-2 256 0,-1-2-32 16,-2 0 0-16,-1-3 0 0,-2 0 288 0,-1-1 48 15,-1-1 16-15,-3-1 0 0,-1 0-64 0,-1-3-16 16,-1 2 0-16,-2-2 0 0,-3 1-256 0,-1 0-48 15,-1-2-16-15,-1 3 0 0,-2-3-368 0,-1 0-64 16,-3 2 0-16,1-1-16 16,-1-1-1776-16,2 2-336 0,-1 0-80 0,4 2-16 15,2 0-864-15,1-1-176 0</inkml:trace>
  <inkml:trace contextRef="#ctx0" brushRef="#br1" timeOffset="79899.73">5526 5008 14735 0,'0'0'640'0,"4"15"160"0,0 3-640 0,0 4-160 0,1 1 0 0,1 1 0 16,-1-2 3424-16,-1 1 656 0,0 1 128 0,0-2 16 16,-1-1-2160-16,1-3-432 0,0-1-96 0,0-2 0 15,0-4-912-15,0 0-176 0,0-5-48 0,0 1 0 16,-4-7-32-16,0 0-16 0,0 0 0 0,6 0 0 16,1-3-160-16,-2-1-16 0,-1-2-16 0,0-5 0 15,0 0-32-15,0-4-128 0,-2 0 192 0,0-2-64 16,-1 0-128-16,-1-3 128 0,0 3-128 0,-1-2 128 15,-1 2-128-15,1 0 0 0,0 2 0 0,-1 4 128 16,1-4 0-16,0 5 0 0,0 1 0 0,-1 3 0 16,2 6 144-16,0 0 32 0,0 0 0 0,0 0 0 15,0 0-304-15,2 11 0 0,0 1 0 0,1 1 0 0,-1 0 0 0,2 1 0 16,1 3-192-16,2-1 48 16,1 1-256-16,0-3-48 0,1-1-16 0,1-1 0 15,1 2-624-15,2-1-128 0,1 0-32 0,4-5 0 16,-1-2-1952-16,3-2-400 0,-1-1-80 0,1-2-7968 15</inkml:trace>
  <inkml:trace contextRef="#ctx0" brushRef="#br1" timeOffset="80259.38">5980 5131 2751 0,'0'0'128'0,"-4"-7"16"0,-1-1-144 0,0 2 0 16,0-1 0-16,-1 3 0 0,-3 3 4928 0,0 2 944 16,-3 2 192-16,1 1 32 0,-1 1-3472 0,1 2-688 15,1-1-144-15,2 2-16 0,2 1-560 0,1-1-96 16,1 1-32-16,4-1 0 0,0-8-752 0,2 6-144 15,-2-6-48-15,8 7 0 0,1-2-144 0,2-1 192 0,-1-3-192 0,0-1 192 16,2 0-192-16,-1-1-192 0,-1-2 32 0,0 2 16 16,0-4-208-16,-1 0-32 0,-1-2-16 0,-1 1 0 15,0-2 0-15,-2 1 0 0,-1 2 0 0,-4 5 0 16,0 0 880-16,3-6 176 0,-3-4 48 0,0 7 0 31,0 3-1552-31,0 0-304 0,-6-4-64 0,6 4-16 16,-4-4 464-16,4 4 112 0,0 0 16 0,-1-5 0 15,1-2-224-15,0 7-32 0,4-4-16 0,-4 4 0 16,8 0 288-16,2 4 64 0,2-1 16 0,0 3 0 0,-2 5 736 0,3 3 128 0,0 3 48 0,3 1 0 16,-2 0 1104-16,1 2 208 0,-2 1 48 0,-2 0 16 15,0-2 32-15,-2 1 0 0,-3-2 0 0,0 2 0 0,-2 0-320 0,-6 0-64 16,-2 1-16-16,-1 0 0 16,-1 0-464-16,-3 1-80 0,-3-4-32 0,-1 0 0 0,0-1-368 0,-2-1-80 15,1-3-16-15,-2-1 0 0,1-3-336 0,2-3 128 16,1 1-128-16,3-5 0 15,-2-3-3456-15,2-5-768 0</inkml:trace>
  <inkml:trace contextRef="#ctx0" brushRef="#br1" timeOffset="80493.66">6091 4532 14735 0,'8'17'1312'0,"-2"-5"-1056"0,2 6-256 0,4 3 0 16,2 4 2512-16,3 2 448 0,1 2 96 0,3 2 16 16,1 2-544-16,1-1-96 0,0 2-32 0,1 0 0 15,-2 0-800-15,-1 1-176 0,-3 2-16 0,-3 2-16 16,0-1-368-16,-5 1-64 0,-1 3 0 0,-2 1-16 16,-3-3-496-16,0 0-112 0,-2 1-16 0,0 1 0 15,-2-5-320-15,-2 1 0 0,1 0 0 0,-2-3-128 31,1-1-1968-31,-1-3-384 0</inkml:trace>
  <inkml:trace contextRef="#ctx0" brushRef="#br1" timeOffset="81056.1">3317 6346 18431 0,'-4'-2'816'0,"0"-3"160"0,-17 8-784 0,13-6-192 0,0 3 0 0,-2 0 0 15,-2 0 1568-15,-1 3 272 0,-3 1 48 0,2 1 16 16,0 3-176-16,-1 2-16 0,2 2-16 0,2 2 0 0,0 2-912 0,2 4-176 16,1 0-32-16,3 3-16 0,2 0-176 0,3 2-48 15,2 0 0-15,2-1 0 0,1 1 16 0,3-1 0 16,3-2 0-16,1 0 0 0,3-1-224 0,0 0-128 15,2-3 128-15,1 0-128 16,1-5-752-16,2-2-208 0,3-4-64 0,1-1 0 16,0-5-2000-16,0-2-416 0,1-9-80 0</inkml:trace>
  <inkml:trace contextRef="#ctx0" brushRef="#br1" timeOffset="81401.38">3537 6080 2751 0,'0'0'128'0,"0"0"16"0,-3 9-144 0,3 4 0 16,0 4 0-16,3 6 0 0,1 3 5280 0,2 4 1024 0,0 3 208 0,1 4 32 16,3-2-3984-16,0 1-784 0,3 2-176 0,0-1-16 15,1-2-816-15,2 0-144 0,-2-1-48 0,1-2 0 16,-2-2-400-16,0-3-176 0,1-4 128 0,-2-2-128 16,-2-3 144-16,-1-2-144 0,-1-2 160 0,0-6-160 15,-3 0 192-15,-5-8-64 0,0 0-128 0,0 0 192 16,7-3 48-16,-2-2 0 0,-1-3 0 0,1-2 0 15,-2-5-48-15,-1-3 0 0,0-1 0 0,-1-4 0 16,-1 0-192-16,1-2 128 0,2 0-128 0,-2 1 0 16,1 0 160-16,0 5-160 0,1-2 160 0,-1 5-160 15,1 3 256-15,0 3-32 0,0 3-16 0,-3 7 0 16,0 0-32-16,8 0-16 0,0 3 0 0,1 4 0 16,2 4 32-16,0 3 16 0,1 2 0 0,1 2 0 0,-2 3-208 0,2-1-256 15,1 0 48-15,0 1 16 16,2 0-528-16,0-1-112 0,1-2 0 0,1 0-16 15,3-1-2144-15,0 0-416 0,1-5-96 0</inkml:trace>
  <inkml:trace contextRef="#ctx0" brushRef="#br1" timeOffset="81729.58">4349 6497 24127 0,'-10'-16'1072'0,"5"10"208"0,-1-2-1024 0,-1-1-256 15,-3 0 0-15,1 1 0 0,0 1 1728 0,0 4 304 16,0 0 48-16,0 2 16 0,1 1-784 0,1 1-160 0,2 2-16 0,-1-2-16 15,-2 4-656-15,4 0-128 0,3 3-16 0,1 3-16 16,1 2-304-16,4-4 0 0,2 1 0 0,-1 1 0 16,2-1 0-16,1 0 0 0,2 0 0 0,-1-1 0 15,0-2 0-15,1 1 0 0,-2-1 0 0,0-2 0 16,0-1 0-16,0-1 0 0,1-2 0 0,-1-2 0 16,-2-2-144-16,1-1 144 0,-1-1-128 0,-1-3 128 15,1 0 0-15,-3-1 0 0,1-1 0 0,0-1-128 16,-2 2 128-16,-2-3 0 0,-1 2 128 0,0-1-128 15,0 1 256-15,0-2-32 0,-1 4 0 0,-1 2 0 16,2 6 80-16,0 0 16 0,0 0 0 0,0 0 0 16,0 0 48-16,0 0 16 0,0 0 0 0,0 0 0 15,7 6-384-15,0 2 144 0,-1 1-144 0,1 1 0 16,0-3 0-16,1 2 0 0,-1 1-160 0,1 0 160 16,1-1-896-16,0 0-64 0,1 0-16 0,1 1 0 15,-1-4-1984-15,1 2-400 0,-1-2-80 0</inkml:trace>
  <inkml:trace contextRef="#ctx0" brushRef="#br1" timeOffset="81854.53">4709 6504 12895 0,'0'0'576'0,"0"0"112"16,-3 6-560-16,2 1-128 0,2 0 0 0,1 3 0 0,-1 0 3328 0,2-1 624 16,1 0 128-16,-1 0 16 0,3 0-3232 0,0 1-656 15,1-7-208-15,1 1 128 16,-1-1-1920-16,1-3-384 0,0-1-80 0</inkml:trace>
  <inkml:trace contextRef="#ctx0" brushRef="#br1" timeOffset="82260.67">4656 6279 20207 0,'-12'-14'896'0,"8"5"192"0,-1 0-880 0,0 0-208 0,-2-1 0 0,3 1 0 16,1 1 1088-16,2 1 160 0,2 1 32 0,2 0 16 31,-2 1-1552-31,5 1-304 0,0 1-64 0,3 2-16 15,3 0-1008-15,1 2-208 0,1 2-32 0,1 2-16 16,-1 0 160-16,2 4 16 0,-2 0 16 0,0 3 0 0,1-2 2032 0,-1 5 416 0,0 0 80 0,-1 1 16 16,-1 0 1152-16,-1 2 256 0,2 1 32 0,-4 2 16 15,-1 0-720-15,-1 1-144 0,1 0-16 0,-3-1-16 16,2 2-176-16,-1-5-48 0,1 0 0 0,-2-4 0 0,0 1-240 16,-1-1-48-16,0-5-16 0,0 0 0 0,-4-9-480 0,0 0-80 15,5 7-32-15,-5-7 0 0,0 0-16 0,0 0 0 16,0 0 0-16,7-4 0 0,-2-4 32 0,-1-1 0 15,-1-1 0-15,-1-2 0 0,2 0-96 0,0-4-32 16,0 2 0-16,1 1 0 0,2-4 112 0,-1 4 32 16,-1-3 0-16,2 3 0 0,-1 3 288 0,1 2 64 15,1 3 16-15,0 2 0 0,1 2-64 0,1 2-16 16,1 4 0-16,-1-1 0 0,2 3-80 0,-1 1 0 16,3 3-16-16,0-1 0 0,-1 0-352 0,0 2-144 15,1 1 128-15,-1 0-128 16,-1 0-960-16,1 3-256 0,1-5-64 0,2 1-11072 15,0 1-2192-15</inkml:trace>
  <inkml:trace contextRef="#ctx0" brushRef="#br2" timeOffset="95964.64">9958 8207 16751 0,'0'0'736'0,"0"0"160"0,0 0-704 0,0 0-192 16,0 0 0-16,0 0 0 0,0 0 1136 0,5 7 192 15,-1 1 32-15,1 1 16 0,0 1-160 0,1 5-48 16,-1 2 0-16,1 2 0 0,2 2-304 0,-1 4-64 16,-2 4-16-16,0 1 0 0,-1 2-240 0,0 2-48 15,0 0-16-15,1 1 0 0,0 4-16 0,-1-1 0 16,-1-1 0-16,-2-1 0 0,-1 1 0 0,-3 0 0 15,1 0 0-15,-2 1 0 0,-1-2-112 0,-1-1-32 16,0-1 0-16,-2-4 0 0,-1-2-48 0,0-4-16 0,0-1 0 16,-2-4 0-16,2-2-32 0,-1-1-16 0,-1-3 0 0,0-2 0 15,-1-1-48-15,0-4-16 0,0-1 0 0,1-1 0 16,0-2-144-16,0-5 128 0,-3-4-128 0,1-2 128 16,0-2-128-16,2-5 0 0,0 0 0 0,2-6 0 15,1-1 0-15,3-2 0 0,1-1 0 0,2-3-176 16,0-2 176-16,4-2 0 0,-1-1-144 0,3 2 144 15,2-3 0-15,2 2 0 0,1 0 0 0,0 1 0 16,1-1 0-16,-1 1 256 0,0 2-32 0,0 4-16 16,1 2 112-16,1 3 32 0,-2 3 0 0,1 4 0 15,2 1-128-15,0 5-32 0,-3 3 0 0,1 3 0 16,1 4 0-16,-1 4-16 0,1 4 0 0,0 6 0 16,-2 0 16-16,-1 5 0 0,-2 2 0 0,1 4 0 15,2 3-64-15,-1 3-128 0,-1 2 192 0,-1 2-64 0,1-2-128 0,-2 1 160 16,-1 1-160-16,1-2 160 0,3-1-160 0,1-1 128 15,0-1-128-15,0-2 128 0,1-2-128 0,0-2 0 16,3-3 0-16,3-1 0 0,-1-1 0 0,2-1 0 16,0-2 0-16,1-2-176 15,-1-2-288-15,0 0-64 0,2-1-16 0,-1-1 0 16,0-1-2352-16,0-2-480 0,1-2-80 0</inkml:trace>
  <inkml:trace contextRef="#ctx0" brushRef="#br2" timeOffset="100164.68">10933 8732 21183 0,'-7'2'944'0,"0"2"192"0,-1 0-912 0,1 1-224 0,2 0 0 0,1 1 0 16,4-6 1648-16,0 0 272 0,0 0 64 0,3 6 16 16,1 1-768-16,2-3-144 0,3-2-48 0,2-2 0 15,2 2-528-15,2 0-128 0,4 1 0 0,0-2-16 16,2-1-112-16,3-1-32 0,-1-3 0 0,4 1 0 15,3 3-224-15,2 0 0 0,0 0-144 0,0-2 144 16,0-2-2240-16,-1 0-336 0,-1 0-80 0,0 0-16 16</inkml:trace>
  <inkml:trace contextRef="#ctx0" brushRef="#br2" timeOffset="100492.73">11942 8599 22111 0,'-5'1'1968'0,"-2"2"-1584"15,2 0-384-15,-1 3 0 0,-2-2 1184 0,-1-1 160 16,0 0 16-16,-2 1 16 0,-1 2-672 0,1 2-144 0,-2 1-32 0,-2 3 0 16,2-4-128-16,-1 1-16 0,1 2-16 0,1 0 0 15,2 2-176-15,1 3-48 0,2 2 0 0,0 0 0 16,1 1 48-16,2-5 16 0,3 2 0 0,2-1 0 15,0 1-208-15,3 0 0 0,1-3 128 0,2 0-128 16,2-3 0-16,0 1 0 0,2-2 0 16,2-1 0-16,1-1 0 0,0 0 0 0,1-3 0 0,0 1 0 15,0-2-144-15,0-2 144 0,1-1 0 0,1-1-144 16,0-2-80-16,0-1-16 0,-1-2 0 0,-2-1 0 31,-1 1-144-31,-1-1-16 0,-1-2-16 0,-2 0 0 16,2 0-304-16,-2 0-64 0,-1-1-16 0,0 3 0 15,-2-1-608-15,1 1-128 0,-1 1-32 0</inkml:trace>
  <inkml:trace contextRef="#ctx0" brushRef="#br2" timeOffset="101055.17">12477 8668 16575 0,'0'0'736'0,"0"0"160"0,0 0-720 0,0 0-176 0,0 0 0 0,-6-4 0 15,1-1 3008-15,0 1 576 0,-2-2 128 0,1 3 0 16,-1 0-2192-16,1 2-448 0,-2-1-96 0,-1 2-16 16,-3 2-528-16,0 2-112 0,-1-1-32 0,2 4 0 15,-5 2-288-15,2 2 128 0,1 0-128 0,1 4 0 16,1 0 0-16,2 2 0 0,0-1 0 0,3-1 0 15,2 1 0-15,1-2 0 0,2 1 0 0,2-1 0 16,0-1-128-16,3 0 128 0,3 0 0 0,1-4-144 16,0-1 144-16,2-1 0 0,3-1-144 0,1-4 144 15,3-1-256-15,-2-1 32 0,-1-3 0 0,0-2 0 0,1-3 0 0,-2-1 0 16,-2-1 0-16,1-1 0 0,-1-3 224 0,-2 1 0 16,-3 0-160-16,1-2 160 0,-3 1 0 0,1 0 0 15,0-1 0-15,-1 4 0 0,-1-1 528 0,-1 3 32 16,1 1 0-16,-3 0 0 0,1 2 224 0,0-1 48 15,-1 7 16-15,0 0 0 0,0 0-352 0,0 0-80 16,0 0-16-16,0 0 0 0,3 9-400 0,0 2 0 16,1-1 128-16,1 3-128 0,1 2-176 0,1-1-64 15,-1 0-16-15,2 1 0 16,0-2-2368-16,1 0-496 0,2 0-80 0</inkml:trace>
  <inkml:trace contextRef="#ctx0" brushRef="#br2" timeOffset="101367.63">12796 8649 9215 0,'0'0'400'0,"-4"10"96"0,1 3-496 0,1-2 0 0,1 0 0 0,2 1 0 16,0 2 4000-16,3 0 704 0,1 1 144 0,1 0 16 15,0 1-2816-15,1-1-576 0,0 1-128 0,1 0 0 16,0-1-320-16,0 1-48 0,1 0-16 0,1-2 0 15,-2-2-128-15,0-2-16 0,-1-1-16 0,-1-1 0 16,-1-3-96-16,-1 1 0 0,-4-6-16 0,0 0 0 16,0 0-80-16,0 0-16 0,0 0 0 0,3-7 0 15,-1-1-192-15,0-1-32 0,-2-3-16 0,0-1 0 0,-2-4-208 16,1-1-144-16,-2-1 192 0,2-2-192 0,-1-1 0 0,0-2-256 16,0 1 32-16,0 0 0 15,1 1-1696-15,0 0-352 0,1 0-64 0,1 0-9088 16,2 1-1824-16</inkml:trace>
  <inkml:trace contextRef="#ctx0" brushRef="#br2" timeOffset="101789.78">13088 8338 12895 0,'0'0'1152'0,"0"0"-928"15,0 0-224-15,5 8 0 0,-1 0 2944 0,1 2 560 16,1 3 96-16,-1 3 32 0,1 3-1680 0,1 2-336 15,-1 2-64-15,2 2-16 0,0 3-368 0,0-2-80 0,0 1 0 0,-1 2-16 16,0-1-448-16,-1 1-96 0,1-1-16 0,1 0 0 16,-3-3-288-16,-1 0-64 0,0-2-16 0,0-3 0 15,-2-1-144-15,1 1 0 0,0-4 0 0,-2-3 0 16,-1-3 0-16,0-1 0 0,-1 0 0 0,1-2 0 16,0-7 0-16,0 0 0 0,0 0 0 0,0 0 0 15,-6-3 0-15,0-1-256 0,2-5 48 0,1-1 0 31,1-3-176-31,2-2-48 0,2 1 0 0,1-2 0 0,1 1 160 0,1 0 16 0,2 1 16 0,0 0 0 16,1-2 240-16,1 3 0 0,2 1 0 0,2 6-144 16,1-1 448-16,2 5 80 0,1 0 32 0,1 4 0 15,0 0 192-15,1 5 32 0,-3-2 16 0,1 3 0 16,0 2 128-16,0 3 32 0,-4 0 0 0,-2 2 0 0,-2-1-96 0,-3 2-16 16,1-1 0-16,-4 3 0 0,-5 2-192 0,0 0-64 15,-5 2 0-15,-1-4 0 0,-2 0-208 0,-2-2-48 16,-2 0-16-16,-1-2 0 0,1-2-176 0,0-2 0 15,-1-3 0-15,1-2 0 16,0-3-336-16,-1-2-160 0,1-2-16 0,2-3-16 16,2-3-2112-16,-1-1-432 0,5-2-64 0,2-3-13360 0</inkml:trace>
  <inkml:trace contextRef="#ctx0" brushRef="#br2" timeOffset="102055.31">13720 8635 24063 0,'0'0'1072'0,"0"0"208"0,0 0-1024 0,0 0-256 0,-4 7 0 0,-1 2 0 16,-1 2 1984-16,-1 3 352 0,-1 1 64 0,1 5 16 16,-1-1-1200-16,1 3-256 0,2 1-32 0,2-1-16 15,2 1-528-15,2-3-128 0,3-1 0 0,1-2-16 16,3 0-240-16,1-4 0 0,3-1 0 0,1 0 0 16,0-4 0-16,2-3 128 0,0-4-128 0,0-1 0 15,-2-1 160-15,0-6-16 0,-2 1 0 0,1-2 0 16,-3-1 224-16,0-2 32 0,-1 2 16 0,-1-2 0 15,-3 0-32-15,-3-1-16 0,-1-1 0 0,0 0 0 16,-3 0-368-16,1 0 0 0,-2-1 0 0,-1 0 0 16,-1-2-1440-16,0 0-208 15,-3-1-32-15,-2 0-16 0,2 2-1312 0,1-2-272 0,1 1-48 0</inkml:trace>
  <inkml:trace contextRef="#ctx0" brushRef="#br2" timeOffset="102367.84">13929 8579 11967 0,'10'9'1072'0,"1"0"-864"15,-1 2-208-15,1 2 0 0,-1 2 3824 0,0 4 720 16,2-2 128-16,-3 3 48 0,-2 5-2352 0,-1-1-480 16,1-1-96-16,-3 1 0 0,-2-1-720 0,2-1-144 15,-1 2-32-15,0-6 0 0,-1 0-512 0,-1-1-128 16,-1-1 0-16,2-3-16 0,0-1-240 0,0-5 0 16,-2-7 0-16,0 0 0 0,0 0 0 0,0 0 0 15,0 0-208-15,4-7 64 16,1-5-336-16,0-2-64 0,-1-2-16 0,2 0 0 15,0-6-272-15,-1 1-48 0,1 0-16 0,1 0 0 0,-1 1 512 0,1-1 80 0,3-1 32 0,2 1 0 16,0 1 528-16,0-1 96 0,1 6 32 0,0-2 0 16,1 5 832-16,0 5 192 0,1 4 16 0,-1 3 16 15,2 2-288-15,-2 3-48 0,-1 6-16 0,0 3 0 16,0 2-256-16,-1 5-48 0,-2 0-16 0,1 1 0 16,0 0-480-16,1 1-96 0,-1 1-32 0,0 1 0 31,1-1-1824-31,0 1-352 0,0-1-80 0,-1-2-16 0</inkml:trace>
  <inkml:trace contextRef="#ctx0" brushRef="#br2" timeOffset="102931.76">15439 7961 13823 0,'0'0'608'0,"0"0"128"0,1 8-592 0,-1 2-144 0,-1 3 0 0,1 4 0 16,-3 5 4352-16,-1 3 848 0,-1 4 176 0,0 5 16 0,-2 8-2944 0,1 1-592 16,-1 5-112-16,-1 4-16 0,-1 1-1088 0,1 1-224 15,1 1-32-15,-1-3-16 0,1 0-224 0,2 0-144 16,1 0 192-16,1-1-192 0,3-4 0 0,3-4-224 15,0-1 16-15,2-4 0 16,1-3-1392-16,4-7-256 0,0-1-64 0,4-7-16 16,2-1-752-16,2-6-160 0,2-4-32 0</inkml:trace>
  <inkml:trace contextRef="#ctx0" brushRef="#br2" timeOffset="103260.12">15836 8649 12895 0,'0'-18'576'0,"-1"9"112"0,-2-1-560 0,1-1-128 0,-3 2 0 0,-1 1 0 15,0 2 4032-15,-2 1 784 0,-1 2 160 0,-2 4 16 16,-2 4-3088-16,0 5-624 0,0 3-128 0,0 2-32 16,2 3-560-16,1 5-112 0,0-2-32 0,2 2 0 15,3 2-416-15,0-2 0 0,0 1-144 0,2-5 144 16,3 2 0-16,3-3 272 0,-2-2-16 0,1-2-16 16,4-1-240-16,0-2 0 0,1-5 0 0,2 0 0 15,1-4 0-15,2-2 0 0,1-1 0 0,1-4 0 16,-2-3-192-16,0 0 64 0,-2-4 128 0,3-1-208 15,2-1 208-15,-2 1 0 0,-2-3 0 0,1 1 0 16,-1 0 0-16,-1-2 0 0,-1 2 0 0,-1 2 0 16,-2 1 0-16,1 3 0 0,-3-2 176 0,0 3-48 15,-2 2 240-15,-2 6 48 0,2-7 16 0,-2 7 0 0,0 0 160 0,0 0 48 16,0 0 0-16,0 0 0 0,0 0-448 0,0 10-192 16,0-1 160-16,1 0-160 0,2 1 0 0,-1 2 0 15,1 1-208-15,2 1 64 16,0 2-560-16,0 0-128 0,1-1 0 0,0 0-16 15,1-4-2080-15,1 1-400 0,-1-1-96 0</inkml:trace>
  <inkml:trace contextRef="#ctx0" brushRef="#br2" timeOffset="103619.5">16290 8038 19343 0,'0'0'1728'0,"0"0"-1392"0,0 0-336 0,-3 7 0 16,1 0 3472-16,-1 5 624 0,1 1 128 0,0 7 32 15,1 4-2592-15,1 6-528 0,0 6-112 0,1 4 0 16,2 0-624-16,1 2-112 0,-2 1-32 0,2 0 0 0,0 0-256 0,0 0 0 16,1 3 0-16,-1-3 0 0,1-1-192 0,1 1 192 15,-2 0-208-15,1 0 80 16,0-4-2080-16,1-3-416 0,1-2-64 0</inkml:trace>
  <inkml:trace contextRef="#ctx0" brushRef="#br2" timeOffset="104057.09">16582 8722 26079 0,'-4'16'1152'0,"4"-4"256"0,1 5-1136 0,2 2-272 15,0 2 0-15,0 4 0 0,3 0 1440 0,0 1 224 16,-1 0 64-16,3 1 0 0,1 1-1056 0,2-1-208 0,-2-2-32 0,0-2-16 16,0-1 144-16,-1-1 16 0,-1-1 16 0,-1-5 0 15,-2 0-464-15,2-5-128 0,2-1 0 0,-2 2 0 16,-3-5 128-16,-3-6 16 0,0 0 0 0,0 0 0 16,0 0-144-16,0 0 0 0,0 0 0 0,-1-6 0 15,-3-6 0-15,-1 0 128 0,0-1-128 0,0-4 192 16,-1-1-192-16,2-4-224 0,1-4 48 0,0-3 16 31,0-2-480-31,2-3-80 0,1-3-32 0,1-2 0 16,2-2-320-16,2-1-64 0,0 2-16 0,3 2 0 0,1 4 608 0,0 4 112 0,-1 4 32 0,0 4 0 15,0 1 992-15,1 5 208 0,-1 6 32 0,1 1 16 16,0 5 432-16,0 1 96 0,0 6 16 0,-2 3 0 0,1 1-624 0,0 4-128 16,-1 2-32-16,-1 3 0 0,-3 0 32 0,0 1 0 15,0 2 0-15,-2-1 0 0,-2 1-272 0,-2-1-48 16,0 2-16-16,0-1 0 0,-3 1-304 0,0-1 0 15,1-1 0-15,-2-2 0 16,1-3-448-16,-1-2-32 0,1-2-16 0,0-3 0 16,6-6-3648-16,0 0-720 0,0 0-160 0,0 0-32 0</inkml:trace>
  <inkml:trace contextRef="#ctx0" brushRef="#br2" timeOffset="104697.64">16897 8198 27647 0,'0'0'2448'0,"0"0"-1952"16,0 0-496-16,4 11 0 0,0 4 1648 0,0 5 224 0,1 2 48 0,-1 6 16 16,0 4-560-16,0 3-112 0,0 3-32 0,0 3 0 15,-1 0-208-15,1 2-32 0,-2 0-16 0,1-1 0 16,-2-2-496-16,2 0-96 0,-1-4-32 0,1-1 0 16,-1-2-352-16,2-4 0 0,0-5 0 0,0-2 0 15,1-3 0-15,-1-4-160 0,0-3 160 0,0-1 0 16,0-5-128-16,-4-6 128 0,0 0 0 0,7-4 0 15,-1-4 0-15,2-2 0 0,-2-3 0 0,2-3 0 16,-1-1 0-16,-1-4 0 0,-1-1 0 0,2-5 0 16,0-1 0-16,-1 1 0 0,2 0 0 0,0 1 0 15,0 2 128-15,-2 1 48 0,3 3 0 0,-1 5 0 16,-1 0 128-16,-1 5 16 0,1 2 16 0,-2 4 0 0,-5 4-336 16,6 4 144-16,1 4-144 0,1 5 0 15,-2 4 0-15,1 4 0 0,-1 2 0 0,1 3 0 0,1 3-192 0,-1-2 0 16,4-2 0-16,1 0 0 15,1-2-1344-15,1-1-256 0,-1 1-48 0,1-4-16 16,2-1-1024-16,-2-1-224 0,2-5-32 0,1-3-16 16,0 0 96-16,0-6 32 0,-2-2 0 0,1-2 0 15,-2-4 288-15,2-2 64 0,-4-2 16 0,1-3 0 0,-1-1 2400 0,-2-4 496 16,-1 2 80-16,-1-4 32 0,-3-1 2784 0,-1-1 576 16,-1 0 96-16,-3 1 32 0,-3 1-1344 0,0 2-256 15,1 4-48-15,-2-3-16 0,-3 4-528 0,1 5-112 16,-1 1-32-16,0 5 0 0,-1 2-240 0,1 5-48 15,-1 0-16-15,2 3 0 0,-1 4-624 0,3-1-112 16,2 4-16-16,-1 1-16 0,1-1 144 0,2 3 16 16,0-4 16-16,1 4 0 0,0-5-752 0,3-1-160 0,0-1-16 0,1-2-16 15,2-1 336-15,2-1 0 0,-1-3 0 0,0-1 0 16,-1-2 192-16,1-2 128 0,0-2 0 0,1 0 16 31,0-2-656-31,0-4-128 0,-1 0-16 0,0 0-16 0,0-3 336 0,0-1 144 0,-2-1-128 0,1 0 128 16,-2 0 0-16,0 0 0 0,0 0 0 0,-1 1 0 15,-2 3 128-15,0 2 48 0,1 1 16 0,-3 6 0 16,0 0 384-16,0 0 64 0,0 0 32 0,0 0 0 16,4 6-400-16,1 5-80 0,1 2 0 0,1 1-16 15,-2 0-176-15,4 2 0 0,4 0 0 0,-1 1 0 16,0 0-1088-16,3 0-288 0,6 1-64 0</inkml:trace>
  <inkml:trace contextRef="#ctx0" brushRef="#br2" timeOffset="105588.17">18115 8679 18431 0,'0'0'1632'0,"0"0"-1312"0,-8 4-320 0,2 0 0 0,-1 0 2688 0,7-4 448 16,-5 7 112-16,5-7 16 0,0 0-1248 0,0 0-240 16,0 0-48-16,0 0-16 0,3 6-960 0,1-2-192 15,3 0-48-15,3-3 0 0,0 1-384 0,3-4-128 16,3 0 0-16,3-5 0 16,3 1-1168-16,3-1-352 0,1 1-64 0,2-1-16 15,-2 1-1520-15,0-1-304 0</inkml:trace>
  <inkml:trace contextRef="#ctx0" brushRef="#br2" timeOffset="105854">18925 8539 16575 0,'0'0'736'0,"0"0"160"15,-7 0-720-15,-1 0-176 0,-1 0 0 0,-1 0 0 0,-2 0 2608 0,-1 0 480 0,-1 0 112 0,-2 2 0 16,-1 3-1392-16,2 1-272 0,0-1-64 0,1 3-16 15,-1 2-384-15,2-1-80 0,2 2-16 0,0 0 0 16,1 2-400-16,1 3-64 0,2 1-32 0,2 1 0 16,1 1-112-16,3-1-32 0,1 0 0 0,2-1 0 15,4 0-208-15,1 1-128 0,1-2 128 0,4-2-128 16,1-1-176-16,3 0-96 0,2-1-32 0,4 0 0 16,0-3-1312-16,2-1-272 0,-1-2-48 0,2 1-16 15,1-5-1296-15,-1 2-256 0</inkml:trace>
  <inkml:trace contextRef="#ctx0" brushRef="#br2" timeOffset="106198.03">19321 8656 18431 0,'-6'-1'1632'0,"-2"-2"-1312"16,-3 3-320-16,0 3 0 0,-5-3 1664 0,2 4 256 16,1-2 48-16,0 5 16 0,-2 2-544 0,3 1-96 15,1 2-32-15,0 1 0 0,2 1-736 0,3 2-160 16,0 0-32-16,4-2 0 0,1-1-224 0,2-1-160 15,1-2 192-15,2 1-192 0,2-2 0 0,0 0 0 16,2-1 0-16,1-2 0 0,1-3 0 0,2 1-176 16,1-3 176-16,2 0-160 0,0-2-48 0,0 0-16 15,-1-6 0-15,2 2 0 0,-2 0 48 0,0 0 16 0,-1-3 0 16,2-3 0-16,-5 2 160 0,-1-1 0 0,-1 1 0 0,-2 0-128 16,0 1 352-16,-2 0 80 0,-2 0 16 0,-2 8 0 15,-1-5 544-15,1 5 112 0,0 0 32 0,0 0 0 16,0 0-112-16,0 0-32 0,0 0 0 0,0 0 0 15,0 0-512-15,-4 8-96 0,1-1-32 0,1 3 0 16,0-1-224-16,4 0 0 0,0 1 0 0,2 1 0 31,3-1-1024-31,-1 1-240 0,2-4-48 0,1 1-9376 0,3-1-1856 0</inkml:trace>
  <inkml:trace contextRef="#ctx0" brushRef="#br2" timeOffset="106463.52">19685 8604 6447 0,'0'0'272'0,"-4"8"80"0,-3-1-352 0,2 3 0 15,1 4 0-15,0 0 0 0,2 1 5008 0,-1 0 944 16,2 0 176-16,1 0 32 0,0 2-3936 0,1-2-800 16,-1-1-144-16,1 0-48 0,3-2-496 0,-1-2-96 15,-2-2-32-15,2 0 0 0,-1-1-288 0,-2-7-48 16,0 0-16-16,0 0 0 0,0 0 0 0,0 0 0 15,0 0 0-15,0 0 0 0,0 0 224 0,0 0 32 16,3-7 16-16,-2-1 0 0,-1-1 128 0,0 0 32 16,0-1 0-16,-1-2 0 0,0 0-352 0,-1 0-64 15,1-1-16-15,0 0 0 0,1 0-496 0,0-2-96 16,1-1-32-16,3 0 0 16,1 1-1616-16,-1-2-336 0,3 0-64 0,1 1-8368 0,1-1-1664 0</inkml:trace>
  <inkml:trace contextRef="#ctx0" brushRef="#br2" timeOffset="106901.16">20056 8280 23039 0,'0'0'2048'0,"0"10"-1648"0,-1 4-400 0,0 7 0 16,-1 5 2000-16,1 3 320 0,0-1 64 0,0 2 16 15,-1 2-992-15,2 0-192 0,0 2-32 0,0-1-16 0,0-2-464 0,2 0-112 16,-1-3-16-16,1-1 0 0,0-2-368 0,-1-1-80 15,0-1 0-15,2-2-128 0,-3-3 160 0,1-1-160 16,1-4 128-16,-2-3-128 0,0-1 0 0,0-2 0 16,0-7 0-16,0 0 0 0,0 0 0 0,0 0-192 15,0 0 0-15,0 0 16 0,0 0-80 0,0-9 0 16,0-2-16-16,1 0 0 16,0-3-224-16,3 1-32 0,0-3-16 0,3-1 0 15,0 0-16-15,3 0 0 0,-1-3 0 0,1 3 0 0,0 2 320 0,4 1 64 16,-1 3 16-16,2 2 0 0,2-1 352 0,-1 7 64 15,-1 1 0-15,2 4 16 0,2 1 464 0,-2 5 96 16,0 3 0-16,-2 0 16 0,-2 3-64 0,-1 1-16 16,-2 0 0-16,-2 1 0 0,-3 3 96 0,-2-4 16 0,-3 2 0 0,-3 0 0 15,-2 0-32-15,-1-1 0 0,-3-2 0 0,-2 1 0 16,-1-2-544-16,-1-2-112 0,-1 1-32 0,0-3 0 16,-1 0-160-16,1-4 0 0,0-1 0 0,-1-1 0 31,1-2-352-31,2 1-160 0,2-2-16 0,1-4-16 15,0-3-1696-15,2-1-352 0,2-1-64 0,1-1-16 16,1-3-1280-16,3 0-256 0</inkml:trace>
  <inkml:trace contextRef="#ctx0" brushRef="#br2" timeOffset="107166.8">20552 8668 6447 0,'0'0'272'0,"0"0"80"15,0 0-352-15,0 10 0 0,0-10 0 0,-4 13 0 16,-1 0 5856-16,-2-1 1104 0,2 2 208 0,-2 3 64 0,-2 1-5184 0,0 3-1040 15,1 0-208-15,2-1-32 0,1-2-192 0,2 0-16 16,3-3-16-16,3 0 0 0,1-2-224 0,3 0-32 16,4-2-16-16,1-3 0 0,-2-3-112 0,3-3-32 15,1-2 0-15,1-2 0 0,-2-2 32 0,0-1 0 16,0-3 0-16,0-3 0 0,1 0 176 0,-2-4 48 16,-4 0 0-16,-2 0 0 0,-1 1-176 0,-1 0-16 15,-2-1-16-15,-2 1 0 0,0-3-176 0,-2 0 0 16,0 1 0-16,-3 5 0 15,-5-4-544-15,1 2-32 0,-2-2-16 0,0-2 0 16,2 0-2448-16,0 4-480 0,1 2-112 0,3 2-10016 0</inkml:trace>
  <inkml:trace contextRef="#ctx0" brushRef="#br2" timeOffset="107494.81">20852 8687 23039 0,'-3'12'2048'0,"0"2"-1648"0,2 3-400 0,-1 2 0 15,-1-1 2464-15,-1 0 416 0,-1-1 64 0,0 1 32 16,-1-2-1568-16,1 1-320 0,0-3-64 0,1-2-16 16,1-2-496-16,3-10-112 0,0 0-16 0,0 0 0 15,0 0-128-15,0 0-16 0,0 0-16 0,12 2 0 16,0-5-448-16,0-3-96 0,1-4 0 0,-2 1-16 16,1-4-480-16,-1 1-80 0,-1 1-32 0,-2-2 0 15,-2-6 400-15,1 1 80 0,-2 0 0 0,2 1 16 16,0 3 432-16,1-1-160 0,0 2 160 0,0-1 0 0,0 0 304 0,-2 3 160 15,-1 5 48-15,-5 6 0 0,0 0 224 0,0 0 48 16,7 13 16-16,-1-2 0 0,1 2-544 0,-2 2-128 16,-1 0 0-16,1 5-128 0,1 1 160 0,-1 1-160 15,3-2 128-15,-1-3-128 0,1-3 0 0,1 0 0 16,0-1 0-16,2-1 0 16,-1 0-368-16,2-3-48 0,2-1-16 0,-1-3 0 15,-1-4-2272-15,1-2-464 0,0 0-96 0</inkml:trace>
  <inkml:trace contextRef="#ctx0" brushRef="#br2" timeOffset="107760.4">21269 8026 20271 0,'0'0'1792'0,"8"12"-1424"0,-1 1-368 0,4 1 0 15,2 2 2400-15,1 1 416 0,1 4 64 0,3 4 32 16,1 2-1504-16,1 4-320 0,0 4-48 0,3 1-16 16,2-1-160-16,2 3-32 0,-1 2-16 0,0 4 0 15,2-1 48-15,-2 4 16 0,-4 6 0 0,-1-1 0 16,0-3-288-16,-4 3-48 0,-4 2-16 0,0 1 0 16,0-1 1040-16,-5 0 208 0,-6-6 32 0,1 0 16 15,-3 2-1824-15,-2-5-560 0,-3 1-16 16,0-2 0-16,0 1 576 0,0-4 128 0,1-1 0 0,-2-5 16 15,0-1-1360-15,-1-3-288 0,1-6-48 0</inkml:trace>
  <inkml:trace contextRef="#ctx0" brushRef="#br2" timeOffset="109277.56">22958 9016 19343 0,'0'0'848'0,"-3"4"192"0,-1 2-832 0,1 1-208 0,0-1 0 0,3-6 0 16,0 0 3104-16,-1 9 576 0,1 2 112 0,0-3 32 15,1 1-2768-15,2-1-544 0,0-1-128 0,-1 1 0 16,1 1-1488-16,1-1-304 0,0 1-48 0,-4-9-12368 16</inkml:trace>
  <inkml:trace contextRef="#ctx0" brushRef="#br2" timeOffset="109652.83">22975 8593 23951 0,'0'0'2128'0,"0"0"-1696"16,0 0-432-16,0 0 0 0,10 4 608 0,-1-1 32 16,2 0 16-16,2-1 0 0,2 1-656 0,0 1 0 15,2 0-128-15,3-1 128 16,-1-1-704-16,1 2 0 0,0-2-16 0,-3 2 0 0,-1 3 336 0,-2-2 80 0,-3 0 16 0,0 2 0 16,-3-1 288-16,-2 1 0 0,1 1 0 0,-4 1 0 15,0 0-256-15,-2 1 16 0,-1-1 0 0,-1 2 0 31,0 0-336-31,-1 1-80 0,2-3-16 0,-1 2 0 16,0-1-352-16,1-2-64 0,1 1 0 0,0 0-16 0,2 2 656 0,2-2 128 0,2 1 16 0,2-1 16 16,1 1 896-16,3 1 176 0,4-2 48 0,0 2 0 15,-2 2 624-15,2 1 128 0,1 1 16 0,0-1 16 16,-1 0 80-16,0 1 16 0,-3 0 0 0,-1 2 0 16,-4-1 144-16,-1-1 48 0,-2 1 0 0,-4 0 0 15,-3 1-448-15,-3 0-96 0,-4 0-16 0,-2 1 0 16,-5-3-320-16,0 1-80 0,-2-2-16 0,-2 1 0 15,1-2-608-15,0 0-112 0,0-4-16 0,1-1-16 16,1-2-2160-16,3 1-448 0,3-5-64 0</inkml:trace>
  <inkml:trace contextRef="#ctx0" brushRef="#br2" timeOffset="110230.89">24572 8278 2751 0,'0'0'256'0,"0"0"-256"16,0 0 0-16,0 0 0 0,0 0 5904 0,0 0 1136 15,-1 8 240-15,1 3 32 0,1 5-4480 0,-1 1-896 16,0 5-176-16,-1 3-32 0,0 2-480 0,0 2-96 16,-2 1 0-16,0 4-16 0,-1 2-528 0,1 4-96 15,-1 0-32-15,0 3 0 0,-2 1-256 0,3 1-48 0,0-1-16 0,2 0 0 16,-1-1-160-16,2-1 0 0,2 0 0 0,2-4 0 31,1-3-1696-31,1-4-272 0,2-4-48 0,3-2-9088 0,2-1-1824 0</inkml:trace>
  <inkml:trace contextRef="#ctx0" brushRef="#br2" timeOffset="110699.6">25870 8716 23039 0,'0'0'2048'0,"-6"-5"-1648"15,3-2-400-15,0 1 0 0,-1-5 2464 0,1 3 416 16,0 1 64-16,-1-1 32 0,-3 0-800 0,2 1-144 0,-2 0-48 0,1 3 0 16,-2 1-864-16,-2 2-176 0,-3 3-48 0,5 2 0 15,0 3-192-15,-5 3-32 0,-1 5-16 0,4-2 0 16,3 2-400-16,-1 4-96 0,0 0-16 0,1 3 0 15,2 2-144-15,1 0 0 0,0 1 0 0,3 3 0 16,0 0 0-16,2 1-144 0,2-3 144 0,2 0-208 31,3 0-1280-31,6 0-256 0,4-2-48 0,6-6-16 16,2-2-880-16,3-3-192 0,1-3-16 0</inkml:trace>
  <inkml:trace contextRef="#ctx0" brushRef="#br2" timeOffset="111031.51">26379 8883 32191 0,'-7'-11'1424'16,"7"11"304"-16,-7-5-1392 0,-1 1-336 0,-1 2 0 0,-1 0 0 16,-3 0 848-16,-2-1 112 0,-2 2 0 0,2 1 16 0,-2 4-32 0,0 2-16 15,1-1 0-15,2 3 0 0,1 0-512 0,1 4-96 16,0 1-32-16,3 1 0 0,3 1-288 0,0-1 0 16,4 0 0-16,2-3 0 0,0 2 0 0,4 0 0 15,2-4 0-15,2 1 0 0,1-4-144 0,0-3 16 16,1-1 0-16,0 2 0 0,3 0 128 0,-1-2-160 15,-2-2 160-15,3 0-160 0,2-1 160 0,-2-3 0 16,-2-4 0-16,1 2 0 0,0 0 0 0,-1 0 0 16,-1-2 0-16,-1-1 0 0,-1 1 256 0,-1 0 16 15,-3-2 16-15,0 2 0 0,-1 2 464 0,-3 6 80 16,0-7 32-16,0 2 0 0,0 5-208 0,0 0-32 16,0 0-16-16,0 0 0 0,0 0-416 0,0 0-192 0,0 0 160 0,0 0-160 15,1 8 0-15,2 1 0 0,-2 0-208 31,3 1 64-31,2 1-1264 0,4-1-240 0,-1 2-48 0,1 0-16 0,1-5-1104 16,2 1-240-16,-2-1-32 0</inkml:trace>
  <inkml:trace contextRef="#ctx0" brushRef="#br2" timeOffset="111297">26666 8865 8287 0,'0'0'368'0,"-4"5"80"0,-1 3-448 0,0 1 0 15,0-1 0-15,-1 3 0 0,0 1 4528 0,2 1 816 16,0 0 160-16,2 0 48 0,-1 0-3104 0,2-1-608 16,1 0-128-16,1-2-32 0,2 2-720 0,0-4-128 15,-3-8-48-15,6 7 0 0,-1 1-112 0,0-1-32 16,-5-7 0-16,0 0 0 0,9 1 144 0,-1-1 32 16,-1-1 0-16,-2-4 0 0,1 1-192 0,1-3-48 15,-3-1 0-15,1-1 0 0,0-1-96 0,-1-1-32 16,0 0 0-16,-1-2 0 15,-2-2-960-15,1-8-208 0,2 1-48 0,0 1 0 16,-2 1-1456-16,3 1-288 0,0-1-64 0,-1 2-8704 0,-1-3-1744 0</inkml:trace>
  <inkml:trace contextRef="#ctx0" brushRef="#br2" timeOffset="111687.68">27040 8411 2751 0,'0'0'128'0,"0"0"16"0,0 0-144 0,0 0 0 0,4 12 0 0,-1 3 0 15,0 6 6848-15,-2 3 1328 0,-1 2 272 0,1 1 48 16,-2 4-5456-16,1 2-1088 0,-1-2-224 0,-1-1-32 16,0 4-800-16,0 0-144 0,1 2-48 0,0-3 0 15,-1-4-448-15,1-6-80 0,1-1-32 0,0-1 0 16,0-1-144-16,0-8 0 0,0-1 0 0,0 1 0 0,0 0 0 16,0-12 0-16,1 9-144 0,-1-9 144 15,0 0-512-15,0 0 0 0,0 0 0 0,0 0 0 0,0 0 128 0,4-9 48 16,-2-3 0-16,2 0 0 0,2 2 32 0,2-3 16 15,0-3 0-15,0-1 0 16,1 0-208-16,2-1-32 0,1 0-16 0,1 1 0 0,1 1 176 0,2 6 48 16,0-1 0-16,2 3 0 0,0 2 704 0,-1 5 128 15,-1 3 48-15,0 5 0 0,-1 3 464 0,0 1 112 16,-2 2 16-16,-2 0 0 0,0 0-128 0,-3-2 0 16,-5 4-16-16,1-1 0 0,-1 1-176 0,-6 3-16 15,-3 0-16-15,-1 0 0 0,-3-1-384 0,-1 0-80 16,-3 0-16-16,-2-1 0 0,-2-3-128 0,1-1-16 15,-1-2-16-15,1-1 0 0,3-2-160 0,1-2-192 0,1-3 32 0,0 1 16 32,0-2-1152-32,2-1-240 0,1-4-32 0,9 4-16 15,-5-9-1216-15,3-2-240 0,6-4-48 0</inkml:trace>
  <inkml:trace contextRef="#ctx0" brushRef="#br2" timeOffset="111953.22">27658 8664 33631 0,'0'0'1488'0,"0"0"304"0,0 0-1424 0,-9 9-368 0,-4-1 0 0,0 5 0 16,-1 4 688-16,-2 4 64 0,-1 5 16 0,0 1 0 15,2 3-320-15,2 1-64 0,1 1-16 0,4-2 0 16,4-2 0-16,4 0 0 0,4-4 0 0,3-1 0 16,3-5-48-16,2-1-16 0,-1-7 0 0,5-2 0 0,1-3-304 0,0-1 0 15,-1-3 0-15,1-3 0 0,2-3 0 0,-2-3 208 16,-3-1-64-16,-1-3-16 0,-1-2 144 0,0-3 32 15,-2-3 0-15,-2-1 0 0,-3 0 16 0,-2 1 0 16,-3-3 0-16,-3 3 0 0,-2-1 48 0,-3 1 16 16,-1 1 0-16,0-2 0 15,0-3-640-15,-1 2-128 0,-1 1-32 0,2 4 0 16,1 4-1440-16,3 1-304 0,1 2-48 0,3 1-16 16,1 0-560-16,4 1-112 0,-4 8-32 0</inkml:trace>
  <inkml:trace contextRef="#ctx0" brushRef="#br2" timeOffset="112267.3">27903 8673 18431 0,'10'13'816'0,"-4"-1"160"0,-1 3-784 0,1 4-192 0,-3 0 0 0,0 2 0 16,-3-1 3760-16,-1-1 704 0,-2 1 144 0,-1-1 16 15,0-1-2304-15,0 1-464 0,-1 0-80 0,3-4-32 16,0-2-784-16,1-2-176 0,1-11-16 0,-1 12-16 16,1-12-416-16,0 0-80 0,0 0 0 0,0 0-16 15,0 0-240-15,0 0 0 0,13 1 0 0,0-3 0 16,0-5-192-16,0-3-16 0,-1-3-16 0,1-2 0 15,0 0-192-15,0-1-32 0,-2 2-16 0,1-2 0 16,2 1 192-16,0 0 32 0,-3 2 16 0,1-1 0 16,0-2 224-16,-1 4 0 0,1 3 0 0,0 4 0 15,-2 4 464-15,1 1 96 0,1 4 16 0,-2 5 0 0,0 5 400 16,2 3 96-16,0 3 16 0,-2 1 0 0,-1 1-640 0,1 3-112 16,0 1-16-16,-1-2-16 15,2 1-1328-15,-1-1-272 0,0-1-48 0,-2-7-18992 16</inkml:trace>
  <inkml:trace contextRef="#ctx0" brushRef="#br2" timeOffset="112798.51">29555 8870 32415 0,'0'0'1440'0,"0"0"288"0,0 0-1376 0,0 0-352 0,-4-5 0 0,-1-1 0 16,-1 0 960-16,-2 1 128 0,-1-1 32 0,-2 4 0 0,1 0-416 0,-2 4-64 16,-1 0-32-16,0 4 0 0,1 0-480 0,1 3-128 15,-2 2 0-15,1-1 0 0,1 2 0 0,2 0 176 16,1-1-176-16,2 0 192 0,2-1-192 0,1-1 0 15,2-1 0-15,1-8 128 0,0 0-128 0,4 9 0 16,-4-9 0-16,8 7 0 0,1-5 128 0,1 0-128 16,1-2 0-16,1-3 128 0,2-1-128 0,0 0 0 15,2-4 0-15,-1 2 0 0,2-1-128 0,-1 1 128 16,-2-1 0-16,-1 2 0 0,-2 0 0 0,-2 1 0 16,-1 3 160-16,-8 1-160 0,0 0 848 0,0 0 64 15,0 0 16-15,-1 9 0 0,-3 1-352 0,0 3-64 16,-2-1 0-16,1 1-16 0,0 0-304 0,0 0-64 0,1 0-128 15,1-1 192-15,2 0-400 0,2-3-96 0,2-3-16 0,3 2 0 32,-6-8-2432-32,13 7-512 0,2-5-80 0</inkml:trace>
  <inkml:trace contextRef="#ctx0" brushRef="#br2" timeOffset="113190.52">29862 8859 1839 0,'0'0'160'0,"0"0"-160"0,0 0 0 0,0 0 0 15,0 0 7440-15,0 0 1456 0,0 0 304 0,0 0 48 16,-6-1-6400-16,6 1-1280 0,-6 5-256 0,1-1-48 16,-1 3-432-16,4 1-64 0,1 1-32 0,1 0 0 15,1 1-432-15,1 2-96 16,2 2-16-16,2-2 0 0,-2 0-192 0,1-2 0 0,1 1 0 0,2-2 0 0,0-3 128 0,1 1-128 16,0-3 0-16,0 0 0 0,2-3 0 0,-2-1 0 15,0-1 0-15,0-1 0 0,0-2 0 0,-1 2-240 16,0-3 80-16,0-1 16 0,0 1-112 0,-2-3 0 15,-1 2-16-15,0-3 0 0,1 1-48 0,-2 1-16 16,-3 1 0-16,-1 6 0 0,0 0 80 0,0 0 0 16,0 0 16-16,0 0 0 0,0 0 80 0,0 0 16 15,0 0 0-15,0 0 0 0,5 5 144 0,0 2 0 16,-5-7 0-16,9 7 0 0,1 0 256 0,-1-1 16 16,0 1 16-16,1-1 0 0,1-2 192 0,0 2 32 0,1-1 16 15,0-4 0-15,1 4-32 0,-1-5-16 0,-1 0 0 0,1 0 0 16,-1-2 32-16,-1-2 16 0,-1-1 0 0,-1-2 0 15,0 1-16-15,-2-2 0 0,-1-1 0 0,1-3 0 16,-2-1-272-16,0-3-64 0,-1-1-16 0,3-6 0 31,-1-3-1296-31,0 3-256 0,0 1-48 0,0 0-16 16,-1-1-1808-16,2 1-352 0,-1 2-80 0</inkml:trace>
  <inkml:trace contextRef="#ctx0" brushRef="#br2" timeOffset="113565.48">30671 8784 35999 0,'0'0'1600'0,"0"0"320"16,0 0-1536-16,0 0-384 0,0 0 0 0,0 0 0 15,0 0 960-15,0 0 112 0,-8 0 16 0,-2 0 16 0,-3 0-448 0,-1 4-80 16,-3 0-32-16,0 2 0 0,-2 3-304 0,1 2-64 16,1 0-16-16,2 1 0 0,2 0 16 0,0 1 0 15,1 0 0-15,1-1 0 0,4-2-48 0,0 2-128 16,2 0 192-16,2-1-64 0,2 0-128 0,2-2 160 15,2 1-160-15,2-3 160 0,3-1-160 0,1-2 0 16,1-1 0-16,3-1 128 0,3-2-128 0,1 0 0 16,0 0 0-16,3-1 0 0,2-1-160 0,-1-2 160 15,-3-2-208-15,-1 1 80 0,0-1-128 0,-3-1-32 16,-2 2 0-16,0 0 0 0,-2-2 112 0,0 3 32 16,0-5 0-16,-3 4 0 0,0 0 144 0,-7 5 0 0,4-7 0 15,-4 7 0-15,0 0 0 0,0 0 0 0,0 0 0 16,0 0 0-16,0 0 128 0,-5 5-128 0,-1 2 160 0,1 1-160 15,0 1 304-15,0 0-48 0,2 0 0 0,2 0 0 16,-1 0-256-16,2 1 0 0,0-10 0 0,7 13 0 31,1-4-1344-31,2-3-192 0,2 1-16 0,2-3-16 16,3-4-2064-16,0-2-400 0</inkml:trace>
  <inkml:trace contextRef="#ctx0" brushRef="#br2" timeOffset="113753.27">31118 8874 23951 0,'0'0'2128'0,"-6"5"-1696"0,-1 0-432 0,1 2 0 16,-1-1 2992-16,1 3 512 0,-1-1 96 0,1 3 32 0,-1 0-2928 0,2 0-704 15,1-1 0-15,2 2 0 0,-1 1 0 0,3 0 0 16,1-3 0-16,2 2 0 0,1-1 0 0,1-1 0 16,0 0 0-16,3-2 0 0,1-1-416 0,2-3 16 15,0-2 0-15,8 1 0 16,-2-3-2032-16,1-1-384 0,0-3-96 0,-4-2-5792 15,2 0-1152-15</inkml:trace>
  <inkml:trace contextRef="#ctx0" brushRef="#br2" timeOffset="113925.08">31365 8777 11967 0,'0'0'528'0,"0"0"112"0,-5 8-512 0,-3 4-128 16,-1 5 0-16,-3 2 0 0,-1 6 5568 0,-4 5 1088 15,-3 4 224-15,1 2 32 0,-1 4-3952 0,-2 1-784 0,-4 2-176 0,3 0-16 16,0 0-960-16,3 0-176 0,-1-2-32 0,4-2-16 15,2-1-624-15,2-1-176 0,2-1 0 0,-1 8 0 32,3-9-2112-32,4-5-480 0,3-4-96 0</inkml:trace>
  <inkml:trace contextRef="#ctx0" brushRef="#br2" timeOffset="114692.76">11045 9691 23951 0,'-6'-5'1056'0,"-2"-2"224"0,-1 3-1024 0,0-2-256 16,-2-2 0-16,1 2 0 0,-1-2 1104 0,1 0 176 15,-1 1 16-15,2 0 16 0,0 1-224 0,1 4-32 16,0 2-16-16,2 2 0 0,-1 4-448 0,2 4-80 16,0 6-32-16,0 3 0 0,1 5 32 0,4 4 16 0,2 6 0 0,4 8 0 15,0 1-256-15,3 0-48 0,-1 1-16 0,1 2 0 16,0 1-208-16,3 1 0 0,0-1 0 15,0 0 0 1,-1-3-640-16,0-2-160 0,-1-3-32 0,1-2-16 16,-2-5-816-16,1-2-176 0,-2-2-16 0,-1-9-16 15,-2-2-1008-15,-1-2-208 0</inkml:trace>
  <inkml:trace contextRef="#ctx0" brushRef="#br2" timeOffset="115254.99">10915 10396 8287 0,'-16'-18'736'0,"10"8"-592"0,-1-7-144 0,2-1 0 16,0-1 2752-16,2 4 528 0,2-2 112 0,2 4 0 15,3 0-1264-15,1 4-256 0,3 1-48 0,1 1-16 16,2 1-816-16,0 0-160 0,4 1-48 0,0 0 0 16,3-2-784-16,3 1 0 0,2-2 0 0,1 2-144 31,2-2-560-31,3 0-128 0,2 0 0 0,2 2-16 0,0 0 64 0,-2 3 16 0,-1 0 0 0,-4 3 0 16,-3 3 96-16,-3 2 32 0,-3 1 0 0,-2 3 0 0,-1 3 256 0,-4 1 64 15,-2 1 16-15,-2 2 0 0,-1-3 304 0,-1 0 144 16,-1 4-16-16,-2-1 0 0,-1 2 672 0,0 0 128 15,-1-1 32-15,0 0 0 0,-2-4 0 0,0 0 0 16,0-1 0-16,-3-2 0 0,0 0-64 0,-1-5 0 16,2-1 0-16,5-4 0 0,0 0-160 0,-8-3-32 15,2-2-16-15,1-3 0 0,1 0-400 0,0-5-80 16,2-4-16-16,2 0 0 0,0-1-192 0,2 0 0 16,0-2-144-16,2 2 144 0,0 2-256 0,1 1 64 15,3-1 0-15,1 0 0 16,0-1-528-16,2 3-112 0,2 1 0 0,1 3-16 15,-1-2-800-15,0 1-144 0,0 0-48 0,0 2 0 16,0-1-416-16,0 3-96 0,-2-1-16 0,1 3 0 16,-2 1 512-16,1 1 112 0,-1-1 16 0,-1 3 0 0,-1 2 1920 0,-8-1 384 0,8 5 64 0,-2 3 32 15,-2 0 800-15,-1 2 144 0,-3 4 48 0,0 1 0 16,-2 5 160-16,1 1 32 0,0 1 16 0,0 1 0 16,-2 1-448-16,2 0-80 0,-2 3-32 0,2-4 0 15,1-1-320-15,4 0-64 0,0-1-16 0,1-1 0 16,0-2-592-16,3-2-112 0,2-3-16 0,3 0-16 15,-1-3 80-15,2-2 0 0,2-3 16 0,0-2 0 16,1-2 16-16,0-2 0 0,-2-2 0 0,1-3 0 16,-1-3 144-16,-2-2 16 0,-1-1 16 0,-1-1 0 15,-4-2 16-15,0-4 0 0,-3 2 0 0,-3-1 0 16,-2 0-96-16,-2-2-32 0,-2 2 0 0,-1-3 0 16,-4 2-352-16,1-1 0 0,-1 1 0 0,-2-1 128 15,-1 1-1616-15,0-1-320 0,-3 2-64 0,3-1-8624 16,0 0-1712-16</inkml:trace>
  <inkml:trace contextRef="#ctx0" brushRef="#br2" timeOffset="115694.12">11917 10068 7359 0,'12'16'320'0,"-7"-9"80"0,0 2-400 0,2 3 0 16,-1 1 0-16,1 6 0 0,1 0 5424 0,-2 2 992 15,-2 0 208-15,1 0 32 0,1 0-4448 0,-1-2-896 16,-1-1-176-16,1 1-48 0,0-4-896 0,-1 0-192 15,-1-2 0-15,-1-3 0 0,1-2 128 0,-3-8 64 16,0 0 16-16,0 0 0 16,0 0-640-16,0 0-128 0,6-7-16 0,1-2-16 15,-2-4 16-15,-1-1 0 0,0-2 0 0,0-2 0 16,0 0-80-16,-2-3-16 0,2 1 0 0,2 1 0 0,-1-1 336 0,0 3 64 0,2 2 16 0,-1 2 0 16,-1 1 256-16,0 4 272 0,1 1-48 0,-6 7-16 15,0 0 480-15,9 3 80 0,-1 4 32 0,-1 2 0 16,0 4-64-16,-2 2-16 0,0 4 0 0,2-4 0 15,-2 4-224-15,2-1-48 0,-2-1-16 0,0 0 0 32,0-4-240-32,2 0-64 0,-2-2 0 0,0 1 0 0,2-3-128 0,-2-1 0 15,-1 0 0-15,1-3 128 0,-5-5-128 0,0 0-144 16,0 0 144-16,7 0-208 0,-1-5-96 0,1-2-16 16,-1-2 0-16,1-1 0 15,-2-1-160-15,1-3-32 0,2-3-16 0,0-2 0 16,0-1-48-16,1 1 0 0,0-1 0 0,3 2 0 0,0 1 240 0,1 1 32 15,0 2 16-15,1 3 0 0,0 2 864 0,1 3 160 16,-1 3 32-16,0 3 16 0,-1 3 768 0,1 7 160 16,-1 2 16-16,2 6 16 0,1 4-288 0,-1 3-64 15,0 1-16-15,-1 0 0 0,-1-1-512 0,-1 1-96 16,0 0-32-16,-1 0 0 16,2-1-1168-16,-2 0-224 0,-1-2-48 0</inkml:trace>
  <inkml:trace contextRef="#ctx0" brushRef="#br2" timeOffset="116491.03">14104 9996 10127 0,'0'0'448'0,"0"0"96"0,1 4-544 0,2-14 0 0,-1 1 0 0,1-3 0 0,-1 0 4208 0,0-1 720 16,-4-1 160-16,1 1 32 0,1 1-2752 0,-1 1-528 15,-1 1-112-15,0 4-32 0,2 6-736 0,-4-7-128 16,-3 3-48-16,2 3 0 0,-3 1-144 0,-1 2-16 15,-2 4-16-15,-1 4 0 0,0 2-240 0,2 6-48 16,-3-1-16-16,0 5 0 0,1 4 80 0,3 2 32 16,1 2 0-16,3 1 0 0,1 1-80 0,2 2-16 15,2-1 0-15,3-2 0 0,1-3-96 0,4-2-32 16,1-2 0-16,3-1 0 0,1-4-192 0,4-1 128 16,2 1-128-16,2-6 0 0,1-2 0 0,2-3 0 15,-1-1 0-15,2-3 0 16,0-3-1216-16,2-1-176 0,0-3-32 0,2-2-16 15,0-1-1888-15,-1-3-368 0</inkml:trace>
  <inkml:trace contextRef="#ctx0" brushRef="#br2" timeOffset="116662.77">14504 9979 18431 0,'0'0'1632'0,"0"0"-1312"0,0 0-320 0,0 0 0 16,0 0 3264-16,0 0 576 0,0 0 112 0,12-4 16 15,-1-1-2512-15,2 0-512 0,2 1-112 0,2 0 0 16,1-2-432-16,3-1-80 0,2-1 0 0,1 0-16 16,-2 1-624-1,0 0-112-15,1-2-16 0,2 2-10176 0,1 2-2048 0</inkml:trace>
  <inkml:trace contextRef="#ctx0" brushRef="#br2" timeOffset="116865.88">14581 10206 15663 0,'-17'11'688'0,"12"-6"144"0,-1 0-656 0,4 1-176 16,0 2 0-16,4 0 0 0,-2-8 4240 0,6 7 816 16,1-3 176-16,3-2 16 0,5-1-3856 0,2-2-784 15,1-3-160-15,3-1-16 0,2-1-608 0,3-2-112 16,0-3-32-16,3 0 0 15,0-1-1776-15,1 0-352 0,4 2-80 0</inkml:trace>
  <inkml:trace contextRef="#ctx0" brushRef="#br2" timeOffset="117194.18">15336 9871 18431 0,'-15'-3'1632'0,"7"3"-1312"0,-2 0-320 0,-2 3 0 16,1 0 1680-16,-4 3 272 0,0 3 48 0,-1 3 16 15,0 1-1552-15,1 5-304 0,0 4-160 0,4 2 160 16,0 1 144-16,2-1 16 0,2 1 16 0,4 0 0 16,1 2 272-16,6-2 48 0,3-1 16 0,2-1 0 15,3-1-384-15,2-1-80 0,4-5-16 0,3-1 0 16,1-2-48-16,2-3-16 0,0-3 0 0,1 0 0 0,0-1 320 0,0-4 64 16,-2-4 16-16,1-1 0 0,-2-3 368 15,-1-2 80-15,-3-3 16 0,-2-2 0 0,-3-3 32 0,-2-1 16 16,-3-1 0-16,-1 0 0 0,-3-3-80 0,-3 1-32 15,-2-2 0-15,-3 1 0 0,0 2-288 0,-4-5-48 16,-2 1-16-16,-2 1 0 0,-3 2-576 0,1-1 0 16,-2 2 0-16,0-2 0 15,-1 5-1984-15,0 3-480 0,0 0-96 0</inkml:trace>
  <inkml:trace contextRef="#ctx0" brushRef="#br2" timeOffset="117663">16794 9755 13823 0,'0'0'1216'0,"-6"7"-960"16,-1 2-256-16,1 4 0 0,1 5 3424 0,-2 3 640 16,1 4 128-16,-2 5 32 0,0 1-2256 0,0 4-448 15,0 4-96-15,1 2-16 0,0 2-624 0,2 0-128 16,0 0-16-16,2 1-16 0,0-1-480 0,2-1-144 15,1-6 0-15,1-2 0 0,2-4 0 0,4-3 0 16,-1-2 0-16,1-4 0 0,0-3 0 0,3-2 0 16,-1-2 0-16,1-3 0 15,3-2-1792-15,1-4-272 0,2 0-48 0</inkml:trace>
  <inkml:trace contextRef="#ctx0" brushRef="#br2" timeOffset="117928.54">17238 10094 33119 0,'0'0'720'0,"-3"0"160"0,-9 4 16 0,-1 1 48 0,0 2-752 0,-1 0-192 0,-2 1 0 0,1 3 0 16,-1 2 1280-16,3 4 240 0,3 2 32 0,0 2 16 0,3 1-960 0,1 0-192 15,3 1-32-15,0 0-16 0,2 1-112 0,2-1-32 16,2-2 0-16,2 0 0 0,1-7-224 0,3 2 176 15,1-6-176-15,1 1 160 0,1-4-160 0,1 0-144 16,1-2 144-16,2 0-208 16,2-1-1344-16,-1-4-272 0,0 0-48 0,1-2-16 15,1-1-1392-15,-1-1-288 0,20-9-48 0,-7 1-16 0</inkml:trace>
  <inkml:trace contextRef="#ctx0" brushRef="#br2" timeOffset="118289.51">17617 10150 21183 0,'-8'3'1888'0,"-2"1"-1504"0,-2 1-384 0,-1 1 0 16,0 1 1744-16,-1 2 288 0,-1 3 48 0,2 1 16 15,0 1-896-15,2 2-176 0,0-2-48 0,2 2 0 16,3-1-544-16,0 2-112 0,4 2-32 0,0 0 0 16,2-3 32-16,2-3 16 0,0-2 0 0,4 1 0 15,1-1-336-15,2-2 144 0,1-1-144 0,0-2 0 16,2-2 128-16,1-1-128 0,0-3 0 0,2-2 0 15,0 0 0-15,-1-3 0 0,0-3 0 0,1-1 0 16,-1 1-160-16,1-3 16 0,-4 0 0 0,0-1 0 16,-2 0 144-16,-1 2 0 0,-2-5-144 0,-1 5 144 15,-1-1 0-15,-2 1 0 0,-2 0 0 0,-2 2 128 16,1 1 448-16,-2 2 64 0,-1 1 32 0,4 4 0 0,-6-2 192 16,6 2 32-16,-5 0 16 0,5 0 0 0,-7 2-256 0,2 2-48 15,1 1-16-15,0 2 0 0,2 2-352 16,0 3-80-16,2-3-16 0,2 4 0 0,0 1-144 0,3 0 0 15,2 1 0-15,-1-1 0 0,0-1-256 0,1-1-16 16,3 1-16-16,1-1 0 16,0-6-1424-16,2 1-272 0,1-2-64 0,-1-1-16 15,0 0-1168-15,2 0-224 0</inkml:trace>
  <inkml:trace contextRef="#ctx0" brushRef="#br2" timeOffset="118586.59">17957 10168 28095 0,'2'28'1248'0,"-1"-15"256"0,2 5-1200 0,1 3-304 0,1 2 0 0,0 2 0 16,0 0 480-16,2-2 32 0,-1 1 16 0,1-1 0 15,-1-5 176-15,1 1 48 0,-1-5 0 0,1 2 0 16,-2-7-96-16,0-1-16 0,-1-3 0 0,-4-5 0 15,0 0 0-15,0 0 0 0,0 0 0 0,0 0 0 16,7-5-64-16,-3 1-32 0,-2-3 0 0,-1-2 0 16,1 0-192-16,-1 0-32 0,-1-4-16 0,0-2 0 15,0 1-176-15,0-3-128 0,0-2 144 0,0-2-144 16,1-1 0-16,-1-3-128 0,2 0-16 0,-1-1 0 16,-1-1-1600-16,1 1-320 0,2-1-64 15,0 7-8480-15,-2-4-1680 0</inkml:trace>
  <inkml:trace contextRef="#ctx0" brushRef="#br2" timeOffset="119024.12">18334 9927 29599 0,'0'0'1312'0,"-1"12"272"0,2 6-1264 0,2 0-320 15,-1 4 0-15,2 5 0 0,0-3 1472 0,0 2 224 16,0 0 48-16,0 1 16 0,0-1-624 0,1-2-128 15,0 0-32-15,1-2 0 0,0-1-480 0,-1 0-112 16,0-2 0-16,1 0-16 0,-1-2-240 0,0-2-128 0,-1-2 128 0,1-1-128 16,-1-3 0-16,-1-2 0 0,-2-2 0 0,-1-5 0 15,0 0 0-15,0 0 0 0,0 0 0 0,0 0 0 16,0 0 0-16,0 0-192 0,-4-8 32 0,2-2 0 31,-1-2-272-31,0-3-48 0,1 0-16 0,0-1 0 16,2-5-336-16,2 2-80 0,0-2-16 0,2 3 0 15,1-3-208-15,2 3-32 0,-2 1-16 0,6 2 0 0,2 2 800 0,0 3 144 0,-2-1 48 0,4 6 0 16,2 1 640-16,1 3 144 0,-1 2 32 0,2 4 0 16,0 1 272-16,-1 4 48 0,-1 3 16 0,-1 0 0 15,-2 1-64-15,-1 3-16 0,-1 0 0 0,-2 2 0 16,-3-1 336-16,-2 1 64 0,-3 0 0 0,-2 2 16 16,-2-1-528-16,-2 1-128 0,-3 0 0 0,0-1-16 0,-4-2-176 0,-1 0-48 15,-1 0 0-15,-1 1 0 0,-2-5-224 0,1 2-48 16,-1-3-128-16,0-3 192 0,2-2-192 0,1-2 0 15,0 1-144-15,0-2 144 16,-1-3-1584-16,1-2-208 0,1-4-64 0,3-3 0 16,2-1-1664-16,2-3-352 0</inkml:trace>
  <inkml:trace contextRef="#ctx0" brushRef="#br2" timeOffset="119696.27">18918 10193 11055 0,'0'0'976'0,"0"0"-784"15,0 0-192-15,0 0 0 0,0 0 4528 0,0 0 848 16,0 0 192-16,-2 9 16 0,-2 3-4112 0,-1 4-816 16,-1 2-160-16,0 4-48 0,-1 4 128 0,2 3 32 0,2 1 0 0,2-3 0 15,1 0 0-15,4 1 0 0,1-1 0 0,3-2 0 16,3-3-272-16,0-2-48 0,2-3-16 0,2-3 0 16,0-2-272-16,1-3 160 0,-2-3-160 0,1-2 128 15,-2-2 128-15,-2-2 32 0,0-3 0 0,-2-1 0 16,-1-2 464-16,0-2 80 0,-3 0 32 0,1-4 0 15,-2-1-416-15,-1-1-96 0,-3 1-16 0,0-3 0 16,-1 0 48-16,-3 1 0 0,-2-1 0 0,1-1 0 16,-1 0-384-16,-2 0 144 0,-3-1-144 0,1 1 0 15,-2 0-512-15,1 0-192 0,-1 0-64 0,1-1 0 16,1 2-1536-16,1 2-320 0,1 1-64 0,3 1-16 16,1 1 1056-16,1 0 224 0,3 2 32 0,2 0 16 15,1-2-1952-15,3 4-400 0,0 0-80 0,1 2-16 16,2 0 1344-16,1-1 272 0,2 0 48 0,0 2 16 15,1 1 928-15,0 2 176 0,-1 1 32 0,2 0 16 0,2 0 3280 0,-1 3 656 16,-1 1 128-16,2 0 16 0,0 1 768 0,-1 1 160 16,1 1 16-16,0 2 16 0,-2 0-1232 0,-1 1-256 15,-1 2-64-15,-2 3 0 0,-1 0-880 0,-2 3-176 16,-3 1-32-16,-2 0-16 0,1 1-304 0,-3 2-64 16,-1-1-16-16,-1 0 0 0,0-4-496 0,-1 0-80 15,1 0-32-15,3-4 0 0,-1-2-224 0,1 0-48 16,1-5-128-16,0-1 192 0,-2-5-192 0,0 0-208 15,0 0 32-15,0 0 16 0,0 0 160 0,0 0-160 0,7-5 160 0,-2 0-160 16,-1-3-160-16,0-1-16 0,-2-1-16 0,2-3 0 16,0-2 96-16,0 0 0 0,1-2 16 0,0 0 0 15,2 1-16-15,1 2-16 0,0-2 0 0,1 0 0 16,1 0 272-16,3 1 176 0,0 2-32 0,2 1 0 16,-2 2 400-16,0 2 80 0,0 3 16 0,-2 1 0 15,0 3-320-15,-1 2-48 0,1 3-16 0,-2 1 0 16,1 2-256-16,-1 1 0 0,1 2 0 0,-1 2 0 15,0 1 0-15,0 1 0 0,0 2 0 0,-1 2 0 16,0 0-448-16,-1-2 0 0,0 1 0 0,1 0 0 16,0 0-2112-16,-1-2-400 0,3 0-96 0,-1-5-14320 15</inkml:trace>
  <inkml:trace contextRef="#ctx0" brushRef="#br2" timeOffset="119852.52">19826 10226 23951 0,'-4'9'2128'0,"-3"1"-1696"16,-1 3-432-16,2 2 0 0,-1 0 2576 0,2 3 432 15,0 2 96-15,1 0 16 0,0 0-2320 0,1 1-464 16,2 0-80-16,1-1-32 0,1-1-224 0,2 1 0 16,0-1 0-16,1-2 0 15,1-4-400-15,1 0-128 0,2-1-32 0,3-1-9760 16,0-4-1968-16</inkml:trace>
  <inkml:trace contextRef="#ctx0" brushRef="#br2" timeOffset="120071.44">20082 10192 23039 0,'0'0'2048'0,"0"0"-1648"0,-3 8-400 0,-3 3 0 15,1 5 2880-15,-1 4 512 0,-1 2 80 0,-1 5 32 16,-1 2-1840-16,0 1-384 0,1 1-64 0,-1 4 0 15,1-4-288-15,0 2-48 0,1 0-16 0,0-1 0 16,-1-2-592-16,2 0-112 0,-1 0-32 0,2 3 0 16,0-3-128-16,1 0 0 0,0-2-192 0,1-3 192 15,3-3-1712-15,0-1-208 0,0-4-64 16,2-1 0-16,0-6-1568 0,3-2-320 0</inkml:trace>
  <inkml:trace contextRef="#ctx0" brushRef="#br2" timeOffset="120306.03">20346 9911 24879 0,'0'0'2208'0,"0"0"-1760"16,0 0-448-16,0 0 0 0,0 0 3520 0,0 0 608 15,0 0 128-15,-1 12 32 0,-2 4-2784 0,-1 6-544 16,-1 4-128-16,-2 4 0 0,-1 3-64 0,1 1-16 15,-1 2 0-15,1 3 0 0,1 2-336 0,-1-1-64 0,1 2-16 0,1-2 0 16,-1-2-336-16,4-2 0 0,2 0 0 0,1-2 0 16,0-4-224-16,3-3-16 0,1 0 0 0,2-6 0 31,1-1-2448-31,1-5-480 0,1-3-96 0,2-4-13968 0</inkml:trace>
  <inkml:trace contextRef="#ctx0" brushRef="#br2" timeOffset="120665.48">20571 9572 19343 0,'0'0'1728'0,"0"0"-1392"16,-4 14-336-16,3 0 0 0,5 4 3136 0,0 3 544 15,1-1 112-15,2 4 32 0,1 5-2560 0,3 1-512 16,4 3-112-16,2 0 0 0,2 4 112 0,3 2 16 16,2-1 16-16,-2 1 0 0,0 0 0 0,0 2 0 15,-1-1 0-15,0 3 0 0,0 0-16 0,-3 1-16 16,-2 1 0-16,-2 0 0 0,0-2-128 0,-5 0-32 16,-2-2 0-16,-3-5 0 0,-1-2-80 0,-2 0-32 15,-5 0 0-15,-3 0 0 0,-2-4-96 0,0 0-32 16,-1 0 0-16,-1-2 0 0,0 0-352 0,-1-2 128 15,1 0-128-15,4-8 0 16,-3 2-1488-16,1 2-368 0,-2-1-80 0,-2 0-17872 0</inkml:trace>
  <inkml:trace contextRef="#ctx0" brushRef="#br1" timeOffset="148224.76">10263 11546 12895 0,'0'0'1152'0,"0"0"-928"0,0 0-224 0,0 0 0 0,0 0 1504 0,0 0 256 0,0 0 48 0,0 0 16 16,0 0-272-16,0 0-48 0,8-2-16 0,-6-5 0 15,-2 7-512-15,4-5-96 0,-4 5-32 0,0 0 0 0,8 1-128 0,0 4-16 16,0 3-16-16,-1 5 0 0,3 2-96 0,-1 2-16 16,0 2 0-16,1 5 0 0,-2 2-256 0,1 9-64 15,-2 0-16-15,-1 2 0 0,0-5-240 0,-1 3 176 16,-1 2-176-16,0-1 160 0,-2 1 0 0,-1-2 0 15,1-2 0-15,-1-1 0 0,-1 0 160 0,0 0 48 16,-1-2 0-16,-1-1 0 0,0 0-176 0,1-1-16 16,-2 1-16-16,0-2 0 0,-2-2-160 0,0-1 0 15,0-4 0-15,-3 1 128 0,-1-1-128 0,0-2 128 16,-1 0-128-16,0-2 128 0,-2-2 0 0,1-3-128 16,-1-2 192-16,0-1-64 0,0-3 0 0,-1-1-128 15,-1-7 192-15,0 1-64 0,-1-6-128 0,1-3-224 16,0-2 48-16,-1-6 16 0,1-5 0 0,0 1 0 0,-1-6 0 0,2-1 0 15,2-1 160-15,1-2-128 16,3 1 128-16,1 2-128 0,2 0 128 0,4 1-160 0,2 2 160 0,2-1-160 16,2 2 160-16,1-1-128 0,1 3 128 0,1 2-128 15,1 1 128-15,2 3 144 0,0 2-16 0,1 2-128 16,-2 4 336-16,2-1-32 0,-1 3-16 0,0 4 0 16,-2 4-64-16,1 3-16 0,-1 1 0 0,1 3 0 31,-2 2 96-31,0 1 16 0,0 6 0 0,0 3 0 0,-1 5 16 0,1 3 16 0,-1 3 0 0,1 3 0 15,-1-2-32-15,0 4-16 0,-1 2 0 0,3-1 0 16,-1-1-176-16,0-1-128 0,-1-2 192 0,1-4-192 16,1 1 128-16,1-3-128 0,-1 0 0 0,2 0 0 15,-1-2 0-15,3-2 0 0,0-1 0 0,1-2 0 0,2-1 0 0,0-1 0 16,2 0 0-16,2-1 0 16,-2-2-2448-16,3 1-400 0,2-6-80 0,0 0-16 0</inkml:trace>
  <inkml:trace contextRef="#ctx0" brushRef="#br1" timeOffset="150724.39">11907 11965 14735 0,'0'0'1312'0,"0"0"-1056"16,0 0-256-16,0 0 0 0,0-7 2912 0,0 2 528 15,-1 1 96-15,-1-1 32 0,2 5-1392 0,-4-1-288 16,-1-3-48-16,5 4-16 0,-6 0-720 0,-2 1-144 16,-3 2-16-16,-2 3-16 0,2 1-160 0,-2-1-48 15,-3 3 0-15,0 2 0 0,1 3-224 0,0 3-48 16,1 3-16-16,0 2 0 0,-1 1-240 0,1 3-32 15,3 0-16-15,4 2 0 0,0-1-144 0,2 1 0 0,2-1 0 0,3 0 0 16,2-1 0-16,2 0 0 16,5-1 0-16,2 0 0 15,6-3-1664-15,3-2-224 0,3-3-32 0,2-4-16 16,3-3-1136-16,-1-3-240 0,2-5-32 0,1-3-8864 0</inkml:trace>
  <inkml:trace contextRef="#ctx0" brushRef="#br1" timeOffset="151068.06">12301 12209 6447 0,'0'0'272'0,"1"-8"80"0,-4-1-352 0,-1 1 0 0,-1 1 0 0,-1 1 0 16,-4 1 4896-16,0 1 912 0,-2 1 176 0,-1 2 32 16,0 1-3920-16,0 2-800 0,-1 2-144 0,0 4-48 15,-1 1-400-15,1 2-96 0,0-1-16 0,2 1 0 16,3 2-416-16,1 1-176 0,3 0 128 0,1 1-128 16,2-1 0-16,2 0 0 0,2-3 0 0,2-2 0 15,1-1 0-15,3-2 0 0,1 1 0 0,1-2 0 0,2-1 0 0,0-2 0 16,-1 0 0-16,4-4 0 0,2 0-144 0,-3-5 144 15,0 2 0-15,1-1 0 0,-2-2-160 0,0 0 160 16,-1-1-128-16,-1 2 128 0,0-4 0 0,-3 1 0 16,-2 1 0-16,-1 3 128 0,0-3 112 0,-1 2 16 15,-4 7 16-15,0 0 0 0,0 0 464 0,0 0 96 16,0 0 0-16,0 0 16 0,0 0-96 0,0 0-32 16,0 0 0-16,-4 7 0 0,1 2-464 0,0 4-80 15,3-1-32-15,0 1 0 0,3 0-144 0,0 0 0 16,1 2 0-16,3 0 0 0,2-2-368 0,0 0 0 15,0-2 0-15,2 1 0 16,0-1-2176-16,2-2-432 0,-1 0-96 0,0-3-11552 0</inkml:trace>
  <inkml:trace contextRef="#ctx0" brushRef="#br1" timeOffset="151364.91">12585 12111 21183 0,'0'0'1888'0,"0"0"-1504"0,0 0-384 0,-4 5 0 16,4-5 1840-16,-3 9 288 0,2 4 64 0,0-2 16 16,-1 2-992-16,2 1-208 0,2 2-48 0,0 2 0 15,1 3-304-15,1-3-64 0,1 3-16 0,2 0 0 16,-1 0-240-16,1-2-48 0,-2-1-16 0,0 1 0 16,2-2-272-16,-2-2 160 0,-1 0-160 0,0-2 128 15,-1-2 144-15,1 0 32 0,-1-3 0 0,-3-8 0 16,0 0 16-16,0 0 0 0,0 0 0 0,0 0 0 0,0 0 128 0,0-8 48 15,0-1 0-15,-1-4 0 0,-1-2-192 0,0-4-48 16,0-2 0-16,-1-5 0 0,-3-3-80 0,2 0-32 16,1 1 0-16,0-5 0 0,2 3-144 0,1-1 0 15,0 0 0-15,1 1 0 0,2 2 0 0,0 1-272 16,1 1 64-16,2 5 16 16,0 3-1200-16,1 2-224 0,-1 3-48 0,2 5-9376 15,0 2-1872-15</inkml:trace>
  <inkml:trace contextRef="#ctx0" brushRef="#br1" timeOffset="151864.98">12982 11671 22111 0,'0'0'1968'0,"0"0"-1584"0,0 0-384 0,0 0 0 15,0 0 1408-15,0 0 208 0,0 0 48 0,4 12 0 16,2 1-848-16,-1 4-176 0,1 4-16 0,2 5-16 16,-1 0 240-16,0 4 48 0,3 3 16 0,-1 1 0 15,-1 0-224-15,1-1-48 0,-2 0-16 0,1 0 0 16,-1-2-624-16,-1-2-192 0,-2-2 0 0,-1-1 0 16,-3-1 736-16,0-2 144 0,1-1 16 0,0 1 16 15,-1-4-480-15,0 1-112 0,-1-6 0 0,0-1-128 16,0-2 176-16,-1-4-176 0,0 0 160 0,2-7-160 0,0 0 128 15,0 0-128-15,0 0 0 0,0 0 144 0,-7-1-304 16,3-6-64-16,2-3-16 0,0-3 0 16,1-2-416-16,1-3-96 0,1 0-16 0,2 0 0 15,2-1 208-15,0 4 48 0,1 0 0 0,0 2 0 0,2 1 512 0,2 3 0 16,3 2 0-16,3 1 0 0,1 5 544 0,1 1 64 16,2 1 16-16,1 5 0 0,1 3-64 0,3 4-16 15,-1 1 0-15,1 2 0 0,-1 1-16 0,-4-2 0 16,1 2 0-16,-2-1 0 0,-5 2 176 0,-2 0 48 15,-3 1 0-15,-1 0 0 0,-6-2-64 0,-2 1-16 16,-1 2 0-16,-6-2 0 0,-2-1-304 0,-3-1-64 16,-3-3-16-16,-3-1 0 0,-2-3-144 0,-1-3-16 15,0-2-128-15,-1-1 192 0,-1-3-192 0,2-2-256 16,-1 0 48-16,1-5 16 16,1 1-1984-16,3-3-400 0,2-2-80 0,3-3-9152 0,3-3-1824 15</inkml:trace>
  <inkml:trace contextRef="#ctx0" brushRef="#br1" timeOffset="152130.7">13679 12073 1839 0,'0'0'0'0,"7"-1"160"0,-7 1-160 0,0 0 0 0,0 0 0 0,0 0 0 16,0 0 5600-16,0 9 1088 0,-2 3 224 0,-3-2 32 16,-3 2-4192-16,0 1-848 0,0 1-176 0,-1 3-16 15,0 1-880-15,0 2-192 0,1 1-16 0,1-2-16 16,5 2-208-16,-1 0-32 0,3-3-16 0,3 2 0 15,2-5-128-15,2 0-32 0,0-1 0 0,2-3 0 0,2-4-192 0,1 0 0 16,1-2 0-16,1-2 0 0,-1-2 224 0,0-1 96 16,0 0 32-16,-1-3 0 0,0-2 128 0,-2-3 32 15,-1-1 0-15,0-1 0 0,-1-3-80 0,-1 0-16 16,-5-2 0-16,0 1 0 0,-1 0-288 0,-1-1-128 16,-3 1 128-16,1 0-128 15,-2-3-1472-15,0 1-384 0,0-2-80 0,0 0-9296 16,0-1-1856-16</inkml:trace>
  <inkml:trace contextRef="#ctx0" brushRef="#br1" timeOffset="152428.97">13938 12074 16575 0,'3'19'1472'0,"-1"-9"-1168"0,3 4-304 0,1 3 0 16,-1 4 2496-16,-1 1 448 0,-4 0 96 0,0 3 16 16,0-3-912-16,-1 2-176 0,-2-2-48 0,2 0 0 15,1-1-720-15,1-1-160 0,-1-5-16 0,1-2-16 16,1-1-752-16,1-2-256 0,1-2 144 0,2-1-144 15,-6-7-144-15,7 0-112 0,1-5-32 0,0-2 0 32,0-1-544-32,-2-2-128 0,1-3 0 0,-1-2-16 0,2 0 400 15,-1-3 96-15,-1-1 16 0,1 1 0 0,1 0 304 0,1 1 160 0,0-1-160 0,1-1 160 16,2 2 368-16,1 3 160 0,1 1 48 0,1 4 0 16,-2 1 976-16,0 7 208 0,0 1 32 0,-1 4 16 15,2 3-352-15,-1 5-80 16,0 3-16-16,0 2 0 0,0 2-720 0,0 2-128 15,0 0-48-15,0 2 0 0,0-3-464 0,0 1 0 16,0 1 0-16,0 1-13824 16,2-1-2880-16</inkml:trace>
  <inkml:trace contextRef="#ctx0" brushRef="#br1" timeOffset="152882.04">15453 11662 6447 0,'10'-7'272'0,"-10"7"80"0,7-3-352 0,1 4 0 16,0 2 0-16,1 3 0 0,1 2 5440 0,1 7 1024 16,-1 4 208-16,-1 8 48 0,0 3-4800 0,-1 6-960 15,1 7-192-15,-2 0-48 0,1 0-480 0,-2 6-112 16,-1 2 0-16,2 1-128 0,1-2 0 0,-2 1 0 15,1-2-240-15,-1-3 80 16,-1-7-2688-16,1-4-544 0,-3-4-96 0</inkml:trace>
  <inkml:trace contextRef="#ctx0" brushRef="#br1" timeOffset="153258.49">15497 12245 12895 0,'3'-8'1152'0,"0"-2"-928"0,2-3-224 0,0-2 0 16,1 0 1856-16,2-1 336 0,0 2 64 0,3-1 16 15,2 0-480-15,1-1-112 0,2 1-16 0,-1 0 0 16,1 2-384-16,-1 0-96 0,1 0-16 0,0 3 0 16,-1-2-592-16,1 3-128 0,-2 1-32 0,-1 1 0 15,-1 2-160-15,0 3-16 0,-2 2-16 0,-1 0 0 16,-9 0 16-16,8 6 0 0,-3 1 0 0,-1 4 0 16,-2 4-112-16,-4 3-128 0,0 4 176 0,-2 2-176 15,-1 3 0-15,-1 2 0 0,1 1 0 0,1 0-192 16,0 0 192-16,2-2 0 0,-1 0 0 0,5-2 0 15,1-7 0-15,4 2 0 0,2-4-160 0,1-1 160 0,1-3 0 0,2-3 0 16,3-3 0-16,2-5 0 0,1-2 0 0,2-1 160 16,1-3-16-16,1-2 0 0,-1-5 144 0,0-2 32 15,0-1 0-15,-1-3 0 0,-1-4-80 0,-4 3-16 16,-1-2 0-16,-5 1 0 0,-3 2 48 0,-5-3 16 16,-3 3 0-16,-3-1 0 0,-4 1 160 0,-3 3 16 15,-5 2 16-15,-1 0 0 0,-1-1-96 0,-2 1-32 16,-3 2 0-16,1 2 0 15,-2-1-1504-15,2 4-288 0,0 2-64 0</inkml:trace>
  <inkml:trace contextRef="#ctx0" brushRef="#br1" timeOffset="153900.22">17225 11956 3679 0,'0'0'320'0,"0"0"-320"0,9-6 0 0,0 1 0 16,-1-3 3696-16,0 1 656 0,-1-3 144 0,1 0 32 16,0-3-2144-16,-1-1-416 0,-1-2-96 0,-1 0-16 15,1 2-320-15,-4-3-80 0,2 1-16 0,-3 3 0 16,-1 3-128-16,-1 1-32 0,-2 1 0 0,0 5 0 15,-4 3-336-15,-1 6-80 0,-2 1-16 0,-3 6 0 16,-2 3-464-16,-2 4-112 0,-1 3-16 0,1 5 0 16,2 0 16-16,-1 4 0 0,0-1 0 0,3 3 0 15,2-2 48-15,3 0 0 0,4-1 0 0,4-1 0 16,2-3-64-16,4-2-16 0,1-2 0 0,4 0 0 16,3-3-64-16,3-1-16 0,1-5 0 0,3-1 0 0,3-1-160 0,1-4 0 15,1-2 0-15,1-2 128 0,0-3-320 0,3-1-64 16,2-1 0-16,0-3-16 15,2-4-1520-15,0-1-288 0,1-4-64 0,0-1-9344 16,-1-2-1872-16</inkml:trace>
  <inkml:trace contextRef="#ctx0" brushRef="#br1" timeOffset="154103.44">17745 11892 21183 0,'-14'12'1888'0,"7"-9"-1504"0,1 3-384 0,6-6 0 16,0 0 2240-16,0 0 368 0,0 0 80 0,6 1 0 15,4 0-1040-15,5-1-224 0,2-2-32 0,1-2-16 16,2-3-560-16,0 1-112 0,4-2-32 0,1 0 0 16,1-1-672-16,0 0-320 0,1-2 16 0,2 0 16 31,0-1-2576-31,-3 1-512 0</inkml:trace>
  <inkml:trace contextRef="#ctx0" brushRef="#br1" timeOffset="154306.59">17775 12102 32127 0,'-20'13'1424'0,"14"-8"304"0,-3 3-1392 0,2 2-336 0,3-2 0 0,2 1 0 0,2-1 896 0,0-8 96 15,6 8 32-15,3-2 0 0,4 0-304 0,3-1-48 16,1-5-16-16,2 0 0 0,2 0-656 0,3-4 0 16,1 1-256-16,-1-2 80 15,0 0-880-15,2-2-176 0,1-3-48 0,2 1-14144 0</inkml:trace>
  <inkml:trace contextRef="#ctx0" brushRef="#br1" timeOffset="154587.82">18449 11853 14735 0,'-21'10'1312'0,"11"-3"-1056"16,-2-1-256-16,-1 2 0 0,-1 2 1872 0,-2 3 320 0,-1 4 64 0,-1 2 16 15,-1 0-1056-15,4 2-224 0,2 1-32 0,4 2-16 16,3 0 32-16,5 3 16 0,2-3 0 0,6 1 0 16,3-3-560-16,5-1-112 0,3-3-32 0,3-2 0 15,2-2 32-15,2-2 16 0,1-3 0 0,1-4 0 16,0-3 128-16,0-5 32 0,0-1 0 0,-1 0 0 15,-1-5 112-15,-3-1 32 0,-2-3 0 0,-3-2 0 16,-3 0 288-16,-3-2 64 0,-4-3 16 0,-3 2 0 16,-2 0-48-16,-5-2 0 0,-2-1 0 0,-6-1 0 15,-3-1-320-15,-4-1-64 0,-3-1 0 0,-1 2-16 16,-3 1-320-16,-1 0-64 0,-1 1-16 0,-1 1 0 31,2 1-496-31,1 0-112 0,3 1 0 0,0 2-12880 0,0 3-2576 0</inkml:trace>
  <inkml:trace contextRef="#ctx0" brushRef="#br1" timeOffset="154994.29">19652 12001 2751 0,'0'0'128'0,"0"0"16"0,0 0-144 0,0 0 0 0,5-5 0 0,-5 5 0 16,0 0 6000-16,0 0 1168 0,8 3 224 0,-1 3 48 16,-2 3-4816-16,0 3-976 0,-1 4-192 0,-1-1-48 0,-1 6-928 0,0-1-192 15,-1 3-32-15,0-2-16 0,1 1-240 0,-1-1-208 16,0-3 32-16,2-1-10256 15,-1 0-2064-15</inkml:trace>
  <inkml:trace contextRef="#ctx0" brushRef="#br1" timeOffset="155400.51">19721 11763 22799 0,'3'-13'1008'0,"-3"13"208"0,3-7-960 0,-1 1-256 16,2 0 0-16,-4 6 0 0,0 0 272 0,7-2 16 0,-7 2 0 0,9 0 0 15,0 1-288-15,3-1 0 0,2 0 128 0,2 1-128 16,1 2 240-16,1 0-16 0,3-1 0 0,-1 1 0 16,3-1-224-16,-4 2 144 0,-1 2-144 0,-1 0 128 15,-2-2-128-15,-2 3-256 0,-3-1 64 0,-2 2 16 32,-4 1-464-32,-3 1-80 0,-1 3-32 0,0-1 0 0,-2 1 304 0,-2 2 64 0,0-1 16 0,0 0 0 15,-1-1 368-15,1 2 0 0,1-4 0 0,-1 0 0 16,2-1 0-16,0 1 0 0,4-4 0 0,-1 1 0 15,3-1 160-15,1 1 96 0,4-2 32 0,2 1 0 16,0 1 112-16,5-1 32 0,1 2 0 0,1 3 0 16,0-1 144-16,1 2 48 0,0 1 0 0,0 0 0 15,-1 1 640-15,-1-2 128 0,-4 0 16 0,-2 1 16 16,0-1 304-16,-3 0 48 0,-3 0 16 0,-2-4 0 16,-3 2-400-16,-4-1-80 0,-3-1-16 0,-3 2 0 0,-2-3-480 15,-2 1-112-15,-3-1 0 0,-2 1-16 0,0-3-288 0,-3 1-48 16,1-2-16-16,0 0 0 0,1 0-336 0,3-1-288 15,4-1 48-15,0-2-12992 16,2 2-2592-16</inkml:trace>
  <inkml:trace contextRef="#ctx0" brushRef="#br1" timeOffset="157360.84">21316 11797 3679 0,'0'0'160'0,"0"0"32"0,-3 6-192 0,1 2 0 15,-1 2 0-15,0 2 0 0,2 1 4240 0,1 3 816 16,0 5 144-16,0 0 48 0,1 3-3520 0,3 1-688 16,0 0-144-16,0 1-16 0,1 1-288 0,1-2-48 15,-1-1-16-15,1-2 0 0,-1-1 16 0,1-3 0 16,-1-4 0-16,-1-1 0 0,0-4 304 0,0-1 64 16,-4-8 16-16,0 0 0 0,0 0 48 0,0 0 16 15,0 0 0-15,0 0 0 0,0 0-96 0,0-6-32 16,-2-4 0-16,0 1 0 0,0 0-400 0,0-3-80 15,-1-2 0-15,1-1-16 0,0-1-192 0,1 0-48 16,1-1 0-16,0-1 0 0,1 0-128 0,2 0 0 0,1-1 0 16,1 0 0-16,4-1 0 0,0 1 0 0,3 2 0 15,1-2-176-15,0 5-144 0,0 1-16 0,1 0-16 0,2 3 0 32,1 6-576-32,0-3-112 0,0 1-32 0,-1 3 0 15,-2 3-2384-15,0 3-464 0,-1-2-112 0,0 4 0 0</inkml:trace>
  <inkml:trace contextRef="#ctx0" brushRef="#br1" timeOffset="157657.74">21768 11940 21359 0,'0'0'944'0,"0"0"208"0,0 0-928 0,0 0-224 0,5 5 0 0,-5-5 0 16,8 4 1424-16,-8-4 240 0,8 0 64 0,0 0 0 16,-2 0-320-16,1-5-48 0,-1-2-16 0,1 2 0 15,-1 0-688-15,0-2-144 0,-1 0-16 0,-1 0-16 0,0-3-128 0,-2 2-32 16,0 0 0-16,-1 0 0 0,-1 2 0 0,-1-1-16 15,-1-1 0-15,-2 4 0 0,-2 3 144 0,-2-1 48 16,-1 2 0-16,-2 2 0 0,0 1-32 0,-1 3 0 16,0 2 0-16,1 1 0 0,-1 3-112 0,3 1-32 15,1 3 0-15,1-3 0 0,1 4 0 0,2-3 0 16,1 3 0-16,3 1 0 0,2-2-160 0,2 2-32 16,-2-1-128-16,3 0 192 0,3-1-192 0,3-1 0 15,2-2 0-15,1-1 0 0,0 0 0 0,3-2 0 16,3-3-144-16,-2-3 144 15,0 0-704-15,1-2-64 0,0-2 0 0,-1-2 0 16,1-4-1856-16,-2 1-368 0,0-3-80 0,-2-2-6784 16,2-3-1344-16</inkml:trace>
  <inkml:trace contextRef="#ctx0" brushRef="#br1" timeOffset="157829.59">22112 11726 11967 0,'2'-22'528'0,"-2"10"112"0,0-2-512 0,0 0-128 0,1-2 0 0,-1 2 0 15,1 1 3712-15,-1 3 720 0,0 0 144 0,0 4 32 16,0 6-2224-16,0 0-432 0,0 0-96 0,-2 6 0 15,-4 3-1040-15,3 6-208 0,0 1-32 0,-1 4-16 16,-1 2-416-16,1 3-144 0,1 4 0 0,2 1 144 16,-2 1-464-16,3 2-80 0,2 0-32 0,-1 3 0 15,3-2-2480-15,0-3-496 0,2-4-112 0,2-1-8864 16</inkml:trace>
  <inkml:trace contextRef="#ctx0" brushRef="#br1" timeOffset="158158.7">22385 11986 13823 0,'0'0'1216'0,"-3"-9"-960"0,-2-2-256 0,0 3 0 0,-2 2 2880 0,-1 1 544 16,-1 1 96-16,0-2 32 0,0 4-1760 0,0 1-336 15,-1 1-80-15,0 1-16 0,1 1-704 0,1 4-144 16,3-2-16-16,0 1-16 0,1 1-272 0,1 1-48 16,1-1-16-16,1 2 0 0,1 1-144 0,1 3 0 15,0-4 0-15,2 2 0 0,1 1 0 0,1-1 0 16,1-1-160-16,1 0 160 0,-1-1 0 0,2-1 0 15,1-3 0-15,1-2 0 0,-1 0 0 0,0-2 0 16,-1 0 160-16,-1-2-160 0,3-2 320 0,-3-1-32 16,1-1 0-16,0-1 0 0,0 1-32 0,-2-1-16 0,0-1 0 0,-2 2 0 15,-2-3 80-15,2 2 32 0,-4 7 0 0,0 0 0 16,0-5 128-16,0 5 32 0,0 0 0 0,0 0 0 16,0 0-176-16,0 0-16 0,0 0-16 0,-1 6 0 15,-2 2-304-15,2 1 0 0,1 2-128 0,1-1 128 31,2 1-1744-31,1 0-256 0,0-2-48 0,2-1-13504 0</inkml:trace>
  <inkml:trace contextRef="#ctx0" brushRef="#br1" timeOffset="158330.57">22702 11699 13823 0,'-3'-17'1216'0,"2"6"-960"15,-1-2-256-15,1-1 0 0,-1-4 4016 0,0 1 752 16,1 3 160-16,0-1 16 0,-1 6-2896 0,1 0-592 15,1 9-112-15,0 0-32 0,0 0-800 0,0 0-176 16,4 9-16-16,0 4-16 0,1 4-304 0,0 4 0 16,2 5 128-16,-1 1-128 0,1 3 0 0,-1 3 0 15,1 1-128-15,-1 1 128 16,1 2-1680-16,-1 2-240 0,1-3-64 0,-1 1-12608 0</inkml:trace>
  <inkml:trace contextRef="#ctx0" brushRef="#br1" timeOffset="158518.48">22651 11857 23039 0,'-5'-4'2048'0,"-1"-2"-1648"0,2 3-400 0,1-1 0 16,3 4 2176-16,-3-6 368 0,2 1 64 0,1 5 16 16,6-5-1616-16,2 1-320 0,0 0-64 0,1 2-16 15,1 0-608-15,3 1 0 0,2 1 0 0,2 0 0 16,1 0 0-16,0 0-128 0,2-3 0 0,1 1 0 31,-1 2-2496-31,1 1-480 0,0 0-96 0</inkml:trace>
  <inkml:trace contextRef="#ctx0" brushRef="#br1" timeOffset="158659.18">23045 11821 20271 0,'0'0'1792'0,"-4"10"-1424"15,-3-1-368-15,2 1 0 0,1 2 1568 0,0 0 240 16,1-1 48-16,2 1 16 0,1 1-1392 0,1 0-288 15,1-1-48-15,0 0-16 16,2-1-432-16,1 0-80 0,1-2-32 0,0-1-11376 16</inkml:trace>
  <inkml:trace contextRef="#ctx0" brushRef="#br1" timeOffset="158987.26">23129 11688 911 0,'2'-23'0'0,"-1"13"0"0,-1-4 0 0,1 1 0 0,0 0 0 0,1 2 0 15,-2 2 4560-15,1 1 832 0,-1 8 176 0,0 0 16 16,0 0-3600-16,0 0-704 0,0 0-160 0,5 9-32 16,1 3-528-16,0 2-112 0,1 2-32 0,-1 2 0 15,2 1-272-15,0 2-144 0,-2 0 160 0,2 1-160 16,0 2 160-16,0 0-160 0,1 0 160 0,-1-1-160 16,-2-2 320-16,1 0-16 0,-1-3-16 0,1 1 0 15,-1-4 96-15,1 0 0 0,1-6 16 0,-2 1 0 16,1-5 80-16,-1 1 16 0,1-2 0 0,-7-4 0 15,0 0 272-15,0 0 48 0,6-6 16 0,-1 0 0 16,-2-2-64-16,0 0-16 0,-2-5 0 0,-1 0 0 16,-1-1-400-16,-1-2-80 0,2-1-16 0,-1-2 0 15,-4-4-256-15,1 0-304 0,1-2 64 0,1-1 16 16,-2 1-1824-16,1 2-352 0,2 1-80 0,1 2-16 16,1 3-784-16,2 3-176 0</inkml:trace>
  <inkml:trace contextRef="#ctx0" brushRef="#br1" timeOffset="159252.88">23537 11747 2751 0,'15'14'256'0,"-9"-7"-256"15,3 1 0-15,0 0 0 0,1-2 3456 0,-1 1 656 16,-2-5 128-16,1 2 32 0,-1-3-1856 0,2 1-368 16,-1-4-80-16,-2 1-16 0,0-3-480 0,-1 2-80 15,0-5-32-15,0 2 0 0,0-2-528 0,-1 0-96 16,0-1-32-16,-2-1 0 0,-4-1-96 0,1 1-32 15,-2 2 0-15,-1-1 0 0,-2 0 64 0,1 3 16 16,-2 1 0-16,1 1 0 0,-4 3-208 0,1 1-64 0,2 2 0 0,-1 4 0 16,-1-1-128-16,2 5-48 0,2 0 0 0,0 4 0 15,-1-2-16-15,4 2 0 0,1 2 0 0,2 0 0 16,1 0-192-16,4-1 0 0,-2 1 0 0,2 0 0 16,2-2 0-16,2 1 0 0,1-3 0 0,3-1 0 15,0-2 0-15,2-3-160 0,0-1 32 0,1-2 0 31,0-3-1920-31,-2-3-368 0,1-3-80 0,-2-2-7664 0,1-2-1536 0</inkml:trace>
  <inkml:trace contextRef="#ctx0" brushRef="#br1" timeOffset="159455.87">23889 11348 10127 0,'0'0'896'0,"0"0"-704"0,0 0-192 0,2 11 0 0,-2 0 5168 0,0 4 992 16,1 2 208-16,-1 1 32 0,0 0-4416 0,1 3-896 15,2 1-192-15,-1 2-16 0,1-1-176 0,1 1-16 16,0-1-16-16,1-1 0 0,2 0-528 0,-1 3-144 16,-1-4 0-16,3 2 0 0,1 0 0 0,2-3 0 15,-1-1-192-15,1-1 64 16,0 0-2352-16,1-1-464 0,-2-4-80 0,2-2-10992 16</inkml:trace>
  <inkml:trace contextRef="#ctx0" brushRef="#br1" timeOffset="159627.82">24166 11645 14735 0,'0'0'1312'0,"0"0"-1056"0,0 0-256 0,0 0 0 16,0 0 3360-16,0 0 608 0,0 0 128 0,0 10 32 15,0 0-2368-15,0 0-480 0,0 2-80 0,0 2-32 16,1 5-704-16,0-2-144 0,1 0-16 0,0 0-16 16,2-2-288-16,1 2 0 0,1-4 128 0,0 0-128 15,-1 0 0-15,3-2-304 0,0-2 64 0,0-1 16 31,1-2-2112-31,0-5-416 0,0-2-96 0</inkml:trace>
  <inkml:trace contextRef="#ctx0" brushRef="#br1" timeOffset="159799.66">24381 11701 24991 0,'0'0'1104'0,"0"0"240"0,-1 10-1088 0,-1 5-256 0,-3 6 0 0,-2 6 0 16,0 9 2208-16,-2 1 384 0,-2 4 80 0,-1 2 16 15,-2 3-368-15,1 0-64 0,-3 3-16 0,1-4 0 0,-1 0-1088 0,2-2-240 16,1 0-32-16,1-2-16 15,-1 0-1392-15,0-1-288 0,2-2-48 0,1-3-18640 16</inkml:trace>
  <inkml:trace contextRef="#ctx0" brushRef="#br1" timeOffset="160424.51">25529 11662 12895 0,'10'-10'1152'0,"-10"10"-928"0,6-7-224 0,1 1 0 0,-1 1 3024 0,-1-2 560 16,-5 7 128-16,0 0 0 0,0 0-1280 0,0 0-256 15,0 0-48-15,0 0-16 0,-10 0-960 0,-1 4-192 16,0 3-32-16,-2-1-16 0,-2 3-544 0,0 3-112 16,0 1-32-16,1 1 0 0,1 1-224 0,3 2 0 15,0 0 0-15,1 0 0 0,1-1 0 0,2 1 0 16,3-1 0-16,-1 1 0 0,2-1 0 0,2-5 0 15,2 1-128-15,1-3 128 0,1-2 0 0,1-1-160 16,2-3 160-16,0-3-128 0,3-3-176 0,1 1-16 16,2-5-16-16,0-3 0 0,-1-1 128 0,0-2 16 0,-2-1 16 0,1 0 0 15,-1-1 176-15,1 1 0 0,-1 1 0 16,-2 1 0-16,-2-1 336 0,1 1 0 0,-2 3 0 0,-1 1 0 16,-1 2 256-16,-3 6 48 0,0 0 16 0,0 0 0 15,0 0-16-15,0 0 0 0,-3 12 0 0,0-3 0 16,0 1-320-16,-1 2-80 0,1 0-16 0,2 1 0 15,1 4-224-15,2-3 0 0,4 2-144 0,0-3 144 32,3 0-1616-32,3 1-240 0,2-1-32 0,2-1-16 0,2-2-1056 15,3 1-224-15,4-5-32 0</inkml:trace>
  <inkml:trace contextRef="#ctx0" brushRef="#br1" timeOffset="160611.99">26035 11674 14735 0,'0'0'640'0,"0"-6"160"15,-5-1-640-15,-1 2-160 0,-4 0 0 0,0 1 0 0,0 1 4160 0,-2 3 784 16,-1 0 176-16,1 4 16 0,-1 1-3248 0,0 3-656 16,0 2-128-16,1 2-16 0,2 1-256 0,1 3-64 15,1 1 0-15,3 4 0 0,1 1-352 0,2-1-80 16,5-2-16-16,1-2 0 0,2 0-320 0,4-4 0 16,3 0 0-16,0-1 0 15,1-2-976-15,3 0-272 0,2-1-48 0,2-3-16 16,1-2-1840-16,2-1-368 0</inkml:trace>
  <inkml:trace contextRef="#ctx0" brushRef="#br1" timeOffset="160801.26">26382 11733 11055 0,'-5'4'976'0,"-4"6"-784"0,1-2-192 0,1 1 0 16,1 0 3760-16,1 2 704 0,1 2 144 0,2-3 16 15,2 4-3472-15,3 6-704 0,1-2-144 0,2-5-32 16,2-1-272-16,4 5-224 0,-2-1 32 0,3-5 16 31,0-3-2448-31,1-1-512 0</inkml:trace>
  <inkml:trace contextRef="#ctx0" brushRef="#br1" timeOffset="160922.23">26475 11641 6447 0,'-10'-10'576'15,"0"-7"-576"-15,0 0 0 0,-2-2 0 0,-1-1 4352 0,2 2 768 0,4 0 160 0,0 2 32 16,2 3-3936-16,4 5-784 0,2 2-144 0,-1 6-48 15,6-7 0-15,2 3 0 0,4 1 0 0,1 2 0 16,-1 2-784 0,2 2-176-16,2 1-16 0,1-3-7504 0,1 2-1504 0</inkml:trace>
  <inkml:trace contextRef="#ctx0" brushRef="#br1" timeOffset="161187.9">26761 11552 12895 0,'-5'10'1152'0,"-3"2"-928"15,-2 1-224-15,0 2 0 0,-1 2 2000 0,-1 3 368 16,-1 1 64-16,3 1 0 0,-2 0-1088 0,4 3-240 15,2 1-32-15,2-1-16 0,1-1-16 0,3-8 0 16,3-2 0-16,2 7 0 0,0 0-320 0,2-10-64 16,2-1-16-16,4 3 0 0,-1-1 256 0,2-4 64 15,3-4 0-15,-1-2 0 0,-3-2-48 0,2-4 0 16,4-5 0-16,-2-1 0 0,-7-5-16 0,2 0 0 16,-1-6 0-16,-3-1 0 0,-3-4-192 0,1-2-32 15,-2 0-16-15,-6-1 0 0,-4 0-144 0,-1-1-48 16,2-1 0-16,-7 0 0 0,-5-2-144 0,2-2-48 15,2-2 0-15,-3-1 0 16,-2-2-1072-16,1-2-224 0,3-1-32 0,0 4-16 16,-1 3-1856-16,4 6-368 0,5 5-80 0,2 3-12192 0</inkml:trace>
  <inkml:trace contextRef="#ctx0" brushRef="#br1" timeOffset="161344.17">27134 11538 31551 0,'-10'20'1408'0,"5"-4"272"0,-3 5-1344 0,1-1-336 0,1 3 0 0,1-4 0 16,-1 1 864-16,1-2 96 0,0-1 32 0,-2 1 0 15,2 2-704-15,1-6-144 0,0-4-16 0,4-10-128 16,0 0 144-16,0 0-144 0,-2 10 0 0,2-10 144 16,0 0-1360-16,0 0-288 0,0-12-48 0,2-4-12752 15</inkml:trace>
  <inkml:trace contextRef="#ctx0" brushRef="#br1" timeOffset="161453.5">27061 11246 3679 0,'0'0'320'0,"0"0"-320"16,5 12 0-16,1 1 0 0,-2 0 1888 0</inkml:trace>
  <inkml:trace contextRef="#ctx0" brushRef="#br1" timeOffset="161656.51">27420 11494 11055 0,'15'9'976'0,"-5"-4"-784"0,-10-5-192 0,9 8 0 16,-1-1 3520-16,-8-7 672 0,0 0 128 0,0 0 32 16,-3 10-1984-16,-1 1-400 0,-4-3-80 0,0 1-16 15,1 1-624-15,-4 2-128 0,-2 1-32 0,1 2 0 16,1 5-384-16,-1-3-96 0,-1 3-16 0,2-1 0 16,5 5 256-16,2-4 48 0,1 0 16 0,5 1 0 15,3 1-272-15,4-2-64 0,3-3-16 0,5-2 0 16,4-2-288-16,2-1-48 0,2-3-16 0,2 0 0 15,2-2-208-15,2-3 0 0,0-3 0 0,3-2 0 16,3-1-1808 0,3-2-464-16,3-3-96 0</inkml:trace>
  <inkml:trace contextRef="#ctx0" brushRef="#br1" timeOffset="-164504.21">16414 17487 31327 0,'-5'-9'688'0,"-2"-1"144"0,-2-2 16 0,0 0 48 0,-2-1-720 0,1 0-176 15,1 3 0-15,0 1 0 0,1 1 1696 0,0 1 304 16,-1 2 64-16,0 3 16 0,0 2-864 0,1 2-192 16,0 5-16-16,2 3-16 0,0 4-432 0,2 7-96 0,2 7-16 0,2 6 0 15,1 5-448-15,3 5 0 0,1 4 0 0,0-6 0 16,3 2 0-16,1 6 0 0,1 5 0 0,0 2 0 16,0-2-224-16,2-1-144 0,0-4-16 0,0-2-16 31,-1-3-1920-31,0-5-384 0,-1-5-80 0,-1-4-13344 0</inkml:trace>
  <inkml:trace contextRef="#ctx0" brushRef="#br1" timeOffset="-164000.9">16278 17832 37151 0,'0'0'816'0,"0"0"160"0,0 0 48 0,0 0 16 0,0 0-832 0,0 0-208 15,0 0 0-15,5 3 0 0,5-5 144 0,-1 1-16 16,1 1 0-16,3 0 0 0,1 1-128 0,3-1 0 15,3 0 0-15,2 0 128 0,3 2-128 0,5 0 0 16,4 3 0-16,4-4 0 16,2-1-912-16,-1 2-64 0,-1 0-16 0,0 1 0 15,0-2-2288-15,-3 0-464 0,-3-1-96 0,-2 2 0 16,-2 0 1680-16,-5 1 352 0,-3-2 64 0,-3 1 16 16,-3-1 816-16,-4-1 160 0,-2-1 48 0,-8 1 0 0,0 0 1792 0,0 0 352 0,0 0 80 15,-5-4 16-15,-1 1 384 0,-4 3 64 0,-1 1 32 16,-2 2 0-16,0 3-304 0,-2 1-64 0,0-1-16 0,0 1 0 15,1 1-320-15,1 1-64 0,1 1-16 0,2 1 0 16,1-3-592-16,2 1-112 0,2 0-16 0,1 0-16 16,1 0-272-16,3-1-48 0,3 0-16 0,0 0 0 15,1-1-32-15,1 0-128 0,0-1 192 0,4 1-64 16,1-6-128-16,1 1 160 0,-1-2-160 0,1-2 160 16,-1 1-32-16,1-3-128 0,-2 0 192 0,1-1-64 15,2-4-128-15,0 1 0 0,-3-1 0 0,1 0 0 16,-1-2 256-16,0 1 128 0,-1 1 32 0,0 0 0 15,-1-1-32-15,-2 4 0 0,-1 1 0 0,-4 5 0 16,0 0-128-16,0 0-16 0,4-5-16 0,-4 5 0 16,0 0 192-16,0 0 32 0,0 0 16 0,0 0 0 0,0 0-176 15,5 10-32-15,-1 0-16 0,0 3 0 0,1 2-240 0,0 0 0 16,0 2 0-16,1 2-160 16,-1-1-352-16,1 0-64 0,1 0 0 0,-1-1-16 15,2 0-2544-15,1-5-496 0,2-3-96 0</inkml:trace>
  <inkml:trace contextRef="#ctx0" brushRef="#br1" timeOffset="-163797.77">17320 17526 31503 0,'-1'-22'688'0,"1"12"144"0,0-3 16 0,0 1 48 0,0 2-704 0,0 2-192 0,1-1 0 0,-1 9 0 15,0 0 1472-15,0 0 272 0,0 0 48 0,0 0 16 16,1 14-688-16,2 6-144 0,-1 4-16 0,1 8-16 15,0 3-384-15,1 3-80 0,1-1-16 0,1 5 0 16,1 4-464-16,1 1 128 0,-2-2-128 0,1 2 0 16,-1 0 0-16,2 2-240 0,0 1 48 0,1-1 16 31,0-2-2496-31,-1-7-496 0,1-1-96 0,-4-14-12336 0</inkml:trace>
  <inkml:trace contextRef="#ctx0" brushRef="#br1" timeOffset="-163610.31">17171 17719 29487 0,'0'0'2624'0,"-5"4"-2112"0,5-4-512 0,0 0 0 0,0 0 2688 0,0 0 448 16,1 9 64-16,5-2 32 0,4-3-2064 0,3 2-400 16,1-2-96-16,3 0-16 0,2-1-224 0,-4-1-48 15,2 0-16-15,3-2 0 0,1 0-368 0,-1 0 0 16,1 1 0-16,1-1 128 15,1 0-1280-15,5 1-240 0,0-1-48 0,-1 0-16 16,2 0-2336-16,-3 0-480 0,-1-1-80 0</inkml:trace>
  <inkml:trace contextRef="#ctx0" brushRef="#br1" timeOffset="-163453.98">17779 17440 33407 0,'0'0'736'0,"-4"-2"160"0,-1-2 16 0,5 4 16 0,0 0-736 16,0 0-192-16,-7 6 0 0,1 6 0 0,2 5 1536 0,2 4 256 0,1 4 64 0,1 5 16 15,0 5-1040-15,3 3-192 0,1 1-64 0,0 1 0 16,-1 1-384-16,3 2-192 0,0 1 160 0,1 3-160 31,-1-1-1568-31,1-1-416 0,-1 1-64 0,2-7-14768 0</inkml:trace>
  <inkml:trace contextRef="#ctx0" brushRef="#br1" timeOffset="-163250.86">17637 17818 39679 0,'-7'-1'880'0,"3"-1"176"0,2-2 32 0,-1 0 16 0,-1 0-880 15,4 4-224-15,0 0 0 0,0 0 0 0,0 0 864 0,0 0 128 16,12-1 32-16,2 2 0 0,3 1-624 0,1 1-112 16,2-3-32-16,1 1 0 0,2 1-256 0,1-4 0 15,-1-3 0-15,2 0 0 16,1 1-1472-16,0 1-320 0,-1 3-48 0,-2-3-15952 15</inkml:trace>
  <inkml:trace contextRef="#ctx0" brushRef="#br1" timeOffset="-163110.29">18120 17663 15663 0,'-2'7'1392'0,"-1"1"-1120"15,1 6-272-15,-1 0 0 0,0-3 2624 0,2 1 448 0,0 1 112 0,2 1 16 16,0 7-2432-16,2-2-496 0,1-2-80 0,1-1-32 31,0 1-480-31,3-1-80 0,1-3-32 0</inkml:trace>
  <inkml:trace contextRef="#ctx0" brushRef="#br1" timeOffset="-162938.4">18364 17774 16575 0,'0'0'736'0,"0"0"160"0,0 0-720 0,0 0-176 0,-2 12 0 0,-1 1 0 15,-1 1 5152-15,-1 8 992 0,-2 8 208 0,-1 3 48 16,-1 5-4256-16,0 5-848 0,-3 4-160 0,1 1-48 16,-2-1-416-16,-2 0-96 0,1-1 0 0,0-6-16 15,-2-1-560-15,3-1 0 0,3-2 0 0,0-3-13392 16,1-3-2800-16</inkml:trace>
  <inkml:trace contextRef="#ctx0" brushRef="#br1" timeOffset="-162297.84">19199 17817 29999 0,'0'0'1328'0,"0"0"272"0,0 0-1280 0,0 0-320 0,0 0 0 0,1-5 0 15,-1 0 720-15,0-2 80 0,0 1 16 0,-1 1 0 16,1 5-112-16,-4-3-32 0,0 0 0 0,-3 3 0 0,-1 4-400 0,2 1-80 16,-5 2 0-16,2 1-16 0,-1 3-176 0,-1 4 0 15,1 3 0-15,0 3 0 0,-1-1 0 0,-2 6 0 16,3-2 0-16,1-1 0 0,1-3 0 0,3 0 0 15,2-4 0-15,2-3 0 0,2-4 0 0,-1-9-176 16,0 0 176-16,10 1-128 0,3-5-96 0,2-4-16 16,0-5 0-16,2-2 0 0,2-6 80 0,0 0 16 15,2-3 0-15,0 2 0 0,1 0 144 0,-1 3 0 16,-3 0 0-16,0 2 0 0,-2 0 0 0,-3 3 128 16,-3 1-128-16,0 4 176 0,-5 2 368 0,-5 7 80 15,0 0 16-15,0 0 0 0,0 0 736 0,-4 7 160 16,-1 2 16-16,-1 3 16 0,1 1-736 0,-1 2-160 15,-1 4-32-15,1 0 0 0,0 2-400 0,4 3-96 0,2-1-16 16,0 2 0-16,1 0-128 0,2 2-272 0,1-6 64 0,2 1 16 31,5-4-1392-31,3 0-272 0,3-4-48 0,3-3-10160 0,-2-2-2032 0</inkml:trace>
  <inkml:trace contextRef="#ctx0" brushRef="#br1" timeOffset="-162110.17">19747 17829 31967 0,'-19'0'1408'0,"10"0"304"16,-3-3-1376-16,-1 3-336 0,-3 0 0 0,1 3 0 15,-2-3 1776-15,2 6 272 0,2 1 64 0,2 2 16 16,0 2-1088-16,3 2-208 0,2 2-64 0,1 5 0 0,2 2 0 0,3 1 0 16,1 3 0-16,3-2 0 0,1-2-640 0,5-1-128 15,1-1 0-15,4-5 0 0,0 2-320 0,4-3-32 16,0-2 0-16,3-3 0 15,3-1-1264-15,0 0-256 0,1 0-48 0,1-3-16 16,-1-1-1136-16,0-4-208 0,0-3-48 0</inkml:trace>
  <inkml:trace contextRef="#ctx0" brushRef="#br1" timeOffset="-161969.64">20006 17892 18431 0,'0'0'1632'0,"-4"6"-1312"16,4-6-320-16,-3 10 0 0,0 1 2112 0,2 3 336 15,4 4 80-15,1 2 16 0,2 3-1968 0,2 4-400 0,1-3-176 0,2 1-8144 16,2 0-1728-16</inkml:trace>
  <inkml:trace contextRef="#ctx0" brushRef="#br1" timeOffset="-161437.92">20093 17783 15663 0,'-21'-21'688'0,"12"8"144"0,-2-4-656 0,2 4-176 0,0 0 0 0,3-1 0 16,-2 2 3328-16,1 3 624 0,3 4 128 0,2-3 16 16,2-4-3136-16,2 7-640 0,5 13-128 0,2-3-32 15,4-6-1024-15,4 1-208 0,0 4-32 0,1 4-16 16,3 6-608-16,3-6-128 0,0-12-32 0,1 5 0 16,0 8-1584-16,0-1-320 0,2-5-64 0,-1-1-16 0,-1-6 3328 15,-3-3 672-15,-2-8 128 0,-3 5 16 0,-4 1 2624 0,-3 4 528 16,-1 1 96-16,-2 5 32 0,-5 5-896 0,-3 2-176 15,-4-4-48-15,-2-1 0 0,1-5-640 0,-6 9-144 16,-4 9-32-16,-1-2 0 0,2-2-464 0,-1 5-80 16,-1 7-32-16,2 3 0 0,0-4-288 0,5 2-64 15,-2 3-16-15,3 1 0 0,2-8-304 0,3-3-64 16,2 2-16-16,2-1 0 0,2 0-288 0,2 3 160 16,4 3-160-16,3-2 128 0,4-1-128 0,5-8 0 15,1-14 0-15,2 0 0 0,1 0 0 0,2-2 0 16,0-2 0-16,-1 3-176 0,-2 3 176 0,-5-4 0 0,1-7 0 15,0-4 0-15,-2-3 128 0,-1-1 48 16,-2 0 16-16,0-7 0 0,-2-3-352 0,1-2-64 0,-2 2-16 0,-4-3 0 16,-1-1 80-16,-4-1 16 0,-2 3 0 0,-2-4 0 15,-2-4 144-15,-2-2 0 0,-1 1 0 0,-5-14-128 16,0 0 128-16,0 1 0 0,2 2 0 0,0-1 0 16,-1 9-256-16,3 7 0 0,2 8-16 0,1 7 0 15,1 6 528-15,2 3 128 0,2 10 0 0,0 0 16 16,0 0 176-16,0 18 16 0,3 11 16 0,1 2 0 15,1 8-112-15,3 7-32 0,2 6 0 0,2 1 0 16,0 2-80-16,2 0 0 0,-1-16-16 0,2 1 0 16,-2 2-224-16,2-3-144 0,1-2 192 0,1-3-21040 15</inkml:trace>
  <inkml:trace contextRef="#ctx0" brushRef="#br1" timeOffset="-156404.97">6403 17017 19119 0,'0'0'832'0,"0"0"192"0,0 0-816 0,0 0-208 16,0 0 0-16,0 0 0 0,0 0 896 0,0 0 128 16,7 1 16-16,0 2 16 0,-1 1-32 0,0 2 0 15,-1 3 0-15,0 2 0 0,0 0-400 0,2 4-96 16,-2 2-16-16,0 1 0 0,0 3 144 0,1-3 32 15,-2 2 0-15,-1 2 0 0,0 1-64 0,0 3-16 16,-1-2 0-16,1 2 0 0,-2 0-256 0,1 0-48 16,-4 1-16-16,2-2 0 0,-1 1-160 0,0 3-128 15,-1-3 144-15,1 0-144 0,-2-1 144 0,-1-2-144 16,-1-1 128-16,0-1-128 0,-1-1 160 0,-2-3-160 16,-1-2 192-16,-2-2-192 0,-1-2 208 0,1-2-64 0,-4-1-16 0,2-3 0 15,0-2-128-15,2-3-176 0,-1-4 48 16,0 0 0-16,-1 0-176 0,0-3-16 0,0-3-16 0,0 0 0 15,2-2-48-15,2-1 0 0,-1-2 0 0,1 2 0 16,4-5 128-16,2 1 0 0,2-1 16 0,1 0 0 16,1-2 240-16,2 2 0 0,-1 0 0 0,2 1 0 15,3 2 0-15,0 0 0 0,1 0 128 0,1 2-128 16,3 3 320-16,1 1-64 0,-1 1 0 0,1 1 0 16,0 5 16-16,1-1 0 0,2 6 0 0,1 1 0 15,-3 2 96-15,1 3 16 0,-1 3 0 0,-1 2 0 16,0 2-112-16,-1 2-16 0,-2 3 0 0,1 1 0 15,-1-1-80-15,-2 1-32 0,0 2 0 0,-2-1 0 16,1-1 112-16,-1-1 32 0,1-1 0 0,-1-1 0 16,1 1-144-16,1-2-16 0,1 0-128 0,-1 1 192 15,-2-2-192-15,2-2 0 0,0 0 0 0,1-1 0 16,-1-1-512-16,1-3-160 0,1-2-32 0,2-1-10128 16,0-2-2032-16</inkml:trace>
  <inkml:trace contextRef="#ctx0" brushRef="#br1" timeOffset="-154931.9">7687 14923 19231 0,'0'0'848'0,"-2"-4"176"0,-1-1-816 0,1 0-208 0,2 5 0 0,0-6 0 15,0 1 976-15,0 5 160 0,0-6 16 0,0 6 16 16,0 0 240-16,0 0 32 0,0 0 16 0,0 0 0 16,0 0-704-16,7 6-144 0,-1 5-32 0,1 2 0 15,1 4 576-15,-1 1 96 0,1 4 32 0,1 4 0 16,0 1-1664-16,1 3-336 0,-1 2-64 0,0-1-16 0,-1 2 800 16,-1-1 0-16,0-1 192 0,1 1-48 0,-2-1-16 15,0 2 0-15,-1-5 0 0,-1 1 0 0,0 0 16 0,-2-6 0 16,1-1 0-16,-1-2 0 0,0-3-16 0,0-3 0 15,0-3 0-15,-1-2 0 0,-1-9-128 0,0 0 192 16,0 0-192-16,0 0 192 0,0 0-192 0,-4-11 0 16,0-2 0-16,-1-5 0 0,-2-4 0 0,1-4 0 15,-1-3 0-15,1-3 0 0,-2-5 0 0,1-3 0 16,1-6 0-16,-2-1 0 0,2-1 0 0,0 0-176 16,3 1 48-16,1-2 0 0,1 5 128 0,0 2 0 15,1 5 0-15,2 3 0 0,2 2 0 0,0 4-128 16,1 3 128-16,2 4 0 0,-1 1 0 0,1 6 224 15,-1 5-32-15,0-1 0 0,0 4 0 0,1 4-16 0,0 2 0 16,-7 0 0-16,7 5-48 0,-2 1-128 0,-1 2 192 0,1 3-64 16,-2 0 0-16,-1 3 0 0,0 0 0 0,-2 1 0 15,-2 1-128-15,0 1 128 0,-2 0-128 0,0 0 128 16,-1 0-128-16,1-3 0 0,-1 2 144 0,-1 0-144 16,3-6 0-16,-1 0 0 0,1 1 0 0,0-3 0 31,3-8-656-31,0 0-48 0,0 0-16 0,0 0 0 15,0 0-128-15,0 0-32 0,0 0 0 0,0 0 0 0,6-3 144 16,0-2 32-16,3 1 0 0,0 1 0 0,1 2 400 0,0 2 96 0,2 5 16 0,1 0 0 16,2 1 400-16,2 2 96 0,2 2 16 0,0 2 0 15,2 1 384-15,-1 0 96 0,-1 0 16 0,-1 1 0 16,-1-2 208-16,-4 0 32 0,-1-2 16 0,-3 1 0 16,-1 1 208-16,-4-2 32 0,-3 0 16 0,-2 1 0 0,-4 0-96 0,-2-1-16 15,-5 1 0-15,-2 1 0 0,-3 0-480 0,-1-1-96 16,0-2-32-16,-3 1 0 0,-1-1-352 0,1 1-80 15,1-1-16-15,2-2 0 16,0 0-928-16,2 0-176 0,2-2-32 0,2 1-12496 16,0-5-2496-16</inkml:trace>
  <inkml:trace contextRef="#ctx0" brushRef="#br1" timeOffset="-149133.37">25338 14695 22047 0,'0'1'976'0,"0"-1"208"0,0 0-944 0,30-13-240 15,-30 13 0-15,0 0 0 0,0 0 1088 0,0 0 160 16,2 8 32-16,-2-8 16 0,0 0-368 0,7 9-80 15,-2-5-16-15,2 0 0 0,0 0-256 0,1-3-48 16,1-1-16-16,0-1 0 0,1-2 176 0,1 1 16 16,1-5 16-16,0-2 0 0,-2-2-240 0,-1 1-48 15,2-2-16-15,-1-1 0 0,1-1-208 0,-2-2-32 16,-3 2-16-16,2 0 0 0,0-2-32 0,0-4-128 16,0-3 192-16,-2 1-64 0,-1 0-128 0,2-1 0 0,-2 0 0 15,0-1 128-15,0 1-128 0,-1 1 0 0,0 0 0 0,2 1 0 16,-1 0 0-16,-1 1 0 0,1 2 0 0,0 0 0 15,0 1 0-15,2 1 0 0,-1-2 0 0,1 1 0 16,-3 3 0-16,2 1 0 0,3 2 0 0,-1 0 0 16,0 1 0-16,1 1 0 0,-1 3 0 0,1-1 0 15,2-2 0-15,-2 3 0 0,0 0 0 0,-1 4 0 16,1 2 0-16,-3 0 0 0,-6 0 160 0,8 0-160 16,-8 0 160-16,9 4-160 0,0 2 128 0,0 2-128 15,-1 0 240-15,1 2-48 0,-1-3 0 0,-1 3 0 16,-2 1 0-16,0 0 0 0,2 1 0 0,-1 4 0 15,-1-3 32-15,1 0 0 0,-2 4 0 0,-1-3 0 16,0-2-80-16,0 2-16 0,-2 3 0 0,0 1 0 16,1-1-128-16,0 0 192 0,0 3-192 0,-1-7 192 0,0 1-192 0,-1 2 0 15,0 7 144-15,1-2-144 0,-1-4 0 0,0 0 0 16,-1 4 0-16,1-4 0 0,-1-4 0 0,1 0 0 16,-1-3 0-16,1 0 128 0,0-3-128 0,0-7 0 15,0 0 0-15,0 0 0 0,0 0 0 0,5 7 0 16,-5-7 0-16,0 0 0 0,6 0 0 0,2 4 0 15,0 2 0-15,1 1 0 0,1-2 0 0,1 0 256 16,-1-1-48-16,2 1 0 0,2-1 288 0,1 0 48 16,-4-1 16-16,1 1 0 0,0 1-128 0,0-2-32 15,1-1 0-15,1-2 0 0,-2-2-400 0,-2 2 0 16,2 2 128-16,1 0-128 0,1 1-176 0,3-1-64 16,-2-2-16-16,0 0-12800 0,6 1-2560 15</inkml:trace>
  <inkml:trace contextRef="#ctx0" brushRef="#br1" timeOffset="-140432.84">25931 15336 4607 0,'0'0'192'0,"0"0"64"0,0 0-256 0,0 0 0 0,0 0 0 0,0 0 0 15,8 0 5120-15,-10-6 960 0,2 6 208 0,0 0 48 16,0 0-3664-16,0 0-736 0,0-6-144 0,0 6-16 31,0 0-832-31,0 0-176 0,0 0-16 0,0 0-16 16,0 0 80-16,3 8 16 0,1 1 0 0,-1 3 0 15,-1 3-176-15,1-1-16 0,-1-4-16 0,1 2 0 16,-2 2-240-16,1 3-64 0,-1 3 0 0,0-2 0 16,1 0-160-16,0-2-32 0,-1-4-128 0,1 2 192 0,-2 4-64 15,0-1-128-15,1-6 176 0,-1-11-176 0,0 0 160 0,0 0-160 16,0 0 128-16,0 0-128 0,0 0 336 0,0 0-16 16,0 0 0-16,0 0 0 0,0 0 0 0,-3-8 0 15,1-1 0-15,-1-2 0 0,1-2-80 0,0 0-32 0,0-5 0 0,-1 1 0 16,-1-3-208-16,2 2 0 0,0-1 0 0,1-2 0 15,0 1-640-15,-1 3-32 16,2 2 0-16,2 2 0 0,-2 2-1280 0,0 2-256 0,0 1-48 0,0 8-15136 16</inkml:trace>
  <inkml:trace contextRef="#ctx0" brushRef="#br1" timeOffset="-139370.25">24660 16367 23087 0,'0'0'1024'0,"0"0"208"0,0 0-976 0,0 0-256 16,0 0 0-16,6 2 0 0,0-2 976 0,0 0 160 15,2 0 16-15,1 0 16 0,0 0 16 0,2 0 0 16,-1 0 0-16,4 0 0 0,2 0-192 0,-2 0-32 16,1 0-16-16,-2 0 0 0,-2 0-304 0,0 0-64 15,-1 1-16-15,-2 0 0 0,-8-1-240 0,0 0-32 16,8 4-16-16,-2 1 0 0,-2 2 160 0,-1-2 16 15,-2 4 16-15,-1 0 0 0,-1 2-240 0,-2 1-48 0,2 1-16 0,-3 2 0 16,0 2 240-16,0 2 48 0,0-1 16 0,1 1 0 16,-1 3 128-16,0 1 32 0,0-2 0 0,1 1 0 15,3 1-48-15,0-1 0 0,0-3 0 0,3-2 0 16,1-2-96-16,2-1-32 0,3 0 0 0,3-4 0 16,1-1-160-16,4-2-32 0,1-5-16 0,4-2 0 15,2-2-400-15,1-5-80 0,1 1-16 0,2-2 0 31,2-1-2320-31,2-4-480 0</inkml:trace>
  <inkml:trace contextRef="#ctx0" brushRef="#br1" timeOffset="-138432.74">23694 14577 12895 0,'14'-36'1152'0,"-14"36"-928"15,0 0-224-15,0 0 0 0,0 0 3504 0,0 0 656 16,0 0 128-16,0 0 16 0,0 0-2464 0,0 0-496 15,7-4-112-15,-1 1-16 0,1 0-416 0,2 0-96 16,0-1 0-16,1 3-16 0,2-2-48 0,2 0-16 0,-1 2 0 0,0 0 0 16,2 0-48-16,-2 1 0 0,1 1 0 0,-2 1 0 15,-2 0-192-15,-1-1-64 0,-1 0 0 0,0 2 0 16,-8-3-64-16,7 3-32 0,-7-3 0 0,0 0 0 16,6 4-48-16,-6-4-16 0,0 0 0 0,0 0 0 15,0 0-160-15,1 6 0 0,-1 1 0 0,-1-1 0 16,0 1 128-16,-2-1-128 0,-1-1 0 0,0 1 128 31,-1-1-608-31,5-5-128 0,0 0-32 0,-1 5 0 0,-3 0 368 0,1 0 64 0,3-5 16 0,-2 7 0 16,2-7 48-16,-2 8 16 0,2-8 0 0,0 9 0 15,2 0-80-15,0-1-16 0,2 1 0 0,2 1 0 16,1 1 224-16,1-1-192 0,1 2 192 0,2-3-192 16,-1 2 192-16,1 0 240 0,-1 1-48 0,-1 1-16 0,-1-3 400 0,-2 3 64 15,0-3 32-15,-2 1 0 0,-2 1 128 0,-2-1 32 16,-2-2 0-16,-4 1 0 0,0 0-48 0,-3 0 0 15,-3 0 0-15,-1-3 0 0,0-2-336 0,0 0-80 16,0 2-16-16,-1-5 0 0,-2 2-224 0,2-4-128 16,1 1 128-16,-1 1-128 0,4-4-192 0,0 1-96 15,2 1-32-15,8 0-13760 16,-8-4-2752-16</inkml:trace>
  <inkml:trace contextRef="#ctx0" brushRef="#br1" timeOffset="-108228.08">11303 17571 6447 0,'0'0'272'0,"0"0"80"0,0 0-352 0,0 0 0 16,8 2 0-16,-8-7 0 0,0-1 4432 0,0 0 816 15,0 6 176-15,-3-2 16 0,0-3-3040 0,-3 3-608 16,-2 2-128-16,1 2-32 0,-2-1-560 0,-2 3-112 16,-1 2-32-16,-1 2 0 0,2 1-416 0,-2 4-96 0,-3 3-16 0,0 2 0 15,5 4-272-15,-1 2-128 0,0 2 128 0,3 4-128 16,0 1 0-16,4 4 0 0,2-1 0 0,6 3 0 16,2-1 0-16,4 0 0 0,4-3-160 0,1-7 160 15,3 2-128-15,4-5 128 0,3-3 0 0,-1-3-144 16,1-2 144-16,-2-4 0 0,2-5 0 0,1-3 0 15,-1-3 0-15,4-6 0 0,-3-8 160 0,-4-4-160 16,-3 0 352-16,-2-5-32 0,-3-2 0 0,-1-3 0 16,-3 1 144-16,-4 1 32 0,-4-1 0 0,-1 0 0 15,-1-1-240-15,-2 0-64 0,-2 0 0 0,-1 0 0 16,-2 2-192-16,-8-5 176 0,-1 5-176 0,0 0 160 16,-1 4-480-16,2 1-112 0,-2 1-16 15,3 6 0-15,-1 1-1536 0,3 0-320 0,1 2-64 0,2 4-12608 16</inkml:trace>
  <inkml:trace contextRef="#ctx0" brushRef="#br1" timeOffset="-107462.46">11672 17555 4607 0,'0'0'400'0,"4"8"-400"15,-1 1 0-15,1 2 0 0,1 3 4768 0,0 0 864 16,0 4 192-16,0 2 16 0,1 1-3584 0,-2-2-720 15,0 2-128-15,-1 0-48 0,1 0 80 0,0 5 16 16,0 0 0-16,0-1 0 0,0-6-688 0,-1 0-128 16,-2-2-16-16,0-3-16 0,-1-2-368 0,0-3-80 15,-1-3-16-15,1-6 0 0,0 0-144 0,0 0 160 16,0 0-160-16,-5-4 160 0,-1-6-160 0,3-2-272 16,-1-1 64-16,0-1 16 15,0-7-256-15,0 0-32 0,1-1-16 0,2 0 0 16,1-5-16-16,0 2-16 0,1 0 0 0,1 0 0 0,0 0 304 0,2 3 64 0,1 1 16 0,2 3 0 15,-1 1 384-15,1 3 80 0,1 3 0 0,0 4 16 16,2 1 352-16,-1 5 64 0,0 4 16 0,2 6 0 16,-1 1-112-16,-2 2-16 0,1 2 0 0,-1 2 0 15,0 5-128-15,-1 1-48 0,0 1 0 0,0 2 0 16,-1 0-96-16,2 5-32 0,0-3 0 0,0-2 0 16,-3 0-144-16,0-7-16 0,0 0-16 0,-1-5 0 15,-1-2 0-15,-1-2 0 0,-2-9 0 0,0 0 0 16,0 0 32-16,0 0 0 0,0 0 0 0,3-6 0 15,-1-5-192-15,1-1 0 0,-2-2 0 0,2-3 128 0,-2-1-128 0,1-2 0 16,-1 1 0-16,0-2 0 0,1 0-192 0,-1 1 192 16,0-4-160-16,2 1 160 0,-1 3 0 0,1-1 0 15,-2 0-128-15,2 3 128 0,-1 2 0 0,2 2 0 16,0 1 0-16,0 2 0 0,0 3 0 0,-4 8 0 16,0 0 0-16,0 0-144 0,8 2 144 0,-2 4 0 15,0 6 0-15,-1 2-128 0,0 5 128 0,2 1 0 16,0 4 0-16,3-3-128 0,0-2 128 0,2 2-192 15,-1-1 192-15,4 1-192 0,0-1 192 0,2-1 0 16,2-1 0-16,-1-2 0 0,1 0 0 0,1 1 0 16,0-5 0-16,0 0 0 0,3-2 0 0,-6-3 0 15,-1-2 0-15,3-2 0 0,-2-3 0 0,0-2 0 0,0 0 0 16,-2-3 128-16,1-2-128 0,2-3 0 0,-2-2 128 0,-3-1-128 16,-3-2 128-16,1 1-128 0,-5-1 160 0,1-2-160 15,-2-2 176-15,-2 1-176 0,-3-2 192 0,-3 1-192 16,-1-1 128-16,-2 1-128 0,-2 2 0 0,-1-4 0 15,-2 3 0-15,-3 0 0 0,-2 2 128 0,0 0-128 16,2 4 144-16,0 5-16 0,-1 3-128 0,2 2 192 16,2 2 208-16,0 4 48 0,1 5 0 0,2 3 0 15,1 1-240-15,4 3-32 0,1 2-16 0,2 3 0 16,3 1-160-16,-1-4 192 0,2 2-192 0,3 1 192 16,2 0-192-16,4 0 0 0,-1-1 0 0,2 1 0 15,1-1 0-15,0-1 0 0,1-4-192 0,1 0 192 16,-2 0-736-16,2-2-32 15,0-1 0-15,5-1 0 0,-1-3-2000 0,1-3-416 0,1-5-80 0,-3-4-13376 16</inkml:trace>
  <inkml:trace contextRef="#ctx0" brushRef="#br1" timeOffset="-107071.96">12769 17593 17503 0,'0'0'1552'0,"-7"1"-1232"16,-1 2-320-16,-2-2 0 0,1 2 3248 0,-2 1 592 15,1 1 112-15,-1 3 16 0,1 1-2160 0,1 4-432 16,0 0-96-16,1 1 0 0,3-1-528 0,-1 0-112 15,5 2 0-15,1-1-16 0,1-2-624 0,3-1 0 16,3 0 0-16,1-2 0 0,0-1 0 0,1-3 0 16,0-1 0-16,0 0 0 0,0-4-144 0,0 0 144 15,0-3-160-15,0-1 160 0,-1-1-176 0,-1-1 176 16,-1 0-192-16,0-3 192 0,-4 0-272 0,-1-1 48 0,-1-3 16 0,-1 0 0 31,-1-2-240-31,-2 1-64 0,-3 0 0 0,1-1 0 16,-1 1-144-16,-1 0-48 0,-1-1 0 0,0 2 0 15,0 0 16-15,1 3 0 0,2 2 0 0,2 3 0 0,4 5 480 0,0 0 208 0,0 0-192 0,0 0 192 16,5 9 288-16,3 4 176 0,3 1 48 0,2 3 0 16,3 0 288-16,0 3 64 0,1 2 16 0,0 0 0 15,1-1 144-15,-1 0 16 0,-2-3 16 0,1 2 0 16,-3 0 192-16,-2 0 32 0,-4 1 16 0,0 0 0 16,-5 0-224-16,-2 1-48 0,-1-1-16 0,-1-1 0 15,-5 1-368-15,-1-2-80 0,-2-3-16 0,-2-2 0 16,-1-1-320-16,-1-3-64 0,-2-2-16 0,0-2 0 15,1-3-976-15,0-2-208 0,1-2-48 0,1-3 0 16,0-2-1488-16,3-6-304 0,0-3-64 0</inkml:trace>
  <inkml:trace contextRef="#ctx0" brushRef="#br1" timeOffset="-106728.25">13282 17644 9215 0,'0'0'400'0,"-5"4"96"16,-5-3-496-16,-2 2 0 0,-1-1 0 0,-1 2 0 0,-2 1 6464 0,-1 2 1216 16,-1-3 224-16,-3 5 48 0,3-1-5072 0,1 2-1024 15,0 2-208-15,2-2-48 0,4 2-1104 0,0 0-240 16,3 0-32-16,2-1-16 0,2 1-208 0,3 0 0 16,2-1 0-16,3 1 0 0,1-3 0 0,2 0 0 0,0-1 0 0,1-1 0 15,0-3 0-15,1-2-192 0,0 0 16 0,2-2 0 16,-1-3 176-16,2-1 128 0,-2 0-128 0,1-1 176 15,-1-2-176-15,-1-2 0 0,0 0-160 0,-1 0 160 16,-1 1 0-16,-1 0 0 0,-1 2 0 0,-1-2 0 16,-1 3 224-16,-3 5-64 0,0 0-16 0,0 0 0 15,0 0 176-15,0 0 16 0,0 0 16 0,5 2 0 16,0 4-48-16,1 2-16 0,-1 2 0 0,1-1 0 16,0 0-160-16,1 3-128 0,3 2 144 0,-1 2-144 15,0 3 0-15,1-3-208 0,3 0 16 0,0-2 0 16,2-1-2800-16,3-4-544 0,0-2-112 0</inkml:trace>
  <inkml:trace contextRef="#ctx0" brushRef="#br1" timeOffset="-106587.59">13633 17744 40191 0,'-9'26'1792'0,"5"-17"352"0,-1-2-1712 0,5-7-432 15,-3 6 0-15,1 1 0 0,2-7 400 0,0 0 0 16,2 8 0-16,3-2 0 0,2-1-80 0,2-1 0 15,3 0-16-15,2-1 0 0,3-7-560 0,0 1-128 16,-3 3 0-16,3 0-16 16,1 0-2512-16,2 0-496 0</inkml:trace>
  <inkml:trace contextRef="#ctx0" brushRef="#br1" timeOffset="-106134.56">14143 17388 23039 0,'-19'15'2048'0,"13"-10"-1648"0,1 0-400 0,5-5 0 16,0 0 4736-16,0 0 848 0,0 0 176 0,0 0 48 15,0 0-4832-15,8 4-976 0,2-1-160 0,3-2-48 16,3-1 656-16,2-1 128 0,4-2 16 0,-1 0 16 16,1 1-304-16,3-1-64 0,1 4-16 0,0-1 0 15,-5 0-224-15,-2 2-256 0,1 0 48 0,-3 2 16 16,-1 0 192-16,-2-1 0 0,-4-1 0 0,-2 2 0 15,-8-4 0-15,4 7 0 0,-4-7 0 0,0 8 0 16,-1-2 0-16,-4 2 128 0,-1-2-128 0,-3 2 0 16,-2-1 0-16,-1-1 0 0,0-3 0 0,0 2 0 15,-1 2 0-15,2-2-176 0,0 1 0 0,2 1 0 0,-1-1-144 16,3 1-48-16,2-1 0 0,1 2 0 0,1 0 144 0,3-8 32 16,3 9 0-16,2 0 0 0,3 1 192 0,1 0-144 15,0 0 144-15,4 2-128 0,3 2 128 0,1 1 0 16,0-1 0-16,0 2 0 0,0-1 0 0,1 2 256 15,-2 0-64-15,-2 0-16 0,-1 0 464 0,-1 0 112 16,-2 1 16-16,-3-1 0 0,-5 3 288 0,-2-2 64 16,-2 0 16-16,-4 2 0 0,0 0-224 0,-6-4-32 15,0-1-16-15,2-5 0 0,-2 2-496 0,1-2-112 16,-4 1 0-16,1-1-16 0,-2 1-240 0,2-3 0 16,0-2-144-16,0-1 144 15,-1 0-1664-15,0-3-224 0,2-1-48 0,2-2-12912 0,2-3-2560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1 455 0 0,'-22'24'7203'0'0,"21"-23"-6729"0"0,1-1 0 0 0,0 1 0 0 0,-1-1 0 0 0,1 1-1 0 0,0 0 1 0 0,0-1 0 0 0,0 1 0 0 0,-1 0 0 0 0,-2 15 2337 0 0,3-16-2803 0 0,0 0 0 0 0,0 1 0 0 0,0-1 0 0 0,0 0 0 0 0,0 0 0 0 0,0 0 0 0 0,0 0 0 0 0,0 1 0 0 0,0-1 0 0 0,0 0 0 0 0,0 0 0 0 0,0 0 0 0 0,0 1 0 0 0,0-1 0 0 0,0 0 0 0 0,0 0 0 0 0,0 0 0 0 0,0 0 0 0 0,0 1 0 0 0,0-1 0 0 0,0 0 0 0 0,0 0 0 0 0,0 0 0 0 0,1 0 0 0 0,-1 1 0 0 0,0-1 0 0 0,0 0 0 0 0,0 0 0 0 0,0 0 0 0 0,0 0 0 0 0,0 0 0 0 0,1 0 0 0 0,-1 1 0 0 0,0-1 0 0 0,0 0 0 0 0,0 0 0 0 0,0 0 0 0 0,1 0 0 0 0,-1 0 0 0 0,0 0 0 0 0,0 0 0 0 0,0 0 0 0 0,0 0 0 0 0,1 0 0 0 0,8-6 678 0 0,7-17 277 0 0,-11 16-952 0 0,0 2 48 0 0,-3 0 45 0 0,-2 5-107 0 0,0 0 0 0 0,0 0 0 0 0,0 0 0 0 0,0 0 0 0 0,0 0 0 0 0,0 0 0 0 0,0-1 0 0 0,0 1-1 0 0,0 0 1 0 0,0 0 0 0 0,0 0 0 0 0,0 0 0 0 0,0 0 0 0 0,0 0 0 0 0,0 0 0 0 0,0 0 0 0 0,0 0 0 0 0,0-1 0 0 0,0 1 0 0 0,0 0 0 0 0,0 0 0 0 0,0 0 0 0 0,0 0 0 0 0,0 0 0 0 0,0 0 0 0 0,1 0 0 0 0,-1 0 0 0 0,0 0 0 0 0,0 0 0 0 0,0 0 0 0 0,0 0 0 0 0,0 0 0 0 0,0 0 0 0 0,0-1 0 0 0,0 1 0 0 0,0 0 0 0 0,1 0-1 0 0,-1 0 1 0 0,0 0 0 0 0,0 0 0 0 0,0 0 0 0 0,0 0 0 0 0,0 0 0 0 0,9 3-1941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9847 0 0,'0'0'890'0'0,"4"10"116"0"0,3 18 4058 0 0,-9-3-1548 0 0,1-25-3485 0 0,1 1-23 0 0,0-1 0 0 0,0 1 0 0 0,-1-1 0 0 0,1 0 0 0 0,0 1 1 0 0,-1-1-1 0 0,1 0 0 0 0,0 1 0 0 0,-1-1 0 0 0,1 0 0 0 0,-1 0 0 0 0,1 1 0 0 0,0-1 1 0 0,-1 0-1 0 0,1 0 0 0 0,-1 1 0 0 0,1-1 0 0 0,-1 0 0 0 0,1 0 0 0 0,-1 0 0 0 0,1 0 1 0 0,-1 0-1 0 0,1 0 0 0 0,-1 0 0 0 0,1 0 0 0 0,-1 0 0 0 0,1 0 0 0 0,-1 0 0 0 0,1 0 1 0 0,-1 0-1 0 0,1 0 0 0 0,0-1 0 0 0,-1 1 0 0 0,1 0 0 0 0,-1 0 0 0 0,1-1 0 0 0,-1 1 1 0 0,1 0-1 0 0,0 0 0 0 0,-1-1 0 0 0,1 1 0 0 0,-1-1 0 0 0,-3-5-8 0 0,4 5-6 0 0,-1 0 0 0 0,1-1 0 0 0,0 1 0 0 0,0 0 0 0 0,0-1 0 0 0,0 1 0 0 0,0 0 0 0 0,1-1 0 0 0,-1 1 0 0 0,0 0 0 0 0,1-3 0 0 0,1 1-4 0 0,-1 0 0 0 0,1-1-1 0 0,0 1 1 0 0,0 0 0 0 0,0 1-1 0 0,3-4 1 0 0,1 0-3 0 0,-4 4-40 0 0,-2 2 91 0 0,1-1 0 0 0,-1 1 0 0 0,1-1 0 0 0,-1 1 0 0 0,1-1 0 0 0,-1 1 1 0 0,1 0-1 0 0,-1-1 0 0 0,1 1 0 0 0,0 0 0 0 0,-1-1 0 0 0,1 1 0 0 0,0 0 1 0 0,-1 0-1 0 0,1 0 0 0 0,-1 0 0 0 0,1-1 0 0 0,0 1 0 0 0,-1 0 0 0 0,1 0 1 0 0,0 0-1 0 0,-1 0 0 0 0,1 1 0 0 0,0-1 0 0 0,0 1-9 0 0,0-1 0 0 0,-1 1 0 0 0,1 0 0 0 0,-1 0 0 0 0,0 0 0 0 0,1 0 0 0 0,-1 0 0 0 0,0 0 0 0 0,1 0 0 0 0,-1 0 0 0 0,0 0-1 0 0,0 0 1 0 0,0 0 0 0 0,0 0 0 0 0,0 0 0 0 0,0 0 0 0 0,0 1 0 0 0,-4 14-519 0 0,4-15 243 0 0,-1 0 1 0 0,1-1-1 0 0,0 1 0 0 0,-1-1 0 0 0,1 1 1 0 0,-1 0-1 0 0,1-1 0 0 0,-1 1 1 0 0,1-1-1 0 0,-1 0 0 0 0,1 1 1 0 0,-1-1-1 0 0,1 1 0 0 0,-1-1 1 0 0,0 0-1 0 0,0 1 0 0 0,-7 2-6165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174 141 9127 0 0,'0'0'683'0'0,"3"-1"-466"0"0,-3 1-218 0 0,1 0 1 0 0,-1 0-1 0 0,0 0 0 0 0,1 0 0 0 0,-1 0 0 0 0,1 0 0 0 0,-1 0 0 0 0,0 0 0 0 0,1 0 0 0 0,-1 0 0 0 0,1-1 0 0 0,-1 1 0 0 0,0 0 0 0 0,1 0 1 0 0,-1-1-1 0 0,0 1 0 0 0,1 0 0 0 0,-1 0 0 0 0,0-1 0 0 0,1 1 0 0 0,-1 0 0 0 0,0-1 0 0 0,0 1 0 0 0,1 0 0 0 0,-1-1 0 0 0,0 1 0 0 0,0-1 1 0 0,0 1-1 0 0,0 0 0 0 0,0-1 0 0 0,1 1 0 0 0,-1-1 0 0 0,0 1 0 0 0,0 0 0 0 0,0-1 0 0 0,0 1 0 0 0,0-1 0 0 0,0 1 0 0 0,0 0 1 0 0,0-1-1 0 0,0 1 0 0 0,-1-1 0 0 0,1 1 0 0 0,0-1 0 0 0,0 0 0 0 0,-2-2 265 0 0,-1-1 1 0 0,1 0-1 0 0,-1 1 0 0 0,-4-5 1 0 0,5 5 62 0 0,-2 0 21 0 0,1 0 1 0 0,-1-1-1 0 0,0 1 0 0 0,1 1 0 0 0,-1-1 1 0 0,-1 1-1 0 0,1-1 0 0 0,0 1 0 0 0,-1 0 1 0 0,1 1-1 0 0,-1-1 0 0 0,1 1 0 0 0,-1 0 1 0 0,0 0-1 0 0,0 0 0 0 0,1 0 0 0 0,-1 1 1 0 0,0 0-1 0 0,-9 1 0 0 0,12 0-307 0 0,0 0 0 0 0,0-1 0 0 0,0 1 1 0 0,0 0-1 0 0,0 0 0 0 0,0 1 0 0 0,0-1 0 0 0,1 0 0 0 0,-1 1 0 0 0,0-1 0 0 0,1 1 0 0 0,-1-1 0 0 0,1 1 0 0 0,-1 0 1 0 0,1 0-1 0 0,0-1 0 0 0,-2 5 0 0 0,-1 2 0 0 0,0 1 1 0 0,-4 14-1 0 0,2-9-46 0 0,2 0-1 0 0,0 1 0 0 0,1 0 1 0 0,1 0-1 0 0,0 0 0 0 0,1 0 1 0 0,0 0-1 0 0,3 25 1 0 0,-1-34 0 0 0,1 1 1 0 0,0 0-1 0 0,1 0 1 0 0,-1-1 0 0 0,1 1-1 0 0,0-1 1 0 0,1 0-1 0 0,0 1 1 0 0,0-2 0 0 0,0 1-1 0 0,9 9 1 0 0,-4-6-2 0 0,0-1 1 0 0,1 0 0 0 0,-1 0-1 0 0,2-1 1 0 0,20 12-1 0 0,-23-15 120 0 0,1 0 0 0 0,0-1-1 0 0,1 0 1 0 0,-1 0 0 0 0,0-1-1 0 0,1 0 1 0 0,0-1 0 0 0,-1 0 0 0 0,1 0-1 0 0,0-1 1 0 0,-1 0 0 0 0,1-1-1 0 0,13-2 1 0 0,-17 1-27 0 0,1 1-1 0 0,-1-1 1 0 0,0-1-1 0 0,1 1 1 0 0,-1-1-1 0 0,0 0 1 0 0,-1-1-1 0 0,1 1 0 0 0,-1-1 1 0 0,1 0-1 0 0,-1-1 1 0 0,0 1-1 0 0,0-1 1 0 0,-1 0-1 0 0,0 0 1 0 0,1 0-1 0 0,-2-1 1 0 0,1 1-1 0 0,-1-1 1 0 0,3-7-1 0 0,-3 6 85 0 0,-1 0 0 0 0,0 0-1 0 0,0 0 1 0 0,0-1 0 0 0,-1 1-1 0 0,-1-1 1 0 0,1 1 0 0 0,-1 0 0 0 0,0-1-1 0 0,-2-9 1 0 0,0 4-43 0 0,-1 0 1 0 0,0 0-1 0 0,-1 0 1 0 0,-10-24-1 0 0,6 22-74 0 0,-1 0-1 0 0,-1 0 1 0 0,0 1 0 0 0,-1 0-1 0 0,-1 1 1 0 0,0 1-1 0 0,0 0 1 0 0,-1 0-1 0 0,-21-13 1 0 0,25 18-180 0 0,0 2-1 0 0,-1-1 1 0 0,0 2 0 0 0,0-1-1 0 0,-18-4 1 0 0,24 7 71 0 0,0 2 0 0 0,0-1-1 0 0,0 0 1 0 0,-1 1 0 0 0,1-1 0 0 0,0 1 0 0 0,0 1-1 0 0,-1-1 1 0 0,1 0 0 0 0,0 1 0 0 0,0 0-1 0 0,0 0 1 0 0,0 0 0 0 0,0 1 0 0 0,0-1 0 0 0,0 1-1 0 0,-6 3 1 0 0,9-4-60 0 0,0 0-1 0 0,0-1 1 0 0,1 1-1 0 0,-1 0 1 0 0,0 0-1 0 0,0 0 1 0 0,0 0 0 0 0,1 0-1 0 0,-1 0 1 0 0,0 1-1 0 0,1-1 1 0 0,-1 0-1 0 0,1 0 1 0 0,0 0-1 0 0,-1 1 1 0 0,1 1-1 0 0,-1-1-665 0 0,9 9-3055 0 0,1-1 1410 0 0,1-1-3264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5983 0 0,'0'0'10666'0'0,"1"2"-9757"0"0,28 184 1019 0 0,-7-35-887 0 0,-22-149-1043 0 0,4 21-771 0 0,1 0 0 0 0,0-1 0 0 0,2 0-1 0 0,10 23 1 0 0,-12-36-1263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6911 0 0,'1'-37'695'0'0,"0"19"949"0"0,0 0 5976 0 0,0 20-7544 0 0,1 0 0 0 0,-1 0 0 0 0,0 0 0 0 0,0 0-1 0 0,0 0 1 0 0,0 0 0 0 0,0 0 0 0 0,0 0 0 0 0,0 3 0 0 0,0-4-27 0 0,42 155 558 0 0,-12-39-613 0 0,-22-85-118 0 0,24 74-76 0 0,-8-37-2681 0 0,-19-53 1574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8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 9671 0 0,'-5'1'8766'0'0,"16"-4"-7724"0"0,1 0 1 0 0,23-3-1 0 0,-6 1-650 0 0,-19 3-568 0 0,-1 1-1 0 0,1 0 0 0 0,0 0 0 0 0,0 1 0 0 0,0 1 0 0 0,0 0 1 0 0,0 0-1 0 0,0 0 0 0 0,-1 2 0 0 0,19 5 0 0 0,-8 1-963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16 9183 0 0,'0'0'831'0'0,"0"2"-686"0"0,-2 13 4634 0 0,2-14-4626 0 0,0-1 0 0 0,-1 0 0 0 0,1 1 0 0 0,0-1 0 0 0,0 1 0 0 0,0-1 0 0 0,-1 0 1 0 0,1 1-1 0 0,0-1 0 0 0,-1 0 0 0 0,1 1 0 0 0,0-1 0 0 0,-1 0 0 0 0,1 1 0 0 0,0-1 0 0 0,-1 0 1 0 0,1 0-1 0 0,-1 1 0 0 0,1-1 0 0 0,-1 0 0 0 0,0 0 0 0 0,-9-2-1022 0 0,4-2 933 0 0,6 4-64 0 0,0 0 0 0 0,-1 0 0 0 0,1-1 1 0 0,0 1-1 0 0,0 0 0 0 0,0-1 0 0 0,-1 1 1 0 0,1 0-1 0 0,0-1 0 0 0,0 1 0 0 0,0 0 1 0 0,0-1-1 0 0,0 1 0 0 0,0-1 0 0 0,0 1 1 0 0,0 0-1 0 0,0-1 0 0 0,0 1 1 0 0,0 0-1 0 0,0-1 0 0 0,0 1 0 0 0,0-1 1 0 0,0 1-1 0 0,0 0 0 0 0,0-1 0 0 0,0 1 1 0 0,0 0-1 0 0,0-1 0 0 0,1 1 0 0 0,-1 0 1 0 0,0-1-1 0 0,0 1 0 0 0,1 0 0 0 0,-1-1 1 0 0,0 1-1 0 0,0 0 0 0 0,1 0 0 0 0,-1-1 1 0 0,6-6-1 0 0,0 1 0 0 0,-1 1 11 0 0,-5 5 40 0 0,1-1 0 0 0,0 1 0 0 0,-1 0 0 0 0,1-1 0 0 0,0 1 0 0 0,-1 0 0 0 0,1 0 0 0 0,0 0 0 0 0,0-1 0 0 0,-1 1 0 0 0,1 0 0 0 0,0 0 0 0 0,0 0 0 0 0,-1 0 0 0 0,1 0 0 0 0,0 0 0 0 0,-1 1 0 0 0,1-1 0 0 0,0 0 0 0 0,0 0 0 0 0,-1 0 0 0 0,1 1 0 0 0,0-1 0 0 0,-1 0 0 0 0,2 1 0 0 0,-2-1-296 0 0,0 1 0 0 0,1-1-1 0 0,-1 1 1 0 0,0-1 0 0 0,1 1 0 0 0,-1-1 0 0 0,0 1-1 0 0,1 0 1 0 0,-1-1 0 0 0,0 1 0 0 0,0-1-1 0 0,0 1 1 0 0,0-1 0 0 0,1 1 0 0 0,-1 0-1 0 0,0-1 1 0 0,0 2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4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16 1375 0 0,'-1'2'10408'0'0,"-3"5"-8502"0"0,3-2-1120 0 0,-2-1 0 0 0,1 0 0 0 0,0 0 0 0 0,-1 0 0 0 0,0 0 0 0 0,-3 4 0 0 0,5-7-66 0 0,-20-3 16 0 0,17 1-685 0 0,2 1-33 0 0,1 0 0 0 0,0-1 1 0 0,0 1-1 0 0,-1-1 0 0 0,1 1 0 0 0,0-1 0 0 0,0 0 1 0 0,0 0-1 0 0,0 1 0 0 0,0-1 0 0 0,0 0 0 0 0,0 0 0 0 0,-2-2 1 0 0,3 1 41 0 0,1-3-50 0 0,0 3-10 0 0,-1 1 0 0 0,1-1 0 0 0,-1 1 0 0 0,1 0 0 0 0,0-1 0 0 0,-1 1 0 0 0,1 0 0 0 0,0 0 0 0 0,0-1 0 0 0,0 1 0 0 0,0 0 0 0 0,1-1 0 0 0,2-2 0 0 0,-3 3-2 0 0,0 0 0 0 0,0-1 0 0 0,1 1 0 0 0,-1 0 0 0 0,0 0-1 0 0,0 0 1 0 0,1 0 0 0 0,-1 0 0 0 0,0 0 0 0 0,1 0 0 0 0,-1 1 0 0 0,1-1-1 0 0,-1 0 1 0 0,1 1 0 0 0,0 0 0 0 0,-1-1 0 0 0,1 1 0 0 0,0 0 0 0 0,-1-1 0 0 0,1 1-1 0 0,0 0 1 0 0,-1 0 0 0 0,1 0 0 0 0,1 1 0 0 0,-1-1 121 0 0,-1 1-61 0 0,4 5-46 0 0,0-1-117 0 0,-5-4-436 0 0,0 11-1642 0 0,0-1-2409 0 0,-3 0-1339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5T02:14:5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 8783 0 0,'0'0'2452'0'0,"19"3"4391"0"0,-18-3-6767 0 0,0 1 0 0 0,0 0 0 0 0,0 0 0 0 0,0 1 0 0 0,0-1 0 0 0,-1 0 0 0 0,1 0 0 0 0,0 0 0 0 0,-1 1 0 0 0,1-1 0 0 0,0 0 0 0 0,-1 0 0 0 0,0 1 0 0 0,1-1 0 0 0,-1 0 0 0 0,0 1 0 0 0,0-1 0 0 0,0 1 0 0 0,0-1 0 0 0,0 0 0 0 0,0 1 0 0 0,0-1 0 0 0,0 1 0 0 0,0-1 0 0 0,-1 0 0 0 0,1 1 0 0 0,0-1 0 0 0,-1 0 0 0 0,0 2 0 0 0,-1-2-9 0 0,-4 0-9 0 0,6 0-56 0 0,-1-1 0 0 0,0 0 0 0 0,0 0 0 0 0,0 0 0 0 0,0 0-1 0 0,1 0 1 0 0,-1 0 0 0 0,0 0 0 0 0,0 0 0 0 0,0 0 0 0 0,0 0 0 0 0,1 0 0 0 0,-1-1 0 0 0,0 1-1 0 0,0 0 1 0 0,1-1 0 0 0,-1 1 0 0 0,0 0 0 0 0,0-1 0 0 0,1 1 0 0 0,-1-1 0 0 0,0 1 0 0 0,0-1-1 0 0,-1-1 20 0 0,1 2-21 0 0,1-1 0 0 0,-1 1 1 0 0,1 0-1 0 0,-1 0 0 0 0,1 0 1 0 0,-1-1-1 0 0,1 1 1 0 0,0 0-1 0 0,-1-1 0 0 0,1 1 1 0 0,-1 0-1 0 0,1-1 1 0 0,-1 1-1 0 0,1-1 0 0 0,0 1 1 0 0,-1 0-1 0 0,1-1 0 0 0,0 1 1 0 0,0-1-1 0 0,-1 1 1 0 0,1-1-1 0 0,0 1 0 0 0,0-1 1 0 0,0 1-1 0 0,0-1 1 0 0,-1 1-1 0 0,1-1 0 0 0,0 0 1 0 0,0 0-1 0 0,0 0-1 0 0,-1-7 1 0 0,1-1 0 0 0,1 1-10 0 0,0 6-33 0 0,4-1 22 0 0,-4 2-38 0 0,10 5-869 0 0,-5-1 217 0 0,2 4-5274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5.xml"/><Relationship Id="rId84" Type="http://schemas.openxmlformats.org/officeDocument/2006/relationships/customXml" Target="../ink/ink43.xml"/><Relationship Id="rId89" Type="http://schemas.openxmlformats.org/officeDocument/2006/relationships/image" Target="../media/image44.png"/><Relationship Id="rId112" Type="http://schemas.openxmlformats.org/officeDocument/2006/relationships/customXml" Target="../ink/ink57.xml"/><Relationship Id="rId16" Type="http://schemas.openxmlformats.org/officeDocument/2006/relationships/customXml" Target="../ink/ink9.xml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39.png"/><Relationship Id="rId102" Type="http://schemas.openxmlformats.org/officeDocument/2006/relationships/customXml" Target="../ink/ink52.xml"/><Relationship Id="rId5" Type="http://schemas.openxmlformats.org/officeDocument/2006/relationships/image" Target="../media/image2.png"/><Relationship Id="rId90" Type="http://schemas.openxmlformats.org/officeDocument/2006/relationships/customXml" Target="../ink/ink46.xml"/><Relationship Id="rId95" Type="http://schemas.openxmlformats.org/officeDocument/2006/relationships/image" Target="../media/image47.png"/><Relationship Id="rId22" Type="http://schemas.openxmlformats.org/officeDocument/2006/relationships/customXml" Target="../ink/ink12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18" Type="http://schemas.openxmlformats.org/officeDocument/2006/relationships/customXml" Target="../ink/ink60.xml"/><Relationship Id="rId80" Type="http://schemas.openxmlformats.org/officeDocument/2006/relationships/customXml" Target="../ink/ink41.xml"/><Relationship Id="rId85" Type="http://schemas.openxmlformats.org/officeDocument/2006/relationships/image" Target="../media/image42.png"/><Relationship Id="rId12" Type="http://schemas.openxmlformats.org/officeDocument/2006/relationships/customXml" Target="../ink/ink7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20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08" Type="http://schemas.openxmlformats.org/officeDocument/2006/relationships/customXml" Target="../ink/ink55.xml"/><Relationship Id="rId54" Type="http://schemas.openxmlformats.org/officeDocument/2006/relationships/customXml" Target="../ink/ink28.xml"/><Relationship Id="rId70" Type="http://schemas.openxmlformats.org/officeDocument/2006/relationships/customXml" Target="../ink/ink36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23" Type="http://schemas.openxmlformats.org/officeDocument/2006/relationships/image" Target="../media/image11.png"/><Relationship Id="rId28" Type="http://schemas.openxmlformats.org/officeDocument/2006/relationships/customXml" Target="../ink/ink15.xml"/><Relationship Id="rId49" Type="http://schemas.openxmlformats.org/officeDocument/2006/relationships/image" Target="../media/image24.png"/><Relationship Id="rId114" Type="http://schemas.openxmlformats.org/officeDocument/2006/relationships/customXml" Target="../ink/ink58.xml"/><Relationship Id="rId119" Type="http://schemas.openxmlformats.org/officeDocument/2006/relationships/image" Target="../media/image59.png"/><Relationship Id="rId44" Type="http://schemas.openxmlformats.org/officeDocument/2006/relationships/customXml" Target="../ink/ink23.xml"/><Relationship Id="rId60" Type="http://schemas.openxmlformats.org/officeDocument/2006/relationships/customXml" Target="../ink/ink31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4.xml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7.png"/><Relationship Id="rId76" Type="http://schemas.openxmlformats.org/officeDocument/2006/relationships/customXml" Target="../ink/ink39.xml"/><Relationship Id="rId97" Type="http://schemas.openxmlformats.org/officeDocument/2006/relationships/image" Target="../media/image48.png"/><Relationship Id="rId104" Type="http://schemas.openxmlformats.org/officeDocument/2006/relationships/customXml" Target="../ink/ink53.xml"/><Relationship Id="rId120" Type="http://schemas.openxmlformats.org/officeDocument/2006/relationships/customXml" Target="../ink/ink61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Relationship Id="rId87" Type="http://schemas.openxmlformats.org/officeDocument/2006/relationships/image" Target="../media/image43.png"/><Relationship Id="rId110" Type="http://schemas.openxmlformats.org/officeDocument/2006/relationships/customXml" Target="../ink/ink56.xml"/><Relationship Id="rId115" Type="http://schemas.openxmlformats.org/officeDocument/2006/relationships/image" Target="../media/image57.png"/><Relationship Id="rId61" Type="http://schemas.openxmlformats.org/officeDocument/2006/relationships/image" Target="../media/image30.png"/><Relationship Id="rId82" Type="http://schemas.openxmlformats.org/officeDocument/2006/relationships/customXml" Target="../ink/ink42.xml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56" Type="http://schemas.openxmlformats.org/officeDocument/2006/relationships/customXml" Target="../ink/ink29.xml"/><Relationship Id="rId77" Type="http://schemas.openxmlformats.org/officeDocument/2006/relationships/image" Target="../media/image38.png"/><Relationship Id="rId100" Type="http://schemas.openxmlformats.org/officeDocument/2006/relationships/customXml" Target="../ink/ink51.xml"/><Relationship Id="rId105" Type="http://schemas.openxmlformats.org/officeDocument/2006/relationships/image" Target="../media/image52.png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93" Type="http://schemas.openxmlformats.org/officeDocument/2006/relationships/image" Target="../media/image46.png"/><Relationship Id="rId98" Type="http://schemas.openxmlformats.org/officeDocument/2006/relationships/customXml" Target="../ink/ink50.xml"/><Relationship Id="rId121" Type="http://schemas.openxmlformats.org/officeDocument/2006/relationships/image" Target="../media/image60.png"/><Relationship Id="rId3" Type="http://schemas.openxmlformats.org/officeDocument/2006/relationships/image" Target="../media/image1100.png"/><Relationship Id="rId25" Type="http://schemas.openxmlformats.org/officeDocument/2006/relationships/image" Target="../media/image12.png"/><Relationship Id="rId46" Type="http://schemas.openxmlformats.org/officeDocument/2006/relationships/customXml" Target="../ink/ink24.xml"/><Relationship Id="rId67" Type="http://schemas.openxmlformats.org/officeDocument/2006/relationships/image" Target="../media/image33.png"/><Relationship Id="rId116" Type="http://schemas.openxmlformats.org/officeDocument/2006/relationships/customXml" Target="../ink/ink59.xml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62" Type="http://schemas.openxmlformats.org/officeDocument/2006/relationships/customXml" Target="../ink/ink32.xml"/><Relationship Id="rId83" Type="http://schemas.openxmlformats.org/officeDocument/2006/relationships/image" Target="../media/image41.png"/><Relationship Id="rId88" Type="http://schemas.openxmlformats.org/officeDocument/2006/relationships/customXml" Target="../ink/ink45.xml"/><Relationship Id="rId111" Type="http://schemas.openxmlformats.org/officeDocument/2006/relationships/image" Target="../media/image55.png"/><Relationship Id="rId15" Type="http://schemas.openxmlformats.org/officeDocument/2006/relationships/image" Target="../media/image7.png"/><Relationship Id="rId36" Type="http://schemas.openxmlformats.org/officeDocument/2006/relationships/customXml" Target="../ink/ink19.xml"/><Relationship Id="rId57" Type="http://schemas.openxmlformats.org/officeDocument/2006/relationships/image" Target="../media/image28.png"/><Relationship Id="rId106" Type="http://schemas.openxmlformats.org/officeDocument/2006/relationships/customXml" Target="../ink/ink54.xml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52" Type="http://schemas.openxmlformats.org/officeDocument/2006/relationships/customXml" Target="../ink/ink27.xml"/><Relationship Id="rId73" Type="http://schemas.openxmlformats.org/officeDocument/2006/relationships/image" Target="../media/image36.png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customXml" Target="../ink/ink70.xml"/><Relationship Id="rId26" Type="http://schemas.openxmlformats.org/officeDocument/2006/relationships/customXml" Target="../ink/ink74.xml"/><Relationship Id="rId39" Type="http://schemas.openxmlformats.org/officeDocument/2006/relationships/image" Target="../media/image78.png"/><Relationship Id="rId21" Type="http://schemas.openxmlformats.org/officeDocument/2006/relationships/image" Target="../media/image69.png"/><Relationship Id="rId34" Type="http://schemas.openxmlformats.org/officeDocument/2006/relationships/customXml" Target="../ink/ink78.xml"/><Relationship Id="rId42" Type="http://schemas.openxmlformats.org/officeDocument/2006/relationships/customXml" Target="../ink/ink82.xml"/><Relationship Id="rId47" Type="http://schemas.openxmlformats.org/officeDocument/2006/relationships/image" Target="../media/image82.png"/><Relationship Id="rId50" Type="http://schemas.openxmlformats.org/officeDocument/2006/relationships/customXml" Target="../ink/ink86.xml"/><Relationship Id="rId55" Type="http://schemas.openxmlformats.org/officeDocument/2006/relationships/image" Target="../media/image86.png"/><Relationship Id="rId7" Type="http://schemas.openxmlformats.org/officeDocument/2006/relationships/image" Target="../media/image62.png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9" Type="http://schemas.openxmlformats.org/officeDocument/2006/relationships/image" Target="../media/image73.png"/><Relationship Id="rId11" Type="http://schemas.openxmlformats.org/officeDocument/2006/relationships/image" Target="../media/image64.png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37" Type="http://schemas.openxmlformats.org/officeDocument/2006/relationships/image" Target="../media/image77.png"/><Relationship Id="rId40" Type="http://schemas.openxmlformats.org/officeDocument/2006/relationships/customXml" Target="../ink/ink81.xml"/><Relationship Id="rId45" Type="http://schemas.openxmlformats.org/officeDocument/2006/relationships/image" Target="../media/image81.png"/><Relationship Id="rId53" Type="http://schemas.openxmlformats.org/officeDocument/2006/relationships/image" Target="../media/image85.png"/><Relationship Id="rId58" Type="http://schemas.openxmlformats.org/officeDocument/2006/relationships/customXml" Target="../ink/ink90.xml"/><Relationship Id="rId5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customXml" Target="../ink/ink63.xml"/><Relationship Id="rId9" Type="http://schemas.openxmlformats.org/officeDocument/2006/relationships/image" Target="../media/image63.png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72.png"/><Relationship Id="rId30" Type="http://schemas.openxmlformats.org/officeDocument/2006/relationships/customXml" Target="../ink/ink76.xml"/><Relationship Id="rId35" Type="http://schemas.openxmlformats.org/officeDocument/2006/relationships/image" Target="../media/image76.png"/><Relationship Id="rId43" Type="http://schemas.openxmlformats.org/officeDocument/2006/relationships/image" Target="../media/image80.png"/><Relationship Id="rId48" Type="http://schemas.openxmlformats.org/officeDocument/2006/relationships/customXml" Target="../ink/ink85.xml"/><Relationship Id="rId56" Type="http://schemas.openxmlformats.org/officeDocument/2006/relationships/customXml" Target="../ink/ink89.xml"/><Relationship Id="rId8" Type="http://schemas.openxmlformats.org/officeDocument/2006/relationships/customXml" Target="../ink/ink65.xml"/><Relationship Id="rId51" Type="http://schemas.openxmlformats.org/officeDocument/2006/relationships/image" Target="../media/image84.png"/><Relationship Id="rId3" Type="http://schemas.openxmlformats.org/officeDocument/2006/relationships/image" Target="../media/image600.png"/><Relationship Id="rId12" Type="http://schemas.openxmlformats.org/officeDocument/2006/relationships/customXml" Target="../ink/ink67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80.xml"/><Relationship Id="rId46" Type="http://schemas.openxmlformats.org/officeDocument/2006/relationships/customXml" Target="../ink/ink84.xml"/><Relationship Id="rId59" Type="http://schemas.openxmlformats.org/officeDocument/2006/relationships/image" Target="../media/image88.png"/><Relationship Id="rId20" Type="http://schemas.openxmlformats.org/officeDocument/2006/relationships/customXml" Target="../ink/ink71.xml"/><Relationship Id="rId41" Type="http://schemas.openxmlformats.org/officeDocument/2006/relationships/image" Target="../media/image79.png"/><Relationship Id="rId54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49" Type="http://schemas.openxmlformats.org/officeDocument/2006/relationships/image" Target="../media/image83.png"/><Relationship Id="rId57" Type="http://schemas.openxmlformats.org/officeDocument/2006/relationships/image" Target="../media/image87.png"/><Relationship Id="rId10" Type="http://schemas.openxmlformats.org/officeDocument/2006/relationships/customXml" Target="../ink/ink66.xml"/><Relationship Id="rId31" Type="http://schemas.openxmlformats.org/officeDocument/2006/relationships/image" Target="../media/image74.png"/><Relationship Id="rId44" Type="http://schemas.openxmlformats.org/officeDocument/2006/relationships/customXml" Target="../ink/ink83.xml"/><Relationship Id="rId52" Type="http://schemas.openxmlformats.org/officeDocument/2006/relationships/customXml" Target="../ink/ink8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3.xml"/><Relationship Id="rId21" Type="http://schemas.openxmlformats.org/officeDocument/2006/relationships/image" Target="../media/image97.png"/><Relationship Id="rId42" Type="http://schemas.openxmlformats.org/officeDocument/2006/relationships/customXml" Target="../ink/ink111.xml"/><Relationship Id="rId47" Type="http://schemas.openxmlformats.org/officeDocument/2006/relationships/image" Target="../media/image110.png"/><Relationship Id="rId63" Type="http://schemas.openxmlformats.org/officeDocument/2006/relationships/image" Target="../media/image118.png"/><Relationship Id="rId68" Type="http://schemas.openxmlformats.org/officeDocument/2006/relationships/customXml" Target="../ink/ink124.xml"/><Relationship Id="rId84" Type="http://schemas.openxmlformats.org/officeDocument/2006/relationships/customXml" Target="../ink/ink132.xml"/><Relationship Id="rId16" Type="http://schemas.openxmlformats.org/officeDocument/2006/relationships/customXml" Target="../ink/ink98.xml"/><Relationship Id="rId11" Type="http://schemas.openxmlformats.org/officeDocument/2006/relationships/image" Target="../media/image92.png"/><Relationship Id="rId32" Type="http://schemas.openxmlformats.org/officeDocument/2006/relationships/customXml" Target="../ink/ink106.xml"/><Relationship Id="rId37" Type="http://schemas.openxmlformats.org/officeDocument/2006/relationships/image" Target="../media/image105.png"/><Relationship Id="rId53" Type="http://schemas.openxmlformats.org/officeDocument/2006/relationships/image" Target="../media/image113.png"/><Relationship Id="rId58" Type="http://schemas.openxmlformats.org/officeDocument/2006/relationships/customXml" Target="../ink/ink119.xml"/><Relationship Id="rId74" Type="http://schemas.openxmlformats.org/officeDocument/2006/relationships/customXml" Target="../ink/ink127.xml"/><Relationship Id="rId79" Type="http://schemas.openxmlformats.org/officeDocument/2006/relationships/image" Target="../media/image126.png"/><Relationship Id="rId5" Type="http://schemas.openxmlformats.org/officeDocument/2006/relationships/image" Target="../media/image89.png"/><Relationship Id="rId19" Type="http://schemas.openxmlformats.org/officeDocument/2006/relationships/image" Target="../media/image96.png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100.png"/><Relationship Id="rId30" Type="http://schemas.openxmlformats.org/officeDocument/2006/relationships/customXml" Target="../ink/ink105.xml"/><Relationship Id="rId35" Type="http://schemas.openxmlformats.org/officeDocument/2006/relationships/image" Target="../media/image104.png"/><Relationship Id="rId43" Type="http://schemas.openxmlformats.org/officeDocument/2006/relationships/image" Target="../media/image108.png"/><Relationship Id="rId48" Type="http://schemas.openxmlformats.org/officeDocument/2006/relationships/customXml" Target="../ink/ink114.xml"/><Relationship Id="rId56" Type="http://schemas.openxmlformats.org/officeDocument/2006/relationships/customXml" Target="../ink/ink118.xml"/><Relationship Id="rId64" Type="http://schemas.openxmlformats.org/officeDocument/2006/relationships/customXml" Target="../ink/ink122.xml"/><Relationship Id="rId69" Type="http://schemas.openxmlformats.org/officeDocument/2006/relationships/image" Target="../media/image121.png"/><Relationship Id="rId77" Type="http://schemas.openxmlformats.org/officeDocument/2006/relationships/image" Target="../media/image125.png"/><Relationship Id="rId8" Type="http://schemas.openxmlformats.org/officeDocument/2006/relationships/customXml" Target="../ink/ink94.xml"/><Relationship Id="rId51" Type="http://schemas.openxmlformats.org/officeDocument/2006/relationships/image" Target="../media/image112.png"/><Relationship Id="rId72" Type="http://schemas.openxmlformats.org/officeDocument/2006/relationships/customXml" Target="../ink/ink126.xml"/><Relationship Id="rId80" Type="http://schemas.openxmlformats.org/officeDocument/2006/relationships/customXml" Target="../ink/ink130.xml"/><Relationship Id="rId85" Type="http://schemas.openxmlformats.org/officeDocument/2006/relationships/image" Target="../media/image129.png"/><Relationship Id="rId3" Type="http://schemas.openxmlformats.org/officeDocument/2006/relationships/image" Target="../media/image880.png"/><Relationship Id="rId12" Type="http://schemas.openxmlformats.org/officeDocument/2006/relationships/customXml" Target="../ink/ink96.xml"/><Relationship Id="rId17" Type="http://schemas.openxmlformats.org/officeDocument/2006/relationships/image" Target="../media/image95.png"/><Relationship Id="rId25" Type="http://schemas.openxmlformats.org/officeDocument/2006/relationships/image" Target="../media/image99.png"/><Relationship Id="rId33" Type="http://schemas.openxmlformats.org/officeDocument/2006/relationships/image" Target="../media/image103.png"/><Relationship Id="rId38" Type="http://schemas.openxmlformats.org/officeDocument/2006/relationships/customXml" Target="../ink/ink109.xml"/><Relationship Id="rId46" Type="http://schemas.openxmlformats.org/officeDocument/2006/relationships/customXml" Target="../ink/ink113.xml"/><Relationship Id="rId59" Type="http://schemas.openxmlformats.org/officeDocument/2006/relationships/image" Target="../media/image116.png"/><Relationship Id="rId67" Type="http://schemas.openxmlformats.org/officeDocument/2006/relationships/image" Target="../media/image120.png"/><Relationship Id="rId20" Type="http://schemas.openxmlformats.org/officeDocument/2006/relationships/customXml" Target="../ink/ink100.xml"/><Relationship Id="rId41" Type="http://schemas.openxmlformats.org/officeDocument/2006/relationships/image" Target="../media/image107.png"/><Relationship Id="rId54" Type="http://schemas.openxmlformats.org/officeDocument/2006/relationships/customXml" Target="../ink/ink117.xml"/><Relationship Id="rId62" Type="http://schemas.openxmlformats.org/officeDocument/2006/relationships/customXml" Target="../ink/ink121.xml"/><Relationship Id="rId70" Type="http://schemas.openxmlformats.org/officeDocument/2006/relationships/customXml" Target="../ink/ink125.xml"/><Relationship Id="rId75" Type="http://schemas.openxmlformats.org/officeDocument/2006/relationships/image" Target="../media/image124.png"/><Relationship Id="rId83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15" Type="http://schemas.openxmlformats.org/officeDocument/2006/relationships/image" Target="../media/image94.png"/><Relationship Id="rId23" Type="http://schemas.openxmlformats.org/officeDocument/2006/relationships/image" Target="../media/image98.png"/><Relationship Id="rId28" Type="http://schemas.openxmlformats.org/officeDocument/2006/relationships/customXml" Target="../ink/ink104.xml"/><Relationship Id="rId36" Type="http://schemas.openxmlformats.org/officeDocument/2006/relationships/customXml" Target="../ink/ink108.xml"/><Relationship Id="rId49" Type="http://schemas.openxmlformats.org/officeDocument/2006/relationships/image" Target="../media/image111.png"/><Relationship Id="rId57" Type="http://schemas.openxmlformats.org/officeDocument/2006/relationships/image" Target="../media/image115.png"/><Relationship Id="rId10" Type="http://schemas.openxmlformats.org/officeDocument/2006/relationships/customXml" Target="../ink/ink95.xml"/><Relationship Id="rId31" Type="http://schemas.openxmlformats.org/officeDocument/2006/relationships/image" Target="../media/image102.png"/><Relationship Id="rId44" Type="http://schemas.openxmlformats.org/officeDocument/2006/relationships/customXml" Target="../ink/ink112.xml"/><Relationship Id="rId52" Type="http://schemas.openxmlformats.org/officeDocument/2006/relationships/customXml" Target="../ink/ink116.xml"/><Relationship Id="rId60" Type="http://schemas.openxmlformats.org/officeDocument/2006/relationships/customXml" Target="../ink/ink120.xml"/><Relationship Id="rId65" Type="http://schemas.openxmlformats.org/officeDocument/2006/relationships/image" Target="../media/image119.png"/><Relationship Id="rId73" Type="http://schemas.openxmlformats.org/officeDocument/2006/relationships/image" Target="../media/image123.png"/><Relationship Id="rId78" Type="http://schemas.openxmlformats.org/officeDocument/2006/relationships/customXml" Target="../ink/ink129.xml"/><Relationship Id="rId81" Type="http://schemas.openxmlformats.org/officeDocument/2006/relationships/image" Target="../media/image127.png"/><Relationship Id="rId4" Type="http://schemas.openxmlformats.org/officeDocument/2006/relationships/customXml" Target="../ink/ink92.xml"/><Relationship Id="rId9" Type="http://schemas.openxmlformats.org/officeDocument/2006/relationships/image" Target="../media/image91.png"/><Relationship Id="rId13" Type="http://schemas.openxmlformats.org/officeDocument/2006/relationships/image" Target="../media/image93.png"/><Relationship Id="rId18" Type="http://schemas.openxmlformats.org/officeDocument/2006/relationships/customXml" Target="../ink/ink99.xml"/><Relationship Id="rId39" Type="http://schemas.openxmlformats.org/officeDocument/2006/relationships/image" Target="../media/image106.png"/><Relationship Id="rId34" Type="http://schemas.openxmlformats.org/officeDocument/2006/relationships/customXml" Target="../ink/ink107.xml"/><Relationship Id="rId50" Type="http://schemas.openxmlformats.org/officeDocument/2006/relationships/customXml" Target="../ink/ink115.xml"/><Relationship Id="rId55" Type="http://schemas.openxmlformats.org/officeDocument/2006/relationships/image" Target="../media/image114.png"/><Relationship Id="rId76" Type="http://schemas.openxmlformats.org/officeDocument/2006/relationships/customXml" Target="../ink/ink128.xml"/><Relationship Id="rId7" Type="http://schemas.openxmlformats.org/officeDocument/2006/relationships/image" Target="../media/image90.png"/><Relationship Id="rId71" Type="http://schemas.openxmlformats.org/officeDocument/2006/relationships/image" Target="../media/image122.png"/><Relationship Id="rId2" Type="http://schemas.openxmlformats.org/officeDocument/2006/relationships/customXml" Target="../ink/ink91.xml"/><Relationship Id="rId29" Type="http://schemas.openxmlformats.org/officeDocument/2006/relationships/image" Target="../media/image101.png"/><Relationship Id="rId24" Type="http://schemas.openxmlformats.org/officeDocument/2006/relationships/customXml" Target="../ink/ink102.xml"/><Relationship Id="rId40" Type="http://schemas.openxmlformats.org/officeDocument/2006/relationships/customXml" Target="../ink/ink110.xml"/><Relationship Id="rId45" Type="http://schemas.openxmlformats.org/officeDocument/2006/relationships/image" Target="../media/image109.png"/><Relationship Id="rId66" Type="http://schemas.openxmlformats.org/officeDocument/2006/relationships/customXml" Target="../ink/ink123.xml"/><Relationship Id="rId61" Type="http://schemas.openxmlformats.org/officeDocument/2006/relationships/image" Target="../media/image117.png"/><Relationship Id="rId82" Type="http://schemas.openxmlformats.org/officeDocument/2006/relationships/customXml" Target="../ink/ink13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5.xml"/><Relationship Id="rId21" Type="http://schemas.openxmlformats.org/officeDocument/2006/relationships/image" Target="../media/image138.png"/><Relationship Id="rId42" Type="http://schemas.openxmlformats.org/officeDocument/2006/relationships/customXml" Target="../ink/ink153.xml"/><Relationship Id="rId47" Type="http://schemas.openxmlformats.org/officeDocument/2006/relationships/image" Target="../media/image151.png"/><Relationship Id="rId63" Type="http://schemas.openxmlformats.org/officeDocument/2006/relationships/image" Target="../media/image159.png"/><Relationship Id="rId68" Type="http://schemas.openxmlformats.org/officeDocument/2006/relationships/customXml" Target="../ink/ink166.xml"/><Relationship Id="rId84" Type="http://schemas.openxmlformats.org/officeDocument/2006/relationships/customXml" Target="../ink/ink174.xml"/><Relationship Id="rId89" Type="http://schemas.openxmlformats.org/officeDocument/2006/relationships/image" Target="../media/image172.png"/><Relationship Id="rId16" Type="http://schemas.openxmlformats.org/officeDocument/2006/relationships/customXml" Target="../ink/ink140.xml"/><Relationship Id="rId11" Type="http://schemas.openxmlformats.org/officeDocument/2006/relationships/image" Target="../media/image133.png"/><Relationship Id="rId32" Type="http://schemas.openxmlformats.org/officeDocument/2006/relationships/customXml" Target="../ink/ink148.xml"/><Relationship Id="rId37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customXml" Target="../ink/ink161.xml"/><Relationship Id="rId74" Type="http://schemas.openxmlformats.org/officeDocument/2006/relationships/customXml" Target="../ink/ink169.xml"/><Relationship Id="rId79" Type="http://schemas.openxmlformats.org/officeDocument/2006/relationships/image" Target="../media/image167.png"/><Relationship Id="rId5" Type="http://schemas.openxmlformats.org/officeDocument/2006/relationships/image" Target="../media/image130.png"/><Relationship Id="rId90" Type="http://schemas.openxmlformats.org/officeDocument/2006/relationships/customXml" Target="../ink/ink177.xml"/><Relationship Id="rId95" Type="http://schemas.openxmlformats.org/officeDocument/2006/relationships/image" Target="../media/image175.png"/><Relationship Id="rId22" Type="http://schemas.openxmlformats.org/officeDocument/2006/relationships/customXml" Target="../ink/ink143.xml"/><Relationship Id="rId27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customXml" Target="../ink/ink156.xml"/><Relationship Id="rId64" Type="http://schemas.openxmlformats.org/officeDocument/2006/relationships/customXml" Target="../ink/ink164.xml"/><Relationship Id="rId69" Type="http://schemas.openxmlformats.org/officeDocument/2006/relationships/image" Target="../media/image162.png"/><Relationship Id="rId8" Type="http://schemas.openxmlformats.org/officeDocument/2006/relationships/customXml" Target="../ink/ink136.xml"/><Relationship Id="rId51" Type="http://schemas.openxmlformats.org/officeDocument/2006/relationships/image" Target="../media/image153.png"/><Relationship Id="rId72" Type="http://schemas.openxmlformats.org/officeDocument/2006/relationships/customXml" Target="../ink/ink168.xml"/><Relationship Id="rId80" Type="http://schemas.openxmlformats.org/officeDocument/2006/relationships/customXml" Target="../ink/ink172.xml"/><Relationship Id="rId85" Type="http://schemas.openxmlformats.org/officeDocument/2006/relationships/image" Target="../media/image170.png"/><Relationship Id="rId93" Type="http://schemas.openxmlformats.org/officeDocument/2006/relationships/image" Target="../media/image174.png"/><Relationship Id="rId3" Type="http://schemas.openxmlformats.org/officeDocument/2006/relationships/image" Target="../media/image1290.png"/><Relationship Id="rId12" Type="http://schemas.openxmlformats.org/officeDocument/2006/relationships/customXml" Target="../ink/ink138.xml"/><Relationship Id="rId17" Type="http://schemas.openxmlformats.org/officeDocument/2006/relationships/image" Target="../media/image136.png"/><Relationship Id="rId25" Type="http://schemas.openxmlformats.org/officeDocument/2006/relationships/image" Target="../media/image140.png"/><Relationship Id="rId33" Type="http://schemas.openxmlformats.org/officeDocument/2006/relationships/image" Target="../media/image144.png"/><Relationship Id="rId38" Type="http://schemas.openxmlformats.org/officeDocument/2006/relationships/customXml" Target="../ink/ink151.xml"/><Relationship Id="rId46" Type="http://schemas.openxmlformats.org/officeDocument/2006/relationships/customXml" Target="../ink/ink155.xml"/><Relationship Id="rId59" Type="http://schemas.openxmlformats.org/officeDocument/2006/relationships/image" Target="../media/image157.png"/><Relationship Id="rId67" Type="http://schemas.openxmlformats.org/officeDocument/2006/relationships/image" Target="../media/image161.png"/><Relationship Id="rId20" Type="http://schemas.openxmlformats.org/officeDocument/2006/relationships/customXml" Target="../ink/ink142.xml"/><Relationship Id="rId41" Type="http://schemas.openxmlformats.org/officeDocument/2006/relationships/image" Target="../media/image148.png"/><Relationship Id="rId54" Type="http://schemas.openxmlformats.org/officeDocument/2006/relationships/customXml" Target="../ink/ink159.xml"/><Relationship Id="rId62" Type="http://schemas.openxmlformats.org/officeDocument/2006/relationships/customXml" Target="../ink/ink163.xml"/><Relationship Id="rId70" Type="http://schemas.openxmlformats.org/officeDocument/2006/relationships/customXml" Target="../ink/ink167.xml"/><Relationship Id="rId75" Type="http://schemas.openxmlformats.org/officeDocument/2006/relationships/image" Target="../media/image165.png"/><Relationship Id="rId83" Type="http://schemas.openxmlformats.org/officeDocument/2006/relationships/image" Target="../media/image169.png"/><Relationship Id="rId88" Type="http://schemas.openxmlformats.org/officeDocument/2006/relationships/customXml" Target="../ink/ink176.xml"/><Relationship Id="rId91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46.xml"/><Relationship Id="rId36" Type="http://schemas.openxmlformats.org/officeDocument/2006/relationships/customXml" Target="../ink/ink150.xml"/><Relationship Id="rId49" Type="http://schemas.openxmlformats.org/officeDocument/2006/relationships/image" Target="../media/image152.png"/><Relationship Id="rId57" Type="http://schemas.openxmlformats.org/officeDocument/2006/relationships/image" Target="../media/image156.png"/><Relationship Id="rId10" Type="http://schemas.openxmlformats.org/officeDocument/2006/relationships/customXml" Target="../ink/ink137.xml"/><Relationship Id="rId31" Type="http://schemas.openxmlformats.org/officeDocument/2006/relationships/image" Target="../media/image143.png"/><Relationship Id="rId44" Type="http://schemas.openxmlformats.org/officeDocument/2006/relationships/customXml" Target="../ink/ink154.xml"/><Relationship Id="rId52" Type="http://schemas.openxmlformats.org/officeDocument/2006/relationships/customXml" Target="../ink/ink158.xml"/><Relationship Id="rId60" Type="http://schemas.openxmlformats.org/officeDocument/2006/relationships/customXml" Target="../ink/ink162.xml"/><Relationship Id="rId65" Type="http://schemas.openxmlformats.org/officeDocument/2006/relationships/image" Target="../media/image160.png"/><Relationship Id="rId73" Type="http://schemas.openxmlformats.org/officeDocument/2006/relationships/image" Target="../media/image164.png"/><Relationship Id="rId78" Type="http://schemas.openxmlformats.org/officeDocument/2006/relationships/customXml" Target="../ink/ink171.xml"/><Relationship Id="rId81" Type="http://schemas.openxmlformats.org/officeDocument/2006/relationships/image" Target="../media/image168.png"/><Relationship Id="rId86" Type="http://schemas.openxmlformats.org/officeDocument/2006/relationships/customXml" Target="../ink/ink175.xml"/><Relationship Id="rId94" Type="http://schemas.openxmlformats.org/officeDocument/2006/relationships/customXml" Target="../ink/ink179.xml"/><Relationship Id="rId4" Type="http://schemas.openxmlformats.org/officeDocument/2006/relationships/customXml" Target="../ink/ink134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41.xml"/><Relationship Id="rId39" Type="http://schemas.openxmlformats.org/officeDocument/2006/relationships/image" Target="../media/image147.png"/><Relationship Id="rId34" Type="http://schemas.openxmlformats.org/officeDocument/2006/relationships/customXml" Target="../ink/ink149.xml"/><Relationship Id="rId50" Type="http://schemas.openxmlformats.org/officeDocument/2006/relationships/customXml" Target="../ink/ink157.xml"/><Relationship Id="rId55" Type="http://schemas.openxmlformats.org/officeDocument/2006/relationships/image" Target="../media/image155.png"/><Relationship Id="rId76" Type="http://schemas.openxmlformats.org/officeDocument/2006/relationships/customXml" Target="../ink/ink170.xml"/><Relationship Id="rId7" Type="http://schemas.openxmlformats.org/officeDocument/2006/relationships/image" Target="../media/image131.png"/><Relationship Id="rId71" Type="http://schemas.openxmlformats.org/officeDocument/2006/relationships/image" Target="../media/image163.png"/><Relationship Id="rId92" Type="http://schemas.openxmlformats.org/officeDocument/2006/relationships/customXml" Target="../ink/ink178.xml"/><Relationship Id="rId2" Type="http://schemas.openxmlformats.org/officeDocument/2006/relationships/customXml" Target="../ink/ink133.xml"/><Relationship Id="rId29" Type="http://schemas.openxmlformats.org/officeDocument/2006/relationships/image" Target="../media/image142.png"/><Relationship Id="rId24" Type="http://schemas.openxmlformats.org/officeDocument/2006/relationships/customXml" Target="../ink/ink144.xml"/><Relationship Id="rId40" Type="http://schemas.openxmlformats.org/officeDocument/2006/relationships/customXml" Target="../ink/ink152.xml"/><Relationship Id="rId45" Type="http://schemas.openxmlformats.org/officeDocument/2006/relationships/image" Target="../media/image150.png"/><Relationship Id="rId66" Type="http://schemas.openxmlformats.org/officeDocument/2006/relationships/customXml" Target="../ink/ink165.xml"/><Relationship Id="rId87" Type="http://schemas.openxmlformats.org/officeDocument/2006/relationships/image" Target="../media/image171.png"/><Relationship Id="rId61" Type="http://schemas.openxmlformats.org/officeDocument/2006/relationships/image" Target="../media/image158.png"/><Relationship Id="rId82" Type="http://schemas.openxmlformats.org/officeDocument/2006/relationships/customXml" Target="../ink/ink173.xml"/><Relationship Id="rId19" Type="http://schemas.openxmlformats.org/officeDocument/2006/relationships/image" Target="../media/image137.png"/><Relationship Id="rId14" Type="http://schemas.openxmlformats.org/officeDocument/2006/relationships/customXml" Target="../ink/ink139.xml"/><Relationship Id="rId30" Type="http://schemas.openxmlformats.org/officeDocument/2006/relationships/customXml" Target="../ink/ink147.xml"/><Relationship Id="rId35" Type="http://schemas.openxmlformats.org/officeDocument/2006/relationships/image" Target="../media/image145.png"/><Relationship Id="rId56" Type="http://schemas.openxmlformats.org/officeDocument/2006/relationships/customXml" Target="../ink/ink160.xml"/><Relationship Id="rId77" Type="http://schemas.openxmlformats.org/officeDocument/2006/relationships/image" Target="../media/image16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.png"/><Relationship Id="rId21" Type="http://schemas.openxmlformats.org/officeDocument/2006/relationships/image" Target="../media/image184.png"/><Relationship Id="rId42" Type="http://schemas.openxmlformats.org/officeDocument/2006/relationships/customXml" Target="../ink/ink200.xml"/><Relationship Id="rId63" Type="http://schemas.openxmlformats.org/officeDocument/2006/relationships/image" Target="../media/image205.png"/><Relationship Id="rId84" Type="http://schemas.openxmlformats.org/officeDocument/2006/relationships/customXml" Target="../ink/ink221.xml"/><Relationship Id="rId138" Type="http://schemas.openxmlformats.org/officeDocument/2006/relationships/customXml" Target="../ink/ink248.xml"/><Relationship Id="rId107" Type="http://schemas.openxmlformats.org/officeDocument/2006/relationships/image" Target="../media/image227.png"/><Relationship Id="rId11" Type="http://schemas.openxmlformats.org/officeDocument/2006/relationships/image" Target="../media/image179.png"/><Relationship Id="rId32" Type="http://schemas.openxmlformats.org/officeDocument/2006/relationships/customXml" Target="../ink/ink195.xml"/><Relationship Id="rId53" Type="http://schemas.openxmlformats.org/officeDocument/2006/relationships/image" Target="../media/image200.png"/><Relationship Id="rId74" Type="http://schemas.openxmlformats.org/officeDocument/2006/relationships/customXml" Target="../ink/ink216.xml"/><Relationship Id="rId128" Type="http://schemas.openxmlformats.org/officeDocument/2006/relationships/customXml" Target="../ink/ink243.xml"/><Relationship Id="rId149" Type="http://schemas.openxmlformats.org/officeDocument/2006/relationships/image" Target="../media/image248.png"/><Relationship Id="rId5" Type="http://schemas.openxmlformats.org/officeDocument/2006/relationships/image" Target="../media/image176.png"/><Relationship Id="rId95" Type="http://schemas.openxmlformats.org/officeDocument/2006/relationships/image" Target="../media/image221.png"/><Relationship Id="rId22" Type="http://schemas.openxmlformats.org/officeDocument/2006/relationships/customXml" Target="../ink/ink190.xml"/><Relationship Id="rId27" Type="http://schemas.openxmlformats.org/officeDocument/2006/relationships/image" Target="../media/image187.png"/><Relationship Id="rId43" Type="http://schemas.openxmlformats.org/officeDocument/2006/relationships/image" Target="../media/image195.png"/><Relationship Id="rId48" Type="http://schemas.openxmlformats.org/officeDocument/2006/relationships/customXml" Target="../ink/ink203.xml"/><Relationship Id="rId64" Type="http://schemas.openxmlformats.org/officeDocument/2006/relationships/customXml" Target="../ink/ink211.xml"/><Relationship Id="rId69" Type="http://schemas.openxmlformats.org/officeDocument/2006/relationships/image" Target="../media/image208.png"/><Relationship Id="rId113" Type="http://schemas.openxmlformats.org/officeDocument/2006/relationships/image" Target="../media/image230.png"/><Relationship Id="rId118" Type="http://schemas.openxmlformats.org/officeDocument/2006/relationships/customXml" Target="../ink/ink238.xml"/><Relationship Id="rId134" Type="http://schemas.openxmlformats.org/officeDocument/2006/relationships/customXml" Target="../ink/ink246.xml"/><Relationship Id="rId139" Type="http://schemas.openxmlformats.org/officeDocument/2006/relationships/image" Target="../media/image243.png"/><Relationship Id="rId80" Type="http://schemas.openxmlformats.org/officeDocument/2006/relationships/customXml" Target="../ink/ink219.xml"/><Relationship Id="rId85" Type="http://schemas.openxmlformats.org/officeDocument/2006/relationships/image" Target="../media/image216.png"/><Relationship Id="rId150" Type="http://schemas.openxmlformats.org/officeDocument/2006/relationships/customXml" Target="../ink/ink254.xml"/><Relationship Id="rId155" Type="http://schemas.openxmlformats.org/officeDocument/2006/relationships/image" Target="../media/image251.png"/><Relationship Id="rId12" Type="http://schemas.openxmlformats.org/officeDocument/2006/relationships/customXml" Target="../ink/ink185.xml"/><Relationship Id="rId17" Type="http://schemas.openxmlformats.org/officeDocument/2006/relationships/image" Target="../media/image182.png"/><Relationship Id="rId33" Type="http://schemas.openxmlformats.org/officeDocument/2006/relationships/image" Target="../media/image190.png"/><Relationship Id="rId38" Type="http://schemas.openxmlformats.org/officeDocument/2006/relationships/customXml" Target="../ink/ink198.xml"/><Relationship Id="rId59" Type="http://schemas.openxmlformats.org/officeDocument/2006/relationships/image" Target="../media/image203.png"/><Relationship Id="rId103" Type="http://schemas.openxmlformats.org/officeDocument/2006/relationships/image" Target="../media/image225.png"/><Relationship Id="rId108" Type="http://schemas.openxmlformats.org/officeDocument/2006/relationships/customXml" Target="../ink/ink233.xml"/><Relationship Id="rId124" Type="http://schemas.openxmlformats.org/officeDocument/2006/relationships/customXml" Target="../ink/ink241.xml"/><Relationship Id="rId129" Type="http://schemas.openxmlformats.org/officeDocument/2006/relationships/image" Target="../media/image238.png"/><Relationship Id="rId54" Type="http://schemas.openxmlformats.org/officeDocument/2006/relationships/customXml" Target="../ink/ink206.xml"/><Relationship Id="rId70" Type="http://schemas.openxmlformats.org/officeDocument/2006/relationships/customXml" Target="../ink/ink214.xml"/><Relationship Id="rId75" Type="http://schemas.openxmlformats.org/officeDocument/2006/relationships/image" Target="../media/image211.png"/><Relationship Id="rId91" Type="http://schemas.openxmlformats.org/officeDocument/2006/relationships/image" Target="../media/image219.png"/><Relationship Id="rId96" Type="http://schemas.openxmlformats.org/officeDocument/2006/relationships/customXml" Target="../ink/ink227.xml"/><Relationship Id="rId140" Type="http://schemas.openxmlformats.org/officeDocument/2006/relationships/customXml" Target="../ink/ink249.xml"/><Relationship Id="rId145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23" Type="http://schemas.openxmlformats.org/officeDocument/2006/relationships/image" Target="../media/image185.png"/><Relationship Id="rId28" Type="http://schemas.openxmlformats.org/officeDocument/2006/relationships/customXml" Target="../ink/ink193.xml"/><Relationship Id="rId49" Type="http://schemas.openxmlformats.org/officeDocument/2006/relationships/image" Target="../media/image198.png"/><Relationship Id="rId114" Type="http://schemas.openxmlformats.org/officeDocument/2006/relationships/customXml" Target="../ink/ink236.xml"/><Relationship Id="rId119" Type="http://schemas.openxmlformats.org/officeDocument/2006/relationships/image" Target="../media/image233.png"/><Relationship Id="rId44" Type="http://schemas.openxmlformats.org/officeDocument/2006/relationships/customXml" Target="../ink/ink201.xml"/><Relationship Id="rId60" Type="http://schemas.openxmlformats.org/officeDocument/2006/relationships/customXml" Target="../ink/ink209.xml"/><Relationship Id="rId65" Type="http://schemas.openxmlformats.org/officeDocument/2006/relationships/image" Target="../media/image206.png"/><Relationship Id="rId81" Type="http://schemas.openxmlformats.org/officeDocument/2006/relationships/image" Target="../media/image214.png"/><Relationship Id="rId86" Type="http://schemas.openxmlformats.org/officeDocument/2006/relationships/customXml" Target="../ink/ink222.xml"/><Relationship Id="rId130" Type="http://schemas.openxmlformats.org/officeDocument/2006/relationships/customXml" Target="../ink/ink244.xml"/><Relationship Id="rId135" Type="http://schemas.openxmlformats.org/officeDocument/2006/relationships/image" Target="../media/image241.png"/><Relationship Id="rId151" Type="http://schemas.openxmlformats.org/officeDocument/2006/relationships/image" Target="../media/image249.png"/><Relationship Id="rId13" Type="http://schemas.openxmlformats.org/officeDocument/2006/relationships/image" Target="../media/image180.png"/><Relationship Id="rId18" Type="http://schemas.openxmlformats.org/officeDocument/2006/relationships/customXml" Target="../ink/ink188.xml"/><Relationship Id="rId39" Type="http://schemas.openxmlformats.org/officeDocument/2006/relationships/image" Target="../media/image193.png"/><Relationship Id="rId109" Type="http://schemas.openxmlformats.org/officeDocument/2006/relationships/image" Target="../media/image228.png"/><Relationship Id="rId34" Type="http://schemas.openxmlformats.org/officeDocument/2006/relationships/customXml" Target="../ink/ink196.xml"/><Relationship Id="rId50" Type="http://schemas.openxmlformats.org/officeDocument/2006/relationships/customXml" Target="../ink/ink204.xml"/><Relationship Id="rId55" Type="http://schemas.openxmlformats.org/officeDocument/2006/relationships/image" Target="../media/image201.png"/><Relationship Id="rId76" Type="http://schemas.openxmlformats.org/officeDocument/2006/relationships/customXml" Target="../ink/ink217.xml"/><Relationship Id="rId97" Type="http://schemas.openxmlformats.org/officeDocument/2006/relationships/image" Target="../media/image222.png"/><Relationship Id="rId104" Type="http://schemas.openxmlformats.org/officeDocument/2006/relationships/customXml" Target="../ink/ink231.xml"/><Relationship Id="rId120" Type="http://schemas.openxmlformats.org/officeDocument/2006/relationships/customXml" Target="../ink/ink239.xml"/><Relationship Id="rId125" Type="http://schemas.openxmlformats.org/officeDocument/2006/relationships/image" Target="../media/image236.png"/><Relationship Id="rId141" Type="http://schemas.openxmlformats.org/officeDocument/2006/relationships/image" Target="../media/image244.png"/><Relationship Id="rId146" Type="http://schemas.openxmlformats.org/officeDocument/2006/relationships/customXml" Target="../ink/ink252.xml"/><Relationship Id="rId7" Type="http://schemas.openxmlformats.org/officeDocument/2006/relationships/image" Target="../media/image177.png"/><Relationship Id="rId71" Type="http://schemas.openxmlformats.org/officeDocument/2006/relationships/image" Target="../media/image209.png"/><Relationship Id="rId92" Type="http://schemas.openxmlformats.org/officeDocument/2006/relationships/customXml" Target="../ink/ink225.xml"/><Relationship Id="rId2" Type="http://schemas.openxmlformats.org/officeDocument/2006/relationships/customXml" Target="../ink/ink180.xml"/><Relationship Id="rId29" Type="http://schemas.openxmlformats.org/officeDocument/2006/relationships/image" Target="../media/image188.png"/><Relationship Id="rId24" Type="http://schemas.openxmlformats.org/officeDocument/2006/relationships/customXml" Target="../ink/ink191.xml"/><Relationship Id="rId40" Type="http://schemas.openxmlformats.org/officeDocument/2006/relationships/customXml" Target="../ink/ink199.xml"/><Relationship Id="rId45" Type="http://schemas.openxmlformats.org/officeDocument/2006/relationships/image" Target="../media/image196.png"/><Relationship Id="rId66" Type="http://schemas.openxmlformats.org/officeDocument/2006/relationships/customXml" Target="../ink/ink212.xml"/><Relationship Id="rId87" Type="http://schemas.openxmlformats.org/officeDocument/2006/relationships/image" Target="../media/image217.png"/><Relationship Id="rId110" Type="http://schemas.openxmlformats.org/officeDocument/2006/relationships/customXml" Target="../ink/ink234.xml"/><Relationship Id="rId115" Type="http://schemas.openxmlformats.org/officeDocument/2006/relationships/image" Target="../media/image231.png"/><Relationship Id="rId131" Type="http://schemas.openxmlformats.org/officeDocument/2006/relationships/image" Target="../media/image239.png"/><Relationship Id="rId136" Type="http://schemas.openxmlformats.org/officeDocument/2006/relationships/customXml" Target="../ink/ink247.xml"/><Relationship Id="rId61" Type="http://schemas.openxmlformats.org/officeDocument/2006/relationships/image" Target="../media/image204.png"/><Relationship Id="rId82" Type="http://schemas.openxmlformats.org/officeDocument/2006/relationships/customXml" Target="../ink/ink220.xml"/><Relationship Id="rId152" Type="http://schemas.openxmlformats.org/officeDocument/2006/relationships/customXml" Target="../ink/ink255.xml"/><Relationship Id="rId19" Type="http://schemas.openxmlformats.org/officeDocument/2006/relationships/image" Target="../media/image183.png"/><Relationship Id="rId14" Type="http://schemas.openxmlformats.org/officeDocument/2006/relationships/customXml" Target="../ink/ink186.xml"/><Relationship Id="rId30" Type="http://schemas.openxmlformats.org/officeDocument/2006/relationships/customXml" Target="../ink/ink194.xml"/><Relationship Id="rId35" Type="http://schemas.openxmlformats.org/officeDocument/2006/relationships/image" Target="../media/image191.png"/><Relationship Id="rId56" Type="http://schemas.openxmlformats.org/officeDocument/2006/relationships/customXml" Target="../ink/ink207.xml"/><Relationship Id="rId77" Type="http://schemas.openxmlformats.org/officeDocument/2006/relationships/image" Target="../media/image212.png"/><Relationship Id="rId100" Type="http://schemas.openxmlformats.org/officeDocument/2006/relationships/customXml" Target="../ink/ink229.xml"/><Relationship Id="rId105" Type="http://schemas.openxmlformats.org/officeDocument/2006/relationships/image" Target="../media/image226.png"/><Relationship Id="rId126" Type="http://schemas.openxmlformats.org/officeDocument/2006/relationships/customXml" Target="../ink/ink242.xml"/><Relationship Id="rId147" Type="http://schemas.openxmlformats.org/officeDocument/2006/relationships/image" Target="../media/image247.png"/><Relationship Id="rId8" Type="http://schemas.openxmlformats.org/officeDocument/2006/relationships/customXml" Target="../ink/ink183.xml"/><Relationship Id="rId51" Type="http://schemas.openxmlformats.org/officeDocument/2006/relationships/image" Target="../media/image199.png"/><Relationship Id="rId72" Type="http://schemas.openxmlformats.org/officeDocument/2006/relationships/customXml" Target="../ink/ink215.xml"/><Relationship Id="rId93" Type="http://schemas.openxmlformats.org/officeDocument/2006/relationships/image" Target="../media/image220.png"/><Relationship Id="rId98" Type="http://schemas.openxmlformats.org/officeDocument/2006/relationships/customXml" Target="../ink/ink228.xml"/><Relationship Id="rId121" Type="http://schemas.openxmlformats.org/officeDocument/2006/relationships/image" Target="../media/image234.png"/><Relationship Id="rId142" Type="http://schemas.openxmlformats.org/officeDocument/2006/relationships/customXml" Target="../ink/ink250.xml"/><Relationship Id="rId3" Type="http://schemas.openxmlformats.org/officeDocument/2006/relationships/image" Target="../media/image1750.png"/><Relationship Id="rId25" Type="http://schemas.openxmlformats.org/officeDocument/2006/relationships/image" Target="../media/image186.png"/><Relationship Id="rId46" Type="http://schemas.openxmlformats.org/officeDocument/2006/relationships/customXml" Target="../ink/ink202.xml"/><Relationship Id="rId67" Type="http://schemas.openxmlformats.org/officeDocument/2006/relationships/image" Target="../media/image207.png"/><Relationship Id="rId116" Type="http://schemas.openxmlformats.org/officeDocument/2006/relationships/customXml" Target="../ink/ink237.xml"/><Relationship Id="rId137" Type="http://schemas.openxmlformats.org/officeDocument/2006/relationships/image" Target="../media/image242.png"/><Relationship Id="rId20" Type="http://schemas.openxmlformats.org/officeDocument/2006/relationships/customXml" Target="../ink/ink189.xml"/><Relationship Id="rId41" Type="http://schemas.openxmlformats.org/officeDocument/2006/relationships/image" Target="../media/image194.png"/><Relationship Id="rId62" Type="http://schemas.openxmlformats.org/officeDocument/2006/relationships/customXml" Target="../ink/ink210.xml"/><Relationship Id="rId83" Type="http://schemas.openxmlformats.org/officeDocument/2006/relationships/image" Target="../media/image215.png"/><Relationship Id="rId88" Type="http://schemas.openxmlformats.org/officeDocument/2006/relationships/customXml" Target="../ink/ink223.xml"/><Relationship Id="rId111" Type="http://schemas.openxmlformats.org/officeDocument/2006/relationships/image" Target="../media/image229.png"/><Relationship Id="rId132" Type="http://schemas.openxmlformats.org/officeDocument/2006/relationships/customXml" Target="../ink/ink245.xml"/><Relationship Id="rId153" Type="http://schemas.openxmlformats.org/officeDocument/2006/relationships/image" Target="../media/image250.png"/><Relationship Id="rId15" Type="http://schemas.openxmlformats.org/officeDocument/2006/relationships/image" Target="../media/image181.png"/><Relationship Id="rId36" Type="http://schemas.openxmlformats.org/officeDocument/2006/relationships/customXml" Target="../ink/ink197.xml"/><Relationship Id="rId57" Type="http://schemas.openxmlformats.org/officeDocument/2006/relationships/image" Target="../media/image202.png"/><Relationship Id="rId106" Type="http://schemas.openxmlformats.org/officeDocument/2006/relationships/customXml" Target="../ink/ink232.xml"/><Relationship Id="rId127" Type="http://schemas.openxmlformats.org/officeDocument/2006/relationships/image" Target="../media/image237.png"/><Relationship Id="rId10" Type="http://schemas.openxmlformats.org/officeDocument/2006/relationships/customXml" Target="../ink/ink184.xml"/><Relationship Id="rId31" Type="http://schemas.openxmlformats.org/officeDocument/2006/relationships/image" Target="../media/image189.png"/><Relationship Id="rId52" Type="http://schemas.openxmlformats.org/officeDocument/2006/relationships/customXml" Target="../ink/ink205.xml"/><Relationship Id="rId73" Type="http://schemas.openxmlformats.org/officeDocument/2006/relationships/image" Target="../media/image210.png"/><Relationship Id="rId78" Type="http://schemas.openxmlformats.org/officeDocument/2006/relationships/customXml" Target="../ink/ink218.xml"/><Relationship Id="rId94" Type="http://schemas.openxmlformats.org/officeDocument/2006/relationships/customXml" Target="../ink/ink226.xml"/><Relationship Id="rId99" Type="http://schemas.openxmlformats.org/officeDocument/2006/relationships/image" Target="../media/image223.png"/><Relationship Id="rId101" Type="http://schemas.openxmlformats.org/officeDocument/2006/relationships/image" Target="../media/image224.png"/><Relationship Id="rId122" Type="http://schemas.openxmlformats.org/officeDocument/2006/relationships/customXml" Target="../ink/ink240.xml"/><Relationship Id="rId143" Type="http://schemas.openxmlformats.org/officeDocument/2006/relationships/image" Target="../media/image245.png"/><Relationship Id="rId148" Type="http://schemas.openxmlformats.org/officeDocument/2006/relationships/customXml" Target="../ink/ink253.xml"/><Relationship Id="rId4" Type="http://schemas.openxmlformats.org/officeDocument/2006/relationships/customXml" Target="../ink/ink181.xml"/><Relationship Id="rId9" Type="http://schemas.openxmlformats.org/officeDocument/2006/relationships/image" Target="../media/image178.png"/><Relationship Id="rId26" Type="http://schemas.openxmlformats.org/officeDocument/2006/relationships/customXml" Target="../ink/ink192.xml"/><Relationship Id="rId47" Type="http://schemas.openxmlformats.org/officeDocument/2006/relationships/image" Target="../media/image197.png"/><Relationship Id="rId68" Type="http://schemas.openxmlformats.org/officeDocument/2006/relationships/customXml" Target="../ink/ink213.xml"/><Relationship Id="rId89" Type="http://schemas.openxmlformats.org/officeDocument/2006/relationships/image" Target="../media/image218.png"/><Relationship Id="rId112" Type="http://schemas.openxmlformats.org/officeDocument/2006/relationships/customXml" Target="../ink/ink235.xml"/><Relationship Id="rId133" Type="http://schemas.openxmlformats.org/officeDocument/2006/relationships/image" Target="../media/image240.png"/><Relationship Id="rId154" Type="http://schemas.openxmlformats.org/officeDocument/2006/relationships/customXml" Target="../ink/ink256.xml"/><Relationship Id="rId16" Type="http://schemas.openxmlformats.org/officeDocument/2006/relationships/customXml" Target="../ink/ink187.xml"/><Relationship Id="rId37" Type="http://schemas.openxmlformats.org/officeDocument/2006/relationships/image" Target="../media/image192.png"/><Relationship Id="rId58" Type="http://schemas.openxmlformats.org/officeDocument/2006/relationships/customXml" Target="../ink/ink208.xml"/><Relationship Id="rId79" Type="http://schemas.openxmlformats.org/officeDocument/2006/relationships/image" Target="../media/image213.png"/><Relationship Id="rId102" Type="http://schemas.openxmlformats.org/officeDocument/2006/relationships/customXml" Target="../ink/ink230.xml"/><Relationship Id="rId123" Type="http://schemas.openxmlformats.org/officeDocument/2006/relationships/image" Target="../media/image235.png"/><Relationship Id="rId144" Type="http://schemas.openxmlformats.org/officeDocument/2006/relationships/customXml" Target="../ink/ink251.xml"/><Relationship Id="rId90" Type="http://schemas.openxmlformats.org/officeDocument/2006/relationships/customXml" Target="../ink/ink22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99" Type="http://schemas.openxmlformats.org/officeDocument/2006/relationships/image" Target="../media/image399.png"/><Relationship Id="rId21" Type="http://schemas.openxmlformats.org/officeDocument/2006/relationships/image" Target="../media/image260.png"/><Relationship Id="rId63" Type="http://schemas.openxmlformats.org/officeDocument/2006/relationships/image" Target="../media/image281.png"/><Relationship Id="rId159" Type="http://schemas.openxmlformats.org/officeDocument/2006/relationships/image" Target="../media/image329.png"/><Relationship Id="rId170" Type="http://schemas.openxmlformats.org/officeDocument/2006/relationships/customXml" Target="../ink/ink341.xml"/><Relationship Id="rId226" Type="http://schemas.openxmlformats.org/officeDocument/2006/relationships/customXml" Target="../ink/ink369.xml"/><Relationship Id="rId268" Type="http://schemas.openxmlformats.org/officeDocument/2006/relationships/customXml" Target="../ink/ink390.xml"/><Relationship Id="rId32" Type="http://schemas.openxmlformats.org/officeDocument/2006/relationships/customXml" Target="../ink/ink272.xml"/><Relationship Id="rId74" Type="http://schemas.openxmlformats.org/officeDocument/2006/relationships/customXml" Target="../ink/ink293.xml"/><Relationship Id="rId128" Type="http://schemas.openxmlformats.org/officeDocument/2006/relationships/customXml" Target="../ink/ink320.xml"/><Relationship Id="rId5" Type="http://schemas.openxmlformats.org/officeDocument/2006/relationships/image" Target="../media/image252.png"/><Relationship Id="rId181" Type="http://schemas.openxmlformats.org/officeDocument/2006/relationships/image" Target="../media/image340.png"/><Relationship Id="rId237" Type="http://schemas.openxmlformats.org/officeDocument/2006/relationships/image" Target="../media/image368.png"/><Relationship Id="rId279" Type="http://schemas.openxmlformats.org/officeDocument/2006/relationships/image" Target="../media/image389.png"/><Relationship Id="rId43" Type="http://schemas.openxmlformats.org/officeDocument/2006/relationships/image" Target="../media/image271.png"/><Relationship Id="rId139" Type="http://schemas.openxmlformats.org/officeDocument/2006/relationships/image" Target="../media/image319.png"/><Relationship Id="rId290" Type="http://schemas.openxmlformats.org/officeDocument/2006/relationships/customXml" Target="../ink/ink401.xml"/><Relationship Id="rId304" Type="http://schemas.openxmlformats.org/officeDocument/2006/relationships/customXml" Target="../ink/ink408.xml"/><Relationship Id="rId85" Type="http://schemas.openxmlformats.org/officeDocument/2006/relationships/image" Target="../media/image292.png"/><Relationship Id="rId150" Type="http://schemas.openxmlformats.org/officeDocument/2006/relationships/customXml" Target="../ink/ink331.xml"/><Relationship Id="rId192" Type="http://schemas.openxmlformats.org/officeDocument/2006/relationships/customXml" Target="../ink/ink352.xml"/><Relationship Id="rId206" Type="http://schemas.openxmlformats.org/officeDocument/2006/relationships/customXml" Target="../ink/ink359.xml"/><Relationship Id="rId248" Type="http://schemas.openxmlformats.org/officeDocument/2006/relationships/customXml" Target="../ink/ink380.xml"/><Relationship Id="rId12" Type="http://schemas.openxmlformats.org/officeDocument/2006/relationships/customXml" Target="../ink/ink262.xml"/><Relationship Id="rId108" Type="http://schemas.openxmlformats.org/officeDocument/2006/relationships/customXml" Target="../ink/ink310.xml"/><Relationship Id="rId54" Type="http://schemas.openxmlformats.org/officeDocument/2006/relationships/customXml" Target="../ink/ink283.xml"/><Relationship Id="rId96" Type="http://schemas.openxmlformats.org/officeDocument/2006/relationships/customXml" Target="../ink/ink304.xml"/><Relationship Id="rId161" Type="http://schemas.openxmlformats.org/officeDocument/2006/relationships/image" Target="../media/image330.png"/><Relationship Id="rId217" Type="http://schemas.openxmlformats.org/officeDocument/2006/relationships/image" Target="../media/image358.png"/><Relationship Id="rId259" Type="http://schemas.openxmlformats.org/officeDocument/2006/relationships/image" Target="../media/image379.png"/><Relationship Id="rId23" Type="http://schemas.openxmlformats.org/officeDocument/2006/relationships/image" Target="../media/image261.png"/><Relationship Id="rId119" Type="http://schemas.openxmlformats.org/officeDocument/2006/relationships/image" Target="../media/image309.png"/><Relationship Id="rId270" Type="http://schemas.openxmlformats.org/officeDocument/2006/relationships/customXml" Target="../ink/ink391.xml"/><Relationship Id="rId291" Type="http://schemas.openxmlformats.org/officeDocument/2006/relationships/image" Target="../media/image395.png"/><Relationship Id="rId305" Type="http://schemas.openxmlformats.org/officeDocument/2006/relationships/image" Target="../media/image402.png"/><Relationship Id="rId44" Type="http://schemas.openxmlformats.org/officeDocument/2006/relationships/customXml" Target="../ink/ink278.xml"/><Relationship Id="rId65" Type="http://schemas.openxmlformats.org/officeDocument/2006/relationships/image" Target="../media/image282.png"/><Relationship Id="rId86" Type="http://schemas.openxmlformats.org/officeDocument/2006/relationships/customXml" Target="../ink/ink299.xml"/><Relationship Id="rId130" Type="http://schemas.openxmlformats.org/officeDocument/2006/relationships/customXml" Target="../ink/ink321.xml"/><Relationship Id="rId151" Type="http://schemas.openxmlformats.org/officeDocument/2006/relationships/image" Target="../media/image325.png"/><Relationship Id="rId172" Type="http://schemas.openxmlformats.org/officeDocument/2006/relationships/customXml" Target="../ink/ink342.xml"/><Relationship Id="rId193" Type="http://schemas.openxmlformats.org/officeDocument/2006/relationships/image" Target="../media/image346.png"/><Relationship Id="rId207" Type="http://schemas.openxmlformats.org/officeDocument/2006/relationships/image" Target="../media/image353.png"/><Relationship Id="rId228" Type="http://schemas.openxmlformats.org/officeDocument/2006/relationships/customXml" Target="../ink/ink370.xml"/><Relationship Id="rId249" Type="http://schemas.openxmlformats.org/officeDocument/2006/relationships/image" Target="../media/image374.png"/><Relationship Id="rId13" Type="http://schemas.openxmlformats.org/officeDocument/2006/relationships/image" Target="../media/image256.png"/><Relationship Id="rId109" Type="http://schemas.openxmlformats.org/officeDocument/2006/relationships/image" Target="../media/image304.png"/><Relationship Id="rId260" Type="http://schemas.openxmlformats.org/officeDocument/2006/relationships/customXml" Target="../ink/ink386.xml"/><Relationship Id="rId281" Type="http://schemas.openxmlformats.org/officeDocument/2006/relationships/image" Target="../media/image390.png"/><Relationship Id="rId34" Type="http://schemas.openxmlformats.org/officeDocument/2006/relationships/customXml" Target="../ink/ink273.xml"/><Relationship Id="rId55" Type="http://schemas.openxmlformats.org/officeDocument/2006/relationships/image" Target="../media/image277.png"/><Relationship Id="rId76" Type="http://schemas.openxmlformats.org/officeDocument/2006/relationships/customXml" Target="../ink/ink294.xml"/><Relationship Id="rId97" Type="http://schemas.openxmlformats.org/officeDocument/2006/relationships/image" Target="../media/image298.png"/><Relationship Id="rId120" Type="http://schemas.openxmlformats.org/officeDocument/2006/relationships/customXml" Target="../ink/ink316.xml"/><Relationship Id="rId141" Type="http://schemas.openxmlformats.org/officeDocument/2006/relationships/image" Target="../media/image320.png"/><Relationship Id="rId7" Type="http://schemas.openxmlformats.org/officeDocument/2006/relationships/image" Target="../media/image253.png"/><Relationship Id="rId162" Type="http://schemas.openxmlformats.org/officeDocument/2006/relationships/customXml" Target="../ink/ink337.xml"/><Relationship Id="rId183" Type="http://schemas.openxmlformats.org/officeDocument/2006/relationships/image" Target="../media/image341.png"/><Relationship Id="rId218" Type="http://schemas.openxmlformats.org/officeDocument/2006/relationships/customXml" Target="../ink/ink365.xml"/><Relationship Id="rId239" Type="http://schemas.openxmlformats.org/officeDocument/2006/relationships/image" Target="../media/image369.png"/><Relationship Id="rId250" Type="http://schemas.openxmlformats.org/officeDocument/2006/relationships/customXml" Target="../ink/ink381.xml"/><Relationship Id="rId271" Type="http://schemas.openxmlformats.org/officeDocument/2006/relationships/image" Target="../media/image385.png"/><Relationship Id="rId292" Type="http://schemas.openxmlformats.org/officeDocument/2006/relationships/customXml" Target="../ink/ink402.xml"/><Relationship Id="rId306" Type="http://schemas.openxmlformats.org/officeDocument/2006/relationships/customXml" Target="../ink/ink409.xml"/><Relationship Id="rId24" Type="http://schemas.openxmlformats.org/officeDocument/2006/relationships/customXml" Target="../ink/ink268.xml"/><Relationship Id="rId45" Type="http://schemas.openxmlformats.org/officeDocument/2006/relationships/image" Target="../media/image272.png"/><Relationship Id="rId66" Type="http://schemas.openxmlformats.org/officeDocument/2006/relationships/customXml" Target="../ink/ink289.xml"/><Relationship Id="rId87" Type="http://schemas.openxmlformats.org/officeDocument/2006/relationships/image" Target="../media/image293.png"/><Relationship Id="rId110" Type="http://schemas.openxmlformats.org/officeDocument/2006/relationships/customXml" Target="../ink/ink311.xml"/><Relationship Id="rId131" Type="http://schemas.openxmlformats.org/officeDocument/2006/relationships/image" Target="../media/image315.png"/><Relationship Id="rId152" Type="http://schemas.openxmlformats.org/officeDocument/2006/relationships/customXml" Target="../ink/ink332.xml"/><Relationship Id="rId173" Type="http://schemas.openxmlformats.org/officeDocument/2006/relationships/image" Target="../media/image336.png"/><Relationship Id="rId194" Type="http://schemas.openxmlformats.org/officeDocument/2006/relationships/customXml" Target="../ink/ink353.xml"/><Relationship Id="rId208" Type="http://schemas.openxmlformats.org/officeDocument/2006/relationships/customXml" Target="../ink/ink360.xml"/><Relationship Id="rId229" Type="http://schemas.openxmlformats.org/officeDocument/2006/relationships/image" Target="../media/image364.png"/><Relationship Id="rId240" Type="http://schemas.openxmlformats.org/officeDocument/2006/relationships/customXml" Target="../ink/ink376.xml"/><Relationship Id="rId261" Type="http://schemas.openxmlformats.org/officeDocument/2006/relationships/image" Target="../media/image380.png"/><Relationship Id="rId14" Type="http://schemas.openxmlformats.org/officeDocument/2006/relationships/customXml" Target="../ink/ink263.xml"/><Relationship Id="rId35" Type="http://schemas.openxmlformats.org/officeDocument/2006/relationships/image" Target="../media/image267.png"/><Relationship Id="rId56" Type="http://schemas.openxmlformats.org/officeDocument/2006/relationships/customXml" Target="../ink/ink284.xml"/><Relationship Id="rId77" Type="http://schemas.openxmlformats.org/officeDocument/2006/relationships/image" Target="../media/image288.png"/><Relationship Id="rId100" Type="http://schemas.openxmlformats.org/officeDocument/2006/relationships/customXml" Target="../ink/ink306.xml"/><Relationship Id="rId282" Type="http://schemas.openxmlformats.org/officeDocument/2006/relationships/customXml" Target="../ink/ink397.xml"/><Relationship Id="rId8" Type="http://schemas.openxmlformats.org/officeDocument/2006/relationships/customXml" Target="../ink/ink260.xml"/><Relationship Id="rId98" Type="http://schemas.openxmlformats.org/officeDocument/2006/relationships/customXml" Target="../ink/ink305.xml"/><Relationship Id="rId121" Type="http://schemas.openxmlformats.org/officeDocument/2006/relationships/image" Target="../media/image310.png"/><Relationship Id="rId142" Type="http://schemas.openxmlformats.org/officeDocument/2006/relationships/customXml" Target="../ink/ink327.xml"/><Relationship Id="rId163" Type="http://schemas.openxmlformats.org/officeDocument/2006/relationships/image" Target="../media/image331.png"/><Relationship Id="rId184" Type="http://schemas.openxmlformats.org/officeDocument/2006/relationships/customXml" Target="../ink/ink348.xml"/><Relationship Id="rId219" Type="http://schemas.openxmlformats.org/officeDocument/2006/relationships/image" Target="../media/image359.png"/><Relationship Id="rId230" Type="http://schemas.openxmlformats.org/officeDocument/2006/relationships/customXml" Target="../ink/ink371.xml"/><Relationship Id="rId251" Type="http://schemas.openxmlformats.org/officeDocument/2006/relationships/image" Target="../media/image375.png"/><Relationship Id="rId25" Type="http://schemas.openxmlformats.org/officeDocument/2006/relationships/image" Target="../media/image262.png"/><Relationship Id="rId46" Type="http://schemas.openxmlformats.org/officeDocument/2006/relationships/customXml" Target="../ink/ink279.xml"/><Relationship Id="rId67" Type="http://schemas.openxmlformats.org/officeDocument/2006/relationships/image" Target="../media/image283.png"/><Relationship Id="rId272" Type="http://schemas.openxmlformats.org/officeDocument/2006/relationships/customXml" Target="../ink/ink392.xml"/><Relationship Id="rId293" Type="http://schemas.openxmlformats.org/officeDocument/2006/relationships/image" Target="../media/image396.png"/><Relationship Id="rId307" Type="http://schemas.openxmlformats.org/officeDocument/2006/relationships/image" Target="../media/image403.png"/><Relationship Id="rId88" Type="http://schemas.openxmlformats.org/officeDocument/2006/relationships/customXml" Target="../ink/ink300.xml"/><Relationship Id="rId111" Type="http://schemas.openxmlformats.org/officeDocument/2006/relationships/image" Target="../media/image305.png"/><Relationship Id="rId132" Type="http://schemas.openxmlformats.org/officeDocument/2006/relationships/customXml" Target="../ink/ink322.xml"/><Relationship Id="rId153" Type="http://schemas.openxmlformats.org/officeDocument/2006/relationships/image" Target="../media/image326.png"/><Relationship Id="rId174" Type="http://schemas.openxmlformats.org/officeDocument/2006/relationships/customXml" Target="../ink/ink343.xml"/><Relationship Id="rId195" Type="http://schemas.openxmlformats.org/officeDocument/2006/relationships/image" Target="../media/image347.png"/><Relationship Id="rId209" Type="http://schemas.openxmlformats.org/officeDocument/2006/relationships/image" Target="../media/image354.png"/><Relationship Id="rId220" Type="http://schemas.openxmlformats.org/officeDocument/2006/relationships/customXml" Target="../ink/ink366.xml"/><Relationship Id="rId241" Type="http://schemas.openxmlformats.org/officeDocument/2006/relationships/image" Target="../media/image370.png"/><Relationship Id="rId15" Type="http://schemas.openxmlformats.org/officeDocument/2006/relationships/image" Target="../media/image257.png"/><Relationship Id="rId36" Type="http://schemas.openxmlformats.org/officeDocument/2006/relationships/customXml" Target="../ink/ink274.xml"/><Relationship Id="rId57" Type="http://schemas.openxmlformats.org/officeDocument/2006/relationships/image" Target="../media/image278.png"/><Relationship Id="rId262" Type="http://schemas.openxmlformats.org/officeDocument/2006/relationships/customXml" Target="../ink/ink387.xml"/><Relationship Id="rId283" Type="http://schemas.openxmlformats.org/officeDocument/2006/relationships/image" Target="../media/image391.png"/><Relationship Id="rId78" Type="http://schemas.openxmlformats.org/officeDocument/2006/relationships/customXml" Target="../ink/ink295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317.xml"/><Relationship Id="rId143" Type="http://schemas.openxmlformats.org/officeDocument/2006/relationships/image" Target="../media/image321.png"/><Relationship Id="rId164" Type="http://schemas.openxmlformats.org/officeDocument/2006/relationships/customXml" Target="../ink/ink338.xml"/><Relationship Id="rId185" Type="http://schemas.openxmlformats.org/officeDocument/2006/relationships/image" Target="../media/image342.png"/><Relationship Id="rId9" Type="http://schemas.openxmlformats.org/officeDocument/2006/relationships/image" Target="../media/image254.png"/><Relationship Id="rId210" Type="http://schemas.openxmlformats.org/officeDocument/2006/relationships/customXml" Target="../ink/ink361.xml"/><Relationship Id="rId26" Type="http://schemas.openxmlformats.org/officeDocument/2006/relationships/customXml" Target="../ink/ink269.xml"/><Relationship Id="rId231" Type="http://schemas.openxmlformats.org/officeDocument/2006/relationships/image" Target="../media/image365.png"/><Relationship Id="rId252" Type="http://schemas.openxmlformats.org/officeDocument/2006/relationships/customXml" Target="../ink/ink382.xml"/><Relationship Id="rId273" Type="http://schemas.openxmlformats.org/officeDocument/2006/relationships/image" Target="../media/image386.png"/><Relationship Id="rId294" Type="http://schemas.openxmlformats.org/officeDocument/2006/relationships/customXml" Target="../ink/ink403.xml"/><Relationship Id="rId47" Type="http://schemas.openxmlformats.org/officeDocument/2006/relationships/image" Target="../media/image273.png"/><Relationship Id="rId68" Type="http://schemas.openxmlformats.org/officeDocument/2006/relationships/customXml" Target="../ink/ink290.xml"/><Relationship Id="rId89" Type="http://schemas.openxmlformats.org/officeDocument/2006/relationships/image" Target="../media/image294.png"/><Relationship Id="rId112" Type="http://schemas.openxmlformats.org/officeDocument/2006/relationships/customXml" Target="../ink/ink312.xml"/><Relationship Id="rId133" Type="http://schemas.openxmlformats.org/officeDocument/2006/relationships/image" Target="../media/image316.png"/><Relationship Id="rId154" Type="http://schemas.openxmlformats.org/officeDocument/2006/relationships/customXml" Target="../ink/ink333.xml"/><Relationship Id="rId175" Type="http://schemas.openxmlformats.org/officeDocument/2006/relationships/image" Target="../media/image337.png"/><Relationship Id="rId196" Type="http://schemas.openxmlformats.org/officeDocument/2006/relationships/customXml" Target="../ink/ink354.xml"/><Relationship Id="rId200" Type="http://schemas.openxmlformats.org/officeDocument/2006/relationships/customXml" Target="../ink/ink356.xml"/><Relationship Id="rId16" Type="http://schemas.openxmlformats.org/officeDocument/2006/relationships/customXml" Target="../ink/ink264.xml"/><Relationship Id="rId221" Type="http://schemas.openxmlformats.org/officeDocument/2006/relationships/image" Target="../media/image360.png"/><Relationship Id="rId242" Type="http://schemas.openxmlformats.org/officeDocument/2006/relationships/customXml" Target="../ink/ink377.xml"/><Relationship Id="rId263" Type="http://schemas.openxmlformats.org/officeDocument/2006/relationships/image" Target="../media/image381.png"/><Relationship Id="rId284" Type="http://schemas.openxmlformats.org/officeDocument/2006/relationships/customXml" Target="../ink/ink398.xml"/><Relationship Id="rId37" Type="http://schemas.openxmlformats.org/officeDocument/2006/relationships/image" Target="../media/image268.png"/><Relationship Id="rId58" Type="http://schemas.openxmlformats.org/officeDocument/2006/relationships/customXml" Target="../ink/ink285.xml"/><Relationship Id="rId79" Type="http://schemas.openxmlformats.org/officeDocument/2006/relationships/image" Target="../media/image289.png"/><Relationship Id="rId102" Type="http://schemas.openxmlformats.org/officeDocument/2006/relationships/customXml" Target="../ink/ink307.xml"/><Relationship Id="rId123" Type="http://schemas.openxmlformats.org/officeDocument/2006/relationships/image" Target="../media/image311.png"/><Relationship Id="rId144" Type="http://schemas.openxmlformats.org/officeDocument/2006/relationships/customXml" Target="../ink/ink328.xml"/><Relationship Id="rId90" Type="http://schemas.openxmlformats.org/officeDocument/2006/relationships/customXml" Target="../ink/ink301.xml"/><Relationship Id="rId165" Type="http://schemas.openxmlformats.org/officeDocument/2006/relationships/image" Target="../media/image332.png"/><Relationship Id="rId186" Type="http://schemas.openxmlformats.org/officeDocument/2006/relationships/customXml" Target="../ink/ink349.xml"/><Relationship Id="rId211" Type="http://schemas.openxmlformats.org/officeDocument/2006/relationships/image" Target="../media/image355.png"/><Relationship Id="rId232" Type="http://schemas.openxmlformats.org/officeDocument/2006/relationships/customXml" Target="../ink/ink372.xml"/><Relationship Id="rId253" Type="http://schemas.openxmlformats.org/officeDocument/2006/relationships/image" Target="../media/image376.png"/><Relationship Id="rId274" Type="http://schemas.openxmlformats.org/officeDocument/2006/relationships/customXml" Target="../ink/ink393.xml"/><Relationship Id="rId295" Type="http://schemas.openxmlformats.org/officeDocument/2006/relationships/image" Target="../media/image397.png"/><Relationship Id="rId27" Type="http://schemas.openxmlformats.org/officeDocument/2006/relationships/image" Target="../media/image263.png"/><Relationship Id="rId48" Type="http://schemas.openxmlformats.org/officeDocument/2006/relationships/customXml" Target="../ink/ink280.xml"/><Relationship Id="rId69" Type="http://schemas.openxmlformats.org/officeDocument/2006/relationships/image" Target="../media/image284.png"/><Relationship Id="rId113" Type="http://schemas.openxmlformats.org/officeDocument/2006/relationships/image" Target="../media/image306.png"/><Relationship Id="rId134" Type="http://schemas.openxmlformats.org/officeDocument/2006/relationships/customXml" Target="../ink/ink323.xml"/><Relationship Id="rId80" Type="http://schemas.openxmlformats.org/officeDocument/2006/relationships/customXml" Target="../ink/ink296.xml"/><Relationship Id="rId155" Type="http://schemas.openxmlformats.org/officeDocument/2006/relationships/image" Target="../media/image327.png"/><Relationship Id="rId176" Type="http://schemas.openxmlformats.org/officeDocument/2006/relationships/customXml" Target="../ink/ink344.xml"/><Relationship Id="rId197" Type="http://schemas.openxmlformats.org/officeDocument/2006/relationships/image" Target="../media/image348.png"/><Relationship Id="rId201" Type="http://schemas.openxmlformats.org/officeDocument/2006/relationships/image" Target="../media/image350.png"/><Relationship Id="rId222" Type="http://schemas.openxmlformats.org/officeDocument/2006/relationships/customXml" Target="../ink/ink367.xml"/><Relationship Id="rId243" Type="http://schemas.openxmlformats.org/officeDocument/2006/relationships/image" Target="../media/image371.png"/><Relationship Id="rId264" Type="http://schemas.openxmlformats.org/officeDocument/2006/relationships/customXml" Target="../ink/ink388.xml"/><Relationship Id="rId285" Type="http://schemas.openxmlformats.org/officeDocument/2006/relationships/image" Target="../media/image392.png"/><Relationship Id="rId17" Type="http://schemas.openxmlformats.org/officeDocument/2006/relationships/image" Target="../media/image258.png"/><Relationship Id="rId38" Type="http://schemas.openxmlformats.org/officeDocument/2006/relationships/customXml" Target="../ink/ink275.xml"/><Relationship Id="rId59" Type="http://schemas.openxmlformats.org/officeDocument/2006/relationships/image" Target="../media/image279.png"/><Relationship Id="rId103" Type="http://schemas.openxmlformats.org/officeDocument/2006/relationships/image" Target="../media/image301.png"/><Relationship Id="rId124" Type="http://schemas.openxmlformats.org/officeDocument/2006/relationships/customXml" Target="../ink/ink318.xml"/><Relationship Id="rId70" Type="http://schemas.openxmlformats.org/officeDocument/2006/relationships/customXml" Target="../ink/ink291.xml"/><Relationship Id="rId91" Type="http://schemas.openxmlformats.org/officeDocument/2006/relationships/image" Target="../media/image295.png"/><Relationship Id="rId145" Type="http://schemas.openxmlformats.org/officeDocument/2006/relationships/image" Target="../media/image322.png"/><Relationship Id="rId166" Type="http://schemas.openxmlformats.org/officeDocument/2006/relationships/customXml" Target="../ink/ink339.xml"/><Relationship Id="rId187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62.xml"/><Relationship Id="rId233" Type="http://schemas.openxmlformats.org/officeDocument/2006/relationships/image" Target="../media/image366.png"/><Relationship Id="rId254" Type="http://schemas.openxmlformats.org/officeDocument/2006/relationships/customXml" Target="../ink/ink383.xml"/><Relationship Id="rId28" Type="http://schemas.openxmlformats.org/officeDocument/2006/relationships/customXml" Target="../ink/ink270.xml"/><Relationship Id="rId49" Type="http://schemas.openxmlformats.org/officeDocument/2006/relationships/image" Target="../media/image274.png"/><Relationship Id="rId114" Type="http://schemas.openxmlformats.org/officeDocument/2006/relationships/customXml" Target="../ink/ink313.xml"/><Relationship Id="rId275" Type="http://schemas.openxmlformats.org/officeDocument/2006/relationships/image" Target="../media/image387.png"/><Relationship Id="rId296" Type="http://schemas.openxmlformats.org/officeDocument/2006/relationships/customXml" Target="../ink/ink404.xml"/><Relationship Id="rId300" Type="http://schemas.openxmlformats.org/officeDocument/2006/relationships/customXml" Target="../ink/ink406.xml"/><Relationship Id="rId60" Type="http://schemas.openxmlformats.org/officeDocument/2006/relationships/customXml" Target="../ink/ink286.xml"/><Relationship Id="rId81" Type="http://schemas.openxmlformats.org/officeDocument/2006/relationships/image" Target="../media/image290.png"/><Relationship Id="rId135" Type="http://schemas.openxmlformats.org/officeDocument/2006/relationships/image" Target="../media/image317.png"/><Relationship Id="rId156" Type="http://schemas.openxmlformats.org/officeDocument/2006/relationships/customXml" Target="../ink/ink334.xml"/><Relationship Id="rId177" Type="http://schemas.openxmlformats.org/officeDocument/2006/relationships/image" Target="../media/image338.png"/><Relationship Id="rId198" Type="http://schemas.openxmlformats.org/officeDocument/2006/relationships/customXml" Target="../ink/ink355.xml"/><Relationship Id="rId202" Type="http://schemas.openxmlformats.org/officeDocument/2006/relationships/customXml" Target="../ink/ink357.xml"/><Relationship Id="rId223" Type="http://schemas.openxmlformats.org/officeDocument/2006/relationships/image" Target="../media/image361.png"/><Relationship Id="rId244" Type="http://schemas.openxmlformats.org/officeDocument/2006/relationships/customXml" Target="../ink/ink378.xml"/><Relationship Id="rId18" Type="http://schemas.openxmlformats.org/officeDocument/2006/relationships/customXml" Target="../ink/ink265.xml"/><Relationship Id="rId39" Type="http://schemas.openxmlformats.org/officeDocument/2006/relationships/image" Target="../media/image269.png"/><Relationship Id="rId265" Type="http://schemas.openxmlformats.org/officeDocument/2006/relationships/image" Target="../media/image382.png"/><Relationship Id="rId286" Type="http://schemas.openxmlformats.org/officeDocument/2006/relationships/customXml" Target="../ink/ink399.xml"/><Relationship Id="rId50" Type="http://schemas.openxmlformats.org/officeDocument/2006/relationships/customXml" Target="../ink/ink281.xml"/><Relationship Id="rId104" Type="http://schemas.openxmlformats.org/officeDocument/2006/relationships/customXml" Target="../ink/ink308.xml"/><Relationship Id="rId125" Type="http://schemas.openxmlformats.org/officeDocument/2006/relationships/image" Target="../media/image312.png"/><Relationship Id="rId146" Type="http://schemas.openxmlformats.org/officeDocument/2006/relationships/customXml" Target="../ink/ink329.xml"/><Relationship Id="rId167" Type="http://schemas.openxmlformats.org/officeDocument/2006/relationships/image" Target="../media/image333.png"/><Relationship Id="rId188" Type="http://schemas.openxmlformats.org/officeDocument/2006/relationships/customXml" Target="../ink/ink350.xml"/><Relationship Id="rId71" Type="http://schemas.openxmlformats.org/officeDocument/2006/relationships/image" Target="../media/image285.png"/><Relationship Id="rId92" Type="http://schemas.openxmlformats.org/officeDocument/2006/relationships/customXml" Target="../ink/ink302.xml"/><Relationship Id="rId213" Type="http://schemas.openxmlformats.org/officeDocument/2006/relationships/image" Target="../media/image356.png"/><Relationship Id="rId234" Type="http://schemas.openxmlformats.org/officeDocument/2006/relationships/customXml" Target="../ink/ink373.xml"/><Relationship Id="rId2" Type="http://schemas.openxmlformats.org/officeDocument/2006/relationships/customXml" Target="../ink/ink257.xml"/><Relationship Id="rId29" Type="http://schemas.openxmlformats.org/officeDocument/2006/relationships/image" Target="../media/image264.png"/><Relationship Id="rId255" Type="http://schemas.openxmlformats.org/officeDocument/2006/relationships/image" Target="../media/image377.png"/><Relationship Id="rId276" Type="http://schemas.openxmlformats.org/officeDocument/2006/relationships/customXml" Target="../ink/ink394.xml"/><Relationship Id="rId297" Type="http://schemas.openxmlformats.org/officeDocument/2006/relationships/image" Target="../media/image398.png"/><Relationship Id="rId40" Type="http://schemas.openxmlformats.org/officeDocument/2006/relationships/customXml" Target="../ink/ink276.xml"/><Relationship Id="rId115" Type="http://schemas.openxmlformats.org/officeDocument/2006/relationships/image" Target="../media/image307.png"/><Relationship Id="rId136" Type="http://schemas.openxmlformats.org/officeDocument/2006/relationships/customXml" Target="../ink/ink324.xml"/><Relationship Id="rId157" Type="http://schemas.openxmlformats.org/officeDocument/2006/relationships/image" Target="../media/image328.png"/><Relationship Id="rId178" Type="http://schemas.openxmlformats.org/officeDocument/2006/relationships/customXml" Target="../ink/ink345.xml"/><Relationship Id="rId301" Type="http://schemas.openxmlformats.org/officeDocument/2006/relationships/image" Target="../media/image400.png"/><Relationship Id="rId61" Type="http://schemas.openxmlformats.org/officeDocument/2006/relationships/image" Target="../media/image280.png"/><Relationship Id="rId82" Type="http://schemas.openxmlformats.org/officeDocument/2006/relationships/customXml" Target="../ink/ink297.xml"/><Relationship Id="rId199" Type="http://schemas.openxmlformats.org/officeDocument/2006/relationships/image" Target="../media/image349.png"/><Relationship Id="rId203" Type="http://schemas.openxmlformats.org/officeDocument/2006/relationships/image" Target="../media/image351.png"/><Relationship Id="rId19" Type="http://schemas.openxmlformats.org/officeDocument/2006/relationships/image" Target="../media/image259.png"/><Relationship Id="rId224" Type="http://schemas.openxmlformats.org/officeDocument/2006/relationships/customXml" Target="../ink/ink368.xml"/><Relationship Id="rId245" Type="http://schemas.openxmlformats.org/officeDocument/2006/relationships/image" Target="../media/image372.png"/><Relationship Id="rId266" Type="http://schemas.openxmlformats.org/officeDocument/2006/relationships/customXml" Target="../ink/ink389.xml"/><Relationship Id="rId287" Type="http://schemas.openxmlformats.org/officeDocument/2006/relationships/image" Target="../media/image393.png"/><Relationship Id="rId30" Type="http://schemas.openxmlformats.org/officeDocument/2006/relationships/customXml" Target="../ink/ink271.xml"/><Relationship Id="rId105" Type="http://schemas.openxmlformats.org/officeDocument/2006/relationships/image" Target="../media/image302.png"/><Relationship Id="rId126" Type="http://schemas.openxmlformats.org/officeDocument/2006/relationships/customXml" Target="../ink/ink319.xml"/><Relationship Id="rId147" Type="http://schemas.openxmlformats.org/officeDocument/2006/relationships/image" Target="../media/image323.png"/><Relationship Id="rId168" Type="http://schemas.openxmlformats.org/officeDocument/2006/relationships/customXml" Target="../ink/ink340.xml"/><Relationship Id="rId51" Type="http://schemas.openxmlformats.org/officeDocument/2006/relationships/image" Target="../media/image275.png"/><Relationship Id="rId72" Type="http://schemas.openxmlformats.org/officeDocument/2006/relationships/customXml" Target="../ink/ink292.xml"/><Relationship Id="rId93" Type="http://schemas.openxmlformats.org/officeDocument/2006/relationships/image" Target="../media/image296.png"/><Relationship Id="rId189" Type="http://schemas.openxmlformats.org/officeDocument/2006/relationships/image" Target="../media/image344.png"/><Relationship Id="rId3" Type="http://schemas.openxmlformats.org/officeDocument/2006/relationships/image" Target="../media/image2510.png"/><Relationship Id="rId214" Type="http://schemas.openxmlformats.org/officeDocument/2006/relationships/customXml" Target="../ink/ink363.xml"/><Relationship Id="rId235" Type="http://schemas.openxmlformats.org/officeDocument/2006/relationships/image" Target="../media/image367.png"/><Relationship Id="rId256" Type="http://schemas.openxmlformats.org/officeDocument/2006/relationships/customXml" Target="../ink/ink384.xml"/><Relationship Id="rId277" Type="http://schemas.openxmlformats.org/officeDocument/2006/relationships/image" Target="../media/image388.png"/><Relationship Id="rId298" Type="http://schemas.openxmlformats.org/officeDocument/2006/relationships/customXml" Target="../ink/ink405.xml"/><Relationship Id="rId116" Type="http://schemas.openxmlformats.org/officeDocument/2006/relationships/customXml" Target="../ink/ink314.xml"/><Relationship Id="rId137" Type="http://schemas.openxmlformats.org/officeDocument/2006/relationships/image" Target="../media/image318.png"/><Relationship Id="rId158" Type="http://schemas.openxmlformats.org/officeDocument/2006/relationships/customXml" Target="../ink/ink335.xml"/><Relationship Id="rId302" Type="http://schemas.openxmlformats.org/officeDocument/2006/relationships/customXml" Target="../ink/ink407.xml"/><Relationship Id="rId20" Type="http://schemas.openxmlformats.org/officeDocument/2006/relationships/customXml" Target="../ink/ink266.xml"/><Relationship Id="rId41" Type="http://schemas.openxmlformats.org/officeDocument/2006/relationships/image" Target="../media/image270.png"/><Relationship Id="rId62" Type="http://schemas.openxmlformats.org/officeDocument/2006/relationships/customXml" Target="../ink/ink287.xml"/><Relationship Id="rId83" Type="http://schemas.openxmlformats.org/officeDocument/2006/relationships/image" Target="../media/image291.png"/><Relationship Id="rId179" Type="http://schemas.openxmlformats.org/officeDocument/2006/relationships/image" Target="../media/image339.png"/><Relationship Id="rId190" Type="http://schemas.openxmlformats.org/officeDocument/2006/relationships/customXml" Target="../ink/ink351.xml"/><Relationship Id="rId204" Type="http://schemas.openxmlformats.org/officeDocument/2006/relationships/customXml" Target="../ink/ink358.xml"/><Relationship Id="rId225" Type="http://schemas.openxmlformats.org/officeDocument/2006/relationships/image" Target="../media/image362.png"/><Relationship Id="rId246" Type="http://schemas.openxmlformats.org/officeDocument/2006/relationships/customXml" Target="../ink/ink379.xml"/><Relationship Id="rId267" Type="http://schemas.openxmlformats.org/officeDocument/2006/relationships/image" Target="../media/image383.png"/><Relationship Id="rId288" Type="http://schemas.openxmlformats.org/officeDocument/2006/relationships/customXml" Target="../ink/ink400.xml"/><Relationship Id="rId106" Type="http://schemas.openxmlformats.org/officeDocument/2006/relationships/customXml" Target="../ink/ink309.xml"/><Relationship Id="rId127" Type="http://schemas.openxmlformats.org/officeDocument/2006/relationships/image" Target="../media/image313.png"/><Relationship Id="rId10" Type="http://schemas.openxmlformats.org/officeDocument/2006/relationships/customXml" Target="../ink/ink261.xml"/><Relationship Id="rId31" Type="http://schemas.openxmlformats.org/officeDocument/2006/relationships/image" Target="../media/image265.png"/><Relationship Id="rId52" Type="http://schemas.openxmlformats.org/officeDocument/2006/relationships/customXml" Target="../ink/ink282.xml"/><Relationship Id="rId73" Type="http://schemas.openxmlformats.org/officeDocument/2006/relationships/image" Target="../media/image286.png"/><Relationship Id="rId94" Type="http://schemas.openxmlformats.org/officeDocument/2006/relationships/customXml" Target="../ink/ink303.xml"/><Relationship Id="rId148" Type="http://schemas.openxmlformats.org/officeDocument/2006/relationships/customXml" Target="../ink/ink330.xml"/><Relationship Id="rId169" Type="http://schemas.openxmlformats.org/officeDocument/2006/relationships/image" Target="../media/image334.png"/><Relationship Id="rId4" Type="http://schemas.openxmlformats.org/officeDocument/2006/relationships/customXml" Target="../ink/ink258.xml"/><Relationship Id="rId180" Type="http://schemas.openxmlformats.org/officeDocument/2006/relationships/customXml" Target="../ink/ink346.xml"/><Relationship Id="rId215" Type="http://schemas.openxmlformats.org/officeDocument/2006/relationships/image" Target="../media/image357.png"/><Relationship Id="rId236" Type="http://schemas.openxmlformats.org/officeDocument/2006/relationships/customXml" Target="../ink/ink374.xml"/><Relationship Id="rId257" Type="http://schemas.openxmlformats.org/officeDocument/2006/relationships/image" Target="../media/image378.png"/><Relationship Id="rId278" Type="http://schemas.openxmlformats.org/officeDocument/2006/relationships/customXml" Target="../ink/ink395.xml"/><Relationship Id="rId303" Type="http://schemas.openxmlformats.org/officeDocument/2006/relationships/image" Target="../media/image401.png"/><Relationship Id="rId42" Type="http://schemas.openxmlformats.org/officeDocument/2006/relationships/customXml" Target="../ink/ink277.xml"/><Relationship Id="rId84" Type="http://schemas.openxmlformats.org/officeDocument/2006/relationships/customXml" Target="../ink/ink298.xml"/><Relationship Id="rId138" Type="http://schemas.openxmlformats.org/officeDocument/2006/relationships/customXml" Target="../ink/ink325.xml"/><Relationship Id="rId191" Type="http://schemas.openxmlformats.org/officeDocument/2006/relationships/image" Target="../media/image345.png"/><Relationship Id="rId205" Type="http://schemas.openxmlformats.org/officeDocument/2006/relationships/image" Target="../media/image352.png"/><Relationship Id="rId247" Type="http://schemas.openxmlformats.org/officeDocument/2006/relationships/image" Target="../media/image373.png"/><Relationship Id="rId107" Type="http://schemas.openxmlformats.org/officeDocument/2006/relationships/image" Target="../media/image303.png"/><Relationship Id="rId289" Type="http://schemas.openxmlformats.org/officeDocument/2006/relationships/image" Target="../media/image394.png"/><Relationship Id="rId11" Type="http://schemas.openxmlformats.org/officeDocument/2006/relationships/image" Target="../media/image255.png"/><Relationship Id="rId53" Type="http://schemas.openxmlformats.org/officeDocument/2006/relationships/image" Target="../media/image276.png"/><Relationship Id="rId149" Type="http://schemas.openxmlformats.org/officeDocument/2006/relationships/image" Target="../media/image324.png"/><Relationship Id="rId95" Type="http://schemas.openxmlformats.org/officeDocument/2006/relationships/image" Target="../media/image297.png"/><Relationship Id="rId160" Type="http://schemas.openxmlformats.org/officeDocument/2006/relationships/customXml" Target="../ink/ink336.xml"/><Relationship Id="rId216" Type="http://schemas.openxmlformats.org/officeDocument/2006/relationships/customXml" Target="../ink/ink364.xml"/><Relationship Id="rId258" Type="http://schemas.openxmlformats.org/officeDocument/2006/relationships/customXml" Target="../ink/ink385.xml"/><Relationship Id="rId22" Type="http://schemas.openxmlformats.org/officeDocument/2006/relationships/customXml" Target="../ink/ink267.xml"/><Relationship Id="rId64" Type="http://schemas.openxmlformats.org/officeDocument/2006/relationships/customXml" Target="../ink/ink288.xml"/><Relationship Id="rId118" Type="http://schemas.openxmlformats.org/officeDocument/2006/relationships/customXml" Target="../ink/ink315.xml"/><Relationship Id="rId171" Type="http://schemas.openxmlformats.org/officeDocument/2006/relationships/image" Target="../media/image335.png"/><Relationship Id="rId227" Type="http://schemas.openxmlformats.org/officeDocument/2006/relationships/image" Target="../media/image363.png"/><Relationship Id="rId269" Type="http://schemas.openxmlformats.org/officeDocument/2006/relationships/image" Target="../media/image384.png"/><Relationship Id="rId33" Type="http://schemas.openxmlformats.org/officeDocument/2006/relationships/image" Target="../media/image266.png"/><Relationship Id="rId129" Type="http://schemas.openxmlformats.org/officeDocument/2006/relationships/image" Target="../media/image314.png"/><Relationship Id="rId280" Type="http://schemas.openxmlformats.org/officeDocument/2006/relationships/customXml" Target="../ink/ink396.xml"/><Relationship Id="rId75" Type="http://schemas.openxmlformats.org/officeDocument/2006/relationships/image" Target="../media/image287.png"/><Relationship Id="rId140" Type="http://schemas.openxmlformats.org/officeDocument/2006/relationships/customXml" Target="../ink/ink326.xml"/><Relationship Id="rId182" Type="http://schemas.openxmlformats.org/officeDocument/2006/relationships/customXml" Target="../ink/ink347.xml"/><Relationship Id="rId6" Type="http://schemas.openxmlformats.org/officeDocument/2006/relationships/customXml" Target="../ink/ink259.xml"/><Relationship Id="rId238" Type="http://schemas.openxmlformats.org/officeDocument/2006/relationships/customXml" Target="../ink/ink37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412.png"/><Relationship Id="rId42" Type="http://schemas.openxmlformats.org/officeDocument/2006/relationships/customXml" Target="../ink/ink430.xml"/><Relationship Id="rId63" Type="http://schemas.openxmlformats.org/officeDocument/2006/relationships/image" Target="../media/image433.png"/><Relationship Id="rId84" Type="http://schemas.openxmlformats.org/officeDocument/2006/relationships/customXml" Target="../ink/ink451.xml"/><Relationship Id="rId138" Type="http://schemas.openxmlformats.org/officeDocument/2006/relationships/customXml" Target="../ink/ink478.xml"/><Relationship Id="rId107" Type="http://schemas.openxmlformats.org/officeDocument/2006/relationships/image" Target="../media/image455.png"/><Relationship Id="rId11" Type="http://schemas.openxmlformats.org/officeDocument/2006/relationships/image" Target="../media/image407.png"/><Relationship Id="rId32" Type="http://schemas.openxmlformats.org/officeDocument/2006/relationships/customXml" Target="../ink/ink425.xml"/><Relationship Id="rId53" Type="http://schemas.openxmlformats.org/officeDocument/2006/relationships/image" Target="../media/image428.png"/><Relationship Id="rId74" Type="http://schemas.openxmlformats.org/officeDocument/2006/relationships/customXml" Target="../ink/ink446.xml"/><Relationship Id="rId128" Type="http://schemas.openxmlformats.org/officeDocument/2006/relationships/customXml" Target="../ink/ink473.xml"/><Relationship Id="rId149" Type="http://schemas.openxmlformats.org/officeDocument/2006/relationships/image" Target="../media/image476.png"/><Relationship Id="rId5" Type="http://schemas.openxmlformats.org/officeDocument/2006/relationships/image" Target="../media/image404.png"/><Relationship Id="rId95" Type="http://schemas.openxmlformats.org/officeDocument/2006/relationships/image" Target="../media/image449.png"/><Relationship Id="rId22" Type="http://schemas.openxmlformats.org/officeDocument/2006/relationships/customXml" Target="../ink/ink420.xml"/><Relationship Id="rId27" Type="http://schemas.openxmlformats.org/officeDocument/2006/relationships/image" Target="../media/image415.png"/><Relationship Id="rId43" Type="http://schemas.openxmlformats.org/officeDocument/2006/relationships/image" Target="../media/image423.png"/><Relationship Id="rId48" Type="http://schemas.openxmlformats.org/officeDocument/2006/relationships/customXml" Target="../ink/ink433.xml"/><Relationship Id="rId64" Type="http://schemas.openxmlformats.org/officeDocument/2006/relationships/customXml" Target="../ink/ink441.xml"/><Relationship Id="rId69" Type="http://schemas.openxmlformats.org/officeDocument/2006/relationships/image" Target="../media/image436.png"/><Relationship Id="rId113" Type="http://schemas.openxmlformats.org/officeDocument/2006/relationships/image" Target="../media/image458.png"/><Relationship Id="rId118" Type="http://schemas.openxmlformats.org/officeDocument/2006/relationships/customXml" Target="../ink/ink468.xml"/><Relationship Id="rId134" Type="http://schemas.openxmlformats.org/officeDocument/2006/relationships/customXml" Target="../ink/ink476.xml"/><Relationship Id="rId139" Type="http://schemas.openxmlformats.org/officeDocument/2006/relationships/image" Target="../media/image471.png"/><Relationship Id="rId80" Type="http://schemas.openxmlformats.org/officeDocument/2006/relationships/customXml" Target="../ink/ink449.xml"/><Relationship Id="rId85" Type="http://schemas.openxmlformats.org/officeDocument/2006/relationships/image" Target="../media/image444.png"/><Relationship Id="rId150" Type="http://schemas.openxmlformats.org/officeDocument/2006/relationships/customXml" Target="../ink/ink484.xml"/><Relationship Id="rId12" Type="http://schemas.openxmlformats.org/officeDocument/2006/relationships/customXml" Target="../ink/ink415.xml"/><Relationship Id="rId17" Type="http://schemas.openxmlformats.org/officeDocument/2006/relationships/image" Target="../media/image410.png"/><Relationship Id="rId33" Type="http://schemas.openxmlformats.org/officeDocument/2006/relationships/image" Target="../media/image418.png"/><Relationship Id="rId38" Type="http://schemas.openxmlformats.org/officeDocument/2006/relationships/customXml" Target="../ink/ink428.xml"/><Relationship Id="rId59" Type="http://schemas.openxmlformats.org/officeDocument/2006/relationships/image" Target="../media/image431.png"/><Relationship Id="rId103" Type="http://schemas.openxmlformats.org/officeDocument/2006/relationships/image" Target="../media/image453.png"/><Relationship Id="rId108" Type="http://schemas.openxmlformats.org/officeDocument/2006/relationships/customXml" Target="../ink/ink463.xml"/><Relationship Id="rId124" Type="http://schemas.openxmlformats.org/officeDocument/2006/relationships/customXml" Target="../ink/ink471.xml"/><Relationship Id="rId129" Type="http://schemas.openxmlformats.org/officeDocument/2006/relationships/image" Target="../media/image466.png"/><Relationship Id="rId54" Type="http://schemas.openxmlformats.org/officeDocument/2006/relationships/customXml" Target="../ink/ink436.xml"/><Relationship Id="rId70" Type="http://schemas.openxmlformats.org/officeDocument/2006/relationships/customXml" Target="../ink/ink444.xml"/><Relationship Id="rId75" Type="http://schemas.openxmlformats.org/officeDocument/2006/relationships/image" Target="../media/image439.png"/><Relationship Id="rId91" Type="http://schemas.openxmlformats.org/officeDocument/2006/relationships/image" Target="../media/image447.png"/><Relationship Id="rId96" Type="http://schemas.openxmlformats.org/officeDocument/2006/relationships/customXml" Target="../ink/ink457.xml"/><Relationship Id="rId140" Type="http://schemas.openxmlformats.org/officeDocument/2006/relationships/customXml" Target="../ink/ink479.xml"/><Relationship Id="rId145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2.xml"/><Relationship Id="rId23" Type="http://schemas.openxmlformats.org/officeDocument/2006/relationships/image" Target="../media/image413.png"/><Relationship Id="rId28" Type="http://schemas.openxmlformats.org/officeDocument/2006/relationships/customXml" Target="../ink/ink423.xml"/><Relationship Id="rId49" Type="http://schemas.openxmlformats.org/officeDocument/2006/relationships/image" Target="../media/image426.png"/><Relationship Id="rId114" Type="http://schemas.openxmlformats.org/officeDocument/2006/relationships/customXml" Target="../ink/ink466.xml"/><Relationship Id="rId119" Type="http://schemas.openxmlformats.org/officeDocument/2006/relationships/image" Target="../media/image461.png"/><Relationship Id="rId44" Type="http://schemas.openxmlformats.org/officeDocument/2006/relationships/customXml" Target="../ink/ink431.xml"/><Relationship Id="rId60" Type="http://schemas.openxmlformats.org/officeDocument/2006/relationships/customXml" Target="../ink/ink439.xml"/><Relationship Id="rId65" Type="http://schemas.openxmlformats.org/officeDocument/2006/relationships/image" Target="../media/image434.png"/><Relationship Id="rId81" Type="http://schemas.openxmlformats.org/officeDocument/2006/relationships/image" Target="../media/image442.png"/><Relationship Id="rId86" Type="http://schemas.openxmlformats.org/officeDocument/2006/relationships/customXml" Target="../ink/ink452.xml"/><Relationship Id="rId130" Type="http://schemas.openxmlformats.org/officeDocument/2006/relationships/customXml" Target="../ink/ink474.xml"/><Relationship Id="rId135" Type="http://schemas.openxmlformats.org/officeDocument/2006/relationships/image" Target="../media/image469.png"/><Relationship Id="rId151" Type="http://schemas.openxmlformats.org/officeDocument/2006/relationships/image" Target="../media/image477.png"/><Relationship Id="rId13" Type="http://schemas.openxmlformats.org/officeDocument/2006/relationships/image" Target="../media/image408.png"/><Relationship Id="rId18" Type="http://schemas.openxmlformats.org/officeDocument/2006/relationships/customXml" Target="../ink/ink418.xml"/><Relationship Id="rId39" Type="http://schemas.openxmlformats.org/officeDocument/2006/relationships/image" Target="../media/image421.png"/><Relationship Id="rId109" Type="http://schemas.openxmlformats.org/officeDocument/2006/relationships/image" Target="../media/image456.png"/><Relationship Id="rId34" Type="http://schemas.openxmlformats.org/officeDocument/2006/relationships/customXml" Target="../ink/ink426.xml"/><Relationship Id="rId50" Type="http://schemas.openxmlformats.org/officeDocument/2006/relationships/customXml" Target="../ink/ink434.xml"/><Relationship Id="rId55" Type="http://schemas.openxmlformats.org/officeDocument/2006/relationships/image" Target="../media/image429.png"/><Relationship Id="rId76" Type="http://schemas.openxmlformats.org/officeDocument/2006/relationships/customXml" Target="../ink/ink447.xml"/><Relationship Id="rId97" Type="http://schemas.openxmlformats.org/officeDocument/2006/relationships/image" Target="../media/image450.png"/><Relationship Id="rId104" Type="http://schemas.openxmlformats.org/officeDocument/2006/relationships/customXml" Target="../ink/ink461.xml"/><Relationship Id="rId120" Type="http://schemas.openxmlformats.org/officeDocument/2006/relationships/customXml" Target="../ink/ink469.xml"/><Relationship Id="rId125" Type="http://schemas.openxmlformats.org/officeDocument/2006/relationships/image" Target="../media/image464.png"/><Relationship Id="rId141" Type="http://schemas.openxmlformats.org/officeDocument/2006/relationships/image" Target="../media/image472.png"/><Relationship Id="rId146" Type="http://schemas.openxmlformats.org/officeDocument/2006/relationships/customXml" Target="../ink/ink482.xml"/><Relationship Id="rId7" Type="http://schemas.openxmlformats.org/officeDocument/2006/relationships/image" Target="../media/image405.png"/><Relationship Id="rId71" Type="http://schemas.openxmlformats.org/officeDocument/2006/relationships/image" Target="../media/image437.png"/><Relationship Id="rId92" Type="http://schemas.openxmlformats.org/officeDocument/2006/relationships/customXml" Target="../ink/ink455.xml"/><Relationship Id="rId2" Type="http://schemas.openxmlformats.org/officeDocument/2006/relationships/customXml" Target="../ink/ink410.xml"/><Relationship Id="rId29" Type="http://schemas.openxmlformats.org/officeDocument/2006/relationships/image" Target="../media/image416.png"/><Relationship Id="rId24" Type="http://schemas.openxmlformats.org/officeDocument/2006/relationships/customXml" Target="../ink/ink421.xml"/><Relationship Id="rId40" Type="http://schemas.openxmlformats.org/officeDocument/2006/relationships/customXml" Target="../ink/ink429.xml"/><Relationship Id="rId45" Type="http://schemas.openxmlformats.org/officeDocument/2006/relationships/image" Target="../media/image424.png"/><Relationship Id="rId66" Type="http://schemas.openxmlformats.org/officeDocument/2006/relationships/customXml" Target="../ink/ink442.xml"/><Relationship Id="rId87" Type="http://schemas.openxmlformats.org/officeDocument/2006/relationships/image" Target="../media/image445.png"/><Relationship Id="rId110" Type="http://schemas.openxmlformats.org/officeDocument/2006/relationships/customXml" Target="../ink/ink464.xml"/><Relationship Id="rId115" Type="http://schemas.openxmlformats.org/officeDocument/2006/relationships/image" Target="../media/image459.png"/><Relationship Id="rId131" Type="http://schemas.openxmlformats.org/officeDocument/2006/relationships/image" Target="../media/image467.png"/><Relationship Id="rId136" Type="http://schemas.openxmlformats.org/officeDocument/2006/relationships/customXml" Target="../ink/ink477.xml"/><Relationship Id="rId61" Type="http://schemas.openxmlformats.org/officeDocument/2006/relationships/image" Target="../media/image432.png"/><Relationship Id="rId82" Type="http://schemas.openxmlformats.org/officeDocument/2006/relationships/customXml" Target="../ink/ink450.xml"/><Relationship Id="rId19" Type="http://schemas.openxmlformats.org/officeDocument/2006/relationships/image" Target="../media/image411.png"/><Relationship Id="rId14" Type="http://schemas.openxmlformats.org/officeDocument/2006/relationships/customXml" Target="../ink/ink416.xml"/><Relationship Id="rId30" Type="http://schemas.openxmlformats.org/officeDocument/2006/relationships/customXml" Target="../ink/ink424.xml"/><Relationship Id="rId35" Type="http://schemas.openxmlformats.org/officeDocument/2006/relationships/image" Target="../media/image419.png"/><Relationship Id="rId56" Type="http://schemas.openxmlformats.org/officeDocument/2006/relationships/customXml" Target="../ink/ink437.xml"/><Relationship Id="rId77" Type="http://schemas.openxmlformats.org/officeDocument/2006/relationships/image" Target="../media/image440.png"/><Relationship Id="rId100" Type="http://schemas.openxmlformats.org/officeDocument/2006/relationships/customXml" Target="../ink/ink459.xml"/><Relationship Id="rId105" Type="http://schemas.openxmlformats.org/officeDocument/2006/relationships/image" Target="../media/image454.png"/><Relationship Id="rId126" Type="http://schemas.openxmlformats.org/officeDocument/2006/relationships/customXml" Target="../ink/ink472.xml"/><Relationship Id="rId147" Type="http://schemas.openxmlformats.org/officeDocument/2006/relationships/image" Target="../media/image475.png"/><Relationship Id="rId8" Type="http://schemas.openxmlformats.org/officeDocument/2006/relationships/customXml" Target="../ink/ink413.xml"/><Relationship Id="rId51" Type="http://schemas.openxmlformats.org/officeDocument/2006/relationships/image" Target="../media/image427.png"/><Relationship Id="rId72" Type="http://schemas.openxmlformats.org/officeDocument/2006/relationships/customXml" Target="../ink/ink445.xml"/><Relationship Id="rId93" Type="http://schemas.openxmlformats.org/officeDocument/2006/relationships/image" Target="../media/image448.png"/><Relationship Id="rId98" Type="http://schemas.openxmlformats.org/officeDocument/2006/relationships/customXml" Target="../ink/ink458.xml"/><Relationship Id="rId121" Type="http://schemas.openxmlformats.org/officeDocument/2006/relationships/image" Target="../media/image462.png"/><Relationship Id="rId142" Type="http://schemas.openxmlformats.org/officeDocument/2006/relationships/customXml" Target="../ink/ink480.xml"/><Relationship Id="rId3" Type="http://schemas.openxmlformats.org/officeDocument/2006/relationships/image" Target="../media/image4030.png"/><Relationship Id="rId25" Type="http://schemas.openxmlformats.org/officeDocument/2006/relationships/image" Target="../media/image414.png"/><Relationship Id="rId46" Type="http://schemas.openxmlformats.org/officeDocument/2006/relationships/customXml" Target="../ink/ink432.xml"/><Relationship Id="rId67" Type="http://schemas.openxmlformats.org/officeDocument/2006/relationships/image" Target="../media/image435.png"/><Relationship Id="rId116" Type="http://schemas.openxmlformats.org/officeDocument/2006/relationships/customXml" Target="../ink/ink467.xml"/><Relationship Id="rId137" Type="http://schemas.openxmlformats.org/officeDocument/2006/relationships/image" Target="../media/image470.png"/><Relationship Id="rId20" Type="http://schemas.openxmlformats.org/officeDocument/2006/relationships/customXml" Target="../ink/ink419.xml"/><Relationship Id="rId41" Type="http://schemas.openxmlformats.org/officeDocument/2006/relationships/image" Target="../media/image422.png"/><Relationship Id="rId62" Type="http://schemas.openxmlformats.org/officeDocument/2006/relationships/customXml" Target="../ink/ink440.xml"/><Relationship Id="rId83" Type="http://schemas.openxmlformats.org/officeDocument/2006/relationships/image" Target="../media/image443.png"/><Relationship Id="rId88" Type="http://schemas.openxmlformats.org/officeDocument/2006/relationships/customXml" Target="../ink/ink453.xml"/><Relationship Id="rId111" Type="http://schemas.openxmlformats.org/officeDocument/2006/relationships/image" Target="../media/image457.png"/><Relationship Id="rId132" Type="http://schemas.openxmlformats.org/officeDocument/2006/relationships/customXml" Target="../ink/ink475.xml"/><Relationship Id="rId15" Type="http://schemas.openxmlformats.org/officeDocument/2006/relationships/image" Target="../media/image409.png"/><Relationship Id="rId36" Type="http://schemas.openxmlformats.org/officeDocument/2006/relationships/customXml" Target="../ink/ink427.xml"/><Relationship Id="rId57" Type="http://schemas.openxmlformats.org/officeDocument/2006/relationships/image" Target="../media/image430.png"/><Relationship Id="rId106" Type="http://schemas.openxmlformats.org/officeDocument/2006/relationships/customXml" Target="../ink/ink462.xml"/><Relationship Id="rId127" Type="http://schemas.openxmlformats.org/officeDocument/2006/relationships/image" Target="../media/image465.png"/><Relationship Id="rId10" Type="http://schemas.openxmlformats.org/officeDocument/2006/relationships/customXml" Target="../ink/ink414.xml"/><Relationship Id="rId31" Type="http://schemas.openxmlformats.org/officeDocument/2006/relationships/image" Target="../media/image417.png"/><Relationship Id="rId52" Type="http://schemas.openxmlformats.org/officeDocument/2006/relationships/customXml" Target="../ink/ink435.xml"/><Relationship Id="rId73" Type="http://schemas.openxmlformats.org/officeDocument/2006/relationships/image" Target="../media/image438.png"/><Relationship Id="rId78" Type="http://schemas.openxmlformats.org/officeDocument/2006/relationships/customXml" Target="../ink/ink448.xml"/><Relationship Id="rId94" Type="http://schemas.openxmlformats.org/officeDocument/2006/relationships/customXml" Target="../ink/ink456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470.xml"/><Relationship Id="rId143" Type="http://schemas.openxmlformats.org/officeDocument/2006/relationships/image" Target="../media/image473.png"/><Relationship Id="rId148" Type="http://schemas.openxmlformats.org/officeDocument/2006/relationships/customXml" Target="../ink/ink483.xml"/><Relationship Id="rId4" Type="http://schemas.openxmlformats.org/officeDocument/2006/relationships/customXml" Target="../ink/ink411.xml"/><Relationship Id="rId9" Type="http://schemas.openxmlformats.org/officeDocument/2006/relationships/image" Target="../media/image406.png"/><Relationship Id="rId26" Type="http://schemas.openxmlformats.org/officeDocument/2006/relationships/customXml" Target="../ink/ink422.xml"/><Relationship Id="rId47" Type="http://schemas.openxmlformats.org/officeDocument/2006/relationships/image" Target="../media/image425.png"/><Relationship Id="rId68" Type="http://schemas.openxmlformats.org/officeDocument/2006/relationships/customXml" Target="../ink/ink443.xml"/><Relationship Id="rId89" Type="http://schemas.openxmlformats.org/officeDocument/2006/relationships/image" Target="../media/image446.png"/><Relationship Id="rId112" Type="http://schemas.openxmlformats.org/officeDocument/2006/relationships/customXml" Target="../ink/ink465.xml"/><Relationship Id="rId133" Type="http://schemas.openxmlformats.org/officeDocument/2006/relationships/image" Target="../media/image468.png"/><Relationship Id="rId16" Type="http://schemas.openxmlformats.org/officeDocument/2006/relationships/customXml" Target="../ink/ink417.xml"/><Relationship Id="rId37" Type="http://schemas.openxmlformats.org/officeDocument/2006/relationships/image" Target="../media/image420.png"/><Relationship Id="rId58" Type="http://schemas.openxmlformats.org/officeDocument/2006/relationships/customXml" Target="../ink/ink438.xml"/><Relationship Id="rId79" Type="http://schemas.openxmlformats.org/officeDocument/2006/relationships/image" Target="../media/image441.png"/><Relationship Id="rId102" Type="http://schemas.openxmlformats.org/officeDocument/2006/relationships/customXml" Target="../ink/ink460.xml"/><Relationship Id="rId123" Type="http://schemas.openxmlformats.org/officeDocument/2006/relationships/image" Target="../media/image463.png"/><Relationship Id="rId144" Type="http://schemas.openxmlformats.org/officeDocument/2006/relationships/customXml" Target="../ink/ink481.xml"/><Relationship Id="rId90" Type="http://schemas.openxmlformats.org/officeDocument/2006/relationships/customXml" Target="../ink/ink4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5588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Enols and Enolates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3/15/2023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1CF94BC-40E1-2227-C892-8B71EA5C41EA}"/>
                  </a:ext>
                </a:extLst>
              </p14:cNvPr>
              <p14:cNvContentPartPr/>
              <p14:nvPr/>
            </p14:nvContentPartPr>
            <p14:xfrm>
              <a:off x="878040" y="483120"/>
              <a:ext cx="8475840" cy="204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1CF94BC-40E1-2227-C892-8B71EA5C41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" y="473760"/>
                <a:ext cx="8494560" cy="20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5EF1-27F2-1160-9A3E-1167E7C4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Acidity of C-H bonds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FBF9EF-7294-97B7-BD76-3EC61597BD29}"/>
              </a:ext>
            </a:extLst>
          </p:cNvPr>
          <p:cNvGrpSpPr/>
          <p:nvPr/>
        </p:nvGrpSpPr>
        <p:grpSpPr>
          <a:xfrm>
            <a:off x="516911" y="1335206"/>
            <a:ext cx="2238840" cy="571320"/>
            <a:chOff x="516911" y="1335206"/>
            <a:chExt cx="223884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14:cNvPr>
                <p14:cNvContentPartPr/>
                <p14:nvPr/>
              </p14:nvContentPartPr>
              <p14:xfrm>
                <a:off x="516911" y="1552286"/>
                <a:ext cx="1773720" cy="354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36340E-164F-4B0E-0484-9774174F31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7911" y="1543286"/>
                  <a:ext cx="1791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14:cNvPr>
                <p14:cNvContentPartPr/>
                <p14:nvPr/>
              </p14:nvContentPartPr>
              <p14:xfrm>
                <a:off x="2501591" y="1378046"/>
                <a:ext cx="80640" cy="293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CD8168-2B84-4486-5BDE-B55BC055C40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2551" y="1369035"/>
                  <a:ext cx="98359" cy="310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14:cNvPr>
                <p14:cNvContentPartPr/>
                <p14:nvPr/>
              </p14:nvContentPartPr>
              <p14:xfrm>
                <a:off x="2686631" y="1335206"/>
                <a:ext cx="69120" cy="32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775AC-C053-DBE4-7848-95AC456D207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77631" y="1326206"/>
                  <a:ext cx="86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14:cNvPr>
                <p14:cNvContentPartPr/>
                <p14:nvPr/>
              </p14:nvContentPartPr>
              <p14:xfrm>
                <a:off x="2546951" y="1535006"/>
                <a:ext cx="171000" cy="3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B415AA-86FE-83C3-EFCB-1F33151F10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7951" y="1526090"/>
                  <a:ext cx="188640" cy="556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E73AD5-140C-3B38-841E-326F4C035AF6}"/>
              </a:ext>
            </a:extLst>
          </p:cNvPr>
          <p:cNvGrpSpPr/>
          <p:nvPr/>
        </p:nvGrpSpPr>
        <p:grpSpPr>
          <a:xfrm>
            <a:off x="539591" y="3044486"/>
            <a:ext cx="2162160" cy="604800"/>
            <a:chOff x="539591" y="3044486"/>
            <a:chExt cx="216216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14:cNvPr>
                <p14:cNvContentPartPr/>
                <p14:nvPr/>
              </p14:nvContentPartPr>
              <p14:xfrm>
                <a:off x="539591" y="3254726"/>
                <a:ext cx="1690560" cy="385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43DD3A-DF30-5E96-F690-76F24FB86F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591" y="3245726"/>
                  <a:ext cx="17082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14:cNvPr>
                <p14:cNvContentPartPr/>
                <p14:nvPr/>
              </p14:nvContentPartPr>
              <p14:xfrm>
                <a:off x="1079951" y="3452726"/>
                <a:ext cx="634320" cy="19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1827254-93B2-7EDD-E3D7-CFCD8640FD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0951" y="3443726"/>
                  <a:ext cx="651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14:cNvPr>
                <p14:cNvContentPartPr/>
                <p14:nvPr/>
              </p14:nvContentPartPr>
              <p14:xfrm>
                <a:off x="2458751" y="3074006"/>
                <a:ext cx="110520" cy="22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4AE3909-6EDE-EAC4-00A6-5EB2DFE952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49751" y="3065006"/>
                  <a:ext cx="128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14:cNvPr>
                <p14:cNvContentPartPr/>
                <p14:nvPr/>
              </p14:nvContentPartPr>
              <p14:xfrm>
                <a:off x="2581871" y="3044486"/>
                <a:ext cx="119880" cy="258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A5DD71-A9C0-702A-7844-602A6BABB8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2898" y="3035486"/>
                  <a:ext cx="137467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14:cNvPr>
                <p14:cNvContentPartPr/>
                <p14:nvPr/>
              </p14:nvContentPartPr>
              <p14:xfrm>
                <a:off x="2515271" y="3210446"/>
                <a:ext cx="159480" cy="2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424F34-FA66-8601-9964-F588DB36F7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6271" y="3201446"/>
                  <a:ext cx="1771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21679B-4C7C-9441-A121-F94D551DA919}"/>
              </a:ext>
            </a:extLst>
          </p:cNvPr>
          <p:cNvGrpSpPr/>
          <p:nvPr/>
        </p:nvGrpSpPr>
        <p:grpSpPr>
          <a:xfrm>
            <a:off x="6781319" y="3736670"/>
            <a:ext cx="1523160" cy="351000"/>
            <a:chOff x="6781319" y="3736670"/>
            <a:chExt cx="152316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14:cNvPr>
                <p14:cNvContentPartPr/>
                <p14:nvPr/>
              </p14:nvContentPartPr>
              <p14:xfrm>
                <a:off x="6781319" y="3891110"/>
                <a:ext cx="627120" cy="6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508F1C1-A1DD-78AC-1879-0C832074AD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72324" y="3882159"/>
                  <a:ext cx="644750" cy="834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14:cNvPr>
                <p14:cNvContentPartPr/>
                <p14:nvPr/>
              </p14:nvContentPartPr>
              <p14:xfrm>
                <a:off x="7573319" y="3736670"/>
                <a:ext cx="289800" cy="3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820264-AB04-4C64-EB5C-6CCA99FE00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4319" y="3727575"/>
                  <a:ext cx="30744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14:cNvPr>
                <p14:cNvContentPartPr/>
                <p14:nvPr/>
              </p14:nvContentPartPr>
              <p14:xfrm>
                <a:off x="7597799" y="3901190"/>
                <a:ext cx="245160" cy="29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2D23BF-DE29-9EE5-986B-94D1204E665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88799" y="3892079"/>
                  <a:ext cx="262800" cy="47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14:cNvPr>
                <p14:cNvContentPartPr/>
                <p14:nvPr/>
              </p14:nvContentPartPr>
              <p14:xfrm>
                <a:off x="7619759" y="4059590"/>
                <a:ext cx="304200" cy="28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A6BFB9-97D6-D329-BDD7-712887C2114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0759" y="4050590"/>
                  <a:ext cx="321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14:cNvPr>
                <p14:cNvContentPartPr/>
                <p14:nvPr/>
              </p14:nvContentPartPr>
              <p14:xfrm>
                <a:off x="8109719" y="3892190"/>
                <a:ext cx="19476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95F36B-22BD-B482-789F-34790D6A0D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00719" y="3883190"/>
                  <a:ext cx="212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5C0884-4B46-8709-B1C2-5B94D0C4686E}"/>
              </a:ext>
            </a:extLst>
          </p:cNvPr>
          <p:cNvGrpSpPr/>
          <p:nvPr/>
        </p:nvGrpSpPr>
        <p:grpSpPr>
          <a:xfrm>
            <a:off x="8546399" y="3716510"/>
            <a:ext cx="211320" cy="306000"/>
            <a:chOff x="8546399" y="3716510"/>
            <a:chExt cx="21132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14:cNvPr>
                <p14:cNvContentPartPr/>
                <p14:nvPr/>
              </p14:nvContentPartPr>
              <p14:xfrm>
                <a:off x="8546399" y="3759350"/>
                <a:ext cx="45360" cy="25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2DE2A7-C3E2-2E77-E931-2A669E0FFC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37399" y="3750363"/>
                  <a:ext cx="63000" cy="2692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14:cNvPr>
                <p14:cNvContentPartPr/>
                <p14:nvPr/>
              </p14:nvContentPartPr>
              <p14:xfrm>
                <a:off x="8660519" y="3716510"/>
                <a:ext cx="97200" cy="30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C47F26-8AD9-E1CD-483D-6D51305B0E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51519" y="3707510"/>
                  <a:ext cx="114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14:cNvPr>
                <p14:cNvContentPartPr/>
                <p14:nvPr/>
              </p14:nvContentPartPr>
              <p14:xfrm>
                <a:off x="8608679" y="3932870"/>
                <a:ext cx="128520" cy="1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4DEB61-E67E-ECC7-150B-5A8006520D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9679" y="3923613"/>
                  <a:ext cx="146160" cy="311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591E138-67E3-8085-4444-27E5BF5B8CE1}"/>
              </a:ext>
            </a:extLst>
          </p:cNvPr>
          <p:cNvGrpSpPr/>
          <p:nvPr/>
        </p:nvGrpSpPr>
        <p:grpSpPr>
          <a:xfrm>
            <a:off x="7167412" y="5473600"/>
            <a:ext cx="948240" cy="595440"/>
            <a:chOff x="7167412" y="5473600"/>
            <a:chExt cx="94824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14:cNvPr>
                <p14:cNvContentPartPr/>
                <p14:nvPr/>
              </p14:nvContentPartPr>
              <p14:xfrm>
                <a:off x="7167412" y="5750800"/>
                <a:ext cx="948240" cy="318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024A9E4-3C45-347B-056D-C5167F9BF4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58412" y="5741790"/>
                  <a:ext cx="965880" cy="335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14:cNvPr>
                <p14:cNvContentPartPr/>
                <p14:nvPr/>
              </p14:nvContentPartPr>
              <p14:xfrm>
                <a:off x="7606252" y="5492680"/>
                <a:ext cx="50760" cy="28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20D903-2324-2257-7BEC-DD0BFBA2EEC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97252" y="5483691"/>
                  <a:ext cx="68400" cy="30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14:cNvPr>
                <p14:cNvContentPartPr/>
                <p14:nvPr/>
              </p14:nvContentPartPr>
              <p14:xfrm>
                <a:off x="7724332" y="5473600"/>
                <a:ext cx="51480" cy="261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81BA57-D714-D52C-BB7F-699DD7D625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15332" y="5464600"/>
                  <a:ext cx="6912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14:cNvPr>
              <p14:cNvContentPartPr/>
              <p14:nvPr/>
            </p14:nvContentPartPr>
            <p14:xfrm>
              <a:off x="7585372" y="5157160"/>
              <a:ext cx="147240" cy="1821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DB408A4-F60C-FDC1-2942-CAADBF72B69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76372" y="5148178"/>
                <a:ext cx="164880" cy="199765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87338E7-2E24-FE1E-AA08-68245022CC03}"/>
              </a:ext>
            </a:extLst>
          </p:cNvPr>
          <p:cNvGrpSpPr/>
          <p:nvPr/>
        </p:nvGrpSpPr>
        <p:grpSpPr>
          <a:xfrm>
            <a:off x="8106652" y="5561440"/>
            <a:ext cx="468720" cy="429480"/>
            <a:chOff x="8106652" y="5561440"/>
            <a:chExt cx="4687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14:cNvPr>
                <p14:cNvContentPartPr/>
                <p14:nvPr/>
              </p14:nvContentPartPr>
              <p14:xfrm>
                <a:off x="8106652" y="5833240"/>
                <a:ext cx="173520" cy="157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D959D7-914A-CFE6-1E8A-EBB1FB0163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97652" y="5824240"/>
                  <a:ext cx="191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14:cNvPr>
                <p14:cNvContentPartPr/>
                <p14:nvPr/>
              </p14:nvContentPartPr>
              <p14:xfrm>
                <a:off x="8420572" y="5608960"/>
                <a:ext cx="23040" cy="19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9F7354-7E24-CCC1-057D-737B1A8D73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11572" y="5599960"/>
                  <a:ext cx="40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14:cNvPr>
                <p14:cNvContentPartPr/>
                <p14:nvPr/>
              </p14:nvContentPartPr>
              <p14:xfrm>
                <a:off x="8522092" y="5561440"/>
                <a:ext cx="53280" cy="235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06A94C-50FA-2938-1EFA-5412567032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13031" y="5552440"/>
                  <a:ext cx="71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14:cNvPr>
                <p14:cNvContentPartPr/>
                <p14:nvPr/>
              </p14:nvContentPartPr>
              <p14:xfrm>
                <a:off x="8464132" y="5672320"/>
                <a:ext cx="9432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AE9022-2C6D-D10D-79A0-2BE8BD86B1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55098" y="5663320"/>
                  <a:ext cx="112028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6484EF2-DBFA-51E0-B61A-E4649234B154}"/>
              </a:ext>
            </a:extLst>
          </p:cNvPr>
          <p:cNvGrpSpPr/>
          <p:nvPr/>
        </p:nvGrpSpPr>
        <p:grpSpPr>
          <a:xfrm>
            <a:off x="6478809" y="593735"/>
            <a:ext cx="1644120" cy="1983600"/>
            <a:chOff x="6478809" y="593735"/>
            <a:chExt cx="1644120" cy="19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14:cNvPr>
                <p14:cNvContentPartPr/>
                <p14:nvPr/>
              </p14:nvContentPartPr>
              <p14:xfrm>
                <a:off x="7460889" y="1332815"/>
                <a:ext cx="17280" cy="385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56101F5-1CD3-BEA0-4924-A5060CF22AE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1889" y="1323815"/>
                  <a:ext cx="349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14:cNvPr>
                <p14:cNvContentPartPr/>
                <p14:nvPr/>
              </p14:nvContentPartPr>
              <p14:xfrm>
                <a:off x="7444329" y="1109975"/>
                <a:ext cx="275760" cy="201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66E941E-4494-CEF6-6A01-65BBB09F82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35329" y="1100959"/>
                  <a:ext cx="293400" cy="218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14:cNvPr>
                <p14:cNvContentPartPr/>
                <p14:nvPr/>
              </p14:nvContentPartPr>
              <p14:xfrm>
                <a:off x="7676529" y="763655"/>
                <a:ext cx="30960" cy="338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11FD78-C226-DA51-1C03-4136E135E0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7529" y="754655"/>
                  <a:ext cx="48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14:cNvPr>
                <p14:cNvContentPartPr/>
                <p14:nvPr/>
              </p14:nvContentPartPr>
              <p14:xfrm>
                <a:off x="7370529" y="604175"/>
                <a:ext cx="306000" cy="150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916042-1443-D96E-8ED5-67A94A8D07C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61529" y="595153"/>
                  <a:ext cx="323640" cy="168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14:cNvPr>
                <p14:cNvContentPartPr/>
                <p14:nvPr/>
              </p14:nvContentPartPr>
              <p14:xfrm>
                <a:off x="7049049" y="593735"/>
                <a:ext cx="322200" cy="24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6B8EB7-5633-8CD1-06B3-F8CE72977F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0049" y="584722"/>
                  <a:ext cx="339840" cy="263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14:cNvPr>
                <p14:cNvContentPartPr/>
                <p14:nvPr/>
              </p14:nvContentPartPr>
              <p14:xfrm>
                <a:off x="7065969" y="835655"/>
                <a:ext cx="53640" cy="358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0D664D-4B06-D583-3293-52E7A685DE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57029" y="826655"/>
                  <a:ext cx="71162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14:cNvPr>
                <p14:cNvContentPartPr/>
                <p14:nvPr/>
              </p14:nvContentPartPr>
              <p14:xfrm>
                <a:off x="7089729" y="1184855"/>
                <a:ext cx="351360" cy="142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8F6E61-3424-1C6B-DEB3-2920C9C7AB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0738" y="1175855"/>
                  <a:ext cx="368982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14:cNvPr>
                <p14:cNvContentPartPr/>
                <p14:nvPr/>
              </p14:nvContentPartPr>
              <p14:xfrm>
                <a:off x="7077129" y="1719815"/>
                <a:ext cx="386640" cy="194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3BBF46C-E42B-F56E-BD7D-7BF440EBC9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68129" y="1710815"/>
                  <a:ext cx="404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14:cNvPr>
                <p14:cNvContentPartPr/>
                <p14:nvPr/>
              </p14:nvContentPartPr>
              <p14:xfrm>
                <a:off x="7085049" y="1893695"/>
                <a:ext cx="8280" cy="245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7D70F7-C2C0-3752-51A6-B9B95C2720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76049" y="1884695"/>
                  <a:ext cx="25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14:cNvPr>
                <p14:cNvContentPartPr/>
                <p14:nvPr/>
              </p14:nvContentPartPr>
              <p14:xfrm>
                <a:off x="6756369" y="1852655"/>
                <a:ext cx="308520" cy="33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E2299FD-0C2F-1E7D-A00B-D98F9E455D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47369" y="1843655"/>
                  <a:ext cx="32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14:cNvPr>
                <p14:cNvContentPartPr/>
                <p14:nvPr/>
              </p14:nvContentPartPr>
              <p14:xfrm>
                <a:off x="6488169" y="1860215"/>
                <a:ext cx="233280" cy="177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D2CF188-935D-B6D9-B500-C05423743B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79169" y="1851215"/>
                  <a:ext cx="250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14:cNvPr>
                <p14:cNvContentPartPr/>
                <p14:nvPr/>
              </p14:nvContentPartPr>
              <p14:xfrm>
                <a:off x="6478809" y="2038055"/>
                <a:ext cx="3240" cy="299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84D3241-CA0B-2406-1C67-41E89775B6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69809" y="2029055"/>
                  <a:ext cx="20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14:cNvPr>
                <p14:cNvContentPartPr/>
                <p14:nvPr/>
              </p14:nvContentPartPr>
              <p14:xfrm>
                <a:off x="6484209" y="2344775"/>
                <a:ext cx="303120" cy="105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0D2A3A5-6F6C-877A-70BE-27EC654F00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75209" y="2335775"/>
                  <a:ext cx="320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14:cNvPr>
                <p14:cNvContentPartPr/>
                <p14:nvPr/>
              </p14:nvContentPartPr>
              <p14:xfrm>
                <a:off x="6775449" y="2183855"/>
                <a:ext cx="316800" cy="259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EEB296-07D6-BD4C-B5FC-4225E875B0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66449" y="2174855"/>
                  <a:ext cx="334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14:cNvPr>
                <p14:cNvContentPartPr/>
                <p14:nvPr/>
              </p14:nvContentPartPr>
              <p14:xfrm>
                <a:off x="6575649" y="1977575"/>
                <a:ext cx="148680" cy="101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E2AA20A-CBC1-2FD8-95C7-855928DBC2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66649" y="1968575"/>
                  <a:ext cx="16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14:cNvPr>
                <p14:cNvContentPartPr/>
                <p14:nvPr/>
              </p14:nvContentPartPr>
              <p14:xfrm>
                <a:off x="6561609" y="2277815"/>
                <a:ext cx="137880" cy="42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11C81DC-3449-699C-468E-66E2A640D68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2609" y="2268815"/>
                  <a:ext cx="155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14:cNvPr>
                <p14:cNvContentPartPr/>
                <p14:nvPr/>
              </p14:nvContentPartPr>
              <p14:xfrm>
                <a:off x="7017369" y="1994135"/>
                <a:ext cx="12240" cy="129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1B273AF-10BB-86C9-A6FD-5E0E5B3BD2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8369" y="1985135"/>
                  <a:ext cx="29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14:cNvPr>
                <p14:cNvContentPartPr/>
                <p14:nvPr/>
              </p14:nvContentPartPr>
              <p14:xfrm>
                <a:off x="7191249" y="706775"/>
                <a:ext cx="157320" cy="163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00442F0-5728-B416-943D-4F6D88C4837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2249" y="697775"/>
                  <a:ext cx="174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14:cNvPr>
                <p14:cNvContentPartPr/>
                <p14:nvPr/>
              </p14:nvContentPartPr>
              <p14:xfrm>
                <a:off x="7203129" y="1120055"/>
                <a:ext cx="135720" cy="71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620338E-7235-30F6-179C-4EF20465314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94129" y="1111010"/>
                  <a:ext cx="153360" cy="89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14:cNvPr>
                <p14:cNvContentPartPr/>
                <p14:nvPr/>
              </p14:nvContentPartPr>
              <p14:xfrm>
                <a:off x="7522809" y="842855"/>
                <a:ext cx="63720" cy="20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AACCA91-70C1-4DD7-38C3-B64EFD4077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13809" y="833855"/>
                  <a:ext cx="81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14:cNvPr>
                <p14:cNvContentPartPr/>
                <p14:nvPr/>
              </p14:nvContentPartPr>
              <p14:xfrm>
                <a:off x="7459449" y="1700375"/>
                <a:ext cx="179640" cy="36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26A8D99-7DD1-42A4-5ADB-65C2FEFC28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50449" y="1691366"/>
                  <a:ext cx="197280" cy="380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14:cNvPr>
                <p14:cNvContentPartPr/>
                <p14:nvPr/>
              </p14:nvContentPartPr>
              <p14:xfrm>
                <a:off x="7584369" y="2064335"/>
                <a:ext cx="27720" cy="213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E480F1E-0B8D-C231-0CD0-B5C2505920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75369" y="2055335"/>
                  <a:ext cx="45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14:cNvPr>
                <p14:cNvContentPartPr/>
                <p14:nvPr/>
              </p14:nvContentPartPr>
              <p14:xfrm>
                <a:off x="7569249" y="2268815"/>
                <a:ext cx="173880" cy="279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32D1C7E-049C-E1D2-A518-719237F96F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60249" y="2259815"/>
                  <a:ext cx="191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14:cNvPr>
                <p14:cNvContentPartPr/>
                <p14:nvPr/>
              </p14:nvContentPartPr>
              <p14:xfrm>
                <a:off x="7731249" y="2544935"/>
                <a:ext cx="320400" cy="32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9C8FC7-D0FD-CFAF-7B3E-6E64D8936D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22259" y="2535935"/>
                  <a:ext cx="3380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14:cNvPr>
                <p14:cNvContentPartPr/>
                <p14:nvPr/>
              </p14:nvContentPartPr>
              <p14:xfrm>
                <a:off x="8041209" y="2378255"/>
                <a:ext cx="73800" cy="192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8C3CEAC-863C-334E-38E1-E70F213ED6C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32209" y="2369255"/>
                  <a:ext cx="91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14:cNvPr>
                <p14:cNvContentPartPr/>
                <p14:nvPr/>
              </p14:nvContentPartPr>
              <p14:xfrm>
                <a:off x="7948689" y="2060735"/>
                <a:ext cx="159480" cy="314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E13C02-BD94-13C6-132D-B5883986F7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689" y="2051725"/>
                  <a:ext cx="177120" cy="331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14:cNvPr>
                <p14:cNvContentPartPr/>
                <p14:nvPr/>
              </p14:nvContentPartPr>
              <p14:xfrm>
                <a:off x="7683729" y="2036975"/>
                <a:ext cx="257760" cy="1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0B03A3D-A0F4-CA02-70D5-F2C0083B661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4716" y="2027975"/>
                  <a:ext cx="275425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14:cNvPr>
                <p14:cNvContentPartPr/>
                <p14:nvPr/>
              </p14:nvContentPartPr>
              <p14:xfrm>
                <a:off x="7661049" y="2109335"/>
                <a:ext cx="7200" cy="84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3F25A12-F5B6-11BD-BF58-FA8CE223B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52049" y="2100297"/>
                  <a:ext cx="24840" cy="102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14:cNvPr>
                <p14:cNvContentPartPr/>
                <p14:nvPr/>
              </p14:nvContentPartPr>
              <p14:xfrm>
                <a:off x="7801449" y="2484095"/>
                <a:ext cx="90360" cy="2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84C9D6C-D624-3C9B-5382-6A8B4DB828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92449" y="2475095"/>
                  <a:ext cx="10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14:cNvPr>
                <p14:cNvContentPartPr/>
                <p14:nvPr/>
              </p14:nvContentPartPr>
              <p14:xfrm>
                <a:off x="7901169" y="2140295"/>
                <a:ext cx="76320" cy="189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7861170-1D4D-D9C9-C7BE-ABC9C6433B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92211" y="2131295"/>
                  <a:ext cx="93877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14:cNvPr>
                <p14:cNvContentPartPr/>
                <p14:nvPr/>
              </p14:nvContentPartPr>
              <p14:xfrm>
                <a:off x="7480329" y="1548815"/>
                <a:ext cx="291240" cy="158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31BD1CD-2C7D-57F9-08D9-BD94B6DAF7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71329" y="1539835"/>
                  <a:ext cx="308880" cy="1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14:cNvPr>
                <p14:cNvContentPartPr/>
                <p14:nvPr/>
              </p14:nvContentPartPr>
              <p14:xfrm>
                <a:off x="7966689" y="1416695"/>
                <a:ext cx="25200" cy="147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13CB795-7C5E-2D53-3BFE-9E0EA5BC2D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57559" y="1407695"/>
                  <a:ext cx="43096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14:cNvPr>
                <p14:cNvContentPartPr/>
                <p14:nvPr/>
              </p14:nvContentPartPr>
              <p14:xfrm>
                <a:off x="8075049" y="1385375"/>
                <a:ext cx="47880" cy="191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F7FD69-CC8A-0B05-AF5C-E7C4FEEDA0F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66049" y="1376375"/>
                  <a:ext cx="65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14:cNvPr>
                <p14:cNvContentPartPr/>
                <p14:nvPr/>
              </p14:nvContentPartPr>
              <p14:xfrm>
                <a:off x="7995849" y="1485455"/>
                <a:ext cx="111960" cy="18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7E1C450-8B17-C166-D818-4A83D1DF29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86849" y="1476455"/>
                  <a:ext cx="1296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AC4267-C430-2D4E-A696-1CFFD6D0B55D}"/>
                  </a:ext>
                </a:extLst>
              </p14:cNvPr>
              <p14:cNvContentPartPr/>
              <p14:nvPr/>
            </p14:nvContentPartPr>
            <p14:xfrm>
              <a:off x="154800" y="13320"/>
              <a:ext cx="11792160" cy="677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AC4267-C430-2D4E-A696-1CFFD6D0B55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5440" y="3960"/>
                <a:ext cx="11810880" cy="67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109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F93F-18AA-C6D8-4B9D-95CE404F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 21: “Alpha Carbon” Chemistry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E97F5E-4F99-B15F-58B1-6B34231A3869}"/>
              </a:ext>
            </a:extLst>
          </p:cNvPr>
          <p:cNvGrpSpPr/>
          <p:nvPr/>
        </p:nvGrpSpPr>
        <p:grpSpPr>
          <a:xfrm>
            <a:off x="3751557" y="1580781"/>
            <a:ext cx="5439600" cy="424080"/>
            <a:chOff x="3751557" y="1580781"/>
            <a:chExt cx="54396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14:cNvPr>
                <p14:cNvContentPartPr/>
                <p14:nvPr/>
              </p14:nvContentPartPr>
              <p14:xfrm>
                <a:off x="3751557" y="1648101"/>
                <a:ext cx="2648160" cy="35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64D38F-6CE0-1A9F-4C1A-7062F250317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42557" y="1639101"/>
                  <a:ext cx="2665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14:cNvPr>
                <p14:cNvContentPartPr/>
                <p14:nvPr/>
              </p14:nvContentPartPr>
              <p14:xfrm>
                <a:off x="6383517" y="1580781"/>
                <a:ext cx="2807640" cy="410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81C56D-C1F6-13E1-2943-85C9A5C92A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74517" y="1571781"/>
                  <a:ext cx="282528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F07B73-4AE7-CD08-F351-CEB54D894347}"/>
              </a:ext>
            </a:extLst>
          </p:cNvPr>
          <p:cNvGrpSpPr/>
          <p:nvPr/>
        </p:nvGrpSpPr>
        <p:grpSpPr>
          <a:xfrm>
            <a:off x="8352357" y="838461"/>
            <a:ext cx="181080" cy="808920"/>
            <a:chOff x="8352357" y="838461"/>
            <a:chExt cx="181080" cy="8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14:cNvPr>
                <p14:cNvContentPartPr/>
                <p14:nvPr/>
              </p14:nvContentPartPr>
              <p14:xfrm>
                <a:off x="8354157" y="1218981"/>
                <a:ext cx="18720" cy="428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FD31B0-23B5-480D-9EAB-6C5A9476D9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44981" y="1209981"/>
                  <a:ext cx="36706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14:cNvPr>
                <p14:cNvContentPartPr/>
                <p14:nvPr/>
              </p14:nvContentPartPr>
              <p14:xfrm>
                <a:off x="8477637" y="1239501"/>
                <a:ext cx="8640" cy="37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FBCD1A-F7AA-D1D4-9277-AFFF97F194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68637" y="1230510"/>
                  <a:ext cx="26280" cy="387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14:cNvPr>
                <p14:cNvContentPartPr/>
                <p14:nvPr/>
              </p14:nvContentPartPr>
              <p14:xfrm>
                <a:off x="8352357" y="838461"/>
                <a:ext cx="181080" cy="21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16031A-E7D0-AA13-AC5C-04A45E1493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43339" y="829446"/>
                  <a:ext cx="198755" cy="23618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14:cNvPr>
              <p14:cNvContentPartPr/>
              <p14:nvPr/>
            </p14:nvContentPartPr>
            <p14:xfrm>
              <a:off x="3318423" y="5672947"/>
              <a:ext cx="2156040" cy="339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B6689F-BB17-35BF-B703-FCB6FF042F0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9421" y="5663947"/>
                <a:ext cx="2173683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51E3DEE-59D1-BB53-21FC-0F3578099F8C}"/>
              </a:ext>
            </a:extLst>
          </p:cNvPr>
          <p:cNvGrpSpPr/>
          <p:nvPr/>
        </p:nvGrpSpPr>
        <p:grpSpPr>
          <a:xfrm>
            <a:off x="711687" y="4914804"/>
            <a:ext cx="2611800" cy="1379160"/>
            <a:chOff x="711687" y="4914804"/>
            <a:chExt cx="2611800" cy="13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14:cNvPr>
                <p14:cNvContentPartPr/>
                <p14:nvPr/>
              </p14:nvContentPartPr>
              <p14:xfrm>
                <a:off x="2343567" y="5694924"/>
                <a:ext cx="979920" cy="335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D57E8C-700A-62F1-B26A-24C374D96B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4567" y="5685914"/>
                  <a:ext cx="997560" cy="352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14:cNvPr>
                <p14:cNvContentPartPr/>
                <p14:nvPr/>
              </p14:nvContentPartPr>
              <p14:xfrm>
                <a:off x="1389927" y="5675484"/>
                <a:ext cx="930600" cy="345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3397AC-B649-9337-64B6-1D98FA68B1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80927" y="5666493"/>
                  <a:ext cx="948240" cy="363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14:cNvPr>
                <p14:cNvContentPartPr/>
                <p14:nvPr/>
              </p14:nvContentPartPr>
              <p14:xfrm>
                <a:off x="711687" y="6028644"/>
                <a:ext cx="17280" cy="265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854C409-CBB8-C789-1F02-45DD51965A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2687" y="6019644"/>
                  <a:ext cx="34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14:cNvPr>
                <p14:cNvContentPartPr/>
                <p14:nvPr/>
              </p14:nvContentPartPr>
              <p14:xfrm>
                <a:off x="803127" y="6036204"/>
                <a:ext cx="36360" cy="23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768E86-C421-89DE-34BF-A736FCA7F0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4127" y="6027204"/>
                  <a:ext cx="5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14:cNvPr>
                <p14:cNvContentPartPr/>
                <p14:nvPr/>
              </p14:nvContentPartPr>
              <p14:xfrm>
                <a:off x="721407" y="6163284"/>
                <a:ext cx="128520" cy="1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79FE80A-4912-78AB-CA38-2482D7C28BE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2407" y="6154284"/>
                  <a:ext cx="146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14:cNvPr>
                <p14:cNvContentPartPr/>
                <p14:nvPr/>
              </p14:nvContentPartPr>
              <p14:xfrm>
                <a:off x="993567" y="6002724"/>
                <a:ext cx="192240" cy="222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960DF9-E05D-A54B-9143-D795A9DE4C9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4567" y="5993724"/>
                  <a:ext cx="209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14:cNvPr>
                <p14:cNvContentPartPr/>
                <p14:nvPr/>
              </p14:nvContentPartPr>
              <p14:xfrm>
                <a:off x="1789527" y="5289204"/>
                <a:ext cx="49680" cy="37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641785-AB60-D9F6-A873-73881DA877B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80527" y="5280204"/>
                  <a:ext cx="673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14:cNvPr>
                <p14:cNvContentPartPr/>
                <p14:nvPr/>
              </p14:nvContentPartPr>
              <p14:xfrm>
                <a:off x="1931367" y="5287404"/>
                <a:ext cx="20520" cy="30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AC22B79-B265-DF55-276F-7D8C683B26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22367" y="5278404"/>
                  <a:ext cx="38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14:cNvPr>
                <p14:cNvContentPartPr/>
                <p14:nvPr/>
              </p14:nvContentPartPr>
              <p14:xfrm>
                <a:off x="1762167" y="4914804"/>
                <a:ext cx="186840" cy="230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5B59BD-563F-5D34-1487-595F8077E9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53167" y="4905804"/>
                  <a:ext cx="20448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735C279-4E1A-8790-C3E9-5AB0EEED0BE7}"/>
              </a:ext>
            </a:extLst>
          </p:cNvPr>
          <p:cNvGrpSpPr/>
          <p:nvPr/>
        </p:nvGrpSpPr>
        <p:grpSpPr>
          <a:xfrm>
            <a:off x="5461527" y="5453364"/>
            <a:ext cx="3732840" cy="500040"/>
            <a:chOff x="5461527" y="5453364"/>
            <a:chExt cx="37328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14:cNvPr>
                <p14:cNvContentPartPr/>
                <p14:nvPr/>
              </p14:nvContentPartPr>
              <p14:xfrm>
                <a:off x="7771287" y="5516004"/>
                <a:ext cx="382680" cy="27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521D59-0443-4B2B-17BA-76483A8191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2287" y="5507004"/>
                  <a:ext cx="400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14:cNvPr>
                <p14:cNvContentPartPr/>
                <p14:nvPr/>
              </p14:nvContentPartPr>
              <p14:xfrm>
                <a:off x="8164407" y="5483604"/>
                <a:ext cx="421200" cy="2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C98155-A7CB-E542-0CDD-7C96A7A92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55407" y="5474604"/>
                  <a:ext cx="43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14:cNvPr>
                <p14:cNvContentPartPr/>
                <p14:nvPr/>
              </p14:nvContentPartPr>
              <p14:xfrm>
                <a:off x="8566167" y="5470644"/>
                <a:ext cx="317520" cy="270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FA9F573-B167-A031-0FDF-4C3E5D783C7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57167" y="5461632"/>
                  <a:ext cx="335160" cy="287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14:cNvPr>
                <p14:cNvContentPartPr/>
                <p14:nvPr/>
              </p14:nvContentPartPr>
              <p14:xfrm>
                <a:off x="8885487" y="5453364"/>
                <a:ext cx="308880" cy="28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4B7D23-D5DA-5B6E-A298-E10242101E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6497" y="5444353"/>
                  <a:ext cx="326499" cy="303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14:cNvPr>
                <p14:cNvContentPartPr/>
                <p14:nvPr/>
              </p14:nvContentPartPr>
              <p14:xfrm>
                <a:off x="8189607" y="5554524"/>
                <a:ext cx="351360" cy="1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A33703-38AC-22A3-2B24-23CF3B67F6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0607" y="5545524"/>
                  <a:ext cx="369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14:cNvPr>
                <p14:cNvContentPartPr/>
                <p14:nvPr/>
              </p14:nvContentPartPr>
              <p14:xfrm>
                <a:off x="5461527" y="5617164"/>
                <a:ext cx="440280" cy="33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371B3B-C53C-4D94-243E-3E8D239BA4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2527" y="5608164"/>
                  <a:ext cx="457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14:cNvPr>
                <p14:cNvContentPartPr/>
                <p14:nvPr/>
              </p14:nvContentPartPr>
              <p14:xfrm>
                <a:off x="5881647" y="5551284"/>
                <a:ext cx="450360" cy="5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31BDFA-4868-993C-4A8A-634A9AC331C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2654" y="5542344"/>
                  <a:ext cx="467986" cy="7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14:cNvPr>
                <p14:cNvContentPartPr/>
                <p14:nvPr/>
              </p14:nvContentPartPr>
              <p14:xfrm>
                <a:off x="6346767" y="5541204"/>
                <a:ext cx="308880" cy="315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53F8A0-0606-94A7-6B44-C7C6264A33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7756" y="5532204"/>
                  <a:ext cx="326541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14:cNvPr>
                <p14:cNvContentPartPr/>
                <p14:nvPr/>
              </p14:nvContentPartPr>
              <p14:xfrm>
                <a:off x="6648447" y="5596644"/>
                <a:ext cx="318240" cy="260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9FED9EF-D3A8-3F90-5014-82F02362BDA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9447" y="5587632"/>
                  <a:ext cx="335880" cy="278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14:cNvPr>
                <p14:cNvContentPartPr/>
                <p14:nvPr/>
              </p14:nvContentPartPr>
              <p14:xfrm>
                <a:off x="6959847" y="5506644"/>
                <a:ext cx="487080" cy="69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BB268A-7932-0533-76BF-1031185125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50840" y="5497690"/>
                  <a:ext cx="504733" cy="87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14:cNvPr>
                <p14:cNvContentPartPr/>
                <p14:nvPr/>
              </p14:nvContentPartPr>
              <p14:xfrm>
                <a:off x="7462047" y="5505924"/>
                <a:ext cx="306720" cy="29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0CA1AF0-6D07-6DC7-1928-3A0155FDB8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53047" y="5496924"/>
                  <a:ext cx="324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14:cNvPr>
                <p14:cNvContentPartPr/>
                <p14:nvPr/>
              </p14:nvContentPartPr>
              <p14:xfrm>
                <a:off x="6985768" y="5610152"/>
                <a:ext cx="403560" cy="3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34085A-16CE-A7CA-9312-25B95D0135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76768" y="5601152"/>
                  <a:ext cx="421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14:cNvPr>
                <p14:cNvContentPartPr/>
                <p14:nvPr/>
              </p14:nvContentPartPr>
              <p14:xfrm>
                <a:off x="5957608" y="5642552"/>
                <a:ext cx="333720" cy="25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8B9DAB-07E4-4D6B-62C3-A72F884698C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48618" y="5633675"/>
                  <a:ext cx="351341" cy="433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1AD614-D2FA-DDE4-E394-907B3A990471}"/>
                  </a:ext>
                </a:extLst>
              </p14:cNvPr>
              <p14:cNvContentPartPr/>
              <p14:nvPr/>
            </p14:nvContentPartPr>
            <p14:xfrm>
              <a:off x="451080" y="90720"/>
              <a:ext cx="10840680" cy="6544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1AD614-D2FA-DDE4-E394-907B3A99047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41720" y="81360"/>
                <a:ext cx="10859400" cy="65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48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E075-487D-B0D8-E35C-5E7018B6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Keto-enol Tautomerism								(21.1)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8540-C003-2D67-8030-EC2999FE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518"/>
            <a:ext cx="10515600" cy="47510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</a:t>
            </a:r>
            <a:r>
              <a:rPr lang="en-US" b="1">
                <a:solidFill>
                  <a:srgbClr val="0070C0"/>
                </a:solidFill>
              </a:rPr>
              <a:t>basic</a:t>
            </a:r>
            <a:r>
              <a:rPr lang="en-US"/>
              <a:t> conditions (base-catalyzed):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7B792A-49C6-3098-DF93-437BA5995B52}"/>
              </a:ext>
            </a:extLst>
          </p:cNvPr>
          <p:cNvSpPr txBox="1">
            <a:spLocks/>
          </p:cNvSpPr>
          <p:nvPr/>
        </p:nvSpPr>
        <p:spPr>
          <a:xfrm>
            <a:off x="838200" y="4504805"/>
            <a:ext cx="10515600" cy="47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acidic</a:t>
            </a:r>
            <a:r>
              <a:rPr lang="en-US" dirty="0"/>
              <a:t> conditions (acid-catalyzed):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B034D9-CBD9-06DB-E6A2-E5EDED016D3D}"/>
              </a:ext>
            </a:extLst>
          </p:cNvPr>
          <p:cNvGrpSpPr/>
          <p:nvPr/>
        </p:nvGrpSpPr>
        <p:grpSpPr>
          <a:xfrm>
            <a:off x="3118428" y="1996734"/>
            <a:ext cx="122040" cy="27360"/>
            <a:chOff x="3118428" y="1996734"/>
            <a:chExt cx="122040" cy="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C20450-DA6F-22E9-83A8-5CDF7619DFFA}"/>
                    </a:ext>
                  </a:extLst>
                </p14:cNvPr>
                <p14:cNvContentPartPr/>
                <p14:nvPr/>
              </p14:nvContentPartPr>
              <p14:xfrm>
                <a:off x="3118428" y="2004654"/>
                <a:ext cx="19080" cy="1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C20450-DA6F-22E9-83A8-5CDF7619DFF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09428" y="1995484"/>
                  <a:ext cx="36720" cy="37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1A0F5F-4015-E631-61F0-7312162F4168}"/>
                    </a:ext>
                  </a:extLst>
                </p14:cNvPr>
                <p14:cNvContentPartPr/>
                <p14:nvPr/>
              </p14:nvContentPartPr>
              <p14:xfrm>
                <a:off x="3223548" y="1996734"/>
                <a:ext cx="16920" cy="25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1A0F5F-4015-E631-61F0-7312162F416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14548" y="1987734"/>
                  <a:ext cx="345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6632D6-3CE8-CC86-C7B4-1B1F5A9CA7A2}"/>
              </a:ext>
            </a:extLst>
          </p:cNvPr>
          <p:cNvGrpSpPr/>
          <p:nvPr/>
        </p:nvGrpSpPr>
        <p:grpSpPr>
          <a:xfrm>
            <a:off x="2700736" y="1523180"/>
            <a:ext cx="734132" cy="390754"/>
            <a:chOff x="2700736" y="1523180"/>
            <a:chExt cx="734132" cy="3907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4662CA-50FE-8B4C-B2B7-D8AFC7EF6D06}"/>
                    </a:ext>
                  </a:extLst>
                </p14:cNvPr>
                <p14:cNvContentPartPr/>
                <p14:nvPr/>
              </p14:nvContentPartPr>
              <p14:xfrm>
                <a:off x="3101148" y="1747614"/>
                <a:ext cx="142200" cy="166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4662CA-50FE-8B4C-B2B7-D8AFC7EF6D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92148" y="1738614"/>
                  <a:ext cx="159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BF30E69-1EBF-EB19-CC3D-21B21EA97AED}"/>
                    </a:ext>
                  </a:extLst>
                </p14:cNvPr>
                <p14:cNvContentPartPr/>
                <p14:nvPr/>
              </p14:nvContentPartPr>
              <p14:xfrm>
                <a:off x="3295188" y="1720974"/>
                <a:ext cx="34560" cy="174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BF30E69-1EBF-EB19-CC3D-21B21EA97A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6188" y="1711974"/>
                  <a:ext cx="52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4DD483-D94F-6A43-FF9C-C398D6F26C60}"/>
                    </a:ext>
                  </a:extLst>
                </p14:cNvPr>
                <p14:cNvContentPartPr/>
                <p14:nvPr/>
              </p14:nvContentPartPr>
              <p14:xfrm>
                <a:off x="3375828" y="1692534"/>
                <a:ext cx="59040" cy="187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4DD483-D94F-6A43-FF9C-C398D6F26C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6773" y="1683534"/>
                  <a:ext cx="76788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A38B823-6737-09DC-3772-40885E825D73}"/>
                    </a:ext>
                  </a:extLst>
                </p14:cNvPr>
                <p14:cNvContentPartPr/>
                <p14:nvPr/>
              </p14:nvContentPartPr>
              <p14:xfrm>
                <a:off x="3300228" y="1812414"/>
                <a:ext cx="84240" cy="9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A38B823-6737-09DC-3772-40885E825D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91228" y="1803414"/>
                  <a:ext cx="10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531DC1-95F9-99AD-1E52-5330229BEC15}"/>
                    </a:ext>
                  </a:extLst>
                </p14:cNvPr>
                <p14:cNvContentPartPr/>
                <p14:nvPr/>
              </p14:nvContentPartPr>
              <p14:xfrm>
                <a:off x="3049308" y="1606854"/>
                <a:ext cx="15840" cy="1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531DC1-95F9-99AD-1E52-5330229BEC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40308" y="1597854"/>
                  <a:ext cx="3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C1C0A9-691F-4B56-9D1C-DBD499299E79}"/>
                    </a:ext>
                  </a:extLst>
                </p14:cNvPr>
                <p14:cNvContentPartPr/>
                <p14:nvPr/>
              </p14:nvContentPartPr>
              <p14:xfrm>
                <a:off x="3134268" y="1600734"/>
                <a:ext cx="25560" cy="2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C1C0A9-691F-4B56-9D1C-DBD499299E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5139" y="1591734"/>
                  <a:ext cx="43452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DED8BF-30B8-9708-B65C-4521A43D6E80}"/>
                    </a:ext>
                  </a:extLst>
                </p14:cNvPr>
                <p14:cNvContentPartPr/>
                <p14:nvPr/>
              </p14:nvContentPartPr>
              <p14:xfrm>
                <a:off x="2971548" y="1782894"/>
                <a:ext cx="16200" cy="1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DED8BF-30B8-9708-B65C-4521A43D6E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62343" y="1773894"/>
                  <a:ext cx="34241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01E942-E72E-7A76-C34F-84823E34D212}"/>
                    </a:ext>
                  </a:extLst>
                </p14:cNvPr>
                <p14:cNvContentPartPr/>
                <p14:nvPr/>
              </p14:nvContentPartPr>
              <p14:xfrm>
                <a:off x="2988108" y="1870014"/>
                <a:ext cx="12240" cy="1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01E942-E72E-7A76-C34F-84823E34D2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9108" y="1861219"/>
                  <a:ext cx="29880" cy="32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CF22784-BB71-37B4-8A83-B87832957592}"/>
                    </a:ext>
                  </a:extLst>
                </p14:cNvPr>
                <p14:cNvContentPartPr/>
                <p14:nvPr/>
              </p14:nvContentPartPr>
              <p14:xfrm>
                <a:off x="2754376" y="1621820"/>
                <a:ext cx="73440" cy="14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CF22784-BB71-37B4-8A83-B878329575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45376" y="1612820"/>
                  <a:ext cx="91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BD17B44-85F7-A1CB-3BD2-076C56291E61}"/>
                    </a:ext>
                  </a:extLst>
                </p14:cNvPr>
                <p14:cNvContentPartPr/>
                <p14:nvPr/>
              </p14:nvContentPartPr>
              <p14:xfrm>
                <a:off x="2700736" y="1523180"/>
                <a:ext cx="199080" cy="19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BD17B44-85F7-A1CB-3BD2-076C56291E6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91736" y="1514180"/>
                  <a:ext cx="21672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AC52D4D-870B-5371-9000-05175AE206A1}"/>
                  </a:ext>
                </a:extLst>
              </p14:cNvPr>
              <p14:cNvContentPartPr/>
              <p14:nvPr/>
            </p14:nvContentPartPr>
            <p14:xfrm>
              <a:off x="2734936" y="2047700"/>
              <a:ext cx="957600" cy="136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AC52D4D-870B-5371-9000-05175AE206A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5936" y="2038700"/>
                <a:ext cx="975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DF4FEE9-C5AA-E8F7-B8D4-93D183B0F613}"/>
                  </a:ext>
                </a:extLst>
              </p14:cNvPr>
              <p14:cNvContentPartPr/>
              <p14:nvPr/>
            </p14:nvContentPartPr>
            <p14:xfrm>
              <a:off x="2771296" y="2320580"/>
              <a:ext cx="932760" cy="120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DF4FEE9-C5AA-E8F7-B8D4-93D183B0F61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62293" y="2311553"/>
                <a:ext cx="950407" cy="137933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8493744-474D-BFC1-F802-360415DA822C}"/>
              </a:ext>
            </a:extLst>
          </p:cNvPr>
          <p:cNvGrpSpPr/>
          <p:nvPr/>
        </p:nvGrpSpPr>
        <p:grpSpPr>
          <a:xfrm>
            <a:off x="600329" y="5763989"/>
            <a:ext cx="1567440" cy="502920"/>
            <a:chOff x="614268" y="5437831"/>
            <a:chExt cx="156744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DC039A-8CF3-7CC5-500D-1736CA5F208C}"/>
                    </a:ext>
                  </a:extLst>
                </p14:cNvPr>
                <p14:cNvContentPartPr/>
                <p14:nvPr/>
              </p14:nvContentPartPr>
              <p14:xfrm>
                <a:off x="614268" y="5708191"/>
                <a:ext cx="1249200" cy="232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DC039A-8CF3-7CC5-500D-1736CA5F20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268" y="5699191"/>
                  <a:ext cx="1266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DA8CF99-31F6-916A-3E73-B1F9AF9B1B26}"/>
                    </a:ext>
                  </a:extLst>
                </p14:cNvPr>
                <p14:cNvContentPartPr/>
                <p14:nvPr/>
              </p14:nvContentPartPr>
              <p14:xfrm>
                <a:off x="2049948" y="5572831"/>
                <a:ext cx="16920" cy="227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DA8CF99-31F6-916A-3E73-B1F9AF9B1B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40948" y="5563845"/>
                  <a:ext cx="3456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6ED749E-4FCD-0651-4E56-D06A720FA639}"/>
                    </a:ext>
                  </a:extLst>
                </p14:cNvPr>
                <p14:cNvContentPartPr/>
                <p14:nvPr/>
              </p14:nvContentPartPr>
              <p14:xfrm>
                <a:off x="2138508" y="5554471"/>
                <a:ext cx="36720" cy="245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6ED749E-4FCD-0651-4E56-D06A720FA6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29508" y="5545484"/>
                  <a:ext cx="54360" cy="263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88FBD4-66E9-069E-0750-FB29A81EDC6E}"/>
                    </a:ext>
                  </a:extLst>
                </p14:cNvPr>
                <p14:cNvContentPartPr/>
                <p14:nvPr/>
              </p14:nvContentPartPr>
              <p14:xfrm>
                <a:off x="2075508" y="5676151"/>
                <a:ext cx="10620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88FBD4-66E9-069E-0750-FB29A81EDC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66508" y="5667382"/>
                  <a:ext cx="123840" cy="3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5B04AF-C494-D8AD-A197-E05C66F7C8A9}"/>
                    </a:ext>
                  </a:extLst>
                </p14:cNvPr>
                <p14:cNvContentPartPr/>
                <p14:nvPr/>
              </p14:nvContentPartPr>
              <p14:xfrm>
                <a:off x="1017468" y="5465191"/>
                <a:ext cx="16560" cy="268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5B04AF-C494-D8AD-A197-E05C66F7C8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8659" y="5456191"/>
                  <a:ext cx="33825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D5AD96-6B93-B67B-8E4A-00BFB28061F9}"/>
                    </a:ext>
                  </a:extLst>
                </p14:cNvPr>
                <p14:cNvContentPartPr/>
                <p14:nvPr/>
              </p14:nvContentPartPr>
              <p14:xfrm>
                <a:off x="1113948" y="5437831"/>
                <a:ext cx="11520" cy="302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D5AD96-6B93-B67B-8E4A-00BFB28061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4948" y="5428831"/>
                  <a:ext cx="2916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1261435-2EC1-DA12-7DF6-7BA8B6D060BD}"/>
                  </a:ext>
                </a:extLst>
              </p14:cNvPr>
              <p14:cNvContentPartPr/>
              <p14:nvPr/>
            </p14:nvContentPartPr>
            <p14:xfrm>
              <a:off x="979769" y="5482109"/>
              <a:ext cx="134280" cy="159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1261435-2EC1-DA12-7DF6-7BA8B6D060B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0769" y="5473109"/>
                <a:ext cx="151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CAF01C1-25AB-E544-60A0-D4A2496557FB}"/>
                  </a:ext>
                </a:extLst>
              </p14:cNvPr>
              <p14:cNvContentPartPr/>
              <p14:nvPr/>
            </p14:nvContentPartPr>
            <p14:xfrm>
              <a:off x="2747990" y="5852369"/>
              <a:ext cx="736920" cy="132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CAF01C1-25AB-E544-60A0-D4A2496557F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38994" y="5843369"/>
                <a:ext cx="754551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B1F77BC-6762-F250-80DB-5E86DC42594B}"/>
                  </a:ext>
                </a:extLst>
              </p14:cNvPr>
              <p14:cNvContentPartPr/>
              <p14:nvPr/>
            </p14:nvContentPartPr>
            <p14:xfrm>
              <a:off x="2824670" y="6137489"/>
              <a:ext cx="726480" cy="1490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B1F77BC-6762-F250-80DB-5E86DC4259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5670" y="6128489"/>
                <a:ext cx="7441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1124829-0424-95E7-9A63-0EE75526AABB}"/>
              </a:ext>
            </a:extLst>
          </p:cNvPr>
          <p:cNvGrpSpPr/>
          <p:nvPr/>
        </p:nvGrpSpPr>
        <p:grpSpPr>
          <a:xfrm>
            <a:off x="2788427" y="5212969"/>
            <a:ext cx="818640" cy="485640"/>
            <a:chOff x="2808108" y="4894591"/>
            <a:chExt cx="8186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886E93-EE3A-6ED7-AA56-1CC18B84EC47}"/>
                    </a:ext>
                  </a:extLst>
                </p14:cNvPr>
                <p14:cNvContentPartPr/>
                <p14:nvPr/>
              </p14:nvContentPartPr>
              <p14:xfrm>
                <a:off x="2808108" y="5161351"/>
                <a:ext cx="18360" cy="218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886E93-EE3A-6ED7-AA56-1CC18B84EC4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99108" y="5152336"/>
                  <a:ext cx="36000" cy="236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0E5B39-7BCF-2234-5E26-71B53CDC32AD}"/>
                    </a:ext>
                  </a:extLst>
                </p14:cNvPr>
                <p14:cNvContentPartPr/>
                <p14:nvPr/>
              </p14:nvContentPartPr>
              <p14:xfrm>
                <a:off x="2881908" y="5143351"/>
                <a:ext cx="39960" cy="197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0E5B39-7BCF-2234-5E26-71B53CDC32A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72908" y="5134351"/>
                  <a:ext cx="57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6C4699-6A8A-EE8D-11E1-FF94E6292036}"/>
                    </a:ext>
                  </a:extLst>
                </p14:cNvPr>
                <p14:cNvContentPartPr/>
                <p14:nvPr/>
              </p14:nvContentPartPr>
              <p14:xfrm>
                <a:off x="2832948" y="5262511"/>
                <a:ext cx="8208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6C4699-6A8A-EE8D-11E1-FF94E6292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23948" y="5253511"/>
                  <a:ext cx="99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7CD13F-3B17-88FD-5244-46BDB34D3C55}"/>
                    </a:ext>
                  </a:extLst>
                </p14:cNvPr>
                <p14:cNvContentPartPr/>
                <p14:nvPr/>
              </p14:nvContentPartPr>
              <p14:xfrm>
                <a:off x="2997108" y="5229751"/>
                <a:ext cx="103320" cy="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7CD13F-3B17-88FD-5244-46BDB34D3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8077" y="5220751"/>
                  <a:ext cx="121022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6239F16-0C05-8FCE-2AB3-993A17396064}"/>
                    </a:ext>
                  </a:extLst>
                </p14:cNvPr>
                <p14:cNvContentPartPr/>
                <p14:nvPr/>
              </p14:nvContentPartPr>
              <p14:xfrm>
                <a:off x="3173148" y="5144791"/>
                <a:ext cx="103680" cy="11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6239F16-0C05-8FCE-2AB3-993A173960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64148" y="5135791"/>
                  <a:ext cx="121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B422B4-8FF9-0360-04F7-1588E2918564}"/>
                    </a:ext>
                  </a:extLst>
                </p14:cNvPr>
                <p14:cNvContentPartPr/>
                <p14:nvPr/>
              </p14:nvContentPartPr>
              <p14:xfrm>
                <a:off x="3326508" y="5123911"/>
                <a:ext cx="32760" cy="145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B422B4-8FF9-0360-04F7-1588E29185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17508" y="5114911"/>
                  <a:ext cx="50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306D04-AE36-49B4-C947-501062E70E51}"/>
                    </a:ext>
                  </a:extLst>
                </p14:cNvPr>
                <p14:cNvContentPartPr/>
                <p14:nvPr/>
              </p14:nvContentPartPr>
              <p14:xfrm>
                <a:off x="3364308" y="5081431"/>
                <a:ext cx="86400" cy="170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306D04-AE36-49B4-C947-501062E70E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55308" y="5072412"/>
                  <a:ext cx="104040" cy="188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F446A8-B8D8-4A4E-39DA-F7FC1FD08DFC}"/>
                    </a:ext>
                  </a:extLst>
                </p14:cNvPr>
                <p14:cNvContentPartPr/>
                <p14:nvPr/>
              </p14:nvContentPartPr>
              <p14:xfrm>
                <a:off x="3502908" y="5200231"/>
                <a:ext cx="123840" cy="11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F446A8-B8D8-4A4E-39DA-F7FC1FD08D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93908" y="5191231"/>
                  <a:ext cx="141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8C5D72-F550-9B7B-9365-25CA1D72503C}"/>
                    </a:ext>
                  </a:extLst>
                </p14:cNvPr>
                <p14:cNvContentPartPr/>
                <p14:nvPr/>
              </p14:nvContentPartPr>
              <p14:xfrm>
                <a:off x="3180708" y="4938511"/>
                <a:ext cx="42120" cy="12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8C5D72-F550-9B7B-9365-25CA1D72503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71630" y="4929511"/>
                  <a:ext cx="59912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73D77E-504E-41F5-0BA5-9CF76AF9BAE5}"/>
                    </a:ext>
                  </a:extLst>
                </p14:cNvPr>
                <p14:cNvContentPartPr/>
                <p14:nvPr/>
              </p14:nvContentPartPr>
              <p14:xfrm>
                <a:off x="3164148" y="4991071"/>
                <a:ext cx="91440" cy="27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73D77E-504E-41F5-0BA5-9CF76AF9BA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5148" y="4982071"/>
                  <a:ext cx="109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2DC7D6-6C86-C6F8-1DC4-2ADF5EBC9DC4}"/>
                    </a:ext>
                  </a:extLst>
                </p14:cNvPr>
                <p14:cNvContentPartPr/>
                <p14:nvPr/>
              </p14:nvContentPartPr>
              <p14:xfrm>
                <a:off x="3114468" y="4894591"/>
                <a:ext cx="198000" cy="200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2DC7D6-6C86-C6F8-1DC4-2ADF5EBC9DC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05468" y="4885591"/>
                  <a:ext cx="215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C166E52-45B3-7166-095E-9E88A241EA62}"/>
              </a:ext>
            </a:extLst>
          </p:cNvPr>
          <p:cNvGrpSpPr/>
          <p:nvPr/>
        </p:nvGrpSpPr>
        <p:grpSpPr>
          <a:xfrm>
            <a:off x="601576" y="2018630"/>
            <a:ext cx="1429200" cy="538920"/>
            <a:chOff x="601576" y="2018630"/>
            <a:chExt cx="142920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755F70-D50B-E4F9-3ADC-0C92AA10D9EF}"/>
                    </a:ext>
                  </a:extLst>
                </p14:cNvPr>
                <p14:cNvContentPartPr/>
                <p14:nvPr/>
              </p14:nvContentPartPr>
              <p14:xfrm>
                <a:off x="601576" y="2278190"/>
                <a:ext cx="1119960" cy="279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755F70-D50B-E4F9-3ADC-0C92AA10D9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2576" y="2269190"/>
                  <a:ext cx="11376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9EDF73-94B8-5D96-7D2D-9D9ECA1F0184}"/>
                    </a:ext>
                  </a:extLst>
                </p14:cNvPr>
                <p14:cNvContentPartPr/>
                <p14:nvPr/>
              </p14:nvContentPartPr>
              <p14:xfrm>
                <a:off x="1874536" y="2081990"/>
                <a:ext cx="29160" cy="275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9EDF73-94B8-5D96-7D2D-9D9ECA1F018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5536" y="2072978"/>
                  <a:ext cx="46800" cy="2930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350BCE9-4986-DADC-967A-CDCF6B17F5D4}"/>
                    </a:ext>
                  </a:extLst>
                </p14:cNvPr>
                <p14:cNvContentPartPr/>
                <p14:nvPr/>
              </p14:nvContentPartPr>
              <p14:xfrm>
                <a:off x="1982536" y="2072270"/>
                <a:ext cx="48240" cy="271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350BCE9-4986-DADC-967A-CDCF6B17F5D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73536" y="2063270"/>
                  <a:ext cx="65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F3A168-43E6-8F43-04AD-72BCF437479C}"/>
                    </a:ext>
                  </a:extLst>
                </p14:cNvPr>
                <p14:cNvContentPartPr/>
                <p14:nvPr/>
              </p14:nvContentPartPr>
              <p14:xfrm>
                <a:off x="1904776" y="2231390"/>
                <a:ext cx="120600" cy="8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F3A168-43E6-8F43-04AD-72BCF43747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5776" y="2222390"/>
                  <a:ext cx="138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ADD0F7-92B5-5EF1-65A0-595B854398BF}"/>
                    </a:ext>
                  </a:extLst>
                </p14:cNvPr>
                <p14:cNvContentPartPr/>
                <p14:nvPr/>
              </p14:nvContentPartPr>
              <p14:xfrm>
                <a:off x="913336" y="2046710"/>
                <a:ext cx="43200" cy="28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ADD0F7-92B5-5EF1-65A0-595B854398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4410" y="2037710"/>
                  <a:ext cx="60694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9224A5C-DA93-14B6-3950-8702ABDA6E71}"/>
                    </a:ext>
                  </a:extLst>
                </p14:cNvPr>
                <p14:cNvContentPartPr/>
                <p14:nvPr/>
              </p14:nvContentPartPr>
              <p14:xfrm>
                <a:off x="1041136" y="2018630"/>
                <a:ext cx="12600" cy="297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9224A5C-DA93-14B6-3950-8702ABDA6E7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2136" y="2009630"/>
                  <a:ext cx="3024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47A066B-628D-3038-EE6F-0C43D56B556B}"/>
                  </a:ext>
                </a:extLst>
              </p14:cNvPr>
              <p14:cNvContentPartPr/>
              <p14:nvPr/>
            </p14:nvContentPartPr>
            <p14:xfrm>
              <a:off x="891376" y="1716950"/>
              <a:ext cx="164520" cy="203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47A066B-628D-3038-EE6F-0C43D56B556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82376" y="1707950"/>
                <a:ext cx="182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5AD782-576B-8684-B93C-F9A62AEFD698}"/>
                  </a:ext>
                </a:extLst>
              </p14:cNvPr>
              <p14:cNvContentPartPr/>
              <p14:nvPr/>
            </p14:nvContentPartPr>
            <p14:xfrm>
              <a:off x="77040" y="106920"/>
              <a:ext cx="11999880" cy="6540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5AD782-576B-8684-B93C-F9A62AEFD69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7680" y="97560"/>
                <a:ext cx="12018600" cy="65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7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6486-3DC8-F99E-79F1-6687BD87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Enolates: Formation and Reactivity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746AB9-137B-7DE8-756F-F0C9A062C315}"/>
              </a:ext>
            </a:extLst>
          </p:cNvPr>
          <p:cNvGrpSpPr/>
          <p:nvPr/>
        </p:nvGrpSpPr>
        <p:grpSpPr>
          <a:xfrm>
            <a:off x="691004" y="1500074"/>
            <a:ext cx="1666440" cy="846720"/>
            <a:chOff x="691004" y="1500074"/>
            <a:chExt cx="1666440" cy="8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D9FFDC5-44D1-7A11-0D9B-BF28AB55D719}"/>
                    </a:ext>
                  </a:extLst>
                </p14:cNvPr>
                <p14:cNvContentPartPr/>
                <p14:nvPr/>
              </p14:nvContentPartPr>
              <p14:xfrm>
                <a:off x="691004" y="2080034"/>
                <a:ext cx="1047600" cy="266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D9FFDC5-44D1-7A11-0D9B-BF28AB55D7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2004" y="2071034"/>
                  <a:ext cx="1065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778DDB-7265-BFDE-C867-8872C3DF0F43}"/>
                    </a:ext>
                  </a:extLst>
                </p14:cNvPr>
                <p14:cNvContentPartPr/>
                <p14:nvPr/>
              </p14:nvContentPartPr>
              <p14:xfrm>
                <a:off x="1089524" y="1768994"/>
                <a:ext cx="43200" cy="335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778DDB-7265-BFDE-C867-8872C3DF0F4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0524" y="1759994"/>
                  <a:ext cx="60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57DF75-9304-E57A-8ACC-79E7B1274F38}"/>
                    </a:ext>
                  </a:extLst>
                </p14:cNvPr>
                <p14:cNvContentPartPr/>
                <p14:nvPr/>
              </p14:nvContentPartPr>
              <p14:xfrm>
                <a:off x="1232444" y="1814354"/>
                <a:ext cx="49680" cy="269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57DF75-9304-E57A-8ACC-79E7B1274F3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3444" y="1805342"/>
                  <a:ext cx="67320" cy="28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498D2D-5ECD-381D-0644-626B4603FDBB}"/>
                    </a:ext>
                  </a:extLst>
                </p14:cNvPr>
                <p14:cNvContentPartPr/>
                <p14:nvPr/>
              </p14:nvContentPartPr>
              <p14:xfrm>
                <a:off x="1065404" y="1500074"/>
                <a:ext cx="163080" cy="182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498D2D-5ECD-381D-0644-626B4603FD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6424" y="1491074"/>
                  <a:ext cx="180681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24EB9C-3431-9A86-9BE1-B5DD23C8E7F2}"/>
                    </a:ext>
                  </a:extLst>
                </p14:cNvPr>
                <p14:cNvContentPartPr/>
                <p14:nvPr/>
              </p14:nvContentPartPr>
              <p14:xfrm>
                <a:off x="1730684" y="2058794"/>
                <a:ext cx="280800" cy="211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24EB9C-3431-9A86-9BE1-B5DD23C8E7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1696" y="2049809"/>
                  <a:ext cx="298417" cy="229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B0A630A-EFE3-7C33-DC03-2DB508021A43}"/>
                    </a:ext>
                  </a:extLst>
                </p14:cNvPr>
                <p14:cNvContentPartPr/>
                <p14:nvPr/>
              </p14:nvContentPartPr>
              <p14:xfrm>
                <a:off x="2176364" y="1934234"/>
                <a:ext cx="15840" cy="173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B0A630A-EFE3-7C33-DC03-2DB508021A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67564" y="1925234"/>
                  <a:ext cx="33088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1E0286-30F8-5D06-7516-10693F98E679}"/>
                    </a:ext>
                  </a:extLst>
                </p14:cNvPr>
                <p14:cNvContentPartPr/>
                <p14:nvPr/>
              </p14:nvContentPartPr>
              <p14:xfrm>
                <a:off x="2267444" y="1862234"/>
                <a:ext cx="90000" cy="250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1E0286-30F8-5D06-7516-10693F98E6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8444" y="1853234"/>
                  <a:ext cx="107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95B1C5A-C27F-DBFF-B458-E94AF571F024}"/>
                    </a:ext>
                  </a:extLst>
                </p14:cNvPr>
                <p14:cNvContentPartPr/>
                <p14:nvPr/>
              </p14:nvContentPartPr>
              <p14:xfrm>
                <a:off x="2227844" y="2044034"/>
                <a:ext cx="86040" cy="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95B1C5A-C27F-DBFF-B458-E94AF571F0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18844" y="2034216"/>
                  <a:ext cx="103680" cy="235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AD47B5-2C72-CC06-DE04-141EA6C479E1}"/>
                  </a:ext>
                </a:extLst>
              </p14:cNvPr>
              <p14:cNvContentPartPr/>
              <p14:nvPr/>
            </p14:nvContentPartPr>
            <p14:xfrm>
              <a:off x="3021284" y="1925954"/>
              <a:ext cx="749880" cy="143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AD47B5-2C72-CC06-DE04-141EA6C479E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2288" y="1916954"/>
                <a:ext cx="767512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D67CAB-8F91-6B57-EC47-5F42EA98794D}"/>
                  </a:ext>
                </a:extLst>
              </p14:cNvPr>
              <p14:cNvContentPartPr/>
              <p14:nvPr/>
            </p14:nvContentPartPr>
            <p14:xfrm>
              <a:off x="3076724" y="2310074"/>
              <a:ext cx="751320" cy="167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D67CAB-8F91-6B57-EC47-5F42EA98794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67724" y="2301055"/>
                <a:ext cx="768960" cy="185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1ACEFE6-B19D-B10C-880B-641F6A443A32}"/>
                  </a:ext>
                </a:extLst>
              </p14:cNvPr>
              <p14:cNvContentPartPr/>
              <p14:nvPr/>
            </p14:nvContentPartPr>
            <p14:xfrm>
              <a:off x="3187523" y="1559308"/>
              <a:ext cx="139320" cy="2325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1ACEFE6-B19D-B10C-880B-641F6A443A3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78546" y="1550308"/>
                <a:ext cx="156915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266A0A2-5872-CE56-99CB-926F5B8FF30A}"/>
              </a:ext>
            </a:extLst>
          </p:cNvPr>
          <p:cNvGrpSpPr/>
          <p:nvPr/>
        </p:nvGrpSpPr>
        <p:grpSpPr>
          <a:xfrm>
            <a:off x="3424043" y="1673068"/>
            <a:ext cx="455760" cy="118440"/>
            <a:chOff x="3424043" y="1673068"/>
            <a:chExt cx="4557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9AC037-0AE2-F524-1A74-B17EB1164D91}"/>
                    </a:ext>
                  </a:extLst>
                </p14:cNvPr>
                <p14:cNvContentPartPr/>
                <p14:nvPr/>
              </p14:nvContentPartPr>
              <p14:xfrm>
                <a:off x="3424043" y="1697188"/>
                <a:ext cx="123840" cy="80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9AC037-0AE2-F524-1A74-B17EB1164D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5069" y="1688147"/>
                  <a:ext cx="141429" cy="97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BB3171-C1A8-752C-F50F-BDF029515558}"/>
                    </a:ext>
                  </a:extLst>
                </p14:cNvPr>
                <p14:cNvContentPartPr/>
                <p14:nvPr/>
              </p14:nvContentPartPr>
              <p14:xfrm>
                <a:off x="3609803" y="1673068"/>
                <a:ext cx="70560" cy="115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BB3171-C1A8-752C-F50F-BDF0295155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00803" y="166406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1CE79A-529E-73DB-3CA2-7B4D30BC05D9}"/>
                    </a:ext>
                  </a:extLst>
                </p14:cNvPr>
                <p14:cNvContentPartPr/>
                <p14:nvPr/>
              </p14:nvContentPartPr>
              <p14:xfrm>
                <a:off x="3721043" y="1684228"/>
                <a:ext cx="15876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1CE79A-529E-73DB-3CA2-7B4D30BC05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2043" y="1675228"/>
                  <a:ext cx="17640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6A88578-241B-861C-0E24-D1615DAFDD2E}"/>
                  </a:ext>
                </a:extLst>
              </p14:cNvPr>
              <p14:cNvContentPartPr/>
              <p14:nvPr/>
            </p14:nvContentPartPr>
            <p14:xfrm>
              <a:off x="3040283" y="1580908"/>
              <a:ext cx="26640" cy="53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6A88578-241B-861C-0E24-D1615DAFDD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31403" y="1571908"/>
                <a:ext cx="44045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52FAEBC-E4B8-ACD5-1056-037B366FC8CB}"/>
                  </a:ext>
                </a:extLst>
              </p14:cNvPr>
              <p14:cNvContentPartPr/>
              <p14:nvPr/>
            </p14:nvContentPartPr>
            <p14:xfrm>
              <a:off x="3043523" y="1749748"/>
              <a:ext cx="29880" cy="48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52FAEBC-E4B8-ACD5-1056-037B366FC8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34523" y="1740748"/>
                <a:ext cx="475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E25BBE7-538E-C51A-2C96-41A1A25535C5}"/>
              </a:ext>
            </a:extLst>
          </p:cNvPr>
          <p:cNvGrpSpPr/>
          <p:nvPr/>
        </p:nvGrpSpPr>
        <p:grpSpPr>
          <a:xfrm>
            <a:off x="220813" y="893707"/>
            <a:ext cx="1227240" cy="227520"/>
            <a:chOff x="220813" y="893707"/>
            <a:chExt cx="12272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047F82-227C-EC81-100F-F98FE78C52E9}"/>
                    </a:ext>
                  </a:extLst>
                </p14:cNvPr>
                <p14:cNvContentPartPr/>
                <p14:nvPr/>
              </p14:nvContentPartPr>
              <p14:xfrm>
                <a:off x="220813" y="912787"/>
                <a:ext cx="116280" cy="208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047F82-227C-EC81-100F-F98FE78C52E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1813" y="903803"/>
                  <a:ext cx="133920" cy="226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21E5F7-CAD1-CB24-2BDA-C1F8D8442A35}"/>
                    </a:ext>
                  </a:extLst>
                </p14:cNvPr>
                <p14:cNvContentPartPr/>
                <p14:nvPr/>
              </p14:nvContentPartPr>
              <p14:xfrm>
                <a:off x="247093" y="1010707"/>
                <a:ext cx="107280" cy="20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21E5F7-CAD1-CB24-2BDA-C1F8D8442A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8063" y="1001707"/>
                  <a:ext cx="124979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F1BAD3-10F9-28F7-880C-1D37EFAA2863}"/>
                    </a:ext>
                  </a:extLst>
                </p14:cNvPr>
                <p14:cNvContentPartPr/>
                <p14:nvPr/>
              </p14:nvContentPartPr>
              <p14:xfrm>
                <a:off x="375613" y="998467"/>
                <a:ext cx="74880" cy="9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F1BAD3-10F9-28F7-880C-1D37EFAA28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6570" y="989432"/>
                  <a:ext cx="92605" cy="110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D544CB-CAFB-7487-DF9F-E71947C5C4E2}"/>
                    </a:ext>
                  </a:extLst>
                </p14:cNvPr>
                <p14:cNvContentPartPr/>
                <p14:nvPr/>
              </p14:nvContentPartPr>
              <p14:xfrm>
                <a:off x="499453" y="991627"/>
                <a:ext cx="39240" cy="83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D544CB-CAFB-7487-DF9F-E71947C5C4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453" y="982588"/>
                  <a:ext cx="56880" cy="101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61084D-1950-C0D5-EC1A-3624EAFCE3C8}"/>
                    </a:ext>
                  </a:extLst>
                </p14:cNvPr>
                <p14:cNvContentPartPr/>
                <p14:nvPr/>
              </p14:nvContentPartPr>
              <p14:xfrm>
                <a:off x="593053" y="971827"/>
                <a:ext cx="172440" cy="92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61084D-1950-C0D5-EC1A-3624EAFCE3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053" y="962827"/>
                  <a:ext cx="190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DCF352-1639-222B-C6EF-4BC115D2DF4B}"/>
                    </a:ext>
                  </a:extLst>
                </p14:cNvPr>
                <p14:cNvContentPartPr/>
                <p14:nvPr/>
              </p14:nvContentPartPr>
              <p14:xfrm>
                <a:off x="794653" y="986227"/>
                <a:ext cx="84600" cy="53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DCF352-1639-222B-C6EF-4BC115D2DF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5615" y="977227"/>
                  <a:ext cx="102315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FBEEDD-BD1A-E870-B456-1FCD1E63C7D6}"/>
                    </a:ext>
                  </a:extLst>
                </p14:cNvPr>
                <p14:cNvContentPartPr/>
                <p14:nvPr/>
              </p14:nvContentPartPr>
              <p14:xfrm>
                <a:off x="949093" y="893707"/>
                <a:ext cx="25200" cy="182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FBEEDD-BD1A-E870-B456-1FCD1E63C7D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0093" y="884707"/>
                  <a:ext cx="42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25234D-CDDA-CC76-8E8F-815A86EA81C0}"/>
                    </a:ext>
                  </a:extLst>
                </p14:cNvPr>
                <p14:cNvContentPartPr/>
                <p14:nvPr/>
              </p14:nvContentPartPr>
              <p14:xfrm>
                <a:off x="790333" y="970027"/>
                <a:ext cx="79200" cy="43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25234D-CDDA-CC76-8E8F-815A86EA81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1333" y="961027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752FE4-20C2-2045-886E-B98D66817F2A}"/>
                    </a:ext>
                  </a:extLst>
                </p14:cNvPr>
                <p14:cNvContentPartPr/>
                <p14:nvPr/>
              </p14:nvContentPartPr>
              <p14:xfrm>
                <a:off x="881773" y="957427"/>
                <a:ext cx="124200" cy="2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752FE4-20C2-2045-886E-B98D66817F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2773" y="948427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2DB758-7EF4-C940-8A60-B8F260355F0D}"/>
                    </a:ext>
                  </a:extLst>
                </p14:cNvPr>
                <p14:cNvContentPartPr/>
                <p14:nvPr/>
              </p14:nvContentPartPr>
              <p14:xfrm>
                <a:off x="1084093" y="960307"/>
                <a:ext cx="14040" cy="84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2DB758-7EF4-C940-8A60-B8F260355F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5093" y="951307"/>
                  <a:ext cx="3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E4AAFC9-55EF-5428-BE81-A267960684C6}"/>
                    </a:ext>
                  </a:extLst>
                </p14:cNvPr>
                <p14:cNvContentPartPr/>
                <p14:nvPr/>
              </p14:nvContentPartPr>
              <p14:xfrm>
                <a:off x="1083013" y="936187"/>
                <a:ext cx="97560" cy="100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E4AAFC9-55EF-5428-BE81-A267960684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4046" y="927187"/>
                  <a:ext cx="115135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89CEA6-6D03-09DA-39FA-ED0ED582A1A5}"/>
                    </a:ext>
                  </a:extLst>
                </p14:cNvPr>
                <p14:cNvContentPartPr/>
                <p14:nvPr/>
              </p14:nvContentPartPr>
              <p14:xfrm>
                <a:off x="1227373" y="965347"/>
                <a:ext cx="95760" cy="7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89CEA6-6D03-09DA-39FA-ED0ED582A1A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18339" y="956389"/>
                  <a:ext cx="113467" cy="9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75CE477-F792-73F3-BBDB-CE9218D50E3D}"/>
                    </a:ext>
                  </a:extLst>
                </p14:cNvPr>
                <p14:cNvContentPartPr/>
                <p14:nvPr/>
              </p14:nvContentPartPr>
              <p14:xfrm>
                <a:off x="1398733" y="944107"/>
                <a:ext cx="34560" cy="3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75CE477-F792-73F3-BBDB-CE9218D50E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89733" y="935202"/>
                  <a:ext cx="52200" cy="51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DF4AE2-85AD-6E08-C129-FB78E8260FA9}"/>
                    </a:ext>
                  </a:extLst>
                </p14:cNvPr>
                <p14:cNvContentPartPr/>
                <p14:nvPr/>
              </p14:nvContentPartPr>
              <p14:xfrm>
                <a:off x="1414213" y="1043827"/>
                <a:ext cx="33840" cy="30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DF4AE2-85AD-6E08-C129-FB78E8260F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05213" y="1034827"/>
                  <a:ext cx="514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BBC3F68-B303-CFA5-820E-D67A97CD107D}"/>
              </a:ext>
            </a:extLst>
          </p:cNvPr>
          <p:cNvGrpSpPr/>
          <p:nvPr/>
        </p:nvGrpSpPr>
        <p:grpSpPr>
          <a:xfrm>
            <a:off x="214693" y="3145867"/>
            <a:ext cx="1469160" cy="304200"/>
            <a:chOff x="214693" y="3145867"/>
            <a:chExt cx="14691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B29AC2-5817-3652-010A-3DFC9A4C8B9E}"/>
                    </a:ext>
                  </a:extLst>
                </p14:cNvPr>
                <p14:cNvContentPartPr/>
                <p14:nvPr/>
              </p14:nvContentPartPr>
              <p14:xfrm>
                <a:off x="214693" y="3199147"/>
                <a:ext cx="171720" cy="205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B29AC2-5817-3652-010A-3DFC9A4C8B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5693" y="3190147"/>
                  <a:ext cx="189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0A41EA-DF4F-85E5-777B-349E053BDB7A}"/>
                    </a:ext>
                  </a:extLst>
                </p14:cNvPr>
                <p14:cNvContentPartPr/>
                <p14:nvPr/>
              </p14:nvContentPartPr>
              <p14:xfrm>
                <a:off x="410893" y="3252427"/>
                <a:ext cx="109080" cy="10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0A41EA-DF4F-85E5-777B-349E053BDB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893" y="3243427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7156F13-F6A0-1DD2-4B6B-35A449F33FDB}"/>
                    </a:ext>
                  </a:extLst>
                </p14:cNvPr>
                <p14:cNvContentPartPr/>
                <p14:nvPr/>
              </p14:nvContentPartPr>
              <p14:xfrm>
                <a:off x="562093" y="3263587"/>
                <a:ext cx="123840" cy="9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7156F13-F6A0-1DD2-4B6B-35A449F33F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3119" y="3254587"/>
                  <a:ext cx="141429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6C4AED-45B5-6EC7-7973-8CAC57FE16D7}"/>
                    </a:ext>
                  </a:extLst>
                </p14:cNvPr>
                <p14:cNvContentPartPr/>
                <p14:nvPr/>
              </p14:nvContentPartPr>
              <p14:xfrm>
                <a:off x="729133" y="3256387"/>
                <a:ext cx="126720" cy="9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6C4AED-45B5-6EC7-7973-8CAC57FE16D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0158" y="3247387"/>
                  <a:ext cx="14431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5CAB1E-62C7-9A52-A6ED-FC326D8C1792}"/>
                    </a:ext>
                  </a:extLst>
                </p14:cNvPr>
                <p14:cNvContentPartPr/>
                <p14:nvPr/>
              </p14:nvContentPartPr>
              <p14:xfrm>
                <a:off x="916693" y="3145867"/>
                <a:ext cx="34560" cy="213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5CAB1E-62C7-9A52-A6ED-FC326D8C17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7786" y="3136867"/>
                  <a:ext cx="52018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175824-C692-9439-7C45-A3648337492E}"/>
                    </a:ext>
                  </a:extLst>
                </p14:cNvPr>
                <p14:cNvContentPartPr/>
                <p14:nvPr/>
              </p14:nvContentPartPr>
              <p14:xfrm>
                <a:off x="885013" y="3238027"/>
                <a:ext cx="122400" cy="24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175824-C692-9439-7C45-A364833749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6013" y="3229159"/>
                  <a:ext cx="140040" cy="41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B1B2C95-7207-3E7F-A66F-263FCC9F17A1}"/>
                    </a:ext>
                  </a:extLst>
                </p14:cNvPr>
                <p14:cNvContentPartPr/>
                <p14:nvPr/>
              </p14:nvContentPartPr>
              <p14:xfrm>
                <a:off x="1058533" y="3255307"/>
                <a:ext cx="23760" cy="73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B1B2C95-7207-3E7F-A66F-263FCC9F17A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9533" y="3246307"/>
                  <a:ext cx="41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C08487-B4A9-30AB-E713-A52F86DBB2C0}"/>
                    </a:ext>
                  </a:extLst>
                </p14:cNvPr>
                <p14:cNvContentPartPr/>
                <p14:nvPr/>
              </p14:nvContentPartPr>
              <p14:xfrm>
                <a:off x="1053133" y="3181507"/>
                <a:ext cx="7920" cy="7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C08487-B4A9-30AB-E713-A52F86DBB2C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4133" y="3172033"/>
                  <a:ext cx="25560" cy="25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7A2AB70-B2DA-06CF-7290-C4038B6EBD45}"/>
                    </a:ext>
                  </a:extLst>
                </p14:cNvPr>
                <p14:cNvContentPartPr/>
                <p14:nvPr/>
              </p14:nvContentPartPr>
              <p14:xfrm>
                <a:off x="1119013" y="3215347"/>
                <a:ext cx="202680" cy="155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7A2AB70-B2DA-06CF-7290-C4038B6EBD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0013" y="3206347"/>
                  <a:ext cx="220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8FE8BE-4C76-E11D-C043-758621726309}"/>
                    </a:ext>
                  </a:extLst>
                </p14:cNvPr>
                <p14:cNvContentPartPr/>
                <p14:nvPr/>
              </p14:nvContentPartPr>
              <p14:xfrm>
                <a:off x="1281733" y="3151267"/>
                <a:ext cx="131040" cy="203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8FE8BE-4C76-E11D-C043-7586217263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72708" y="3142251"/>
                  <a:ext cx="148729" cy="2214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1F31B3-A6BE-EC4A-892E-755258FF07DD}"/>
                    </a:ext>
                  </a:extLst>
                </p14:cNvPr>
                <p14:cNvContentPartPr/>
                <p14:nvPr/>
              </p14:nvContentPartPr>
              <p14:xfrm>
                <a:off x="1352653" y="3264667"/>
                <a:ext cx="87480" cy="2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1F31B3-A6BE-EC4A-892E-755258FF07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43616" y="3255667"/>
                  <a:ext cx="105193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2F3077-8753-029A-18F4-75F0BEB90E95}"/>
                    </a:ext>
                  </a:extLst>
                </p14:cNvPr>
                <p14:cNvContentPartPr/>
                <p14:nvPr/>
              </p14:nvContentPartPr>
              <p14:xfrm>
                <a:off x="1493773" y="3236587"/>
                <a:ext cx="65160" cy="213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2F3077-8753-029A-18F4-75F0BEB90E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84773" y="3227587"/>
                  <a:ext cx="82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AF7B5AD-C03C-0024-DECA-4660CF9E7949}"/>
                    </a:ext>
                  </a:extLst>
                </p14:cNvPr>
                <p14:cNvContentPartPr/>
                <p14:nvPr/>
              </p14:nvContentPartPr>
              <p14:xfrm>
                <a:off x="1625893" y="3226867"/>
                <a:ext cx="4068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AF7B5AD-C03C-0024-DECA-4660CF9E79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16893" y="3217867"/>
                  <a:ext cx="58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1E75F1D-0FD6-6098-71EB-22C8AE100DD9}"/>
                    </a:ext>
                  </a:extLst>
                </p14:cNvPr>
                <p14:cNvContentPartPr/>
                <p14:nvPr/>
              </p14:nvContentPartPr>
              <p14:xfrm>
                <a:off x="1647493" y="3318667"/>
                <a:ext cx="36360" cy="24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1E75F1D-0FD6-6098-71EB-22C8AE100DD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38493" y="3309667"/>
                  <a:ext cx="54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4F185A6-6813-A314-FF9C-0F5F7BDE6C8F}"/>
                    </a:ext>
                  </a:extLst>
                </p14:cNvPr>
                <p14:cNvContentPartPr/>
                <p14:nvPr/>
              </p14:nvContentPartPr>
              <p14:xfrm>
                <a:off x="1268773" y="3190147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4F185A6-6813-A314-FF9C-0F5F7BDE6C8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59773" y="31811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6C5A9B8-EFB4-F9D4-487F-D0177B27CE05}"/>
                  </a:ext>
                </a:extLst>
              </p14:cNvPr>
              <p14:cNvContentPartPr/>
              <p14:nvPr/>
            </p14:nvContentPartPr>
            <p14:xfrm>
              <a:off x="1271474" y="3183986"/>
              <a:ext cx="15840" cy="12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6C5A9B8-EFB4-F9D4-487F-D0177B27CE0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62474" y="3174986"/>
                <a:ext cx="33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D4CD13-0FDA-4169-EF18-F947DA987CAC}"/>
                  </a:ext>
                </a:extLst>
              </p14:cNvPr>
              <p14:cNvContentPartPr/>
              <p14:nvPr/>
            </p14:nvContentPartPr>
            <p14:xfrm>
              <a:off x="856440" y="325080"/>
              <a:ext cx="10974960" cy="6116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D4CD13-0FDA-4169-EF18-F947DA987CA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47080" y="315720"/>
                <a:ext cx="10993680" cy="613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04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0559-A97E-0997-76B9-12A90750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Forming Enolates Reversibly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8AF25A-26EA-CC19-4711-4D5631DCAEC6}"/>
              </a:ext>
            </a:extLst>
          </p:cNvPr>
          <p:cNvGrpSpPr/>
          <p:nvPr/>
        </p:nvGrpSpPr>
        <p:grpSpPr>
          <a:xfrm>
            <a:off x="605361" y="1034213"/>
            <a:ext cx="1306800" cy="919080"/>
            <a:chOff x="605361" y="1034213"/>
            <a:chExt cx="1306800" cy="9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0F39F9-CCE2-CEFC-05CD-31D7770A3F9F}"/>
                    </a:ext>
                  </a:extLst>
                </p14:cNvPr>
                <p14:cNvContentPartPr/>
                <p14:nvPr/>
              </p14:nvContentPartPr>
              <p14:xfrm>
                <a:off x="605361" y="1659533"/>
                <a:ext cx="988200" cy="293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0F39F9-CCE2-CEFC-05CD-31D7770A3F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6358" y="1650533"/>
                  <a:ext cx="1005846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C285C2-3429-D43A-A7A6-7087652A6134}"/>
                    </a:ext>
                  </a:extLst>
                </p14:cNvPr>
                <p14:cNvContentPartPr/>
                <p14:nvPr/>
              </p14:nvContentPartPr>
              <p14:xfrm>
                <a:off x="1015401" y="1327613"/>
                <a:ext cx="43920" cy="35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C285C2-3429-D43A-A7A6-7087652A61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6474" y="1318613"/>
                  <a:ext cx="61417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521A9A0-38E3-91F4-D223-49EBE1CDCF75}"/>
                    </a:ext>
                  </a:extLst>
                </p14:cNvPr>
                <p14:cNvContentPartPr/>
                <p14:nvPr/>
              </p14:nvContentPartPr>
              <p14:xfrm>
                <a:off x="1150761" y="1360373"/>
                <a:ext cx="28800" cy="298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521A9A0-38E3-91F4-D223-49EBE1CDCF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1761" y="1351384"/>
                  <a:ext cx="46440" cy="315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3F6C55-D910-8A6A-2EB7-30AA4DD71F3A}"/>
                    </a:ext>
                  </a:extLst>
                </p14:cNvPr>
                <p14:cNvContentPartPr/>
                <p14:nvPr/>
              </p14:nvContentPartPr>
              <p14:xfrm>
                <a:off x="1003521" y="1034213"/>
                <a:ext cx="147240" cy="19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3F6C55-D910-8A6A-2EB7-30AA4DD71F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4521" y="1025213"/>
                  <a:ext cx="164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69E0DE-0963-5B0B-6860-6F3206C0B610}"/>
                    </a:ext>
                  </a:extLst>
                </p14:cNvPr>
                <p14:cNvContentPartPr/>
                <p14:nvPr/>
              </p14:nvContentPartPr>
              <p14:xfrm>
                <a:off x="1585281" y="1678253"/>
                <a:ext cx="326880" cy="245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69E0DE-0963-5B0B-6860-6F3206C0B6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76281" y="1669253"/>
                  <a:ext cx="34452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0626E3-5958-89DC-87AA-D6FFE535B8FD}"/>
                  </a:ext>
                </a:extLst>
              </p14:cNvPr>
              <p14:cNvContentPartPr/>
              <p14:nvPr/>
            </p14:nvContentPartPr>
            <p14:xfrm>
              <a:off x="4739172" y="891403"/>
              <a:ext cx="127080" cy="138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0626E3-5958-89DC-87AA-D6FFE535B8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0197" y="882403"/>
                <a:ext cx="14467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1350D72-2F1C-5C24-FA89-68EA38DCC07B}"/>
                  </a:ext>
                </a:extLst>
              </p14:cNvPr>
              <p14:cNvContentPartPr/>
              <p14:nvPr/>
            </p14:nvContentPartPr>
            <p14:xfrm>
              <a:off x="4347492" y="1418083"/>
              <a:ext cx="959040" cy="207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1350D72-2F1C-5C24-FA89-68EA38DCC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8492" y="1409083"/>
                <a:ext cx="976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3B0A4F1-262F-CFEC-AD20-E09581D565F7}"/>
                  </a:ext>
                </a:extLst>
              </p14:cNvPr>
              <p14:cNvContentPartPr/>
              <p14:nvPr/>
            </p14:nvContentPartPr>
            <p14:xfrm>
              <a:off x="4752852" y="1149163"/>
              <a:ext cx="56160" cy="27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3B0A4F1-262F-CFEC-AD20-E09581D565F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3794" y="1140175"/>
                <a:ext cx="73914" cy="29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8FE06CD-5A9A-F2B7-BECC-C0A3B7804C2D}"/>
                  </a:ext>
                </a:extLst>
              </p14:cNvPr>
              <p14:cNvContentPartPr/>
              <p14:nvPr/>
            </p14:nvContentPartPr>
            <p14:xfrm>
              <a:off x="4869852" y="1149883"/>
              <a:ext cx="14760" cy="257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8FE06CD-5A9A-F2B7-BECC-C0A3B7804C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60852" y="1140883"/>
                <a:ext cx="3240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BEACC7F-A2C3-9239-10AA-A0A1240B35FC}"/>
              </a:ext>
            </a:extLst>
          </p:cNvPr>
          <p:cNvGrpSpPr/>
          <p:nvPr/>
        </p:nvGrpSpPr>
        <p:grpSpPr>
          <a:xfrm>
            <a:off x="3568452" y="1429243"/>
            <a:ext cx="837360" cy="721800"/>
            <a:chOff x="3568452" y="1429243"/>
            <a:chExt cx="83736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2595BF-B744-5B52-AD13-56DBF3DEBC78}"/>
                    </a:ext>
                  </a:extLst>
                </p14:cNvPr>
                <p14:cNvContentPartPr/>
                <p14:nvPr/>
              </p14:nvContentPartPr>
              <p14:xfrm>
                <a:off x="3568452" y="1429243"/>
                <a:ext cx="768600" cy="243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2595BF-B744-5B52-AD13-56DBF3DEBC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9448" y="1420243"/>
                  <a:ext cx="786248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449177-2018-C723-2AF4-A137EAC27DD1}"/>
                    </a:ext>
                  </a:extLst>
                </p14:cNvPr>
                <p14:cNvContentPartPr/>
                <p14:nvPr/>
              </p14:nvContentPartPr>
              <p14:xfrm>
                <a:off x="3583212" y="1652083"/>
                <a:ext cx="822600" cy="49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449177-2018-C723-2AF4-A137EAC27DD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74212" y="1643083"/>
                  <a:ext cx="8402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EAD027-C4FE-6D95-FBD0-F75101BCE36C}"/>
                    </a:ext>
                  </a:extLst>
                </p14:cNvPr>
                <p14:cNvContentPartPr/>
                <p14:nvPr/>
              </p14:nvContentPartPr>
              <p14:xfrm>
                <a:off x="3669252" y="1582603"/>
                <a:ext cx="316440" cy="106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EAD027-C4FE-6D95-FBD0-F75101BCE3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60262" y="1573603"/>
                  <a:ext cx="3340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56D92C5-6DFD-AC14-CEA3-EBF4D8EA0308}"/>
                    </a:ext>
                  </a:extLst>
                </p14:cNvPr>
                <p14:cNvContentPartPr/>
                <p14:nvPr/>
              </p14:nvContentPartPr>
              <p14:xfrm>
                <a:off x="3735132" y="1933963"/>
                <a:ext cx="245880" cy="87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56D92C5-6DFD-AC14-CEA3-EBF4D8EA03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6132" y="1924963"/>
                  <a:ext cx="263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A6CC95-FCB1-08E7-4F3B-DE92B9E10749}"/>
                    </a:ext>
                  </a:extLst>
                </p14:cNvPr>
                <p14:cNvContentPartPr/>
                <p14:nvPr/>
              </p14:nvContentPartPr>
              <p14:xfrm>
                <a:off x="4244532" y="1684123"/>
                <a:ext cx="61920" cy="247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A6CC95-FCB1-08E7-4F3B-DE92B9E1074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35532" y="1675123"/>
                  <a:ext cx="7956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0277F1-8238-8D6E-8CFB-2B9713A690E3}"/>
              </a:ext>
            </a:extLst>
          </p:cNvPr>
          <p:cNvGrpSpPr/>
          <p:nvPr/>
        </p:nvGrpSpPr>
        <p:grpSpPr>
          <a:xfrm>
            <a:off x="6616212" y="1561723"/>
            <a:ext cx="984960" cy="342360"/>
            <a:chOff x="6616212" y="1561723"/>
            <a:chExt cx="9849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63F3ED-2D1E-C277-DA64-33BD2DE515E4}"/>
                    </a:ext>
                  </a:extLst>
                </p14:cNvPr>
                <p14:cNvContentPartPr/>
                <p14:nvPr/>
              </p14:nvContentPartPr>
              <p14:xfrm>
                <a:off x="6616212" y="1701403"/>
                <a:ext cx="24480" cy="198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63F3ED-2D1E-C277-DA64-33BD2DE515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07078" y="1692419"/>
                  <a:ext cx="42383" cy="215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460AEF-E9FA-50C0-7B40-22D66484854B}"/>
                    </a:ext>
                  </a:extLst>
                </p14:cNvPr>
                <p14:cNvContentPartPr/>
                <p14:nvPr/>
              </p14:nvContentPartPr>
              <p14:xfrm>
                <a:off x="6715932" y="1670443"/>
                <a:ext cx="19440" cy="23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460AEF-E9FA-50C0-7B40-22D6648485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07096" y="1661443"/>
                  <a:ext cx="3675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0CEC53-EEA3-56C7-664E-8B03019330C4}"/>
                    </a:ext>
                  </a:extLst>
                </p14:cNvPr>
                <p14:cNvContentPartPr/>
                <p14:nvPr/>
              </p14:nvContentPartPr>
              <p14:xfrm>
                <a:off x="6622692" y="1793203"/>
                <a:ext cx="97200" cy="4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0CEC53-EEA3-56C7-664E-8B03019330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13692" y="1784203"/>
                  <a:ext cx="114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A9CE472-449C-E5C7-1452-525433B68A97}"/>
                    </a:ext>
                  </a:extLst>
                </p14:cNvPr>
                <p14:cNvContentPartPr/>
                <p14:nvPr/>
              </p14:nvContentPartPr>
              <p14:xfrm>
                <a:off x="6858852" y="1561723"/>
                <a:ext cx="742320" cy="18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A9CE472-449C-E5C7-1452-525433B68A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9852" y="1552740"/>
                  <a:ext cx="75996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AFB4760-ED70-41C9-993E-DF7F3339B87D}"/>
                  </a:ext>
                </a:extLst>
              </p14:cNvPr>
              <p14:cNvContentPartPr/>
              <p14:nvPr/>
            </p14:nvContentPartPr>
            <p14:xfrm>
              <a:off x="7598292" y="1569283"/>
              <a:ext cx="229320" cy="160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AFB4760-ED70-41C9-993E-DF7F3339B8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89292" y="1560263"/>
                <a:ext cx="246960" cy="17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EC289957-36BB-5071-740E-36B9B95237E4}"/>
              </a:ext>
            </a:extLst>
          </p:cNvPr>
          <p:cNvGrpSpPr/>
          <p:nvPr/>
        </p:nvGrpSpPr>
        <p:grpSpPr>
          <a:xfrm>
            <a:off x="7164492" y="1011283"/>
            <a:ext cx="135000" cy="534960"/>
            <a:chOff x="7164492" y="1011283"/>
            <a:chExt cx="1350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4D068F-3ADD-F2A5-8C09-1DAF8B381110}"/>
                    </a:ext>
                  </a:extLst>
                </p14:cNvPr>
                <p14:cNvContentPartPr/>
                <p14:nvPr/>
              </p14:nvContentPartPr>
              <p14:xfrm>
                <a:off x="7173132" y="1275163"/>
                <a:ext cx="22320" cy="271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4D068F-3ADD-F2A5-8C09-1DAF8B38111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3984" y="1266163"/>
                  <a:ext cx="40249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453068-ABE6-4804-0A31-C1638ABE4C51}"/>
                    </a:ext>
                  </a:extLst>
                </p14:cNvPr>
                <p14:cNvContentPartPr/>
                <p14:nvPr/>
              </p14:nvContentPartPr>
              <p14:xfrm>
                <a:off x="7270332" y="1303603"/>
                <a:ext cx="12600" cy="231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453068-ABE6-4804-0A31-C1638ABE4C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61332" y="1294603"/>
                  <a:ext cx="30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652F01-852E-2851-8690-6A1673794E62}"/>
                    </a:ext>
                  </a:extLst>
                </p14:cNvPr>
                <p14:cNvContentPartPr/>
                <p14:nvPr/>
              </p14:nvContentPartPr>
              <p14:xfrm>
                <a:off x="7164492" y="1011283"/>
                <a:ext cx="135000" cy="182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652F01-852E-2851-8690-6A1673794E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55492" y="1002283"/>
                  <a:ext cx="1526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D59E7D-8D71-AAA4-7A0E-7A055ED2A10A}"/>
              </a:ext>
            </a:extLst>
          </p:cNvPr>
          <p:cNvGrpSpPr/>
          <p:nvPr/>
        </p:nvGrpSpPr>
        <p:grpSpPr>
          <a:xfrm>
            <a:off x="1979781" y="1469379"/>
            <a:ext cx="156960" cy="286920"/>
            <a:chOff x="1979781" y="1469379"/>
            <a:chExt cx="15696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D062D8-4E77-133C-9D81-758B5B319E16}"/>
                    </a:ext>
                  </a:extLst>
                </p14:cNvPr>
                <p14:cNvContentPartPr/>
                <p14:nvPr/>
              </p14:nvContentPartPr>
              <p14:xfrm>
                <a:off x="1979781" y="1486299"/>
                <a:ext cx="57960" cy="270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D062D8-4E77-133C-9D81-758B5B319E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70781" y="1477299"/>
                  <a:ext cx="75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C2157D-7FB5-967D-B6E0-056DDEDCD646}"/>
                    </a:ext>
                  </a:extLst>
                </p14:cNvPr>
                <p14:cNvContentPartPr/>
                <p14:nvPr/>
              </p14:nvContentPartPr>
              <p14:xfrm>
                <a:off x="2082021" y="1469379"/>
                <a:ext cx="54720" cy="266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C2157D-7FB5-967D-B6E0-056DDEDCD64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3080" y="1460379"/>
                  <a:ext cx="72245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9956514-1999-64BA-2C5F-B94991B2FD1F}"/>
                    </a:ext>
                  </a:extLst>
                </p14:cNvPr>
                <p14:cNvContentPartPr/>
                <p14:nvPr/>
              </p14:nvContentPartPr>
              <p14:xfrm>
                <a:off x="2018301" y="1634979"/>
                <a:ext cx="73800" cy="22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9956514-1999-64BA-2C5F-B94991B2FD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09301" y="1625979"/>
                  <a:ext cx="914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214A064-5AEF-7AEE-1769-6F85BD17AB56}"/>
              </a:ext>
            </a:extLst>
          </p:cNvPr>
          <p:cNvGrpSpPr/>
          <p:nvPr/>
        </p:nvGrpSpPr>
        <p:grpSpPr>
          <a:xfrm>
            <a:off x="7941741" y="1402419"/>
            <a:ext cx="116280" cy="271800"/>
            <a:chOff x="7941741" y="1402419"/>
            <a:chExt cx="11628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751000-014B-28C1-A72E-A85B12E2A8D6}"/>
                    </a:ext>
                  </a:extLst>
                </p14:cNvPr>
                <p14:cNvContentPartPr/>
                <p14:nvPr/>
              </p14:nvContentPartPr>
              <p14:xfrm>
                <a:off x="7941741" y="1402419"/>
                <a:ext cx="23400" cy="248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751000-014B-28C1-A72E-A85B12E2A8D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32741" y="1393419"/>
                  <a:ext cx="41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C4E804-A3C8-E3B9-BD29-77BBF37B5219}"/>
                    </a:ext>
                  </a:extLst>
                </p14:cNvPr>
                <p14:cNvContentPartPr/>
                <p14:nvPr/>
              </p14:nvContentPartPr>
              <p14:xfrm>
                <a:off x="8033541" y="1403139"/>
                <a:ext cx="24480" cy="271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C4E804-A3C8-E3B9-BD29-77BBF37B52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24541" y="1394139"/>
                  <a:ext cx="42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C657460-B2C8-19BF-0B28-C7FA62E415AC}"/>
                    </a:ext>
                  </a:extLst>
                </p14:cNvPr>
                <p14:cNvContentPartPr/>
                <p14:nvPr/>
              </p14:nvContentPartPr>
              <p14:xfrm>
                <a:off x="7952901" y="1542819"/>
                <a:ext cx="8316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C657460-B2C8-19BF-0B28-C7FA62E415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3862" y="1534076"/>
                  <a:ext cx="100877" cy="293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7C6995B-D36B-560D-077D-38A0C3C1ACFE}"/>
                  </a:ext>
                </a:extLst>
              </p14:cNvPr>
              <p14:cNvContentPartPr/>
              <p14:nvPr/>
            </p14:nvContentPartPr>
            <p14:xfrm>
              <a:off x="643672" y="4555839"/>
              <a:ext cx="1254600" cy="2422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7C6995B-D36B-560D-077D-38A0C3C1ACF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4672" y="4546839"/>
                <a:ext cx="127224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30C56A4B-F25B-BEC3-FFA6-09379000E6A5}"/>
              </a:ext>
            </a:extLst>
          </p:cNvPr>
          <p:cNvGrpSpPr/>
          <p:nvPr/>
        </p:nvGrpSpPr>
        <p:grpSpPr>
          <a:xfrm>
            <a:off x="1020592" y="4276839"/>
            <a:ext cx="126360" cy="300960"/>
            <a:chOff x="1020592" y="4276839"/>
            <a:chExt cx="1263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F593C1-FF45-B282-E3D0-34D8282C5BFF}"/>
                    </a:ext>
                  </a:extLst>
                </p14:cNvPr>
                <p14:cNvContentPartPr/>
                <p14:nvPr/>
              </p14:nvContentPartPr>
              <p14:xfrm>
                <a:off x="1020592" y="4276839"/>
                <a:ext cx="30240" cy="300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F593C1-FF45-B282-E3D0-34D8282C5B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1592" y="4267839"/>
                  <a:ext cx="47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6BA4B8-0A76-5DFB-FD47-36C8EE67E496}"/>
                    </a:ext>
                  </a:extLst>
                </p14:cNvPr>
                <p14:cNvContentPartPr/>
                <p14:nvPr/>
              </p14:nvContentPartPr>
              <p14:xfrm>
                <a:off x="1125712" y="4289079"/>
                <a:ext cx="21240" cy="270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6BA4B8-0A76-5DFB-FD47-36C8EE67E4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16712" y="4280079"/>
                  <a:ext cx="3888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D6F78B8-B8FB-7AF2-D0CF-3DF42D82196F}"/>
                  </a:ext>
                </a:extLst>
              </p14:cNvPr>
              <p14:cNvContentPartPr/>
              <p14:nvPr/>
            </p14:nvContentPartPr>
            <p14:xfrm>
              <a:off x="979552" y="3992799"/>
              <a:ext cx="151560" cy="147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D6F78B8-B8FB-7AF2-D0CF-3DF42D82196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0552" y="3983799"/>
                <a:ext cx="1692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17384A-9EF4-2978-BC16-D481A5654A67}"/>
              </a:ext>
            </a:extLst>
          </p:cNvPr>
          <p:cNvGrpSpPr/>
          <p:nvPr/>
        </p:nvGrpSpPr>
        <p:grpSpPr>
          <a:xfrm>
            <a:off x="2689192" y="4569519"/>
            <a:ext cx="122400" cy="171720"/>
            <a:chOff x="2689192" y="4569519"/>
            <a:chExt cx="12240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878A12A-42E2-2D2E-6D7D-3DE0AEB0C783}"/>
                    </a:ext>
                  </a:extLst>
                </p14:cNvPr>
                <p14:cNvContentPartPr/>
                <p14:nvPr/>
              </p14:nvContentPartPr>
              <p14:xfrm>
                <a:off x="2725192" y="4569519"/>
                <a:ext cx="42480" cy="171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878A12A-42E2-2D2E-6D7D-3DE0AEB0C7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16115" y="4560519"/>
                  <a:ext cx="60271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71DB446-60A9-EF65-F364-32419A6FD761}"/>
                    </a:ext>
                  </a:extLst>
                </p14:cNvPr>
                <p14:cNvContentPartPr/>
                <p14:nvPr/>
              </p14:nvContentPartPr>
              <p14:xfrm>
                <a:off x="2689192" y="4633239"/>
                <a:ext cx="122400" cy="1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71DB446-60A9-EF65-F364-32419A6FD7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80192" y="4624239"/>
                  <a:ext cx="1400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3A02823-B716-0722-203C-9A80F216336F}"/>
              </a:ext>
            </a:extLst>
          </p:cNvPr>
          <p:cNvGrpSpPr/>
          <p:nvPr/>
        </p:nvGrpSpPr>
        <p:grpSpPr>
          <a:xfrm>
            <a:off x="3180952" y="4298799"/>
            <a:ext cx="864720" cy="510840"/>
            <a:chOff x="3180952" y="4298799"/>
            <a:chExt cx="86472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BB2931-A1FC-B572-EADA-68247D700242}"/>
                    </a:ext>
                  </a:extLst>
                </p14:cNvPr>
                <p14:cNvContentPartPr/>
                <p14:nvPr/>
              </p14:nvContentPartPr>
              <p14:xfrm>
                <a:off x="3480112" y="4503999"/>
                <a:ext cx="136080" cy="220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BB2931-A1FC-B572-EADA-68247D7002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71112" y="4494999"/>
                  <a:ext cx="153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13F9AFD-C6DF-AF5E-C74A-AE81599594BA}"/>
                    </a:ext>
                  </a:extLst>
                </p14:cNvPr>
                <p14:cNvContentPartPr/>
                <p14:nvPr/>
              </p14:nvContentPartPr>
              <p14:xfrm>
                <a:off x="3678112" y="4458999"/>
                <a:ext cx="126720" cy="226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13F9AFD-C6DF-AF5E-C74A-AE81599594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69112" y="4449999"/>
                  <a:ext cx="144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CC70B7D-D030-5284-608A-DF3D4E6AA32D}"/>
                    </a:ext>
                  </a:extLst>
                </p14:cNvPr>
                <p14:cNvContentPartPr/>
                <p14:nvPr/>
              </p14:nvContentPartPr>
              <p14:xfrm>
                <a:off x="3709432" y="4592559"/>
                <a:ext cx="101160" cy="13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CC70B7D-D030-5284-608A-DF3D4E6AA3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00432" y="4583790"/>
                  <a:ext cx="118800" cy="30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3700329-E6E9-968E-9521-3DD5FEB26D67}"/>
                    </a:ext>
                  </a:extLst>
                </p14:cNvPr>
                <p14:cNvContentPartPr/>
                <p14:nvPr/>
              </p14:nvContentPartPr>
              <p14:xfrm>
                <a:off x="3726712" y="4653039"/>
                <a:ext cx="127080" cy="59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3700329-E6E9-968E-9521-3DD5FEB26D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17712" y="4644039"/>
                  <a:ext cx="144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96FD8AA-87F2-7E97-1B8A-169A42BB5F82}"/>
                    </a:ext>
                  </a:extLst>
                </p14:cNvPr>
                <p14:cNvContentPartPr/>
                <p14:nvPr/>
              </p14:nvContentPartPr>
              <p14:xfrm>
                <a:off x="3936592" y="4465479"/>
                <a:ext cx="108000" cy="22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96FD8AA-87F2-7E97-1B8A-169A42BB5F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27592" y="4456479"/>
                  <a:ext cx="125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C1D4D3-EB64-3914-7D51-3D3D42BE5A83}"/>
                    </a:ext>
                  </a:extLst>
                </p14:cNvPr>
                <p14:cNvContentPartPr/>
                <p14:nvPr/>
              </p14:nvContentPartPr>
              <p14:xfrm>
                <a:off x="3895552" y="4575639"/>
                <a:ext cx="150120" cy="36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C1D4D3-EB64-3914-7D51-3D3D42BE5A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86552" y="4566639"/>
                  <a:ext cx="167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31ACC71-233C-3DA4-A1CE-18FB787E20F0}"/>
                    </a:ext>
                  </a:extLst>
                </p14:cNvPr>
                <p14:cNvContentPartPr/>
                <p14:nvPr/>
              </p14:nvContentPartPr>
              <p14:xfrm>
                <a:off x="3362032" y="4559439"/>
                <a:ext cx="21960" cy="37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31ACC71-233C-3DA4-A1CE-18FB787E20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53032" y="4550439"/>
                  <a:ext cx="39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B476FEC-973E-6443-A450-7ACF20D200E5}"/>
                    </a:ext>
                  </a:extLst>
                </p14:cNvPr>
                <p14:cNvContentPartPr/>
                <p14:nvPr/>
              </p14:nvContentPartPr>
              <p14:xfrm>
                <a:off x="3380752" y="4652319"/>
                <a:ext cx="27360" cy="33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B476FEC-973E-6443-A450-7ACF20D200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71752" y="4643319"/>
                  <a:ext cx="4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811F602-CE75-7C5D-22B0-83B1DCB32816}"/>
                    </a:ext>
                  </a:extLst>
                </p14:cNvPr>
                <p14:cNvContentPartPr/>
                <p14:nvPr/>
              </p14:nvContentPartPr>
              <p14:xfrm>
                <a:off x="3452392" y="4407159"/>
                <a:ext cx="23760" cy="24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811F602-CE75-7C5D-22B0-83B1DCB328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43392" y="4398159"/>
                  <a:ext cx="41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356A5F9-1C5E-6886-58E8-0445CFFA117D}"/>
                    </a:ext>
                  </a:extLst>
                </p14:cNvPr>
                <p14:cNvContentPartPr/>
                <p14:nvPr/>
              </p14:nvContentPartPr>
              <p14:xfrm>
                <a:off x="3525472" y="4394199"/>
                <a:ext cx="20520" cy="28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356A5F9-1C5E-6886-58E8-0445CFFA11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16472" y="4385199"/>
                  <a:ext cx="38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F16C05-74F5-7F37-5357-D05339139E42}"/>
                    </a:ext>
                  </a:extLst>
                </p14:cNvPr>
                <p14:cNvContentPartPr/>
                <p14:nvPr/>
              </p14:nvContentPartPr>
              <p14:xfrm>
                <a:off x="3524032" y="4779759"/>
                <a:ext cx="12960" cy="29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F16C05-74F5-7F37-5357-D05339139E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15032" y="4770759"/>
                  <a:ext cx="30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849BD22-0C70-02F2-E4F8-263A28086981}"/>
                    </a:ext>
                  </a:extLst>
                </p14:cNvPr>
                <p14:cNvContentPartPr/>
                <p14:nvPr/>
              </p14:nvContentPartPr>
              <p14:xfrm>
                <a:off x="3593152" y="4764639"/>
                <a:ext cx="21240" cy="26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849BD22-0C70-02F2-E4F8-263A280869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84152" y="4755639"/>
                  <a:ext cx="38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131DC67-AFE3-E4CF-21CF-A73682C02407}"/>
                    </a:ext>
                  </a:extLst>
                </p14:cNvPr>
                <p14:cNvContentPartPr/>
                <p14:nvPr/>
              </p14:nvContentPartPr>
              <p14:xfrm>
                <a:off x="3224872" y="4358199"/>
                <a:ext cx="9900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131DC67-AFE3-E4CF-21CF-A73682C024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5872" y="4349199"/>
                  <a:ext cx="11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816A12-76E2-95D6-5280-8EF7D7B43768}"/>
                    </a:ext>
                  </a:extLst>
                </p14:cNvPr>
                <p14:cNvContentPartPr/>
                <p14:nvPr/>
              </p14:nvContentPartPr>
              <p14:xfrm>
                <a:off x="3180952" y="4298799"/>
                <a:ext cx="193320" cy="124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816A12-76E2-95D6-5280-8EF7D7B437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1952" y="4289799"/>
                  <a:ext cx="21096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D04F9D4-D3D9-0DEC-EE45-963EBC47ABFA}"/>
                  </a:ext>
                </a:extLst>
              </p14:cNvPr>
              <p14:cNvContentPartPr/>
              <p14:nvPr/>
            </p14:nvContentPartPr>
            <p14:xfrm>
              <a:off x="4719232" y="4300239"/>
              <a:ext cx="631080" cy="1296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D04F9D4-D3D9-0DEC-EE45-963EBC47ABF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10232" y="4291239"/>
                <a:ext cx="6487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CFCCB5F-30AD-108E-CB35-13C9760D9AE5}"/>
                  </a:ext>
                </a:extLst>
              </p14:cNvPr>
              <p14:cNvContentPartPr/>
              <p14:nvPr/>
            </p14:nvContentPartPr>
            <p14:xfrm>
              <a:off x="4769992" y="4571679"/>
              <a:ext cx="571320" cy="1519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CFCCB5F-30AD-108E-CB35-13C9760D9AE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60986" y="4562658"/>
                <a:ext cx="588971" cy="169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F5F5672C-75E9-A18B-C78F-76821B477FD3}"/>
                  </a:ext>
                </a:extLst>
              </p14:cNvPr>
              <p14:cNvContentPartPr/>
              <p14:nvPr/>
            </p14:nvContentPartPr>
            <p14:xfrm>
              <a:off x="5937112" y="4617759"/>
              <a:ext cx="703440" cy="202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F5F5672C-75E9-A18B-C78F-76821B477F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928112" y="4608759"/>
                <a:ext cx="72108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A7FD824-BC2E-11BD-FF38-3F26B7A799D2}"/>
              </a:ext>
            </a:extLst>
          </p:cNvPr>
          <p:cNvGrpSpPr/>
          <p:nvPr/>
        </p:nvGrpSpPr>
        <p:grpSpPr>
          <a:xfrm>
            <a:off x="6217192" y="4370079"/>
            <a:ext cx="121680" cy="266760"/>
            <a:chOff x="6217192" y="4370079"/>
            <a:chExt cx="121680" cy="26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BC797C-9504-9A97-BD4E-64391BE295A9}"/>
                    </a:ext>
                  </a:extLst>
                </p14:cNvPr>
                <p14:cNvContentPartPr/>
                <p14:nvPr/>
              </p14:nvContentPartPr>
              <p14:xfrm>
                <a:off x="6217192" y="4388799"/>
                <a:ext cx="25200" cy="248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BC797C-9504-9A97-BD4E-64391BE295A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08192" y="4379799"/>
                  <a:ext cx="42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3853BC-9027-30C6-EA79-A9C26FACE130}"/>
                    </a:ext>
                  </a:extLst>
                </p14:cNvPr>
                <p14:cNvContentPartPr/>
                <p14:nvPr/>
              </p14:nvContentPartPr>
              <p14:xfrm>
                <a:off x="6313312" y="4370079"/>
                <a:ext cx="25560" cy="241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3853BC-9027-30C6-EA79-A9C26FACE1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04183" y="4361079"/>
                  <a:ext cx="43452" cy="25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CAB617E-4C19-AFBB-449E-65E25DB9CFA0}"/>
                  </a:ext>
                </a:extLst>
              </p14:cNvPr>
              <p14:cNvContentPartPr/>
              <p14:nvPr/>
            </p14:nvContentPartPr>
            <p14:xfrm>
              <a:off x="6186952" y="4060479"/>
              <a:ext cx="136440" cy="147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CAB617E-4C19-AFBB-449E-65E25DB9CFA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77976" y="4051479"/>
                <a:ext cx="154034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4496CB2-0D2C-8E40-391B-8C8C96140C0F}"/>
              </a:ext>
            </a:extLst>
          </p:cNvPr>
          <p:cNvGrpSpPr/>
          <p:nvPr/>
        </p:nvGrpSpPr>
        <p:grpSpPr>
          <a:xfrm>
            <a:off x="6708232" y="4698399"/>
            <a:ext cx="424440" cy="205560"/>
            <a:chOff x="6708232" y="4698399"/>
            <a:chExt cx="4244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8775DCC-4BC2-5536-F84F-11B49403E248}"/>
                    </a:ext>
                  </a:extLst>
                </p14:cNvPr>
                <p14:cNvContentPartPr/>
                <p14:nvPr/>
              </p14:nvContentPartPr>
              <p14:xfrm>
                <a:off x="6739912" y="4728999"/>
                <a:ext cx="16920" cy="32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8775DCC-4BC2-5536-F84F-11B49403E2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30912" y="4719999"/>
                  <a:ext cx="34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32B7F3-6A08-0D7B-1A9B-3CA4A5A62DE5}"/>
                    </a:ext>
                  </a:extLst>
                </p14:cNvPr>
                <p14:cNvContentPartPr/>
                <p14:nvPr/>
              </p14:nvContentPartPr>
              <p14:xfrm>
                <a:off x="6708232" y="4869759"/>
                <a:ext cx="29160" cy="34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32B7F3-6A08-0D7B-1A9B-3CA4A5A62D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99232" y="4860853"/>
                  <a:ext cx="46800" cy="51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9AB0491-0121-39C3-AD93-A3B3D251D46C}"/>
                    </a:ext>
                  </a:extLst>
                </p14:cNvPr>
                <p14:cNvContentPartPr/>
                <p14:nvPr/>
              </p14:nvContentPartPr>
              <p14:xfrm>
                <a:off x="6966712" y="4803159"/>
                <a:ext cx="92520" cy="6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9AB0491-0121-39C3-AD93-A3B3D251D4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57712" y="4794159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C39DC2-CE21-9C5B-E042-1EF86A0AF845}"/>
                    </a:ext>
                  </a:extLst>
                </p14:cNvPr>
                <p14:cNvContentPartPr/>
                <p14:nvPr/>
              </p14:nvContentPartPr>
              <p14:xfrm>
                <a:off x="6926032" y="4698399"/>
                <a:ext cx="206640" cy="200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C39DC2-CE21-9C5B-E042-1EF86A0AF8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17016" y="4689399"/>
                  <a:ext cx="224311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0204064-DF65-16DB-415A-E1F0B6B0CB4F}"/>
              </a:ext>
            </a:extLst>
          </p:cNvPr>
          <p:cNvGrpSpPr/>
          <p:nvPr/>
        </p:nvGrpSpPr>
        <p:grpSpPr>
          <a:xfrm>
            <a:off x="8441452" y="4448403"/>
            <a:ext cx="360720" cy="263520"/>
            <a:chOff x="8441452" y="4448403"/>
            <a:chExt cx="3607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6694444-5AB9-2420-5043-72ED615D8671}"/>
                    </a:ext>
                  </a:extLst>
                </p14:cNvPr>
                <p14:cNvContentPartPr/>
                <p14:nvPr/>
              </p14:nvContentPartPr>
              <p14:xfrm>
                <a:off x="8441452" y="4472883"/>
                <a:ext cx="31680" cy="239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6694444-5AB9-2420-5043-72ED615D867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32452" y="4463883"/>
                  <a:ext cx="49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B0BA09D-2F18-8D8D-6F0F-704D7B82AA46}"/>
                    </a:ext>
                  </a:extLst>
                </p14:cNvPr>
                <p14:cNvContentPartPr/>
                <p14:nvPr/>
              </p14:nvContentPartPr>
              <p14:xfrm>
                <a:off x="8549452" y="4448403"/>
                <a:ext cx="55080" cy="253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B0BA09D-2F18-8D8D-6F0F-704D7B82AA4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40452" y="4439403"/>
                  <a:ext cx="72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F8FD6E1-0A88-F4AE-EDD9-9733C39F781D}"/>
                    </a:ext>
                  </a:extLst>
                </p14:cNvPr>
                <p14:cNvContentPartPr/>
                <p14:nvPr/>
              </p14:nvContentPartPr>
              <p14:xfrm>
                <a:off x="8481052" y="4583403"/>
                <a:ext cx="96120" cy="1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F8FD6E1-0A88-F4AE-EDD9-9733C39F781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72052" y="4574166"/>
                  <a:ext cx="113760" cy="321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6F5B53-BD1E-D14A-46BB-37C8E5FBD4BE}"/>
                    </a:ext>
                  </a:extLst>
                </p14:cNvPr>
                <p14:cNvContentPartPr/>
                <p14:nvPr/>
              </p14:nvContentPartPr>
              <p14:xfrm>
                <a:off x="8665372" y="4454883"/>
                <a:ext cx="136800" cy="177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6F5B53-BD1E-D14A-46BB-37C8E5FBD4B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56372" y="4445883"/>
                  <a:ext cx="1544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EEC3CD0-517D-2D1B-513B-558039DEB18E}"/>
              </a:ext>
            </a:extLst>
          </p:cNvPr>
          <p:cNvGrpSpPr/>
          <p:nvPr/>
        </p:nvGrpSpPr>
        <p:grpSpPr>
          <a:xfrm>
            <a:off x="8861932" y="4418163"/>
            <a:ext cx="362160" cy="227160"/>
            <a:chOff x="8861932" y="4418163"/>
            <a:chExt cx="36216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46579A-1ED7-DDDE-5763-AE64ECE2D78D}"/>
                    </a:ext>
                  </a:extLst>
                </p14:cNvPr>
                <p14:cNvContentPartPr/>
                <p14:nvPr/>
              </p14:nvContentPartPr>
              <p14:xfrm>
                <a:off x="8861932" y="4426443"/>
                <a:ext cx="122400" cy="190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46579A-1ED7-DDDE-5763-AE64ECE2D7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52932" y="4417443"/>
                  <a:ext cx="140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CCFF142-4269-C5BC-90DA-9DE4B5766E8C}"/>
                    </a:ext>
                  </a:extLst>
                </p14:cNvPr>
                <p14:cNvContentPartPr/>
                <p14:nvPr/>
              </p14:nvContentPartPr>
              <p14:xfrm>
                <a:off x="8878852" y="4523283"/>
                <a:ext cx="101880" cy="13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CCFF142-4269-C5BC-90DA-9DE4B5766E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69852" y="4514283"/>
                  <a:ext cx="119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5994728-43F3-C670-D1F6-76B939802D9F}"/>
                    </a:ext>
                  </a:extLst>
                </p14:cNvPr>
                <p14:cNvContentPartPr/>
                <p14:nvPr/>
              </p14:nvContentPartPr>
              <p14:xfrm>
                <a:off x="8893612" y="4597803"/>
                <a:ext cx="135720" cy="47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5994728-43F3-C670-D1F6-76B939802D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84612" y="4588803"/>
                  <a:ext cx="153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23E91D-EF8B-AADC-8243-7EDACEBC070E}"/>
                    </a:ext>
                  </a:extLst>
                </p14:cNvPr>
                <p14:cNvContentPartPr/>
                <p14:nvPr/>
              </p14:nvContentPartPr>
              <p14:xfrm>
                <a:off x="9114292" y="4418163"/>
                <a:ext cx="108000" cy="204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23E91D-EF8B-AADC-8243-7EDACEBC070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05292" y="4409163"/>
                  <a:ext cx="125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752AC1-428B-DDAC-85F2-261F03015006}"/>
                    </a:ext>
                  </a:extLst>
                </p14:cNvPr>
                <p14:cNvContentPartPr/>
                <p14:nvPr/>
              </p14:nvContentPartPr>
              <p14:xfrm>
                <a:off x="9061012" y="4504203"/>
                <a:ext cx="163080" cy="9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752AC1-428B-DDAC-85F2-261F030150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52012" y="4494843"/>
                  <a:ext cx="180720" cy="277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ACCD857-BA5B-ED59-FB90-45CFB70AED18}"/>
              </a:ext>
            </a:extLst>
          </p:cNvPr>
          <p:cNvGrpSpPr/>
          <p:nvPr/>
        </p:nvGrpSpPr>
        <p:grpSpPr>
          <a:xfrm>
            <a:off x="7626911" y="4412126"/>
            <a:ext cx="230400" cy="312480"/>
            <a:chOff x="7626911" y="4412126"/>
            <a:chExt cx="2304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62B5A9B-26A2-44C9-E283-45C3F311F1BF}"/>
                    </a:ext>
                  </a:extLst>
                </p14:cNvPr>
                <p14:cNvContentPartPr/>
                <p14:nvPr/>
              </p14:nvContentPartPr>
              <p14:xfrm>
                <a:off x="7712591" y="4412126"/>
                <a:ext cx="25560" cy="312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62B5A9B-26A2-44C9-E283-45C3F311F1B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03591" y="4403126"/>
                  <a:ext cx="432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EBD6C5A-5DBC-B5E5-E601-F9A335EB010A}"/>
                    </a:ext>
                  </a:extLst>
                </p14:cNvPr>
                <p14:cNvContentPartPr/>
                <p14:nvPr/>
              </p14:nvContentPartPr>
              <p14:xfrm>
                <a:off x="7626911" y="4535966"/>
                <a:ext cx="230400" cy="24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EBD6C5A-5DBC-B5E5-E601-F9A335EB01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17911" y="4526966"/>
                  <a:ext cx="2480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36AE6D4-3388-21A3-6286-930644E8E7A3}"/>
              </a:ext>
            </a:extLst>
          </p:cNvPr>
          <p:cNvGrpSpPr/>
          <p:nvPr/>
        </p:nvGrpSpPr>
        <p:grpSpPr>
          <a:xfrm>
            <a:off x="1977060" y="4395124"/>
            <a:ext cx="138600" cy="243000"/>
            <a:chOff x="1977060" y="4395124"/>
            <a:chExt cx="1386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39AAEAA-5ABD-9D07-886E-29584D5A60D4}"/>
                    </a:ext>
                  </a:extLst>
                </p14:cNvPr>
                <p14:cNvContentPartPr/>
                <p14:nvPr/>
              </p14:nvContentPartPr>
              <p14:xfrm>
                <a:off x="1977060" y="4399444"/>
                <a:ext cx="36720" cy="238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39AAEAA-5ABD-9D07-886E-29584D5A60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68060" y="4390444"/>
                  <a:ext cx="543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A16ED49-5075-AB3B-78EB-2FD83982A0CE}"/>
                    </a:ext>
                  </a:extLst>
                </p14:cNvPr>
                <p14:cNvContentPartPr/>
                <p14:nvPr/>
              </p14:nvContentPartPr>
              <p14:xfrm>
                <a:off x="2054820" y="4395124"/>
                <a:ext cx="60840" cy="231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A16ED49-5075-AB3B-78EB-2FD83982A0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45820" y="4386124"/>
                  <a:ext cx="78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326538-DF95-AEC3-AEC2-704DA2E7B856}"/>
                    </a:ext>
                  </a:extLst>
                </p14:cNvPr>
                <p14:cNvContentPartPr/>
                <p14:nvPr/>
              </p14:nvContentPartPr>
              <p14:xfrm>
                <a:off x="2001900" y="4509604"/>
                <a:ext cx="106200" cy="12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326538-DF95-AEC3-AEC2-704DA2E7B85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92900" y="4500347"/>
                  <a:ext cx="123840" cy="3110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6B2934-0708-C472-F6B9-EE57276368AF}"/>
                  </a:ext>
                </a:extLst>
              </p14:cNvPr>
              <p14:cNvContentPartPr/>
              <p14:nvPr/>
            </p14:nvContentPartPr>
            <p14:xfrm>
              <a:off x="5295760" y="1409055"/>
              <a:ext cx="294840" cy="187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6B2934-0708-C472-F6B9-EE57276368A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286760" y="1400055"/>
                <a:ext cx="31248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D8BB141-865E-7123-2F53-06A36595C38A}"/>
              </a:ext>
            </a:extLst>
          </p:cNvPr>
          <p:cNvGrpSpPr/>
          <p:nvPr/>
        </p:nvGrpSpPr>
        <p:grpSpPr>
          <a:xfrm>
            <a:off x="5661520" y="1285215"/>
            <a:ext cx="124200" cy="199800"/>
            <a:chOff x="5661520" y="1285215"/>
            <a:chExt cx="1242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14FFB5-C5C6-57A3-CA05-63C482B5B648}"/>
                    </a:ext>
                  </a:extLst>
                </p14:cNvPr>
                <p14:cNvContentPartPr/>
                <p14:nvPr/>
              </p14:nvContentPartPr>
              <p14:xfrm>
                <a:off x="5661520" y="1285575"/>
                <a:ext cx="25560" cy="186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14FFB5-C5C6-57A3-CA05-63C482B5B64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52520" y="1276575"/>
                  <a:ext cx="43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69D741-37A0-E783-E3F2-8CB7A1E4D497}"/>
                    </a:ext>
                  </a:extLst>
                </p14:cNvPr>
                <p14:cNvContentPartPr/>
                <p14:nvPr/>
              </p14:nvContentPartPr>
              <p14:xfrm>
                <a:off x="5743960" y="1285215"/>
                <a:ext cx="41760" cy="199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69D741-37A0-E783-E3F2-8CB7A1E4D4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34882" y="1276215"/>
                  <a:ext cx="59553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AA0955-7EFA-2A8D-F197-3A0608A9B556}"/>
                    </a:ext>
                  </a:extLst>
                </p14:cNvPr>
                <p14:cNvContentPartPr/>
                <p14:nvPr/>
              </p14:nvContentPartPr>
              <p14:xfrm>
                <a:off x="5690320" y="1392135"/>
                <a:ext cx="78480" cy="1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AA0955-7EFA-2A8D-F197-3A0608A9B5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81320" y="1383135"/>
                  <a:ext cx="961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EE5E95-085E-8DCB-F4D9-7B02DED1EC49}"/>
                  </a:ext>
                </a:extLst>
              </p14:cNvPr>
              <p14:cNvContentPartPr/>
              <p14:nvPr/>
            </p14:nvContentPartPr>
            <p14:xfrm>
              <a:off x="198360" y="186120"/>
              <a:ext cx="10930320" cy="651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EE5E95-085E-8DCB-F4D9-7B02DED1EC4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9000" y="176760"/>
                <a:ext cx="10949040" cy="65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92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EC40-2A61-CAE2-B6EF-B593877B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Forming Enolates Irreversibly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6EB822-FBC8-B96B-CCE1-42B20A6904F0}"/>
              </a:ext>
            </a:extLst>
          </p:cNvPr>
          <p:cNvGrpSpPr/>
          <p:nvPr/>
        </p:nvGrpSpPr>
        <p:grpSpPr>
          <a:xfrm>
            <a:off x="358140" y="1008964"/>
            <a:ext cx="988200" cy="682560"/>
            <a:chOff x="358140" y="1008964"/>
            <a:chExt cx="98820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E38EDA-69DE-A204-7860-BB2FE075BC93}"/>
                    </a:ext>
                  </a:extLst>
                </p14:cNvPr>
                <p14:cNvContentPartPr/>
                <p14:nvPr/>
              </p14:nvContentPartPr>
              <p14:xfrm>
                <a:off x="358140" y="1449244"/>
                <a:ext cx="988200" cy="242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E38EDA-69DE-A204-7860-BB2FE075BC9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9140" y="1440244"/>
                  <a:ext cx="1005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C41D9E-56DA-14D2-80F9-C61ED672F9DE}"/>
                    </a:ext>
                  </a:extLst>
                </p14:cNvPr>
                <p14:cNvContentPartPr/>
                <p14:nvPr/>
              </p14:nvContentPartPr>
              <p14:xfrm>
                <a:off x="629940" y="1252684"/>
                <a:ext cx="54720" cy="19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C41D9E-56DA-14D2-80F9-C61ED672F9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0880" y="1243684"/>
                  <a:ext cx="72477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6E862A-C2B3-A9A6-8903-3D0CBFD9B69E}"/>
                    </a:ext>
                  </a:extLst>
                </p14:cNvPr>
                <p14:cNvContentPartPr/>
                <p14:nvPr/>
              </p14:nvContentPartPr>
              <p14:xfrm>
                <a:off x="741900" y="1230004"/>
                <a:ext cx="50040" cy="218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6E862A-C2B3-A9A6-8903-3D0CBFD9B6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2900" y="1221004"/>
                  <a:ext cx="67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38F1C6E-D3CD-9C55-CD6E-5B9D4F4D3B49}"/>
                    </a:ext>
                  </a:extLst>
                </p14:cNvPr>
                <p14:cNvContentPartPr/>
                <p14:nvPr/>
              </p14:nvContentPartPr>
              <p14:xfrm>
                <a:off x="613020" y="1008964"/>
                <a:ext cx="113760" cy="129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38F1C6E-D3CD-9C55-CD6E-5B9D4F4D3B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4020" y="999964"/>
                  <a:ext cx="1314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E8C714-A718-7ED7-C33F-2CCB779C5B80}"/>
              </a:ext>
            </a:extLst>
          </p:cNvPr>
          <p:cNvGrpSpPr/>
          <p:nvPr/>
        </p:nvGrpSpPr>
        <p:grpSpPr>
          <a:xfrm>
            <a:off x="2147700" y="1353484"/>
            <a:ext cx="137520" cy="170640"/>
            <a:chOff x="2147700" y="1353484"/>
            <a:chExt cx="13752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9B1C82C-FD95-1908-5781-87DA2F4EB8B2}"/>
                    </a:ext>
                  </a:extLst>
                </p14:cNvPr>
                <p14:cNvContentPartPr/>
                <p14:nvPr/>
              </p14:nvContentPartPr>
              <p14:xfrm>
                <a:off x="2203500" y="1353484"/>
                <a:ext cx="20880" cy="170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9B1C82C-FD95-1908-5781-87DA2F4EB8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4500" y="1344484"/>
                  <a:ext cx="38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F695DD-C703-56EF-2591-89E79E4C2C16}"/>
                    </a:ext>
                  </a:extLst>
                </p14:cNvPr>
                <p14:cNvContentPartPr/>
                <p14:nvPr/>
              </p14:nvContentPartPr>
              <p14:xfrm>
                <a:off x="2147700" y="1428004"/>
                <a:ext cx="137520" cy="2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F695DD-C703-56EF-2591-89E79E4C2C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38700" y="1419004"/>
                  <a:ext cx="1551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696215-79F6-3805-14BF-4BFB17718701}"/>
              </a:ext>
            </a:extLst>
          </p:cNvPr>
          <p:cNvGrpSpPr/>
          <p:nvPr/>
        </p:nvGrpSpPr>
        <p:grpSpPr>
          <a:xfrm>
            <a:off x="3121500" y="1253764"/>
            <a:ext cx="160560" cy="289440"/>
            <a:chOff x="3121500" y="1253764"/>
            <a:chExt cx="16056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7BD2FB-8B03-4C64-2DA1-5B13BF4272FC}"/>
                    </a:ext>
                  </a:extLst>
                </p14:cNvPr>
                <p14:cNvContentPartPr/>
                <p14:nvPr/>
              </p14:nvContentPartPr>
              <p14:xfrm>
                <a:off x="3121500" y="1297324"/>
                <a:ext cx="43560" cy="244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7BD2FB-8B03-4C64-2DA1-5B13BF4272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12500" y="1288324"/>
                  <a:ext cx="61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2F85D9E-7041-8B62-F6BE-340EF2AE95E2}"/>
                    </a:ext>
                  </a:extLst>
                </p14:cNvPr>
                <p14:cNvContentPartPr/>
                <p14:nvPr/>
              </p14:nvContentPartPr>
              <p14:xfrm>
                <a:off x="3231300" y="1253764"/>
                <a:ext cx="50760" cy="28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2F85D9E-7041-8B62-F6BE-340EF2AE95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2300" y="1244753"/>
                  <a:ext cx="6840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C4B6822-2307-8E29-4F8D-51453ED7F317}"/>
                    </a:ext>
                  </a:extLst>
                </p14:cNvPr>
                <p14:cNvContentPartPr/>
                <p14:nvPr/>
              </p14:nvContentPartPr>
              <p14:xfrm>
                <a:off x="3148140" y="1411084"/>
                <a:ext cx="110160" cy="23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C4B6822-2307-8E29-4F8D-51453ED7F3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39110" y="1402220"/>
                  <a:ext cx="127858" cy="4077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5E7FE41-D8C0-9837-EB24-93A59F433D65}"/>
                  </a:ext>
                </a:extLst>
              </p14:cNvPr>
              <p14:cNvContentPartPr/>
              <p14:nvPr/>
            </p14:nvContentPartPr>
            <p14:xfrm>
              <a:off x="1434180" y="1308484"/>
              <a:ext cx="41040" cy="235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5E7FE41-D8C0-9837-EB24-93A59F433D6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25180" y="1299498"/>
                <a:ext cx="58680" cy="253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DAF4325-05DD-0E7F-DE35-8F8BA56F9540}"/>
                  </a:ext>
                </a:extLst>
              </p14:cNvPr>
              <p14:cNvContentPartPr/>
              <p14:nvPr/>
            </p14:nvContentPartPr>
            <p14:xfrm>
              <a:off x="1515180" y="1294804"/>
              <a:ext cx="70200" cy="249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DAF4325-05DD-0E7F-DE35-8F8BA56F954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6180" y="1285804"/>
                <a:ext cx="878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E77BA43-CF5C-6C8F-2EF5-B452189FD3EE}"/>
                  </a:ext>
                </a:extLst>
              </p14:cNvPr>
              <p14:cNvContentPartPr/>
              <p14:nvPr/>
            </p14:nvContentPartPr>
            <p14:xfrm>
              <a:off x="1432740" y="1429444"/>
              <a:ext cx="116640" cy="16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E77BA43-CF5C-6C8F-2EF5-B452189FD3E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23740" y="1420239"/>
                <a:ext cx="134280" cy="34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510FBF0-C095-0418-85D2-61262AF2033E}"/>
                  </a:ext>
                </a:extLst>
              </p14:cNvPr>
              <p14:cNvContentPartPr/>
              <p14:nvPr/>
            </p14:nvContentPartPr>
            <p14:xfrm>
              <a:off x="3914940" y="1315684"/>
              <a:ext cx="905400" cy="225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510FBF0-C095-0418-85D2-61262AF2033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5936" y="1306684"/>
                <a:ext cx="923047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A542D21D-225B-AA62-21F2-82854B1E3EAF}"/>
              </a:ext>
            </a:extLst>
          </p:cNvPr>
          <p:cNvGrpSpPr/>
          <p:nvPr/>
        </p:nvGrpSpPr>
        <p:grpSpPr>
          <a:xfrm>
            <a:off x="5455380" y="1322884"/>
            <a:ext cx="1324080" cy="260640"/>
            <a:chOff x="5455380" y="1322884"/>
            <a:chExt cx="13240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71BF72-9247-BA57-5775-EE1DF20E5BE7}"/>
                    </a:ext>
                  </a:extLst>
                </p14:cNvPr>
                <p14:cNvContentPartPr/>
                <p14:nvPr/>
              </p14:nvContentPartPr>
              <p14:xfrm>
                <a:off x="5455380" y="1332604"/>
                <a:ext cx="859680" cy="227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71BF72-9247-BA57-5775-EE1DF20E5B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6376" y="1323604"/>
                  <a:ext cx="877327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9EC3014-28CC-61CD-39D2-1F5CE4E86C0E}"/>
                    </a:ext>
                  </a:extLst>
                </p14:cNvPr>
                <p14:cNvContentPartPr/>
                <p14:nvPr/>
              </p14:nvContentPartPr>
              <p14:xfrm>
                <a:off x="6430260" y="1427284"/>
                <a:ext cx="2484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9EC3014-28CC-61CD-39D2-1F5CE4E86C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1260" y="1418284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1B90B7-D4E6-9E9E-B5DA-26802468D9AE}"/>
                    </a:ext>
                  </a:extLst>
                </p14:cNvPr>
                <p14:cNvContentPartPr/>
                <p14:nvPr/>
              </p14:nvContentPartPr>
              <p14:xfrm>
                <a:off x="6413700" y="1543564"/>
                <a:ext cx="32760" cy="3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1B90B7-D4E6-9E9E-B5DA-26802468D9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04600" y="1534564"/>
                  <a:ext cx="50596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CC66E0-2749-1571-C97C-CAA4A66271A7}"/>
                    </a:ext>
                  </a:extLst>
                </p14:cNvPr>
                <p14:cNvContentPartPr/>
                <p14:nvPr/>
              </p14:nvContentPartPr>
              <p14:xfrm>
                <a:off x="6603420" y="1422604"/>
                <a:ext cx="97200" cy="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CC66E0-2749-1571-C97C-CAA4A66271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94420" y="1413604"/>
                  <a:ext cx="114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942FC4E-F280-AD06-37F0-A043CCDED446}"/>
                    </a:ext>
                  </a:extLst>
                </p14:cNvPr>
                <p14:cNvContentPartPr/>
                <p14:nvPr/>
              </p14:nvContentPartPr>
              <p14:xfrm>
                <a:off x="6579660" y="1322884"/>
                <a:ext cx="199800" cy="19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942FC4E-F280-AD06-37F0-A043CCDED4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70660" y="1313884"/>
                  <a:ext cx="2174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A207AD-6649-6C74-F4C0-80D4A6E29059}"/>
              </a:ext>
            </a:extLst>
          </p:cNvPr>
          <p:cNvGrpSpPr/>
          <p:nvPr/>
        </p:nvGrpSpPr>
        <p:grpSpPr>
          <a:xfrm>
            <a:off x="5792340" y="1107964"/>
            <a:ext cx="123120" cy="275400"/>
            <a:chOff x="5792340" y="1107964"/>
            <a:chExt cx="12312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C68C560-2790-5956-9B85-640CC16736C9}"/>
                    </a:ext>
                  </a:extLst>
                </p14:cNvPr>
                <p14:cNvContentPartPr/>
                <p14:nvPr/>
              </p14:nvContentPartPr>
              <p14:xfrm>
                <a:off x="5792340" y="1116244"/>
                <a:ext cx="31320" cy="267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C68C560-2790-5956-9B85-640CC16736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83340" y="1107244"/>
                  <a:ext cx="48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077BA8-CF9A-2FCF-DDCF-E66D7765E01C}"/>
                    </a:ext>
                  </a:extLst>
                </p14:cNvPr>
                <p14:cNvContentPartPr/>
                <p14:nvPr/>
              </p14:nvContentPartPr>
              <p14:xfrm>
                <a:off x="5888820" y="1107964"/>
                <a:ext cx="26640" cy="216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077BA8-CF9A-2FCF-DDCF-E66D7765E0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79820" y="1098979"/>
                  <a:ext cx="44280" cy="2343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C4BA0FC-B3C9-C2A1-4AA5-95C5E02956F6}"/>
                  </a:ext>
                </a:extLst>
              </p14:cNvPr>
              <p14:cNvContentPartPr/>
              <p14:nvPr/>
            </p14:nvContentPartPr>
            <p14:xfrm>
              <a:off x="5759940" y="827524"/>
              <a:ext cx="155880" cy="1562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C4BA0FC-B3C9-C2A1-4AA5-95C5E02956F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50940" y="818524"/>
                <a:ext cx="1735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ADB561D6-517A-7CD2-C724-DFFC9C18A247}"/>
              </a:ext>
            </a:extLst>
          </p:cNvPr>
          <p:cNvGrpSpPr/>
          <p:nvPr/>
        </p:nvGrpSpPr>
        <p:grpSpPr>
          <a:xfrm>
            <a:off x="7515300" y="1329364"/>
            <a:ext cx="140040" cy="181800"/>
            <a:chOff x="7515300" y="1329364"/>
            <a:chExt cx="14004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CC7CD3C-0775-FCC7-701E-B66FA598995E}"/>
                    </a:ext>
                  </a:extLst>
                </p14:cNvPr>
                <p14:cNvContentPartPr/>
                <p14:nvPr/>
              </p14:nvContentPartPr>
              <p14:xfrm>
                <a:off x="7572540" y="1329364"/>
                <a:ext cx="17280" cy="181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CC7CD3C-0775-FCC7-701E-B66FA59899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63540" y="1320382"/>
                  <a:ext cx="34920" cy="199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B57D45E-3543-90D2-4B57-B3854E34536B}"/>
                    </a:ext>
                  </a:extLst>
                </p14:cNvPr>
                <p14:cNvContentPartPr/>
                <p14:nvPr/>
              </p14:nvContentPartPr>
              <p14:xfrm>
                <a:off x="7515300" y="1381564"/>
                <a:ext cx="140040" cy="1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B57D45E-3543-90D2-4B57-B3854E34536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06300" y="1372564"/>
                  <a:ext cx="157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A346B99-5791-2962-8972-13EDDBAEE28B}"/>
              </a:ext>
            </a:extLst>
          </p:cNvPr>
          <p:cNvGrpSpPr/>
          <p:nvPr/>
        </p:nvGrpSpPr>
        <p:grpSpPr>
          <a:xfrm>
            <a:off x="8203980" y="1216684"/>
            <a:ext cx="1145520" cy="367200"/>
            <a:chOff x="8203980" y="1216684"/>
            <a:chExt cx="114552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3DF377-D8A6-81AA-2A98-9A7CC1110B4B}"/>
                    </a:ext>
                  </a:extLst>
                </p14:cNvPr>
                <p14:cNvContentPartPr/>
                <p14:nvPr/>
              </p14:nvContentPartPr>
              <p14:xfrm>
                <a:off x="8203980" y="1237924"/>
                <a:ext cx="10800" cy="25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3DF377-D8A6-81AA-2A98-9A7CC1110B4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94980" y="1228937"/>
                  <a:ext cx="28440" cy="268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C74C8C-AC7E-7649-CA74-FCB3B334422A}"/>
                    </a:ext>
                  </a:extLst>
                </p14:cNvPr>
                <p14:cNvContentPartPr/>
                <p14:nvPr/>
              </p14:nvContentPartPr>
              <p14:xfrm>
                <a:off x="8294700" y="1216684"/>
                <a:ext cx="7560" cy="28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C74C8C-AC7E-7649-CA74-FCB3B33442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85700" y="1207684"/>
                  <a:ext cx="25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E7B2F72-625D-F6E0-0290-20584D0EC3B6}"/>
                    </a:ext>
                  </a:extLst>
                </p14:cNvPr>
                <p14:cNvContentPartPr/>
                <p14:nvPr/>
              </p14:nvContentPartPr>
              <p14:xfrm>
                <a:off x="8214060" y="1369684"/>
                <a:ext cx="74880" cy="1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E7B2F72-625D-F6E0-0290-20584D0EC3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05060" y="1360875"/>
                  <a:ext cx="92520" cy="33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00F40B0-BF1B-ED29-8C57-3C8B1DDF7AA6}"/>
                    </a:ext>
                  </a:extLst>
                </p14:cNvPr>
                <p14:cNvContentPartPr/>
                <p14:nvPr/>
              </p14:nvContentPartPr>
              <p14:xfrm>
                <a:off x="8423580" y="1365724"/>
                <a:ext cx="102960" cy="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00F40B0-BF1B-ED29-8C57-3C8B1DDF7AA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14580" y="1356724"/>
                  <a:ext cx="120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2A02A6-27C0-63C4-A36D-FFC73A268D7D}"/>
                    </a:ext>
                  </a:extLst>
                </p14:cNvPr>
                <p14:cNvContentPartPr/>
                <p14:nvPr/>
              </p14:nvContentPartPr>
              <p14:xfrm>
                <a:off x="8675580" y="1259164"/>
                <a:ext cx="29160" cy="231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2A02A6-27C0-63C4-A36D-FFC73A268D7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66580" y="1250164"/>
                  <a:ext cx="4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1D6B48-F6EB-D23B-597D-D5665B5CAB34}"/>
                    </a:ext>
                  </a:extLst>
                </p14:cNvPr>
                <p14:cNvContentPartPr/>
                <p14:nvPr/>
              </p14:nvContentPartPr>
              <p14:xfrm>
                <a:off x="8703300" y="1249804"/>
                <a:ext cx="117000" cy="24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1D6B48-F6EB-D23B-597D-D5665B5CAB3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94300" y="1240804"/>
                  <a:ext cx="134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1DE5AE-03F2-BDD8-A11C-A66ED4F744CE}"/>
                    </a:ext>
                  </a:extLst>
                </p14:cNvPr>
                <p14:cNvContentPartPr/>
                <p14:nvPr/>
              </p14:nvContentPartPr>
              <p14:xfrm>
                <a:off x="8970780" y="1331524"/>
                <a:ext cx="68040" cy="178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1DE5AE-03F2-BDD8-A11C-A66ED4F744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61827" y="1322524"/>
                  <a:ext cx="85587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C792875-5C20-B117-C344-118E6DD0CE99}"/>
                    </a:ext>
                  </a:extLst>
                </p14:cNvPr>
                <p14:cNvContentPartPr/>
                <p14:nvPr/>
              </p14:nvContentPartPr>
              <p14:xfrm>
                <a:off x="9111540" y="1384804"/>
                <a:ext cx="100440" cy="19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C792875-5C20-B117-C344-118E6DD0CE9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02540" y="1375804"/>
                  <a:ext cx="118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859353-85AB-3DEB-47BF-629562C5EA6F}"/>
                    </a:ext>
                  </a:extLst>
                </p14:cNvPr>
                <p14:cNvContentPartPr/>
                <p14:nvPr/>
              </p14:nvContentPartPr>
              <p14:xfrm>
                <a:off x="9254820" y="1301284"/>
                <a:ext cx="94680" cy="255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859353-85AB-3DEB-47BF-629562C5EA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45786" y="1292284"/>
                  <a:ext cx="112387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2D1FB7D-8973-AC80-6343-EAF34A6ABC63}"/>
              </a:ext>
            </a:extLst>
          </p:cNvPr>
          <p:cNvGrpSpPr/>
          <p:nvPr/>
        </p:nvGrpSpPr>
        <p:grpSpPr>
          <a:xfrm>
            <a:off x="390360" y="2716746"/>
            <a:ext cx="1408320" cy="915840"/>
            <a:chOff x="390360" y="2716746"/>
            <a:chExt cx="1408320" cy="9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6FDBC9C-7DBA-579D-826E-8A2163AEB22C}"/>
                    </a:ext>
                  </a:extLst>
                </p14:cNvPr>
                <p14:cNvContentPartPr/>
                <p14:nvPr/>
              </p14:nvContentPartPr>
              <p14:xfrm>
                <a:off x="400440" y="3079626"/>
                <a:ext cx="652680" cy="138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6FDBC9C-7DBA-579D-826E-8A2163AEB2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1440" y="3070626"/>
                  <a:ext cx="670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2490E3-54F5-BBF7-3B12-A12819CD8F9E}"/>
                    </a:ext>
                  </a:extLst>
                </p14:cNvPr>
                <p14:cNvContentPartPr/>
                <p14:nvPr/>
              </p14:nvContentPartPr>
              <p14:xfrm>
                <a:off x="390360" y="3218946"/>
                <a:ext cx="658080" cy="413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2490E3-54F5-BBF7-3B12-A12819CD8F9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1355" y="3209954"/>
                  <a:ext cx="675730" cy="431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892BC4-0193-C43C-9A51-E61B6DB0C241}"/>
                    </a:ext>
                  </a:extLst>
                </p14:cNvPr>
                <p14:cNvContentPartPr/>
                <p14:nvPr/>
              </p14:nvContentPartPr>
              <p14:xfrm>
                <a:off x="479640" y="3226146"/>
                <a:ext cx="178920" cy="5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892BC4-0193-C43C-9A51-E61B6DB0C2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0640" y="3217205"/>
                  <a:ext cx="196560" cy="72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2B0171A-3963-CEEC-3F5E-E9FC8BEF399D}"/>
                    </a:ext>
                  </a:extLst>
                </p14:cNvPr>
                <p14:cNvContentPartPr/>
                <p14:nvPr/>
              </p14:nvContentPartPr>
              <p14:xfrm>
                <a:off x="513480" y="3439626"/>
                <a:ext cx="145800" cy="47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2B0171A-3963-CEEC-3F5E-E9FC8BEF39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4480" y="3430626"/>
                  <a:ext cx="163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E7912C2-66D7-5B63-9EF6-20CFEC894A9F}"/>
                    </a:ext>
                  </a:extLst>
                </p14:cNvPr>
                <p14:cNvContentPartPr/>
                <p14:nvPr/>
              </p14:nvContentPartPr>
              <p14:xfrm>
                <a:off x="939720" y="3279426"/>
                <a:ext cx="13320" cy="167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E7912C2-66D7-5B63-9EF6-20CFEC894A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0720" y="3270445"/>
                  <a:ext cx="30960" cy="184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C44DE9C-1C87-23DC-B1F9-D9F64B7C0455}"/>
                    </a:ext>
                  </a:extLst>
                </p14:cNvPr>
                <p14:cNvContentPartPr/>
                <p14:nvPr/>
              </p14:nvContentPartPr>
              <p14:xfrm>
                <a:off x="1037280" y="3104106"/>
                <a:ext cx="55368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C44DE9C-1C87-23DC-B1F9-D9F64B7C04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8280" y="3095129"/>
                  <a:ext cx="571320" cy="15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8437F5-C838-02EB-A097-4E20F46BF6F7}"/>
                    </a:ext>
                  </a:extLst>
                </p14:cNvPr>
                <p14:cNvContentPartPr/>
                <p14:nvPr/>
              </p14:nvContentPartPr>
              <p14:xfrm>
                <a:off x="1267320" y="2906826"/>
                <a:ext cx="27000" cy="208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8437F5-C838-02EB-A097-4E20F46BF6F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58320" y="2897826"/>
                  <a:ext cx="446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1F9BB2-3D5B-3D4E-8DC9-580438A9A93E}"/>
                    </a:ext>
                  </a:extLst>
                </p14:cNvPr>
                <p14:cNvContentPartPr/>
                <p14:nvPr/>
              </p14:nvContentPartPr>
              <p14:xfrm>
                <a:off x="1334640" y="2911146"/>
                <a:ext cx="33840" cy="193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1F9BB2-3D5B-3D4E-8DC9-580438A9A9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25640" y="2902146"/>
                  <a:ext cx="514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B793B5-9D52-EFAC-E892-187812FDA095}"/>
                    </a:ext>
                  </a:extLst>
                </p14:cNvPr>
                <p14:cNvContentPartPr/>
                <p14:nvPr/>
              </p14:nvContentPartPr>
              <p14:xfrm>
                <a:off x="1263360" y="2716746"/>
                <a:ext cx="97920" cy="95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B793B5-9D52-EFAC-E892-187812FDA0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4360" y="2707746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87583A-32DD-3E97-4B46-6A6442696292}"/>
                    </a:ext>
                  </a:extLst>
                </p14:cNvPr>
                <p14:cNvContentPartPr/>
                <p14:nvPr/>
              </p14:nvContentPartPr>
              <p14:xfrm>
                <a:off x="1581960" y="3100866"/>
                <a:ext cx="216720" cy="136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87583A-32DD-3E97-4B46-6A644269629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72960" y="3091842"/>
                  <a:ext cx="234360" cy="1541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72A78CB-6B63-8016-31B7-1949625614AC}"/>
              </a:ext>
            </a:extLst>
          </p:cNvPr>
          <p:cNvGrpSpPr/>
          <p:nvPr/>
        </p:nvGrpSpPr>
        <p:grpSpPr>
          <a:xfrm>
            <a:off x="1878960" y="2967306"/>
            <a:ext cx="108000" cy="181080"/>
            <a:chOff x="1878960" y="2967306"/>
            <a:chExt cx="10800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1CA15B4-F738-52C4-1132-26D2965D0308}"/>
                    </a:ext>
                  </a:extLst>
                </p14:cNvPr>
                <p14:cNvContentPartPr/>
                <p14:nvPr/>
              </p14:nvContentPartPr>
              <p14:xfrm>
                <a:off x="1878960" y="2967306"/>
                <a:ext cx="24120" cy="181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1CA15B4-F738-52C4-1132-26D2965D03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69960" y="2958306"/>
                  <a:ext cx="41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43B5EF6-BBF2-9B1A-77AD-7E8D9AB691A5}"/>
                    </a:ext>
                  </a:extLst>
                </p14:cNvPr>
                <p14:cNvContentPartPr/>
                <p14:nvPr/>
              </p14:nvContentPartPr>
              <p14:xfrm>
                <a:off x="1939080" y="2975226"/>
                <a:ext cx="47880" cy="168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43B5EF6-BBF2-9B1A-77AD-7E8D9AB691A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30080" y="2966226"/>
                  <a:ext cx="65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02B1FC2-0A7D-232F-790F-65F1D0C6BEDD}"/>
                    </a:ext>
                  </a:extLst>
                </p14:cNvPr>
                <p14:cNvContentPartPr/>
                <p14:nvPr/>
              </p14:nvContentPartPr>
              <p14:xfrm>
                <a:off x="1896600" y="3065226"/>
                <a:ext cx="54000" cy="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02B1FC2-0A7D-232F-790F-65F1D0C6BE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87600" y="3056226"/>
                  <a:ext cx="716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3B9C1B4-92F4-0E75-BC9C-F274A92CEB79}"/>
              </a:ext>
            </a:extLst>
          </p:cNvPr>
          <p:cNvGrpSpPr/>
          <p:nvPr/>
        </p:nvGrpSpPr>
        <p:grpSpPr>
          <a:xfrm>
            <a:off x="2278920" y="3328746"/>
            <a:ext cx="106200" cy="172080"/>
            <a:chOff x="2278920" y="3328746"/>
            <a:chExt cx="10620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880BC35-B11C-1F89-3D78-5363BBB9569C}"/>
                    </a:ext>
                  </a:extLst>
                </p14:cNvPr>
                <p14:cNvContentPartPr/>
                <p14:nvPr/>
              </p14:nvContentPartPr>
              <p14:xfrm>
                <a:off x="2306280" y="3328746"/>
                <a:ext cx="32040" cy="17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880BC35-B11C-1F89-3D78-5363BBB956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97280" y="3319746"/>
                  <a:ext cx="49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9A771D-0660-8256-7144-5B75D0691695}"/>
                    </a:ext>
                  </a:extLst>
                </p14:cNvPr>
                <p14:cNvContentPartPr/>
                <p14:nvPr/>
              </p14:nvContentPartPr>
              <p14:xfrm>
                <a:off x="2278920" y="3417666"/>
                <a:ext cx="106200" cy="9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9A771D-0660-8256-7144-5B75D06916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69920" y="3408666"/>
                  <a:ext cx="1238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F181F5D4-C4E6-86C0-668F-C0A2734936AC}"/>
                  </a:ext>
                </a:extLst>
              </p14:cNvPr>
              <p14:cNvContentPartPr/>
              <p14:nvPr/>
            </p14:nvContentPartPr>
            <p14:xfrm>
              <a:off x="4131840" y="3261786"/>
              <a:ext cx="821160" cy="1940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F181F5D4-C4E6-86C0-668F-C0A2734936A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2840" y="3252786"/>
                <a:ext cx="8388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9BEE77D-89A5-988D-AFA7-D5348F946A3D}"/>
                  </a:ext>
                </a:extLst>
              </p14:cNvPr>
              <p14:cNvContentPartPr/>
              <p14:nvPr/>
            </p14:nvContentPartPr>
            <p14:xfrm>
              <a:off x="6146849" y="2816825"/>
              <a:ext cx="114678" cy="1429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9BEE77D-89A5-988D-AFA7-D5348F946A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37833" y="2807825"/>
                <a:ext cx="132349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60E35B9-FA63-B478-443A-E4D04037B41C}"/>
              </a:ext>
            </a:extLst>
          </p:cNvPr>
          <p:cNvGrpSpPr/>
          <p:nvPr/>
        </p:nvGrpSpPr>
        <p:grpSpPr>
          <a:xfrm>
            <a:off x="5238839" y="3074851"/>
            <a:ext cx="1691929" cy="762951"/>
            <a:chOff x="5238839" y="3074851"/>
            <a:chExt cx="1691929" cy="7629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649F34-BAD0-B8DD-6D99-05F993A7F10F}"/>
                    </a:ext>
                  </a:extLst>
                </p14:cNvPr>
                <p14:cNvContentPartPr/>
                <p14:nvPr/>
              </p14:nvContentPartPr>
              <p14:xfrm>
                <a:off x="5249537" y="3258421"/>
                <a:ext cx="659399" cy="187849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649F34-BAD0-B8DD-6D99-05F993A7F1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40534" y="3249424"/>
                  <a:ext cx="677045" cy="20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7B83680-8AAE-2E7D-39E5-598AA46ED38C}"/>
                    </a:ext>
                  </a:extLst>
                </p14:cNvPr>
                <p14:cNvContentPartPr/>
                <p14:nvPr/>
              </p14:nvContentPartPr>
              <p14:xfrm>
                <a:off x="5238839" y="3438568"/>
                <a:ext cx="715454" cy="399234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7B83680-8AAE-2E7D-39E5-598AA46ED38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29842" y="3429568"/>
                  <a:ext cx="733088" cy="416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1B46D91-74B2-A8F1-5B92-F50A99191787}"/>
                    </a:ext>
                  </a:extLst>
                </p14:cNvPr>
                <p14:cNvContentPartPr/>
                <p14:nvPr/>
              </p14:nvContentPartPr>
              <p14:xfrm>
                <a:off x="5344959" y="3398345"/>
                <a:ext cx="170305" cy="68037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1B46D91-74B2-A8F1-5B92-F50A991917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35939" y="3389298"/>
                  <a:ext cx="187985" cy="85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D739E98-CB11-0B88-B585-D3970C7D6EA0}"/>
                    </a:ext>
                  </a:extLst>
                </p14:cNvPr>
                <p14:cNvContentPartPr/>
                <p14:nvPr/>
              </p14:nvContentPartPr>
              <p14:xfrm>
                <a:off x="5424977" y="3671776"/>
                <a:ext cx="161319" cy="39367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D739E98-CB11-0B88-B585-D3970C7D6EA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15975" y="3662747"/>
                  <a:ext cx="178963" cy="57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EB3C3EE-5D9F-D771-BADD-4C0797165AEE}"/>
                    </a:ext>
                  </a:extLst>
                </p14:cNvPr>
                <p14:cNvContentPartPr/>
                <p14:nvPr/>
              </p14:nvContentPartPr>
              <p14:xfrm>
                <a:off x="5795113" y="3488633"/>
                <a:ext cx="25674" cy="191273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EB3C3EE-5D9F-D771-BADD-4C0797165A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86073" y="3479628"/>
                  <a:ext cx="43393" cy="208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DE1E81-9072-FE63-1431-D4D03F12C3E3}"/>
                    </a:ext>
                  </a:extLst>
                </p14:cNvPr>
                <p14:cNvContentPartPr/>
                <p14:nvPr/>
              </p14:nvContentPartPr>
              <p14:xfrm>
                <a:off x="5920917" y="3286663"/>
                <a:ext cx="577669" cy="151906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DE1E81-9072-FE63-1431-D4D03F12C3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11919" y="3277664"/>
                  <a:ext cx="595305" cy="169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027DA3-D995-D945-014C-5DBC5CD86C56}"/>
                    </a:ext>
                  </a:extLst>
                </p14:cNvPr>
                <p14:cNvContentPartPr/>
                <p14:nvPr/>
              </p14:nvContentPartPr>
              <p14:xfrm>
                <a:off x="6168245" y="3099669"/>
                <a:ext cx="44074" cy="203682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027DA3-D995-D945-014C-5DBC5CD86C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59213" y="3090657"/>
                  <a:ext cx="61776" cy="221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03BA93-F7B4-FDCA-9617-1380198E02DA}"/>
                    </a:ext>
                  </a:extLst>
                </p14:cNvPr>
                <p14:cNvContentPartPr/>
                <p14:nvPr/>
              </p14:nvContentPartPr>
              <p14:xfrm>
                <a:off x="6258960" y="3074851"/>
                <a:ext cx="34660" cy="221226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03BA93-F7B4-FDCA-9617-1380198E02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49934" y="3065843"/>
                  <a:ext cx="52351" cy="238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8E0806E-210D-0048-DFA3-728D702D838F}"/>
                    </a:ext>
                  </a:extLst>
                </p14:cNvPr>
                <p14:cNvContentPartPr/>
                <p14:nvPr/>
              </p14:nvContentPartPr>
              <p14:xfrm>
                <a:off x="6572185" y="3300356"/>
                <a:ext cx="32949" cy="29953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8E0806E-210D-0048-DFA3-728D702D83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63231" y="3291334"/>
                  <a:ext cx="50498" cy="47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944A3D0-4E2C-05A8-E5E2-DBA097F6811D}"/>
                    </a:ext>
                  </a:extLst>
                </p14:cNvPr>
                <p14:cNvContentPartPr/>
                <p14:nvPr/>
              </p14:nvContentPartPr>
              <p14:xfrm>
                <a:off x="6554641" y="3476224"/>
                <a:ext cx="35516" cy="30809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944A3D0-4E2C-05A8-E5E2-DBA097F681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45581" y="3467268"/>
                  <a:ext cx="53274" cy="48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816B3E-0365-4845-1277-F2B1DF334378}"/>
                    </a:ext>
                  </a:extLst>
                </p14:cNvPr>
                <p14:cNvContentPartPr/>
                <p14:nvPr/>
              </p14:nvContentPartPr>
              <p14:xfrm>
                <a:off x="6753616" y="3387220"/>
                <a:ext cx="101841" cy="162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816B3E-0365-4845-1277-F2B1DF3343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4619" y="3378187"/>
                  <a:ext cx="119474" cy="33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3BEF90-952A-55A6-40B0-5935F3FC08F0}"/>
                    </a:ext>
                  </a:extLst>
                </p14:cNvPr>
                <p14:cNvContentPartPr/>
                <p14:nvPr/>
              </p14:nvContentPartPr>
              <p14:xfrm>
                <a:off x="6721095" y="3272114"/>
                <a:ext cx="209673" cy="218659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3BEF90-952A-55A6-40B0-5935F3FC08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12104" y="3263108"/>
                  <a:ext cx="227296" cy="2363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77ADC19D-08DB-A567-B68F-FACA1F14FF93}"/>
              </a:ext>
            </a:extLst>
          </p:cNvPr>
          <p:cNvGrpSpPr/>
          <p:nvPr/>
        </p:nvGrpSpPr>
        <p:grpSpPr>
          <a:xfrm>
            <a:off x="2725813" y="1275671"/>
            <a:ext cx="323640" cy="275760"/>
            <a:chOff x="2725813" y="1275671"/>
            <a:chExt cx="32364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48D92FD-E38F-E121-6F66-ABAAC0DB8C99}"/>
                    </a:ext>
                  </a:extLst>
                </p14:cNvPr>
                <p14:cNvContentPartPr/>
                <p14:nvPr/>
              </p14:nvContentPartPr>
              <p14:xfrm>
                <a:off x="2725813" y="1275671"/>
                <a:ext cx="134280" cy="267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48D92FD-E38F-E121-6F66-ABAAC0DB8C9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16813" y="1266671"/>
                  <a:ext cx="151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20E6CA1-FDB4-66E2-B8E0-1494A3855A28}"/>
                    </a:ext>
                  </a:extLst>
                </p14:cNvPr>
                <p14:cNvContentPartPr/>
                <p14:nvPr/>
              </p14:nvContentPartPr>
              <p14:xfrm>
                <a:off x="2914453" y="1449911"/>
                <a:ext cx="135000" cy="101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20E6CA1-FDB4-66E2-B8E0-1494A3855A2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05477" y="1440943"/>
                  <a:ext cx="152593" cy="1190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30FE6AA-20B1-89E9-DA37-D555004BB062}"/>
              </a:ext>
            </a:extLst>
          </p:cNvPr>
          <p:cNvGrpSpPr/>
          <p:nvPr/>
        </p:nvGrpSpPr>
        <p:grpSpPr>
          <a:xfrm>
            <a:off x="7430641" y="3331007"/>
            <a:ext cx="163080" cy="230760"/>
            <a:chOff x="7430641" y="3331007"/>
            <a:chExt cx="16308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0D971D2-7D4A-25B9-16CC-76BC880B9C3D}"/>
                    </a:ext>
                  </a:extLst>
                </p14:cNvPr>
                <p14:cNvContentPartPr/>
                <p14:nvPr/>
              </p14:nvContentPartPr>
              <p14:xfrm>
                <a:off x="7497601" y="3331007"/>
                <a:ext cx="30600" cy="230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0D971D2-7D4A-25B9-16CC-76BC880B9C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88601" y="3322007"/>
                  <a:ext cx="48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3CE6A0B-EB58-C7C1-F034-EB3CD2C9257F}"/>
                    </a:ext>
                  </a:extLst>
                </p14:cNvPr>
                <p14:cNvContentPartPr/>
                <p14:nvPr/>
              </p14:nvContentPartPr>
              <p14:xfrm>
                <a:off x="7430641" y="3431447"/>
                <a:ext cx="163080" cy="12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3CE6A0B-EB58-C7C1-F034-EB3CD2C925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21641" y="3422447"/>
                  <a:ext cx="1807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AD47B74-56F2-6902-AB44-52733F8BEF84}"/>
              </a:ext>
            </a:extLst>
          </p:cNvPr>
          <p:cNvGrpSpPr/>
          <p:nvPr/>
        </p:nvGrpSpPr>
        <p:grpSpPr>
          <a:xfrm>
            <a:off x="8358408" y="2844366"/>
            <a:ext cx="1306080" cy="1308600"/>
            <a:chOff x="7836001" y="2751407"/>
            <a:chExt cx="1306080" cy="13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8DEFC40-D844-AA71-3587-A05707EAD955}"/>
                    </a:ext>
                  </a:extLst>
                </p14:cNvPr>
                <p14:cNvContentPartPr/>
                <p14:nvPr/>
              </p14:nvContentPartPr>
              <p14:xfrm>
                <a:off x="8195281" y="3238847"/>
                <a:ext cx="184320" cy="276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8DEFC40-D844-AA71-3587-A05707EAD9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86281" y="3229859"/>
                  <a:ext cx="201960" cy="293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6CD2DC3-9C44-D931-C2A4-B1FE5907F593}"/>
                    </a:ext>
                  </a:extLst>
                </p14:cNvPr>
                <p14:cNvContentPartPr/>
                <p14:nvPr/>
              </p14:nvContentPartPr>
              <p14:xfrm>
                <a:off x="8548441" y="3034007"/>
                <a:ext cx="304560" cy="200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6CD2DC3-9C44-D931-C2A4-B1FE5907F59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39452" y="3024991"/>
                  <a:ext cx="322179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4F0FE6-F84F-9F3B-4411-F6F3BBA5C3C6}"/>
                    </a:ext>
                  </a:extLst>
                </p14:cNvPr>
                <p14:cNvContentPartPr/>
                <p14:nvPr/>
              </p14:nvContentPartPr>
              <p14:xfrm>
                <a:off x="8848681" y="2751407"/>
                <a:ext cx="46440" cy="28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4F0FE6-F84F-9F3B-4411-F6F3BBA5C3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39750" y="2742407"/>
                  <a:ext cx="63944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56E9273-9AA1-6EC9-45F8-CE19003E4BC1}"/>
                    </a:ext>
                  </a:extLst>
                </p14:cNvPr>
                <p14:cNvContentPartPr/>
                <p14:nvPr/>
              </p14:nvContentPartPr>
              <p14:xfrm>
                <a:off x="8868841" y="3027527"/>
                <a:ext cx="273240" cy="109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56E9273-9AA1-6EC9-45F8-CE19003E4BC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59841" y="3018527"/>
                  <a:ext cx="290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4981D6C-257F-4932-7577-C59B4A7A7F11}"/>
                    </a:ext>
                  </a:extLst>
                </p14:cNvPr>
                <p14:cNvContentPartPr/>
                <p14:nvPr/>
              </p14:nvContentPartPr>
              <p14:xfrm>
                <a:off x="8458081" y="3519287"/>
                <a:ext cx="276120" cy="29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4981D6C-257F-4932-7577-C59B4A7A7F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49069" y="3510287"/>
                  <a:ext cx="293783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A5049A3-22B1-E30C-29A9-FB0DB5A828D4}"/>
                    </a:ext>
                  </a:extLst>
                </p14:cNvPr>
                <p14:cNvContentPartPr/>
                <p14:nvPr/>
              </p14:nvContentPartPr>
              <p14:xfrm>
                <a:off x="8719081" y="3736367"/>
                <a:ext cx="248040" cy="59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A5049A3-22B1-E30C-29A9-FB0DB5A828D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10081" y="3727367"/>
                  <a:ext cx="265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656276A-DC76-3197-7B9B-F38E950FFB31}"/>
                    </a:ext>
                  </a:extLst>
                </p14:cNvPr>
                <p14:cNvContentPartPr/>
                <p14:nvPr/>
              </p14:nvContentPartPr>
              <p14:xfrm>
                <a:off x="8663641" y="3791447"/>
                <a:ext cx="66240" cy="268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656276A-DC76-3197-7B9B-F38E950FFB3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54641" y="3782459"/>
                  <a:ext cx="83880" cy="286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6C95968-3689-F1D0-FA83-E52FBEE77DE9}"/>
                    </a:ext>
                  </a:extLst>
                </p14:cNvPr>
                <p14:cNvContentPartPr/>
                <p14:nvPr/>
              </p14:nvContentPartPr>
              <p14:xfrm>
                <a:off x="8173321" y="3047687"/>
                <a:ext cx="45720" cy="51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6C95968-3689-F1D0-FA83-E52FBEE77D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64321" y="3038687"/>
                  <a:ext cx="63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71DC86-342B-F4D6-231B-F3AD25342EC4}"/>
                    </a:ext>
                  </a:extLst>
                </p14:cNvPr>
                <p14:cNvContentPartPr/>
                <p14:nvPr/>
              </p14:nvContentPartPr>
              <p14:xfrm>
                <a:off x="8332801" y="3036887"/>
                <a:ext cx="53640" cy="52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71DC86-342B-F4D6-231B-F3AD25342E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3801" y="3027887"/>
                  <a:ext cx="71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E60FBCA-FEA0-A654-659E-96A9D8ED9F3A}"/>
                    </a:ext>
                  </a:extLst>
                </p14:cNvPr>
                <p14:cNvContentPartPr/>
                <p14:nvPr/>
              </p14:nvContentPartPr>
              <p14:xfrm>
                <a:off x="7836001" y="3235607"/>
                <a:ext cx="15840" cy="2336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E60FBCA-FEA0-A654-659E-96A9D8ED9F3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27001" y="3226621"/>
                  <a:ext cx="33480" cy="251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D9BFF24-7595-5124-776C-F25BFD8E2EBB}"/>
                    </a:ext>
                  </a:extLst>
                </p14:cNvPr>
                <p14:cNvContentPartPr/>
                <p14:nvPr/>
              </p14:nvContentPartPr>
              <p14:xfrm>
                <a:off x="7920961" y="3251807"/>
                <a:ext cx="39240" cy="228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D9BFF24-7595-5124-776C-F25BFD8E2EB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11961" y="3242807"/>
                  <a:ext cx="56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ACCA4E4-5F69-DE58-5C3A-B418533BCA10}"/>
                    </a:ext>
                  </a:extLst>
                </p14:cNvPr>
                <p14:cNvContentPartPr/>
                <p14:nvPr/>
              </p14:nvContentPartPr>
              <p14:xfrm>
                <a:off x="7855801" y="3368087"/>
                <a:ext cx="64800" cy="7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ACCA4E4-5F69-DE58-5C3A-B418533BCA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46801" y="3359087"/>
                  <a:ext cx="82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803AB3-8791-F45E-9E6C-FFD1A9C32A0D}"/>
                    </a:ext>
                  </a:extLst>
                </p14:cNvPr>
                <p14:cNvContentPartPr/>
                <p14:nvPr/>
              </p14:nvContentPartPr>
              <p14:xfrm>
                <a:off x="8014561" y="3357647"/>
                <a:ext cx="75240" cy="2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803AB3-8791-F45E-9E6C-FFD1A9C32A0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05518" y="3348647"/>
                  <a:ext cx="92965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B57CCBD-571D-24F2-E283-4C8511E89526}"/>
              </a:ext>
            </a:extLst>
          </p:cNvPr>
          <p:cNvGrpSpPr/>
          <p:nvPr/>
        </p:nvGrpSpPr>
        <p:grpSpPr>
          <a:xfrm>
            <a:off x="2704561" y="3253247"/>
            <a:ext cx="206640" cy="276120"/>
            <a:chOff x="2704561" y="3253247"/>
            <a:chExt cx="2066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712F6D-490E-9469-2A48-9ACBFAEA589B}"/>
                    </a:ext>
                  </a:extLst>
                </p14:cNvPr>
                <p14:cNvContentPartPr/>
                <p14:nvPr/>
              </p14:nvContentPartPr>
              <p14:xfrm>
                <a:off x="2704561" y="3253247"/>
                <a:ext cx="139680" cy="276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712F6D-490E-9469-2A48-9ACBFAEA58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95561" y="3244247"/>
                  <a:ext cx="157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1E5C53A-B45B-C9C1-A30C-04F832E4C6FC}"/>
                    </a:ext>
                  </a:extLst>
                </p14:cNvPr>
                <p14:cNvContentPartPr/>
                <p14:nvPr/>
              </p14:nvContentPartPr>
              <p14:xfrm>
                <a:off x="2844601" y="3280247"/>
                <a:ext cx="66600" cy="221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1E5C53A-B45B-C9C1-A30C-04F832E4C6F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35601" y="3271262"/>
                  <a:ext cx="84240" cy="2386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AE87457E-0D92-0170-9676-26B6BCDC834B}"/>
              </a:ext>
            </a:extLst>
          </p:cNvPr>
          <p:cNvGrpSpPr/>
          <p:nvPr/>
        </p:nvGrpSpPr>
        <p:grpSpPr>
          <a:xfrm>
            <a:off x="3081121" y="3282767"/>
            <a:ext cx="699840" cy="665640"/>
            <a:chOff x="3081121" y="3282767"/>
            <a:chExt cx="69984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1C0F517-D278-6D9C-C53A-F0B8FB269126}"/>
                    </a:ext>
                  </a:extLst>
                </p14:cNvPr>
                <p14:cNvContentPartPr/>
                <p14:nvPr/>
              </p14:nvContentPartPr>
              <p14:xfrm>
                <a:off x="3186241" y="3282767"/>
                <a:ext cx="150840" cy="213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1C0F517-D278-6D9C-C53A-F0B8FB2691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77241" y="3273782"/>
                  <a:ext cx="168480" cy="23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BD3C3B7-6A04-2415-03F0-36E400EE1206}"/>
                    </a:ext>
                  </a:extLst>
                </p14:cNvPr>
                <p14:cNvContentPartPr/>
                <p14:nvPr/>
              </p14:nvContentPartPr>
              <p14:xfrm>
                <a:off x="3403321" y="3562847"/>
                <a:ext cx="156240" cy="223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BD3C3B7-6A04-2415-03F0-36E400EE12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94321" y="3553847"/>
                  <a:ext cx="1738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A9593E7-B5AD-F34A-4375-F35645E766C4}"/>
                    </a:ext>
                  </a:extLst>
                </p14:cNvPr>
                <p14:cNvContentPartPr/>
                <p14:nvPr/>
              </p14:nvContentPartPr>
              <p14:xfrm>
                <a:off x="3554881" y="3771287"/>
                <a:ext cx="226080" cy="40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A9593E7-B5AD-F34A-4375-F35645E766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45881" y="3762287"/>
                  <a:ext cx="243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181BD9D-4547-FC75-547A-B506AEBE283B}"/>
                    </a:ext>
                  </a:extLst>
                </p14:cNvPr>
                <p14:cNvContentPartPr/>
                <p14:nvPr/>
              </p14:nvContentPartPr>
              <p14:xfrm>
                <a:off x="3476761" y="3796847"/>
                <a:ext cx="77040" cy="151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181BD9D-4547-FC75-547A-B506AEBE283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67761" y="3787847"/>
                  <a:ext cx="9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E766BD3-5949-F9C4-5355-1A8540E21BAF}"/>
                    </a:ext>
                  </a:extLst>
                </p14:cNvPr>
                <p14:cNvContentPartPr/>
                <p14:nvPr/>
              </p14:nvContentPartPr>
              <p14:xfrm>
                <a:off x="3081121" y="3368447"/>
                <a:ext cx="33480" cy="30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E766BD3-5949-F9C4-5355-1A8540E21BA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72217" y="3359447"/>
                  <a:ext cx="50932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09DAF66-8915-D7FF-741E-D3FDFFD56B32}"/>
                    </a:ext>
                  </a:extLst>
                </p14:cNvPr>
                <p14:cNvContentPartPr/>
                <p14:nvPr/>
              </p14:nvContentPartPr>
              <p14:xfrm>
                <a:off x="3119281" y="3504167"/>
                <a:ext cx="23040" cy="244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09DAF66-8915-D7FF-741E-D3FDFFD56B3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10281" y="3495167"/>
                  <a:ext cx="406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A9FD4D6-59B5-21EA-7993-56F266A6DBC2}"/>
              </a:ext>
            </a:extLst>
          </p:cNvPr>
          <p:cNvGrpSpPr/>
          <p:nvPr/>
        </p:nvGrpSpPr>
        <p:grpSpPr>
          <a:xfrm>
            <a:off x="2996521" y="2794967"/>
            <a:ext cx="879840" cy="363240"/>
            <a:chOff x="2996521" y="2794967"/>
            <a:chExt cx="8798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AE1016-E2F1-7048-3C9D-C5D4E47BE411}"/>
                    </a:ext>
                  </a:extLst>
                </p14:cNvPr>
                <p14:cNvContentPartPr/>
                <p14:nvPr/>
              </p14:nvContentPartPr>
              <p14:xfrm>
                <a:off x="3432121" y="2794967"/>
                <a:ext cx="298080" cy="357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AE1016-E2F1-7048-3C9D-C5D4E47BE4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23121" y="2785967"/>
                  <a:ext cx="315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08864F-BA4A-FAAD-F071-01ECE9A202B5}"/>
                    </a:ext>
                  </a:extLst>
                </p14:cNvPr>
                <p14:cNvContentPartPr/>
                <p14:nvPr/>
              </p14:nvContentPartPr>
              <p14:xfrm>
                <a:off x="3666481" y="3039767"/>
                <a:ext cx="209880" cy="55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08864F-BA4A-FAAD-F071-01ECE9A202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57481" y="3030767"/>
                  <a:ext cx="22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8AFDFC-FA20-B9C5-BB8E-13CA5386C1D9}"/>
                    </a:ext>
                  </a:extLst>
                </p14:cNvPr>
                <p14:cNvContentPartPr/>
                <p14:nvPr/>
              </p14:nvContentPartPr>
              <p14:xfrm>
                <a:off x="3145561" y="3121847"/>
                <a:ext cx="32040" cy="36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8AFDFC-FA20-B9C5-BB8E-13CA5386C1D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36561" y="3112757"/>
                  <a:ext cx="49680" cy="54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1BE8FB7-26D7-8527-B1B7-B256B177C2DA}"/>
                    </a:ext>
                  </a:extLst>
                </p14:cNvPr>
                <p14:cNvContentPartPr/>
                <p14:nvPr/>
              </p14:nvContentPartPr>
              <p14:xfrm>
                <a:off x="3233761" y="3120407"/>
                <a:ext cx="41040" cy="37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1BE8FB7-26D7-8527-B1B7-B256B177C2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24681" y="3111407"/>
                  <a:ext cx="58836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4698405-EA73-23B5-1B68-7A1AB0FF975E}"/>
                    </a:ext>
                  </a:extLst>
                </p14:cNvPr>
                <p14:cNvContentPartPr/>
                <p14:nvPr/>
              </p14:nvContentPartPr>
              <p14:xfrm>
                <a:off x="3059161" y="2943647"/>
                <a:ext cx="83880" cy="20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4698405-EA73-23B5-1B68-7A1AB0FF975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50161" y="2934647"/>
                  <a:ext cx="101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4A634AA-4D2B-A045-9615-31D61199F3E0}"/>
                    </a:ext>
                  </a:extLst>
                </p14:cNvPr>
                <p14:cNvContentPartPr/>
                <p14:nvPr/>
              </p14:nvContentPartPr>
              <p14:xfrm>
                <a:off x="2996521" y="2837447"/>
                <a:ext cx="231480" cy="204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4A634AA-4D2B-A045-9615-31D61199F3E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87521" y="2828447"/>
                  <a:ext cx="2491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F3EAB08-DE13-1B6C-C7A0-2789F04F8E62}"/>
                  </a:ext>
                </a:extLst>
              </p14:cNvPr>
              <p14:cNvContentPartPr/>
              <p14:nvPr/>
            </p14:nvContentPartPr>
            <p14:xfrm>
              <a:off x="-13009" y="2489867"/>
              <a:ext cx="11957040" cy="1407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F3EAB08-DE13-1B6C-C7A0-2789F04F8E6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-22009" y="2480890"/>
                <a:ext cx="11974679" cy="158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0138EAB-7B4B-69EB-3A7F-3A1E2005A6E5}"/>
                  </a:ext>
                </a:extLst>
              </p14:cNvPr>
              <p14:cNvContentPartPr/>
              <p14:nvPr/>
            </p14:nvContentPartPr>
            <p14:xfrm>
              <a:off x="55031" y="4652927"/>
              <a:ext cx="11889000" cy="1918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0138EAB-7B4B-69EB-3A7F-3A1E2005A6E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6031" y="4643927"/>
                <a:ext cx="11906641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7809D844-B60F-F453-B339-D553E020108F}"/>
                  </a:ext>
                </a:extLst>
              </p14:cNvPr>
              <p14:cNvContentPartPr/>
              <p14:nvPr/>
            </p14:nvContentPartPr>
            <p14:xfrm>
              <a:off x="739920" y="4965227"/>
              <a:ext cx="104040" cy="135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7809D844-B60F-F453-B339-D553E020108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30951" y="4956227"/>
                <a:ext cx="121619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46AC7C24-233B-C5A6-6A7F-DE7E249E9AAD}"/>
              </a:ext>
            </a:extLst>
          </p:cNvPr>
          <p:cNvGrpSpPr/>
          <p:nvPr/>
        </p:nvGrpSpPr>
        <p:grpSpPr>
          <a:xfrm>
            <a:off x="451200" y="5202467"/>
            <a:ext cx="1551600" cy="465840"/>
            <a:chOff x="451200" y="5202467"/>
            <a:chExt cx="155160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B0C794F-0AC9-3F31-9EA8-766966F97C5E}"/>
                    </a:ext>
                  </a:extLst>
                </p14:cNvPr>
                <p14:cNvContentPartPr/>
                <p14:nvPr/>
              </p14:nvContentPartPr>
              <p14:xfrm>
                <a:off x="451200" y="5449427"/>
                <a:ext cx="1551600" cy="218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B0C794F-0AC9-3F31-9EA8-766966F97C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2198" y="5440412"/>
                  <a:ext cx="1569244" cy="236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4AFBD92-164A-27D8-7C82-58AE1EB20FB8}"/>
                    </a:ext>
                  </a:extLst>
                </p14:cNvPr>
                <p14:cNvContentPartPr/>
                <p14:nvPr/>
              </p14:nvContentPartPr>
              <p14:xfrm>
                <a:off x="736320" y="5202467"/>
                <a:ext cx="48240" cy="266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4AFBD92-164A-27D8-7C82-58AE1EB20FB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7252" y="5193479"/>
                  <a:ext cx="66013" cy="28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7D463AE-F26C-1F2F-EEB2-F9610E0AD536}"/>
                    </a:ext>
                  </a:extLst>
                </p14:cNvPr>
                <p14:cNvContentPartPr/>
                <p14:nvPr/>
              </p14:nvContentPartPr>
              <p14:xfrm>
                <a:off x="837480" y="5204267"/>
                <a:ext cx="24480" cy="241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7D463AE-F26C-1F2F-EEB2-F9610E0AD5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8610" y="5195267"/>
                  <a:ext cx="41864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28DBD2C-F17A-A515-99EF-37E6CD2C8C78}"/>
                    </a:ext>
                  </a:extLst>
                </p14:cNvPr>
                <p14:cNvContentPartPr/>
                <p14:nvPr/>
              </p14:nvContentPartPr>
              <p14:xfrm>
                <a:off x="1532280" y="5204627"/>
                <a:ext cx="15840" cy="268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28DBD2C-F17A-A515-99EF-37E6CD2C8C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23280" y="5195627"/>
                  <a:ext cx="33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E7FF59-7437-DB1B-C339-E1FE64656379}"/>
                    </a:ext>
                  </a:extLst>
                </p14:cNvPr>
                <p14:cNvContentPartPr/>
                <p14:nvPr/>
              </p14:nvContentPartPr>
              <p14:xfrm>
                <a:off x="1591680" y="5206427"/>
                <a:ext cx="25920" cy="248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E7FF59-7437-DB1B-C339-E1FE646563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82680" y="5197427"/>
                  <a:ext cx="4356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629C5F54-C0D5-2E65-6071-7B5168B26D01}"/>
                  </a:ext>
                </a:extLst>
              </p14:cNvPr>
              <p14:cNvContentPartPr/>
              <p14:nvPr/>
            </p14:nvContentPartPr>
            <p14:xfrm>
              <a:off x="1508880" y="4955507"/>
              <a:ext cx="105120" cy="1468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629C5F54-C0D5-2E65-6071-7B5168B26D0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499880" y="4946529"/>
                <a:ext cx="122760" cy="164477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D790DBD-A442-0CC5-996B-CAA009EEDE53}"/>
              </a:ext>
            </a:extLst>
          </p:cNvPr>
          <p:cNvGrpSpPr/>
          <p:nvPr/>
        </p:nvGrpSpPr>
        <p:grpSpPr>
          <a:xfrm>
            <a:off x="1074360" y="5621507"/>
            <a:ext cx="297360" cy="205560"/>
            <a:chOff x="1074360" y="5621507"/>
            <a:chExt cx="2973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4CC5190-A3B6-310D-5902-A69110994DE2}"/>
                    </a:ext>
                  </a:extLst>
                </p14:cNvPr>
                <p14:cNvContentPartPr/>
                <p14:nvPr/>
              </p14:nvContentPartPr>
              <p14:xfrm>
                <a:off x="1074360" y="5621507"/>
                <a:ext cx="101880" cy="195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4CC5190-A3B6-310D-5902-A69110994D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5360" y="5612524"/>
                  <a:ext cx="119520" cy="21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F36C373-2DA8-FF50-81D5-4E3A24F2BC2B}"/>
                    </a:ext>
                  </a:extLst>
                </p14:cNvPr>
                <p14:cNvContentPartPr/>
                <p14:nvPr/>
              </p14:nvContentPartPr>
              <p14:xfrm>
                <a:off x="1189200" y="5632307"/>
                <a:ext cx="182520" cy="194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F36C373-2DA8-FF50-81D5-4E3A24F2BC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0200" y="5623324"/>
                  <a:ext cx="200160" cy="2123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5994BE7-9C94-4BE8-7A6A-FB9399D3863A}"/>
              </a:ext>
            </a:extLst>
          </p:cNvPr>
          <p:cNvGrpSpPr/>
          <p:nvPr/>
        </p:nvGrpSpPr>
        <p:grpSpPr>
          <a:xfrm>
            <a:off x="1440120" y="5815187"/>
            <a:ext cx="113400" cy="184320"/>
            <a:chOff x="1440120" y="5815187"/>
            <a:chExt cx="11340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698493-54B9-E17B-0EFA-D6DD5D393D6E}"/>
                    </a:ext>
                  </a:extLst>
                </p14:cNvPr>
                <p14:cNvContentPartPr/>
                <p14:nvPr/>
              </p14:nvContentPartPr>
              <p14:xfrm>
                <a:off x="1440120" y="5815187"/>
                <a:ext cx="26640" cy="176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698493-54B9-E17B-0EFA-D6DD5D393D6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31120" y="5806187"/>
                  <a:ext cx="4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AC58353-B7DD-5D31-89EA-1FAC01C7A548}"/>
                    </a:ext>
                  </a:extLst>
                </p14:cNvPr>
                <p14:cNvContentPartPr/>
                <p14:nvPr/>
              </p14:nvContentPartPr>
              <p14:xfrm>
                <a:off x="1509240" y="5819867"/>
                <a:ext cx="44280" cy="179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AC58353-B7DD-5D31-89EA-1FAC01C7A54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00240" y="5810867"/>
                  <a:ext cx="61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AA2527F-F938-D056-8B64-B87B79D33BCE}"/>
                    </a:ext>
                  </a:extLst>
                </p14:cNvPr>
                <p14:cNvContentPartPr/>
                <p14:nvPr/>
              </p14:nvContentPartPr>
              <p14:xfrm>
                <a:off x="1463160" y="5923187"/>
                <a:ext cx="63000" cy="46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AA2527F-F938-D056-8B64-B87B79D33B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54211" y="5914187"/>
                  <a:ext cx="8054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7358D91-F1CC-313D-C642-E803B85E8A0C}"/>
              </a:ext>
            </a:extLst>
          </p:cNvPr>
          <p:cNvGrpSpPr/>
          <p:nvPr/>
        </p:nvGrpSpPr>
        <p:grpSpPr>
          <a:xfrm>
            <a:off x="943680" y="5799347"/>
            <a:ext cx="72360" cy="203400"/>
            <a:chOff x="943680" y="5799347"/>
            <a:chExt cx="7236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354A9F0-77F0-C0C4-EE6E-1F53B703609F}"/>
                    </a:ext>
                  </a:extLst>
                </p14:cNvPr>
                <p14:cNvContentPartPr/>
                <p14:nvPr/>
              </p14:nvContentPartPr>
              <p14:xfrm>
                <a:off x="943680" y="5818787"/>
                <a:ext cx="9000" cy="163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354A9F0-77F0-C0C4-EE6E-1F53B70360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4680" y="5809787"/>
                  <a:ext cx="26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BD9B413-083B-C58F-C50A-939292AB0DB7}"/>
                    </a:ext>
                  </a:extLst>
                </p14:cNvPr>
                <p14:cNvContentPartPr/>
                <p14:nvPr/>
              </p14:nvContentPartPr>
              <p14:xfrm>
                <a:off x="991920" y="5799347"/>
                <a:ext cx="24120" cy="203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BD9B413-083B-C58F-C50A-939292AB0D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2920" y="5790347"/>
                  <a:ext cx="41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D535C30-4503-FC08-2EC7-F8339683DA49}"/>
                    </a:ext>
                  </a:extLst>
                </p14:cNvPr>
                <p14:cNvContentPartPr/>
                <p14:nvPr/>
              </p14:nvContentPartPr>
              <p14:xfrm>
                <a:off x="958080" y="5918507"/>
                <a:ext cx="53640" cy="3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D535C30-4503-FC08-2EC7-F8339683DA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49080" y="5909507"/>
                  <a:ext cx="712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3F10A2E-AB04-8864-6220-9FCA17E00B8A}"/>
              </a:ext>
            </a:extLst>
          </p:cNvPr>
          <p:cNvGrpSpPr/>
          <p:nvPr/>
        </p:nvGrpSpPr>
        <p:grpSpPr>
          <a:xfrm>
            <a:off x="2464320" y="5490107"/>
            <a:ext cx="178200" cy="201960"/>
            <a:chOff x="2464320" y="5490107"/>
            <a:chExt cx="17820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1316B27-D051-71B1-1A62-AF4DCFFEBA91}"/>
                    </a:ext>
                  </a:extLst>
                </p14:cNvPr>
                <p14:cNvContentPartPr/>
                <p14:nvPr/>
              </p14:nvContentPartPr>
              <p14:xfrm>
                <a:off x="2532000" y="5490107"/>
                <a:ext cx="50040" cy="201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1316B27-D051-71B1-1A62-AF4DCFFEBA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3000" y="5481123"/>
                  <a:ext cx="67680" cy="21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AB7C2AE-9B98-7237-7902-8F71FF464849}"/>
                    </a:ext>
                  </a:extLst>
                </p14:cNvPr>
                <p14:cNvContentPartPr/>
                <p14:nvPr/>
              </p14:nvContentPartPr>
              <p14:xfrm>
                <a:off x="2464320" y="5564627"/>
                <a:ext cx="178200" cy="6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AB7C2AE-9B98-7237-7902-8F71FF4648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55320" y="5555627"/>
                  <a:ext cx="1958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3C0F371-A3A9-686C-70E9-D45067447E05}"/>
              </a:ext>
            </a:extLst>
          </p:cNvPr>
          <p:cNvGrpSpPr/>
          <p:nvPr/>
        </p:nvGrpSpPr>
        <p:grpSpPr>
          <a:xfrm>
            <a:off x="2974440" y="5173667"/>
            <a:ext cx="927000" cy="577080"/>
            <a:chOff x="2974440" y="5173667"/>
            <a:chExt cx="92700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54F80F2-696C-2C1F-52D4-46D92F75D405}"/>
                    </a:ext>
                  </a:extLst>
                </p14:cNvPr>
                <p14:cNvContentPartPr/>
                <p14:nvPr/>
              </p14:nvContentPartPr>
              <p14:xfrm>
                <a:off x="3280440" y="5423867"/>
                <a:ext cx="171720" cy="226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54F80F2-696C-2C1F-52D4-46D92F75D40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271440" y="5414853"/>
                  <a:ext cx="189360" cy="244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16F4EBA-977A-91F5-AAC2-2262D768C69E}"/>
                    </a:ext>
                  </a:extLst>
                </p14:cNvPr>
                <p14:cNvContentPartPr/>
                <p14:nvPr/>
              </p14:nvContentPartPr>
              <p14:xfrm>
                <a:off x="3512280" y="5404067"/>
                <a:ext cx="99360" cy="237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16F4EBA-977A-91F5-AAC2-2262D768C6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03247" y="5395067"/>
                  <a:ext cx="117064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98B1224-829B-5691-296E-EF5559B5D866}"/>
                    </a:ext>
                  </a:extLst>
                </p14:cNvPr>
                <p14:cNvContentPartPr/>
                <p14:nvPr/>
              </p14:nvContentPartPr>
              <p14:xfrm>
                <a:off x="3542160" y="5511707"/>
                <a:ext cx="106560" cy="16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98B1224-829B-5691-296E-EF5559B5D86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33160" y="5502707"/>
                  <a:ext cx="124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52D7D2E-11A7-FAAF-A7C8-D4586A59BAB1}"/>
                    </a:ext>
                  </a:extLst>
                </p14:cNvPr>
                <p14:cNvContentPartPr/>
                <p14:nvPr/>
              </p14:nvContentPartPr>
              <p14:xfrm>
                <a:off x="3547920" y="5592347"/>
                <a:ext cx="146160" cy="48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52D7D2E-11A7-FAAF-A7C8-D4586A59BAB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538920" y="5583347"/>
                  <a:ext cx="163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76241F1-E534-7C86-8CF9-F57BD5811FE9}"/>
                    </a:ext>
                  </a:extLst>
                </p14:cNvPr>
                <p14:cNvContentPartPr/>
                <p14:nvPr/>
              </p14:nvContentPartPr>
              <p14:xfrm>
                <a:off x="3766800" y="5384627"/>
                <a:ext cx="134640" cy="266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76241F1-E534-7C86-8CF9-F57BD5811F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57800" y="5375639"/>
                  <a:ext cx="152280" cy="28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3042C09-97D6-7F11-EF51-49AF452AA0CD}"/>
                    </a:ext>
                  </a:extLst>
                </p14:cNvPr>
                <p14:cNvContentPartPr/>
                <p14:nvPr/>
              </p14:nvContentPartPr>
              <p14:xfrm>
                <a:off x="3728280" y="5523947"/>
                <a:ext cx="128520" cy="93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3042C09-97D6-7F11-EF51-49AF452AA0C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19280" y="5514947"/>
                  <a:ext cx="146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E66AAD-03E8-6871-6419-3F28D0D2CA28}"/>
                    </a:ext>
                  </a:extLst>
                </p14:cNvPr>
                <p14:cNvContentPartPr/>
                <p14:nvPr/>
              </p14:nvContentPartPr>
              <p14:xfrm>
                <a:off x="3252360" y="5325587"/>
                <a:ext cx="27360" cy="31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E66AAD-03E8-6871-6419-3F28D0D2CA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43240" y="5316587"/>
                  <a:ext cx="45235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F0854B2-C45B-FB80-B5D7-804EDC20F7C0}"/>
                    </a:ext>
                  </a:extLst>
                </p14:cNvPr>
                <p14:cNvContentPartPr/>
                <p14:nvPr/>
              </p14:nvContentPartPr>
              <p14:xfrm>
                <a:off x="3345960" y="5307587"/>
                <a:ext cx="28800" cy="3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F0854B2-C45B-FB80-B5D7-804EDC20F7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36960" y="5298481"/>
                  <a:ext cx="46440" cy="4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ABD3B1D-5AC9-9552-AB0A-16A3D870AC46}"/>
                    </a:ext>
                  </a:extLst>
                </p14:cNvPr>
                <p14:cNvContentPartPr/>
                <p14:nvPr/>
              </p14:nvContentPartPr>
              <p14:xfrm>
                <a:off x="3176760" y="5491547"/>
                <a:ext cx="22680" cy="25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ABD3B1D-5AC9-9552-AB0A-16A3D870AC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167760" y="5482547"/>
                  <a:ext cx="40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AEE857B-7F87-1207-A974-2A039EE653B8}"/>
                    </a:ext>
                  </a:extLst>
                </p14:cNvPr>
                <p14:cNvContentPartPr/>
                <p14:nvPr/>
              </p14:nvContentPartPr>
              <p14:xfrm>
                <a:off x="3180360" y="5576507"/>
                <a:ext cx="23040" cy="18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AEE857B-7F87-1207-A974-2A039EE653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71217" y="5567507"/>
                  <a:ext cx="4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C99FFAA-3BE7-2E3C-1B6B-0426DC7C388A}"/>
                    </a:ext>
                  </a:extLst>
                </p14:cNvPr>
                <p14:cNvContentPartPr/>
                <p14:nvPr/>
              </p14:nvContentPartPr>
              <p14:xfrm>
                <a:off x="3305280" y="5716907"/>
                <a:ext cx="34560" cy="28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C99FFAA-3BE7-2E3C-1B6B-0426DC7C388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296373" y="5707907"/>
                  <a:ext cx="52018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3989BA2-96B3-4FC6-12E4-8EE55868D45C}"/>
                    </a:ext>
                  </a:extLst>
                </p14:cNvPr>
                <p14:cNvContentPartPr/>
                <p14:nvPr/>
              </p14:nvContentPartPr>
              <p14:xfrm>
                <a:off x="3395640" y="5716547"/>
                <a:ext cx="28440" cy="34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3989BA2-96B3-4FC6-12E4-8EE55868D45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386640" y="5707547"/>
                  <a:ext cx="46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B99B426-D908-74B1-76D9-795A53ED8649}"/>
                    </a:ext>
                  </a:extLst>
                </p14:cNvPr>
                <p14:cNvContentPartPr/>
                <p14:nvPr/>
              </p14:nvContentPartPr>
              <p14:xfrm>
                <a:off x="3012600" y="5262587"/>
                <a:ext cx="70200" cy="27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B99B426-D908-74B1-76D9-795A53ED864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03600" y="5253587"/>
                  <a:ext cx="87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804E206-D227-590A-C2D3-205A4E246E83}"/>
                    </a:ext>
                  </a:extLst>
                </p14:cNvPr>
                <p14:cNvContentPartPr/>
                <p14:nvPr/>
              </p14:nvContentPartPr>
              <p14:xfrm>
                <a:off x="2974440" y="5173667"/>
                <a:ext cx="187200" cy="178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804E206-D227-590A-C2D3-205A4E246E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65440" y="5164667"/>
                  <a:ext cx="20484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C9592576-4C44-52C7-3079-8A04728E06EB}"/>
                  </a:ext>
                </a:extLst>
              </p14:cNvPr>
              <p14:cNvContentPartPr/>
              <p14:nvPr/>
            </p14:nvContentPartPr>
            <p14:xfrm>
              <a:off x="4425960" y="5396867"/>
              <a:ext cx="996120" cy="2145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C9592576-4C44-52C7-3079-8A04728E06EB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416960" y="5387852"/>
                <a:ext cx="1013760" cy="23223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62D83627-867C-1CBA-EEBE-9E13EA4F12E4}"/>
              </a:ext>
            </a:extLst>
          </p:cNvPr>
          <p:cNvGrpSpPr/>
          <p:nvPr/>
        </p:nvGrpSpPr>
        <p:grpSpPr>
          <a:xfrm>
            <a:off x="6545280" y="5996987"/>
            <a:ext cx="108000" cy="163440"/>
            <a:chOff x="6545280" y="5996987"/>
            <a:chExt cx="10800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9CAD233-3B38-52C5-FC16-1C048D36AC37}"/>
                    </a:ext>
                  </a:extLst>
                </p14:cNvPr>
                <p14:cNvContentPartPr/>
                <p14:nvPr/>
              </p14:nvContentPartPr>
              <p14:xfrm>
                <a:off x="6545280" y="6017867"/>
                <a:ext cx="19080" cy="142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9CAD233-3B38-52C5-FC16-1C048D36AC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36280" y="6008867"/>
                  <a:ext cx="36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CEB4A45-E1DE-4B39-BB03-BF8AEF0D5C5F}"/>
                    </a:ext>
                  </a:extLst>
                </p14:cNvPr>
                <p14:cNvContentPartPr/>
                <p14:nvPr/>
              </p14:nvContentPartPr>
              <p14:xfrm>
                <a:off x="6609720" y="5996987"/>
                <a:ext cx="43560" cy="151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CEB4A45-E1DE-4B39-BB03-BF8AEF0D5C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600794" y="5987966"/>
                  <a:ext cx="61055" cy="169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CB24A53-AE8C-7A4C-B6CD-1FBCADC6F022}"/>
                    </a:ext>
                  </a:extLst>
                </p14:cNvPr>
                <p14:cNvContentPartPr/>
                <p14:nvPr/>
              </p14:nvContentPartPr>
              <p14:xfrm>
                <a:off x="6561480" y="6070787"/>
                <a:ext cx="79920" cy="133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CB24A53-AE8C-7A4C-B6CD-1FBCADC6F0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52480" y="6061787"/>
                  <a:ext cx="975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4E01CD32-4B46-FDAD-1E49-2DB492CC5421}"/>
              </a:ext>
            </a:extLst>
          </p:cNvPr>
          <p:cNvGrpSpPr/>
          <p:nvPr/>
        </p:nvGrpSpPr>
        <p:grpSpPr>
          <a:xfrm>
            <a:off x="5802240" y="4938587"/>
            <a:ext cx="1466280" cy="965880"/>
            <a:chOff x="5802240" y="4938587"/>
            <a:chExt cx="146628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F469FED-8E2F-65E7-88FE-F834ABA59DBE}"/>
                    </a:ext>
                  </a:extLst>
                </p14:cNvPr>
                <p14:cNvContentPartPr/>
                <p14:nvPr/>
              </p14:nvContentPartPr>
              <p14:xfrm>
                <a:off x="6101760" y="5014187"/>
                <a:ext cx="126000" cy="137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F469FED-8E2F-65E7-88FE-F834ABA59DB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92760" y="5005187"/>
                  <a:ext cx="143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B2DFD2C-5522-439F-CA1F-C84206F26C5A}"/>
                    </a:ext>
                  </a:extLst>
                </p14:cNvPr>
                <p14:cNvContentPartPr/>
                <p14:nvPr/>
              </p14:nvContentPartPr>
              <p14:xfrm>
                <a:off x="5802240" y="5486867"/>
                <a:ext cx="1466280" cy="2386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B2DFD2C-5522-439F-CA1F-C84206F26C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93240" y="5477853"/>
                  <a:ext cx="1483920" cy="256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8EC2F03-C094-B3F4-132C-27E2E4651C4E}"/>
                    </a:ext>
                  </a:extLst>
                </p14:cNvPr>
                <p14:cNvContentPartPr/>
                <p14:nvPr/>
              </p14:nvContentPartPr>
              <p14:xfrm>
                <a:off x="6119400" y="5248907"/>
                <a:ext cx="53640" cy="250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8EC2F03-C094-B3F4-132C-27E2E4651C4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10400" y="5239920"/>
                  <a:ext cx="71280" cy="268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C835E6C-9936-6C26-5481-33217B75AE1F}"/>
                    </a:ext>
                  </a:extLst>
                </p14:cNvPr>
                <p14:cNvContentPartPr/>
                <p14:nvPr/>
              </p14:nvContentPartPr>
              <p14:xfrm>
                <a:off x="6198600" y="5241347"/>
                <a:ext cx="39960" cy="239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C835E6C-9936-6C26-5481-33217B75AE1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89600" y="5232347"/>
                  <a:ext cx="57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E64292B-4431-5464-93B8-E7B476F7E270}"/>
                    </a:ext>
                  </a:extLst>
                </p14:cNvPr>
                <p14:cNvContentPartPr/>
                <p14:nvPr/>
              </p14:nvContentPartPr>
              <p14:xfrm>
                <a:off x="6851280" y="5291747"/>
                <a:ext cx="31320" cy="224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E64292B-4431-5464-93B8-E7B476F7E2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42280" y="5282747"/>
                  <a:ext cx="48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19F209F-550D-2389-3F1A-27F7C8B8BA60}"/>
                    </a:ext>
                  </a:extLst>
                </p14:cNvPr>
                <p14:cNvContentPartPr/>
                <p14:nvPr/>
              </p14:nvContentPartPr>
              <p14:xfrm>
                <a:off x="6944160" y="5268347"/>
                <a:ext cx="19080" cy="198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19F209F-550D-2389-3F1A-27F7C8B8BA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5160" y="5259347"/>
                  <a:ext cx="36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2ED0303-89F5-7A24-4444-6032D1D6841D}"/>
                    </a:ext>
                  </a:extLst>
                </p14:cNvPr>
                <p14:cNvContentPartPr/>
                <p14:nvPr/>
              </p14:nvContentPartPr>
              <p14:xfrm>
                <a:off x="6852360" y="4938587"/>
                <a:ext cx="139680" cy="169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2ED0303-89F5-7A24-4444-6032D1D684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43337" y="4929587"/>
                  <a:ext cx="157366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448D8FC-30AA-76A8-DB6B-499B0D220BDC}"/>
                    </a:ext>
                  </a:extLst>
                </p14:cNvPr>
                <p14:cNvContentPartPr/>
                <p14:nvPr/>
              </p14:nvContentPartPr>
              <p14:xfrm>
                <a:off x="6555000" y="5674787"/>
                <a:ext cx="42840" cy="2296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448D8FC-30AA-76A8-DB6B-499B0D220BD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46075" y="5665787"/>
                  <a:ext cx="60333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16091D6-0F93-1CC3-CE2F-7246F7356C65}"/>
                    </a:ext>
                  </a:extLst>
                </p14:cNvPr>
                <p14:cNvContentPartPr/>
                <p14:nvPr/>
              </p14:nvContentPartPr>
              <p14:xfrm>
                <a:off x="6516480" y="5494787"/>
                <a:ext cx="38520" cy="34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16091D6-0F93-1CC3-CE2F-7246F7356C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07480" y="5485787"/>
                  <a:ext cx="56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C7A7C58-492A-1645-E4CB-4D21CEE5E2BC}"/>
                    </a:ext>
                  </a:extLst>
                </p14:cNvPr>
                <p14:cNvContentPartPr/>
                <p14:nvPr/>
              </p14:nvContentPartPr>
              <p14:xfrm>
                <a:off x="6605040" y="5492987"/>
                <a:ext cx="37080" cy="33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C7A7C58-492A-1645-E4CB-4D21CEE5E2B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96040" y="5483987"/>
                  <a:ext cx="5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34D274B-A878-1294-9285-51D5453C94D6}"/>
                    </a:ext>
                  </a:extLst>
                </p14:cNvPr>
                <p14:cNvContentPartPr/>
                <p14:nvPr/>
              </p14:nvContentPartPr>
              <p14:xfrm>
                <a:off x="6506760" y="5312627"/>
                <a:ext cx="97560" cy="13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34D274B-A878-1294-9285-51D5453C94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97760" y="5303627"/>
                  <a:ext cx="115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0FA4B75-8116-6311-A84C-CA7C1CA10AE1}"/>
                    </a:ext>
                  </a:extLst>
                </p14:cNvPr>
                <p14:cNvContentPartPr/>
                <p14:nvPr/>
              </p14:nvContentPartPr>
              <p14:xfrm>
                <a:off x="6450960" y="5229467"/>
                <a:ext cx="195840" cy="179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0FA4B75-8116-6311-A84C-CA7C1CA10AE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441943" y="5220485"/>
                  <a:ext cx="213512" cy="1972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8ED1809-F6EB-1D3E-A492-59F61D6D1536}"/>
              </a:ext>
            </a:extLst>
          </p:cNvPr>
          <p:cNvGrpSpPr/>
          <p:nvPr/>
        </p:nvGrpSpPr>
        <p:grpSpPr>
          <a:xfrm>
            <a:off x="7820040" y="5485787"/>
            <a:ext cx="105480" cy="192240"/>
            <a:chOff x="7820040" y="5485787"/>
            <a:chExt cx="10548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34819C6-B84A-11E5-FF4C-48D368AC8807}"/>
                    </a:ext>
                  </a:extLst>
                </p14:cNvPr>
                <p14:cNvContentPartPr/>
                <p14:nvPr/>
              </p14:nvContentPartPr>
              <p14:xfrm>
                <a:off x="7828320" y="5485787"/>
                <a:ext cx="52200" cy="192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34819C6-B84A-11E5-FF4C-48D368AC880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19320" y="5476787"/>
                  <a:ext cx="69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E0266E6-1D41-0C48-CDA0-BB9046845A25}"/>
                    </a:ext>
                  </a:extLst>
                </p14:cNvPr>
                <p14:cNvContentPartPr/>
                <p14:nvPr/>
              </p14:nvContentPartPr>
              <p14:xfrm>
                <a:off x="7820040" y="5566067"/>
                <a:ext cx="105480" cy="19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E0266E6-1D41-0C48-CDA0-BB9046845A2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811040" y="5557067"/>
                  <a:ext cx="1231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23F8676-1D09-2DEC-37F4-06C58EF328CC}"/>
              </a:ext>
            </a:extLst>
          </p:cNvPr>
          <p:cNvGrpSpPr/>
          <p:nvPr/>
        </p:nvGrpSpPr>
        <p:grpSpPr>
          <a:xfrm>
            <a:off x="8351760" y="5391827"/>
            <a:ext cx="919440" cy="285120"/>
            <a:chOff x="8351760" y="5391827"/>
            <a:chExt cx="9194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AB4D68A-666B-4A35-23E8-861C73EFE065}"/>
                    </a:ext>
                  </a:extLst>
                </p14:cNvPr>
                <p14:cNvContentPartPr/>
                <p14:nvPr/>
              </p14:nvContentPartPr>
              <p14:xfrm>
                <a:off x="8351760" y="5444387"/>
                <a:ext cx="32400" cy="232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AB4D68A-666B-4A35-23E8-861C73EFE0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42760" y="5435387"/>
                  <a:ext cx="50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91E7ED0-20D8-B412-5F79-1156DAEE2358}"/>
                    </a:ext>
                  </a:extLst>
                </p14:cNvPr>
                <p14:cNvContentPartPr/>
                <p14:nvPr/>
              </p14:nvContentPartPr>
              <p14:xfrm>
                <a:off x="8462280" y="5429627"/>
                <a:ext cx="72360" cy="233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91E7ED0-20D8-B412-5F79-1156DAEE235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53280" y="5420627"/>
                  <a:ext cx="90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C366EF5-0FC7-DF1D-A515-BAFC4C1C57F8}"/>
                    </a:ext>
                  </a:extLst>
                </p14:cNvPr>
                <p14:cNvContentPartPr/>
                <p14:nvPr/>
              </p14:nvContentPartPr>
              <p14:xfrm>
                <a:off x="8391720" y="5551667"/>
                <a:ext cx="118440" cy="6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C366EF5-0FC7-DF1D-A515-BAFC4C1C57F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82720" y="5542667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594A7DA-FEB0-7BF4-A372-9008058294EA}"/>
                    </a:ext>
                  </a:extLst>
                </p14:cNvPr>
                <p14:cNvContentPartPr/>
                <p14:nvPr/>
              </p14:nvContentPartPr>
              <p14:xfrm>
                <a:off x="8592600" y="5437547"/>
                <a:ext cx="202320" cy="209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594A7DA-FEB0-7BF4-A372-9008058294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83584" y="5428547"/>
                  <a:ext cx="219991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B6C8EE4-C382-7AD7-916A-2D412B73AC5E}"/>
                    </a:ext>
                  </a:extLst>
                </p14:cNvPr>
                <p14:cNvContentPartPr/>
                <p14:nvPr/>
              </p14:nvContentPartPr>
              <p14:xfrm>
                <a:off x="8877720" y="5420267"/>
                <a:ext cx="121680" cy="199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B6C8EE4-C382-7AD7-916A-2D412B73AC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68720" y="5411267"/>
                  <a:ext cx="139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945680E-6E0D-5721-EEB4-C231B60F4FC2}"/>
                    </a:ext>
                  </a:extLst>
                </p14:cNvPr>
                <p14:cNvContentPartPr/>
                <p14:nvPr/>
              </p14:nvContentPartPr>
              <p14:xfrm>
                <a:off x="8908320" y="5511347"/>
                <a:ext cx="123120" cy="14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945680E-6E0D-5721-EEB4-C231B60F4FC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99320" y="5502347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D133181-4AD3-BEA1-327C-44CCAD27DEF8}"/>
                    </a:ext>
                  </a:extLst>
                </p14:cNvPr>
                <p14:cNvContentPartPr/>
                <p14:nvPr/>
              </p14:nvContentPartPr>
              <p14:xfrm>
                <a:off x="8901120" y="5584067"/>
                <a:ext cx="156240" cy="45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D133181-4AD3-BEA1-327C-44CCAD27DEF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892120" y="5575067"/>
                  <a:ext cx="173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C774C415-00BA-F817-74C3-920972B10A23}"/>
                    </a:ext>
                  </a:extLst>
                </p14:cNvPr>
                <p14:cNvContentPartPr/>
                <p14:nvPr/>
              </p14:nvContentPartPr>
              <p14:xfrm>
                <a:off x="9138720" y="5391827"/>
                <a:ext cx="132480" cy="213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C774C415-00BA-F817-74C3-920972B10A2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29720" y="5382827"/>
                  <a:ext cx="150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F6A7A02-730E-9041-0170-64A38EAA6916}"/>
                    </a:ext>
                  </a:extLst>
                </p14:cNvPr>
                <p14:cNvContentPartPr/>
                <p14:nvPr/>
              </p14:nvContentPartPr>
              <p14:xfrm>
                <a:off x="9080040" y="5479307"/>
                <a:ext cx="174960" cy="8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F6A7A02-730E-9041-0170-64A38EAA691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71040" y="5470307"/>
                  <a:ext cx="1926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542CB5-4D0B-5ABA-0713-5445108BD56D}"/>
                  </a:ext>
                </a:extLst>
              </p14:cNvPr>
              <p14:cNvContentPartPr/>
              <p14:nvPr/>
            </p14:nvContentPartPr>
            <p14:xfrm>
              <a:off x="482040" y="232920"/>
              <a:ext cx="11146680" cy="654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542CB5-4D0B-5ABA-0713-5445108BD56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72680" y="223560"/>
                <a:ext cx="11165400" cy="65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366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7915-5037-D555-9D11-AD72387D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Alpha-halogenation								(21.2)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20FC02-3163-3706-3903-383A9A97B4B5}"/>
              </a:ext>
            </a:extLst>
          </p:cNvPr>
          <p:cNvGrpSpPr/>
          <p:nvPr/>
        </p:nvGrpSpPr>
        <p:grpSpPr>
          <a:xfrm>
            <a:off x="838200" y="1083429"/>
            <a:ext cx="458640" cy="255240"/>
            <a:chOff x="203171" y="847244"/>
            <a:chExt cx="4586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14:cNvPr>
                <p14:cNvContentPartPr/>
                <p14:nvPr/>
              </p14:nvContentPartPr>
              <p14:xfrm>
                <a:off x="281291" y="866324"/>
                <a:ext cx="50760" cy="222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6A2100-F127-EBA8-1CB4-7169D3F0B5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2291" y="857324"/>
                  <a:ext cx="68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14:cNvPr>
                <p14:cNvContentPartPr/>
                <p14:nvPr/>
              </p14:nvContentPartPr>
              <p14:xfrm>
                <a:off x="243131" y="1057844"/>
                <a:ext cx="192240" cy="4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0C90F5-2840-4C40-295A-DCAB0CB12B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4148" y="1048844"/>
                  <a:ext cx="209847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14:cNvPr>
                <p14:cNvContentPartPr/>
                <p14:nvPr/>
              </p14:nvContentPartPr>
              <p14:xfrm>
                <a:off x="203171" y="847244"/>
                <a:ext cx="217800" cy="19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0AF3DC9-C9CC-4E60-C2EE-6BB59B5864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186" y="838244"/>
                  <a:ext cx="235411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14:cNvPr>
                <p14:cNvContentPartPr/>
                <p14:nvPr/>
              </p14:nvContentPartPr>
              <p14:xfrm>
                <a:off x="513131" y="989084"/>
                <a:ext cx="148680" cy="11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CFDF2A-2AEA-284D-6BD1-2C3E7AE897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4109" y="980084"/>
                  <a:ext cx="166363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3E7F09-1C79-DAF4-632A-F8AC271BE523}"/>
              </a:ext>
            </a:extLst>
          </p:cNvPr>
          <p:cNvGrpSpPr/>
          <p:nvPr/>
        </p:nvGrpSpPr>
        <p:grpSpPr>
          <a:xfrm>
            <a:off x="1577640" y="1110069"/>
            <a:ext cx="758520" cy="227880"/>
            <a:chOff x="942611" y="873884"/>
            <a:chExt cx="75852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14:cNvPr>
                <p14:cNvContentPartPr/>
                <p14:nvPr/>
              </p14:nvContentPartPr>
              <p14:xfrm>
                <a:off x="942611" y="979724"/>
                <a:ext cx="130680" cy="10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67BC57-13CC-1938-48E4-96E680CC34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611" y="970724"/>
                  <a:ext cx="148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14:cNvPr>
                <p14:cNvContentPartPr/>
                <p14:nvPr/>
              </p14:nvContentPartPr>
              <p14:xfrm>
                <a:off x="1108931" y="995204"/>
                <a:ext cx="137880" cy="10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98A05F-79B7-FDC6-A71E-D28D2AF000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99931" y="986204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14:cNvPr>
                <p14:cNvContentPartPr/>
                <p14:nvPr/>
              </p14:nvContentPartPr>
              <p14:xfrm>
                <a:off x="1265891" y="954164"/>
                <a:ext cx="38520" cy="10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9A7D36-082E-6C52-6CE2-C3E6BEB696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56806" y="945134"/>
                  <a:ext cx="56326" cy="127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14:cNvPr>
                <p14:cNvContentPartPr/>
                <p14:nvPr/>
              </p14:nvContentPartPr>
              <p14:xfrm>
                <a:off x="1365971" y="873884"/>
                <a:ext cx="88200" cy="200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1C534C-4C35-8024-F330-E2382D811C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57008" y="864868"/>
                  <a:ext cx="105768" cy="218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14:cNvPr>
                <p14:cNvContentPartPr/>
                <p14:nvPr/>
              </p14:nvContentPartPr>
              <p14:xfrm>
                <a:off x="1494491" y="934004"/>
                <a:ext cx="45000" cy="122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15E677-0AC0-5F1F-0017-31DF1D77EA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5491" y="925004"/>
                  <a:ext cx="62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14:cNvPr>
                <p14:cNvContentPartPr/>
                <p14:nvPr/>
              </p14:nvContentPartPr>
              <p14:xfrm>
                <a:off x="1593851" y="958124"/>
                <a:ext cx="107280" cy="10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C7FF25-C699-DD70-B651-86631A1DBE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84851" y="949124"/>
                  <a:ext cx="1249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7EFE49-7BA6-E6C2-A180-CF03EC3B9651}"/>
              </a:ext>
            </a:extLst>
          </p:cNvPr>
          <p:cNvGrpSpPr/>
          <p:nvPr/>
        </p:nvGrpSpPr>
        <p:grpSpPr>
          <a:xfrm>
            <a:off x="2627760" y="1072629"/>
            <a:ext cx="1221120" cy="257760"/>
            <a:chOff x="1992731" y="836444"/>
            <a:chExt cx="122112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14:cNvPr>
                <p14:cNvContentPartPr/>
                <p14:nvPr/>
              </p14:nvContentPartPr>
              <p14:xfrm>
                <a:off x="1992731" y="966764"/>
                <a:ext cx="107280" cy="127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2F79CA-E361-036D-7A0D-AA1210BA59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3731" y="957739"/>
                  <a:ext cx="124920" cy="1451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14:cNvPr>
                <p14:cNvContentPartPr/>
                <p14:nvPr/>
              </p14:nvContentPartPr>
              <p14:xfrm>
                <a:off x="2097491" y="988004"/>
                <a:ext cx="98640" cy="97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76A34A7-23CC-AA37-E291-EEE5A73305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8491" y="979004"/>
                  <a:ext cx="116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14:cNvPr>
                <p14:cNvContentPartPr/>
                <p14:nvPr/>
              </p14:nvContentPartPr>
              <p14:xfrm>
                <a:off x="2220971" y="978644"/>
                <a:ext cx="109080" cy="10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67D1505-918A-FB98-D380-2BA25D2C742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11941" y="969676"/>
                  <a:ext cx="126778" cy="119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14:cNvPr>
                <p14:cNvContentPartPr/>
                <p14:nvPr/>
              </p14:nvContentPartPr>
              <p14:xfrm>
                <a:off x="2371091" y="853364"/>
                <a:ext cx="82800" cy="20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69B738-1789-75C7-483F-5B08B7F85C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62091" y="844364"/>
                  <a:ext cx="100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14:cNvPr>
                <p14:cNvContentPartPr/>
                <p14:nvPr/>
              </p14:nvContentPartPr>
              <p14:xfrm>
                <a:off x="2511851" y="909884"/>
                <a:ext cx="18000" cy="133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428C575-74D5-2717-6DD0-2225909171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2851" y="900884"/>
                  <a:ext cx="3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14:cNvPr>
                <p14:cNvContentPartPr/>
                <p14:nvPr/>
              </p14:nvContentPartPr>
              <p14:xfrm>
                <a:off x="2576651" y="836444"/>
                <a:ext cx="52920" cy="25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CEA9EAC-AF51-EA4E-95B2-F53AB268D4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67651" y="827444"/>
                  <a:ext cx="70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14:cNvPr>
                <p14:cNvContentPartPr/>
                <p14:nvPr/>
              </p14:nvContentPartPr>
              <p14:xfrm>
                <a:off x="2573771" y="956324"/>
                <a:ext cx="161280" cy="7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9347F30-8E4D-AC06-73EF-A2A368ECA9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64751" y="947324"/>
                  <a:ext cx="178959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14:cNvPr>
                <p14:cNvContentPartPr/>
                <p14:nvPr/>
              </p14:nvContentPartPr>
              <p14:xfrm>
                <a:off x="2735771" y="894404"/>
                <a:ext cx="114120" cy="152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0F2C1B7-8242-046E-788E-0BB4D17DAC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26771" y="885404"/>
                  <a:ext cx="131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14:cNvPr>
                <p14:cNvContentPartPr/>
                <p14:nvPr/>
              </p14:nvContentPartPr>
              <p14:xfrm>
                <a:off x="2883731" y="913124"/>
                <a:ext cx="118080" cy="144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DC866C-1529-12C9-DC4D-EB99CD387F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4731" y="904124"/>
                  <a:ext cx="135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14:cNvPr>
                <p14:cNvContentPartPr/>
                <p14:nvPr/>
              </p14:nvContentPartPr>
              <p14:xfrm>
                <a:off x="3048971" y="912044"/>
                <a:ext cx="68400" cy="147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83B7C4B-0258-4185-E19F-8F1F37EA922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39971" y="903044"/>
                  <a:ext cx="8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14:cNvPr>
                <p14:cNvContentPartPr/>
                <p14:nvPr/>
              </p14:nvContentPartPr>
              <p14:xfrm>
                <a:off x="3180371" y="927524"/>
                <a:ext cx="23400" cy="3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B667363-FC24-DB53-1FE0-5AB38A2433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71230" y="918428"/>
                  <a:ext cx="41316" cy="52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14:cNvPr>
                <p14:cNvContentPartPr/>
                <p14:nvPr/>
              </p14:nvContentPartPr>
              <p14:xfrm>
                <a:off x="3184331" y="1031204"/>
                <a:ext cx="29520" cy="3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87A424-9857-4284-5D58-EF56782AA9E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75331" y="1022118"/>
                  <a:ext cx="47160" cy="5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8AB4B1-EF3E-10D1-1B18-909963DED2C7}"/>
              </a:ext>
            </a:extLst>
          </p:cNvPr>
          <p:cNvGrpSpPr/>
          <p:nvPr/>
        </p:nvGrpSpPr>
        <p:grpSpPr>
          <a:xfrm>
            <a:off x="4355040" y="1321389"/>
            <a:ext cx="1107360" cy="1060200"/>
            <a:chOff x="4432331" y="988004"/>
            <a:chExt cx="1107360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14:cNvPr>
                <p14:cNvContentPartPr/>
                <p14:nvPr/>
              </p14:nvContentPartPr>
              <p14:xfrm>
                <a:off x="4432331" y="988004"/>
                <a:ext cx="1055520" cy="27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50AA1E2-DE83-DF0F-AF53-261899A270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23334" y="978992"/>
                  <a:ext cx="1073154" cy="293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14:cNvPr>
                <p14:cNvContentPartPr/>
                <p14:nvPr/>
              </p14:nvContentPartPr>
              <p14:xfrm>
                <a:off x="4447091" y="1232084"/>
                <a:ext cx="56880" cy="577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9B540D-FAD5-94A2-E90C-3092644489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034" y="1223084"/>
                  <a:ext cx="74632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14:cNvPr>
                <p14:cNvContentPartPr/>
                <p14:nvPr/>
              </p14:nvContentPartPr>
              <p14:xfrm>
                <a:off x="4492811" y="1769924"/>
                <a:ext cx="604080" cy="265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F532CA5-AEA0-B103-B90C-1CFB9E71D5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83811" y="1760924"/>
                  <a:ext cx="6217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14:cNvPr>
                <p14:cNvContentPartPr/>
                <p14:nvPr/>
              </p14:nvContentPartPr>
              <p14:xfrm>
                <a:off x="5086451" y="1867484"/>
                <a:ext cx="421200" cy="180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C3EDE93-E123-78F2-93A7-3A71373DF48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7451" y="1858484"/>
                  <a:ext cx="438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14:cNvPr>
                <p14:cNvContentPartPr/>
                <p14:nvPr/>
              </p14:nvContentPartPr>
              <p14:xfrm>
                <a:off x="5475251" y="1238204"/>
                <a:ext cx="64440" cy="613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D0F901-590C-0F6E-C24B-CE823750EC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66251" y="1229204"/>
                  <a:ext cx="82080" cy="6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14:cNvPr>
              <p14:cNvContentPartPr/>
              <p14:nvPr/>
            </p14:nvContentPartPr>
            <p14:xfrm>
              <a:off x="6170160" y="1596069"/>
              <a:ext cx="1627560" cy="298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F1603E5-15C7-3BAC-6A1C-A6ECDE8C2A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61160" y="1587069"/>
                <a:ext cx="164520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1AD8E4-49B2-BCA6-2F74-8E087C11069F}"/>
              </a:ext>
            </a:extLst>
          </p:cNvPr>
          <p:cNvGrpSpPr/>
          <p:nvPr/>
        </p:nvGrpSpPr>
        <p:grpSpPr>
          <a:xfrm>
            <a:off x="6310560" y="1228149"/>
            <a:ext cx="472680" cy="415080"/>
            <a:chOff x="6387851" y="894764"/>
            <a:chExt cx="47268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14:cNvPr>
                <p14:cNvContentPartPr/>
                <p14:nvPr/>
              </p14:nvContentPartPr>
              <p14:xfrm>
                <a:off x="6387851" y="894764"/>
                <a:ext cx="177120" cy="325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7824B2-859A-34FD-2011-7FC8BD5162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8869" y="885764"/>
                  <a:ext cx="194724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14:cNvPr>
                <p14:cNvContentPartPr/>
                <p14:nvPr/>
              </p14:nvContentPartPr>
              <p14:xfrm>
                <a:off x="6595931" y="1050284"/>
                <a:ext cx="97920" cy="10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640EC2-69C9-AC4D-2AED-36FB3F45507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6931" y="1041284"/>
                  <a:ext cx="115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14:cNvPr>
                <p14:cNvContentPartPr/>
                <p14:nvPr/>
              </p14:nvContentPartPr>
              <p14:xfrm>
                <a:off x="6593411" y="1054244"/>
                <a:ext cx="19800" cy="141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B8098D4-C897-578C-6952-E587D897B4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84411" y="1045244"/>
                  <a:ext cx="37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14:cNvPr>
                <p14:cNvContentPartPr/>
                <p14:nvPr/>
              </p14:nvContentPartPr>
              <p14:xfrm>
                <a:off x="6687731" y="1165124"/>
                <a:ext cx="172800" cy="144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D932FC1-F543-24B1-4A99-76FC39BEBFE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8731" y="1156124"/>
                  <a:ext cx="19044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14:cNvPr>
              <p14:cNvContentPartPr/>
              <p14:nvPr/>
            </p14:nvContentPartPr>
            <p14:xfrm>
              <a:off x="6939120" y="1587429"/>
              <a:ext cx="8280" cy="136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58F479A-AD99-B682-9E7D-575CDF26F61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30120" y="1578429"/>
                <a:ext cx="2592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724FF44-6516-9B7E-79C2-EDB2DF201D40}"/>
              </a:ext>
            </a:extLst>
          </p:cNvPr>
          <p:cNvGrpSpPr/>
          <p:nvPr/>
        </p:nvGrpSpPr>
        <p:grpSpPr>
          <a:xfrm>
            <a:off x="7162680" y="1123389"/>
            <a:ext cx="657360" cy="483120"/>
            <a:chOff x="7239971" y="790004"/>
            <a:chExt cx="65736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14:cNvPr>
                <p14:cNvContentPartPr/>
                <p14:nvPr/>
              </p14:nvContentPartPr>
              <p14:xfrm>
                <a:off x="7239971" y="919244"/>
                <a:ext cx="28440" cy="319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1F196B0-A33B-2D27-1E33-1536B4007D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30856" y="910254"/>
                  <a:ext cx="46306" cy="336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14:cNvPr>
                <p14:cNvContentPartPr/>
                <p14:nvPr/>
              </p14:nvContentPartPr>
              <p14:xfrm>
                <a:off x="7326731" y="902324"/>
                <a:ext cx="43200" cy="297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35CC13C-3C75-78E3-1790-12F2950ED3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17731" y="893324"/>
                  <a:ext cx="60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14:cNvPr>
                <p14:cNvContentPartPr/>
                <p14:nvPr/>
              </p14:nvContentPartPr>
              <p14:xfrm>
                <a:off x="7265531" y="1074404"/>
                <a:ext cx="102240" cy="53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C3EDAA-09CC-C7B3-BD14-C684BD5418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56531" y="1065404"/>
                  <a:ext cx="119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14:cNvPr>
                <p14:cNvContentPartPr/>
                <p14:nvPr/>
              </p14:nvContentPartPr>
              <p14:xfrm>
                <a:off x="7432211" y="1096364"/>
                <a:ext cx="122400" cy="17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B53BE0-CCBC-9473-97E5-3B78973815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23211" y="1087364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14:cNvPr>
                <p14:cNvContentPartPr/>
                <p14:nvPr/>
              </p14:nvContentPartPr>
              <p14:xfrm>
                <a:off x="7594211" y="940124"/>
                <a:ext cx="165240" cy="21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A77E472-A983-D995-F70D-434953AB402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5211" y="931139"/>
                  <a:ext cx="182880" cy="233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14:cNvPr>
                <p14:cNvContentPartPr/>
                <p14:nvPr/>
              </p14:nvContentPartPr>
              <p14:xfrm>
                <a:off x="7827491" y="790004"/>
                <a:ext cx="38520" cy="165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F719C1-D2C2-342B-336D-CCACA74742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18491" y="781004"/>
                  <a:ext cx="56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14:cNvPr>
                <p14:cNvContentPartPr/>
                <p14:nvPr/>
              </p14:nvContentPartPr>
              <p14:xfrm>
                <a:off x="7783571" y="860924"/>
                <a:ext cx="113760" cy="23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822EEF-AD41-5ED7-436C-A91D1AD9BB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74571" y="851786"/>
                  <a:ext cx="131400" cy="41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BD6D8-79EE-CB13-9F11-22C935E48DF7}"/>
              </a:ext>
            </a:extLst>
          </p:cNvPr>
          <p:cNvGrpSpPr/>
          <p:nvPr/>
        </p:nvGrpSpPr>
        <p:grpSpPr>
          <a:xfrm>
            <a:off x="4735571" y="562484"/>
            <a:ext cx="230760" cy="804240"/>
            <a:chOff x="5447891" y="465284"/>
            <a:chExt cx="230760" cy="80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14:cNvPr>
                <p14:cNvContentPartPr/>
                <p14:nvPr/>
              </p14:nvContentPartPr>
              <p14:xfrm>
                <a:off x="5636171" y="811244"/>
                <a:ext cx="42480" cy="45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348682-630A-C40B-50A8-C2777F455D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27171" y="802244"/>
                  <a:ext cx="601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14:cNvPr>
                <p14:cNvContentPartPr/>
                <p14:nvPr/>
              </p14:nvContentPartPr>
              <p14:xfrm>
                <a:off x="5447891" y="465284"/>
                <a:ext cx="204840" cy="22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6AF996-3162-A208-0306-60D4F87332B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38875" y="456284"/>
                  <a:ext cx="222511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14:cNvPr>
                <p14:cNvContentPartPr/>
                <p14:nvPr/>
              </p14:nvContentPartPr>
              <p14:xfrm>
                <a:off x="5480291" y="824564"/>
                <a:ext cx="29520" cy="444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79836D-983C-F27E-E19E-468F7C8804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71291" y="815564"/>
                  <a:ext cx="47160" cy="46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E0F160C-29C6-FDE6-304E-03F86E872C09}"/>
              </a:ext>
            </a:extLst>
          </p:cNvPr>
          <p:cNvGrpSpPr/>
          <p:nvPr/>
        </p:nvGrpSpPr>
        <p:grpSpPr>
          <a:xfrm>
            <a:off x="517620" y="3474678"/>
            <a:ext cx="758880" cy="1163160"/>
            <a:chOff x="517620" y="3474678"/>
            <a:chExt cx="758880" cy="11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14:cNvPr>
                <p14:cNvContentPartPr/>
                <p14:nvPr/>
              </p14:nvContentPartPr>
              <p14:xfrm>
                <a:off x="517620" y="3969678"/>
                <a:ext cx="748800" cy="230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C9CB4D-ECEC-88AF-7CBB-861066231E5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8620" y="3960678"/>
                  <a:ext cx="766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14:cNvPr>
                <p14:cNvContentPartPr/>
                <p14:nvPr/>
              </p14:nvContentPartPr>
              <p14:xfrm>
                <a:off x="525900" y="4152558"/>
                <a:ext cx="750600" cy="485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23E25CD-7FF1-D906-19CB-9D6C83037C4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900" y="4143558"/>
                  <a:ext cx="7682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14:cNvPr>
                <p14:cNvContentPartPr/>
                <p14:nvPr/>
              </p14:nvContentPartPr>
              <p14:xfrm>
                <a:off x="790140" y="3753678"/>
                <a:ext cx="47880" cy="235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C4EB90-B6B7-B9EA-25EF-638BD8B725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1140" y="3744664"/>
                  <a:ext cx="65520" cy="25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14:cNvPr>
                <p14:cNvContentPartPr/>
                <p14:nvPr/>
              </p14:nvContentPartPr>
              <p14:xfrm>
                <a:off x="894900" y="3712998"/>
                <a:ext cx="66600" cy="251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6C9B06-C6CE-9CB8-1874-65FA9BF845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900" y="3703985"/>
                  <a:ext cx="84240" cy="269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14:cNvPr>
                <p14:cNvContentPartPr/>
                <p14:nvPr/>
              </p14:nvContentPartPr>
              <p14:xfrm>
                <a:off x="758460" y="3474678"/>
                <a:ext cx="127800" cy="142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B29421-E676-478A-61C5-FBB4C6EA043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9460" y="3465655"/>
                  <a:ext cx="145440" cy="159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CA508C1-4B9A-41C5-FE18-D26C38E79E0C}"/>
              </a:ext>
            </a:extLst>
          </p:cNvPr>
          <p:cNvGrpSpPr/>
          <p:nvPr/>
        </p:nvGrpSpPr>
        <p:grpSpPr>
          <a:xfrm>
            <a:off x="1656300" y="3440118"/>
            <a:ext cx="1160280" cy="784080"/>
            <a:chOff x="1656300" y="3440118"/>
            <a:chExt cx="1160280" cy="78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14:cNvPr>
                <p14:cNvContentPartPr/>
                <p14:nvPr/>
              </p14:nvContentPartPr>
              <p14:xfrm>
                <a:off x="1681500" y="3757278"/>
                <a:ext cx="65520" cy="229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A6B4381-3E66-BB89-F610-863D1E32A3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72500" y="3748278"/>
                  <a:ext cx="83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14:cNvPr>
                <p14:cNvContentPartPr/>
                <p14:nvPr/>
              </p14:nvContentPartPr>
              <p14:xfrm>
                <a:off x="1772220" y="3718398"/>
                <a:ext cx="67680" cy="23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7A5C26B-ADFD-F820-28D3-8BC76A6FD3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63220" y="3709412"/>
                  <a:ext cx="85320" cy="257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14:cNvPr>
                <p14:cNvContentPartPr/>
                <p14:nvPr/>
              </p14:nvContentPartPr>
              <p14:xfrm>
                <a:off x="1713540" y="3859518"/>
                <a:ext cx="74880" cy="18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704583F-9AFB-CC33-46B2-28F9C85CB1D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04540" y="3850518"/>
                  <a:ext cx="92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14:cNvPr>
                <p14:cNvContentPartPr/>
                <p14:nvPr/>
              </p14:nvContentPartPr>
              <p14:xfrm>
                <a:off x="1894980" y="3819918"/>
                <a:ext cx="107640" cy="2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DA1A82-5658-D721-C62D-0E91038390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85980" y="3810918"/>
                  <a:ext cx="12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14:cNvPr>
                <p14:cNvContentPartPr/>
                <p14:nvPr/>
              </p14:nvContentPartPr>
              <p14:xfrm>
                <a:off x="2083620" y="3714438"/>
                <a:ext cx="132840" cy="168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20616A-6311-0F37-4F27-0C03348BC0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74620" y="3705438"/>
                  <a:ext cx="15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14:cNvPr>
                <p14:cNvContentPartPr/>
                <p14:nvPr/>
              </p14:nvContentPartPr>
              <p14:xfrm>
                <a:off x="2265420" y="3682398"/>
                <a:ext cx="53640" cy="201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618D310-ECC4-272A-4087-54F1E49405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56420" y="3673398"/>
                  <a:ext cx="71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14:cNvPr>
                <p14:cNvContentPartPr/>
                <p14:nvPr/>
              </p14:nvContentPartPr>
              <p14:xfrm>
                <a:off x="2367300" y="3671598"/>
                <a:ext cx="50040" cy="191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7CEDBA-3771-A6A6-AF51-652BD0CA10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8300" y="3662598"/>
                  <a:ext cx="67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14:cNvPr>
                <p14:cNvContentPartPr/>
                <p14:nvPr/>
              </p14:nvContentPartPr>
              <p14:xfrm>
                <a:off x="2297820" y="3777798"/>
                <a:ext cx="91800" cy="38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41EE9E5-B5C3-5060-244B-AF32B958ED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88785" y="3768798"/>
                  <a:ext cx="109509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14:cNvPr>
                <p14:cNvContentPartPr/>
                <p14:nvPr/>
              </p14:nvContentPartPr>
              <p14:xfrm>
                <a:off x="2466300" y="3830718"/>
                <a:ext cx="143640" cy="111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B898082-E8F3-599B-F2CB-1CB1CBFF4E6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57300" y="3821689"/>
                  <a:ext cx="161280" cy="129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14:cNvPr>
                <p14:cNvContentPartPr/>
                <p14:nvPr/>
              </p14:nvContentPartPr>
              <p14:xfrm>
                <a:off x="2074620" y="3486558"/>
                <a:ext cx="43920" cy="13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A7142A-F791-23F7-0BB1-2B40E9F91B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65620" y="3477535"/>
                  <a:ext cx="61560" cy="1559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14:cNvPr>
                <p14:cNvContentPartPr/>
                <p14:nvPr/>
              </p14:nvContentPartPr>
              <p14:xfrm>
                <a:off x="2052660" y="3539838"/>
                <a:ext cx="102960" cy="32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7696E3-8D56-BD5B-0A0C-8012B0DE6A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43660" y="3530838"/>
                  <a:ext cx="120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14:cNvPr>
                <p14:cNvContentPartPr/>
                <p14:nvPr/>
              </p14:nvContentPartPr>
              <p14:xfrm>
                <a:off x="2006940" y="3440118"/>
                <a:ext cx="205200" cy="18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FEAD62-34F7-3231-752C-1E46BDBA567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97956" y="3431101"/>
                  <a:ext cx="222809" cy="204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14:cNvPr>
                <p14:cNvContentPartPr/>
                <p14:nvPr/>
              </p14:nvContentPartPr>
              <p14:xfrm>
                <a:off x="1656300" y="4054638"/>
                <a:ext cx="1160280" cy="169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05F0E30-4AEC-2B15-4207-2ADB981A0C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47297" y="4045638"/>
                  <a:ext cx="1177925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14:cNvPr>
              <p14:cNvContentPartPr/>
              <p14:nvPr/>
            </p14:nvContentPartPr>
            <p14:xfrm>
              <a:off x="1734420" y="4397718"/>
              <a:ext cx="1099440" cy="1692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4565CD7-84C6-814F-11D1-E4692B858C8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25420" y="4388718"/>
                <a:ext cx="111708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837755B-F361-CDCE-6C58-76E12C97BF14}"/>
              </a:ext>
            </a:extLst>
          </p:cNvPr>
          <p:cNvGrpSpPr/>
          <p:nvPr/>
        </p:nvGrpSpPr>
        <p:grpSpPr>
          <a:xfrm>
            <a:off x="797872" y="2654522"/>
            <a:ext cx="1495800" cy="223200"/>
            <a:chOff x="797872" y="2654522"/>
            <a:chExt cx="14958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14:cNvPr>
                <p14:cNvContentPartPr/>
                <p14:nvPr/>
              </p14:nvContentPartPr>
              <p14:xfrm>
                <a:off x="797872" y="2662802"/>
                <a:ext cx="168120" cy="214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268EDD7-BE65-0770-2828-098CE6E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853" y="2653802"/>
                  <a:ext cx="185798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14:cNvPr>
                <p14:cNvContentPartPr/>
                <p14:nvPr/>
              </p14:nvContentPartPr>
              <p14:xfrm>
                <a:off x="1023232" y="2739482"/>
                <a:ext cx="110520" cy="110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12F124-CE95-775A-C4D0-79617069AA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4232" y="2730482"/>
                  <a:ext cx="128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14:cNvPr>
                <p14:cNvContentPartPr/>
                <p14:nvPr/>
              </p14:nvContentPartPr>
              <p14:xfrm>
                <a:off x="1168672" y="2743082"/>
                <a:ext cx="100080" cy="97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AB74C7E-8D9B-FDAF-922A-2145354084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9672" y="2734082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14:cNvPr>
                <p14:cNvContentPartPr/>
                <p14:nvPr/>
              </p14:nvContentPartPr>
              <p14:xfrm>
                <a:off x="1263712" y="2654522"/>
                <a:ext cx="158400" cy="194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A72EA7B-0EBF-2F3B-8635-90090DFF6D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54732" y="2645522"/>
                  <a:ext cx="17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14:cNvPr>
                <p14:cNvContentPartPr/>
                <p14:nvPr/>
              </p14:nvContentPartPr>
              <p14:xfrm>
                <a:off x="1461352" y="2729042"/>
                <a:ext cx="109440" cy="86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5EE1F43-17A9-C782-5E9B-8D238B45C0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52352" y="2720004"/>
                  <a:ext cx="127080" cy="1044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14:cNvPr>
                <p14:cNvContentPartPr/>
                <p14:nvPr/>
              </p14:nvContentPartPr>
              <p14:xfrm>
                <a:off x="1602832" y="2733362"/>
                <a:ext cx="123480" cy="95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5C8015-AD57-B248-4BB4-503E27BA93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3858" y="2724362"/>
                  <a:ext cx="141069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14:cNvPr>
                <p14:cNvContentPartPr/>
                <p14:nvPr/>
              </p14:nvContentPartPr>
              <p14:xfrm>
                <a:off x="1805512" y="2745602"/>
                <a:ext cx="22680" cy="60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4A7142-13E2-F53E-A135-4BED976C8C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6512" y="2736602"/>
                  <a:ext cx="40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14:cNvPr>
                <p14:cNvContentPartPr/>
                <p14:nvPr/>
              </p14:nvContentPartPr>
              <p14:xfrm>
                <a:off x="1793632" y="2669642"/>
                <a:ext cx="36360" cy="13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6BE9DBA-2961-F9E1-DA83-806C6BBFC7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84632" y="2660642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14:cNvPr>
                <p14:cNvContentPartPr/>
                <p14:nvPr/>
              </p14:nvContentPartPr>
              <p14:xfrm>
                <a:off x="1859152" y="2709242"/>
                <a:ext cx="80640" cy="10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06D539-AEC7-5FDE-EA7B-8BBE03D542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50152" y="2700242"/>
                  <a:ext cx="98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14:cNvPr>
                <p14:cNvContentPartPr/>
                <p14:nvPr/>
              </p14:nvContentPartPr>
              <p14:xfrm>
                <a:off x="1991632" y="2676842"/>
                <a:ext cx="186840" cy="104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83EFCE2-F8D6-8778-79E5-8EEB70B819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82632" y="2667842"/>
                  <a:ext cx="204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14:cNvPr>
                <p14:cNvContentPartPr/>
                <p14:nvPr/>
              </p14:nvContentPartPr>
              <p14:xfrm>
                <a:off x="2247952" y="2667482"/>
                <a:ext cx="21960" cy="34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A94CB65-20C6-6D1C-161F-5271F1D10E9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38952" y="2658482"/>
                  <a:ext cx="39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14:cNvPr>
                <p14:cNvContentPartPr/>
                <p14:nvPr/>
              </p14:nvContentPartPr>
              <p14:xfrm>
                <a:off x="2262712" y="2754602"/>
                <a:ext cx="30960" cy="2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C1CC0B2-A64B-63D0-E9FD-E06DF49BCB7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3712" y="2745602"/>
                  <a:ext cx="486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86B764-A750-ECC1-13CC-6599F40B3FF3}"/>
                  </a:ext>
                </a:extLst>
              </p14:cNvPr>
              <p14:cNvContentPartPr/>
              <p14:nvPr/>
            </p14:nvContentPartPr>
            <p14:xfrm>
              <a:off x="907560" y="623160"/>
              <a:ext cx="10436760" cy="1787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86B764-A750-ECC1-13CC-6599F40B3FF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98200" y="613800"/>
                <a:ext cx="10455480" cy="18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679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Enols and Enolates</vt:lpstr>
      <vt:lpstr>Acidity of C-H bonds</vt:lpstr>
      <vt:lpstr>Ch 21: “Alpha Carbon” Chemistry</vt:lpstr>
      <vt:lpstr>Keto-enol Tautomerism        (21.1)</vt:lpstr>
      <vt:lpstr>Enolates: Formation and Reactivity</vt:lpstr>
      <vt:lpstr>Forming Enolates Reversibly</vt:lpstr>
      <vt:lpstr>Forming Enolates Irreversibly</vt:lpstr>
      <vt:lpstr>Alpha-halogenation        (21.2)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2023-02-13T13:47:05Z</cp:lastPrinted>
  <dcterms:created xsi:type="dcterms:W3CDTF">2022-03-01T00:08:26Z</dcterms:created>
  <dcterms:modified xsi:type="dcterms:W3CDTF">2023-03-15T15:04:22Z</dcterms:modified>
</cp:coreProperties>
</file>