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5" r:id="rId2"/>
    <p:sldId id="436" r:id="rId3"/>
    <p:sldId id="437" r:id="rId4"/>
    <p:sldId id="438" r:id="rId5"/>
    <p:sldId id="439" r:id="rId6"/>
    <p:sldId id="440" r:id="rId7"/>
    <p:sldId id="441" r:id="rId8"/>
    <p:sldId id="442" r:id="rId9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0C849D-0E0A-48D3-BD26-12F91795220D}" v="42" dt="2023-03-15T02:33:46.077"/>
    <p1510:client id="{FF1D23CF-84F6-4484-89E6-A1AEA6E9E1BB}" v="1322" dt="2023-03-15T02:51:16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6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3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40 941 5527 0 0,'-1'2'423'0'0,"-37"39"5458"0"0,41-41-5682 0 0,0-1-1 0 0,1 0 0 0 0,-1 0 0 0 0,0 0 1 0 0,1 0-1 0 0,3-2 0 0 0,1-1 62 0 0,63-32 1204 0 0,183-103 488 0 0,-205 110-1732 0 0,110-74 303 0 0,29-23-230 0 0,-170 114-265 0 0,168-91 198 0 0,-113 65-110 0 0,-4 2-46 0 0,-15 9 7 0 0,74-50 0 0 0,-110 65-11 0 0,2 1 1 0 0,27-13-1 0 0,-38 20-31 0 0,36-23 319 0 0,-31 18-172 0 0,6-11 178 0 0,-19 19-246 0 0,16-7 258 0 0,-16 9-347 0 0,3 0-3 0 0,9-5 91 0 0,-8 2-59 0 0,2-2-10 0 0,-1 1 0 0 0,1 1 0 0 0,0-1 0 0 0,0 1 0 0 0,1 0-1 0 0,-1 1 1 0 0,0 0 0 0 0,0 0 0 0 0,13 0 0 0 0,10 4-31 0 0,-22-2 0 0 0,-1 0 1 0 0,1-1-1 0 0,9 0 1 0 0,-3-1 11 0 0,-1 2 0 0 0,0 0 0 0 0,1 0 1 0 0,-1 1-1 0 0,19 6 0 0 0,2-1 57 0 0,59 18 194 0 0,-38-8-87 0 0,-7-2 57 0 0,0 3 0 0 0,81 44 0 0 0,14 5 192 0 0,102 41 259 0 0,11 3-26 0 0,-137-70-367 0 0,-37-13-144 0 0,-41-14-34 0 0,68 26 276 0 0,-13 2 10 0 0,-93-40-402 0 0,-1-2-10 0 0,11 2 66 0 0,-5-1-25 0 0,-5-1-18 0 0,1 1 0 0 0,-1-1-1 0 0,0 1 1 0 0,0 0 0 0 0,0 0-1 0 0,0 0 1 0 0,0 1 0 0 0,6 2-1 0 0,23 19-11 0 0,-29-21-11 0 0,0 0 0 0 0,0 0 0 0 0,0 0 0 0 0,0 0 0 0 0,0 0 0 0 0,0-1 0 0 0,1 1 0 0 0,4 0 0 0 0,-2 0 0 0 0,-4-1 0 0 0,-1-1 0 0 0,0 1 0 0 0,1-1 0 0 0,-1 0 0 0 0,1 1 0 0 0,-1-1 0 0 0,1 0 0 0 0,-1 0 0 0 0,1 0 0 0 0,-1 0 1 0 0,0 0-1 0 0,1-1 0 0 0,-1 1 0 0 0,1 0 0 0 0,-1-1 0 0 0,3 0 0 0 0,1-1 12 0 0,25-10 144 0 0,-4 1-74 0 0,-10 6-35 0 0,24-12 1 0 0,12-4 57 0 0,-11 6-45 0 0,68-33 1 0 0,-58 23-41 0 0,19-10 58 0 0,103-71 0 0 0,58-35 238 0 0,-84 67-130 0 0,-43 22-79 0 0,30-24-32 0 0,-102 58-60 0 0,-11 7 15 0 0,21-16 0 0 0,-2 5 54 0 0,-30 16-55 0 0,0 1 0 0 0,10-8-1 0 0,-17 11-18 0 0,0-1 0 0 0,1 1-1 0 0,-1 0 1 0 0,1 0-1 0 0,0 0 1 0 0,7-2-1 0 0,10-4-1 0 0,-19 7-8 0 0,0 0 0 0 0,0 0 0 0 0,0 0 0 0 0,1 0 0 0 0,-1 0 0 0 0,0 0 0 0 0,0 1 0 0 0,1-1 0 0 0,-1 1 0 0 0,0 0 0 0 0,0 0 0 0 0,1 0 0 0 0,-1 0 0 0 0,3 0 0 0 0,2 1 0 0 0,2 1-43 0 0,-8-2-171 0 0,9 6-467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18 130 7367 0 0,'-1'2'55'0'0,"-1"-1"0"0"0,0 1 0 0 0,1 0 0 0 0,-1 0 0 0 0,1 0 0 0 0,0 0 0 0 0,0 1 0 0 0,0-1 0 0 0,0 0 0 0 0,0 0-1 0 0,0 1 1 0 0,0-1 0 0 0,1 0 0 0 0,-1 1 0 0 0,0 7 3857 0 0,3-10-3480 0 0,13 4-10 0 0,0-2 0 0 0,-1 0 0 0 0,1 0 0 0 0,0-1 0 0 0,29-2 0 0 0,79-16 1038 0 0,-63 7-708 0 0,375-38 2143 0 0,-314 36-2366 0 0,105-11 399 0 0,-40 11-216 0 0,-65 5-342 0 0,-62 5-107 0 0,88-15 0 0 0,-125 12-275 0 0,0 1-1 0 0,0 2 1 0 0,37-1 0 0 0,-46-11-3907 0 0,-7 8 2271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5:0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17 288 4607 0 0,'-6'1'407'0'0,"-4"-1"6597"0"0,54 2-4920 0 0,1 3 0 0 0,86 20 1 0 0,22 4 59 0 0,212-11 127 0 0,-280-17-1934 0 0,23 4-55 0 0,79-1 196 0 0,-111-7-250 0 0,195-6 557 0 0,-221 9-729 0 0,258-12 144 0 0,-274 10-174 0 0,53 3 0 0 0,6 0-3 0 0,166-10 30 0 0,-115 15-39 0 0,-22 0-17 0 0,-94-3 3 0 0,-21-1 0 0 0,-1-1 0 0 0,1-1 0 0 0,0 1 0 0 0,-1-1 0 0 0,1-1 0 0 0,8 0 0 0 0,-15 1 1 0 0,1 0 0 0 0,0 0 0 0 0,-1 0 0 0 0,1-1 0 0 0,0 1 0 0 0,-1 0 0 0 0,1 0 1 0 0,0 0-1 0 0,-1-1 0 0 0,1 1 0 0 0,0 0 0 0 0,-1-1 0 0 0,1 1 0 0 0,-1 0 0 0 0,1-1 0 0 0,-1 1 0 0 0,1-1 0 0 0,-1 1 0 0 0,1-1 0 0 0,-1 1 0 0 0,1-1 0 0 0,0 0 0 0 0,-2-7 42 0 0,1 7-35 0 0,0-1 1 0 0,0 1-1 0 0,0 0 1 0 0,0-1 0 0 0,-1 1-1 0 0,1-1 1 0 0,0 1 0 0 0,-1-1 0 0 0,1 1-1 0 0,-1 0 1 0 0,0-1 0 0 0,1 1-1 0 0,-1 0 1 0 0,0 0 0 0 0,0-1 0 0 0,0 1-1 0 0,-1-1 1 0 0,-2-2 13 0 0,-10-13 54 0 0,-1 1-1 0 0,-1 1 0 0 0,0 0 1 0 0,-1 1-1 0 0,-20-13 0 0 0,-32-27 144 0 0,-16-32-227 0 0,51 50-267 0 0,-3-1-2849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5:04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1 455 0 0,'0'0'5315'0'0,"-3"6"-1788"0"0,3-2-3157 0 0,1 1 0 0 0,-1 0 0 0 0,1 0 0 0 0,0-1 1 0 0,1 1-1 0 0,-1 0 0 0 0,4 7 0 0 0,20 32 1057 0 0,-1 0-317 0 0,-7-11-449 0 0,0-1 0 0 0,25 33 0 0 0,-1-2 1259 0 0,-42-66-1873 0 0,1 0 0 0 0,-1 0 0 0 0,0-1 0 0 0,1 1 0 0 0,-1 0 0 0 0,-1 0 0 0 0,1 0 0 0 0,0 0 0 0 0,-1 0 0 0 0,1 0 0 0 0,-3-3 0 0 0,-26-30-68 0 0,17 21 43 0 0,-26-32-264 0 0,-63-59-1 0 0,61 66 176 0 0,40 39 499 0 0,9 0-248 0 0,10 0 109 0 0,0 1 0 0 0,0 1 0 0 0,0 1 0 0 0,0 0 0 0 0,-1 1 0 0 0,25 8-1 0 0,37 5 810 0 0,-79-16-1100 0 0,83 12 849 0 0,166 2 0 0 0,90-15-163 0 0,-179-5-121 0 0,-30-1-179 0 0,166 15 124 0 0,-263-7-448 0 0,103 4 213 0 0,-77-2-109 0 0,11 0 64 0 0,37-9 128 0 0,33 0-52 0 0,-45 0-200 0 0,-24 1 41 0 0,151 0 523 0 0,-215 5-642 0 0,0-1 1 0 0,-1 0-1 0 0,11-3 0 0 0,20-4 97 0 0,-11 1-116 0 0,-15 2 11 0 0,-10 5-3 0 0,22 1-11 0 0,-11 1-335 0 0,-10-2-239 0 0,-1 1 1 0 0,1-1-1 0 0,-1 1 0 0 0,1-1 1 0 0,-1 1-1 0 0,1 0 0 0 0,-1 0 1 0 0,1 0-1 0 0,0 1 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5:5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1 646 7831 0 0,'0'0'2742'0'0,"3"-2"-1690"0"0,3 0-433 0 0,0 0 0 0 0,0 1 0 0 0,1 0 0 0 0,-1 0 1 0 0,8-1-1 0 0,25-4 680 0 0,-1-6-473 0 0,-1-2 1 0 0,0-2-1 0 0,39-23 0 0 0,-15 8-287 0 0,47-24 89 0 0,25-13-149 0 0,120-65 136 0 0,-125 63-310 0 0,119-76 1333 0 0,-242 142-1573 0 0,1 0 97 0 0,0 0-1 0 0,0 0 1 0 0,-1-1 0 0 0,1 0-1 0 0,5-7 1 0 0,-11 11 278 0 0,16-4 4 0 0,-12 5-415 0 0,-1 1 0 0 0,1-1 0 0 0,-1 1-1 0 0,1 0 1 0 0,-1 0 0 0 0,0 1 0 0 0,1-1 0 0 0,-1 1 0 0 0,0-1 0 0 0,4 4-1 0 0,16 7 147 0 0,17 5-148 0 0,38 24 1 0 0,5 2-19 0 0,42 18 155 0 0,232 97 672 0 0,-142-70-431 0 0,-186-76-346 0 0,94 37 301 0 0,-26-10 163 0 0,-58-24-406 0 0,-30-10-98 0 0,-8-4-16 0 0,1 0 1 0 0,-1 0 0 0 0,1-1 0 0 0,-1 1 0 0 0,1 0-1 0 0,-1 0 1 0 0,1-1 0 0 0,0 1 0 0 0,-1-1-1 0 0,1 0 1 0 0,3 1 0 0 0,27 7-4 0 0,-28-7 11 0 0,-2-1 31 0 0,3 0-31 0 0,4-2-4 0 0,0 0 0 0 0,-1-1 0 0 0,1 0-1 0 0,-1 0 1 0 0,0-1 0 0 0,0 0 0 0 0,12-7 0 0 0,0-1 2 0 0,116-72 23 0 0,14-7 143 0 0,-132 81-127 0 0,207-117 313 0 0,-166 91-358 0 0,46-31 58 0 0,-89 56-1511 0 0,1 1 1 0 0,28-14-1 0 0,-36 20-1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5:5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7831 0 0,'0'0'6195'0'0,"12"11"-2396"0"0,-9-7-3540 0 0,-1-1 0 0 0,0 1 0 0 0,1 0 0 0 0,-2 0 0 0 0,1 1 0 0 0,0-1 0 0 0,-1 0 0 0 0,0 0 0 0 0,1 8 0 0 0,4 44 395 0 0,-5-31-252 0 0,4 234 878 0 0,-6-156-1393 0 0,0-68-163 0 0,0-18-617 0 0,1 0-1 0 0,0 0 1 0 0,4 21 0 0 0,-2-32-1023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5:5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13103 0 0,'3'-21'1528'0'0,"-3"19"-949"0"0,1 4 189 0 0,2 1-423 0 0,0 1 0 0 0,0 1 0 0 0,0-1 0 0 0,-1 0 0 0 0,1 1 0 0 0,-1-1 0 0 0,0 1 0 0 0,-1 0 0 0 0,1-1 0 0 0,1 10 0 0 0,0 8 62 0 0,2 24 1 0 0,-4-32-309 0 0,37 368 113 0 0,-35-340-844 0 0,3 22-900 0 0,3-23-2725 0 0,-4-29-1190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0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38 14479 0 0,'0'0'2448'0'0,"-2"-6"1304"0"0,5 4-3436 0 0,0-1 0 0 0,1 1 0 0 0,-1 0 0 0 0,1 0 0 0 0,-1 0 0 0 0,1 0 0 0 0,0 1 0 0 0,0-1 0 0 0,0 1 0 0 0,0 0 0 0 0,4 0 0 0 0,11-2 423 0 0,20 0 0 0 0,-23 2-525 0 0,133-2-1705 0 0,-126 2-246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0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5527 0 0,'-2'-8'12900'0'0,"6"14"-12549"0"0,-1 1 1 0 0,-1-1-1 0 0,1 1 0 0 0,-1 0 0 0 0,0-1 0 0 0,1 14 1 0 0,2 45 729 0 0,-4-46-833 0 0,5 321 1610 0 0,-6-304-1849 0 0,4 148-260 0 0,-4-180-99 0 0,1 0 1 0 0,-1 0-1 0 0,1 0 0 0 0,0 1 0 0 0,0-1 1 0 0,0 0-1 0 0,0 0 0 0 0,4 5 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0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9727 0 0,'0'0'447'0'0,"1"-1"-11"0"0,0-4-280 0 0,1-1 2511 0 0,-1 13-971 0 0,2 29 63 0 0,-2-1 1 0 0,-3 44 0 0 0,0-5-579 0 0,2 0-329 0 0,1 119 728 0 0,16 0-954 0 0,-13-167-907 0 0,-2 0-1 0 0,-1 45 1 0 0,0-55 229 0 0,-1-8-5917 0 0,0-16 4202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0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44 11775 0 0,'-14'-13'1280'0'0,"12"11"-1178"0"0,0 0 0 0 0,0 0 0 0 0,0 1 0 0 0,0-1-1 0 0,0 1 1 0 0,-1-1 0 0 0,1 1 0 0 0,-1 0 0 0 0,1 0 0 0 0,-1 0-1 0 0,1 0 1 0 0,-1 1 0 0 0,0-1 0 0 0,1 1 0 0 0,-1-1 0 0 0,0 1-1 0 0,1 0 1 0 0,-1 0 0 0 0,0 0 0 0 0,0 1 0 0 0,1-1 0 0 0,-1 1-1 0 0,0-1 1 0 0,1 1 0 0 0,-1 0 0 0 0,1 0 0 0 0,-1 0 0 0 0,1 0-1 0 0,-1 0 1 0 0,1 1 0 0 0,-3 1 0 0 0,1 0 116 0 0,0 1 1 0 0,-1 0-1 0 0,1 0 0 0 0,1 0 0 0 0,-1 0 1 0 0,1 1-1 0 0,-1-1 0 0 0,1 1 1 0 0,0 0-1 0 0,1 0 0 0 0,-1 0 1 0 0,1 0-1 0 0,0 1 0 0 0,-1 5 1 0 0,-1 5-213 0 0,1-4-5 0 0,0 1-1 0 0,0 1 1 0 0,1-1-1 0 0,1 0 1 0 0,0 0 0 0 0,1 19-1 0 0,2-18-2 0 0,0 0-1 0 0,1-1 1 0 0,1 0 0 0 0,0 1-1 0 0,1-1 1 0 0,0-1-1 0 0,1 1 1 0 0,0-1-1 0 0,1 0 1 0 0,9 12 0 0 0,-12-19 16 0 0,0 1 0 0 0,0-1 1 0 0,1-1-1 0 0,0 1 0 0 0,0-1 1 0 0,0 0-1 0 0,1 0 0 0 0,-1 0 0 0 0,1-1 1 0 0,0 0-1 0 0,0 0 0 0 0,0 0 1 0 0,0-1-1 0 0,0 0 0 0 0,1 0 1 0 0,-1 0-1 0 0,1-1 0 0 0,-1 0 1 0 0,1 0-1 0 0,0-1 0 0 0,-1 0 1 0 0,13-1-1 0 0,-12 0 95 0 0,-1 0 0 0 0,0-1 0 0 0,1 0 1 0 0,-1 0-1 0 0,0 0 0 0 0,0-1 0 0 0,0 1 0 0 0,-1-2 0 0 0,1 1 1 0 0,-1 0-1 0 0,7-7 0 0 0,-5 4 74 0 0,0-1-1 0 0,-1 0 1 0 0,0 0-1 0 0,0 0 1 0 0,0-1 0 0 0,-1 0-1 0 0,5-10 1 0 0,-3 3 87 0 0,-1 0 0 0 0,-1 0 0 0 0,0 0 0 0 0,-1-1 0 0 0,-1 0 0 0 0,0 0 0 0 0,-1 0 0 0 0,0-30 0 0 0,-3 38-214 0 0,0 0 0 0 0,0 1 0 0 0,-1-1 0 0 0,0 0 0 0 0,-1 1 0 0 0,1-1 0 0 0,-1 1 0 0 0,-1 0 0 0 0,1 0 0 0 0,-1 0 0 0 0,0 1 0 0 0,-1-1 0 0 0,0 1 0 0 0,0 0 0 0 0,0 0 0 0 0,-1 1 0 0 0,1-1 0 0 0,-2 1 0 0 0,1 0 0 0 0,0 1 0 0 0,-1 0 0 0 0,0 0 0 0 0,0 0 0 0 0,0 1 0 0 0,0 0 0 0 0,0 0 0 0 0,-1 1 0 0 0,0 0 0 0 0,1 0 0 0 0,-1 1 0 0 0,0 0 0 0 0,0 0 0 0 0,1 1 0 0 0,-12 0 0 0 0,15 1-61 0 0,-1 0 1 0 0,1 0-1 0 0,-1 0 0 0 0,1 1 0 0 0,-6 2 0 0 0,-5 6-1939 0 0,14-9 1279 0 0,0 0 1 0 0,1 0-1 0 0,-1 0 1 0 0,0 0-1 0 0,0 0 1 0 0,1 0-1 0 0,-1 0 1 0 0,0 0-1 0 0,1 0 1 0 0,-1 2 0 0 0,-1 6-6998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0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0 369 3679 0 0,'0'0'284'0'0,"3"-2"-186"0"0,13-10 1290 0 0,-10 11 24 0 0,-1 1-86 0 0,12-5 345 0 0,0 1-1 0 0,0 1 0 0 0,0 0 0 0 0,1 1 0 0 0,30 1 1 0 0,89 13 344 0 0,-22-1-417 0 0,-38-8-863 0 0,17 2 242 0 0,148-11 0 0 0,-90-9-167 0 0,187-25-303 0 0,-166 17-443 0 0,-134 20-53 0 0,235-12 42 0 0,-249 14-50 0 0,-1 2-1 0 0,1 1 0 0 0,-1 1 0 0 0,43 10 0 0 0,-53-8-8 0 0,-8-3 0 0 0,0 0 0 0 0,-1 0 1 0 0,1-1-1 0 0,0 0 0 0 0,0 0 1 0 0,1-1-1 0 0,10 1 0 0 0,-17-2 9 0 0,1 1-1 0 0,-1 0 1 0 0,0 0-1 0 0,0-1 1 0 0,0 1-1 0 0,1 0 1 0 0,-1 0 0 0 0,0-1-1 0 0,0 1 1 0 0,0 0-1 0 0,0-1 1 0 0,0 1-1 0 0,0 0 1 0 0,0 0 0 0 0,1-1-1 0 0,-1 1 1 0 0,0 0-1 0 0,0-1 1 0 0,0 1-1 0 0,0 0 1 0 0,0-1-1 0 0,-1 1 1 0 0,1 0 0 0 0,0-1-1 0 0,0 1 1 0 0,0 0-1 0 0,0-1 1 0 0,-2-8 76 0 0,0 4-48 0 0,0 1 0 0 0,-1 0 0 0 0,1 0 0 0 0,-1 0 0 0 0,0 0 0 0 0,0 0 1 0 0,-1 1-1 0 0,1-1 0 0 0,-1 1 0 0 0,-6-5 0 0 0,-2-2 48 0 0,-26-24 292 0 0,-2 2 0 0 0,-67-41 1 0 0,72 52-1371 0 0,-66-27 0 0 0,92 45-88 0 0,0 0 0 0 0,0 0 1 0 0,0 1-1 0 0,0 1 0 0 0,0 0 0 0 0,-1 0 0 0 0,-8 1 1 0 0,-2 3-1336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9183 0 0,'0'0'4200'0'0,"2"0"-3680"0"0,13 0 543 0 0,25-6 0 0 0,3-1 171 0 0,107 2 916 0 0,-85 4-1701 0 0,-20 0-184 0 0,20 0-130 0 0,0-2 0 0 0,101-19 1 0 0,-128 15-384 0 0,23-6-748 0 0,-24-1-3751 0 0,-34 11 2683 0 0,6-8-15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0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6911 0 0,'0'0'4354'0'0,"2"7"-2384"0"0,3 2-1573 0 0,1 0 0 0 0,0 0-1 0 0,1 0 1 0 0,9 9 0 0 0,0 0-233 0 0,113 161 1132 0 0,-124-171-1374 0 0,3 4 1066 0 0,-6-13-453 0 0,-3-8-300 0 0,0 1-165 0 0,-1 0-1 0 0,-1 1 0 0 0,1-1 1 0 0,-1 0-1 0 0,-1 1 1 0 0,-4-8-1 0 0,-3-3 9 0 0,-15-21 1 0 0,-2 2 11 0 0,1-1-1 0 0,-24-46 1 0 0,50 82-46 0 0,-1-1 0 0 0,1 1 0 0 0,0-1-1 0 0,0 1 1 0 0,0-1 0 0 0,0 1 0 0 0,0-1 0 0 0,1 1-1 0 0,-1-1 1 0 0,1 0 0 0 0,-1 1 0 0 0,1-1-1 0 0,0 0 1 0 0,0 0 0 0 0,0 1 0 0 0,1-1 0 0 0,-1 0-1 0 0,1-3 1 0 0,1 5-2 0 0,-1 0 1 0 0,1 0-1 0 0,-1 0 0 0 0,1 0 1 0 0,0 0-1 0 0,-1 0 0 0 0,1 0 1 0 0,0 1-1 0 0,0-1 0 0 0,-1 0 0 0 0,1 1 1 0 0,3-1-1 0 0,-2 0 40 0 0,5 0 27 0 0,0 0 0 0 0,0 0 0 0 0,1 1 0 0 0,-1 0 0 0 0,0 1 0 0 0,0 0 0 0 0,13 2 0 0 0,9 1 155 0 0,109 8 968 0 0,19-1-108 0 0,51 5 48 0 0,370-11 748 0 0,-517-7-1701 0 0,28-2 82 0 0,9-4 25 0 0,36-5 28 0 0,-71 5-181 0 0,51-7-7 0 0,-72 6-108 0 0,41-13 1 0 0,-65 16-750 0 0,-12 5-583 0 0,0-1 0 0 0,0-1 0 0 0,0 1 0 0 0,0-1 0 0 0,0 0 0 0 0,10-7 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11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12495 0 0,'0'0'1448'0'0,"7"10"802"0"0,-4-3-1614 0 0,-1-1 1 0 0,1 1-1 0 0,-1-1 1 0 0,0 1 0 0 0,1 13-1 0 0,2 36 467 0 0,-5-52-1059 0 0,0 165 913 0 0,5 54-1166 0 0,-4-211-342 0 0,6 39-50 0 0,-6-47-693 0 0,0 0-1 0 0,0 0 0 0 0,1 0 1 0 0,-1 0-1 0 0,3 4 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11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40 6447 0 0,'1'-3'116'0'0,"-1"0"-1"0"0,0 1 0 0 0,0-1 1 0 0,0 1-1 0 0,0-1 0 0 0,0 1 0 0 0,-1-5 1 0 0,0-7 9025 0 0,6 20-7701 0 0,-1 4-1223 0 0,0-1 0 0 0,-1 1 0 0 0,-1-1 0 0 0,1 1 0 0 0,0 10 0 0 0,-1-7-99 0 0,25 149 536 0 0,21 100-3437 0 0,-41-236-2958 0 0,-5-16 759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12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7831 0 0,'0'0'603'0'0,"1"-12"7680"0"0,2 10-7898 0 0,0 0 1 0 0,0 0-1 0 0,1 1 1 0 0,-1-1-1 0 0,1 1 1 0 0,-1 0 0 0 0,1 0-1 0 0,-1 0 1 0 0,1 0-1 0 0,6 0 1 0 0,43 0 419 0 0,-32 2-566 0 0,27 0-188 0 0,0-1-3959 0 0,-36 0-2774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12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14423 0 0,'0'0'1648'0'0,"5"6"-349"0"0,-2-5-1079 0 0,-1 1 0 0 0,0-1 0 0 0,0 0 0 0 0,0 0 0 0 0,1 0 0 0 0,-1 0-1 0 0,0 0 1 0 0,1 0 0 0 0,-1-1 0 0 0,5 2 0 0 0,29 0 1034 0 0,-20-1-923 0 0,14 0-534 0 0,1-2 1 0 0,-1-1 0 0 0,1-1-1 0 0,35-9 1 0 0,-56 9-1489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12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56 13791 0 0,'-3'-1'230'0'0,"0"0"-1"0"0,0 0 0 0 0,0 1 1 0 0,0-1-1 0 0,0 1 1 0 0,0 0-1 0 0,0 0 0 0 0,0 0 1 0 0,0 0-1 0 0,0 0 1 0 0,0 1-1 0 0,0-1 0 0 0,0 1 1 0 0,0 0-1 0 0,0 0 1 0 0,0 0-1 0 0,1 0 0 0 0,-1 0 1 0 0,0 1-1 0 0,1-1 1 0 0,-1 1-1 0 0,-3 3 0 0 0,3-2-152 0 0,0-1-1 0 0,1 1 1 0 0,0 0-1 0 0,-1 0 0 0 0,1 0 1 0 0,0 1-1 0 0,1-1 1 0 0,-1 0-1 0 0,1 1 0 0 0,-1-1 1 0 0,1 1-1 0 0,0-1 1 0 0,0 1-1 0 0,0 0 1 0 0,1-1-1 0 0,0 1 0 0 0,-1 0 1 0 0,1 4-1 0 0,1 4-90 0 0,0 0-1 0 0,0 0 1 0 0,1 0 0 0 0,0-1-1 0 0,1 1 1 0 0,1 0-1 0 0,5 13 1 0 0,-6-20 12 0 0,-1 1 0 0 0,1-1-1 0 0,1 0 1 0 0,-1-1 0 0 0,1 1 0 0 0,0-1 0 0 0,0 1 0 0 0,0-1-1 0 0,0 0 1 0 0,1 0 0 0 0,-1-1 0 0 0,1 0 0 0 0,0 0 0 0 0,0 0 0 0 0,1 0-1 0 0,10 3 1 0 0,-10-4 3 0 0,1 0 0 0 0,0 0-1 0 0,0-1 1 0 0,0 0 0 0 0,0-1 0 0 0,0 1 0 0 0,7-2-1 0 0,-9 1 11 0 0,-1-1-1 0 0,1 1 0 0 0,0-1 1 0 0,0 0-1 0 0,-1-1 1 0 0,1 1-1 0 0,-1-1 0 0 0,1 0 1 0 0,-1 0-1 0 0,0 0 0 0 0,4-4 1 0 0,-1 2 107 0 0,-1-1 1 0 0,-1 0-1 0 0,1 0 1 0 0,-1-1-1 0 0,0 0 1 0 0,0 0 0 0 0,5-8-1 0 0,-8 10 1 0 0,0-1 0 0 0,0 1-1 0 0,0 0 1 0 0,-1-1 0 0 0,1 0 0 0 0,-1 1-1 0 0,-1-1 1 0 0,1 0 0 0 0,0 1 0 0 0,-1-1-1 0 0,0 0 1 0 0,-1-9 0 0 0,-2 2 16 0 0,0 0 0 0 0,-1 1 0 0 0,0-1-1 0 0,0 1 1 0 0,-1 0 0 0 0,-1 0 0 0 0,0 1 0 0 0,-1-1 0 0 0,1 1 0 0 0,-12-11 0 0 0,15 17-218 0 0,0-1-1 0 0,-1 1 1 0 0,1 0 0 0 0,-1 1 0 0 0,0-1-1 0 0,-1 1 1 0 0,1 0 0 0 0,0 0-1 0 0,-1 0 1 0 0,0 0 0 0 0,0 1 0 0 0,1 0-1 0 0,-2 0 1 0 0,1 0 0 0 0,0 0 0 0 0,0 1-1 0 0,-10-1 1 0 0,4 5-2557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13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13879 0 0,'0'0'1254'0'0,"8"13"-897"0"0,-2-2-65 0 0,-1 1 1 0 0,-1-1-1 0 0,0 1 1 0 0,0 0 0 0 0,-1 0-1 0 0,1 13 1 0 0,4 78 2796 0 0,-5-45-2333 0 0,-2-42-856 0 0,5 36-960 0 0,-5-47 909 0 0,0 0-1 0 0,0 0 0 0 0,0 0 1 0 0,1 0-1 0 0,0-1 0 0 0,0 1 1 0 0,4 6-1 0 0,7 3-2865 0 0,-8-8 1303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13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1 13591 0 0,'0'0'1231'0'0,"1"7"-914"0"0,21 110 3153 0 0,-4-22-3537 0 0,10 51 360 0 0,-4-49-6333 0 0,-21-87 524 0 0</inkml:trace>
  <inkml:trace contextRef="#ctx0" brushRef="#br0" timeOffset="1">34 307 10591 0 0,'-18'-4'854'0'0,"3"1"3548"0"0,15 2-4121 0 0,0-1-1 0 0,0 1 1 0 0,0 0-1 0 0,0-1 1 0 0,1 1-1 0 0,-1 0 1 0 0,1 0-1 0 0,-1-1 1 0 0,1 1-1 0 0,-1 0 1 0 0,1 0-1 0 0,1-2 1 0 0,0 0-146 0 0,1 0 0 0 0,0 1 1 0 0,0-1-1 0 0,0 1 0 0 0,0 0 0 0 0,0 0 1 0 0,0 0-1 0 0,1 0 0 0 0,-1 0 0 0 0,5-1 0 0 0,38-11-102 0 0,-41 13-16 0 0,0-1-274 0 0,1 1 0 0 0,-1 0-1 0 0,1 0 1 0 0,-1 0 0 0 0,1 0-1 0 0,0 1 1 0 0,-1 0 0 0 0,1 0-1 0 0,-1 1 1 0 0,9 1 0 0 0,-5 1-1209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13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7367 0 0,'0'0'1054'0'0,"15"3"4151"0"0,13-6-933 0 0,-21 2-3831 0 0,1-1 0 0 0,0 0 1 0 0,9-4-1 0 0,-14 5-350 0 0,0 1-1 0 0,1-1 0 0 0,-1 0 1 0 0,0 1-1 0 0,0 0 0 0 0,1 0 1 0 0,-1 0-1 0 0,0 0 1 0 0,0 1-1 0 0,0-1 0 0 0,5 2 1 0 0,-2 0 143 0 0,1 0 0 0 0,-1 0 1 0 0,0 0-1 0 0,10 6 0 0 0,-11-4-26 0 0,0-1 0 0 0,0 2 0 0 0,0-1-1 0 0,0 1 1 0 0,-1-1 0 0 0,0 1 0 0 0,1 1 0 0 0,-2-1 0 0 0,1 0-1 0 0,-1 1 1 0 0,4 7 0 0 0,2 8 424 0 0,12 40-1 0 0,-20-56-633 0 0,-1-1 0 0 0,1 1 0 0 0,-1-1 0 0 0,0 1 0 0 0,0-1 0 0 0,0 1 0 0 0,0-1 0 0 0,-1 1 1 0 0,0-1-1 0 0,0 0 0 0 0,0 1 0 0 0,-1-1 0 0 0,1 0 0 0 0,-1 0 0 0 0,0 0 0 0 0,0 0 0 0 0,-1 0 0 0 0,1 0 0 0 0,-1 0 0 0 0,-5 5 0 0 0,5-5-78 0 0,1-1 1 0 0,-1 0-1 0 0,0-1 1 0 0,0 1-1 0 0,-1-1 1 0 0,1 1-1 0 0,0-1 1 0 0,-1 0-1 0 0,0 0 1 0 0,1 0-1 0 0,-1-1 1 0 0,0 1-1 0 0,0-1 1 0 0,0 0-1 0 0,0 0 1 0 0,0 0-1 0 0,0-1 1 0 0,0 1 0 0 0,0-1-1 0 0,0 0 1 0 0,0 0-1 0 0,0-1 1 0 0,-5 0-1 0 0,5 0-18 0 0,0-1-1 0 0,1 1 1 0 0,-1-1-1 0 0,1 0 1 0 0,-1 0-1 0 0,1 0 1 0 0,0 0-1 0 0,-1-1 1 0 0,1 1-1 0 0,0-1 1 0 0,1 0-1 0 0,-1 0 1 0 0,0 0-1 0 0,1 0 1 0 0,-3-5-1 0 0,4 7-7 0 0,32-6 236 0 0,-21 8 14 0 0,-1 1 0 0 0,1 0 0 0 0,-1 0 0 0 0,0 1 0 0 0,0 1 0 0 0,11 4 0 0 0,-18-7-88 0 0,22 8 204 0 0,-1-1 0 0 0,1-1 0 0 0,46 8 0 0 0,-56-16-3420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14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13039 0 0,'0'0'1544'0'0,"0"2"-742"0"0,8 35 2721 0 0,-2-6-2491 0 0,15 44-1 0 0,41 87-1811 0 0,-54-144-52 0 0,-3-5-1200 0 0,-2-4-2344 0 0,-1-2-1216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8751 0 0,'0'0'794'0'0,"2"2"-473"0"0,3 0 200 0 0,-1 1 0 0 0,1-1 0 0 0,0 0 0 0 0,0 0 0 0 0,0 0 0 0 0,0-1 1 0 0,0 1-1 0 0,1-1 0 0 0,6 0 0 0 0,7 0 574 0 0,26-2 1 0 0,2 0-174 0 0,-1 1-16 0 0,73-9 1 0 0,46-18-603 0 0,-150 24-316 0 0,108-22-1473 0 0,-92 16-1028 0 0,-20 4 1063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14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74 5983 0 0,'0'0'6435'0'0,"14"-12"-1863"0"0,-5 9-4194 0 0,0 0 0 0 0,0 0 0 0 0,0 1 0 0 0,0 0-1 0 0,1 0 1 0 0,10 0 0 0 0,6-1 86 0 0,-1-1-460 0 0,43-14 0 0 0,-31 3-4410 0 0,-29 10 2848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15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406 49 3679 0 0,'-8'-5'1097'0'0,"1"-1"-1"0"0,-1 1 1 0 0,0 0-1 0 0,-1 1 1 0 0,1 0-1 0 0,-1 1 1 0 0,0-1-1 0 0,0 2 1 0 0,0-1-1 0 0,-16-1 1 0 0,12 2-559 0 0,0 1 0 0 0,0 0 0 0 0,0 1 0 0 0,0 1 0 0 0,0 0 0 0 0,0 0 0 0 0,-15 5 0 0 0,20-3-485 0 0,0 0 0 0 0,0 0 1 0 0,0 1-1 0 0,0 0 1 0 0,1 1-1 0 0,-1-1 1 0 0,1 2-1 0 0,0-1 1 0 0,0 1-1 0 0,1 0 1 0 0,0 0-1 0 0,0 1 0 0 0,1-1 1 0 0,-1 1-1 0 0,1 1 1 0 0,-4 7-1 0 0,0 4-46 0 0,0-1-1 0 0,1 1 0 0 0,0 0 1 0 0,2 1-1 0 0,-7 35 0 0 0,11-42-6 0 0,0 0 0 0 0,1 0 0 0 0,0 0 0 0 0,1 0 0 0 0,1 0 0 0 0,0 0 0 0 0,1 0 0 0 0,0 0 0 0 0,1 0 0 0 0,0-1 0 0 0,6 14 0 0 0,-6-19 0 0 0,1 1 0 0 0,0 0 0 0 0,0-1 0 0 0,1 0 0 0 0,-1 0 0 0 0,1 0 0 0 0,1-1 0 0 0,0 1 0 0 0,0-1 0 0 0,0-1 0 0 0,0 1 0 0 0,1-1 0 0 0,0 0 0 0 0,0-1 0 0 0,0 1 0 0 0,1-1 0 0 0,-1-1 0 0 0,10 4 0 0 0,-2-3 2 0 0,0 0 0 0 0,1 0-1 0 0,-1-1 1 0 0,1-1 0 0 0,-1-1 0 0 0,1-1-1 0 0,0 0 1 0 0,19-2 0 0 0,-23 0 33 0 0,1 0 1 0 0,0-1 0 0 0,-1-1-1 0 0,0 0 1 0 0,0 0 0 0 0,0-1-1 0 0,0-1 1 0 0,-1 0 0 0 0,0 0-1 0 0,15-12 1 0 0,-16 10 91 0 0,0-1 0 0 0,-1 1 0 0 0,-1-1 0 0 0,0-1 0 0 0,0 1 1 0 0,0-1-1 0 0,-1-1 0 0 0,-1 0 0 0 0,0 0 0 0 0,6-14 0 0 0,-10 18 4 0 0,1 0-1 0 0,-1-1 1 0 0,0 1 0 0 0,-1-1 0 0 0,0 0 0 0 0,0 1-1 0 0,-1-1 1 0 0,0 0 0 0 0,0 1 0 0 0,-1-1 0 0 0,0 0-1 0 0,0 1 1 0 0,-1-1 0 0 0,0 1 0 0 0,0-1 0 0 0,0 1-1 0 0,-7-12 1 0 0,2 6 24 0 0,-1 1 1 0 0,0 0-1 0 0,0 0 1 0 0,-2 1-1 0 0,-17-18 0 0 0,19 22-394 0 0,0 0 0 0 0,-1 0-1 0 0,0 1 1 0 0,0 0 0 0 0,0 0 0 0 0,-1 1-1 0 0,0 0 1 0 0,-13-4 0 0 0,9 6-2185 0 0,0 2-5467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4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0 769 10223 0 0,'0'0'920'0'0,"3"1"-754"0"0,8 5-68 0 0,-10-6-37 0 0,0 0-1 0 0,0 0 1 0 0,0 0-1 0 0,-1 0 0 0 0,1 0 1 0 0,0 0-1 0 0,0 0 1 0 0,0 0-1 0 0,0-1 0 0 0,-1 1 1 0 0,1 0-1 0 0,0 0 1 0 0,0-1-1 0 0,0 1 0 0 0,-1 0 1 0 0,1-1-1 0 0,0 1 1 0 0,-1-1-1 0 0,1 1 0 0 0,0-1 1 0 0,0 0-1 0 0,1-1 147 0 0,90-63 3458 0 0,-53 34-2617 0 0,3 3 0 0 0,66-35 1 0 0,-45 31-728 0 0,-1-3 1 0 0,-2-2 0 0 0,72-58-1 0 0,-90 63-171 0 0,1 1 1 0 0,93-48-1 0 0,-98 58-49 0 0,59-43 1 0 0,-26 16 573 0 0,-43 31-36 0 0,-27 16-406 0 0,5 0 239 0 0,-4 1-426 0 0,-1-1-1 0 0,1 1 1 0 0,-1 0-1 0 0,1 0 0 0 0,-1 0 1 0 0,1 0-1 0 0,-1 0 1 0 0,1 0-1 0 0,-1 0 1 0 0,0 0-1 0 0,3 1 1 0 0,8 2-20 0 0,1 1 0 0 0,-1 0 0 0 0,0 1 0 0 0,0 0 0 0 0,-1 1 0 0 0,1 0 0 0 0,18 15 0 0 0,26 12 52 0 0,127 68 391 0 0,64 30 500 0 0,35-23-60 0 0,-215-90-744 0 0,-3-2 487 0 0,-62-16-624 0 0,17 10 19 0 0,-17-8-47 0 0,18 6 0 0 0,-17-7 1 0 0,0 0-1 0 0,0 0 1 0 0,0-1-1 0 0,0 1 1 0 0,0-1-1 0 0,1 0 1 0 0,-1 0 0 0 0,0 0-1 0 0,0 0 1 0 0,0 0-1 0 0,0-1 1 0 0,0 0-1 0 0,0 1 1 0 0,0-1 0 0 0,0 0-1 0 0,0-1 1 0 0,0 1-1 0 0,2-2 1 0 0,59-25 210 0 0,105-64 1 0 0,47-57 650 0 0,-63 50-481 0 0,-98 66-317 0 0,-44 26-64 0 0,111-74-54 0 0,-65 40-1422 0 0,-29 14-4564 0 0,-23 22 4173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4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72 919 0 0,'1'-27'182'0'0,"-1"6"4294"0"0,0 19-3628 0 0,1 0-1 0 0,-1 1 0 0 0,0-1 1 0 0,1 0-1 0 0,-1 1 0 0 0,1-1 1 0 0,0 1-1 0 0,-1-1 0 0 0,1 1 1 0 0,1-2-1 0 0,-1 2-762 0 0,-1 1 1 0 0,0-1-1 0 0,1 1 1 0 0,-1 0-1 0 0,1 0 0 0 0,-1-1 1 0 0,1 1-1 0 0,-1 0 1 0 0,1 0-1 0 0,-1-1 0 0 0,1 1 1 0 0,-1 0-1 0 0,1 0 1 0 0,-1 0-1 0 0,1 0 0 0 0,-1 0 1 0 0,1 0-1 0 0,0 0 1 0 0,-1 0-1 0 0,1 0 1 0 0,-1 0-1 0 0,1 0 0 0 0,-1 0 1 0 0,1 0-1 0 0,-1 1 1 0 0,1-1-1 0 0,-1 0 0 0 0,1 0 1 0 0,-1 0-1 0 0,1 1 1 0 0,0-1-1 0 0,12 10 754 0 0,-10-6-646 0 0,-1-1 0 0 0,1 0 0 0 0,-1 0 0 0 0,0 1 0 0 0,0-1 1 0 0,-1 1-1 0 0,1 0 0 0 0,-1-1 0 0 0,0 1 0 0 0,1 6 0 0 0,5 44 649 0 0,-6-43-727 0 0,3 300 581 0 0,-6-164-835 0 0,1-110-163 0 0,0-10-1287 0 0,2-1 0 0 0,6 48 0 0 0,-5-63 116 0 0,1-3-150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4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13183 0 0,'0'-4'203'0'0,"0"4"-136"0"0,0-1-1 0 0,0 0 0 0 0,0 1 0 0 0,0-1 0 0 0,0 0 1 0 0,0 1-1 0 0,0-1 0 0 0,0 0 0 0 0,1 1 0 0 0,-1-1 0 0 0,0 0 1 0 0,0 1-1 0 0,1-1 0 0 0,-1 0 0 0 0,0 1 0 0 0,1-1 0 0 0,-1 1 1 0 0,1-1-1 0 0,0 0 0 0 0,-1 0 421 0 0,1 1-386 0 0,0 0 0 0 0,0 1 1 0 0,0-1-1 0 0,0 0 1 0 0,0 1-1 0 0,0-1 1 0 0,0 1-1 0 0,0-1 1 0 0,0 1-1 0 0,-1-1 0 0 0,1 1 1 0 0,0 0-1 0 0,0-1 1 0 0,-1 1-1 0 0,1 0 1 0 0,0 0-1 0 0,-1 0 1 0 0,1-1-1 0 0,0 1 1 0 0,-1 0-1 0 0,0 0 0 0 0,1 0 1 0 0,0 2-1 0 0,8 25 546 0 0,-8-24-463 0 0,41 224 1229 0 0,-20 4-1513 0 0,-18-190 156 0 0,18 112-2654 0 0,-16-124-206 0 0,-3-13-2602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4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14223 0 0,'-5'-1'6398'0'0,"20"3"-5757"0"0,0 0-1 0 0,0-1 1 0 0,0-1 0 0 0,26-2 0 0 0,-3 0-251 0 0,81-9-402 0 0,-66 5-1693 0 0,-30 4 686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4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1839 0 0,'17'-32'450'0'0,"-16"31"-15"0"0,0 0 1 0 0,-1 0 0 0 0,1-1-1 0 0,0 1 1 0 0,-1 0 0 0 0,1-1-1 0 0,-1 1 1 0 0,1-1 0 0 0,-1 1-1 0 0,1 0 1 0 0,-1-1 0 0 0,1-8 7357 0 0,16 27-5232 0 0,-13-5-2116 0 0,0 0-1 0 0,0 0 1 0 0,-1 0-1 0 0,-1 0 1 0 0,2 20-1 0 0,0-3 32 0 0,3 42 138 0 0,-2 1-1 0 0,-6 77 1 0 0,2 41 250 0 0,0-167-945 0 0,-1-2-219 0 0,1-1 0 0 0,1 0-1 0 0,1 0 1 0 0,9 31-1 0 0,-11-49 154 0 0,-1 0-1 0 0,1 0 1 0 0,0 0-1 0 0,0-1 0 0 0,0 1 1 0 0,0 0-1 0 0,0-1 0 0 0,1 1 1 0 0,-1 0-1 0 0,2 1 1 0 0,6-6-4295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4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1375 0 0,'0'0'5286'0'0,"-2"7"-3610"0"0,-2 28 3355 0 0,7 21-2291 0 0,0-23-1745 0 0,1 60 1087 0 0,8 407 2933 0 0,-9-452-4850 0 0,0-6-2220 0 0,0-36 990 0 0,0 0-3194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4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91 3679 0 0,'0'0'167'0'0,"-9"-13"2112"0"0,-4-9 4758 0 0,11 17-6096 0 0,-1 0 0 0 0,0 0 1 0 0,0 0-1 0 0,0 0 0 0 0,-8-7 0 0 0,10 10-825 0 0,-1 1 1 0 0,1 0-1 0 0,-1 0 0 0 0,0 0 1 0 0,0 0-1 0 0,1 0 1 0 0,-1 0-1 0 0,0 1 0 0 0,0-1 1 0 0,0 0-1 0 0,0 1 1 0 0,0 0-1 0 0,0-1 1 0 0,0 1-1 0 0,0 0 0 0 0,0 0 1 0 0,0 0-1 0 0,1 0 1 0 0,-1 0-1 0 0,0 1 0 0 0,-4 0 1 0 0,1 1-72 0 0,0 0 0 0 0,0 0 0 0 0,-1 1 0 0 0,1-1 0 0 0,1 1 0 0 0,-1 1 0 0 0,0-1 0 0 0,1 1 0 0 0,0-1 0 0 0,0 1 0 0 0,0 0 0 0 0,0 1 0 0 0,1-1 0 0 0,-6 9 0 0 0,-1 3 85 0 0,1 1 1 0 0,0 0-1 0 0,-6 19 1 0 0,9-21-142 0 0,1 0 0 0 0,0 1 0 0 0,2-1-1 0 0,0 1 1 0 0,0 0 0 0 0,2 0 0 0 0,0 0 0 0 0,0 0-1 0 0,4 24 1 0 0,-2-29 3 0 0,2 1 0 0 0,-1-1 0 0 0,2 1 0 0 0,-1-1 0 0 0,2 0 0 0 0,-1 0 0 0 0,1-1 0 0 0,1 0 0 0 0,0 0 0 0 0,1 0 0 0 0,-1 0 0 0 0,2-1 0 0 0,13 14 0 0 0,-13-16 24 0 0,1 1-1 0 0,0-2 1 0 0,0 1-1 0 0,0-1 0 0 0,1 0 1 0 0,0-1-1 0 0,0 0 1 0 0,17 5-1 0 0,-19-7 35 0 0,-1-1-1 0 0,1-1 1 0 0,-1 0-1 0 0,1 0 1 0 0,-1 0-1 0 0,1-1 1 0 0,-1 0-1 0 0,1 0 1 0 0,0-1-1 0 0,-1 0 1 0 0,1 0-1 0 0,-1-1 1 0 0,12-4-1 0 0,-9 1 74 0 0,-1 0 0 0 0,1 0 0 0 0,-1 0 0 0 0,-1-2 0 0 0,1 1 0 0 0,-1-1 0 0 0,0 0 0 0 0,-1 0 0 0 0,0-1 0 0 0,0 0 0 0 0,0-1 0 0 0,-1 1 0 0 0,-1-1 0 0 0,1 0 0 0 0,-1-1 0 0 0,-1 1 0 0 0,0-1-1 0 0,5-16 1 0 0,-5 10 38 0 0,0 1 0 0 0,-1-1-1 0 0,-1 0 1 0 0,0-1 0 0 0,-1 1-1 0 0,-1 0 1 0 0,0 0 0 0 0,-1 0-1 0 0,-1-1 1 0 0,-1 1-1 0 0,-7-24 1 0 0,6 28-92 0 0,-1-1 1 0 0,-1 1-1 0 0,0 0 0 0 0,-1 0 1 0 0,0 1-1 0 0,-1 0 0 0 0,0 0 1 0 0,0 1-1 0 0,-1 0 0 0 0,-14-12 1 0 0,16 17-63 0 0,-1 0 0 0 0,1 1 0 0 0,-1 0 0 0 0,1 0 0 0 0,-1 1 0 0 0,0 0 0 0 0,0 0 0 0 0,-1 1 1 0 0,1 0-1 0 0,-17-1 0 0 0,15 2-52 0 0,-1 0 1 0 0,0 1-1 0 0,1 1 1 0 0,-1 0-1 0 0,1 0 1 0 0,-1 1-1 0 0,1 0 1 0 0,-15 6-1 0 0,21-7-13 0 0,0 1-1 0 0,1 0 1 0 0,-1 0 0 0 0,-6 4-1 0 0,1 5-1967 0 0,9-10 1599 0 0,0-1 0 0 0,0 1 0 0 0,0 0 0 0 0,-1-1 0 0 0,1 1-1 0 0,0 0 1 0 0,0 0 0 0 0,0-1 0 0 0,0 1 0 0 0,0 0 0 0 0,0 0 0 0 0,0-1 0 0 0,0 1 0 0 0,1 0 0 0 0,-1-1 0 0 0,0 2 0 0 0,5 8-7467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7:2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0 736 5983 0 0,'0'0'6016'0'0,"4"1"-4992"0"0,-4-1-945 0 0,1 1 0 0 0,0-1 0 0 0,0 1 0 0 0,0-1 0 0 0,0 0 0 0 0,0 0 0 0 0,-1 1 0 0 0,1-1 0 0 0,0 0-1 0 0,0 0 1 0 0,0 0 0 0 0,0 0 0 0 0,0 0 0 0 0,0 0 0 0 0,0 0 0 0 0,0-1 0 0 0,0 1 0 0 0,0 0 0 0 0,-1 0 0 0 0,1-1 0 0 0,0 1-1 0 0,0 0 1 0 0,0-1 0 0 0,0 1 0 0 0,-1-1 0 0 0,1 1 0 0 0,0-1 0 0 0,0 0 0 0 0,-1 1 0 0 0,1-1 0 0 0,0-1 0 0 0,22-15 1107 0 0,0 0 0 0 0,0 2 0 0 0,45-22 0 0 0,6-4-444 0 0,77-38 48 0 0,-91 49-616 0 0,83-31 101 0 0,-24 11-163 0 0,292-171 517 0 0,-361 191-394 0 0,54-39 427 0 0,-85 56-461 0 0,-14 10-119 0 0,0 0 0 0 0,-1 0 0 0 0,1-1 0 0 0,-1 1 0 0 0,0-1 0 0 0,4-4 0 0 0,-7 7 26 0 0,15-7 224 0 0,-9 5-319 0 0,-1 0 0 0 0,1 1 0 0 0,0 0-1 0 0,9-2 1 0 0,-6 4-13 0 0,0 1 0 0 0,0-1 0 0 0,0 2 0 0 0,0 0 0 0 0,0 0 0 0 0,14 5 0 0 0,-17-5 0 0 0,30 11 0 0 0,55 27 0 0 0,445 205 584 0 0,-517-237-520 0 0,145 53 496 0 0,-73-27-265 0 0,28 7 18 0 0,27 3-93 0 0,-93-27-156 0 0,-33-10-16 0 0,43 9 0 0 0,-47-13 1 0 0,28 3-225 0 0,-38-5-16 0 0,-1 1-942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6911 0 0,'0'0'931'0'0,"2"0"210"0"0,22 3 2123 0 0,25-2 0 0 0,65-7-120 0 0,-44 1-1900 0 0,322-23 1843 0 0,-373 26-3563 0 0,79-12 1195 0 0,-67 7-3087 0 0,1-3-3340 0 0,-19 5-822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7:2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10447 0 0,'0'0'950'0'0,"1"1"-782"0"0,3 6 191 0 0,-1 1-1 0 0,1-1 1 0 0,-1 1 0 0 0,0-1 0 0 0,-1 1 0 0 0,0 0 0 0 0,1 10 0 0 0,3 5 459 0 0,1 8-59 0 0,-2 1-1 0 0,3 33 1 0 0,-3 64 557 0 0,-4-94-983 0 0,0 146 527 0 0,0-108-781 0 0,0-14-383 0 0,13 110 1 0 0,-13-165 130 0 0,0 0-1 0 0,-1 0 1 0 0,2-1-1 0 0,-1 1 1 0 0,0 0 0 0 0,1 0-1 0 0,0-1 1 0 0,-1 1-1 0 0,2-1 1 0 0,2 5-1 0 0,-3-6-557 0 0,0 1-1 0 0,1-1 1 0 0,-1-1-1 0 0,1 1 1 0 0,-1 0-1 0 0,1 0 0 0 0,-1-1 1 0 0,5 2-1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7:2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9071 0 0,'0'0'3296'0'0,"11"1"-1297"0"0,-7 3-1813 0 0,1-1 0 0 0,-1 2 0 0 0,0-1 0 0 0,-1 0 0 0 0,1 1 0 0 0,-1-1-1 0 0,0 1 1 0 0,0 0 0 0 0,0 0 0 0 0,-1 1 0 0 0,0-1 0 0 0,0 0 0 0 0,1 6 0 0 0,4 12 477 0 0,5 43 0 0 0,31 399 1943 0 0,-30-365-3036 0 0,-8-81-286 0 0,-4-18 127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7:2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12 1839 0 0,'-27'-11'399'0'0,"13"11"2001"0"0,8 1-891 0 0,3-1-1014 0 0,-1 0-1 0 0,1 1 0 0 0,0 0 0 0 0,0 0 0 0 0,-1 0 1 0 0,1 0-1 0 0,0 0 0 0 0,0 1 0 0 0,0 0 0 0 0,0-1 1 0 0,1 1-1 0 0,-4 3 0 0 0,1-1-185 0 0,0 1 1 0 0,1-1-1 0 0,0 1 0 0 0,0 0 1 0 0,-6 11-1 0 0,1 0-275 0 0,2 0 0 0 0,0 1 1 0 0,-7 27-1 0 0,9-28 27 0 0,2 0 1 0 0,0 0 0 0 0,1 1-1 0 0,0-1 1 0 0,1 0 0 0 0,1 1-1 0 0,1-1 1 0 0,0 0 0 0 0,1 1-1 0 0,6 18 1 0 0,-6-26 10 0 0,0-1 0 0 0,1 1 1 0 0,1-1-1 0 0,-1 0 0 0 0,1 0 0 0 0,1-1 0 0 0,-1 1 1 0 0,1-1-1 0 0,1 0 0 0 0,-1 0 0 0 0,1-1 0 0 0,0 1 1 0 0,1-1-1 0 0,-1-1 0 0 0,1 1 0 0 0,0-1 0 0 0,1 0 1 0 0,-1-1-1 0 0,1 0 0 0 0,15 6 0 0 0,-12-7 102 0 0,0 0 0 0 0,1 0 0 0 0,0-2 0 0 0,0 1 0 0 0,-1-1-1 0 0,1-1 1 0 0,0 0 0 0 0,0-1 0 0 0,0 0 0 0 0,0-1 0 0 0,-1 0 0 0 0,1-1-1 0 0,-1 0 1 0 0,22-10 0 0 0,-26 9-20 0 0,0 0 0 0 0,-1-1 0 0 0,0 0 0 0 0,0 0 0 0 0,0 0-1 0 0,-1-1 1 0 0,1 0 0 0 0,-1 0 0 0 0,0 0 0 0 0,6-14 0 0 0,-3 6 85 0 0,-1 0 0 0 0,0-1 0 0 0,-1 0 0 0 0,5-21 0 0 0,-9 25-119 0 0,0 1 0 0 0,0-1 0 0 0,-1 1-1 0 0,-1-1 1 0 0,1 1 0 0 0,-2-1 0 0 0,0 1-1 0 0,0-1 1 0 0,-3-11 0 0 0,2 14-46 0 0,0 1 1 0 0,-1-1-1 0 0,0 1 0 0 0,0 0 1 0 0,-1 0-1 0 0,1 0 0 0 0,-2 1 1 0 0,1-1-1 0 0,-1 1 0 0 0,0 0 1 0 0,0 0-1 0 0,0 1 0 0 0,-7-6 1 0 0,-4-1 59 0 0,1 1 0 0 0,-34-18-1 0 0,41 25-97 0 0,0 0-1 0 0,0 1 1 0 0,-1 0 0 0 0,1 0-1 0 0,-1 1 1 0 0,0 0-1 0 0,0 1 1 0 0,-14-1-1 0 0,19 2-122 0 0,1 0-1 0 0,-1 1 1 0 0,1-1 0 0 0,0 1-1 0 0,-1 0 1 0 0,1 0-1 0 0,-1 0 1 0 0,1 0 0 0 0,0 0-1 0 0,0 1 1 0 0,0-1 0 0 0,0 1-1 0 0,0 0 1 0 0,0 0-1 0 0,0 0 1 0 0,0 0 0 0 0,1 1-1 0 0,-1-1 1 0 0,1 1 0 0 0,0 0-1 0 0,-4 5 1 0 0,2-1-224 0 0,1 0 0 0 0,-1 0 1 0 0,1 0-1 0 0,0 1 0 0 0,1 0 1 0 0,0-1-1 0 0,0 1 0 0 0,0 12 1 0 0,-1 0-1452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7:2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0 588 7455 0 0,'0'0'8688'0'0,"3"-1"-8185"0"0,17-6 798 0 0,0-1-1 0 0,22-13 1 0 0,-15 8-700 0 0,57-31 840 0 0,-49 27-931 0 0,-2-1 1 0 0,37-27-1 0 0,-52 34-400 0 0,101-77 389 0 0,-46 33-270 0 0,-43 32-211 0 0,-2-2 0 0 0,-1-1 0 0 0,27-34 0 0 0,34-49-2010 0 0,-87 108 1372 0 0,0 0 254 0 0,-1 0 0 0 0,1 0 0 0 0,0 0-1 0 0,-1 0 1 0 0,1 0 0 0 0,0 0 0 0 0,-1 0 0 0 0,1 0 0 0 0,-1-1-1 0 0,0 1 1 0 0,1-1 0 0 0,0 0-646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7:2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12783 0 0,'0'0'2915'0'0,"6"3"-704"0"0,-1 15-1749 0 0,0 1 0 0 0,-2 0 0 0 0,0 0 0 0 0,1 32 0 0 0,1 176-611 0 0,-4-227 131 0 0,4 77-1243 0 0,2-28-4012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7:2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0,'0'0'528'0'0,"2"8"866"0"0,22 69 4008 0 0,18 37-2966 0 0,7 17-1868 0 0,-7-21-429 0 0,-2-5-408 0 0,3 23-2650 0 0,-36-107-2264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7:2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14623 0 0,'0'0'6320'0'0,"2"0"-5713"0"0,99 10 2130 0 0,-91-10-2705 0 0,0 0 0 0 0,0 0 0 0 0,19-4 0 0 0,-17 2-596 0 0,0 0-1 0 0,16 1 1 0 0,-4 1-1071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7:29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12695 0 0,'0'0'1274'0'0,"4"-1"-1168"0"0,22-2-39 0 0,-19 5 204 0 0,0 0 86 0 0,-2-1-78 0 0,12 2 814 0 0,0-1 0 0 0,20 1-1 0 0,155 8 2162 0 0,-59-2-2461 0 0,86 1-60 0 0,-100-6-234 0 0,56 1 134 0 0,-114-6-422 0 0,43 1 178 0 0,-21 1 4 0 0,122-13-1 0 0,-154 8-345 0 0,100-2 28 0 0,-40 4-22 0 0,-80 1-54 0 0,-11-1 5 0 0,0 2 0 0 0,36 3 0 0 0,-43-2 6 0 0,1 0-1 0 0,-1-1 1 0 0,1-1 0 0 0,15-3 0 0 0,-5 1-6 0 0,-7 1 18 0 0,22-6-1 0 0,5-2 0 0 0,-41 10-21 0 0,-2 0 0 0 0,-1 0 0 0 0,1 0 1 0 0,0-1-1 0 0,0 1 1 0 0,0 0-1 0 0,0 0 1 0 0,0 0-1 0 0,0-1 0 0 0,0 1 1 0 0,0-1-1 0 0,0 1 1 0 0,-1-1-1 0 0,1 1 1 0 0,0-1-1 0 0,0 1 0 0 0,-1-1 1 0 0,1 0-1 0 0,0 1 1 0 0,-1-1-1 0 0,1 0 1 0 0,0 1-1 0 0,-1-1 1 0 0,1 0-1 0 0,-1 0 0 0 0,1 0 1 0 0,-1 0-1 0 0,0 1 1 0 0,1-3-1 0 0,-1 1 12 0 0,0 0 0 0 0,1-1-1 0 0,-2 1 1 0 0,1 0 0 0 0,0 0-1 0 0,0 0 1 0 0,-1 0 0 0 0,1 0-1 0 0,-1 0 1 0 0,1 0 0 0 0,-1 0-1 0 0,0 0 1 0 0,0 0 0 0 0,0 0 0 0 0,0 0-1 0 0,0 0 1 0 0,-2-2 0 0 0,-2-2 44 0 0,-1-1 0 0 0,1 1 0 0 0,-8-6 0 0 0,-12-8 118 0 0,-1 2 0 0 0,-1 0 0 0 0,-29-13 0 0 0,-21-14 139 0 0,55 31-269 0 0,-130-80 117 0 0,142 89-269 0 0,8 3-87 0 0,-1 0 0 0 0,0 0 0 0 0,0 1 0 0 0,0-1 1 0 0,0 1-1 0 0,0 0 0 0 0,0 0 0 0 0,0 0 0 0 0,0 1 0 0 0,0-1 1 0 0,-5 0-1 0 0,7 2 27 0 0,1-1 1 0 0,-1 0-1 0 0,1 1 1 0 0,-1-1-1 0 0,0 0 1 0 0,1 1-1 0 0,-1-1 1 0 0,1 1-1 0 0,-1-1 1 0 0,1 1-1 0 0,0-1 1 0 0,-1 1-1 0 0,1 0 1 0 0,-1-1-1 0 0,1 1 1 0 0,0-1-1 0 0,0 1 0 0 0,-1 0 1 0 0,1-1-1 0 0,0 2 1 0 0,-5 13-2127 0 0,2-1 259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7:3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69 8751 0 0,'-13'-3'6894'0'0,"21"23"-5430"0"0,44 78-128 0 0,-20-42-755 0 0,79 125 134 0 0,-78-138-353 0 0,-32-42 86 0 0,-1-3-421 0 0,-1 0 0 0 0,1 0 0 0 0,0 0 0 0 0,-1 0 0 0 0,1 0-1 0 0,-1 1 1 0 0,0-1 0 0 0,0 0 0 0 0,1 0 0 0 0,-1 0 0 0 0,-2-2 0 0 0,2 3-8 0 0,-47-88 149 0 0,-79-158-102 0 0,108 190 259 0 0,16 47-238 0 0,3 8 29 0 0,6-12 240 0 0,-5 13-340 0 0,0 0-1 0 0,0 0 1 0 0,0-1 0 0 0,0 1-1 0 0,0 0 1 0 0,0 0-1 0 0,0 0 1 0 0,0 0-1 0 0,0 0 1 0 0,1 0 0 0 0,-1 1-1 0 0,0-1 1 0 0,1 0-1 0 0,-1 1 1 0 0,0-1 0 0 0,1 1-1 0 0,-1-1 1 0 0,1 1-1 0 0,2-1 1 0 0,34-1 229 0 0,-25 2-150 0 0,28 0 128 0 0,-1 2-1 0 0,56 10 1 0 0,36 3 448 0 0,204 3 1150 0 0,98 3-352 0 0,-62-25-211 0 0,-333 3-1266 0 0,-25 1 38 0 0,173-11 469 0 0,-164 8-443 0 0,18-2 28 0 0,48-11 0 0 0,-83 14-85 0 0,-1 2 0 0 0,1-1 0 0 0,-1 1 0 0 0,9 0 0 0 0,-9 0 24 0 0,0 0 1 0 0,0 0 0 0 0,0-1 0 0 0,1 1 0 0 0,6-3-1 0 0,5 0 102 0 0,1 0-1571 0 0,-17 3 948 0 0,0-1-1 0 0,1 1 1 0 0,-1-1-1 0 0,1 0 1 0 0,-1 1-1 0 0,0-1 0 0 0,1 0 1 0 0,-1 0-1 0 0,2-2 1 0 0,1-1-829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8:26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0 159 5983 0 0,'0'0'875'0'0,"4"16"3765"0"0,13 68-789 0 0,17 114-1537 0 0,-31-168-1921 0 0,1 25 1806 0 0,-6-75-1815 0 0,-1-41-314 0 0,2 1-1 0 0,14-105 0 0 0,-8 135-58 0 0,1 0 0 0 0,2 1-1 0 0,1 0 1 0 0,16-38 0 0 0,-23 62-5 0 0,1 1 1 0 0,-1-1 0 0 0,1 1-1 0 0,0 0 1 0 0,0 0 0 0 0,0 0-1 0 0,0 1 1 0 0,1-1 0 0 0,3-3 0 0 0,-6 7-1 0 0,0-1 0 0 0,0 0 0 0 0,0 1 1 0 0,0-1-1 0 0,0 1 0 0 0,0-1 1 0 0,0 1-1 0 0,1-1 0 0 0,-1 1 0 0 0,0 0 1 0 0,0-1-1 0 0,0 1 0 0 0,0 0 1 0 0,0 0-1 0 0,1 0 0 0 0,-1 0 0 0 0,0 0 1 0 0,0 0-1 0 0,0 0 0 0 0,1 1 1 0 0,-1-1-1 0 0,0 0 0 0 0,0 1 0 0 0,0-1 1 0 0,0 0-1 0 0,0 1 0 0 0,0 0 1 0 0,0-1-1 0 0,0 1 0 0 0,0-1 0 0 0,0 1 1 0 0,0 0-1 0 0,0 0 0 0 0,0 0 1 0 0,-1-1-1 0 0,1 1 0 0 0,0 0 0 0 0,-1 0 1 0 0,1 0-1 0 0,0 0 0 0 0,-1 0 1 0 0,1 2-1 0 0,2 2 53 0 0,-1 0 1 0 0,0 1-1 0 0,0-1 0 0 0,0 1 1 0 0,-1 0-1 0 0,0-1 1 0 0,1 11-1 0 0,-1 42 346 0 0,-2-41-353 0 0,-1 0 0 0 0,-2 0 0 0 0,1 0 0 0 0,-2 0 0 0 0,0-1 1 0 0,-1 0-1 0 0,-1 0 0 0 0,0 0 0 0 0,-12 18 0 0 0,16-30-60 0 0,0 1-1 0 0,-1-1 0 0 0,1 0 1 0 0,-1 1-1 0 0,-5 3 0 0 0,-5 6-35 0 0,13-14-68 0 0,2-1-910 0 0,0-1 990 0 0,0 1 1 0 0,0 0-1 0 0,0 0 0 0 0,1-1 1 0 0,-1 1-1 0 0,0 0 1 0 0,0 0-1 0 0,1 0 0 0 0,-1 0 1 0 0,1 1-1 0 0,-1-1 1 0 0,1 0-1 0 0,-1 1 0 0 0,1-1 1 0 0,-1 0-1 0 0,1 1 1 0 0,-1 0-1 0 0,4-1 0 0 0,-2 1 30 0 0,0-1-1 0 0,0 1 1 0 0,1 0-1 0 0,-1 0 1 0 0,0 1-1 0 0,0-1 1 0 0,0 0-1 0 0,0 1 1 0 0,4 1-1 0 0,14 7 16 0 0,0 0 0 0 0,-1 2 0 0 0,0 0 0 0 0,-1 1 0 0 0,26 21 0 0 0,-39-27 135 0 0,0-1 1 0 0,0 1 0 0 0,0 1-1 0 0,-1-1 1 0 0,0 1 0 0 0,0 0 0 0 0,-1 0-1 0 0,1 0 1 0 0,4 13 0 0 0,-8-17-52 0 0,0 0 0 0 0,0 0-1 0 0,-1 0 1 0 0,1-1 0 0 0,-1 1 0 0 0,0 0 0 0 0,1 0 0 0 0,-1 0 0 0 0,0 0-1 0 0,-1 0 1 0 0,1 0 0 0 0,-1 0 0 0 0,1-1 0 0 0,-1 1 0 0 0,0 0 0 0 0,0 0-1 0 0,0-1 1 0 0,0 1 0 0 0,0 0 0 0 0,-1-1 0 0 0,1 1 0 0 0,-1-1-1 0 0,0 0 1 0 0,0 1 0 0 0,1-1 0 0 0,-2 0 0 0 0,1 0 0 0 0,0 0 0 0 0,0 0-1 0 0,-1-1 1 0 0,-2 2 0 0 0,4-2-59 0 0,-15 10 457 0 0,-27 13-1 0 0,37-21-469 0 0,1-1 1 0 0,-1 0-1 0 0,0 0 0 0 0,0 0 0 0 0,0-1 1 0 0,0 0-1 0 0,0 0 0 0 0,0-1 1 0 0,-8 0-1 0 0,-14 3-101 0 0,26-2-22 0 0,0 0-1 0 0,-1-1 0 0 0,1 1 0 0 0,-1-1 0 0 0,1 0 1 0 0,-1 1-1 0 0,1-1 0 0 0,-1-1 0 0 0,1 1 0 0 0,-1 0 0 0 0,1 0 1 0 0,0-1-1 0 0,-1 0 0 0 0,1 1 0 0 0,-1-1 0 0 0,1 0 0 0 0,0 0 1 0 0,-3-2-1 0 0,-4-5-1896 0 0,9 7 1764 0 0,0 1-1 0 0,0 0 0 0 0,0 0 0 0 0,0-1 1 0 0,0 1-1 0 0,0 0 0 0 0,0-1 0 0 0,0 1 0 0 0,0 0 1 0 0,0 0-1 0 0,0-1 0 0 0,0 1 0 0 0,0 0 1 0 0,0-1-1 0 0,0 1 0 0 0,0 0 0 0 0,0 0 1 0 0,0-1-1 0 0,0 1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10135 0 0,'1'1'6827'0'0,"4"2"-6527"0"0,0 0 0 0 0,0-1-1 0 0,0 1 1 0 0,1-1 0 0 0,-1-1 0 0 0,1 1 0 0 0,-1-1-1 0 0,1 0 1 0 0,8 1 0 0 0,8-1 143 0 0,26-3 0 0 0,6 0 358 0 0,-32 2-574 0 0,0-1-1 0 0,30-6 0 0 0,9-1-76 0 0,-17 6-135 0 0,28-3-175 0 0,-4-13-3420 0 0,-56 15 1700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8:30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96 8319 0 0,'0'0'382'0'0,"2"-2"-8"0"0,-1 1-248 0 0,0 0 0 0 0,0 0 0 0 0,0-1 0 0 0,0 1 0 0 0,0 0 0 0 0,0-1 0 0 0,0 1 0 0 0,-1 0 0 0 0,1-1 0 0 0,0 1 0 0 0,-1-1 0 0 0,1 1 0 0 0,-1-1 0 0 0,0 0 0 0 0,1 1 0 0 0,-1-1 0 0 0,0 1 0 0 0,0-1 0 0 0,0 0 0 0 0,0 1 0 0 0,0-1 0 0 0,0 1 0 0 0,-1-1 0 0 0,1 1 0 0 0,-1-3 0 0 0,0 0 233 0 0,0 1-1 0 0,0 0 1 0 0,0-1 0 0 0,-1 1-1 0 0,1 0 1 0 0,-1 0-1 0 0,0-1 1 0 0,1 1 0 0 0,-2 1-1 0 0,1-1 1 0 0,0 0-1 0 0,0 0 1 0 0,-1 1-1 0 0,1-1 1 0 0,-1 1 0 0 0,-4-3-1 0 0,6 5 62 0 0,-3 0-308 0 0,0 0 0 0 0,0 1-1 0 0,0-1 1 0 0,0 1 0 0 0,0 0-1 0 0,0 0 1 0 0,0 1 0 0 0,0-1-1 0 0,1 1 1 0 0,-1 0 0 0 0,1 0-1 0 0,-1 0 1 0 0,1 0 0 0 0,0 1-1 0 0,0-1 1 0 0,0 1 0 0 0,0 0-1 0 0,-5 6 1 0 0,5-5-110 0 0,0 0 1 0 0,1 1-1 0 0,-1-1 0 0 0,1 1 1 0 0,0-1-1 0 0,0 1 0 0 0,0 0 0 0 0,0 0 1 0 0,1 0-1 0 0,0 0 0 0 0,0 0 0 0 0,1 0 1 0 0,-1 0-1 0 0,1 9 0 0 0,0-11-2 0 0,1 0 0 0 0,-1-1 0 0 0,1 1 0 0 0,-1-1 0 0 0,1 1 0 0 0,0-1 0 0 0,0 1 0 0 0,0-1 0 0 0,0 1 0 0 0,0-1 0 0 0,0 0 0 0 0,1 0 0 0 0,-1 1 0 0 0,1-1 0 0 0,0 0 0 0 0,0 0 0 0 0,-1 0 0 0 0,4 2 0 0 0,29 26 1 0 0,-31-28-2 0 0,0 0 0 0 0,0 0 0 0 0,1 0 0 0 0,-1 0 0 0 0,0-1 0 0 0,1 1 0 0 0,-1-1 0 0 0,1 0 0 0 0,0 0 0 0 0,4 1 0 0 0,-5-2-32 0 0,0 0 0 0 0,0 0 0 0 0,-1-1 0 0 0,1 1 0 0 0,0-1 0 0 0,0 1 1 0 0,-1-1-1 0 0,1 0 0 0 0,-1 0 0 0 0,1 0 0 0 0,-1 0 0 0 0,1 0 1 0 0,-1-1-1 0 0,0 1 0 0 0,1-1 0 0 0,-1 0 0 0 0,0 0 0 0 0,0 1 1 0 0,0-1-1 0 0,-1-1 0 0 0,1 1 0 0 0,0 0 0 0 0,-1 0 0 0 0,1 0 1 0 0,-1-1-1 0 0,0 1 0 0 0,0-1 0 0 0,0 1 0 0 0,0-1 0 0 0,0 0 1 0 0,0 1-1 0 0,-1-1 0 0 0,1 0 0 0 0,-1-2 0 0 0,-7-89-143 0 0,7 84 176 0 0,0 8 22 0 0,10 6 679 0 0,-2 7-413 0 0,-1 0 0 0 0,9 18 1 0 0,-10-17-254 0 0,0-2 0 0 0,1 1 0 0 0,10 12 0 0 0,-11-16-166 0 0,0-1 1 0 0,1 0-1 0 0,0 0 0 0 0,11 7 1 0 0,-12-9-595 0 0,1 0-1 0 0,1 0 1 0 0,-1-1 0 0 0,0 0 0 0 0,10 3 0 0 0,-5-4-855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8:30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0 12671 0 0,'-8'1'1143'0'0,"-22"0"-847"0"0,21-1 285 0 0,-1 1 1 0 0,1-1-1 0 0,0 1 1 0 0,-1 1 0 0 0,-12 3-1 0 0,20-4-564 0 0,0 0 1 0 0,1 0-1 0 0,-1 0 0 0 0,1 0 0 0 0,-1 0 1 0 0,1 0-1 0 0,0 1 0 0 0,-1-1 0 0 0,1 0 1 0 0,0 1-1 0 0,0-1 0 0 0,-2 3 0 0 0,3-3-17 0 0,-1 0 0 0 0,1-1 0 0 0,-1 1 0 0 0,1 0 0 0 0,-1 0 0 0 0,1-1 0 0 0,0 1 0 0 0,-1 0 0 0 0,1 0 0 0 0,0 0 0 0 0,0-1 0 0 0,-1 1 0 0 0,1 0 0 0 0,0 0 0 0 0,0 0 0 0 0,0 0 0 0 0,0 0 0 0 0,0 0 0 0 0,0-1 0 0 0,0 1 0 0 0,1 0 0 0 0,-1 0 0 0 0,0 0 0 0 0,1 1 0 0 0,0 1 0 0 0,-1-2 0 0 0,0-1 0 0 0,0 1 0 0 0,0 0 0 0 0,0 0 0 0 0,0 0 0 0 0,1 0 0 0 0,-1 0 0 0 0,0 0 0 0 0,1 0 0 0 0,-1 0 0 0 0,1 0 0 0 0,-1-1 0 0 0,1 1 0 0 0,-1 0 0 0 0,1 0 0 0 0,-1-1 0 0 0,1 1 0 0 0,0 0 0 0 0,-1-1 0 0 0,1 1 0 0 0,0 0 0 0 0,0-1 0 0 0,1 1 0 0 0,1 1 0 0 0,158 129 1354 0 0,-160-130-1287 0 0,1 0 0 0 0,-1 1 1 0 0,0-1-1 0 0,0 1 1 0 0,1-1-1 0 0,-1 1 0 0 0,0-1 1 0 0,0 1-1 0 0,0 0 1 0 0,-1-1-1 0 0,1 1 0 0 0,0 0 1 0 0,-1 0-1 0 0,1 0 1 0 0,-1-1-1 0 0,1 1 0 0 0,-1 0 1 0 0,0 0-1 0 0,0 0 1 0 0,0 0-1 0 0,0 0 0 0 0,0 0 1 0 0,0 0-1 0 0,-1-1 1 0 0,1 1-1 0 0,-1 0 0 0 0,1 0 1 0 0,-1 0-1 0 0,-1 1 0 0 0,1 1-12 0 0,0-1-1 0 0,-1 0 0 0 0,0-1 0 0 0,0 1 0 0 0,0 0 0 0 0,0 0 0 0 0,0-1 0 0 0,-1 1 0 0 0,1-1 0 0 0,-1 0 0 0 0,1 0 0 0 0,-1 0 0 0 0,0 0 0 0 0,0 0 0 0 0,-4 2 0 0 0,-59 12 338 0 0,63-15-379 0 0,1-1 0 0 0,-1 1 0 0 0,1-1 0 0 0,-1 0 0 0 0,1 0 0 0 0,-1 0 0 0 0,0 0 0 0 0,1 0 0 0 0,-1-1 0 0 0,-4-1 0 0 0,-1 1-132 0 0,8 1 107 0 0,-1 0 0 0 0,1 0 0 0 0,0 0 0 0 0,-1 0 0 0 0,1-1 0 0 0,-1 1 0 0 0,1 0 0 0 0,0 0 0 0 0,-1 0 0 0 0,1 0 0 0 0,0-1 0 0 0,-1 1 0 0 0,1 0 1 0 0,0 0-1 0 0,-1-1 0 0 0,1 1 0 0 0,0 0 0 0 0,0-1 0 0 0,-1 1 0 0 0,1 0 0 0 0,0-1 0 0 0,0 1 0 0 0,0 0 0 0 0,-1-1 0 0 0,1 1 0 0 0,0 0 0 0 0,0-1 0 0 0,0 1 0 0 0,0-1 0 0 0,0 1 0 0 0,0 0 0 0 0,0-1 0 0 0,0 1 0 0 0,0-1 0 0 0,0 1 0 0 0,0 0 0 0 0,0-1 0 0 0,0 1 0 0 0,0-1 0 0 0,0 1 0 0 0,0-1 0 0 0,1 0-47 0 0,-1-1-1 0 0,1 1 1 0 0,-1 0 0 0 0,1 0-1 0 0,-1 0 1 0 0,1-1 0 0 0,0 1-1 0 0,0 0 1 0 0,-1 0 0 0 0,2-1-1 0 0,5-3-455 0 0,0 1-1 0 0,0 0 1 0 0,0 0-1 0 0,0 1 1 0 0,1-1-1 0 0,0 2 1 0 0,-1-1 0 0 0,1 1-1 0 0,15-2 1 0 0,-10 2-1025 0 0,-1 0-314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8:30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74 163 5983 0 0,'0'1'387'0'0,"0"0"0"0"0,0-1 0 0 0,0 1 0 0 0,0 0 0 0 0,0 0 0 0 0,0-1-1 0 0,0 1 1 0 0,0 0 0 0 0,0-1 0 0 0,0 1 0 0 0,0 0 0 0 0,1-1 0 0 0,-1 1-1 0 0,0 0 1 0 0,0-1 0 0 0,1 1 0 0 0,-1 0 0 0 0,1-1 0 0 0,-1 1 0 0 0,0-1 0 0 0,1 1-1 0 0,0 0 1 0 0,1 0-141 0 0,-1 0 0 0 0,1 0-1 0 0,-1 0 1 0 0,1 0 0 0 0,-1 0 0 0 0,1 0-1 0 0,0-1 1 0 0,0 1 0 0 0,1 0 0 0 0,0 0-131 0 0,0-1 0 0 0,0 1 1 0 0,-1-1-1 0 0,1 0 0 0 0,0 0 1 0 0,0 0-1 0 0,0 0 0 0 0,-1 0 1 0 0,1-1-1 0 0,0 1 0 0 0,0-1 1 0 0,4-1-1 0 0,-4 0-18 0 0,1 0-1 0 0,-1 0 1 0 0,1 0 0 0 0,-1-1-1 0 0,0 0 1 0 0,0 1 0 0 0,0-1-1 0 0,0 0 1 0 0,-1 0 0 0 0,1-1-1 0 0,-1 1 1 0 0,0 0 0 0 0,1-1-1 0 0,-2 1 1 0 0,1-1 0 0 0,0 0-1 0 0,-1 0 1 0 0,0 0 0 0 0,0 0 0 0 0,0 0-1 0 0,0 0 1 0 0,0 0 0 0 0,-1 0-1 0 0,0 0 1 0 0,0 0 0 0 0,0 0-1 0 0,0 0 1 0 0,-1 0 0 0 0,1 0-1 0 0,-1 0 1 0 0,0 0 0 0 0,-1 0-1 0 0,1 0 1 0 0,0 0 0 0 0,-1 1-1 0 0,-2-5 1 0 0,1 4-67 0 0,1 0 0 0 0,-1 0-1 0 0,0 0 1 0 0,0 1 0 0 0,0-1-1 0 0,0 1 1 0 0,-1-1 0 0 0,1 1-1 0 0,-1 1 1 0 0,-7-6 0 0 0,8 7-14 0 0,0-1 0 0 0,-1 1 0 0 0,1 0 0 0 0,-1 0 0 0 0,1 0 0 0 0,0 0 0 0 0,-1 1 0 0 0,1-1 1 0 0,-1 1-1 0 0,0 0 0 0 0,1 0 0 0 0,-1 0 0 0 0,1 0 0 0 0,-1 1 0 0 0,-4 1 0 0 0,4-1 4 0 0,0 1 1 0 0,0-1-1 0 0,0 1 0 0 0,0 0 0 0 0,1 0 1 0 0,-1 0-1 0 0,1 0 0 0 0,0 1 0 0 0,-1-1 0 0 0,1 1 1 0 0,0 0-1 0 0,0 0 0 0 0,1 0 0 0 0,-1 0 1 0 0,1 1-1 0 0,-1-1 0 0 0,1 1 0 0 0,-2 5 1 0 0,1-4 21 0 0,1 1 0 0 0,0-1 0 0 0,1 1 0 0 0,-1 0 0 0 0,1 0 0 0 0,0 0 0 0 0,1-1 0 0 0,0 1 0 0 0,-1 0 0 0 0,2 0 0 0 0,-1 0 0 0 0,2 9 0 0 0,0-8 48 0 0,0 1 0 0 0,1-1 0 0 0,0 1 0 0 0,0-1 0 0 0,1 0 1 0 0,0 0-1 0 0,0 0 0 0 0,0-1 0 0 0,1 1 0 0 0,0-1 0 0 0,0 0 0 0 0,1-1 0 0 0,8 8 1 0 0,-5-6-13 0 0,-1-1 0 0 0,1 0 1 0 0,0-1-1 0 0,1 0 0 0 0,-1 0 1 0 0,1-1-1 0 0,0 0 0 0 0,0-1 1 0 0,17 4-1 0 0,-10-5-21 0 0,-1-1 0 0 0,1-1-1 0 0,28-2 1 0 0,-6-1-12 0 0,-30 2-226 0 0,-1 0 1 0 0,0-1-1 0 0,0 0 0 0 0,0 0 1 0 0,0-1-1 0 0,10-5 0 0 0,3 0-1265 0 0,0-1-4380 0 0,-2-1-1805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8:34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37 118 919 0 0,'21'29'12760'0'0,"-21"-31"-12610"0"0,-1 1-1 0 0,1-1 1 0 0,-1 0-1 0 0,0 0 1 0 0,1 1-1 0 0,-1-1 1 0 0,0 0-1 0 0,0 1 1 0 0,0-1-1 0 0,0 1 1 0 0,0-1-1 0 0,-1 1 1 0 0,1 0-1 0 0,0-1 1 0 0,-3-1-1 0 0,2 2-110 0 0,0-1 0 0 0,1 1 1 0 0,-1-1-1 0 0,0 0 0 0 0,1 0 0 0 0,0 0 1 0 0,-1 0-1 0 0,1 0 0 0 0,-2-4 0 0 0,0-3-6 0 0,2 7-24 0 0,1 0-1 0 0,-1-1 0 0 0,0 1 1 0 0,1 0-1 0 0,-1-1 1 0 0,1 1-1 0 0,0 0 0 0 0,0 0 1 0 0,0-1-1 0 0,0 1 0 0 0,0 0 1 0 0,1-1-1 0 0,-1 1 1 0 0,0 0-1 0 0,1-1 0 0 0,0 1 1 0 0,1-3-1 0 0,1-4 34 0 0,2 0-1 0 0,-1 1 0 0 0,7-10 1 0 0,-11 17 240 0 0,10 4 576 0 0,-8-2-781 0 0,0 1 0 0 0,-1 0 1 0 0,1 0-1 0 0,-1 0 1 0 0,1-1-1 0 0,-1 2 1 0 0,0-1-1 0 0,0 0 1 0 0,0 0-1 0 0,0 0 1 0 0,0 0-1 0 0,-1 1 1 0 0,1-1-1 0 0,-1 0 1 0 0,1 1-1 0 0,-1-1 0 0 0,0 1 1 0 0,0-1-1 0 0,0 4 1 0 0,0 0 11 0 0,-1 0 0 0 0,0 0 0 0 0,0 0 0 0 0,-3 8 1 0 0,-1 8-1 0 0,4-21-82 0 0,0 0 1 0 0,0-1 0 0 0,0 1-1 0 0,0 0 1 0 0,-1-1 0 0 0,1 1-1 0 0,0-1 1 0 0,0 0 0 0 0,0 1-1 0 0,-1-1 1 0 0,1 0 0 0 0,0 0-1 0 0,0 1 1 0 0,-1-1 0 0 0,1 0 0 0 0,-2-1-1 0 0,0 1 5 0 0,1-1-1 0 0,-1-1 1 0 0,1 1 0 0 0,-1 0-1 0 0,1 0 1 0 0,0-1 0 0 0,-1 0-1 0 0,1 1 1 0 0,0-1 0 0 0,-3-3-1 0 0,4 3-18 0 0,0 0 0 0 0,-1 0 0 0 0,1 0-1 0 0,0 0 1 0 0,1 0 0 0 0,-1 0 0 0 0,0-1 0 0 0,1 1 0 0 0,-1 0-1 0 0,1 0 1 0 0,-1 0 0 0 0,1-1 0 0 0,0 1 0 0 0,0 0-1 0 0,1-5 1 0 0,0 4-72 0 0,0 0 0 0 0,0-1 0 0 0,1 1 0 0 0,-1 0 0 0 0,1 0 0 0 0,0 0 0 0 0,3-3 0 0 0,-4 4 45 0 0,-1 2 44 0 0,1-1 1 0 0,-1 0-1 0 0,1 1 1 0 0,-1-1-1 0 0,1 0 1 0 0,-1 1-1 0 0,1-1 1 0 0,0 1-1 0 0,-1-1 1 0 0,1 1-1 0 0,-1 0 1 0 0,1-1-1 0 0,0 1 1 0 0,0-1-1 0 0,-1 1 1 0 0,1 0-1 0 0,0 0 1 0 0,0-1-1 0 0,-1 1 1 0 0,1 0-1 0 0,0 0 1 0 0,0 0-1 0 0,0 0 1 0 0,-1 0-1 0 0,1 0 1 0 0,0 0-1 0 0,0 0 1 0 0,0 0-1 0 0,-1 0 1 0 0,1 1-1 0 0,0-1 1 0 0,0 0-1 0 0,-1 0 1 0 0,1 1-1 0 0,0-1 1 0 0,-1 0-1 0 0,1 1 1 0 0,0-1-1 0 0,-1 1 1 0 0,1-1-1 0 0,0 1 1 0 0,-1-1-1 0 0,1 1 1 0 0,0 1-1 0 0,2 1 51 0 0,0 0-1 0 0,-1 0 0 0 0,0 0 0 0 0,1 1 0 0 0,-1-1 0 0 0,2 5 0 0 0,-3-4 16 0 0,0-1-1 0 0,0 0 0 0 0,0 1 1 0 0,0-1-1 0 0,0 1 0 0 0,-1-1 1 0 0,0 1-1 0 0,1-1 0 0 0,-1 1 1 0 0,-1-1-1 0 0,0 6 0 0 0,1-8 108 0 0,-17 8 186 0 0,14-7-345 0 0,2-2-14 0 0,0 1 0 0 0,0 0-1 0 0,0-1 1 0 0,0 1 0 0 0,0 0-1 0 0,0-1 1 0 0,-1 0 0 0 0,1 1-1 0 0,0-1 1 0 0,0 0-1 0 0,0 1 1 0 0,-1-1 0 0 0,1 0-1 0 0,0 0 1 0 0,-1 0 0 0 0,1 0-1 0 0,0 0 1 0 0,0 0 0 0 0,-1-1-1 0 0,1 1 1 0 0,0 0 0 0 0,0-1-1 0 0,-1 1 1 0 0,1-1 0 0 0,0 1-1 0 0,0-1 1 0 0,0 1 0 0 0,-1-2-1 0 0,0 1-10 0 0,1 0 1 0 0,0 1-1 0 0,0-1 0 0 0,0 0 1 0 0,0 0-1 0 0,0 0 0 0 0,1 0 0 0 0,-1-1 1 0 0,0 1-1 0 0,0 0 0 0 0,1 0 0 0 0,-1 0 1 0 0,1-1-1 0 0,-1 1 0 0 0,1 0 1 0 0,-1-1-1 0 0,1 1 0 0 0,0 0 0 0 0,0-1 1 0 0,0 1-1 0 0,0 0 0 0 0,0-1 0 0 0,0-1 1 0 0,0 0 0 0 0,1-1 0 0 0,-1 1 0 0 0,1 0 1 0 0,0-1-1 0 0,0 1 0 0 0,2-4 0 0 0,-3 6-2 0 0,1 0-1 0 0,-1 0 1 0 0,1 0 0 0 0,-1 0-1 0 0,1 0 1 0 0,-1 0 0 0 0,1 0-1 0 0,0 0 1 0 0,-1 0-1 0 0,1 1 1 0 0,0-1 0 0 0,0 0-1 0 0,0 0 1 0 0,-1 1 0 0 0,1-1-1 0 0,0 0 1 0 0,0 1-1 0 0,0-1 1 0 0,0 1 0 0 0,0-1-1 0 0,0 1 1 0 0,0 0 0 0 0,1-1-1 0 0,-1 1 1 0 0,0 0-1 0 0,0 0 1 0 0,0 0 0 0 0,0 0-1 0 0,0 0 1 0 0,0 0 0 0 0,0 0-1 0 0,1 0 1 0 0,-1 0-1 0 0,0 0 1 0 0,0 1 0 0 0,0-1-1 0 0,0 0 1 0 0,0 1 0 0 0,0-1-1 0 0,1 2 1 0 0,-1-2 67 0 0,5 13 335 0 0,-6-12-388 0 0,1 0-1 0 0,0 0 1 0 0,-1 0 0 0 0,1 0-1 0 0,-1 1 1 0 0,1-1-1 0 0,-1 0 1 0 0,1 0-1 0 0,-1 1 1 0 0,0-1-1 0 0,0 0 1 0 0,1 1-1 0 0,-1-1 1 0 0,0 0-1 0 0,0 1 1 0 0,-1-1-1 0 0,1 0 1 0 0,0 1-1 0 0,0-1 1 0 0,-1 0-1 0 0,1 0 1 0 0,0 1-1 0 0,-1-1 1 0 0,1 0-1 0 0,-1 0 1 0 0,0 0-1 0 0,-1 2 1 0 0,-3 6-138 0 0,3-5-198 0 0,0 0 0 0 0,0-1 0 0 0,0 1 0 0 0,0 0 0 0 0,1 0 0 0 0,0 0 0 0 0,-2 7 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8:35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37 6447 0 0,'3'-4'3613'0'0,"-3"4"-3456"0"0,0 0 0 0 0,0 0 0 0 0,1 0 0 0 0,-1 0 0 0 0,0 0 0 0 0,0 0 0 0 0,0 0 0 0 0,1 0 0 0 0,-1 0 0 0 0,0 0 0 0 0,0 0 0 0 0,1 0 0 0 0,3 6 2952 0 0,-1 14-1689 0 0,-3-18-1174 0 0,-1 0 1 0 0,1 1-1 0 0,0-1 0 0 0,-1 0 1 0 0,0 0-1 0 0,1 0 0 0 0,-1 1 1 0 0,-2 2-1 0 0,3-4 272 0 0,-15 12-1756 0 0,14-12 1250 0 0,0-1 0 0 0,0 1-1 0 0,0 0 1 0 0,0 0-1 0 0,0 0 1 0 0,0-1 0 0 0,0 1-1 0 0,0-1 1 0 0,-1 1 0 0 0,1-1-1 0 0,0 1 1 0 0,0-1 0 0 0,-1 0-1 0 0,1 0 1 0 0,0 1 0 0 0,-3-1-1 0 0,3 0 5 0 0,0-1 0 0 0,-1 1 1 0 0,1-1-1 0 0,-1 1 0 0 0,1-1 0 0 0,-1 0 0 0 0,1 0 0 0 0,0 1 0 0 0,-1-1 0 0 0,1 0 0 0 0,0 0 0 0 0,0 0 1 0 0,0 0-1 0 0,0 0 0 0 0,0-1 0 0 0,0 1 0 0 0,0 0 0 0 0,-1-2 0 0 0,1 1-20 0 0,0 0 0 0 0,-1-1 0 0 0,1 1 0 0 0,0-1-1 0 0,0 1 1 0 0,0-1 0 0 0,1 1 0 0 0,-1-1 0 0 0,1 1 0 0 0,-1-1-1 0 0,1 0 1 0 0,0 1 0 0 0,0-1 0 0 0,0 0 0 0 0,0 1 0 0 0,0-1-1 0 0,1 0 1 0 0,-1 1 0 0 0,1-1 0 0 0,0 1 0 0 0,0-1 0 0 0,0 1-1 0 0,0-1 1 0 0,0 1 0 0 0,0 0 0 0 0,1-1 0 0 0,-1 1 0 0 0,1 0-1 0 0,0 0 1 0 0,0 0 0 0 0,2-2 0 0 0,-3 3 22 0 0,0 1 1 0 0,0-1-1 0 0,0 0 0 0 0,-1 1 1 0 0,1-1-1 0 0,1 1 0 0 0,-1-1 1 0 0,0 1-1 0 0,0 0 0 0 0,0 0 1 0 0,0-1-1 0 0,0 1 0 0 0,0 0 1 0 0,0 0-1 0 0,0 0 0 0 0,0 0 1 0 0,0 0-1 0 0,1 0 0 0 0,-1 0 1 0 0,0 1-1 0 0,0-1 1 0 0,0 0-1 0 0,0 0 0 0 0,0 1 1 0 0,0-1-1 0 0,0 1 0 0 0,0-1 1 0 0,0 1-1 0 0,0 0 0 0 0,0-1 1 0 0,0 1-1 0 0,0 0 0 0 0,1 1 1 0 0,0 1 99 0 0,0-1 0 0 0,0 1 0 0 0,0 0-1 0 0,0-1 1 0 0,-1 1 0 0 0,1 0 0 0 0,-1 0 0 0 0,2 5 0 0 0,-2-5-46 0 0,0 1 0 0 0,0-1 0 0 0,0 1 0 0 0,-1-1 0 0 0,0 1 0 0 0,1-1 0 0 0,-1 1 0 0 0,0-1 0 0 0,-1 1-1 0 0,1 0 1 0 0,-1-1 0 0 0,0 1 0 0 0,1-1 0 0 0,-1 1 0 0 0,-1-1 0 0 0,1 0 0 0 0,-3 6 0 0 0,2-7-60 0 0,0 0 1 0 0,1 0-1 0 0,-1 0 1 0 0,0 0-1 0 0,0-1 0 0 0,-1 1 1 0 0,1-1-1 0 0,0 1 1 0 0,-1-1-1 0 0,1 0 1 0 0,-5 2-1 0 0,-1 1 64 0 0,7-4-69 0 0,0 0 0 0 0,1 1 0 0 0,-1-1-1 0 0,0 0 1 0 0,0 0 0 0 0,0 0 0 0 0,1 0 0 0 0,-1 0-1 0 0,0-1 1 0 0,0 1 0 0 0,0 0 0 0 0,1 0 0 0 0,-1 0 0 0 0,0-1-1 0 0,0 1 1 0 0,1 0 0 0 0,-1-1 0 0 0,0 1 0 0 0,1 0-1 0 0,-1-1 1 0 0,0 1 0 0 0,1-1 0 0 0,-1 1 0 0 0,1-1 0 0 0,-1 0-1 0 0,1 1 1 0 0,-1-1 0 0 0,1 0 0 0 0,-1 1 0 0 0,1-1-1 0 0,-1 0 1 0 0,1 1 0 0 0,-1-2 0 0 0,0-1-24 0 0,-1 0 0 0 0,1-1 0 0 0,-1 1-1 0 0,1 0 1 0 0,0-1 0 0 0,-1-4 0 0 0,2 6 6 0 0,0-1-1 0 0,0 1 1 0 0,0 0 0 0 0,0-1-1 0 0,0 1 1 0 0,0 0-1 0 0,0-1 1 0 0,1 1 0 0 0,0 0-1 0 0,1-4 1 0 0,-1 5 11 0 0,-1 0 0 0 0,1-1 0 0 0,0 1 0 0 0,0 0-1 0 0,0 1 1 0 0,0-1 0 0 0,1 0 0 0 0,-1 0 0 0 0,0 0 0 0 0,0 1 0 0 0,0-1 0 0 0,1 0 0 0 0,-1 1 0 0 0,0 0 0 0 0,1-1 0 0 0,-1 1 0 0 0,0 0 0 0 0,1-1-1 0 0,-1 1 1 0 0,2 0 0 0 0,-2 0 2 0 0,0 0 24 0 0,1 0 0 0 0,0 0-1 0 0,0 0 1 0 0,-1 1 0 0 0,1-1 0 0 0,0 1 0 0 0,-1-1 0 0 0,1 1-1 0 0,0-1 1 0 0,-1 1 0 0 0,1 0 0 0 0,-1 0 0 0 0,1 0 0 0 0,-1 0-1 0 0,1 0 1 0 0,-1 0 0 0 0,0 0 0 0 0,0 0 0 0 0,1 1 0 0 0,-1-1-1 0 0,0 1 1 0 0,0-1 0 0 0,1 3 0 0 0,-2-3 11 0 0,0 0 1 0 0,0 0-1 0 0,0 0 0 0 0,0 0 1 0 0,0 0-1 0 0,0 0 0 0 0,0 0 1 0 0,0 0-1 0 0,0 0 1 0 0,-1 0-1 0 0,1 0 0 0 0,0 0 1 0 0,-1 0-1 0 0,1 0 0 0 0,-1-1 1 0 0,1 1-1 0 0,-1 0 0 0 0,1 0 1 0 0,-1 0-1 0 0,0 0 1 0 0,1-1-1 0 0,-1 1 0 0 0,0 0 1 0 0,0-1-1 0 0,0 1 0 0 0,1 0 1 0 0,-1-1-1 0 0,0 1 1 0 0,0-1-1 0 0,0 1 0 0 0,0-1 1 0 0,0 0-1 0 0,0 1 0 0 0,0-1 1 0 0,-1 0-1 0 0,0 0-34 0 0,1 0-1 0 0,-1 0 1 0 0,1-1 0 0 0,0 1-1 0 0,-1 0 1 0 0,1-1 0 0 0,-1 1-1 0 0,1-1 1 0 0,0 0 0 0 0,-1 1-1 0 0,1-1 1 0 0,0 0 0 0 0,0 0-1 0 0,-1 0 1 0 0,1 0 0 0 0,0 0-1 0 0,0 0 1 0 0,0 0 0 0 0,0 0-1 0 0,0 0 1 0 0,1-1 0 0 0,-1 1-1 0 0,-1-3 1 0 0,1 4-79 0 0,1-3 2 0 0,-1 2 74 0 0,1 1 0 0 0,0-1 0 0 0,-1 0 0 0 0,1 0 0 0 0,0 1 0 0 0,0-1 0 0 0,-1 0 0 0 0,1 0 0 0 0,0 1 0 0 0,0-1-1 0 0,0 0 1 0 0,0 0 0 0 0,0 0 0 0 0,0 0 0 0 0,0 1 0 0 0,0-1 0 0 0,0 0 0 0 0,1 0 0 0 0,-1 0 0 0 0,0 1 0 0 0,0-1-1 0 0,1 0 1 0 0,-1 0 0 0 0,1 0 0 0 0,-1 1-1 0 0,0-1-1 0 0,0 1 1 0 0,0 0 0 0 0,0 0-1 0 0,1-1 1 0 0,-1 1 0 0 0,0 0-1 0 0,0 0 1 0 0,0-1 0 0 0,1 1-1 0 0,-1 0 1 0 0,0 0 0 0 0,0-1-1 0 0,0 1 1 0 0,1 0 0 0 0,-1 0-1 0 0,0 0 1 0 0,1 0 0 0 0,-1-1-1 0 0,0 1 1 0 0,0 0 0 0 0,1 0-1 0 0,-1 0 1 0 0,0 0 0 0 0,1 0-1 0 0,-1 0 1 0 0,0 0 0 0 0,1 0-1 0 0,-1 0 1 0 0,0 0 0 0 0,1 0-1 0 0,-1 0 1 0 0,0 0 0 0 0,0 0-1 0 0,1 0 1 0 0,-1 0 0 0 0,0 0-1 0 0,1 0 1 0 0,-1 0 0 0 0,0 1-1 0 0,1-1 1 0 0,-1 0 1 0 0,1 0-1 0 0,-1 1 1 0 0,1-1-1 0 0,0 0 1 0 0,-1 0 0 0 0,1 0-1 0 0,-1 1 1 0 0,1-1 0 0 0,-1 0-1 0 0,1 0 1 0 0,0 0-1 0 0,-1 0 1 0 0,1 0 0 0 0,-1 0-1 0 0,1 0 1 0 0,0-1-1 0 0,-1 1 1 0 0,1 0 0 0 0,0 0-1 0 0,2-3 16 0 0,-2 3 186 0 0,-2 0-262 0 0,-1 1-1 0 0,1 0 1 0 0,0-1-1 0 0,-1 1 0 0 0,1 0 1 0 0,0 0-1 0 0,0 0 1 0 0,0 0-1 0 0,0 1 1 0 0,0-1-1 0 0,0 0 1 0 0,0 0-1 0 0,0 0 1 0 0,0 1-1 0 0,0-1 0 0 0,1 1 1 0 0,-1-1-1 0 0,0 3 1 0 0,1-3-473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1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61 205 8287 0 0,'0'0'6354'0'0,"2"2"-5422"0"0,5 9-18 0 0,-7-10-818 0 0,1 0-1 0 0,-1 0 1 0 0,1 0 0 0 0,-1 0-1 0 0,0 0 1 0 0,0 1-1 0 0,0-1 1 0 0,1 0 0 0 0,-1 0-1 0 0,0 0 1 0 0,-1 0 0 0 0,1 0-1 0 0,0 0 1 0 0,0 0-1 0 0,-1 2 1 0 0,1 2 138 0 0,1 21 147 0 0,1-1 1 0 0,1 0-1 0 0,7 27 0 0 0,25 75 28 0 0,-19-74-291 0 0,-7-24-630 0 0,-28-99-1360 0 0,11 34 1867 0 0,-2 0-1 0 0,-1 0 0 0 0,-19-42 1 0 0,7 26 456 0 0,-19-57 0 0 0,41 105-410 0 0,1 1-1 0 0,-1 0 1 0 0,0 0 0 0 0,1 0-1 0 0,0-1 1 0 0,-1 1-1 0 0,1 0 1 0 0,1 0 0 0 0,-1-1-1 0 0,0 1 1 0 0,1 0-1 0 0,0 0 1 0 0,0 0 0 0 0,0 0-1 0 0,2-5 1 0 0,-1 3 88 0 0,1 1-1 0 0,-1 0 1 0 0,1 1 0 0 0,0-1 0 0 0,0 0 0 0 0,1 1 0 0 0,-1 0-1 0 0,1-1 1 0 0,6-3 0 0 0,0 1 75 0 0,0 0-1 0 0,1 1 0 0 0,-1 0 0 0 0,1 1 1 0 0,0 0-1 0 0,0 1 0 0 0,0 0 1 0 0,13-1-1 0 0,39-6-1445 0 0,28-3-1820 0 0,-77 11 1422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1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10591 0 0,'-2'9'1104'0'0,"1"-8"-867"0"0,1 0 0 0 0,0 0-1 0 0,-1 0 1 0 0,1 0 0 0 0,0 0-1 0 0,0 0 1 0 0,0 0 0 0 0,0 0-1 0 0,0 0 1 0 0,0 0 0 0 0,0 0-1 0 0,0 0 1 0 0,0 0 0 0 0,0 0-1 0 0,1 0 1 0 0,-1 0 0 0 0,0 0-1 0 0,1 1 1 0 0,8 1 3164 0 0,2-1-3964 0 0,0-2 740 0 0,1-1 0 0 0,-1 0 0 0 0,1-1 0 0 0,-1 0 0 0 0,0-1 1 0 0,0 0-1 0 0,17-7 0 0 0,30-8-102 0 0,27 5-2583 0 0,-73 11 884 0 0,0 0-359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1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35 2303 0 0,'-1'-1'167'0'0,"0"0"170"0"0,0 0 0 0 0,0 0 0 0 0,0 0 0 0 0,0 0 0 0 0,0 0-1 0 0,0 0 1 0 0,-1 1 0 0 0,1-1 0 0 0,0 0 0 0 0,0 1 0 0 0,-1-1 0 0 0,1 1 0 0 0,0-1 0 0 0,-1 1-1 0 0,1 0 1 0 0,-1 0 0 0 0,1-1 0 0 0,0 1 0 0 0,-1 0 0 0 0,1 0 0 0 0,-1 0 0 0 0,1 0 0 0 0,0 1-1 0 0,-1-1 1 0 0,-1 1 0 0 0,-17 7 4145 0 0,11-1-4480 0 0,6-3 155 0 0,-1 1 0 0 0,1 0 0 0 0,0 0 1 0 0,0 0-1 0 0,1 0 0 0 0,0 0 1 0 0,-1 0-1 0 0,2 1 0 0 0,-1-1 1 0 0,-1 12-1 0 0,1-7-130 0 0,1 0 0 0 0,1 0 0 0 0,0 1 0 0 0,0-1 0 0 0,3 14 0 0 0,-2-20 3 0 0,0 0 0 0 0,0 0 0 0 0,1-1 1 0 0,-1 1-1 0 0,1 0 0 0 0,0 0 1 0 0,0-1-1 0 0,1 1 0 0 0,-1-1 0 0 0,1 1 1 0 0,-1-1-1 0 0,1 0 0 0 0,0 0 1 0 0,0 0-1 0 0,1-1 0 0 0,-1 1 0 0 0,0-1 1 0 0,1 0-1 0 0,0 0 0 0 0,-1 0 1 0 0,1 0-1 0 0,0-1 0 0 0,0 1 0 0 0,6 1 1 0 0,-6-2 27 0 0,0 0 0 0 0,0-1 0 0 0,0 1 0 0 0,0-1 1 0 0,0 0-1 0 0,0 0 0 0 0,-1 0 0 0 0,1 0 0 0 0,0 0 0 0 0,0-1 1 0 0,0 0-1 0 0,0 0 0 0 0,0 0 0 0 0,0 0 0 0 0,-1-1 0 0 0,1 1 0 0 0,-1-1 1 0 0,1 0-1 0 0,-1 0 0 0 0,0 0 0 0 0,1-1 0 0 0,-1 1 0 0 0,0-1 1 0 0,0 0-1 0 0,4-5 0 0 0,-3 2 63 0 0,0 0-1 0 0,0 0 1 0 0,0-1 0 0 0,-1 1-1 0 0,0-1 1 0 0,3-9 0 0 0,-5 13-71 0 0,0 0 1 0 0,-1-1-1 0 0,0 1 1 0 0,0-1-1 0 0,0 1 1 0 0,0-1-1 0 0,0 1 1 0 0,-1-1-1 0 0,1 1 1 0 0,-1 0-1 0 0,0-1 1 0 0,0 1 0 0 0,0 0-1 0 0,0-1 1 0 0,-4-4-1 0 0,0 0-1 0 0,-1-1 0 0 0,0 2 0 0 0,-1-1-1 0 0,0 1 1 0 0,0 0 0 0 0,0 0 0 0 0,-1 0 0 0 0,0 1-1 0 0,-16-8 1 0 0,9 2-285 0 0,-3-1-662 0 0,5 9-4664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1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8751 0 0,'-1'8'794'0'0,"1"-3"-725"0"0,0 0-1 0 0,1 0 1 0 0,-1 0 0 0 0,1 0 0 0 0,1 6 0 0 0,10 23 4063 0 0,-6-16-625 0 0,0-8-1144 0 0,-3-10-496 0 0,-4-5-1227 0 0,-2-3-548 0 0,1-1 0 0 0,0 1 1 0 0,1-1-1 0 0,0 0 0 0 0,0 0 0 0 0,1 1 0 0 0,0-1 0 0 0,1 0 0 0 0,1-11 0 0 0,2 4-175 0 0,0-1 0 0 0,1 1-1 0 0,12-28 1 0 0,-15 41-200 0 0,0 1 0 0 0,0-1 0 0 0,0 1 0 0 0,0 0 0 0 0,0 0-1 0 0,1 0 1 0 0,-1 0 0 0 0,1 0 0 0 0,-1 0 0 0 0,1 0 0 0 0,0 1 0 0 0,0-1 0 0 0,0 1 0 0 0,0 0-1 0 0,3-1 1 0 0,-2 0-1004 0 0,4 0-680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12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6911 0 0,'0'0'623'0'0,"4"8"-502"0"0,9 22 7317 0 0,3 17-4461 0 0,-13-38-2459 0 0,-2-4-247 0 0,0-1 0 0 0,0 0 0 0 0,1 0 0 0 0,4 8 0 0 0,-6-11 479 0 0,4-13-521 0 0,38-108-1528 0 0,-41 118 1257 0 0,0 1-1 0 0,0-1 0 0 0,0 0 1 0 0,0 1-1 0 0,0-1 1 0 0,0 1-1 0 0,1-1 1 0 0,-1 1-1 0 0,0 0 0 0 0,1-1 1 0 0,-1 1-1 0 0,1 0 1 0 0,-1 0-1 0 0,4-2 1 0 0,-4 3 52 0 0,0 0 0 0 0,0-1 1 0 0,0 1-1 0 0,0 0 1 0 0,0-1-1 0 0,-1 1 1 0 0,1 0-1 0 0,0 0 1 0 0,0 0-1 0 0,0 0 0 0 0,0 0 1 0 0,0 0-1 0 0,0 0 1 0 0,0 0-1 0 0,0 0 1 0 0,0 1-1 0 0,0-1 1 0 0,0 0-1 0 0,-1 0 1 0 0,1 1-1 0 0,0-1 0 0 0,0 1 1 0 0,0-1-1 0 0,-1 1 1 0 0,1-1-1 0 0,0 1 1 0 0,0-1-1 0 0,-1 1 1 0 0,1 0-1 0 0,0-1 0 0 0,-1 1 1 0 0,1 0-1 0 0,-1 0 1 0 0,1-1-1 0 0,-1 1 1 0 0,1 0-1 0 0,-1 0 1 0 0,0 0-1 0 0,1 2 1 0 0,0-1 9 0 0,2 2 102 0 0,-1 1-1 0 0,0-1 0 0 0,-1 1 1 0 0,3 8-1 0 0,6 16 367 0 0,-8-24-423 0 0,0 0-1 0 0,-1 0 1 0 0,1-1 0 0 0,-1 1-1 0 0,0 0 1 0 0,0 6 0 0 0,1 1 14 0 0,-2-11 262 0 0,6 0-9 0 0,-2-3-317 0 0,1-1 0 0 0,-1 1 0 0 0,0-1 0 0 0,0 0 0 0 0,0 0 0 0 0,0-1 0 0 0,-1 1 0 0 0,0-1-1 0 0,5-5 1 0 0,0-3-116 0 0,0 0-1 0 0,7-14 0 0 0,34-87-722 0 0,-31 81 726 0 0,-8 47 219 0 0,0 2 12 0 0,12 34-1 0 0,-19-44-345 0 0,0 1 0 0 0,1-1 0 0 0,-1 0-1 0 0,1 0 1 0 0,1 0 0 0 0,-1-1 0 0 0,7 8 0 0 0,-5-9-855 0 0,0 0 0 0 0,-1 0 0 0 0,2 0 1 0 0,-1 0-1 0 0,0-1 0 0 0,1 0 0 0 0,10 4 0 0 0,-6-3-500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2303 0 0,'-1'-2'167'0'0,"1"-9"-966"0"0,2-21 13466 0 0,0 32-12443 0 0,-1 0-156 0 0,-1 0 1 0 0,1-1-1 0 0,0 1 1 0 0,0 0 0 0 0,0 0-1 0 0,0 0 1 0 0,-1 0-1 0 0,1 0 1 0 0,0 1 0 0 0,0-1-1 0 0,0 0 1 0 0,-1 0-1 0 0,1 0 1 0 0,0 1 0 0 0,0-1-1 0 0,0 0 1 0 0,-1 1-1 0 0,1-1 1 0 0,0 1 0 0 0,-1-1-1 0 0,1 1 1 0 0,0-1-1 0 0,-1 1 1 0 0,1 0 0 0 0,-1-1-1 0 0,1 1 1 0 0,-1-1-1 0 0,1 1 1 0 0,-1 0 0 0 0,1 0-1 0 0,-1-1 1 0 0,0 1-1 0 0,1 1 1 0 0,7 16 592 0 0,0 1 1 0 0,-2 0-1 0 0,8 35 0 0 0,5 62 316 0 0,-15-82-811 0 0,10 122 104 0 0,-2-9-508 0 0,-9-101-141 0 0,-2-28-1196 0 0,5 29 1 0 0,-3-36 139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1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73 111 2303 0 0,'3'-9'96'0'0,"4"-13"4266"0"0,-10 19-3487 0 0,0-1 1 0 0,0 1-1 0 0,-1 0 0 0 0,1 1 1 0 0,-1-1-1 0 0,0 0 1 0 0,-7-3-1 0 0,10 6-745 0 0,0-1-23 0 0,0 0 0 0 0,0 1 0 0 0,0-1 0 0 0,0 1 0 0 0,-1-1 0 0 0,1 1 0 0 0,0 0 0 0 0,0-1 0 0 0,0 1 0 0 0,-1 0 0 0 0,1 0 0 0 0,0 0 0 0 0,0 0 0 0 0,-1 0 0 0 0,1 0 0 0 0,0 0 0 0 0,0 0 0 0 0,-2 1 0 0 0,1 0 53 0 0,0 0 1 0 0,0 0-1 0 0,0 0 0 0 0,0 1 1 0 0,0-1-1 0 0,0 1 0 0 0,0-1 1 0 0,-3 4 570 0 0,5-5-724 0 0,0 1 1 0 0,0-1 0 0 0,0 1 0 0 0,-1-1 0 0 0,1 1 0 0 0,0-1-1 0 0,0 1 1 0 0,0-1 0 0 0,0 1 0 0 0,0 0 0 0 0,0-1 0 0 0,0 1-1 0 0,0-1 1 0 0,0 1 0 0 0,0-1 0 0 0,0 1 0 0 0,0-1-1 0 0,0 1 1 0 0,1-1 0 0 0,-1 1 0 0 0,0-1 0 0 0,1 2 0 0 0,4 12 6 0 0,-4-12-28 0 0,0 0 0 0 0,1 0 0 0 0,-1 0-1 0 0,1 0 1 0 0,0 0 0 0 0,0 0 0 0 0,0 0-1 0 0,0-1 1 0 0,0 1 0 0 0,0-1 0 0 0,0 1 0 0 0,0-1-1 0 0,0 0 1 0 0,1 0 0 0 0,-1 0 0 0 0,1 0-1 0 0,-1 0 1 0 0,1-1 0 0 0,-1 1 0 0 0,1-1 0 0 0,-1 0-1 0 0,1 1 1 0 0,-1-1 0 0 0,1 0 0 0 0,-1 0-1 0 0,1-1 1 0 0,-1 1 0 0 0,1-1 0 0 0,-1 1 0 0 0,1-1-1 0 0,-1 0 1 0 0,1 0 0 0 0,-1 0 0 0 0,0 0-1 0 0,5-2 1 0 0,8-7 48 0 0,0-1-1 0 0,-1 0 0 0 0,20-19 1 0 0,-24 21-15 0 0,-4 4 10 0 0,-1 0-1 0 0,0 1 1 0 0,7-11 0 0 0,-9 6 904 0 0,-3 7 97 0 0,-2 8-487 0 0,0 0-453 0 0,1 0 0 0 0,-1 0 1 0 0,1 0-1 0 0,1 0 0 0 0,-1 0 0 0 0,1 1 1 0 0,0-1-1 0 0,0 0 0 0 0,1 0 1 0 0,0 1-1 0 0,0-1 0 0 0,3 8 1 0 0,-1-6-1041 0 0,0 0 1 0 0,0 0-1 0 0,1 0 1 0 0,8 13-1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1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6911 0 0,'0'-5'5751'0'0,"0"7"-4980"0"0,5 19-170 0 0,-1 0 0 0 0,-2 0 0 0 0,1 32 1 0 0,0 0-370 0 0,5 30-281 0 0,26 115 1 0 0,-25-151-3116 0 0,-8-41 1698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1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32 455 0 0,'-1'-2'1238'0'0,"0"1"0"0"0,-1-1-1 0 0,1 1 1 0 0,-1-1-1 0 0,1 1 1 0 0,-1 0-1 0 0,-3-3 1 0 0,-15-4 3429 0 0,13 5-3741 0 0,-1 2 1 0 0,0-1-1 0 0,-12 1 1 0 0,10 0-489 0 0,5 0-215 0 0,-1 1 0 0 0,1-1 0 0 0,-1 1-1 0 0,1 0 1 0 0,-1 1 0 0 0,1 0 0 0 0,-1-1-1 0 0,1 2 1 0 0,0-1 0 0 0,-1 0 0 0 0,1 1-1 0 0,-7 3 1 0 0,7-1-142 0 0,0-1 0 0 0,1 1 1 0 0,-1-1-1 0 0,1 2 0 0 0,-1-1 0 0 0,1 0 0 0 0,-4 6 0 0 0,6-7-154 0 0,1 0-1 0 0,-1-1 0 0 0,0 1 1 0 0,1 0-1 0 0,0 0 0 0 0,0 0 1 0 0,0 1-1 0 0,0-1 0 0 0,0 0 1 0 0,1 0-1 0 0,-1 0 0 0 0,1 1 1 0 0,0-1-1 0 0,0 6 0 0 0,2 1-907 0 0,1-1-46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1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10135 0 0,'0'0'919'0'0,"1"2"-759"0"0,-1-1-147 0 0,0-1 0 0 0,0 1 0 0 0,0-1 0 0 0,0 1 0 0 0,1 0 0 0 0,-1-1 0 0 0,0 1 0 0 0,1-1 0 0 0,-1 1 0 0 0,0-1 0 0 0,1 1 0 0 0,-1-1 0 0 0,1 1 0 0 0,-1-1 0 0 0,1 1 0 0 0,-1-1 0 0 0,1 0 0 0 0,-1 1 0 0 0,1-1 0 0 0,-1 0 0 0 0,1 1 0 0 0,-1-1 0 0 0,1 0 0 0 0,0 0 0 0 0,-1 0 0 0 0,1 1 0 0 0,-1-1 0 0 0,1 0 0 0 0,0 0 0 0 0,-1 0 0 0 0,1 0 0 0 0,0 0 0 0 0,-1 0 0 0 0,1 0 0 0 0,-1 0 0 0 0,1 0 0 0 0,0-1 0 0 0,0 1 0 0 0,1-1 237 0 0,113-15 4305 0 0,-39 3-2330 0 0,-51 9-4579 0 0,0-2 0 0 0,36-12 0 0 0,-41 11-2696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1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0,'0'1'107'0'0,"0"31"3392"0"0,2-1 0 0 0,0-1 0 0 0,10 41 0 0 0,-8-54-3858 0 0,14 32-1 0 0,-18-47-504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15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 10823 0 0,'0'0'496'0'0,"-12"-5"184"0"0,5-3 22 0 0,15 7 445 0 0,9-1-2069 0 0,-6-1-827 0 0,-1 1 0 0 0,19-2 0 0 0,0 0-2747 0 0,-28 4 4637 0 0,0 0 0 0 0,-1 1-1 0 0,1-1 1 0 0,0 0-1 0 0,-1 0 1 0 0,1 1-1 0 0,0-1 1 0 0,0 0 0 0 0,-1 1-1 0 0,1-1 1 0 0,-1 1-1 0 0,1-1 1 0 0,0 1 0 0 0,-1-1-1 0 0,1 1 1 0 0,-1-1-1 0 0,1 1 1 0 0,-1-1-1 0 0,1 1 1 0 0,-1 0 0 0 0,0-1-1 0 0,1 1 1 0 0,-1 0-1 0 0,0-1 1 0 0,0 1-1 0 0,1 0 1 0 0,-1 0 0 0 0,0-1-1 0 0,0 1 1 0 0,0 0-1 0 0,0 0 1 0 0,0-1 0 0 0,0 2-1 0 0,2 27 1928 0 0,-8 28 695 0 0,4-43-2345 0 0,0 0 0 0 0,1 0 0 0 0,0 0 0 0 0,1 0 0 0 0,1 0-1 0 0,5 27 1 0 0,-6-38-342 0 0,1-1 1 0 0,0 1-1 0 0,0-1 0 0 0,0 0 0 0 0,0 1 0 0 0,0-1 1 0 0,0 0-1 0 0,1 0 0 0 0,-1 0 0 0 0,1 1 0 0 0,-1-2 1 0 0,1 1-1 0 0,0 0 0 0 0,0 0 0 0 0,0 0 0 0 0,0-1 1 0 0,0 1-1 0 0,0-1 0 0 0,1 0 0 0 0,-1 0 0 0 0,0 0 1 0 0,1 0-1 0 0,-1 0 0 0 0,1 0 0 0 0,-1 0 0 0 0,1-1 1 0 0,-1 1-1 0 0,1-1 0 0 0,-1 0 0 0 0,1 0 0 0 0,0 0 1 0 0,-1 0-1 0 0,1 0 0 0 0,-1-1 0 0 0,1 1 0 0 0,-1-1 1 0 0,1 1-1 0 0,-1-1 0 0 0,4-1 0 0 0,-2 0 16 0 0,1 0 0 0 0,0 0 0 0 0,-1 0 0 0 0,1 0-1 0 0,-1-1 1 0 0,0 0 0 0 0,0 0 0 0 0,0 0 0 0 0,0 0-1 0 0,-1-1 1 0 0,1 1 0 0 0,4-8 0 0 0,-6 8-58 0 0,0 0 0 0 0,0 0-1 0 0,-1-1 1 0 0,1 1 0 0 0,-1 0 0 0 0,0-1 0 0 0,0 1-1 0 0,-1-1 1 0 0,1 1 0 0 0,-1-1 0 0 0,1 1 0 0 0,-1-1-1 0 0,0 1 1 0 0,0-1 0 0 0,-1 1 0 0 0,1-1 0 0 0,-1 1-1 0 0,-1-6 1 0 0,1 5-92 0 0,0 1 0 0 0,-1-1 0 0 0,1 0-1 0 0,-1 1 1 0 0,1 0 0 0 0,-1-1 0 0 0,0 1 0 0 0,-1 0-1 0 0,1 0 1 0 0,0 0 0 0 0,-1 0 0 0 0,0 0 0 0 0,1 1-1 0 0,-1-1 1 0 0,0 1 0 0 0,-5-3 0 0 0,-6-7-2525 0 0,7 5 1063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1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12175 0 0,'14'116'4258'0'0,"-9"-95"-2951"0"0,-3-16-1025 0 0,-1 1-1 0 0,0 0 0 0 0,1 0 1 0 0,-2 0-1 0 0,1 0 0 0 0,-1 0 1 0 0,0 7-1 0 0,0-11 375 0 0,9-15-361 0 0,14-44-325 0 0,-14 33-299 0 0,17-32 1 0 0,-22 49 270 0 0,0-1 1 0 0,0 1-1 0 0,1 0 0 0 0,8-8 1 0 0,-11 13 69 0 0,0 0 1 0 0,0 0 0 0 0,0 1 0 0 0,1-1 0 0 0,-1 0-1 0 0,0 1 1 0 0,1 0 0 0 0,0-1 0 0 0,-1 1 0 0 0,1 0 0 0 0,-1 0-1 0 0,1 1 1 0 0,0-1 0 0 0,0 0 0 0 0,-1 1 0 0 0,6-1 0 0 0,-6 2 13 0 0,-1-1 1 0 0,0 0-1 0 0,0 0 1 0 0,0 1-1 0 0,0-1 1 0 0,0 1-1 0 0,0-1 1 0 0,0 1-1 0 0,0-1 1 0 0,0 1-1 0 0,0 0 1 0 0,0-1 0 0 0,0 1-1 0 0,0 0 1 0 0,-1 0-1 0 0,2 1 1 0 0,11 16 220 0 0,-10-14-163 0 0,2 6 38 0 0,0 0-1 0 0,-1 0 0 0 0,0 0 1 0 0,0 1-1 0 0,-1 0 1 0 0,2 11-1 0 0,-2-6 2 0 0,2-1-1 0 0,5 16 0 0 0,-8-27-781 0 0,3 11 1805 0 0,0-9-3638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1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68 455 0 0,'0'5'15462'0'0,"-1"1"-13085"0"0,1-5-2269 0 0,-1 1-1 0 0,0-1 1 0 0,0 1 0 0 0,0-1 0 0 0,0 0-1 0 0,0 0 1 0 0,0 0 0 0 0,0 1 0 0 0,-2 0-1 0 0,2-2-77 0 0,1 0-1 0 0,-1 0 1 0 0,1 0-1 0 0,-1 1 1 0 0,1-1-1 0 0,-1 0 1 0 0,0 0-1 0 0,1 0 1 0 0,-1 0-1 0 0,1 0 0 0 0,-1-1 1 0 0,1 1-1 0 0,-1 0 1 0 0,1 0-1 0 0,-1 0 1 0 0,0 0-1 0 0,1 0 1 0 0,-1-1-1 0 0,1 1 1 0 0,-1 0-1 0 0,1-1 1 0 0,0 1-1 0 0,-1 0 0 0 0,1-1 1 0 0,-1 1-1 0 0,1 0 1 0 0,-1-1-1 0 0,1 1 1 0 0,-1-1-1 0 0,-11 1 395 0 0,11 0-384 0 0,-7-8 180 0 0,7 6-220 0 0,1-1 1 0 0,0 1-1 0 0,-1 0 0 0 0,1-1 0 0 0,0 1 0 0 0,0-1 1 0 0,1 1-1 0 0,-1 0 0 0 0,0-1 0 0 0,1 1 0 0 0,-1-1 1 0 0,2-1-1 0 0,-1-1-30 0 0,0 0-28 0 0,1 1 0 0 0,-1 0-1 0 0,1-1 1 0 0,0 1-1 0 0,4-8 1 0 0,-3 11 37 0 0,-1 0 1 0 0,1 0-1 0 0,0 0 0 0 0,-1 0 1 0 0,1 1-1 0 0,0-1 0 0 0,-1 1 1 0 0,5-1-1 0 0,-7 1 16 0 0,2 0 25 0 0,-1 0-1 0 0,1 0 1 0 0,0-1-1 0 0,-1 1 0 0 0,1 1 1 0 0,0-1-1 0 0,-1 0 1 0 0,1 0-1 0 0,0 0 1 0 0,-1 1-1 0 0,1-1 0 0 0,-1 1 1 0 0,1 0-1 0 0,-1-1 1 0 0,1 1-1 0 0,-1 0 1 0 0,1 0-1 0 0,-1 0 1 0 0,0 0-1 0 0,1 0 0 0 0,1 2 1 0 0,0-1 143 0 0,-2 0-121 0 0,0-1 0 0 0,0 0 0 0 0,0 1 0 0 0,0-1 1 0 0,-1 1-1 0 0,1-1 0 0 0,0 1 0 0 0,-1 0 0 0 0,1-1 0 0 0,-1 1 1 0 0,1 0-1 0 0,-1 2 0 0 0,0-4-12 0 0,0 2 677 0 0,-43 22 533 0 0,41-24-1313 0 0,1 0-1 0 0,-1 0 1 0 0,0-1-1 0 0,1 1 1 0 0,-1 0 0 0 0,0-1-1 0 0,1 1 1 0 0,-1-1-1 0 0,1 0 1 0 0,-1 1 0 0 0,1-1-1 0 0,-1 0 1 0 0,1 0-1 0 0,-3-2 1 0 0,-1 0-3560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1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8663 0 0,'0'0'787'0'0,"8"-15"-522"0"0,-7 14-6 0 0,0-1 0 0 0,0 1-1 0 0,0 0 1 0 0,0-1 0 0 0,0 1-1 0 0,0 0 1 0 0,1-1 0 0 0,-1 1-1 0 0,0 0 1 0 0,1 0 0 0 0,-1 0-1 0 0,1 0 1 0 0,0 1 0 0 0,-1-1-1 0 0,1 0 1 0 0,-1 0 0 0 0,1 1-1 0 0,0-1 1 0 0,2 1 0 0 0,8-4 2563 0 0,-11 4-2715 0 0,0 0 0 0 0,-1 0-1 0 0,1 0 1 0 0,0 0 0 0 0,0 0-1 0 0,0 0 1 0 0,-1 1 0 0 0,1-1-1 0 0,0 0 1 0 0,0 1 0 0 0,-1-1 0 0 0,1 0-1 0 0,0 1 1 0 0,-1-1 0 0 0,1 1-1 0 0,0-1 1 0 0,-1 1 0 0 0,1 0-1 0 0,-1-1 1 0 0,1 1 0 0 0,-1-1-1 0 0,1 1 1 0 0,-1 0 0 0 0,1 0-1 0 0,-1-1 1 0 0,0 1 0 0 0,1 0 0 0 0,-1-1-1 0 0,0 1 1 0 0,0 0 0 0 0,1 0-1 0 0,-1 0 1 0 0,0-1 0 0 0,0 1-1 0 0,0 0 1 0 0,0 0 0 0 0,0 0-1 0 0,0 0 1 0 0,0-1 0 0 0,-1 2 0 0 0,1 1-72 0 0,0-1 0 0 0,-1 1 1 0 0,1-1-1 0 0,-1 1 1 0 0,0-1-1 0 0,1 1 0 0 0,-1-1 1 0 0,0 0-1 0 0,-1 0 1 0 0,1 1-1 0 0,0-1 0 0 0,-2 2 1 0 0,2-3-29 0 0,0-1 0 0 0,1 1 0 0 0,-1-1 0 0 0,0 1 0 0 0,0-1 0 0 0,1 1 0 0 0,-1-1 0 0 0,0 0 0 0 0,0 1 0 0 0,0-1 0 0 0,1 0 0 0 0,-1 0 0 0 0,0 0 0 0 0,0 1 0 0 0,0-1 0 0 0,0 0-1 0 0,1 0 1 0 0,-1 0 0 0 0,0 0 0 0 0,0 0 0 0 0,0-1 0 0 0,0 1 0 0 0,0 0 0 0 0,1 0 0 0 0,-1-1 0 0 0,0 1 0 0 0,0 0 0 0 0,0-1 0 0 0,1 1 0 0 0,-1 0 0 0 0,0-1 0 0 0,1 1 0 0 0,-1-1 0 0 0,-1 0 0 0 0,1 0-27 0 0,0 0-1 0 0,0-1 1 0 0,0 1-1 0 0,-1 0 1 0 0,1 0 0 0 0,0 0-1 0 0,1-1 1 0 0,-1 1-1 0 0,0-1 1 0 0,0 1-1 0 0,0 0 1 0 0,1-1-1 0 0,-1 1 1 0 0,1-1 0 0 0,-1-2-1 0 0,1 2 15 0 0,0-1-1 0 0,0 1 1 0 0,0 0 0 0 0,1 0-1 0 0,-1-1 1 0 0,1 1 0 0 0,-1 0-1 0 0,1 0 1 0 0,0 0 0 0 0,0 0-1 0 0,0 0 1 0 0,0 0-1 0 0,0 0 1 0 0,1 0 0 0 0,-1 0-1 0 0,0 0 1 0 0,1 1 0 0 0,-1-1-1 0 0,1 0 1 0 0,0 1 0 0 0,0-1-1 0 0,-1 1 1 0 0,1 0 0 0 0,0 0-1 0 0,0 0 1 0 0,0 0-1 0 0,0 0 1 0 0,1 0 0 0 0,-1 0-1 0 0,0 1 1 0 0,0-1 0 0 0,0 1-1 0 0,1-1 1 0 0,-1 1 0 0 0,0 0-1 0 0,0 0 1 0 0,1 0 0 0 0,1 0-1 0 0,-2 1 103 0 0,4 1 170 0 0,-6-2-200 0 0,1 0 1 0 0,-1 0-1 0 0,1 0 0 0 0,0 0 0 0 0,-1 0 1 0 0,1 0-1 0 0,-1 0 0 0 0,1 0 1 0 0,-1 1-1 0 0,1-1 0 0 0,-1 0 1 0 0,1 0-1 0 0,-1 0 0 0 0,1 1 1 0 0,-1-1-1 0 0,1 0 0 0 0,-1 1 0 0 0,1-1 1 0 0,-1 0-1 0 0,1 1 0 0 0,-1-1 1 0 0,0 1-1 0 0,1-1 0 0 0,-1 1 1 0 0,0-1-1 0 0,1 2 0 0 0,-1-1-17 0 0,-1 1 0 0 0,0 0-1 0 0,0-1 1 0 0,1 1 0 0 0,-1 0 0 0 0,0-1 0 0 0,0 1-1 0 0,0-1 1 0 0,-1 0 0 0 0,1 1 0 0 0,0-1-1 0 0,0 0 1 0 0,-1 1 0 0 0,1-1 0 0 0,-1 0-1 0 0,1 0 1 0 0,-1 0 0 0 0,-2 0 0 0 0,4 0-144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4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32 145 5527 0 0,'0'0'15'0'0,"0"0"0"0"0,-1 0 0 0 0,1 0-1 0 0,0 0 1 0 0,0 0 0 0 0,0 0 0 0 0,0-1-1 0 0,-1 1 1 0 0,1 0 0 0 0,0 0-1 0 0,0 0 1 0 0,0 0 0 0 0,0 0 0 0 0,-1 0-1 0 0,1 0 1 0 0,0 0 0 0 0,0 0 0 0 0,0 1-1 0 0,0-1 1 0 0,-1 0 0 0 0,1 0 0 0 0,0 0-1 0 0,0 0 1 0 0,0 0 0 0 0,0 0-1 0 0,-1 0 1 0 0,1 0 0 0 0,0 0 0 0 0,0 0-1 0 0,0 1 1 0 0,0-1 0 0 0,0 0 0 0 0,0 0-1 0 0,-1 0 1 0 0,1 0 0 0 0,0 0 0 0 0,0 1-1 0 0,0-1 1 0 0,0 0 0 0 0,0 2 35 0 0,-1 0 1 0 0,1 0-1 0 0,-1 0 1 0 0,1-1-1 0 0,-1 1 1 0 0,0 0-1 0 0,1 0 1 0 0,-1-1-1 0 0,0 1 1 0 0,0 0-1 0 0,-3 2 1 0 0,2-1 678 0 0,0 0 0 0 0,1 0-1 0 0,-1 0 1 0 0,0 0 0 0 0,1 1 0 0 0,-2 3 0 0 0,3-3-191 0 0,-1 0 0 0 0,1 1 0 0 0,0-1 0 0 0,0 0 0 0 0,0 0 0 0 0,1 5 0 0 0,1 4-127 0 0,2 0-1 0 0,4 13 1 0 0,2 7 212 0 0,23 80 500 0 0,1 1-685 0 0,-23-86 1002 0 0,-11-30-1249 0 0,-3-38 58 0 0,-12-68 0 0 0,8 62-186 0 0,1 7-99 0 0,-16-152-464 0 0,21 181 440 0 0,2-1 1 0 0,-1 0-1 0 0,1 1 0 0 0,5-19 1 0 0,-5 24 39 0 0,1 0 1 0 0,-1 1 0 0 0,1-1 0 0 0,1 0 0 0 0,-1 1 0 0 0,1-1 0 0 0,-1 1 0 0 0,1-1 0 0 0,1 1-1 0 0,-1 0 1 0 0,7-6 0 0 0,-8 9 16 0 0,0-1 0 0 0,0 1 0 0 0,0-1 0 0 0,0 1-1 0 0,0 0 1 0 0,1 0 0 0 0,-1 0 0 0 0,0 0 0 0 0,1 1 0 0 0,-1-1 0 0 0,0 1-1 0 0,1-1 1 0 0,-1 1 0 0 0,1 0 0 0 0,-1 0 0 0 0,0 0 0 0 0,1 0 0 0 0,-1 0-1 0 0,1 0 1 0 0,-1 1 0 0 0,0-1 0 0 0,1 1 0 0 0,-1 0 0 0 0,0 0 0 0 0,1 0-1 0 0,-1 0 1 0 0,0 0 0 0 0,0 0 0 0 0,0 0 0 0 0,0 1 0 0 0,3 2 0 0 0,-1-1 14 0 0,-1 0 1 0 0,1 0-1 0 0,-1 1 0 0 0,0-1 1 0 0,0 1-1 0 0,0 0 1 0 0,-1 0-1 0 0,1 0 1 0 0,-1 0-1 0 0,0 0 1 0 0,0 1-1 0 0,0-1 1 0 0,-1 1-1 0 0,1-1 0 0 0,0 8 1 0 0,-1 2 32 0 0,-1 0 0 0 0,-1 0 0 0 0,0 0 0 0 0,-1 0 1 0 0,0-1-1 0 0,-1 1 0 0 0,-1 0 0 0 0,0-1 0 0 0,-8 18 0 0 0,-45 99 155 0 0,54-121-143 0 0,0 0 1 0 0,0 0 0 0 0,1 0-1 0 0,0 0 1 0 0,1 0-1 0 0,-1 16 1 0 0,2-24-43 0 0,0 0 0 0 0,1 0 0 0 0,-1 0 1 0 0,0 0-1 0 0,1 0 0 0 0,-1 0 0 0 0,1 0 0 0 0,-1 0 1 0 0,1 0-1 0 0,0 0 0 0 0,-1 0 0 0 0,1 0 0 0 0,0-1 1 0 0,0 1-1 0 0,0 0 0 0 0,0 0 0 0 0,-1-1 0 0 0,1 1 1 0 0,0 0-1 0 0,0-1 0 0 0,0 1 0 0 0,0-1 0 0 0,0 0 1 0 0,1 1-1 0 0,-1-1 0 0 0,1 1 0 0 0,29 5 345 0 0,-17-5-128 0 0,0-1 0 0 0,0-1-1 0 0,1 0 1 0 0,21-5-1 0 0,55-18 181 0 0,-27 5-657 0 0,-45 15-839 0 0,2-2-1327 0 0,-6 3-2724 0 0,-2 0-1210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0,'1'1'7420'0'0,"4"5"-6527"0"0,0 0 0 0 0,-1 0 0 0 0,1 0 0 0 0,-1 0 0 0 0,5 13 0 0 0,14 38 103 0 0,-16-38-522 0 0,94 322 1038 0 0,-66-207-1436 0 0,28 89-2745 0 0,-56-198 950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4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13 206 7831 0 0,'0'0'603'0'0,"13"9"3298"0"0,-11-9-3615 0 0,1 0 0 0 0,0 0-1 0 0,0 0 1 0 0,0 0 0 0 0,-1-1-1 0 0,1 1 1 0 0,0-1 0 0 0,0 0-1 0 0,-1 1 1 0 0,1-1 0 0 0,0-1-1 0 0,-1 1 1 0 0,1 0-1 0 0,-1 0 1 0 0,0-1 0 0 0,1 0-1 0 0,3-3 1 0 0,0 0 49 0 0,1-1 0 0 0,-1 0 0 0 0,0-1-1 0 0,8-9 1 0 0,-11 11-263 0 0,1 0 1 0 0,-1 0-1 0 0,0 0 0 0 0,-1 0 0 0 0,1-1 0 0 0,-1 1 0 0 0,0-1 0 0 0,0 0 1 0 0,-1 1-1 0 0,0-1 0 0 0,0 0 0 0 0,0 0 0 0 0,0 0 0 0 0,-1 0 1 0 0,0 0-1 0 0,-2-10 0 0 0,2 13-44 0 0,0 1 1 0 0,-1-1-1 0 0,1 1 0 0 0,-1-1 1 0 0,0 1-1 0 0,0-1 0 0 0,0 1 1 0 0,0-1-1 0 0,0 1 0 0 0,-1 0 1 0 0,1 0-1 0 0,-1 0 0 0 0,1 0 1 0 0,-1 0-1 0 0,0 0 0 0 0,0 0 1 0 0,0 0-1 0 0,-3-2 0 0 0,3 3 10 0 0,0 0-1 0 0,0 0 1 0 0,1 0-1 0 0,-1 1 1 0 0,0-1-1 0 0,0 1 1 0 0,0-1-1 0 0,0 1 1 0 0,0 0-1 0 0,0 0 1 0 0,0 0-1 0 0,0 0 1 0 0,0 0-1 0 0,0 0 1 0 0,0 0-1 0 0,0 1 1 0 0,0-1-1 0 0,0 1 1 0 0,0-1-1 0 0,0 1 1 0 0,0 0-1 0 0,1 0 1 0 0,-1 0-1 0 0,-2 2 1 0 0,-2 1 18 0 0,1 0 0 0 0,0 1 1 0 0,0 0-1 0 0,0 0 0 0 0,1 0 0 0 0,0 0 1 0 0,0 1-1 0 0,0-1 0 0 0,1 1 0 0 0,0 0 1 0 0,0 0-1 0 0,0 1 0 0 0,1-1 1 0 0,0 1-1 0 0,0-1 0 0 0,-1 11 0 0 0,2-10 36 0 0,0 0-1 0 0,0 1 0 0 0,1-1 0 0 0,0 0 0 0 0,0 0 1 0 0,1 0-1 0 0,-1 0 0 0 0,2 0 0 0 0,-1 0 1 0 0,1 0-1 0 0,0 0 0 0 0,0-1 0 0 0,1 1 0 0 0,0 0 1 0 0,7 10-1 0 0,-6-12-63 0 0,1 0 0 0 0,0 0 0 0 0,-1-1 0 0 0,2 0 0 0 0,-1 0 0 0 0,0 0 0 0 0,1-1 0 0 0,0 1 1 0 0,0-1-1 0 0,0-1 0 0 0,0 1 0 0 0,0-1 0 0 0,0 0 0 0 0,1 0 0 0 0,-1-1 0 0 0,10 1 0 0 0,10 1-687 0 0,1-2 0 0 0,45-3 0 0 0,-59 1-2 0 0,9-1-2631 0 0,-11 0 1410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4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18 1839 0 0,'0'0'6699'0'0,"-2"-15"361"0"0,1 14-6947 0 0,-1 1 1 0 0,0-1-1 0 0,0 1 0 0 0,1 0 1 0 0,-1 0-1 0 0,0 0 0 0 0,1 0 1 0 0,-1 0-1 0 0,0 0 0 0 0,0 0 1 0 0,1 0-1 0 0,-1 1 0 0 0,0-1 1 0 0,1 1-1 0 0,-1-1 0 0 0,0 1 1 0 0,1 0-1 0 0,-1 0 1 0 0,1-1-1 0 0,-1 1 0 0 0,1 0 1 0 0,-1 0-1 0 0,1 1 0 0 0,-2 0 1 0 0,-3 5 220 0 0,-1 0-1 0 0,1 0 1 0 0,-7 11 0 0 0,5-7-23 0 0,5-6-262 0 0,0-1 1 0 0,0 1-1 0 0,1-1 1 0 0,0 1-1 0 0,0 0 1 0 0,0 0-1 0 0,0 0 1 0 0,1 0-1 0 0,0 0 1 0 0,0 0-1 0 0,0 1 0 0 0,1-1 1 0 0,-1 0-1 0 0,1 0 1 0 0,1 1-1 0 0,-1-1 1 0 0,1 0-1 0 0,0 0 1 0 0,2 10-1 0 0,7-1 74 0 0,-8-11-111 0 0,-2-3-8 0 0,1 1-1 0 0,-1 0 1 0 0,1-1 0 0 0,-1 1-1 0 0,1-1 1 0 0,-1 1-1 0 0,1-1 1 0 0,-1 1 0 0 0,1-1-1 0 0,-1 0 1 0 0,1 1 0 0 0,0-1-1 0 0,-1 0 1 0 0,1 1 0 0 0,0-1-1 0 0,-1 0 1 0 0,1 0 0 0 0,0 1-1 0 0,-1-1 1 0 0,1 0 0 0 0,0 0-1 0 0,-1 0 1 0 0,1 0 0 0 0,0 0-1 0 0,0 0 1 0 0,-1 0 0 0 0,1 0-1 0 0,0 0 1 0 0,-1-1 0 0 0,1 1-1 0 0,1 0 1 0 0,-1-1 7 0 0,3 1 2 0 0,-1-1 1 0 0,0 0-1 0 0,0 0 0 0 0,1 0 1 0 0,-1 0-1 0 0,0 0 1 0 0,0-1-1 0 0,0 1 0 0 0,0-1 1 0 0,-1 0-1 0 0,1 0 0 0 0,0 0 1 0 0,-1 0-1 0 0,1-1 1 0 0,-1 1-1 0 0,0-1 0 0 0,0 1 1 0 0,3-5-1 0 0,2-5 20 0 0,1-1 0 0 0,10-24 0 0 0,-18 35-34 0 0,3-5 22 0 0,-2 1-1 0 0,1-1 1 0 0,-1 0 0 0 0,0 0-1 0 0,0 0 1 0 0,-1 0 0 0 0,0-9-1 0 0,0 14-2 0 0,0 1 340 0 0,1 17-143 0 0,0-6-249 0 0,0-1 0 0 0,1 1 0 0 0,-1-1 0 0 0,2 0 0 0 0,-1 1 1 0 0,1-1-1 0 0,1-1 0 0 0,0 1 0 0 0,0 0 0 0 0,1-1 0 0 0,-1 0 0 0 0,2 0 1 0 0,-1 0-1 0 0,1-1 0 0 0,1 1 0 0 0,-1-2 0 0 0,1 1 0 0 0,0-1 0 0 0,1 0 1 0 0,-1 0-1 0 0,1-1 0 0 0,1 0 0 0 0,-1 0 0 0 0,14 5 0 0 0,-15-8-678 0 0,1 0 0 0 0,-1 0 0 0 0,1 0 0 0 0,11 0 0 0 0,-3-1-1024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4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7831 0 0,'-12'1'832'0'0,"5"-1"448"0"0,1 0-1 0 0,-1 0 0 0 0,1 1 1 0 0,0 0-1 0 0,-1 0 1 0 0,1 0-1 0 0,-7 3 0 0 0,11-3-1121 0 0,0 1 0 0 0,-1-1 0 0 0,1 0 0 0 0,0 1-1 0 0,0 0 1 0 0,0-1 0 0 0,0 1 0 0 0,0 0 0 0 0,0 0 0 0 0,0 0-1 0 0,1 0 1 0 0,-1 0 0 0 0,1 0 0 0 0,-1 1 0 0 0,1-1-1 0 0,0 0 1 0 0,0 1 0 0 0,0-1 0 0 0,0 1 0 0 0,0 2-1 0 0,-1 3-107 0 0,1 0-1 0 0,0 0 0 0 0,1-1 1 0 0,-1 1-1 0 0,1 0 0 0 0,1 0 0 0 0,0 0 1 0 0,0 0-1 0 0,0-1 0 0 0,1 1 0 0 0,0 0 1 0 0,1-1-1 0 0,-1 1 0 0 0,2-1 0 0 0,-1 0 1 0 0,1 0-1 0 0,0 0 0 0 0,0-1 1 0 0,1 1-1 0 0,-1-1 0 0 0,2 0 0 0 0,-1-1 1 0 0,1 1-1 0 0,-1-1 0 0 0,2 0 0 0 0,-1 0 1 0 0,0-1-1 0 0,1 1 0 0 0,0-2 0 0 0,0 1 1 0 0,0-1-1 0 0,0 0 0 0 0,1 0 1 0 0,-1-1-1 0 0,1 0 0 0 0,0 0 0 0 0,-1-1 1 0 0,1 0-1 0 0,10 0 0 0 0,-6-2-310 0 0,0 0-1 0 0,0-1 1 0 0,0-1-1 0 0,0 1 0 0 0,0-2 1 0 0,16-6-1 0 0,-19 6-1510 0 0,-1 0-1 0 0,1-1 0 0 0,-1 0 0 0 0,16-13 1 0 0,-11 5-4070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4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13879 0 0,'0'0'631'0'0,"-1"-1"-8"0"0,-1-4 1845 0 0,3 23-1474 0 0,1 0 1 0 0,7 30 0 0 0,-1-3-649 0 0,10 89 25 0 0,4 32-434 0 0,-2-71-846 0 0,-7-37-6355 0 0,-10-47 1629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4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67 13879 0 0,'0'0'1254'0'0,"-2"-5"-1004"0"0,1 1-138 0 0,1 2 85 0 0,1 1 0 0 0,0 0 0 0 0,0 0-1 0 0,0-1 1 0 0,0 1 0 0 0,1 0 0 0 0,-1 0 0 0 0,0 0-1 0 0,0 0 1 0 0,1 1 0 0 0,-1-1 0 0 0,2-1-1 0 0,-1 1 180 0 0,7-4-7 0 0,-1 0 0 0 0,1 0 1 0 0,1 1-1 0 0,-1 0 0 0 0,0 1 1 0 0,18-4-1 0 0,-8 4 367 0 0,-1 0 1 0 0,34 0-1 0 0,-31 5-2554 0 0,0 0 1 0 0,34 8-1 0 0,-12-2-421 0 0,-32-7 387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4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0,'0'0'603'0'0,"7"11"976"0"0,-3-1-68 0 0,0 1 0 0 0,-1 0 0 0 0,0 1 0 0 0,2 11 0 0 0,6 26-209 0 0,17 26-2717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4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 14943 0 0,'-12'-12'664'0'0,"8"8"296"0"0,-1 2-472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4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11143 0 0,'0'2'507'0'0,"8"16"-302"0"0,50 107 3906 0 0,-47-105-3516 0 0,-3-4 96 0 0,0-2 0 0 0,20 28 0 0 0,-26-40-534 0 0,0 1 0 0 0,0 0 0 0 0,0-1 0 0 0,1 1 1 0 0,0-1-1 0 0,-1 0 0 0 0,1 0 0 0 0,0 0 1 0 0,0 0-1 0 0,0 0 0 0 0,0 0 0 0 0,0-1 0 0 0,0 0 1 0 0,1 0-1 0 0,-1 0 0 0 0,0 0 0 0 0,1 0 1 0 0,-1-1-1 0 0,1 1 0 0 0,3-1 0 0 0,-4 0-32 0 0,1-1 1 0 0,-1 0-1 0 0,0 0 0 0 0,-1 0 0 0 0,1 0 1 0 0,0 0-1 0 0,0 0 0 0 0,0-1 1 0 0,-1 0-1 0 0,1 1 0 0 0,-1-1 0 0 0,1 0 1 0 0,-1 0-1 0 0,0-1 0 0 0,1 1 0 0 0,-1 0 1 0 0,-1-1-1 0 0,1 1 0 0 0,0-1 0 0 0,0 1 1 0 0,-1-1-1 0 0,2-3 0 0 0,3-8 82 0 0,0 0-1 0 0,-1-1 1 0 0,3-17-1 0 0,-6 27-178 0 0,4-21 49 0 0,0-1 1 0 0,1-32 0 0 0,-6 44-411 0 0,-1 0 0 0 0,0 0 0 0 0,-1 0 0 0 0,-1 0 0 0 0,-5-23-1 0 0,3 19-2803 0 0,1 11 1321 0 0</inkml:trace>
  <inkml:trace contextRef="#ctx0" brushRef="#br0" timeOffset="1">474 242 9671 0 0,'-2'8'194'0'0,"1"-1"-1"0"0,0 1 0 0 0,1-1 0 0 0,0 1 1 0 0,0-1-1 0 0,1 1 0 0 0,1 8 1 0 0,2 2 2928 0 0,10 31 1 0 0,-13-44-2949 0 0,1-1 0 0 0,-1 0-1 0 0,1 0 1 0 0,0 0-1 0 0,1 0 1 0 0,-1 0 0 0 0,0 0-1 0 0,1 0 1 0 0,0-1 0 0 0,0 0-1 0 0,0 1 1 0 0,6 4 0 0 0,-8-9-366 0 0,0 1 1 0 0,1-1 0 0 0,-1 1 0 0 0,0-1 0 0 0,0 0 0 0 0,0 1-1 0 0,0-1 1 0 0,0 0 0 0 0,0 0 0 0 0,0 1 0 0 0,0-1 0 0 0,-1 0-1 0 0,1 0 1 0 0,0 0 0 0 0,1-2 0 0 0,8-13-1464 0 0,-1-1-9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4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72 919 0 0,'0'0'80'0'0</inkml:trace>
  <inkml:trace contextRef="#ctx0" brushRef="#br0" timeOffset="1">180 1 12751 0 0,'0'0'1158'0'0,"10"10"-200"0"0,-4-1-247 0 0,-1 0-1 0 0,0 0 0 0 0,0 1 0 0 0,-1-1 1 0 0,5 17-1 0 0,2 6 71 0 0,20 49-1087 0 0,-3 2-1 0 0,29 144 1 0 0,-48-185-3186 0 0,-6-25-2304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4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57 6911 0 0,'-11'-31'978'0'0,"11"31"-733"0"0,-1 0 1 0 0,1-1-1 0 0,0 1 0 0 0,0-1 1 0 0,-1 1-1 0 0,1-1 1 0 0,0 1-1 0 0,0-1 0 0 0,0 1 1 0 0,0-1-1 0 0,0 1 1 0 0,0-1-1 0 0,0 1 1 0 0,0-1-1 0 0,0 1 0 0 0,0-1 1 0 0,0 1-1 0 0,0-1 1 0 0,0 1-1 0 0,0-1 0 0 0,0 1 1 0 0,0 0-1 0 0,0-1 1 0 0,1 0-1 0 0,10-7 2450 0 0,-8 6-2556 0 0,1 1 0 0 0,-1 0-1 0 0,0 1 1 0 0,0-1-1 0 0,0 1 1 0 0,1-1 0 0 0,-1 1-1 0 0,0 0 1 0 0,1 0 0 0 0,-1 1-1 0 0,5 0 1 0 0,41 11 73 0 0,-31-7-216 0 0,-17-5 0 0 0,61 13-228 0 0,-21-9-2897 0 0,-27-4-2482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5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29 10135 0 0,'-4'-2'545'0'0,"-3"0"-362"0"0,-6 3 9968 0 0,24 2-9415 0 0,-7 0-591 0 0,2-2 9 0 0,0 0-1 0 0,0 0 0 0 0,0-1 1 0 0,0 0-1 0 0,0 0 1 0 0,0 0-1 0 0,0-1 1 0 0,11-2-1 0 0,15 0 278 0 0,51-7 45 0 0,-9 1-180 0 0,-17 4-1429 0 0,-27 2-182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5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5527 0 0,'-3'15'584'0'0,"3"-7"1129"0"0,0-1 0 0 0,0 1-1 0 0,1 0 1 0 0,1 10-1 0 0,0-10-863 0 0,1 1-1 0 0,-1-2 1 0 0,7 14 0 0 0,-3-10-768 0 0,0 0 0 0 0,1 0 0 0 0,1-1 0 0 0,0 0 0 0 0,14 14 0 0 0,-21-23-162 0 0,1 0 1 0 0,0 0-1 0 0,0 0 0 0 0,-1-1 1 0 0,1 1-1 0 0,0-1 0 0 0,0 1 0 0 0,-1-1 1 0 0,1 1-1 0 0,0-1 0 0 0,0 0 1 0 0,3 0-1 0 0,3 0-314 0 0,-7 0 308 0 0,1 0-1 0 0,-1 0 1 0 0,0 0 0 0 0,0 0-1 0 0,1 0 1 0 0,-1 0-1 0 0,0-1 1 0 0,0 1 0 0 0,1 0-1 0 0,-1-1 1 0 0,0 1-1 0 0,0-1 1 0 0,0 0 0 0 0,0 1-1 0 0,0-1 1 0 0,0 0-1 0 0,0 1 1 0 0,0-1 0 0 0,0 0-1 0 0,0 0 1 0 0,0 0-1 0 0,0 0 1 0 0,-1 0-1 0 0,2-1 1 0 0,2-5-324 0 0,0 1 0 0 0,-1-1 0 0 0,3-7 0 0 0,0 1-213 0 0,-3 5 27 0 0,1 0-1 0 0,-1 0 1 0 0,-1 0-1 0 0,0 0 1 0 0,0-1-1 0 0,-1 1 1 0 0,0-1-1 0 0,0 0 1 0 0,-1 1 0 0 0,0-1-1 0 0,-4-8 6436 0 0,4 17-5742 0 0,-5 10 2524 0 0,-5 15-406 0 0,-7 67 2689 0 0,-2 46-1664 0 0,9-56-2421 0 0,-9 82-768 0 0,12-119-2418 0 0,5-32 1103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5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10711 0 0,'0'0'971'0'0,"18"5"117"0"0,-5-2 966 0 0,22 10 0 0 0,-32-12-101 0 0,-3 8-753 0 0,0-8-1135 0 0,-1 0 0 0 0,1 1 0 0 0,0-1 0 0 0,-1 0 0 0 0,1 1 1 0 0,-1-1-1 0 0,1 0 0 0 0,-1 0 0 0 0,0 1 0 0 0,0-1 0 0 0,1 0 0 0 0,-1 0 0 0 0,0 0 0 0 0,0 0 0 0 0,0 0 0 0 0,0 0 0 0 0,0 0 0 0 0,0-1 0 0 0,-3 2 0 0 0,2 0-42 0 0,1-1 131 0 0,-11-1 23 0 0,11-1-173 0 0,0 1 0 0 0,1 0 0 0 0,-1-1 0 0 0,0 1 0 0 0,1-1 0 0 0,-1 1 0 0 0,0-1 0 0 0,1 1 0 0 0,-1-1 1 0 0,1 1-1 0 0,-1-1 0 0 0,1 1 0 0 0,-1-1 0 0 0,1 0 0 0 0,-1 1 0 0 0,1-1 0 0 0,0 0 0 0 0,-1 1 0 0 0,1-1 0 0 0,0 0 0 0 0,-1 0 0 0 0,1 1 0 0 0,0-3 1 0 0,-3-18 50 0 0,3 19-57 0 0,0 0 0 0 0,0 0 0 0 0,0 0-1 0 0,1 0 1 0 0,-1 0 0 0 0,0 1 0 0 0,1-1 0 0 0,0 0-1 0 0,-1 0 1 0 0,1 1 0 0 0,0-1 0 0 0,0 0-1 0 0,0 1 1 0 0,0-1 0 0 0,0 0 0 0 0,0 1 0 0 0,0 0-1 0 0,1-1 1 0 0,-1 1 0 0 0,1 0 0 0 0,-1 0 0 0 0,1-1-1 0 0,-1 1 1 0 0,1 0 0 0 0,-1 1 0 0 0,1-1 0 0 0,0 0-1 0 0,2 0 1 0 0,1 0 55 0 0,-1 1-1 0 0,1 0 1 0 0,0 0 0 0 0,0 0-1 0 0,-1 1 1 0 0,1-1-1 0 0,0 1 1 0 0,8 3-1 0 0,-12-4 124 0 0,6 10 2718 0 0,-9-7-2968 0 0,-1-1-1 0 0,1 0 1 0 0,-1 0 0 0 0,0 0-1 0 0,1 0 1 0 0,-1 0 0 0 0,0 0 0 0 0,0-1-1 0 0,-4 2 1 0 0,6-3-279 0 0,-2 3-710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5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47 7455 0 0,'0'0'5463'0'0,"11"-9"-2534"0"0,-11 8-2786 0 0,1 1-1 0 0,0-1 1 0 0,-1 1-1 0 0,1-1 0 0 0,0 1 1 0 0,-1-1-1 0 0,1 1 1 0 0,0 0-1 0 0,-1 0 1 0 0,1-1-1 0 0,0 1 1 0 0,0 0-1 0 0,0 0 1 0 0,-1 0-1 0 0,1-1 0 0 0,0 1 1 0 0,0 0-1 0 0,-1 0 1 0 0,1 0-1 0 0,0 0 1 0 0,0 1-1 0 0,0-1 1 0 0,-1 0-1 0 0,1 0 0 0 0,0 0 1 0 0,0 1-1 0 0,-1-1 1 0 0,1 0-1 0 0,0 1 1 0 0,0-1-1 0 0,-1 1 1 0 0,1-1-1 0 0,-1 0 0 0 0,1 1 1 0 0,0 0-1 0 0,-1-1 1 0 0,1 1-1 0 0,-1-1 1 0 0,1 1-1 0 0,-1 0 1 0 0,1-1-1 0 0,0 2 851 0 0,-5 13-282 0 0,0-13-694 0 0,3-1-15 0 0,1-1 0 0 0,-1 0-1 0 0,0 1 1 0 0,1-1 0 0 0,-1 0-1 0 0,0 0 1 0 0,1 0 0 0 0,-1 0 0 0 0,0 1-1 0 0,1-1 1 0 0,-1 0 0 0 0,0 0-1 0 0,1 0 1 0 0,-1 0 0 0 0,0-1 0 0 0,1 1-1 0 0,-1 0 1 0 0,0 0 0 0 0,1 0-1 0 0,-1 0 1 0 0,0-1 0 0 0,1 1 0 0 0,-1 0-1 0 0,1-1 1 0 0,-1 1 0 0 0,1 0-1 0 0,-1-1 1 0 0,0 0 0 0 0,-1 0 32 0 0,1 0-40 0 0,0 1 0 0 0,0-1 0 0 0,0 0 0 0 0,0 0-1 0 0,0 1 1 0 0,0-1 0 0 0,0 0 0 0 0,1 0 0 0 0,-1 0 0 0 0,0 0-1 0 0,0 0 1 0 0,1 0 0 0 0,-1 0 0 0 0,0-1 0 0 0,1 1 0 0 0,-1 0-1 0 0,1 0 1 0 0,0 0 0 0 0,-1-1 0 0 0,1 1 0 0 0,0 0 0 0 0,0 0-1 0 0,0-1 1 0 0,0 1 0 0 0,0 0 0 0 0,0 0 0 0 0,0-1 0 0 0,0 1-1 0 0,0 0 1 0 0,1 0 0 0 0,-1-1 0 0 0,0 1 0 0 0,1 0 0 0 0,-1 0-1 0 0,1 0 1 0 0,0-2 0 0 0,0 3 1 0 0,-1-1 0 0 0,0 0 1 0 0,0 1-1 0 0,1-1 0 0 0,-1 1 0 0 0,0-1 0 0 0,1 1 0 0 0,-1-1 0 0 0,0 0 0 0 0,1 1 0 0 0,-1-1 1 0 0,1 1-1 0 0,-1 0 0 0 0,1-1 0 0 0,-1 1 0 0 0,1-1 0 0 0,-1 1 0 0 0,1 0 0 0 0,0-1 1 0 0,-1 1-1 0 0,1 0 0 0 0,-1 0 0 0 0,1 0 0 0 0,0-1 0 0 0,0 1 0 0 0,1 0-4 0 0,7-4-6 0 0,-8 4-12 0 0,19 2 16 0 0,-17-2 45 0 0,-1 0 1 0 0,0 0-1 0 0,1 1 1 0 0,-1-1 0 0 0,1 1-1 0 0,-1 0 1 0 0,0 0-1 0 0,0 0 1 0 0,1 0-1 0 0,-1 0 1 0 0,0 0-1 0 0,0 0 1 0 0,0 1-1 0 0,0-1 1 0 0,0 1-1 0 0,-1 0 1 0 0,1-1 0 0 0,0 1-1 0 0,-1 0 1 0 0,3 4-1 0 0,-3-5 62 0 0,2 6 664 0 0,-3-5-703 0 0,1-1-39 0 0,-1-1 0 0 0,0 1 0 0 0,0 0-1 0 0,0 0 1 0 0,0 0 0 0 0,0-1 0 0 0,0 1 0 0 0,-1 0 0 0 0,1 0 0 0 0,0 0 0 0 0,0-1-1 0 0,0 1 1 0 0,-1 0 0 0 0,1 0 0 0 0,0-1 0 0 0,-1 1 0 0 0,1 0 0 0 0,-1-1 0 0 0,1 1-1 0 0,-1 0 1 0 0,1-1 0 0 0,-2 2 0 0 0,-3 2-66 0 0,0-1 36 0 0,1-2-44 0 0,3 0-227 0 0,-2-3-231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5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0,'0'0'2008'0'0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5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3223 0 0,'10'-2'283'0'0,"23"-3"16370"0"0,-33 6-16591 0 0,0 0 0 0 0,0 0 0 0 0,-1 0-1 0 0,1 0 1 0 0,0 0 0 0 0,-1 0 0 0 0,1 0-1 0 0,0 0 1 0 0,-1 0 0 0 0,1 0 0 0 0,-1 0-1 0 0,0 0 1 0 0,0 1 0 0 0,-1 1 336 0 0,1-3-19 0 0,-17 15 2440 0 0,30-18-5314 0 0,-6 0-2612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0:4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1 813 5063 0 0,'0'0'1403'0'0,"3"1"-434"0"0,8 1 45 0 0,-8-2-33 0 0,1 0-702 0 0,-1-1 0 0 0,1 1 1 0 0,-1-1-1 0 0,1 0 0 0 0,0 0 0 0 0,-1 0 0 0 0,0 0 0 0 0,5-3 0 0 0,1 0 202 0 0,32-14 1529 0 0,47-29 1 0 0,-57 29-1408 0 0,88-58 1181 0 0,-58 40-1235 0 0,99-54 34 0 0,-68 43-521 0 0,126-86 0 0 0,-122 65 29 0 0,62-43 186 0 0,-49 40-63 0 0,-87 54-178 0 0,-18 13-29 0 0,0 1-1 0 0,0 0 0 0 0,0 0 1 0 0,1 0-1 0 0,6-3 0 0 0,67-33 234 0 0,-74 38-209 0 0,0-1 0 0 0,0 1-1 0 0,0 0 1 0 0,0 0 0 0 0,0 0-1 0 0,0 0 1 0 0,0 1 0 0 0,0 0-1 0 0,0 0 1 0 0,0 0 0 0 0,0 0-1 0 0,0 0 1 0 0,0 1 0 0 0,0 0-1 0 0,6 2 1 0 0,14 2 74 0 0,-20-5-87 0 0,-1 1-1 0 0,1 0 1 0 0,0 0-1 0 0,-1 0 1 0 0,1 0-1 0 0,-1 0 1 0 0,7 4-1 0 0,24 15 78 0 0,-19-12 1 0 0,0 1 1 0 0,25 21-1 0 0,-19-12-3 0 0,37 33 352 0 0,91 62 1 0 0,4-9 420 0 0,95 57 380 0 0,-195-131-992 0 0,74 27 0 0 0,-58-28-166 0 0,-42-16-34 0 0,1-2 0 0 0,48 14-1 0 0,-63-22-35 0 0,-1 1 0 0 0,-1 0-1 0 0,13 7 1 0 0,-11-5-408 0 0,25 8 0 0 0,-29-10 2 0 0,5 1-5488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0:4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8495 0 0,'0'0'3410'0'0,"1"1"-2553"0"0,3 9-331 0 0,0 0-1 0 0,-1-1 1 0 0,0 1-1 0 0,-1 0 1 0 0,2 14-1 0 0,2 56 935 0 0,-5-61-1078 0 0,29 500 2862 0 0,-24-469-3204 0 0,12 50 1 0 0,-4-26-78 0 0,-13-65-141 0 0,0-3-103 0 0,0 0 0 0 0,0 0 0 0 0,1 0 0 0 0,-1 0 0 0 0,1 0 0 0 0,1 0 0 0 0,2 5 0 0 0,-4-9-515 0 0,7-1-3724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0:4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0,'0'2'4899'0'0,"5"37"-1533"0"0,-2 62 0 0 0,1 9-2061 0 0,15 66-38 0 0,-14-90-1046 0 0,4 29-125 0 0,-1-57-76 0 0,-2-15-475 0 0,14 53 0 0 0,-20-94-608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0:4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222 152 455 0 0,'-23'-22'-176'0'0,"-31"-29"15224"0"0,51 49-14839 0 0,0-1-1 0 0,0 1 1 0 0,0 0-1 0 0,0 0 0 0 0,-1 0 1 0 0,1 1-1 0 0,-1-1 1 0 0,1 1-1 0 0,-1 0 1 0 0,0 0-1 0 0,0 0 0 0 0,1 0 1 0 0,-1 1-1 0 0,-7-1 1 0 0,9 1-161 0 0,-1 0 0 0 0,0 1 1 0 0,1-1-1 0 0,-1 0 0 0 0,1 1 0 0 0,-1 0 1 0 0,1-1-1 0 0,-1 1 0 0 0,1 0 1 0 0,0 0-1 0 0,-1 1 0 0 0,1-1 1 0 0,0 0-1 0 0,0 1 0 0 0,0-1 0 0 0,0 1 1 0 0,0 0-1 0 0,0-1 0 0 0,0 1 1 0 0,1 0-1 0 0,-1 0 0 0 0,-2 4 1 0 0,-1 6-28 0 0,0-1-1 0 0,0 1 1 0 0,1 0 0 0 0,0 1 0 0 0,1-1 0 0 0,1 1 0 0 0,0-1 0 0 0,1 1 0 0 0,0 0 0 0 0,1 0 0 0 0,0 0 0 0 0,3 18 0 0 0,-1-16-23 0 0,1 0 0 0 0,1-1 0 0 0,0 1 0 0 0,1-1 0 0 0,0 0 0 0 0,1 0 0 0 0,0 0 0 0 0,2-1 0 0 0,-1 0 0 0 0,13 15 0 0 0,-12-19 2 0 0,0 0 0 0 0,1-1 0 0 0,0 0 0 0 0,1-1 0 0 0,-1 0 0 0 0,1 0 0 0 0,1-1 0 0 0,-1 0 0 0 0,1-1 0 0 0,0 0 0 0 0,0-1 0 0 0,21 5 0 0 0,-27-8 24 0 0,0 0-1 0 0,0 0 0 0 0,0-1 1 0 0,0 1-1 0 0,0-1 0 0 0,0 0 1 0 0,0-1-1 0 0,0 1 0 0 0,0-1 1 0 0,0 0-1 0 0,0-1 0 0 0,0 1 1 0 0,8-4-1 0 0,-7 2 104 0 0,-1-1 0 0 0,1 1 0 0 0,-1-1 0 0 0,0 0 0 0 0,0 0 0 0 0,0-1 0 0 0,0 0 0 0 0,-1 0 0 0 0,7-8 0 0 0,-4 1 133 0 0,-1 1 0 0 0,0-1 1 0 0,0 0-1 0 0,-1 0 0 0 0,-1-1 0 0 0,0 1 0 0 0,0-1 0 0 0,-1 0 1 0 0,2-26-1 0 0,-4 25-166 0 0,-1 0-1 0 0,0 0 1 0 0,-1 1 0 0 0,-1-1 0 0 0,0 0-1 0 0,0 1 1 0 0,-1-1 0 0 0,-1 1 0 0 0,-1 0-1 0 0,0 0 1 0 0,0 1 0 0 0,-1-1 0 0 0,-1 1-1 0 0,0 0 1 0 0,0 1 0 0 0,-1 0 0 0 0,-1 0-1 0 0,0 0 1 0 0,-1 1 0 0 0,0 1 0 0 0,-16-13-1 0 0,19 17-96 0 0,2 1 2 0 0,0 0-1 0 0,-1 0 0 0 0,1 1 0 0 0,-1 0 1 0 0,0 0-1 0 0,0 0 0 0 0,0 1 1 0 0,-12-4-1 0 0,17 6-73 0 0,-1 0-1 0 0,1 0 1 0 0,0 0 0 0 0,-1 0 0 0 0,1 1 0 0 0,0-1 0 0 0,-1 0-1 0 0,1 1 1 0 0,0-1 0 0 0,0 1 0 0 0,-1-1 0 0 0,1 1 0 0 0,0-1-1 0 0,0 1 1 0 0,0 0 0 0 0,0 0 0 0 0,0-1 0 0 0,0 1 0 0 0,0 0-1 0 0,0 0 1 0 0,0 0 0 0 0,0 0 0 0 0,0 0 0 0 0,1 1 0 0 0,-1-1-1 0 0,0 0 1 0 0,1 0 0 0 0,-1 0 0 0 0,1 1 0 0 0,-1-1-1 0 0,1 0 1 0 0,0 0 0 0 0,-1 1 0 0 0,1-1 0 0 0,0 0 0 0 0,0 3-1 0 0,1 9-1519 0 0,1-1-351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0:4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10 640 2303 0 0,'0'0'10688'0'0,"-7"17"-6357"0"0,5-5-1609 0 0,2-12-2669 0 0,0 0 0 0 0,0 1 0 0 0,0-1 0 0 0,-1 0 0 0 0,1 1 0 0 0,0-1 0 0 0,0 1 0 0 0,0-1 0 0 0,0 0 0 0 0,0 1 0 0 0,0-1 0 0 0,0 0 0 0 0,0 1 0 0 0,0-1 0 0 0,1 1 0 0 0,-1-1 0 0 0,0 0 0 0 0,0 1 0 0 0,0-1 0 0 0,0 0 0 0 0,0 1 0 0 0,1-1 0 0 0,-1 0 0 0 0,0 1 0 0 0,0-1 0 0 0,1 0 0 0 0,-1 0 0 0 0,0 1 0 0 0,0-1 0 0 0,1 0 0 0 0,-1 0 0 0 0,0 1 0 0 0,1-1 0 0 0,-1 0 0 0 0,4 0 127 0 0,0-1 0 0 0,-1 0-1 0 0,1 0 1 0 0,0 0 0 0 0,-1-1-1 0 0,0 1 1 0 0,1-1 0 0 0,-1 0-1 0 0,4-2 1 0 0,14-8 338 0 0,5 1-71 0 0,-1-1 0 0 0,-1-1 0 0 0,29-21 0 0 0,66-56 576 0 0,-99 73-860 0 0,171-124 496 0 0,-78 55-572 0 0,-73 53-41 0 0,5-6-14 0 0,49-56 0 0 0,-66 71-19 0 0,-23 21-16 0 0,0-1 1 0 0,0 0 0 0 0,0 0 0 0 0,-1 0-1 0 0,7-9 1 0 0,-10 11-62 0 0,0 0 1 0 0,1 1-1 0 0,-1-1 0 0 0,0 1 1 0 0,1 0-1 0 0,-1-1 0 0 0,1 1 1 0 0,0 0-1 0 0,-1 0 0 0 0,1 0 1 0 0,3-1-1 0 0,-1-3-490 0 0,0 1-2281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0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7 872 8375 0 0,'0'0'758'0'0,"3"-5"-604"0"0,-7 12 1543 0 0,-1 2 3222 0 0,10-12-4268 0 0,42-33 1328 0 0,88-51-1 0 0,-58 44-1310 0 0,33-21-89 0 0,311-199-50 0 0,-203 115-401 0 0,-68 56-39 0 0,-25 15 45 0 0,-124 77-133 0 0,64-40 640 0 0,-55 34-521 0 0,0 2 0 0 0,0-1 0 0 0,0 1-1 0 0,21-4 1 0 0,-27 7-120 0 0,-1 0 0 0 0,0 1 0 0 0,1 0 0 0 0,-1 0 0 0 0,0 0 0 0 0,1 0 0 0 0,-1 1 0 0 0,1-1 0 0 0,-1 1 0 0 0,0 0 0 0 0,5 1 0 0 0,2 2 0 0 0,6 1 9 0 0,-1 1 0 0 0,0 1-1 0 0,-1 0 1 0 0,0 1 0 0 0,21 15-1 0 0,5 3 4 0 0,127 90 469 0 0,-25-16-41 0 0,-125-89-359 0 0,292 175 672 0 0,-287-174-696 0 0,157 75 232 0 0,-161-79-268 0 0,0-2 0 0 0,1 0-1 0 0,22 4 1 0 0,-34-8-182 0 0,0-1 0 0 0,0 1 0 0 0,0 1-1 0 0,11 4 1 0 0,-14-5-493 0 0,0 0 0 0 0,0 1 1 0 0,-1-1-1 0 0,1 1 0 0 0,3 3 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1:0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73 7367 0 0,'-41'-37'1667'0'0,"12"15"2442"0"0,28 21-3892 0 0,-1-1 0 0 0,0 1 0 0 0,0 0-1 0 0,1 0 1 0 0,-1-1 0 0 0,0 2 0 0 0,0-1 0 0 0,0 0-1 0 0,-1 0 1 0 0,1 1 0 0 0,0-1 0 0 0,0 1 0 0 0,0-1-1 0 0,0 1 1 0 0,-1 0 0 0 0,1 0 0 0 0,0 0 0 0 0,0 0-1 0 0,0 0 1 0 0,0 1 0 0 0,-1-1 0 0 0,-1 1 0 0 0,1 1-129 0 0,0-1 0 0 0,0 1 0 0 0,1-1 0 0 0,-1 1 1 0 0,1 0-1 0 0,-1 0 0 0 0,1 0 0 0 0,-1 1 0 0 0,1-1 1 0 0,0 1-1 0 0,0-1 0 0 0,0 1 0 0 0,-3 5 1 0 0,-1 4-57 0 0,1 0 1 0 0,0 0 0 0 0,1 1 0 0 0,0-1 0 0 0,0 1 0 0 0,2 0 0 0 0,-2 14 0 0 0,2-16-24 0 0,2 1 0 0 0,-1-1 0 0 0,2 1 1 0 0,0-1-1 0 0,0 1 0 0 0,1-1 1 0 0,0 0-1 0 0,5 16 0 0 0,-4-19 11 0 0,1 0 0 0 0,0 0 0 0 0,0 0 0 0 0,1 0 0 0 0,0-1-1 0 0,0 0 1 0 0,1 0 0 0 0,9 10 0 0 0,-11-14 13 0 0,0 1 0 0 0,0-1 0 0 0,1 1 0 0 0,-1-1-1 0 0,1-1 1 0 0,0 1 0 0 0,0 0 0 0 0,0-1 0 0 0,0 0 0 0 0,1-1 0 0 0,-1 1 0 0 0,0-1-1 0 0,1 0 1 0 0,9 1 0 0 0,-6-2 100 0 0,1 0 1 0 0,0-1-1 0 0,-1 0 0 0 0,1 0 0 0 0,-1-1 0 0 0,0 0 0 0 0,0-1 1 0 0,0 0-1 0 0,11-5 0 0 0,-13 4 9 0 0,-1 1 1 0 0,0-1-1 0 0,0 0 1 0 0,0-1-1 0 0,0 0 0 0 0,-1 0 1 0 0,0 0-1 0 0,0 0 0 0 0,0-1 1 0 0,0 0-1 0 0,-1 0 0 0 0,6-11 1 0 0,-6 8-33 0 0,0-1 1 0 0,0 0-1 0 0,-1 1 1 0 0,0-1-1 0 0,-1 0 1 0 0,0-1 0 0 0,-1 1-1 0 0,0 0 1 0 0,0-13-1 0 0,-1 14-53 0 0,-1 1-1 0 0,0 0 1 0 0,0 0 0 0 0,-1 0-1 0 0,0 0 1 0 0,0 0-1 0 0,-1 0 1 0 0,0 0 0 0 0,0 1-1 0 0,-1-1 1 0 0,0 1-1 0 0,-5-7 1 0 0,7 10-63 0 0,0 2 0 0 0,-1-1 0 0 0,1 0 0 0 0,-1 0 0 0 0,0 1 0 0 0,0 0 0 0 0,0-1 0 0 0,0 1 0 0 0,0 0 0 0 0,0 0 0 0 0,-1 1 0 0 0,1-1 0 0 0,-5-1-1 0 0,6 3-55 0 0,0-1 0 0 0,0 1 0 0 0,0 0 0 0 0,0 0 0 0 0,0 0 0 0 0,0 0-1 0 0,0 0 1 0 0,0 1 0 0 0,0-1 0 0 0,0 0 0 0 0,0 1 0 0 0,0-1 0 0 0,0 1-1 0 0,1 0 1 0 0,-1 0 0 0 0,0 0 0 0 0,0 0 0 0 0,1 0 0 0 0,-1 0 0 0 0,1 0-1 0 0,-1 0 1 0 0,1 1 0 0 0,-1-1 0 0 0,1 1 0 0 0,0-1 0 0 0,-2 3-1 0 0,1-1-445 0 0,0 0-1 0 0,0 0 0 0 0,0 0 1 0 0,1 1-1 0 0,-3 6 1 0 0,0 5-1254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0:5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0 570 8719 0 0,'0'0'198'0'0,"10"6"3288"0"0,-5-6-2966 0 0,0-1-1 0 0,0 0 0 0 0,-1 0 0 0 0,1 0 1 0 0,0-1-1 0 0,-1 0 0 0 0,9-4 1 0 0,20-7 1113 0 0,73-17 926 0 0,-99 28-2471 0 0,26-6 212 0 0,-1-2 0 0 0,0-2 1 0 0,42-21-1 0 0,46-24 117 0 0,-36 20-229 0 0,-30 10-111 0 0,170-76 337 0 0,-167 78 46 0 0,70-42-1 0 0,-68 34-298 0 0,-49 29-141 0 0,-1 0 0 0 0,1 1-1 0 0,14-4 1 0 0,-12 4 18 0 0,21-9 0 0 0,29-16 292 0 0,-54 25-285 0 0,-1 0-1 0 0,15-4 0 0 0,-15 5-5 0 0,0 0 0 0 0,1 0 0 0 0,7-5-1 0 0,-7 3 42 0 0,-1 1-1 0 0,0-1 0 0 0,10-1 1 0 0,-12 4-60 0 0,0 1 0 0 0,0-1 0 0 0,0 1 1 0 0,0 0-1 0 0,0 0 0 0 0,8 2 0 0 0,17 0-9 0 0,-23-2-1 0 0,0 0 0 0 0,0 1 0 0 0,0 0 1 0 0,-1 0-1 0 0,1 0 0 0 0,0 1 0 0 0,11 5 1 0 0,46 24 73 0 0,-22-10-2 0 0,71 27 186 0 0,35 17 252 0 0,127 48 585 0 0,-128-56-668 0 0,-99-39-293 0 0,38 17 83 0 0,-16-8-75 0 0,-47-19-112 0 0,-18-7-36 0 0,1 1 0 0 0,-1 0 0 0 0,0 0 0 0 0,0 1 0 0 0,8 4 0 0 0,-4-2-140 0 0,0-1 0 0 0,1 0 0 0 0,0-1-1 0 0,-1 0 1 0 0,1 0 0 0 0,19 2 0 0 0,-28-5-103 0 0,-1 0 83 0 0,1 0 0 0 0,0 0 0 0 0,-1 1 0 0 0,1-1 0 0 0,0 0 0 0 0,-1 0 0 0 0,1 0 0 0 0,-1 1 0 0 0,1-1 0 0 0,0 0 0 0 0,-1 0 0 0 0,1 1 0 0 0,-1-1-1 0 0,1 1 1 0 0,-1-1 0 0 0,1 0 0 0 0,0 2 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1:0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5063 0 0,'0'0'390'0'0,"16"1"1100"0"0,-13 1-812 0 0,0-1 1 0 0,0 1-1 0 0,0 0 0 0 0,0 0 0 0 0,0 0 0 0 0,0 1 0 0 0,-1-1 0 0 0,1 1 0 0 0,3 4 0 0 0,-2-1-93 0 0,0 0-1 0 0,0 0 0 0 0,-1 1 1 0 0,4 8-1 0 0,0 5 123 0 0,-1 0-1 0 0,5 27 1 0 0,0 33 610 0 0,1 155 0 0 0,-12-230-1300 0 0,0 52 45 0 0,0-13-164 0 0,1-1 1 0 0,12 70-1 0 0,-13-110-211 0 0,5 14 476 0 0,-5-16-361 0 0,0-1 0 0 0,1 1 0 0 0,-1-1 0 0 0,0 1 0 0 0,0-1 1 0 0,0 1-1 0 0,1-1 0 0 0,-1 0 0 0 0,0 1 0 0 0,1-1 0 0 0,-1 1 0 0 0,0-1 0 0 0,1 0 1 0 0,-1 1-1 0 0,1-1 0 0 0,-1 0 0 0 0,0 1 0 0 0,1-1 0 0 0,-1 0 0 0 0,1 1 0 0 0,-1-1 1 0 0,1 0-1 0 0,-1 0 0 0 0,1 0 0 0 0,-1 0 0 0 0,1 0 0 0 0,0 1 0 0 0,6-3-5630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1:0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5983 0 0,'0'0'542'0'0,"-1"1"-446"0"0,-1 13 1753 0 0,0-1 1 0 0,1 0-1 0 0,1 1 1 0 0,0-1-1 0 0,3 25 1 0 0,0 7-899 0 0,11 269 1833 0 0,-5-145-2710 0 0,-8-153-327 0 0,0-4-1012 0 0,-1 0 0 0 0,6 22 0 0 0,-3-27-383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0:5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1 675 3223 0 0,'2'-1'6898'0'0,"3"-2"-6016"0"0,0 0 1 0 0,0 0-1 0 0,0-1 0 0 0,7-7 1 0 0,13-9 317 0 0,37-19 831 0 0,83-36 1 0 0,1 0-1193 0 0,-71 31-596 0 0,250-134 562 0 0,-249 141-67 0 0,120-80 0 0 0,-179 106-541 0 0,23-17 378 0 0,-35 25-477 0 0,-1 1-1 0 0,0-2 1 0 0,0 1-1 0 0,5-6 1 0 0,-7 6-46 0 0,-1 3 28 0 0,13-1 160 0 0,-12 0-221 0 0,1 1 0 0 0,-1 0-1 0 0,1 1 1 0 0,-1-1 0 0 0,1 0-1 0 0,-1 1 1 0 0,1-1 0 0 0,-1 1 0 0 0,0 0-1 0 0,1-1 1 0 0,-1 1 0 0 0,0 0-1 0 0,3 2 1 0 0,4 2 87 0 0,8 1-2 0 0,-1 2-1 0 0,0 0 1 0 0,19 15-1 0 0,43 35 126 0 0,-16-12 89 0 0,-2-5 271 0 0,91 44-1 0 0,72 18-10 0 0,-47-16-438 0 0,-149-77-531 0 0,-18-7 19 0 0,-1 1 0 0 0,13 5 0 0 0,-21-8-104 0 0,1 0 0 0 0,0 0 0 0 0,-1 0 0 0 0,1 0 0 0 0,-1 0 0 0 0,1 0 0 0 0,-1 1 0 0 0,0-1 0 0 0,1 0 0 0 0,-1 0 0 0 0,0 0 0 0 0,0 0 0 0 0,0 0 0 0 0,0 2 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0:5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3223 0 0,'0'0'9487'0'0,"7"4"-8122"0"0,-4-2-1160 0 0,-1 1-1 0 0,0-1 1 0 0,0 0-1 0 0,0 1 1 0 0,0-1-1 0 0,0 1 0 0 0,-1 0 1 0 0,1 0-1 0 0,-1-1 1 0 0,1 1-1 0 0,-1 0 1 0 0,1 6-1 0 0,8 41 1515 0 0,-8-33-1276 0 0,52 329 3533 0 0,-31-141-3341 0 0,-1-7 202 0 0,-17-165-549 0 0,-1 49 0 0 0,1-37 216 0 0,-5-44-473 0 0,0 0 0 0 0,0 0 0 0 0,1 0 0 0 0,-1 0-1 0 0,0 0 1 0 0,0 0 0 0 0,1 0 0 0 0,-1 0 0 0 0,1 0 0 0 0,-1 0 0 0 0,1 0 0 0 0,-1-1-1 0 0,1 1 1 0 0,0 0 0 0 0,-1 0 0 0 0,1-1 0 0 0,0 1 0 0 0,0 0 0 0 0,0-1-1 0 0,-1 1 1 0 0,1 0 0 0 0,0-1 0 0 0,0 1 0 0 0,0-1 0 0 0,0 0 0 0 0,2 1 0 0 0,28 6 218 0 0,-24-5-140 0 0,150 32 312 0 0,16 3-101 0 0,-109-24-202 0 0,0 3 0 0 0,75 29 0 0 0,-50-13 48 0 0,44 17 301 0 0,-103-37-346 0 0,-2-1 218 0 0,47 25 1 0 0,-74-36-265 0 0,-1 1-61 0 0,4 3 24 0 0,0-1 0 0 0,0 1 0 0 0,0-1 0 0 0,0 0 0 0 0,1 0 0 0 0,5 3 0 0 0,-6-6-30 0 0,-1 1 0 0 0,0-1 1 0 0,0 0-1 0 0,1 0 0 0 0,-1 0 1 0 0,0-1-1 0 0,0 1 0 0 0,1-1 1 0 0,-1 1-1 0 0,0-1 0 0 0,0 0 1 0 0,0-1-1 0 0,3 0 0 0 0,12-4 4 0 0,-6 3 7 0 0,0-1-1 0 0,12-5 1 0 0,13-5-22 0 0,92-25 3 0 0,28-8 0 0 0,156-28-64 0 0,-177 42 102 0 0,-29 5-12 0 0,-97 27-26 0 0,30-8 0 0 0,-38 9-2 0 0,-1-1-1 0 0,1 1 1 0 0,-1-1-1 0 0,1 0 1 0 0,-1 0-1 0 0,0 0 1 0 0,1 0 0 0 0,-1 0-1 0 0,0 0 1 0 0,0 0-1 0 0,1 0 1 0 0,-1 0-1 0 0,0 0 1 0 0,0-1-1 0 0,0 1 1 0 0,-1-1-1 0 0,2-1 1 0 0,-1 2-7 0 0,1-5 7 0 0,0 0 1 0 0,0-1 0 0 0,0 1-1 0 0,-1-1 1 0 0,1 0-1 0 0,-2 1 1 0 0,1-1 0 0 0,-1-9-1 0 0,2-15 4 0 0,0 0-2 0 0,-1-42 0 0 0,-2 35 0 0 0,-18-196 0 0 0,12 180 0 0 0,-68-350 64 0 0,40 268-1064 0 0,33 131 968 0 0,2 3-194 0 0,0 1-1 0 0,0 0 1 0 0,-1 0 0 0 0,1 0 0 0 0,0-1-1 0 0,-1 1 1 0 0,1 0 0 0 0,-1 0-1 0 0,0 0 1 0 0,0-1 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1:0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9295 0 0,'0'0'846'0'0,"4"1"-700"0"0,11 6-2 0 0,-13-6 393 0 0,1 0-1 0 0,-1-1 0 0 0,1 1 0 0 0,-1 0 0 0 0,1-1 1 0 0,-1 0-1 0 0,5 0 0 0 0,1 0 56 0 0,-1-1 0 0 0,15-3 0 0 0,-3 1 345 0 0,11-2 141 0 0,0-1 0 0 0,33-10 0 0 0,57-26 698 0 0,-14 5-1322 0 0,-17 2-391 0 0,-13 5 4 0 0,62-29 61 0 0,-101 40-105 0 0,-21 10-433 0 0,1 0 0 0 0,17-5 0 0 0,-24 11-797 0 0,4-1-5288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1:0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3679 0 0,'3'-10'3826'0'0,"10"15"3457"0"0,-5-2-7585 0 0,92 28 4858 0 0,101 66-1771 0 0,-172-82-2723 0 0,0 0 0 0 0,0-2 0 0 0,2-1 0 0 0,-1-2 0 0 0,2-1 0 0 0,-1-1 0 0 0,54 6 0 0 0,-76-14-453 0 0,0 1 0 0 0,0 1 0 0 0,16 4 0 0 0,-24-5-58 0 0,7 0-4679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1:0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0,'0'9'160'0'0,"1"15"2733"0"0,1-1-1 0 0,1 1 0 0 0,8 32 1 0 0,17 80 1608 0 0,-13-54-2328 0 0,34 103-1 0 0,-42-163-2102 0 0,1 0-214 0 0,18 40-1 0 0,-18-45-43 0 0,0-2-1927 0 0,-3-6-4493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1:0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0,'1'2'6338'0'0,"1"3"-5607"0"0,0 0 0 0 0,0 1-1 0 0,0-1 1 0 0,-1 0 0 0 0,1 1 0 0 0,0 9 0 0 0,1 40 531 0 0,-1-3-756 0 0,27 245-300 0 0,-25-248-744 0 0,-3-43-119 0 0,0 0 0 0 0,1 0 0 0 0,-1-1 1 0 0,5 12-1 0 0,-3-9-2975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1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8319 0 0,'0'0'756'0'0,"0"-7"4915"0"0,11 21-3926 0 0,-6-2-1351 0 0,0-1 0 0 0,-1 1 0 0 0,0 0 0 0 0,-1 0 0 0 0,4 24 0 0 0,0 65 975 0 0,-6-77-1114 0 0,18 224 1156 0 0,-13-177-1331 0 0,-6-66-108 0 0,13 104 193 0 0,-10-95-516 0 0,0 0 1 0 0,1-1-1 0 0,0 0 0 0 0,1 0 1 0 0,12 24-1 0 0,-6-25-1830 0 0,-3-7-3158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1:0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 12983 0 0,'-1'-5'289'0'0,"1"3"-194"0"0,0 0 0 0 0,0 0 0 0 0,-1-1 0 0 0,1 1 0 0 0,1 0 0 0 0,-1 0 0 0 0,0-1 0 0 0,0 1 0 0 0,1 0 0 0 0,0 0 0 0 0,-1 0 0 0 0,3-5 2996 0 0,4 24-1540 0 0,1 34-1047 0 0,-2 0 0 0 0,-2 55 0 0 0,-2-54-409 0 0,10 198-644 0 0,-5-144-4541 0 0,-5-91 3563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1:0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13 129 14423 0 0,'-5'-10'662'0'0,"4"8"-17"0"0,-2-7-363 0 0,3 9-254 0 0,-1 0 0 0 0,1-1 0 0 0,0 1 1 0 0,-1-1-1 0 0,1 1 0 0 0,0-1 0 0 0,0 1 1 0 0,0-1-1 0 0,-1 1 0 0 0,1-1 0 0 0,0 1 1 0 0,0-1-1 0 0,0 1 0 0 0,0-1 0 0 0,0 1 1 0 0,0-1-1 0 0,0 1 0 0 0,0-1 0 0 0,0 1 0 0 0,0-1 1 0 0,0 1-1 0 0,0-1 0 0 0,1 1 0 0 0,-1-1 1 0 0,0 0-1 0 0,3-4 524 0 0,1-1 1 0 0,-1 1-1 0 0,1 0 1 0 0,0-1-1 0 0,0 2 0 0 0,1-1 1 0 0,8-7-1 0 0,-5 5-106 0 0,1 1 1 0 0,0 0-1 0 0,17-9 0 0 0,-19 13-360 0 0,-1 0 1 0 0,1 0-1 0 0,0 0 1 0 0,-1 1-1 0 0,1 0 0 0 0,0 0 1 0 0,0 1-1 0 0,10 0 1 0 0,19-1-460 0 0,-30 1-152 0 0,1 0 0 0 0,-1 1 0 0 0,0-1 0 0 0,0 2-1 0 0,0-1 1 0 0,0 0 0 0 0,9 5 0 0 0,-4-3-1166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1:1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4 511 1375 0 0,'-3'15'16136'0'0,"3"-16"-16012"0"0,11-1 1751 0 0,11-6-1068 0 0,-21 8-567 0 0,89-43 2210 0 0,-27 13-1621 0 0,135-63 421 0 0,122-92-797 0 0,-244 137-374 0 0,-44 30-54 0 0,50-20 0 0 0,-55 27-22 0 0,-9 3-3 0 0,30-15 0 0 0,-12 7 11 0 0,-32 16 73 0 0,-1-1 1 0 0,0 1-1 0 0,1-1 1 0 0,0 1-1 0 0,-1 1 0 0 0,1-1 1 0 0,-1 0-1 0 0,1 1 1 0 0,-1-1-1 0 0,0 1 1 0 0,4 1-1 0 0,17 10 370 0 0,0 0 1 0 0,42 29-1 0 0,-65-40-449 0 0,248 153 707 0 0,-144-90-525 0 0,-44-26-61 0 0,2-2 0 0 0,72 29 0 0 0,-95-49-68 0 0,-2 0-51 0 0,1-2 0 0 0,45 11 0 0 0,-71-23-764 0 0,18 5 399 0 0,-21-4-3184 0 0,-1 0-3570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1:1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0 429 6215 0 0,'0'0'9432'0'0,"2"2"-8890"0"0,-2-1-424 0 0,0 0 1 0 0,1 0 0 0 0,-1 0-1 0 0,1 0 1 0 0,-1 0 0 0 0,1-1 0 0 0,0 1-1 0 0,-1 0 1 0 0,1 0 0 0 0,0-1-1 0 0,0 1 1 0 0,-1 0 0 0 0,1-1-1 0 0,0 1 1 0 0,0-1 0 0 0,0 1 0 0 0,0-1-1 0 0,0 1 1 0 0,0-1 0 0 0,0 0-1 0 0,0 0 1 0 0,0 1 0 0 0,0-1-1 0 0,0 0 1 0 0,0 0 0 0 0,0 0 0 0 0,0 0-1 0 0,0 0 1 0 0,0 0 0 0 0,0 0-1 0 0,0 0 1 0 0,0 0 0 0 0,0-1 0 0 0,1 0-1 0 0,11-2 283 0 0,-1-1 0 0 0,0-1 0 0 0,-1 0 0 0 0,1-1 0 0 0,19-13 0 0 0,-20 12-175 0 0,81-54 1069 0 0,20-11-230 0 0,-83 54-895 0 0,0-1-1 0 0,-1-1 1 0 0,-1-1 0 0 0,46-48-1 0 0,-47 40-146 0 0,-7 8 34 0 0,40-35-1 0 0,-54 53-67 0 0,-2-2-715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1:1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0 919 0 0,'-7'1'80'0'0,"5"2"697"0"0,1-1-1 0 0,0 1 1 0 0,0 0-1 0 0,0-1 1 0 0,1 1-1 0 0,-1 0 1 0 0,0-1-1 0 0,1 1 1 0 0,0 0-1 0 0,0 5 1 0 0,-1-3 877 0 0,-1 55 4180 0 0,3 31-3154 0 0,0 24-1839 0 0,2 150-154 0 0,8-177-584 0 0,-10-78-488 0 0,1-2 1 0 0,1 1 0 0 0,0 0-1 0 0,0 0 1 0 0,1-1-1 0 0,0 1 1 0 0,8 11 0 0 0,-7-14-1344 0 0,2-2-66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1:1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0,'0'0'2267'0'0,"0"2"-888"0"0,4 29 1835 0 0,13 131 1237 0 0,-11 69-3119 0 0,-3-64-972 0 0,1-118-808 0 0,-4-48-208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1:1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139 149 12583 0 0,'1'-9'1135'0'0,"-2"-1"-920"0"0,1-1 0 0 0,-5-16-1 0 0,3 19 800 0 0,0-1-1 0 0,0 1 0 0 0,-7-13 0 0 0,9 20-982 0 0,0 0 0 0 0,-1 0 0 0 0,0 0-1 0 0,1 0 1 0 0,-1 0 0 0 0,1 0 0 0 0,-1 0 0 0 0,0 0 0 0 0,0 0-1 0 0,0 0 1 0 0,1 0 0 0 0,-1 1 0 0 0,0-1 0 0 0,0 0-1 0 0,0 1 1 0 0,0-1 0 0 0,0 0 0 0 0,-1 1 0 0 0,1-1-1 0 0,0 1 1 0 0,0 0 0 0 0,0-1 0 0 0,-3 1 0 0 0,3 0 47 0 0,-1 0 0 0 0,0 0 1 0 0,0 1-1 0 0,1-1 0 0 0,-1 1 1 0 0,0-1-1 0 0,1 1 0 0 0,-1 0 0 0 0,0 0 1 0 0,1 0-1 0 0,-1 0 0 0 0,1 0 1 0 0,0 0-1 0 0,-3 2 0 0 0,-2 3 183 0 0,0 1 0 0 0,0-1 0 0 0,1 1 0 0 0,0 1 0 0 0,-6 9 0 0 0,6-6-266 0 0,0 1 1 0 0,0 0-1 0 0,2 0 0 0 0,-1 0 0 0 0,1 1 0 0 0,1-1 0 0 0,0 1 1 0 0,1-1-1 0 0,0 1 0 0 0,2 19 0 0 0,0-16-3 0 0,1-1 0 0 0,0 0 1 0 0,2-1-1 0 0,-1 1 0 0 0,1 0 0 0 0,1-1 0 0 0,1 0 0 0 0,11 21 0 0 0,-11-26 40 0 0,0 0 1 0 0,1-1-1 0 0,0 1 0 0 0,0-1 0 0 0,1-1 1 0 0,0 1-1 0 0,0-1 0 0 0,1-1 0 0 0,0 0 1 0 0,0 0-1 0 0,12 6 0 0 0,-15-10 67 0 0,0 0-1 0 0,-1 0 1 0 0,1 0-1 0 0,0 0 1 0 0,0-1-1 0 0,0 0 1 0 0,0 0-1 0 0,0-1 1 0 0,9 0-1 0 0,-11 0 6 0 0,1-1 0 0 0,-1 1 0 0 0,0-1 0 0 0,0-1 0 0 0,1 1 0 0 0,-1-1 0 0 0,0 1 0 0 0,0-1 0 0 0,0 0 0 0 0,-1 0 0 0 0,1-1 0 0 0,0 1 0 0 0,-1-1 0 0 0,4-3 0 0 0,2-3 100 0 0,-1 1 0 0 0,0-1 0 0 0,0 0 0 0 0,-1 0 0 0 0,0-1-1 0 0,-1 0 1 0 0,0-1 0 0 0,-1 1 0 0 0,0-1 0 0 0,0 0 0 0 0,2-12 0 0 0,-3 6-64 0 0,-1 1 0 0 0,-1-1 0 0 0,0 0 0 0 0,-1 0 1 0 0,-1 0-1 0 0,0 0 0 0 0,-2 0 0 0 0,0 1 0 0 0,-1-1 1 0 0,0 0-1 0 0,-1 1 0 0 0,-1 0 0 0 0,-1 0 0 0 0,-9-19 0 0 0,12 29-128 0 0,0 0 0 0 0,0 1-1 0 0,-1-1 1 0 0,0 1 0 0 0,0 0-1 0 0,0 0 1 0 0,0 1 0 0 0,-1-1 0 0 0,0 1-1 0 0,0 0 1 0 0,0 0 0 0 0,0 1-1 0 0,-11-6 1 0 0,12 7-104 0 0,0 1-1 0 0,1 0 1 0 0,-1-1 0 0 0,0 1-1 0 0,0 1 1 0 0,0-1 0 0 0,1 0-1 0 0,-1 1 1 0 0,0 0 0 0 0,0 0-1 0 0,0 0 1 0 0,0 1 0 0 0,0-1 0 0 0,0 1-1 0 0,0 0 1 0 0,1 0 0 0 0,-1 0-1 0 0,0 0 1 0 0,1 1 0 0 0,-1 0-1 0 0,1 0 1 0 0,-1 0 0 0 0,-5 4-1 0 0,3-1-455 0 0,0 1-1 0 0,0 0 0 0 0,-9 11 0 0 0,-3 9-7071 0 0,9-12 114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2:25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35 919 0 0,'0'-1'67'0'0,"0"-4"1464"0"0,0 4-1210 0 0,1 0 1 0 0,-1 0-1 0 0,0 0 1 0 0,1 0-1 0 0,-1 0 1 0 0,1 0-1 0 0,0 0 1 0 0,-1 0-1 0 0,1 0 1 0 0,1-1-1 0 0,9-13 7760 0 0,-11 15-7655 0 0,2-1 1 0 0,1 1-655 0 0,-1-1 916 0 0,18 22 1088 0 0,-15-12-1483 0 0,0-1 0 0 0,0 1-1 0 0,-1 0 1 0 0,0 0 0 0 0,0 1-1 0 0,3 17 1 0 0,9 60 868 0 0,-15-78-1093 0 0,30 290 990 0 0,-15-126-2043 0 0,-14-155 47 0 0,7 19 0 0 0,-4-15-1526 0 0,-4-20 941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2:26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11 6447 0 0,'-5'-10'245'0'0,"5"10"-241"0"0,0 0 0 0 0,0 0 0 0 0,0 0 0 0 0,0 0 0 0 0,0 0 0 0 0,0 0 0 0 0,0 0 0 0 0,-1 0 0 0 0,1 0 0 0 0,0 0 0 0 0,0 0 0 0 0,0 0-1 0 0,0-1 1 0 0,0 1 0 0 0,0 0 0 0 0,0 0 0 0 0,0 0 0 0 0,0 0 0 0 0,0 0 0 0 0,0 0 0 0 0,0 0 0 0 0,0 0 0 0 0,0 0 0 0 0,0 1 0 0 0,-1-1-1 0 0,1 0 1 0 0,0 0 0 0 0,0 0 0 0 0,0 0 0 0 0,0 0 0 0 0,0 0 0 0 0,0 0 0 0 0,0 0 0 0 0,0 0 0 0 0,0 0 0 0 0,0 0 0 0 0,0 0 0 0 0,0 0 0 0 0,0 0-1 0 0,0 0 1 0 0,0 0 0 0 0,0 0 0 0 0,0 0 0 0 0,0 0 0 0 0,0 0 0 0 0,0 0 0 0 0,0 0 0 0 0,0 0 0 0 0,0 1 0 0 0,0-1 0 0 0,-1 0 0 0 0,1 0-1 0 0,0 0 1 0 0,0 0 0 0 0,0 0 0 0 0,0 0 0 0 0,0 0 0 0 0,1 0 0 0 0,-1 0 0 0 0,0 0 0 0 0,0 0 0 0 0,0 0 0 0 0,0 0 0 0 0,-1 22 269 0 0,1-13-347 0 0,10 121 8828 0 0,2-45-7122 0 0,44 152-1075 0 0,-26-121-585 0 0,-29-112-12 0 0,7 29-1489 0 0,18 50 1 0 0,-17-66 246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2:26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9671 0 0,'-2'6'9268'0'0,"13"-1"-7637"0"0,4 3-886 0 0,-5-2-344 0 0,1 0 1 0 0,0-1-1 0 0,1 0 0 0 0,-1-1 1 0 0,16 4-1 0 0,20-4-431 0 0,-17-1-1577 0 0,-11-2-160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3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6447 0 0,'0'0'499'0'0,"7"-5"-310"0"0,19-19 4159 0 0,-26 24-4310 0 0,0 0 1 0 0,0 0-1 0 0,0 0 0 0 0,0 0 0 0 0,0-1 0 0 0,0 1 0 0 0,0 0 0 0 0,0 0 0 0 0,0 0 0 0 0,0 0 0 0 0,0 0 1 0 0,0 0-1 0 0,0-1 0 0 0,0 1 0 0 0,1 0 0 0 0,-1 0 0 0 0,0 0 0 0 0,0 0 0 0 0,0 0 0 0 0,0 0 0 0 0,0 0 1 0 0,0 0-1 0 0,0-1 0 0 0,0 1 0 0 0,1 0 0 0 0,-1 0 0 0 0,0 0 0 0 0,0 0 0 0 0,0 0 0 0 0,0 0 0 0 0,0 0 1 0 0,0 0-1 0 0,1 0 0 0 0,-1 0 0 0 0,0 0 0 0 0,0 0 0 0 0,0 0 0 0 0,0 0 0 0 0,0 0 0 0 0,1 0 0 0 0,7 2 1028 0 0,7 6-112 0 0,-12-4-736 0 0,1 0 1 0 0,-1 0 0 0 0,0 0-1 0 0,1 1 1 0 0,-2-1 0 0 0,1 1 0 0 0,4 10-1 0 0,10 38 954 0 0,-13-38-837 0 0,3 13 56 0 0,-2-1 1 0 0,3 47 0 0 0,-5-46-286 0 0,6 74 82 0 0,25 212-387 0 0,-33-310 135 0 0,9 53-551 0 0,-9-53 326 0 0,1 0 0 0 0,-1 1 1 0 0,1-1-1 0 0,-1 0 0 0 0,1 0 0 0 0,0 0 0 0 0,1 0 1 0 0,-1 0-1 0 0,1-1 0 0 0,4 5 0 0 0,2-1-1607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1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10823 0 0,'0'0'496'0'0,"0"-1"-12"0"0,6-29-342 0 0,-2 17 3764 0 0,3 35-2535 0 0,12 79 773 0 0,-10-48-1219 0 0,3 76 0 0 0,-2-9-334 0 0,-7-100-670 0 0,18 119 470 0 0,-17-116-912 0 0,2-1 0 0 0,1 1 0 0 0,19 40 0 0 0,-25-62-179 0 0,6 9-5124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2:32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10279 0 0,'0'0'5723'0'0,"3"1"-5127"0"0,11 3-20 0 0,-13-4-514 0 0,0 1 0 0 0,-1-1 1 0 0,1 1-1 0 0,0 0 0 0 0,-1 0 0 0 0,1-1 0 0 0,0 1 1 0 0,-1 0-1 0 0,1 0 0 0 0,-1 0 0 0 0,1 0 0 0 0,-1-1 1 0 0,0 1-1 0 0,1 0 0 0 0,-1 0 0 0 0,0 0 1 0 0,1 0-1 0 0,-1 1 0 0 0,1 2 132 0 0,5 15 174 0 0,-1-1 0 0 0,0 1 1 0 0,-1 1-1 0 0,-2-1 0 0 0,2 22 0 0 0,-3-26-209 0 0,2 92 622 0 0,-3-40-498 0 0,-4 18-129 0 0,-1-24-83 0 0,3-11-60 0 0,-1-23-499 0 0,2 0 0 0 0,2 0 0 0 0,3 28 0 0 0,-4-55 388 0 0,0 0 1 0 0,0 0 0 0 0,0 0-1 0 0,0 1 1 0 0,0-1 0 0 0,0 0-1 0 0,0 0 1 0 0,0 1-1 0 0,0-1 1 0 0,0 0 0 0 0,0 0-1 0 0,0 0 1 0 0,0 1-1 0 0,0-1 1 0 0,0 0 0 0 0,0 0-1 0 0,0 0 1 0 0,0 1 0 0 0,1-1-1 0 0,-1 0 1 0 0,0 0-1 0 0,0 0 1 0 0,0 0 0 0 0,0 1-1 0 0,1-1 1 0 0,-1 0-1 0 0,0 0 1 0 0,0 0 0 0 0,0 0-1 0 0,0 0 1 0 0,1 0-1 0 0,-1 0 1 0 0,0 1 0 0 0,0-1-1 0 0,0 0 1 0 0,1 0 0 0 0,-1 0-1 0 0,0 0 1 0 0,0 0-1 0 0,1 0 1 0 0,-1 0 0 0 0,0 0-1 0 0,0 0 1 0 0,0 0-1 0 0,1 0 1 0 0,-1 0 0 0 0,0 0-1 0 0,0-1 1 0 0,0 1 0 0 0,1 0-1 0 0,-1 0 1 0 0,0 0-1 0 0,0 0 1 0 0,0 0 0 0 0,1 0-1 0 0,-1 0 1 0 0,0-1-1 0 0,0 1 1 0 0,0 0 0 0 0,0 0-1 0 0,1 0 1 0 0,-1 0 0 0 0,0-1-1 0 0,1 1 122 0 0,5-5-2182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2:32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9903 0 0,'0'0'6071'0'0,"2"9"-5076"0"0,24 291 2907 0 0,-21-219-3593 0 0,-3-31-268 0 0,11 69 0 0 0,-1-18-1852 0 0,-6-36-1754 0 0,-5-38 496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2:32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14 4143 0 0,'-3'-2'190'0'0,"1"1"0"0"0,-1 0-1 0 0,0-1 1 0 0,0 2 0 0 0,1-1-1 0 0,-7-1 1 0 0,-19 0 5696 0 0,-6-1 4424 0 0,51 12-9238 0 0,-8-5-965 0 0,0 0 0 0 0,1 0 0 0 0,0-1 0 0 0,-1 0 0 0 0,1-1 0 0 0,0 0 0 0 0,0-1 0 0 0,0 0 0 0 0,0 0 0 0 0,0-1 0 0 0,1-1 0 0 0,-1 1 0 0 0,11-4-1 0 0,31-7-2291 0 0,-41 8 221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2:5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72 648 10711 0 0,'-20'7'979'0'0,"8"-2"-510"0"0,1 0 0 0 0,-18 3 3326 0 0,36-12-2747 0 0,32-17 738 0 0,67-24 0 0 0,-25 13-1034 0 0,238-106-140 0 0,14-32-484 0 0,-254 123-91 0 0,34-19 43 0 0,2 5 563 0 0,-109 58-528 0 0,2-2 54 0 0,0 0 0 0 0,1 1 0 0 0,0 0-1 0 0,0 0 1 0 0,11-3 0 0 0,-19 7-89 0 0,8 0 16 0 0,6 2-20 0 0,-1 0 1 0 0,1 0-1 0 0,-1 2 0 0 0,0-1 1 0 0,0 2-1 0 0,22 10 0 0 0,4 0 62 0 0,88 32 570 0 0,186 97 0 0 0,-128-53-205 0 0,-7-3 87 0 0,-61-20 2 0 0,-107-61-533 0 0,-4-4-7 0 0,0 1 0 0 0,0 1 0 0 0,-1-1 0 0 0,1 1 0 0 0,8 9 0 0 0,-13-12 1 0 0,9 2-45 0 0,1 2 48 0 0,28 24-34 0 0,-22-15 42 0 0,-18-14-62 0 0,1 0 0 0 0,0-1 0 0 0,0 1 0 0 0,0 0 0 0 0,0-1 0 0 0,0 1 0 0 0,-1-1 1 0 0,1 1-1 0 0,0-1 0 0 0,0 0 0 0 0,0 1 0 0 0,0-1 0 0 0,0 0 0 0 0,0 0 0 0 0,0 0 0 0 0,0 1 1 0 0,1-1-1 0 0,-1 0 0 0 0,0 0 0 0 0,0-1 0 0 0,0 1 0 0 0,0 0 0 0 0,0 0 0 0 0,1-1 0 0 0,4 0 10 0 0,-1-1-3 0 0,0 1 0 0 0,0-1 1 0 0,0-1-1 0 0,0 1 0 0 0,0-1 1 0 0,-1 0-1 0 0,1 0 0 0 0,-1 0 0 0 0,5-5 1 0 0,14-9 14 0 0,47-26 7 0 0,70-49 78 0 0,-75 42-16 0 0,92-68 217 0 0,93-52-117 0 0,-81 60-1946 0 0,-143 94-2849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0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15 919 0 0,'2'-14'13728'0'0,"8"61"-12353"0"0,-2 0 0 0 0,-2 1-1 0 0,-1 48 1 0 0,5 28-670 0 0,-1-4-514 0 0,4 24-42 0 0,-5-66-781 0 0,-5-31-670 0 0,5 36-1500 0 0,-7-82 2472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0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1 455 0 0,'0'0'11374'0'0,"1"7"-10173"0"0,6 33 1019 0 0,-1 0-1 0 0,-1 42 1 0 0,-1-16-1150 0 0,4 95-228 0 0,14 117-717 0 0,-20-254-2320 0 0,1 25-1 0 0,-4-45 1373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04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282 118 9239 0 0,'0'0'450'0'0,"0"-1"-196"0"0,-1-1-149 0 0,1 0-1 0 0,0-1 1 0 0,-1 1 0 0 0,0 0-1 0 0,1 0 1 0 0,-1 0-1 0 0,0-1 1 0 0,0 1-1 0 0,0 0 1 0 0,0 0-1 0 0,-1 1 1 0 0,1-1-1 0 0,0 0 1 0 0,-1 0 0 0 0,-2-2-1 0 0,-1-2 903 0 0,-2-2-251 0 0,-1 1-1 0 0,0-1 0 0 0,-1 1 1 0 0,1 0-1 0 0,-2 1 1 0 0,1 0-1 0 0,0 0 0 0 0,-15-5 1 0 0,20 9-656 0 0,-1 0 1 0 0,0 1-1 0 0,0 0 1 0 0,1-1-1 0 0,-1 2 1 0 0,0-1-1 0 0,0 0 1 0 0,0 1-1 0 0,0 0 1 0 0,0 0-1 0 0,0 1 1 0 0,0-1-1 0 0,0 1 1 0 0,0 0 0 0 0,1 0-1 0 0,-1 1 1 0 0,0 0-1 0 0,-5 2 1 0 0,6-1-87 0 0,-1-1 1 0 0,0 2 0 0 0,1-1 0 0 0,0 0 0 0 0,0 1-1 0 0,0 0 1 0 0,0 0 0 0 0,1 0 0 0 0,-1 1 0 0 0,1-1-1 0 0,0 1 1 0 0,0-1 0 0 0,1 1 0 0 0,-1 0 0 0 0,1 0-1 0 0,-2 7 1 0 0,2-2-18 0 0,0 0-1 0 0,0 1 1 0 0,0-1-1 0 0,2 1 1 0 0,-1-1 0 0 0,1 1-1 0 0,1-1 1 0 0,0 1-1 0 0,0-1 1 0 0,1 0-1 0 0,1 1 1 0 0,0-1 0 0 0,0 0-1 0 0,0 0 1 0 0,2-1-1 0 0,-1 1 1 0 0,1-1-1 0 0,0 0 1 0 0,1 0 0 0 0,10 12-1 0 0,-5-8 4 0 0,0-1 0 0 0,16 15 0 0 0,-20-22 0 0 0,-1 0 0 0 0,1-1 0 0 0,0 1 0 0 0,1-1 0 0 0,-1-1 0 0 0,14 6 0 0 0,-12-7 20 0 0,0 1 0 0 0,0-1 0 0 0,1 0 0 0 0,-1-1 0 0 0,1 0 0 0 0,0 0 0 0 0,-1-1-1 0 0,1-1 1 0 0,-1 1 0 0 0,1-2 0 0 0,-1 1 0 0 0,13-5 0 0 0,-16 4 73 0 0,1 0 1 0 0,-1-1-1 0 0,0 1 0 0 0,-1-2 0 0 0,1 1 1 0 0,0 0-1 0 0,-1-1 0 0 0,0 0 0 0 0,0-1 1 0 0,0 1-1 0 0,0-1 0 0 0,-1 0 0 0 0,0 0 1 0 0,0 0-1 0 0,0-1 0 0 0,-1 1 0 0 0,0-1 1 0 0,5-10-1 0 0,-4 6 59 0 0,-1-1 1 0 0,0 0-1 0 0,0 0 1 0 0,-1 0-1 0 0,-1 0 1 0 0,0 0-1 0 0,0 0 0 0 0,-1 0 1 0 0,0-1-1 0 0,-1 1 1 0 0,-1 0-1 0 0,-2-14 1 0 0,2 19-108 0 0,0 0 0 0 0,0 0 1 0 0,0 0-1 0 0,-1 0 1 0 0,0 0-1 0 0,0 1 1 0 0,0-1-1 0 0,-1 1 0 0 0,1 0 1 0 0,-1 0-1 0 0,-1 0 1 0 0,1 0-1 0 0,-1 1 1 0 0,0-1-1 0 0,0 1 0 0 0,0 1 1 0 0,0-1-1 0 0,-1 1 1 0 0,1 0-1 0 0,-1 0 1 0 0,0 0-1 0 0,-8-2 0 0 0,6 3-18 0 0,0 0 0 0 0,0 1 0 0 0,0 0 0 0 0,0 0 0 0 0,0 1 0 0 0,0 0 0 0 0,-12 1 0 0 0,17 0-142 0 0,0-1 0 0 0,0 1 1 0 0,0-1-1 0 0,0 1 0 0 0,0 0 1 0 0,0 0-1 0 0,1 0 1 0 0,-1 0-1 0 0,0 1 0 0 0,1-1 1 0 0,-1 1-1 0 0,1 0 0 0 0,-1-1 1 0 0,1 1-1 0 0,0 0 1 0 0,-1 0-1 0 0,1 1 0 0 0,0-1 1 0 0,1 0-1 0 0,-1 1 0 0 0,0-1 1 0 0,-1 5-1 0 0,10 1-3198 0 0,4-3 1900 0 0,0-1-25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0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4143 0 0,'0'1'4728'0'0,"-2"2"-1884"0"0,1-1-2542 0 0,-1 0 0 0 0,1-1-1 0 0,0 1 1 0 0,1 0-1 0 0,-1 0 1 0 0,0 0 0 0 0,0 0-1 0 0,1-1 1 0 0,-1 1 0 0 0,1 0-1 0 0,0 0 1 0 0,0 0 0 0 0,0 0-1 0 0,0 0 1 0 0,0 0-1 0 0,0 0 1 0 0,1 4 0 0 0,1 4-91 0 0,0 0 1 0 0,5 13 0 0 0,-1-5 222 0 0,49 176 283 0 0,-40-133-683 0 0,2 5-952 0 0,-7-23-3628 0 0,-9-34-548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0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13247 0 0,'-6'13'604'0'0,"4"-10"-13"0"0,-1-3-260 0 0,2 0 299 0 0,1 0-589 0 0,0-1 0 0 0,0 1 0 0 0,0 0 0 0 0,0 0 0 0 0,0 0-1 0 0,0 0 1 0 0,0 0 0 0 0,0 0 0 0 0,0 0 0 0 0,0 0 0 0 0,-1 0 0 0 0,1 0 0 0 0,0 0-1 0 0,0 0 1 0 0,0 0 0 0 0,0 0 0 0 0,0 0 0 0 0,0-1 0 0 0,0 1 0 0 0,0 0-1 0 0,0 0 1 0 0,0 0 0 0 0,0 0 0 0 0,0 0 0 0 0,0 0 0 0 0,0 0 0 0 0,0 0-1 0 0,0 0 1 0 0,0 0 0 0 0,0-1 0 0 0,0 1 0 0 0,0 0 0 0 0,0 0 0 0 0,0 0 0 0 0,0 0-1 0 0,0 0 1 0 0,0 0 0 0 0,0 0 0 0 0,0 0 0 0 0,0 0 0 0 0,0 0 0 0 0,1 0-1 0 0,-1 0 1 0 0,0-1 0 0 0,0 1 0 0 0,0 0 0 0 0,0 0 0 0 0,0 0 0 0 0,0 0-1 0 0,0 0 1 0 0,0 0 0 0 0,0 0 0 0 0,0 0 0 0 0,0 0 0 0 0,0 0 0 0 0,0 0 0 0 0,1 0-1 0 0,-1 0 1 0 0,0 0 0 0 0,0 0 0 0 0,0 0 0 0 0,0 0 0 0 0,0 0 0 0 0,0 0-1 0 0,0 0 1 0 0,0 0 0 0 0,0 0 0 0 0,1 0 0 0 0,5-4 637 0 0,1 3-434 0 0,0 1 0 0 0,0-1 0 0 0,-1 1 0 0 0,1 1 1 0 0,0-1-1 0 0,0 1 0 0 0,10 2 0 0 0,-7-1-60 0 0,0 0 0 0 0,14 0 0 0 0,6-2-395 0 0,0 1 0 0 0,0 2 0 0 0,56 11 0 0 0,-64-9-4794 0 0,1-2-1681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28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94 8287 0 0,'12'-17'639'0'0,"-12"16"-612"0"0,0 0 0 0 0,1 0-1 0 0,-1 0 1 0 0,0 1 0 0 0,0-1 0 0 0,0 0-1 0 0,0 0 1 0 0,0 0 0 0 0,0 0 0 0 0,0 0-1 0 0,0 0 1 0 0,0 1 0 0 0,0-1 0 0 0,0 0 0 0 0,-1 0-1 0 0,1 0 1 0 0,0 0 0 0 0,-1 1 0 0 0,0-2-1 0 0,0-2 783 0 0,1 2-421 0 0,-1 0 0 0 0,1 0 0 0 0,-1 0 0 0 0,0 0 0 0 0,0 0 0 0 0,0 1 0 0 0,0-1 1 0 0,0 0-1 0 0,0 0 0 0 0,0 1 0 0 0,0-1 0 0 0,-1 0 0 0 0,1 1 0 0 0,0-1 0 0 0,-1 1 0 0 0,0 0 0 0 0,-3-3 0 0 0,4 4-303 0 0,0-1 0 0 0,0 1-1 0 0,-1 0 1 0 0,1-1 0 0 0,0 1 0 0 0,0 0-1 0 0,-1 0 1 0 0,1 0 0 0 0,0 0 0 0 0,-1 0-1 0 0,1 0 1 0 0,0 0 0 0 0,-1 0 0 0 0,1 1 0 0 0,0-1-1 0 0,0 0 1 0 0,-1 1 0 0 0,1-1 0 0 0,0 1-1 0 0,0-1 1 0 0,0 1 0 0 0,0 0 0 0 0,0 0-1 0 0,0-1 1 0 0,0 1 0 0 0,0 0 0 0 0,0 0-1 0 0,0 0 1 0 0,-1 1 0 0 0,-5 7-41 0 0,0-1 1 0 0,1 1-1 0 0,0 1 0 0 0,1-1 1 0 0,0 1-1 0 0,0 0 1 0 0,1 0-1 0 0,-3 14 1 0 0,0-1 56 0 0,2-1 1 0 0,-3 45 0 0 0,6-41-98 0 0,1-1 0 0 0,2 1-1 0 0,0 0 1 0 0,9 42 0 0 0,-7-54-1 0 0,1 0 1 0 0,0 0-1 0 0,1-1 1 0 0,1 1-1 0 0,0-1 1 0 0,1 0-1 0 0,0-1 1 0 0,1 0-1 0 0,16 21 1 0 0,-19-29 16 0 0,-1 1 1 0 0,1-1 0 0 0,0 0 0 0 0,0 0-1 0 0,0-1 1 0 0,0 0 0 0 0,1 0 0 0 0,-1 0-1 0 0,1 0 1 0 0,0-1 0 0 0,-1 0-1 0 0,11 2 1 0 0,-11-3 6 0 0,-1 0 0 0 0,1-1 0 0 0,-1 1 0 0 0,1-1 0 0 0,0 0 0 0 0,-1-1 0 0 0,1 1 0 0 0,0-1 0 0 0,-1 0 0 0 0,1 0 0 0 0,-1 0 0 0 0,1-1-1 0 0,-1 1 1 0 0,0-1 0 0 0,0 0 0 0 0,1 0 0 0 0,4-4 0 0 0,2-3 76 0 0,-1-1 0 0 0,1 0-1 0 0,-2 0 1 0 0,0-1 0 0 0,0 0 0 0 0,0 0-1 0 0,-2-1 1 0 0,1-1 0 0 0,-2 1 0 0 0,0-1-1 0 0,0 0 1 0 0,-1 0 0 0 0,0-1 0 0 0,-2 1-1 0 0,4-23 1 0 0,-4 21 58 0 0,-1 0 1 0 0,-1 0-1 0 0,-1-1 0 0 0,0 1 1 0 0,-1 0-1 0 0,-1-1 0 0 0,0 1 1 0 0,-1 0-1 0 0,-1 0 0 0 0,0 0 1 0 0,-1 1-1 0 0,-1-1 0 0 0,0 1 1 0 0,-10-16-1 0 0,2 6 18 0 0,-27-32-1 0 0,36 50-177 0 0,-1 0 0 0 0,0 0 0 0 0,0 0-1 0 0,0 1 1 0 0,-1-1 0 0 0,0 2 0 0 0,0-1 0 0 0,0 1 0 0 0,-12-6-1 0 0,17 10-70 0 0,1-1-1 0 0,-1 0 0 0 0,0 1 0 0 0,0 0 0 0 0,0-1 0 0 0,0 1 0 0 0,1 0 0 0 0,-1 0 0 0 0,0 0 0 0 0,0 0 0 0 0,0 0 0 0 0,0 0 0 0 0,0 0 0 0 0,1 1 0 0 0,-1-1 0 0 0,0 1 1 0 0,0-1-1 0 0,0 1 0 0 0,1 0 0 0 0,-1 0 0 0 0,0-1 0 0 0,1 1 0 0 0,-1 1 0 0 0,1-1 0 0 0,-1 0 0 0 0,1 0 0 0 0,0 0 0 0 0,-2 2 0 0 0,0 1-321 0 0,1-1-1 0 0,0 0 0 0 0,0 0 1 0 0,0 1-1 0 0,1-1 1 0 0,-1 1-1 0 0,1 0 0 0 0,0-1 1 0 0,0 1-1 0 0,0 0 0 0 0,1 0 1 0 0,-1 7-1 0 0,0 5-1379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1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155 200 6447 0 0,'-19'-31'3047'0'0,"-8"-7"1553"0"0,26 37-4535 0 0,0 1 0 0 0,1-1 0 0 0,-1 0 1 0 0,0 1-1 0 0,0-1 0 0 0,0 1 0 0 0,0-1 0 0 0,0 1 0 0 0,1-1 0 0 0,-1 1 0 0 0,0 0 1 0 0,0-1-1 0 0,0 1 0 0 0,0 0 0 0 0,0 0 0 0 0,0 0 0 0 0,0-1 0 0 0,0 1 1 0 0,0 0-1 0 0,0 1 0 0 0,0-1 0 0 0,0 0 0 0 0,0 0 0 0 0,0 0 0 0 0,0 0 1 0 0,0 1-1 0 0,0-1 0 0 0,-2 1 0 0 0,0 1 14 0 0,0-1-1 0 0,0 1 1 0 0,-1 0 0 0 0,1 0 0 0 0,0 0-1 0 0,-3 3 1 0 0,1 0-37 0 0,0 1 0 0 0,0 0 0 0 0,1 0 0 0 0,-1 0-1 0 0,1 0 1 0 0,0 1 0 0 0,1-1 0 0 0,0 1 0 0 0,0 0 0 0 0,0 0 0 0 0,1 0 0 0 0,0 1 0 0 0,1-1 0 0 0,-1 0 0 0 0,1 1-1 0 0,0 10 1 0 0,1-6 26 0 0,1 0 0 0 0,0 1-1 0 0,1-1 1 0 0,0 0 0 0 0,1-1-1 0 0,0 1 1 0 0,0 0 0 0 0,2-1 0 0 0,7 16-1 0 0,-8-19 49 0 0,1 0 1 0 0,0 0-1 0 0,0-1 0 0 0,1 0 0 0 0,0 1 0 0 0,0-2 1 0 0,0 1-1 0 0,1-1 0 0 0,0 0 0 0 0,16 10 0 0 0,-18-14-13 0 0,0 1 0 0 0,1 0 0 0 0,-1-1 1 0 0,1 0-1 0 0,-1-1 0 0 0,1 1 0 0 0,0-1 0 0 0,-1 0 0 0 0,1 0 0 0 0,0-1 0 0 0,0 1 0 0 0,0-2 0 0 0,0 1 0 0 0,0 0 0 0 0,-1-1 0 0 0,1 0 0 0 0,0-1 0 0 0,7-1 0 0 0,1-3 280 0 0,0 1 1 0 0,22-13-1 0 0,-31 15-273 0 0,1-1-1 0 0,-1 0 0 0 0,0 0 1 0 0,0-1-1 0 0,0 1 1 0 0,0-1-1 0 0,-1 0 0 0 0,6-8 1 0 0,-1-2 67 0 0,0-1-1 0 0,-1 1 1 0 0,-1-1 0 0 0,0 0-1 0 0,-1-1 1 0 0,-1 0 0 0 0,4-22-1 0 0,-7 28-104 0 0,0 1 0 0 0,-2-1 0 0 0,1 0-1 0 0,-1 1 1 0 0,-1-1 0 0 0,1 0-1 0 0,-2 1 1 0 0,0-1 0 0 0,0 1-1 0 0,-1-1 1 0 0,0 1 0 0 0,-1 0-1 0 0,-5-11 1 0 0,5 14-22 0 0,-1 1 1 0 0,1 0-1 0 0,-1 0 0 0 0,0 0 0 0 0,0 1 0 0 0,-1 0 1 0 0,0 0-1 0 0,0 0 0 0 0,0 1 0 0 0,0 0 1 0 0,-9-5-1 0 0,-5 0 3 0 0,0 0 0 0 0,-35-10 1 0 0,47 17-66 0 0,1 0-1 0 0,-1 1 1 0 0,1 0 0 0 0,-1 0 0 0 0,0 1 0 0 0,0-1 0 0 0,1 2 0 0 0,-1-1-1 0 0,0 1 1 0 0,1 0 0 0 0,-1 1 0 0 0,-8 2 0 0 0,11-2-98 0 0,-1 1 0 0 0,1-1 0 0 0,-1 1 0 0 0,1 0 1 0 0,0 0-1 0 0,0 1 0 0 0,0-1 0 0 0,0 1 0 0 0,1 0 0 0 0,0 0 1 0 0,0 1-1 0 0,0-1 0 0 0,0 1 0 0 0,0 0 0 0 0,1 0 0 0 0,-3 6 0 0 0,1 0-1157 0 0,1 0 0 0 0,0 0 0 0 0,-4 19-1 0 0,3-7-5936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28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15 265 13991 0 0,'-1'-1'2427'0'0,"3"2"-1516"0"0,3 8-582 0 0,0 1 1 0 0,0 0-1 0 0,-1 0 1 0 0,-1 0 0 0 0,0 0-1 0 0,0 1 1 0 0,1 11-1 0 0,0-1-127 0 0,14 80 510 0 0,7 26-325 0 0,-17-104-322 0 0,-5-29-12 0 0,0-6-200 0 0,-4-14-124 0 0,-1 0 1 0 0,-2 0 0 0 0,-9-42 0 0 0,-31-73 216 0 0,19 65 23 0 0,21 63 35 0 0,0 4 15 0 0,1-1 0 0 0,1 1 0 0 0,0-1 1 0 0,0 0-1 0 0,-1-18 0 0 0,4 26 44 0 0,-1-1 1 0 0,0 0-1 0 0,1 0 0 0 0,0 1 1 0 0,0-1-1 0 0,-1 0 0 0 0,2 1 1 0 0,-1-1-1 0 0,0 1 0 0 0,0-1 1 0 0,1 1-1 0 0,-1 0 0 0 0,1-1 1 0 0,0 1-1 0 0,3-3 0 0 0,2-1 196 0 0,0 0-1 0 0,0 1 1 0 0,12-6-1 0 0,-1-1 87 0 0,4-2-35 0 0,0 1 0 0 0,27-12 0 0 0,-34 20-213 0 0,0 0-1 0 0,22-3 0 0 0,-23 5-71 0 0,-8 2-58 0 0,-1 0 0 0 0,0 1 0 0 0,1 0 0 0 0,-1 0 0 0 0,0 0 0 0 0,1 0 0 0 0,-1 1 0 0 0,1 0 0 0 0,9 3 0 0 0,-11-3-474 0 0,-1 1 1 0 0,1-1-1 0 0,-1 1 0 0 0,1 0 0 0 0,-1 0 0 0 0,0 0 0 0 0,0 0 0 0 0,4 4 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29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13 11055 0 0,'0'1'852'0'0,"-1"-1"-739"0"0,1 1 0 0 0,0-1 0 0 0,0 1-1 0 0,-1-1 1 0 0,1 1 0 0 0,0 0 0 0 0,0-1-1 0 0,0 1 1 0 0,0-1 0 0 0,0 1 0 0 0,0-1 0 0 0,0 1-1 0 0,0 0 1 0 0,0-1 0 0 0,0 1 0 0 0,0-1-1 0 0,0 1 1 0 0,0 0 0 0 0,0-1 0 0 0,0 1-1 0 0,1-1 1 0 0,-1 1 0 0 0,0-1 0 0 0,0 1-1 0 0,1-1 1 0 0,-1 1 0 0 0,0-1 0 0 0,1 1 0 0 0,-1-1-1 0 0,0 1 1 0 0,1-1 0 0 0,-1 0 0 0 0,1 1-1 0 0,-1-1 1 0 0,1 1 0 0 0,-1-1 0 0 0,1 0-1 0 0,-1 0 1 0 0,1 1 0 0 0,-1-1 0 0 0,1 0-1 0 0,-1 0 1 0 0,2 1 0 0 0,0-1 210 0 0,1 1-1 0 0,0 0 1 0 0,0-1-1 0 0,0 1 1 0 0,0-1 0 0 0,3 0-1 0 0,9-2 392 0 0,-1 0-1 0 0,23-7 1 0 0,8-2-207 0 0,30 0-838 0 0,-24 8-4354 0 0,-42 3 2701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29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7831 0 0,'-3'4'416'0'0,"1"1"0"0"0,-1 0 0 0 0,1 0-1 0 0,0 0 1 0 0,0 0 0 0 0,0 0-1 0 0,-1 7 1 0 0,3-10-68 0 0,0 0 1 0 0,0 0-1 0 0,0 1 0 0 0,0-1 1 0 0,0 0-1 0 0,1 0 0 0 0,-1 0 1 0 0,1 0-1 0 0,-1 0 0 0 0,1 0 1 0 0,0 0-1 0 0,0 0 0 0 0,0 0 1 0 0,0 0-1 0 0,0 0 1 0 0,0 0-1 0 0,1-1 0 0 0,-1 1 1 0 0,0 0-1 0 0,1-1 0 0 0,2 2 1 0 0,6 6 145 0 0,0 0 1 0 0,1-1 0 0 0,0 0-1 0 0,0-1 1 0 0,16 8-1 0 0,-20-12-452 0 0,0 0-1 0 0,1-1 0 0 0,-1 0 1 0 0,1 0-1 0 0,-1 0 0 0 0,1-1 1 0 0,0 0-1 0 0,-1-1 0 0 0,1 1 1 0 0,12-2-1 0 0,4-3-212 0 0,38-9 0 0 0,-45 8-1877 0 0,20-10 0 0 0,-19 7-4550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29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24 15143 0 0,'-8'-13'1614'0'0,"8"12"-1545"0"0,0 1 1 0 0,-1-1 0 0 0,1 0 0 0 0,-1 1-1 0 0,1-1 1 0 0,-1 0 0 0 0,1 1 0 0 0,-1-1-1 0 0,1 1 1 0 0,-1-1 0 0 0,1 1 0 0 0,-1-1 0 0 0,0 1-1 0 0,1-1 1 0 0,-1 1 0 0 0,0 0 0 0 0,0-1-1 0 0,0 1-36 0 0,1 0 0 0 0,0 0-1 0 0,-1 0 1 0 0,1 0-1 0 0,-1 0 1 0 0,1 0 0 0 0,0 0-1 0 0,-1 0 1 0 0,1 1 0 0 0,0-1-1 0 0,-1 0 1 0 0,1 0-1 0 0,0 0 1 0 0,-1 0 0 0 0,1 1-1 0 0,0-1 1 0 0,0 0 0 0 0,-1 0-1 0 0,1 1 1 0 0,0-1-1 0 0,0 0 1 0 0,-1 1 0 0 0,1-1-1 0 0,0 1 1 0 0,-2 1 92 0 0,1 1 0 0 0,-1 0 0 0 0,1 0 0 0 0,0 1-1 0 0,-1 3 1 0 0,2-5-63 0 0,-5 18 277 0 0,1 0-1 0 0,-3 41 0 0 0,5 43 434 0 0,3-70-480 0 0,-1-9-154 0 0,1 0 0 0 0,2 0 0 0 0,0 0 0 0 0,2 0 0 0 0,1-1 0 0 0,14 41 0 0 0,-16-56-110 0 0,1 1 0 0 0,0-1-1 0 0,0 0 1 0 0,1 0-1 0 0,0 0 1 0 0,1-1 0 0 0,0 0-1 0 0,0 0 1 0 0,1 0-1 0 0,13 9 1 0 0,-16-13-120 0 0,0-1-1 0 0,1 1 1 0 0,0-1 0 0 0,0 0 0 0 0,0-1 0 0 0,0 0 0 0 0,1 0-1 0 0,-1 0 1 0 0,0 0 0 0 0,1-1 0 0 0,-1 0 0 0 0,1-1 0 0 0,0 1-1 0 0,-1-1 1 0 0,1-1 0 0 0,-1 1 0 0 0,1-1 0 0 0,6-2 0 0 0,-6 2-512 0 0,-1-1 0 0 0,1 0 0 0 0,-1 0 0 0 0,0-1 1 0 0,8-4-1 0 0,-6 2-1211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30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66 5527 0 0,'-8'3'568'0'0,"7"-3"-12"0"0,0 0 0 0 0,0 1 0 0 0,-1-1-1 0 0,1 1 1 0 0,0-1 0 0 0,0 1-1 0 0,0 0 1 0 0,0-1 0 0 0,0 1 0 0 0,0 0-1 0 0,0 0 1 0 0,-1 1 0 0 0,1-2-407 0 0,1 0 1 0 0,0 1-1 0 0,0-1 0 0 0,0 0 1 0 0,0 0-1 0 0,0 1 0 0 0,0-1 1 0 0,0 0-1 0 0,0 0 0 0 0,0 1 1 0 0,0-1-1 0 0,0 0 0 0 0,0 0 1 0 0,0 1-1 0 0,0-1 0 0 0,0 0 1 0 0,0 0-1 0 0,0 1 0 0 0,0-1 1 0 0,0 0-1 0 0,1 0 0 0 0,-1 1 0 0 0,0-1 1 0 0,0 0-1 0 0,0 0 0 0 0,0 0 1 0 0,0 1-1 0 0,1-1 0 0 0,-1 0 1 0 0,0 0-1 0 0,0 0 0 0 0,0 0 1 0 0,1 1-1 0 0,2 0 312 0 0,-1 1 0 0 0,1-1-1 0 0,0 1 1 0 0,0-1 0 0 0,5 1 0 0 0,-7-1-730 0 0,4 0 390 0 0,0 0 0 0 0,0 0 0 0 0,0-1 0 0 0,0 0 1 0 0,0 1-1 0 0,0-2 0 0 0,0 1 0 0 0,10-2 1 0 0,44-14 626 0 0,-36 9-452 0 0,66-21 756 0 0,0-1-1471 0 0,-28 15-6759 0 0,-47 12 78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30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35 1375 0 0,'14'-5'5096'0'0,"-13"4"-4703"0"0,0 1 0 0 0,0 0 0 0 0,0-1 0 0 0,0 1 0 0 0,0 0 0 0 0,0 0 0 0 0,0 0 0 0 0,0 0 0 0 0,0 0 0 0 0,0 0 0 0 0,0 0 0 0 0,0 0 0 0 0,0 0 0 0 0,0 0 0 0 0,0 1 0 0 0,0-1 0 0 0,-1 0 0 0 0,1 1 0 0 0,0-1-1 0 0,2 1 1 0 0,-2 1-127 0 0,0-1-1 0 0,1 0 0 0 0,-1 0 1 0 0,0 0-1 0 0,0 0 0 0 0,0 1 0 0 0,0-1 1 0 0,0 1-1 0 0,0-1 0 0 0,0 1 1 0 0,1 2-1 0 0,-1-3-177 0 0,-1 1 0 0 0,1 0-1 0 0,0-1 1 0 0,-1 1 0 0 0,0 0 0 0 0,1 0 0 0 0,-1 0 0 0 0,0 0-1 0 0,0 0 1 0 0,0-1 0 0 0,0 1 0 0 0,0 0 0 0 0,0 0 0 0 0,0 0 0 0 0,-1 0-1 0 0,1-1 1 0 0,-1 1 0 0 0,1 0 0 0 0,-1 0 0 0 0,0-1 0 0 0,0 1 0 0 0,0 0-1 0 0,-1 2 105 0 0,1-3-183 0 0,0-1-1 0 0,1 1 1 0 0,-1 0 0 0 0,0-1-1 0 0,1 1 1 0 0,-1 0 0 0 0,0-1-1 0 0,0 1 1 0 0,0-1 0 0 0,0 1-1 0 0,1-1 1 0 0,-1 0-1 0 0,0 1 1 0 0,0-1 0 0 0,0 0-1 0 0,0 0 1 0 0,0 1 0 0 0,0-1-1 0 0,0 0 1 0 0,0 0 0 0 0,0 0-1 0 0,0 0 1 0 0,0 0 0 0 0,0 0-1 0 0,0-1 1 0 0,0 1-1 0 0,0 0 1 0 0,1 0 0 0 0,-1-1-1 0 0,0 1 1 0 0,0 0 0 0 0,0-1-1 0 0,0 1 1 0 0,0-1 0 0 0,1 1-1 0 0,-1-1 1 0 0,0 0-1 0 0,0 1 1 0 0,1-1 0 0 0,-1 0-1 0 0,0 0 1 0 0,1 1 0 0 0,-1-1-1 0 0,1 0 1 0 0,-1-1 0 0 0,-1 0-2 0 0,-5-9 7 0 0,6 10-12 0 0,1-1 0 0 0,-1 0 0 0 0,0 0 0 0 0,1 0-1 0 0,-1 0 1 0 0,1 0 0 0 0,-1 0 0 0 0,1 0 0 0 0,0 0 0 0 0,0 0 0 0 0,0 0 0 0 0,0 0 0 0 0,0 0 0 0 0,1 0 0 0 0,-1 0 0 0 0,0 0 0 0 0,2-3 0 0 0,1 0 1 0 0,-1 1 0 0 0,1-1 0 0 0,0 1 0 0 0,0 0 0 0 0,5-5 0 0 0,-4 5-3 0 0,-3 3 2 0 0,-1 1 0 0 0,1-1 0 0 0,-1 1 0 0 0,1 0-1 0 0,-1-1 1 0 0,1 1 0 0 0,0 0 0 0 0,-1-1 0 0 0,1 1 0 0 0,-1 0-1 0 0,1 0 1 0 0,0 0 0 0 0,-1 0 0 0 0,1-1 0 0 0,0 1 0 0 0,-1 0-1 0 0,1 0 1 0 0,-1 0 0 0 0,1 0 0 0 0,0 0 0 0 0,-1 0 0 0 0,1 1-1 0 0,0-1 1 0 0,-1 0 0 0 0,2 0 0 0 0,-1 1 32 0 0,0-1 508 0 0,4 5 698 0 0,-4-1-1173 0 0,0-3-49 0 0,-1 0 0 0 0,0-1 0 0 0,0 1 0 0 0,1 0 0 0 0,-1 0 0 0 0,0 0 0 0 0,0 0 0 0 0,0 0 0 0 0,0 0 0 0 0,0-1 0 0 0,0 1-1 0 0,0 0 1 0 0,0 0 0 0 0,-1 0 0 0 0,1 0 0 0 0,0 0 0 0 0,0 0 0 0 0,-1-1 0 0 0,1 1 0 0 0,-1 0 0 0 0,1 0 0 0 0,-1-1 0 0 0,0 2-1 0 0,0-1-139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31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87 5527 0 0,'0'0'794'0'0,"-13"-15"6090"0"0,5-5-4910 0 0,8 18-1554 0 0,0 2-369 0 0,0 0-1 0 0,-1-1 1 0 0,1 1 0 0 0,0 0-1 0 0,0-1 1 0 0,0 1-1 0 0,0 0 1 0 0,0-1 0 0 0,-1 1-1 0 0,1-1 1 0 0,0 1-1 0 0,0 0 1 0 0,0-1-1 0 0,0 1 1 0 0,0-1 0 0 0,0 1-1 0 0,1 0 1 0 0,-1-1-1 0 0,0 1 1 0 0,0 0 0 0 0,0-1-1 0 0,0 1 1 0 0,1-1-1 0 0,-2 1 60 0 0,1-1-1 0 0,0 1 0 0 0,0 0 0 0 0,0 0 0 0 0,1-1 1 0 0,-1 1-1 0 0,0 0 0 0 0,0-1 0 0 0,0 1 1 0 0,0 0-1 0 0,0 0 0 0 0,0-1 0 0 0,0 1 1 0 0,0 0-1 0 0,0 0 0 0 0,1-1 0 0 0,-1 1 0 0 0,0 0 1 0 0,0 0-1 0 0,0 0 0 0 0,1-1 0 0 0,-1 1 1 0 0,0 0-1 0 0,0 0 0 0 0,0 0 0 0 0,1 0 1 0 0,-1-1-1 0 0,0 1 0 0 0,0 0 0 0 0,1 0 0 0 0,-1 0 1 0 0,0 0-1 0 0,1 0 0 0 0,13 15 634 0 0,-13-14-544 0 0,0 1-86 0 0,-1 0 0 0 0,0 0 1 0 0,1 0-1 0 0,-1 0 0 0 0,0 0 1 0 0,0 0-1 0 0,0 4 0 0 0,-2-2-37 0 0,2-3-55 0 0,-1 0 1 0 0,0 1-1 0 0,1-1 1 0 0,-1 0-1 0 0,0 1 1 0 0,0-1 0 0 0,0 0-1 0 0,0 0 1 0 0,0 0-1 0 0,0 0 1 0 0,0 0 0 0 0,-2 1-1 0 0,3-2-11 0 0,-4 2 41 0 0,-4-1-41 0 0,7-2-4 0 0,-1 1 0 0 0,1-1 1 0 0,0 0-1 0 0,0 1 0 0 0,0-1 0 0 0,0 0 1 0 0,1 0-1 0 0,-1 0 0 0 0,0 0 0 0 0,0 0 1 0 0,0 0-1 0 0,1 0 0 0 0,-1 0 1 0 0,1 0-1 0 0,-1 0 0 0 0,1-1 0 0 0,-1 1 1 0 0,1 0-1 0 0,-1-2 0 0 0,1-1-11 0 0,0-1-1 0 0,0 1 1 0 0,1 0 0 0 0,0 0-1 0 0,-1 0 1 0 0,1 0 0 0 0,1 0-1 0 0,-1 0 1 0 0,1 0 0 0 0,-1 0-1 0 0,3-4 1 0 0,-3 8 5 0 0,-1-1-1 0 0,0 0 1 0 0,1 0 0 0 0,-1 1-1 0 0,0-1 1 0 0,1 1 0 0 0,-1-1-1 0 0,1 0 1 0 0,-1 1 0 0 0,1-1-1 0 0,-1 1 1 0 0,1-1 0 0 0,0 1-1 0 0,-1-1 1 0 0,1 1 0 0 0,-1 0-1 0 0,1-1 1 0 0,0 1 0 0 0,0 0-1 0 0,-1-1 1 0 0,1 1 0 0 0,0 0-1 0 0,-1 0 1 0 0,3-1 0 0 0,5-1-45 0 0,-2 2 34 0 0,9-4 22 0 0,-14 4 17 0 0,0 1-1 0 0,0 0 1 0 0,-1 0 0 0 0,1 0 0 0 0,0 0-1 0 0,0 0 1 0 0,0 0 0 0 0,0 0 0 0 0,-1 0-1 0 0,1 0 1 0 0,0 2 0 0 0,-1-3-3 0 0,1 2 60 0 0,0-1 0 0 0,0 1-1 0 0,0 0 1 0 0,0 0 0 0 0,-1-1-1 0 0,1 1 1 0 0,-1 0 0 0 0,0 0-1 0 0,1 0 1 0 0,-1 3-1 0 0,0-4-57 0 0,0 0-1 0 0,-1 0 0 0 0,1 0 1 0 0,0 0-1 0 0,0 0 0 0 0,-1 0 1 0 0,1 0-1 0 0,-1 0 0 0 0,1 0 1 0 0,-1 0-1 0 0,1-1 0 0 0,-1 1 1 0 0,0 0-1 0 0,1 0 0 0 0,-1-1 0 0 0,0 1 1 0 0,1 0-1 0 0,-1-1 0 0 0,0 1 1 0 0,0-1-1 0 0,0 1 0 0 0,0-1 1 0 0,1 1-1 0 0,-1-1 0 0 0,0 0 1 0 0,0 1-1 0 0,0-1 0 0 0,0 0 0 0 0,0 0 1 0 0,-1 1-1 0 0,1-1-34 0 0,0 0 0 0 0,1 0-1 0 0,-1 0 1 0 0,0 0 0 0 0,1 0 0 0 0,-1 0 0 0 0,0 0-1 0 0,1 0 1 0 0,-1-1 0 0 0,0 1 0 0 0,1 0 0 0 0,-1 0-1 0 0,1-1 1 0 0,-1 1 0 0 0,0 0 0 0 0,1-1 0 0 0,-1 1-1 0 0,1 0 1 0 0,-1-1 0 0 0,1 1 0 0 0,-1-1-1 0 0,1 1 1 0 0,-1-1 0 0 0,1 1 0 0 0,-1-1 0 0 0,1 1-1 0 0,-1-2 1 0 0,0 1-81 0 0,-1-1-198 0 0,1 0-1 0 0,-1 0 0 0 0,1-1 0 0 0,-1 1 0 0 0,1 0 0 0 0,0-1 0 0 0,0 1 1 0 0,0-1-1 0 0,-1-3 0 0 0,0-3-1583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31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8263 0 0,'0'0'748'0'0,"28"2"2876"0"0,-28-1-3446 0 0,1-1-1 0 0,0 0 1 0 0,-1 0-1 0 0,1 0 1 0 0,-1 0-1 0 0,1 1 1 0 0,0-1-1 0 0,-1 0 1 0 0,1 1-1 0 0,-1-1 1 0 0,1 0-1 0 0,-1 1 1 0 0,1-1-1 0 0,-1 1 1 0 0,1-1-1 0 0,-1 0 1 0 0,0 1-1 0 0,1-1 0 0 0,-1 1 1 0 0,0-1-1 0 0,1 1 1 0 0,-1 0-1 0 0,0-1 1 0 0,0 1-1 0 0,1-1 1 0 0,-1 1-1 0 0,0 0 1 0 0,0-1-1 0 0,0 1 1 0 0,0-1-1 0 0,0 1 1 0 0,0 0-1 0 0,0-1 1 0 0,0 1-1 0 0,0 0 1 0 0,0 0-104 0 0,-1 0-1 0 0,1 1 1 0 0,0-1 0 0 0,-1 0 0 0 0,1 0 0 0 0,-1 0 0 0 0,0 0 0 0 0,1 0 0 0 0,-1 0-1 0 0,0 0 1 0 0,0 0 0 0 0,1 0 0 0 0,-1 0 0 0 0,0 0 0 0 0,0-1 0 0 0,0 1 0 0 0,0 0-1 0 0,0-1 1 0 0,0 1 0 0 0,0 0 0 0 0,-3 0 0 0 0,4-1-72 0 0,-1 0-1 0 0,0 0 1 0 0,1 0 0 0 0,-1 0 0 0 0,1-1 0 0 0,-1 1 0 0 0,1 0-1 0 0,-1 0 1 0 0,0 0 0 0 0,1-1 0 0 0,-1 1 0 0 0,1 0-1 0 0,-1-1 1 0 0,1 1 0 0 0,0 0 0 0 0,-1-1 0 0 0,1 1 0 0 0,-1-1-1 0 0,1 1 1 0 0,0-1 0 0 0,-1 1 0 0 0,1-1 0 0 0,0 1-1 0 0,-1-1 1 0 0,1 1 0 0 0,0-1 0 0 0,0 1 0 0 0,0-1-1 0 0,-1 1 1 0 0,1-1 0 0 0,0 0 0 0 0,0 1 0 0 0,0-2 0 0 0,-4-16-71 0 0,4 16 65 0 0,0 1-1 0 0,0-1 0 0 0,1 1 1 0 0,-1-1-1 0 0,0 1 0 0 0,1-1 1 0 0,-1 1-1 0 0,0 0 0 0 0,1-1 1 0 0,0 1-1 0 0,-1-1 0 0 0,1 1 1 0 0,0 0-1 0 0,0 0 0 0 0,0-1 1 0 0,0 1-1 0 0,1-1 0 0 0,3-2-5 0 0,-3 3 9 0 0,-1 0 1 0 0,1 0 0 0 0,0 1 0 0 0,-1-1 0 0 0,1 1 0 0 0,-1-1 0 0 0,1 1 0 0 0,0 0 0 0 0,0 0 0 0 0,-1 0 0 0 0,1 0 0 0 0,0 0 0 0 0,-1 0 0 0 0,1 0 0 0 0,0 0 0 0 0,-1 1 0 0 0,1-1 0 0 0,0 1 0 0 0,-1-1 0 0 0,1 1-1 0 0,-1 0 1 0 0,1-1 0 0 0,-1 1 0 0 0,1 0 0 0 0,1 2 0 0 0,-2-2 596 0 0,-3 26 1044 0 0,-22-11-1184 0 0,11-12-10116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32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13 1839 0 0,'1'7'4948'0'0,"-2"14"4260"0"0,-3-7-6904 0 0,-7-1-917 0 0,10-12-1365 0 0,0-1 0 0 0,1 0 0 0 0,-1 0 0 0 0,0 1 0 0 0,0-1 0 0 0,1 0 0 0 0,-1 0 0 0 0,0 0 0 0 0,0 0 0 0 0,0 0 0 0 0,1 0 0 0 0,-1 0 1 0 0,0-1-1 0 0,0 1 0 0 0,1 0 0 0 0,-1 0 0 0 0,0 0 0 0 0,0-1 0 0 0,1 1 0 0 0,-1 0 0 0 0,0-1 0 0 0,1 1 0 0 0,-1-1 0 0 0,1 1 0 0 0,-1-1 0 0 0,0 1 0 0 0,1-1 0 0 0,-1 1 0 0 0,1-1 0 0 0,-1 1 0 0 0,1-1 0 0 0,-1-1 1 0 0,0 0 13 0 0,1 1 0 0 0,-1-1 0 0 0,1 0 0 0 0,-1 0 0 0 0,1 0 0 0 0,0 0 0 0 0,0 0 0 0 0,0 0 0 0 0,0 1 0 0 0,0-1 1 0 0,0 0-1 0 0,1 0 0 0 0,-1 0 0 0 0,0 0 0 0 0,1 0 0 0 0,0 1 0 0 0,1-4 0 0 0,-2 4-36 0 0,0 0 0 0 0,1 0 0 0 0,0-1 0 0 0,-1 1 0 0 0,1 0 0 0 0,0 0 0 0 0,0 0 0 0 0,0 0 0 0 0,0 0 0 0 0,0 0 0 0 0,0 0 0 0 0,0 0 0 0 0,0 0 0 0 0,0 0 0 0 0,0 0 0 0 0,1 1 0 0 0,1-2 0 0 0,8-3 22 0 0,-10 5 292 0 0,14 15 1182 0 0,-9 5-1328 0 0,-6 11-5081 0 0,0-20-1838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32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 5983 0 0,'0'0'5907'0'0,"11"14"-1287"0"0,-9-12-4259 0 0,-1 1 0 0 0,1 0 0 0 0,-1 0 0 0 0,0 0 0 0 0,0 0 0 0 0,0 0 0 0 0,0 0 0 0 0,-1 0 0 0 0,2 7 0 0 0,-1-3 98 0 0,-1-6-406 0 0,-1-1-1 0 0,1 1 1 0 0,0 0-1 0 0,0 0 1 0 0,-1 0 0 0 0,1-1-1 0 0,0 1 1 0 0,-1 0-1 0 0,1 0 1 0 0,0-1 0 0 0,-1 1-1 0 0,1 0 1 0 0,-1-1-1 0 0,0 1 1 0 0,1 0-1 0 0,-1-1 1 0 0,1 1 0 0 0,-1-1-1 0 0,0 1 1 0 0,0-1-1 0 0,1 1 1 0 0,-2-1 0 0 0,0 1 33 0 0,2-1-81 0 0,-1 0 0 0 0,0 0 0 0 0,1-1 0 0 0,-1 1 0 0 0,0 0 0 0 0,1 0 0 0 0,-1-1 0 0 0,1 1 0 0 0,-1 0 0 0 0,0-1 0 0 0,1 1-1 0 0,-1-1 1 0 0,1 1 0 0 0,-1-1 0 0 0,1 1 0 0 0,0-1 0 0 0,-1 1 0 0 0,1-1 0 0 0,-1 1 0 0 0,1-1 0 0 0,0 1 0 0 0,0-1 0 0 0,-1 0 0 0 0,1 1 0 0 0,0-1 0 0 0,0 1 0 0 0,-1-2 0 0 0,-1-11 4 0 0,2 12-9 0 0,0-2 0 0 0,-1 1 0 0 0,1-1 0 0 0,0 1 0 0 0,0-1 0 0 0,0 0 0 0 0,0 1 0 0 0,1-1 0 0 0,-1 1 0 0 0,0-1 0 0 0,1 1 0 0 0,0 0 0 0 0,0-1 0 0 0,0 1 0 0 0,0-1 0 0 0,0 1 0 0 0,0 0 0 0 0,3-4 0 0 0,0 3-11 0 0,0 1-33 0 0,-4 3 37 0 0,1-1 0 0 0,-1 0 0 0 0,0 0 0 0 0,1 0 0 0 0,-1 0 0 0 0,0 0 0 0 0,1 0 0 0 0,-1 0 0 0 0,0 0 0 0 0,1 0 0 0 0,-1 0-1 0 0,0 0 1 0 0,1 0 0 0 0,-1 0 0 0 0,0 0 0 0 0,1 0 0 0 0,-1 0 0 0 0,0 0 0 0 0,1 0 0 0 0,-1 0 0 0 0,0 0 0 0 0,1-1 0 0 0,-1 1 0 0 0,0 0 0 0 0,0 0 0 0 0,1 0 0 0 0,-1-1 0 0 0,0 1 0 0 0,0 0 0 0 0,1-1 0 0 0,4 10-446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1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0 438 1839 0 0,'0'0'12078'0'0,"4"-12"-10288"0"0,-2 10-1491 0 0,-1-1 0 0 0,1 1-1 0 0,0-1 1 0 0,0 1 0 0 0,0 0 0 0 0,1 0-1 0 0,-1 0 1 0 0,0 0 0 0 0,5-2 0 0 0,12-11 683 0 0,17-18 349 0 0,-25 24-1028 0 0,0-1 1 0 0,10-11 0 0 0,67-71 727 0 0,-47 45-843 0 0,67-60 1 0 0,-96 99-1302 0 0,0-1-1 0 0,0 2 0 0 0,20-10 1 0 0,8-4-1499 0 0,-31 16 814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33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29 11143 0 0,'0'0'507'0'0,"0"1"-6"0"0,1 2 174 0 0,0 0 1 0 0,-1 0-1 0 0,1 0 0 0 0,-1 0 0 0 0,0 0 0 0 0,0 0 0 0 0,-1 5 0 0 0,1-7-583 0 0,0 0-1 0 0,-1-1 1 0 0,1 1 0 0 0,-1 0-1 0 0,1 0 1 0 0,0 0-1 0 0,-1-1 1 0 0,1 1-1 0 0,-1 0 1 0 0,0-1 0 0 0,1 1-1 0 0,-1 0 1 0 0,1-1-1 0 0,-1 1 1 0 0,0-1-1 0 0,0 1 1 0 0,1-1-1 0 0,-1 1 1 0 0,0-1 0 0 0,0 0-1 0 0,0 1 1 0 0,1-1-1 0 0,-1 0 1 0 0,0 1-1 0 0,0-1 1 0 0,-1 0 0 0 0,1 0-78 0 0,-1 0 0 0 0,1 0 1 0 0,0 0-1 0 0,0-1 1 0 0,-1 1-1 0 0,1 0 1 0 0,0-1-1 0 0,0 1 0 0 0,0-1 1 0 0,-1 1-1 0 0,1-1 1 0 0,0 0-1 0 0,0 1 1 0 0,0-1-1 0 0,0 0 1 0 0,0 0-1 0 0,0 1 0 0 0,0-1 1 0 0,0 0-1 0 0,1 0 1 0 0,-1 0-1 0 0,0 0 1 0 0,1-1-1 0 0,-1 1 1 0 0,0 0-1 0 0,1 0 0 0 0,-1 0 1 0 0,1 0-1 0 0,0-1 1 0 0,-1 1-1 0 0,1 0 1 0 0,0 0-1 0 0,0-1 0 0 0,0 1 1 0 0,0 0-1 0 0,0 0 1 0 0,0-1-1 0 0,0 1 1 0 0,0 0-1 0 0,0-1 1 0 0,1 1-1 0 0,-1 0 0 0 0,0 0 1 0 0,1 0-1 0 0,-1-1 1 0 0,2 0-1 0 0,0-1-12 0 0,0-1 0 0 0,0 1 0 0 0,0 0-1 0 0,1 1 1 0 0,-1-1 0 0 0,1 0 0 0 0,0 1-1 0 0,4-4 1 0 0,-6 6 77 0 0,0 0 37 0 0,1 0 0 0 0,-1 0 0 0 0,0 1 0 0 0,0-1 0 0 0,0 0 0 0 0,0 1 0 0 0,0-1 0 0 0,0 1 0 0 0,0-1 0 0 0,0 1 0 0 0,0 0 0 0 0,0-1 0 0 0,0 1 0 0 0,0 0 0 0 0,-1-1 0 0 0,2 3 0 0 0,6 12-70 0 0,-7-14-695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33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42 11663 0 0,'0'0'1054'0'0,"-1"1"-865"0"0,-5 0 3538 0 0,9-2-3388 0 0,-1 1 0 0 0,1 0 0 0 0,0 0 0 0 0,-1 0 0 0 0,1 1 0 0 0,4 0 0 0 0,9 1 398 0 0,7-3 0 0 0,21-4 0 0 0,-10 1-512 0 0,-17 2-272 0 0,1-1-1 0 0,22-7 1 0 0,9-7-5499 0 0,-39 13-401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34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0 5063 0 0,'-9'0'451'0'0,"-61"2"3208"0"0,59-2-1854 0 0,4 0-1235 0 0,1 1-1 0 0,-1 0 1 0 0,1 1-1 0 0,-1 0 1 0 0,-7 3-1 0 0,-11 2 219 0 0,8-3-368 0 0,1 1 0 0 0,-1 1 1 0 0,1 0-1 0 0,0 1 0 0 0,1 1 0 0 0,-16 10 0 0 0,25-14-302 0 0,0 0 1 0 0,1 0 0 0 0,-1 1-1 0 0,1-1 1 0 0,0 1-1 0 0,0 1 1 0 0,1-1-1 0 0,-1 1 1 0 0,1-1-1 0 0,0 1 1 0 0,1 0 0 0 0,0 1-1 0 0,0-1 1 0 0,0 1-1 0 0,0-1 1 0 0,1 1-1 0 0,-2 11 1 0 0,4-14-104 0 0,0 1 0 0 0,0-1 0 0 0,0 1 0 0 0,1-1 0 0 0,0 1 0 0 0,-1-1 0 0 0,2 1 0 0 0,-1-1 0 0 0,0 0 0 0 0,1 1 0 0 0,0-1 0 0 0,0 0 0 0 0,5 7 1 0 0,-3-5 0 0 0,0-1 0 0 0,0 0 0 0 0,0 0 1 0 0,1 0-1 0 0,-1 0 0 0 0,1-1 1 0 0,1 0-1 0 0,9 7 0 0 0,-4-5-1 0 0,0-1-1 0 0,0 1 0 0 0,1-2 1 0 0,0 1-1 0 0,0-2 1 0 0,0 0-1 0 0,0 0 0 0 0,0-1 1 0 0,19 1-1 0 0,-6-2 14 0 0,1-1 0 0 0,0-1 0 0 0,0-1 0 0 0,0-2 1 0 0,28-7-1 0 0,-43 8 5 0 0,0-1 1 0 0,-1 0 0 0 0,1-1-1 0 0,-1 0 1 0 0,0 0 0 0 0,10-8-1 0 0,-14 9 5 0 0,0-1 1 0 0,-1 0-1 0 0,1 0 0 0 0,-1-1 0 0 0,0 1 0 0 0,-1-1 0 0 0,1 0 1 0 0,-1-1-1 0 0,0 1 0 0 0,3-9 0 0 0,-6 13 22 0 0,0-1-1 0 0,0 0 1 0 0,0 0-1 0 0,0 0 1 0 0,0 0-1 0 0,-1 0 0 0 0,0 0 1 0 0,1 0-1 0 0,-1 0 1 0 0,0 0-1 0 0,-1 0 1 0 0,1 0-1 0 0,0 0 1 0 0,-1 0-1 0 0,-1-4 1 0 0,1 3 56 0 0,-1-1 0 0 0,0 1 1 0 0,-1 0-1 0 0,1 0 1 0 0,-1 0-1 0 0,0 0 0 0 0,0 0 1 0 0,-6-6-1 0 0,-1 2 49 0 0,0-1 0 0 0,-1 2-1 0 0,0-1 1 0 0,0 2 0 0 0,0-1-1 0 0,-15-5 1 0 0,-17-7-59 0 0,-27-11-397 0 0,69 29-487 0 0,-4 4-2605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3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11 294 5983 0 0,'-11'2'6152'0'0,"11"-1"-6065"0"0,1-1 0 0 0,-1 1 0 0 0,1-1 0 0 0,-1 1 0 0 0,0-1 0 0 0,1 1 0 0 0,-1-1 0 0 0,1 1 0 0 0,-1-1 0 0 0,1 1 0 0 0,-1-1-1 0 0,1 0 1 0 0,-1 1 0 0 0,1-1 0 0 0,0 0 0 0 0,-1 0 0 0 0,1 1 0 0 0,-1-1 0 0 0,1 0 0 0 0,0 0 0 0 0,-1 0 0 0 0,1 0 0 0 0,0 0 0 0 0,19 3 951 0 0,-19-2-853 0 0,49 4 1961 0 0,180 16 1389 0 0,26-23-2365 0 0,-130-2-859 0 0,223-4-52 0 0,-116 5-142 0 0,-159 0-102 0 0,67 0 59 0 0,-115 4-62 0 0,0 2-1 0 0,0 0 1 0 0,37 10 0 0 0,-32-3-12 0 0,-15-5 0 0 0,26 6 0 0 0,-34-10 0 0 0,-2 1 0 0 0,0-2 0 0 0,-5 0 4 0 0,-1 0-1 0 0,1 0 0 0 0,-1-1 1 0 0,0 1-1 0 0,1 0 1 0 0,-1 0-1 0 0,1 0 1 0 0,-1 0-1 0 0,0-1 1 0 0,1 1-1 0 0,-1 0 0 0 0,0-1 1 0 0,1 1-1 0 0,-1 0 1 0 0,0-1-1 0 0,1 1 1 0 0,-1 0-1 0 0,0-1 0 0 0,0 1 1 0 0,1 0-1 0 0,-1-1 1 0 0,0 1-1 0 0,0-1 1 0 0,0 1-1 0 0,0 0 1 0 0,1-1-1 0 0,-1 1 0 0 0,0-1 1 0 0,0 1-1 0 0,0-1 1 0 0,0 1-1 0 0,0 0 1 0 0,0-1-1 0 0,0 1 1 0 0,0-1-1 0 0,0 1 0 0 0,0-1 1 0 0,-1 1-1 0 0,1-1 1 0 0,0 0 10 0 0,0-1 26 0 0,-1-1-1 0 0,1 0 0 0 0,-1 1 1 0 0,1-1-1 0 0,-1 0 1 0 0,0 1-1 0 0,0-1 0 0 0,0 1 1 0 0,-1-1-1 0 0,1 1 1 0 0,0 0-1 0 0,-1 0 1 0 0,-3-4-1 0 0,-27-25 475 0 0,28 27-452 0 0,-85-64 907 0 0,5 5-522 0 0,34 21-365 0 0,-57-49-1704 0 0,100 86 518 0 0,7 5 953 0 0,0 0-1 0 0,-1-1 1 0 0,1 1 0 0 0,0 0-151 0 0,0 0 151 0 0,0 0-1 0 0,-1 0 1 0 0,1-1 0 0 0,0 1 0 0 0,0 0 0 0 0,0 0 0 0 0,-1 0-1 0 0,1 0 1 0 0,0 0 0 0 0,0 0 0 0 0,-1 0 0 0 0,1 0 0 0 0,0 0-1 0 0,0 0 1 0 0,-1 0 0 0 0,1 0 0 0 0,0 0 0 0 0,0 0 0 0 0,-1 0-1 0 0,1 0 1 0 0,0 0 0 0 0,0 0 0 0 0,0 0 0 0 0,-1 0 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3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9183 0 0,'0'0'422'0'0,"-1"8"132"0"0,1-2-411 0 0,0-1 0 0 0,0 0 0 0 0,0 0 0 0 0,1 1 0 0 0,0-1 0 0 0,0 0 0 0 0,0 0 0 0 0,0 0 0 0 0,4 8 0 0 0,4 7 936 0 0,11 17 0 0 0,-15-28-971 0 0,37 69 1540 0 0,59 96 1007 0 0,-89-160-2436 0 0,3 6 731 0 0,-15-21-922 0 0,0 0-1 0 0,0 0 1 0 0,1-1-1 0 0,-1 1 1 0 0,0 0-1 0 0,0 0 0 0 0,0-1 1 0 0,0 1-1 0 0,0 0 1 0 0,-1 0-1 0 0,1-1 1 0 0,0 1-1 0 0,-1 0 1 0 0,1 0-1 0 0,-1-2 1 0 0,-10-20 76 0 0,8 19-89 0 0,-13-24 105 0 0,-39-49 1 0 0,33 49-97 0 0,-21-37 0 0 0,22 34-8 0 0,-5-9-61 0 0,24 36 94 0 0,0 0-1 0 0,1 0 1 0 0,-1-1-1 0 0,1 1 1 0 0,-1 0-1 0 0,1-1 1 0 0,1 1 0 0 0,-1-6-1 0 0,2 9 41 0 0,1-1 0 0 0,0 1-1 0 0,0 1 1 0 0,0-1 0 0 0,0 0 0 0 0,0 0-1 0 0,0 1 1 0 0,0-1 0 0 0,0 1-1 0 0,3-1 1 0 0,10 1 167 0 0,0 0-1 0 0,0 1 0 0 0,0 1 1 0 0,24 5-1 0 0,4 1 75 0 0,51 4 378 0 0,137 2 1 0 0,63-4 242 0 0,-197-4-481 0 0,-48-4-342 0 0,48 4 116 0 0,84 8 355 0 0,-144-12-332 0 0,0-2 0 0 0,67-9 0 0 0,-101 8-260 0 0,43-5 237 0 0,47-13 0 0 0,-90 18-282 0 0,0 0 0 0 0,1 0 0 0 0,-1 1 0 0 0,0-1 0 0 0,0 1-1 0 0,0 0 1 0 0,1-1 0 0 0,-1 2 0 0 0,0-1 0 0 0,0 0 0 0 0,4 1 0 0 0,-6-1-497 0 0,9 10-4613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4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8 547 1839 0 0,'-5'6'160'0'0,"3"2"2639"0"0,12-12 5488 0 0,6-8-5606 0 0,-8 6-1965 0 0,65-39 2059 0 0,152-71-1 0 0,5-7-2133 0 0,-158 82-554 0 0,41-34 137 0 0,-71 45-124 0 0,5-5 375 0 0,22-16 549 0 0,-59 45-926 0 0,16-7 438 0 0,-25 12-417 0 0,29-2 712 0 0,-23 4-809 0 0,0 1 1 0 0,0 0-1 0 0,0 0 1 0 0,0 0-1 0 0,-1 1 1 0 0,1 0-1 0 0,-1 0 0 0 0,1 1 1 0 0,7 5-1 0 0,25 13 51 0 0,-4-6-36 0 0,-1 3 1 0 0,49 34-1 0 0,-45-27 12 0 0,47 23 1 0 0,75 32 301 0 0,92 44 311 0 0,-211-107-512 0 0,47 14 0 0 0,-74-27-1083 0 0,23 11 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5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0,'0'0'10146'0'0,"1"2"-9432"0"0,3 5-202 0 0,-1 1 0 0 0,0-1 0 0 0,0 1 0 0 0,-1 0-1 0 0,2 10 1 0 0,5 45 1100 0 0,-6-37-1092 0 0,17 159 1341 0 0,-12 104-2164 0 0,-8-279-229 0 0,1 0 0 0 0,0 0 0 0 0,0 0-1 0 0,5 17 1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5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0,'14'106'8328'0'0,"18"134"-3200"0"0,-25-102-4465 0 0,5 33-2392 0 0,-10-163 1226 0 0,0-1-1058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5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92 4607 0 0,'-4'-4'50'0'0,"1"-1"0"0"0,-1 1 0 0 0,0 0 0 0 0,0 0-1 0 0,0 1 1 0 0,0-1 0 0 0,-1 1 0 0 0,-6-4-1 0 0,10 7 123 0 0,-8-5 2193 0 0,0 0-1 0 0,-1 1 1 0 0,0 0-1 0 0,-19-4 1 0 0,25 7-2202 0 0,1 1 0 0 0,0 0 1 0 0,0 0-1 0 0,-1 0 0 0 0,1 0 1 0 0,0 1-1 0 0,0-1 0 0 0,0 1 1 0 0,-1 0-1 0 0,1 0 0 0 0,0 0 0 0 0,0 0 1 0 0,0 0-1 0 0,0 1 0 0 0,1-1 1 0 0,-1 1-1 0 0,0 0 0 0 0,0 0 1 0 0,1 0-1 0 0,-3 3 0 0 0,-1 1-141 0 0,0 1 0 0 0,1 0 0 0 0,0 0 0 0 0,0 0 0 0 0,0 0 1 0 0,1 1-1 0 0,0 0 0 0 0,1 0 0 0 0,0 0 0 0 0,0 1 0 0 0,1-1 0 0 0,0 1 0 0 0,0-1 0 0 0,1 1 0 0 0,0 0 0 0 0,0-1 0 0 0,2 17 0 0 0,0-15-18 0 0,0-1 0 0 0,0 1 1 0 0,1-1-1 0 0,0 0 0 0 0,1 1 0 0 0,0-1 0 0 0,0 0 0 0 0,1-1 0 0 0,0 1 0 0 0,0-1 0 0 0,1 1 0 0 0,0-1 0 0 0,1-1 1 0 0,0 1-1 0 0,0-1 0 0 0,9 8 0 0 0,-8-10 31 0 0,0 1-1 0 0,1-1 1 0 0,0 0 0 0 0,0-1-1 0 0,0 0 1 0 0,0 0 0 0 0,1-1 0 0 0,0 0-1 0 0,-1 0 1 0 0,1-1 0 0 0,0 0-1 0 0,0-1 1 0 0,0 0 0 0 0,1 0-1 0 0,16-2 1 0 0,-20 1 49 0 0,1-1 0 0 0,0 0 0 0 0,-1-1 1 0 0,1 0-1 0 0,-1 0 0 0 0,1 0 0 0 0,-1 0 0 0 0,0-1 0 0 0,0 0 0 0 0,0-1 0 0 0,0 1 0 0 0,0-1 0 0 0,-1 0 0 0 0,0-1 1 0 0,0 1-1 0 0,0-1 0 0 0,0 0 0 0 0,-1 0 0 0 0,0-1 0 0 0,0 1 0 0 0,6-13 0 0 0,-5 7 76 0 0,-1 0 0 0 0,0 0 0 0 0,0-1 0 0 0,-2 1 0 0 0,1-1 0 0 0,-2 0 0 0 0,1 1 0 0 0,-2-1 0 0 0,1 0 0 0 0,-2 0 0 0 0,1 0 0 0 0,-6-23 0 0 0,4 27-126 0 0,0-1 0 0 0,0 1 0 0 0,-1-1-1 0 0,0 1 1 0 0,0 0 0 0 0,-1 0 0 0 0,0 0 0 0 0,-1 1 0 0 0,0-1-1 0 0,0 1 1 0 0,0 0 0 0 0,-1 1 0 0 0,0-1 0 0 0,0 1-1 0 0,-1 0 1 0 0,0 1 0 0 0,0-1 0 0 0,-8-4 0 0 0,13 9-85 0 0,0 0 1 0 0,0 0 0 0 0,0 0 0 0 0,0 0-1 0 0,0 0 1 0 0,-1 1 0 0 0,1-1 0 0 0,0 1-1 0 0,0-1 1 0 0,-1 1 0 0 0,1 0 0 0 0,0 0-1 0 0,-1 0 1 0 0,1 0 0 0 0,0 0-1 0 0,0 0 1 0 0,-1 1 0 0 0,-3 0 0 0 0,4 1-167 0 0,-1-1 1 0 0,0 1-1 0 0,1 0 1 0 0,-1 0-1 0 0,1 0 1 0 0,0 0 0 0 0,-1 0-1 0 0,1 1 1 0 0,0-1-1 0 0,1 1 1 0 0,-1-1-1 0 0,0 1 1 0 0,-1 3 0 0 0,-5 7-1383 0 0,1 1-52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5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 5407 0 0,'0'0'4075'0'0,"11"-4"528"0"0,-9 5-4282 0 0,1 0 1 0 0,-1 1 0 0 0,1-1 0 0 0,-1 1 0 0 0,0 0 0 0 0,1-1 0 0 0,-1 1 0 0 0,0 0-1 0 0,2 3 1 0 0,-4-5-66 0 0,-2 17 816 0 0,1-16-995 0 0,1 0 1 0 0,0 0-1 0 0,-1 0 0 0 0,1 0 0 0 0,-1 0 1 0 0,1 0-1 0 0,-1 0 0 0 0,0 0 0 0 0,1 0 0 0 0,-1 0 1 0 0,0-1-1 0 0,1 1 0 0 0,-1 0 0 0 0,0 0 0 0 0,0-1 1 0 0,0 1-1 0 0,0 0 0 0 0,0-1 0 0 0,0 1 1 0 0,0-1-1 0 0,0 0 0 0 0,-1 1 0 0 0,1 0 371 0 0,-16-16-296 0 0,16 12-143 0 0,0 1-1 0 0,0-1 1 0 0,0 1-1 0 0,0-1 1 0 0,0 1-1 0 0,1-1 1 0 0,-1 1-1 0 0,1-1 1 0 0,0 1-1 0 0,-1-1 1 0 0,1 0-1 0 0,0 1 1 0 0,1-1-1 0 0,-1 0 1 0 0,1-4-1 0 0,1-11 38 0 0,-2 17-89 0 0,3-3 32 0 0,1 0 11 0 0,-4 4 25 0 0,1 0-1 0 0,0-1 1 0 0,0 1 0 0 0,-1 0-1 0 0,1 0 1 0 0,0 0 0 0 0,0 0-1 0 0,0 0 1 0 0,-1 0 0 0 0,1 0-1 0 0,0 0 1 0 0,0 0 0 0 0,0 1-1 0 0,-1-1 1 0 0,1 0 0 0 0,0 0-1 0 0,0 1 1 0 0,-1-1 0 0 0,1 0-1 0 0,0 1 1 0 0,0-1 0 0 0,-1 1-1 0 0,1-1 1 0 0,-1 1 0 0 0,1-1-1 0 0,0 1 1 0 0,-1 0-1 0 0,1-1 1 0 0,-1 1 0 0 0,1 0-1 0 0,0 0 1 0 0,-1 0 30 0 0,1 0 220 0 0,7 18 702 0 0,-8-14-815 0 0,0-4-138 0 0,0 0 0 0 0,0-1-1 0 0,0 1 1 0 0,0 0 0 0 0,0 0-1 0 0,0-1 1 0 0,0 1-1 0 0,0 0 1 0 0,-1 0 0 0 0,1-1-1 0 0,0 1 1 0 0,0 0 0 0 0,-1-1-1 0 0,1 2 1 0 0,-19 19-190 0 0,18-20 303 0 0,-4 0-103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1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0,'0'0'14092'0'0,"0"2"-13524"0"0,4 6-329 0 0,-1 1 0 0 0,0 0-1 0 0,0 0 1 0 0,-1 0 0 0 0,1 11-1 0 0,4 52 516 0 0,-5-44-549 0 0,20 279-386 0 0,-22-306 95 0 0,5 44-1417 0 0,0-27-3343 0 0,-1-11-445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5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41 8207 0 0,'0'0'1000'0'0,"13"13"5470"0"0,-13-10-6178 0 0,0 0-23 0 0,0-1 1 0 0,0 1-1 0 0,0 0 0 0 0,0-1 1 0 0,-1 1-1 0 0,0 3 0 0 0,0-5-215 0 0,1 0-1 0 0,0 0 0 0 0,-1-1 0 0 0,1 1 0 0 0,-1 0 0 0 0,1 0 0 0 0,-1 0 0 0 0,1-1 0 0 0,-1 1 1 0 0,0 0-1 0 0,1-1 0 0 0,-1 1 0 0 0,0 0 0 0 0,0-1 0 0 0,1 1 0 0 0,-1-1 0 0 0,0 1 1 0 0,0-1-1 0 0,0 1 0 0 0,0-1 0 0 0,0 0 0 0 0,1 1 0 0 0,-1-1 0 0 0,0 0 0 0 0,0 0 0 0 0,-2 0 1 0 0,-2 1 15 0 0,3-2-58 0 0,1 0 0 0 0,0 1 0 0 0,-1-1 0 0 0,1 0-1 0 0,0 0 1 0 0,-1 0 0 0 0,1 0 0 0 0,0 0 0 0 0,0 0 0 0 0,0 0 0 0 0,0 0 0 0 0,-1-2 0 0 0,1 3-16 0 0,0-2 0 0 0,1 0 0 0 0,-1 1 0 0 0,0-1 0 0 0,0 0 0 0 0,1 0 0 0 0,-1 0 0 0 0,1 0 0 0 0,-1 0 0 0 0,1 0 0 0 0,0 0 0 0 0,0 0 0 0 0,0 0 0 0 0,0 1 0 0 0,0-1 0 0 0,0-2 0 0 0,1 0 13 0 0,-1 2 1 0 0,0 1-17 0 0,0-1 1 0 0,0 1-1 0 0,1-1 1 0 0,-1 1-1 0 0,0-1 0 0 0,1 1 1 0 0,0-1-1 0 0,-1 1 1 0 0,1-1-1 0 0,1-1 1 0 0,-1 2 34 0 0,-1 0 1 0 0,1 1 0 0 0,0-1 0 0 0,0 0-1 0 0,0 0 1 0 0,-1 1 0 0 0,1-1 0 0 0,0 0-1 0 0,0 1 1 0 0,0-1 0 0 0,0 1 0 0 0,0 0 0 0 0,0-1-1 0 0,0 1 1 0 0,0 0 0 0 0,1-1 0 0 0,-1 1-1 0 0,0 0 1 0 0,0 0 0 0 0,0 0 0 0 0,0 0-1 0 0,0 0 1 0 0,0 0 0 0 0,0 0 0 0 0,0 0 0 0 0,0 1-1 0 0,1-1 1 0 0,0 1 0 0 0,0 0 47 0 0,0 0 1 0 0,-1 0-1 0 0,1 0 0 0 0,-1 0 1 0 0,0 0-1 0 0,1 0 0 0 0,-1 0 1 0 0,0 0-1 0 0,0 1 0 0 0,1-1 1 0 0,-1 0-1 0 0,1 2 0 0 0,0 1 53 0 0,-1-3 1 0 0,0 1-75 0 0,0-1 0 0 0,-1 1 1 0 0,1-1-1 0 0,-1 1 0 0 0,1 0 0 0 0,-1-1 0 0 0,0 1 1 0 0,0 0-1 0 0,0 0 0 0 0,0-1 0 0 0,0 3 0 0 0,1-1-12 0 0,-1-2-37 0 0,0 0 0 0 0,0-1-1 0 0,0 1 1 0 0,0 0 0 0 0,1-1-1 0 0,-1 1 1 0 0,0 0 0 0 0,0-1 0 0 0,-1 1-1 0 0,1 0 1 0 0,0-1 0 0 0,0 1-1 0 0,0-1 1 0 0,0 1 0 0 0,-1 0 0 0 0,1-1-1 0 0,0 1 1 0 0,0 0 0 0 0,-1-1-1 0 0,1 1 1 0 0,0-1 0 0 0,-1 1-1 0 0,0 0 1 0 0,-4 3 52 0 0,0 1-46 0 0,-5 0-11 0 0,8-5 0 0 0,2 0 0 0 0,-1 0 0 0 0,0 1 0 0 0,1-1 0 0 0,-1 0 0 0 0,1 0 0 0 0,-1 0 0 0 0,1 0 0 0 0,-1 0 0 0 0,1 0 0 0 0,-1 0 0 0 0,0 0 0 0 0,1 0 0 0 0,-1 0 0 0 0,1-1 0 0 0,-1 1 0 0 0,1 0 0 0 0,-1 0 0 0 0,1 0 0 0 0,-1-1 0 0 0,1 1 0 0 0,-1 0 0 0 0,1-1 0 0 0,-1 1 0 0 0,1 0 0 0 0,0-1 0 0 0,-1 1 0 0 0,1 0 0 0 0,-1-2 0 0 0,0 1 0 0 0,0 0-8 0 0,0 0 0 0 0,0 0 0 0 0,0 0 0 0 0,0 1 0 0 0,0-1 0 0 0,1-1 0 0 0,-1 1-1 0 0,0 0 1 0 0,1 0 0 0 0,-1 0 0 0 0,1 0 0 0 0,-1 0 0 0 0,1-1 0 0 0,-1 1 0 0 0,1 0 0 0 0,0 0 0 0 0,0 0 0 0 0,0-1-1 0 0,0 1 1 0 0,0-2 0 0 0,-1-2-85 0 0,1 2 84 0 0,0 1 0 0 0,0 0 0 0 0,0 0 0 0 0,0 0 0 0 0,0 0 0 0 0,0 0 0 0 0,1-1 0 0 0,-1 1 0 0 0,1 0 0 0 0,0 0 0 0 0,-1 0 0 0 0,1 0 0 0 0,0 0 0 0 0,0 0 0 0 0,0 0 0 0 0,0 1 0 0 0,1-1 0 0 0,-1 0 0 0 0,0 1 0 0 0,1-1 0 0 0,-1 0 0 0 0,1 1 0 0 0,0 0 0 0 0,2-2 0 0 0,2-2 9 0 0,-5 4 0 0 0,-1 1 0 0 0,0 0 0 0 0,0 0 0 0 0,0 0 0 0 0,1-1 0 0 0,-1 1 0 0 0,0 0 0 0 0,1 0 0 0 0,-1 0 0 0 0,0 0 0 0 0,0 0 0 0 0,1-1 0 0 0,-1 1 0 0 0,0 0 0 0 0,1 0 0 0 0,-1 0 0 0 0,0 0 0 0 0,1 0 0 0 0,-1 0 0 0 0,0 0 0 0 0,1 0 0 0 0,-1 0 0 0 0,0 0 0 0 0,1 0 0 0 0,-1 0 0 0 0,0 1 0 0 0,1-1 0 0 0,-1 0 0 0 0,6 1 0 0 0,2 1 15 0 0,-7-2 54 0 0,6 5 63 0 0,-2 2-79 0 0,-1 0-57 0 0,-4-6 25 0 0,0 0 0 0 0,1 0 0 0 0,-1 0 0 0 0,0 0 0 0 0,0 0-1 0 0,0 0 1 0 0,0 0 0 0 0,0 0 0 0 0,0 0 0 0 0,-1 0-1 0 0,1 0 1 0 0,0 0 0 0 0,-1 1 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5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 4143 0 0,'-2'-3'94'0'0,"-7"2"119"0"0,-12-8 12998 0 0,27 8-13005 0 0,5 0 266 0 0,0 0 1 0 0,0 1-1 0 0,0 1 0 0 0,16 2 0 0 0,-14-1-309 0 0,0-1 0 0 0,0 0 0 0 0,16-2-1 0 0,29-4-28 0 0,-26 4-470 0 0,-11 1-2812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5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91 8839 0 0,'0'0'400'0'0,"-11"-14"160"0"0,7 9-238 0 0,-1-1 0 0 0,1 1-1 0 0,-1 0 1 0 0,0 1-1 0 0,-1-1 1 0 0,1 1-1 0 0,-1 0 1 0 0,0 1 0 0 0,0-1-1 0 0,0 1 1 0 0,-1 0-1 0 0,-8-2 1 0 0,7 2 98 0 0,-1 2 0 0 0,0-1 0 0 0,1 1 0 0 0,-1 0 0 0 0,0 1 0 0 0,1 0 0 0 0,-1 1 0 0 0,0 0 1 0 0,-12 2-1 0 0,6 1-401 0 0,0 0 0 0 0,1 0 1 0 0,-1 2-1 0 0,1 0 1 0 0,0 0-1 0 0,1 1 1 0 0,0 1-1 0 0,0 0 1 0 0,-14 12-1 0 0,21-14-22 0 0,-1-1-1 0 0,1 1 1 0 0,0 1 0 0 0,0-1-1 0 0,1 1 1 0 0,0 0 0 0 0,0 0-1 0 0,1 1 1 0 0,0-1 0 0 0,0 1-1 0 0,1 0 1 0 0,0 0 0 0 0,0 1 0 0 0,0-1-1 0 0,2 0 1 0 0,-1 1 0 0 0,0 13-1 0 0,2-10 3 0 0,0 1 1 0 0,1-1-1 0 0,1 1 0 0 0,0-1 0 0 0,1 0 1 0 0,0 0-1 0 0,1 0 0 0 0,1 0 0 0 0,0 0 1 0 0,0-1-1 0 0,1 0 0 0 0,0 0 0 0 0,1-1 0 0 0,0 0 1 0 0,1 0-1 0 0,16 16 0 0 0,-13-15 1 0 0,1 0 0 0 0,1-1 0 0 0,0-1 0 0 0,1 0 1 0 0,-1 0-1 0 0,2-2 0 0 0,-1 0 0 0 0,1 0 0 0 0,0-1 0 0 0,0-1 0 0 0,1-1 0 0 0,27 5 0 0 0,-28-7 27 0 0,0-1 1 0 0,0 0-1 0 0,0-1 0 0 0,0-1 0 0 0,20-2 0 0 0,-29 1 13 0 0,0 1 0 0 0,1-1 0 0 0,-1 0-1 0 0,0 0 1 0 0,0 0 0 0 0,0-1 0 0 0,0 0 0 0 0,-1 0-1 0 0,1-1 1 0 0,-1 0 0 0 0,0 0 0 0 0,0 0 0 0 0,0 0-1 0 0,8-11 1 0 0,-4 3 104 0 0,0-1-1 0 0,-1-1 0 0 0,-1 1 1 0 0,0-1-1 0 0,-1-1 1 0 0,0 1-1 0 0,-2-1 1 0 0,1 0-1 0 0,-2 0 0 0 0,0 0 1 0 0,-1-1-1 0 0,0 1 1 0 0,-1-1-1 0 0,-1 1 1 0 0,0-1-1 0 0,-2 1 0 0 0,1-1 1 0 0,-2 1-1 0 0,0-1 1 0 0,-1 1-1 0 0,0 0 1 0 0,-2 1-1 0 0,1-1 0 0 0,-2 1 1 0 0,0 0-1 0 0,0 1 1 0 0,-20-26-1 0 0,21 31-389 0 0,0 1 1 0 0,-1 0-1 0 0,-1 0 0 0 0,1 1 1 0 0,-16-11-1 0 0,21 16 120 0 0,-1-1 0 0 0,0 1 0 0 0,0-1 0 0 0,0 1 0 0 0,0 0 0 0 0,0 0 0 0 0,-1 1 0 0 0,1-1 0 0 0,-5 0 0 0 0,6 1 66 0 0,0 0-1 0 0,0 0 1 0 0,0 1-1 0 0,0-1 1 0 0,0 0-1 0 0,0 1 0 0 0,0 0 1 0 0,0-1-1 0 0,1 1 1 0 0,-1 0-1 0 0,0 0 1 0 0,0 0-1 0 0,1 0 0 0 0,-1 0 1 0 0,0 0-1 0 0,1 0 1 0 0,-2 2-1 0 0,-3 5-1771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4:0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9383 0 0,'0'0'2934'0'0,"-1"2"-1874"0"0,0 3-654 0 0,1 0-1 0 0,0-1 1 0 0,0 1 0 0 0,0-1 0 0 0,1 1 0 0 0,0-1 0 0 0,-1 1 0 0 0,2-1 0 0 0,-1 1 0 0 0,4 7-1 0 0,3 16 793 0 0,7 64-224 0 0,-3 0 1 0 0,-1 142-1 0 0,-11-209-1169 0 0,4 27 0 0 0,-3-42-182 0 0,1-1 0 0 0,0 1 1 0 0,1 0-1 0 0,0 0 0 0 0,6 12 0 0 0,-5-16-595 0 0,-1-3-251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4:0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4143 0 0,'1'-7'-1224'0'0,"2"-6"10730"0"0,1 20-8258 0 0,2 13-505 0 0,0-1 1 0 0,-2 1 0 0 0,0 0 0 0 0,1 29 0 0 0,-1-16-175 0 0,59 288 1623 0 0,-49-259-2202 0 0,18 58-806 0 0,-26-88-1572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4:0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38 7367 0 0,'-10'-12'2332'0'0,"11"11"-1587"0"0,0 0-1 0 0,1 0 1 0 0,-1 0-1 0 0,1 0 1 0 0,-1 0-1 0 0,1 0 1 0 0,0 0-1 0 0,2 0 1 0 0,20-4 1501 0 0,25 4-2225 0 0,-41 1 555 0 0,102-4-141 0 0,-63 0-4467 0 0,-35 2-1783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4:0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36 13735 0 0,'0'0'630'0'0,"-1"-2"-14"0"0,0 0-530 0 0,0 0 1 0 0,0 0-1 0 0,0 0 0 0 0,0 1 1 0 0,-1-1-1 0 0,1 0 1 0 0,-1 0-1 0 0,1 1 1 0 0,-1-1-1 0 0,1 1 1 0 0,-1-1-1 0 0,0 1 1 0 0,0 0-1 0 0,0-1 1 0 0,0 1-1 0 0,0 0 1 0 0,0 0-1 0 0,0 1 0 0 0,-3-2 1 0 0,3 2 16 0 0,0-1 0 0 0,0 1 0 0 0,0 0 0 0 0,0 0 0 0 0,0 0 0 0 0,0 1 0 0 0,0-1 0 0 0,0 0 0 0 0,0 1 0 0 0,1-1 0 0 0,-1 1 0 0 0,0 0 0 0 0,0 0 0 0 0,0-1 1 0 0,1 1-1 0 0,-1 0 0 0 0,1 0 0 0 0,-1 1 0 0 0,0-1 0 0 0,1 0 0 0 0,0 0 0 0 0,-1 1 0 0 0,1-1 0 0 0,-2 3 0 0 0,-23 27 611 0 0,17-21-636 0 0,0 1 0 0 0,1-1 0 0 0,0 1 0 0 0,-11 21 0 0 0,14-19-50 0 0,0 0 0 0 0,0 0 0 0 0,1 0 0 0 0,1 0 0 0 0,0 1 0 0 0,1-1 0 0 0,0 1 1 0 0,1 0-1 0 0,1-1 0 0 0,0 1 0 0 0,1 0 0 0 0,0 0 0 0 0,1-1 0 0 0,1 1 0 0 0,4 15 0 0 0,-4-22-17 0 0,0 0 1 0 0,0 0-1 0 0,1 0 0 0 0,0 0 1 0 0,0-1-1 0 0,0 0 0 0 0,1 0 0 0 0,0 0 1 0 0,0 0-1 0 0,7 5 0 0 0,-3-3 22 0 0,1-1 1 0 0,0 0-1 0 0,0-1 0 0 0,0 0 1 0 0,20 8-1 0 0,-24-12 18 0 0,1 0 0 0 0,0 0 0 0 0,-1-1 0 0 0,1 0-1 0 0,0 0 1 0 0,0-1 0 0 0,0 0 0 0 0,0 0 0 0 0,0-1 0 0 0,0 0 0 0 0,-1 0-1 0 0,1 0 1 0 0,0-1 0 0 0,-1 0 0 0 0,1 0 0 0 0,-1-1 0 0 0,0 0-1 0 0,1 0 1 0 0,-1 0 0 0 0,-1-1 0 0 0,11-8 0 0 0,-7 3 94 0 0,-3 4-28 0 0,0-1 0 0 0,0 1 0 0 0,0-1 0 0 0,-1-1 0 0 0,0 1 0 0 0,-1-1 0 0 0,1 0 0 0 0,-1 0 0 0 0,-1 0 0 0 0,1 0 0 0 0,2-10 0 0 0,-2 2-46 0 0,-2 1 1 0 0,1-1-1 0 0,-2 0 0 0 0,0 0 0 0 0,-1 1 1 0 0,0-1-1 0 0,-1 0 0 0 0,-1 0 1 0 0,0 1-1 0 0,-1-1 0 0 0,-1 1 0 0 0,0 0 1 0 0,-1 0-1 0 0,0 0 0 0 0,-1 0 0 0 0,-1 1 1 0 0,0 0-1 0 0,-1 1 0 0 0,-15-21 0 0 0,12 20-1569 0 0,-1 0 0 0 0,-18-15 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4:0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94 274 4287 0 0,'-38'-36'663'0'0,"6"6"2308"0"0,29 28-2289 0 0,1-1 1 0 0,-1 1-1 0 0,1-1 0 0 0,0 0 1 0 0,-5-6 1359 0 0,10-6 1798 0 0,23 98-1398 0 0,-13-38-1380 0 0,-1 8-218 0 0,-10-39-648 0 0,0-1-1 0 0,9 26 1 0 0,-7-29-128 0 0,-1-2-39 0 0,0 0 0 0 0,0 1 1 0 0,-1-1-1 0 0,-1 1 0 0 0,2 12 1 0 0,-2-16 20 0 0,0-4-52 0 0,-1 0 1 0 0,0 1 0 0 0,0-1-1 0 0,0 0 1 0 0,0 0-1 0 0,0 0 1 0 0,-1 1 0 0 0,1-1-1 0 0,0 0 1 0 0,0 0 0 0 0,-1 0-1 0 0,1 0 1 0 0,-2 2-1 0 0,1 3 6 0 0,-1 3-527 0 0,1-9 263 0 0,0-6 174 0 0,0-15-272 0 0,4-26-1 0 0,-2 30 261 0 0,0 0 0 0 0,-3-34 1 0 0,-5 13 24 0 0,-18-53 1 0 0,20 72 46 0 0,-3-9 17 0 0,-20-57 18 0 0,27 82 31 0 0,-2-4 101 0 0,1 1 0 0 0,-1-1-1 0 0,1-1 1 0 0,1 1 0 0 0,-2-9 0 0 0,3 15-85 0 0,1 0-1 0 0,-1 0 0 0 0,1 0 1 0 0,-1 0-1 0 0,1-1 1 0 0,-1 1-1 0 0,1 0 0 0 0,0 1 1 0 0,-1-1-1 0 0,1 0 0 0 0,0 0 1 0 0,0 0-1 0 0,0 0 1 0 0,0 1-1 0 0,0-1 0 0 0,0 0 1 0 0,0 1-1 0 0,0-1 1 0 0,0 0-1 0 0,1 0 0 0 0,24-9 302 0 0,-6 7-137 0 0,-1 0 0 0 0,38 0 0 0 0,-34 2-2 0 0,33-5 0 0 0,-25 2-2189 0 0,59-1 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4:0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10135 0 0,'0'0'2010'0'0,"10"11"2087"0"0,0-9-3388 0 0,-1 0 0 0 0,1-1 0 0 0,0-1 0 0 0,-1 1 0 0 0,17-3 0 0 0,52-10 395 0 0,-26 2-961 0 0,16-2-3203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4:0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5983 0 0,'-1'1'274'0'0,"-1"3"-77"0"0,-15 31 6278 0 0,17-32-4391 0 0,1 2-1644 0 0,1 0 1 0 0,-1 0 0 0 0,1 0 0 0 0,-1 0-1 0 0,1 0 1 0 0,1-1 0 0 0,-1 1 0 0 0,1-1-1 0 0,4 7 1 0 0,-5-8-281 0 0,1 0-1 0 0,-1-1 1 0 0,1 1 0 0 0,-1-1-1 0 0,1 1 1 0 0,0-1-1 0 0,0 0 1 0 0,0 0 0 0 0,0-1-1 0 0,0 1 1 0 0,1 0-1 0 0,-1-1 1 0 0,0 0 0 0 0,1 0-1 0 0,5 1 1 0 0,-1-1 59 0 0,1 0 1 0 0,-1-1-1 0 0,1 0 1 0 0,-1-1-1 0 0,1 1 1 0 0,-1-2-1 0 0,16-3 1 0 0,-7 1-233 0 0,0-1 1 0 0,0-1 0 0 0,0 0-1 0 0,-1-1 1 0 0,1-1 0 0 0,-2 0-1 0 0,17-12 1 0 0,27-20-6498 0 0,-50 34 4564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1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6911 0 0,'2'-20'693'0'0,"-2"15"-101"0"0,0 1 1 0 0,1-1-1 0 0,-1 1 1 0 0,1-1-1 0 0,0 0 1 0 0,3-6 3094 0 0,7 35-2854 0 0,-4 4-568 0 0,-1 0-1 0 0,4 41 1 0 0,-3-13-60 0 0,53 263-141 0 0,-29-208-3484 0 0,-26-94-1495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4:0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 1839 0 0,'-7'-7'16641'0'0,"1"17"-13564"0"0,-1 13-5796 0 0,6-17 3926 0 0,1-5-774 0 0,-14 82 464 0 0,11-63-747 0 0,0 0 0 0 0,2-1 0 0 0,0 1-1 0 0,1 0 1 0 0,3 22 0 0 0,2-10-56 0 0,1 0 0 0 0,13 42 0 0 0,-13-55-69 0 0,0-1-1 0 0,16 32 1 0 0,-18-44-57 0 0,0 0 1 0 0,0 0-1 0 0,0 0 0 0 0,1-1 1 0 0,-1 1-1 0 0,1-1 0 0 0,1 0 1 0 0,-1-1-1 0 0,1 1 0 0 0,11 6 1 0 0,-13-9-33 0 0,0 0 1 0 0,1 0 0 0 0,-1 0-1 0 0,0-1 1 0 0,1 0-1 0 0,-1 0 1 0 0,1 0 0 0 0,-1-1-1 0 0,1 1 1 0 0,-1-1 0 0 0,1 0-1 0 0,0 0 1 0 0,-1-1-1 0 0,1 1 1 0 0,-1-1 0 0 0,1 0-1 0 0,-1 0 1 0 0,0 0-1 0 0,1-1 1 0 0,-1 0 0 0 0,4-2-1 0 0,-1 1-479 0 0,-1-1 1 0 0,0 0-1 0 0,0-1 0 0 0,0 1 1 0 0,0-1-1 0 0,-1 0 0 0 0,10-11 0 0 0,-12 13-203 0 0,4-6-1038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4:0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9 7831 0 0,'-11'-3'625'0'0,"1"1"-1"0"0,-1 0 0 0 0,1 1 0 0 0,-1 1 0 0 0,-14 0 4441 0 0,26 1-3932 0 0,4 1-710 0 0,-1 1 1 0 0,0-1 0 0 0,1 0-1 0 0,-1-1 1 0 0,1 1-1 0 0,-1-1 1 0 0,10 1-1 0 0,39 3 709 0 0,-38-4-765 0 0,44 1 391 0 0,-1-2 1 0 0,95-14-1 0 0,-133 10-1029 0 0,-4 1-1374 0 0,0 2-3616 0 0,0 3-2107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4:1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0 919 0 0,'-1'2'67'0'0,"1"-2"-30"0"0,0 1-1 0 0,-1-1 1 0 0,1 1-1 0 0,0-1 0 0 0,0 1 1 0 0,0 0-1 0 0,0-1 1 0 0,0 1-1 0 0,0-1 1 0 0,0 1-1 0 0,0-1 1 0 0,0 1-1 0 0,0-1 1 0 0,0 1-1 0 0,0-1 1 0 0,0 1-1 0 0,0 0 1 0 0,0-1-1 0 0,1 1 0 0 0,-1-1 1 0 0,0 1-1 0 0,0-1 1 0 0,1 1-1 0 0,-1-1 1 0 0,0 0-1 0 0,0 1 1 0 0,1-1-1 0 0,-1 1 1 0 0,1-1-1 0 0,-1 0 1 0 0,0 1-1 0 0,2 0 1 0 0,-2-1 137 0 0,1 1 0 0 0,-1-1 0 0 0,1 1 1 0 0,-1-1-1 0 0,1 1 0 0 0,-1-1 1 0 0,1 1-1 0 0,-1 0 0 0 0,1-1 0 0 0,-1 1 1 0 0,0 0-1 0 0,1 0 0 0 0,-1-1 1 0 0,0 1-1 0 0,0 0 0 0 0,0 0 0 0 0,1-1 1 0 0,-1 1-1 0 0,0 0 0 0 0,0 0 1 0 0,0-1-1 0 0,0 1 0 0 0,0 0 1 0 0,0 0-1 0 0,-1 0 0 0 0,1 1 0 0 0,-3 9 2516 0 0,0 0-1 0 0,-1 18 0 0 0,2 24 823 0 0,13 55-2732 0 0,-5-56 204 0 0,10 156-282 0 0,6 49-722 0 0,-19-236-185 0 0,9 57-2845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4:2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58 13359 0 0,'-18'0'612'0'0,"15"0"-14"0"0,1 0-384 0 0,-4-1-1320 0 0,-7 0 7495 0 0,21 5-5481 0 0,-3-2-695 0 0,0-1 0 0 0,1 1 1 0 0,-1-1-1 0 0,1 0 0 0 0,-1 0 0 0 0,1-1 1 0 0,8 0-1 0 0,43-5 777 0 0,-33 2-630 0 0,201-27 1192 0 0,-144 19-1493 0 0,74-6-1957 0 0,-118 15 114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21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 9671 0 0,'-4'-4'8568'0'0,"10"23"-7830"0"0,-1 0 1 0 0,-1 0-1 0 0,0 0 0 0 0,-2 1 0 0 0,2 31 0 0 0,1 13 124 0 0,10 42-601 0 0,8 80 219 0 0,-6-62-1008 0 0,-16-120 438 0 0,-1 1-345 0 0,1 0 0 0 0,1 1 0 0 0,-1-1 0 0 0,3 5 0 0 0,0-23-6358 0 0,-1 0 4667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21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11919 0 0,'0'0'1083'0'0,"3"8"-870"0"0,22 79 4269 0 0,7 31-1261 0 0,20 126-1148 0 0,-22-131-2673 0 0,-17-71 65 0 0,-6-25-2185 0 0,-1-3-3763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21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10 7367 0 0,'-16'-9'15702'0'0,"33"14"-13490"0"0,25 11-1783 0 0,-35-13-371 0 0,0-1 1 0 0,1 1-1 0 0,-1-2 1 0 0,1 1 0 0 0,-1-1-1 0 0,1 0 1 0 0,0-1-1 0 0,-1 0 1 0 0,1 0-1 0 0,0 0 1 0 0,0-1 0 0 0,10-3-1 0 0,-11 3-105 0 0,93-17-8360 0 0,-81 14 645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51:1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0 505 3079 0 0,'0'0'9047'0'0,"1"3"-8678"0"0,5 8 3769 0 0,-1-14-2496 0 0,2 0-1191 0 0,1 0 0 0 0,-1-1 1 0 0,0 0-1 0 0,0 0 0 0 0,10-9 0 0 0,1 0-32 0 0,26-17 355 0 0,0 6-248 0 0,-17 10-252 0 0,26-19-1 0 0,-42 26-289 0 0,-1 1-1 0 0,18-7 0 0 0,5-3 26 0 0,-13 6 52 0 0,0-2 0 0 0,-1 0 0 0 0,-1-1-1 0 0,25-23 1 0 0,-35 29-5 0 0,1 0 0 0 0,15-10 0 0 0,-14 11 9 0 0,18-15-1 0 0,1-8 244 0 0,-15 15-168 0 0,0 0-1 0 0,30-21 1 0 0,-29 24-32 0 0,-12 8-85 0 0,1 1 0 0 0,0-1 0 0 0,-1 1 0 0 0,1 0 0 0 0,0 0 0 0 0,5-2 0 0 0,-4 2-2 0 0,1-1 0 0 0,-1 0-1 0 0,0 0 1 0 0,0 0-1 0 0,0 0 1 0 0,-1-1-1 0 0,1 0 1 0 0,-1 0-1 0 0,5-6 1 0 0,-8 10-15 0 0,-1-1 0 0 0,1 0 0 0 0,0 1 0 0 0,-1-1 0 0 0,1 1 0 0 0,0-1 0 0 0,-1 1 0 0 0,1-1 1 0 0,0 1-1 0 0,0 0 0 0 0,-1-1 0 0 0,1 1 0 0 0,0 0 0 0 0,0 0 0 0 0,0-1 0 0 0,0 1 0 0 0,-1 0 0 0 0,1 0 0 0 0,0 0 0 0 0,1 0 1 0 0,-1 0-2 0 0,0 0 1 0 0,0 0 0 0 0,0 0-1 0 0,0 0 1 0 0,0 0 0 0 0,0 0-1 0 0,0-1 1 0 0,0 1 0 0 0,0 0 0 0 0,0-1-1 0 0,0 1 1 0 0,0-1 0 0 0,0 1-1 0 0,0-1 1 0 0,22-10-6 0 0,-22 11-126 0 0,-1-1 1 0 0,1 1-1 0 0,0-1 0 0 0,0 1 1 0 0,-1-1-1 0 0,1 1 0 0 0,0-1 0 0 0,0 1 1 0 0,0 0-1 0 0,0-1 0 0 0,0 1 1 0 0,0 0-1 0 0,-1 0 0 0 0,3-1 1 0 0,-2 2-342 0 0,0-1 1 0 0,1 0 0 0 0,-1 1-1 0 0,0-1 1 0 0,0 1-1 0 0,0-1 1 0 0,0 1 0 0 0,0 0-1 0 0,0-1 1 0 0,0 1 0 0 0,0 0-1 0 0,-1 0 1 0 0,1 0 0 0 0,1 1-1 0 0,-1-2 178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51:14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7831 0 0,'0'-2'87'0'0,"0"0"-1"0"0,0 1 0 0 0,1-1 0 0 0,-1 0 0 0 0,0 1 1 0 0,1-1-1 0 0,-1 0 0 0 0,1 1 0 0 0,-1-1 1 0 0,5-6 6657 0 0,9 30-2653 0 0,-7 7-3483 0 0,-2 1 0 0 0,0-1 1 0 0,1 54-1 0 0,0 3 117 0 0,-6-86-725 0 0,16 185-2396 0 0,-15-142-1437 0 0,1-33 1998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51:14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6447 0 0,'0'0'298'0'0,"0"-1"-10"0"0,1-2-188 0 0,1 0 2081 0 0,-2 5-1144 0 0,1 0-1 0 0,-1 1 1 0 0,1-1-1 0 0,-1 0 1 0 0,1 0-1 0 0,2 5 1 0 0,2 6 266 0 0,36 208 1824 0 0,-11-51-3169 0 0,-23-132-236 0 0,3 11-1274 0 0,-1-16-4927 0 0,-6-23 1005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1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 1839 0 0,'-34'9'17944'0'0,"41"-8"-16778"0"0,5 1-697 0 0,0 0 0 0 0,0-1 0 0 0,0-1 0 0 0,24-1 0 0 0,14-1 452 0 0,-8 1-2599 0 0,-27 0-536 0 0,0-1 1 0 0,19-6 0 0 0,-21 3-4645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51:15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46 17303 0 0,'-2'-5'327'0'0,"-7"-5"4091"0"0,27 8-2295 0 0,17-5-793 0 0,-17 3-1025 0 0,22-2 0 0 0,14 1-1156 0 0,-19 1-2591 0 0,-18 2-4561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0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0 673 6911 0 0,'0'0'623'0'0,"2"0"-268"0"0,3-2 370 0 0,-1 0 0 0 0,1 1 0 0 0,-1-1 1 0 0,0-1-1 0 0,0 1 0 0 0,1-1 0 0 0,-2 1 0 0 0,1-1 1 0 0,5-5-1 0 0,11-7 504 0 0,184-98 2908 0 0,-1 0-3445 0 0,-180 98-674 0 0,40-26 53 0 0,82-70 0 0 0,23-30 57 0 0,-124 114-55 0 0,-4 2-10 0 0,-37 23-35 0 0,1 0-1 0 0,0 0 0 0 0,-1 0 1 0 0,8-1-1 0 0,-1-1 115 0 0,-9 4-14 0 0,1-2-63 0 0,0 1-1 0 0,-1 0 1 0 0,1-1 0 0 0,0 1 0 0 0,0 0 0 0 0,0 0-1 0 0,3-1 1 0 0,-1 0 82 0 0,-3 1 125 0 0,18-1 189 0 0,-14 2-409 0 0,0-1 0 0 0,1 2 0 0 0,-1-1-1 0 0,1 0 1 0 0,-1 1 0 0 0,0 0-1 0 0,0 1 1 0 0,1-1 0 0 0,-1 1 0 0 0,0 0-1 0 0,5 3 1 0 0,6 3-138 0 0,30 23-1 0 0,-31-20 75 0 0,24 13-1 0 0,-9-9 494 0 0,-9-5-266 0 0,0 1 0 0 0,27 20 1 0 0,-19-9-90 0 0,2-2 0 0 0,0-1 0 0 0,1-2 0 0 0,53 21 0 0 0,136 67 1098 0 0,-136-61-953 0 0,-10-14-29 0 0,-54-22-122 0 0,0 0 1 0 0,28 16-1 0 0,-48-24-64 0 0,2 1-37 0 0,-1 0 1 0 0,1 1 0 0 0,-1-1-1 0 0,0 0 1 0 0,0 1-1 0 0,4 2 1 0 0,0 0-4 0 0,-3-1 45 0 0,-3-3-59 0 0,1 1 0 0 0,-1-1 0 0 0,0 1 0 0 0,0-1 1 0 0,1 0-1 0 0,-1 1 0 0 0,0-1 0 0 0,1 0 0 0 0,-1 0 0 0 0,0 1 0 0 0,1-1 0 0 0,-1 0 0 0 0,1 0 0 0 0,-1 1 0 0 0,0-1 1 0 0,1 0-1 0 0,-1 0 0 0 0,1 0 0 0 0,-1 0 0 0 0,1 0 0 0 0,-1 0 0 0 0,0 0 0 0 0,1 0 0 0 0,0 0 0 0 0,1 1 6 0 0,0-1 0 0 0,0 0 0 0 0,0 0 0 0 0,0 1 0 0 0,1-2 0 0 0,-1 1 0 0 0,0 0 0 0 0,0 0 0 0 0,0-1 0 0 0,0 1 0 0 0,0-1 0 0 0,0 1 0 0 0,0-1 0 0 0,0 0-1 0 0,0 0 1 0 0,0 0 0 0 0,0 0 0 0 0,-1 0 0 0 0,1 0 0 0 0,0-1 0 0 0,-1 1 0 0 0,1-1 0 0 0,2-2 0 0 0,5-4 25 0 0,11-6 41 0 0,43-33 79 0 0,4-16-87 0 0,2-1-68 0 0,27-9 3 0 0,30-26-18 0 0,-13-3-1151 0 0,-104 95-188 0 0,0 1 0 0 0,1 0-1 0 0,19-9 1 0 0,-26 14 930 0 0,8-3-1571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02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1 455 0 0,'2'0'4883'0'0,"9"3"-443"0"0,-8-1-3642 0 0,0 0 0 0 0,0 1 0 0 0,-1-1 0 0 0,1 1 1 0 0,-1 0-1 0 0,3 4 0 0 0,10 22 1351 0 0,-8-10-1679 0 0,4 24 0 0 0,-10-39-302 0 0,58 329 897 0 0,-56-312-1415 0 0,-2-9 440 0 0,5 25 0 0 0,-5-33-1132 0 0,1 0 1 0 0,-1 0-1 0 0,1 0 0 0 0,0 0 0 0 0,3 5 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0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6911 0 0,'0'0'528'0'0,"4"12"3051"0"0,10 29 1870 0 0,-8-27-4613 0 0,6 29 0 0 0,-1 13 117 0 0,58 267 616 0 0,-60-271-1488 0 0,-6-36-894 0 0,-1 0 0 0 0,6 16 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0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92 10135 0 0,'-1'-4'117'0'0,"0"0"0"0"0,-1 0-1 0 0,1 1 1 0 0,-1-1-1 0 0,0 0 1 0 0,0 1-1 0 0,0 0 1 0 0,0-1 0 0 0,-1 1-1 0 0,1 0 1 0 0,-1 0-1 0 0,0 0 1 0 0,0 1 0 0 0,0-1-1 0 0,-5-2 1 0 0,5 3 802 0 0,0 0 1 0 0,0 0-1 0 0,-1 0 1 0 0,1 1-1 0 0,-7-2 1 0 0,9 3-845 0 0,1 0-1 0 0,-1 0 1 0 0,0 0 0 0 0,1 0 0 0 0,-1 0-1 0 0,1 1 1 0 0,-1-1 0 0 0,1 0 0 0 0,-1 0-1 0 0,1 1 1 0 0,-1-1 0 0 0,1 0 0 0 0,-1 1-1 0 0,1-1 1 0 0,-1 1 0 0 0,1-1 0 0 0,-1 0-1 0 0,1 1 1 0 0,-1-1 0 0 0,1 1 0 0 0,0-1-1 0 0,0 1 1 0 0,-1 0 0 0 0,-7 13 495 0 0,8-13-511 0 0,-3 6-21 0 0,0 1 0 0 0,1 0 1 0 0,0 1-1 0 0,1-1 0 0 0,0 0 1 0 0,0 0-1 0 0,0 1 0 0 0,2 11 1 0 0,0-1 20 0 0,1 0 0 0 0,7 29 0 0 0,-6-38-56 0 0,0 0-1 0 0,0-1 1 0 0,1 1-1 0 0,0-1 1 0 0,1 0-1 0 0,0 0 1 0 0,0 0-1 0 0,1-1 1 0 0,8 10 0 0 0,-11-15-1 0 0,0 1 1 0 0,0-1 0 0 0,1 0 0 0 0,-1 0 0 0 0,1-1 0 0 0,0 1-1 0 0,0-1 1 0 0,0 1 0 0 0,0-1 0 0 0,0 0 0 0 0,0-1 0 0 0,1 1-1 0 0,-1-1 1 0 0,1 0 0 0 0,-1 0 0 0 0,1 0 0 0 0,-1 0 0 0 0,1-1 0 0 0,0 0-1 0 0,-1 0 1 0 0,1 0 0 0 0,6-2 0 0 0,-2 0 122 0 0,0 0 0 0 0,0-1 1 0 0,0 0-1 0 0,0 0 0 0 0,0-1 1 0 0,-1 0-1 0 0,0 0 0 0 0,0-1 0 0 0,0 0 1 0 0,0-1-1 0 0,7-7 0 0 0,-11 9 1 0 0,0 0 1 0 0,0-1-1 0 0,-1 1 0 0 0,0-1 0 0 0,0 0 1 0 0,0 0-1 0 0,0 0 0 0 0,-1 0 0 0 0,0 0 1 0 0,0 0-1 0 0,0-1 0 0 0,-1 1 0 0 0,1-1 0 0 0,-1 1 1 0 0,-1-1-1 0 0,1 0 0 0 0,-1 1 0 0 0,0-1 1 0 0,-1-9-1 0 0,-1 5-23 0 0,1 1 0 0 0,-2 0 0 0 0,1 0 0 0 0,-1 0 0 0 0,0 0 0 0 0,-1 0 0 0 0,0 1 0 0 0,-1 0 0 0 0,0-1 0 0 0,0 2 0 0 0,0-1 0 0 0,-1 0 0 0 0,0 1 0 0 0,-1 0 0 0 0,0 1 0 0 0,0 0 0 0 0,0 0 0 0 0,-12-7 0 0 0,18 12-136 0 0,-6-4 88 0 0,0 0 0 0 0,0 1 0 0 0,-1 0 0 0 0,1 0 0 0 0,-14-4-1 0 0,19 8-199 0 0,0-1-1 0 0,0 1 1 0 0,0 0-1 0 0,0-1 0 0 0,0 1 1 0 0,0 0-1 0 0,0 0 1 0 0,0 0-1 0 0,0 1 0 0 0,0-1 1 0 0,0 0-1 0 0,0 1 1 0 0,0 0-1 0 0,0-1 0 0 0,0 1 1 0 0,0 0-1 0 0,1 0 0 0 0,-1 0 1 0 0,0 0-1 0 0,0 0 1 0 0,1 0-1 0 0,-1 0 0 0 0,1 1 1 0 0,-1-1-1 0 0,1 1 1 0 0,0-1-1 0 0,-1 1 0 0 0,1 0 1 0 0,-2 2-1 0 0,-2 6-5515 0 0,2 1-1594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0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11807 0 0,'0'0'39'0'0,"0"0"0"0"0,0-1-1 0 0,0 1 1 0 0,0 0 0 0 0,0 0-1 0 0,0-1 1 0 0,0 1 0 0 0,0 0-1 0 0,0 0 1 0 0,0 0 0 0 0,0-1-1 0 0,0 1 1 0 0,0 0 0 0 0,0 0-1 0 0,-1-1 1 0 0,1 1 0 0 0,0 0-1 0 0,0 0 1 0 0,0 0 0 0 0,0-1-1 0 0,-1 1 1 0 0,1 0 0 0 0,0 0-1 0 0,0 0 1 0 0,0 0 0 0 0,0-1-1 0 0,-1 1 1 0 0,1 0 0 0 0,0 0-1 0 0,0 0 1 0 0,-1 0 0 0 0,1 0-1 0 0,0 0 1 0 0,0 0 0 0 0,-1 0-1 0 0,-1 9 807 0 0,2 19 518 0 0,29 233 1981 0 0,-4-101-5870 0 0,-22-145 900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0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58 7831 0 0,'-1'-1'47'0'0,"0"0"-1"0"0,0 1 0 0 0,0-1 1 0 0,0 0-1 0 0,0 0 0 0 0,0 1 1 0 0,-1-1-1 0 0,1 1 1 0 0,0-1-1 0 0,0 1 0 0 0,-1-1 1 0 0,1 1-1 0 0,0 0 0 0 0,-2 0 1 0 0,-12-4 7371 0 0,21 3-3324 0 0,13-6-2084 0 0,-1 0-1379 0 0,0 2 1 0 0,0 0 0 0 0,1 1 0 0 0,0 0 0 0 0,19 0-1 0 0,0 0-571 0 0,-13 1 8 0 0,1 1-1 0 0,32 3 1 0 0,-11 2-2331 0 0,-37-2 1266 0 0,12 0-7310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12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1839 0 0,'0'-2'134'0'0,"3"-27"300"0"0,0 20 6298 0 0,3-3 759 0 0,4 22-5188 0 0,-7 0-1945 0 0,0 0 1 0 0,0 1 0 0 0,-1-1 0 0 0,0 1 0 0 0,0 0-1 0 0,-1 11 1 0 0,2 10 204 0 0,2 54 168 0 0,-4-49-457 0 0,7 41 0 0 0,20 113-169 0 0,-22-155-656 0 0,9 41-1005 0 0,-12-67-1169 0 0,0 0 1 0 0,7 16-1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12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14855 0 0,'0'0'2307'0'0,"4"7"-740"0"0,2 6-1101 0 0,-2 1 0 0 0,0-1 0 0 0,0 1 0 0 0,2 22 0 0 0,0-5-222 0 0,41 268 163 0 0,-8-42-1672 0 0,-31-205 390 0 0,0-5-5056 0 0,-4-28 51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12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13359 0 0,'0'3'3980'0'0,"0"-3"-3909"0"0,10-1 2609 0 0,24-5-25 0 0,-14 2-1754 0 0,88-21 1018 0 0,3-1-3417 0 0,-90 23-50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4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4143 0 0,'0'0'191'0'0,"1"10"1442"0"0,1 20 3764 0 0,4 19-2843 0 0,0-2-961 0 0,12 198 2303 0 0,-14-169-3232 0 0,-1-34-304 0 0,4 207 600 0 0,-11-155-756 0 0,-5 84-2138 0 0,9-162 1089 0 0,0-12 340 0 0,0 0-1 0 0,0-1 0 0 0,-1 1 0 0 0,1 0 0 0 0,-2 4 0 0 0,-2 0-1428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16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13183 0 0,'4'29'882'0'0,"-3"-21"-741"0"0,0 0 1 0 0,1 0 0 0 0,3 13-1 0 0,6 15 1478 0 0,11 61-1 0 0,-18-77-1375 0 0,45 335 755 0 0,-47-341-2006 0 0,0 1 1 0 0,5 16 0 0 0,-4-19-449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16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11519 0 0,'6'33'1040'0'0,"-5"-33"-853"0"0,-1-1-176 0 0,0 1 0 0 0,0 0 0 0 0,0 0 0 0 0,0 0 1 0 0,1 0-1 0 0,-1-1 0 0 0,0 1 0 0 0,0 0 0 0 0,0 0 0 0 0,1 0 0 0 0,-1 0 0 0 0,0 0 0 0 0,0 0 0 0 0,1 0 1 0 0,-1 0-1 0 0,0 0 0 0 0,0 0 0 0 0,1-1 0 0 0,-1 1 0 0 0,0 0 0 0 0,0 0 0 0 0,1 1 0 0 0,-1-1 1 0 0,0 0-1 0 0,0 0 0 0 0,1 0 0 0 0,-1 0 0 0 0,0 0 0 0 0,0 0 0 0 0,0 0 0 0 0,1 0 0 0 0,-1 0 1 0 0,0 0-1 0 0,0 1 0 0 0,0-1 0 0 0,1 0 0 0 0,-1 0 0 0 0,0 0 0 0 0,0 0 0 0 0,0 1 0 0 0,0-1 0 0 0,1 0 1 0 0,-1 0-1 0 0,0 0 0 0 0,0 1 0 0 0,0-1 0 0 0,0 0 0 0 0,0 0 0 0 0,0 1 0 0 0,0-1 0 0 0,1 0 52 0 0,7 13 538 0 0,0 1 0 0 0,-1-1 0 0 0,-1 1-1 0 0,9 27 1 0 0,-4-14-126 0 0,2 13 32 0 0,12 58 1 0 0,-12-42-324 0 0,38 166-904 0 0,-35-126-5078 0 0,-12-74 830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17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10 12439 0 0,'-39'20'3863'0'0,"40"-19"-3512"0"0,0 0-1 0 0,1 0 1 0 0,-1-1 0 0 0,0 1 0 0 0,1 0 0 0 0,-1-1-1 0 0,1 1 1 0 0,-1-1 0 0 0,3 1 0 0 0,-3-1-212 0 0,12 3 348 0 0,1-1 0 0 0,0-1 1 0 0,-1 0-1 0 0,1-1 1 0 0,0 0-1 0 0,16-3 1 0 0,83-18-630 0 0,-94 17 165 0 0,11-3-767 0 0,2-1-291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3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9503 0 0,'0'0'859'0'0,"3"0"-710"0"0,1 1-54 0 0,0-1 0 0 0,0 1-1 0 0,0 1 1 0 0,1-1 0 0 0,-1 1-1 0 0,5 2 1 0 0,-2-1 501 0 0,0 0 0 0 0,-1 0 0 0 0,10 1 0 0 0,241 25 5957 0 0,-221-26-6097 0 0,158 7 247 0 0,-143-7-590 0 0,230 3 1198 0 0,-92-2-606 0 0,-147-5-581 0 0,63-9 0 0 0,-41 3-25 0 0,335-11 597 0 0,-287 16-583 0 0,-22-1-45 0 0,3 0-22 0 0,46 2 36 0 0,-81 3-50 0 0,67-7 0 0 0,-35-1 32 0 0,-74 6-64 0 0,-13 1 0 0 0,1-1 0 0 0,-1 0 0 0 0,0 0 0 0 0,0 0 0 0 0,0 0 0 0 0,0-1 0 0 0,0 1 0 0 0,0-1 0 0 0,0 0 0 0 0,5-2 0 0 0,-1 0 0 0 0,-7 3 0 0 0,1 0 0 0 0,-1-1 0 0 0,1 1 0 0 0,-1 0 0 0 0,0 0 0 0 0,1-1 0 0 0,-1 1 0 0 0,1 0 0 0 0,-1-1 0 0 0,0 1 0 0 0,1 0 0 0 0,-1-1 0 0 0,0 1 0 0 0,1-1 0 0 0,-1 1 0 0 0,0 0 0 0 0,1-1 0 0 0,-1 1 0 0 0,0-1 0 0 0,0 1 0 0 0,0-1 0 0 0,1 1 0 0 0,-1-1 0 0 0,0 1 0 0 0,0-1 0 0 0,0 1 0 0 0,0-1 0 0 0,0 1 0 0 0,0-1 0 0 0,0 0 0 0 0,0 0 0 0 0,0-2 3 0 0,0 0 1 0 0,0 1-1 0 0,0-1 0 0 0,0 0 0 0 0,-1 1 0 0 0,1-1 1 0 0,-1 0-1 0 0,1 1 0 0 0,-1-1 0 0 0,0 0 0 0 0,0 1 1 0 0,0-1-1 0 0,-1 1 0 0 0,1 0 0 0 0,0-1 0 0 0,-3-1 1 0 0,-1-3 17 0 0,0 1 1 0 0,0-1 0 0 0,-1 2-1 0 0,-7-7 1 0 0,-3 0 16 0 0,0 1 0 0 0,-1 0-1 0 0,-32-13 1 0 0,-14-9 52 0 0,49 26-86 0 0,1 1 1 0 0,-24-8-1 0 0,24 9-5 0 0,7 4-10 0 0,5 1-47 0 0,3 0-57 0 0,0 0 90 0 0,-1 1 0 0 0,1-1 1 0 0,0 1-1 0 0,0 0 1 0 0,-1 0-1 0 0,1 0 0 0 0,2 1 1 0 0,3 2-8 0 0,48 28-190 0 0,-37-20 63 0 0,25 11 0 0 0,-14-8-183 0 0,-1 1 1 0 0,48 36 0 0 0,-69-46 311 0 0,1 0 0 0 0,-1 0-1 0 0,-1 0 1 0 0,1 1 0 0 0,9 13 0 0 0,-14-18 49 0 0,-1 1 0 0 0,1-1 0 0 0,-1 1 0 0 0,1 0-1 0 0,-1 0 1 0 0,0 0 0 0 0,0-1 0 0 0,-1 1 0 0 0,1 0 0 0 0,0 0 0 0 0,-1 0 0 0 0,0 0 0 0 0,0 0-1 0 0,0 0 1 0 0,0 0 0 0 0,0 0 0 0 0,0 0 0 0 0,-1 0 0 0 0,0 0 0 0 0,1 0 0 0 0,-3 4-1 0 0,-4 6 210 0 0,0 0-1 0 0,-1-1 1 0 0,0 0-1 0 0,-1-1 1 0 0,0 0-1 0 0,-1 0 1 0 0,-12 10-1 0 0,-8 10 176 0 0,-15 13-116 0 0,25-25-146 0 0,-18 21-1 0 0,29-30-170 0 0,4-5-272 0 0,0 1 1 0 0,0 0-1 0 0,1 0 0 0 0,0 1 0 0 0,0-1 0 0 0,0 1 1 0 0,1 0-1 0 0,-1 0 0 0 0,-2 10 0 0 0,3-3-5499 0 0,1-4-1742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3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2 619 5983 0 0,'0'0'464'0'0,"-1"12"7712"0"0,7-11-7741 0 0,-1-1 0 0 0,1 0-1 0 0,-1-1 1 0 0,1 1 0 0 0,0-1 0 0 0,7-3-1 0 0,37-12 849 0 0,-38 12-986 0 0,36-15 580 0 0,-1-3 0 0 0,52-31 0 0 0,-28 13-331 0 0,185-110-28 0 0,-129 72-380 0 0,66-52-79 0 0,-153 102-54 0 0,-14 6 18 0 0,-17 14-10 0 0,0 1 1 0 0,20-13 0 0 0,-10 9 370 0 0,-18 11-353 0 0,0-1-1 0 0,0 1 0 0 0,0-1 1 0 0,0 1-1 0 0,0-1 0 0 0,0 0 1 0 0,0 1-1 0 0,0-1 0 0 0,0 0 1 0 0,0 0-1 0 0,0 0 1 0 0,0 1-1 0 0,0-1 0 0 0,0-2 1 0 0,3-2 74 0 0,-3 5 102 0 0,23 6 177 0 0,-12-4-322 0 0,-1 1 0 0 0,0 0 0 0 0,0 0-1 0 0,0 1 1 0 0,0 1 0 0 0,0 0 0 0 0,12 9 0 0 0,-7-6-52 0 0,0 0-1 0 0,19 7 1 0 0,15 4 145 0 0,-2 2-1 0 0,49 28 0 0 0,14 7 179 0 0,134 44 435 0 0,36 0 32 0 0,-187-71-681 0 0,-53-17-94 0 0,30 5 39 0 0,-70-16-65 0 0,1-1 1 0 0,-1 0-1 0 0,1 1 0 0 0,-1-1 0 0 0,1 0 0 0 0,0 0 1 0 0,-1 0-1 0 0,1 0 0 0 0,-1 0 0 0 0,1-1 0 0 0,-1 1 1 0 0,1 0-1 0 0,-1-1 0 0 0,1 1 0 0 0,-1-1 1 0 0,3-1-1 0 0,-3 2-8 0 0,0 0 0 0 0,0 0 1 0 0,0 0-1 0 0,0 0 0 0 0,0-1 0 0 0,-1 1 1 0 0,1 1-1 0 0,0-1 0 0 0,0 0 1 0 0,0 0-1 0 0,0 0 0 0 0,0 0 0 0 0,0 1 1 0 0,0-1-1 0 0,-1 0 0 0 0,1 1 0 0 0,0-1 1 0 0,1 1-1 0 0,3 2-189 0 0,-4-3-597 0 0,1-4-1207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4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 1375 0 0,'0'0'10624'0'0,"12"-13"-7670"0"0,-11 13-2816 0 0,0 0 0 0 0,0 0 0 0 0,0 0 0 0 0,0 1 0 0 0,0-1 0 0 0,0 1 0 0 0,0-1 0 0 0,0 1 0 0 0,0-1 0 0 0,0 1 0 0 0,0-1 1 0 0,0 1-1 0 0,0 0 0 0 0,0 0 0 0 0,0-1 0 0 0,0 1 0 0 0,-1 0 0 0 0,1 0 0 0 0,0 1 0 0 0,12 21 1061 0 0,-10-18 135 0 0,-3-5-1308 0 0,0 1-1 0 0,0-1 0 0 0,0 0 0 0 0,0 1 1 0 0,0-1-1 0 0,0 1 0 0 0,0-1 1 0 0,0 0-1 0 0,0 1 0 0 0,0-1 1 0 0,0 1-1 0 0,0-1 0 0 0,0 0 1 0 0,0 1-1 0 0,0-1 0 0 0,-1 1 1 0 0,1-1-1 0 0,0 0 0 0 0,0 1 0 0 0,0-1 1 0 0,-1 0-1 0 0,1 1 0 0 0,0-1 1 0 0,0 0-1 0 0,-1 1 0 0 0,-6 7 493 0 0,6-7-500 0 0,0 0-1 0 0,-1-1 1 0 0,1 0-1 0 0,0 1 1 0 0,0-1-1 0 0,-1 0 1 0 0,1 1-1 0 0,0-1 1 0 0,-1 0-1 0 0,1 0 1 0 0,0 0-1 0 0,-1 0 1 0 0,1-1-1 0 0,0 1 1 0 0,-3-1-1 0 0,3 1 50 0 0,-8-4 150 0 0,7 1-208 0 0,1 1-9 0 0,0 0 1 0 0,0 1-1 0 0,0-1 0 0 0,0 1 0 0 0,1-1 0 0 0,-1 0 0 0 0,1 0 1 0 0,-1 1-1 0 0,1-1 0 0 0,-1 0 0 0 0,1 0 0 0 0,0 0 0 0 0,0 0 1 0 0,0 0-1 0 0,0 1 0 0 0,1-5 0 0 0,-2 5-2 0 0,1 0 0 0 0,0 0 0 0 0,0 0 1 0 0,0 0-1 0 0,0 0 0 0 0,1 0 0 0 0,-1-1 0 0 0,0 1 0 0 0,0 0 0 0 0,1 0 0 0 0,-1 0 0 0 0,1 0 0 0 0,-1 0 1 0 0,1 0-1 0 0,-1 0 0 0 0,1 0 0 0 0,-1 0 0 0 0,1 0 0 0 0,0 0 0 0 0,0 0 0 0 0,-1 1 0 0 0,1-1 0 0 0,0 0 0 0 0,0 0 1 0 0,0 1-1 0 0,0-1 0 0 0,1 0 0 0 0,-1 0 3 0 0,0 1-1 0 0,1 0 1 0 0,-1-1 0 0 0,0 1 0 0 0,0 0 0 0 0,0 0-1 0 0,0 0 1 0 0,0 0 0 0 0,0 0 0 0 0,0 0 0 0 0,1 0-1 0 0,-1 0 1 0 0,0 0 0 0 0,0 0 0 0 0,0 0 0 0 0,0 1-1 0 0,0-1 1 0 0,0 0 0 0 0,0 1 0 0 0,0-1 0 0 0,0 1-1 0 0,0 0 1 0 0,0-1 0 0 0,0 1 0 0 0,0 0-1 0 0,0-1 1 0 0,0 1 0 0 0,0 1 0 0 0,0-1 31 0 0,-1-1-1 0 0,1 1 1 0 0,0 0 0 0 0,-1-1 0 0 0,1 1-1 0 0,0-1 1 0 0,0 1 0 0 0,-1-1-1 0 0,1 0 1 0 0,0 1 0 0 0,0-1 0 0 0,0 0-1 0 0,-1 1 1 0 0,1-1 0 0 0,2 0-1 0 0,-3 1 51 0 0,1 0 0 0 0,0-1-1 0 0,-1 1 1 0 0,1 0-1 0 0,0 0 1 0 0,-1 0-1 0 0,1 0 1 0 0,-1-1-1 0 0,1 1 1 0 0,-1 0 0 0 0,0 0-1 0 0,1 0 1 0 0,-1 0-1 0 0,0 0 1 0 0,0 0-1 0 0,0 0 1 0 0,0 0-1 0 0,1 0 1 0 0,-1 0 0 0 0,-1 0-1 0 0,1 0 1 0 0,0 0-1 0 0,0 2 1 0 0,-1-2-59 0 0,-1 1 11 0 0,1-1 0 0 0,-1 1-1 0 0,0-1 1 0 0,1 0 0 0 0,-1 1-1 0 0,0-1 1 0 0,0 0 0 0 0,0 0-1 0 0,0 0 1 0 0,0 0 0 0 0,0 0-1 0 0,-3 0 1 0 0,0-1-133 0 0,4 0-413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4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23 111 7455 0 0,'0'0'907'0'0,"-1"-15"1260"0"0,2-10 2642 0 0,4 18-2929 0 0,-4 7-1854 0 0,-1-2 207 0 0,1 1-1 0 0,0 0 1 0 0,1-1 0 0 0,-1 1-1 0 0,0 0 1 0 0,0 0 0 0 0,0 0 0 0 0,1 0-1 0 0,-1 0 1 0 0,1 0 0 0 0,-1 1-1 0 0,0-1 1 0 0,5-1 1351 0 0,-4 6-1308 0 0,-2-4-266 0 0,0 0 0 0 0,1 0 0 0 0,-1 1-1 0 0,0-1 1 0 0,0 0 0 0 0,0 0 0 0 0,0 0 0 0 0,0 1-1 0 0,0-1 1 0 0,1 0 0 0 0,-1 0 0 0 0,0 1 0 0 0,0-1-1 0 0,0 0 1 0 0,0 0 0 0 0,0 0 0 0 0,0 1 0 0 0,0-1-1 0 0,0 0 1 0 0,0 0 0 0 0,0 1 0 0 0,0-1 0 0 0,0 0-1 0 0,0 0 1 0 0,0 1 0 0 0,0-1 0 0 0,0 0 0 0 0,-1 0-1 0 0,1 1 1 0 0,0 0 62 0 0,0-1-62 0 0,0 1-1 0 0,-1-1 0 0 0,1 1 1 0 0,0-1-1 0 0,0 1 1 0 0,0-1-1 0 0,-1 1 0 0 0,1-1 1 0 0,0 1-1 0 0,0-1 1 0 0,-1 0-1 0 0,1 1 0 0 0,0-1 1 0 0,-1 1-1 0 0,1-1 1 0 0,-1 0-1 0 0,1 1 0 0 0,0-1 1 0 0,-1 0-1 0 0,1 0 1 0 0,-1 1-1 0 0,0-1 0 0 0,-13 5 48 0 0,7-2-55 0 0,6-3 4 0 0,0-1 0 0 0,0 1 0 0 0,0 0 0 0 0,1 0 0 0 0,-1-1 0 0 0,0 1 0 0 0,0 0 0 0 0,0-1 0 0 0,0 1 0 0 0,0-1 0 0 0,0 1 0 0 0,1-1 0 0 0,-2-1 0 0 0,0 1 23 0 0,1 1-28 0 0,1 0 0 0 0,0 0 0 0 0,-1 0 0 0 0,1 0-1 0 0,-1-1 1 0 0,1 1 0 0 0,0 0 0 0 0,-1 0 0 0 0,1-1 0 0 0,-1 1 0 0 0,1 0-1 0 0,0-1 1 0 0,-1 1 0 0 0,1 0 0 0 0,0-1 0 0 0,0 1 0 0 0,-1 0 0 0 0,1-1-1 0 0,0 1 1 0 0,0-1 0 0 0,0 1 0 0 0,-1 0 0 0 0,1-1 0 0 0,0 1-1 0 0,0-1 1 0 0,0 1 0 0 0,0-1 0 0 0,0 1 0 0 0,0-1 0 0 0,0 1 0 0 0,0-1-1 0 0,0-4 38 0 0,0 3-40 0 0,0-1-1 0 0,0 1 0 0 0,0 0 1 0 0,1-1-1 0 0,-1 1 0 0 0,1 0 1 0 0,0 0-1 0 0,0-1 0 0 0,0 1 1 0 0,0 0-1 0 0,0 0 0 0 0,0 0 1 0 0,0 0-1 0 0,1 0 0 0 0,-1 0 1 0 0,1 1-1 0 0,-1-1 0 0 0,1 0 1 0 0,0 1-1 0 0,-1-1 0 0 0,1 1 1 0 0,0 0-1 0 0,3-2 0 0 0,-5 3 0 0 0,1-1 0 0 0,-1 1 0 0 0,1-1 0 0 0,-1 1-1 0 0,1 0 1 0 0,-1-1 0 0 0,1 1 0 0 0,-1 0-1 0 0,1 0 1 0 0,-1-1 0 0 0,1 1 0 0 0,-1 0-1 0 0,1 0 1 0 0,0 0 0 0 0,-1 0 0 0 0,1 0-1 0 0,-1 0 1 0 0,1 0 0 0 0,0 0 0 0 0,-1 0-1 0 0,1 0 1 0 0,-1 0 0 0 0,1 0 0 0 0,0 0-1 0 0,-1 0 1 0 0,1 0 0 0 0,-1 1 0 0 0,1-1-1 0 0,-1 0 1 0 0,1 0 0 0 0,-1 1 0 0 0,1-1-1 0 0,-1 0 1 0 0,1 1 0 0 0,0 0 0 0 0,0 0-6 0 0,24 13 28 0 0,-24-13 258 0 0,10 15 490 0 0,-9-1-542 0 0,-2-14-18 0 0,-4 7-30 0 0,3-6-143 0 0,1-1-28 0 0,0 0 0 0 0,0-1 1 0 0,-1 1-1 0 0,1 0 0 0 0,0 0 1 0 0,-1 0-1 0 0,1-1 0 0 0,-1 1 1 0 0,1 0-1 0 0,-1-1 0 0 0,1 1 1 0 0,-1 0-1 0 0,1-1 0 0 0,-1 1 1 0 0,0-1-1 0 0,1 1 0 0 0,-1-1 1 0 0,0 1-1 0 0,1-1 0 0 0,-1 1 1 0 0,0-1-1 0 0,0 0 0 0 0,0 1 1 0 0,1-1-1 0 0,-1 0 0 0 0,0 0 1 0 0,0 0-1 0 0,-1 1 0 0 0,1-1-2 0 0,1 0 0 0 0,-1 0-1 0 0,1 0 1 0 0,-1 0-1 0 0,1 1 1 0 0,-1-1-1 0 0,1 0 1 0 0,-1 0-1 0 0,0 0 1 0 0,1 0-1 0 0,-1 0 1 0 0,1 0-1 0 0,-1 0 1 0 0,1-1-1 0 0,-1 1 1 0 0,0 0-1 0 0,1 0 1 0 0,-1 0-1 0 0,0-1 1 0 0,-7-3 7 0 0,5 2-11 0 0,1 0 0 0 0,-1-1 1 0 0,0 1-1 0 0,1 0 0 0 0,-1-1 1 0 0,1 0-1 0 0,0 1 0 0 0,-2-5 0 0 0,3 5-261 0 0,-2-2-1740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4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2303 0 0,'10'3'9148'0'0,"45"2"-880"0"0,30-6-5305 0 0,-63 0-3232 0 0,32-4-545 0 0,-47 3-1328 0 0,1 1 0 0 0,-1-1-1 0 0,7-3 1 0 0,-7 2-3497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4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91 1839 0 0,'-1'-1'134'0'0,"-2"-2"513"0"0,1-1 0 0 0,-1 1 0 0 0,0 0 1 0 0,0 1-1 0 0,0-1 0 0 0,-1 0 0 0 0,-6-3 0 0 0,0-1 1558 0 0,3 3-1412 0 0,1 1 0 0 0,-1 0 0 0 0,1 0-1 0 0,-1 0 1 0 0,0 1 0 0 0,0-1-1 0 0,-1 2 1 0 0,1-1 0 0 0,-11 0 0 0 0,5 1-124 0 0,1 1 0 0 0,0 0 0 0 0,0 1 0 0 0,-24 4 1 0 0,29-3-577 0 0,1 0 0 0 0,-1 0 1 0 0,1 1-1 0 0,0 0 0 0 0,-1 1 1 0 0,2-1-1 0 0,-1 1 0 0 0,0 0 1 0 0,1 0-1 0 0,0 1 1 0 0,0 0-1 0 0,0 0 0 0 0,-5 7 1 0 0,2-2-82 0 0,1 0 1 0 0,1 0-1 0 0,-1 1 1 0 0,2 0-1 0 0,-1 0 1 0 0,-5 20-1 0 0,6-15-12 0 0,1 1 0 0 0,1 0 0 0 0,0 0 0 0 0,1 0 0 0 0,1 0 0 0 0,1 0 0 0 0,2 21 0 0 0,-1-26 0 0 0,1-1 0 0 0,1 1 0 0 0,0 0 0 0 0,0-1 0 0 0,1 0 0 0 0,0 0 0 0 0,1 0 0 0 0,1 0 0 0 0,-1-1 0 0 0,2 1 0 0 0,8 10 0 0 0,-11-17 0 0 0,1 1-1 0 0,-1-1 1 0 0,1 0 0 0 0,0 0-1 0 0,0-1 1 0 0,1 1-1 0 0,-1-1 1 0 0,1 0 0 0 0,0-1-1 0 0,0 1 1 0 0,11 2-1 0 0,3 0 21 0 0,0-2-1 0 0,27 3 0 0 0,-39-5-1 0 0,-1-1 0 0 0,1 0-1 0 0,0 0 1 0 0,-1-1-1 0 0,1 0 1 0 0,-1 0-1 0 0,1 0 1 0 0,-1-1 0 0 0,1-1-1 0 0,-1 1 1 0 0,0-1-1 0 0,0 0 1 0 0,0-1-1 0 0,0 0 1 0 0,-1 0 0 0 0,10-7-1 0 0,17-14 264 0 0,34-32 0 0 0,-56 46-80 0 0,-1 0 0 0 0,0-1 0 0 0,0 0 0 0 0,-2 0 0 0 0,1-1 0 0 0,9-21 0 0 0,-14 25-25 0 0,0-2 0 0 0,0 1 0 0 0,-1 0 0 0 0,0-1 0 0 0,-1 1-1 0 0,0-1 1 0 0,0 0 0 0 0,-2 0 0 0 0,0-20 0 0 0,-1 22-130 0 0,0 1 0 0 0,0-1 0 0 0,-2 1 0 0 0,1-1 0 0 0,-1 1 0 0 0,0 0 0 0 0,0 0 0 0 0,-1 0 0 0 0,0 1-1 0 0,-1-1 1 0 0,0 1 0 0 0,-10-12 0 0 0,8 11-10 0 0,-1 0-1 0 0,1 0 1 0 0,-2 1 0 0 0,1 0-1 0 0,-1 1 1 0 0,0 0-1 0 0,-15-8 1 0 0,18 12-369 0 0,0-1 1 0 0,0 1 0 0 0,0 1 0 0 0,0-1 0 0 0,-13-1 0 0 0,14 3-664 0 0,0 0 0 0 0,0 0 0 0 0,-1 0 1 0 0,1 1-1 0 0,0 0 0 0 0,0 0 1 0 0,-10 3-1 0 0,-4 4-6351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4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0,'7'16'1943'0'0,"-1"1"0"0"0,-1-1 0 0 0,-1 1 0 0 0,3 20 0 0 0,2 4-866 0 0,2 9-291 0 0,-3 1 0 0 0,-1 0 0 0 0,-3 0-1 0 0,-2 0 1 0 0,-7 86 0 0 0,-3 52-661 0 0,10-175-418 0 0,-2-14 252 0 0,0 0 1 0 0,0 0-1 0 0,0 1 1 0 0,0-1 0 0 0,0 0-1 0 0,1 0 1 0 0,-1 0 0 0 0,0 0-1 0 0,0 1 1 0 0,0-1 0 0 0,0 0-1 0 0,0 0 1 0 0,1 0-1 0 0,-1 0 1 0 0,0 0 0 0 0,0 0-1 0 0,0 0 1 0 0,0 0 0 0 0,1 1-1 0 0,-1-1 1 0 0,0 0 0 0 0,0 0-1 0 0,0 0 1 0 0,1 0-1 0 0,-1 0 1 0 0,0 0 0 0 0,0 0-1 0 0,0 0 1 0 0,1 0 0 0 0,-1 0-1 0 0,0 0 1 0 0,0 0 0 0 0,1 0-1 0 0,0-1-416 0 0,1 0 0 0 0,-1 0 0 0 0,1-1 1 0 0,-1 1-1 0 0,0 0 0 0 0,1 0 0 0 0,-1-1 0 0 0,0 1 0 0 0,0-1 0 0 0,2-2 0 0 0,2-5-5179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4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0 558 7743 0 0,'0'0'8216'0'0,"6"-15"-6745"0"0,-1 9-1086 0 0,0 0 0 0 0,0 0 0 0 0,1 0 0 0 0,0 1 0 0 0,0-1 0 0 0,0 1 0 0 0,1 1 0 0 0,10-7 0 0 0,-2 1 47 0 0,87-66 1416 0 0,29-19-664 0 0,-10 14-588 0 0,-82 54-462 0 0,-16 10-45 0 0,48-25 0 0 0,-54 33-51 0 0,0 0-1 0 0,19-16 1 0 0,-2 1 34 0 0,-9 6-190 0 0,32-27 0 0 0,-55 42-282 0 0,4-3 586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4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16 455 0 0,'-3'-16'10915'0'0,"6"23"-7354"0"0,3 7-2818 0 0,-1 1 0 0 0,-1 0 0 0 0,-1 0 0 0 0,2 18 0 0 0,3 65 693 0 0,-8-98-1431 0 0,3 81 1030 0 0,7 86 0 0 0,-6-121-1023 0 0,-4-31-24 0 0,2 0-1 0 0,4 24 0 0 0,7 1-1244 0 0,-12-38-31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4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200 105 4607 0 0,'-2'-13'448'0'0,"0"6"403"0"0,0 1-1 0 0,-1 0 0 0 0,1 0 1 0 0,-1 0-1 0 0,0 1 0 0 0,0-1 0 0 0,-1 1 1 0 0,0-1-1 0 0,0 1 0 0 0,0 0 1 0 0,-6-5-1 0 0,8 8-446 0 0,0 0 0 0 0,-1 0 0 0 0,0 1 0 0 0,1-1 0 0 0,-1 0 0 0 0,0 1 0 0 0,0 0 1 0 0,0 0-1 0 0,0-1 0 0 0,0 2 0 0 0,0-1 0 0 0,0 0 0 0 0,-5 0 0 0 0,5 1-442 0 0,0 0 0 0 0,0 0 0 0 0,1 1 0 0 0,-1-1 0 0 0,0 1 0 0 0,0 0 0 0 0,1-1 0 0 0,-1 1 0 0 0,0 0 0 0 0,-4 3 0 0 0,2-1 71 0 0,0 1 1 0 0,0 0 0 0 0,0 0-1 0 0,1 1 1 0 0,-1-1-1 0 0,1 1 1 0 0,0 0-1 0 0,0 0 1 0 0,1 0 0 0 0,0 0-1 0 0,0 1 1 0 0,0 0-1 0 0,0-1 1 0 0,-2 10 0 0 0,2-5-37 0 0,0 0 1 0 0,1 0 0 0 0,0 0-1 0 0,0 1 1 0 0,1-1 0 0 0,1 1-1 0 0,1 20 1 0 0,2-18 2 0 0,0 1 0 0 0,0-1 0 0 0,2 0 0 0 0,-1 0 0 0 0,2 0 0 0 0,0-1 0 0 0,0 1 0 0 0,1-2 0 0 0,1 1 0 0 0,9 10 0 0 0,-10-14 0 0 0,0-1 0 0 0,1 0 0 0 0,-1 0 0 0 0,2-1 0 0 0,9 6 0 0 0,3 2 0 0 0,-15-10 66 0 0,1 0 1 0 0,0 0-1 0 0,0-1 0 0 0,0 0 0 0 0,0 0 0 0 0,0-1 0 0 0,1 0 1 0 0,-1 0-1 0 0,1-1 0 0 0,-1 0 0 0 0,1 0 0 0 0,-1-1 0 0 0,1 0 1 0 0,0 0-1 0 0,-1-1 0 0 0,1 0 0 0 0,13-3 0 0 0,-13 2 76 0 0,-1 0 0 0 0,0 0 0 0 0,0-1 0 0 0,0 0-1 0 0,0-1 1 0 0,0 1 0 0 0,-1-1 0 0 0,0-1 0 0 0,1 1 0 0 0,-1-1-1 0 0,-1 0 1 0 0,1 0 0 0 0,-1-1 0 0 0,0 0 0 0 0,0 0-1 0 0,-1 0 1 0 0,8-13 0 0 0,-8 11 12 0 0,0-1 1 0 0,-1 0-1 0 0,0 0 1 0 0,0-1-1 0 0,-1 1 0 0 0,0-1 1 0 0,1-16-1 0 0,-3 18-89 0 0,-1 1-1 0 0,1-1 1 0 0,-1 1 0 0 0,-1 0 0 0 0,1 0-1 0 0,-1-1 1 0 0,0 1 0 0 0,-1 0-1 0 0,0 0 1 0 0,-6-11 0 0 0,3 8-29 0 0,0 0 0 0 0,0 0 1 0 0,-1 1-1 0 0,-1 0 0 0 0,1 0 1 0 0,-1 1-1 0 0,-1 0 0 0 0,1 0 1 0 0,-1 1-1 0 0,-1 0 0 0 0,1 1 0 0 0,-21-10 1 0 0,28 15-146 0 0,0 1 1 0 0,0-1-1 0 0,0 1 1 0 0,1 0-1 0 0,-1-1 1 0 0,0 1 0 0 0,0 0-1 0 0,0 1 1 0 0,0-1-1 0 0,1 0 1 0 0,-1 0-1 0 0,0 1 1 0 0,0-1-1 0 0,0 1 1 0 0,1-1-1 0 0,-1 1 1 0 0,0 0 0 0 0,1 0-1 0 0,-1 0 1 0 0,1 0-1 0 0,-1 0 1 0 0,1 0-1 0 0,-1 0 1 0 0,1 0-1 0 0,-1 1 1 0 0,1-1-1 0 0,0 0 1 0 0,-1 3-1 0 0,-8 6-1460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0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2759 0 0,'-1'2'207'0'0,"-5"11"7958"0"0,1-1-3633 0 0,3-7-3922 0 0,1 0 0 0 0,0 0-1 0 0,0 0 1 0 0,0 0 0 0 0,0 1 0 0 0,1 5-1 0 0,22 245 2320 0 0,-12-167-3338 0 0,-2-34-1334 0 0,-1-19-6739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0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27 5527 0 0,'0'0'423'0'0,"-15"1"10900"0"0,23-1-10756 0 0,0 0 0 0 0,-1 0 0 0 0,1-1 0 0 0,-1 0 0 0 0,9-2 0 0 0,24-2 661 0 0,64-4 790 0 0,22 0-1819 0 0,-83 11-1959 0 0,-22-1 687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0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18 919 0 0,'0'-18'18404'0'0,"1"20"-17817"0"0,4 10-231 0 0,-2 0-1 0 0,0 0 1 0 0,0 0 0 0 0,-1 0 0 0 0,2 24-1 0 0,-1-1 76 0 0,0 2-109 0 0,-1 0-1 0 0,-6 57 1 0 0,2-46-236 0 0,-19 196 59 0 0,20-233-150 0 0,0 45-279 0 0,1-34-552 0 0,0-20-27 0 0,4 9-2474 0 0,-4-9 1724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0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12295 0 0,'0'0'1112'0'0,"0"3"-804"0"0,1 32 1636 0 0,-4 37 0 0 0,1 1-573 0 0,2-67-1306 0 0,9 333 1015 0 0,0-166-1341 0 0,-9-126-867 0 0,2 4-3340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0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46 8751 0 0,'-4'-6'10019'0'0,"6"5"-9143"0"0,5-4-645 0 0,1 1 1 0 0,-1-1-1 0 0,1 1 0 0 0,0 1 1 0 0,0 0-1 0 0,0 0 0 0 0,0 1 0 0 0,0 0 1 0 0,14-2-1 0 0,-20 4-263 0 0,58-4-255 0 0,-53 5-508 0 0,1-1 1 0 0,-1 1-1 0 0,10 2 1 0 0,-5 1-893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08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7831 0 0,'2'0'8138'0'0,"50"-9"-1751"0"0,-3 1-5552 0 0,-30 7-707 0 0,27 0 0 0 0,-5 1-429 0 0,-14 2-146 0 0,-21-2-174 0 0,1 1 0 0 0,-1-1-1 0 0,13-1 1 0 0,-8-1-1466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0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7367 0 0,'1'0'568'0'0,"1"-2"0"0"0,0 0 0 0 0,0 0 0 0 0,1 1 0 0 0,-1-1-1 0 0,0 1 1 0 0,1 0 0 0 0,-1 0 0 0 0,4-1 0 0 0,-2 0 1832 0 0,-2 3-1440 0 0,1 1-801 0 0,0 0-1 0 0,0 0 1 0 0,0 1 0 0 0,0-1 0 0 0,-1 0-1 0 0,1 1 1 0 0,-1 0 0 0 0,0 0 0 0 0,1 0-1 0 0,-1 0 1 0 0,0 0 0 0 0,-1 0-1 0 0,1 0 1 0 0,-1 0 0 0 0,1 1 0 0 0,-1-1-1 0 0,0 1 1 0 0,0-1 0 0 0,0 5 0 0 0,2 11 302 0 0,0 0 0 0 0,-1 26 0 0 0,-2-40-372 0 0,0 47 399 0 0,-10 72 1 0 0,-17 50-987 0 0,24-155 348 0 0,-17 102-5349 0 0,20-119 3919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0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44 2303 0 0,'1'-6'86'0'0,"0"1"0"0"0,1 0 0 0 0,0 0 0 0 0,0 0 0 0 0,0 0 0 0 0,13-7 12345 0 0,-11 18-12076 0 0,-1 1-101 0 0,0 0 0 0 0,-1 1 0 0 0,0 0 0 0 0,0 0 0 0 0,-1-1 0 0 0,0 1 0 0 0,-1 0 0 0 0,1 0 0 0 0,-2 13 0 0 0,1 11 174 0 0,-3 137 631 0 0,0-112-972 0 0,-1 36-188 0 0,-1 40-80 0 0,4-45-6399 0 0,1-72 1034 0 0</inkml:trace>
  <inkml:trace contextRef="#ctx0" brushRef="#br0" timeOffset="1">10 396 5063 0 0,'-9'-12'10428'0'0,"16"6"-8321"0"0,0 1-1044 0 0,1 3-573 0 0,0-1 0 0 0,1 1 0 0 0,-1 0 0 0 0,0 1 0 0 0,1 0 0 0 0,-1 1 0 0 0,15 0 1 0 0,11-1-142 0 0,-7-1-338 0 0,1 2-1 0 0,45 4 1 0 0,-59-2-4134 0 0,26 8 0 0 0,-27-6-2227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4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85 940 4143 0 0,'0'0'4819'0'0,"-2"-6"-2340"0"0,-3-15-1233 0 0,1 0 1 0 0,1 0-1 0 0,1 0 1 0 0,1-1-1 0 0,1-27 1 0 0,-1-19-16 0 0,-15-130 1084 0 0,3 47-1246 0 0,-8-83-64 0 0,19 200-1699 0 0,-13-59-1 0 0,15 92 214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0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2759 0 0,'-2'1'9556'0'0,"2"-1"-9498"0"0,-30 14 6227 0 0,26-12-6064 0 0,1 0 0 0 0,-1 1 0 0 0,1-1 0 0 0,-1 1 0 0 0,1 0 0 0 0,0 0 0 0 0,0 0 0 0 0,0 0 0 0 0,-4 7 1 0 0,-15 25 545 0 0,2 0 1 0 0,-27 64-1 0 0,40-81-603 0 0,0 1 0 0 0,-7 36 0 0 0,13-48-164 0 0,0 1 0 0 0,1-1 0 0 0,-1 0 0 0 0,1 1 1 0 0,1-1-1 0 0,-1 0 0 0 0,2 1 0 0 0,-1-1 0 0 0,1 0 0 0 0,0 0 0 0 0,3 8 0 0 0,-4-11-47 0 0,1 1 0 0 0,0-1 0 0 0,0 1 0 0 0,1-1 0 0 0,0 0-1 0 0,-1 0 1 0 0,1 0 0 0 0,0 0 0 0 0,1-1 0 0 0,-1 1-1 0 0,1-1 1 0 0,0 0 0 0 0,0 0 0 0 0,0 0 0 0 0,0 0 0 0 0,0-1-1 0 0,5 3 1 0 0,-1-2-415 0 0,0 1-1 0 0,0-1 0 0 0,0-1 1 0 0,10 3-1 0 0,17-1-6177 0 0,-17-2 641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0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5 9215 0 0,'-3'-1'135'0'0,"0"0"0"0"0,0 0 0 0 0,-1 1 0 0 0,1-1 0 0 0,-1 1 0 0 0,1 0 0 0 0,0 0 0 0 0,-1 0 0 0 0,1 0 0 0 0,-1 1 0 0 0,1 0 0 0 0,0-1-1 0 0,-6 3 1 0 0,3-1 352 0 0,0 0-1 0 0,1 1 0 0 0,0-1 0 0 0,-1 1 0 0 0,1 0 1 0 0,0 1-1 0 0,-5 3 0 0 0,5-2-168 0 0,0 0 1 0 0,1 0-1 0 0,0 0 0 0 0,-1 1 0 0 0,2 0 1 0 0,-1-1-1 0 0,1 2 0 0 0,0-1 1 0 0,0 0-1 0 0,-2 9 0 0 0,4-13-272 0 0,0 1-1 0 0,0-1 1 0 0,1 1-1 0 0,-1 0 0 0 0,1-1 1 0 0,0 1-1 0 0,-1 0 1 0 0,1 0-1 0 0,1-1 1 0 0,-1 1-1 0 0,0 0 0 0 0,1-1 1 0 0,-1 1-1 0 0,1 0 1 0 0,0-1-1 0 0,0 1 1 0 0,0-1-1 0 0,0 1 0 0 0,0-1 1 0 0,1 1-1 0 0,-1-1 1 0 0,1 0-1 0 0,-1 0 1 0 0,1 0-1 0 0,0 0 0 0 0,0 0 1 0 0,4 4-1 0 0,0-2 2 0 0,1 0-1 0 0,-1-1 1 0 0,1 1-1 0 0,0-1 1 0 0,0 0-1 0 0,0-1 1 0 0,0 0-1 0 0,10 2 1 0 0,-3-2-20 0 0,0-1 1 0 0,0 0-1 0 0,20-2 0 0 0,-32 1-27 0 0,-1 0 0 0 0,0 0 0 0 0,0 0 0 0 0,1 0 0 0 0,-1 0 0 0 0,0 0 0 0 0,0 0 0 0 0,1-1 0 0 0,-1 1 0 0 0,0 0 0 0 0,0-1 0 0 0,0 1 0 0 0,1-1 0 0 0,-1 1 0 0 0,0-1 0 0 0,0 0 0 0 0,0 1 0 0 0,0-1 0 0 0,0 0 0 0 0,0 0 0 0 0,1-1 0 0 0,1-2 0 0 0,1 1 0 0 0,-2 2 0 0 0,-1-1 0 0 0,1 0 0 0 0,-1 1 0 0 0,0-1 0 0 0,1 0 0 0 0,-1 1 0 0 0,0-1 0 0 0,0 0 0 0 0,0 0 0 0 0,-1 0 0 0 0,2-3 0 0 0,-1 2-9 0 0,1 0-1 0 0,-1-1 1 0 0,0 1-1 0 0,-1-1 1 0 0,1 1 0 0 0,0-1-1 0 0,-1 1 1 0 0,0-1-1 0 0,0 0 1 0 0,0 1-1 0 0,-1-7 1 0 0,0 2-79 0 0,-1 1 0 0 0,0-1 1 0 0,-1 1-1 0 0,-5-11 0 0 0,5 13-151 0 0,0 1-1 0 0,0-1 0 0 0,-1 1 0 0 0,0-1 1 0 0,0 1-1 0 0,0 0 0 0 0,-1 0 1 0 0,-4-3-1 0 0,7 6 5 0 0,8 14-514 0 0,3 8 794 0 0,4 7 577 0 0,0 0 0 0 0,-3 1 0 0 0,15 58 0 0 0,-22-68-265 0 0,-1 0 0 0 0,-1 0 0 0 0,-1 0 0 0 0,-1 1-1 0 0,-4 31 1 0 0,3-40-152 0 0,0-1 0 0 0,-1-1-1 0 0,0 1 1 0 0,0 0 0 0 0,-1-1 0 0 0,-1 1-1 0 0,1-1 1 0 0,-1 0 0 0 0,-1-1 0 0 0,0 1-1 0 0,0-1 1 0 0,-10 11 0 0 0,10-15-123 0 0,0 0 0 0 0,0 0-1 0 0,0 0 1 0 0,0 0 0 0 0,-1-1 0 0 0,1 0 0 0 0,-1-1 0 0 0,0 1-1 0 0,-13 2 1 0 0,10-3-335 0 0,0-1-1 0 0,0 0 0 0 0,0 0 1 0 0,0-1-1 0 0,0 0 0 0 0,-15-2 0 0 0,-4-4-6824 0 0,13 2 215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0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13391 0 0,'0'0'1210'0'0,"1"2"-996"0"0,27 48 3490 0 0,54 73 0 0 0,-57-90-2703 0 0,-2 2-1 0 0,-1 0 1 0 0,-2 1-1 0 0,29 72 1 0 0,-46-101-932 0 0,-1 1 1 0 0,0-1 0 0 0,-1 0-1 0 0,1 1 1 0 0,-2-1-1 0 0,1 1 1 0 0,-1-1 0 0 0,0 1-1 0 0,0-1 1 0 0,-1 1-1 0 0,0-1 1 0 0,-1 0 0 0 0,1 1-1 0 0,-4 7 1 0 0,-1 1 18 0 0,-1 0 0 0 0,-1 0 1 0 0,-1 0-1 0 0,-19 26 0 0 0,24-36-171 0 0,-1-1 0 0 0,-1 0 0 0 0,1 1 0 0 0,-1-2 0 0 0,1 1 0 0 0,-1-1 0 0 0,-7 4-1 0 0,-11 6-2890 0 0,18-10 1365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3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5 384 3679 0 0,'-5'-5'13324'0'0,"24"4"-12509"0"0,1 0 0 0 0,-1-2-1 0 0,0 0 1 0 0,0-1 0 0 0,26-9-1 0 0,89-43 335 0 0,-17 7-686 0 0,-50 25-436 0 0,0-3-1 0 0,88-50 1 0 0,-112 51-27 0 0,69-28 0 0 0,-81 37-2 0 0,-26 14 23 0 0,-1 0 0 0 0,1 0 1 0 0,0 1-1 0 0,0-1 0 0 0,0 1 1 0 0,0 1-1 0 0,0-1 0 0 0,7-1 0 0 0,-2 2 113 0 0,0 1-1 0 0,0-1 1 0 0,-1 2-1 0 0,1-1 1 0 0,0 1-1 0 0,0 1 0 0 0,15 4 1 0 0,-11-1-122 0 0,1 0 0 0 0,-1 1 0 0 0,0 1 0 0 0,15 10 0 0 0,166 93 492 0 0,-144-86-79 0 0,106 34 0 0 0,-113-45-297 0 0,104 35 121 0 0,-99-24-144 0 0,-32-15-625 0 0,28 10-1 0 0,-41-17-574 0 0,0-1-1304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3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5551 0 0,'1'-12'598'0'0,"0"-5"10922"0"0,0 35-10464 0 0,5 29 0 0 0,1 4-414 0 0,1 23 38 0 0,1 18-144 0 0,9 131 499 0 0,-7-107-510 0 0,-1-50-348 0 0,-6-41 110 0 0,2 45 1 0 0,-8-44 200 0 0,2-25-328 0 0,0-1-150 0 0,0 0 0 0 0,0 0 0 0 0,0 0 0 0 0,-1 0 0 0 0,1 1 0 0 0,0-1 0 0 0,0 0-1 0 0,0 0 1 0 0,0 0 0 0 0,0 0 0 0 0,0 0 0 0 0,0 0 0 0 0,0 0 0 0 0,-1 0 0 0 0,1 1 0 0 0,0-1 0 0 0,0 0 0 0 0,0 0-1 0 0,0 0 1 0 0,0 0 0 0 0,0 0 0 0 0,0 0 0 0 0,0 1 0 0 0,0-1 0 0 0,0 0 0 0 0,0 0 0 0 0,0 0 0 0 0,0 0 0 0 0,0 0-1 0 0,0 1 1 0 0,0-1 0 0 0,0 0 0 0 0,0 0 0 0 0,0 0 0 0 0,0 0 0 0 0,0 0 0 0 0,0 0 0 0 0,0 1 0 0 0,0-1 0 0 0,0 0 0 0 0,1 0-1 0 0,-1 0 1 0 0,0 0 0 0 0,0 0 0 0 0,0 0 0 0 0,0 0 0 0 0,0 1 0 0 0,0-1 0 0 0,0 0 0 0 0,0 0 0 0 0,1 0 0 0 0,-1 0-1 0 0,0 0 1 0 0,0 0 0 0 0,0 0 0 0 0,0 0 0 0 0,1 0 0 0 0,6 7 391 0 0,5-3-373 0 0,2-1-1 0 0,-1 0 1 0 0,0-1-1 0 0,0-1 1 0 0,1 0-1 0 0,13-1 1 0 0,28 3 43 0 0,-10 3 21 0 0,0 2 0 0 0,-1 3 0 0 0,46 16 0 0 0,-22-1 112 0 0,76 40 0 0 0,36 46 778 0 0,-129-77-476 0 0,-12-17-167 0 0,-37-17-333 0 0,1-1 0 0 0,-1 0 0 0 0,1-1-1 0 0,-1 1 1 0 0,1 0 0 0 0,-1-1 0 0 0,1 1 0 0 0,3-3 0 0 0,32-8-6 0 0,-30 9 0 0 0,1 0 0 0 0,-1 0 0 0 0,0-1 0 0 0,13-7 0 0 0,4-3-62 0 0,0 1 0 0 0,1 1 0 0 0,53-15 0 0 0,87-10-112 0 0,-135 30 169 0 0,54-7-26 0 0,20-3 9 0 0,-93 13 22 0 0,1 0 0 0 0,20-9 0 0 0,25-10 53 0 0,-54 21-66 0 0,0-1 0 0 0,-1 0 0 0 0,0 0 0 0 0,1 0 0 0 0,-1 0 0 0 0,0 0 0 0 0,0-1 0 0 0,0 1 0 0 0,3-4 0 0 0,-4 3-4 0 0,-1 0 1 0 0,1 0 0 0 0,-1 0 0 0 0,1 0-1 0 0,-1 0 1 0 0,0-1 0 0 0,0 1-1 0 0,1-6 1 0 0,27-199 16 0 0,-17-1 0 0 0,-11 198 0 0 0,3-91 25 0 0,-9-111-1 0 0,2 137-1149 0 0,-2 47-1812 0 0,3 24-42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3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8031 0 0,'0'0'2670'0'0,"11"-17"1252"0"0,-4 14-3320 0 0,1 1 0 0 0,0 0 0 0 0,0 0 0 0 0,0 0-1 0 0,0 1 1 0 0,0 0 0 0 0,11 0 0 0 0,29-3 399 0 0,-10-5-649 0 0,70-24 0 0 0,58-25-2299 0 0,-125 45-3124 0 0,-31 9-287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3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0,'5'1'8195'0'0,"7"2"-5392"0"0,8 3-786 0 0,-1 1 0 0 0,37 19 0 0 0,-36-16-1396 0 0,1 0 0 0 0,22 6 0 0 0,-2-4-491 0 0,1-1 1 0 0,44 4-1 0 0,-62-8-1942 0 0,-9 1-4797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3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1375 0 0,'1'-24'217'0'0,"-1"-1"14428"0"0,2 27-14433 0 0,-1 0 1 0 0,0 0-1 0 0,0 0 0 0 0,-1 0 1 0 0,1 0-1 0 0,0 0 1 0 0,-1 0-1 0 0,1 2 1 0 0,0-1 20 0 0,3 14 301 0 0,-1 0 1 0 0,-1 0 0 0 0,0 0-1 0 0,-2 1 1 0 0,0 19-1 0 0,0 18 64 0 0,2 27-154 0 0,1 18-982 0 0,4-34-2956 0 0,-4-51 1918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3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19 331 3223 0 0,'-1'1'57'0'0,"-17"-7"13737"0"0,19 8-13058 0 0,-1-2-705 0 0,0 0 0 0 0,0 0 0 0 0,0 0 0 0 0,0 0 0 0 0,0 0 0 0 0,1 1 0 0 0,-1-1 0 0 0,0 0 0 0 0,0 0 0 0 0,0 0 0 0 0,0 0 0 0 0,0 0 0 0 0,0 0 0 0 0,0 0 0 0 0,0 1 0 0 0,0-1 0 0 0,0 0 0 0 0,0 0 0 0 0,0 0 0 0 0,0 0 1 0 0,0 0-1 0 0,1 0 0 0 0,-1 0 0 0 0,0 0 0 0 0,0 0 0 0 0,0 0 0 0 0,0 1 0 0 0,0-1 0 0 0,0 0 0 0 0,0 0 0 0 0,1 0 0 0 0,-1 0 0 0 0,0 0 0 0 0,0 0 0 0 0,0 0 0 0 0,0 0 0 0 0,0 0 0 0 0,0 0 0 0 0,1 0 0 0 0,30-5 703 0 0,0-1 0 0 0,-1-1 0 0 0,0-1 0 0 0,0-2 0 0 0,48-23 0 0 0,-16 2-644 0 0,112-49 116 0 0,-136 63-207 0 0,48-27-1 0 0,-19 7 21 0 0,0 8 765 0 0,-65 28-732 0 0,1 0 5 0 0,0-1 1 0 0,-1 1 0 0 0,1 0-1 0 0,-1-1 1 0 0,0 0-1 0 0,1 0 1 0 0,1-2-1 0 0,-3 4-39 0 0,-1 0 0 0 0,1-1-1 0 0,0 1 1 0 0,-1 0 0 0 0,1-1 0 0 0,0 1-1 0 0,-1 0 1 0 0,1 0 0 0 0,0 0 0 0 0,-1 0-1 0 0,1-1 1 0 0,0 1 0 0 0,0 0 0 0 0,-1 0 0 0 0,1 0-1 0 0,0 1 1 0 0,-1-1 0 0 0,1 0 0 0 0,0 0-1 0 0,-1 0 1 0 0,2 1 0 0 0,-1-1 7 0 0,0 0 0 0 0,0 1 1 0 0,0-1-1 0 0,0 0 0 0 0,0 0 1 0 0,0 0-1 0 0,0 0 0 0 0,0 0 1 0 0,0 0-1 0 0,0 0 0 0 0,0 0 1 0 0,0 0-1 0 0,2-1 0 0 0,3-1 95 0 0,0 1-1 0 0,0-1 0 0 0,0 1 0 0 0,1 1 0 0 0,-1-1 0 0 0,1 1 1 0 0,9 1-1 0 0,-2 1-101 0 0,0 0 1 0 0,0 1-1 0 0,-1 1 1 0 0,1 0 0 0 0,-1 0-1 0 0,0 2 1 0 0,0-1-1 0 0,13 10 1 0 0,14 9 32 0 0,40 35-1 0 0,-3-3 143 0 0,80 33 415 0 0,-97-57-411 0 0,-17-8-107 0 0,36 19-874 0 0,-78-43 465 0 0,13 8-1161 0 0,-13-8 1010 0 0,5 4 384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3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57 919 0 0,'3'-11'80'0'0,"-2"-4"2657"0"0,-1 12-1669 0 0,0 0 0 0 0,1 0 0 0 0,-1 0 0 0 0,0 0 0 0 0,1 0 0 0 0,0 0-1 0 0,1-5 2600 0 0,-1 8-3532 0 0,-1 0-1 0 0,0 0 1 0 0,0 0 0 0 0,0 0 0 0 0,1 0 0 0 0,-1-1-1 0 0,0 1 1 0 0,0 0 0 0 0,1 0 0 0 0,-1 0-1 0 0,0 0 1 0 0,0 0 0 0 0,0 0 0 0 0,1 0 0 0 0,-1 0-1 0 0,0 0 1 0 0,1 0 0 0 0,-1 0 0 0 0,0 0-1 0 0,0 0 1 0 0,1 0 0 0 0,-1 0 0 0 0,0 0-1 0 0,1 0 1 0 0,1 3 71 0 0,0 1 0 0 0,-1-1 0 0 0,1 0 1 0 0,0 0-1 0 0,-1 1 0 0 0,0-1 0 0 0,0 1 0 0 0,0 0 0 0 0,0-1 0 0 0,0 1 0 0 0,-1 5 0 0 0,0 47 890 0 0,-1-30-715 0 0,16 326 389 0 0,-13-334-1428 0 0,-1 1 0 0 0,2-1-1 0 0,6 22 1 0 0,-9-39-54 0 0,10-11-3447 0 0,-6 4 2271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4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849 417 1375 0 0,'0'0'6282'0'0,"-8"-4"-3149"0"0,-37-25 1688 0 0,34 22-4219 0 0,1-1 1 0 0,-1 2-1 0 0,-1-1 1 0 0,-13-5-1 0 0,-8 1 176 0 0,-91-36 1164 0 0,80 28-1258 0 0,2 0-1 0 0,-64-41 1 0 0,50 20-240 0 0,34 22-245 0 0,-1 2-1 0 0,-1 0 1 0 0,-1 2-1 0 0,-39-17 1 0 0,22 11-69 0 0,33 15-126 0 0,1 1 0 0 0,-1 0 0 0 0,0 0-1 0 0,0 1 1 0 0,0 0 0 0 0,0 1-1 0 0,-18-3 1 0 0,6 3 362 0 0,9 2-2186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3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0,'0'0'3407'0'0,"4"6"-691"0"0,0 2-2225 0 0,-1 1 0 0 0,0 0 0 0 0,0 0 0 0 0,-1 0 0 0 0,0 0 0 0 0,-1 1-1 0 0,0-1 1 0 0,0 12 0 0 0,0-2-73 0 0,5 45 485 0 0,14 156 342 0 0,-17-204-1375 0 0,0 1-1 0 0,8 25 1 0 0,7 6-3190 0 0,-11-36-481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3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45 7831 0 0,'0'0'706'0'0,"-16"-11"996"0"0,14 9-1050 0 0,-1 1-1 0 0,1-1 1 0 0,-1 1-1 0 0,1 0 0 0 0,-1 0 1 0 0,0 0-1 0 0,1 0 0 0 0,-1 1 1 0 0,0-1-1 0 0,0 1 1 0 0,-3-1-1 0 0,4 1-552 0 0,0 0 0 0 0,0 1 0 0 0,-1-1 0 0 0,1 1 0 0 0,0-1 0 0 0,0 1 0 0 0,0-1 0 0 0,0 1 0 0 0,0 0 0 0 0,0 0 0 0 0,0 0 0 0 0,0 0 0 0 0,0 1 0 0 0,0-1 0 0 0,0 0-1 0 0,1 1 1 0 0,-1-1 0 0 0,1 1 0 0 0,-1 0 0 0 0,1-1 0 0 0,-1 1 0 0 0,1 0 0 0 0,-1 3 0 0 0,-2 2-82 0 0,0 0 0 0 0,1 0 0 0 0,0 1 0 0 0,1-1 0 0 0,0 1 0 0 0,0 0 0 0 0,0 0 0 0 0,1 0 0 0 0,1-1 0 0 0,-1 1 0 0 0,1 0 0 0 0,0 0 0 0 0,1 0 0 0 0,2 13 0 0 0,-2-16-16 0 0,0-1 0 0 0,0 0 0 0 0,1 1-1 0 0,0-1 1 0 0,-1 0 0 0 0,2 0 0 0 0,-1 0 0 0 0,0 0 0 0 0,1 0 0 0 0,-1-1 0 0 0,1 1 0 0 0,0-1 0 0 0,1 0 0 0 0,-1 1-1 0 0,0-1 1 0 0,1-1 0 0 0,0 1 0 0 0,0 0 0 0 0,-1-1 0 0 0,1 0 0 0 0,1 0 0 0 0,-1 0 0 0 0,0-1 0 0 0,0 1-1 0 0,1-1 1 0 0,-1 0 0 0 0,6 1 0 0 0,-4-2 19 0 0,0 1-1 0 0,1-1 1 0 0,-1 0 0 0 0,1 0-1 0 0,-1-1 1 0 0,0 0 0 0 0,1 0-1 0 0,-1 0 1 0 0,0-1 0 0 0,0 0-1 0 0,0 0 1 0 0,0-1-1 0 0,0 0 1 0 0,-1 0 0 0 0,1 0-1 0 0,-1 0 1 0 0,0-1 0 0 0,0 0-1 0 0,0 0 1 0 0,0-1 0 0 0,5-6-1 0 0,-4 3 152 0 0,-1 0-1 0 0,0 0 1 0 0,0-1 0 0 0,-1 0-1 0 0,0 1 1 0 0,-1-1 0 0 0,0-1-1 0 0,3-17 1 0 0,-5 22-98 0 0,0 1 1 0 0,-1 0-1 0 0,0 0 0 0 0,0-1 1 0 0,0 1-1 0 0,0 0 0 0 0,-1-1 1 0 0,1 1-1 0 0,-1 0 0 0 0,0 0 1 0 0,-1 0-1 0 0,1 0 0 0 0,-1 0 1 0 0,0 0-1 0 0,0 0 0 0 0,0 0 1 0 0,0 1-1 0 0,0-1 0 0 0,-1 1 1 0 0,0-1-1 0 0,0 1 0 0 0,-4-4 1 0 0,4 5-31 0 0,0-1-1 0 0,-1 1 1 0 0,1 0 0 0 0,-1 0 0 0 0,1 0 0 0 0,-1 1-1 0 0,0-1 1 0 0,1 1 0 0 0,-1 0 0 0 0,0 0 0 0 0,0 0-1 0 0,0 1 1 0 0,-4-1 0 0 0,5 1-54 0 0,0 0 0 0 0,0 0 0 0 0,1 1-1 0 0,-1-1 1 0 0,0 1 0 0 0,0-1 0 0 0,0 1 0 0 0,1 0-1 0 0,-1 0 1 0 0,1 0 0 0 0,-1 1 0 0 0,1-1 0 0 0,-1 0-1 0 0,1 1 1 0 0,0 0 0 0 0,-1-1 0 0 0,1 1 0 0 0,-4 4-1 0 0,2-1-251 0 0,1 0 0 0 0,-1 0-1 0 0,1 1 1 0 0,-4 5-1 0 0,-1 14-7308 0 0,4-13 732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4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0 361 455 0 0,'0'0'13486'0'0,"17"15"-8116"0"0,-15-15-5247 0 0,0 1 0 0 0,-1-1-1 0 0,1 0 1 0 0,0 1 0 0 0,-1-1 0 0 0,1 0 0 0 0,0 0-1 0 0,-1 0 1 0 0,1 0 0 0 0,0 0 0 0 0,0 0-1 0 0,-1-1 1 0 0,1 1 0 0 0,0 0 0 0 0,-1-1-1 0 0,1 1 1 0 0,2-2 0 0 0,28-14 1055 0 0,-31 16-1155 0 0,57-31 1429 0 0,29-16 117 0 0,-26 12-872 0 0,-31 18-430 0 0,0-1 0 0 0,50-40-1 0 0,-40 26-186 0 0,31-31 71 0 0,-55 46-724 0 0,-14 13 348 0 0,1 1 0 0 0,0 0 0 0 0,0-1 0 0 0,0 1 0 0 0,0 1 0 0 0,0-1-1 0 0,0 0 1 0 0,1 1 0 0 0,5-3 0 0 0,0-2-3723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46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8287 0 0,'3'-4'9103'0'0,"-3"4"-8953"0"0,7 8 1914 0 0,4 15-1773 0 0,-3 3 316 0 0,-2 1-1 0 0,6 53 0 0 0,-6 58-423 0 0,-1-21-878 0 0,-4-93-461 0 0,1 4-1209 0 0,0-10-2450 0 0,1-5-756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46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5063 0 0,'11'-7'12247'0'0,"2"33"-11481"0"0,-2 1 0 0 0,0 1 0 0 0,12 55 0 0 0,-15-52-631 0 0,12 61-161 0 0,-15-65-152 0 0,4 25-443 0 0,8 31-4694 0 0,-13-65-119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46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9 12895 0 0,'0'0'998'0'0,"-11"4"6547"0"0,90-11-6005 0 0,-26 3-4855 0 0,-36 2-3861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4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11519 0 0,'0'0'528'0'0,"-5"13"192"0"0,3-7-406 0 0,1-1-1 0 0,0 0 1 0 0,1 1-1 0 0,-1-1 0 0 0,1 1 1 0 0,0-1-1 0 0,2 11 1 0 0,11 40 3932 0 0,-4-20-2869 0 0,26 140-1488 0 0,-27-137-813 0 0,4 23-1678 0 0,-5-34-2869 0 0,-5-15 376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5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9215 0 0,'-10'-9'10030'0'0,"37"11"-7789"0"0,-1 0 1 0 0,29 7 0 0 0,31 4-2362 0 0,-75-13-407 0 0,0 0 0 0 0,0 0 0 0 0,0-1 0 0 0,-1 0 0 0 0,22-5 0 0 0,-18 1-1042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7:1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0 352 6911 0 0,'0'0'6392'0'0,"14"9"-3904"0"0,23 3 299 0 0,46 7-1 0 0,-74-17-2552 0 0,20 2 144 0 0,1-1-1 0 0,0-1 1 0 0,-1-2 0 0 0,37-4 0 0 0,24 0-66 0 0,30-3 218 0 0,16 0 4 0 0,-75 4-290 0 0,-27 0-93 0 0,98-10 600 0 0,-72 7-685 0 0,-52 5 18 0 0,269-30 1113 0 0,-106 14-674 0 0,-98 13-442 0 0,25-1 46 0 0,56-1 1 0 0,-11 0 167 0 0,-81 3-283 0 0,47-4 41 0 0,16-4 11 0 0,-120 11-68 0 0,0 0 0 0 0,0-1 0 0 0,0 1 0 0 0,0-1 0 0 0,0 0 0 0 0,-1 0 0 0 0,1-1 0 0 0,0 1 0 0 0,0-1 0 0 0,-1 0 0 0 0,1-1 0 0 0,-1 1 0 0 0,0-1 0 0 0,0 0 0 0 0,6-4 0 0 0,-9 5 4 0 0,1 1 0 0 0,-1 0-1 0 0,0-1 1 0 0,0 1 0 0 0,0-1 0 0 0,0 1 0 0 0,0-1-1 0 0,-1 1 1 0 0,1-1 0 0 0,0 0 0 0 0,-1 1 0 0 0,1-1-1 0 0,-1 0 1 0 0,0 0 0 0 0,1 1 0 0 0,-1-1 0 0 0,0-3-1 0 0,0 2-5 0 0,-1 0 0 0 0,1 0 0 0 0,-1 0-1 0 0,0 0 1 0 0,0 0 0 0 0,0 0-1 0 0,0 1 1 0 0,0-1 0 0 0,-4-4 0 0 0,0-1-14 0 0,0 1 0 0 0,-1 0 1 0 0,0 1-1 0 0,-1-1 0 0 0,0 1 1 0 0,-8-6-1 0 0,-21-13 17 0 0,-2 2 0 0 0,0 1 0 0 0,-43-17 0 0 0,55 31-301 0 0,38 26-91 0 0,-6-12 267 0 0,1 1 0 0 0,1-1 0 0 0,-1 0-1 0 0,1-1 1 0 0,12 7 0 0 0,6 4-92 0 0,40 23-205 0 0,-49-30 395 0 0,-1 0-1 0 0,0 1 1 0 0,-1 0-1 0 0,0 1 1 0 0,17 16-1 0 0,-31-25 75 0 0,1 0 1 0 0,0 0-1 0 0,0 0 0 0 0,-1 0 0 0 0,0 1 1 0 0,1-1-1 0 0,-1 0 0 0 0,0 1 0 0 0,0-1 1 0 0,0 0-1 0 0,0 1 0 0 0,-1 0 0 0 0,1-1 1 0 0,-1 1-1 0 0,1-1 0 0 0,-1 1 0 0 0,0 0 1 0 0,0-1-1 0 0,0 1 0 0 0,0 0 0 0 0,-1-1 0 0 0,1 1 1 0 0,-1-1-1 0 0,1 1 0 0 0,-3 3 0 0 0,-1 4 240 0 0,-1 0-1 0 0,-1-1 0 0 0,0 0 0 0 0,-13 17 0 0 0,13-19-237 0 0,-39 43 284 0 0,35-41-652 0 0,0 1-1 0 0,1 0 1 0 0,1 0-1 0 0,-1 1 0 0 0,2 0 1 0 0,-1 0-1 0 0,2 1 0 0 0,-7 16 1 0 0,-1 6-4009 0 0,11-21 2567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7:3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184 222 9559 0 0,'-22'-61'1853'0'0,"15"40"250"0"0,0 1-1 0 0,-15-29 0 0 0,20 44-1750 0 0,-1 0-1 0 0,0 0 1 0 0,0 1 0 0 0,-1-1-1 0 0,1 1 1 0 0,-1-1-1 0 0,-5-3 1 0 0,7 7-305 0 0,1 0 1 0 0,0 0-1 0 0,0 1 1 0 0,0-1-1 0 0,-1 1 0 0 0,1-1 1 0 0,0 1-1 0 0,0-1 0 0 0,-1 1 1 0 0,1 0-1 0 0,0 0 1 0 0,-1-1-1 0 0,1 1 0 0 0,-1 0 1 0 0,1 0-1 0 0,0 1 1 0 0,-1-1-1 0 0,1 0 0 0 0,0 0 1 0 0,-1 1-1 0 0,1-1 0 0 0,0 0 1 0 0,-1 1-1 0 0,1-1 1 0 0,0 1-1 0 0,0 0 0 0 0,0 0 1 0 0,0-1-1 0 0,-1 1 1 0 0,1 0-1 0 0,0 0 0 0 0,0 0 1 0 0,0 0-1 0 0,1 0 0 0 0,-3 2 1 0 0,-2 3-35 0 0,0 1 0 0 0,1 0-1 0 0,0 0 1 0 0,0 0 0 0 0,0 0 0 0 0,1 0 0 0 0,0 1 0 0 0,1-1 0 0 0,-1 1 0 0 0,0 9-1 0 0,0 0 9 0 0,0 1 0 0 0,1-1 0 0 0,2 27 0 0 0,0-35 16 0 0,1 1-1 0 0,0-1 1 0 0,1 0-1 0 0,0 0 1 0 0,1 0 0 0 0,0 0-1 0 0,0-1 1 0 0,0 1-1 0 0,1-1 1 0 0,1 0-1 0 0,-1 0 1 0 0,1 0 0 0 0,11 12-1 0 0,-12-16-11 0 0,-1 0 0 0 0,1-1 0 0 0,0 1 0 0 0,0-1 0 0 0,0 0 0 0 0,0 0 0 0 0,1-1 0 0 0,-1 1-1 0 0,1-1 1 0 0,-1 0 0 0 0,1 0 0 0 0,0 0 0 0 0,0-1 0 0 0,0 0 0 0 0,0 0 0 0 0,0 0 0 0 0,0 0 0 0 0,0-1 0 0 0,0 0 0 0 0,0 0 0 0 0,0-1-1 0 0,1 1 1 0 0,-1-1 0 0 0,0 0 0 0 0,8-3 0 0 0,-4 1 130 0 0,1-1-1 0 0,-1 0 1 0 0,0 0-1 0 0,0-1 1 0 0,-1-1-1 0 0,1 1 1 0 0,9-9-1 0 0,-13 9-58 0 0,-1 1-1 0 0,1-1 1 0 0,-1 0-1 0 0,0-1 1 0 0,0 1-1 0 0,0 0 1 0 0,-1-1-1 0 0,0 0 1 0 0,0 0-1 0 0,-1 0 0 0 0,1 0 1 0 0,1-9-1 0 0,-2 4-30 0 0,0 1-1 0 0,0 0 0 0 0,-1-1 0 0 0,-1 1 0 0 0,0-1 0 0 0,0 1 1 0 0,-1 0-1 0 0,0-1 0 0 0,-1 1 0 0 0,-1 0 0 0 0,1-1 0 0 0,-1 2 1 0 0,-1-1-1 0 0,0 0 0 0 0,-6-11 0 0 0,5 13-7 0 0,0 0 0 0 0,-1 1 0 0 0,0 0 0 0 0,-1 0 0 0 0,1 0 0 0 0,-11-8 0 0 0,13 12-56 0 0,0-1-1 0 0,-1 1 1 0 0,1 0 0 0 0,-1 0-1 0 0,0 1 1 0 0,0 0 0 0 0,0-1-1 0 0,0 2 1 0 0,-1-1 0 0 0,1 1-1 0 0,-11-2 1 0 0,13 3-56 0 0,0 0 0 0 0,1 0 0 0 0,-1 1 0 0 0,0-1 0 0 0,1 1 0 0 0,-1-1 0 0 0,0 1 0 0 0,1 0 0 0 0,-1 0 0 0 0,1 0 0 0 0,-1 1 0 0 0,1-1 0 0 0,0 1 0 0 0,-1-1 0 0 0,1 1 0 0 0,0 0 0 0 0,0 0 0 0 0,0-1-1 0 0,0 1 1 0 0,1 1 0 0 0,-1-1 0 0 0,1 0 0 0 0,-1 0 0 0 0,1 1 0 0 0,0-1 0 0 0,-2 4 0 0 0,-10 33-2669 0 0,7-2-4326 0 0,4-17 15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3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10591 0 0,'0'0'819'0'0,"1"2"-534"0"0,3 12 571 0 0,6 25-1 0 0,-4-12-82 0 0,13 75 276 0 0,-9-40-490 0 0,9 47 537 0 0,36 166-470 0 0,-30-181-406 0 0,-2-7-1306 0 0,-9-29-3850 0 0,-9-36-108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4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895 3 919 0 0,'0'0'12432'0'0,"-12"-2"-9945"0"0,-5 10-1970 0 0,0 1 0 0 0,1 1 0 0 0,0 1 0 0 0,-25 21 0 0 0,-36 38 416 0 0,0-1-238 0 0,55-50-478 0 0,-3 2 110 0 0,-1-1-1 0 0,-53 32 0 0 0,-77 46 606 0 0,99-59-625 0 0,12-11-197 0 0,23-15-42 0 0,-33 26-1 0 0,-60 52 106 0 0,113-89-349 0 0,1 0 0 0 0,-1 0 0 0 0,0 0 0 0 0,1 0 0 0 0,0 0-1 0 0,-1 1 1 0 0,1-1 0 0 0,0 0 0 0 0,0 1 0 0 0,0-1-1 0 0,-1 5 1 0 0,0 14-8145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7:1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1 521 9007 0 0,'0'0'3588'0'0,"9"1"-2537"0"0,3-3-614 0 0,-1-1 0 0 0,0 0-1 0 0,0 0 1 0 0,0-1 0 0 0,12-6 0 0 0,-8 4 35 0 0,50-24 475 0 0,0-2 0 0 0,-3-3 0 0 0,89-65 0 0 0,-86 54-843 0 0,103-54 0 0 0,-12 7 24 0 0,-149 88-77 0 0,0 0 0 0 0,0 0-1 0 0,-1 0 1 0 0,0-1 0 0 0,10-13-1 0 0,-15 19 128 0 0,5-5 531 0 0,-5 4-690 0 0,-1 1 1 0 0,0 0 0 0 0,0-1-1 0 0,1 1 1 0 0,-1 0 0 0 0,1 0-1 0 0,-1-1 1 0 0,0 1-1 0 0,1 0 1 0 0,-1 0 0 0 0,0 0-1 0 0,1 0 1 0 0,-1-1 0 0 0,1 1-1 0 0,-1 0 1 0 0,1 0 0 0 0,-1 0-1 0 0,0 0 1 0 0,1 0 0 0 0,-1 0-1 0 0,1 0 1 0 0,-1 0 0 0 0,1 0-1 0 0,-1 0 1 0 0,0 0 0 0 0,1 1-1 0 0,-1-1 1 0 0,1 0 0 0 0,0 0-1 0 0,11 5 4 0 0,1 0 1 0 0,-1 1-1 0 0,0 0 0 0 0,-1 1 1 0 0,1 0-1 0 0,10 9 0 0 0,-8-6 14 0 0,292 178 408 0 0,-134-87-139 0 0,-115-70-78 0 0,100 40 0 0 0,-142-66-204 0 0,0 0 1 0 0,21 3-1 0 0,7 2-820 0 0,-41-10 460 0 0,0 1 0 0 0,-1 0 1 0 0,1 0-1 0 0,0 0 0 0 0,-1 0 0 0 0,1 0 0 0 0,-1 0 0 0 0,3 3 1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7:2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1375 0 0,'0'0'8607'0'0,"23"7"-4414"0"0,-18-4-3972 0 0,0 0 1 0 0,0 1-1 0 0,0 0 0 0 0,0 0 0 0 0,0 0 0 0 0,-1 1 0 0 0,0-1 0 0 0,0 1 1 0 0,0 0-1 0 0,-1 0 0 0 0,0 0 0 0 0,6 12 0 0 0,1 6 548 0 0,12 46 0 0 0,-13-42-236 0 0,45 188 1770 0 0,-30-111-1808 0 0,36 190 782 0 0,-57-256-1030 0 0,-2-30-132 0 0,-1 1 0 0 0,1-1 0 0 0,1 0 1 0 0,-1 1-1 0 0,4 8 0 0 0,-4-16 46 0 0,-1 0-81 0 0,2 2-1 0 0,0-1-63 0 0,0 0 0 0 0,0 0 0 0 0,1-1 0 0 0,-1 1 0 0 0,1-1 0 0 0,-1 0 0 0 0,1 1 0 0 0,-1-1-1 0 0,1-1 1 0 0,0 1 0 0 0,-1 0 0 0 0,1 0 0 0 0,0-1 0 0 0,3 0 0 0 0,-4 1 6 0 0,513 80 539 0 0,-315-35-359 0 0,-192-44-169 0 0,3 1 149 0 0,0 1 0 0 0,20 10 0 0 0,18 8 88 0 0,-45-21-268 0 0,0 0-1 0 0,0 0 0 0 0,0 0 1 0 0,0 0-1 0 0,0-1 1 0 0,0 1-1 0 0,0-1 1 0 0,0 0-1 0 0,0 0 1 0 0,0-1-1 0 0,0 1 1 0 0,5-2-1 0 0,5-2 10 0 0,1-1 0 0 0,14-6 0 0 0,13-5 1 0 0,208-41-269 0 0,-194 46 222 0 0,32-8 22 0 0,74-13 14 0 0,-142 31-1 0 0,-14 1 0 0 0,0-1 0 0 0,0 1 0 0 0,1-1 0 0 0,-1 0 0 0 0,7-3 0 0 0,-10 3 1 0 0,0 0-1 0 0,-1 0 1 0 0,1 0-1 0 0,-1-1 1 0 0,1 1 0 0 0,-1-1-1 0 0,0 1 1 0 0,1-1-1 0 0,-1 0 1 0 0,0 0 0 0 0,0 0-1 0 0,0 0 1 0 0,-1 0-1 0 0,1-1 1 0 0,0 1-1 0 0,-1 0 1 0 0,1-1 0 0 0,-1 1-1 0 0,1-4 1 0 0,1-3 11 0 0,0 0 0 0 0,-1 0 0 0 0,0 0 0 0 0,0-10 0 0 0,0 11-9 0 0,2-34 80 0 0,-1 0 0 0 0,-4-61 0 0 0,-17-84 501 0 0,16 165-508 0 0,-47-288 668 0 0,19 203-1705 0 0,30 106 642 0 0,8-19-6195 0 0,2 15 2784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7:2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11455 0 0,'0'0'1040'0'0,"19"-4"-66"0"0,0-2 916 0 0,-1 0 1 0 0,24-12 0 0 0,34-23 234 0 0,30-14-1645 0 0,-3 18-622 0 0,-68 27-2256 0 0,1 2-3487 0 0,-19 6 123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7:2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9239 0 0,'0'0'2780'0'0,"9"3"-842"0"0,87 16 3232 0 0,-4-1-3152 0 0,92 37-1540 0 0,-150-48-2200 0 0,-14-3-4101 0 0,-8-2-256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7:2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0,'0'0'3735'0'0,"2"9"-628"0"0,2 13-1570 0 0,-1 0 0 0 0,1 37 0 0 0,-2-15-452 0 0,2 29 139 0 0,-3-33-966 0 0,1-1 1 0 0,3 1 0 0 0,1-1-1 0 0,14 48 1 0 0,-6-41-5099 0 0,-11-36-1863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7:3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35 421 455 0 0,'0'0'4656'0'0,"-24"-7"1812"0"0,13 4-5157 0 0,20 3 1445 0 0,17-3-936 0 0,4-8-135 0 0,45-23-1 0 0,20-8-625 0 0,-72 34-1042 0 0,192-70 340 0 0,-170 58-271 0 0,0-1 1 0 0,67-45-1 0 0,-12 3 247 0 0,-73 49-115 0 0,-19 10-62 0 0,0 0 0 0 0,0 0 1 0 0,0-1-1 0 0,-1 0 0 0 0,9-8 0 0 0,-15 12 84 0 0,8-4 264 0 0,-3 2-398 0 0,-3 2-76 0 0,-1 0 0 0 0,1 0 0 0 0,0 0 1 0 0,0 0-1 0 0,0 1 0 0 0,0-1 0 0 0,-1 1 0 0 0,1 0 0 0 0,0-1 0 0 0,0 1 1 0 0,0 1-1 0 0,0-1 0 0 0,5 1 0 0 0,-4 0-28 0 0,1 0 6 0 0,0 0-1 0 0,0 0 1 0 0,0 1 0 0 0,0 0 0 0 0,0 0 0 0 0,0 0-1 0 0,7 5 1 0 0,24 13 113 0 0,-1 2 0 0 0,34 28 0 0 0,-48-34-84 0 0,-3-3 62 0 0,53 37 205 0 0,62 20 341 0 0,-130-69-635 0 0,21 14 48 0 0,0-1-1 0 0,2-2 0 0 0,-1 0 1 0 0,1-2-1 0 0,38 10 1 0 0,-55-17-156 0 0,-1 0 0 0 0,-1 0 0 0 0,15 9 0 0 0,-8-2-9478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7:3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0,'0'0'8419'0'0,"5"8"-6522"0"0,0-1-1372 0 0,-1 0 1 0 0,0-1-1 0 0,0 1 0 0 0,-1 1 0 0 0,0-1 0 0 0,0 0 0 0 0,0 1 0 0 0,-1-1 0 0 0,2 12 1 0 0,6 78 1407 0 0,-7-50-1363 0 0,2 17-360 0 0,-2-19 41 0 0,3 0-1 0 0,13 58 0 0 0,-17-96-686 0 0,1 0-1 0 0,0 1 1 0 0,8 10 0 0 0,-2-1-372 0 0,-9-16 72 0 0,7 13-5361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7:3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1 455 0 0,'-11'10'10492'0'0,"10"-7"-9742"0"0,-3 17 3612 0 0,8 25-3747 0 0,-2-32 878 0 0,39 290 3702 0 0,-37-270-5136 0 0,0 6-491 0 0,2 0 0 0 0,14 51 1 0 0,-6-72-4558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7:3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 2759 0 0,'6'5'14840'0'0,"-7"-4"-14713"0"0,1-1 0 0 0,-1 1 0 0 0,0-1 0 0 0,1 0-1 0 0,-1 1 1 0 0,0-1 0 0 0,1 0 0 0 0,-1 0 0 0 0,0 1 0 0 0,0-1-1 0 0,1 0 1 0 0,-1 0 0 0 0,0 0 0 0 0,0 0 0 0 0,1 0-1 0 0,-1 0 1 0 0,0 0 0 0 0,-1 0 0 0 0,0-1-40 0 0,1 1 0 0 0,-1-1 0 0 0,0 0-1 0 0,1 0 1 0 0,-1 0 0 0 0,1 0 0 0 0,-1 0 0 0 0,1 0 0 0 0,-1 0 0 0 0,-1-3 0 0 0,2 3-31 0 0,1-3-58 0 0,1 2-46 0 0,0 1 46 0 0,-1 0-1 0 0,1 0 1 0 0,0 0 0 0 0,0 0-1 0 0,0 0 1 0 0,0 1 0 0 0,0-1-1 0 0,0 0 1 0 0,0 1 0 0 0,0-1-1 0 0,0 1 1 0 0,0-1-1 0 0,0 1 1 0 0,0-1 0 0 0,1 1-1 0 0,-1 0 1 0 0,0-1 0 0 0,0 1-1 0 0,0 0 1 0 0,0 0 0 0 0,1 0-1 0 0,-1 0 1 0 0,0 0-1 0 0,0 0 1 0 0,0 1 0 0 0,1-1-1 0 0,-1 0 1 0 0,1 1 0 0 0,25 10 60 0 0,-2 4 542 0 0,-24-14-402 0 0,0 0-104 0 0,-1 1 0 0 0,1-1 1 0 0,-1 0-1 0 0,1 1 0 0 0,-1-1 0 0 0,1 1 0 0 0,-1-1 0 0 0,0 1 1 0 0,0-1-1 0 0,1 1 0 0 0,-1-1 0 0 0,-1 3 0 0 0,0-2-45 0 0,0 0 0 0 0,0 1-1 0 0,-1-1 1 0 0,0 0 0 0 0,1 0-1 0 0,-1-1 1 0 0,0 1 0 0 0,0 0 0 0 0,0 0-1 0 0,0-1 1 0 0,0 1 0 0 0,0-1-1 0 0,0 0 1 0 0,0 0 0 0 0,-1 0 0 0 0,1 0-1 0 0,-1 0 1 0 0,1 0 0 0 0,0-1-1 0 0,-1 1 1 0 0,1-1 0 0 0,-1 1-1 0 0,0-1 1 0 0,1 0 0 0 0,-1 0 0 0 0,1 0-1 0 0,-1 0 1 0 0,1-1 0 0 0,-4 0-1 0 0,5 1-72 0 0,0-1-1 0 0,-1 1 0 0 0,1 0 1 0 0,0-1-1 0 0,-1 0 0 0 0,1 1 1 0 0,0-1-1 0 0,0 0 0 0 0,0 1 0 0 0,-1-1 1 0 0,1 0-1 0 0,0 0 0 0 0,0 0 1 0 0,0 0-1 0 0,0 0 0 0 0,1 0 1 0 0,-1 0-1 0 0,-1-2 0 0 0,1 2-166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7:3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46 3223 0 0,'0'0'3272'0'0,"16"17"8584"0"0,-17-15-11774 0 0,0-1 0 0 0,0 1 0 0 0,0-1-1 0 0,-1 0 1 0 0,1 1 0 0 0,0-1 0 0 0,0 0 0 0 0,-1 1 0 0 0,1-1-1 0 0,-1 0 1 0 0,1 0 0 0 0,-1 0 0 0 0,1 0 0 0 0,-1-1-1 0 0,0 1 1 0 0,1 0 0 0 0,-1-1 0 0 0,0 1 0 0 0,0-1-1 0 0,0 0 1 0 0,1 1 0 0 0,-1-1 0 0 0,0 0 0 0 0,0 0 0 0 0,0 0-1 0 0,1 0 1 0 0,-1 0 0 0 0,0-1 0 0 0,0 1 0 0 0,0-1-1 0 0,1 1 1 0 0,-1-1 0 0 0,0 1 0 0 0,1-1 0 0 0,-3-1 0 0 0,3 1 10 0 0,0 1-84 0 0,0 0 1 0 0,1-1-1 0 0,-1 1 1 0 0,0 0-1 0 0,1-1 1 0 0,-1 1-1 0 0,0-1 1 0 0,1 1-1 0 0,-1-1 1 0 0,1 1 0 0 0,-1-1-1 0 0,1 1 1 0 0,-1-1-1 0 0,1 1 1 0 0,-1-1-1 0 0,1 0 1 0 0,0 1-1 0 0,-1-1 1 0 0,1 0 0 0 0,0 1-1 0 0,-1-1 1 0 0,1 0-1 0 0,0 0 1 0 0,0 1-1 0 0,0-1 1 0 0,0 0-1 0 0,0-1 1 0 0,-2-18 34 0 0,2 16-43 0 0,0 3 0 0 0,0 0 0 0 0,0 0 0 0 0,1 0 0 0 0,-1 0 0 0 0,0 1 0 0 0,0-1 0 0 0,1 0 0 0 0,-1 0 0 0 0,0 0 0 0 0,1 0 0 0 0,-1 0 0 0 0,1 0 0 0 0,-1 1 0 0 0,1-1 0 0 0,-1 0 0 0 0,1 1 0 0 0,1-2 0 0 0,-1 0-1 0 0,1 0 0 0 0,0 0 0 0 0,-1 1-1 0 0,1-1 1 0 0,0 1 0 0 0,0 0 0 0 0,0-1-1 0 0,0 1 1 0 0,0 0 0 0 0,0 0 0 0 0,0 0 0 0 0,0 0-1 0 0,1 1 1 0 0,-1-1 0 0 0,0 0 0 0 0,1 1 0 0 0,-1 0-1 0 0,4-1 1 0 0,-1 1 102 0 0,0 1 0 0 0,-1-1 1 0 0,1 1-1 0 0,0 0 0 0 0,8 2 0 0 0,-12-2 91 0 0,-1-1-159 0 0,1-1 0 0 0,-1 1 1 0 0,0 0-1 0 0,1 0 0 0 0,-1 0 0 0 0,0 0 0 0 0,1 0 0 0 0,-1 0 0 0 0,0 0 0 0 0,1 0 1 0 0,-1 1-1 0 0,0-1 0 0 0,1 0 0 0 0,-1 0 0 0 0,0 0 0 0 0,1 0 0 0 0,-1 0 0 0 0,0 0 1 0 0,1 1-1 0 0,-1-1 0 0 0,0 0 0 0 0,0 0 0 0 0,1 0 0 0 0,-1 1 0 0 0,0-1 0 0 0,0 0 1 0 0,0 0-1 0 0,1 1 0 0 0,-1-1 0 0 0,0 0 0 0 0,0 1 0 0 0,-4 9 852 0 0,3-9-839 0 0,-1 1 0 0 0,0 0 0 0 0,1 0 0 0 0,-1-1 1 0 0,0 1-1 0 0,0-1 0 0 0,0 0 0 0 0,-4 3 0 0 0,3-4-39 0 0,1 1 1 0 0,-1-1-1 0 0,0 0 0 0 0,1 0 0 0 0,-1 0 1 0 0,0 0-1 0 0,1 0 0 0 0,-4-1 0 0 0,-10 0-1069 0 0,15-1 770 0 0,1 1 1 0 0,-1 0 0 0 0,0 0-1 0 0,1-1 1 0 0,-1 1 0 0 0,1-1-1 0 0,-1 1 1 0 0,1 0-1 0 0,-1-1 1 0 0,1 1 0 0 0,0-1-1 0 0,0 1 1 0 0,0-1 0 0 0,0-1-1 0 0,0-6-1692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4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0,'0'0'7179'0'0,"2"1"-6607"0"0,5 11-42 0 0,-1 0 1 0 0,0 0-1 0 0,-1 0 0 0 0,0 0 0 0 0,0 1 1 0 0,-2 0-1 0 0,1 0 0 0 0,-2 0 1 0 0,0 0-1 0 0,1 20 0 0 0,10 154 1768 0 0,-3-65-1564 0 0,15 101 288 0 0,-23-205-943 0 0,22 138 266 0 0,-20-131-320 0 0,-1-5-1004 0 0,9 27 1 0 0,-8-18-7024 0 0,-2-19 3082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7:3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9671 0 0,'0'0'1308'0'0,"19"1"4099"0"0,-8 0-3773 0 0,33 1 1981 0 0,-33-1-3425 0 0,0-2-1 0 0,0 0 0 0 0,-1 0 1 0 0,13-3-1 0 0,30-8-26 0 0,18-4-3621 0 0,-61 12 1876 0 0,-2-1-268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7:4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421 139 11399 0 0,'-13'-13'1079'0'0,"-1"2"-1"0"0,-1 0 1 0 0,1 0 0 0 0,-25-12-1 0 0,-68-27 3719 0 0,98 47-4588 0 0,0-1 0 0 0,0 1 0 0 0,-1 1 0 0 0,1 0 0 0 0,-1 0 0 0 0,1 0 0 0 0,-1 1 0 0 0,-12 1 1 0 0,18 0-196 0 0,0 1 0 0 0,0-1 0 0 0,0 1 0 0 0,0 0 0 0 0,0 0 1 0 0,0 0-1 0 0,0 0 0 0 0,0 1 0 0 0,1 0 0 0 0,-1 0 0 0 0,1 0 1 0 0,-1 0-1 0 0,1 0 0 0 0,0 1 0 0 0,-1-1 0 0 0,2 1 0 0 0,-1 0 1 0 0,0 0-1 0 0,0 0 0 0 0,1 0 0 0 0,0 1 0 0 0,-3 4 0 0 0,-2 4-17 0 0,1 0-1 0 0,1 0 1 0 0,0 1-1 0 0,1 0 1 0 0,0 0-1 0 0,1 0 1 0 0,0 0-1 0 0,1 0 0 0 0,0 0 1 0 0,1 1-1 0 0,1-1 1 0 0,0 1-1 0 0,1-1 1 0 0,3 18-1 0 0,2 4-106 0 0,2 0 0 0 0,1 0 0 0 0,14 34-1 0 0,-19-59 79 0 0,0 0-1 0 0,1 0 0 0 0,1-1 0 0 0,-1 1 0 0 0,2-1 0 0 0,-1-1 1 0 0,1 1-1 0 0,1-1 0 0 0,-1 0 0 0 0,1 0 0 0 0,1-1 0 0 0,-1 0 0 0 0,1-1 1 0 0,13 8-1 0 0,-8-8-14 0 0,1 0 1 0 0,-1 0-1 0 0,1-2 1 0 0,0 0-1 0 0,1 0 1 0 0,-1-1-1 0 0,0-1 1 0 0,1-1-1 0 0,-1 0 1 0 0,1-1-1 0 0,0-1 1 0 0,28-5-1 0 0,-35 5 84 0 0,0-1-1 0 0,0 0 0 0 0,-1-1 1 0 0,1 0-1 0 0,-1-1 0 0 0,1 1 1 0 0,-1-2-1 0 0,0 1 0 0 0,-1-1 0 0 0,1 0 1 0 0,-1-1-1 0 0,0 0 0 0 0,0 0 1 0 0,0 0-1 0 0,-1-1 0 0 0,0 0 0 0 0,-1 0 1 0 0,1 0-1 0 0,-1-1 0 0 0,-1 0 1 0 0,0 0-1 0 0,0 0 0 0 0,4-11 0 0 0,-3 3 281 0 0,-1 0-1 0 0,0-1 0 0 0,-1 0 0 0 0,0 0 1 0 0,0-24-1 0 0,-4 31-154 0 0,1-1 1 0 0,-2 1-1 0 0,1 0 1 0 0,-1-1 0 0 0,-1 1-1 0 0,0 0 1 0 0,-1 0-1 0 0,1 0 1 0 0,-2 1-1 0 0,-5-11 1 0 0,-3-1 69 0 0,-1 1 0 0 0,0 0 0 0 0,-31-30-1 0 0,32 37-1050 0 0,0 1 0 0 0,-1 1 0 0 0,-18-12-1 0 0,23 18-476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1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6 151 11663 0 0,'0'0'3690'0'0,"5"2"-2868"0"0,-5-2-802 0 0,1 1 34 0 0,1-1-1 0 0,-1 1 0 0 0,0-1 0 0 0,0 1 1 0 0,0-1-1 0 0,1 1 0 0 0,-1 0 1 0 0,0 0-1 0 0,0-1 0 0 0,0 1 0 0 0,0 0 1 0 0,0 0-1 0 0,-1 0 0 0 0,1 0 1 0 0,0 0-1 0 0,0 0 0 0 0,-1 0 0 0 0,1 0 1 0 0,0 1-1 0 0,-1-1 0 0 0,1 0 1 0 0,-1 0-1 0 0,0 0 0 0 0,1 1 0 0 0,-1-1 1 0 0,0 0-1 0 0,0 1 0 0 0,0-1 1 0 0,1 0-1 0 0,-2 3 0 0 0,-6 126 1892 0 0,2-43-1659 0 0,-15 200-61 0 0,20-235-114 0 0,0-51-39 0 0,4-16 47 0 0,4-35-114 0 0,3-93 0 0 0,-10 122-5 0 0,-5-192 0 0 0,0 138 0 0 0,9-125 0 0 0,-2 174-12 0 0,6 41-154 0 0,-3 3 84 0 0,0-1 1 0 0,5 35-1 0 0,-3-16 31 0 0,2 9 24 0 0,53 190-67 0 0,-52-202 142 0 0,1-1-1 0 0,2 0 1 0 0,2-1-1 0 0,37 57 1 0 0,-49-81 48 0 0,1-1 1 0 0,0 0 0 0 0,0 0-1 0 0,0 0 1 0 0,1-1-1 0 0,0 0 1 0 0,0 0 0 0 0,0 0-1 0 0,1-1 1 0 0,6 4 0 0 0,-12-7-54 0 0,1-1 0 0 0,-1 1 1 0 0,0-1-1 0 0,0 1 0 0 0,1-1 1 0 0,-1 0-1 0 0,0 0 1 0 0,1 1-1 0 0,-1-1 0 0 0,0 0 1 0 0,1 0-1 0 0,-1 0 1 0 0,0-1-1 0 0,0 1 0 0 0,1 0 1 0 0,-1 0-1 0 0,0-1 1 0 0,1 1-1 0 0,-1-1 0 0 0,2 0 1 0 0,-1-1 28 0 0,0 1 1 0 0,-1 0-1 0 0,1-1 1 0 0,-1 1 0 0 0,1-1-1 0 0,-1 0 1 0 0,0 1 0 0 0,0-1-1 0 0,0 0 1 0 0,0 0-1 0 0,2-3 1 0 0,0-4 210 0 0,0-1 0 0 0,-1 1 1 0 0,0 0-1 0 0,1-15 0 0 0,-2 1-8 0 0,-2-1-1 0 0,0 1 0 0 0,-1 0 1 0 0,-6-23-1 0 0,2 10-202 0 0,0-7-106 0 0,-29-148-2304 0 0,21 129-3547 0 0,13 54-718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1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123 127 3223 0 0,'0'0'143'0'0,"8"0"26"0"0,-7-2-183 0 0,0 1-1 0 0,0 0 0 0 0,0 0 0 0 0,-1-1 0 0 0,1 1 1 0 0,0 0-1 0 0,-1-1 0 0 0,1 1 0 0 0,-1-1 0 0 0,0 1 1 0 0,1-1-1 0 0,-1 1 0 0 0,0-3 0 0 0,4-13 6481 0 0,-9-4-2309 0 0,5 18-3977 0 0,-1 1 0 0 0,0-1 0 0 0,0 1 0 0 0,0-1-1 0 0,0 1 1 0 0,-1-1 0 0 0,1 1 0 0 0,-1 0 0 0 0,1 0-1 0 0,-1 0 1 0 0,0 0 0 0 0,0 0 0 0 0,0 0 0 0 0,0 0-1 0 0,-4-3 1 0 0,-4-1 321 0 0,1 1 0 0 0,-16-7-1 0 0,25 12-495 0 0,-1-1 31 0 0,0 0 1 0 0,0 1-1 0 0,-1-1 0 0 0,1 1 0 0 0,0 0 1 0 0,0-1-1 0 0,0 1 0 0 0,-1 0 1 0 0,1 0-1 0 0,0-1 0 0 0,0 1 0 0 0,-1 0 1 0 0,1 0-1 0 0,0 1 0 0 0,-1-1 0 0 0,1 0 1 0 0,0 0-1 0 0,0 1 0 0 0,0-1 0 0 0,-1 0 1 0 0,1 1-1 0 0,0-1 0 0 0,-2 2 0 0 0,1 0 6 0 0,0 0 0 0 0,0 0-1 0 0,1 0 1 0 0,-1 0-1 0 0,1 0 1 0 0,-1 0 0 0 0,1 0-1 0 0,0 0 1 0 0,0 1 0 0 0,-1 2-1 0 0,-1 3-50 0 0,0-3 2 0 0,1 1-1 0 0,-1 0 1 0 0,1 0 0 0 0,1 0 0 0 0,-1 0-1 0 0,1 1 1 0 0,0-1 0 0 0,1 12 0 0 0,-1-12-18 0 0,1-4 20 0 0,0 0 0 0 0,0 0 1 0 0,0-1-1 0 0,1 1 0 0 0,-1 0 0 0 0,0 0 0 0 0,1-1 0 0 0,-1 1 1 0 0,1-1-1 0 0,-1 1 0 0 0,1 0 0 0 0,0-1 0 0 0,0 1 0 0 0,0-1 1 0 0,0 1-1 0 0,1 1 0 0 0,1 1 2 0 0,0 1 0 0 0,0-1 1 0 0,1 0-1 0 0,-1 0 0 0 0,5 4 1 0 0,-7-7 4 0 0,0 0 0 0 0,0 0 0 0 0,0-1 1 0 0,0 1-1 0 0,0 0 0 0 0,0 0 0 0 0,1-1 1 0 0,-1 1-1 0 0,0-1 0 0 0,0 1 1 0 0,1-1-1 0 0,-1 0 0 0 0,0 1 0 0 0,0-1 1 0 0,1 0-1 0 0,-1 0 0 0 0,0 0 0 0 0,1 0 1 0 0,-1 0-1 0 0,0 0 0 0 0,1 0 0 0 0,-1 0 1 0 0,0 0-1 0 0,1-1 0 0 0,0 0 1 0 0,7-3-32 0 0,0 0 0 0 0,-1-1 1 0 0,11-9-1 0 0,-16 12 19 0 0,0-1 0 0 0,0 1 0 0 0,0-1 0 0 0,-1 1 0 0 0,0-1 0 0 0,1 0 0 0 0,-1 0-1 0 0,0 0 1 0 0,0 0 0 0 0,-1-1 0 0 0,1 1 0 0 0,1-4 0 0 0,-2 0 57 0 0,0 0 0 0 0,0 0-1 0 0,0 1 1 0 0,-1-1 0 0 0,0 0-1 0 0,-1 0 1 0 0,1 1 0 0 0,-1-1-1 0 0,-1 0 1 0 0,1 1 0 0 0,-1-1-1 0 0,-4-9 1114 0 0,15 35-466 0 0,0-5-370 0 0,0 0 0 0 0,16 20 1 0 0,-5-9-208 0 0,3 4-408 0 0,1-2 0 0 0,2-1 0 0 0,44 36 0 0 0,-44-42-409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12783 0 0,'0'0'1490'0'0,"3"1"-808"0"0,-2-1-637 0 0,0 0 0 0 0,-1 0 0 0 0,1 0 0 0 0,0 0 0 0 0,-1 0-1 0 0,1 0 1 0 0,0 0 0 0 0,-1 1 0 0 0,1-1 0 0 0,-1 0 0 0 0,1 0 0 0 0,0 1 0 0 0,-1-1-1 0 0,1 0 1 0 0,-1 1 0 0 0,1-1 0 0 0,-1 1 0 0 0,1-1 0 0 0,-1 1 0 0 0,1-1-1 0 0,-1 1 1 0 0,0-1 0 0 0,1 1 0 0 0,-1-1 0 0 0,0 1 0 0 0,1 0 0 0 0,-1 21 1588 0 0,-1-8-1006 0 0,2 19 910 0 0,6 53-1 0 0,1-10-708 0 0,9 76-518 0 0,-3-39-596 0 0,-12-97 117 0 0,9 75-5468 0 0,-6-71 1869 0 0,-3-13-1107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34 13039 0 0,'-2'0'598'0'0,"-40"-15"6987"0"0,47 11-5032 0 0,23 0-2947 0 0,-13 2 1344 0 0,1-1-490 0 0,-1 0 0 0 0,1 2 0 0 0,0 0 0 0 0,29 2 0 0 0,65 13 145 0 0,-45-4-630 0 0,-47-8 73 0 0,60 5-2499 0 0,-53-6 1186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44 296 3223 0 0,'0'0'10808'0'0,"-2"16"-7313"0"0,-3 29-1650 0 0,0 50 1 0 0,0 6-1289 0 0,-18 49-191 0 0,20-87-272 0 0,3-62-40 0 0,4-21 94 0 0,19-68 7 0 0,13-104 0 0 0,-1-47-38 0 0,-27 182-86 0 0,21-113 138 0 0,-29 170-169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0,0-1 0 0 0,2 8 0 0 0,1 9 0 0 0,1 76 0 0 0,2 27 0 0 0,35 145 0 0 0,-37-244 117 0 0,1 0-1 0 0,13 32 1 0 0,-15-44-63 0 0,1 1-1 0 0,0-1 1 0 0,1 0 0 0 0,0 0 0 0 0,0-1-1 0 0,1 0 1 0 0,-1 0 0 0 0,10 9-1 0 0,-13-14 6 0 0,0-1-1 0 0,0 1 0 0 0,0-1 1 0 0,0 1-1 0 0,0-1 0 0 0,0 0 0 0 0,0 0 1 0 0,0 0-1 0 0,1 0 0 0 0,-1 0 0 0 0,0-1 1 0 0,1 1-1 0 0,-1 0 0 0 0,0-1 1 0 0,1 0-1 0 0,-1 0 0 0 0,1 0 0 0 0,-1 0 1 0 0,0 0-1 0 0,1 0 0 0 0,-1 0 0 0 0,1-1 1 0 0,-1 1-1 0 0,0-1 0 0 0,1 0 1 0 0,-1 0-1 0 0,0 0 0 0 0,0 0 0 0 0,0 0 1 0 0,0 0-1 0 0,0 0 0 0 0,0-1 1 0 0,0 1-1 0 0,0-1 0 0 0,3-3 0 0 0,2-3 149 0 0,1 0 0 0 0,-1-1 0 0 0,-1 0-1 0 0,1-1 1 0 0,-2 1 0 0 0,7-16 0 0 0,13-35-16 0 0,-3 0 1 0 0,19-90-1 0 0,-36 125-329 0 0,-1-1-1 0 0,0-39 0 0 0,0 6-1257 0 0,-3-19-1969 0 0,-1 42 671 0 0,0 14 316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57 552 919 0 0,'-1'0'-1'0'0,"-10"0"138"0"0,1 0-1 0 0,-1 1 0 0 0,-13 2 14800 0 0,40-8-13054 0 0,-9 2-1558 0 0,111-47 3527 0 0,-102 42-3516 0 0,145-80 958 0 0,-6-15 554 0 0,-56 36-1339 0 0,-69 47-508 0 0,131-82 0 0 0,-152 96 17 0 0,-1 1 1 0 0,0-1-1 0 0,0 0 0 0 0,0-1 1 0 0,-1 0-1 0 0,0 0 0 0 0,9-12 1 0 0,-14 17 39 0 0,-1-1 0 0 0,1 1 0 0 0,-1 0 1 0 0,0-1-1 0 0,0 1 0 0 0,0-1 0 0 0,0 1 0 0 0,-1-1 1 0 0,2-4-1 0 0,-4 6 4 0 0,-3-3-49 0 0,1 0-28 0 0,3 3-65 0 0,0-6-678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9 738 1375 0 0,'0'0'66'0'0,"0"2"-8"0"0,0 0 1291 0 0,0 0-1 0 0,0 1 0 0 0,0-1 0 0 0,0 0 0 0 0,0 1 0 0 0,-1-1 0 0 0,1 0 0 0 0,-2 5 0 0 0,-1 6 7385 0 0,1-29-8204 0 0,1 0 0 0 0,1 0 0 0 0,1 0 1 0 0,0 0-1 0 0,2 0 0 0 0,3-15 1 0 0,0-6-145 0 0,33-172 532 0 0,1-10-58 0 0,-25 137-1184 0 0,2-12-238 0 0,-17 94 397 0 0,0-1 0 0 0,0 1-1 0 0,0 0 1 0 0,0-1 0 0 0,1 1 0 0 0,-1-1 0 0 0,0 1 0 0 0,0 0-1 0 0,0-1 1 0 0,0 1 0 0 0,0-1 0 0 0,0 1 0 0 0,0-1-1 0 0,-1 1 1 0 0,1 0 0 0 0,0-1 0 0 0,0 1 0 0 0,0 0-1 0 0,0-1 1 0 0,0 1 0 0 0,-1-1 0 0 0,1 1 0 0 0,0-1-1 0 0,-6 8-1639 0 0,-3 16-369 0 0,4 8-1539 0 0,2-13-2162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26 9327 0 0,'-1'-1'430'0'0,"-13"-10"132"0"0,-4 1 4480 0 0,10 6 1127 0 0,10 7-6039 0 0,-1 1 1 0 0,1-1 0 0 0,-1 0-1 0 0,1 0 1 0 0,0-1 0 0 0,0 1-1 0 0,0 0 1 0 0,0-1 0 0 0,1 1-1 0 0,-1-1 1 0 0,1 1-1 0 0,5 2 1 0 0,5 4 462 0 0,23 11-1 0 0,-7-4 17 0 0,14 7 215 0 0,90 34 1 0 0,-126-55-802 0 0,37 16 29 0 0,111 38 129 0 0,-106-41-318 0 0,59 17-732 0 0,-88-27 629 0 0,-1-1 0 0 0,1-1 1 0 0,28 0-1 0 0,-46-3-702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4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0,'0'0'2910'0'0,"9"0"-310"0"0,2 1-2045 0 0,1-1-1 0 0,0 1 1 0 0,-1 1 0 0 0,0 0 0 0 0,1 1 0 0 0,-1 0 0 0 0,0 1 0 0 0,0 0 0 0 0,0 0-1 0 0,-1 1 1 0 0,14 9 0 0 0,84 45 1829 0 0,-37-22-1264 0 0,118 48 650 0 0,-48-25-1201 0 0,-6 6-432 0 0,-103-53-519 0 0,53 14 0 0 0,-57-23-1050 0 0,-8-4-4464 0 0,-18 0 4407 0 0,7 0-4214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6535 0 0,'0'0'1479'0'0,"1"1"-610"0"0,13 20 1514 0 0,19 19 0 0 0,51 43 367 0 0,19 25-909 0 0,-30-28-578 0 0,126 141 1694 0 0,-187-207-2898 0 0,148 148 1853 0 0,-140-140-1760 0 0,-16-17-147 0 0,1 1 0 0 0,-1-1 1 0 0,1-1-1 0 0,0 1 0 0 0,1-1 0 0 0,-1 0 0 0 0,12 7 0 0 0,-16-10-86 0 0,9 7-1174 0 0,-6-5-2066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9503 0 0,'0'0'1182'0'0,"9"5"2190"0"0,2-3-2480 0 0,0 0 1 0 0,0-1 0 0 0,-1 0-1 0 0,1-1 1 0 0,0-1 0 0 0,20-2 0 0 0,68-19 1524 0 0,-71 15-1717 0 0,255-74 1720 0 0,-149 41-3856 0 0,-95 30-1240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10735 0 0,'0'0'979'0'0,"-2"16"1369"0"0,-1 1 115 0 0,-4 30 0 0 0,3-13-1274 0 0,-13 69 1509 0 0,-32 107 1 0 0,32-147-2312 0 0,-13 41-272 0 0,27-96-128 0 0,-33 88-208 0 0,23-59-617 0 0,12-35-115 0 0,0 7-2765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22 133 1375 0 0,'0'0'19392'0'0,"-9"-12"-18896"0"0,7 9-420 0 0,1 2-60 0 0,0 0 1 0 0,0 0-1 0 0,1 0 1 0 0,-1 0-1 0 0,0 0 1 0 0,0 0-1 0 0,0 0 1 0 0,1-1-1 0 0,-1 1 0 0 0,1 0 1 0 0,-1 0-1 0 0,1-1 1 0 0,0 1-1 0 0,-1 0 1 0 0,1-1-1 0 0,0 1 1 0 0,0-1-1 0 0,0 1 1 0 0,0 0-1 0 0,0-1 1 0 0,0 1-1 0 0,0-1 1 0 0,0 1-1 0 0,1 0 0 0 0,-1-1 1 0 0,1 1-1 0 0,-1 0 1 0 0,1 0-1 0 0,-1-1 1 0 0,1 1-1 0 0,0 0 1 0 0,-1 0-1 0 0,1 0 1 0 0,2-2-1 0 0,25-25 60 0 0,-28 27-76 0 0,1 0 0 0 0,-1 1 0 0 0,1-1 0 0 0,0 1 0 0 0,-1-1 0 0 0,1 1 0 0 0,-1-1 0 0 0,1 1 0 0 0,0 0 0 0 0,-1-1 0 0 0,1 1 0 0 0,0 0 0 0 0,0-1 0 0 0,-1 1 0 0 0,1 0 0 0 0,0 0 0 0 0,0 0 0 0 0,1-1 0 0 0,1 1 0 0 0,-2 0 3 0 0,1-1 0 0 0,0 1 0 0 0,0-1 0 0 0,-1 1 0 0 0,1 0 0 0 0,0 0 0 0 0,0 0 0 0 0,0 0 0 0 0,0 0 0 0 0,0 0 1 0 0,-1 0-1 0 0,1 1 0 0 0,0-1 0 0 0,0 0 0 0 0,-1 1 0 0 0,1 0 0 0 0,0-1 0 0 0,0 1 0 0 0,-1 0 0 0 0,1 0 0 0 0,1 1 0 0 0,0 0 7 0 0,-2-1 57 0 0,0 0 13 0 0,17 19 352 0 0,-17-18-288 0 0,-1-1 0 0 0,3 7-2 0 0,-2-5-89 0 0,0 0 1 0 0,0 0 0 0 0,-1 0-1 0 0,1 0 1 0 0,-1 0-1 0 0,1 0 1 0 0,-1 0-1 0 0,0 1 1 0 0,0-1 0 0 0,-1 0-1 0 0,1 0 1 0 0,0 0-1 0 0,-1 0 1 0 0,-1 4-1 0 0,0-1 42 0 0,2-5-87 0 0,-1-1 0 0 0,1 1 0 0 0,0-1-1 0 0,-1 1 1 0 0,1-1 0 0 0,0 1 0 0 0,-1-1 0 0 0,1 0-1 0 0,0 1 1 0 0,-1-1 0 0 0,1 1 0 0 0,-1-1 0 0 0,1 0-1 0 0,-1 1 1 0 0,1-1 0 0 0,-1 0 0 0 0,1 0 0 0 0,-1 0-1 0 0,1 1 1 0 0,-1-1 0 0 0,1 0 0 0 0,-1 0 0 0 0,0 0-1 0 0,1 0 1 0 0,-1 0 0 0 0,1 0 0 0 0,-1 0 0 0 0,1 0-1 0 0,-1 0 1 0 0,1 0 0 0 0,-1 0 0 0 0,0 0 0 0 0,1 0-1 0 0,-1 0 1 0 0,1-1 0 0 0,-1 1 0 0 0,-14-8 74 0 0,12 6-80 0 0,1 0-1 0 0,0 0 1 0 0,-1 0 0 0 0,1 0-1 0 0,0-1 1 0 0,1 1 0 0 0,-1-1 0 0 0,0 1-1 0 0,1-1 1 0 0,-1 1 0 0 0,1-1-1 0 0,0 0 1 0 0,0 0 0 0 0,0 0 0 0 0,0 1-1 0 0,0-1 1 0 0,1 0 0 0 0,-1 0-1 0 0,1 0 1 0 0,0 0 0 0 0,0 0 0 0 0,0 0-1 0 0,0 0 1 0 0,0 0 0 0 0,1 0 0 0 0,0 0-1 0 0,-1 0 1 0 0,1 0 0 0 0,0 0-1 0 0,2-4 1 0 0,2-2-26 0 0,-3 5 1 0 0,1 0 1 0 0,-1 0-1 0 0,1 0 1 0 0,0 0 0 0 0,0 1-1 0 0,5-5 1 0 0,-4 4 0 0 0,4 6-27 0 0,-8-2 45 0 0,1 0 4 0 0,-1 0 0 0 0,1 1 0 0 0,-1-1 0 0 0,1 0 0 0 0,0 1 0 0 0,-1-1 0 0 0,1 0 0 0 0,-1 1 0 0 0,0-1 0 0 0,1 1 0 0 0,-1-1 0 0 0,1 1 0 0 0,-1-1 0 0 0,0 1 0 0 0,1-1 0 0 0,-1 1 0 0 0,0-1 0 0 0,0 1 0 0 0,1-1 0 0 0,-1 1 0 0 0,0 0 0 0 0,0-1 0 0 0,0 1 0 0 0,0-1 0 0 0,0 1 0 0 0,0 0 0 0 0,1-1 0 0 0,-2 1 0 0 0,1 0 0 0 0,0 0 0 0 0,-4 16 0 0 0,-1-9-420 0 0,-1 0 1 0 0,1 0-1 0 0,-1-1 0 0 0,-1 1 1 0 0,-9 8-1 0 0,9-9-1671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148 123 8287 0 0,'0'0'639'0'0,"-8"3"-390"0"0,-9 3 756 0 0,10-4 165 0 0,-1 1 0 0 0,1-1 0 0 0,0 0 1 0 0,-1 0-1 0 0,1-1 0 0 0,-13 0 0 0 0,17 0-1100 0 0,1-1 0 0 0,-1 0 0 0 0,1-1 0 0 0,0 1 1 0 0,-1 0-1 0 0,1-1 0 0 0,-1 0 0 0 0,1 1 0 0 0,0-1 0 0 0,0 0 0 0 0,-1 0 0 0 0,1 0 0 0 0,0 0 0 0 0,0-1 0 0 0,0 1 0 0 0,0-1 0 0 0,0 1 0 0 0,0-1 0 0 0,1 1 0 0 0,-1-1 1 0 0,1 0-1 0 0,-1 0 0 0 0,1 0 0 0 0,-1 0 0 0 0,1 0 0 0 0,0 0 0 0 0,0 0 0 0 0,0-1 0 0 0,0 1 0 0 0,0-4 0 0 0,0 5 0 0 0,2 0 4 0 0,-1-3-72 0 0,1 1 0 0 0,0 0 0 0 0,0 0 0 0 0,0 0-1 0 0,0 0 1 0 0,0 0 0 0 0,1 0 0 0 0,0 0 0 0 0,2-4 0 0 0,-3 6-3 0 0,1-1 0 0 0,-1 1 1 0 0,0 0-1 0 0,0-1 0 0 0,1 1 1 0 0,-1 0-1 0 0,1 0 0 0 0,-1 0 1 0 0,1 0-1 0 0,0 0 0 0 0,-1 0 1 0 0,1 0-1 0 0,0 1 0 0 0,-1-1 1 0 0,1 1-1 0 0,0-1 0 0 0,0 1 1 0 0,0 0-1 0 0,2-1 1 0 0,1 1-10 0 0,1 1 0 0 0,-1-1 0 0 0,0 1 0 0 0,1 0 0 0 0,-1 1 0 0 0,0-1 0 0 0,1 1 0 0 0,-1 0 0 0 0,0 0 1 0 0,5 3-1 0 0,-8-3 82 0 0,0-1 1 0 0,0 1 0 0 0,1-1-1 0 0,-1 1 1 0 0,0 0 0 0 0,0-1-1 0 0,-1 1 1 0 0,1 0 0 0 0,0 0-1 0 0,-1 1 1 0 0,1-1 0 0 0,-1 0-1 0 0,0 1 1 0 0,1-1 0 0 0,-1 0-1 0 0,0 1 1 0 0,-1-1 0 0 0,1 1-1 0 0,0 0 1 0 0,-1-1 0 0 0,1 1-1 0 0,-1 3 1 0 0,0-5-47 0 0,0-1 1 0 0,-1 1-1 0 0,1-1 0 0 0,0 1 0 0 0,0 0 0 0 0,-1-1 0 0 0,1 1 1 0 0,0-1-1 0 0,-1 1 0 0 0,1-1 0 0 0,-1 1 0 0 0,1-1 0 0 0,-1 1 1 0 0,1-1-1 0 0,-1 0 0 0 0,1 1 0 0 0,-1-1 0 0 0,1 0 1 0 0,-1 1-1 0 0,0-1 0 0 0,-13 7 246 0 0,13-7-231 0 0,-4 3 26 0 0,3-3-51 0 0,1 1 0 0 0,-1 0 1 0 0,1-1-1 0 0,-1 1 0 0 0,1-1 0 0 0,-1 1 0 0 0,0-1 0 0 0,1 0 1 0 0,-1 0-1 0 0,1 0 0 0 0,-3 0 0 0 0,2 0-8 0 0,1 0-1 0 0,-1 0 1 0 0,1-1-1 0 0,-1 1 0 0 0,1-1 1 0 0,-1 1-1 0 0,1-1 1 0 0,-1 1-1 0 0,1-1 1 0 0,0 0-1 0 0,-1 0 1 0 0,1 0-1 0 0,0 0 1 0 0,0 0-1 0 0,0 0 1 0 0,-2-2-1 0 0,1 1-6 0 0,-1-1 0 0 0,1 0 0 0 0,0 1-1 0 0,1-1 1 0 0,-4-6 0 0 0,4 6-1 0 0,-1 0 0 0 0,1 0 0 0 0,0 0 0 0 0,1 0 0 0 0,-1 0 0 0 0,0-1 0 0 0,1 1 0 0 0,-1 0 0 0 0,1 0 0 0 0,0 0 0 0 0,0-1 0 0 0,1 1 0 0 0,-1 0 0 0 0,1 0 0 0 0,-1 0 0 0 0,1 0 0 0 0,0 0 0 0 0,0 0 0 0 0,0 0 0 0 0,1 0 0 0 0,-1 0 0 0 0,1 0 0 0 0,-1 0 0 0 0,4-3 0 0 0,1-3-15 0 0,-5 8 12 0 0,-1 0-1 0 0,1 0 1 0 0,-1 0 0 0 0,1 0-1 0 0,0 0 1 0 0,-1 0 0 0 0,1 0-1 0 0,0 0 1 0 0,0 1-1 0 0,0-1 1 0 0,0 0 0 0 0,0 0-1 0 0,0 1 1 0 0,0-1 0 0 0,0 1-1 0 0,0-1 1 0 0,0 1 0 0 0,0-1-1 0 0,0 1 1 0 0,0 0 0 0 0,0-1-1 0 0,0 1 1 0 0,0 0-1 0 0,1 0 1 0 0,-1 0 0 0 0,0 0-1 0 0,0 0 1 0 0,0 0 0 0 0,0 0-1 0 0,0 0 1 0 0,1 0 0 0 0,-1 1-1 0 0,0-1 1 0 0,0 0-1 0 0,1 1 1 0 0,-1 0 8 0 0,1-1 0 0 0,-1 1-1 0 0,0-1 1 0 0,0 1 0 0 0,0-1 0 0 0,0 1-1 0 0,0-1 1 0 0,0 1 0 0 0,0 0-1 0 0,0 0 1 0 0,0-1 0 0 0,-1 1 0 0 0,2 1-1 0 0,1 2 18 0 0,-2-4 122 0 0,0 1-137 0 0,-1-1-1 0 0,1 1 0 0 0,0-1 1 0 0,-1 0-1 0 0,1 1 1 0 0,-1-1-1 0 0,1 1 0 0 0,-1-1 1 0 0,1 1-1 0 0,-1 0 1 0 0,1-1-1 0 0,-1 1 0 0 0,0-1 1 0 0,1 1-1 0 0,-1 0 1 0 0,0-1-1 0 0,1 1 0 0 0,-1 0 1 0 0,0 0-1 0 0,1 2-155 0 0,0-1-1 0 0,-1 0 1 0 0,0 1 0 0 0,1-1-1 0 0,-1 0 1 0 0,0 1-1 0 0,0-1 1 0 0,0 0 0 0 0,0 1-1 0 0,-1-1 1 0 0,1 0-1 0 0,-1 1 1 0 0,1-1-1 0 0,-1 0 1 0 0,0 0 0 0 0,-1 3-1 0 0,-3 10-2051 0 0,3-5-4834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13039 0 0,'0'0'598'0'0,"6"13"220"0"0,-2-5-32 0 0,-1 1 0 0 0,0-1-1 0 0,0 1 1 0 0,-1 0 0 0 0,2 14 0 0 0,0 46 469 0 0,-1-22-643 0 0,-1 160 340 0 0,0 0-1712 0 0,-2-200-63 0 0,2 14-149 0 0,3-9-5788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13247 0 0,'0'0'1195'0'0,"2"13"-424"0"0,6 64 1123 0 0,23 99 0 0 0,-15-85-1868 0 0,-3-11-194 0 0,21 97-3698 0 0,-30-156-1648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7831 0 0,'-5'6'8050'0'0,"6"-5"-7857"0"0,1 1 0 0 0,1-1 0 0 0,-1 1 0 0 0,0-1 0 0 0,0 0 0 0 0,0 0 0 0 0,1 0 0 0 0,-1 0 0 0 0,1 0 0 0 0,-1-1 0 0 0,0 1 0 0 0,1-1 0 0 0,4 1 0 0 0,38-2 2450 0 0,-20 0-2022 0 0,34 1-3429 0 0,-45 0 1264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9671 0 0,'1'0'8952'0'0,"63"7"-5027"0"0,34-7-3239 0 0,-67 0-2353 0 0,-18-3 635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4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11599 0 0,'0'0'1054'0'0,"5"-33"1742"0"0,-5 33-2584 0 0,0-1 1 0 0,0 0 0 0 0,0 1-1 0 0,0-1 1 0 0,0 0 0 0 0,0 1 0 0 0,1-1-1 0 0,-1 0 1 0 0,0 1 0 0 0,0-1-1 0 0,1 1 1 0 0,-1-1 0 0 0,0 0 0 0 0,1 1-1 0 0,-1-1 1 0 0,1 1 0 0 0,-1-1 0 0 0,0 1-1 0 0,1-1 1 0 0,-1 1 0 0 0,1-1-1 0 0,1 0 1 0 0,-2 1-127 0 0,1 0 0 0 0,-1 0-1 0 0,1 0 1 0 0,-1 0 0 0 0,1 1 0 0 0,0-1-1 0 0,-1 0 1 0 0,1 0 0 0 0,-1 0-1 0 0,1 0 1 0 0,-1 1 0 0 0,1-1 0 0 0,-1 0-1 0 0,1 0 1 0 0,-1 1 0 0 0,1-1 0 0 0,-1 0-1 0 0,1 1 1 0 0,-1-1 0 0 0,1 1 0 0 0,1 2 18 0 0,1 0 0 0 0,-1-1 0 0 0,0 1 0 0 0,0 0 1 0 0,0 0-1 0 0,3 7 0 0 0,-1 3 48 0 0,-1 1 0 0 0,-1 0 0 0 0,0 1 0 0 0,0-1-1 0 0,-2 21 1 0 0,1-7-14 0 0,-2 74-51 0 0,-1-18 30 0 0,-3 29 144 0 0,0-13-462 0 0,5-90 163 0 0,-1 9 134 0 0,2 1-1 0 0,0-1 1 0 0,0 0-1 0 0,2 0 1 0 0,8 30-1 0 0,-10-46-56 0 0,0 0 0 0 0,0-1 0 0 0,0 1 0 0 0,1-1 0 0 0,-1 1 0 0 0,1-1 1 0 0,-1 1-1 0 0,1-1 0 0 0,0 0 0 0 0,0 0 0 0 0,0 0 0 0 0,0 0 0 0 0,1 0 0 0 0,-1 0 0 0 0,0-1 0 0 0,1 1 0 0 0,-1-1 0 0 0,1 1 0 0 0,0-1 0 0 0,-1 0 0 0 0,1 0 0 0 0,0 0 0 0 0,4 0 1 0 0,-1 0-1 0 0,0-1 1 0 0,0 0 0 0 0,0 0 0 0 0,0 0 0 0 0,0-1 0 0 0,-1 0 0 0 0,1 0-1 0 0,0 0 1 0 0,0-1 0 0 0,7-3 0 0 0,93-32-186 0 0,-35 20-4716 0 0,-56 14-504 0 0,-4-1-1428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1074 0 2303 0 0,'0'0'13088'0'0,"-10"7"-11704"0"0,0-3-671 0 0,1 0 1 0 0,-1 1-1 0 0,-15 11 0 0 0,14-8-393 0 0,0-2-1 0 0,-13 7 1 0 0,-174 78 2144 0 0,96-43-1476 0 0,26-13-373 0 0,-193 82 618 0 0,223-97-1124 0 0,0 2 1 0 0,-63 41-1 0 0,64-30-64 0 0,9-5-810 0 0,28-22 50 0 0,-8 3-2480 0 0,4-6-1737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4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129 490 15839 0 0,'0'0'1712'0'0,"0"8"-1712"0"0,3 2 0 0 0,0-1 344 0 0,0 1 32 0 0,1 0 8 0 0,2 1 0 0 0,1 2-384 0 0,-1 0 0 0 0,-1-2-96 0 0,1-1 16 0 0,1 1-1336 0 0,-1-3-272 0 0</inkml:trace>
  <inkml:trace contextRef="#ctx0" brushRef="#br0" timeOffset="1">75 64 8287 0 0,'-8'-8'640'0'0,"-1"0"-1"0"0,0 1 1 0 0,0-1-1 0 0,-14-6 1 0 0,7 1 7260 0 0,16 13-7817 0 0,0 0 1 0 0,0 0 0 0 0,0 0-1 0 0,0 0 1 0 0,0 0 0 0 0,0-1 0 0 0,0 1-1 0 0,0 0 1 0 0,0 0 0 0 0,0 0-1 0 0,0 0 1 0 0,0 0 0 0 0,0 0 0 0 0,0-1-1 0 0,0 1 1 0 0,0 0 0 0 0,0 0-1 0 0,0 0 1 0 0,0 0 0 0 0,0 0 0 0 0,0 0-1 0 0,0 0 1 0 0,1-2 1088 0 0,-1 2-1088 0 0,0 0 0 0 0,11-2-663 0 0,10 4-1766 0 0,-10 1 922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47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0 143 455 0 0,'14'3'8530'0'0,"-3"2"-3765"0"0,-8-4-4558 0 0,-1 1-1 0 0,1 0 1 0 0,-1 0-1 0 0,0 0 1 0 0,1 0-1 0 0,-1 0 1 0 0,0 0-1 0 0,0 0 1 0 0,0 1-1 0 0,-1-1 1 0 0,1 1-1 0 0,-1 0 1 0 0,1-1-1 0 0,-1 1 1 0 0,0 0-1 0 0,2 5 1 0 0,0 4 83 0 0,1 0 1 0 0,-2 0 0 0 0,1 0 0 0 0,0 17-1 0 0,-2 52 335 0 0,-1-64-502 0 0,2 190-136 0 0,-2-268-30 0 0,11-403 1468 0 0,-10 458-1333 0 0,-1-1-1 0 0,1 1 0 0 0,0 0 1 0 0,1 0-1 0 0,-1-1 1 0 0,4-5-1 0 0,-4 10 49 0 0,0 5-121 0 0,0-1-1 0 0,0 0 1 0 0,0 0-1 0 0,0 1 1 0 0,0-1 0 0 0,0 1-1 0 0,0 2 1 0 0,-1-3-12 0 0,24 120-185 0 0,-11-41 104 0 0,-6-47 48 0 0,31 123-87 0 0,-33-140 136 0 0,1-1 0 0 0,1 0 0 0 0,1 0 0 0 0,0 0 0 0 0,1-1-1 0 0,0 0 1 0 0,13 14 0 0 0,-19-26 27 0 0,0 1 1 0 0,1-1-1 0 0,0 0 0 0 0,0 0 0 0 0,0 0 0 0 0,0 0 0 0 0,0-1 0 0 0,0 0 1 0 0,6 3-1 0 0,-8-5-13 0 0,-1 1 0 0 0,1 0 0 0 0,0-1 1 0 0,0 1-1 0 0,0-1 0 0 0,-1 0 0 0 0,1 0 1 0 0,0 1-1 0 0,0-1 0 0 0,0 0 0 0 0,0 0 1 0 0,-1-1-1 0 0,1 1 0 0 0,0 0 0 0 0,0-1 0 0 0,0 1 1 0 0,-1-1-1 0 0,1 1 0 0 0,0-1 0 0 0,-1 0 1 0 0,1 0-1 0 0,0 0 0 0 0,-1 0 0 0 0,1 0 0 0 0,-1 0 1 0 0,0 0-1 0 0,2-2 0 0 0,4-6 145 0 0,-1 1 1 0 0,-1-1-1 0 0,1-1 0 0 0,-1 1 1 0 0,-1-1-1 0 0,0 0 0 0 0,0 0 1 0 0,-1 0-1 0 0,-1-1 0 0 0,3-12 1 0 0,0-15 321 0 0,0-56 0 0 0,-5 87-462 0 0,-7-156 206 0 0,1 64-3335 0 0,5 80 1758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50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9615 0 0,'0'0'2620'0'0,"2"1"-1750"0"0,10 8 249 0 0,1 0 1 0 0,-1 1-1 0 0,-1 1 1 0 0,12 13-1 0 0,36 54 1377 0 0,-27-33-1531 0 0,37 56 302 0 0,19 43-442 0 0,-54-89-521 0 0,-21-37-207 0 0,-2 0 0 0 0,12 25 0 0 0,-13-28-52 0 0,-7-11-16 0 0,0 0-1 0 0,0 1 1 0 0,-1-1-1 0 0,1 0 1 0 0,-1 1 0 0 0,2 7-1 0 0,-3-11-9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50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2759 0 0,'0'0'126'0'0,"7"5"5804"0"0,11 3-1403 0 0,21 7 0 0 0,55 13-1351 0 0,-17-7-1854 0 0,-44-11-1055 0 0,1-3 1 0 0,0 0-1 0 0,0-3 0 0 0,66 2 0 0 0,38-12-2532 0 0,-119 3-846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50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1 919 0 0,'1'2'6386'0'0,"2"40"3974"0"0,-3-30-9355 0 0,0 0 0 0 0,-1 0 0 0 0,-4 18-1 0 0,2-15-550 0 0,-1 1-1 0 0,0-1 0 0 0,-1 0 0 0 0,-1 0 0 0 0,0 0 0 0 0,-1-1 1 0 0,-17 27-1 0 0,16-31-348 0 0,-16 25-44 0 0,-49 51-1 0 0,40-60-2782 0 0,23-19-3841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53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85 4143 0 0,'0'0'319'0'0,"11"-25"11898"0"0,-4 26-8297 0 0,-7 0-3854 0 0,-2 5 262 0 0,1-6-314 0 0,0 0-1 0 0,1 1 0 0 0,-1-1 0 0 0,0 0 0 0 0,0 0 1 0 0,1 1-1 0 0,-1-1 0 0 0,0 0 0 0 0,0 0 0 0 0,0 0 0 0 0,1 0 1 0 0,-1 0-1 0 0,0 0 0 0 0,-1-1 0 0 0,1 1-11 0 0,0 0 1 0 0,0 0-1 0 0,0-1 0 0 0,0 1 0 0 0,0-1 0 0 0,0 1 1 0 0,0-1-1 0 0,0 1 0 0 0,0-1 0 0 0,0 0 0 0 0,0 1 1 0 0,0-1-1 0 0,1 0 0 0 0,-1 0 0 0 0,0 0 0 0 0,1 0 1 0 0,-1 1-1 0 0,1-1 0 0 0,-1 0 0 0 0,1 0 1 0 0,-1 0-1 0 0,1 0 0 0 0,-1 0 0 0 0,1 0 0 0 0,0 0 1 0 0,0 0-1 0 0,-1-1 0 0 0,1 0 0 0 0,0 1 4 0 0,0 0 0 0 0,-1 1-1 0 0,1-1 1 0 0,0 0 0 0 0,0 1 0 0 0,0-1 0 0 0,0 0-1 0 0,0 0 1 0 0,-1 1 0 0 0,1-1 0 0 0,1 0-1 0 0,-1 1 1 0 0,0-1 0 0 0,0 0 0 0 0,0 0-1 0 0,0 1 1 0 0,0-1 0 0 0,1 0 0 0 0,-1 1 0 0 0,0-1-1 0 0,1 0 1 0 0,-1 1 0 0 0,0-1 0 0 0,1 1-1 0 0,-1-1 1 0 0,1 0 0 0 0,-1 1 0 0 0,1-1-1 0 0,-1 1 1 0 0,1-1 0 0 0,-1 1 0 0 0,1 0 0 0 0,-1-1-1 0 0,1 1 1 0 0,0-1 0 0 0,-1 1 0 0 0,2 0-1 0 0,0-1-16 0 0,-1 0 86 0 0,17 3 186 0 0,-15-1-181 0 0,1 0-1 0 0,-1 1 1 0 0,0-1-1 0 0,0 1 1 0 0,1 0-1 0 0,-1-1 1 0 0,0 2 0 0 0,3 1-1 0 0,-5-3 245 0 0,5 5-138 0 0,-2 0 161 0 0,-3-5-189 0 0,-1-1-111 0 0,0 1-42 0 0,0 0 1 0 0,0-1 0 0 0,0 1 0 0 0,0-1-1 0 0,0 1 1 0 0,0-1 0 0 0,0 1-1 0 0,0 0 1 0 0,0-1 0 0 0,-1 1 0 0 0,1-1-1 0 0,0 1 1 0 0,0-1 0 0 0,-1 1-1 0 0,1-1 1 0 0,-1 1 0 0 0,0 0 7 0 0,1-1-13 0 0,-1 1 0 0 0,1-1 0 0 0,-1 0 0 0 0,1 0 0 0 0,-1 0 0 0 0,1 0 0 0 0,-1 1 0 0 0,0-1 0 0 0,1 0 0 0 0,-1 0 0 0 0,1 0 0 0 0,-1 0 0 0 0,1 0 0 0 0,-1 0 0 0 0,1 0 0 0 0,-1 0 0 0 0,1-1 0 0 0,-1 1 0 0 0,0 0 0 0 0,1 0 0 0 0,-1 0 0 0 0,0-1 0 0 0,1 1 0 0 0,-1 0 0 0 0,1 0 0 0 0,-1 0 0 0 0,1 0 0 0 0,-1 0 0 0 0,1 0 0 0 0,-1 0 0 0 0,1 0 0 0 0,-1-1 0 0 0,1 1 0 0 0,-1 0 0 0 0,1 0 0 0 0,-1 0 0 0 0,1-1 0 0 0,0 1 0 0 0,-1 0 0 0 0,1 0 0 0 0,-1-1 0 0 0,1 1 0 0 0,0 0 0 0 0,-1-1 0 0 0,1 1 0 0 0,0-1 0 0 0,-1 1 0 0 0,1 0 0 0 0,0-1 0 0 0,0 1 0 0 0,-1-1 0 0 0,1 1 0 0 0,0-1 0 0 0,0-1 0 0 0,-1 1 0 0 0,0-1 0 0 0,0 1 0 0 0,0-1 0 0 0,0 1 0 0 0,1-1 0 0 0,-1 0 0 0 0,0 0 0 0 0,1 1 0 0 0,0-1 0 0 0,-1 0 0 0 0,1 0 0 0 0,0 1 0 0 0,0-1 0 0 0,0 0 0 0 0,0 0 0 0 0,1 0 0 0 0,-1 1 0 0 0,0-1 0 0 0,1 0 0 0 0,-1 0 0 0 0,1 1 0 0 0,-1-1 0 0 0,3-3 0 0 0,3-4 0 0 0,-6 8 0 0 0,0 1 0 0 0,0 0 0 0 0,0 0 0 0 0,1 0 0 0 0,-1 0 0 0 0,0 0 0 0 0,0 0 0 0 0,1-1 0 0 0,-1 1 0 0 0,0 0 0 0 0,0 0 0 0 0,1 0 0 0 0,-1 0 0 0 0,0 0 0 0 0,1 0 0 0 0,-1 0 0 0 0,0 0 0 0 0,0 0 0 0 0,1 0 0 0 0,-1 0 0 0 0,0 0 0 0 0,0 1 0 0 0,1-1 0 0 0,-1 0 0 0 0,0 0 0 0 0,0 0 0 0 0,1 0 0 0 0,-1 0 0 0 0,0 0 0 0 0,0 1 0 0 0,1-1 0 0 0,-1 0 0 0 0,0 0 0 0 0,7 6 0 0 0,-7-5 0 0 0,2 1-545 0 0,0 0 1 0 0,0 1-1 0 0,0-1 0 0 0,0 1 1 0 0,-1 0-1 0 0,1 0 0 0 0,-1-1 1 0 0,0 1-1 0 0,0 0 0 0 0,0 0 1 0 0,0 0-1 0 0,1 7 0 0 0,0-1-1414 0 0,2 2-4361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54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43 4143 0 0,'0'0'191'0'0,"-14"7"7863"0"0,8-5-7173 0 0,-8-4 3391 0 0,13 2-4159 0 0,1 0 0 0 0,-1 0 0 0 0,1 0 0 0 0,-1-1 0 0 0,1 1 0 0 0,-1 0 0 0 0,1 0 0 0 0,-1 0 0 0 0,1-1 0 0 0,-1 1 0 0 0,1 0 0 0 0,-1-1 0 0 0,1 1 0 0 0,0-1 0 0 0,-1 1 0 0 0,1 0 0 0 0,-1-1 0 0 0,1 1 0 0 0,0-1 0 0 0,0 1 0 0 0,-1-1 0 0 0,1 1 0 0 0,0-1 0 0 0,0 0 821 0 0,4-4 254 0 0,-3 5-425 0 0,12 11 43 0 0,-12-5-747 0 0,-2 0-47 0 0,1-5-13 0 0,-1-1-1 0 0,1 1 1 0 0,0-1 0 0 0,-1 1-1 0 0,1-1 1 0 0,0 1 0 0 0,-1-1-1 0 0,1 1 1 0 0,-1-1 0 0 0,1 0-1 0 0,-1 1 1 0 0,1-1-1 0 0,-1 0 1 0 0,1 0 0 0 0,-1 1-1 0 0,1-1 1 0 0,-1 0 0 0 0,1 0-1 0 0,-1 1 1 0 0,1-1 0 0 0,-1 0-1 0 0,0 0 1 0 0,1 0-1 0 0,-1 0 1 0 0,1 0 0 0 0,-1 0-1 0 0,1 0 1 0 0,-2 0 0 0 0,1 0-13 0 0,1 0 10 0 0,-1 0 0 0 0,0 0 1 0 0,1 0-1 0 0,-1 0 0 0 0,0 0 1 0 0,0 0-1 0 0,1 0 0 0 0,-1 0 1 0 0,0 0-1 0 0,1-1 0 0 0,-1 1 1 0 0,0 0-1 0 0,1 0 0 0 0,-1-1 1 0 0,0 1-1 0 0,1 0 0 0 0,-1-1 1 0 0,0 1-1 0 0,1 0 0 0 0,-1-1 1 0 0,1 1-1 0 0,-1-1 0 0 0,1 1 1 0 0,-1-1-1 0 0,1 1 0 0 0,-1-1 1 0 0,1 0-1 0 0,0 1 0 0 0,-1-1 0 0 0,1 0 1 0 0,0 1-1 0 0,-1-2 0 0 0,1 0-9 0 0,-1 0 0 0 0,1 0 0 0 0,-1-1 0 0 0,1 1 0 0 0,0 0-1 0 0,0 0 1 0 0,0-3 0 0 0,0 3 23 0 0,1 1-1 0 0,-1-1 1 0 0,0 1-1 0 0,1-1 1 0 0,-1 0-1 0 0,1 1 1 0 0,0-1-1 0 0,-1 1 1 0 0,1-1-1 0 0,0 1 1 0 0,0-1-1 0 0,0 1 1 0 0,0 0-1 0 0,0-1 1 0 0,0 1-1 0 0,1 0 1 0 0,-1 0-1 0 0,0 0 1 0 0,1 0-1 0 0,-1 0 1 0 0,0 0-1 0 0,1 0 1 0 0,-1 1-1 0 0,1-1 1 0 0,-1 0-1 0 0,1 1 1 0 0,0-1-1 0 0,-1 1 1 0 0,1 0-1 0 0,0-1 1 0 0,2 1-1 0 0,-4 0 466 0 0,1 1-417 0 0,-1 1-66 0 0,1-1-1 0 0,-1 0 1 0 0,0 1-1 0 0,1-1 0 0 0,-1 1 1 0 0,0-1-1 0 0,0 1 1 0 0,0-1-1 0 0,0 1 0 0 0,-1-1 1 0 0,1 1-1 0 0,0-1 1 0 0,0 0-1 0 0,-1 1 0 0 0,1-1 1 0 0,-1 0-1 0 0,1 1 0 0 0,-1-1 1 0 0,0 0-1 0 0,0 1 1 0 0,1-1-1 0 0,-1 0 0 0 0,0 0 1 0 0,-1 1-1 0 0,-1 3-254 0 0,2-5-8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48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0 980 5983 0 0,'0'0'464'0'0,"3"1"-53"0"0,7 5 913 0 0,-7-5 432 0 0,5 2 1785 0 0,-5-3-3263 0 0,0 1 0 0 0,0-1 0 0 0,0 0 0 0 0,0 0-1 0 0,0 0 1 0 0,-1 0 0 0 0,1-1 0 0 0,0 1 0 0 0,0-1-1 0 0,3-1 1 0 0,30-12 1390 0 0,-17 5-826 0 0,58-19 1039 0 0,61-26 123 0 0,-97 34-1883 0 0,-2 1 10 0 0,52-33 1 0 0,-67 37-36 0 0,49-23 0 0 0,-70 37-91 0 0,-1-1 1 0 0,1 1-1 0 0,-1-1 1 0 0,1 0-1 0 0,-1 1 1 0 0,0-1-1 0 0,0 0 1 0 0,3-4-1 0 0,18-15 74 0 0,-22 20 118 0 0,3-6-64 0 0,-1 1-122 0 0,3-5 137 0 0,0-1 1 0 0,-1 0-1 0 0,5-13 0 0 0,-6 11-50 0 0,12-19 290 0 0,-13 26-316 0 0,1-1 0 0 0,-1 1 0 0 0,0-1 0 0 0,2-9 0 0 0,10-44 193 0 0,6-28 7 0 0,3-12-143 0 0,-4 22-314 0 0,0-59-2292 0 0,-12 86-3348 0 0,-6 42-809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49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29 8895 0 0,'-1'-9'109'0'0,"1"-1"348"0"0,0 1 5569 0 0,16 17-3756 0 0,11 2-542 0 0,0-1 1 0 0,57 9 0 0 0,-49-12-885 0 0,51 17 0 0 0,-53-11-740 0 0,5 2 36 0 0,42 10 0 0 0,65 3-4972 0 0,-134-26 2936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52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3223 0 0,'3'1'492'0'0,"9"6"858"0"0,-9-5 378 0 0,-3-2-1495 0 0,0 1 1 0 0,1-1 0 0 0,-1 1-1 0 0,0 0 1 0 0,0-1 0 0 0,1 1-1 0 0,-1 0 1 0 0,0-1 0 0 0,1 1-1 0 0,-1-1 1 0 0,1 1 0 0 0,-1-1-1 0 0,1 1 1 0 0,-1-1 0 0 0,1 1-1 0 0,-1-1 1 0 0,2 1 0 0 0,-2-1-102 0 0,1 1 0 0 0,0-1 0 0 0,-1 1 0 0 0,1 0 0 0 0,0-1 0 0 0,-1 1-1 0 0,1 0 1 0 0,-1-1 0 0 0,1 1 0 0 0,-1 0 0 0 0,1 0 0 0 0,-1-1 0 0 0,1 1 0 0 0,-1 0 0 0 0,0 0 0 0 0,1 0 0 0 0,-1 0 0 0 0,0 1 0 0 0,0 59 5009 0 0,0-60-5117 0 0,-1-1-1 0 0,1 0 0 0 0,-1 1 1 0 0,1-1-1 0 0,-1 0 0 0 0,1 0 1 0 0,-1 1-1 0 0,1-1 1 0 0,-1 0-1 0 0,1 0 0 0 0,-1 0 1 0 0,1 0-1 0 0,-1 0 0 0 0,0 0 1 0 0,1 0-1 0 0,-1 0 1 0 0,1 0-1 0 0,-1 0 0 0 0,1 0 1 0 0,-1 0-1 0 0,0 0 0 0 0,1 0 1 0 0,-1-1-1 0 0,1 1 1 0 0,-1 0-1 0 0,1 0 0 0 0,-1 0 1 0 0,1-1-1 0 0,-1 1 0 0 0,1 0 1 0 0,-1-1-1 0 0,0 0 9 0 0,-1 0 0 0 0,1 0 0 0 0,0 0-1 0 0,0 0 1 0 0,0 1 0 0 0,0-1 0 0 0,0-1 0 0 0,0 1-1 0 0,0 0 1 0 0,1 0 0 0 0,-1 0 0 0 0,0 0 0 0 0,1-1-1 0 0,-1 1 1 0 0,0 0 0 0 0,1 0 0 0 0,0-1 0 0 0,-1 1-1 0 0,1-2 1 0 0,-1 1-15 0 0,1-1 1 0 0,0 1-1 0 0,0 0 0 0 0,0-1 0 0 0,1 1 1 0 0,-1 0-1 0 0,1-1 0 0 0,-1 1 0 0 0,1 0 1 0 0,0 0-1 0 0,-1-1 0 0 0,1 1 0 0 0,2-3 1 0 0,-2 5 204 0 0,11-5 157 0 0,-11 4-323 0 0,1 1 0 0 0,-1-1-1 0 0,1 0 1 0 0,-1 1 0 0 0,1-1-1 0 0,-1 1 1 0 0,1-1 0 0 0,-1 1-1 0 0,3 0 1 0 0,-1-1 52 0 0,0 1 0 0 0,0 1-1 0 0,0-1 1 0 0,0 0 0 0 0,0 1 0 0 0,0 0 0 0 0,0-1-1 0 0,0 1 1 0 0,0 0 0 0 0,0 0 0 0 0,3 3-1 0 0,-5-3 112 0 0,0-1-201 0 0,-1 0 0 0 0,1 0 0 0 0,-1 0 1 0 0,0 0-1 0 0,1 1 0 0 0,-1-1 0 0 0,1 0 0 0 0,-1 1 0 0 0,0-1 0 0 0,1 0 0 0 0,-1 0 0 0 0,0 1 1 0 0,1-1-1 0 0,-1 1 0 0 0,0-1 0 0 0,0 0 0 0 0,1 1 0 0 0,-1-1 0 0 0,0 1 0 0 0,0-1 0 0 0,0 1 1 0 0,1-1-1 0 0,-1 0 0 0 0,0 1 0 0 0,0-1 0 0 0,0 1 0 0 0,0 0 0 0 0,0 0 26 0 0,0 1-1 0 0,1-1 0 0 0,-1 1 1 0 0,0-1-1 0 0,0 1 0 0 0,0-1 1 0 0,-1 1-1 0 0,1-1 0 0 0,0 1 1 0 0,-1 1-1 0 0,1-2-19 0 0,-8 9 96 0 0,7-7-119 0 0,0-2 2 0 0,1-1 0 0 0,0 1 0 0 0,-1-1 0 0 0,1 1 0 0 0,0-1 0 0 0,-1 1 0 0 0,1-1 0 0 0,-1 1 0 0 0,1-1 0 0 0,-1 0 0 0 0,1 1 0 0 0,-1-1 0 0 0,1 0 0 0 0,-1 1 0 0 0,1-1 0 0 0,-1 0 0 0 0,1 1 0 0 0,-1-1 0 0 0,0 0 0 0 0,1 0 0 0 0,-1 0 0 0 0,0 0 0 0 0,1 0 0 0 0,-2 1 0 0 0,1-2 1 0 0,0 1-1 0 0,0 0 1 0 0,0-1-1 0 0,0 1 1 0 0,0-1-1 0 0,0 1 1 0 0,0-1-1 0 0,0 1 1 0 0,0-1-1 0 0,0 0 1 0 0,0 0-1 0 0,0 1 1 0 0,0-1-1 0 0,0 0 1 0 0,1 0-1 0 0,-2-2 0 0 0,2 3-2 0 0,-2-2-7 0 0,1 1 2 0 0,0 0 0 0 0,0-1-1 0 0,0 1 1 0 0,0-1 0 0 0,1 1-1 0 0,-1-1 1 0 0,0 1-1 0 0,1-1 1 0 0,-1 1 0 0 0,1-1-1 0 0,0 0 1 0 0,-1 1 0 0 0,1-1-1 0 0,0 1 1 0 0,0-1 0 0 0,0-2-1 0 0,0 3-23 0 0,0 0 1 0 0,1 1-1 0 0,-1-1 0 0 0,0 0 1 0 0,0 1-1 0 0,0-1 0 0 0,1 0 1 0 0,-1 1-1 0 0,0-1 0 0 0,1 1 1 0 0,-1-1-1 0 0,0 0 0 0 0,1 1 0 0 0,-1-1 1 0 0,1 1-1 0 0,-1-1 0 0 0,1 1 1 0 0,-1 0-1 0 0,1-1 0 0 0,-1 1 1 0 0,1-1-1 0 0,0 1 0 0 0,-1 0 1 0 0,1 0-1 0 0,0-1 0 0 0,-1 1 0 0 0,2 0 1 0 0,15-3-1822 0 0,-4 3-1097 0 0,-7 0 1084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5551 0 0,'2'-4'9655'0'0,"2"14"-9285"0"0,-1 0 1 0 0,-1 1 0 0 0,0-1-1 0 0,0 1 1 0 0,-1-1-1 0 0,-1 1 1 0 0,0 12-1 0 0,1-3 26 0 0,-1 343 2216 0 0,-2-318-2645 0 0,2-20-190 0 0,-1-1 0 0 0,-2 1 1 0 0,0-1-1 0 0,-10 34 0 0 0,13-56-310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52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27 6447 0 0,'1'1'499'0'0,"11"7"7145"0"0,-3-5-3997 0 0,-8-3-3487 0 0,0 1 1 0 0,0-1 0 0 0,0 1 0 0 0,0-1 0 0 0,1 1 0 0 0,-1-1 0 0 0,0 1-1 0 0,0 0 1 0 0,0-1 0 0 0,1 3 1369 0 0,-15 5-343 0 0,9-6-1023 0 0,1 0 1 0 0,0 0-1 0 0,-1 0 1 0 0,1 0-1 0 0,-1-1 1 0 0,1 1 0 0 0,-1-1-1 0 0,0 0 1 0 0,-5 0-1 0 0,8-1-59 0 0,0 0-98 0 0,1 0-1 0 0,-1 0 0 0 0,0-1 1 0 0,1 1-1 0 0,-1 0 0 0 0,1-1 0 0 0,-1 1 1 0 0,0-1-1 0 0,1 1 0 0 0,-1-1 0 0 0,1 1 1 0 0,0-1-1 0 0,-1 1 0 0 0,1-1 0 0 0,-1 0 1 0 0,1 1-1 0 0,0-1 0 0 0,-1 1 0 0 0,1-1 1 0 0,0 0-1 0 0,0 1 0 0 0,-1-2 0 0 0,-3-16-18 0 0,6-1-33 0 0,-1 10 37 0 0,0 7 8 0 0,-1 2 0 0 0,0 0 0 0 0,0-1 0 0 0,0 1 0 0 0,0-1 0 0 0,0 1 0 0 0,0 0 0 0 0,0-1 0 0 0,0 1 0 0 0,0 0 0 0 0,1-1 0 0 0,-1 1 0 0 0,0 0 0 0 0,0-1 0 0 0,1 1 0 0 0,-1 0 0 0 0,0-1 0 0 0,0 1 0 0 0,1 0 0 0 0,-1 0 0 0 0,0-1 0 0 0,0 1 0 0 0,1 0 0 0 0,-1 0 0 0 0,0-1 0 0 0,1 1 0 0 0,-1 0 0 0 0,1 0 0 0 0,-1 0 0 0 0,0 0 0 0 0,1 0 0 0 0,-1 0 0 0 0,0 0 0 0 0,1-1 0 0 0,-1 1 0 0 0,1 0 0 0 0,-1 0 0 0 0,0 0 0 0 0,1 1 0 0 0,1-2 0 0 0,0 0 13 0 0,0 1-1 0 0,0 0 0 0 0,0-1 1 0 0,0 1-1 0 0,0 0 1 0 0,0 0-1 0 0,0 0 1 0 0,1 0-1 0 0,-1 1 0 0 0,0-1 1 0 0,0 0-1 0 0,-1 1 1 0 0,1 0-1 0 0,0-1 1 0 0,0 1-1 0 0,0 0 0 0 0,0 0 1 0 0,0 0-1 0 0,2 2 1 0 0,-3-3-3 0 0,9 7 182 0 0,-1 0 0 0 0,14 12 0 0 0,-22-18-99 0 0,0 0-59 0 0,0 0 1 0 0,-1 0-1 0 0,1-1 0 0 0,0 1 1 0 0,0 0-1 0 0,-1 0 0 0 0,1 0 0 0 0,0 0 1 0 0,-1 0-1 0 0,1 0 0 0 0,-1 0 1 0 0,1 0-1 0 0,-1 0 0 0 0,0 0 0 0 0,1 0 1 0 0,-1 0-1 0 0,0 1 0 0 0,0-1 1 0 0,0 0-1 0 0,0 2 0 0 0,-4 2 25 0 0,2-2-47 0 0,0 0 0 0 0,0-1-1 0 0,0 1 1 0 0,-1-1 0 0 0,1 0-1 0 0,-1 1 1 0 0,0-1 0 0 0,1 0-1 0 0,-4 1 1 0 0,4-2-23 0 0,0 0 0 0 0,1 0 1 0 0,-1-1-1 0 0,0 1 0 0 0,0-1 0 0 0,0 1 0 0 0,1-1 0 0 0,-1 0 0 0 0,0 1 1 0 0,0-1-1 0 0,0 0 0 0 0,0 0 0 0 0,-3-1 0 0 0,-2-8-1794 0 0,5 0-2671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54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52 13647 0 0,'0'0'1239'0'0,"-7"3"-998"0"0,0-1 5339 0 0,13-4-5162 0 0,1 0 0 0 0,-1 0 0 0 0,0 0 1 0 0,9 0-1 0 0,2-2-132 0 0,-5 1-185 0 0,90-25-170 0 0,-71 19-1133 0 0,-9 7-2978 0 0,-14 1-2427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55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507 159 12007 0 0,'-1'-10'541'0'0,"0"-2"69"0"0,-1-1-1 0 0,0 1 0 0 0,-1-1 0 0 0,-1 1 0 0 0,-6-17 0 0 0,8 27-406 0 0,0-1 1 0 0,1 1-1 0 0,-2 0 0 0 0,1 0 0 0 0,0 0 0 0 0,0 0 0 0 0,-1 0 0 0 0,1 0 1 0 0,-1 1-1 0 0,1-1 0 0 0,-1 1 0 0 0,0 0 0 0 0,0 0 0 0 0,1 0 0 0 0,-1 0 1 0 0,0 0-1 0 0,0 0 0 0 0,0 1 0 0 0,0-1 0 0 0,0 1 0 0 0,-4 0 1 0 0,-10 2 324 0 0,0 0 1 0 0,0 1 0 0 0,0 1-1 0 0,-27 10 1 0 0,17-3-171 0 0,-51 27-1 0 0,57-24-334 0 0,0 2 1 0 0,1 0-1 0 0,-29 30 1 0 0,29-27-22 0 0,10-9-2 0 0,1 0 0 0 0,0 1 0 0 0,-10 16 0 0 0,15-21 0 0 0,0 0 0 0 0,0 1 0 0 0,1 0 0 0 0,0 0 0 0 0,0 0 0 0 0,1 0 0 0 0,-3 15 0 0 0,5-18-6 0 0,0 1-1 0 0,0 0 1 0 0,0 0 0 0 0,1-1-1 0 0,0 1 1 0 0,0 0 0 0 0,0-1-1 0 0,1 1 1 0 0,-1-1 0 0 0,1 1-1 0 0,0-1 1 0 0,0 0 0 0 0,1 0-1 0 0,-1 0 1 0 0,1 0 0 0 0,0 0-1 0 0,0 0 1 0 0,0-1-1 0 0,0 1 1 0 0,7 4 0 0 0,6 4-32 0 0,0 0 1 0 0,0-1 0 0 0,28 13-1 0 0,-9-6-76 0 0,72 27-1 0 0,-97-42 114 0 0,1 0 0 0 0,-1-1 0 0 0,1 0 0 0 0,-1-1 0 0 0,1-1 0 0 0,0 0 0 0 0,0 0 0 0 0,-1-1-1 0 0,1 0 1 0 0,0-1 0 0 0,-1 0 0 0 0,1 0 0 0 0,10-5 0 0 0,-7 1 33 0 0,-1 0 0 0 0,1-1 0 0 0,-1 0 0 0 0,-1-1 0 0 0,1 0-1 0 0,-1-1 1 0 0,-1 0 0 0 0,21-22 0 0 0,-25 23 76 0 0,1-1 0 0 0,-1 0 0 0 0,-1 0 0 0 0,0-1-1 0 0,0 0 1 0 0,-1 0 0 0 0,0-1 0 0 0,-1 1 0 0 0,0-1 0 0 0,0 0-1 0 0,-1 0 1 0 0,-1 0 0 0 0,0-1 0 0 0,-1 1 0 0 0,0 0 0 0 0,0-1 0 0 0,-1 1-1 0 0,-1-1 1 0 0,0 1 0 0 0,0-1 0 0 0,-2 1 0 0 0,1 0 0 0 0,-1 0 0 0 0,-1 0-1 0 0,0 0 1 0 0,-6-12 0 0 0,2 8 31 0 0,-1 1 0 0 0,0 1-1 0 0,0 0 1 0 0,-2 0 0 0 0,1 1 0 0 0,-15-12 0 0 0,18 17-160 0 0,0 1 1 0 0,-1 1-1 0 0,0-1 1 0 0,0 1 0 0 0,-1 1-1 0 0,1 0 1 0 0,-1 0-1 0 0,0 0 1 0 0,0 1 0 0 0,0 1-1 0 0,-17-4 1 0 0,23 6-373 0 0,-1 0 0 0 0,1 0 1 0 0,0 0-1 0 0,0 1 0 0 0,-1-1 0 0 0,1 1 1 0 0,0-1-1 0 0,0 1 0 0 0,-1 0 1 0 0,-3 2-1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0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0 391 1375 0 0,'3'-1'107'0'0,"-1"1"-32"0"0,0-1 0 0 0,0 1 0 0 0,0 0 1 0 0,1-1-1 0 0,-1 0 0 0 0,0 1 0 0 0,0-1 0 0 0,-1 0 0 0 0,1 0 0 0 0,0 0 0 0 0,0 0 0 0 0,0-1 0 0 0,0 1 1 0 0,1-2-1 0 0,3-3 358 0 0,-4 5-295 0 0,10-7 421 0 0,0 0-1 0 0,1 0 1 0 0,23-10-1 0 0,-16 11-341 0 0,-3-1-55 0 0,1 2 1 0 0,-1 0-1 0 0,1 1 0 0 0,0 1 1 0 0,0 0-1 0 0,23-1 0 0 0,-22 3-88 0 0,0 0-1 0 0,0-1 1 0 0,31-11-1 0 0,-28 8-31 0 0,0 0 0 0 0,27-2-1 0 0,6 0 12 0 0,-32 4-21 0 0,31-1 0 0 0,-18 2 62 0 0,56-11 0 0 0,-17 1 22 0 0,12 0 58 0 0,40-5 56 0 0,-51 11-71 0 0,80-9 256 0 0,-16 0 39 0 0,-70 10-278 0 0,-23 3-51 0 0,59 4 1 0 0,-12 1-47 0 0,270-5 63 0 0,-237 5-42 0 0,12-1 216 0 0,78 0 95 0 0,-80 0-258 0 0,-33 3-77 0 0,14 0-17 0 0,97 1 49 0 0,-101-1-99 0 0,25-5 37 0 0,32 1 32 0 0,96-3-66 0 0,-116-2-1 0 0,-31 1 43 0 0,92 2-1 0 0,-138 5-21 0 0,79-7 0 0 0,58-6 40 0 0,-80 5-16 0 0,185 0 63 0 0,-106 3-6 0 0,80 1-103 0 0,57-3 115 0 0,-153 3-15 0 0,-4 2-53 0 0,110-4 3 0 0,-130-2-60 0 0,56-2 0 0 0,258-6 72 0 0,-291 10 70 0 0,504-12-132 0 0,127-7 232 0 0,-490 11-165 0 0,286 0 468 0 0,436 7 365 0 0,-109 6-780 0 0,-31-4-66 0 0,-566 11 8 0 0,-151-3-72 0 0,90 1 0 0 0,134-1 15 0 0,182-5 170 0 0,4 1-137 0 0,-166 7-48 0 0,-118 0 0 0 0,-34 2 0 0 0,-71-1 0 0 0,266-1 0 0 0,-211-4 60 0 0,-61-1 138 0 0,-50 0-57 0 0,73 0 28 0 0,470 18 55 0 0,-501-18-189 0 0,-25-1-6 0 0,82-3-29 0 0,15 6 36 0 0,-43 0-8 0 0,-85-6-4 0 0,64 0 16 0 0,459 9 256 0 0,-615-7-280 0 0,97 6 114 0 0,90 2-6 0 0,141-2 22 0 0,-189-3-102 0 0,128 8 38 0 0,-11 2 23 0 0,209-18 224 0 0,-46 18-132 0 0,-194-1-90 0 0,164-9-107 0 0,-160-7 0 0 0,101-2 11 0 0,-101 3 46 0 0,11 0-61 0 0,173-20 4 0 0,-152 6 0 0 0,-281 13 0 0 0,301-1 0 0 0,-76 2 0 0 0,86 0 0 0 0,-66-4 0 0 0,31 2 0 0 0,56 4 11 0 0,-15-2 42 0 0,-324 2-53 0 0,190 4 0 0 0,-84-11 0 0 0,85-2 11 0 0,32 2 14 0 0,215 0 3 0 0,-150 6-28 0 0,74 2 0 0 0,50-5 0 0 0,-150 8 45 0 0,-82 1-18 0 0,375 15-235 0 0,-429 0-474 0 0,-27-3-476 0 0,-88-14 438 0 0,-1 1-1 0 0,41 11 1 0 0,-43-5-512 0 0,57 7 0 0 0,-54-12 361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1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6647 0 0,'0'0'1510'0'0,"2"0"-1412"0"0,60 1 57 0 0,81 12 0 0 0,131 12-37 0 0,-215-21-79 0 0,120-2 366 0 0,-93-4-189 0 0,258 7 792 0 0,-155-4-446 0 0,-16-1-148 0 0,565-6 378 0 0,-674 5-760 0 0,366-30 73 0 0,-369 26-64 0 0,175-12 106 0 0,75-8 120 0 0,-69 6 13 0 0,-26 3-41 0 0,221-15 177 0 0,-176 14-207 0 0,53 5 45 0 0,-24 1-56 0 0,-268 9-183 0 0,322-15 129 0 0,-8-2-57 0 0,-32 1-22 0 0,61 5 25 0 0,204-5 177 0 0,-367 13-196 0 0,264-5-2 0 0,-297 8 40 0 0,490 4 418 0 0,-425 3-274 0 0,523 18 365 0 0,-530-20-505 0 0,-14 0-7 0 0,-13 6 4 0 0,195 6 100 0 0,675 15 332 0 0,34 0 2 0 0,35-10-245 0 0,-873-18-249 0 0,135 3 17 0 0,775 21-3 0 0,14 4 0 0 0,-124 12-64 0 0,-466-15 0 0 0,331 15 44 0 0,-376-15-24 0 0,190 11-2 0 0,317 14 28 0 0,-730-37-46 0 0,159 4 0 0 0,4 1 0 0 0,663 18 64 0 0,-726-38-28 0 0,-46-1-8 0 0,-87 2-28 0 0,201 4 12 0 0,-24-1 48 0 0,-75-7-60 0 0,113-3 0 0 0,112 2 0 0 0,-55 2 0 0 0,-467 1 0 0 0,366-13 0 0 0,-58 4 41 0 0,-132 5-18 0 0,74-3-23 0 0,83-2 0 0 0,-20 2 38 0 0,-92 3-12 0 0,-103 0-26 0 0,151-5 0 0 0,73-8-29 0 0,-208 10 5 0 0,55 4-1589 0 0,-200 4 743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4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146 103 6447 0 0,'-6'-7'670'0'0,"-8"-6"-258"0"0,9 7 515 0 0,0 1 1 0 0,0 0-1 0 0,0 1 0 0 0,-1-1 1 0 0,0 1-1 0 0,-8-4 0 0 0,13 7-731 0 0,0 0 0 0 0,-1 1-1 0 0,1 0 1 0 0,0-1-1 0 0,-1 1 1 0 0,1 0 0 0 0,-1-1-1 0 0,1 1 1 0 0,-1 0-1 0 0,1 0 1 0 0,-1 0 0 0 0,1 0-1 0 0,-1 1 1 0 0,1-1 0 0 0,-2 1-1 0 0,1 0-133 0 0,0-1-1 0 0,1 1 1 0 0,-1 0 0 0 0,0 1-1 0 0,1-1 1 0 0,-1 0-1 0 0,0 0 1 0 0,1 1 0 0 0,0-1-1 0 0,-1 1 1 0 0,1-1-1 0 0,0 1 1 0 0,-2 3 0 0 0,-1 2 34 0 0,0 0 0 0 0,1 1 0 0 0,0-1 0 0 0,0 1 1 0 0,1 0-1 0 0,-2 9 0 0 0,-4 49 81 0 0,7-55-119 0 0,0-1 0 0 0,1 1 0 0 0,1-1 0 0 0,0 1 0 0 0,0-1-1 0 0,1 1 1 0 0,0-1 0 0 0,7 19 0 0 0,-7-25-33 0 0,0 0 0 0 0,0 0 0 0 0,0 0 1 0 0,1 0-1 0 0,-1 0 0 0 0,1-1 0 0 0,0 1 0 0 0,0-1 0 0 0,0 1 0 0 0,1-1 0 0 0,-1 0 1 0 0,1-1-1 0 0,0 1 0 0 0,-1-1 0 0 0,1 1 0 0 0,0-1 0 0 0,1 0 0 0 0,-1 0 0 0 0,0-1 1 0 0,0 1-1 0 0,1-1 0 0 0,8 1 0 0 0,-7-1 70 0 0,-1 0 1 0 0,1-1-1 0 0,0 0 1 0 0,0 0-1 0 0,0-1 1 0 0,0 1-1 0 0,0-1 0 0 0,0 0 1 0 0,-1-1-1 0 0,1 0 1 0 0,0 0-1 0 0,-1 0 1 0 0,1 0-1 0 0,-1-1 0 0 0,0 0 1 0 0,6-4-1 0 0,-5 2 76 0 0,1-1-1 0 0,-1 0 0 0 0,0 0 0 0 0,-1 0 0 0 0,1-1 1 0 0,-1 0-1 0 0,-1 0 0 0 0,1-1 0 0 0,-1 1 0 0 0,5-14 0 0 0,-5 12-27 0 0,-1 0-1 0 0,1-1 1 0 0,-1 1-1 0 0,-1-1 1 0 0,0 0-1 0 0,0 0 0 0 0,-1 0 1 0 0,-1 0-1 0 0,1 0 1 0 0,-3-20-1 0 0,1 20-10 0 0,-1-1 0 0 0,0 1 0 0 0,-1 0 0 0 0,0 0 0 0 0,-6-13 0 0 0,7 19-84 0 0,0 1 1 0 0,0-1-1 0 0,0 1 1 0 0,-1-1-1 0 0,1 1 1 0 0,-1 0-1 0 0,0 0 1 0 0,0 0-1 0 0,0 1 1 0 0,0-1-1 0 0,0 1 1 0 0,-1-1-1 0 0,1 1 1 0 0,-1 0-1 0 0,0 0 1 0 0,-6-2-1 0 0,2 2 50 0 0,-1-1 0 0 0,0 1 0 0 0,1 1 0 0 0,-1 0 0 0 0,0 0 0 0 0,0 0 0 0 0,0 1 0 0 0,0 1 0 0 0,1 0 0 0 0,-1 0 0 0 0,-9 2 0 0 0,12-1-305 0 0,0 0 1 0 0,0 0 0 0 0,0 1-1 0 0,0-1 1 0 0,0 1 0 0 0,-8 7-1 0 0,9-7-726 0 0,1 1 1 0 0,0 0-1 0 0,0 0 0 0 0,0 0 0 0 0,0 1 1 0 0,1-1-1 0 0,-1 1 0 0 0,-2 6 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3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20 487 5983 0 0,'0'0'464'0'0,"-15"12"3780"0"0,15-12-4111 0 0,-1 0-1 0 0,1 0 0 0 0,0 0 1 0 0,-1 1-1 0 0,1-1 1 0 0,0 0-1 0 0,0 1 0 0 0,-1-1 1 0 0,1 0-1 0 0,0 0 0 0 0,0 1 1 0 0,0-1-1 0 0,0 0 1 0 0,-1 1-1 0 0,1-1 0 0 0,0 0 1 0 0,0 1-1 0 0,0-1 0 0 0,0 1 1 0 0,0-1-1 0 0,0 0 1 0 0,0 1-1 0 0,0-1 0 0 0,0 0 1 0 0,0 1-1 0 0,0-1 0 0 0,0 0 1 0 0,0 1-1 0 0,0-1 1 0 0,0 1-1 0 0,1 0 0 0 0,-1-1-36 0 0,1 0 0 0 0,0 0-1 0 0,-1 0 1 0 0,1 1 0 0 0,0-1 0 0 0,-1 0-1 0 0,1 0 1 0 0,0 0 0 0 0,-1 0 0 0 0,1 0-1 0 0,0 0 1 0 0,0 0 0 0 0,-1-1-1 0 0,2 1 1 0 0,29-10 772 0 0,12-11 748 0 0,68-45 1 0 0,-1-1-642 0 0,83-30-636 0 0,-56 23-286 0 0,-105 59-45 0 0,10-4 50 0 0,71-44 0 0 0,-100 56-29 0 0,1 0 0 0 0,21-9 0 0 0,-22 11 134 0 0,-1-1 1 0 0,0 1-1 0 0,17-13 0 0 0,-28 17-92 0 0,1 1 0 0 0,-1-1 0 0 0,0 1-1 0 0,0-1 1 0 0,0 1 0 0 0,1 0 0 0 0,-1 0-1 0 0,0-1 1 0 0,0 1 0 0 0,1 0 0 0 0,1 0 0 0 0,4 0 96 0 0,-6 0 256 0 0,26 7-279 0 0,41 25 373 0 0,112 72 1 0 0,-78-41-184 0 0,-24-21 114 0 0,2-3-1 0 0,1-4 0 0 0,130 38 1 0 0,-136-55-171 0 0,17 6 463 0 0,-90-24-676 0 0,34 19 320 0 0,-32-15-386 0 0,-2-2 4 0 0,-1-1-1 0 0,1 0 1 0 0,0 0 0 0 0,-1 0-1 0 0,1 0 1 0 0,0 0-1 0 0,4 1 1 0 0,-4-1 6 0 0,1 0-1 0 0,0 0 1 0 0,0-1 0 0 0,0 0 0 0 0,0 1 0 0 0,0-1-1 0 0,0 0 1 0 0,0-1 0 0 0,0 1 0 0 0,0 0 0 0 0,0-1 0 0 0,5-1-1 0 0,36-16 121 0 0,-29 11-112 0 0,281-123-16 0 0,-69 15 0 0 0,-207 103 0 0 0,14-4 0 0 0,46-17 0 0 0,-50 23 0 0 0,0-3 0 0 0,38-21 0 0 0,-39 21 0 0 0,-23 11 0 0 0,0-1 0 0 0,0 0 0 0 0,9-5 0 0 0,2-5 16 0 0,0 2 0 0 0,1 0 0 0 0,24-10 0 0 0,-33 19-25 0 0,-1 0 1 0 0,1 1-1 0 0,0 0 0 0 0,0 1 0 0 0,0 0 1 0 0,0 0-1 0 0,-1 0 0 0 0,1 1 1 0 0,0 1-1 0 0,15 4 0 0 0,4 6 6 0 0,0 2-1 0 0,-2 1 1 0 0,27 18-1 0 0,-12-6 2 0 0,137 94 137 0 0,-10-6 6 0 0,145 60 212 0 0,-272-156-163 0 0,77 28-1 0 0,-115-46-193 0 0,17 5 61 0 0,21 4-1 0 0,-36-9-101 0 0,0-1 1 0 0,0 1-1 0 0,-1-1 0 0 0,1 0 0 0 0,0 0 0 0 0,0 0 0 0 0,0-1 1 0 0,0 1-1 0 0,0-1 0 0 0,5-2 0 0 0,-5-1-239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3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 0 0,'0'0'2003'0'0,"10"2"5410"0"0,-5 1-6967 0 0,-1 0 0 0 0,0 0 0 0 0,0 0 0 0 0,0 1 0 0 0,-1-1 0 0 0,0 1-1 0 0,1 0 1 0 0,-1 0 0 0 0,0 0 0 0 0,-1 0 0 0 0,1 1 0 0 0,-1-1 0 0 0,0 1 0 0 0,0 0 0 0 0,0-1-1 0 0,1 8 1 0 0,3 9 364 0 0,-2 1 0 0 0,3 29 0 0 0,-7-51-796 0 0,10 96 692 0 0,-4 104 0 0 0,-7-167-721 0 0,0 1-97 0 0,0 0 0 0 0,3 0 1 0 0,0 0-1 0 0,9 39 1 0 0,-10-69-235 0 0,1 0 0 0 0,-1-1 0 0 0,1 1 0 0 0,4 6 1 0 0,6-4-5342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4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5983 0 0,'5'-19'10812'0'0,"2"30"-9154"0"0,-2-1-1232 0 0,-1 0 1 0 0,0 1 0 0 0,0 0 0 0 0,-2-1-1 0 0,1 1 1 0 0,-1 0 0 0 0,1 20 0 0 0,2 6 97 0 0,9 143 688 0 0,-12-109-984 0 0,0 37-268 0 0,4 47-241 0 0,-6-153-109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4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0,'0'0'13514'0'0,"4"8"-12133"0"0,-3-2-1054 0 0,0 0 1 0 0,-1 0-1 0 0,1 0 1 0 0,-2 11 0 0 0,1 7 265 0 0,24 431 3521 0 0,-22-380-4639 0 0,7 61-1387 0 0,-8-133 1613 0 0,0-1-945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856 77 7111 0 0,'0'0'6183'0'0,"-19"11"-2819"0"0,2-9-2356 0 0,1-1 1 0 0,-1 0-1 0 0,0-2 0 0 0,-26-3 1 0 0,-10 0-54 0 0,-7 2-200 0 0,0-2 1 0 0,0-3-1 0 0,-61-15 0 0 0,46 4-417 0 0,-94-9-1 0 0,151 25-383 0 0,-1 1-1 0 0,0 1 1 0 0,1 1 0 0 0,-27 3-1 0 0,43-3-57 0 0,1-1-358 0 0,-6 3 272 0 0,16 14-7664 0 0,-3-10 6144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4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12639 0 0,'0'0'2603'0'0,"1"2"-1932"0"0,5 12 171 0 0,-1 1 0 0 0,0 1 1 0 0,4 27-1 0 0,11 111 1101 0 0,-2 165-1 0 0,-11-194-3591 0 0,-7-124 912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4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32 9671 0 0,'-5'-4'531'0'0,"0"0"-1"0"0,-1 1 1 0 0,0 0-1 0 0,0 0 1 0 0,0 0-1 0 0,0 0 1 0 0,0 1-1 0 0,-1 0 1 0 0,-12-2-1 0 0,16 4-336 0 0,0 0-1 0 0,0-1 1 0 0,1 1 0 0 0,-1 0 0 0 0,0 1 0 0 0,0-1-1 0 0,0 0 1 0 0,1 1 0 0 0,-1 0 0 0 0,0-1-1 0 0,1 1 1 0 0,-1 0 0 0 0,0 0 0 0 0,1 1-1 0 0,-1-1 1 0 0,1 1 0 0 0,0-1 0 0 0,-1 1 0 0 0,1 0-1 0 0,0-1 1 0 0,0 1 0 0 0,0 0 0 0 0,0 1-1 0 0,0-1 1 0 0,-2 4 0 0 0,-1 4-180 0 0,1-1 0 0 0,0 1 1 0 0,0 0-1 0 0,1 0 0 0 0,0 0 0 0 0,1 0 1 0 0,0 0-1 0 0,0 19 0 0 0,1-10-145 0 0,2 1-1 0 0,0-1 0 0 0,7 35 0 0 0,-6-43 198 0 0,1 0 1 0 0,0-1-1 0 0,1 0 0 0 0,0 0 0 0 0,1 0 0 0 0,0 0 1 0 0,6 9-1 0 0,-7-14-31 0 0,0 0 0 0 0,0 0 1 0 0,0 0-1 0 0,0-1 0 0 0,1 1 1 0 0,0-1-1 0 0,0 0 0 0 0,0 0 1 0 0,0-1-1 0 0,0 0 0 0 0,1 0 1 0 0,0 0-1 0 0,7 3 0 0 0,-8-5 50 0 0,0 1-1 0 0,0-1 0 0 0,0 0 1 0 0,0-1-1 0 0,1 1 0 0 0,-1-1 1 0 0,0 0-1 0 0,0-1 0 0 0,0 1 1 0 0,0-1-1 0 0,0 0 0 0 0,0 0 1 0 0,0 0-1 0 0,0-1 0 0 0,0 0 1 0 0,0 0-1 0 0,8-4 1 0 0,-8 2 105 0 0,0 1 1 0 0,-1-1-1 0 0,1 0 1 0 0,-1 0-1 0 0,1-1 1 0 0,-1 1-1 0 0,-1-1 1 0 0,1 0-1 0 0,-1 0 1 0 0,1 0-1 0 0,-2 0 1 0 0,1-1-1 0 0,0 1 1 0 0,2-12-1 0 0,-2 7-87 0 0,0 0 0 0 0,-1 0 0 0 0,-1-1 0 0 0,0 1 0 0 0,0-1 0 0 0,-1 1 0 0 0,-1-1 0 0 0,1 1 0 0 0,-2-1 0 0 0,1 1 0 0 0,-1 0 0 0 0,-1 0 0 0 0,0-1 0 0 0,-1 2 0 0 0,1-1 0 0 0,-2 0 0 0 0,0 1 0 0 0,0 0 1 0 0,0 0-1 0 0,-1 0 0 0 0,0 1 0 0 0,-1 0 0 0 0,0 0 0 0 0,0 0 0 0 0,-1 1 0 0 0,0 0 0 0 0,0 1 0 0 0,-1 0 0 0 0,-12-7 0 0 0,14 9-187 0 0,-1 0 65 0 0,0-1 0 0 0,-1 2 0 0 0,0-1-1 0 0,-9-2 1 0 0,16 6-190 0 0,0-1 0 0 0,1 1 0 0 0,-1-1 0 0 0,0 1 0 0 0,0 0 0 0 0,1 0 0 0 0,-1 0 0 0 0,0 0 0 0 0,1 0 0 0 0,-1 0 0 0 0,0 1 0 0 0,0-1 0 0 0,1 0 0 0 0,-1 1 0 0 0,1-1 0 0 0,-1 1 0 0 0,0 0 0 0 0,1 0 0 0 0,-1-1 0 0 0,1 1 0 0 0,-1 0-1 0 0,1 0 1 0 0,0 0 0 0 0,0 1 0 0 0,-1-1 0 0 0,1 0 0 0 0,0 0 0 0 0,0 1 0 0 0,-1 1 0 0 0,-2 4-1767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4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2303 0 0,'0'0'463'0'0,"5"3"3149"0"0,-4 1-2906 0 0,-1-1 0 0 0,0 1 0 0 0,0 0 0 0 0,-1 0 0 0 0,1-1 0 0 0,-1 1 0 0 0,1 0 0 0 0,-2 3 0 0 0,-1 4 295 0 0,3-10-935 0 0,-2 12 1142 0 0,0 1 0 0 0,-1-1 0 0 0,-1 0 0 0 0,-6 14 0 0 0,-17 26 1152 0 0,-62 93 0 0 0,32-60-1625 0 0,9-14-494 0 0,16-25-689 0 0,32-46 121 0 0,-1 4-1468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4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8607 0 0,'0'0'396'0'0,"-2"-16"8528"0"0,2 19-8733 0 0,1 0-1 0 0,-1-1 1 0 0,1 1-1 0 0,0-1 0 0 0,0 0 1 0 0,0 1-1 0 0,0-1 1 0 0,0 0-1 0 0,1 1 1 0 0,-1-1-1 0 0,4 3 0 0 0,-2 0 93 0 0,12 17 388 0 0,120 172 2080 0 0,-102-152-2497 0 0,2-1 0 0 0,54 50 0 0 0,-63-66-212 0 0,29 23 75 0 0,-47-41-104 0 0,0-1 0 0 0,1-1 0 0 0,0 1 0 0 0,17 6 0 0 0,-25-11-173 0 0,1 0 0 0 0,0 0 0 0 0,-1-1 0 0 0,1 0 0 0 0,0 1 1 0 0,-1-1-1 0 0,1 0 0 0 0,0 1 0 0 0,0-1 0 0 0,-1 0 0 0 0,1 0 0 0 0,0-1 0 0 0,0 1 0 0 0,-1 0 0 0 0,1 0 0 0 0,0-1 0 0 0,-1 1 0 0 0,4-2 1 0 0,0-1-1827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45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7 455 0 0,'-3'-6'15216'0'0,"12"23"-13129"0"0,1 20-853 0 0,-2 0 1 0 0,-1 0-1 0 0,3 51 0 0 0,-8-67-1115 0 0,2 63 2 0 0,-4-59-741 0 0,1 0 0 0 0,1 1-1 0 0,1-1 1 0 0,9 31 0 0 0,-7-44-3205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45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6447 0 0,'0'0'1027'0'0,"6"12"5644"0"0,7 20-4091 0 0,-1 1 1 0 0,9 40-1 0 0,9 71-2588 0 0,-7-30 48 0 0,-16-73-219 0 0,-2-12-1996 0 0,0-9-4304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46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12 6911 0 0,'-19'-8'16776'0'0,"46"6"-15487"0"0,43 0 0 0 0,-4 8-5138 0 0,-54-4-4304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46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1 919 0 0,'1'4'544'0'0,"2"29"12638"0"0,-1-6-9283 0 0,2 38-1892 0 0,-6 49-969 0 0,0-78-1337 0 0,1-1-1 0 0,1 0 1 0 0,8 48-1 0 0,-2-68-2050 0 0,-1-9 260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47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12839 0 0,'0'0'1164'0'0,"4"-16"3766"0"0,-1 21-4686 0 0,0 0 0 0 0,0 0 0 0 0,0 0 0 0 0,-1 0 1 0 0,1 0-1 0 0,-1 0 0 0 0,-1 1 0 0 0,1-1 0 0 0,1 11 1 0 0,0 7 190 0 0,0 26 1 0 0,-2-16-76 0 0,17 258 73 0 0,-12-226-2170 0 0,0-24-3747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47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8 6447 0 0,'-5'1'13935'0'0,"33"-7"-10415"0"0,40 4-1260 0 0,-24 7-4402 0 0,-36-3-3747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13 2303 0 0,'3'-4'10303'0'0,"-2"2"-9734"0"0,-1 2-550 0 0,1 0 0 0 0,-1 0 0 0 0,0 0-1 0 0,0-1 1 0 0,0 1 0 0 0,0 0 0 0 0,1 0-1 0 0,-1 0 1 0 0,0-1 0 0 0,0 1 0 0 0,0 0 0 0 0,0 0-1 0 0,0 0 1 0 0,0-1 0 0 0,1 1 0 0 0,-1 0-1 0 0,0 0 1 0 0,0-1 0 0 0,0 1 0 0 0,0 0 0 0 0,0 0-1 0 0,0-1 1 0 0,0 1 0 0 0,0 0 0 0 0,0 0-1 0 0,0-1 1 0 0,0 1 0 0 0,0 0 0 0 0,-1 0-1 0 0,1-1 1 0 0,-8 3 735 0 0,-19 14 877 0 0,20-12-1182 0 0,-7 6 720 0 0,-1 1-1 0 0,-23 22 1 0 0,23-19-315 0 0,-29 22 1 0 0,-118 67 1422 0 0,129-80-2033 0 0,-109 71 132 0 0,127-84-371 0 0,1 1 1 0 0,0 0-1 0 0,-22 24 0 0 0,0 0-451 0 0,33-32 78 0 0,0 0 1 0 0,0 1 0 0 0,0-1-1 0 0,1 1 1 0 0,-1-1 0 0 0,-2 7-1 0 0,1 3-8741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5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11975 0 0,'0'0'547'0'0,"-2"2"-11"0"0,-1 1-383 0 0,1 0-1 0 0,-1 1 1 0 0,1-1-1 0 0,0 1 1 0 0,0-1 0 0 0,0 1-1 0 0,1 0 1 0 0,-1 0-1 0 0,1 0 1 0 0,0 0 0 0 0,0 0-1 0 0,0 0 1 0 0,1 0-1 0 0,-1 0 1 0 0,1 0 0 0 0,0 0-1 0 0,1 6 1 0 0,0 12 1603 0 0,10 43-1 0 0,-9-54-1832 0 0,15 58 545 0 0,29 76 0 0 0,-21-70-806 0 0,4 6-2964 0 0,-23-64 1718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51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 18799 0 0,'-11'-3'774'0'0,"3"1"796"0"0,18-2-393 0 0,14 1-435 0 0,0 0-1 0 0,1 2 0 0 0,43 3 1 0 0,5 0-358 0 0,170-3-2796 0 0,-216 0 1081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55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95 3223 0 0,'-2'-7'283'0'0,"-9"-14"-468"0"0,4 6 3047 0 0,6 13-2339 0 0,1 1-1 0 0,-1 0 0 0 0,0-1 0 0 0,0 1 1 0 0,1 0-1 0 0,-1 0 0 0 0,0 0 0 0 0,0 0 0 0 0,0 0 1 0 0,0 0-1 0 0,-1 0 0 0 0,1 0 0 0 0,0 0 1 0 0,0 0-1 0 0,-1 1 0 0 0,1-1 0 0 0,0 1 0 0 0,-1-1 1 0 0,1 1-1 0 0,0-1 0 0 0,-3 0 0 0 0,1 1-245 0 0,1 0 1 0 0,-1 0-1 0 0,1 1 0 0 0,-1-1 0 0 0,1 0 0 0 0,-1 1 0 0 0,0-1 0 0 0,1 1 0 0 0,-1 0 1 0 0,1 0-1 0 0,-3 2 0 0 0,-2 0-239 0 0,0 2 0 0 0,1-1 0 0 0,0 0 0 0 0,0 1 1 0 0,0 0-1 0 0,0 1 0 0 0,-6 8 0 0 0,5-4-29 0 0,0 1-1 0 0,1-1 1 0 0,1 2-1 0 0,0-1 1 0 0,0 0 0 0 0,-3 17-1 0 0,2-5-1 0 0,1 0 0 0 0,-3 33-1 0 0,7-38-6 0 0,0 1 0 0 0,1-1 0 0 0,1 1 0 0 0,1-1 0 0 0,0 1 0 0 0,2-1 0 0 0,7 24 0 0 0,-7-30 0 0 0,0-1 0 0 0,1 0 0 0 0,1 0 0 0 0,-1-1 0 0 0,2 0 0 0 0,0 0 0 0 0,0 0 0 0 0,0-1 0 0 0,1 0 0 0 0,1 0 0 0 0,-1-1 0 0 0,15 11 0 0 0,-15-14 96 0 0,1 0 1 0 0,-1-1-1 0 0,1 1 0 0 0,0-1 0 0 0,0-1 0 0 0,0 0 0 0 0,1 0 1 0 0,-1-1-1 0 0,1 0 0 0 0,-1-1 0 0 0,1 0 0 0 0,0 0 1 0 0,-1-1-1 0 0,1 0 0 0 0,0-1 0 0 0,0 0 0 0 0,-1-1 0 0 0,1 1 1 0 0,-1-2-1 0 0,0 0 0 0 0,16-6 0 0 0,-16 5 4 0 0,-1 0-1 0 0,0 0 1 0 0,0-1 0 0 0,0 0-1 0 0,0-1 1 0 0,-1 1 0 0 0,0-2-1 0 0,0 1 1 0 0,0-1 0 0 0,-1 0-1 0 0,0 0 1 0 0,0 0 0 0 0,-1-1-1 0 0,0 0 1 0 0,0 0 0 0 0,-1-1-1 0 0,0 1 1 0 0,-1-1-1 0 0,0 0 1 0 0,0 0 0 0 0,-1 0-1 0 0,2-13 1 0 0,-2 8 51 0 0,-1-1 1 0 0,-1 0-1 0 0,0 1 0 0 0,-1-1 0 0 0,-1 1 1 0 0,0-1-1 0 0,-1 1 0 0 0,0 0 1 0 0,-1 0-1 0 0,-11-23 0 0 0,3 10-294 0 0,-2 1 0 0 0,-1 1 0 0 0,-1 0-1 0 0,-1 1 1 0 0,-1 0 0 0 0,-1 2 0 0 0,-35-33 0 0 0,28 35-1741 0 0,24 19 1528 0 0,1 1 1 0 0,-1-1 0 0 0,0 0 0 0 0,1 0 0 0 0,-1 1 0 0 0,0-1-1 0 0,0 1 1 0 0,0-1 0 0 0,1 1 0 0 0,-1 0 0 0 0,0 0-1 0 0,0 0 1 0 0,0 0 0 0 0,-2 0 0 0 0,-2 4-3328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55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16 152 7367 0 0,'0'2'2739'0'0,"-1"5"-1259"0"0,1-1-1 0 0,0 1 1 0 0,0-1-1 0 0,2 8 1 0 0,2 6-715 0 0,7 21 1 0 0,2 11-2 0 0,17 141 156 0 0,-9-85-640 0 0,-10-59-93 0 0,-9-47-144 0 0,-2-2-44 0 0,0 0 1 0 0,0 1 0 0 0,1-1 0 0 0,-1 0 0 0 0,0 0 0 0 0,0 0 0 0 0,1 0 0 0 0,-1 0 0 0 0,0 0 0 0 0,1 0 0 0 0,-1 0-1 0 0,0 0 1 0 0,0 0 0 0 0,1 0 0 0 0,-1 0 0 0 0,0 0 0 0 0,1 0 0 0 0,-1 0 0 0 0,0 0 0 0 0,0 0 0 0 0,1-1 0 0 0,-1 1-1 0 0,0 0 1 0 0,0 0 0 0 0,1 0 0 0 0,-1 0 0 0 0,0-1 0 0 0,0 1 0 0 0,1 0 0 0 0,-1 0 0 0 0,0 0 0 0 0,0-1 0 0 0,0 1-1 0 0,0 0 1 0 0,1 0 0 0 0,-1-1 0 0 0,0 1 0 0 0,0 0 0 0 0,0-1 0 0 0,5-9-46 0 0,-5 9 40 0 0,4-9-122 0 0,-1 1 1 0 0,0-1 0 0 0,-1 0-1 0 0,0 0 1 0 0,-1-1 0 0 0,0 1-1 0 0,0 0 1 0 0,-2-15 0 0 0,-13-83-532 0 0,13 105 650 0 0,-11-50-53 0 0,-33-90 0 0 0,-1-2 240 0 0,39 118 50 0 0,3 16 317 0 0,1 0 1 0 0,0 0 0 0 0,0-14-1 0 0,19 24 36 0 0,58 8-208 0 0,21 2-350 0 0,-75-8-1525 0 0,24-3 1 0 0,-32 1-3457 0 0,1 1-1442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56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14135 0 0,'0'0'647'0'0,"-1"1"-11"0"0,1 0-595 0 0,0-1-1 0 0,0 1 1 0 0,0-1 0 0 0,0 1 0 0 0,0-1-1 0 0,0 1 1 0 0,0 0 0 0 0,0-1 0 0 0,0 1-1 0 0,0-1 1 0 0,1 1 0 0 0,-1-1 0 0 0,0 1-1 0 0,0-1 1 0 0,0 1 0 0 0,1-1 0 0 0,-1 1-1 0 0,0-1 1 0 0,1 1 0 0 0,-1-1 0 0 0,0 0-1 0 0,1 1 1 0 0,-1-1 0 0 0,0 1 0 0 0,1-1-1 0 0,-1 0 1 0 0,1 1 0 0 0,-1-1 0 0 0,1 0-1 0 0,-1 0 1 0 0,1 1 0 0 0,-1-1 0 0 0,1 0-1 0 0,0 0 1 0 0,16 2 1140 0 0,-15-2-1027 0 0,15-1 421 0 0,1-1 1 0 0,0-1-1 0 0,-1 0 0 0 0,19-7 0 0 0,32-6-271 0 0,-48 12-370 0 0,-13 3-392 0 0,1-1-1 0 0,0 1 1 0 0,-1 0 0 0 0,1 1 0 0 0,13 0-1 0 0,-8 3-965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56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1375 0 0,'-4'5'-5'0'0,"1"1"-1"0"0,-1 0 1 0 0,1 1-1 0 0,-2 7 1 0 0,2-5 3255 0 0,2-1 3506 0 0,5-1-2112 0 0,14 10-2757 0 0,-11-13-1511 0 0,0 0 0 0 0,0 0 0 0 0,1-1 1 0 0,-1 0-1 0 0,1 0 0 0 0,-1-1 1 0 0,1 0-1 0 0,0 0 0 0 0,15 1 1 0 0,18 4 367 0 0,-20-1-677 0 0,-1-2-1 0 0,1-1 0 0 0,0 0 0 0 0,0-1 1 0 0,39-3-1 0 0,-53 0-332 0 0,0 0-1 0 0,0-1 1 0 0,0 0 0 0 0,11-5 0 0 0,11-7-6556 0 0,-16 6 512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56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59 12439 0 0,'-3'-5'205'0'0,"1"0"0"0"0,0-1 0 0 0,1 1 0 0 0,-1-1 0 0 0,0-7 0 0 0,-2-6 6255 0 0,4 19-6405 0 0,-1 0 1 0 0,1 1-1 0 0,-1-1 1 0 0,1 0 0 0 0,0 0-1 0 0,-1 0 1 0 0,1 0 0 0 0,-1 0-1 0 0,1 0 1 0 0,0 1 0 0 0,-1-1-1 0 0,1 0 1 0 0,0 0 0 0 0,-1 1-1 0 0,1-1 1 0 0,0 0 0 0 0,-1 0-1 0 0,1 1 1 0 0,0-1 0 0 0,-1 0-1 0 0,1 1 1 0 0,0 0 0 0 0,-5 8 69 0 0,0 1 0 0 0,1 0 0 0 0,0 0 1 0 0,-4 17-1 0 0,-6 46 434 0 0,13-64-482 0 0,-10 64 437 0 0,-2 121 0 0 0,13-189-482 0 0,6 125 590 0 0,-5-118-564 0 0,1 1-1 0 0,0-1 1 0 0,1 0 0 0 0,1 0-1 0 0,0-1 1 0 0,0 1-1 0 0,1-1 1 0 0,9 15-1 0 0,-10-21-30 0 0,-1 0 1 0 0,1-1-1 0 0,0 1 0 0 0,0-1 1 0 0,0 0-1 0 0,1 0 0 0 0,-1 0 0 0 0,1-1 1 0 0,0 0-1 0 0,0 0 0 0 0,0 0 0 0 0,1 0 1 0 0,-1-1-1 0 0,1 0 0 0 0,-1 0 1 0 0,1-1-1 0 0,7 2 0 0 0,-5-2-20 0 0,0 0-1 0 0,0-1 0 0 0,-1 0 1 0 0,1-1-1 0 0,0 1 0 0 0,0-2 0 0 0,-1 1 1 0 0,1-1-1 0 0,-1 0 0 0 0,1 0 1 0 0,-1-1-1 0 0,11-5 0 0 0,-1-1-633 0 0,0-1 0 0 0,25-19 0 0 0,-34 23-436 0 0,-2 0 0 0 0,1-1 0 0 0,-1 1-1 0 0,9-13 1 0 0,-8 7-1113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57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7831 0 0,'-3'4'9329'0'0,"15"4"-6428"0"0,6-4-2167 0 0,0-1 0 0 0,0 0 0 0 0,30 0 1 0 0,56-6 458 0 0,-31-3-1379 0 0,-25 0-3054 0 0,-31 3-4334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58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2303 0 0,'0'0'102'0'0,"9"12"5284"0"0,10 11 2939 0 0,-7-10-7483 0 0,-6-2 1268 0 0,-10-3-1524 0 0,2-6-346 0 0,1-1-95 0 0,1-1-132 0 0,0 0-1 0 0,-1 1 1 0 0,1-1 0 0 0,0 0-1 0 0,-1 0 1 0 0,1 0-1 0 0,0 0 1 0 0,-1 0-1 0 0,1 1 1 0 0,0-1 0 0 0,-1 0-1 0 0,1 0 1 0 0,-1 0-1 0 0,1 0 1 0 0,0 0 0 0 0,-1 0-1 0 0,1 0 1 0 0,-1 0-1 0 0,1 0 1 0 0,0 0-1 0 0,-1-1 1 0 0,1 1 0 0 0,-1 0-1 0 0,1 0 1 0 0,-1 0-1 0 0,-10-4 157 0 0,10 3-160 0 0,0 0 0 0 0,-1 0 0 0 0,1 0 1 0 0,0 0-1 0 0,0 0 0 0 0,0-1 0 0 0,0 1 0 0 0,0 0 0 0 0,0-1 0 0 0,0 1 0 0 0,1 0 0 0 0,-1-1 0 0 0,0 1 0 0 0,1-1 0 0 0,-1 0 1 0 0,1 1-1 0 0,0-1 0 0 0,-1 1 0 0 0,1-1 0 0 0,0-3 0 0 0,0 1-14 0 0,1-1-1 0 0,-1 0 1 0 0,1 0-1 0 0,3-8 1 0 0,-3 8 17 0 0,-1 5-10 0 0,0 0 0 0 0,0-1-1 0 0,0 1 1 0 0,0-1 0 0 0,0 1 0 0 0,0 0 0 0 0,0-1-1 0 0,0 1 1 0 0,0 0 0 0 0,1-1 0 0 0,-1 1-1 0 0,0 0 1 0 0,0-1 0 0 0,0 1 0 0 0,0 0-1 0 0,0 0 1 0 0,1-1 0 0 0,-1 1 0 0 0,0 0-1 0 0,0 0 1 0 0,1-1 0 0 0,-1 1 0 0 0,0 0-1 0 0,0 0 1 0 0,1-1 0 0 0,-1 1 0 0 0,1 0-1 0 0,6-4 108 0 0,-5 4-49 0 0,0 0 0 0 0,0-1 0 0 0,0 1 0 0 0,0 0 1 0 0,0 0-1 0 0,0 1 0 0 0,0-1 0 0 0,0 0 0 0 0,0 1 1 0 0,0-1-1 0 0,0 1 0 0 0,0 0 0 0 0,0-1 0 0 0,3 3 1 0 0,-4-3 230 0 0,0 1-245 0 0,0-1 0 0 0,0 0 1 0 0,0 1-1 0 0,-1-1 0 0 0,1 1 0 0 0,0-1 0 0 0,0 1 0 0 0,-1-1 1 0 0,1 1-1 0 0,-1-1 0 0 0,1 1 0 0 0,0 0 0 0 0,-1-1 0 0 0,1 1 1 0 0,-1 0-1 0 0,1 0 0 0 0,-1-1 0 0 0,0 1 0 0 0,1 0 0 0 0,-1 0 0 0 0,0 0 1 0 0,1 1-1 0 0,4 10 67 0 0,-5-12-81 0 0,-5 9 345 0 0,2-5-3607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58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6 5983 0 0,'0'0'542'0'0,"5"14"1646"0"0,-4-10-809 0 0,0-1 1 0 0,0 1 0 0 0,0 0-1 0 0,0-1 1 0 0,-1 1-1 0 0,1 4 1 0 0,-1-6-1218 0 0,-1 0 1 0 0,1 0-1 0 0,-1 0 1 0 0,1 0-1 0 0,-1 0 1 0 0,0 0-1 0 0,1 0 0 0 0,-1 0 1 0 0,0 0-1 0 0,-1 0 1 0 0,-1 3-1 0 0,2-4-125 0 0,1-1 0 0 0,-1 1 0 0 0,1 0 0 0 0,-1-1-1 0 0,0 1 1 0 0,1-1 0 0 0,-1 1 0 0 0,0-1 0 0 0,1 1 0 0 0,-1-1-1 0 0,0 0 1 0 0,0 1 0 0 0,0-1 0 0 0,1 0 0 0 0,-1 0 0 0 0,0 1-1 0 0,0-1 1 0 0,-1 0 0 0 0,1 0-17 0 0,0 0 156 0 0,-15-1 240 0 0,6-5-200 0 0,9 4-211 0 0,0 0 0 0 0,0 0 1 0 0,0 0-1 0 0,0 0 0 0 0,0 1 0 0 0,0-1 0 0 0,0 0 0 0 0,1-1 0 0 0,-1 1 1 0 0,1 0-1 0 0,0 0 0 0 0,-1 0 0 0 0,1-3 0 0 0,1-3-43 0 0,1 1-1 0 0,0 0 0 0 0,4-11 1 0 0,-2 14-16 0 0,-4 4 52 0 0,1-1-1 0 0,0 1 1 0 0,-1 0-1 0 0,1 0 1 0 0,0-1-1 0 0,0 1 1 0 0,-1 0 0 0 0,1 0-1 0 0,0 0 1 0 0,0 0-1 0 0,-1 0 1 0 0,1 0-1 0 0,0 0 1 0 0,0 0-1 0 0,0 0 1 0 0,-1 0 0 0 0,1 1-1 0 0,0-1 1 0 0,-1 0-1 0 0,1 0 1 0 0,0 1-1 0 0,0-1 1 0 0,0 1-1 0 0,1 0-2 0 0,1 0 143 0 0,0 0 0 0 0,0 1-1 0 0,0-1 1 0 0,0 1 0 0 0,-1 0 0 0 0,1 0-1 0 0,0 0 1 0 0,-1 0 0 0 0,1 1-1 0 0,-1-1 1 0 0,0 0 0 0 0,0 1 0 0 0,0 0-1 0 0,0 0 1 0 0,0-1 0 0 0,2 7-1 0 0,-4-8-122 0 0,0 0 0 0 0,-1 0 0 0 0,1 0 0 0 0,0 0 0 0 0,-1 0 0 0 0,1 0 0 0 0,-1 0 0 0 0,0 0 0 0 0,1 0-1 0 0,-1 0 1 0 0,0 0 0 0 0,1-1 0 0 0,-1 1 0 0 0,0 0 0 0 0,0 0 0 0 0,-1 0 0 0 0,-13 5-316 0 0,9-5-2665 0 0,1-2 1470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1839 0 0,'0'0'8766'0'0,"0"11"-7010"0"0,-1 9 365 0 0,1 38 0 0 0,1-18-831 0 0,2 331 3032 0 0,-1-243-3726 0 0,-3-108-578 0 0,-6 133 264 0 0,7-150-981 0 0,0 0 0 0 0,0 0 0 0 0,0 0 0 0 0,1 0-1 0 0,-1 0 1 0 0,1 0 0 0 0,2 5 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59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37 9991 0 0,'0'0'904'0'0,"5"-3"-728"0"0,0 0-8 0 0,-4 2 247 0 0,0 0 0 0 0,0 1-1 0 0,0-1 1 0 0,0 0-1 0 0,0 1 1 0 0,0 0 0 0 0,0-1-1 0 0,0 1 1 0 0,0 0 0 0 0,1-1-1 0 0,-1 1 1 0 0,0 0-1 0 0,0 0 1 0 0,3 0 0 0 0,-4 0-307 0 0,0 0 1 0 0,1 0-1 0 0,-1 1 0 0 0,1-1 1 0 0,-1 0-1 0 0,0 0 1 0 0,1 1-1 0 0,-1-1 1 0 0,0 0-1 0 0,1 0 1 0 0,-1 1-1 0 0,0-1 0 0 0,1 0 1 0 0,-1 1-1 0 0,0-1 1 0 0,0 0-1 0 0,1 1 1 0 0,-1-1-1 0 0,0 1 1 0 0,0-1-1 0 0,0 0 0 0 0,0 1 1 0 0,1-1-1 0 0,-1 1 1 0 0,0-1-1 0 0,0 1 1 0 0,0 1-34 0 0,0 0 0 0 0,0 0 1 0 0,0 0-1 0 0,0 0 1 0 0,-1 0-1 0 0,1 0 1 0 0,-1 0-1 0 0,1 0 0 0 0,-1 0 1 0 0,0 0-1 0 0,0 0 1 0 0,1 0-1 0 0,-1-1 0 0 0,-2 3 1 0 0,2-3-65 0 0,0-1-1 0 0,1 1 1 0 0,-1-1 0 0 0,0 0 0 0 0,0 1-1 0 0,0-1 1 0 0,0 0 0 0 0,0 0 0 0 0,0 1-1 0 0,0-1 1 0 0,1 0 0 0 0,-1 0 0 0 0,0 0-1 0 0,0 0 1 0 0,0 0 0 0 0,0 0 0 0 0,0-1 0 0 0,-1 1-1 0 0,1 0-22 0 0,0 0 1 0 0,0 0-1 0 0,0-1 0 0 0,1 1 0 0 0,-1 0 0 0 0,0 0 1 0 0,0-1-1 0 0,1 1 0 0 0,-1 0 0 0 0,0-1 1 0 0,1 1-1 0 0,-1-1 0 0 0,0 1 0 0 0,1 0 0 0 0,-1-1 1 0 0,0 0-1 0 0,1 1 0 0 0,-1-1 0 0 0,1 1 0 0 0,-1-1 1 0 0,1 0-1 0 0,-1 1 0 0 0,0-3 0 0 0,-3-39-308 0 0,4 41 320 0 0,0 1 0 0 0,0 0 0 0 0,0-1 0 0 0,0 1 0 0 0,0 0 0 0 0,0-1 0 0 0,0 1 0 0 0,0 0 0 0 0,0-1 0 0 0,1 1 0 0 0,-1 0 0 0 0,0-1 0 0 0,0 1 0 0 0,0 0 0 0 0,0 0 0 0 0,0-1 0 0 0,1 1 0 0 0,-1 0 0 0 0,0-1 0 0 0,0 1 0 0 0,1 0 0 0 0,-1 0 0 0 0,0 0 0 0 0,0-1 0 0 0,1 1 0 0 0,-1 0 0 0 0,0 0 0 0 0,0 0 0 0 0,1 0 0 0 0,-1-1 0 0 0,0 1 0 0 0,1 0 0 0 0,-1 0 0 0 0,0 0 0 0 0,1 0 0 0 0,-1 0 0 0 0,0 0 0 0 0,1 0 0 0 0,0-1 8 0 0,1 0 0 0 0,-1 1-1 0 0,0-1 1 0 0,1 1 0 0 0,-1-1 0 0 0,0 1 0 0 0,1 0-1 0 0,-1-1 1 0 0,1 1 0 0 0,-1 0 0 0 0,1 0-1 0 0,-1 0 1 0 0,1 0 0 0 0,1 1 0 0 0,1-1 62 0 0,-3 0 98 0 0,0 0-66 0 0,0 0 0 0 0,0 0 0 0 0,1 0 0 0 0,-1 0 0 0 0,0 1 0 0 0,0-1 1 0 0,0 0-1 0 0,0 0 0 0 0,0 1 0 0 0,0-1 0 0 0,1 1 0 0 0,-1-1 0 0 0,0 1 0 0 0,0 0 0 0 0,0-1 1 0 0,-1 1-1 0 0,1 0 0 0 0,1 0 0 0 0,-1 0-78 0 0,-1 0 0 0 0,1-1 1 0 0,-1 1-1 0 0,1 0 1 0 0,-1-1-1 0 0,0 1 0 0 0,1 0 1 0 0,-1 0-1 0 0,0 0 0 0 0,0-1 1 0 0,1 1-1 0 0,-1 0 0 0 0,0 0 1 0 0,0-1-1 0 0,0 3 0 0 0,-1-1-11 0 0,1 0-1 0 0,-1 0 0 0 0,0 0 0 0 0,0 0 1 0 0,0 0-1 0 0,0 0 0 0 0,-1-1 1 0 0,-2 4-1 0 0,-13 18-579 0 0,16-22-130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59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36 1375 0 0,'-3'3'-40'0'0,"-11"6"12094"0"0,11-8-11851 0 0,1-1 0 0 0,0 1 0 0 0,-1-1 1 0 0,1 0-1 0 0,-1 0 0 0 0,1 0 0 0 0,-1-1 0 0 0,1 1 1 0 0,0 0-1 0 0,-1-1 0 0 0,-2-1 0 0 0,4 2 313 0 0,-1-6 275 0 0,1 6-729 0 0,1-1-1 0 0,0 1 1 0 0,-1-1-1 0 0,1 1 1 0 0,0-1-1 0 0,-1 1 1 0 0,1-1-1 0 0,0 0 1 0 0,0 1-1 0 0,0-1 1 0 0,0 1-1 0 0,0-1 1 0 0,0 0-1 0 0,0 1 1 0 0,0-1-1 0 0,0 0 1 0 0,0 1-1 0 0,0-1 1 0 0,0 0-1 0 0,0 1 1 0 0,1-1-1 0 0,13-19 467 0 0,-13 19-518 0 0,-1 1-1 0 0,0-1 1 0 0,1 1-1 0 0,-1-1 1 0 0,1 1 0 0 0,0-1-1 0 0,-1 1 1 0 0,1 0-1 0 0,-1-1 1 0 0,1 1-1 0 0,0 0 1 0 0,-1-1-1 0 0,1 1 1 0 0,-1 0 0 0 0,1 0-1 0 0,0 0 1 0 0,-1 0-1 0 0,1-1 1 0 0,0 1-1 0 0,0 0 1 0 0,-1 0-1 0 0,1 0 1 0 0,0 0 0 0 0,-1 0-1 0 0,2 1 1 0 0,14 3 1247 0 0,-15-3-795 0 0,0 6 180 0 0,-1-6-591 0 0,0 0 0 0 0,1 0 0 0 0,-1 0 0 0 0,0 0 0 0 0,0 0 0 0 0,0 0 0 0 0,0 0 0 0 0,0 0 0 0 0,0 0 0 0 0,0 0 0 0 0,-1 2-1 0 0,1-2-9 0 0,-1 0-24 0 0,1 0 0 0 0,0 0 0 0 0,0 0 0 0 0,-1 0 0 0 0,1 0 0 0 0,0 0 0 0 0,-1 0 0 0 0,1 0 0 0 0,-1 0-1 0 0,1 0 1 0 0,-1 0 0 0 0,0 0 0 0 0,1-1 0 0 0,-1 1 0 0 0,0 0 0 0 0,0 0 0 0 0,0-1 0 0 0,1 1 0 0 0,-1-1-1 0 0,0 1 1 0 0,0-1 0 0 0,0 1 0 0 0,0-1 0 0 0,0 1 0 0 0,0-1 0 0 0,0 0 0 0 0,0 1 0 0 0,0-1 0 0 0,0 0-1 0 0,0 0 1 0 0,0 0 0 0 0,-2 0 0 0 0,2 0-3 0 0,-1 0-1 0 0,1 0 0 0 0,0 0 1 0 0,-1-1-1 0 0,1 1 0 0 0,0-1 1 0 0,-1 1-1 0 0,1-1 1 0 0,0 1-1 0 0,0-1 0 0 0,-1 1 1 0 0,1-1-1 0 0,0 0 1 0 0,-1-1-1 0 0,1 1-88 0 0,1 1 0 0 0,-1 0 0 0 0,1-1 0 0 0,-1 1 0 0 0,1-1 0 0 0,-1 1 0 0 0,0 0 0 0 0,1 0 0 0 0,-1-1 0 0 0,1 1 1 0 0,-1 0-1 0 0,0 0 0 0 0,1-1 0 0 0,-1 1 0 0 0,0 0 0 0 0,0 0 0 0 0,15-7-5804 0 0,-3 4 4098 0 0,-9 2-10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00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32 10535 0 0,'0'0'956'0'0,"1"-1"-786"0"0,3 0-24 0 0,-3 1 30 0 0,-1-1 1 0 0,1 1-1 0 0,-1 0 0 0 0,1 0 0 0 0,0 0 0 0 0,-1 0 0 0 0,1 0 0 0 0,-1 0 0 0 0,1 0 0 0 0,-1 0 1 0 0,1 0-1 0 0,0 0 0 0 0,-1 0 0 0 0,1 0 0 0 0,-1 0 0 0 0,1 0 0 0 0,-1 0 0 0 0,1 1 0 0 0,-1-1 1 0 0,1 0-1 0 0,0 0 0 0 0,-1 1 0 0 0,0-1 0 0 0,1 0 0 0 0,-1 1 0 0 0,1-1 0 0 0,-1 1 1 0 0,1-1-1 0 0,-1 0 0 0 0,0 1 0 0 0,1-1 0 0 0,-1 1 0 0 0,0-1 0 0 0,1 1 0 0 0,-1-1 0 0 0,0 1 1 0 0,0-1-1 0 0,0 1 0 0 0,1-1 0 0 0,-1 1 0 0 0,0 0 0 0 0,0-1 0 0 0,0 1 0 0 0,0 0 0 0 0,0 1-61 0 0,1 0-1 0 0,-1-1 0 0 0,0 1 0 0 0,0 0 1 0 0,0-1-1 0 0,0 1 0 0 0,0 0 0 0 0,-1-1 0 0 0,1 1 1 0 0,0 0-1 0 0,-1-1 0 0 0,1 1 0 0 0,-1 0 1 0 0,-1 1-1 0 0,1-2-81 0 0,0 0 0 0 0,0 0-1 0 0,0 0 1 0 0,0 0 0 0 0,-1 0 0 0 0,1 0 0 0 0,0-1 0 0 0,-1 1 0 0 0,1 0 0 0 0,0-1-1 0 0,-1 1 1 0 0,1-1 0 0 0,-1 0 0 0 0,1 1 0 0 0,-1-1 0 0 0,1 0 0 0 0,-1 0-1 0 0,1 0 1 0 0,-2 0 0 0 0,2 0 42 0 0,0 0-72 0 0,1-1 0 0 0,0 1 1 0 0,0 0-1 0 0,0-1 0 0 0,-1 1 1 0 0,1 0-1 0 0,0 0 0 0 0,0-1 1 0 0,-1 1-1 0 0,1 0 0 0 0,0 0 0 0 0,-1-1 1 0 0,1 1-1 0 0,0 0 0 0 0,-1 0 1 0 0,1 0-1 0 0,0 0 0 0 0,-1 0 1 0 0,1-1-1 0 0,0 1 0 0 0,-1 0 0 0 0,0 0 1 0 0,0 0-5 0 0,-1-1 1 0 0,1 1-1 0 0,-1-1 0 0 0,1 0 1 0 0,-1 1-1 0 0,1-1 1 0 0,-1 0-1 0 0,1 0 0 0 0,0 0 1 0 0,-2-2-1 0 0,2 3-1 0 0,1-1 1 0 0,0 1-1 0 0,-1-1 0 0 0,1 0 0 0 0,-1 1 0 0 0,1-1 0 0 0,0 1 1 0 0,-1-1-1 0 0,1 0 0 0 0,0 1 0 0 0,0-1 0 0 0,0 0 0 0 0,-1 0 1 0 0,1 1-1 0 0,0-1 0 0 0,0 0 0 0 0,0 1 0 0 0,0-1 1 0 0,0 0-1 0 0,0 0 0 0 0,1 1 0 0 0,-1-1 0 0 0,0-1 0 0 0,1 0-8 0 0,0 0-1 0 0,0 0 0 0 0,0 0 1 0 0,0 1-1 0 0,0-1 0 0 0,0 0 1 0 0,0 0-1 0 0,3-2 0 0 0,-1 1 0 0 0,0 0 1 0 0,-1 1-1 0 0,1-1 0 0 0,0 1 0 0 0,1 0 1 0 0,-1 0-1 0 0,0 0 0 0 0,1 0 0 0 0,-1 1 0 0 0,1-1 1 0 0,-1 1-1 0 0,5-1 0 0 0,-7 2 42 0 0,1-1 0 0 0,-1 1 0 0 0,1 0 0 0 0,-1 0 0 0 0,0 0 0 0 0,1 0 0 0 0,-1 0 1 0 0,1 0-1 0 0,-1 0 0 0 0,1 1 0 0 0,-1-1 0 0 0,0 0 0 0 0,1 1 0 0 0,-1-1 0 0 0,0 1 0 0 0,1 0 0 0 0,-1-1 0 0 0,0 1 0 0 0,0 0 0 0 0,2 1 0 0 0,-2 0-3 0 0,0-1 1 0 0,0 1-1 0 0,0-1 1 0 0,-1 1-1 0 0,1-1 0 0 0,-1 1 1 0 0,1 0-1 0 0,-1-1 0 0 0,0 1 1 0 0,0-1-1 0 0,0 1 0 0 0,1 0 1 0 0,-2-1-1 0 0,1 1 0 0 0,0 0 1 0 0,0-1-1 0 0,0 1 0 0 0,-1 0 1 0 0,1-1-1 0 0,-1 1 0 0 0,1-1 1 0 0,-2 3-1 0 0,-1 2-65 0 0,-3 2-1071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00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41 11087 0 0,'0'0'1002'0'0,"1"22"1734"0"0,-1-20-2507 0 0,-1 0 0 0 0,1-1 1 0 0,0 1-1 0 0,-1 0 0 0 0,0 0 1 0 0,1-1-1 0 0,-1 1 1 0 0,0 0-1 0 0,0-1 0 0 0,0 1 1 0 0,0 0-1 0 0,0-1 0 0 0,0 0 1 0 0,-1 1-1 0 0,0 0 1 0 0,1-1-185 0 0,0 0 0 0 0,0-1 1 0 0,0 0-1 0 0,0 1 0 0 0,0-1 1 0 0,0 0-1 0 0,0 1 0 0 0,0-1 1 0 0,0 0-1 0 0,0 0 0 0 0,0 0 1 0 0,0 0-1 0 0,0 0 1 0 0,0 0-1 0 0,0 0 0 0 0,0 0 1 0 0,0 0-1 0 0,0-1 0 0 0,0 1 1 0 0,0 0-1 0 0,0-1 0 0 0,0 1 1 0 0,0 0-1 0 0,0-1 0 0 0,0 1 1 0 0,0-1-1 0 0,0 0 0 0 0,0 1 1 0 0,0-2-1 0 0,-1 1-39 0 0,0-1 1 0 0,1 1-1 0 0,-1-1 0 0 0,1 1 1 0 0,0-1-1 0 0,0 0 0 0 0,-1 0 0 0 0,1 1 1 0 0,0-1-1 0 0,0 0 0 0 0,0 0 1 0 0,1 0-1 0 0,-1 0 0 0 0,1 0 0 0 0,-1 0 1 0 0,1 0-1 0 0,-1 0 0 0 0,1 0 1 0 0,0-1-1 0 0,0 1 0 0 0,0 0 0 0 0,0 0 1 0 0,0 0-1 0 0,1 0 0 0 0,-1 0 1 0 0,1 0-1 0 0,-1 0 0 0 0,1 0 0 0 0,0 0 1 0 0,0 0-1 0 0,0 0 0 0 0,0 0 1 0 0,0 0-1 0 0,0 1 0 0 0,0-1 0 0 0,1 0 1 0 0,-1 1-1 0 0,0-1 0 0 0,1 1 1 0 0,0-1-1 0 0,1 0 0 0 0,2-2-6 0 0,-3 3 28 0 0,-1 1 0 0 0,1-1 0 0 0,0 0 0 0 0,-1 1 0 0 0,1-1-1 0 0,0 1 1 0 0,-1 0 0 0 0,1-1 0 0 0,0 1 0 0 0,0 0 0 0 0,0 0 0 0 0,-1 0-1 0 0,1 0 1 0 0,0 1 0 0 0,0-1 0 0 0,-1 0 0 0 0,1 1 0 0 0,0-1 0 0 0,-1 1 0 0 0,4 1-1 0 0,-3-1 44 0 0,-1-1 428 0 0,4 10 191 0 0,-5-9-594 0 0,1 0 0 0 0,-1 0 1 0 0,1 0-1 0 0,-1 0 0 0 0,1 0 0 0 0,-1 0 0 0 0,1 0 0 0 0,-1 0 1 0 0,0 0-1 0 0,1 2 0 0 0,-1-2 25 0 0,-5 6 86 0 0,2-3-139 0 0,-2-1-55 0 0,4-2-94 0 0,0-1 1 0 0,-1 1-1 0 0,1-1 0 0 0,0 0 0 0 0,0 0 1 0 0,0 0-1 0 0,0 1 0 0 0,0-1 0 0 0,0 0 1 0 0,-1 0-1 0 0,1-1 0 0 0,0 1 0 0 0,0 0 1 0 0,0 0-1 0 0,0 0 0 0 0,0-1 1 0 0,0 1-1 0 0,0-1 0 0 0,0 1 0 0 0,0-1 1 0 0,0 1-1 0 0,0-1 0 0 0,0 1 0 0 0,0-1 1 0 0,0 0-1 0 0,0 0 0 0 0,0 1 0 0 0,1-1 1 0 0,-1 0-1 0 0,-1-2 0 0 0,-1 1-1086 0 0,0-2-187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01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5527 0 0,'0'0'11439'0'0,"9"-17"-7892"0"0,-5 13-3371 0 0,1 0 0 0 0,-1 1 0 0 0,1-1 0 0 0,0 1 0 0 0,0 0 0 0 0,0 1 0 0 0,1-1 0 0 0,-1 1 0 0 0,1 0 0 0 0,-1 1 0 0 0,1-1 0 0 0,7 0 0 0 0,21-8 27 0 0,-24 7-477 0 0,0 0-1 0 0,17-2 0 0 0,-10 3-2578 0 0,-4 2-3440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01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32 9327 0 0,'0'0'430'0'0,"-13"-8"148"0"0,0 1-356 0 0,10 5 156 0 0,-1 0-1 0 0,0 0 1 0 0,1 0 0 0 0,-1 0 0 0 0,0 1 0 0 0,0 0-1 0 0,-1-1 1 0 0,1 2 0 0 0,0-1 0 0 0,0 0 0 0 0,0 1-1 0 0,-1 0 1 0 0,-4 0 0 0 0,7 0-303 0 0,-4 0 115 0 0,0 1-1 0 0,0-1 1 0 0,0 1-1 0 0,-1 1 1 0 0,1-1-1 0 0,0 1 1 0 0,0 0-1 0 0,1 0 1 0 0,-1 1-1 0 0,0 0 1 0 0,-5 3-1 0 0,-10 8 178 0 0,15-10-251 0 0,-1 0-1 0 0,1 0 1 0 0,-1 1 0 0 0,-7 8 0 0 0,4-2-69 0 0,2-1 0 0 0,-1 1 1 0 0,1 1-1 0 0,1 0 1 0 0,0 0-1 0 0,1 0 1 0 0,0 1-1 0 0,-7 23 1 0 0,11-26-20 0 0,-1 0 1 0 0,2 1 0 0 0,-1 0-1 0 0,1-1 1 0 0,1 1 0 0 0,0-1-1 0 0,0 1 1 0 0,1 0-1 0 0,1-1 1 0 0,0 1 0 0 0,6 19-1 0 0,-5-21-26 0 0,1 1 1 0 0,0-1-1 0 0,1 0 0 0 0,0 0 0 0 0,0 0 0 0 0,1-1 0 0 0,0 0 1 0 0,0 0-1 0 0,1 0 0 0 0,0-1 0 0 0,0 0 0 0 0,14 9 1 0 0,-14-11 0 0 0,1 0 0 0 0,0-1 1 0 0,0 0-1 0 0,1 0 0 0 0,-1-1 1 0 0,1 0-1 0 0,0-1 0 0 0,0 0 1 0 0,0 0-1 0 0,0-1 0 0 0,0 0 1 0 0,0 0-1 0 0,0-1 1 0 0,11-1-1 0 0,-6-1 77 0 0,-1 0-1 0 0,0-1 1 0 0,0 0 0 0 0,0 0-1 0 0,-1-2 1 0 0,1 0 0 0 0,-1 0-1 0 0,0-1 1 0 0,0 0 0 0 0,-1-1-1 0 0,0-1 1 0 0,0 0 0 0 0,-1 0-1 0 0,0-1 1 0 0,0 0 0 0 0,-1-1-1 0 0,0 0 1 0 0,-1 0 0 0 0,0-1-1 0 0,8-16 1 0 0,-9 16 78 0 0,-1-1 0 0 0,-1 0 0 0 0,-1-1 0 0 0,1 1 0 0 0,-2-1 0 0 0,0 0 0 0 0,0 0-1 0 0,0-19 1 0 0,-2 26-110 0 0,-2 0-1 0 0,1 0 0 0 0,-1 0 1 0 0,1 0-1 0 0,-2 0 1 0 0,1 0-1 0 0,-1 0 0 0 0,0 0 1 0 0,0 0-1 0 0,0 1 0 0 0,-1-1 1 0 0,0 1-1 0 0,0 0 1 0 0,-1-1-1 0 0,1 1 0 0 0,-1 1 1 0 0,0-1-1 0 0,0 1 0 0 0,-1-1 1 0 0,-6-4-1 0 0,-4-2 105 0 0,0 1 1 0 0,0 1-1 0 0,-1 0 1 0 0,0 2-1 0 0,-23-9 0 0 0,25 11-659 0 0,0 2 0 0 0,-23-5 0 0 0,26 7-1149 0 0,1 1 0 0 0,-1-1 0 0 0,1 1-1 0 0,-13 2 1 0 0,11 0-4904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0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0 342 7831 0 0,'0'0'603'0'0,"3"1"-396"0"0,15 5 3854 0 0,35 5 1 0 0,-8-2-2019 0 0,9 2-1150 0 0,1-2 0 0 0,0-3 0 0 0,0-2-1 0 0,78-5 1 0 0,85-4 151 0 0,178-11 280 0 0,-171 5-23 0 0,-33 2-698 0 0,-61 4-391 0 0,41 1 280 0 0,-56 1-171 0 0,73-6-189 0 0,-156 7-85 0 0,0 2-1 0 0,47 4 1 0 0,29 1 32 0 0,109-6-79 0 0,-200 2 11 0 0,0-1-1 0 0,1-1 1 0 0,-1-1 0 0 0,0 0-1 0 0,26-7 1 0 0,-41 8-11 0 0,-1 0 0 0 0,1 0 0 0 0,0 0 0 0 0,0 0 0 0 0,0-1 0 0 0,-1 1 0 0 0,1-1 0 0 0,-1 0 0 0 0,1 0 0 0 0,-1 0 0 0 0,1 0 0 0 0,-1 0 0 0 0,0 0 0 0 0,0-1 0 0 0,0 1 0 0 0,1-4 0 0 0,-2 4 0 0 0,0 0 0 0 0,0 0 0 0 0,-1 0 0 0 0,1-1 0 0 0,-1 1 0 0 0,1 0 0 0 0,-1 0 0 0 0,0-1 0 0 0,0 1 0 0 0,0 0 0 0 0,0 0 0 0 0,0-1 0 0 0,-1 1 0 0 0,1 0 0 0 0,-1 0 0 0 0,0 0 0 0 0,1-1 0 0 0,-1 1 0 0 0,0 0 0 0 0,0 0 0 0 0,0 0 0 0 0,-2-2 0 0 0,-26-38 0 0 0,-2 2 0 0 0,-2 1 0 0 0,-44-40 0 0 0,69 71-8 0 0,4 3-10 0 0,0 0 0 0 0,-1 1 0 0 0,0-1 0 0 0,0 1 0 0 0,-1 1-1 0 0,-9-6 1 0 0,36 26-207 0 0,-8-5 182 0 0,98 75-146 0 0,-104-80 192 0 0,0 0 0 0 0,0 0 0 0 0,0 0 1 0 0,-1 1-1 0 0,9 15 0 0 0,-13-20-1 0 0,0 0 0 0 0,0 1 0 0 0,-1-1-1 0 0,1 1 1 0 0,-1 0 0 0 0,0-1 0 0 0,0 1 0 0 0,-1 0 0 0 0,1 0 0 0 0,-1-1 0 0 0,1 1 0 0 0,-1 0 0 0 0,0 0 0 0 0,-1 0 0 0 0,1 0 0 0 0,-1-1-1 0 0,-1 8 1 0 0,-6 7 124 0 0,0 0 0 0 0,-2 0 0 0 0,0-1 0 0 0,-1 0-1 0 0,-15 19 1 0 0,-17 19 133 0 0,17-23-938 0 0,-29 48 0 0 0,34-37-2461 0 0,16-31 1131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1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0,'2'7'9323'0'0,"6"11"-5899"0"0,-3-8-3209 0 0,0 1 0 0 0,-1-1 0 0 0,0 1 0 0 0,0 0 0 0 0,-1 0 0 0 0,0 0-1 0 0,1 21 1 0 0,1 81 1191 0 0,-5-113-1406 0 0,-1 40-952 0 0,0-23-645 0 0,1 1 0 0 0,0-1-1 0 0,1 1 1 0 0,5 22 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13247 0 0,'0'-12'1247'0'0,"0"11"-1089"0"0,0 1 0 0 0,0 0 0 0 0,-1-1 0 0 0,1 1 0 0 0,0-1 0 0 0,0 1 0 0 0,0 0-1 0 0,0-1 1 0 0,1 1 0 0 0,-1-1 0 0 0,0 1 0 0 0,0-1 0 0 0,0 1 0 0 0,0 0 0 0 0,0-1 0 0 0,0 1 0 0 0,1 0 0 0 0,-1-1 0 0 0,0 1 0 0 0,0 0 0 0 0,1-1 0 0 0,-1 1 0 0 0,0 0 0 0 0,1-1 0 0 0,0 2-44 0 0,1 0 0 0 0,-1 0 0 0 0,1 0 0 0 0,-1 1 0 0 0,0-1 0 0 0,0 0 0 0 0,0 1 0 0 0,0-1 0 0 0,0 1 0 0 0,0-1-1 0 0,0 1 1 0 0,0 0 0 0 0,0 2 0 0 0,1-1 67 0 0,5 14-30 0 0,-1-1 0 0 0,-1 1 1 0 0,0 0-1 0 0,-1 1 0 0 0,3 30 0 0 0,-2-14-130 0 0,27 120 51 0 0,-9-90-8545 0 0,-18-54 2966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8287 0 0,'-4'-8'12649'0'0,"4"8"-12490"0"0,16-5 2059 0 0,21-3-1932 0 0,19 4 572 0 0,42-5-3267 0 0,-84 7 1048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0,'0'0'9130'0'0,"10"1"-7061"0"0,6 0-1103 0 0,0 0 0 0 0,-1 1 0 0 0,1 1 0 0 0,27 8 0 0 0,62 29 727 0 0,-11-4-791 0 0,-26-12-395 0 0,-29-10 12 0 0,71 17-1 0 0,-103-30-446 0 0,0 1 0 0 0,-1 1 0 0 0,9 3 1 0 0,12 5 70 0 0,-13-6-73 0 0,0 0-1 0 0,-1 1 1 0 0,0 1-1 0 0,21 13 1 0 0,-15-7 22 0 0,1-2 0 0 0,23 10 0 0 0,-38-18-92 0 0,-4-3 0 0 0,1 1 0 0 0,-1 0 0 0 0,1-1 0 0 0,0 1 0 0 0,-1-1 0 0 0,1 1 0 0 0,0-1 0 0 0,-1 0 0 0 0,1 0 0 0 0,3 0 0 0 0,31 5-5804 0 0,-28-3-613 0 0,-1 0 918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1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30 6911 0 0,'-8'-3'715'0'0,"1"-1"288"0"0,-1 0 0 0 0,0 1 0 0 0,0 0 0 0 0,0 0 0 0 0,0 1 0 0 0,0 0 0 0 0,-14-1 0 0 0,19 3-620 0 0,-1 0 1 0 0,1 0 0 0 0,-1 1-1 0 0,1-1 1 0 0,-1 1-1 0 0,1 0 1 0 0,-1 0 0 0 0,1 0-1 0 0,-1 0 1 0 0,-5 3-1 0 0,6-2-400 0 0,0 1-1 0 0,0-1 1 0 0,0 0 0 0 0,0 1-1 0 0,0 0 1 0 0,-5 5-1 0 0,3-1 31 0 0,-1 1 0 0 0,1 0 0 0 0,0 0 0 0 0,1 1 0 0 0,0-1 0 0 0,0 1 0 0 0,1 0 0 0 0,0 0 0 0 0,1 0 0 0 0,0 0-1 0 0,0 1 1 0 0,1-1 0 0 0,0 1 0 0 0,1-1 0 0 0,0 1 0 0 0,0-1 0 0 0,1 1 0 0 0,0-1 0 0 0,1 0 0 0 0,0 1 0 0 0,0-1 0 0 0,1 0 0 0 0,0 0 0 0 0,1-1 0 0 0,0 1-1 0 0,0-1 1 0 0,1 1 0 0 0,0-1 0 0 0,9 10 0 0 0,-8-11 17 0 0,0-1 0 0 0,0 0 0 0 0,1 0-1 0 0,0 0 1 0 0,0-1 0 0 0,0 0 0 0 0,1-1 0 0 0,0 0-1 0 0,0 0 1 0 0,0 0 0 0 0,0-1 0 0 0,11 3 0 0 0,-13-5 54 0 0,0 0 1 0 0,0 0-1 0 0,0-1 1 0 0,0 1-1 0 0,0-1 1 0 0,0-1 0 0 0,0 1-1 0 0,0-1 1 0 0,0 0-1 0 0,-1 0 1 0 0,1-1-1 0 0,0 1 1 0 0,-1-1-1 0 0,1-1 1 0 0,-1 1 0 0 0,1-1-1 0 0,-1 0 1 0 0,0 0-1 0 0,5-4 1 0 0,-3 0 52 0 0,0 1 0 0 0,-1-1 0 0 0,0 0 1 0 0,0 0-1 0 0,-1 0 0 0 0,0-1 0 0 0,0 0 1 0 0,-1 0-1 0 0,1-1 0 0 0,-2 1 0 0 0,0-1 0 0 0,0 0 1 0 0,0 1-1 0 0,-1-1 0 0 0,0-1 0 0 0,-1 1 1 0 0,0 0-1 0 0,0 0 0 0 0,-1 0 0 0 0,-1-1 0 0 0,1 1 1 0 0,-1 0-1 0 0,-4-13 0 0 0,2 11-40 0 0,-1 0-1 0 0,-1 0 1 0 0,0 1-1 0 0,0-1 1 0 0,-9-11-1 0 0,9 16-48 0 0,1 0 0 0 0,-1 1 0 0 0,0-1 1 0 0,0 1-1 0 0,0 0 0 0 0,-1 1 0 0 0,0 0 0 0 0,0-1 0 0 0,-10-4 0 0 0,13 8-231 0 0,0 0 0 0 0,0 0 0 0 0,0 0 1 0 0,0 0-1 0 0,0 1 0 0 0,0-1 0 0 0,0 1 0 0 0,0 0 0 0 0,0 0 0 0 0,-4 0 0 0 0,3 1-443 0 0,0-1 0 0 0,-1 1 0 0 0,1 0-1 0 0,0 1 1 0 0,0-1 0 0 0,0 1 0 0 0,0 0 0 0 0,0 0-1 0 0,1 0 1 0 0,-1 0 0 0 0,-3 3 0 0 0,-2 2-6728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1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1 662 919 0 0,'2'0'5496'0'0,"3"-2"-3909"0"0,0 1 0 0 0,0-1 0 0 0,0 0-1 0 0,5-3 1 0 0,35-25 730 0 0,-18 12-1016 0 0,37-19 662 0 0,138-57 1 0 0,-115 57-1475 0 0,-43 16-165 0 0,58-37-1 0 0,34-34 95 0 0,-106 71-352 0 0,149-93 299 0 0,-112 68 3 0 0,-8 5-99 0 0,-54 38-227 0 0,-1 0 0 0 0,0 0-1 0 0,0 0 1 0 0,0 0-1 0 0,0 0 1 0 0,5-6-1 0 0,-9 8 92 0 0,1 0-81 0 0,1 0 0 0 0,-1-1 0 0 0,0 1 0 0 0,0 0 0 0 0,0 1 0 0 0,1-1 0 0 0,-1 0 0 0 0,1 0 0 0 0,-1 1 0 0 0,0-1-1 0 0,1 0 1 0 0,-1 1 0 0 0,1-1 0 0 0,1 1 0 0 0,9 0-30 0 0,0 2-1 0 0,0-1 1 0 0,0 2-1 0 0,-1-1 1 0 0,1 1-1 0 0,-1 1 1 0 0,0 0 0 0 0,0 1-1 0 0,0 0 1 0 0,0 1-1 0 0,15 11 1 0 0,442 282 1403 0 0,-276-183-901 0 0,-151-95-249 0 0,9 7 13 0 0,-40-22-196 0 0,-10-5-20 0 0,23 8 57 0 0,-22-9-123 0 0,0 1-4 0 0,-1-1 0 0 0,0 0-1 0 0,1 0 1 0 0,-1 1 0 0 0,0-1 0 0 0,1 0 0 0 0,-1 0 0 0 0,0 0-1 0 0,1 0 1 0 0,-1 1 0 0 0,1-1 0 0 0,-1 0 0 0 0,0 0 0 0 0,1 0-1 0 0,-1 0 1 0 0,0 0 0 0 0,1 0 0 0 0,-1 0 0 0 0,1 0-1 0 0,-1 0 1 0 0,0 0 0 0 0,1 0 0 0 0,-1 0 0 0 0,0-1 0 0 0,1 1-1 0 0,10-3 14 0 0,-1 0 0 0 0,0-1 0 0 0,0-1 0 0 0,0 1-1 0 0,-1-2 1 0 0,0 1 0 0 0,17-14 0 0 0,4-1 5 0 0,13-7-20 0 0,2 3 0 0 0,57-23 0 0 0,2 4 0 0 0,194-74 0 0 0,-219 94 0 0 0,-44 14 0 0 0,59-24 0 0 0,-61 24 0 0 0,-17 5 0 0 0,16-3 0 0 0,-27 6 2 0 0,0 1-1 0 0,0 0 1 0 0,0 0 0 0 0,1 0 0 0 0,-1 0-1 0 0,0 1 1 0 0,0 0 0 0 0,0 0-1 0 0,0 0 1 0 0,10 4 0 0 0,0 1 9 0 0,-1 1 1 0 0,18 10-1 0 0,112 76 100 0 0,26 14 137 0 0,-88-58-2 0 0,-29-16 5 0 0,1-3 0 0 0,78 33 0 0 0,-22-25-198 0 0,-101-35-72 0 0,-2 0-99 0 0,1 0 0 0 0,-1-1 0 0 0,0 0 0 0 0,1 0 0 0 0,0-1-1 0 0,-1 0 1 0 0,1 0 0 0 0,0-1 0 0 0,13-1 0 0 0,-2 3-5103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1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0,'0'2'6022'0'0,"6"8"-3288"0"0,0 0-1659 0 0,0 0 0 0 0,-1 1-1 0 0,-1-1 1 0 0,0 1-1 0 0,0 0 1 0 0,-1 0 0 0 0,4 22-1 0 0,-3 4 86 0 0,0 41-1 0 0,-2-20-144 0 0,15 125 290 0 0,-12-150-1652 0 0,2 0-1 0 0,1 0 1 0 0,18 46 0 0 0,-24-74-195 0 0,1 0 0 0 0,-1 0 0 0 0,1-1 0 0 0,0 1 0 0 0,0 0 0 0 0,6 4 1 0 0,-4-4-1501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1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7831 0 0,'0'0'706'0'0,"-2"7"-564"0"0,1 12 2133 0 0,1-1 0 0 0,0 1 0 0 0,4 27 0 0 0,-1-11-1509 0 0,3 45 631 0 0,24 226 776 0 0,-30-302-2162 0 0,13 64 154 0 0,-12-61-172 0 0,1-1 0 0 0,1 1 1 0 0,-1 0-1 0 0,1-1 0 0 0,0 0 0 0 0,1 1 0 0 0,4 7 0 0 0,-7-13-184 0 0,15 1-1828 0 0,-10-5 240 0 0,-1 0-77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1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22 3223 0 0,'-2'-2'1110'0'0,"-9"-17"15608"0"0,20 37-15578 0 0,-3 2-865 0 0,0 0 1 0 0,-1 0-1 0 0,-1 0 0 0 0,2 32 0 0 0,-2-12-163 0 0,0 52-13 0 0,-2-25-62 0 0,1-28-141 0 0,11 105-1157 0 0,-12-132 489 0 0,6 28-1547 0 0,-1-15-3710 0 0,-1-11 250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1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13591 0 0,'0'0'1231'0'0,"0"17"-990"0"0,20 352 6286 0 0,-16-337-6649 0 0,1-1-1 0 0,15 49 1 0 0,-18-68-1163 0 0,-1-2-4467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1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199 207 6447 0 0,'-3'-12'609'0'0,"1"0"-1"0"0,-2 0 0 0 0,0 0 1 0 0,0 1-1 0 0,-1 0 0 0 0,-6-12 1 0 0,9 20-296 0 0,0 1-1 0 0,1-1 1 0 0,-1 1 0 0 0,-1-1 0 0 0,1 1 0 0 0,0 0-1 0 0,0 0 1 0 0,-1 0 0 0 0,1 0 0 0 0,-1 0 0 0 0,0 1-1 0 0,-4-3 1 0 0,5 4-202 0 0,-1-1 0 0 0,1 0-1 0 0,-1 1 1 0 0,1 0 0 0 0,-1-1 0 0 0,0 1 0 0 0,1 0-1 0 0,-1 0 1 0 0,1 1 0 0 0,-1-1 0 0 0,1 0-1 0 0,-1 1 1 0 0,1 0 0 0 0,-1 0 0 0 0,1-1-1 0 0,-1 1 1 0 0,-3 2 0 0 0,2 0-33 0 0,-1 0 0 0 0,1 1 0 0 0,-1-1 0 0 0,1 1 0 0 0,0-1-1 0 0,0 1 1 0 0,1 1 0 0 0,-1-1 0 0 0,1 0 0 0 0,0 1 0 0 0,-4 7 0 0 0,2-2 28 0 0,0 1 1 0 0,1 0-1 0 0,0 0 0 0 0,-4 16 1 0 0,6-17-12 0 0,0 1 0 0 0,1-1 0 0 0,0 1 1 0 0,1-1-1 0 0,0 1 0 0 0,0 0 0 0 0,1-1 1 0 0,5 20-1 0 0,-4-23-46 0 0,0 0 1 0 0,0-1 0 0 0,1 1-1 0 0,0 0 1 0 0,1-1-1 0 0,-1 0 1 0 0,1 0-1 0 0,0 0 1 0 0,1 0-1 0 0,0-1 1 0 0,-1 0-1 0 0,2 0 1 0 0,10 9-1 0 0,-7-8 60 0 0,0 0-1 0 0,1 0 0 0 0,0-1 1 0 0,0 0-1 0 0,0-1 0 0 0,0 0 1 0 0,0-1-1 0 0,1 0 0 0 0,11 2 1 0 0,-15-4-5 0 0,-1 0 1 0 0,1-1 0 0 0,-1 0 0 0 0,1 0 0 0 0,-1-1 0 0 0,1 0-1 0 0,-1 0 1 0 0,1 0 0 0 0,-1-1 0 0 0,0 0 0 0 0,1 0-1 0 0,-1 0 1 0 0,0-1 0 0 0,0 0 0 0 0,-1 0 0 0 0,8-6-1 0 0,-5 2 51 0 0,0 1 0 0 0,-1-1 0 0 0,0-1 0 0 0,0 1 0 0 0,-1-1 0 0 0,0-1-1 0 0,0 1 1 0 0,-1-1 0 0 0,0 0 0 0 0,0 0 0 0 0,-1-1 0 0 0,-1 1 0 0 0,1-1-1 0 0,-1 0 1 0 0,-1 1 0 0 0,0-2 0 0 0,-1 1 0 0 0,1 0 0 0 0,-2-17 0 0 0,0 16-90 0 0,-1 0 1 0 0,0 0-1 0 0,-1 0 1 0 0,0 0 0 0 0,0 0-1 0 0,-2 1 1 0 0,1-1 0 0 0,-1 1-1 0 0,-1 0 1 0 0,0 0 0 0 0,0 0-1 0 0,-1 0 1 0 0,0 1 0 0 0,0 0-1 0 0,-1 1 1 0 0,-1-1-1 0 0,-14-13 1 0 0,11 13-140 0 0,-1 1-1 0 0,-17-11 1 0 0,24 16-156 0 0,0 1 0 0 0,1 0 0 0 0,-1 0 0 0 0,0 0 0 0 0,0 1 0 0 0,0 0 1 0 0,0 0-1 0 0,0 0 0 0 0,0 0 0 0 0,-8 1 0 0 0,12 0 62 0 0,-1 0 0 0 0,1 1 0 0 0,-1-1 0 0 0,0 0 0 0 0,1 1 0 0 0,-1-1 0 0 0,1 1-1 0 0,-1-1 1 0 0,1 1 0 0 0,-1 0 0 0 0,1-1 0 0 0,0 1 0 0 0,-1 0 0 0 0,-1 2 0 0 0,-6 7-1591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1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17 455 0 0,'22'-16'18064'0'0,"-18"25"-17604"0"0,0 0 1 0 0,0 0-1 0 0,-1 1 0 0 0,0 0 0 0 0,2 10 0 0 0,6 55 949 0 0,-7-48-1099 0 0,26 203 1674 0 0,-17-93-1171 0 0,-10-107-754 0 0,-3-19-236 0 0,2 1 0 0 0,-1 0-1 0 0,6 16 1 0 0,-7-27-565 0 0,3 6-4116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54 3223 0 0,'0'0'7395'0'0,"-15"-9"-2279"0"0,3 4-3846 0 0,11 5-1115 0 0,-1 0-1 0 0,1-1 0 0 0,-1 0 1 0 0,1 1-1 0 0,0-1 0 0 0,-1 0 1 0 0,1 0-1 0 0,0 0 0 0 0,-1 1 1 0 0,-1-3 782 0 0,21 5-423 0 0,-14 0-465 0 0,-1-1 0 0 0,1 1 0 0 0,-1 0 0 0 0,0 0 0 0 0,0 0 0 0 0,0 0 0 0 0,0 1 0 0 0,0-1 0 0 0,0 1 0 0 0,0 0 0 0 0,-1-1 0 0 0,0 1 0 0 0,1 0 0 0 0,-1 1 0 0 0,0-1 0 0 0,1 4 1 0 0,-2-6 156 0 0,-5 5 97 0 0,4-5-284 0 0,0-1 0 0 0,0 1 0 0 0,0-1 0 0 0,0 1 0 0 0,-1-1 0 0 0,1 1 0 0 0,0-1 0 0 0,0 1 0 0 0,-1-1 0 0 0,1 0 1 0 0,0 1-1 0 0,-1-1 0 0 0,1 1 0 0 0,0-1 0 0 0,-1 0 0 0 0,1 1 0 0 0,-1-1 0 0 0,1 0 0 0 0,-1 0 0 0 0,1 1 0 0 0,-1-1 1 0 0,1 0-1 0 0,0 0 0 0 0,-1 0 0 0 0,1 1 0 0 0,-1-1 0 0 0,0 0 0 0 0,0 0 0 0 0,0 0-3 0 0,-1 0-1 0 0,0 0 1 0 0,1 0-1 0 0,-1-1 1 0 0,0 1-1 0 0,1-1 1 0 0,-1 1-1 0 0,0-1 1 0 0,1 1-1 0 0,-1-1 1 0 0,1 0-1 0 0,-1 0 1 0 0,1 1-1 0 0,-1-1 1 0 0,1 0-1 0 0,0 0 1 0 0,0-1 0 0 0,-1 1-1 0 0,1 0 1 0 0,0 0-1 0 0,0-1 1 0 0,0 1-1 0 0,0 0 1 0 0,-1-4-1 0 0,0 2 12 0 0,0 0 0 0 0,0-1-1 0 0,1 1 1 0 0,-1-1 0 0 0,1 1 0 0 0,0-1 0 0 0,0 0-1 0 0,0 1 1 0 0,0-1 0 0 0,1 0 0 0 0,0 0-1 0 0,0-6 1 0 0,0 9-25 0 0,0 0 1 0 0,0 0-1 0 0,0 0 0 0 0,1 1 0 0 0,-1-1 0 0 0,0 0 1 0 0,1 0-1 0 0,-1 0 0 0 0,0 1 0 0 0,1-1 0 0 0,-1 0 1 0 0,1 0-1 0 0,-1 1 0 0 0,1-1 0 0 0,0 0 0 0 0,-1 1 1 0 0,1-1-1 0 0,0 1 0 0 0,-1-1 0 0 0,1 1 0 0 0,0-1 1 0 0,-1 1-1 0 0,1-1 0 0 0,0 1 0 0 0,0 0 1 0 0,0 0-1 0 0,0-1 0 0 0,1 1 0 0 0,0-1 10 0 0,1 1 0 0 0,-1 0 0 0 0,1 0 0 0 0,-1 0 0 0 0,1 0 0 0 0,-1 0 0 0 0,3 1 0 0 0,3 1 177 0 0,0-1 0 0 0,0 2 0 0 0,9 3 0 0 0,-15-5-8 0 0,6 4 706 0 0,-6-3-830 0 0,-2-2-35 0 0,1 1 0 0 0,0 0-1 0 0,0 0 1 0 0,0 0 0 0 0,0 0 0 0 0,-1 0 0 0 0,1 0 0 0 0,0 0 0 0 0,-1 0 0 0 0,1 0 0 0 0,-1 0 0 0 0,1 0-1 0 0,-1 0 1 0 0,1 0 0 0 0,-1 0 0 0 0,0 1 0 0 0,1-1 0 0 0,-1 0 0 0 0,0 0 0 0 0,0 0 0 0 0,0 1 0 0 0,0-1 0 0 0,0 0-1 0 0,0 0 1 0 0,-1 0 0 0 0,1 0 0 0 0,0 1 0 0 0,-1-1 0 0 0,1 0 0 0 0,0 0 0 0 0,-1 0 0 0 0,1 0 0 0 0,-2 1-1 0 0,-1 3-46 0 0,-1-1 0 0 0,0 0 0 0 0,0 0 0 0 0,-1-1 0 0 0,1 1-1 0 0,-1-1 1 0 0,-7 4 0 0 0,11-7-100 0 0,0 0 0 0 0,0 0 0 0 0,0 0 0 0 0,0 1 0 0 0,0-1 0 0 0,0 0 0 0 0,0 0 0 0 0,0 0-1 0 0,0-1 1 0 0,0 1 0 0 0,0 0 0 0 0,0 0 0 0 0,0-1 0 0 0,-1 0 0 0 0,1 1-65 0 0,1 0 0 0 0,-1 0 1 0 0,1 0-1 0 0,-1 0 0 0 0,1 0 0 0 0,0 0 1 0 0,-1-1-1 0 0,1 1 0 0 0,-1 0 0 0 0,1 0 0 0 0,0 0 1 0 0,-1-1-1 0 0,1 1 0 0 0,0 0 0 0 0,-1-1 0 0 0,1 1 1 0 0,0 0-1 0 0,-1-1 0 0 0,1 1 0 0 0,0 0 1 0 0,0-1-1 0 0,-1 1 0 0 0,1-1 0 0 0,0 1 0 0 0,0 0 1 0 0,0-1-1 0 0,0 1 0 0 0,0-1 0 0 0,-1 1 0 0 0,1-1 1 0 0,0 1-1 0 0,0 0 0 0 0,0-1 0 0 0,0 0 1 0 0,2-4-1933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45 9007 0 0,'0'0'9982'0'0,"-14"8"-8374"0"0,13-7-1578 0 0,0-1 1 0 0,0 1 0 0 0,0-1 0 0 0,0 1-1 0 0,0-1 1 0 0,0 1 0 0 0,0-1 0 0 0,0 0 0 0 0,0 1-1 0 0,-1-1 1 0 0,1 0 0 0 0,0 0 0 0 0,0 0 0 0 0,0 0-1 0 0,0 0 1 0 0,0 0 0 0 0,-1 0 0 0 0,1 0-1 0 0,0 0 1 0 0,0-1 0 0 0,0 1 0 0 0,0 0 0 0 0,0-1-1 0 0,0 1 1 0 0,0-1 0 0 0,0 1 0 0 0,0-1 0 0 0,0 0-1 0 0,0 1 1 0 0,0-1 0 0 0,0 0 0 0 0,-1-1 0 0 0,2 2-31 0 0,-1-1 0 0 0,1 0 1 0 0,0 1-1 0 0,-1-1 0 0 0,1 1 1 0 0,0-1-1 0 0,0 1 0 0 0,0-1 1 0 0,-1 0-1 0 0,1 1 0 0 0,0-1 1 0 0,0 0-1 0 0,0 1 0 0 0,0-1 1 0 0,0 1-1 0 0,0-1 0 0 0,0 0 1 0 0,0 1-1 0 0,0-1 0 0 0,1 0 1 0 0,-1 1-1 0 0,0-1 0 0 0,0 1 1 0 0,0-1-1 0 0,1 0 1 0 0,-1 1-1 0 0,1-2 0 0 0,0 1 1 0 0,-1 0-1 0 0,0 1 0 0 0,1-1 0 0 0,-1 0 0 0 0,0 1 0 0 0,1-1 0 0 0,-1 1 0 0 0,0-1 0 0 0,1 1 0 0 0,-1-1 0 0 0,1 1 0 0 0,-1-1 0 0 0,1 1 0 0 0,-1-1 0 0 0,1 1 0 0 0,-1 0 0 0 0,1-1 0 0 0,0 1 0 0 0,-1 0 0 0 0,1 0 0 0 0,-1-1 0 0 0,1 1 0 0 0,0 0 0 0 0,-1 0 0 0 0,1 0 0 0 0,0 0 0 0 0,-1 0 0 0 0,1 0 0 0 0,0 0 0 0 0,-1 0 0 0 0,2 0 0 0 0,0 0 0 0 0,3-1 0 0 0,-3 1-6 0 0,0-1 0 0 0,0 1 1 0 0,0 0-1 0 0,0 0 0 0 0,0 0 0 0 0,0 1 0 0 0,0-1 1 0 0,0 0-1 0 0,0 1 0 0 0,3 0 0 0 0,9 4 18 0 0,-13-3 8 0 0,0-2 139 0 0,0 2 25 0 0,-1-2-180 0 0,17 16 423 0 0,-15-14-335 0 0,-1-1 1 0 0,0 0-1 0 0,0 1 1 0 0,0-1-1 0 0,0 0 1 0 0,0 1 0 0 0,-1-1-1 0 0,1 1 1 0 0,0 0-1 0 0,-1-1 1 0 0,1 1-1 0 0,-1 0 1 0 0,1 1-1 0 0,-1-2-73 0 0,0-1-8 0 0,0 1-1 0 0,-1 0 0 0 0,1 0 0 0 0,0-1 0 0 0,0 1 1 0 0,0 0-1 0 0,-1 0 0 0 0,1-1 0 0 0,0 1 0 0 0,-1 0 0 0 0,1-1 1 0 0,-1 1-1 0 0,1 0 0 0 0,-1-1 0 0 0,1 1 0 0 0,-1-1 1 0 0,0 1-1 0 0,1-1 0 0 0,-1 1 0 0 0,1-1 0 0 0,-1 1 1 0 0,-1 0-1 0 0,1 0-7 0 0,0-1 1 0 0,0 1-1 0 0,0 0 1 0 0,0-1-1 0 0,0 1 1 0 0,0-1-1 0 0,0 1 1 0 0,0-1-1 0 0,0 1 0 0 0,0-1 1 0 0,0 0-1 0 0,0 0 1 0 0,0 1-1 0 0,0-1 1 0 0,0 0-1 0 0,0 0 1 0 0,-1 0-1 0 0,1 0 1 0 0,0 0-1 0 0,0 0 1 0 0,0-1-1 0 0,0 1 0 0 0,0 0 1 0 0,0 0-1 0 0,0-1 1 0 0,0 1-1 0 0,0-1 1 0 0,0 1-1 0 0,0-1 1 0 0,0 1-1 0 0,0-1 1 0 0,-1-1-1 0 0,0 1-24 0 0,1-1 1 0 0,-1 1-1 0 0,1-1 0 0 0,-1 0 1 0 0,1 0-1 0 0,0 0 0 0 0,-1 0 1 0 0,1 0-1 0 0,0 0 0 0 0,1 0 1 0 0,-1 0-1 0 0,-1-3 0 0 0,2 4-75 0 0,1 0 0 0 0,2-7 57 0 0,-2 4-3 0 0,1 0 0 0 0,0-1-1 0 0,0 1 1 0 0,0 0 0 0 0,4-4 0 0 0,-5 6 33 0 0,1 1 0 0 0,-1-1 0 0 0,1 1 0 0 0,-1-1-1 0 0,1 1 1 0 0,0 0 0 0 0,-1 0 0 0 0,1 0 0 0 0,0 0 0 0 0,0 0 0 0 0,0 0 0 0 0,0 0 0 0 0,0 1 0 0 0,0-1-1 0 0,0 1 1 0 0,0-1 0 0 0,2 1 0 0 0,-3 0 14 0 0,0 0-1 0 0,-1 0 1 0 0,1-1-1 0 0,-1 1 1 0 0,1 0-1 0 0,0 0 1 0 0,-1 0-1 0 0,1 1 1 0 0,-1-1-1 0 0,1 0 1 0 0,0 0-1 0 0,-1 0 1 0 0,1 0-1 0 0,-1 0 1 0 0,1 1-1 0 0,-1-1 1 0 0,1 0-1 0 0,0 1 1 0 0,-1 0 2 0 0,1-1 1 0 0,-1 0-1 0 0,0 0 0 0 0,0 1 1 0 0,0-1-1 0 0,0 0 1 0 0,0 1-1 0 0,0-1 1 0 0,0 0-1 0 0,0 1 0 0 0,0-1 1 0 0,0 0-1 0 0,0 0 1 0 0,0 1-1 0 0,0-1 1 0 0,0 0-1 0 0,0 1 1 0 0,0-1-1 0 0,0 0 0 0 0,0 1 1 0 0,0-1-1 0 0,0 0 1 0 0,-1 1-1 0 0,-10 13 161 0 0,0-9-1025 0 0,-2-3-3714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1 720 2759 0 0,'0'0'11752'0'0,"15"-3"-9930"0"0,-1-2-1163 0 0,0 0 1 0 0,-1-1 0 0 0,0 0 0 0 0,0-1 0 0 0,-1-1-1 0 0,21-15 1 0 0,-26 18-446 0 0,0 0 0 0 0,0 1 1 0 0,8-5-1 0 0,-7 6-47 0 0,-1-1-1 0 0,0-1 1 0 0,10-7 0 0 0,26-24 337 0 0,-19 18-102 0 0,24-26 0 0 0,42-37 272 0 0,-9 9-341 0 0,109-94 1029 0 0,-186 163-1344 0 0,34-29 68 0 0,27-21 65 0 0,-51 42-212 0 0,-1-1-1 0 0,0-1 1 0 0,12-14 0 0 0,3-13-1654 0 0,-27 39 1115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15287 0 0,'0'0'1772'0'0,"8"3"-36"0"0,5-1-1179 0 0,0 0-1 0 0,0-1 0 0 0,0 0 1 0 0,0-1-1 0 0,25-3 0 0 0,-20 2 277 0 0,37 1 0 0 0,-48 0-1236 0 0,0-1-1 0 0,0 1 1 0 0,1-2-1 0 0,-1 1 1 0 0,0-1-1 0 0,0 0 1 0 0,9-4-1 0 0,-15 6 115 0 0,1-1 0 0 0,-1 0 0 0 0,0 0 0 0 0,0 1 0 0 0,1-1 0 0 0,-1 0-1 0 0,0 0 1 0 0,0 0 0 0 0,0-1 0 0 0,0 1 0 0 0,1-1 0 0 0,3-5-1494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23 5527 0 0,'0'0'250'0'0,"-14"-7"100"0"0,9 4 742 0 0,0 1 0 0 0,0 0 0 0 0,0 0 0 0 0,-1 0 0 0 0,1 1 0 0 0,0 0 0 0 0,-1 0 0 0 0,-8-1 0 0 0,6 2-491 0 0,0 1-1 0 0,0-1 1 0 0,0 1 0 0 0,0 0 0 0 0,-9 4-1 0 0,-6 2-251 0 0,1 2-1 0 0,-42 22 1 0 0,55-26 19 0 0,-5 3-247 0 0,0-1 1 0 0,0 2 0 0 0,1-1 0 0 0,1 2 0 0 0,-1 0 0 0 0,2 0 0 0 0,-1 1-1 0 0,1 1 1 0 0,-9 13 0 0 0,11-13-70 0 0,1 0 0 0 0,1 1 0 0 0,0 1 0 0 0,-8 19 0 0 0,13-26-37 0 0,0 0 0 0 0,0 0 0 0 0,1 0 0 0 0,0 1 0 0 0,0-1 0 0 0,1 0 0 0 0,0 0 0 0 0,0 1 0 0 0,1-1 0 0 0,-1 0 0 0 0,3 9 0 0 0,0-8-13 0 0,-1 0-1 0 0,1-1 0 0 0,1 0 1 0 0,-1 0-1 0 0,1 0 1 0 0,0 0-1 0 0,1 0 0 0 0,0-1 1 0 0,0 1-1 0 0,0-1 1 0 0,1-1-1 0 0,0 1 0 0 0,0-1 1 0 0,0 0-1 0 0,1 0 1 0 0,-1-1-1 0 0,1 0 0 0 0,0 0 1 0 0,0 0-1 0 0,8 2 0 0 0,0-1 4 0 0,0 0 0 0 0,-1-1-1 0 0,1-1 1 0 0,0 0-1 0 0,1-1 1 0 0,-1 0-1 0 0,0-1 1 0 0,1-1-1 0 0,24-3 1 0 0,-29 1 72 0 0,-1 0 1 0 0,1-1-1 0 0,0 0 0 0 0,-1-1 1 0 0,0 0-1 0 0,0-1 0 0 0,0 0 1 0 0,0-1-1 0 0,-1 1 0 0 0,0-2 1 0 0,0 1-1 0 0,0-2 0 0 0,-1 1 1 0 0,14-17-1 0 0,-11 11 167 0 0,-1-2 0 0 0,0 1 0 0 0,-1-1 0 0 0,0-1 1 0 0,-1 0-1 0 0,-1 0 0 0 0,-1 0 0 0 0,7-30 0 0 0,-11 39-177 0 0,-1 0-1 0 0,0-1 1 0 0,-1 1-1 0 0,0 0 1 0 0,0-1 0 0 0,0 1-1 0 0,-1-1 1 0 0,0 1-1 0 0,-1 0 1 0 0,1 0-1 0 0,-2-1 1 0 0,1 1 0 0 0,-1 1-1 0 0,0-1 1 0 0,0 0-1 0 0,-1 1 1 0 0,1-1 0 0 0,-2 1-1 0 0,1 0 1 0 0,-1 0-1 0 0,0 1 1 0 0,0-1-1 0 0,-6-4 1 0 0,3 3-110 0 0,0 1 0 0 0,0-1 0 0 0,-1 2 0 0 0,0-1 0 0 0,0 1 0 0 0,-1 0 0 0 0,1 1 0 0 0,-1 0 0 0 0,0 1 0 0 0,0 0 0 0 0,0 0 0 0 0,-1 1 0 0 0,1 1 0 0 0,-1-1-1 0 0,-18 1 1 0 0,14 4-2023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11231 0 0,'0'-1'42'0'0,"0"0"-1"0"0,0 1 0 0 0,0-1 0 0 0,0 0 0 0 0,0 1 0 0 0,0-1 1 0 0,0 0-1 0 0,0 1 0 0 0,0-1 0 0 0,0 0 0 0 0,0 1 1 0 0,0-1-1 0 0,1 0 0 0 0,-1 1 0 0 0,0-1 0 0 0,0 1 1 0 0,1-1-1 0 0,-1 0 0 0 0,1 0 0 0 0,0 0-20 0 0,-1 1-1 0 0,0-1 1 0 0,1 0 0 0 0,-1 1 0 0 0,1-1-1 0 0,-1 0 1 0 0,0 1 0 0 0,0-1-1 0 0,0 0 1 0 0,1 0 0 0 0,-1 1-1 0 0,0-1 1 0 0,0 0 0 0 0,0 0-1 0 0,0 1 1 0 0,0-1 0 0 0,0-1-1 0 0,-1-21-563 0 0,2 15 2036 0 0,-2-1 3825 0 0,11 13-3840 0 0,-8-2-1354 0 0,1 0 0 0 0,-1 0 0 0 0,0 0 0 0 0,0 0 0 0 0,0 0 1 0 0,0 1-1 0 0,0-1 0 0 0,-1 0 0 0 0,1 1 0 0 0,-1-1 0 0 0,1 1 1 0 0,0 4-1 0 0,11 37 586 0 0,-10-31-528 0 0,43 203 626 0 0,-40-147-815 0 0,2 6-1152 0 0,-7-65 227 0 0,1 0 1 0 0,1-1-1 0 0,0 1 0 0 0,0-1 1 0 0,7 13-1 0 0,-5-14-560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52 11975 0 0,'-27'-7'10703'0'0,"29"6"-9979"0"0,62-3 1566 0 0,-43 4-2117 0 0,1-2-1 0 0,0 0 1 0 0,22-7 0 0 0,11-5-474 0 0,-17 6-6890 0 0,-14 3-925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0,'0'2'10931'0'0,"6"54"-7563"0"0,14 187 208 0 0,-7-82-3091 0 0,-8-124-707 0 0,2 1 0 0 0,14 44-1 0 0,-21-80-189 0 0,1 0 0 0 0,-1-1-1 0 0,1 1 1 0 0,0 0 0 0 0,0 0-1 0 0,0 0 1 0 0,0-1-1 0 0,0 1 1 0 0,0 0 0 0 0,1-1-1 0 0,-1 1 1 0 0,0-1 0 0 0,4 3-1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11055 0 0,'16'-14'1200'0'0,"0"9"11"0"0,-14 5 146 0 0,0 1 69 0 0,4 5-1081 0 0,0 0 1 0 0,-1 0 0 0 0,1 0 0 0 0,-1 1-1 0 0,-1 0 1 0 0,1-1 0 0 0,-1 2 0 0 0,0-1-1 0 0,-1 0 1 0 0,1 1 0 0 0,1 9 0 0 0,4 14-50 0 0,7 51 1 0 0,-9-43-26 0 0,8 44-29 0 0,29 127-505 0 0,-38-181-2100 0 0,4 49 0 0 0,-10-76 2081 0 0,0 0-1424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7831 0 0,'0'0'706'0'0,"0"-1"-578"0"0,2-6 4185 0 0,2 6-3389 0 0,-1 0 0 0 0,1 0 0 0 0,0 1 0 0 0,-1-1 0 0 0,7 0 0 0 0,37 5 1548 0 0,-8-1-1516 0 0,131-8-916 0 0,-139 2-8609 0 0,-20 1 2763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35 16815 0 0,'-2'-1'770'0'0,"-3"-3"-531"0"0,0 0 0 0 0,-1 1 1 0 0,1-1-1 0 0,-1 1 1 0 0,0 0-1 0 0,0 1 0 0 0,0-1 1 0 0,0 1-1 0 0,-1 0 0 0 0,-11-1 1 0 0,16 3-153 0 0,0 0 0 0 0,0 1 0 0 0,1-1 0 0 0,-1 1 0 0 0,0 0 0 0 0,0-1 0 0 0,1 1 0 0 0,-1 0 0 0 0,1 0 0 0 0,-1 0 0 0 0,1 0 0 0 0,-3 2 0 0 0,2-1 67 0 0,-4 3-83 0 0,1 0 0 0 0,0 0-1 0 0,0 1 1 0 0,0-1 0 0 0,1 1-1 0 0,0 0 1 0 0,0 0 0 0 0,-4 9-1 0 0,-21 54-95 0 0,28-67 30 0 0,-5 17 35 0 0,0 1 1 0 0,1-1-1 0 0,1 1 0 0 0,1 0 0 0 0,1 1 0 0 0,1-1 0 0 0,1 0 1 0 0,2 31-1 0 0,0-38 9 0 0,1 0 0 0 0,-1 0 0 0 0,2 0 1 0 0,0 0-1 0 0,11 24 0 0 0,-10-29-15 0 0,-1 0-1 0 0,2 0 0 0 0,-1 0 1 0 0,1-1-1 0 0,0 0 0 0 0,0 0 1 0 0,1 0-1 0 0,0-1 0 0 0,9 7 1 0 0,-6-7 2 0 0,0 0 0 0 0,0-1 0 0 0,1 0-1 0 0,-1-1 1 0 0,1 0 0 0 0,1 0 0 0 0,13 2 0 0 0,-8-3 14 0 0,0-1 0 0 0,0 0 0 0 0,0-1 0 0 0,22-2 0 0 0,-25-1-22 0 0,0 0 0 0 0,0-1 0 0 0,0 0-1 0 0,-1-1 1 0 0,0-1 0 0 0,0 0 0 0 0,0 0 0 0 0,21-14 0 0 0,-24 13 17 0 0,-1 0 0 0 0,-1-1 0 0 0,1 0 0 0 0,-1 0 0 0 0,0-1 0 0 0,-1 0 0 0 0,0 0 1 0 0,0-1-1 0 0,0 0 0 0 0,-1 0 0 0 0,8-18 0 0 0,-11 21 38 0 0,-1-1 0 0 0,0 1 0 0 0,-1-1 0 0 0,1 0-1 0 0,-1 0 1 0 0,0 0 0 0 0,-1 0 0 0 0,0 1 0 0 0,0-1 0 0 0,0 0 0 0 0,-1 0-1 0 0,0 0 1 0 0,0 0 0 0 0,-1 1 0 0 0,0-1 0 0 0,-5-12 0 0 0,0 6 57 0 0,1 1 0 0 0,-2 0 0 0 0,1 0 1 0 0,-2 0-1 0 0,1 1 0 0 0,-2 0 0 0 0,-13-11 1 0 0,-4-3-169 0 0,-1 1 0 0 0,-1 2 1 0 0,-1 1-1 0 0,-63-33 0 0 0,82 49-270 0 0,-1-1 0 0 0,-17-4 0 0 0,6 7-3172 0 0,39 10 203 0 0,-9-2 2194 0 0,8 1-735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53 8751 0 0,'0'0'674'0'0,"-2"1"-134"0"0,0 1 79 0 0,0-1 1 0 0,0 0 0 0 0,0 1 0 0 0,1 0 0 0 0,-1-1 0 0 0,1 1-1 0 0,-1 0 1 0 0,1 0 0 0 0,-1 0 0 0 0,-1 4 0 0 0,1-2-126 0 0,1 0 1 0 0,-1 0 0 0 0,1 1 0 0 0,0-1-1 0 0,-1 6 1 0 0,1 6-196 0 0,1 0-1 0 0,1 23 0 0 0,1-19 247 0 0,26 266 23 0 0,-27-280-569 0 0,0 1-1 0 0,0 0 0 0 0,0 0 0 0 0,1 0 0 0 0,0 0 0 0 0,0-1 0 0 0,1 1 0 0 0,5 8 0 0 0,-8-14-79 0 0,1-3-335 0 0,1 1 331 0 0,-1-1 0 0 0,0 0 0 0 0,0 1 0 0 0,0-1-1 0 0,0 0 1 0 0,0 1 0 0 0,-1-1 0 0 0,2-2 0 0 0,0-5-106 0 0,0 0-1 0 0,-1 0 0 0 0,0-1 1 0 0,0 1-1 0 0,-1 0 1 0 0,0-1-1 0 0,-2-9 1 0 0,-1-4-86 0 0,-10-38 1 0 0,-68-168 3008 0 0,71 203-2228 0 0,8 22-388 0 0,1 0 0 0 0,-1 0 0 0 0,1 0 0 0 0,0 1 0 0 0,1-1 0 0 0,-1 0 1 0 0,1-1-1 0 0,-1 1 0 0 0,1 0 0 0 0,1 0 0 0 0,0-6 0 0 0,-1 7-36 0 0,1 1 0 0 0,0-1 0 0 0,0 1-1 0 0,0-1 1 0 0,1 1 0 0 0,-1 0 0 0 0,0 0 0 0 0,1 0-1 0 0,-1 0 1 0 0,1 0 0 0 0,0 0 0 0 0,0 0 0 0 0,0 0-1 0 0,0 0 1 0 0,0 1 0 0 0,0-1 0 0 0,0 1 0 0 0,1 0-1 0 0,1-1 1 0 0,4-2 20 0 0,1 1 1 0 0,-1 0-1 0 0,0 1 0 0 0,1 0 0 0 0,0 0 1 0 0,-1 1-1 0 0,1 0 0 0 0,0 1 0 0 0,8 0 1 0 0,15 2-294 0 0,35 7 1 0 0,-39-5-118 0 0,14 4-1173 0 0,-13-3-6526 0 0,-20-2 1341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18 919 0 0,'0'1'13398'0'0,"5"6"-12458"0"0,-4-6-752 0 0,1 0 0 0 0,-1 1 0 0 0,1-1 0 0 0,0 0 0 0 0,0 0 0 0 0,-1 0 1 0 0,1 0-1 0 0,0 0 0 0 0,0 0 0 0 0,0 0 0 0 0,0-1 0 0 0,0 1 0 0 0,0-1 1 0 0,1 1-1 0 0,-1-1 0 0 0,0 0 0 0 0,0 0 0 0 0,0 0 0 0 0,2 0 1 0 0,5-1 220 0 0,0 0 1 0 0,-1 0 0 0 0,12-3 0 0 0,10-2-223 0 0,0 1-1 0 0,38-1 1 0 0,-49 5-449 0 0,23-6-688 0 0,-19 2-1071 0 0,0 2-3520 0 0,-8 3 159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3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10591 0 0,'0'0'4266'0'0,"2"1"-3204"0"0,5 2-694 0 0,0 0 0 0 0,0-1 0 0 0,0 1-1 0 0,0-1 1 0 0,0-1 0 0 0,1 1 0 0 0,-1-1-1 0 0,1-1 1 0 0,-1 1 0 0 0,1-1 0 0 0,11-2-1 0 0,12-2 479 0 0,45-12 0 0 0,-55 11-455 0 0,17-5 286 0 0,42-18 1 0 0,-28 9-1938 0 0,1 3-4683 0 0,-31 10-1177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4607 0 0,'0'0'208'0'0,"6"-6"384"0"0,-1 1 1459 0 0,0 0-1 0 0,1 0 0 0 0,9-6 1 0 0,21-11 1457 0 0,8-6-1918 0 0,30-35-687 0 0,21-15 31 0 0,-82 70-1933 0 0,-1 0 0 0 0,2 0 0 0 0,-1 1 0 0 0,1 1-1 0 0,0 0 1 0 0,16-4 0 0 0,-14 6-4840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8751 0 0,'-1'1'674'0'0,"-8"8"-907"0"0,7-8 665 0 0,0 1-1 0 0,0-1 0 0 0,0 1 0 0 0,0-1 1 0 0,1 1-1 0 0,-1 0 0 0 0,1 0 1 0 0,0 0-1 0 0,-1-1 0 0 0,1 2 0 0 0,0-1 1 0 0,0 0-1 0 0,0 0 0 0 0,0 0 1 0 0,0 0-1 0 0,1 1 0 0 0,-1-1 0 0 0,1 0 1 0 0,-1 1-1 0 0,1-1 0 0 0,0 0 1 0 0,0 1-1 0 0,1 3 0 0 0,-1-3-302 0 0,1-1 1 0 0,0 1-1 0 0,-1-1 0 0 0,1 1 0 0 0,1-1 1 0 0,-1 0-1 0 0,0 1 0 0 0,0-1 0 0 0,1 0 1 0 0,-1 0-1 0 0,1 0 0 0 0,0 0 0 0 0,0 0 1 0 0,0 0-1 0 0,0-1 0 0 0,0 1 0 0 0,0 0 0 0 0,0-1 1 0 0,0 0-1 0 0,1 0 0 0 0,2 2 0 0 0,3 0 12 0 0,0 0 0 0 0,0 0 0 0 0,0-1 0 0 0,0 0 0 0 0,12 2 0 0 0,12-2 224 0 0,0-2 0 0 0,1-1-1 0 0,49-8 1 0 0,-70 7-636 0 0,-1 0 1 0 0,0-1-1 0 0,0 0 1 0 0,0-1-1 0 0,0-1 0 0 0,11-6 1 0 0,32-21-4921 0 0,-41 22 3304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25 12439 0 0,'-5'-15'1491'0'0,"5"14"-1332"0"0,0 1 1 0 0,0-1-1 0 0,0 1 0 0 0,0 0 1 0 0,-1-1-1 0 0,1 1 0 0 0,0-1 1 0 0,0 1-1 0 0,-1 0 0 0 0,1-1 0 0 0,0 1 1 0 0,0-1-1 0 0,-1 1 0 0 0,1 0 1 0 0,0-1-1 0 0,-1 1 0 0 0,1 0 1 0 0,-1 0-1 0 0,1-1 0 0 0,0 1 1 0 0,-1 0-1 0 0,1 0 0 0 0,-1 0 1 0 0,1-1-1 0 0,-1 1 0 0 0,1 0 1 0 0,0 0-1 0 0,-1 0 0 0 0,0 0 1 0 0,0 0-65 0 0,0 1 0 0 0,1-1 0 0 0,-1 0 0 0 0,0 1 0 0 0,0-1 1 0 0,0 0-1 0 0,1 1 0 0 0,-1-1 0 0 0,0 1 0 0 0,1 0 1 0 0,-1-1-1 0 0,0 1 0 0 0,1-1 0 0 0,-1 2 0 0 0,-16 25 674 0 0,4 0-220 0 0,1 1-1 0 0,1 0 1 0 0,2 0 0 0 0,-10 49 0 0 0,15-54-328 0 0,1 0 0 0 0,2 0 0 0 0,0 1 0 0 0,2-1 1 0 0,0 0-1 0 0,8 36 0 0 0,-8-50-231 0 0,1 0 0 0 0,1-1 0 0 0,-1 1 0 0 0,2-1 0 0 0,-1 0 1 0 0,1 0-1 0 0,0 0 0 0 0,1 0 0 0 0,-1-1 0 0 0,2 0 0 0 0,-1 0 0 0 0,1 0 0 0 0,0-1 1 0 0,0 1-1 0 0,1-1 0 0 0,0-1 0 0 0,0 0 0 0 0,0 0 0 0 0,1 0 0 0 0,0 0 0 0 0,-1-1 1 0 0,2-1-1 0 0,-1 0 0 0 0,0 0 0 0 0,1 0 0 0 0,-1-1 0 0 0,1 0 0 0 0,0-1 0 0 0,0 1 1 0 0,-1-2-1 0 0,11 0 0 0 0,-7 0-298 0 0,0-1 0 0 0,0-1-1 0 0,1 0 1 0 0,14-5 0 0 0,-21 5-290 0 0,0 0 0 0 0,0-1-1 0 0,-1 1 1 0 0,1-1-1 0 0,-1 0 1 0 0,0 0 0 0 0,0-1-1 0 0,0 0 1 0 0,0 1 0 0 0,7-9-1 0 0,-6 4-1425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11055 0 0,'-9'2'9485'0'0,"27"4"-3814"0"0,-5-4-7570 0 0,234-9 3498 0 0,-183 5-2042 0 0,-33 2-427 0 0,52-8-1 0 0,-54 2-353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1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12783 0 0,'0'0'1158'0'0,"0"0"-1149"0"0,0 0 0 0 0,1 0 0 0 0,-1 0 0 0 0,0 0 0 0 0,1 0 0 0 0,-1 0 0 0 0,0 0 0 0 0,0 0 0 0 0,1 0 0 0 0,-1 0 0 0 0,0 0 0 0 0,1 0 0 0 0,-1 0 1 0 0,0 0-1 0 0,1 0 0 0 0,-1 0 0 0 0,0 0 0 0 0,0 0 0 0 0,1 0 0 0 0,-1 0 0 0 0,0 0 0 0 0,1 0 0 0 0,-1 1 0 0 0,0-1 0 0 0,2 3 209 0 0,-1-1 0 0 0,1 1 0 0 0,-1 0-1 0 0,0 0 1 0 0,0 0 0 0 0,0 0 0 0 0,0 3-1 0 0,2 6 611 0 0,38 119 3646 0 0,-26-65-3964 0 0,9 70 0 0 0,-5-22-462 0 0,0 6-5729 0 0,-17-110 3546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1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23 6911 0 0,'-7'5'623'0'0,"0"-1"-742"0"0,-14 9 1841 0 0,10-3 5332 0 0,11-9-6848 0 0,0 0-1 0 0,0 0 0 0 0,-1 0 1 0 0,1 0-1 0 0,0 0 0 0 0,1 0 1 0 0,-1 0-1 0 0,0 0 0 0 0,0 0 1 0 0,0 0-1 0 0,0-1 0 0 0,1 1 1 0 0,-1 0-1 0 0,0 0 0 0 0,1 0 1 0 0,-1 0-1 0 0,1 0 0 0 0,0 1 1 0 0,7 3 127 0 0,1 1 0 0 0,-1-1 1 0 0,1-1-1 0 0,0 0 0 0 0,0 0 0 0 0,1 0 1 0 0,-1-1-1 0 0,1-1 0 0 0,0 0 1 0 0,19 2-1 0 0,-7-3-27 0 0,-1-2 0 0 0,0 0 0 0 0,1-1 0 0 0,-1-2-1 0 0,26-6 1 0 0,101-39-650 0 0,-67 11-4174 0 0,-68 32 2196 0 0,0 0-4577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1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5983 0 0,'0'0'274'0'0,"-11"0"6528"0"0,14 0-6285 0 0,-1 1 1 0 0,0 0-1 0 0,1-1 0 0 0,-1 1 0 0 0,0 0 0 0 0,0 0 1 0 0,4 2-1 0 0,4 2 115 0 0,8 3-25 0 0,-1-1 0 0 0,2-1 0 0 0,-1 0 0 0 0,0-2 0 0 0,39 5 0 0 0,-7-8 313 0 0,67-7 0 0 0,48-16-1641 0 0,-111 14-684 0 0,-33 6-430 0 0,-2 2-84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1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10967 0 0,'0'-5'6610'0'0,"6"21"-4828"0"0,8 27-912 0 0,-6-11-284 0 0,5 39 1 0 0,-5-21-262 0 0,-5-27-309 0 0,-3-23-23 0 0,0 0 0 0 0,0 0 0 0 0,0 0 0 0 0,0 0 0 0 0,0 0 0 0 0,0 0 0 0 0,0 0 0 0 0,0 0 0 0 0,0 0 0 0 0,0 0 0 0 0,1 0 0 0 0,-1 1 0 0 0,0-1 0 0 0,0 0 0 0 0,0 0 0 0 0,0 0-1 0 0,0 0 1 0 0,0 0 0 0 0,0 0 0 0 0,0 0 0 0 0,0 0 0 0 0,0 0 0 0 0,1 0 0 0 0,-1 0 0 0 0,0 0 0 0 0,0 0 0 0 0,0 0 0 0 0,0 0 0 0 0,0 0 0 0 0,0 0 0 0 0,0 0 0 0 0,0 0 0 0 0,0 0 0 0 0,0-1 0 0 0,1 1 0 0 0,-1 0 0 0 0,0 0 0 0 0,0 0 0 0 0,0 0 0 0 0,0 0 0 0 0,0 0-1 0 0,0 0 1 0 0,0 0 0 0 0,0 0 0 0 0,0 0 0 0 0,0 0 0 0 0,0 0 0 0 0,0 0 0 0 0,0 0 0 0 0,0-1 0 0 0,0 1 0 0 0,0 0 0 0 0,0 0 0 0 0,1 0 0 0 0,-1 0 0 0 0,0 0 0 0 0,0 0 0 0 0,0 0 0 0 0,0 0 0 0 0,0 0 0 0 0,0-1 0 0 0,-1 1 0 0 0,6-12-209 0 0,3-15 3 0 0,4-45-56 0 0,-1-1-120 0 0,-9 65 371 0 0,0 0 1 0 0,1 0 0 0 0,0 1-1 0 0,0-1 1 0 0,1 1 0 0 0,8-13-1 0 0,-11 17 34 0 0,1 1-1 0 0,0 0 1 0 0,-1 0 0 0 0,1 0-1 0 0,0 0 1 0 0,0 0-1 0 0,1 0 1 0 0,-1 0-1 0 0,0 1 1 0 0,1-1 0 0 0,-1 1-1 0 0,0 0 1 0 0,1 0-1 0 0,0 0 1 0 0,-1 0-1 0 0,1 0 1 0 0,0 0 0 0 0,-1 1-1 0 0,5-1 1 0 0,-5 1 32 0 0,1 0 0 0 0,-1 0 1 0 0,1 1-1 0 0,-1-1 0 0 0,1 1 1 0 0,-1 0-1 0 0,1 0 0 0 0,-1 0 1 0 0,1 0-1 0 0,-1 0 1 0 0,0 0-1 0 0,0 0 0 0 0,0 1 1 0 0,0-1-1 0 0,0 1 0 0 0,0 0 1 0 0,0 0-1 0 0,0-1 0 0 0,0 1 1 0 0,2 4-1 0 0,16 24 919 0 0,27 56 0 0 0,-3-5-200 0 0,-13-34-501 0 0,-27-42-526 0 0,0-1 0 0 0,0 1 0 0 0,0-1 0 0 0,0 1 0 0 0,1-1 0 0 0,0-1 0 0 0,5 4 0 0 0,1-1-846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19.93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199 26 9671 0 0,'0'0'440'0'0,"-13"-9"168"0"0,0 2 752 0 0,12 6-1200 0 0,0 0 0 0 0,0 0-1 0 0,-1 0 1 0 0,1 1 0 0 0,0-1-1 0 0,-1 0 1 0 0,1 1 0 0 0,0-1 0 0 0,-1 1-1 0 0,1-1 1 0 0,-1 1 0 0 0,1-1-1 0 0,0 1 1 0 0,-1 0 0 0 0,1 0-1 0 0,-1 0 1 0 0,1 0 0 0 0,-1 0-1 0 0,1 0 1 0 0,-1 0 0 0 0,1 0 0 0 0,-1 1-1 0 0,1-1 1 0 0,-1 1 0 0 0,-1 0-1 0 0,-10 7 186 0 0,1 1 1 0 0,0 1-1 0 0,1 0 0 0 0,0 1 0 0 0,0 0 0 0 0,-9 13 0 0 0,14-16-308 0 0,1 0 1 0 0,0 0-1 0 0,0 1 0 0 0,1-1 1 0 0,0 1-1 0 0,0 0 0 0 0,1 0 0 0 0,-2 13 1 0 0,3-17-27 0 0,2 1 0 0 0,-1-1 1 0 0,0 1-1 0 0,1-1 0 0 0,0 1 1 0 0,1-1-1 0 0,-1 1 1 0 0,1 0-1 0 0,0-1 0 0 0,1 0 1 0 0,-1 1-1 0 0,1-1 0 0 0,0 0 1 0 0,0 1-1 0 0,6 7 1 0 0,-7-11 6 0 0,0 0 0 0 0,0 0 1 0 0,1-1-1 0 0,-1 1 0 0 0,1-1 1 0 0,-1 1-1 0 0,1-1 0 0 0,0 1 1 0 0,0-1-1 0 0,-1 0 1 0 0,1 0-1 0 0,0 0 0 0 0,0 0 1 0 0,0 0-1 0 0,0-1 0 0 0,0 1 1 0 0,0-1-1 0 0,0 1 1 0 0,0-1-1 0 0,1 1 0 0 0,-1-1 1 0 0,0 0-1 0 0,0 0 0 0 0,0 0 1 0 0,0-1-1 0 0,0 1 1 0 0,1 0-1 0 0,-1-1 0 0 0,0 1 1 0 0,0-1-1 0 0,0 0 0 0 0,3-1 1 0 0,0-1 22 0 0,1 1 0 0 0,0-2-1 0 0,-1 1 1 0 0,1-1 0 0 0,-1 1 0 0 0,0-2 0 0 0,-1 1 0 0 0,1 0 0 0 0,-1-1 0 0 0,5-5 0 0 0,0-2 0 0 0,-1 0 0 0 0,0-1 1 0 0,-1 0-1 0 0,9-23 1 0 0,-13 28-43 0 0,-1 1 1 0 0,0 0 0 0 0,-1-1-1 0 0,1 1 1 0 0,-1-1-1 0 0,-1 1 1 0 0,0-1 0 0 0,0 0-1 0 0,0 1 1 0 0,-1-1 0 0 0,-1-7-1 0 0,0 9 12 0 0,0 2 56 0 0,2 3 191 0 0,0 6-160 0 0,1 0-1 0 0,0 1 0 0 0,0-1 1 0 0,0 0-1 0 0,0 0 1 0 0,3 6-1 0 0,0 0-35 0 0,1 6-6 0 0,1-1-1 0 0,0 0 1 0 0,16 27-1 0 0,-16-33-151 0 0,0 0 0 0 0,1-1 0 0 0,0 0 1 0 0,1 0-1 0 0,0-1 0 0 0,15 13 0 0 0,-21-19-103 0 0,1 0 0 0 0,-1 0 0 0 0,1-1 0 0 0,0 1 0 0 0,0-1 0 0 0,0 1 0 0 0,0-1 0 0 0,0 0 0 0 0,0 0 0 0 0,4 1 0 0 0,6-1-1491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0.28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174 3 8751 0 0,'-2'0'399'0'0,"-16"-1"271"0"0,-23 0 0 0 0,0 5 4841 0 0,38-3-5224 0 0,0 0 1 0 0,0 1-1 0 0,0-1 1 0 0,0 1-1 0 0,0-1 1 0 0,0 1-1 0 0,0 0 1 0 0,1 0 0 0 0,-1 1-1 0 0,1-1 1 0 0,-1 0-1 0 0,1 1 1 0 0,0-1-1 0 0,-3 5 1 0 0,2-2-91 0 0,-1 0 1 0 0,1 1-1 0 0,0-1 0 0 0,0 1 1 0 0,1 0-1 0 0,-4 10 0 0 0,5-9-114 0 0,0-1-1 0 0,0 1 1 0 0,0 0 0 0 0,1-1-1 0 0,0 1 1 0 0,0 0 0 0 0,1 0-1 0 0,0-1 1 0 0,0 1 0 0 0,1-1-1 0 0,-1 1 1 0 0,1-1 0 0 0,1 1-1 0 0,-1-1 1 0 0,1 0 0 0 0,0 0-1 0 0,1-1 1 0 0,0 1 0 0 0,-1 0-1 0 0,7 5 1 0 0,-4-4 23 0 0,1-1-1 0 0,0 0 1 0 0,0 0 0 0 0,0-1-1 0 0,1 1 1 0 0,0-2-1 0 0,0 1 1 0 0,0-1 0 0 0,0 0-1 0 0,1-1 1 0 0,0 0-1 0 0,-1 0 1 0 0,1-1 0 0 0,11 2-1 0 0,-7-3-433 0 0,1 0 0 0 0,-1-1 0 0 0,0-1 0 0 0,0 0 0 0 0,0-1 0 0 0,0 0 0 0 0,-1-1 0 0 0,1 0 0 0 0,-1-1 0 0 0,1-1 0 0 0,-1 1 0 0 0,0-2 0 0 0,20-13 0 0 0,-17 10-1376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0.62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29 133 1839 0 0,'-1'9'883'0'0,"2"1"0"0"0,-1-1-1 0 0,1 0 1 0 0,1 1 0 0 0,0-1-1 0 0,0 0 1 0 0,1 0 0 0 0,0 0-1 0 0,0 0 1 0 0,1-1 0 0 0,0 0-1 0 0,1 1 1 0 0,8 10 0 0 0,-11-15-1415 0 0,1-1 1 0 0,-1 1 0 0 0,1-1-1 0 0,0 1 1 0 0,1-1 0 0 0,-1 0-1 0 0,6 4 1 0 0,-3-4-3752 0 0</inkml:trace>
  <inkml:trace contextRef="#ctx0" brushRef="#br0" timeOffset="1">87 127 6447 0 0,'-6'-6'576'0'0,"-1"-1"-464"0"0,-2-2-112 0 0,2-1 0 0 0,-2-2 1080 0 0,1-1 192 0 0,-1-3 40 0 0,2 3 0 0 0,1 2-888 0 0,0 1-176 0 0,0 4-40 0 0,2 0-8 0 0,2-1-200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8751 0 0,'-11'15'952'0'0,"11"-13"-796"0"0,-1 0-1 0 0,1-1 0 0 0,0 1 1 0 0,0 0-1 0 0,0-1 0 0 0,0 1 1 0 0,0 0-1 0 0,1-1 0 0 0,-1 1 0 0 0,0 0 1 0 0,1-1-1 0 0,-1 1 0 0 0,1-1 1 0 0,-1 1-1 0 0,1-1 0 0 0,0 1 1 0 0,0-1-1 0 0,0 1 0 0 0,0-1 0 0 0,0 0 1 0 0,0 1-1 0 0,0-1 0 0 0,0 0 1 0 0,0 0-1 0 0,1 0 0 0 0,-1 0 1 0 0,3 2-1 0 0,3 1 765 0 0,0 1 0 0 0,0-1 0 0 0,0 0 0 0 0,10 3 1 0 0,4 1-308 0 0,0-2 1 0 0,1-1 0 0 0,-1 0-1 0 0,33 2 1 0 0,17-3-1096 0 0,0-4-4312 0 0,-50 0 2220 0 0,-6 0-3402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0.97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121 283 12751 0 0,'-5'5'1158'0'0,"4"-4"-1144"0"0,0 0 0 0 0,0 0 1 0 0,0-1-1 0 0,0 1 1 0 0,0 0-1 0 0,0-1 1 0 0,0 1-1 0 0,0-1 0 0 0,0 1 1 0 0,0-1-1 0 0,-1 1 1 0 0,1-1-1 0 0,0 0 1 0 0,0 0-1 0 0,-3 1 0 0 0,-2 0 88 0 0,-4 3 549 0 0,1 0 1 0 0,0 0-1 0 0,0 1 1 0 0,-16 12 0 0 0,22-15-615 0 0,1 0 0 0 0,0 1 0 0 0,-1-1 0 0 0,1 1 0 0 0,0 0 0 0 0,0-1 0 0 0,1 1 0 0 0,-1 0 0 0 0,1 0 0 0 0,-1 0 1 0 0,1 0-1 0 0,0 0 0 0 0,0 1 0 0 0,0-1 0 0 0,0 0 0 0 0,1 1 0 0 0,-1-1 0 0 0,1 7 0 0 0,1-1-42 0 0,0 0 0 0 0,0 1 0 0 0,1-1-1 0 0,0 0 1 0 0,1 0 0 0 0,0 0 0 0 0,0 0 0 0 0,1-1-1 0 0,9 16 1 0 0,-10-19 11 0 0,1 0-1 0 0,-1-1 1 0 0,1 0 0 0 0,0 0-1 0 0,0 0 1 0 0,0-1-1 0 0,1 1 1 0 0,-1-1-1 0 0,1 0 1 0 0,0 0 0 0 0,0 0-1 0 0,0-1 1 0 0,0 0-1 0 0,0 0 1 0 0,7 2-1 0 0,-8-3 24 0 0,0-1-1 0 0,0 1 1 0 0,-1-1-1 0 0,1 0 1 0 0,0 0-1 0 0,0 0 1 0 0,0 0-1 0 0,-1-1 0 0 0,1 1 1 0 0,0-1-1 0 0,-1 0 1 0 0,1 0-1 0 0,0-1 1 0 0,-1 1-1 0 0,1-1 1 0 0,-1 0-1 0 0,0 0 0 0 0,0 0 1 0 0,0 0-1 0 0,0 0 1 0 0,0-1-1 0 0,0 1 1 0 0,2-4-1 0 0,1-1 78 0 0,-1 0 0 0 0,0 0 0 0 0,-1-1 0 0 0,0 1 0 0 0,0-1 0 0 0,-1-1 0 0 0,0 1 0 0 0,0 0 0 0 0,-1-1 1 0 0,0 1-1 0 0,2-14 0 0 0,-2-5 210 0 0,0 0 1 0 0,-4-40 0 0 0,0 50-113 0 0,0 0 0 0 0,-2 0 0 0 0,0 0 0 0 0,0 0 0 0 0,-2 0-1 0 0,-12-25 1 0 0,4 14-455 0 0,-1 1 0 0 0,-35-47 0 0 0,48 71 122 0 0,-12-13-496 0 0,13 16 546 0 0,1 0-1 0 0,-1-1 1 0 0,1 1-1 0 0,-1-1 1 0 0,1 1-1 0 0,-1 0 1 0 0,0-1-1 0 0,1 1 1 0 0,-1 0-1 0 0,1-1 1 0 0,-1 1-1 0 0,0 0 1 0 0,1 0-1 0 0,-1 0 1 0 0,0 0-1 0 0,1 0 1 0 0,-1 0-1 0 0,0 0 1 0 0,1 0-1 0 0,-1 0 1 0 0,0 0-1 0 0,1 0 1 0 0,-1 0-1 0 0,0 0 1 0 0,0 1-1 0 0,0 1-1170 0 0,1 0 836 0 0,0 0 0 0 0,1-1 0 0 0,-1 1 1 0 0,1 0-1 0 0,-1-1 0 0 0,1 1 0 0 0,0 0 0 0 0,1 2 0 0 0,1 2-427 0 0,4 11-951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1.29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4 137 10591 0 0,'1'12'665'0'0,"0"1"-1"0"0,1 0 1 0 0,1-1-1 0 0,0 0 0 0 0,1 0 1 0 0,7 17-1 0 0,-7-21-361 0 0,0 0 0 0 0,1 0-1 0 0,0-1 1 0 0,0 1 0 0 0,1-1 0 0 0,0 0 0 0 0,0-1-1 0 0,1 0 1 0 0,12 10 0 0 0,-8-9-1223 0 0,-1 0-3384 0 0,-3-3-1311 0 0</inkml:trace>
  <inkml:trace contextRef="#ctx0" brushRef="#br0" timeOffset="1">21 19 9559 0 0,'0'0'416'0'0,"-5"-1"96"0"0,0-4-408 0 0,2 1-104 0 0,-2 1 0 0 0,2-2 824 0 0,7 6-536 0 0,3-1-968 0 0,2 4 264 0 0,3-2-3872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1.62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72 1 9847 0 0,'0'0'2900'0'0,"-5"6"-69"0"0,-1 0-2392 0 0,0 0 0 0 0,1 0 0 0 0,-1 0-1 0 0,1 1 1 0 0,0-1 0 0 0,1 1 0 0 0,-1 1 0 0 0,2-1 0 0 0,-1 0 0 0 0,1 1 0 0 0,0 0 0 0 0,0 0-1 0 0,1 0 1 0 0,0 0 0 0 0,1 0 0 0 0,-1 0 0 0 0,1 13 0 0 0,1-14-228 0 0,-1 0 1 0 0,1 0-1 0 0,1 0 1 0 0,0 1-1 0 0,0-1 1 0 0,0 0-1 0 0,1 0 1 0 0,0 0-1 0 0,5 12 1 0 0,-5-14-159 0 0,0-1 0 0 0,1 0-1 0 0,-1-1 1 0 0,1 1 0 0 0,0 0 0 0 0,0-1 0 0 0,1 1 0 0 0,-1-1 0 0 0,0 0 0 0 0,1 0 0 0 0,0 0 0 0 0,0-1 0 0 0,0 1 0 0 0,0-1 0 0 0,0 0 0 0 0,6 2-1 0 0,1-1-18 0 0,1 1-1 0 0,-1-2 1 0 0,1 0-1 0 0,0 0 1 0 0,0-1-1 0 0,12 0 1 0 0,0-2-775 0 0,0-1 0 0 0,24-6 0 0 0,-18 3-460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12583 0 0,'0'0'1135'0'0,"-20"0"-726"0"0,17 0-69 0 0,0 0 0 0 0,0 0 0 0 0,0 1 0 0 0,0-1 0 0 0,0 1 0 0 0,0 0 0 0 0,0 0 0 0 0,0 0 0 0 0,0 0 0 0 0,0 0 0 0 0,1 1 0 0 0,-1-1 1 0 0,0 1-1 0 0,1 0 0 0 0,-1-1 0 0 0,1 2 0 0 0,0-1 0 0 0,0 0 0 0 0,-1 0 0 0 0,1 1 0 0 0,1-1 0 0 0,-1 1 0 0 0,-3 4 0 0 0,-1 5-80 0 0,0-1-1 0 0,0 1 1 0 0,1 1 0 0 0,-4 14 0 0 0,7-20-197 0 0,-5 14 176 0 0,-5 35 0 0 0,11-49-228 0 0,0 0-1 0 0,1 1 1 0 0,0-1-1 0 0,0 0 1 0 0,0 1-1 0 0,1-1 1 0 0,1 0 0 0 0,3 13-1 0 0,-4-16-109 0 0,1 1 0 0 0,0-1 0 0 0,0 0 0 0 0,0 1 0 0 0,1-1 0 0 0,-1 0 0 0 0,1-1 0 0 0,0 1 0 0 0,0 0 0 0 0,0-1 0 0 0,1 0 0 0 0,-1 0 0 0 0,1 0 0 0 0,0 0 0 0 0,0 0 0 0 0,0-1 0 0 0,0 1 0 0 0,0-1 0 0 0,1 0 0 0 0,-1-1 0 0 0,0 1 0 0 0,1-1 0 0 0,8 2 0 0 0,-3-2-537 0 0,0-1-1 0 0,1 0 0 0 0,-1 0 1 0 0,0-1-1 0 0,1 0 0 0 0,-1-1 1 0 0,11-3-1 0 0,-4 0-1484 0 0,0-1-1 0 0,0-1 1 0 0,20-11 0 0 0,-17 6-1485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124 119 1375 0 0,'0'-20'-984'0'0,"-4"4"3797"0"0,4 15-2377 0 0,-1-1 0 0 0,0 1 1 0 0,0 0-1 0 0,0 0 0 0 0,0 0 1 0 0,0 0-1 0 0,0 0 1 0 0,0 0-1 0 0,0 0 0 0 0,0 0 1 0 0,0 0-1 0 0,0 0 0 0 0,-1 1 1 0 0,1-1-1 0 0,0 0 1 0 0,0 1-1 0 0,-1-1 0 0 0,1 1 1 0 0,-1 0-1 0 0,1-1 0 0 0,0 1 1 0 0,-1 0-1 0 0,-1 0 1 0 0,-1-1-37 0 0,1 1 0 0 0,-1 0 0 0 0,0-1 0 0 0,0 2 0 0 0,1-1 0 0 0,-1 0 0 0 0,0 1 0 0 0,0 0 0 0 0,1 0 0 0 0,-1 0 0 0 0,1 0 0 0 0,-1 0 0 0 0,-3 3 0 0 0,4-3-320 0 0,1 1 1 0 0,0 0 0 0 0,-1 0-1 0 0,1 0 1 0 0,0 0 0 0 0,0 0-1 0 0,1 1 1 0 0,-1-1-1 0 0,0 1 1 0 0,1-1 0 0 0,-1 1-1 0 0,1-1 1 0 0,0 1-1 0 0,0 0 1 0 0,0 0 0 0 0,-1 5-1 0 0,0-3-50 0 0,1 1 0 0 0,0-1-1 0 0,1 1 1 0 0,-1-1 0 0 0,1 1 0 0 0,0 0 0 0 0,0-1-1 0 0,1 1 1 0 0,1 6 0 0 0,-1-8-30 0 0,0-1 0 0 0,1 1 0 0 0,-1-1-1 0 0,1 0 1 0 0,0 1 0 0 0,0-1 0 0 0,0 0 0 0 0,1 0 0 0 0,-1 0 0 0 0,1 0 0 0 0,-1 0 0 0 0,1-1-1 0 0,0 1 1 0 0,4 2 0 0 0,0 0 55 0 0,0-1-1 0 0,-1 1 0 0 0,2-1 1 0 0,-1-1-1 0 0,0 1 0 0 0,1-1 1 0 0,-1-1-1 0 0,1 1 1 0 0,0-1-1 0 0,0 0 0 0 0,0-1 1 0 0,0 0-1 0 0,0-1 0 0 0,0 1 1 0 0,0-1-1 0 0,1-1 1 0 0,-1 0-1 0 0,0 0 0 0 0,0 0 1 0 0,0-1-1 0 0,-1 0 0 0 0,12-5 1 0 0,-16 6-28 0 0,0-1 0 0 0,0 1-1 0 0,0-1 1 0 0,-1 0 0 0 0,1 0 0 0 0,0 0 0 0 0,-1 0 0 0 0,0 0 0 0 0,1-1-1 0 0,-1 1 1 0 0,0-1 0 0 0,0 1 0 0 0,0-1 0 0 0,-1 0 0 0 0,1 0 0 0 0,1-5-1 0 0,-1 4 42 0 0,-1 0 0 0 0,-1 0-1 0 0,1-1 1 0 0,0 1 0 0 0,-1 0-1 0 0,0-1 1 0 0,0 1 0 0 0,0 0-1 0 0,-1-1 1 0 0,1 1 0 0 0,-3-6-1 0 0,1 2 20 0 0,-1 0-1 0 0,0 1 0 0 0,0-1 0 0 0,-1 1 0 0 0,0-1 1 0 0,0 1-1 0 0,-1 1 0 0 0,1-1 0 0 0,-2 1 1 0 0,1 0-1 0 0,-1 0 0 0 0,-11-10 0 0 0,-32-16-838 0 0,27 17-768 0 0,12 10-1928 0 0,4 3-1257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13159 0 0,'27'130'6215'0'0,"-15"-99"-4551"0"0,-11-30-999 0 0,11-4-201 0 0,-10 1-416 0 0,-1 0-1 0 0,1-1 1 0 0,-1 1 0 0 0,0-1-1 0 0,0 1 1 0 0,0-1-1 0 0,0 1 1 0 0,1-5 0 0 0,4-9 51 0 0,38-87-128 0 0,-22 47-454 0 0,-20 52 454 0 0,0-1 1 0 0,0 1-1 0 0,0 1 0 0 0,0-1 0 0 0,1 0 1 0 0,0 0-1 0 0,0 1 0 0 0,5-6 0 0 0,-7 10 46 0 0,0-1 0 0 0,0 1 0 0 0,0 0 0 0 0,0-1 0 0 0,-1 1 0 0 0,1 0 0 0 0,0 0 0 0 0,0 0-1 0 0,-1-1 1 0 0,1 1 0 0 0,0 2 0 0 0,3 4 93 0 0,-1 1 1 0 0,0-1-1 0 0,-1 1 0 0 0,0 0 1 0 0,2 13-1 0 0,3 10 100 0 0,-6-28-196 0 0,7 26-9 0 0,1 0 0 0 0,2 0 1 0 0,14 26-1 0 0,-24-52-302 0 0,0-1 1 0 0,1 1-1 0 0,0-1 1 0 0,-1 1-1 0 0,1-1 1 0 0,0 0-1 0 0,0 0 1 0 0,0 0-1 0 0,1 0 1 0 0,-1 0-1 0 0,0-1 1 0 0,1 1-1 0 0,-1-1 1 0 0,1 1-1 0 0,-1-1 1 0 0,1 0-1 0 0,3 1 1 0 0,2-1-1506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118 351 9215 0 0,'-14'-6'976'0'0,"7"6"-33"0"0,-1 0 0 0 0,0 0 0 0 0,1 1 0 0 0,-1 0-1 0 0,1 0 1 0 0,0 1 0 0 0,-9 2 0 0 0,14-3-884 0 0,0 0 0 0 0,1 1 0 0 0,-1-1 0 0 0,0 0 0 0 0,0 1 0 0 0,1 0 1 0 0,-1-1-1 0 0,1 1 0 0 0,-1 0 0 0 0,1 0 0 0 0,-1-1 0 0 0,1 1 0 0 0,0 0 0 0 0,0 0 0 0 0,0 1 0 0 0,0-1 1 0 0,1 0-1 0 0,-1 0 0 0 0,0 3 0 0 0,-1 6-9 0 0,0 1 0 0 0,-1 15 1 0 0,2-22-31 0 0,1 0-5 0 0,-1 0-1 0 0,1 0 1 0 0,0 0-1 0 0,1 0 1 0 0,-1 0 0 0 0,1 1-1 0 0,0-2 1 0 0,0 1-1 0 0,0 0 1 0 0,1 0-1 0 0,0 0 1 0 0,0-1 0 0 0,0 1-1 0 0,0 0 1 0 0,1-1-1 0 0,0 0 1 0 0,0 0-1 0 0,0 0 1 0 0,0 0 0 0 0,0 0-1 0 0,1-1 1 0 0,0 1-1 0 0,0-1 1 0 0,0 0-1 0 0,0 0 1 0 0,8 4 0 0 0,-7-5 84 0 0,1 1 1 0 0,-1-1-1 0 0,0 0 1 0 0,1-1-1 0 0,-1 1 1 0 0,1-1 0 0 0,0 0-1 0 0,6 0 1 0 0,-9-1-28 0 0,1 0-1 0 0,-1-1 1 0 0,0 1 0 0 0,0-1 0 0 0,0 0 0 0 0,0 0 0 0 0,0 0 0 0 0,0 0 0 0 0,0 0 0 0 0,0-1 0 0 0,-1 1 0 0 0,1-1 0 0 0,0 0-1 0 0,-1 1 1 0 0,1-1 0 0 0,3-4 0 0 0,-1 0 26 0 0,0 0 0 0 0,0 0 0 0 0,0 0 0 0 0,0 0 0 0 0,-1-1 0 0 0,0 1 0 0 0,-1-1 0 0 0,0 0 0 0 0,0-1 0 0 0,0 1 0 0 0,-1 0 0 0 0,0-1 0 0 0,0 1 0 0 0,-1-1 0 0 0,1-14 0 0 0,-1-4 138 0 0,-2 0-1 0 0,0 0 1 0 0,-2 0-1 0 0,-1 0 1 0 0,-1 1-1 0 0,-1-1 1 0 0,-1 1 0 0 0,-17-37-1 0 0,12 30-375 0 0,-18-41 167 0 0,26 64-707 0 0,-1 0-1 0 0,0 0 0 0 0,-1 1 0 0 0,0 0 1 0 0,-10-11-1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49 279 11975 0 0,'-4'17'1064'0'0,"3"-8"-848"0"0,-1 0-216 0 0,-1 1 0 0 0,1-1 1008 0 0,0-1 1360 0 0,1 1-1160 0 0,1-1-784 0 0,1 0-152 0 0,3-2 200 0 0</inkml:trace>
  <inkml:trace contextRef="#ctx0" brushRef="#br0" timeOffset="1">0 1 3679 0 0,'0'0'3736'0'0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14079 0 0,'0'-1'49'0'0,"0"-1"113"0"0,0-1-1 0 0,-1 0 0 0 0,1 0 1 0 0,0 0-1 0 0,1 0 0 0 0,-1 1 1 0 0,0-1-1 0 0,1 0 1 0 0,1-3 2586 0 0,5 27-880 0 0,4 25-1088 0 0,4 59 1 0 0,-7-49-572 0 0,1 13-314 0 0,22 125 742 0 0,-21-150-1789 0 0,1 0 0 0 0,23 56 0 0 0,-28-85-740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75 5983 0 0,'-5'-7'-228'0'0,"0"-4"4503"0"0,5 10-3910 0 0,0 0-1 0 0,0 1 0 0 0,0-1 0 0 0,0 0 0 0 0,0 0 0 0 0,0 0 0 0 0,0 1 0 0 0,0-1 0 0 0,0 0 0 0 0,0 0 0 0 0,1 1 0 0 0,-1-1 1 0 0,0 0-1 0 0,0 0 0 0 0,1 1 0 0 0,-1-1 0 0 0,1 0 0 0 0,-1 1 0 0 0,1-1 0 0 0,-1 0 0 0 0,1 1 0 0 0,-1-1 0 0 0,1 1 0 0 0,1-2 1 0 0,2-1-200 0 0,0-1 1 0 0,1 1 0 0 0,-1 0-1 0 0,1 0 1 0 0,0 1 0 0 0,0-1-1 0 0,0 1 1 0 0,0 0 0 0 0,1 1-1 0 0,-1-1 1 0 0,0 1 0 0 0,1 0-1 0 0,-1 0 1 0 0,1 1 0 0 0,9 0-1 0 0,30-3-115 0 0,-29 1-329 0 0,1 1 1 0 0,0 0-1 0 0,-1 2 1 0 0,1 0-1 0 0,31 6 1 0 0,-20-1-3138 0 0,-15-2-2811 0 0</inkml:trace>
  <inkml:trace contextRef="#ctx0" brushRef="#br0" timeOffset="1">429 83 7367 0 0,'0'0'320'0'0,"0"8"80"0"0,0 3-320 0 0,0 1-80 0 0,0 1 0 0 0,2 1 0 0 0,0-1 896 0 0,0 0 168 0 0,0 1 32 0 0,1-1 8 0 0,0-4-1680 0 0,1-1-344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8551 0 0,'0'0'772'0'0,"3"-2"-632"0"0,9-6 2 0 0,-9 6 2286 0 0,1 10-862 0 0,-1 3-948 0 0,-1-1-1 0 0,0 1 0 0 0,0-1 1 0 0,-1 1-1 0 0,0 0 1 0 0,-2 20-1 0 0,1-12-179 0 0,-7 130 402 0 0,5-137-1366 0 0,2-1 0 0 0,0 1 1 0 0,0-1-1 0 0,3 21 0 0 0,0-23-813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 6911 0 0,'-5'-21'441'0'0,"3"15"-122"0"0,0 0 0 0 0,0 0 0 0 0,0-13 3230 0 0,16 19-3312 0 0,-11-1-343 0 0,0 1 0 0 0,0 0 1 0 0,0 0-1 0 0,0 0 1 0 0,-1 0-1 0 0,1 1 1 0 0,0-1-1 0 0,0 1 1 0 0,4 1-1 0 0,-4-1 44 0 0,0 1-1 0 0,-1-1 0 0 0,1 1 1 0 0,0-1-1 0 0,-1 1 0 0 0,1 0 1 0 0,-1 0-1 0 0,0 0 1 0 0,0 0-1 0 0,0 0 0 0 0,0 1 1 0 0,0-1-1 0 0,0 1 0 0 0,0-1 1 0 0,-1 1-1 0 0,1 0 0 0 0,-1-1 1 0 0,0 1-1 0 0,0 0 1 0 0,0 0-1 0 0,0 0 0 0 0,0 5 1 0 0,1 6 1030 0 0,-1 0 1 0 0,-1-1-1 0 0,-2 28 1 0 0,0-4 397 0 0,2-13-512 0 0,-1 4 377 0 0,5 41 1 0 0,-3-62-1090 0 0,1 1 0 0 0,-1 0 0 0 0,1-1 0 0 0,0 1-1 0 0,1-1 1 0 0,0 0 0 0 0,0 0 0 0 0,1 0 0 0 0,-1 0 0 0 0,6 7 0 0 0,-6-11-109 0 0,-1 0 0 0 0,1 0 0 0 0,0-1 0 0 0,0 1 1 0 0,0-1-1 0 0,0 0 0 0 0,0 0 0 0 0,1 0 0 0 0,-1 0 1 0 0,1 0-1 0 0,-1-1 0 0 0,1 1 0 0 0,-1-1 0 0 0,1 0 1 0 0,0 0-1 0 0,0 0 0 0 0,-1-1 0 0 0,1 1 1 0 0,0-1-1 0 0,0 0 0 0 0,0 0 0 0 0,0-1 0 0 0,0 1 1 0 0,-1-1-1 0 0,1 0 0 0 0,4-1 0 0 0,-3 1 37 0 0,0-1-1 0 0,0 0 0 0 0,0 0 0 0 0,0-1 1 0 0,0 1-1 0 0,-1-1 0 0 0,1 0 1 0 0,-1-1-1 0 0,0 1 0 0 0,0-1 0 0 0,0 0 1 0 0,0 0-1 0 0,0 0 0 0 0,-1 0 1 0 0,0 0-1 0 0,0-1 0 0 0,5-9 1 0 0,-6 8 20 0 0,0 0 0 0 0,0 0 0 0 0,0-1 1 0 0,-1 1-1 0 0,0 0 0 0 0,0-1 1 0 0,0 0-1 0 0,-1 1 0 0 0,0-1 1 0 0,-1 1-1 0 0,1-1 0 0 0,-1 1 1 0 0,0-1-1 0 0,-1 1 0 0 0,-3-11 1 0 0,2 9-118 0 0,-1 0 0 0 0,0 1 0 0 0,0-1 0 0 0,-1 1 0 0 0,0-1 0 0 0,0 1 1 0 0,-1 1-1 0 0,0-1 0 0 0,0 1 0 0 0,0 0 0 0 0,-9-6 0 0 0,-29-22-3541 0 0,31 26 1720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13879 0 0,'1'3'109'0'0,"0"-1"39"0"0,0 0 1 0 0,0 0-1 0 0,-1 0 0 0 0,1 0 0 0 0,-1 1 0 0 0,1-1 0 0 0,-1 0 0 0 0,0 5 0 0 0,1 3-86 0 0,3 28 1236 0 0,-3-20 191 0 0,1 0 1 0 0,0 1-1 0 0,8 25 0 0 0,-10-44-1428 0 0,0 1 1 0 0,0 0-1 0 0,0-1 1 0 0,0 1-1 0 0,1-1 1 0 0,-1 1-1 0 0,0-1 1 0 0,0 1-1 0 0,0-1 1 0 0,1 1-1 0 0,-1-1 1 0 0,0 1-1 0 0,1-1 1 0 0,-1 1-1 0 0,0-1 1 0 0,1 1-1 0 0,-1-1 1 0 0,0 0-1 0 0,1 1 1 0 0,-1-1-1 0 0,1 0 0 0 0,-1 1 1 0 0,1-1-1 0 0,-1 0 1 0 0,1 1-1 0 0,-1-1 1 0 0,2 0-1 0 0,-1 0-31 0 0,-1-1 0 0 0,1 1 0 0 0,0-1-1 0 0,0 1 1 0 0,0-1 0 0 0,0 0 0 0 0,-1 1-1 0 0,1-1 1 0 0,0 0 0 0 0,0 0 0 0 0,-1 0 0 0 0,1 1-1 0 0,-1-1 1 0 0,1-1 0 0 0,11-18 39 0 0,-1 0 0 0 0,-1-1 0 0 0,14-41 0 0 0,10-23-1269 0 0,-28 73 1015 0 0,-4 8 127 0 0,-1 0 1 0 0,2-1-1 0 0,-1 1 1 0 0,0 0-1 0 0,1 1 1 0 0,0-1-1 0 0,0 0 1 0 0,0 1 0 0 0,0-1-1 0 0,0 1 1 0 0,5-3-1 0 0,-6 8 124 0 0,1 0-1 0 0,-1 0 1 0 0,0 0-1 0 0,-1 0 1 0 0,4 5-1 0 0,-2-1 19 0 0,-1 1-1 0 0,1-1 0 0 0,-1 1 0 0 0,-1 0 0 0 0,1-1 0 0 0,-1 1 0 0 0,0 0 0 0 0,0 7 0 0 0,2 13 103 0 0,10 111 74 0 0,-11-125-502 0 0,0 0 1 0 0,0 0-1 0 0,2-1 0 0 0,-1 1 1 0 0,2-1-1 0 0,0 0 0 0 0,0 0 1 0 0,9 13-1 0 0,-13-22-44 0 0,1-1 0 0 0,0 0 1 0 0,-1 0-1 0 0,1 0 0 0 0,0-1 0 0 0,0 1 0 0 0,1 0 0 0 0,-1-1 1 0 0,0 1-1 0 0,0-1 0 0 0,1 0 0 0 0,-1 1 0 0 0,1-1 0 0 0,-1-1 0 0 0,1 1 1 0 0,0 0-1 0 0,3 0 0 0 0,9-1-1405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35 7367 0 0,'-1'-2'-69'0'0,"0"0"-1"0"0,0 0 0 0 0,0 0 0 0 0,0 1 1 0 0,0-1-1 0 0,0 0 0 0 0,0 1 1 0 0,-1-1-1 0 0,-2-2 0 0 0,2 2 511 0 0,-1 1 0 0 0,1-1 0 0 0,-1 1 0 0 0,1-1 0 0 0,-1 1 0 0 0,1 0 0 0 0,-1 0 0 0 0,0 0 0 0 0,0 1-1 0 0,-5-2 1 0 0,4 2 179 0 0,0-1-1 0 0,-1 1 1 0 0,1 0-1 0 0,0 1 1 0 0,-1-1-1 0 0,1 1 1 0 0,0 0-1 0 0,0 0 1 0 0,0 0-1 0 0,-1 0 1 0 0,1 1-1 0 0,-5 2 1 0 0,7-2-604 0 0,1-1-1 0 0,0 0 1 0 0,-1 0 0 0 0,1 1-1 0 0,0-1 1 0 0,-1 1 0 0 0,1-1-1 0 0,0 1 1 0 0,0-1 0 0 0,0 1-1 0 0,0 0 1 0 0,0-1 0 0 0,1 1-1 0 0,-1 0 1 0 0,1 0 0 0 0,-1 0-1 0 0,1-1 1 0 0,-1 1 0 0 0,1 3-1 0 0,0-2-16 0 0,0 1 0 0 0,0 0 0 0 0,0-1 0 0 0,0 1 0 0 0,0-1 0 0 0,1 1 0 0 0,0-1 0 0 0,0 1 0 0 0,2 4 0 0 0,-3-5-3 0 0,1-1 0 0 0,0 0 0 0 0,0 0 0 0 0,1 1 0 0 0,-1-1 1 0 0,0 0-1 0 0,1 0 0 0 0,-1 0 0 0 0,1 0 0 0 0,0 0 0 0 0,2 2 0 0 0,3 2-3 0 0,5 7 207 0 0,1-1 0 0 0,25 19-1 0 0,-28-24-39 0 0,0 0 0 0 0,-1 0 0 0 0,0 1-1 0 0,0 1 1 0 0,-1-1 0 0 0,0 2 0 0 0,13 18 0 0 0,-20-25 31 0 0,1 1 0 0 0,0 0 0 0 0,-1-1 0 0 0,0 1 0 0 0,0 0 0 0 0,0 0 0 0 0,0 0 0 0 0,-1 0 0 0 0,1 0 0 0 0,-1 0 0 0 0,0 0 0 0 0,0-1 0 0 0,-1 1 0 0 0,1 0 0 0 0,-1 0 0 0 0,0 0 0 0 0,0 0 0 0 0,0 0 0 0 0,0-1 0 0 0,-1 1 0 0 0,0 0 0 0 0,1-1 0 0 0,-1 1 0 0 0,-1-1 0 0 0,1 0 0 0 0,0 0 0 0 0,-1 0 0 0 0,1 0 0 0 0,-6 4 0 0 0,3-2-36 0 0,3-3-100 0 0,0 1-1 0 0,0-1 1 0 0,-1 0-1 0 0,1 0 0 0 0,-1 0 1 0 0,0 0-1 0 0,1-1 1 0 0,-1 1-1 0 0,0-1 0 0 0,0 0 1 0 0,-6 2-1 0 0,-1-1-42 0 0,1 0 0 0 0,-1-1 0 0 0,1 0 0 0 0,-1-1 0 0 0,1 0 0 0 0,-15-2 0 0 0,23 2-144 0 0,-15-9-2033 0 0,16 9 1858 0 0,-1-1 128 0 0,1 1-1 0 0,-1 0 1 0 0,1-1-1 0 0,-1 1 1 0 0,1-1-1 0 0,-1 1 1 0 0,1-1-1 0 0,-1 1 1 0 0,1-1-1 0 0,0 1 1 0 0,-1-1 0 0 0,1 1-1 0 0,0-1 1 0 0,-1 1-1 0 0,1-1 1 0 0,0 1-1 0 0,0-1 1 0 0,0 0-1 0 0,-1 1 1 0 0,1-1 0 0 0,0-1-1 0 0,2-7-1928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 6447 0 0,'0'0'499'0'0,"-2"17"5606"0"0,1-11-5128 0 0,1 0-1 0 0,-1 0 1 0 0,0-1 0 0 0,-1 1-1 0 0,1 0 1 0 0,-5 7-1 0 0,6-12-469 0 0,-15 14 1577 0 0,14-15-1992 0 0,-4 0 690 0 0,-2-12-271 0 0,6 9-513 0 0,0 1 0 0 0,1-1 0 0 0,-1 1 0 0 0,1-1 0 0 0,-1 1 0 0 0,1-1 0 0 0,0 1 0 0 0,0-1 0 0 0,0 0 0 0 0,0 1 0 0 0,0-1 0 0 0,1 1 0 0 0,-1-1 0 0 0,1 1 0 0 0,0-1 0 0 0,-1 1 0 0 0,1-1 0 0 0,0 1 0 0 0,1-1 0 0 0,-1 1 0 0 0,0 0 0 0 0,1 0 0 0 0,-1 0 0 0 0,1 0 0 0 0,0 0 0 0 0,-1 0 0 0 0,1 0 0 0 0,0 0 0 0 0,4-2 0 0 0,16-4-63 0 0,-22 8 90 0 0,1 0 0 0 0,-1 0 0 0 0,1 0 0 0 0,-1 0 0 0 0,1 0 0 0 0,-1 0 0 0 0,0 0 0 0 0,1 0 0 0 0,-1 0 0 0 0,1 0 0 0 0,-1 0 0 0 0,0 0 0 0 0,1 0 0 0 0,-1 1 0 0 0,1-1 0 0 0,-1 0 0 0 0,0 0 0 0 0,1 1 0 0 0,-1-1 1 0 0,0 0-1 0 0,1 0 0 0 0,-1 1 0 0 0,0-1 0 0 0,1 0 0 0 0,-1 1 0 0 0,0-1 0 0 0,0 0 0 0 0,1 1 0 0 0,-1-1 0 0 0,0 0 0 0 0,0 1 0 0 0,0-1 0 0 0,0 1 0 0 0,1 0 0 0 0,-1 0-7 0 0,0 0 1 0 0,1 0-1 0 0,-1 0 1 0 0,1 0-1 0 0,-1 0 1 0 0,0 1-1 0 0,0-1 0 0 0,0 0 1 0 0,0 0-1 0 0,0 1 1 0 0,0 1-1 0 0,-6 12-542 0 0,-1 1-3480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38 105 5527 0 0,'0'0'250'0'0,"-15"-6"100"0"0,13 5 247 0 0,1 0 0 0 0,-1 0 0 0 0,0 0 1 0 0,1-1-1 0 0,0 1 0 0 0,-1-1 0 0 0,1 1 0 0 0,0-1 0 0 0,-1 1 0 0 0,1-1 0 0 0,0 0 0 0 0,0 1 0 0 0,-1-4 0 0 0,2 3-317 0 0,-1 0 0 0 0,1 0 1 0 0,-1 0-1 0 0,1 0 0 0 0,0 0 1 0 0,0 0-1 0 0,0 0 0 0 0,0 0 1 0 0,0 0-1 0 0,0 0 0 0 0,1-3 0 0 0,0 1-213 0 0,0 1 0 0 0,0 0 0 0 0,1 0-1 0 0,-1 0 1 0 0,1 0 0 0 0,-1 1-1 0 0,1-1 1 0 0,0 0 0 0 0,0 1-1 0 0,0-1 1 0 0,1 1 0 0 0,-1 0-1 0 0,0 0 1 0 0,1 0 0 0 0,-1 0 0 0 0,4-2-1 0 0,-4 3-37 0 0,-1 1-1 0 0,0 0 1 0 0,0-1-1 0 0,1 1 0 0 0,-1 0 1 0 0,0 0-1 0 0,1 0 1 0 0,-1 0-1 0 0,0 0 1 0 0,0 0-1 0 0,1 0 1 0 0,-1 0-1 0 0,2 1 0 0 0,-3-1-26 0 0,1 0 142 0 0,4 2 342 0 0,-4-1-309 0 0,1 0-1 0 0,-1-1 1 0 0,1 1-1 0 0,-1 0 1 0 0,1 0-1 0 0,-1 0 1 0 0,0 0 0 0 0,1 0-1 0 0,-1 1 1 0 0,1 0-1 0 0,-1 1-76 0 0,-1-1-1 0 0,1 0 1 0 0,-1 0-1 0 0,0 0 1 0 0,0 0-1 0 0,1 0 1 0 0,-2 1-1 0 0,1-1 1 0 0,0 0-1 0 0,0 0 1 0 0,-1 0-1 0 0,1 0 1 0 0,-1 0-1 0 0,0 0 1 0 0,1 1-1 0 0,-1-1 1 0 0,0-1-1 0 0,0 1 1 0 0,-1 0-1 0 0,1 0 1 0 0,0 0-1 0 0,-1-1 1 0 0,-2 4-1 0 0,4-5-87 0 0,-1 1-1 0 0,1-1 1 0 0,-1 1-1 0 0,0-1 1 0 0,1 0-1 0 0,-1 1 1 0 0,1-1 0 0 0,-1 0-1 0 0,0 0 1 0 0,1 1-1 0 0,-1-1 1 0 0,0 0-1 0 0,1 0 1 0 0,-1 0-1 0 0,0 0 1 0 0,1 0 0 0 0,-1 0-1 0 0,0 0 1 0 0,0 0-1 0 0,1 0 1 0 0,-1 0-1 0 0,0 0 1 0 0,1 0-1 0 0,-1 0 1 0 0,0-1 0 0 0,0 1-1 0 0,-5-3 5 0 0,2 1-33 0 0,3 1-65 0 0,1 1-17 0 0,0-1 83 0 0,0 1 0 0 0,0 0 1 0 0,-1-1-1 0 0,1 1 0 0 0,0 0 0 0 0,0-1 1 0 0,0 1-1 0 0,0-1 0 0 0,0 1 0 0 0,0 0 1 0 0,0-1-1 0 0,-1 1 0 0 0,1-1 1 0 0,0 1-1 0 0,1-1 0 0 0,-1 1 0 0 0,0 0 1 0 0,0-1-1 0 0,0 1 0 0 0,0-1 0 0 0,0 1 1 0 0,0 0-1 0 0,0-1 0 0 0,1 0 0 0 0,2-10-264 0 0,-3 11 257 0 0,0-1-1 0 0,1 0 1 0 0,-1 1 0 0 0,0-1-1 0 0,1 0 1 0 0,-1 1 0 0 0,0-1-1 0 0,1 1 1 0 0,-1-1 0 0 0,1 1-1 0 0,-1-1 1 0 0,1 1 0 0 0,-1-1-1 0 0,1 1 1 0 0,-1-1 0 0 0,1 1-1 0 0,0 0 1 0 0,-1-1 0 0 0,1 1-1 0 0,0 0 1 0 0,-1-1 0 0 0,1 1-1 0 0,0 0 1 0 0,-1 0 0 0 0,1 0-1 0 0,0-1 1 0 0,-1 1 0 0 0,1 0-1 0 0,0 0 1 0 0,-1 0 0 0 0,1 0-1 0 0,0 1 1 0 0,0-1 0 0 0,0 0-57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2:5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31 656 1839 0 0,'0'0'83'0'0,"-1"0"-6"0"0,-5 3-61 0 0,4-2 682 0 0,1-1-1 0 0,0 1 0 0 0,-1 0 0 0 0,1-1 0 0 0,-1 0 0 0 0,1 1 0 0 0,-1-1 0 0 0,1 0 0 0 0,-1 1 0 0 0,-7-2 5476 0 0,11 2-6024 0 0,0-1 0 0 0,-1 0 1 0 0,1 0-1 0 0,-1 0 0 0 0,1 0 0 0 0,-1-1 0 0 0,1 1 0 0 0,0 0 0 0 0,-1 0 0 0 0,3-2 0 0 0,33-14 1255 0 0,0-2-1 0 0,37-24 1 0 0,19-11-359 0 0,33-13-86 0 0,27-13-386 0 0,-48 24-506 0 0,50-22 22 0 0,-122 63-89 0 0,172-69 0 0 0,-80 32 0 0 0,-24 9 0 0 0,-14 2 64 0 0,-75 35 79 0 0,0 0-1 0 0,0 1 0 0 0,0 0 1 0 0,20-2-1 0 0,-29 6-106 0 0,0 0 0 0 0,1 0 1 0 0,-1 0-1 0 0,1 1 0 0 0,-1-1 0 0 0,0 1 0 0 0,5 2 0 0 0,1-1 16 0 0,10 4 62 0 0,29 13-1 0 0,-10-3-14 0 0,209 92 467 0 0,-8 16 175 0 0,-118-59-347 0 0,179 87 198 0 0,-179-92-476 0 0,64 37-3 0 0,-157-81-444 0 0,50 41-1 0 0,-59-39-3243 0 0,-1 2-3413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2:5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4143 0 0,'0'0'10763'0'0,"0"2"-10312"0"0,11 43 1933 0 0,5 62 1 0 0,20 381 248 0 0,-24-338-1886 0 0,16 140 154 0 0,-16-165-449 0 0,3 19 392 0 0,-12-117-841 0 0,-2 50 0 0 0,-2-43 362 0 0,2-19-523 0 0,0 0 1 0 0,5 26-1 0 0,-5-35-629 0 0,1 0-1 0 0,0 0 0 0 0,0 0 1 0 0,0 0-1 0 0,4 6 0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2:5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8551 0 0,'-4'9'4498'0'0,"25"7"-622"0"0,-12-8-3039 0 0,1 0 0 0 0,0-1 0 0 0,13 8 0 0 0,5 3 168 0 0,-3-2-473 0 0,2-2 0 0 0,-1 0 0 0 0,2-2 0 0 0,0 0 0 0 0,36 8 0 0 0,209 78 393 0 0,-238-85-872 0 0,20 8 21 0 0,122 50 218 0 0,-131-49-184 0 0,111 57 474 0 0,-136-69-368 0 0,1 0-1 0 0,37 11 1 0 0,-6-3 180 0 0,99 34 389 0 0,-86-30-502 0 0,-7 0-436 0 0,68 38 1 0 0,-114-54-86 0 0,-7-2-65 0 0,-1-1 0 0 0,0 1 0 0 0,7 5 0 0 0,8 6-2018 0 0,-5-8-1986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0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0 497 2759 0 0,'0'0'10219'0'0,"11"4"-7428"0"0,5-5-1747 0 0,1-2 1 0 0,-1-1-1 0 0,1 0 1 0 0,28-11-1 0 0,22-16 122 0 0,-31 13-727 0 0,1 0-93 0 0,-11 5-17 0 0,44-15-1 0 0,-39 16-88 0 0,49-25 0 0 0,-30 13-32 0 0,181-85 840 0 0,14 2 224 0 0,-211 91-1132 0 0,41-27 0 0 0,-65 39-593 0 0,0 1 0 0 0,0 0 0 0 0,0 0 0 0 0,14-2 0 0 0,-23 5-82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0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1703 2303 0 0,'0'0'9116'0'0,"1"-13"-7253"0"0,7-249 5181 0 0,-5 150-5499 0 0,-8 3-457 0 0,-23-127 0 0 0,1 51-422 0 0,21 133-412 0 0,-5-36 494 0 0,2-102 0 0 0,8 139-495 0 0,-2 0-1 0 0,-3 0 1 0 0,-18-78 0 0 0,16 98-131 0 0,-23-52 1 0 0,12 24-484 0 0,19 59 162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14 7399 0 0,'29'-13'6600'0'0,"-37"20"-5236"0"0,-184 184 2668 0 0,126-121-3917 0 0,-23 22-547 0 0,70-73-1195 0 0,-28 38 1 0 0,32-39 128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0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0 518 8751 0 0,'0'0'3498'0'0,"3"2"-2936"0"0,2 3-203 0 0,1 0 0 0 0,-1 0 0 0 0,1-1-1 0 0,1 0 1 0 0,-1 0 0 0 0,1 0 0 0 0,-1-1-1 0 0,1 0 1 0 0,0 0 0 0 0,0-1 0 0 0,8 2 0 0 0,36 7 1869 0 0,88 8 0 0 0,53-9-431 0 0,-103-7-1077 0 0,193-8 650 0 0,-242 4-1250 0 0,52-4 121 0 0,205 1 1054 0 0,-74 5-751 0 0,0-19 42 0 0,-156 12-433 0 0,139-16 320 0 0,146-9-118 0 0,-167 16-30 0 0,-9 0 63 0 0,-107 12-311 0 0,80-6 121 0 0,42-2-91 0 0,-15 2 6 0 0,-9 2 83 0 0,-145 6-196 0 0,30 2 0 0 0,-38 0 0 0 0,-1-1 0 0 0,1-1 0 0 0,19-3 0 0 0,23-1 0 0 0,56 0 53 0 0,-38-3-42 0 0,7 2-11 0 0,-52 4 0 0 0,-1 0 0 0 0,30 3 0 0 0,-38 1 0 0 0,0-1 0 0 0,1 0 0 0 0,-1-2 0 0 0,0 0 0 0 0,40-8 0 0 0,-37 4 0 0 0,-13 3 0 0 0,-1 0 0 0 0,0-1 0 0 0,0 0 0 0 0,12-5 0 0 0,-13 5 0 0 0,-4 1 0 0 0,0 1 0 0 0,0-1 0 0 0,0 0 0 0 0,0 0 0 0 0,0-1 0 0 0,-1 1 0 0 0,1-1 0 0 0,-1 1 0 0 0,1-1 0 0 0,-1-1 0 0 0,0 1 0 0 0,0 0 0 0 0,-1-1 0 0 0,1 1 0 0 0,3-8 0 0 0,-4 8-7 0 0,0-1-1 0 0,0 0 1 0 0,-1 1-1 0 0,0-1 1 0 0,1 0-1 0 0,-1 0 1 0 0,0-6-1 0 0,0 9 7 0 0,-1-1 0 0 0,0 0 0 0 0,1 1 0 0 0,-1-1 0 0 0,0 1 0 0 0,0-1-1 0 0,0 0 1 0 0,0 1 0 0 0,0-1 0 0 0,0 1 0 0 0,-1-1 0 0 0,1 0 0 0 0,-1-2 0 0 0,-2-1-7 0 0,0-7-4 0 0,-1 1 0 0 0,0 0 0 0 0,-1 0 0 0 0,0 1 0 0 0,-1-1 0 0 0,0 1 0 0 0,0 0 0 0 0,-11-12 0 0 0,0 0 3 0 0,3 4-69 0 0,0 1 0 0 0,-1 1 0 0 0,0 0 0 0 0,-2 1 0 0 0,0 1 0 0 0,0 1 0 0 0,-23-14 0 0 0,32 24-674 0 0,16 12 508 0 0,18 14 79 0 0,16 3-67 0 0,3 3 72 0 0,1 5-2 0 0,31 24-3 0 0,-38-26 125 0 0,21 20-43 0 0,-53-46 76 0 0,-1 1 1 0 0,0 0 0 0 0,0 0-1 0 0,-1 1 1 0 0,0-1-1 0 0,6 13 1 0 0,-10-16 33 0 0,0 0 1 0 0,0 0-1 0 0,0 0 0 0 0,0 1 0 0 0,-1-1 1 0 0,0 0-1 0 0,0 0 0 0 0,0 0 0 0 0,0 0 1 0 0,-1 1-1 0 0,1-1 0 0 0,-1 0 0 0 0,0 0 1 0 0,0 0-1 0 0,-1 0 0 0 0,1 0 0 0 0,-1 0 1 0 0,0 0-1 0 0,-3 4 0 0 0,-4 8 184 0 0,-2-1 1 0 0,-22 27-1 0 0,33-42-211 0 0,-59 60 374 0 0,4-6-127 0 0,37-35-236 0 0,-27 21 1 0 0,-10 10-127 0 0,41-37-726 0 0,2 1 0 0 0,-1 1 1 0 0,2 0-1 0 0,-16 27 0 0 0,15-20-975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0.3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13 374 15143 0 0,'-2'3'125'0'0,"0"-1"1"0"0,1 1-1 0 0,0 0 0 0 0,-1 0 0 0 0,1 0 0 0 0,0 0 0 0 0,0 0 1 0 0,1 0-1 0 0,-1 0 0 0 0,1 0 0 0 0,-1 1 0 0 0,1-1 1 0 0,0 0-1 0 0,0 0 0 0 0,0 0 0 0 0,1 0 0 0 0,-1 1 0 0 0,1-1 1 0 0,1 4-1 0 0,2 6 354 0 0,1 0 0 0 0,1 0 0 0 0,7 14-1 0 0,-3-8 119 0 0,24 57-85 0 0,-3 2 0 0 0,24 97 0 0 0,-46-138-332 0 0,-8-32 143 0 0,-6-24-122 0 0,-9-35-14 0 0,-2-9-225 0 0,-11-81 0 0 0,6-92-679 0 0,20 193 689 0 0,2 1 1 0 0,2-1 0 0 0,12-66-1 0 0,-11 94 140 0 0,0 0-1 0 0,0 0 1 0 0,9-18 0 0 0,-11 28-69 0 0,1 1 0 0 0,-1-1-1 0 0,1 1 1 0 0,0-1 0 0 0,0 1 0 0 0,0 0 0 0 0,1 0 0 0 0,-1 0 0 0 0,1 0-1 0 0,0 1 1 0 0,0 0 0 0 0,0 0 0 0 0,7-4 0 0 0,-10 6-34 0 0,1 0-1 0 0,-1 1 1 0 0,1-1 0 0 0,-1 1-1 0 0,1-1 1 0 0,0 1 0 0 0,-1 0-1 0 0,1 0 1 0 0,0 0 0 0 0,0 0 0 0 0,-1 0-1 0 0,1 0 1 0 0,0 0 0 0 0,-1 0-1 0 0,1 1 1 0 0,0-1 0 0 0,-1 0-1 0 0,4 2 1 0 0,4 5 67 0 0,-4-1-58 0 0,-1 0-1 0 0,1 0 1 0 0,-1 1-1 0 0,0-1 1 0 0,-1 1-1 0 0,0 0 1 0 0,0 0-1 0 0,0 0 1 0 0,-1 0-1 0 0,0 1 1 0 0,0-1-1 0 0,-1 1 1 0 0,1 11-1 0 0,-1 5 26 0 0,0-1 0 0 0,-2 1 0 0 0,-4 26 0 0 0,0-17-183 0 0,-1 0-1 0 0,-2-1 0 0 0,-1 0 0 0 0,-1-1 0 0 0,-25 51 0 0 0,35-81-91 0 0,23 0-1606 0 0,-9 0 1850 0 0,-1 2 1 0 0,0 0-1 0 0,0 0 1 0 0,0 1-1 0 0,0 1 1 0 0,-1 0-1 0 0,22 12 1 0 0,-13-5 414 0 0,-1 2-1 0 0,-1 0 1 0 0,27 25-1 0 0,-42-35-280 0 0,0 0 0 0 0,0 1-1 0 0,0-1 1 0 0,-1 1 0 0 0,1 0 0 0 0,-1 0-1 0 0,0 0 1 0 0,-1 0 0 0 0,1 0 0 0 0,-1 1-1 0 0,0-1 1 0 0,-1 1 0 0 0,3 9-1 0 0,-4-10-30 0 0,0-1-1 0 0,1 1 1 0 0,-2-1-1 0 0,1 1 1 0 0,0-1-1 0 0,-1 1 1 0 0,0-1-1 0 0,0 1 0 0 0,0-1 1 0 0,-1 0-1 0 0,1 1 1 0 0,-1-1-1 0 0,0 0 1 0 0,0 0-1 0 0,-1 0 0 0 0,1 0 1 0 0,-1-1-1 0 0,-3 5 1 0 0,-10 9-62 0 0,0-1 0 0 0,-1-1 0 0 0,0-1 0 0 0,-1 0 0 0 0,-1-1 0 0 0,0-1 0 0 0,-32 15 0 0 0,29-20-592 0 0,21-7 343 0 0,0 0 0 0 0,0 0-1 0 0,0 0 1 0 0,0 0 0 0 0,1 0-1 0 0,-1 0 1 0 0,0 0 0 0 0,0-1 0 0 0,0 1-1 0 0,0 0 1 0 0,1 0 0 0 0,-1-1-1 0 0,0 1 1 0 0,0 0 0 0 0,0-1-1 0 0,1 1 1 0 0,-1-1 0 0 0,0 1-1 0 0,1-1 1 0 0,-1 1 0 0 0,-1-2-1 0 0,2-1-1710 0 0,1-5-63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0.7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8 243 7831 0 0,'-3'8'706'0'0,"3"-7"-576"0"0,-1 2-145 0 0,0 1 0 0 0,0-1-1 0 0,0 0 1 0 0,1 1 0 0 0,-1 6 0 0 0,5 0 8921 0 0,3-4-6091 0 0,-2-12-879 0 0,-3 0-2186 0 0,1-1 394 0 0,0 0 0 0 0,-1-1 0 0 0,0 1 0 0 0,-1-1 0 0 0,1 1 0 0 0,-1-15 0 0 0,0 11-21 0 0,0 1 0 0 0,1 0 0 0 0,3-12 0 0 0,0 6-48 0 0,0 0 1 0 0,1 1-1 0 0,1 0 0 0 0,16-25 0 0 0,-20 35-99 0 0,1 0-1 0 0,0 0 0 0 0,0 1 0 0 0,0-1 1 0 0,0 1-1 0 0,0 0 0 0 0,1 1 1 0 0,0-1-1 0 0,0 1 0 0 0,0 0 0 0 0,0 0 1 0 0,0 0-1 0 0,1 1 0 0 0,-1 0 1 0 0,1 0-1 0 0,10-2 0 0 0,-11 3-299 0 0,0 1 0 0 0,0 0 1 0 0,0 0-1 0 0,0 1 0 0 0,0-1 0 0 0,0 1 0 0 0,0 0 0 0 0,0 1 0 0 0,-1-1 1 0 0,1 1-1 0 0,0 0 0 0 0,-1 0 0 0 0,9 5 0 0 0,-7-4-667 0 0,-2-1-1502 0 0,4 6-3345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1.3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3679 0 0,'1'2'7927'0'0,"2"7"-7045"0"0,-1-1 0 0 0,0 1 0 0 0,-1 0 1 0 0,0 0-1 0 0,0 11 0 0 0,1 9 65 0 0,21 181 1886 0 0,-22-200-2961 0 0,1 5-359 0 0,0-1 0 0 0,2 1-1 0 0,5 19 1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2.0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22 145 2759 0 0,'-10'-12'551'0'0,"8"10"164"0"0,1 0 0 0 0,0-1-1 0 0,-1 1 1 0 0,1-1 0 0 0,0 1-1 0 0,0-1 1 0 0,0 1 0 0 0,1-1 0 0 0,-1 0-1 0 0,1 1 1 0 0,-1-1 0 0 0,1 0-1 0 0,0-4 1 0 0,0 3-306 0 0,1 0 1 0 0,0 0-1 0 0,0 1 0 0 0,0-1 1 0 0,0 0-1 0 0,0 1 0 0 0,1-1 1 0 0,-1 1-1 0 0,3-5 0 0 0,-1 4-159 0 0,0 0 1 0 0,-1 0-1 0 0,1 0 0 0 0,1 1 0 0 0,-1-1 0 0 0,1 1 0 0 0,-1 0 0 0 0,1 0 0 0 0,0 0 1 0 0,0 0-1 0 0,0 1 0 0 0,0 0 0 0 0,1-1 0 0 0,-1 1 0 0 0,9-2 0 0 0,-10 4-135 0 0,1 0-1 0 0,-1 0 1 0 0,0 0 0 0 0,0 0-1 0 0,0 0 1 0 0,0 1 0 0 0,0 0-1 0 0,0-1 1 0 0,0 1 0 0 0,0 0-1 0 0,0 1 1 0 0,0-1 0 0 0,0 0-1 0 0,5 4 1 0 0,0 1 69 0 0,0 0 0 0 0,0 0 0 0 0,9 10 0 0 0,-7-6-50 0 0,0 1 1 0 0,-1 0-1 0 0,0 0 0 0 0,-1 1 1 0 0,0 0-1 0 0,-1 1 0 0 0,0 0 1 0 0,5 15-1 0 0,-9-21-102 0 0,-1 0 0 0 0,0 1 0 0 0,0-1 1 0 0,-1 0-1 0 0,0 1 0 0 0,-1-1 0 0 0,1 1 0 0 0,-1-1 1 0 0,-1 1-1 0 0,0-1 0 0 0,0 0 0 0 0,0 1 0 0 0,-1-1 0 0 0,0 0 1 0 0,0 0-1 0 0,-1 0 0 0 0,-4 10 0 0 0,-3 4-32 0 0,7-14 0 0 0,1-1 0 0 0,-1 0 0 0 0,-1 0 0 0 0,1 0 0 0 0,-1 0 0 0 0,0-1 0 0 0,-7 8 0 0 0,9-12-13 0 0,0 0 0 0 0,0 0 0 0 0,1 0 0 0 0,-1 0-1 0 0,0 0 1 0 0,0-1 0 0 0,0 1 0 0 0,0-1 0 0 0,0 1 0 0 0,0-1 0 0 0,0 0-1 0 0,0 0 1 0 0,0 0 0 0 0,-3 0 0 0 0,2 0-10 0 0,1 0-1 0 0,-1 0 1 0 0,0 0-1 0 0,1 0 1 0 0,-1 1-1 0 0,1-1 1 0 0,-1 1 0 0 0,-3 1-1 0 0,5-1 6 0 0,-1 0 1 0 0,0-1-1 0 0,1 1 0 0 0,-1-1 0 0 0,0 0 0 0 0,1 1 1 0 0,-1-1-1 0 0,0 0 0 0 0,1 0 0 0 0,-1 0 1 0 0,0 0-1 0 0,1 0 0 0 0,-1 0 0 0 0,0-1 0 0 0,1 1 1 0 0,-1-1-1 0 0,0 1 0 0 0,1-1 0 0 0,-1 1 1 0 0,1-1-1 0 0,-1 0 0 0 0,1 0 0 0 0,-1 0 0 0 0,1 0 1 0 0,0 0-1 0 0,-1 0 0 0 0,1 0 0 0 0,0 0 1 0 0,0 0-1 0 0,0-1 0 0 0,0 1 0 0 0,0 0 0 0 0,0-1 1 0 0,0 1-1 0 0,-1-3 0 0 0,2 1 20 0 0,0 0 0 0 0,0-1 0 0 0,0 1 0 0 0,1 0 0 0 0,-1 0 0 0 0,1-1 0 0 0,-1 1 0 0 0,1 0 0 0 0,0 0 0 0 0,1 0 0 0 0,-1 0 0 0 0,0 0 0 0 0,1 0 0 0 0,-1 0 0 0 0,1 1 0 0 0,0-1 0 0 0,0 0 0 0 0,0 1 0 0 0,3-3 0 0 0,-1 3 63 0 0,0-1 0 0 0,-1 1 0 0 0,1 1-1 0 0,0-1 1 0 0,0 0 0 0 0,0 1 0 0 0,1 0 0 0 0,-1 0-1 0 0,0 0 1 0 0,0 1 0 0 0,1-1 0 0 0,-1 1 0 0 0,0 0-1 0 0,1 1 1 0 0,-1-1 0 0 0,0 0 0 0 0,0 1 0 0 0,1 0-1 0 0,6 3 1 0 0,119 38 966 0 0,-95-27-936 0 0,-28-12-122 0 0,-1 0 0 0 0,1 0 0 0 0,-1-1 0 0 0,1 0 0 0 0,0 0 0 0 0,12 2 0 0 0,-11-3-919 0 0,-1 0-1 0 0,1 1 0 0 0,-1 0 1 0 0,14 6-1 0 0,-19-7 502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12895 0 0,'1'1'127'0'0,"-1"1"-1"0"0,1-1 1 0 0,-1 1-1 0 0,0-1 1 0 0,1 1-1 0 0,-1-1 1 0 0,0 1-1 0 0,0-1 0 0 0,0 1 1 0 0,0-1-1 0 0,0 1 1 0 0,-1-1-1 0 0,1 1 1 0 0,-1 1-1 0 0,0 2 412 0 0,-3 69 4113 0 0,7 37-2695 0 0,-2-72-1591 0 0,0-18-1054 0 0,0 1-1 0 0,2 0 1 0 0,7 29 0 0 0,-7-42-625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8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12783 0 0,'0'0'1158'0'0,"2"2"-954"0"0,0-1-146 0 0,0 1 0 0 0,-1 0 0 0 0,1 0 0 0 0,0 0 1 0 0,-1 1-1 0 0,1-1 0 0 0,-1 0 0 0 0,1 0 1 0 0,-1 1-1 0 0,0-1 0 0 0,0 1 0 0 0,-1-1 0 0 0,1 1 1 0 0,0 0-1 0 0,0 2 0 0 0,7 51 2403 0 0,-7-46-2077 0 0,31 396 4590 0 0,-28-315-4810 0 0,2 100-876 0 0,-7-165-330 0 0,1-16-189 0 0,-1 0-1 0 0,1 0 1 0 0,1 0-1 0 0,1 10 0 0 0,0-14-396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8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8287 0 0,'0'-1'419'0'0,"0"-1"0"0"0,1 1 0 0 0,-1 0 0 0 0,1-1 0 0 0,-1 1 0 0 0,1 0 0 0 0,0 0 0 0 0,-1 0 0 0 0,1-1 0 0 0,0 1 0 0 0,0 0 0 0 0,1-1 0 0 0,-1 2-159 0 0,-1 1 0 0 0,0-1 0 0 0,1 1 0 0 0,-1-1 0 0 0,1 0 0 0 0,-1 1 0 0 0,0-1 0 0 0,1 1 0 0 0,-1-1 0 0 0,0 1 1 0 0,0 0-1 0 0,0-1 0 0 0,1 1 0 0 0,-1-1 0 0 0,0 1 0 0 0,0-1 0 0 0,0 1 0 0 0,0 0 0 0 0,2 5-1125 0 0,6 27 2374 0 0,9 61-1 0 0,-5 37-941 0 0,-12-119-498 0 0,54 449-1861 0 0,-46-407-322 0 0,-4-31 372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8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40 147 11519 0 0,'-5'-5'530'0'0,"0"0"-1"0"0,1 0 0 0 0,0 0 1 0 0,0-1-1 0 0,0 0 1 0 0,-5-10-1 0 0,8 15-360 0 0,1-1 1 0 0,-1 1-1 0 0,1-1 1 0 0,-1 1-1 0 0,1 0 1 0 0,0-1-1 0 0,-1 1 0 0 0,1-1 1 0 0,0 0-1 0 0,0 1 1 0 0,0-1-1 0 0,0 1 1 0 0,0-1-1 0 0,0 1 0 0 0,1-1 1 0 0,-1 1-1 0 0,0-1 1 0 0,1 1-1 0 0,-1-1 1 0 0,1 1-1 0 0,0 0 0 0 0,-1-1 1 0 0,1 1-1 0 0,0 0 1 0 0,0-1-1 0 0,0 1 1 0 0,0 0-1 0 0,0 0 0 0 0,0 0 1 0 0,0 0-1 0 0,0 0 1 0 0,1 0-1 0 0,-1 0 1 0 0,0 0-1 0 0,1 1 0 0 0,0-2 1 0 0,19-7 1052 0 0,25-10 0 0 0,-14 7-1121 0 0,-22 10-364 0 0,0-1 0 0 0,0 1 0 0 0,0 1 0 0 0,0 0 0 0 0,0 0 0 0 0,0 1 0 0 0,0 0 0 0 0,0 1-1 0 0,1 0 1 0 0,-1 1 0 0 0,0 0 0 0 0,11 4 0 0 0,0 1-1701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9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11055 0 0,'0'1'59'0'0,"0"0"0"0"0,0 0 0 0 0,0 0 0 0 0,0 0 0 0 0,1 0 0 0 0,-1 0 0 0 0,0 0 0 0 0,0 0 0 0 0,1-1-1 0 0,-1 1 1 0 0,0 0 0 0 0,1 0 0 0 0,-1 0 0 0 0,1 0 0 0 0,0 0 0 0 0,-1-1 0 0 0,1 1 0 0 0,-1 0 0 0 0,1 0 0 0 0,0-1-1 0 0,1 2 1 0 0,0-2 179 0 0,0 0 0 0 0,-1 0-1 0 0,1 0 1 0 0,0 0-1 0 0,0 0 1 0 0,-1 0 0 0 0,1-1-1 0 0,0 1 1 0 0,-1-1-1 0 0,4 0 1 0 0,-4 0-140 0 0,9-1 1421 0 0,0-1-1 0 0,16 0 1 0 0,-15 2-1218 0 0,1 0 0 0 0,-1 1-1 0 0,1 1 1 0 0,13 2 0 0 0,-22-2-253 0 0,1-1 0 0 0,0 1 0 0 0,-1 0-1 0 0,1 0 1 0 0,-1 1 0 0 0,1-1 0 0 0,-1 1 0 0 0,0-1-1 0 0,1 1 1 0 0,-1 0 0 0 0,0 1 0 0 0,0-1 0 0 0,0 0 0 0 0,-1 1-1 0 0,1-1 1 0 0,-1 1 0 0 0,1 0 0 0 0,-1 0 0 0 0,0 0-1 0 0,3 5 1 0 0,-5-6-21 0 0,1 1 0 0 0,-1-1-1 0 0,0 1 1 0 0,0-1 0 0 0,0 1 0 0 0,0-1-1 0 0,0 1 1 0 0,0-1 0 0 0,-1 1 0 0 0,0 2-1 0 0,-1 4-1 0 0,1-3-37 0 0,0-1 1 0 0,-1 1-1 0 0,0-1 1 0 0,0 0-1 0 0,0 0 1 0 0,0 0-1 0 0,-1 0 1 0 0,0 0-1 0 0,0 0 0 0 0,0-1 1 0 0,-1 1-1 0 0,0-1 1 0 0,0 0-1 0 0,0 0 1 0 0,0 0-1 0 0,0-1 1 0 0,-1 0-1 0 0,1 1 1 0 0,-7 2-1 0 0,1-1-246 0 0,1 0 0 0 0,-16 5 0 0 0,24-10 55 0 0,19 1-1361 0 0,1 3 1537 0 0,45 12 634 0 0,-57-14-437 0 0,1 1 0 0 0,0 0-1 0 0,-1 1 1 0 0,0 0 0 0 0,0 0-1 0 0,7 5 1 0 0,-6-3 19 0 0,3 3 330 0 0,0 0 0 0 0,18 20 1 0 0,-27-27-408 0 0,1 1 1 0 0,-1-1 0 0 0,-1 1 0 0 0,1 0 0 0 0,0 0-1 0 0,0 0 1 0 0,-1 0 0 0 0,0 0 0 0 0,0 0 0 0 0,0 0-1 0 0,0 0 1 0 0,0 1 0 0 0,0-1 0 0 0,-1 0 0 0 0,0 1-1 0 0,0-1 1 0 0,0 6 0 0 0,-1-5-35 0 0,0-1-1 0 0,0 0 1 0 0,0 0-1 0 0,-1 0 1 0 0,1 0-1 0 0,-1 0 1 0 0,0 0-1 0 0,0 0 1 0 0,0-1 0 0 0,0 1-1 0 0,0-1 1 0 0,-5 5-1 0 0,-4 2 96 0 0,-19 12 1 0 0,17-12-273 0 0,-1-1-1 0 0,-23 9 1 0 0,31-14-164 0 0,-1-1 0 0 0,0 0 1 0 0,0 0-1 0 0,0 0 0 0 0,0-1 0 0 0,-1-1 1 0 0,-12 1-1 0 0,18-1 58 0 0,0 0-1 0 0,1-1 1 0 0,-1 1 0 0 0,0 0 0 0 0,1-1 0 0 0,-1 1-1 0 0,1-1 1 0 0,-1 0 0 0 0,1 0 0 0 0,-1 1 0 0 0,-1-3 0 0 0,-7-8-5865 0 0,5 0-685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4607 0 0,'1'1'4443'0'0,"55"32"2735"0"0,3-1-4595 0 0,40 22-1056 0 0,-65-34-1716 0 0,50 21-1 0 0,-55-30-2370 0 0,-15-6 1032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9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16 14799 0 0,'-6'-2'1343'0'0,"3"0"-1276"0"0,1 1 1 0 0,-1 0 0 0 0,0 0-1 0 0,1 0 1 0 0,-1 0-1 0 0,0 0 1 0 0,1 0 0 0 0,-1 1-1 0 0,0 0 1 0 0,0-1-1 0 0,0 1 1 0 0,-4 0-1 0 0,4 1 139 0 0,1 0 0 0 0,-1 0-1 0 0,0 0 1 0 0,0 0 0 0 0,1 1-1 0 0,-1-1 1 0 0,1 1 0 0 0,-1 0-1 0 0,1-1 1 0 0,0 1 0 0 0,0 0-1 0 0,-3 3 1 0 0,-2 3-14 0 0,1-1 0 0 0,0 1 0 0 0,1 0 0 0 0,0 0 0 0 0,0 0 0 0 0,-6 16 0 0 0,-16 57 281 0 0,22-62-395 0 0,2 0 0 0 0,-1 0 0 0 0,2 1-1 0 0,1 0 1 0 0,0-1 0 0 0,2 1 0 0 0,0 0-1 0 0,1-1 1 0 0,1 1 0 0 0,1-1 0 0 0,6 20-1 0 0,-7-29-17 0 0,1-1-1 0 0,0 1 1 0 0,0-1-1 0 0,1 0 0 0 0,0 0 1 0 0,1 0-1 0 0,0-1 0 0 0,0 0 1 0 0,1 0-1 0 0,0 0 0 0 0,0-1 1 0 0,1 0-1 0 0,0-1 1 0 0,0 1-1 0 0,1-2 0 0 0,0 1 1 0 0,0-1-1 0 0,0 0 0 0 0,0-1 1 0 0,1 0-1 0 0,0-1 0 0 0,0 0 1 0 0,0 0-1 0 0,0-1 0 0 0,0-1 1 0 0,14 2-1 0 0,-17-4 5 0 0,0 1-1 0 0,0-1 1 0 0,0-1 0 0 0,0 1-1 0 0,-1-1 1 0 0,1 0 0 0 0,0-1-1 0 0,-1 0 1 0 0,0 0-1 0 0,12-7 1 0 0,-8 3 47 0 0,-1 1 1 0 0,0-1-1 0 0,0-1 1 0 0,-1 1-1 0 0,0-2 1 0 0,8-9-1 0 0,-8 6-8 0 0,0 0 1 0 0,-1 0-1 0 0,0-1 0 0 0,0 0 0 0 0,-2-1 1 0 0,0 1-1 0 0,0-1 0 0 0,-1 0 0 0 0,-1 0 0 0 0,0-1 1 0 0,-1 1-1 0 0,-1 0 0 0 0,0-1 0 0 0,-1 0 1 0 0,0 1-1 0 0,-1-1 0 0 0,-1 1 0 0 0,0 0 1 0 0,-1-1-1 0 0,-6-17 0 0 0,3 16-80 0 0,-1 1-1 0 0,0-1 1 0 0,-1 1 0 0 0,0 1 0 0 0,-1 0-1 0 0,-15-18 1 0 0,18 24-178 0 0,-1 1-1 0 0,0 0 1 0 0,0 0 0 0 0,-1 0-1 0 0,0 1 1 0 0,0 1 0 0 0,-1-1-1 0 0,1 1 1 0 0,-1 0-1 0 0,0 1 1 0 0,-19-6 0 0 0,25 9-92 0 0,0 1-1 0 0,0 0 1 0 0,0-1 0 0 0,0 1 0 0 0,0 0 0 0 0,0 1-1 0 0,-3-1 1 0 0,-8 2-8496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9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7367 0 0,'5'-10'12275'0'0,"-1"17"-12083"0"0,-3-5 169 0 0,5 8-141 0 0,-2 1-1 0 0,1 1 1 0 0,-1-1-1 0 0,-1 1 1 0 0,0-1-1 0 0,-1 1 1 0 0,1 19 0 0 0,4 12-49 0 0,1 13-138 0 0,5 16-286 0 0,-2-15-508 0 0,7 20-3511 0 0,-14-59-84 0 0,1-2-1063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20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57 17735 0 0,'0'0'1610'0'0,"-1"1"-1324"0"0,0 6 1494 0 0,3-8-823 0 0,2-1-689 0 0,0 0 0 0 0,0 0-1 0 0,0 0 1 0 0,1 1-1 0 0,-1-1 1 0 0,1 1-1 0 0,4-1 1 0 0,39-3 349 0 0,-18 2-296 0 0,-9-1-59 0 0,23-7 1 0 0,16-4-823 0 0,-35 11-570 0 0,4-2-6042 0 0,-12 5-203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4:2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1260 455 0 0,'0'0'14266'0'0,"2"-19"-12946"0"0,-2-36 1191 0 0,1-8-1379 0 0,-11-93 1 0 0,6 126-926 0 0,-7-39 208 0 0,8 52-301 0 0,1 0 0 0 0,1-26-1 0 0,-3-14 98 0 0,4-18-35 0 0,-5-12 117 0 0,-14-100 310 0 0,9 124-304 0 0,0-26 218 0 0,4 27-517 0 0,3 22 20 0 0,3 31-13 0 0,-1-1 1 0 0,0 1-1 0 0,0 0 0 0 0,-1 0 1 0 0,-3-12-1 0 0,-1-8-4 0 0,3 12-21 0 0,3 16-63 0 0,-2-4-513 0 0,2 4 470 0 0,0 1-1 0 0,0-1 1 0 0,0 0-1 0 0,-1 1 1 0 0,1-1-1 0 0,0 1 0 0 0,0-1 1 0 0,0 0-1 0 0,-1 1 1 0 0,1-1-1 0 0,0 1 1 0 0,-1-1-1 0 0,1 1 1 0 0,-1-1-1 0 0,0 0 1 0 0,-2 0-608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4:2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275 205 1375 0 0,'-2'-14'136'0'0,"-4"-17"1738"0"0,3 24-632 0 0,0 0 0 0 0,0 0 0 0 0,0 0 0 0 0,-1 0 0 0 0,0 1-1 0 0,0 0 1 0 0,0-1 0 0 0,-1 1 0 0 0,0 1 0 0 0,-6-7 0 0 0,7 9-772 0 0,0 0 0 0 0,-1 0-1 0 0,1 0 1 0 0,-1 0 0 0 0,-5-2 0 0 0,7 4-292 0 0,-1 0 0 0 0,1 0 0 0 0,-1 1 0 0 0,1-1 0 0 0,0 1 0 0 0,-1 0 1 0 0,1 0-1 0 0,-1 0 0 0 0,1 0 0 0 0,-5 1 0 0 0,1 1 172 0 0,0-1 0 0 0,1 1-1 0 0,-14 5 1 0 0,7-1-41 0 0,10-5-264 0 0,1-1 0 0 0,-1 1 0 0 0,1 0 0 0 0,-1 0 0 0 0,1 1 0 0 0,0-1 0 0 0,-1 0 0 0 0,1 1 0 0 0,0-1 0 0 0,0 1 0 0 0,0 0 0 0 0,0 0 0 0 0,1 0 0 0 0,-1 0 0 0 0,-1 2 0 0 0,-10 17 225 0 0,9-15-208 0 0,0 1 1 0 0,0 0-1 0 0,1 0 0 0 0,-1 0 0 0 0,-2 12 0 0 0,0 1-20 0 0,2 1 0 0 0,-2 23 0 0 0,6-34-31 0 0,0-1 1 0 0,0 1-1 0 0,1-1 0 0 0,0 0 0 0 0,0 1 1 0 0,1-1-1 0 0,4 12 0 0 0,2 2 7 0 0,21 54 187 0 0,-25-68-182 0 0,1 0 1 0 0,0 0 0 0 0,1-1-1 0 0,-1 1 1 0 0,2-1-1 0 0,6 7 1 0 0,2 0 43 0 0,0-1 1 0 0,27 19-1 0 0,-35-28-37 0 0,1-1-1 0 0,-1 0 1 0 0,1 0-1 0 0,0 0 1 0 0,0-1-1 0 0,1-1 1 0 0,-1 1 0 0 0,16 1-1 0 0,-6-1 27 0 0,0-1 0 0 0,0-1 0 0 0,-1 0 0 0 0,1-2 0 0 0,0 0 0 0 0,0-1 0 0 0,-1-1 0 0 0,19-5 0 0 0,-26 5-31 0 0,-5 2 0 0 0,-1 0 0 0 0,0 0 0 0 0,1-1 0 0 0,-1 1 0 0 0,0-1 0 0 0,0 0 0 0 0,0 0 0 0 0,0 0 0 0 0,-1-1 0 0 0,1 0 0 0 0,0 1 0 0 0,-1-1 0 0 0,0 0 0 0 0,5-6 0 0 0,0-4 52 0 0,0 1 0 0 0,0-1 0 0 0,-2 0 0 0 0,0-1 0 0 0,0 1 0 0 0,-1-1-1 0 0,-1-1 1 0 0,0 1 0 0 0,-1 0 0 0 0,0-1 0 0 0,-2 0 0 0 0,1 0 0 0 0,-2 1 0 0 0,0-1 0 0 0,-1 0 0 0 0,0 0-1 0 0,-1 1 1 0 0,-1-1 0 0 0,0 1 0 0 0,-1-1 0 0 0,-1 1 0 0 0,0 0 0 0 0,-1 1 0 0 0,-13-24 0 0 0,9 21 5 0 0,0 1 0 0 0,-1 0-1 0 0,0 1 1 0 0,-17-17 0 0 0,20 24-53 0 0,0 0-1 0 0,-1 0 0 0 0,0 0 0 0 0,0 1 1 0 0,-1 0-1 0 0,1 1 0 0 0,-1 0 0 0 0,-16-5 1 0 0,-10-5-5 0 0,30 11-21 0 0,0 2 0 0 0,0-1 0 0 0,0 0-1 0 0,0 1 1 0 0,0 0 0 0 0,0 1 0 0 0,0 0 0 0 0,-1-1 0 0 0,-12 1 0 0 0,17 1-25 0 0,0 1-1 0 0,0-1 1 0 0,-1 1-1 0 0,1 0 1 0 0,0 0-1 0 0,0 0 1 0 0,0 0-1 0 0,0 0 1 0 0,0 0-1 0 0,0 0 0 0 0,0 1 1 0 0,-2 1-1 0 0,-22 24-577 0 0,18-19 381 0 0,4-2-357 0 0,0 0-1 0 0,0 0 1 0 0,1 1 0 0 0,-1-1-1 0 0,1 1 1 0 0,1 0 0 0 0,-3 7-1 0 0,2-2-732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4:4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1228 4775 0 0,'2'6'122'0'0,"0"-5"-37"0"0,-2-8 63 0 0,1-43 13064 0 0,-9 19-11772 0 0,-2-44-103 0 0,12 34-1090 0 0,-5-2 341 0 0,4-57 1 0 0,-1 95-540 0 0,0-1 0 0 0,-1 1 1 0 0,-1-10-1 0 0,-1-9 130 0 0,-4-37 269 0 0,3 2-380 0 0,2 39 21 0 0,1-37-1 0 0,1 47-66 0 0,-1-1-1 0 0,0 1 0 0 0,-2-13 1 0 0,3 19-7 0 0,-1-1 1 0 0,2 0 0 0 0,-1 0 0 0 0,1-6-1 0 0,0 7 7 0 0,0 0 1 0 0,-1 0-1 0 0,0 0 0 0 0,0 0 0 0 0,0 1 1 0 0,0-1-1 0 0,-1 0 0 0 0,-1-7 0 0 0,1 5 5 0 0,0 1 0 0 0,1-1 0 0 0,-1 0 0 0 0,1 0 0 0 0,1 0-1 0 0,-1 0 1 0 0,1 0 0 0 0,2-8 0 0 0,-2 7 17 0 0,0 1-1 0 0,-1 0 1 0 0,0-1 0 0 0,0 1 0 0 0,0-1-1 0 0,-1 1 1 0 0,0-1 0 0 0,-3-11-1 0 0,1 1 78 0 0,2 14-92 0 0,1-1 0 0 0,0 1 0 0 0,0 0-1 0 0,0-1 1 0 0,0 1 0 0 0,2-5 0 0 0,-1 5-4 0 0,-1-1 0 0 0,1 1 1 0 0,-1 0-1 0 0,0-1 0 0 0,0 1 1 0 0,-1-6-1 0 0,-9-77 419 0 0,8 47-80 0 0,2 28-280 0 0,-1 1 0 0 0,-4-15 0 0 0,0-4 67 0 0,6 17-86 0 0,-4-7 67 0 0,3 18-119 0 0,0 0-1 0 0,0-1 1 0 0,0 1 0 0 0,0 0-1 0 0,0 0 1 0 0,0 0-1 0 0,-1 0 1 0 0,1 0 0 0 0,0 0-1 0 0,-1 0 1 0 0,0-2 0 0 0,-4-8 80 0 0,5 4-81 0 0,3-1-13 0 0,-2 7 1 0 0,-1 1 0 0 0,0-1 0 0 0,0 1 0 0 0,0-1 0 0 0,0 1 0 0 0,0 0 0 0 0,0-1 0 0 0,0 1 0 0 0,0-1 0 0 0,0 1 0 0 0,0-1 0 0 0,0 1 0 0 0,0-1 0 0 0,0 1 0 0 0,0 0 0 0 0,0-1 0 0 0,0 1 0 0 0,0-1 0 0 0,-1 1 0 0 0,1-1 0 0 0,0 1 0 0 0,0 0 0 0 0,-1-1 0 0 0,1 1 0 0 0,-1-1 0 0 0,1 1 0 0 0,0-1 0 0 0,-1 1 0 0 0,1-1 0 0 0,0 1 0 0 0,0 0 0 0 0,-1-1 0 0 0,1 1 0 0 0,0-1 0 0 0,0 1 0 0 0,0-1 0 0 0,-1 1 0 0 0,1 0 0 0 0,0-1 0 0 0,0 1 0 0 0,0-1 0 0 0,0 1 0 0 0,0-1 0 0 0,0 1 0 0 0,0-1 0 0 0,0 1 0 0 0,0-1 0 0 0,0 1 0 0 0,1-1 0 0 0,-1 1 0 0 0,0-1 0 0 0,-1-8-498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1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2 640 3223 0 0,'-1'-7'434'0'0,"4"-12"12218"0"0,17 7-11851 0 0,0 0 1 0 0,-1-2-1 0 0,21-18 1 0 0,26-18 109 0 0,48-30-598 0 0,-48 33-3 0 0,90-49 0 0 0,-73 53-298 0 0,135-75 40 0 0,-157 79 180 0 0,-32 15 257 0 0,-23 18-262 0 0,0 1-1 0 0,12-9 0 0 0,-17 14-71 0 0,2-1-37 0 0,0 0 0 0 0,-1 0 0 0 0,1-1 1 0 0,-1 1-1 0 0,1 0 0 0 0,2-3 0 0 0,3-1-25 0 0,-4 4-67 0 0,-1 0 1 0 0,1 0 0 0 0,-1 0-1 0 0,1 0 1 0 0,-1 1-1 0 0,1 0 1 0 0,-1 0-1 0 0,1 0 1 0 0,-1 0 0 0 0,1 0-1 0 0,-1 1 1 0 0,1-1-1 0 0,-1 1 1 0 0,0 0 0 0 0,1 0-1 0 0,3 2 1 0 0,8 4 60 0 0,-1 0 0 0 0,18 12 0 0 0,-19-11-51 0 0,133 85 564 0 0,-56-33 111 0 0,116 55 1 0 0,92 6 14 0 0,-243-104-639 0 0,19 8 21 0 0,-38-13-356 0 0,11 4-438 0 0,-44-15 616 0 0,1 1-1 0 0,-1-1 1 0 0,0 1 0 0 0,0 0-1 0 0,0 0 1 0 0,0 1 0 0 0,0-1-1 0 0,0 1 1 0 0,4 4 0 0 0,-9 10-10149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1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66 2759 0 0,'-4'-3'11459'0'0,"3"6"-11196"0"0,1 1-1 0 0,-1-1 1 0 0,1 0-1 0 0,-1 0 1 0 0,1 1-1 0 0,0-1 1 0 0,1 0-1 0 0,-1 0 1 0 0,1 5 0 0 0,9 32 982 0 0,-9-35-1015 0 0,40 125 2410 0 0,-3-11-1380 0 0,29 77-186 0 0,5 21 88 0 0,-25-44-22 0 0,-17-40-520 0 0,-27-123-567 0 0,-3-5-19 0 0,1 0 0 0 0,0-1 0 0 0,1 1 0 0 0,-1 0 0 0 0,1 0 0 0 0,0-1 0 0 0,0 1-1 0 0,1-1 1 0 0,3 5 0 0 0,-6-8 42 0 0,38 10 128 0 0,131-8-153 0 0,55 5 26 0 0,-192-5-77 0 0,157 26 0 0 0,-123-14 18 0 0,55 14 28 0 0,-65-15-21 0 0,-29-8 3 0 0,-1 1 1 0 0,0 1-1 0 0,27 13 1 0 0,-47-19 24 0 0,14 6 0 0 0,-2 0 33 0 0,-15-8-83 0 0,-1 0 0 0 0,1 0 0 0 0,0 0 0 0 0,0 0 0 0 0,0 0 0 0 0,-1 0 0 0 0,1-1 0 0 0,0 1 0 0 0,0-1 0 0 0,-1 0 0 0 0,1 0 0 0 0,0 0 0 0 0,-1 0 0 0 0,1-1 1 0 0,2-1-1 0 0,7-2 1 0 0,61-27-44 0 0,59-21-76 0 0,-79 36 72 0 0,-20 5 0 0 0,42-9 0 0 0,-29 13 44 0 0,17-3 0 0 0,-51 8 1 0 0,-1 1 7 0 0,0-1 0 0 0,0 0-1 0 0,0-1 1 0 0,0 0 0 0 0,0 0 0 0 0,-1-1 0 0 0,19-13 0 0 0,-26 16-10 0 0,0-1 1 0 0,-1 1-1 0 0,1-1 0 0 0,-1 1 0 0 0,0-1 1 0 0,0 0-1 0 0,0 0 0 0 0,0 0 0 0 0,0 0 1 0 0,0 0-1 0 0,-1 0 0 0 0,0-1 1 0 0,0 1-1 0 0,0 0 0 0 0,0-1 0 0 0,0 1 1 0 0,0-1-1 0 0,-1 1 0 0 0,0-7 0 0 0,0-64-23 0 0,-17-137 0 0 0,10 145 22 0 0,-32-480 539 0 0,39 511-830 0 0,-2 1 1 0 0,-9-51-1 0 0,11 84-481 0 0,-4-11-4745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1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0,'0'0'4794'0'0,"5"4"-3164"0"0,0 5-1211 0 0,-1 1 0 0 0,0-1 0 0 0,0 1 0 0 0,-1 0 0 0 0,0 0 0 0 0,2 20 0 0 0,-2-17-146 0 0,32 183 2109 0 0,-19-50-1953 0 0,3 12-558 0 0,-11-126-441 0 0,-7-31 170 0 0,0 1 0 0 0,0-1 0 0 0,0 1 0 0 0,0-1 0 0 0,0 1 0 0 0,1-1 0 0 0,-1 0 1 0 0,1 0-1 0 0,-1 0 0 0 0,1 0 0 0 0,2 1 0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15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0,'0'0'586'0'0,"4"12"3015"0"0,16 74 4103 0 0,6 37-6024 0 0,17 92-276 0 0,-35-176-1387 0 0,2-1 1 0 0,1 0 0 0 0,2 0-1 0 0,21 42 1 0 0,-21-58-5693 0 0,-11-16 3911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5527 0 0,'5'-15'584'0'0,"-4"6"156"0"0,1 0 0 0 0,0 1 0 0 0,0-1 0 0 0,1 1 0 0 0,1 0 0 0 0,-1 0 0 0 0,1 0 0 0 0,0 0 0 0 0,1 1 0 0 0,0 0 0 0 0,9-11 1179 0 0,-14 18-1887 0 0,0 0 0 0 0,1 0 0 0 0,-1 0 1 0 0,0 0-1 0 0,1-1 0 0 0,-1 1 0 0 0,0 0 0 0 0,0 0 1 0 0,1 0-1 0 0,-1 0 0 0 0,0 0 0 0 0,1 0 0 0 0,-1 0 1 0 0,0 0-1 0 0,1 0 0 0 0,-1 0 0 0 0,0 0 0 0 0,1 1 0 0 0,-1-1 1 0 0,0 0-1 0 0,0 0 0 0 0,1 0 0 0 0,-1 0 0 0 0,0 0 1 0 0,0 1-1 0 0,1-1 0 0 0,-1 0 0 0 0,0 0 0 0 0,1 1 0 0 0,8 6 604 0 0,-6-3-508 0 0,-1 1 0 0 0,1-1 0 0 0,-1 1 0 0 0,1 0 0 0 0,-1 0 0 0 0,-1 0 0 0 0,1 0 0 0 0,0 6 0 0 0,6 42 516 0 0,-2 24 148 0 0,9 79-261 0 0,-14-147-603 0 0,2 20-309 0 0,2 0 0 0 0,0-1-1 0 0,2 1 1 0 0,16 43-1 0 0,-12-48-778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1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134 173 10967 0 0,'-1'-3'117'0'0,"0"0"0"0"0,-1 0 0 0 0,0 0 0 0 0,0 0 1 0 0,0 0-1 0 0,0 1 0 0 0,0-1 0 0 0,-1 1 0 0 0,-3-4 0 0 0,-4-4 27 0 0,9 9-64 0 0,-4-5 607 0 0,0 1 0 0 0,0 0 0 0 0,0 1 0 0 0,0-1 0 0 0,-9-4 0 0 0,13 8-606 0 0,0 1 1 0 0,0-1-1 0 0,0 1 1 0 0,0-1-1 0 0,0 1 1 0 0,-1-1 0 0 0,1 1-1 0 0,0 0 1 0 0,0-1-1 0 0,0 1 1 0 0,-1 0-1 0 0,1 0 1 0 0,0 0-1 0 0,0 0 1 0 0,-1 0 0 0 0,1 0-1 0 0,0 1 1 0 0,0-1-1 0 0,-1 0 1 0 0,1 1-1 0 0,0-1 1 0 0,0 0 0 0 0,0 1-1 0 0,0 0 1 0 0,0-1-1 0 0,0 1 1 0 0,0 0-1 0 0,0-1 1 0 0,0 1-1 0 0,0 0 1 0 0,0 0 0 0 0,0 0-1 0 0,0 0 1 0 0,0 0-1 0 0,1 0 1 0 0,-1 0-1 0 0,0 0 1 0 0,0 1 0 0 0,-2 4-38 0 0,0 1 0 0 0,1-1 1 0 0,-1 1-1 0 0,1-1 1 0 0,0 1-1 0 0,1 0 0 0 0,0 0 1 0 0,0 0-1 0 0,0-1 1 0 0,1 1-1 0 0,0 0 0 0 0,2 11 1 0 0,-1-7-41 0 0,0-1 0 0 0,2 0 0 0 0,-1 0 0 0 0,1-1 0 0 0,0 1 0 0 0,1 0 0 0 0,10 17 0 0 0,-10-20 48 0 0,1 0-1 0 0,1 0 1 0 0,-1-1 0 0 0,1 0-1 0 0,0 0 1 0 0,1 0 0 0 0,0-1 0 0 0,-1 0-1 0 0,1 0 1 0 0,1 0 0 0 0,-1-1-1 0 0,1-1 1 0 0,12 6 0 0 0,-14-7 28 0 0,1 0 1 0 0,-1-1-1 0 0,1 1 1 0 0,-1-1-1 0 0,1-1 1 0 0,-1 1-1 0 0,1-1 1 0 0,0 0-1 0 0,-1 0 1 0 0,1-1 0 0 0,0 0-1 0 0,-1 0 1 0 0,1-1-1 0 0,-1 0 1 0 0,1 0-1 0 0,-1 0 1 0 0,11-6-1 0 0,-11 3 34 0 0,0 1-1 0 0,0-1 1 0 0,0 0-1 0 0,0 0 1 0 0,-1-1-1 0 0,0 1 1 0 0,0-1-1 0 0,-1 0 1 0 0,0-1-1 0 0,5-8 1 0 0,-4 5 53 0 0,0 0 1 0 0,-1 0-1 0 0,-1 0 1 0 0,1-1-1 0 0,-2 0 1 0 0,3-15-1 0 0,-4 18-95 0 0,-1 0 0 0 0,0-1 0 0 0,0 1 0 0 0,-1 0-1 0 0,0 0 1 0 0,0 0 0 0 0,-1 0 0 0 0,0 1 0 0 0,-1-1-1 0 0,0 0 1 0 0,0 1 0 0 0,0 0 0 0 0,-1-1-1 0 0,0 1 1 0 0,0 1 0 0 0,-1-1 0 0 0,0 1 0 0 0,0-1-1 0 0,-1 2 1 0 0,1-1 0 0 0,-1 0 0 0 0,-1 1 0 0 0,1 0-1 0 0,-10-5 1 0 0,8 5-10 0 0,0 0 1 0 0,-1 0-1 0 0,0 1 0 0 0,0 0 1 0 0,0 1-1 0 0,0 0 0 0 0,-1 0 1 0 0,-11-1-1 0 0,18 3-174 0 0,0 1-1 0 0,0 0 1 0 0,0 0-1 0 0,0 0 1 0 0,0 0 0 0 0,0 0-1 0 0,0 1 1 0 0,0-1-1 0 0,0 1 1 0 0,0 0-1 0 0,0 0 1 0 0,1 0 0 0 0,-1 0-1 0 0,0 1 1 0 0,1-1-1 0 0,-1 1 1 0 0,1-1 0 0 0,-1 1-1 0 0,1 0 1 0 0,0 0-1 0 0,-1 0 1 0 0,1 0-1 0 0,0 0 1 0 0,1 1 0 0 0,-1-1-1 0 0,0 1 1 0 0,1-1-1 0 0,-1 1 1 0 0,1 0 0 0 0,-2 5-1 0 0,-4 10-5793 0 0,2 2-1784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0,'0'0'9136'0'0,"1"1"-7941"0"0,4 3-724 0 0,-1 0 0 0 0,0 0 0 0 0,0 0 0 0 0,0 1 0 0 0,-1-1 0 0 0,0 1 0 0 0,4 7 0 0 0,18 39 1043 0 0,-25-51-1505 0 0,18 43 594 0 0,-3 1 0 0 0,13 55 1 0 0,8 94-482 0 0,-31-154-285 0 0,-1-13-368 0 0,7 32-1 0 0,-7-18-2586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7367 0 0,'1'2'8148'0'0,"7"17"-6993"0"0,-1 1 0 0 0,0 0 0 0 0,4 26 0 0 0,1 5-547 0 0,16 42-250 0 0,31 122-370 0 0,-48-168-437 0 0,27 91-4336 0 0,-33-124-1047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48 15839 0 0,'-5'-1'374'0'0,"-8"0"-178"0"0,4 4 5545 0 0,25-12-5784 0 0,1 2 1 0 0,0 0-1 0 0,1 1 1 0 0,-1 1-1 0 0,1 0 1 0 0,0 1-1 0 0,32-2 1 0 0,-32 7-1443 0 0,0 2-393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14999 0 0,'0'0'1718'0'0,"8"1"-257"0"0,6 2-592 0 0,0 0 1 0 0,0-2-1 0 0,0 0 1 0 0,14 0-1 0 0,-7-2-1132 0 0,-1-1-1 0 0,0-1 0 0 0,0 0 1 0 0,27-9-1 0 0,-27 4-3045 0 0,21-11 0 0 0,-24 10 1103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24 13879 0 0,'0'0'631'0'0,"-5"-6"217"0"0,3 5-600 0 0,1-1-1 0 0,-1 1 1 0 0,0-1 0 0 0,1 1-1 0 0,-1 0 1 0 0,0-1 0 0 0,0 1 0 0 0,0 0-1 0 0,0 0 1 0 0,0 0 0 0 0,0 0-1 0 0,0 1 1 0 0,0-1 0 0 0,0 1-1 0 0,0-1 1 0 0,0 1 0 0 0,0 0 0 0 0,-3-1-1 0 0,3 2-141 0 0,0-1 1 0 0,0 1-1 0 0,0-1 0 0 0,0 1 0 0 0,0 0 1 0 0,0-1-1 0 0,0 1 0 0 0,0 0 0 0 0,1 0 0 0 0,-1 1 1 0 0,0-1-1 0 0,0 0 0 0 0,1 0 0 0 0,-1 1 0 0 0,-1 1 1 0 0,-2 3-72 0 0,1 0 1 0 0,0 1 0 0 0,0-1-1 0 0,0 1 1 0 0,1-1 0 0 0,0 1-1 0 0,0 0 1 0 0,-2 10 0 0 0,1 1-27 0 0,1-1 1 0 0,1 1 0 0 0,1 0 0 0 0,0 0 0 0 0,1 0 0 0 0,1 0 0 0 0,1 0 0 0 0,1 0 0 0 0,0-1 0 0 0,1 1-1 0 0,1-1 1 0 0,1 0 0 0 0,9 21 0 0 0,-11-30-10 0 0,1 0-1 0 0,0 0 1 0 0,1-1-1 0 0,-1 0 0 0 0,1 0 1 0 0,1 0-1 0 0,-1 0 1 0 0,1-1-1 0 0,0 0 1 0 0,1-1-1 0 0,-1 0 1 0 0,17 9-1 0 0,-16-11 27 0 0,-1 0 0 0 0,1 0 0 0 0,-1 0 0 0 0,1-1 0 0 0,0 0 0 0 0,0-1 0 0 0,0 0 0 0 0,1 0 0 0 0,-1-1 0 0 0,0 0 0 0 0,0 0 0 0 0,0-1 0 0 0,0 0 0 0 0,15-3 0 0 0,-18 2 64 0 0,0 0-1 0 0,0 0 1 0 0,0 0 0 0 0,0 0-1 0 0,-1-1 1 0 0,1 1 0 0 0,-1-1 0 0 0,1 0-1 0 0,-1-1 1 0 0,0 1 0 0 0,0-1-1 0 0,0 0 1 0 0,-1 0 0 0 0,0 0 0 0 0,1 0-1 0 0,-1-1 1 0 0,-1 1 0 0 0,1-1 0 0 0,-1 0-1 0 0,0 0 1 0 0,0 1 0 0 0,0-2-1 0 0,1-6 1 0 0,0 1 32 0 0,0 0 0 0 0,-2 0-1 0 0,1 0 1 0 0,-1 0 0 0 0,-1 0 0 0 0,0-1 0 0 0,-1 1-1 0 0,0 0 1 0 0,0 0 0 0 0,-1 0 0 0 0,-1 0-1 0 0,0 0 1 0 0,0 0 0 0 0,-1 0 0 0 0,-1 1 0 0 0,0 0-1 0 0,-8-13 1 0 0,-1 3-95 0 0,-34-37 0 0 0,39 49-256 0 0,1 0 0 0 0,-1 1-1 0 0,-1 0 1 0 0,1 1 0 0 0,-1 0 0 0 0,-16-8-1 0 0,16 8-370 0 0,-3-1-208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0,'0'0'1243'0'0,"7"15"4477"0"0,2 8-3679 0 0,0 0 0 0 0,10 47 1 0 0,1 52-2197 0 0,-9-49 302 0 0,-6-45-379 0 0,13 68-830 0 0,-13-79-16 0 0,0-1-1 0 0,1 1 0 0 0,12 24 1 0 0,-11-30-526 0 0,2-4-47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2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 5983 0 0,'-3'-15'638'0'0,"2"-8"9662"0"0,1 24-9746 0 0,8 17 46 0 0,-2-1-1 0 0,5 21 1 0 0,-2-7-416 0 0,31 132-56 0 0,-4-10-656 0 0,-11-56-2808 0 0,-22-84 1613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36 108 11975 0 0,'-3'-3'211'0'0,"0"-1"0"0"0,-1 0-1 0 0,0 1 1 0 0,0 0 0 0 0,0 0-1 0 0,-9-7 6472 0 0,13 10-6624 0 0,8-2 447 0 0,0-1 0 0 0,13-8 0 0 0,7-2-177 0 0,11-3-169 0 0,26-8-528 0 0,-57 22-137 0 0,0 0-1 0 0,0 0 1 0 0,1 1 0 0 0,-1 0-1 0 0,0 1 1 0 0,12 0-1 0 0,-5 2-1561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2759 0 0,'8'3'8546'0'0,"-1"-3"-7544"0"0,0 1 0 0 0,0-2 1 0 0,0 1-1 0 0,0-1 0 0 0,0 0 1 0 0,10-3-1 0 0,-8 2-713 0 0,-1 0 0 0 0,0 1 0 0 0,0 0 0 0 0,13 0 0 0 0,-7 1 18 0 0,-4 0 30 0 0,1 1 0 0 0,-1 0 0 0 0,1 1-1 0 0,11 2 1 0 0,-18-2-232 0 0,-1-1 1 0 0,1 1-1 0 0,0 0 0 0 0,-1 0 0 0 0,1 0 0 0 0,-1 0 1 0 0,0 0-1 0 0,0 1 0 0 0,0 0 0 0 0,0 0 0 0 0,0-1 1 0 0,0 1-1 0 0,-1 1 0 0 0,4 4 0 0 0,-2-1 38 0 0,0 0 1 0 0,-1 0-1 0 0,1 0 0 0 0,-2 1 1 0 0,1-1-1 0 0,-1 1 0 0 0,0 0 1 0 0,0 0-1 0 0,0 8 0 0 0,-2-11-139 0 0,1 1 0 0 0,-1-1 0 0 0,-1 1 0 0 0,1-1 0 0 0,-1 1 0 0 0,0-1 0 0 0,0 1 0 0 0,0-1-1 0 0,-1 0 1 0 0,0 0 0 0 0,0 1 0 0 0,0-1 0 0 0,-6 8 0 0 0,1-5-135 0 0,0 1 0 0 0,-1-1 1 0 0,0 0-1 0 0,0-1 0 0 0,-18 13 0 0 0,8-7-100 0 0,14-10 199 0 0,1-1-1 0 0,-1 0 0 0 0,0 0 1 0 0,1 0-1 0 0,-1 0 0 0 0,0-1 1 0 0,0 1-1 0 0,-1-1 1 0 0,1 0-1 0 0,0 0 0 0 0,0-1 1 0 0,0 1-1 0 0,-1-1 1 0 0,1 0-1 0 0,0 0 0 0 0,0 0 1 0 0,-1-1-1 0 0,1 1 0 0 0,0-1 1 0 0,0 0-1 0 0,0-1 1 0 0,0 1-1 0 0,0 0 0 0 0,0-1 1 0 0,-6-4-1 0 0,8 5 15 0 0,1 0 0 0 0,0 0 0 0 0,-1-1 0 0 0,1 1 0 0 0,0 0 0 0 0,0-1 0 0 0,0 1 0 0 0,0-1 1 0 0,0 1-1 0 0,0-1 0 0 0,1 0 0 0 0,-1 1 0 0 0,0-1 0 0 0,1 0 0 0 0,0 0 0 0 0,-1 1 0 0 0,1-1 0 0 0,0 0 0 0 0,0 0 0 0 0,0 0 0 0 0,0 1 0 0 0,0-1 0 0 0,0 0 0 0 0,0 0 0 0 0,1 1 0 0 0,-1-1 0 0 0,1 0 0 0 0,-1 0 0 0 0,2-2 0 0 0,-1 2 43 0 0,0 0 0 0 0,0-1-1 0 0,0 1 1 0 0,1 0-1 0 0,-1 0 1 0 0,1 0-1 0 0,-1 0 1 0 0,1 0 0 0 0,0 1-1 0 0,-1-1 1 0 0,1 0-1 0 0,0 1 1 0 0,0-1-1 0 0,1 1 1 0 0,-1 0 0 0 0,0-1-1 0 0,0 1 1 0 0,0 0-1 0 0,1 0 1 0 0,4 0-1 0 0,7 0 154 0 0,1 0 0 0 0,0 2 0 0 0,-1 0-1 0 0,1 1 1 0 0,-1 0 0 0 0,20 6-1 0 0,-4-2 50 0 0,-18-2-178 0 0,-1-1-1 0 0,1 2 0 0 0,-1-1 1 0 0,1 2-1 0 0,10 6 1 0 0,20 9-399 0 0,-12-8-4039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3223 0 0,'0'0'419'0'0,"3"-1"549"0"0,12-2 243 0 0,-11 3 1889 0 0,15 11-1771 0 0,-15-8-1097 0 0,1 0 1 0 0,-1 0-1 0 0,0 0 1 0 0,0 1-1 0 0,-1 0 1 0 0,1 0-1 0 0,-1 0 1 0 0,0 0-1 0 0,0 0 1 0 0,0 1-1 0 0,2 5 0 0 0,3 8 785 0 0,10 31-1 0 0,-11-29-791 0 0,30 89 1569 0 0,48 121 185 0 0,-73-202-1769 0 0,13 27 310 0 0,44 72-1 0 0,-54-100-425 0 0,21 50-1 0 0,-2-4-8 0 0,-10-22-376 0 0,-17-32-42 0 0,2-1 0 0 0,10 17 0 0 0,-17-32-993 0 0,3 1-354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0,'0'0'8663'0'0,"1"1"-8148"0"0,6 14-18 0 0,-1 0 0 0 0,0 0 0 0 0,-1 1 1 0 0,-1 0-1 0 0,2 17 0 0 0,8 26-34 0 0,-2-13-432 0 0,19 56 28 0 0,-23-83-1989 0 0,13 26 0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89 3679 0 0,'0'0'167'0'0,"-9"-13"11557"0"0,9 11-11524 0 0,0 1 0 0 0,0-1 0 0 0,1 1 0 0 0,-1 0 0 0 0,0-1 0 0 0,1 1 0 0 0,-1 0 0 0 0,1-1 0 0 0,0 1 0 0 0,-1 0 0 0 0,1 0 0 0 0,0 0 0 0 0,0-1 0 0 0,0 1 0 0 0,0 0 0 0 0,0 0 0 0 0,0 0 0 0 0,0 0 0 0 0,0 1-1 0 0,0-1 1 0 0,0 0 0 0 0,1 0 0 0 0,-1 1 0 0 0,0-1 0 0 0,0 0 0 0 0,3 0 0 0 0,2-1 12 0 0,0-1 1 0 0,1 1-1 0 0,-1 0 0 0 0,11-2 0 0 0,52-7 327 0 0,14-2-1382 0 0,-27 6-7556 0 0,-45 5 2639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73 11023 0 0,'-4'-2'53'0'0,"-95"-43"2845"0"0,85 39-2153 0 0,0 1 1 0 0,0 1-1 0 0,0 1 0 0 0,-1 0 1 0 0,-20-1-1 0 0,30 4-607 0 0,-1 0 0 0 0,1 0 0 0 0,-1 0 0 0 0,0 1 0 0 0,1 0-1 0 0,-1 0 1 0 0,1 1 0 0 0,-1 0 0 0 0,1 0 0 0 0,0 0 0 0 0,0 0 0 0 0,0 1 0 0 0,0 0 0 0 0,0 0 0 0 0,-7 6 0 0 0,5-2-78 0 0,-1 1 1 0 0,1 0 0 0 0,0 1-1 0 0,1-1 1 0 0,0 1 0 0 0,0 1-1 0 0,-5 11 1 0 0,5-11-51 0 0,1 1 1 0 0,0-1-1 0 0,0 1 0 0 0,2 0 1 0 0,-1 0-1 0 0,1 0 1 0 0,1 1-1 0 0,0-1 0 0 0,-1 18 1 0 0,3-14 27 0 0,1 1-1 0 0,1 0 1 0 0,0-1 0 0 0,1 1 0 0 0,6 19-1 0 0,-6-25-24 0 0,1-1 0 0 0,0 1 0 0 0,1-1 0 0 0,0 0-1 0 0,0 0 1 0 0,1-1 0 0 0,0 0 0 0 0,1 0 0 0 0,8 9-1 0 0,-6-9-2 0 0,1-1 0 0 0,-1 0 0 0 0,1 0 0 0 0,1-1-1 0 0,-1 0 1 0 0,1-1 0 0 0,0-1 0 0 0,0 1-1 0 0,0-2 1 0 0,0 1 0 0 0,1-2 0 0 0,0 1-1 0 0,0-2 1 0 0,-1 1 0 0 0,1-2 0 0 0,0 0-1 0 0,19-2 1 0 0,-19 1 57 0 0,-1 0 0 0 0,1-2 0 0 0,0 1 0 0 0,-1-1 0 0 0,1-1 0 0 0,-1 0 0 0 0,0-1 0 0 0,0 0 0 0 0,-1-1 0 0 0,0 0 0 0 0,0 0 0 0 0,0-1 0 0 0,0-1 0 0 0,-1 1 0 0 0,-1-2 0 0 0,1 1 0 0 0,10-15 0 0 0,-5 4 306 0 0,-2-1 0 0 0,21-43 0 0 0,-30 54-280 0 0,1 0 0 0 0,-1 0 0 0 0,0 0 0 0 0,-1-1 0 0 0,0 1-1 0 0,-1-1 1 0 0,0 1 0 0 0,0-1 0 0 0,-1 1 0 0 0,-2-13 0 0 0,2 16-38 0 0,-2 1-1 0 0,1 0 1 0 0,0 0 0 0 0,-1 0-1 0 0,0 0 1 0 0,0 0 0 0 0,-1 0-1 0 0,0 1 1 0 0,1-1-1 0 0,-1 1 1 0 0,-6-6 0 0 0,4 4 3 0 0,-2 0 0 0 0,1 1 0 0 0,0-1 0 0 0,-1 1 0 0 0,0 1 0 0 0,-13-7 0 0 0,3 3-68 0 0,-1 1-1 0 0,0 1 1 0 0,-1 1 0 0 0,1 0-1 0 0,-31-3 1 0 0,37 7-259 0 0,1 1 1 0 0,-14 0-1 0 0,10 2-2378 0 0,0 1-3513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4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2 458 6447 0 0,'0'0'499'0'0,"1"2"-328"0"0,-1-2 0 0 0,0 1 0 0 0,0-1 0 0 0,1 1 0 0 0,-1-1 1 0 0,0 1-1 0 0,0-1 0 0 0,0 1 0 0 0,0-1 0 0 0,0 1 1 0 0,0-1-1 0 0,0 1 0 0 0,0-1 0 0 0,0 1 0 0 0,0-1 0 0 0,0 1 1 0 0,0-1-1 0 0,-1 1 0 0 0,1-1 0 0 0,0 1 0 0 0,-1 0 0 0 0,1-1-142 0 0,0 0 0 0 0,0 0-1 0 0,0 0 1 0 0,0 0-1 0 0,0 0 1 0 0,0 0-1 0 0,0-1 1 0 0,-1 1-1 0 0,1 0 1 0 0,0 0-1 0 0,0 0 1 0 0,0 0-1 0 0,0 0 1 0 0,0 0-1 0 0,0 0 1 0 0,0 0-1 0 0,0-1 1 0 0,0 1 0 0 0,0 0-1 0 0,0 0 1 0 0,0 0-1 0 0,0 0 1 0 0,0 0-1 0 0,0 0 1 0 0,0 0-1 0 0,0-1 1 0 0,0 1-1 0 0,0 0 1 0 0,0 0-1 0 0,0 0 1 0 0,0 0-1 0 0,0 0 1 0 0,0 0-1 0 0,0 0 1 0 0,0-1 0 0 0,0 1-1 0 0,0 0 1 0 0,0 0-1 0 0,0 0 1 0 0,0 0-1 0 0,0 0 1 0 0,0 0-1 0 0,0 0 1 0 0,0 0-1 0 0,1-1 1 0 0,-1 1-1 0 0,0 0 1 0 0,0 0-1 0 0,0 0 1 0 0,0 0 0 0 0,0 0-1 0 0,0 0 1 0 0,0 0-1 0 0,1 0 1 0 0,1-3 62 0 0,0 1 0 0 0,0-1 0 0 0,1 1-1 0 0,-1 0 1 0 0,1 0 0 0 0,0 0 0 0 0,0 0 0 0 0,0 1 0 0 0,0-1 0 0 0,0 1 0 0 0,0-1 0 0 0,0 1 0 0 0,0 0 0 0 0,0 1 0 0 0,0-1 0 0 0,6 0 0 0 0,7-1 637 0 0,31 0 0 0 0,30 0 1049 0 0,88 5 1676 0 0,-22 7-2142 0 0,263-16 0 0 0,-309 5-985 0 0,-9 1 68 0 0,122 0 561 0 0,-35 1-231 0 0,-60-3-423 0 0,1 0-106 0 0,154-21 1 0 0,-207 14-26 0 0,111-3 1 0 0,75 5 74 0 0,-192 3-157 0 0,76-7 96 0 0,-113 10-170 0 0,0 0 0 0 0,31 4 0 0 0,-35-2-7 0 0,1 0-1 0 0,0-1 1 0 0,0 0 0 0 0,19-4-1 0 0,-8 0 20 0 0,40-1 0 0 0,-66 5-25 0 0,59 0 13 0 0,10 0-17 0 0,-63-1 3 0 0,0 2 0 0 0,0-1 0 0 0,9 3 0 0 0,8 0 0 0 0,-20-2 2 0 0,26 1 9 0 0,-28-2-12 0 0,-1 0 0 0 0,0 0 1 0 0,0 0-1 0 0,1-1 0 0 0,-1 1 1 0 0,0-1-1 0 0,0 1 0 0 0,0-1 1 0 0,0 0-1 0 0,1 0 0 0 0,-1 0 1 0 0,3-2-1 0 0,-4 3 3 0 0,-1-1-1 0 0,1 1 0 0 0,-1-1 1 0 0,1 0-1 0 0,-1 1 1 0 0,1-1-1 0 0,-1 0 0 0 0,1 1 1 0 0,-1-1-1 0 0,1 0 1 0 0,-1 0-1 0 0,0 1 1 0 0,0-1-1 0 0,1 0 0 0 0,-1 0 1 0 0,0 1-1 0 0,0-1 1 0 0,0 0-1 0 0,0 0 1 0 0,0 0-1 0 0,0 0 0 0 0,0 1 1 0 0,0-1-1 0 0,0-1 1 0 0,0 0 18 0 0,0-2 10 0 0,0 0 0 0 0,-1-1 0 0 0,1 1 1 0 0,-1 0-1 0 0,0 0 0 0 0,0-1 0 0 0,0 1 0 0 0,0 0 0 0 0,-1 0 0 0 0,0 0 0 0 0,0 0 0 0 0,0 0 1 0 0,-4-5-1 0 0,-4-4-5 0 0,-1-1 0 0 0,-15-13 1 0 0,4 4 37 0 0,-27-29 7 0 0,-68-57-1 0 0,77 73-597 0 0,39 36 168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4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 2759 0 0,'0'0'126'0'0,"-9"-1"20"0"0,7 1 381 0 0,1-1-1 0 0,-1 1 1 0 0,0 0-1 0 0,0 0 0 0 0,1 0 1 0 0,-1 0-1 0 0,0 0 0 0 0,0 0 1 0 0,1 0-1 0 0,-4 1 0 0 0,-3 0 2111 0 0,8 0-2562 0 0,-1-1 0 0 0,1 1-1 0 0,0-1 1 0 0,0 1 0 0 0,-1-1 0 0 0,1 1-1 0 0,0-1 1 0 0,0 1 0 0 0,-1 0 0 0 0,1-1 0 0 0,0 1-1 0 0,0-1 1 0 0,0 1 0 0 0,0-1 0 0 0,0 1-1 0 0,0 0 1 0 0,0-1 0 0 0,0 1 0 0 0,0-1-1 0 0,1 2 1 0 0,0 12 440 0 0,3-6-236 0 0,-1-1 0 0 0,1 1-1 0 0,1-1 1 0 0,-1 0 0 0 0,1-1-1 0 0,0 1 1 0 0,12 10-1 0 0,-7-7 29 0 0,50 58 941 0 0,60 63 275 0 0,-84-95-1129 0 0,60 46 1 0 0,-26-36-139 0 0,-104-74 174 0 0,3-1 1 0 0,-33-37-1 0 0,-32-33-401 0 0,-55-24-29 0 0,111 90-10 0 0,40 33 8 0 0,-1 0 1 0 0,1-1 0 0 0,0 1 0 0 0,0 0 0 0 0,0-1 0 0 0,-1 1 0 0 0,1 0-1 0 0,0-1 1 0 0,0 1 0 0 0,0-1 0 0 0,0 1 0 0 0,0 0 0 0 0,0-1 0 0 0,0 1-1 0 0,0 0 1 0 0,0-1 0 0 0,0 1 0 0 0,0-1 0 0 0,0 1 0 0 0,0 0 0 0 0,0-1 0 0 0,0 1-1 0 0,0 0 1 0 0,0-1 0 0 0,1 1 0 0 0,-1 0 0 0 0,0-1 0 0 0,0 1 0 0 0,0 0-1 0 0,1-1 1 0 0,-1 1 0 0 0,0 0 0 0 0,0-1 0 0 0,1 1 0 0 0,-1 0 0 0 0,0 0 0 0 0,1-1-1 0 0,-1 1 1 0 0,0 0 0 0 0,1 0 0 0 0,-1 0 0 0 0,0-1 0 0 0,1 1 0 0 0,-1 0-1 0 0,0 0 1 0 0,1 0 0 0 0,23-1 87 0 0,278 30 2772 0 0,-210-22-2175 0 0,199-2 431 0 0,-1-25-532 0 0,281 11 706 0 0,-466 13-1132 0 0,133 2 349 0 0,-12 3-221 0 0,-158-8-205 0 0,-22 1 51 0 0,-1-3-1 0 0,78-10 1 0 0,-103 9-89 0 0,-1 0-1 0 0,1 2 1 0 0,20 1 0 0 0,2 1 4 0 0,-1-5 6 0 0,-26 2-12 0 0,24 0-1 0 0,56 7 90 0 0,-87-6-113 0 0,0 0 0 0 0,1 0 0 0 0,-1-1 0 0 0,14-2 0 0 0,-22 3-15 0 0,7-1 31 0 0,20-1-9 0 0,-18 1 51 0 0,18 1 277 0 0,-7 2-308 0 0,-10-1-82 0 0,0 0 0 0 0,1-1-1 0 0,-1 0 1 0 0,0 0-1 0 0,0-1 1 0 0,14-3 0 0 0,8-3-84 0 0,-29 6-104 0 0,3 0 295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10 256 7855 0 0,'-1'-6'248'0'0,"1"2"-37"0"0,0 1 1 0 0,-1-1 0 0 0,0 0 0 0 0,0 0-1 0 0,0 1 1 0 0,-3-8 6596 0 0,8 26-5887 0 0,-1-4-708 0 0,-1 0 0 0 0,0 0 0 0 0,-1 0 0 0 0,0 0 0 0 0,-1 15 0 0 0,0 7 98 0 0,3 14-254 0 0,-2 0 0 0 0,-3 0 0 0 0,-6 47 0 0 0,6-79-77 0 0,2-15-42 0 0,0-8-8 0 0,8-211-157 0 0,-3 123 230 0 0,-2 38 221 0 0,18-110 0 0 0,-20 163-195 0 0,0 4-15 0 0,-1-1 1 0 0,0 1-1 0 0,1-1 0 0 0,-1 1 1 0 0,1-1-1 0 0,0 1 0 0 0,-1 0 0 0 0,1-1 1 0 0,0 1-1 0 0,0 0 0 0 0,0-1 1 0 0,2-1-1 0 0,-2 3-6 0 0,0 1 0 0 0,0-1 0 0 0,0 1 0 0 0,-1-1-1 0 0,1 1 1 0 0,0 0 0 0 0,0-1 0 0 0,-1 1 0 0 0,1 0 0 0 0,0-1 0 0 0,-1 1 0 0 0,1 0 0 0 0,-1 0 0 0 0,2 1 0 0 0,3 11-10 0 0,1 0 1 0 0,-1 0-1 0 0,-1 0 1 0 0,-1 1 0 0 0,0-1-1 0 0,2 20 1 0 0,-1-11 101 0 0,32 229-20 0 0,-28-224-69 0 0,-7-26 42 0 0,0-1-47 0 0,0 0-1 0 0,0-1 1 0 0,0 1 0 0 0,-1-1-1 0 0,1 1 1 0 0,0-1-1 0 0,0 1 1 0 0,0-1-1 0 0,0 0 1 0 0,-1 1 0 0 0,1-1-1 0 0,0 0 1 0 0,-1 1-1 0 0,1-1 1 0 0,0 0 0 0 0,-1 0-1 0 0,1 0 1 0 0,-1 0-1 0 0,1 0 1 0 0,-1 0-1 0 0,0 0 1 0 0,1 0 0 0 0,-1 0-1 0 0,1-1 1 0 0,-1-1 1 0 0,14-39 60 0 0,-1 0 0 0 0,8-58 0 0 0,-9 37-71 0 0,-3 16 52 0 0,-7 29-34 0 0,1 0 0 0 0,2 0 0 0 0,-1 0 0 0 0,10-21 0 0 0,-13 37-2 0 0,0 0 1 0 0,0 0 0 0 0,0 1 0 0 0,0-1 0 0 0,0 0 0 0 0,1 1 0 0 0,-1-1 0 0 0,3-2 0 0 0,-3 3 68 0 0,0 2-5 0 0,2 3-30 0 0,0 0 1 0 0,0 0 0 0 0,0 0-1 0 0,-1 0 1 0 0,1 0-1 0 0,-1 1 1 0 0,0-1-1 0 0,1 8 1 0 0,11 43 401 0 0,-10-35-339 0 0,8 37 98 0 0,26 101 295 0 0,-32-139-657 0 0,1-1 0 0 0,1 0 0 0 0,0 0 0 0 0,2 0 0 0 0,0-1 0 0 0,13 17 0 0 0,-21-31-297 0 0,4 4 108 0 0,1-3-5189 0 0,4 2 3399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54 157 7975 0 0,'0'0'720'0'0,"11"-5"1196"0"0,-9 3-1607 0 0,0 0 0 0 0,0 0 0 0 0,0-1-1 0 0,-1 1 1 0 0,1-1 0 0 0,-1 1 0 0 0,0-1 0 0 0,1 0-1 0 0,-1 1 1 0 0,0-1 0 0 0,0-4 0 0 0,7-33 1437 0 0,-7 33-1309 0 0,-1-1 0 0 0,0 1 0 0 0,-1-14-1 0 0,1 19-327 0 0,0 1 0 0 0,0-1 0 0 0,-1 0-1 0 0,1 1 1 0 0,0-1 0 0 0,-1 0-1 0 0,1 1 1 0 0,-1-1 0 0 0,0 1 0 0 0,0-1-1 0 0,1 1 1 0 0,-1-1 0 0 0,0 1 0 0 0,0-1-1 0 0,-1 1 1 0 0,1 0 0 0 0,0 0 0 0 0,0 0-1 0 0,0-1 1 0 0,-1 1 0 0 0,1 0-1 0 0,-3-1 1 0 0,2 2-22 0 0,1 0 0 0 0,-1 0 0 0 0,1-1 0 0 0,-1 2 0 0 0,1-1-1 0 0,-1 0 1 0 0,1 0 0 0 0,0 0 0 0 0,-1 1 0 0 0,1-1 0 0 0,-1 1 0 0 0,1-1-1 0 0,0 1 1 0 0,-1-1 0 0 0,1 1 0 0 0,0 0 0 0 0,0 0 0 0 0,-2 0 0 0 0,0 1 8 0 0,0 1 1 0 0,1-1 0 0 0,-1 0 0 0 0,1 1 0 0 0,-1-1 0 0 0,-3 6-1 0 0,3-4-18 0 0,1 1 0 0 0,-1 0 0 0 0,1 1 0 0 0,0-1-1 0 0,0 0 1 0 0,0 1 0 0 0,1-1 0 0 0,0 1 0 0 0,-1 8-1 0 0,2-4 57 0 0,0 0-1 0 0,1-1 1 0 0,0 1 0 0 0,5 17-1 0 0,-4-18-72 0 0,0 0 0 0 0,1 0 1 0 0,1 0-1 0 0,-1-1 0 0 0,1 1 0 0 0,1-1 0 0 0,-1 0 0 0 0,10 11 0 0 0,-10-14-56 0 0,1 0 0 0 0,0 0 0 0 0,0 0 0 0 0,0-1 0 0 0,1 0 0 0 0,0 0 0 0 0,0-1 0 0 0,0 1 0 0 0,0-1 0 0 0,0-1 0 0 0,0 1 0 0 0,9 2 0 0 0,-3-2-266 0 0,1-1-1 0 0,-1 0 0 0 0,0-1 1 0 0,1 0-1 0 0,24-1 0 0 0,-27-1-1063 0 0,1-1-1 0 0,-1 0 0 0 0,0 0 1 0 0,13-5-1 0 0,-10 1-4897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34 11231 0 0,'0'-6'213'0'0,"0"5"-137"0"0,0 0-1 0 0,0 0 1 0 0,0 0 0 0 0,-1 0-1 0 0,1 0 1 0 0,0 0 0 0 0,0 0-1 0 0,-1 0 1 0 0,1 0-1 0 0,-1 0 1 0 0,1 0 0 0 0,-1-1-1 0 0,0 1 46 0 0,1 0-1 0 0,-1 0 1 0 0,1 0-1 0 0,-1 1 1 0 0,1-1-1 0 0,-1 0 1 0 0,1 1-1 0 0,-1-1 1 0 0,0 0-1 0 0,1 1 1 0 0,-1-1-1 0 0,0 1 1 0 0,0-1-1 0 0,1 1 1 0 0,-1-1-1 0 0,0 1 1 0 0,0-1 0 0 0,0 1-1 0 0,0 0 1 0 0,0-1-1 0 0,1 1 1 0 0,-1 0-1 0 0,0 0 1 0 0,0 0-1 0 0,0 0 1 0 0,0 0-1 0 0,0 0 1 0 0,0 0-1 0 0,0 0 1 0 0,0 0-1 0 0,0 0 1 0 0,0 1-1 0 0,1-1 1 0 0,-1 0-1 0 0,0 1 1 0 0,0-1-1 0 0,0 0 1 0 0,0 1-1 0 0,1-1 1 0 0,-1 1-1 0 0,0-1 1 0 0,0 1-1 0 0,1 0 1 0 0,-1-1-1 0 0,0 1 1 0 0,1 0-1 0 0,-1-1 1 0 0,1 1-1 0 0,-1 0 1 0 0,1 0-1 0 0,-1 1 1 0 0,-5 6 240 0 0,1 1 1 0 0,1 0-1 0 0,-1 1 1 0 0,2-1-1 0 0,-1 1 1 0 0,1 0 0 0 0,1 0-1 0 0,-1 0 1 0 0,2 0-1 0 0,-2 16 1 0 0,3-20-305 0 0,0 0 0 0 0,0 0 0 0 0,0-1 0 0 0,1 1 0 0 0,0 0 1 0 0,0-1-1 0 0,0 1 0 0 0,1 0 0 0 0,-1-1 0 0 0,2 0 0 0 0,-1 1 1 0 0,0-1-1 0 0,1 0 0 0 0,0 0 0 0 0,0 0 0 0 0,1-1 0 0 0,-1 1 1 0 0,1-1-1 0 0,0 0 0 0 0,6 6 0 0 0,-5-7-37 0 0,0-1-1 0 0,0 1 1 0 0,0-1 0 0 0,0 0-1 0 0,1 0 1 0 0,-1 0 0 0 0,0-1 0 0 0,1 0-1 0 0,0 0 1 0 0,-1 0 0 0 0,1-1-1 0 0,-1 0 1 0 0,8-1 0 0 0,1 0-297 0 0,0 0 1 0 0,-1-2 0 0 0,1 0 0 0 0,16-5 0 0 0,-24 6-464 0 0,0-1-1 0 0,0 1 1 0 0,9-7 0 0 0,5-6-5568 0 0,-11 6 458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0,'0'0'208'0'0,"3"6"2024"0"0,23 58 7346 0 0,22 90-5837 0 0,-18 11-1970 0 0,-12-62-1085 0 0,-10-76-515 0 0,-8-26-118 0 0,6-16 11 0 0,1-20-156 0 0,3-42 0 0 0,5-29-76 0 0,-14 100 162 0 0,0 1-1 0 0,1-1 1 0 0,-1 0-1 0 0,1 1 0 0 0,0-1 1 0 0,1 1-1 0 0,-1 0 1 0 0,1 0-1 0 0,0 0 1 0 0,5-6-1 0 0,-7 10 8 0 0,-1 1 0 0 0,0 0-1 0 0,1-1 1 0 0,-1 1 0 0 0,0 0 0 0 0,1-1-1 0 0,-1 1 1 0 0,0 0 0 0 0,1 0-1 0 0,-1-1 1 0 0,1 1 0 0 0,-1 0 0 0 0,0 0-1 0 0,1 0 1 0 0,-1 0 0 0 0,1-1 0 0 0,-1 1-1 0 0,1 0 1 0 0,-1 0 0 0 0,1 0 0 0 0,-1 0-1 0 0,0 0 1 0 0,1 0 0 0 0,-1 0 0 0 0,1 0-1 0 0,-1 0 1 0 0,1 1 0 0 0,-1-1-1 0 0,1 0 1 0 0,-1 0 0 0 0,0 0 0 0 0,1 0-1 0 0,-1 1 1 0 0,1-1 0 0 0,9 10 44 0 0,-10-9-40 0 0,7 9 132 0 0,-1 1-1 0 0,10 20 1 0 0,0 2 72 0 0,8 12-11 0 0,-10-17-151 0 0,33 48 0 0 0,-35-59-244 0 0,15 18-283 0 0,-24-33 159 0 0,-1 1 0 0 0,1-1-1 0 0,-1 0 1 0 0,1 0 0 0 0,0 0 0 0 0,-1-1 0 0 0,1 1 0 0 0,0-1 0 0 0,0 1-1 0 0,0-1 1 0 0,4 1 0 0 0,3 0-1327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11975 0 0,'0'0'1083'0'0,"-16"1"-182"0"0,12-1-460 0 0,-1 0 0 0 0,1 0 0 0 0,0 1 0 0 0,0 0 0 0 0,0-1 0 0 0,0 2 0 0 0,0-1 0 0 0,0 0 0 0 0,0 1 0 0 0,-6 3 0 0 0,7-3-330 0 0,-1 1-1 0 0,1-1 0 0 0,0 1 1 0 0,0 0-1 0 0,0 0 0 0 0,0 0 0 0 0,1 0 1 0 0,-1 0-1 0 0,1 1 0 0 0,0-1 1 0 0,-3 6-1 0 0,3-3-56 0 0,-1 1 1 0 0,1-1 0 0 0,0 1-1 0 0,0-1 1 0 0,1 1-1 0 0,0 0 1 0 0,0 0-1 0 0,1 0 1 0 0,0-1 0 0 0,0 1-1 0 0,0 0 1 0 0,3 13-1 0 0,-1-15-42 0 0,-1 0-1 0 0,0 0 0 0 0,1 0 1 0 0,0-1-1 0 0,0 1 0 0 0,1-1 1 0 0,-1 1-1 0 0,1-1 0 0 0,0 0 1 0 0,0 0-1 0 0,0 0 0 0 0,1 0 1 0 0,-1 0-1 0 0,1-1 0 0 0,0 1 1 0 0,0-1-1 0 0,8 5 0 0 0,-10-8-7 0 0,0 1 0 0 0,0 0 0 0 0,-1-1 0 0 0,1 1 1 0 0,0-1-1 0 0,0 1 0 0 0,0-1 0 0 0,0 0 0 0 0,0 0 0 0 0,0 0 0 0 0,0 0 0 0 0,-1 0 0 0 0,1 0 0 0 0,0-1 0 0 0,0 1 0 0 0,0 0 1 0 0,0-1-1 0 0,0 0 0 0 0,-1 1 0 0 0,1-1 0 0 0,0 0 0 0 0,-1 0 0 0 0,1 0 0 0 0,0 0 0 0 0,-1 0 0 0 0,1 0 0 0 0,-1-1 0 0 0,0 1 0 0 0,3-3 1 0 0,-1 1 55 0 0,0-1 0 0 0,-1 1 0 0 0,1-1 0 0 0,-1 1 1 0 0,0-1-1 0 0,0 0 0 0 0,0 0 0 0 0,-1 0 1 0 0,1 0-1 0 0,-1 0 0 0 0,0-1 0 0 0,1-4 0 0 0,-2 1-62 0 0,-1 0-1 0 0,0 0 0 0 0,-1 1 1 0 0,0-1-1 0 0,0 0 0 0 0,0 1 0 0 0,-6-11 1 0 0,8 17 1 0 0,-1-1-11 0 0,-13-24-80 0 0,14 25 145 0 0,1 15 314 0 0,2-3-252 0 0,1-1 0 0 0,0 1 0 0 0,0-1 1 0 0,1-1-1 0 0,0 1 0 0 0,1-1 0 0 0,0 1 0 0 0,1-2 0 0 0,-1 1 1 0 0,2-1-1 0 0,-1 0 0 0 0,17 13 0 0 0,-21-19-336 0 0,1 0-1 0 0,0 0 0 0 0,0 0 1 0 0,0 0-1 0 0,0-1 1 0 0,0 0-1 0 0,0 1 0 0 0,0-1 1 0 0,1-1-1 0 0,-1 1 1 0 0,0-1-1 0 0,1 0 1 0 0,-1 0-1 0 0,0 0 0 0 0,0 0 1 0 0,1-1-1 0 0,-1 1 1 0 0,0-1-1 0 0,0-1 0 0 0,6-1 1 0 0,2 0-6822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2759 0 0,'0'0'11039'0'0,"0"1"-10630"0"0,1 18 289 0 0,0 1-1 0 0,-2-1 0 0 0,0 0 1 0 0,-2 0-1 0 0,-6 27 0 0 0,-4 41 579 0 0,-15 144-336 0 0,23-185-1965 0 0,4-32 124 0 0,0 1 1 0 0,-6 23 0 0 0,4-28-716 0 0,-1-3-58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2303 0 0,'0'0'427'0'0,"2"2"950"0"0,13 12 4123 0 0,-13-13-5218 0 0,-1 0-1 0 0,1 0 0 0 0,0 1 1 0 0,0-1-1 0 0,-1 1 1 0 0,1-1-1 0 0,-1 1 1 0 0,1 0-1 0 0,-1 0 0 0 0,0-1 1 0 0,0 1-1 0 0,0 0 1 0 0,0 0-1 0 0,2 4 1 0 0,1 16 728 0 0,0 1-1 0 0,-2-1 1 0 0,0 0 0 0 0,-2 28 0 0 0,0-45-955 0 0,0-4-62 0 0,4 30 68 0 0,13-59-406 0 0,-11 13 290 0 0,7-25 1 0 0,-9 27 46 0 0,0 1 1 0 0,0 0-1 0 0,1 0 1 0 0,7-12-1 0 0,-3 7 4 0 0,8-13 89 0 0,-16 28-34 0 0,0 1-1 0 0,0-1 0 0 0,0 1 1 0 0,1-1-1 0 0,-1 1 1 0 0,1 0-1 0 0,-1 0 1 0 0,1 0-1 0 0,-1 0 1 0 0,1 0-1 0 0,0 0 0 0 0,-1 0 1 0 0,1 0-1 0 0,0 1 1 0 0,2-1-1 0 0,-2 0 19 0 0,-1 1 0 0 0,0 0 0 0 0,1 0 0 0 0,-1 0 0 0 0,1 0 0 0 0,-1 1 0 0 0,0-1 0 0 0,1 0 0 0 0,-1 0 0 0 0,1 1 0 0 0,-1-1 0 0 0,0 1 0 0 0,0 0 0 0 0,1-1 0 0 0,-1 1 0 0 0,0 0 0 0 0,0 0 0 0 0,2 1 0 0 0,17 20 732 0 0,-14-14-550 0 0,1 1-28 0 0,0 1 0 0 0,-1 0 0 0 0,-1 0-1 0 0,5 12 1 0 0,-4-10-188 0 0,17 50 9 0 0,-15-41-559 0 0,11 25 1 0 0,-19-44 376 0 0,1 0 0 0 0,1-1 1 0 0,-1 1-1 0 0,0 0 0 0 0,0-1 1 0 0,0 1-1 0 0,1-1 0 0 0,-1 1 0 0 0,1-1 1 0 0,2 2-1 0 0,6 0-3455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0,'2'4'816'0'0,"1"3"-656"0"0,-2 4-160 0 0,0-2 0 0 0,1-1 832 0 0,1 1 128 0 0,0 2 24 0 0,2 1 8 0 0,-2 0-576 0 0,1-1-104 0 0,0 0-24 0 0,1-2-8 0 0,-2 0-216 0 0,2 1-64 0 0,0 0 0 0 0,0-1 0 0 0,0-1-1240 0 0,-2 0-296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38 13503 0 0,'-5'-5'512'0'0,"3"3"-335"0"0,0 0-1 0 0,0 0 0 0 0,1-1 0 0 0,-1 1 1 0 0,0 0-1 0 0,1-1 0 0 0,0 1 0 0 0,-1-1 1 0 0,0-3-1 0 0,2 6-131 0 0,0 0 1 0 0,0-1-1 0 0,1 1 0 0 0,-1 0 0 0 0,0-1 1 0 0,0 1-1 0 0,1 0 0 0 0,-1 0 1 0 0,0-1-1 0 0,0 1 0 0 0,1 0 0 0 0,-1 0 1 0 0,0-1-1 0 0,1 1 0 0 0,-1 0 1 0 0,0 0-1 0 0,1 0 0 0 0,-1 0 1 0 0,1-1-1 0 0,-1 1 0 0 0,0 0 0 0 0,1 0 1 0 0,-1 0-1 0 0,0 0 0 0 0,1 0 1 0 0,-1 0-1 0 0,1 0 0 0 0,-1 0 0 0 0,0 0 1 0 0,1 0-1 0 0,0 0 0 0 0,15 2-179 0 0,-14-2 178 0 0,4 1-481 0 0,0 1 1 0 0,1 0 0 0 0,-1 0-1 0 0,0 0 1 0 0,0 0 0 0 0,8 6-1 0 0,-4-3-1419 0 0,0 0-2779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8207 0 0,'0'0'742'0'0,"-14"6"2022"0"0,-41 20 2077 0 0,55-26-4834 0 0,0 1 0 0 0,-1-1-1 0 0,1 0 1 0 0,0 0 0 0 0,0 0 0 0 0,-1 1 0 0 0,1-1-1 0 0,0 0 1 0 0,0 0 0 0 0,-1 1 0 0 0,1-1 0 0 0,0 0-1 0 0,0 1 1 0 0,-1-1 0 0 0,1 0 0 0 0,0 1 0 0 0,0-1 0 0 0,0 0-1 0 0,0 1 1 0 0,0-1 0 0 0,0 0 0 0 0,0 1 0 0 0,0-1-1 0 0,0 1 1 0 0,0-1 0 0 0,0 0 0 0 0,0 1 0 0 0,0-1-1 0 0,0 0 1 0 0,0 1 0 0 0,0-1 0 0 0,0 0 0 0 0,0 1 0 0 0,0-1-1 0 0,1 1 1 0 0,4 10-13 0 0,5-1 19 0 0,0 1 0 0 0,1-2 0 0 0,1 1 0 0 0,-1-2-1 0 0,1 1 1 0 0,21 10 0 0 0,-16-10 766 0 0,0 2-1 0 0,29 24 0 0 0,-44-34-691 0 0,22 25 1693 0 0,-22-24-1572 0 0,-1 0 0 0 0,0 0-1 0 0,0 0 1 0 0,0 0 0 0 0,0 1 0 0 0,0-1 0 0 0,0 0 0 0 0,0 0 0 0 0,-1 1 0 0 0,1-1-1 0 0,-1 1 1 0 0,1 3 0 0 0,-3-3-5 0 0,-1-1-1 0 0,1 1 1 0 0,0-1 0 0 0,-1 0-1 0 0,-4 4 1 0 0,-3 1 7 0 0,-1-1 1 0 0,-19 9-1 0 0,28-14-208 0 0,-3 0-89 0 0,1 1 0 0 0,-1-1 0 0 0,1 0 0 0 0,-1-1 0 0 0,0 1 0 0 0,0-1 0 0 0,1 0 0 0 0,-1 0-1 0 0,0 0 1 0 0,0-1 0 0 0,-7-1 0 0 0,12 1-404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5983 0 0,'0'0'8363'0'0,"7"4"-6950"0"0,-4-1-1213 0 0,0 0-1 0 0,-1 1 1 0 0,1-1-1 0 0,0 1 1 0 0,-1-1-1 0 0,0 1 1 0 0,0 0-1 0 0,0 0 1 0 0,0 0-1 0 0,1 5 1 0 0,11 45 1168 0 0,-12-41-1059 0 0,9 47 723 0 0,-8-54-954 0 0,-3-6-75 0 0,0 1 1 0 0,0-1-1 0 0,0 0 1 0 0,0 0-1 0 0,0 0 1 0 0,0 0-1 0 0,0 0 1 0 0,0 0-1 0 0,0 1 1 0 0,0-1-1 0 0,0 0 1 0 0,0 0 0 0 0,1 0-1 0 0,-1 0 1 0 0,0 0-1 0 0,0 0 1 0 0,0 0-1 0 0,0 1 1 0 0,0-1-1 0 0,0 0 1 0 0,0 0-1 0 0,1 0 1 0 0,-1 0 0 0 0,0 0-1 0 0,0 0 1 0 0,0 0-1 0 0,0 0 1 0 0,0 0-1 0 0,0 0 1 0 0,1 0-1 0 0,-1 0 1 0 0,0 0-1 0 0,0 0 1 0 0,0 0-1 0 0,0 0 1 0 0,0 0 0 0 0,1 0-1 0 0,-1 0 1 0 0,0 0-1 0 0,0 0 1 0 0,0 0-1 0 0,0 0 1 0 0,0 0-1 0 0,0 0 1 0 0,1 0-1 0 0,-1 0 1 0 0,0 0-1 0 0,0 0 1 0 0,0-1 0 0 0,5-8 35 0 0,3-14-129 0 0,-8 22 85 0 0,9-42-249 0 0,-5 21-62 0 0,10-29 1 0 0,-12 43 274 0 0,-2 6 32 0 0,1 0 1 0 0,0 0 0 0 0,-1 1 0 0 0,1-1-1 0 0,0 0 1 0 0,0 0 0 0 0,0 0-1 0 0,0 1 1 0 0,0-1 0 0 0,2-2 0 0 0,-2 3 149 0 0,8 13 200 0 0,0 9 231 0 0,11 41 0 0 0,-18-56-515 0 0,2 5 36 0 0,3 1-19 0 0,-1-2 1 0 0,5-28 32 0 0,40-134-206 0 0,-47 141 53 0 0,-2 5 41 0 0,0 0 0 0 0,1 0 0 0 0,0 0-1 0 0,4-7 1 0 0,-6 11 13 0 0,1 1 1 0 0,-1-1-1 0 0,0 0 0 0 0,0 1 1 0 0,1-1-1 0 0,-1 1 0 0 0,1 0 0 0 0,-1-1 1 0 0,1 1-1 0 0,-1 0 0 0 0,1 0 0 0 0,0 0 1 0 0,0 0-1 0 0,0 0 0 0 0,0 0 1 0 0,-1 0-1 0 0,5 0 0 0 0,-5 1 21 0 0,0 0-1 0 0,0 0 1 0 0,0 1 0 0 0,0-1-1 0 0,0 0 1 0 0,0 1 0 0 0,0-1-1 0 0,0 1 1 0 0,0-1-1 0 0,0 1 1 0 0,0 0 0 0 0,0-1-1 0 0,0 1 1 0 0,0 0 0 0 0,0-1-1 0 0,0 1 1 0 0,0 1-1 0 0,14 17 457 0 0,-12-15-385 0 0,6 10 430 0 0,-1 0 0 0 0,9 20 0 0 0,10 18 380 0 0,-16-34-619 0 0,-5-8-209 0 0,1 1 0 0 0,0-1-1 0 0,1 1 1 0 0,0-2-1 0 0,0 1 1 0 0,15 11 0 0 0,-16-15-316 0 0,27 17-3115 0 0,-27-19 1725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21 1375 0 0,'0'0'66'0'0,"1"2"-8"0"0,1 8 273 0 0,3 6 6567 0 0,-4-14-6508 0 0,-1-1 1 0 0,1 1-1 0 0,-1-1 0 0 0,0 1 1 0 0,1-1-1 0 0,-1 1 1 0 0,0-1-1 0 0,0 1 1 0 0,0-1-1 0 0,0 1 1 0 0,0 0-1 0 0,0-1 1 0 0,0 1-1 0 0,0-1 1 0 0,-1 3-1 0 0,0-3 166 0 0,-10 10 1880 0 0,10-11-2390 0 0,0 0-1 0 0,0-1 0 0 0,-1 1 1 0 0,1 0-1 0 0,0-1 1 0 0,0 1-1 0 0,0-1 1 0 0,0 1-1 0 0,0-1 0 0 0,0 0 1 0 0,0 1-1 0 0,0-1 1 0 0,0 0-1 0 0,1 0 0 0 0,-1 0 1 0 0,0 0-1 0 0,0 1 1 0 0,1-1-1 0 0,-1 0 1 0 0,0 0-1 0 0,1-1 0 0 0,-1 1 1 0 0,1 0-1 0 0,0 0 1 0 0,-1 0-1 0 0,1 0 0 0 0,0 0 1 0 0,-1 0-1 0 0,1-2 1 0 0,-1-4-68 0 0,0 1 0 0 0,0-1 1 0 0,0-10-1 0 0,1 16 19 0 0,1 0 0 0 0,-1 0 0 0 0,0-1 0 0 0,1 1 0 0 0,-1 0 0 0 0,0 0 0 0 0,1 0 0 0 0,-1 0 0 0 0,1 0 0 0 0,0 0 0 0 0,-1 0-1 0 0,1 0 1 0 0,0 0 0 0 0,0 0 0 0 0,-1 0 0 0 0,1 0 0 0 0,0 0 0 0 0,0 0 0 0 0,0 1 0 0 0,0-1 0 0 0,0 0 0 0 0,0 1 0 0 0,0-1 0 0 0,1 1 0 0 0,-1-1 0 0 0,0 1 0 0 0,0 0-1 0 0,0-1 1 0 0,0 1 0 0 0,1 0 0 0 0,-1 0 0 0 0,0 0 0 0 0,0 0 0 0 0,1 0 0 0 0,-1 0 0 0 0,2 0 0 0 0,-2 1 59 0 0,1 0-1 0 0,-1-1 1 0 0,1 1 0 0 0,0 0-1 0 0,-1 0 1 0 0,1 1 0 0 0,-1-1-1 0 0,0 0 1 0 0,1 0 0 0 0,-1 1 0 0 0,0-1-1 0 0,0 1 1 0 0,0-1 0 0 0,0 1-1 0 0,0-1 1 0 0,0 1 0 0 0,-1-1-1 0 0,1 1 1 0 0,0 0 0 0 0,-1 0 0 0 0,1-1-1 0 0,-1 1 1 0 0,0 0 0 0 0,1 0-1 0 0,-1 3 1 0 0,0-3-2 0 0,0 1 0 0 0,0-1 1 0 0,0 1-1 0 0,0-1 0 0 0,0 1 0 0 0,0-1 0 0 0,-1 1 0 0 0,1-1 1 0 0,-1 1-1 0 0,0-1 0 0 0,0 1 0 0 0,0-1 0 0 0,0 0 0 0 0,0 0 1 0 0,0 1-1 0 0,-1-1 0 0 0,1 0 0 0 0,-3 2 0 0 0,3-3-38 0 0,1 0 0 0 0,-1 0-1 0 0,0-1 1 0 0,0 1 0 0 0,0 0-1 0 0,0-1 1 0 0,0 1 0 0 0,0-1 0 0 0,0 1-1 0 0,0-1 1 0 0,0 1 0 0 0,0-1-1 0 0,0 0 1 0 0,0 1 0 0 0,0-1 0 0 0,0 0-1 0 0,-1 0 1 0 0,1 0 0 0 0,0 0-1 0 0,-2 0 1 0 0,3 0-4 0 0,-1-1-1 0 0,0 1 0 0 0,0-1 1 0 0,0 1-1 0 0,0-1 1 0 0,1 1-1 0 0,-1-1 1 0 0,0 0-1 0 0,1 1 0 0 0,-1-1 1 0 0,0 0-1 0 0,1 0 1 0 0,-1 1-1 0 0,1-1 1 0 0,-1 0-1 0 0,1 0 1 0 0,-1 0-1 0 0,1-1 0 0 0,-2-4 5 0 0,0 1-1 0 0,1-1 1 0 0,0 0-1 0 0,0 0 1 0 0,0-11-1 0 0,1 13-15 0 0,0 3-1 0 0,0 0-1 0 0,0 0 1 0 0,0 0 0 0 0,0 1 0 0 0,0-1 0 0 0,0 0 0 0 0,0 0 0 0 0,0 0 0 0 0,0 0 0 0 0,1 0 0 0 0,-1 1 0 0 0,0-1 0 0 0,1 0 0 0 0,0-1 0 0 0,0 1-76 0 0,3-1-41 0 0,-4 2 78 0 0,1 0-1 0 0,-1 0 1 0 0,1 1-1 0 0,-1-1 0 0 0,1 0 1 0 0,-1 0-1 0 0,0 0 0 0 0,1 0 1 0 0,-1 0-1 0 0,1 1 1 0 0,-1-1-1 0 0,1 0 0 0 0,-1 0 1 0 0,0 1-1 0 0,1-1 0 0 0,-1 0 1 0 0,0 1-1 0 0,1-1 0 0 0,-1 0 1 0 0,0 1-1 0 0,1-1 1 0 0,-1 0-1 0 0,0 1 0 0 0,8 11-1052 0 0,-7-10 774 0 0,8 16-3412 0 0,-5-9-2244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3679 0 0,'0'0'6399'0'0,"16"-1"-4578"0"0,-15 0-1473 0 0,1 1-1 0 0,-1 0 0 0 0,1 0 1 0 0,-1 0-1 0 0,1 0 1 0 0,-1 0-1 0 0,1 0 0 0 0,-1 0 1 0 0,1 1-1 0 0,-1-1 0 0 0,1 0 1 0 0,-1 1-1 0 0,1-1 1 0 0,2 2-1 0 0,-3-1 54 0 0,1 4 1589 0 0,-3-3-1937 0 0,0 0-31 0 0,1 0 0 0 0,-1-1 1 0 0,-1 1-1 0 0,1-1 0 0 0,0 1 1 0 0,0-1-1 0 0,-1 1 0 0 0,1-1 1 0 0,0 0-1 0 0,-3 2 0 0 0,3-3-12 0 0,0 0 0 0 0,0 1 0 0 0,0-1 1 0 0,0 0-1 0 0,0 0 0 0 0,0 0 0 0 0,0 0 0 0 0,0 0 0 0 0,-1 0 0 0 0,1 0 0 0 0,0 0 0 0 0,0-1 0 0 0,0 1 1 0 0,0 0-1 0 0,0 0 0 0 0,0-1 0 0 0,0 1 0 0 0,0-1 0 0 0,0 1 0 0 0,-1-2 0 0 0,1 1-9 0 0,-1 0 0 0 0,1 0-1 0 0,0-1 1 0 0,0 1 0 0 0,0 0-1 0 0,0-1 1 0 0,0 1 0 0 0,0-1-1 0 0,0 1 1 0 0,0-1 0 0 0,1 1-1 0 0,-1-1 1 0 0,1 0 0 0 0,-1 1-1 0 0,1-1 1 0 0,-1 0 0 0 0,1-2-1 0 0,0 2-2 0 0,1 0-1 0 0,-1 1 0 0 0,0-1 1 0 0,1 1-1 0 0,-1-1 0 0 0,1 0 1 0 0,0 1-1 0 0,-1-1 0 0 0,1 1 1 0 0,0-1-1 0 0,0 1 0 0 0,0 0 1 0 0,0-1-1 0 0,0 1 0 0 0,0 0 1 0 0,1 0-1 0 0,-1 0 0 0 0,0 0 1 0 0,1 0-1 0 0,-1 0 0 0 0,0 0 1 0 0,1 0-1 0 0,-1 0 0 0 0,1 1 1 0 0,-1-1-1 0 0,1 1 0 0 0,0-1 1 0 0,-1 1-1 0 0,3-1 0 0 0,-3 1 7 0 0,1 0-1 0 0,-1 0 0 0 0,0 0 1 0 0,0 1-1 0 0,1-1 0 0 0,-1 0 1 0 0,0 0-1 0 0,0 1 0 0 0,0-1 1 0 0,0 1-1 0 0,1-1 0 0 0,-1 1 1 0 0,0 0-1 0 0,0-1 0 0 0,0 1 1 0 0,0 0-1 0 0,0 0 0 0 0,-1-1 1 0 0,1 1-1 0 0,1 2 0 0 0,3 1 51 0 0,-4-4 8 0 0,1 1 0 0 0,-1 0 0 0 0,1 0 0 0 0,-1 0 0 0 0,0 0 0 0 0,1 0 0 0 0,-1 1 0 0 0,0-1 0 0 0,0 0 0 0 0,0 1 0 0 0,0-1 0 0 0,0 0 0 0 0,0 1 0 0 0,0-1 0 0 0,-1 1 0 0 0,1-1 0 0 0,0 1 0 0 0,-1 0 0 0 0,1-1 0 0 0,-1 1 0 0 0,1 3 0 0 0,-1-5 330 0 0,-9 17-32 0 0,-8-10-115 0 0,16-6-242 0 0,0-1-1 0 0,0 0 0 0 0,0 1 0 0 0,0-1 0 0 0,0 0 0 0 0,0 0 0 0 0,0 0 0 0 0,0 0 0 0 0,0 0 0 0 0,0 0 0 0 0,0 0 0 0 0,0 0 0 0 0,0 0 1 0 0,0 0-1 0 0,0 0 0 0 0,0-1 0 0 0,0 1 0 0 0,0-1 0 0 0,0 1 0 0 0,0 0 0 0 0,1-1 0 0 0,-1 1 0 0 0,0-1 0 0 0,0 0 0 0 0,0 1 0 0 0,1-1 0 0 0,-1 0 1 0 0,0 1-1 0 0,0-1 0 0 0,1 0 0 0 0,-1 0 0 0 0,1 0 0 0 0,-1 0 0 0 0,1 1 0 0 0,-1-3 0 0 0,-1-6-107 0 0,2 9 27 0 0,4-8-1028 0 0,4 11-1099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7975 0 0,'0'1'277'0'0,"0"0"-1"0"0,0 0 0 0 0,0 0 1 0 0,0 1-1 0 0,1-1 0 0 0,-1 0 0 0 0,0 0 1 0 0,0 0-1 0 0,1 1 0 0 0,-1-1 0 0 0,1 0 1 0 0,-1 0-1 0 0,1 0 0 0 0,-1 0 1 0 0,1 0-1 0 0,1 2 0 0 0,16 20 1530 0 0,-10-14-1110 0 0,73 89 2233 0 0,-21-27-1630 0 0,-42-52-1040 0 0,-1 1 0 0 0,-1 1 0 0 0,23 37 0 0 0,2 7 133 0 0,1 3 89 0 0,5 33 339 0 0,1 3-176 0 0,-45-97-627 0 0,6 10-7 0 0,-1 0 0 0 0,11 37 0 0 0,-18-52-374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9503 0 0,'0'0'859'0'0,"-1"-1"-710"0"0,0-4 3143 0 0,19 10-440 0 0,-16-6-2682 0 0,0 0 1 0 0,1 0-1 0 0,-1 0 0 0 0,0 0 0 0 0,1 0 0 0 0,-1 1 0 0 0,0-1 1 0 0,1 1-1 0 0,-1 0 0 0 0,1 0 0 0 0,-1 0 0 0 0,5 0 0 0 0,31 9 1152 0 0,0-1-434 0 0,76 3 682 0 0,-97-9-1264 0 0,29 8 0 0 0,-32-7-172 0 0,-1 0 1 0 0,1-1 0 0 0,21 2 0 0 0,66-1 150 0 0,-86-2-240 0 0,0 0-1 0 0,28 5 1 0 0,-3 1 28 0 0,-11-4 80 0 0,-4 1 20 0 0,29-1-1 0 0,-36-3-122 0 0,1 0-49 0 0,0 0 0 0 0,0 1 0 0 0,29 6 0 0 0,-45-6-46 0 0,-1-1 1 0 0,1 0-1 0 0,-1 0 1 0 0,1 0 0 0 0,-1-1-1 0 0,1 1 1 0 0,-1 0-1 0 0,5-2 1 0 0,9-1-644 0 0,-14 3 238 0 0,0-1 0 0 0,0 0 1 0 0,-1 1-1 0 0,1-1 0 0 0,0 0 1 0 0,-1 0-1 0 0,1 0 0 0 0,1-2 0 0 0,0 2-1050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3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61 997 1839 0 0,'-2'1'134'0'0,"-19"24"629"0"0,12-16 2357 0 0,1 0 0 0 0,-12 19 2551 0 0,34-28-4848 0 0,-10 1-719 0 0,-1-1 0 0 0,1 0 0 0 0,-1 0 1 0 0,1 0-1 0 0,6-2 0 0 0,15-4 366 0 0,0-2 1 0 0,0-1-1 0 0,38-20 0 0 0,67-45 719 0 0,-81 44-747 0 0,75-47 420 0 0,76-42-110 0 0,-6 22-533 0 0,-85 44-152 0 0,-68 30-10 0 0,64-47 1 0 0,13-8 225 0 0,-81 57 172 0 0,1 3 1 0 0,79-27-1 0 0,-81 29-46 0 0,-26 11-303 0 0,0 0 0 0 0,1 1-1 0 0,15-5 1 0 0,-10 5 0 0 0,1-1-19 0 0,0 0 1 0 0,1 2 0 0 0,-1 0-1 0 0,24-1 1 0 0,-15 3-49 0 0,-15 0-30 0 0,0 1 0 0 0,0 1 0 0 0,17 2 0 0 0,52 17 290 0 0,98 38 1 0 0,-125-40-146 0 0,223 91 720 0 0,-218-86-675 0 0,-41-15-132 0 0,273 107 711 0 0,7-18-47 0 0,-268-88-587 0 0,48 23 0 0 0,5 2 46 0 0,-42-23-137 0 0,-34-9-22 0 0,-6-2-23 0 0,37 22 81 0 0,-35-22-89 0 0,-1 1 0 0 0,1 0 0 0 0,0 0 0 0 0,-1 0 0 0 0,1 0 0 0 0,-1 0 0 0 0,1 1 0 0 0,-1-1 0 0 0,2 2 0 0 0,-2-2 0 0 0,1 1 0 0 0,-1-1 0 0 0,0 0 0 0 0,1 0 0 0 0,-1 0 0 0 0,1 0 0 0 0,0 0 0 0 0,-1 0 0 0 0,3 1 0 0 0,27 12 0 0 0,-29-14 0 0 0,0 1 0 0 0,-1 0 0 0 0,1-1 0 0 0,0 1 0 0 0,0-1 0 0 0,0 0 0 0 0,0 0 0 0 0,0 0 0 0 0,0 0 0 0 0,-1 0 0 0 0,1 0 0 0 0,0 0 0 0 0,0 0 0 0 0,0-1 0 0 0,0 1 0 0 0,0-1 0 0 0,-1 1 0 0 0,4-2 0 0 0,16-3 0 0 0,28-9 0 0 0,-33 7 11 0 0,-1 0-1 0 0,-1-2 1 0 0,20-13-1 0 0,10-6 28 0 0,117-78 299 0 0,-126 82-274 0 0,139-119 203 0 0,-50 38-36 0 0,-53 54-158 0 0,116-61 0 0 0,-23 15-61 0 0,-138 82 15 0 0,40-16-1 0 0,17-11 41 0 0,-56 22-66 0 0,-14 13-249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1 518 2303 0 0,'0'0'102'0'0,"0"2"230"0"0,1 14 10818 0 0,3-22-9955 0 0,1-2-797 0 0,-1 0-1 0 0,1 0 1 0 0,-2-1 0 0 0,1 1-1 0 0,-1-1 1 0 0,0 0 0 0 0,2-12-1 0 0,2-11 324 0 0,2 2 0 0 0,1-1-1 0 0,20-43 1 0 0,-5 15-241 0 0,38-84 1069 0 0,-60 134-1688 0 0,1 1-522 0 0,0 0 1 0 0,-1-1-1 0 0,-1 1 0 0 0,1-1 0 0 0,-2 0 0 0 0,2-11 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442 872 1839 0 0,'0'0'1578'0'0,"-1"-15"4814"0"0,-19-25-2212 0 0,13 27-2715 0 0,-11-27 0 0 0,-25-68 1815 0 0,9 29-1540 0 0,21 49-1114 0 0,-20-33 0 0 0,5 12-66 0 0,-16-34 560 0 0,-99-145 0 0 0,135 219-1160 0 0,-2-1-427 0 0,1-1-1 0 0,1 0 1 0 0,-13-26 0 0 0,19 10-10245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715 41 4143 0 0,'0'0'7348'0'0,"-15"7"-5129"0"0,6-5-1578 0 0,0 0 0 0 0,0-1 0 0 0,0-1 0 0 0,0 0 0 0 0,0 0 0 0 0,-14-2 0 0 0,-12 0 399 0 0,-36 2 158 0 0,-265-11 1870 0 0,204-16-4072 0 0,132 27 991 0 0,-48-11-6210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4607 0 0,'1'1'3656'0'0,"0"5"-2634"0"0,0-1 0 0 0,0 1 0 0 0,0 0 0 0 0,-1 8 0 0 0,-6 45 615 0 0,2-14-1298 0 0,-1-11-218 0 0,4-25-440 0 0,-1 1-1 0 0,2 0 1 0 0,-1 9 0 0 0,2-9-859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0,'7'4'544'0'0,"29"8"9250"0"0,5 4-5893 0 0,-28-11-3536 0 0,-1 0 0 0 0,2-1 0 0 0,-1 0 0 0 0,0-1-1 0 0,21 2 1 0 0,-12-1-279 0 0,12 3-1728 0 0,-23-5-4206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10823 0 0,'0'0'1280'0'0,"1"2"-618"0"0,41 112 4602 0 0,8 28-3122 0 0,19 44-1140 0 0,-60-169-1930 0 0,22 33 1 0 0,-21-37-864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0 441 919 0 0,'0'0'17654'0'0,"3"-1"-17181"0"0,11-4 352 0 0,-1 0 1 0 0,0-1-1 0 0,21-12 0 0 0,-15 8-184 0 0,21-10-1 0 0,42-16 210 0 0,-21 8-513 0 0,12-7 8 0 0,75-48 0 0 0,-98 53-283 0 0,49-24-14 0 0,-93 50-100 0 0,0 1-1 0 0,-1-1 1 0 0,0-1 0 0 0,6-5 0 0 0,-6 5-50 0 0,1 0 0 0 0,-1 1 0 0 0,11-7 0 0 0,11-7-449 0 0,-22 14 323 0 0,0 0 0 0 0,0 1 0 0 0,0-1 0 0 0,0 1 0 0 0,1 0 0 0 0,6-2 0 0 0,-10 4-308 0 0,1 0 0 0 0,-1 0 0 0 0,1 0 0 0 0,-1 0 0 0 0,0-1 0 0 0,4-2 0 0 0,-2 0-1240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9215 0 0,'0'0'707'0'0,"1"-1"-464"0"0,-1 0-3 0 0,1 1-1 0 0,-1-1 1 0 0,0 1 0 0 0,1-1 0 0 0,-1 1 0 0 0,1-1 0 0 0,-1 1 0 0 0,1-1-1 0 0,0 1 1 0 0,-1 0 0 0 0,1-1 0 0 0,-1 1 0 0 0,1 0 0 0 0,0-1 0 0 0,-1 1-1 0 0,1 0 1 0 0,0 0 0 0 0,-1 0 0 0 0,1-1 0 0 0,0 1 0 0 0,-1 0 0 0 0,1 0 0 0 0,0 0-1 0 0,0 0 1 0 0,0 0 0 0 0,0 1-122 0 0,0-1-1 0 0,0 1 1 0 0,0-1-1 0 0,0 1 0 0 0,0 0 1 0 0,0-1-1 0 0,0 1 1 0 0,0 0-1 0 0,0 0 1 0 0,-1 0-1 0 0,1-1 1 0 0,0 1-1 0 0,0 0 1 0 0,0 1-1 0 0,2 3 8 0 0,-1 0-1 0 0,0 1 1 0 0,1-1 0 0 0,-2 0 0 0 0,3 9-1 0 0,-1 7 253 0 0,-1 1-1 0 0,-2 36 0 0 0,-1-30-278 0 0,1 8-25 0 0,3 78-178 0 0,2-73-1319 0 0,1-14-4776 0 0,-2-16 797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10591 0 0,'0'0'819'0'0,"1"3"-448"0"0,8 23 1141 0 0,9 53 1 0 0,-12-49-1133 0 0,59 239 1086 0 0,-35-155-6903 0 0,-27-104 605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11975 0 0,'0'0'923'0'0,"-1"1"-602"0"0,-7 2 1575 0 0,9 7 1706 0 0,2-7-3367 0 0,-1 0 0 0 0,1 0 1 0 0,0 0-1 0 0,0-1 1 0 0,0 1-1 0 0,1-1 1 0 0,-1 0-1 0 0,0 0 1 0 0,1 0-1 0 0,0 0 1 0 0,-1-1-1 0 0,1 1 1 0 0,0-1-1 0 0,0 0 1 0 0,0 0-1 0 0,0 0 0 0 0,4 0 1 0 0,9-1 171 0 0,-1 1 0 0 0,33-5 0 0 0,-24 2-80 0 0,58-8-527 0 0,-47 6-2296 0 0,-19 1 1072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0,'0'0'10534'0'0,"4"2"-10012"0"0,12 5 219 0 0,-1-1-1 0 0,1-1 1 0 0,32 6 0 0 0,6 1 407 0 0,-31-5-706 0 0,37 10 930 0 0,82 34-1 0 0,17 16-11 0 0,64 20-211 0 0,-192-76-1019 0 0,20 7 46 0 0,-4-2 68 0 0,48 24 0 0 0,-61-24 33 0 0,71 22 1 0 0,39-1 212 0 0,-87-23-263 0 0,-3 0-81 0 0,219 45 241 0 0,-173-52-663 0 0,-96-5 340 0 0,2-1-2904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7:04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114 911 2759 0 0,'-10'7'-248'0'0,"-11"5"2045"0"0,1 0-1 0 0,1 1 1 0 0,-25 23 3717 0 0,46-36-5195 0 0,48-18 883 0 0,68-33 0 0 0,-74 31-787 0 0,241-127 1176 0 0,-20 9-840 0 0,-33 20-479 0 0,-103 44-133 0 0,262-109 0 0 0,-222 108-134 0 0,-43 18 64 0 0,-60 24 9 0 0,-64 32-13 0 0,10-3 257 0 0,-11 4-246 0 0,0-1 0 0 0,1 1-1 0 0,-1-1 1 0 0,1 1 0 0 0,-1-1 0 0 0,0 1-1 0 0,1 0 1 0 0,-1 0 0 0 0,1-1 0 0 0,-1 1-1 0 0,1 0 1 0 0,-1 0 0 0 0,3 1 0 0 0,-2 0-67 0 0,18 2 72 0 0,0 0-61 0 0,-1 1 1 0 0,1 1-1 0 0,0 1 0 0 0,-1 0 0 0 0,20 11 1 0 0,-20-9 1 0 0,100 48-22 0 0,239 92 348 0 0,-195-82 16 0 0,67 15 242 0 0,-107-40-252 0 0,-75-23-197 0 0,50 17 333 0 0,169 37 0 0 0,-178-61 53 0 0,-51-8-298 0 0,-35-3-219 0 0,13 7 103 0 0,-14-7-65 0 0,-1 0-40 0 0,5 2 17 0 0,9 5-31 0 0,-9-3 44 0 0,-6-4-51 0 0,1 1 0 0 0,0 0 0 0 0,0-1 0 0 0,-1 0-1 0 0,1 1 1 0 0,0-1 0 0 0,-1 1 0 0 0,1-1 0 0 0,0 0 0 0 0,0 1 0 0 0,0-1 0 0 0,0 0 0 0 0,-1 0 0 0 0,1 0 0 0 0,0 0 0 0 0,0 0 0 0 0,1 0-1 0 0,10 2 9 0 0,-9-2-11 0 0,1 0 0 0 0,-1 0 0 0 0,0 0 0 0 0,0-1 0 0 0,1 1 0 0 0,-1-1 0 0 0,0 0 0 0 0,0 0 0 0 0,5-2 0 0 0,4-1 11 0 0,83-26 39 0 0,-75 23-47 0 0,132-49 9 0 0,151-62 116 0 0,-34 11 115 0 0,170-64 217 0 0,-290 110-347 0 0,-120 50-106 0 0,60-14 1 0 0,-20 7-11 0 0,-18 2 48 0 0,53-15 91 0 0,-83 30-111 0 0,-18 1-20 0 0,1 0 1 0 0,-1 0 0 0 0,1 0-1 0 0,-1-1 1 0 0,0 1-1 0 0,1-1 1 0 0,-1 0-1 0 0,1 0 1 0 0,-1 0-1 0 0,4-2 1 0 0,-4 2 36 0 0,6 0-31 0 0,14-4-11 0 0,-21 5 0 0 0,1-1 0 0 0,-1 1 0 0 0,0 0 0 0 0,0 0 0 0 0,1 0 0 0 0,-1 0 0 0 0,0 0 0 0 0,0 0 0 0 0,4 2 0 0 0,84 14 0 0 0,-75-12 0 0 0,0 1 0 0 0,0 0 0 0 0,27 15 0 0 0,2 0 0 0 0,171 86 131 0 0,-126-62 121 0 0,133 45 0 0 0,-152-63-95 0 0,86 24 64 0 0,-13-6 39 0 0,7 5 182 0 0,-60-20-374 0 0,-4-3-19 0 0,-71-20-37 0 0,1-2-1 0 0,19 3 1 0 0,-18-4 2 0 0,24 8 1 0 0,14 5-91 0 0,-6-2-1732 0 0,-17-2-3012 0 0,-20-6-3220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7:0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1 813 2759 0 0,'0'0'6788'0'0,"2"1"-6193"0"0,9 4-26 0 0,-10-5-533 0 0,0 0 0 0 0,-1 0 0 0 0,1 0 0 0 0,-1 0 0 0 0,1 0 0 0 0,0 0 0 0 0,-1 0 0 0 0,1-1 0 0 0,-1 1 0 0 0,1 0 0 0 0,-1 0 0 0 0,1 0-1 0 0,-1-1 1 0 0,1 1 0 0 0,-1 0 0 0 0,1-1 0 0 0,-1 1 0 0 0,1-1 0 0 0,-1 1 0 0 0,1 0 0 0 0,-1-1 0 0 0,0 1 0 0 0,1-1 0 0 0,0 0 76 0 0,11-7 538 0 0,1 1 1 0 0,0 1-1 0 0,0 0 0 0 0,21-6 1 0 0,13-6 542 0 0,23-8 27 0 0,-47 19-836 0 0,-1-1 0 0 0,33-17 0 0 0,-17 6 92 0 0,53-20-1 0 0,0 1-2 0 0,91-50 281 0 0,60-28-340 0 0,-12 15-334 0 0,-132 57-76 0 0,52-27 56 0 0,-117 56-35 0 0,53-18 0 0 0,-10 5 133 0 0,-54 19-87 0 0,32-6 0 0 0,6-3 75 0 0,-24 7-45 0 0,-26 8-55 0 0,-1 1 1 0 0,0-1-1 0 0,1-1 1 0 0,-1 0-1 0 0,-1 0 0 0 0,1-1 1 0 0,11-8-1 0 0,-18 12-2 0 0,0 0 0 0 0,1 0 0 0 0,-1 0-1 0 0,0 1 1 0 0,0-1 0 0 0,0 1 0 0 0,0 0 0 0 0,1 0 0 0 0,-1 0-1 0 0,0 0 1 0 0,4 0 0 0 0,0 0 70 0 0,27 5 281 0 0,-28-5-379 0 0,-1 0 0 0 0,1 1 0 0 0,-1-1 1 0 0,0 1-1 0 0,0 0 0 0 0,0 1 0 0 0,1-1 1 0 0,-1 1-1 0 0,0-1 0 0 0,0 1 0 0 0,-1 0 0 0 0,1 1 1 0 0,4 3-1 0 0,15 7 31 0 0,32 16 194 0 0,56 37 0 0 0,23 13 104 0 0,30 13 153 0 0,9 5 228 0 0,7-17-214 0 0,75 18-56 0 0,-70-24-72 0 0,-133-54-270 0 0,-24-8-19 0 0,30 8 0 0 0,25 10 209 0 0,-36-15-96 0 0,-36-11-172 0 0,0 1-1 0 0,0 0 1 0 0,13 9 0 0 0,-17-10-35 0 0,-4-1-1 0 0,-3-3 0 0 0,1 1 0 0 0,-1 0 0 0 0,1-1 0 0 0,-1 1 0 0 0,1-1 0 0 0,-1 1 0 0 0,1-1 0 0 0,0 1 0 0 0,-1-1 0 0 0,1 0 0 0 0,0 1 0 0 0,-1-1 0 0 0,1 0 0 0 0,0 1 0 0 0,0-1 0 0 0,-1 0 0 0 0,1 0 0 0 0,0 0 0 0 0,0 1 0 0 0,0-1 0 0 0,6 1 6 0 0,-2 1 6 0 0,0-1 0 0 0,1 1-1 0 0,-1 1 1 0 0,7 3-1 0 0,-10-4-11 0 0,7 1 0 0 0,11 1 0 0 0,-8-2 11 0 0,1-1-1 0 0,-1 0 1 0 0,0-1 0 0 0,0 0-1 0 0,24-4 1 0 0,-23 1-1 0 0,1-1-1 0 0,-1 0 1 0 0,0-1 0 0 0,19-9-1 0 0,13-5 7 0 0,290-118 124 0 0,64-19 162 0 0,-329 131-253 0 0,9-4-5 0 0,145-58-11 0 0,-213 81-33 0 0,116-47 0 0 0,-64 29 10 0 0,17-6 44 0 0,-79 30-54 0 0,101-34 64 0 0,-82 25-64 0 0,-15 7 0 0 0,0-1 0 0 0,0 1 0 0 0,0 0 0 0 0,0 0 0 0 0,11-1 0 0 0,-13 2 3 0 0,0 1 1 0 0,0 0-1 0 0,-1-1 1 0 0,1 1-1 0 0,0-1 0 0 0,-1 0 1 0 0,1 0-1 0 0,-1 0 0 0 0,1-1 1 0 0,2-1-1 0 0,43-20 24 0 0,-44 21-27 0 0,15-3 0 0 0,-17 5 0 0 0,1-1 0 0 0,-1 1 0 0 0,1 0 0 0 0,-1 0 0 0 0,1 0 0 0 0,-1 0 0 0 0,4 0 0 0 0,20 2 0 0 0,-16-1 0 0 0,-1 1 0 0 0,1-1 0 0 0,-1 2 0 0 0,0-1 0 0 0,0 1 0 0 0,0 1 0 0 0,0-1 0 0 0,10 7 0 0 0,8 7 0 0 0,29 23 0 0 0,3 1 0 0 0,284 182 299 0 0,-81-79 4 0 0,11-19 30 0 0,-164-76-217 0 0,135 56-63 0 0,-62-29-29 0 0,137 44-498 0 0,-181-82-4484 0 0,-122-35-1254 0 0,-3-1-1696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7:1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4143 0 0,'0'0'9272'0'0,"0"2"-8706"0"0,1 15 406 0 0,-1 1 0 0 0,0-1 1 0 0,-4 22-1 0 0,1 2-171 0 0,-20 307 2223 0 0,9 62-2345 0 0,13-355-654 0 0,-1-1-153 0 0,-1-22-560 0 0,3 0 0 0 0,0 0-1 0 0,7 41 1 0 0,-2-54-933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7:1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72 5063 0 0,'2'-17'1716'0'0,"-1"-26"0"0"0,-1 38-201 0 0,1-2 4092 0 0,1 12-4382 0 0,2 13-1004 0 0,0 52 1449 0 0,-7 73-1 0 0,1-56-990 0 0,1-40-370 0 0,-13 391 516 0 0,11-276-1179 0 0,8-134 163 0 0,-2-10-1344 0 0,-2-6-2641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7:1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247 216 3223 0 0,'-21'-42'107'0'0,"3"6"1577"0"0,5 12 4391 0 0,11 22-5697 0 0,0 0 0 0 0,1-1 1 0 0,-1 1-1 0 0,0 0 0 0 0,0 0 1 0 0,0 0-1 0 0,0 0 0 0 0,0 0 1 0 0,-1 1-1 0 0,1-1 0 0 0,0 1 1 0 0,-1-1-1 0 0,1 1 0 0 0,-1 0 1 0 0,-4-1-1 0 0,5 2-323 0 0,0 0 1 0 0,1 0-1 0 0,-1 0 0 0 0,1 0 0 0 0,-1 1 1 0 0,0-1-1 0 0,1 1 0 0 0,-1-1 1 0 0,1 1-1 0 0,-1 0 0 0 0,1-1 1 0 0,0 1-1 0 0,-1 0 0 0 0,-1 2 1 0 0,-1-1 69 0 0,-4 3-93 0 0,1 0 0 0 0,0 1 0 0 0,1 0 0 0 0,-1 0 1 0 0,1 0-1 0 0,0 0 0 0 0,1 1 0 0 0,0 0 0 0 0,0 0 1 0 0,0 1-1 0 0,-4 10 0 0 0,-1 4 55 0 0,1 1-1 0 0,-11 44 1 0 0,16-53-68 0 0,1 1-1 0 0,1-1 0 0 0,1 1 0 0 0,0 0 1 0 0,1-1-1 0 0,2 22 0 0 0,-1-28-4 0 0,0 0 0 0 0,0 0-1 0 0,1 0 1 0 0,1 0 0 0 0,-1-1 0 0 0,1 1-1 0 0,1-1 1 0 0,-1 1 0 0 0,1-1-1 0 0,0 0 1 0 0,1-1 0 0 0,0 1 0 0 0,6 6-1 0 0,-2-4 107 0 0,-1-1-1 0 0,1-1 0 0 0,1 1 1 0 0,-1-2-1 0 0,1 1 0 0 0,0-1 1 0 0,1-1-1 0 0,0 0 1 0 0,17 6-1 0 0,-22-9-50 0 0,1-1 0 0 0,-1 0 0 0 0,1 0 0 0 0,-1 0 0 0 0,1-1 0 0 0,0 0 0 0 0,-1 0 0 0 0,1 0 0 0 0,0-1 0 0 0,-1 0 0 0 0,1-1-1 0 0,-1 1 1 0 0,0-1 0 0 0,1-1 0 0 0,-1 1 0 0 0,0-1 0 0 0,0 0 0 0 0,8-5 0 0 0,2-4 77 0 0,1 0 0 0 0,-2-2 1 0 0,0 1-1 0 0,0-2 0 0 0,-1 0 0 0 0,-1 0 0 0 0,-1-1 0 0 0,0-1 0 0 0,-1 0 1 0 0,-1-1-1 0 0,0 0 0 0 0,-2 0 0 0 0,0-1 0 0 0,-1 0 0 0 0,-1-1 1 0 0,0 1-1 0 0,2-25 0 0 0,-7 37-79 0 0,0-1-1 0 0,-1 1 1 0 0,0 0 0 0 0,0 0 0 0 0,-1 0-1 0 0,0-1 1 0 0,0 1 0 0 0,-1 0 0 0 0,0 0-1 0 0,0 0 1 0 0,0 1 0 0 0,-1-1 0 0 0,0 0-1 0 0,-5-7 1 0 0,1 4 48 0 0,0 0 0 0 0,-1 1 0 0 0,0 0 0 0 0,-1 0 0 0 0,0 1 0 0 0,0 0 0 0 0,-15-10 0 0 0,11 9-17 0 0,0 0-1 0 0,-1 1 0 0 0,0 0 1 0 0,-1 1-1 0 0,0 1 1 0 0,-20-6-1 0 0,28 11-92 0 0,0-1 0 0 0,0 1 1 0 0,0 0-1 0 0,0 1 0 0 0,0 0 0 0 0,0 0 0 0 0,0 0 0 0 0,0 1 0 0 0,0 0 0 0 0,0 0 1 0 0,0 1-1 0 0,0 0 0 0 0,0 0 0 0 0,0 1 0 0 0,1-1 0 0 0,-11 7 0 0 0,9-4-22 0 0,1 1-1 0 0,-1 0 0 0 0,1 0 0 0 0,0 0 0 0 0,0 1 1 0 0,-6 8-1 0 0,10-11-283 0 0,0 0 0 0 0,1 0 1 0 0,-1 0-1 0 0,1 0 0 0 0,0 1 0 0 0,-1 4 1 0 0,2-6-366 0 0,0 0 1 0 0,1-1-1 0 0,-1 1 1 0 0,1-1-1 0 0,0 1 1 0 0,0 0-1 0 0,0-1 1 0 0,0 1-1 0 0,0 0 1 0 0,1-1-1 0 0,0 6 1 0 0,5 7-6529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7:2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1 887 6479 0 0,'0'0'3935'0'0,"4"2"-3518"0"0,-2-2-386 0 0,0 1 123 0 0,0 0-1 0 0,0 0 0 0 0,0 0 0 0 0,1 0 0 0 0,-1-1 1 0 0,0 1-1 0 0,1-1 0 0 0,-1 0 0 0 0,0 1 0 0 0,1-1 1 0 0,-1 0-1 0 0,0-1 0 0 0,5 1 0 0 0,103-40 3605 0 0,24-9-996 0 0,108-89-744 0 0,-177 98-1740 0 0,140-75 234 0 0,67-45-294 0 0,-20 11-129 0 0,-222 132-51 0 0,-2-1 1 0 0,28-24-1 0 0,-19 14 75 0 0,-7 5 37 0 0,-13 9 88 0 0,30-18-1 0 0,-15 13 107 0 0,-31 17-232 0 0,1 1-49 0 0,-1 1 1 0 0,1-1-1 0 0,-1 0 0 0 0,0 0 1 0 0,1 0-1 0 0,-1 1 0 0 0,1-1 1 0 0,0 1-1 0 0,-1-1 0 0 0,1 1 1 0 0,2-1-1 0 0,4 1 7 0 0,0 0 0 0 0,0 0 0 0 0,-1 1 0 0 0,1 0 0 0 0,-1 0 0 0 0,1 1 0 0 0,-1 0 0 0 0,12 4-1 0 0,6 6-13 0 0,-15-8-14 0 0,1 1 0 0 0,18 12 0 0 0,122 85 75 0 0,110 90 152 0 0,-142-100 173 0 0,240 138-1 0 0,-148-104-68 0 0,-176-108-272 0 0,43 14-1 0 0,31 15 187 0 0,-64-23-167 0 0,0 1-45 0 0,-33-21-64 0 0,20-13 42 0 0,-11 4-52 0 0,-1-1 0 0 0,0-2 0 0 0,0 0 0 0 0,36-20 0 0 0,-42 21 5 0 0,12-7 16 0 0,267-152 9 0 0,-103 51-31 0 0,-143 84 0 0 0,96-57 0 0 0,-3 11 0 0 0,-121 68 0 0 0,25-10 0 0 0,-28 13 0 0 0,0-1 0 0 0,23-13 0 0 0,69-39 64 0 0,-73 41-64 0 0,-16 8 0 0 0,19-8 0 0 0,-19 11 0 0 0,-1-2 0 0 0,0 0 0 0 0,20-15 0 0 0,21-12 0 0 0,-33 23 0 0 0,-3 1 0 0 0,-6 5 0 0 0,-4 3 0 0 0,-8 1 0 0 0,21-6 0 0 0,2 3 0 0 0,-23 6 0 0 0,11 3 0 0 0,20 11 0 0 0,-14-4 26 0 0,0 1-1 0 0,-1 2 1 0 0,35 25-1 0 0,53 55 149 0 0,-33-26-38 0 0,-5-6 41 0 0,46 36 162 0 0,-56-49-139 0 0,80 56 160 0 0,-98-75-311 0 0,0-2 0 0 0,2-2 0 0 0,2-2 0 0 0,81 29 0 0 0,-127-51-121 0 0,47 12-413 0 0,-16-9-4512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0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2722 786 5983 0 0,'0'0'13170'0'0,"0"1"-13151"0"0,0-1-1 0 0,0 0 1 0 0,0 0 0 0 0,0 0 0 0 0,0 0 0 0 0,0 1 0 0 0,0-1 0 0 0,0 0 0 0 0,-1 0 0 0 0,1 0 0 0 0,0 0 0 0 0,0 1 0 0 0,0-1 0 0 0,0 0 0 0 0,0 0 0 0 0,0 0 0 0 0,0 0 0 0 0,-1 0 0 0 0,1 1 0 0 0,0-1 0 0 0,0 0 0 0 0,0 0 0 0 0,0 0 0 0 0,0 0 0 0 0,-1 0-1 0 0,1 0 1 0 0,0 0 0 0 0,0 0 0 0 0,0 0 0 0 0,-1 0 0 0 0,1 0 0 0 0,-2-1 88 0 0,-1 0-1 0 0,1 0 1 0 0,0-1-1 0 0,-1 1 1 0 0,1-1-1 0 0,0 0 0 0 0,0 0 1 0 0,-3-3-1 0 0,-7-6 368 0 0,-7-2-28 0 0,-270-206 2971 0 0,285 216-3393 0 0,-137-117 983 0 0,93 83-591 0 0,-56-33-1 0 0,-50-25 9 0 0,-19 9 156 0 0,144 72-549 0 0,-100-43 165 0 0,116 49-158 0 0,10 6-29 0 0,1 0 0 0 0,-1 0 0 0 0,0 1 1 0 0,0-1-1 0 0,0 1 0 0 0,0 0 0 0 0,0 0 0 0 0,0 0 1 0 0,0 0-1 0 0,-1 0 0 0 0,-5 0 0 0 0,0 1-9 0 0,3 0 0 0 0,-1-1 0 0 0,0 0 0 0 0,2 0 0 0 0,-1-1 0 0 0,-5-5 0 0 0,10 6 0 0 0,0 0 0 0 0,0 0 0 0 0,-1 0 0 0 0,1 0 0 0 0,0 0 0 0 0,0 0 0 0 0,-1 1 0 0 0,1-1 0 0 0,0 0 0 0 0,-1 1 0 0 0,1-1 0 0 0,-1 1 0 0 0,1-1 0 0 0,-1 1 0 0 0,1 0 0 0 0,-1 0 0 0 0,1 0 0 0 0,-1 0 0 0 0,1 0 0 0 0,-1 0 0 0 0,1 0 0 0 0,-4 1 0 0 0,-233 134 561 0 0,222-125-546 0 0,-139 93 348 0 0,93-61-186 0 0,-24 20-39 0 0,37-26-29 0 0,-86 48 0 0 0,29-31-84 0 0,-79 42 150 0 0,27 8-114 0 0,103-63-58 0 0,-11 10-3 0 0,-8 7 0 0 0,58-46-62 0 0,0 2 0 0 0,-15 15 1 0 0,30-27-167 0 0,-1 4 143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0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2584 954 919 0 0,'0'0'8896'0'0,"-13"0"-7008"0"0,-15-8 1863 0 0,27 8-2790 0 0,-16-10 367 0 0,2-1-483 0 0,1-2-1 0 0,0 0 1 0 0,-12-15-1 0 0,-21-20 597 0 0,-12-9-277 0 0,-34-27-60 0 0,-15-10-420 0 0,-14-10-31 0 0,39 42-313 0 0,3-4 0 0 0,-113-120 0 0 0,168 160-287 0 0,-45-36 0 0 0,14 14-35 0 0,50 41-18 0 0,4 5 0 0 0,1 0 0 0 0,-1 0 0 0 0,0 0 0 0 0,0 0 0 0 0,0 0 0 0 0,0 0 0 0 0,-3-1 0 0 0,-1 0 0 0 0,1 0 0 0 0,5 3 0 0 0,-1-1 0 0 0,0 1 0 0 0,0-1 0 0 0,1 1 0 0 0,-1 0 0 0 0,0-1 0 0 0,0 1 0 0 0,0 0 0 0 0,0 0 0 0 0,0-1 0 0 0,1 1 0 0 0,-1 0 0 0 0,0 0 0 0 0,0 0 0 0 0,-1 0 0 0 0,-7 0 0 0 0,-26 4 0 0 0,33-4 0 0 0,1 0 0 0 0,0 0 0 0 0,-1 0 0 0 0,1 0 0 0 0,-1 0 0 0 0,1 0 0 0 0,-1 1 0 0 0,1-1 0 0 0,0 0 0 0 0,-1 1 0 0 0,1-1 0 0 0,0 1 0 0 0,-3 1 0 0 0,-1 0 0 0 0,-116 44 168 0 0,110-42-114 0 0,0 1 1 0 0,1 0-1 0 0,-17 11 1 0 0,-17 8 84 0 0,9-6-51 0 0,1 1 0 0 0,1 2 0 0 0,-41 34 0 0 0,9-8 67 0 0,-212 142 402 0 0,197-127-455 0 0,33-23-65 0 0,-59 55-19 0 0,-7 6 17 0 0,65-63-23 0 0,-76 54-13 0 0,91-70-680 0 0,-1-1-1 0 0,-39 16 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1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1839 0 0,'16'-50'326'0'0,"-11"35"1747"0"0,5-23 1 0 0,-1 4 1053 0 0,-4 23 3039 0 0,-3 15-4088 0 0,-2 26-2636 0 0,0-20 1367 0 0,-20 349 1800 0 0,8-162-2681 0 0,11-160-208 0 0,1-14-1134 0 0,6 40-1 0 0,0-50-8524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1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7831 0 0,'7'-5'7139'0'0,"2"18"-6232"0"0,-6-8-808 0 0,0 1 0 0 0,0 0 0 0 0,-1 0 0 0 0,0 0 1 0 0,0 0-1 0 0,2 11 0 0 0,3 41 194 0 0,-5-30-264 0 0,13 118 79 0 0,21 172-2207 0 0,-34-296 822 0 0,1-3-277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10823 0 0,'0'0'3610'0'0,"3"3"-3081"0"0,9 5-45 0 0,-9-5-11 0 0,2 0-259 0 0,0 1 0 0 0,0 1 0 0 0,-1-1 0 0 0,0 0 0 0 0,0 1 0 0 0,0 0 0 0 0,0 0 0 0 0,-1 0-1 0 0,3 6 1 0 0,4 5 95 0 0,4 7-17 0 0,0 0 0 0 0,16 41 0 0 0,13 53-92 0 0,8 17-156 0 0,-34-95-151 0 0,38 76-2664 0 0,-45-96 1409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1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37 11807 0 0,'0'0'539'0'0,"-2"0"-10"0"0,-13-2 606 0 0,9 2 896 0 0,12 2-1138 0 0,2 1-723 0 0,1-2 1 0 0,0 1-1 0 0,0-2 0 0 0,0 1 0 0 0,15-2 1 0 0,47-7 1263 0 0,-25 1-1025 0 0,98-16-6513 0 0,-123 18 216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1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151 104 8287 0 0,'-7'-4'668'0'0,"3"1"388"0"0,0 1 0 0 0,0 0 0 0 0,0 0 1 0 0,-7-2-1 0 0,9 3-884 0 0,1 1 0 0 0,0 0 1 0 0,-1 0-1 0 0,1 0 0 0 0,0 0 1 0 0,-1 0-1 0 0,1 0 1 0 0,0 0-1 0 0,-1 0 0 0 0,1 0 1 0 0,0 1-1 0 0,0-1 0 0 0,-1 1 1 0 0,1-1-1 0 0,0 1 0 0 0,0-1 1 0 0,0 1-1 0 0,-1 0 1 0 0,1-1-1 0 0,-1 2 0 0 0,-5 4-91 0 0,0 1-1 0 0,1-1 0 0 0,0 1 1 0 0,0 0-1 0 0,1 1 0 0 0,0-1 1 0 0,0 1-1 0 0,1 0 1 0 0,0 1-1 0 0,0-1 0 0 0,-3 14 1 0 0,1 1-87 0 0,0 1 1 0 0,2 0 0 0 0,-1 28 0 0 0,4-37 14 0 0,1 0-1 0 0,0 0 0 0 0,1 0 0 0 0,1 0 1 0 0,0 0-1 0 0,1 0 0 0 0,0 0 1 0 0,2-1-1 0 0,-1 1 0 0 0,2-1 1 0 0,11 22-1 0 0,-12-29 22 0 0,-1 0 0 0 0,1 0 0 0 0,0-1 0 0 0,0 1 0 0 0,0-1 0 0 0,1 0 0 0 0,0-1 0 0 0,0 0 0 0 0,1 1 0 0 0,0-2 0 0 0,-1 1 0 0 0,2-1 0 0 0,-1 0 0 0 0,0-1 1 0 0,1 0-1 0 0,0 0 0 0 0,-1 0 0 0 0,1-1 0 0 0,0 0 0 0 0,0-1 0 0 0,1 0 0 0 0,14 1 0 0 0,-10-3 79 0 0,0 0 1 0 0,1-1 0 0 0,-1 0-1 0 0,0-1 1 0 0,0 0-1 0 0,0-1 1 0 0,-1 0-1 0 0,1-1 1 0 0,-1-1 0 0 0,0 0-1 0 0,21-15 1 0 0,-21 12 77 0 0,-1 0 1 0 0,0 0 0 0 0,0-1-1 0 0,-1-1 1 0 0,0 0-1 0 0,-1 0 1 0 0,-1-1 0 0 0,0 0-1 0 0,0 0 1 0 0,10-24-1 0 0,-10 18 178 0 0,-1-1 0 0 0,5-24-1 0 0,-10 34-232 0 0,-1 0-1 0 0,0 0 0 0 0,0 0 0 0 0,-1 0 0 0 0,0 0 0 0 0,-1-1 0 0 0,-1-8 0 0 0,-1 5-23 0 0,-1 1-1 0 0,0-1 1 0 0,0 1 0 0 0,-2 0-1 0 0,1 0 1 0 0,-1 0-1 0 0,-1 1 1 0 0,0 0-1 0 0,-12-15 1 0 0,8 13 22 0 0,-1 0 0 0 0,0 1-1 0 0,-1 1 1 0 0,-1 0 0 0 0,0 0-1 0 0,-24-14 1 0 0,31 21-258 0 0,-1 1 0 0 0,1-1 0 0 0,-1 1 0 0 0,0 1 0 0 0,0-1 0 0 0,0 1 0 0 0,0 1 0 0 0,-12-2 0 0 0,16 3 28 0 0,0 0 0 0 0,0 0 0 0 0,1 0-1 0 0,-1 1 1 0 0,0-1 0 0 0,0 1 0 0 0,1 0 0 0 0,-1 0-1 0 0,1 0 1 0 0,-1 1 0 0 0,1-1 0 0 0,-1 1 0 0 0,1 0-1 0 0,0 0 1 0 0,0 0 0 0 0,-1 0 0 0 0,2 0 0 0 0,-1 1 0 0 0,0 0-1 0 0,-3 3 1 0 0,-18 28-4012 0 0,13-12 2000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1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2759 0 0,'0'-2'207'0'0,"11"-17"12728"0"0,-2 33-11906 0 0,3 7-384 0 0,-4 7-160 0 0,-2 1 0 0 0,-1-1-1 0 0,-2 1 1 0 0,1 30 0 0 0,-3-48-393 0 0,1 59 394 0 0,2 21-52 0 0,9 128-60 0 0,15 123-1168 0 0,-26-328-252 0 0,1 0 0 0 0,1 0 0 0 0,10 25 0 0 0,-6-25-5018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15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9671 0 0,'0'0'5115'0'0,"0"2"-4379"0"0,-4 80 1049 0 0,8 106 0 0 0,0-98-1042 0 0,-3-25-569 0 0,2 33 465 0 0,20 141 0 0 0,-19-221-812 0 0,10 33 0 0 0,-13-49-49 0 0,1 3-349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1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292 406 6447 0 0,'-9'-13'668'0'0,"2"0"-1"0"0,0 0 0 0 0,0-1 1 0 0,1 1-1 0 0,1-1 0 0 0,0-1 1 0 0,-4-22-1 0 0,6 20 664 0 0,-1 1 0 0 0,-8-22 0 0 0,9 32-1105 0 0,1 0 0 0 0,-1 0 0 0 0,0 1 0 0 0,0-1-1 0 0,-1 1 1 0 0,0 0 0 0 0,0 0 0 0 0,0 1 0 0 0,-7-8 0 0 0,9 11-184 0 0,0 0 0 0 0,1 0 1 0 0,-1 0-1 0 0,0 0 0 0 0,0 0 1 0 0,0 0-1 0 0,1 1 0 0 0,-1-1 0 0 0,0 0 1 0 0,0 1-1 0 0,0 0 0 0 0,0-1 0 0 0,0 1 1 0 0,0 0-1 0 0,0 0 0 0 0,0 0 1 0 0,0 0-1 0 0,0 1 0 0 0,0-1 0 0 0,0 1 1 0 0,0-1-1 0 0,0 1 0 0 0,0-1 0 0 0,0 1 1 0 0,0 0-1 0 0,0 0 0 0 0,1 0 1 0 0,-1 0-1 0 0,0 0 0 0 0,-2 3 0 0 0,-3 2 11 0 0,0 0-1 0 0,1 0 1 0 0,0 0-1 0 0,0 1 1 0 0,-7 12-1 0 0,3-3-72 0 0,1 0 0 0 0,0 0 0 0 0,1 1 0 0 0,1 0 0 0 0,1 1 0 0 0,1-1 0 0 0,0 1-1 0 0,1 0 1 0 0,1 0 0 0 0,0 1 0 0 0,2-1 0 0 0,0 1 0 0 0,1-1 0 0 0,3 21 0 0 0,-2-31 30 0 0,0 0 0 0 0,1-1 0 0 0,0 1 0 0 0,0-1 0 0 0,1 0 0 0 0,0 1 0 0 0,0-1 0 0 0,0 0 0 0 0,1-1 0 0 0,0 1 0 0 0,1-1 0 0 0,0 1 0 0 0,-1-1 0 0 0,2-1 0 0 0,-1 1 0 0 0,1-1 0 0 0,0 0-1 0 0,0 0 1 0 0,0 0 0 0 0,1-1 0 0 0,-1 0 0 0 0,1-1 0 0 0,0 1 0 0 0,1-1 0 0 0,-1-1 0 0 0,0 1 0 0 0,1-1 0 0 0,-1 0 0 0 0,1-1 0 0 0,13 1 0 0 0,-9-1 100 0 0,0-1-1 0 0,0-1 0 0 0,0 0 0 0 0,0-1 1 0 0,0 0-1 0 0,-1 0 0 0 0,1-1 1 0 0,-1-1-1 0 0,1 0 0 0 0,-1-1 1 0 0,-1 0-1 0 0,12-7 0 0 0,-11 5 29 0 0,1-1 0 0 0,-2-1-1 0 0,1 0 1 0 0,-1 0 0 0 0,0-1 0 0 0,-1-1-1 0 0,0 1 1 0 0,-1-1 0 0 0,0-1-1 0 0,7-13 1 0 0,-3 1 187 0 0,0 0-1 0 0,-2-1 0 0 0,-1 0 1 0 0,8-33-1 0 0,-13 39-102 0 0,-1 1 0 0 0,-1-1 0 0 0,-1 1 0 0 0,0-1 1 0 0,-1 0-1 0 0,-2 1 0 0 0,-2-19 0 0 0,3 29-178 0 0,-1 0 1 0 0,0 1-1 0 0,0-1 0 0 0,-1 1 1 0 0,0-1-1 0 0,0 1 1 0 0,0 0-1 0 0,-1 0 1 0 0,0 1-1 0 0,-1-1 1 0 0,1 1-1 0 0,-1 0 0 0 0,0 0 1 0 0,-1 0-1 0 0,0 1 1 0 0,1 0-1 0 0,-2 0 1 0 0,1 0-1 0 0,-1 1 0 0 0,1 0 1 0 0,-1 0-1 0 0,0 1 1 0 0,0 0-1 0 0,-1 0 1 0 0,1 1-1 0 0,-1-1 0 0 0,1 2 1 0 0,-1-1-1 0 0,0 1 1 0 0,0 0-1 0 0,1 1 1 0 0,-1 0-1 0 0,-8 0 0 0 0,9 1-50 0 0,0-1-1 0 0,0 1 0 0 0,0 1 0 0 0,0-1 0 0 0,0 1 0 0 0,1 0 0 0 0,-1 1 0 0 0,1-1 0 0 0,-1 1 1 0 0,1 1-1 0 0,0-1 0 0 0,0 1 0 0 0,0 0 0 0 0,1 0 0 0 0,-1 1 0 0 0,1 0 0 0 0,-5 5 0 0 0,9-9 8 0 0,-14 16-406 0 0,-23 36 1 0 0,34-46 129 0 0,0 0-1 0 0,1 1 1 0 0,0-1-1 0 0,0 0 1 0 0,1 1-1 0 0,0 0 1 0 0,0 0 0 0 0,1 0-1 0 0,-1 8 1 0 0,2-13 122 0 0,-1 43-2697 0 0,5-23 1206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0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0 759 2559 0 0,'0'0'10144'0'0,"0"2"-9822"0"0,0 5-30 0 0,0-5 790 0 0,10 1-18 0 0,5-5-677 0 0,0-2-1 0 0,0 1 1 0 0,0-2-1 0 0,-1 0 1 0 0,21-10-1 0 0,68-43 1095 0 0,-36 23-883 0 0,-13 8-165 0 0,-30 14-252 0 0,-1 0-1 0 0,-1-2 1 0 0,0-1 0 0 0,20-19 0 0 0,-1-4 78 0 0,64-65 371 0 0,-68 65-367 0 0,2 3 1 0 0,50-38-1 0 0,-65 55-229 0 0,19-19-34 0 0,10-9 0 0 0,-37 34 0 0 0,0 0 0 0 0,-1-1 0 0 0,16-19 0 0 0,-24 25-166 0 0,0 0 0 0 0,0 1 0 0 0,1 0 1 0 0,0 0-1 0 0,0 1 0 0 0,14-8 0 0 0,-21 13-145 0 0,8 4-4657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08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82 1375 0 0,'0'0'5820'0'0,"-9"-4"-744"0"0,9 3-4946 0 0,0 0-1 0 0,1 0 0 0 0,-1 0 1 0 0,0 0-1 0 0,1 1 1 0 0,-1-1-1 0 0,0 0 0 0 0,1 0 1 0 0,-1 1-1 0 0,1-1 0 0 0,-1 0 1 0 0,1 1-1 0 0,0-1 1 0 0,-1 0-1 0 0,1 1 0 0 0,0-1 1 0 0,-1 1-1 0 0,1-1 0 0 0,0 1 1 0 0,-1-1-1 0 0,1 1 1 0 0,0 0-1 0 0,0-1 0 0 0,0 1 1 0 0,0 0-1 0 0,-1 0 0 0 0,1-1 1 0 0,1 1-1 0 0,0 0 143 0 0,10-2 272 0 0,26 0 359 0 0,0 1-1 0 0,-1 1 0 0 0,43 7 1 0 0,-17-2-230 0 0,124 4 504 0 0,-143-9-795 0 0,-1-3 1 0 0,56-9 0 0 0,29-3 116 0 0,95-21-225 0 0,-200 31-250 0 0,-17 3-18 0 0,1 1 1 0 0,0 0 0 0 0,0 0-1 0 0,0 0 1 0 0,0 1-1 0 0,0 0 1 0 0,0 1 0 0 0,11 1-1 0 0,-13-1-38 0 0,-1 1-1 0 0,1-1 1 0 0,-1 1-1 0 0,1-1 1 0 0,-1 1-1 0 0,0 1 1 0 0,5 2-1 0 0,-7-4 17 0 0,-1 0-327 0 0,0 0 275 0 0,-1 0-1 0 0,1-1 0 0 0,-1 1 1 0 0,1 0-1 0 0,0 0 0 0 0,0 0 1 0 0,0-1-1 0 0,-1 1 0 0 0,1 0 0 0 0,0-1 1 0 0,0 1-1 0 0,0-1 0 0 0,1 1 1 0 0,4 3-2479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0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6991 0 0,'0'0'3290'0'0,"2"-1"-2438"0"0,0 1-641 0 0,-1-1-1 0 0,1 0 1 0 0,0 1 0 0 0,0-1 0 0 0,0 1 0 0 0,-1-1 0 0 0,1 1 0 0 0,0 0 0 0 0,0 0-1 0 0,0 0 1 0 0,0 0 0 0 0,0 0 0 0 0,-1 0 0 0 0,1 0 0 0 0,3 2 0 0 0,0 0 56 0 0,0 0-1 0 0,-1 0 1 0 0,1 1 0 0 0,6 5 0 0 0,-8-6-105 0 0,7 6 326 0 0,0 1 1 0 0,0 0-1 0 0,13 17 0 0 0,4 5 211 0 0,46 46 706 0 0,-37-36-635 0 0,53 44-1 0 0,-13-13 118 0 0,-7-7-167 0 0,83 73 377 0 0,-106-98-773 0 0,64 40 0 0 0,-79-62-320 0 0,-28-17-7 0 0,-1 1 1 0 0,0-1 0 0 0,1 0 0 0 0,-1 1-1 0 0,0-1 1 0 0,0 1 0 0 0,2 2-1 0 0,-3-3-73 0 0,1 0-185 0 0,-1 0-1 0 0,0 0 1 0 0,1 0-1 0 0,-1 0 1 0 0,0 0-1 0 0,1 0 0 0 0,-1-1 1 0 0,1 1-1 0 0,-1 0 1 0 0,4 0-1 0 0,-3 0-918 0 0,8 1-5562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1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0 761 919 0 0,'3'5'67'0'0,"10"22"10484"0"0,5-41-8882 0 0,8-14 165 0 0,26-37 1 0 0,20-24-743 0 0,-31 41-496 0 0,-27 30-371 0 0,0 2 0 0 0,2 0 0 0 0,17-15 0 0 0,36-19 307 0 0,33-28 16 0 0,96-92 732 0 0,-162 139-1060 0 0,-19 18-94 0 0,18-19 0 0 0,24-32 130 0 0,-48 52-239 0 0,-2 7 2 0 0,-3 2-2 0 0,2 0-126 0 0,-6 2-188 0 0,2-4-248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2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6591 0 0,'0'0'6968'0'0,"2"0"-6456"0"0,8 3 245 0 0,0-1 0 0 0,1 0 0 0 0,-1 0 0 0 0,0-1 0 0 0,1-1 0 0 0,10 0 0 0 0,24 2-185 0 0,-29-1-311 0 0,26-1 0 0 0,-6 0-80 0 0,71 13 125 0 0,0-1-130 0 0,-61-11 173 0 0,-1-3 0 0 0,0-1 0 0 0,67-14 0 0 0,-12 7 190 0 0,-87 9-466 0 0,-8 0-56 0 0,0 1-1 0 0,0 0 0 0 0,0 0 1 0 0,0 0-1 0 0,8 2 1 0 0,18 2 20 0 0,-22-3-27 0 0,21 1 63 0 0,7-2 8 0 0,-28 0-140 0 0,0 2 33 0 0,2 7-5178 0 0,-9-8 4081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12551 0 0,'0'0'1135'0'0,"2"1"-892"0"0,9 13 127 0 0,0 1 1 0 0,0 0-1 0 0,-2 0 1 0 0,14 28-1 0 0,-3-6 82 0 0,11 24-298 0 0,-3 2 0 0 0,22 73 1 0 0,-4-10-52 0 0,-12-57-508 0 0,-1-1-504 0 0,-16-30-1346 0 0,-10-23 1088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5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1 932 3223 0 0,'0'0'7672'0'0,"2"1"-7124"0"0,1-1-311 0 0,1 0 0 0 0,0 1 1 0 0,-1-2-1 0 0,1 1 0 0 0,-1 0 0 0 0,1-1 0 0 0,-1 1 0 0 0,1-1 0 0 0,-1 0 0 0 0,0 0 0 0 0,1-1 0 0 0,2-1 0 0 0,45-25 1672 0 0,-28 14-1306 0 0,15-9 347 0 0,49-39 1 0 0,-11 6-251 0 0,29-20 109 0 0,-4-5 0 0 0,99-101-1 0 0,39-22 478 0 0,-189 162-1113 0 0,19-15 71 0 0,30-21 28 0 0,-96 76-273 0 0,8-12-23 0 0,-10 14-70 0 0,-1 0 0 0 0,1-1 1 0 0,-1 1-1 0 0,0-1 0 0 0,1 1 1 0 0,-1 0-1 0 0,1 0 0 0 0,-1-1 1 0 0,1 1-1 0 0,0 0 0 0 0,-1 0 1 0 0,1-1-1 0 0,-1 1 0 0 0,1 0 1 0 0,-1 0-1 0 0,1 0 0 0 0,0 0 1 0 0,-1 0-1 0 0,1 0 0 0 0,-1 0 1 0 0,1 0-1 0 0,-1 0 0 0 0,1 0 1 0 0,0 0-1 0 0,-1 1 0 0 0,1-1 1 0 0,-1 0-1 0 0,1 0 0 0 0,-1 0 1 0 0,1 1-1 0 0,-1-1 0 0 0,1 0 1 0 0,-1 1-1 0 0,1-1 0 0 0,0 1 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5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4143 0 0,'0'0'5352'0'0,"2"0"-4638"0"0,13-3 504 0 0,29-10-1 0 0,-20 5-292 0 0,10-3 332 0 0,-19 5-403 0 0,24-4 1 0 0,-9 5 102 0 0,0 2-1 0 0,53 2 1 0 0,19-2-75 0 0,94-9 358 0 0,30-11 399 0 0,-69 1-1006 0 0,-28 4-174 0 0,-90 11-310 0 0,14 4-69 0 0,-20 9-6797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5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0,'0'0'314'0'0,"1"2"979"0"0,26 27 5157 0 0,3-1-4122 0 0,23 25-769 0 0,-20-17-314 0 0,76 91 1870 0 0,-17-27-1473 0 0,-28-33-764 0 0,22 18 96 0 0,-7-8-156 0 0,86 81 598 0 0,-137-129-1136 0 0,-16-15-111 0 0,0 0 0 0 0,25 20 0 0 0,-26-26-76 0 0,6 7-2953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0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1 723 6335 0 0,'0'0'2570'0'0,"1"-1"-1909"0"0,44-34 3203 0 0,-34 25-3369 0 0,0 1-1 0 0,0 1 1 0 0,1-1 0 0 0,17-7-1 0 0,-15 8 48 0 0,-1 0 0 0 0,16-12 0 0 0,3-2 136 0 0,90-60 1135 0 0,-97 63-1360 0 0,1-2 0 0 0,31-35 0 0 0,99-108 991 0 0,-146 155-1398 0 0,2-1 0 0 0,11-7 0 0 0,7-4-40 0 0,-11 7-6 0 0,-13 10 0 0 0,-1-1 0 0 0,1 1 0 0 0,-1-1 0 0 0,10-10 0 0 0,-2-1 11 0 0,0 0-1 0 0,2 2 1 0 0,0-1 0 0 0,1 2-1 0 0,17-12 1 0 0,-15 12-23 0 0,2 1-1048 0 0,-5 6-3242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0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 3679 0 0,'0'0'6402'0'0,"1"-1"-5470"0"0,1 0-675 0 0,5-2 365 0 0,-1 0 0 0 0,1 1 1 0 0,-1 0-1 0 0,1 0 1 0 0,0 0-1 0 0,0 1 0 0 0,0 0 1 0 0,11 0-1 0 0,51 4 1718 0 0,29-1-376 0 0,-47-7-1102 0 0,77-16-1 0 0,-9 0-240 0 0,260-47 16 0 0,-290 46-512 0 0,54-11 164 0 0,-63 24-212 0 0,-29 10-77 0 0,-26 1 35 0 0,-4 3-437 0 0,-19-5 326 0 0,-1 0 0 0 0,1 0 0 0 0,0 1 0 0 0,0-1 1 0 0,0 1-1 0 0,-1 0 0 0 0,4 1 0 0 0,0 0-209 0 0,-4-2-491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0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7743 0 0,'0'0'5080'0'0,"1"2"-4696"0"0,3 3-115 0 0,0-1 0 0 0,1 0-1 0 0,-1 0 1 0 0,1 0 0 0 0,6 4-1 0 0,-4-4-15 0 0,0 1 0 0 0,0 1 0 0 0,6 6 0 0 0,135 160 2653 0 0,-71-87-1649 0 0,-33-36-572 0 0,-20-26-177 0 0,28 24 0 0 0,1 0 81 0 0,-22-21-182 0 0,33 24-1 0 0,6 4 15 0 0,-30-21-365 0 0,-20-18-13 0 0,-1 1-1 0 0,0 1 0 0 0,29 36 0 0 0,-2-2-427 0 0,-26-31-1037 0 0,-12-13 7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2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23 101 4199 0 0,'0'0'1968'0'0,"-3"5"-1010"0"0,0-5-1931 0 0,-13-2 10388 0 0,23-1-8183 0 0,52-11 729 0 0,-40 9-1573 0 0,0 0 0 0 0,0 2-1 0 0,38-3 1 0 0,-23 3-152 0 0,0 0 0 0 0,0-2 0 0 0,48-14 0 0 0,-46 10 79 0 0,54-6 0 0 0,-55 11-305 0 0,-3 1 92 0 0,60 0-1 0 0,5 3 152 0 0,-72 3-248 0 0,-18-2 9 0 0,-1 0 0 0 0,1 0 0 0 0,0-1 0 0 0,7 0 0 0 0,91-5 606 0 0,-71 4-392 0 0,-18 0-129 0 0,-11 0-79 0 0,0 1 0 0 0,1 0 0 0 0,-1 0 0 0 0,0 0 0 0 0,1 1 1 0 0,6 1-1 0 0,-3-1 9 0 0,0-1 0 0 0,0 1 1 0 0,16-2-1 0 0,9-3 35 0 0,-16 3-140 0 0,-16 1-58 0 0,1-1 126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2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61 4143 0 0,'0'0'8338'0'0,"-7"1"-3762"0"0,18 2-4230 0 0,-6-1-115 0 0,0-1 0 0 0,1 0 1 0 0,0 0-1 0 0,8 1 0 0 0,77-4 1509 0 0,140-19 0 0 0,-209 17-1631 0 0,84-8 375 0 0,-80 9-324 0 0,0 0 0 0 0,28-8 0 0 0,18-3 111 0 0,-57 13-159 0 0,0 0 1 0 0,0 1-1 0 0,21 4 0 0 0,-18-2 160 0 0,31-1-1 0 0,21-6 129 0 0,-60 5-400 0 0,-2 0-19 0 0,-7 0-77 0 0,14 0-11821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4:51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1 455 0 0,'-22'24'7203'0'0,"21"-23"-6729"0"0,1-1 0 0 0,0 1 0 0 0,-1-1 0 0 0,1 1-1 0 0,0 0 1 0 0,0-1 0 0 0,0 1 0 0 0,-1 0 0 0 0,-2 15 2337 0 0,3-16-2803 0 0,0 0 0 0 0,0 1 0 0 0,0-1 0 0 0,0 0 0 0 0,0 0 0 0 0,0 0 0 0 0,0 0 0 0 0,0 1 0 0 0,0-1 0 0 0,0 0 0 0 0,0 0 0 0 0,0 0 0 0 0,0 1 0 0 0,0-1 0 0 0,0 0 0 0 0,0 0 0 0 0,0 0 0 0 0,0 0 0 0 0,0 1 0 0 0,0-1 0 0 0,0 0 0 0 0,0 0 0 0 0,0 0 0 0 0,1 0 0 0 0,-1 1 0 0 0,0-1 0 0 0,0 0 0 0 0,0 0 0 0 0,0 0 0 0 0,0 0 0 0 0,0 0 0 0 0,1 0 0 0 0,-1 1 0 0 0,0-1 0 0 0,0 0 0 0 0,0 0 0 0 0,0 0 0 0 0,1 0 0 0 0,-1 0 0 0 0,0 0 0 0 0,0 0 0 0 0,0 0 0 0 0,0 0 0 0 0,1 0 0 0 0,8-6 678 0 0,7-17 277 0 0,-11 16-952 0 0,0 2 48 0 0,-3 0 45 0 0,-2 5-107 0 0,0 0 0 0 0,0 0 0 0 0,0 0 0 0 0,0 0 0 0 0,0 0 0 0 0,0 0 0 0 0,0-1 0 0 0,0 1-1 0 0,0 0 1 0 0,0 0 0 0 0,0 0 0 0 0,0 0 0 0 0,0 0 0 0 0,0 0 0 0 0,0 0 0 0 0,0 0 0 0 0,0 0 0 0 0,0-1 0 0 0,0 1 0 0 0,0 0 0 0 0,0 0 0 0 0,0 0 0 0 0,0 0 0 0 0,0 0 0 0 0,0 0 0 0 0,1 0 0 0 0,-1 0 0 0 0,0 0 0 0 0,0 0 0 0 0,0 0 0 0 0,0 0 0 0 0,0 0 0 0 0,0 0 0 0 0,0-1 0 0 0,0 1 0 0 0,0 0 0 0 0,1 0-1 0 0,-1 0 1 0 0,0 0 0 0 0,0 0 0 0 0,0 0 0 0 0,0 0 0 0 0,0 0 0 0 0,9 3-1941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4:51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9847 0 0,'0'0'890'0'0,"4"10"116"0"0,3 18 4058 0 0,-9-3-1548 0 0,1-25-3485 0 0,1 1-23 0 0,0-1 0 0 0,0 1 0 0 0,-1-1 0 0 0,1 0 0 0 0,0 1 1 0 0,-1-1-1 0 0,1 0 0 0 0,0 1 0 0 0,-1-1 0 0 0,1 0 0 0 0,-1 0 0 0 0,1 1 0 0 0,0-1 1 0 0,-1 0-1 0 0,1 0 0 0 0,-1 1 0 0 0,1-1 0 0 0,-1 0 0 0 0,1 0 0 0 0,-1 0 0 0 0,1 0 1 0 0,-1 0-1 0 0,1 0 0 0 0,-1 0 0 0 0,1 0 0 0 0,-1 0 0 0 0,1 0 0 0 0,-1 0 0 0 0,1 0 1 0 0,-1 0-1 0 0,1 0 0 0 0,0-1 0 0 0,-1 1 0 0 0,1 0 0 0 0,-1 0 0 0 0,1-1 0 0 0,-1 1 1 0 0,1 0-1 0 0,0 0 0 0 0,-1-1 0 0 0,1 1 0 0 0,-1-1 0 0 0,-3-5-8 0 0,4 5-6 0 0,-1 0 0 0 0,1-1 0 0 0,0 1 0 0 0,0 0 0 0 0,0-1 0 0 0,0 1 0 0 0,0 0 0 0 0,1-1 0 0 0,-1 1 0 0 0,0 0 0 0 0,1-3 0 0 0,1 1-4 0 0,-1 0 0 0 0,1-1-1 0 0,0 1 1 0 0,0 0 0 0 0,0 1-1 0 0,3-4 1 0 0,1 0-3 0 0,-4 4-40 0 0,-2 2 91 0 0,1-1 0 0 0,-1 1 0 0 0,1-1 0 0 0,-1 1 0 0 0,1-1 0 0 0,-1 1 1 0 0,1 0-1 0 0,-1-1 0 0 0,1 1 0 0 0,0 0 0 0 0,-1-1 0 0 0,1 1 0 0 0,0 0 1 0 0,-1 0-1 0 0,1 0 0 0 0,-1 0 0 0 0,1-1 0 0 0,0 1 0 0 0,-1 0 0 0 0,1 0 1 0 0,0 0-1 0 0,-1 0 0 0 0,1 1 0 0 0,0-1 0 0 0,0 1-9 0 0,0-1 0 0 0,-1 1 0 0 0,1 0 0 0 0,-1 0 0 0 0,0 0 0 0 0,1 0 0 0 0,-1 0 0 0 0,0 0 0 0 0,1 0 0 0 0,-1 0 0 0 0,0 0-1 0 0,0 0 1 0 0,0 0 0 0 0,0 0 0 0 0,0 0 0 0 0,0 0 0 0 0,0 1 0 0 0,-4 14-519 0 0,4-15 243 0 0,-1 0 1 0 0,1-1-1 0 0,0 1 0 0 0,-1-1 0 0 0,1 1 1 0 0,-1 0-1 0 0,1-1 0 0 0,-1 1 1 0 0,1-1-1 0 0,-1 0 0 0 0,1 1 1 0 0,-1-1-1 0 0,1 1 0 0 0,-1-1 1 0 0,0 0-1 0 0,0 1 0 0 0,-7 2-6165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10591 0 0,'0'0'819'0'0,"0"1"-583"0"0,0 0 0 0 0,0 0 1 0 0,0 0-1 0 0,0 0 0 0 0,0 0 0 0 0,0 0 0 0 0,0 0 1 0 0,0 0-1 0 0,1 0 0 0 0,-1 0 0 0 0,0 0 0 0 0,1 2 1 0 0,1-1-59 0 0,1-1 1 0 0,-1 1 0 0 0,0 0-1 0 0,1-1 1 0 0,-1 1-1 0 0,1-1 1 0 0,-1 0 0 0 0,1 0-1 0 0,-1 0 1 0 0,1 0 0 0 0,0 0-1 0 0,-1-1 1 0 0,1 1 0 0 0,0-1-1 0 0,4 0 1 0 0,7 1 359 0 0,26-4-1 0 0,-31 2-360 0 0,62-7 799 0 0,105-25 0 0 0,-133 21-3797 0 0,-29 8 10 0 0,14-5-3589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4:47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174 141 9127 0 0,'0'0'683'0'0,"3"-1"-466"0"0,-3 1-218 0 0,1 0 1 0 0,-1 0-1 0 0,0 0 0 0 0,1 0 0 0 0,-1 0 0 0 0,1 0 0 0 0,-1 0 0 0 0,0 0 0 0 0,1 0 0 0 0,-1 0 0 0 0,1-1 0 0 0,-1 1 0 0 0,0 0 0 0 0,1 0 1 0 0,-1-1-1 0 0,0 1 0 0 0,1 0 0 0 0,-1 0 0 0 0,0-1 0 0 0,1 1 0 0 0,-1 0 0 0 0,0-1 0 0 0,0 1 0 0 0,1 0 0 0 0,-1-1 0 0 0,0 1 0 0 0,0-1 1 0 0,0 1-1 0 0,0 0 0 0 0,0-1 0 0 0,1 1 0 0 0,-1-1 0 0 0,0 1 0 0 0,0 0 0 0 0,0-1 0 0 0,0 1 0 0 0,0-1 0 0 0,0 1 0 0 0,0 0 1 0 0,0-1-1 0 0,0 1 0 0 0,-1-1 0 0 0,1 1 0 0 0,0-1 0 0 0,0 0 0 0 0,-2-2 265 0 0,-1-1 1 0 0,1 0-1 0 0,-1 1 0 0 0,-4-5 1 0 0,5 5 62 0 0,-2 0 21 0 0,1 0 1 0 0,-1-1-1 0 0,0 1 0 0 0,1 1 0 0 0,-1-1 1 0 0,-1 1-1 0 0,1-1 0 0 0,0 1 0 0 0,-1 0 1 0 0,1 1-1 0 0,-1-1 0 0 0,1 1 0 0 0,-1 0 1 0 0,0 0-1 0 0,0 0 0 0 0,1 0 0 0 0,-1 1 1 0 0,0 0-1 0 0,-9 1 0 0 0,12 0-307 0 0,0 0 0 0 0,0-1 0 0 0,0 1 1 0 0,0 0-1 0 0,0 0 0 0 0,0 1 0 0 0,0-1 0 0 0,1 0 0 0 0,-1 1 0 0 0,0-1 0 0 0,1 1 0 0 0,-1-1 0 0 0,1 1 0 0 0,-1 0 1 0 0,1 0-1 0 0,0-1 0 0 0,-2 5 0 0 0,-1 2 0 0 0,0 1 1 0 0,-4 14-1 0 0,2-9-46 0 0,2 0-1 0 0,0 1 0 0 0,1 0 1 0 0,1 0-1 0 0,0 0 0 0 0,1 0 1 0 0,0 0-1 0 0,3 25 1 0 0,-1-34 0 0 0,1 1 1 0 0,0 0-1 0 0,1 0 1 0 0,-1-1 0 0 0,1 1-1 0 0,0-1 1 0 0,1 0-1 0 0,0 1 1 0 0,0-2 0 0 0,0 1-1 0 0,9 9 1 0 0,-4-6-2 0 0,0-1 1 0 0,1 0 0 0 0,-1 0-1 0 0,2-1 1 0 0,20 12-1 0 0,-23-15 120 0 0,1 0 0 0 0,0-1-1 0 0,1 0 1 0 0,-1 0 0 0 0,0-1-1 0 0,1 0 1 0 0,0-1 0 0 0,-1 0 0 0 0,1 0-1 0 0,0-1 1 0 0,-1 0 0 0 0,1-1-1 0 0,13-2 1 0 0,-17 1-27 0 0,1 1-1 0 0,-1-1 1 0 0,0-1-1 0 0,1 1 1 0 0,-1-1-1 0 0,0 0 1 0 0,-1-1-1 0 0,1 1 0 0 0,-1-1 1 0 0,1 0-1 0 0,-1-1 1 0 0,0 1-1 0 0,0-1 1 0 0,-1 0-1 0 0,0 0 1 0 0,1 0-1 0 0,-2-1 1 0 0,1 1-1 0 0,-1-1 1 0 0,3-7-1 0 0,-3 6 85 0 0,-1 0 0 0 0,0 0-1 0 0,0 0 1 0 0,0-1 0 0 0,-1 1-1 0 0,-1-1 1 0 0,1 1 0 0 0,-1 0 0 0 0,0-1-1 0 0,-2-9 1 0 0,0 4-43 0 0,-1 0 1 0 0,0 0-1 0 0,-1 0 1 0 0,-10-24-1 0 0,6 22-74 0 0,-1 0-1 0 0,-1 0 1 0 0,0 1 0 0 0,-1 0-1 0 0,-1 1 1 0 0,0 1-1 0 0,0 0 1 0 0,-1 0-1 0 0,-21-13 1 0 0,25 18-180 0 0,0 2-1 0 0,-1-1 1 0 0,0 2 0 0 0,0-1-1 0 0,-18-4 1 0 0,24 7 71 0 0,0 2 0 0 0,0-1-1 0 0,0 0 1 0 0,-1 1 0 0 0,1-1 0 0 0,0 1 0 0 0,0 1-1 0 0,-1-1 1 0 0,1 0 0 0 0,0 1 0 0 0,0 0-1 0 0,0 0 1 0 0,0 0 0 0 0,0 1 0 0 0,0-1 0 0 0,0 1-1 0 0,-6 3 1 0 0,9-4-60 0 0,0 0-1 0 0,0-1 1 0 0,1 1-1 0 0,-1 0 1 0 0,0 0-1 0 0,0 0 1 0 0,0 0 0 0 0,1 0-1 0 0,-1 0 1 0 0,0 1-1 0 0,1-1 1 0 0,-1 0-1 0 0,1 0 1 0 0,0 0-1 0 0,-1 1 1 0 0,1 1-1 0 0,-1-1-665 0 0,9 9-3055 0 0,1-1 1410 0 0,1-1-3264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4:48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5983 0 0,'0'0'10666'0'0,"1"2"-9757"0"0,28 184 1019 0 0,-7-35-887 0 0,-22-149-1043 0 0,4 21-771 0 0,1 0 0 0 0,0-1 0 0 0,2 0-1 0 0,10 23 1 0 0,-12-36-1263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4:48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6911 0 0,'1'-37'695'0'0,"0"19"949"0"0,0 0 5976 0 0,0 20-7544 0 0,1 0 0 0 0,-1 0 0 0 0,0 0 0 0 0,0 0-1 0 0,0 0 1 0 0,0 0 0 0 0,0 0 0 0 0,0 0 0 0 0,0 3 0 0 0,0-4-27 0 0,42 155 558 0 0,-12-39-613 0 0,-22-85-118 0 0,24 74-76 0 0,-8-37-2681 0 0,-19-53 1574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4:48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21 9671 0 0,'-5'1'8766'0'0,"16"-4"-7724"0"0,1 0 1 0 0,23-3-1 0 0,-6 1-650 0 0,-19 3-568 0 0,-1 1-1 0 0,1 0 0 0 0,0 0 0 0 0,0 1 0 0 0,0 1 0 0 0,0 0 1 0 0,0 0-1 0 0,0 0 0 0 0,-1 2 0 0 0,19 5 0 0 0,-8 1-963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4:49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16 9183 0 0,'0'0'831'0'0,"0"2"-686"0"0,-2 13 4634 0 0,2-14-4626 0 0,0-1 0 0 0,-1 0 0 0 0,1 1 0 0 0,0-1 0 0 0,0 1 0 0 0,0-1 0 0 0,-1 0 1 0 0,1 1-1 0 0,0-1 0 0 0,-1 0 0 0 0,1 1 0 0 0,0-1 0 0 0,-1 0 0 0 0,1 1 0 0 0,0-1 0 0 0,-1 0 1 0 0,1 0-1 0 0,-1 1 0 0 0,1-1 0 0 0,-1 0 0 0 0,0 0 0 0 0,-9-2-1022 0 0,4-2 933 0 0,6 4-64 0 0,0 0 0 0 0,-1 0 0 0 0,1-1 1 0 0,0 1-1 0 0,0 0 0 0 0,0-1 0 0 0,-1 1 1 0 0,1 0-1 0 0,0-1 0 0 0,0 1 0 0 0,0 0 1 0 0,0-1-1 0 0,0 1 0 0 0,0-1 0 0 0,0 1 1 0 0,0 0-1 0 0,0-1 0 0 0,0 1 1 0 0,0 0-1 0 0,0-1 0 0 0,0 1 0 0 0,0-1 1 0 0,0 1-1 0 0,0 0 0 0 0,0-1 0 0 0,0 1 1 0 0,0 0-1 0 0,0-1 0 0 0,1 1 0 0 0,-1 0 1 0 0,0-1-1 0 0,0 1 0 0 0,1 0 0 0 0,-1-1 1 0 0,0 1-1 0 0,0 0 0 0 0,1 0 0 0 0,-1-1 1 0 0,6-6-1 0 0,0 1 0 0 0,-1 1 11 0 0,-5 5 40 0 0,1-1 0 0 0,0 1 0 0 0,-1 0 0 0 0,1-1 0 0 0,0 1 0 0 0,-1 0 0 0 0,1 0 0 0 0,0 0 0 0 0,0-1 0 0 0,-1 1 0 0 0,1 0 0 0 0,0 0 0 0 0,0 0 0 0 0,-1 0 0 0 0,1 0 0 0 0,0 0 0 0 0,-1 1 0 0 0,1-1 0 0 0,0 0 0 0 0,0 0 0 0 0,-1 0 0 0 0,1 1 0 0 0,0-1 0 0 0,-1 0 0 0 0,2 1 0 0 0,-2-1-296 0 0,0 1 0 0 0,1-1-1 0 0,-1 1 1 0 0,0-1 0 0 0,1 1 0 0 0,-1-1 0 0 0,0 1-1 0 0,1 0 1 0 0,-1-1 0 0 0,0 1 0 0 0,0-1-1 0 0,0 1 1 0 0,0-1 0 0 0,1 1 0 0 0,-1 0-1 0 0,0-1 1 0 0,0 2 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4:49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16 1375 0 0,'-1'2'10408'0'0,"-3"5"-8502"0"0,3-2-1120 0 0,-2-1 0 0 0,1 0 0 0 0,0 0 0 0 0,-1 0 0 0 0,0 0 0 0 0,-3 4 0 0 0,5-7-66 0 0,-20-3 16 0 0,17 1-685 0 0,2 1-33 0 0,1 0 0 0 0,0-1 1 0 0,0 1-1 0 0,-1-1 0 0 0,1 1 0 0 0,0-1 0 0 0,0 0 1 0 0,0 0-1 0 0,0 1 0 0 0,0-1 0 0 0,0 0 0 0 0,0 0 0 0 0,-2-2 1 0 0,3 1 41 0 0,1-3-50 0 0,0 3-10 0 0,-1 1 0 0 0,1-1 0 0 0,-1 1 0 0 0,1 0 0 0 0,0-1 0 0 0,-1 1 0 0 0,1 0 0 0 0,0 0 0 0 0,0-1 0 0 0,0 1 0 0 0,0 0 0 0 0,1-1 0 0 0,2-2 0 0 0,-3 3-2 0 0,0 0 0 0 0,0-1 0 0 0,1 1 0 0 0,-1 0 0 0 0,0 0-1 0 0,0 0 1 0 0,1 0 0 0 0,-1 0 0 0 0,0 0 0 0 0,1 0 0 0 0,-1 1 0 0 0,1-1-1 0 0,-1 0 1 0 0,1 1 0 0 0,0 0 0 0 0,-1-1 0 0 0,1 1 0 0 0,0 0 0 0 0,-1-1 0 0 0,1 1-1 0 0,0 0 1 0 0,-1 0 0 0 0,1 0 0 0 0,1 1 0 0 0,-1-1 121 0 0,-1 1-61 0 0,4 5-46 0 0,0-1-117 0 0,-5-4-436 0 0,0 11-1642 0 0,0-1-2409 0 0,-3 0-1339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4:50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 8783 0 0,'0'0'2452'0'0,"19"3"4391"0"0,-18-3-6767 0 0,0 1 0 0 0,0 0 0 0 0,0 0 0 0 0,0 1 0 0 0,0-1 0 0 0,-1 0 0 0 0,1 0 0 0 0,0 0 0 0 0,-1 1 0 0 0,1-1 0 0 0,0 0 0 0 0,-1 0 0 0 0,0 1 0 0 0,1-1 0 0 0,-1 0 0 0 0,0 1 0 0 0,0-1 0 0 0,0 1 0 0 0,0-1 0 0 0,0 0 0 0 0,0 1 0 0 0,0-1 0 0 0,0 1 0 0 0,0-1 0 0 0,-1 0 0 0 0,1 1 0 0 0,0-1 0 0 0,-1 0 0 0 0,0 2 0 0 0,-1-2-9 0 0,-4 0-9 0 0,6 0-56 0 0,-1-1 0 0 0,0 0 0 0 0,0 0 0 0 0,0 0 0 0 0,0 0-1 0 0,1 0 1 0 0,-1 0 0 0 0,0 0 0 0 0,0 0 0 0 0,0 0 0 0 0,0 0 0 0 0,1 0 0 0 0,-1-1 0 0 0,0 1-1 0 0,0 0 1 0 0,1-1 0 0 0,-1 1 0 0 0,0 0 0 0 0,0-1 0 0 0,1 1 0 0 0,-1-1 0 0 0,0 1 0 0 0,0-1-1 0 0,-1-1 20 0 0,1 2-21 0 0,1-1 0 0 0,-1 1 1 0 0,1 0-1 0 0,-1 0 0 0 0,1 0 1 0 0,-1-1-1 0 0,1 1 1 0 0,0 0-1 0 0,-1-1 0 0 0,1 1 1 0 0,-1 0-1 0 0,1-1 1 0 0,-1 1-1 0 0,1-1 0 0 0,0 1 1 0 0,-1 0-1 0 0,1-1 0 0 0,0 1 1 0 0,0-1-1 0 0,-1 1 1 0 0,1-1-1 0 0,0 1 0 0 0,0-1 1 0 0,0 1-1 0 0,0-1 1 0 0,-1 1-1 0 0,1-1 0 0 0,0 0 1 0 0,0 0-1 0 0,0 0-1 0 0,-1-7 1 0 0,1-1 0 0 0,1 1-10 0 0,0 6-33 0 0,4-1 22 0 0,-4 2-38 0 0,10 5-869 0 0,-5-1 217 0 0,2 4-5274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4:50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12 5063 0 0,'0'0'1998'0'0,"-4"20"8176"0"0,4-19-10121 0 0,-1-1 0 0 0,1 1 0 0 0,-1 0 0 0 0,1 0 0 0 0,-1-1 0 0 0,0 1 0 0 0,1-1 0 0 0,-1 1 0 0 0,0 0 0 0 0,1-1 0 0 0,-1 1 0 0 0,0-1 0 0 0,1 0 0 0 0,-1 1 0 0 0,0-1 0 0 0,0 0 0 0 0,0 1 0 0 0,1-1 0 0 0,-1 0 0 0 0,-2 1 0 0 0,3-2-45 0 0,0 1-1 0 0,-1 0 0 0 0,1 0 0 0 0,-1 0 0 0 0,1 0 0 0 0,-1 0 1 0 0,1 0-1 0 0,0-1 0 0 0,-1 1 0 0 0,1 0 0 0 0,-1 0 0 0 0,1-1 1 0 0,0 1-1 0 0,-1 0 0 0 0,1 0 0 0 0,0-1 0 0 0,0 1 0 0 0,-1 0 1 0 0,1-1-1 0 0,-1 0 0 0 0,0 0-17 0 0,1-1 0 0 0,-1 0 1 0 0,0 0-1 0 0,1 1 0 0 0,-1-1 0 0 0,1 0 1 0 0,0 0-1 0 0,-1-2 0 0 0,1 2 2 0 0,1-8-6 0 0,0 8-29 0 0,3-1 43 0 0,-3 2 61 0 0,-1 1 30 0 0,1-1 0 0 0,-1 1-1 0 0,1 0 1 0 0,-1 0 0 0 0,1 0-1 0 0,-1 0 1 0 0,1 0 0 0 0,-1 0-1 0 0,1 0 1 0 0,0 1 0 0 0,-1-1-1 0 0,1 0 1 0 0,-1 0 0 0 0,1 0-1 0 0,-1 0 1 0 0,1 1 0 0 0,-1-1-1 0 0,1 0 1 0 0,-1 1 0 0 0,1-1-1 0 0,-1 0 1 0 0,0 1 0 0 0,1-1-1 0 0,-1 0 1 0 0,1 1 0 0 0,-1 0-1 0 0,1 0 148 0 0,-1 4-1905 0 0,0 0-1526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4:56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13103 0 0,'0'2'598'0'0,"1"10"-10"0"0,-1-9 1256 0 0,20 10 1830 0 0,-7-10-3431 0 0,0-1 0 0 0,0 0-1 0 0,1-1 1 0 0,-1 0 0 0 0,0-1 0 0 0,17-2-1 0 0,9 1-741 0 0,-38 1 293 0 0,20-2-1014 0 0,-9-4-6892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4:57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76 11807 0 0,'-5'-3'417'0'0,"0"0"-1"0"0,0 0 1 0 0,0 1 0 0 0,0 0-1 0 0,-1 0 1 0 0,1 1-1 0 0,-1-1 1 0 0,0 1-1 0 0,-10 0 1 0 0,-3 0 1500 0 0,-31 2 0 0 0,39 0-1828 0 0,0 1-1 0 0,0 0 1 0 0,0 0-1 0 0,0 1 1 0 0,1 1 0 0 0,0 0-1 0 0,-1 0 1 0 0,2 1-1 0 0,-1 0 1 0 0,0 0-1 0 0,1 1 1 0 0,0 1-1 0 0,0 0 1 0 0,1 0-1 0 0,0 0 1 0 0,0 1 0 0 0,1 0-1 0 0,0 1 1 0 0,0 0-1 0 0,1 0 1 0 0,0 0-1 0 0,1 1 1 0 0,-1 0-1 0 0,2 0 1 0 0,0 0 0 0 0,0 0-1 0 0,1 1 1 0 0,-2 12-1 0 0,1-7-105 0 0,2 0 0 0 0,0 0 0 0 0,1 0 0 0 0,1 17 0 0 0,1-27 8 0 0,-1 0-1 0 0,1 0 1 0 0,1 0 0 0 0,-1 0-1 0 0,1 0 1 0 0,0 0 0 0 0,0 0-1 0 0,1 0 1 0 0,0-1 0 0 0,0 1-1 0 0,0-1 1 0 0,0 0 0 0 0,8 8-1 0 0,-2-4-2 0 0,0-1 1 0 0,1 0-1 0 0,1 0 0 0 0,-1-1 1 0 0,1 0-1 0 0,0-1 0 0 0,1 0 1 0 0,0-1-1 0 0,-1 0 0 0 0,2-1 0 0 0,-1 0 1 0 0,0-1-1 0 0,18 2 0 0 0,-12-2-6 0 0,-1-2-1 0 0,1 0 0 0 0,-1-1 0 0 0,1-1 0 0 0,-1 0 0 0 0,0-1 1 0 0,0-1-1 0 0,1-1 0 0 0,21-8 0 0 0,-30 8 127 0 0,0 0 1 0 0,0 0-1 0 0,0-1 0 0 0,-1-1 0 0 0,0 1 1 0 0,0-1-1 0 0,0-1 0 0 0,-1 0 0 0 0,0 0 1 0 0,0 0-1 0 0,0-1 0 0 0,-1 1 0 0 0,-1-2 1 0 0,1 1-1 0 0,-1-1 0 0 0,-1 1 0 0 0,1-1 1 0 0,-1-1-1 0 0,-1 1 0 0 0,0-1 0 0 0,0 1 1 0 0,-1-1-1 0 0,0 0 0 0 0,-1 0 0 0 0,0 1 1 0 0,-1-1-1 0 0,0 0 0 0 0,0 0 0 0 0,-1 0 1 0 0,0 0-1 0 0,-3-12 0 0 0,1 14 18 0 0,-1-1 0 0 0,1 0 0 0 0,-1 1-1 0 0,0-1 1 0 0,-1 1 0 0 0,0 0 0 0 0,-1 1 0 0 0,-10-13 0 0 0,-8-5-32 0 0,-29-22 0 0 0,15 13-167 0 0,25 23-447 0 0,-24-16 0 0 0,12 11-7653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6" Type="http://schemas.openxmlformats.org/officeDocument/2006/relationships/customXml" Target="../ink/ink8.xml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5" Type="http://schemas.openxmlformats.org/officeDocument/2006/relationships/image" Target="../media/image2.png"/><Relationship Id="rId90" Type="http://schemas.openxmlformats.org/officeDocument/2006/relationships/customXml" Target="../ink/ink45.xml"/><Relationship Id="rId95" Type="http://schemas.openxmlformats.org/officeDocument/2006/relationships/image" Target="../media/image47.png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18" Type="http://schemas.openxmlformats.org/officeDocument/2006/relationships/customXml" Target="../ink/ink59.xml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08" Type="http://schemas.openxmlformats.org/officeDocument/2006/relationships/customXml" Target="../ink/ink54.xml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119" Type="http://schemas.openxmlformats.org/officeDocument/2006/relationships/image" Target="../media/image59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3" Type="http://schemas.openxmlformats.org/officeDocument/2006/relationships/image" Target="../media/image1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8" Type="http://schemas.openxmlformats.org/officeDocument/2006/relationships/customXml" Target="../ink/ink68.xml"/><Relationship Id="rId26" Type="http://schemas.openxmlformats.org/officeDocument/2006/relationships/customXml" Target="../ink/ink72.xml"/><Relationship Id="rId39" Type="http://schemas.openxmlformats.org/officeDocument/2006/relationships/image" Target="../media/image78.png"/><Relationship Id="rId21" Type="http://schemas.openxmlformats.org/officeDocument/2006/relationships/image" Target="../media/image69.png"/><Relationship Id="rId34" Type="http://schemas.openxmlformats.org/officeDocument/2006/relationships/customXml" Target="../ink/ink76.xml"/><Relationship Id="rId42" Type="http://schemas.openxmlformats.org/officeDocument/2006/relationships/customXml" Target="../ink/ink80.xml"/><Relationship Id="rId47" Type="http://schemas.openxmlformats.org/officeDocument/2006/relationships/image" Target="../media/image82.png"/><Relationship Id="rId50" Type="http://schemas.openxmlformats.org/officeDocument/2006/relationships/customXml" Target="../ink/ink84.xml"/><Relationship Id="rId55" Type="http://schemas.openxmlformats.org/officeDocument/2006/relationships/image" Target="../media/image86.png"/><Relationship Id="rId7" Type="http://schemas.openxmlformats.org/officeDocument/2006/relationships/image" Target="../media/image62.png"/><Relationship Id="rId2" Type="http://schemas.openxmlformats.org/officeDocument/2006/relationships/customXml" Target="../ink/ink60.xml"/><Relationship Id="rId16" Type="http://schemas.openxmlformats.org/officeDocument/2006/relationships/customXml" Target="../ink/ink67.xml"/><Relationship Id="rId29" Type="http://schemas.openxmlformats.org/officeDocument/2006/relationships/image" Target="../media/image73.png"/><Relationship Id="rId11" Type="http://schemas.openxmlformats.org/officeDocument/2006/relationships/image" Target="../media/image64.png"/><Relationship Id="rId24" Type="http://schemas.openxmlformats.org/officeDocument/2006/relationships/customXml" Target="../ink/ink71.xml"/><Relationship Id="rId32" Type="http://schemas.openxmlformats.org/officeDocument/2006/relationships/customXml" Target="../ink/ink75.xml"/><Relationship Id="rId37" Type="http://schemas.openxmlformats.org/officeDocument/2006/relationships/image" Target="../media/image77.png"/><Relationship Id="rId40" Type="http://schemas.openxmlformats.org/officeDocument/2006/relationships/customXml" Target="../ink/ink79.xml"/><Relationship Id="rId45" Type="http://schemas.openxmlformats.org/officeDocument/2006/relationships/image" Target="../media/image81.png"/><Relationship Id="rId53" Type="http://schemas.openxmlformats.org/officeDocument/2006/relationships/image" Target="../media/image85.png"/><Relationship Id="rId5" Type="http://schemas.openxmlformats.org/officeDocument/2006/relationships/image" Target="../media/image61.png"/><Relationship Id="rId19" Type="http://schemas.openxmlformats.org/officeDocument/2006/relationships/image" Target="../media/image68.png"/><Relationship Id="rId4" Type="http://schemas.openxmlformats.org/officeDocument/2006/relationships/customXml" Target="../ink/ink61.xml"/><Relationship Id="rId9" Type="http://schemas.openxmlformats.org/officeDocument/2006/relationships/image" Target="../media/image63.png"/><Relationship Id="rId14" Type="http://schemas.openxmlformats.org/officeDocument/2006/relationships/customXml" Target="../ink/ink66.xml"/><Relationship Id="rId22" Type="http://schemas.openxmlformats.org/officeDocument/2006/relationships/customXml" Target="../ink/ink70.xml"/><Relationship Id="rId27" Type="http://schemas.openxmlformats.org/officeDocument/2006/relationships/image" Target="../media/image72.png"/><Relationship Id="rId30" Type="http://schemas.openxmlformats.org/officeDocument/2006/relationships/customXml" Target="../ink/ink74.xml"/><Relationship Id="rId35" Type="http://schemas.openxmlformats.org/officeDocument/2006/relationships/image" Target="../media/image76.png"/><Relationship Id="rId43" Type="http://schemas.openxmlformats.org/officeDocument/2006/relationships/image" Target="../media/image80.png"/><Relationship Id="rId48" Type="http://schemas.openxmlformats.org/officeDocument/2006/relationships/customXml" Target="../ink/ink83.xml"/><Relationship Id="rId56" Type="http://schemas.openxmlformats.org/officeDocument/2006/relationships/customXml" Target="../ink/ink87.xml"/><Relationship Id="rId8" Type="http://schemas.openxmlformats.org/officeDocument/2006/relationships/customXml" Target="../ink/ink63.xml"/><Relationship Id="rId51" Type="http://schemas.openxmlformats.org/officeDocument/2006/relationships/image" Target="../media/image84.png"/><Relationship Id="rId3" Type="http://schemas.openxmlformats.org/officeDocument/2006/relationships/image" Target="../media/image60.png"/><Relationship Id="rId12" Type="http://schemas.openxmlformats.org/officeDocument/2006/relationships/customXml" Target="../ink/ink65.xml"/><Relationship Id="rId17" Type="http://schemas.openxmlformats.org/officeDocument/2006/relationships/image" Target="../media/image67.png"/><Relationship Id="rId25" Type="http://schemas.openxmlformats.org/officeDocument/2006/relationships/image" Target="../media/image71.png"/><Relationship Id="rId33" Type="http://schemas.openxmlformats.org/officeDocument/2006/relationships/image" Target="../media/image75.png"/><Relationship Id="rId38" Type="http://schemas.openxmlformats.org/officeDocument/2006/relationships/customXml" Target="../ink/ink78.xml"/><Relationship Id="rId46" Type="http://schemas.openxmlformats.org/officeDocument/2006/relationships/customXml" Target="../ink/ink82.xml"/><Relationship Id="rId20" Type="http://schemas.openxmlformats.org/officeDocument/2006/relationships/customXml" Target="../ink/ink69.xml"/><Relationship Id="rId41" Type="http://schemas.openxmlformats.org/officeDocument/2006/relationships/image" Target="../media/image79.png"/><Relationship Id="rId54" Type="http://schemas.openxmlformats.org/officeDocument/2006/relationships/customXml" Target="../ink/ink8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.xml"/><Relationship Id="rId15" Type="http://schemas.openxmlformats.org/officeDocument/2006/relationships/image" Target="../media/image66.png"/><Relationship Id="rId23" Type="http://schemas.openxmlformats.org/officeDocument/2006/relationships/image" Target="../media/image70.png"/><Relationship Id="rId28" Type="http://schemas.openxmlformats.org/officeDocument/2006/relationships/customXml" Target="../ink/ink73.xml"/><Relationship Id="rId36" Type="http://schemas.openxmlformats.org/officeDocument/2006/relationships/customXml" Target="../ink/ink77.xml"/><Relationship Id="rId49" Type="http://schemas.openxmlformats.org/officeDocument/2006/relationships/image" Target="../media/image83.png"/><Relationship Id="rId57" Type="http://schemas.openxmlformats.org/officeDocument/2006/relationships/image" Target="../media/image87.png"/><Relationship Id="rId10" Type="http://schemas.openxmlformats.org/officeDocument/2006/relationships/customXml" Target="../ink/ink64.xml"/><Relationship Id="rId31" Type="http://schemas.openxmlformats.org/officeDocument/2006/relationships/image" Target="../media/image74.png"/><Relationship Id="rId44" Type="http://schemas.openxmlformats.org/officeDocument/2006/relationships/customXml" Target="../ink/ink81.xml"/><Relationship Id="rId52" Type="http://schemas.openxmlformats.org/officeDocument/2006/relationships/customXml" Target="../ink/ink85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0.xml"/><Relationship Id="rId21" Type="http://schemas.openxmlformats.org/officeDocument/2006/relationships/image" Target="../media/image97.png"/><Relationship Id="rId42" Type="http://schemas.openxmlformats.org/officeDocument/2006/relationships/customXml" Target="../ink/ink108.xml"/><Relationship Id="rId47" Type="http://schemas.openxmlformats.org/officeDocument/2006/relationships/image" Target="../media/image110.png"/><Relationship Id="rId63" Type="http://schemas.openxmlformats.org/officeDocument/2006/relationships/image" Target="../media/image118.png"/><Relationship Id="rId68" Type="http://schemas.openxmlformats.org/officeDocument/2006/relationships/customXml" Target="../ink/ink121.xml"/><Relationship Id="rId16" Type="http://schemas.openxmlformats.org/officeDocument/2006/relationships/customXml" Target="../ink/ink95.xml"/><Relationship Id="rId11" Type="http://schemas.openxmlformats.org/officeDocument/2006/relationships/image" Target="../media/image92.png"/><Relationship Id="rId32" Type="http://schemas.openxmlformats.org/officeDocument/2006/relationships/customXml" Target="../ink/ink103.xml"/><Relationship Id="rId37" Type="http://schemas.openxmlformats.org/officeDocument/2006/relationships/image" Target="../media/image105.png"/><Relationship Id="rId53" Type="http://schemas.openxmlformats.org/officeDocument/2006/relationships/image" Target="../media/image113.png"/><Relationship Id="rId58" Type="http://schemas.openxmlformats.org/officeDocument/2006/relationships/customXml" Target="../ink/ink116.xml"/><Relationship Id="rId74" Type="http://schemas.openxmlformats.org/officeDocument/2006/relationships/customXml" Target="../ink/ink124.xml"/><Relationship Id="rId79" Type="http://schemas.openxmlformats.org/officeDocument/2006/relationships/image" Target="../media/image126.png"/><Relationship Id="rId5" Type="http://schemas.openxmlformats.org/officeDocument/2006/relationships/image" Target="../media/image89.png"/><Relationship Id="rId61" Type="http://schemas.openxmlformats.org/officeDocument/2006/relationships/image" Target="../media/image117.png"/><Relationship Id="rId82" Type="http://schemas.openxmlformats.org/officeDocument/2006/relationships/customXml" Target="../ink/ink128.xml"/><Relationship Id="rId19" Type="http://schemas.openxmlformats.org/officeDocument/2006/relationships/image" Target="../media/image96.png"/><Relationship Id="rId14" Type="http://schemas.openxmlformats.org/officeDocument/2006/relationships/customXml" Target="../ink/ink94.xml"/><Relationship Id="rId22" Type="http://schemas.openxmlformats.org/officeDocument/2006/relationships/customXml" Target="../ink/ink98.xml"/><Relationship Id="rId27" Type="http://schemas.openxmlformats.org/officeDocument/2006/relationships/image" Target="../media/image100.png"/><Relationship Id="rId30" Type="http://schemas.openxmlformats.org/officeDocument/2006/relationships/customXml" Target="../ink/ink102.xml"/><Relationship Id="rId35" Type="http://schemas.openxmlformats.org/officeDocument/2006/relationships/image" Target="../media/image104.png"/><Relationship Id="rId43" Type="http://schemas.openxmlformats.org/officeDocument/2006/relationships/image" Target="../media/image108.png"/><Relationship Id="rId48" Type="http://schemas.openxmlformats.org/officeDocument/2006/relationships/customXml" Target="../ink/ink111.xml"/><Relationship Id="rId56" Type="http://schemas.openxmlformats.org/officeDocument/2006/relationships/customXml" Target="../ink/ink115.xml"/><Relationship Id="rId64" Type="http://schemas.openxmlformats.org/officeDocument/2006/relationships/customXml" Target="../ink/ink119.xml"/><Relationship Id="rId69" Type="http://schemas.openxmlformats.org/officeDocument/2006/relationships/image" Target="../media/image121.png"/><Relationship Id="rId77" Type="http://schemas.openxmlformats.org/officeDocument/2006/relationships/image" Target="../media/image125.png"/><Relationship Id="rId8" Type="http://schemas.openxmlformats.org/officeDocument/2006/relationships/customXml" Target="../ink/ink91.xml"/><Relationship Id="rId51" Type="http://schemas.openxmlformats.org/officeDocument/2006/relationships/image" Target="../media/image112.png"/><Relationship Id="rId72" Type="http://schemas.openxmlformats.org/officeDocument/2006/relationships/customXml" Target="../ink/ink123.xml"/><Relationship Id="rId80" Type="http://schemas.openxmlformats.org/officeDocument/2006/relationships/customXml" Target="../ink/ink127.xml"/><Relationship Id="rId3" Type="http://schemas.openxmlformats.org/officeDocument/2006/relationships/image" Target="../media/image88.png"/><Relationship Id="rId12" Type="http://schemas.openxmlformats.org/officeDocument/2006/relationships/customXml" Target="../ink/ink93.xml"/><Relationship Id="rId17" Type="http://schemas.openxmlformats.org/officeDocument/2006/relationships/image" Target="../media/image95.png"/><Relationship Id="rId25" Type="http://schemas.openxmlformats.org/officeDocument/2006/relationships/image" Target="../media/image99.png"/><Relationship Id="rId33" Type="http://schemas.openxmlformats.org/officeDocument/2006/relationships/image" Target="../media/image103.png"/><Relationship Id="rId38" Type="http://schemas.openxmlformats.org/officeDocument/2006/relationships/customXml" Target="../ink/ink106.xml"/><Relationship Id="rId46" Type="http://schemas.openxmlformats.org/officeDocument/2006/relationships/customXml" Target="../ink/ink110.xml"/><Relationship Id="rId59" Type="http://schemas.openxmlformats.org/officeDocument/2006/relationships/image" Target="../media/image116.png"/><Relationship Id="rId67" Type="http://schemas.openxmlformats.org/officeDocument/2006/relationships/image" Target="../media/image120.png"/><Relationship Id="rId20" Type="http://schemas.openxmlformats.org/officeDocument/2006/relationships/customXml" Target="../ink/ink97.xml"/><Relationship Id="rId41" Type="http://schemas.openxmlformats.org/officeDocument/2006/relationships/image" Target="../media/image107.png"/><Relationship Id="rId54" Type="http://schemas.openxmlformats.org/officeDocument/2006/relationships/customXml" Target="../ink/ink114.xml"/><Relationship Id="rId62" Type="http://schemas.openxmlformats.org/officeDocument/2006/relationships/customXml" Target="../ink/ink118.xml"/><Relationship Id="rId70" Type="http://schemas.openxmlformats.org/officeDocument/2006/relationships/customXml" Target="../ink/ink122.xml"/><Relationship Id="rId75" Type="http://schemas.openxmlformats.org/officeDocument/2006/relationships/image" Target="../media/image124.png"/><Relationship Id="rId83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0.xml"/><Relationship Id="rId15" Type="http://schemas.openxmlformats.org/officeDocument/2006/relationships/image" Target="../media/image94.png"/><Relationship Id="rId23" Type="http://schemas.openxmlformats.org/officeDocument/2006/relationships/image" Target="../media/image98.png"/><Relationship Id="rId28" Type="http://schemas.openxmlformats.org/officeDocument/2006/relationships/customXml" Target="../ink/ink101.xml"/><Relationship Id="rId36" Type="http://schemas.openxmlformats.org/officeDocument/2006/relationships/customXml" Target="../ink/ink105.xml"/><Relationship Id="rId49" Type="http://schemas.openxmlformats.org/officeDocument/2006/relationships/image" Target="../media/image111.png"/><Relationship Id="rId57" Type="http://schemas.openxmlformats.org/officeDocument/2006/relationships/image" Target="../media/image115.png"/><Relationship Id="rId10" Type="http://schemas.openxmlformats.org/officeDocument/2006/relationships/customXml" Target="../ink/ink92.xml"/><Relationship Id="rId31" Type="http://schemas.openxmlformats.org/officeDocument/2006/relationships/image" Target="../media/image102.png"/><Relationship Id="rId44" Type="http://schemas.openxmlformats.org/officeDocument/2006/relationships/customXml" Target="../ink/ink109.xml"/><Relationship Id="rId52" Type="http://schemas.openxmlformats.org/officeDocument/2006/relationships/customXml" Target="../ink/ink113.xml"/><Relationship Id="rId60" Type="http://schemas.openxmlformats.org/officeDocument/2006/relationships/customXml" Target="../ink/ink117.xml"/><Relationship Id="rId65" Type="http://schemas.openxmlformats.org/officeDocument/2006/relationships/image" Target="../media/image119.png"/><Relationship Id="rId73" Type="http://schemas.openxmlformats.org/officeDocument/2006/relationships/image" Target="../media/image123.png"/><Relationship Id="rId78" Type="http://schemas.openxmlformats.org/officeDocument/2006/relationships/customXml" Target="../ink/ink126.xml"/><Relationship Id="rId81" Type="http://schemas.openxmlformats.org/officeDocument/2006/relationships/image" Target="../media/image127.png"/><Relationship Id="rId4" Type="http://schemas.openxmlformats.org/officeDocument/2006/relationships/customXml" Target="../ink/ink89.xml"/><Relationship Id="rId9" Type="http://schemas.openxmlformats.org/officeDocument/2006/relationships/image" Target="../media/image91.png"/><Relationship Id="rId13" Type="http://schemas.openxmlformats.org/officeDocument/2006/relationships/image" Target="../media/image93.png"/><Relationship Id="rId18" Type="http://schemas.openxmlformats.org/officeDocument/2006/relationships/customXml" Target="../ink/ink96.xml"/><Relationship Id="rId39" Type="http://schemas.openxmlformats.org/officeDocument/2006/relationships/image" Target="../media/image106.png"/><Relationship Id="rId34" Type="http://schemas.openxmlformats.org/officeDocument/2006/relationships/customXml" Target="../ink/ink104.xml"/><Relationship Id="rId50" Type="http://schemas.openxmlformats.org/officeDocument/2006/relationships/customXml" Target="../ink/ink112.xml"/><Relationship Id="rId55" Type="http://schemas.openxmlformats.org/officeDocument/2006/relationships/image" Target="../media/image114.png"/><Relationship Id="rId76" Type="http://schemas.openxmlformats.org/officeDocument/2006/relationships/customXml" Target="../ink/ink125.xml"/><Relationship Id="rId7" Type="http://schemas.openxmlformats.org/officeDocument/2006/relationships/image" Target="../media/image90.png"/><Relationship Id="rId71" Type="http://schemas.openxmlformats.org/officeDocument/2006/relationships/image" Target="../media/image122.png"/><Relationship Id="rId2" Type="http://schemas.openxmlformats.org/officeDocument/2006/relationships/customXml" Target="../ink/ink88.xml"/><Relationship Id="rId29" Type="http://schemas.openxmlformats.org/officeDocument/2006/relationships/image" Target="../media/image101.png"/><Relationship Id="rId24" Type="http://schemas.openxmlformats.org/officeDocument/2006/relationships/customXml" Target="../ink/ink99.xml"/><Relationship Id="rId40" Type="http://schemas.openxmlformats.org/officeDocument/2006/relationships/customXml" Target="../ink/ink107.xml"/><Relationship Id="rId45" Type="http://schemas.openxmlformats.org/officeDocument/2006/relationships/image" Target="../media/image109.png"/><Relationship Id="rId66" Type="http://schemas.openxmlformats.org/officeDocument/2006/relationships/customXml" Target="../ink/ink120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1.xml"/><Relationship Id="rId21" Type="http://schemas.openxmlformats.org/officeDocument/2006/relationships/image" Target="../media/image138.png"/><Relationship Id="rId42" Type="http://schemas.openxmlformats.org/officeDocument/2006/relationships/customXml" Target="../ink/ink149.xml"/><Relationship Id="rId47" Type="http://schemas.openxmlformats.org/officeDocument/2006/relationships/image" Target="../media/image151.png"/><Relationship Id="rId63" Type="http://schemas.openxmlformats.org/officeDocument/2006/relationships/image" Target="../media/image159.png"/><Relationship Id="rId68" Type="http://schemas.openxmlformats.org/officeDocument/2006/relationships/customXml" Target="../ink/ink162.xml"/><Relationship Id="rId84" Type="http://schemas.openxmlformats.org/officeDocument/2006/relationships/customXml" Target="../ink/ink170.xml"/><Relationship Id="rId89" Type="http://schemas.openxmlformats.org/officeDocument/2006/relationships/image" Target="../media/image172.png"/><Relationship Id="rId16" Type="http://schemas.openxmlformats.org/officeDocument/2006/relationships/customXml" Target="../ink/ink136.xml"/><Relationship Id="rId11" Type="http://schemas.openxmlformats.org/officeDocument/2006/relationships/image" Target="../media/image133.png"/><Relationship Id="rId32" Type="http://schemas.openxmlformats.org/officeDocument/2006/relationships/customXml" Target="../ink/ink144.xml"/><Relationship Id="rId37" Type="http://schemas.openxmlformats.org/officeDocument/2006/relationships/image" Target="../media/image146.png"/><Relationship Id="rId53" Type="http://schemas.openxmlformats.org/officeDocument/2006/relationships/image" Target="../media/image154.png"/><Relationship Id="rId58" Type="http://schemas.openxmlformats.org/officeDocument/2006/relationships/customXml" Target="../ink/ink157.xml"/><Relationship Id="rId74" Type="http://schemas.openxmlformats.org/officeDocument/2006/relationships/customXml" Target="../ink/ink165.xml"/><Relationship Id="rId79" Type="http://schemas.openxmlformats.org/officeDocument/2006/relationships/image" Target="../media/image167.png"/><Relationship Id="rId5" Type="http://schemas.openxmlformats.org/officeDocument/2006/relationships/image" Target="../media/image130.png"/><Relationship Id="rId90" Type="http://schemas.openxmlformats.org/officeDocument/2006/relationships/customXml" Target="../ink/ink173.xml"/><Relationship Id="rId22" Type="http://schemas.openxmlformats.org/officeDocument/2006/relationships/customXml" Target="../ink/ink139.xml"/><Relationship Id="rId27" Type="http://schemas.openxmlformats.org/officeDocument/2006/relationships/image" Target="../media/image141.png"/><Relationship Id="rId43" Type="http://schemas.openxmlformats.org/officeDocument/2006/relationships/image" Target="../media/image149.png"/><Relationship Id="rId48" Type="http://schemas.openxmlformats.org/officeDocument/2006/relationships/customXml" Target="../ink/ink152.xml"/><Relationship Id="rId64" Type="http://schemas.openxmlformats.org/officeDocument/2006/relationships/customXml" Target="../ink/ink160.xml"/><Relationship Id="rId69" Type="http://schemas.openxmlformats.org/officeDocument/2006/relationships/image" Target="../media/image162.png"/><Relationship Id="rId8" Type="http://schemas.openxmlformats.org/officeDocument/2006/relationships/customXml" Target="../ink/ink132.xml"/><Relationship Id="rId51" Type="http://schemas.openxmlformats.org/officeDocument/2006/relationships/image" Target="../media/image153.png"/><Relationship Id="rId72" Type="http://schemas.openxmlformats.org/officeDocument/2006/relationships/customXml" Target="../ink/ink164.xml"/><Relationship Id="rId80" Type="http://schemas.openxmlformats.org/officeDocument/2006/relationships/customXml" Target="../ink/ink168.xml"/><Relationship Id="rId85" Type="http://schemas.openxmlformats.org/officeDocument/2006/relationships/image" Target="../media/image170.png"/><Relationship Id="rId93" Type="http://schemas.openxmlformats.org/officeDocument/2006/relationships/image" Target="../media/image174.png"/><Relationship Id="rId3" Type="http://schemas.openxmlformats.org/officeDocument/2006/relationships/image" Target="../media/image129.png"/><Relationship Id="rId12" Type="http://schemas.openxmlformats.org/officeDocument/2006/relationships/customXml" Target="../ink/ink134.xml"/><Relationship Id="rId17" Type="http://schemas.openxmlformats.org/officeDocument/2006/relationships/image" Target="../media/image136.png"/><Relationship Id="rId25" Type="http://schemas.openxmlformats.org/officeDocument/2006/relationships/image" Target="../media/image140.png"/><Relationship Id="rId33" Type="http://schemas.openxmlformats.org/officeDocument/2006/relationships/image" Target="../media/image144.png"/><Relationship Id="rId38" Type="http://schemas.openxmlformats.org/officeDocument/2006/relationships/customXml" Target="../ink/ink147.xml"/><Relationship Id="rId46" Type="http://schemas.openxmlformats.org/officeDocument/2006/relationships/customXml" Target="../ink/ink151.xml"/><Relationship Id="rId59" Type="http://schemas.openxmlformats.org/officeDocument/2006/relationships/image" Target="../media/image157.png"/><Relationship Id="rId67" Type="http://schemas.openxmlformats.org/officeDocument/2006/relationships/image" Target="../media/image161.png"/><Relationship Id="rId20" Type="http://schemas.openxmlformats.org/officeDocument/2006/relationships/customXml" Target="../ink/ink138.xml"/><Relationship Id="rId41" Type="http://schemas.openxmlformats.org/officeDocument/2006/relationships/image" Target="../media/image148.png"/><Relationship Id="rId54" Type="http://schemas.openxmlformats.org/officeDocument/2006/relationships/customXml" Target="../ink/ink155.xml"/><Relationship Id="rId62" Type="http://schemas.openxmlformats.org/officeDocument/2006/relationships/customXml" Target="../ink/ink159.xml"/><Relationship Id="rId70" Type="http://schemas.openxmlformats.org/officeDocument/2006/relationships/customXml" Target="../ink/ink163.xml"/><Relationship Id="rId75" Type="http://schemas.openxmlformats.org/officeDocument/2006/relationships/image" Target="../media/image165.png"/><Relationship Id="rId83" Type="http://schemas.openxmlformats.org/officeDocument/2006/relationships/image" Target="../media/image169.png"/><Relationship Id="rId88" Type="http://schemas.openxmlformats.org/officeDocument/2006/relationships/customXml" Target="../ink/ink172.xml"/><Relationship Id="rId91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1.xml"/><Relationship Id="rId15" Type="http://schemas.openxmlformats.org/officeDocument/2006/relationships/image" Target="../media/image135.png"/><Relationship Id="rId23" Type="http://schemas.openxmlformats.org/officeDocument/2006/relationships/image" Target="../media/image139.png"/><Relationship Id="rId28" Type="http://schemas.openxmlformats.org/officeDocument/2006/relationships/customXml" Target="../ink/ink142.xml"/><Relationship Id="rId36" Type="http://schemas.openxmlformats.org/officeDocument/2006/relationships/customXml" Target="../ink/ink146.xml"/><Relationship Id="rId49" Type="http://schemas.openxmlformats.org/officeDocument/2006/relationships/image" Target="../media/image152.png"/><Relationship Id="rId57" Type="http://schemas.openxmlformats.org/officeDocument/2006/relationships/image" Target="../media/image156.png"/><Relationship Id="rId10" Type="http://schemas.openxmlformats.org/officeDocument/2006/relationships/customXml" Target="../ink/ink133.xml"/><Relationship Id="rId31" Type="http://schemas.openxmlformats.org/officeDocument/2006/relationships/image" Target="../media/image143.png"/><Relationship Id="rId44" Type="http://schemas.openxmlformats.org/officeDocument/2006/relationships/customXml" Target="../ink/ink150.xml"/><Relationship Id="rId52" Type="http://schemas.openxmlformats.org/officeDocument/2006/relationships/customXml" Target="../ink/ink154.xml"/><Relationship Id="rId60" Type="http://schemas.openxmlformats.org/officeDocument/2006/relationships/customXml" Target="../ink/ink158.xml"/><Relationship Id="rId65" Type="http://schemas.openxmlformats.org/officeDocument/2006/relationships/image" Target="../media/image160.png"/><Relationship Id="rId73" Type="http://schemas.openxmlformats.org/officeDocument/2006/relationships/image" Target="../media/image164.png"/><Relationship Id="rId78" Type="http://schemas.openxmlformats.org/officeDocument/2006/relationships/customXml" Target="../ink/ink167.xml"/><Relationship Id="rId81" Type="http://schemas.openxmlformats.org/officeDocument/2006/relationships/image" Target="../media/image168.png"/><Relationship Id="rId86" Type="http://schemas.openxmlformats.org/officeDocument/2006/relationships/customXml" Target="../ink/ink171.xml"/><Relationship Id="rId4" Type="http://schemas.openxmlformats.org/officeDocument/2006/relationships/customXml" Target="../ink/ink130.xml"/><Relationship Id="rId9" Type="http://schemas.openxmlformats.org/officeDocument/2006/relationships/image" Target="../media/image132.png"/><Relationship Id="rId13" Type="http://schemas.openxmlformats.org/officeDocument/2006/relationships/image" Target="../media/image134.png"/><Relationship Id="rId18" Type="http://schemas.openxmlformats.org/officeDocument/2006/relationships/customXml" Target="../ink/ink137.xml"/><Relationship Id="rId39" Type="http://schemas.openxmlformats.org/officeDocument/2006/relationships/image" Target="../media/image147.png"/><Relationship Id="rId34" Type="http://schemas.openxmlformats.org/officeDocument/2006/relationships/customXml" Target="../ink/ink145.xml"/><Relationship Id="rId50" Type="http://schemas.openxmlformats.org/officeDocument/2006/relationships/customXml" Target="../ink/ink153.xml"/><Relationship Id="rId55" Type="http://schemas.openxmlformats.org/officeDocument/2006/relationships/image" Target="../media/image155.png"/><Relationship Id="rId76" Type="http://schemas.openxmlformats.org/officeDocument/2006/relationships/customXml" Target="../ink/ink166.xml"/><Relationship Id="rId7" Type="http://schemas.openxmlformats.org/officeDocument/2006/relationships/image" Target="../media/image131.png"/><Relationship Id="rId71" Type="http://schemas.openxmlformats.org/officeDocument/2006/relationships/image" Target="../media/image163.png"/><Relationship Id="rId92" Type="http://schemas.openxmlformats.org/officeDocument/2006/relationships/customXml" Target="../ink/ink174.xml"/><Relationship Id="rId2" Type="http://schemas.openxmlformats.org/officeDocument/2006/relationships/customXml" Target="../ink/ink129.xml"/><Relationship Id="rId29" Type="http://schemas.openxmlformats.org/officeDocument/2006/relationships/image" Target="../media/image142.png"/><Relationship Id="rId24" Type="http://schemas.openxmlformats.org/officeDocument/2006/relationships/customXml" Target="../ink/ink140.xml"/><Relationship Id="rId40" Type="http://schemas.openxmlformats.org/officeDocument/2006/relationships/customXml" Target="../ink/ink148.xml"/><Relationship Id="rId45" Type="http://schemas.openxmlformats.org/officeDocument/2006/relationships/image" Target="../media/image150.png"/><Relationship Id="rId66" Type="http://schemas.openxmlformats.org/officeDocument/2006/relationships/customXml" Target="../ink/ink161.xml"/><Relationship Id="rId87" Type="http://schemas.openxmlformats.org/officeDocument/2006/relationships/image" Target="../media/image171.png"/><Relationship Id="rId61" Type="http://schemas.openxmlformats.org/officeDocument/2006/relationships/image" Target="../media/image158.png"/><Relationship Id="rId82" Type="http://schemas.openxmlformats.org/officeDocument/2006/relationships/customXml" Target="../ink/ink169.xml"/><Relationship Id="rId19" Type="http://schemas.openxmlformats.org/officeDocument/2006/relationships/image" Target="../media/image137.png"/><Relationship Id="rId14" Type="http://schemas.openxmlformats.org/officeDocument/2006/relationships/customXml" Target="../ink/ink135.xml"/><Relationship Id="rId30" Type="http://schemas.openxmlformats.org/officeDocument/2006/relationships/customXml" Target="../ink/ink143.xml"/><Relationship Id="rId35" Type="http://schemas.openxmlformats.org/officeDocument/2006/relationships/image" Target="../media/image145.png"/><Relationship Id="rId56" Type="http://schemas.openxmlformats.org/officeDocument/2006/relationships/customXml" Target="../ink/ink156.xml"/><Relationship Id="rId77" Type="http://schemas.openxmlformats.org/officeDocument/2006/relationships/image" Target="../media/image166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2.png"/><Relationship Id="rId21" Type="http://schemas.openxmlformats.org/officeDocument/2006/relationships/image" Target="../media/image184.png"/><Relationship Id="rId42" Type="http://schemas.openxmlformats.org/officeDocument/2006/relationships/customXml" Target="../ink/ink195.xml"/><Relationship Id="rId63" Type="http://schemas.openxmlformats.org/officeDocument/2006/relationships/image" Target="../media/image205.png"/><Relationship Id="rId84" Type="http://schemas.openxmlformats.org/officeDocument/2006/relationships/customXml" Target="../ink/ink216.xml"/><Relationship Id="rId138" Type="http://schemas.openxmlformats.org/officeDocument/2006/relationships/customXml" Target="../ink/ink243.xml"/><Relationship Id="rId107" Type="http://schemas.openxmlformats.org/officeDocument/2006/relationships/image" Target="../media/image227.png"/><Relationship Id="rId11" Type="http://schemas.openxmlformats.org/officeDocument/2006/relationships/image" Target="../media/image179.png"/><Relationship Id="rId32" Type="http://schemas.openxmlformats.org/officeDocument/2006/relationships/customXml" Target="../ink/ink190.xml"/><Relationship Id="rId53" Type="http://schemas.openxmlformats.org/officeDocument/2006/relationships/image" Target="../media/image200.png"/><Relationship Id="rId74" Type="http://schemas.openxmlformats.org/officeDocument/2006/relationships/customXml" Target="../ink/ink211.xml"/><Relationship Id="rId128" Type="http://schemas.openxmlformats.org/officeDocument/2006/relationships/customXml" Target="../ink/ink238.xml"/><Relationship Id="rId149" Type="http://schemas.openxmlformats.org/officeDocument/2006/relationships/image" Target="../media/image248.png"/><Relationship Id="rId5" Type="http://schemas.openxmlformats.org/officeDocument/2006/relationships/image" Target="../media/image176.png"/><Relationship Id="rId95" Type="http://schemas.openxmlformats.org/officeDocument/2006/relationships/image" Target="../media/image221.png"/><Relationship Id="rId22" Type="http://schemas.openxmlformats.org/officeDocument/2006/relationships/customXml" Target="../ink/ink185.xml"/><Relationship Id="rId27" Type="http://schemas.openxmlformats.org/officeDocument/2006/relationships/image" Target="../media/image187.png"/><Relationship Id="rId43" Type="http://schemas.openxmlformats.org/officeDocument/2006/relationships/image" Target="../media/image195.png"/><Relationship Id="rId48" Type="http://schemas.openxmlformats.org/officeDocument/2006/relationships/customXml" Target="../ink/ink198.xml"/><Relationship Id="rId64" Type="http://schemas.openxmlformats.org/officeDocument/2006/relationships/customXml" Target="../ink/ink206.xml"/><Relationship Id="rId69" Type="http://schemas.openxmlformats.org/officeDocument/2006/relationships/image" Target="../media/image208.png"/><Relationship Id="rId113" Type="http://schemas.openxmlformats.org/officeDocument/2006/relationships/image" Target="../media/image230.png"/><Relationship Id="rId118" Type="http://schemas.openxmlformats.org/officeDocument/2006/relationships/customXml" Target="../ink/ink233.xml"/><Relationship Id="rId134" Type="http://schemas.openxmlformats.org/officeDocument/2006/relationships/customXml" Target="../ink/ink241.xml"/><Relationship Id="rId139" Type="http://schemas.openxmlformats.org/officeDocument/2006/relationships/image" Target="../media/image243.png"/><Relationship Id="rId80" Type="http://schemas.openxmlformats.org/officeDocument/2006/relationships/customXml" Target="../ink/ink214.xml"/><Relationship Id="rId85" Type="http://schemas.openxmlformats.org/officeDocument/2006/relationships/image" Target="../media/image216.png"/><Relationship Id="rId150" Type="http://schemas.openxmlformats.org/officeDocument/2006/relationships/customXml" Target="../ink/ink249.xml"/><Relationship Id="rId12" Type="http://schemas.openxmlformats.org/officeDocument/2006/relationships/customXml" Target="../ink/ink180.xml"/><Relationship Id="rId17" Type="http://schemas.openxmlformats.org/officeDocument/2006/relationships/image" Target="../media/image182.png"/><Relationship Id="rId33" Type="http://schemas.openxmlformats.org/officeDocument/2006/relationships/image" Target="../media/image190.png"/><Relationship Id="rId38" Type="http://schemas.openxmlformats.org/officeDocument/2006/relationships/customXml" Target="../ink/ink193.xml"/><Relationship Id="rId59" Type="http://schemas.openxmlformats.org/officeDocument/2006/relationships/image" Target="../media/image203.png"/><Relationship Id="rId103" Type="http://schemas.openxmlformats.org/officeDocument/2006/relationships/image" Target="../media/image225.png"/><Relationship Id="rId108" Type="http://schemas.openxmlformats.org/officeDocument/2006/relationships/customXml" Target="../ink/ink228.xml"/><Relationship Id="rId124" Type="http://schemas.openxmlformats.org/officeDocument/2006/relationships/customXml" Target="../ink/ink236.xml"/><Relationship Id="rId129" Type="http://schemas.openxmlformats.org/officeDocument/2006/relationships/image" Target="../media/image238.png"/><Relationship Id="rId54" Type="http://schemas.openxmlformats.org/officeDocument/2006/relationships/customXml" Target="../ink/ink201.xml"/><Relationship Id="rId70" Type="http://schemas.openxmlformats.org/officeDocument/2006/relationships/customXml" Target="../ink/ink209.xml"/><Relationship Id="rId75" Type="http://schemas.openxmlformats.org/officeDocument/2006/relationships/image" Target="../media/image211.png"/><Relationship Id="rId91" Type="http://schemas.openxmlformats.org/officeDocument/2006/relationships/image" Target="../media/image219.png"/><Relationship Id="rId96" Type="http://schemas.openxmlformats.org/officeDocument/2006/relationships/customXml" Target="../ink/ink222.xml"/><Relationship Id="rId140" Type="http://schemas.openxmlformats.org/officeDocument/2006/relationships/customXml" Target="../ink/ink244.xml"/><Relationship Id="rId145" Type="http://schemas.openxmlformats.org/officeDocument/2006/relationships/image" Target="../media/image24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7.xml"/><Relationship Id="rId23" Type="http://schemas.openxmlformats.org/officeDocument/2006/relationships/image" Target="../media/image185.png"/><Relationship Id="rId28" Type="http://schemas.openxmlformats.org/officeDocument/2006/relationships/customXml" Target="../ink/ink188.xml"/><Relationship Id="rId49" Type="http://schemas.openxmlformats.org/officeDocument/2006/relationships/image" Target="../media/image198.png"/><Relationship Id="rId114" Type="http://schemas.openxmlformats.org/officeDocument/2006/relationships/customXml" Target="../ink/ink231.xml"/><Relationship Id="rId119" Type="http://schemas.openxmlformats.org/officeDocument/2006/relationships/image" Target="../media/image233.png"/><Relationship Id="rId44" Type="http://schemas.openxmlformats.org/officeDocument/2006/relationships/customXml" Target="../ink/ink196.xml"/><Relationship Id="rId60" Type="http://schemas.openxmlformats.org/officeDocument/2006/relationships/customXml" Target="../ink/ink204.xml"/><Relationship Id="rId65" Type="http://schemas.openxmlformats.org/officeDocument/2006/relationships/image" Target="../media/image206.png"/><Relationship Id="rId81" Type="http://schemas.openxmlformats.org/officeDocument/2006/relationships/image" Target="../media/image214.png"/><Relationship Id="rId86" Type="http://schemas.openxmlformats.org/officeDocument/2006/relationships/customXml" Target="../ink/ink217.xml"/><Relationship Id="rId130" Type="http://schemas.openxmlformats.org/officeDocument/2006/relationships/customXml" Target="../ink/ink239.xml"/><Relationship Id="rId135" Type="http://schemas.openxmlformats.org/officeDocument/2006/relationships/image" Target="../media/image241.png"/><Relationship Id="rId151" Type="http://schemas.openxmlformats.org/officeDocument/2006/relationships/image" Target="../media/image249.png"/><Relationship Id="rId13" Type="http://schemas.openxmlformats.org/officeDocument/2006/relationships/image" Target="../media/image180.png"/><Relationship Id="rId18" Type="http://schemas.openxmlformats.org/officeDocument/2006/relationships/customXml" Target="../ink/ink183.xml"/><Relationship Id="rId39" Type="http://schemas.openxmlformats.org/officeDocument/2006/relationships/image" Target="../media/image193.png"/><Relationship Id="rId109" Type="http://schemas.openxmlformats.org/officeDocument/2006/relationships/image" Target="../media/image228.png"/><Relationship Id="rId34" Type="http://schemas.openxmlformats.org/officeDocument/2006/relationships/customXml" Target="../ink/ink191.xml"/><Relationship Id="rId50" Type="http://schemas.openxmlformats.org/officeDocument/2006/relationships/customXml" Target="../ink/ink199.xml"/><Relationship Id="rId55" Type="http://schemas.openxmlformats.org/officeDocument/2006/relationships/image" Target="../media/image201.png"/><Relationship Id="rId76" Type="http://schemas.openxmlformats.org/officeDocument/2006/relationships/customXml" Target="../ink/ink212.xml"/><Relationship Id="rId97" Type="http://schemas.openxmlformats.org/officeDocument/2006/relationships/image" Target="../media/image222.png"/><Relationship Id="rId104" Type="http://schemas.openxmlformats.org/officeDocument/2006/relationships/customXml" Target="../ink/ink226.xml"/><Relationship Id="rId120" Type="http://schemas.openxmlformats.org/officeDocument/2006/relationships/customXml" Target="../ink/ink234.xml"/><Relationship Id="rId125" Type="http://schemas.openxmlformats.org/officeDocument/2006/relationships/image" Target="../media/image236.png"/><Relationship Id="rId141" Type="http://schemas.openxmlformats.org/officeDocument/2006/relationships/image" Target="../media/image244.png"/><Relationship Id="rId146" Type="http://schemas.openxmlformats.org/officeDocument/2006/relationships/customXml" Target="../ink/ink247.xml"/><Relationship Id="rId7" Type="http://schemas.openxmlformats.org/officeDocument/2006/relationships/image" Target="../media/image177.png"/><Relationship Id="rId71" Type="http://schemas.openxmlformats.org/officeDocument/2006/relationships/image" Target="../media/image209.png"/><Relationship Id="rId92" Type="http://schemas.openxmlformats.org/officeDocument/2006/relationships/customXml" Target="../ink/ink220.xml"/><Relationship Id="rId2" Type="http://schemas.openxmlformats.org/officeDocument/2006/relationships/customXml" Target="../ink/ink175.xml"/><Relationship Id="rId29" Type="http://schemas.openxmlformats.org/officeDocument/2006/relationships/image" Target="../media/image188.png"/><Relationship Id="rId24" Type="http://schemas.openxmlformats.org/officeDocument/2006/relationships/customXml" Target="../ink/ink186.xml"/><Relationship Id="rId40" Type="http://schemas.openxmlformats.org/officeDocument/2006/relationships/customXml" Target="../ink/ink194.xml"/><Relationship Id="rId45" Type="http://schemas.openxmlformats.org/officeDocument/2006/relationships/image" Target="../media/image196.png"/><Relationship Id="rId66" Type="http://schemas.openxmlformats.org/officeDocument/2006/relationships/customXml" Target="../ink/ink207.xml"/><Relationship Id="rId87" Type="http://schemas.openxmlformats.org/officeDocument/2006/relationships/image" Target="../media/image217.png"/><Relationship Id="rId110" Type="http://schemas.openxmlformats.org/officeDocument/2006/relationships/customXml" Target="../ink/ink229.xml"/><Relationship Id="rId115" Type="http://schemas.openxmlformats.org/officeDocument/2006/relationships/image" Target="../media/image231.png"/><Relationship Id="rId131" Type="http://schemas.openxmlformats.org/officeDocument/2006/relationships/image" Target="../media/image239.png"/><Relationship Id="rId136" Type="http://schemas.openxmlformats.org/officeDocument/2006/relationships/customXml" Target="../ink/ink242.xml"/><Relationship Id="rId61" Type="http://schemas.openxmlformats.org/officeDocument/2006/relationships/image" Target="../media/image204.png"/><Relationship Id="rId82" Type="http://schemas.openxmlformats.org/officeDocument/2006/relationships/customXml" Target="../ink/ink215.xml"/><Relationship Id="rId152" Type="http://schemas.openxmlformats.org/officeDocument/2006/relationships/customXml" Target="../ink/ink250.xml"/><Relationship Id="rId19" Type="http://schemas.openxmlformats.org/officeDocument/2006/relationships/image" Target="../media/image183.png"/><Relationship Id="rId14" Type="http://schemas.openxmlformats.org/officeDocument/2006/relationships/customXml" Target="../ink/ink181.xml"/><Relationship Id="rId30" Type="http://schemas.openxmlformats.org/officeDocument/2006/relationships/customXml" Target="../ink/ink189.xml"/><Relationship Id="rId35" Type="http://schemas.openxmlformats.org/officeDocument/2006/relationships/image" Target="../media/image191.png"/><Relationship Id="rId56" Type="http://schemas.openxmlformats.org/officeDocument/2006/relationships/customXml" Target="../ink/ink202.xml"/><Relationship Id="rId77" Type="http://schemas.openxmlformats.org/officeDocument/2006/relationships/image" Target="../media/image212.png"/><Relationship Id="rId100" Type="http://schemas.openxmlformats.org/officeDocument/2006/relationships/customXml" Target="../ink/ink224.xml"/><Relationship Id="rId105" Type="http://schemas.openxmlformats.org/officeDocument/2006/relationships/image" Target="../media/image226.png"/><Relationship Id="rId126" Type="http://schemas.openxmlformats.org/officeDocument/2006/relationships/customXml" Target="../ink/ink237.xml"/><Relationship Id="rId147" Type="http://schemas.openxmlformats.org/officeDocument/2006/relationships/image" Target="../media/image247.png"/><Relationship Id="rId8" Type="http://schemas.openxmlformats.org/officeDocument/2006/relationships/customXml" Target="../ink/ink178.xml"/><Relationship Id="rId51" Type="http://schemas.openxmlformats.org/officeDocument/2006/relationships/image" Target="../media/image199.png"/><Relationship Id="rId72" Type="http://schemas.openxmlformats.org/officeDocument/2006/relationships/customXml" Target="../ink/ink210.xml"/><Relationship Id="rId93" Type="http://schemas.openxmlformats.org/officeDocument/2006/relationships/image" Target="../media/image220.png"/><Relationship Id="rId98" Type="http://schemas.openxmlformats.org/officeDocument/2006/relationships/customXml" Target="../ink/ink223.xml"/><Relationship Id="rId121" Type="http://schemas.openxmlformats.org/officeDocument/2006/relationships/image" Target="../media/image234.png"/><Relationship Id="rId142" Type="http://schemas.openxmlformats.org/officeDocument/2006/relationships/customXml" Target="../ink/ink245.xml"/><Relationship Id="rId3" Type="http://schemas.openxmlformats.org/officeDocument/2006/relationships/image" Target="../media/image175.png"/><Relationship Id="rId25" Type="http://schemas.openxmlformats.org/officeDocument/2006/relationships/image" Target="../media/image186.png"/><Relationship Id="rId46" Type="http://schemas.openxmlformats.org/officeDocument/2006/relationships/customXml" Target="../ink/ink197.xml"/><Relationship Id="rId67" Type="http://schemas.openxmlformats.org/officeDocument/2006/relationships/image" Target="../media/image207.png"/><Relationship Id="rId116" Type="http://schemas.openxmlformats.org/officeDocument/2006/relationships/customXml" Target="../ink/ink232.xml"/><Relationship Id="rId137" Type="http://schemas.openxmlformats.org/officeDocument/2006/relationships/image" Target="../media/image242.png"/><Relationship Id="rId20" Type="http://schemas.openxmlformats.org/officeDocument/2006/relationships/customXml" Target="../ink/ink184.xml"/><Relationship Id="rId41" Type="http://schemas.openxmlformats.org/officeDocument/2006/relationships/image" Target="../media/image194.png"/><Relationship Id="rId62" Type="http://schemas.openxmlformats.org/officeDocument/2006/relationships/customXml" Target="../ink/ink205.xml"/><Relationship Id="rId83" Type="http://schemas.openxmlformats.org/officeDocument/2006/relationships/image" Target="../media/image215.png"/><Relationship Id="rId88" Type="http://schemas.openxmlformats.org/officeDocument/2006/relationships/customXml" Target="../ink/ink218.xml"/><Relationship Id="rId111" Type="http://schemas.openxmlformats.org/officeDocument/2006/relationships/image" Target="../media/image229.png"/><Relationship Id="rId132" Type="http://schemas.openxmlformats.org/officeDocument/2006/relationships/customXml" Target="../ink/ink240.xml"/><Relationship Id="rId153" Type="http://schemas.openxmlformats.org/officeDocument/2006/relationships/image" Target="../media/image250.png"/><Relationship Id="rId15" Type="http://schemas.openxmlformats.org/officeDocument/2006/relationships/image" Target="../media/image181.png"/><Relationship Id="rId36" Type="http://schemas.openxmlformats.org/officeDocument/2006/relationships/customXml" Target="../ink/ink192.xml"/><Relationship Id="rId57" Type="http://schemas.openxmlformats.org/officeDocument/2006/relationships/image" Target="../media/image202.png"/><Relationship Id="rId106" Type="http://schemas.openxmlformats.org/officeDocument/2006/relationships/customXml" Target="../ink/ink227.xml"/><Relationship Id="rId127" Type="http://schemas.openxmlformats.org/officeDocument/2006/relationships/image" Target="../media/image237.png"/><Relationship Id="rId10" Type="http://schemas.openxmlformats.org/officeDocument/2006/relationships/customXml" Target="../ink/ink179.xml"/><Relationship Id="rId31" Type="http://schemas.openxmlformats.org/officeDocument/2006/relationships/image" Target="../media/image189.png"/><Relationship Id="rId52" Type="http://schemas.openxmlformats.org/officeDocument/2006/relationships/customXml" Target="../ink/ink200.xml"/><Relationship Id="rId73" Type="http://schemas.openxmlformats.org/officeDocument/2006/relationships/image" Target="../media/image210.png"/><Relationship Id="rId78" Type="http://schemas.openxmlformats.org/officeDocument/2006/relationships/customXml" Target="../ink/ink213.xml"/><Relationship Id="rId94" Type="http://schemas.openxmlformats.org/officeDocument/2006/relationships/customXml" Target="../ink/ink221.xml"/><Relationship Id="rId99" Type="http://schemas.openxmlformats.org/officeDocument/2006/relationships/image" Target="../media/image223.png"/><Relationship Id="rId101" Type="http://schemas.openxmlformats.org/officeDocument/2006/relationships/image" Target="../media/image224.png"/><Relationship Id="rId122" Type="http://schemas.openxmlformats.org/officeDocument/2006/relationships/customXml" Target="../ink/ink235.xml"/><Relationship Id="rId143" Type="http://schemas.openxmlformats.org/officeDocument/2006/relationships/image" Target="../media/image245.png"/><Relationship Id="rId148" Type="http://schemas.openxmlformats.org/officeDocument/2006/relationships/customXml" Target="../ink/ink248.xml"/><Relationship Id="rId4" Type="http://schemas.openxmlformats.org/officeDocument/2006/relationships/customXml" Target="../ink/ink176.xml"/><Relationship Id="rId9" Type="http://schemas.openxmlformats.org/officeDocument/2006/relationships/image" Target="../media/image178.png"/><Relationship Id="rId26" Type="http://schemas.openxmlformats.org/officeDocument/2006/relationships/customXml" Target="../ink/ink187.xml"/><Relationship Id="rId47" Type="http://schemas.openxmlformats.org/officeDocument/2006/relationships/image" Target="../media/image197.png"/><Relationship Id="rId68" Type="http://schemas.openxmlformats.org/officeDocument/2006/relationships/customXml" Target="../ink/ink208.xml"/><Relationship Id="rId89" Type="http://schemas.openxmlformats.org/officeDocument/2006/relationships/image" Target="../media/image218.png"/><Relationship Id="rId112" Type="http://schemas.openxmlformats.org/officeDocument/2006/relationships/customXml" Target="../ink/ink230.xml"/><Relationship Id="rId133" Type="http://schemas.openxmlformats.org/officeDocument/2006/relationships/image" Target="../media/image240.png"/><Relationship Id="rId16" Type="http://schemas.openxmlformats.org/officeDocument/2006/relationships/customXml" Target="../ink/ink182.xml"/><Relationship Id="rId37" Type="http://schemas.openxmlformats.org/officeDocument/2006/relationships/image" Target="../media/image192.png"/><Relationship Id="rId58" Type="http://schemas.openxmlformats.org/officeDocument/2006/relationships/customXml" Target="../ink/ink203.xml"/><Relationship Id="rId79" Type="http://schemas.openxmlformats.org/officeDocument/2006/relationships/image" Target="../media/image213.png"/><Relationship Id="rId102" Type="http://schemas.openxmlformats.org/officeDocument/2006/relationships/customXml" Target="../ink/ink225.xml"/><Relationship Id="rId123" Type="http://schemas.openxmlformats.org/officeDocument/2006/relationships/image" Target="../media/image235.png"/><Relationship Id="rId144" Type="http://schemas.openxmlformats.org/officeDocument/2006/relationships/customXml" Target="../ink/ink246.xml"/><Relationship Id="rId90" Type="http://schemas.openxmlformats.org/officeDocument/2006/relationships/customXml" Target="../ink/ink219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8.png"/><Relationship Id="rId299" Type="http://schemas.openxmlformats.org/officeDocument/2006/relationships/image" Target="../media/image399.png"/><Relationship Id="rId21" Type="http://schemas.openxmlformats.org/officeDocument/2006/relationships/image" Target="../media/image260.png"/><Relationship Id="rId63" Type="http://schemas.openxmlformats.org/officeDocument/2006/relationships/image" Target="../media/image281.png"/><Relationship Id="rId159" Type="http://schemas.openxmlformats.org/officeDocument/2006/relationships/image" Target="../media/image329.png"/><Relationship Id="rId170" Type="http://schemas.openxmlformats.org/officeDocument/2006/relationships/customXml" Target="../ink/ink335.xml"/><Relationship Id="rId226" Type="http://schemas.openxmlformats.org/officeDocument/2006/relationships/customXml" Target="../ink/ink363.xml"/><Relationship Id="rId268" Type="http://schemas.openxmlformats.org/officeDocument/2006/relationships/customXml" Target="../ink/ink384.xml"/><Relationship Id="rId32" Type="http://schemas.openxmlformats.org/officeDocument/2006/relationships/customXml" Target="../ink/ink266.xml"/><Relationship Id="rId74" Type="http://schemas.openxmlformats.org/officeDocument/2006/relationships/customXml" Target="../ink/ink287.xml"/><Relationship Id="rId128" Type="http://schemas.openxmlformats.org/officeDocument/2006/relationships/customXml" Target="../ink/ink314.xml"/><Relationship Id="rId5" Type="http://schemas.openxmlformats.org/officeDocument/2006/relationships/image" Target="../media/image252.png"/><Relationship Id="rId181" Type="http://schemas.openxmlformats.org/officeDocument/2006/relationships/image" Target="../media/image340.png"/><Relationship Id="rId237" Type="http://schemas.openxmlformats.org/officeDocument/2006/relationships/image" Target="../media/image368.png"/><Relationship Id="rId279" Type="http://schemas.openxmlformats.org/officeDocument/2006/relationships/image" Target="../media/image389.png"/><Relationship Id="rId43" Type="http://schemas.openxmlformats.org/officeDocument/2006/relationships/image" Target="../media/image271.png"/><Relationship Id="rId139" Type="http://schemas.openxmlformats.org/officeDocument/2006/relationships/image" Target="../media/image319.png"/><Relationship Id="rId290" Type="http://schemas.openxmlformats.org/officeDocument/2006/relationships/customXml" Target="../ink/ink395.xml"/><Relationship Id="rId304" Type="http://schemas.openxmlformats.org/officeDocument/2006/relationships/customXml" Target="../ink/ink402.xml"/><Relationship Id="rId85" Type="http://schemas.openxmlformats.org/officeDocument/2006/relationships/image" Target="../media/image292.png"/><Relationship Id="rId150" Type="http://schemas.openxmlformats.org/officeDocument/2006/relationships/customXml" Target="../ink/ink325.xml"/><Relationship Id="rId192" Type="http://schemas.openxmlformats.org/officeDocument/2006/relationships/customXml" Target="../ink/ink346.xml"/><Relationship Id="rId206" Type="http://schemas.openxmlformats.org/officeDocument/2006/relationships/customXml" Target="../ink/ink353.xml"/><Relationship Id="rId248" Type="http://schemas.openxmlformats.org/officeDocument/2006/relationships/customXml" Target="../ink/ink374.xml"/><Relationship Id="rId12" Type="http://schemas.openxmlformats.org/officeDocument/2006/relationships/customXml" Target="../ink/ink256.xml"/><Relationship Id="rId108" Type="http://schemas.openxmlformats.org/officeDocument/2006/relationships/customXml" Target="../ink/ink304.xml"/><Relationship Id="rId54" Type="http://schemas.openxmlformats.org/officeDocument/2006/relationships/customXml" Target="../ink/ink277.xml"/><Relationship Id="rId96" Type="http://schemas.openxmlformats.org/officeDocument/2006/relationships/customXml" Target="../ink/ink298.xml"/><Relationship Id="rId161" Type="http://schemas.openxmlformats.org/officeDocument/2006/relationships/image" Target="../media/image330.png"/><Relationship Id="rId217" Type="http://schemas.openxmlformats.org/officeDocument/2006/relationships/image" Target="../media/image358.png"/><Relationship Id="rId259" Type="http://schemas.openxmlformats.org/officeDocument/2006/relationships/image" Target="../media/image379.png"/><Relationship Id="rId23" Type="http://schemas.openxmlformats.org/officeDocument/2006/relationships/image" Target="../media/image261.png"/><Relationship Id="rId119" Type="http://schemas.openxmlformats.org/officeDocument/2006/relationships/image" Target="../media/image309.png"/><Relationship Id="rId270" Type="http://schemas.openxmlformats.org/officeDocument/2006/relationships/customXml" Target="../ink/ink385.xml"/><Relationship Id="rId291" Type="http://schemas.openxmlformats.org/officeDocument/2006/relationships/image" Target="../media/image395.png"/><Relationship Id="rId305" Type="http://schemas.openxmlformats.org/officeDocument/2006/relationships/image" Target="../media/image402.png"/><Relationship Id="rId44" Type="http://schemas.openxmlformats.org/officeDocument/2006/relationships/customXml" Target="../ink/ink272.xml"/><Relationship Id="rId65" Type="http://schemas.openxmlformats.org/officeDocument/2006/relationships/image" Target="../media/image282.png"/><Relationship Id="rId86" Type="http://schemas.openxmlformats.org/officeDocument/2006/relationships/customXml" Target="../ink/ink293.xml"/><Relationship Id="rId130" Type="http://schemas.openxmlformats.org/officeDocument/2006/relationships/customXml" Target="../ink/ink315.xml"/><Relationship Id="rId151" Type="http://schemas.openxmlformats.org/officeDocument/2006/relationships/image" Target="../media/image325.png"/><Relationship Id="rId172" Type="http://schemas.openxmlformats.org/officeDocument/2006/relationships/customXml" Target="../ink/ink336.xml"/><Relationship Id="rId193" Type="http://schemas.openxmlformats.org/officeDocument/2006/relationships/image" Target="../media/image346.png"/><Relationship Id="rId207" Type="http://schemas.openxmlformats.org/officeDocument/2006/relationships/image" Target="../media/image353.png"/><Relationship Id="rId228" Type="http://schemas.openxmlformats.org/officeDocument/2006/relationships/customXml" Target="../ink/ink364.xml"/><Relationship Id="rId249" Type="http://schemas.openxmlformats.org/officeDocument/2006/relationships/image" Target="../media/image374.png"/><Relationship Id="rId13" Type="http://schemas.openxmlformats.org/officeDocument/2006/relationships/image" Target="../media/image256.png"/><Relationship Id="rId109" Type="http://schemas.openxmlformats.org/officeDocument/2006/relationships/image" Target="../media/image304.png"/><Relationship Id="rId260" Type="http://schemas.openxmlformats.org/officeDocument/2006/relationships/customXml" Target="../ink/ink380.xml"/><Relationship Id="rId281" Type="http://schemas.openxmlformats.org/officeDocument/2006/relationships/image" Target="../media/image390.png"/><Relationship Id="rId34" Type="http://schemas.openxmlformats.org/officeDocument/2006/relationships/customXml" Target="../ink/ink267.xml"/><Relationship Id="rId55" Type="http://schemas.openxmlformats.org/officeDocument/2006/relationships/image" Target="../media/image277.png"/><Relationship Id="rId76" Type="http://schemas.openxmlformats.org/officeDocument/2006/relationships/customXml" Target="../ink/ink288.xml"/><Relationship Id="rId97" Type="http://schemas.openxmlformats.org/officeDocument/2006/relationships/image" Target="../media/image298.png"/><Relationship Id="rId120" Type="http://schemas.openxmlformats.org/officeDocument/2006/relationships/customXml" Target="../ink/ink310.xml"/><Relationship Id="rId141" Type="http://schemas.openxmlformats.org/officeDocument/2006/relationships/image" Target="../media/image320.png"/><Relationship Id="rId7" Type="http://schemas.openxmlformats.org/officeDocument/2006/relationships/image" Target="../media/image253.png"/><Relationship Id="rId162" Type="http://schemas.openxmlformats.org/officeDocument/2006/relationships/customXml" Target="../ink/ink331.xml"/><Relationship Id="rId183" Type="http://schemas.openxmlformats.org/officeDocument/2006/relationships/image" Target="../media/image341.png"/><Relationship Id="rId218" Type="http://schemas.openxmlformats.org/officeDocument/2006/relationships/customXml" Target="../ink/ink359.xml"/><Relationship Id="rId239" Type="http://schemas.openxmlformats.org/officeDocument/2006/relationships/image" Target="../media/image369.png"/><Relationship Id="rId250" Type="http://schemas.openxmlformats.org/officeDocument/2006/relationships/customXml" Target="../ink/ink375.xml"/><Relationship Id="rId271" Type="http://schemas.openxmlformats.org/officeDocument/2006/relationships/image" Target="../media/image385.png"/><Relationship Id="rId292" Type="http://schemas.openxmlformats.org/officeDocument/2006/relationships/customXml" Target="../ink/ink396.xml"/><Relationship Id="rId24" Type="http://schemas.openxmlformats.org/officeDocument/2006/relationships/customXml" Target="../ink/ink262.xml"/><Relationship Id="rId45" Type="http://schemas.openxmlformats.org/officeDocument/2006/relationships/image" Target="../media/image272.png"/><Relationship Id="rId66" Type="http://schemas.openxmlformats.org/officeDocument/2006/relationships/customXml" Target="../ink/ink283.xml"/><Relationship Id="rId87" Type="http://schemas.openxmlformats.org/officeDocument/2006/relationships/image" Target="../media/image293.png"/><Relationship Id="rId110" Type="http://schemas.openxmlformats.org/officeDocument/2006/relationships/customXml" Target="../ink/ink305.xml"/><Relationship Id="rId131" Type="http://schemas.openxmlformats.org/officeDocument/2006/relationships/image" Target="../media/image315.png"/><Relationship Id="rId152" Type="http://schemas.openxmlformats.org/officeDocument/2006/relationships/customXml" Target="../ink/ink326.xml"/><Relationship Id="rId173" Type="http://schemas.openxmlformats.org/officeDocument/2006/relationships/image" Target="../media/image336.png"/><Relationship Id="rId194" Type="http://schemas.openxmlformats.org/officeDocument/2006/relationships/customXml" Target="../ink/ink347.xml"/><Relationship Id="rId208" Type="http://schemas.openxmlformats.org/officeDocument/2006/relationships/customXml" Target="../ink/ink354.xml"/><Relationship Id="rId229" Type="http://schemas.openxmlformats.org/officeDocument/2006/relationships/image" Target="../media/image364.png"/><Relationship Id="rId240" Type="http://schemas.openxmlformats.org/officeDocument/2006/relationships/customXml" Target="../ink/ink370.xml"/><Relationship Id="rId261" Type="http://schemas.openxmlformats.org/officeDocument/2006/relationships/image" Target="../media/image380.png"/><Relationship Id="rId14" Type="http://schemas.openxmlformats.org/officeDocument/2006/relationships/customXml" Target="../ink/ink257.xml"/><Relationship Id="rId35" Type="http://schemas.openxmlformats.org/officeDocument/2006/relationships/image" Target="../media/image267.png"/><Relationship Id="rId56" Type="http://schemas.openxmlformats.org/officeDocument/2006/relationships/customXml" Target="../ink/ink278.xml"/><Relationship Id="rId77" Type="http://schemas.openxmlformats.org/officeDocument/2006/relationships/image" Target="../media/image288.png"/><Relationship Id="rId100" Type="http://schemas.openxmlformats.org/officeDocument/2006/relationships/customXml" Target="../ink/ink300.xml"/><Relationship Id="rId282" Type="http://schemas.openxmlformats.org/officeDocument/2006/relationships/customXml" Target="../ink/ink391.xml"/><Relationship Id="rId8" Type="http://schemas.openxmlformats.org/officeDocument/2006/relationships/customXml" Target="../ink/ink254.xml"/><Relationship Id="rId98" Type="http://schemas.openxmlformats.org/officeDocument/2006/relationships/customXml" Target="../ink/ink299.xml"/><Relationship Id="rId121" Type="http://schemas.openxmlformats.org/officeDocument/2006/relationships/image" Target="../media/image310.png"/><Relationship Id="rId142" Type="http://schemas.openxmlformats.org/officeDocument/2006/relationships/customXml" Target="../ink/ink321.xml"/><Relationship Id="rId163" Type="http://schemas.openxmlformats.org/officeDocument/2006/relationships/image" Target="../media/image331.png"/><Relationship Id="rId184" Type="http://schemas.openxmlformats.org/officeDocument/2006/relationships/customXml" Target="../ink/ink342.xml"/><Relationship Id="rId219" Type="http://schemas.openxmlformats.org/officeDocument/2006/relationships/image" Target="../media/image359.png"/><Relationship Id="rId230" Type="http://schemas.openxmlformats.org/officeDocument/2006/relationships/customXml" Target="../ink/ink365.xml"/><Relationship Id="rId251" Type="http://schemas.openxmlformats.org/officeDocument/2006/relationships/image" Target="../media/image375.png"/><Relationship Id="rId25" Type="http://schemas.openxmlformats.org/officeDocument/2006/relationships/image" Target="../media/image262.png"/><Relationship Id="rId46" Type="http://schemas.openxmlformats.org/officeDocument/2006/relationships/customXml" Target="../ink/ink273.xml"/><Relationship Id="rId67" Type="http://schemas.openxmlformats.org/officeDocument/2006/relationships/image" Target="../media/image283.png"/><Relationship Id="rId272" Type="http://schemas.openxmlformats.org/officeDocument/2006/relationships/customXml" Target="../ink/ink386.xml"/><Relationship Id="rId293" Type="http://schemas.openxmlformats.org/officeDocument/2006/relationships/image" Target="../media/image396.png"/><Relationship Id="rId88" Type="http://schemas.openxmlformats.org/officeDocument/2006/relationships/customXml" Target="../ink/ink294.xml"/><Relationship Id="rId111" Type="http://schemas.openxmlformats.org/officeDocument/2006/relationships/image" Target="../media/image305.png"/><Relationship Id="rId132" Type="http://schemas.openxmlformats.org/officeDocument/2006/relationships/customXml" Target="../ink/ink316.xml"/><Relationship Id="rId153" Type="http://schemas.openxmlformats.org/officeDocument/2006/relationships/image" Target="../media/image326.png"/><Relationship Id="rId174" Type="http://schemas.openxmlformats.org/officeDocument/2006/relationships/customXml" Target="../ink/ink337.xml"/><Relationship Id="rId195" Type="http://schemas.openxmlformats.org/officeDocument/2006/relationships/image" Target="../media/image347.png"/><Relationship Id="rId209" Type="http://schemas.openxmlformats.org/officeDocument/2006/relationships/image" Target="../media/image354.png"/><Relationship Id="rId220" Type="http://schemas.openxmlformats.org/officeDocument/2006/relationships/customXml" Target="../ink/ink360.xml"/><Relationship Id="rId241" Type="http://schemas.openxmlformats.org/officeDocument/2006/relationships/image" Target="../media/image370.png"/><Relationship Id="rId15" Type="http://schemas.openxmlformats.org/officeDocument/2006/relationships/image" Target="../media/image257.png"/><Relationship Id="rId36" Type="http://schemas.openxmlformats.org/officeDocument/2006/relationships/customXml" Target="../ink/ink268.xml"/><Relationship Id="rId57" Type="http://schemas.openxmlformats.org/officeDocument/2006/relationships/image" Target="../media/image278.png"/><Relationship Id="rId262" Type="http://schemas.openxmlformats.org/officeDocument/2006/relationships/customXml" Target="../ink/ink381.xml"/><Relationship Id="rId283" Type="http://schemas.openxmlformats.org/officeDocument/2006/relationships/image" Target="../media/image391.png"/><Relationship Id="rId78" Type="http://schemas.openxmlformats.org/officeDocument/2006/relationships/customXml" Target="../ink/ink289.xml"/><Relationship Id="rId99" Type="http://schemas.openxmlformats.org/officeDocument/2006/relationships/image" Target="../media/image299.png"/><Relationship Id="rId101" Type="http://schemas.openxmlformats.org/officeDocument/2006/relationships/image" Target="../media/image300.png"/><Relationship Id="rId122" Type="http://schemas.openxmlformats.org/officeDocument/2006/relationships/customXml" Target="../ink/ink311.xml"/><Relationship Id="rId143" Type="http://schemas.openxmlformats.org/officeDocument/2006/relationships/image" Target="../media/image321.png"/><Relationship Id="rId164" Type="http://schemas.openxmlformats.org/officeDocument/2006/relationships/customXml" Target="../ink/ink332.xml"/><Relationship Id="rId185" Type="http://schemas.openxmlformats.org/officeDocument/2006/relationships/image" Target="../media/image342.png"/><Relationship Id="rId9" Type="http://schemas.openxmlformats.org/officeDocument/2006/relationships/image" Target="../media/image254.png"/><Relationship Id="rId210" Type="http://schemas.openxmlformats.org/officeDocument/2006/relationships/customXml" Target="../ink/ink355.xml"/><Relationship Id="rId26" Type="http://schemas.openxmlformats.org/officeDocument/2006/relationships/customXml" Target="../ink/ink263.xml"/><Relationship Id="rId231" Type="http://schemas.openxmlformats.org/officeDocument/2006/relationships/image" Target="../media/image365.png"/><Relationship Id="rId252" Type="http://schemas.openxmlformats.org/officeDocument/2006/relationships/customXml" Target="../ink/ink376.xml"/><Relationship Id="rId273" Type="http://schemas.openxmlformats.org/officeDocument/2006/relationships/image" Target="../media/image386.png"/><Relationship Id="rId294" Type="http://schemas.openxmlformats.org/officeDocument/2006/relationships/customXml" Target="../ink/ink397.xml"/><Relationship Id="rId47" Type="http://schemas.openxmlformats.org/officeDocument/2006/relationships/image" Target="../media/image273.png"/><Relationship Id="rId68" Type="http://schemas.openxmlformats.org/officeDocument/2006/relationships/customXml" Target="../ink/ink284.xml"/><Relationship Id="rId89" Type="http://schemas.openxmlformats.org/officeDocument/2006/relationships/image" Target="../media/image294.png"/><Relationship Id="rId112" Type="http://schemas.openxmlformats.org/officeDocument/2006/relationships/customXml" Target="../ink/ink306.xml"/><Relationship Id="rId133" Type="http://schemas.openxmlformats.org/officeDocument/2006/relationships/image" Target="../media/image316.png"/><Relationship Id="rId154" Type="http://schemas.openxmlformats.org/officeDocument/2006/relationships/customXml" Target="../ink/ink327.xml"/><Relationship Id="rId175" Type="http://schemas.openxmlformats.org/officeDocument/2006/relationships/image" Target="../media/image337.png"/><Relationship Id="rId196" Type="http://schemas.openxmlformats.org/officeDocument/2006/relationships/customXml" Target="../ink/ink348.xml"/><Relationship Id="rId200" Type="http://schemas.openxmlformats.org/officeDocument/2006/relationships/customXml" Target="../ink/ink350.xml"/><Relationship Id="rId16" Type="http://schemas.openxmlformats.org/officeDocument/2006/relationships/customXml" Target="../ink/ink258.xml"/><Relationship Id="rId221" Type="http://schemas.openxmlformats.org/officeDocument/2006/relationships/image" Target="../media/image360.png"/><Relationship Id="rId242" Type="http://schemas.openxmlformats.org/officeDocument/2006/relationships/customXml" Target="../ink/ink371.xml"/><Relationship Id="rId263" Type="http://schemas.openxmlformats.org/officeDocument/2006/relationships/image" Target="../media/image381.png"/><Relationship Id="rId284" Type="http://schemas.openxmlformats.org/officeDocument/2006/relationships/customXml" Target="../ink/ink392.xml"/><Relationship Id="rId37" Type="http://schemas.openxmlformats.org/officeDocument/2006/relationships/image" Target="../media/image268.png"/><Relationship Id="rId58" Type="http://schemas.openxmlformats.org/officeDocument/2006/relationships/customXml" Target="../ink/ink279.xml"/><Relationship Id="rId79" Type="http://schemas.openxmlformats.org/officeDocument/2006/relationships/image" Target="../media/image289.png"/><Relationship Id="rId102" Type="http://schemas.openxmlformats.org/officeDocument/2006/relationships/customXml" Target="../ink/ink301.xml"/><Relationship Id="rId123" Type="http://schemas.openxmlformats.org/officeDocument/2006/relationships/image" Target="../media/image311.png"/><Relationship Id="rId144" Type="http://schemas.openxmlformats.org/officeDocument/2006/relationships/customXml" Target="../ink/ink322.xml"/><Relationship Id="rId90" Type="http://schemas.openxmlformats.org/officeDocument/2006/relationships/customXml" Target="../ink/ink295.xml"/><Relationship Id="rId165" Type="http://schemas.openxmlformats.org/officeDocument/2006/relationships/image" Target="../media/image332.png"/><Relationship Id="rId186" Type="http://schemas.openxmlformats.org/officeDocument/2006/relationships/customXml" Target="../ink/ink343.xml"/><Relationship Id="rId211" Type="http://schemas.openxmlformats.org/officeDocument/2006/relationships/image" Target="../media/image355.png"/><Relationship Id="rId232" Type="http://schemas.openxmlformats.org/officeDocument/2006/relationships/customXml" Target="../ink/ink366.xml"/><Relationship Id="rId253" Type="http://schemas.openxmlformats.org/officeDocument/2006/relationships/image" Target="../media/image376.png"/><Relationship Id="rId274" Type="http://schemas.openxmlformats.org/officeDocument/2006/relationships/customXml" Target="../ink/ink387.xml"/><Relationship Id="rId295" Type="http://schemas.openxmlformats.org/officeDocument/2006/relationships/image" Target="../media/image397.png"/><Relationship Id="rId27" Type="http://schemas.openxmlformats.org/officeDocument/2006/relationships/image" Target="../media/image263.png"/><Relationship Id="rId48" Type="http://schemas.openxmlformats.org/officeDocument/2006/relationships/customXml" Target="../ink/ink274.xml"/><Relationship Id="rId69" Type="http://schemas.openxmlformats.org/officeDocument/2006/relationships/image" Target="../media/image284.png"/><Relationship Id="rId113" Type="http://schemas.openxmlformats.org/officeDocument/2006/relationships/image" Target="../media/image306.png"/><Relationship Id="rId134" Type="http://schemas.openxmlformats.org/officeDocument/2006/relationships/customXml" Target="../ink/ink317.xml"/><Relationship Id="rId80" Type="http://schemas.openxmlformats.org/officeDocument/2006/relationships/customXml" Target="../ink/ink290.xml"/><Relationship Id="rId155" Type="http://schemas.openxmlformats.org/officeDocument/2006/relationships/image" Target="../media/image327.png"/><Relationship Id="rId176" Type="http://schemas.openxmlformats.org/officeDocument/2006/relationships/customXml" Target="../ink/ink338.xml"/><Relationship Id="rId197" Type="http://schemas.openxmlformats.org/officeDocument/2006/relationships/image" Target="../media/image348.png"/><Relationship Id="rId201" Type="http://schemas.openxmlformats.org/officeDocument/2006/relationships/image" Target="../media/image350.png"/><Relationship Id="rId222" Type="http://schemas.openxmlformats.org/officeDocument/2006/relationships/customXml" Target="../ink/ink361.xml"/><Relationship Id="rId243" Type="http://schemas.openxmlformats.org/officeDocument/2006/relationships/image" Target="../media/image371.png"/><Relationship Id="rId264" Type="http://schemas.openxmlformats.org/officeDocument/2006/relationships/customXml" Target="../ink/ink382.xml"/><Relationship Id="rId285" Type="http://schemas.openxmlformats.org/officeDocument/2006/relationships/image" Target="../media/image392.png"/><Relationship Id="rId17" Type="http://schemas.openxmlformats.org/officeDocument/2006/relationships/image" Target="../media/image258.png"/><Relationship Id="rId38" Type="http://schemas.openxmlformats.org/officeDocument/2006/relationships/customXml" Target="../ink/ink269.xml"/><Relationship Id="rId59" Type="http://schemas.openxmlformats.org/officeDocument/2006/relationships/image" Target="../media/image279.png"/><Relationship Id="rId103" Type="http://schemas.openxmlformats.org/officeDocument/2006/relationships/image" Target="../media/image301.png"/><Relationship Id="rId124" Type="http://schemas.openxmlformats.org/officeDocument/2006/relationships/customXml" Target="../ink/ink312.xml"/><Relationship Id="rId70" Type="http://schemas.openxmlformats.org/officeDocument/2006/relationships/customXml" Target="../ink/ink285.xml"/><Relationship Id="rId91" Type="http://schemas.openxmlformats.org/officeDocument/2006/relationships/image" Target="../media/image295.png"/><Relationship Id="rId145" Type="http://schemas.openxmlformats.org/officeDocument/2006/relationships/image" Target="../media/image322.png"/><Relationship Id="rId166" Type="http://schemas.openxmlformats.org/officeDocument/2006/relationships/customXml" Target="../ink/ink333.xml"/><Relationship Id="rId187" Type="http://schemas.openxmlformats.org/officeDocument/2006/relationships/image" Target="../media/image343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56.xml"/><Relationship Id="rId233" Type="http://schemas.openxmlformats.org/officeDocument/2006/relationships/image" Target="../media/image366.png"/><Relationship Id="rId254" Type="http://schemas.openxmlformats.org/officeDocument/2006/relationships/customXml" Target="../ink/ink377.xml"/><Relationship Id="rId28" Type="http://schemas.openxmlformats.org/officeDocument/2006/relationships/customXml" Target="../ink/ink264.xml"/><Relationship Id="rId49" Type="http://schemas.openxmlformats.org/officeDocument/2006/relationships/image" Target="../media/image274.png"/><Relationship Id="rId114" Type="http://schemas.openxmlformats.org/officeDocument/2006/relationships/customXml" Target="../ink/ink307.xml"/><Relationship Id="rId275" Type="http://schemas.openxmlformats.org/officeDocument/2006/relationships/image" Target="../media/image387.png"/><Relationship Id="rId296" Type="http://schemas.openxmlformats.org/officeDocument/2006/relationships/customXml" Target="../ink/ink398.xml"/><Relationship Id="rId300" Type="http://schemas.openxmlformats.org/officeDocument/2006/relationships/customXml" Target="../ink/ink400.xml"/><Relationship Id="rId60" Type="http://schemas.openxmlformats.org/officeDocument/2006/relationships/customXml" Target="../ink/ink280.xml"/><Relationship Id="rId81" Type="http://schemas.openxmlformats.org/officeDocument/2006/relationships/image" Target="../media/image290.png"/><Relationship Id="rId135" Type="http://schemas.openxmlformats.org/officeDocument/2006/relationships/image" Target="../media/image317.png"/><Relationship Id="rId156" Type="http://schemas.openxmlformats.org/officeDocument/2006/relationships/customXml" Target="../ink/ink328.xml"/><Relationship Id="rId177" Type="http://schemas.openxmlformats.org/officeDocument/2006/relationships/image" Target="../media/image338.png"/><Relationship Id="rId198" Type="http://schemas.openxmlformats.org/officeDocument/2006/relationships/customXml" Target="../ink/ink349.xml"/><Relationship Id="rId202" Type="http://schemas.openxmlformats.org/officeDocument/2006/relationships/customXml" Target="../ink/ink351.xml"/><Relationship Id="rId223" Type="http://schemas.openxmlformats.org/officeDocument/2006/relationships/image" Target="../media/image361.png"/><Relationship Id="rId244" Type="http://schemas.openxmlformats.org/officeDocument/2006/relationships/customXml" Target="../ink/ink372.xml"/><Relationship Id="rId18" Type="http://schemas.openxmlformats.org/officeDocument/2006/relationships/customXml" Target="../ink/ink259.xml"/><Relationship Id="rId39" Type="http://schemas.openxmlformats.org/officeDocument/2006/relationships/image" Target="../media/image269.png"/><Relationship Id="rId265" Type="http://schemas.openxmlformats.org/officeDocument/2006/relationships/image" Target="../media/image382.png"/><Relationship Id="rId286" Type="http://schemas.openxmlformats.org/officeDocument/2006/relationships/customXml" Target="../ink/ink393.xml"/><Relationship Id="rId50" Type="http://schemas.openxmlformats.org/officeDocument/2006/relationships/customXml" Target="../ink/ink275.xml"/><Relationship Id="rId104" Type="http://schemas.openxmlformats.org/officeDocument/2006/relationships/customXml" Target="../ink/ink302.xml"/><Relationship Id="rId125" Type="http://schemas.openxmlformats.org/officeDocument/2006/relationships/image" Target="../media/image312.png"/><Relationship Id="rId146" Type="http://schemas.openxmlformats.org/officeDocument/2006/relationships/customXml" Target="../ink/ink323.xml"/><Relationship Id="rId167" Type="http://schemas.openxmlformats.org/officeDocument/2006/relationships/image" Target="../media/image333.png"/><Relationship Id="rId188" Type="http://schemas.openxmlformats.org/officeDocument/2006/relationships/customXml" Target="../ink/ink344.xml"/><Relationship Id="rId71" Type="http://schemas.openxmlformats.org/officeDocument/2006/relationships/image" Target="../media/image285.png"/><Relationship Id="rId92" Type="http://schemas.openxmlformats.org/officeDocument/2006/relationships/customXml" Target="../ink/ink296.xml"/><Relationship Id="rId213" Type="http://schemas.openxmlformats.org/officeDocument/2006/relationships/image" Target="../media/image356.png"/><Relationship Id="rId234" Type="http://schemas.openxmlformats.org/officeDocument/2006/relationships/customXml" Target="../ink/ink367.xml"/><Relationship Id="rId2" Type="http://schemas.openxmlformats.org/officeDocument/2006/relationships/customXml" Target="../ink/ink251.xml"/><Relationship Id="rId29" Type="http://schemas.openxmlformats.org/officeDocument/2006/relationships/image" Target="../media/image264.png"/><Relationship Id="rId255" Type="http://schemas.openxmlformats.org/officeDocument/2006/relationships/image" Target="../media/image377.png"/><Relationship Id="rId276" Type="http://schemas.openxmlformats.org/officeDocument/2006/relationships/customXml" Target="../ink/ink388.xml"/><Relationship Id="rId297" Type="http://schemas.openxmlformats.org/officeDocument/2006/relationships/image" Target="../media/image398.png"/><Relationship Id="rId40" Type="http://schemas.openxmlformats.org/officeDocument/2006/relationships/customXml" Target="../ink/ink270.xml"/><Relationship Id="rId115" Type="http://schemas.openxmlformats.org/officeDocument/2006/relationships/image" Target="../media/image307.png"/><Relationship Id="rId136" Type="http://schemas.openxmlformats.org/officeDocument/2006/relationships/customXml" Target="../ink/ink318.xml"/><Relationship Id="rId157" Type="http://schemas.openxmlformats.org/officeDocument/2006/relationships/image" Target="../media/image328.png"/><Relationship Id="rId178" Type="http://schemas.openxmlformats.org/officeDocument/2006/relationships/customXml" Target="../ink/ink339.xml"/><Relationship Id="rId301" Type="http://schemas.openxmlformats.org/officeDocument/2006/relationships/image" Target="../media/image400.png"/><Relationship Id="rId61" Type="http://schemas.openxmlformats.org/officeDocument/2006/relationships/image" Target="../media/image280.png"/><Relationship Id="rId82" Type="http://schemas.openxmlformats.org/officeDocument/2006/relationships/customXml" Target="../ink/ink291.xml"/><Relationship Id="rId199" Type="http://schemas.openxmlformats.org/officeDocument/2006/relationships/image" Target="../media/image349.png"/><Relationship Id="rId203" Type="http://schemas.openxmlformats.org/officeDocument/2006/relationships/image" Target="../media/image351.png"/><Relationship Id="rId19" Type="http://schemas.openxmlformats.org/officeDocument/2006/relationships/image" Target="../media/image259.png"/><Relationship Id="rId224" Type="http://schemas.openxmlformats.org/officeDocument/2006/relationships/customXml" Target="../ink/ink362.xml"/><Relationship Id="rId245" Type="http://schemas.openxmlformats.org/officeDocument/2006/relationships/image" Target="../media/image372.png"/><Relationship Id="rId266" Type="http://schemas.openxmlformats.org/officeDocument/2006/relationships/customXml" Target="../ink/ink383.xml"/><Relationship Id="rId287" Type="http://schemas.openxmlformats.org/officeDocument/2006/relationships/image" Target="../media/image393.png"/><Relationship Id="rId30" Type="http://schemas.openxmlformats.org/officeDocument/2006/relationships/customXml" Target="../ink/ink265.xml"/><Relationship Id="rId105" Type="http://schemas.openxmlformats.org/officeDocument/2006/relationships/image" Target="../media/image302.png"/><Relationship Id="rId126" Type="http://schemas.openxmlformats.org/officeDocument/2006/relationships/customXml" Target="../ink/ink313.xml"/><Relationship Id="rId147" Type="http://schemas.openxmlformats.org/officeDocument/2006/relationships/image" Target="../media/image323.png"/><Relationship Id="rId168" Type="http://schemas.openxmlformats.org/officeDocument/2006/relationships/customXml" Target="../ink/ink334.xml"/><Relationship Id="rId51" Type="http://schemas.openxmlformats.org/officeDocument/2006/relationships/image" Target="../media/image275.png"/><Relationship Id="rId72" Type="http://schemas.openxmlformats.org/officeDocument/2006/relationships/customXml" Target="../ink/ink286.xml"/><Relationship Id="rId93" Type="http://schemas.openxmlformats.org/officeDocument/2006/relationships/image" Target="../media/image296.png"/><Relationship Id="rId189" Type="http://schemas.openxmlformats.org/officeDocument/2006/relationships/image" Target="../media/image344.png"/><Relationship Id="rId3" Type="http://schemas.openxmlformats.org/officeDocument/2006/relationships/image" Target="../media/image251.png"/><Relationship Id="rId214" Type="http://schemas.openxmlformats.org/officeDocument/2006/relationships/customXml" Target="../ink/ink357.xml"/><Relationship Id="rId235" Type="http://schemas.openxmlformats.org/officeDocument/2006/relationships/image" Target="../media/image367.png"/><Relationship Id="rId256" Type="http://schemas.openxmlformats.org/officeDocument/2006/relationships/customXml" Target="../ink/ink378.xml"/><Relationship Id="rId277" Type="http://schemas.openxmlformats.org/officeDocument/2006/relationships/image" Target="../media/image388.png"/><Relationship Id="rId298" Type="http://schemas.openxmlformats.org/officeDocument/2006/relationships/customXml" Target="../ink/ink399.xml"/><Relationship Id="rId116" Type="http://schemas.openxmlformats.org/officeDocument/2006/relationships/customXml" Target="../ink/ink308.xml"/><Relationship Id="rId137" Type="http://schemas.openxmlformats.org/officeDocument/2006/relationships/image" Target="../media/image318.png"/><Relationship Id="rId158" Type="http://schemas.openxmlformats.org/officeDocument/2006/relationships/customXml" Target="../ink/ink329.xml"/><Relationship Id="rId302" Type="http://schemas.openxmlformats.org/officeDocument/2006/relationships/customXml" Target="../ink/ink401.xml"/><Relationship Id="rId20" Type="http://schemas.openxmlformats.org/officeDocument/2006/relationships/customXml" Target="../ink/ink260.xml"/><Relationship Id="rId41" Type="http://schemas.openxmlformats.org/officeDocument/2006/relationships/image" Target="../media/image270.png"/><Relationship Id="rId62" Type="http://schemas.openxmlformats.org/officeDocument/2006/relationships/customXml" Target="../ink/ink281.xml"/><Relationship Id="rId83" Type="http://schemas.openxmlformats.org/officeDocument/2006/relationships/image" Target="../media/image291.png"/><Relationship Id="rId179" Type="http://schemas.openxmlformats.org/officeDocument/2006/relationships/image" Target="../media/image339.png"/><Relationship Id="rId190" Type="http://schemas.openxmlformats.org/officeDocument/2006/relationships/customXml" Target="../ink/ink345.xml"/><Relationship Id="rId204" Type="http://schemas.openxmlformats.org/officeDocument/2006/relationships/customXml" Target="../ink/ink352.xml"/><Relationship Id="rId225" Type="http://schemas.openxmlformats.org/officeDocument/2006/relationships/image" Target="../media/image362.png"/><Relationship Id="rId246" Type="http://schemas.openxmlformats.org/officeDocument/2006/relationships/customXml" Target="../ink/ink373.xml"/><Relationship Id="rId267" Type="http://schemas.openxmlformats.org/officeDocument/2006/relationships/image" Target="../media/image383.png"/><Relationship Id="rId288" Type="http://schemas.openxmlformats.org/officeDocument/2006/relationships/customXml" Target="../ink/ink394.xml"/><Relationship Id="rId106" Type="http://schemas.openxmlformats.org/officeDocument/2006/relationships/customXml" Target="../ink/ink303.xml"/><Relationship Id="rId127" Type="http://schemas.openxmlformats.org/officeDocument/2006/relationships/image" Target="../media/image313.png"/><Relationship Id="rId10" Type="http://schemas.openxmlformats.org/officeDocument/2006/relationships/customXml" Target="../ink/ink255.xml"/><Relationship Id="rId31" Type="http://schemas.openxmlformats.org/officeDocument/2006/relationships/image" Target="../media/image265.png"/><Relationship Id="rId52" Type="http://schemas.openxmlformats.org/officeDocument/2006/relationships/customXml" Target="../ink/ink276.xml"/><Relationship Id="rId73" Type="http://schemas.openxmlformats.org/officeDocument/2006/relationships/image" Target="../media/image286.png"/><Relationship Id="rId94" Type="http://schemas.openxmlformats.org/officeDocument/2006/relationships/customXml" Target="../ink/ink297.xml"/><Relationship Id="rId148" Type="http://schemas.openxmlformats.org/officeDocument/2006/relationships/customXml" Target="../ink/ink324.xml"/><Relationship Id="rId169" Type="http://schemas.openxmlformats.org/officeDocument/2006/relationships/image" Target="../media/image334.png"/><Relationship Id="rId4" Type="http://schemas.openxmlformats.org/officeDocument/2006/relationships/customXml" Target="../ink/ink252.xml"/><Relationship Id="rId180" Type="http://schemas.openxmlformats.org/officeDocument/2006/relationships/customXml" Target="../ink/ink340.xml"/><Relationship Id="rId215" Type="http://schemas.openxmlformats.org/officeDocument/2006/relationships/image" Target="../media/image357.png"/><Relationship Id="rId236" Type="http://schemas.openxmlformats.org/officeDocument/2006/relationships/customXml" Target="../ink/ink368.xml"/><Relationship Id="rId257" Type="http://schemas.openxmlformats.org/officeDocument/2006/relationships/image" Target="../media/image378.png"/><Relationship Id="rId278" Type="http://schemas.openxmlformats.org/officeDocument/2006/relationships/customXml" Target="../ink/ink389.xml"/><Relationship Id="rId303" Type="http://schemas.openxmlformats.org/officeDocument/2006/relationships/image" Target="../media/image401.png"/><Relationship Id="rId42" Type="http://schemas.openxmlformats.org/officeDocument/2006/relationships/customXml" Target="../ink/ink271.xml"/><Relationship Id="rId84" Type="http://schemas.openxmlformats.org/officeDocument/2006/relationships/customXml" Target="../ink/ink292.xml"/><Relationship Id="rId138" Type="http://schemas.openxmlformats.org/officeDocument/2006/relationships/customXml" Target="../ink/ink319.xml"/><Relationship Id="rId191" Type="http://schemas.openxmlformats.org/officeDocument/2006/relationships/image" Target="../media/image345.png"/><Relationship Id="rId205" Type="http://schemas.openxmlformats.org/officeDocument/2006/relationships/image" Target="../media/image352.png"/><Relationship Id="rId247" Type="http://schemas.openxmlformats.org/officeDocument/2006/relationships/image" Target="../media/image373.png"/><Relationship Id="rId107" Type="http://schemas.openxmlformats.org/officeDocument/2006/relationships/image" Target="../media/image303.png"/><Relationship Id="rId289" Type="http://schemas.openxmlformats.org/officeDocument/2006/relationships/image" Target="../media/image394.png"/><Relationship Id="rId11" Type="http://schemas.openxmlformats.org/officeDocument/2006/relationships/image" Target="../media/image255.png"/><Relationship Id="rId53" Type="http://schemas.openxmlformats.org/officeDocument/2006/relationships/image" Target="../media/image276.png"/><Relationship Id="rId149" Type="http://schemas.openxmlformats.org/officeDocument/2006/relationships/image" Target="../media/image324.png"/><Relationship Id="rId95" Type="http://schemas.openxmlformats.org/officeDocument/2006/relationships/image" Target="../media/image297.png"/><Relationship Id="rId160" Type="http://schemas.openxmlformats.org/officeDocument/2006/relationships/customXml" Target="../ink/ink330.xml"/><Relationship Id="rId216" Type="http://schemas.openxmlformats.org/officeDocument/2006/relationships/customXml" Target="../ink/ink358.xml"/><Relationship Id="rId258" Type="http://schemas.openxmlformats.org/officeDocument/2006/relationships/customXml" Target="../ink/ink379.xml"/><Relationship Id="rId22" Type="http://schemas.openxmlformats.org/officeDocument/2006/relationships/customXml" Target="../ink/ink261.xml"/><Relationship Id="rId64" Type="http://schemas.openxmlformats.org/officeDocument/2006/relationships/customXml" Target="../ink/ink282.xml"/><Relationship Id="rId118" Type="http://schemas.openxmlformats.org/officeDocument/2006/relationships/customXml" Target="../ink/ink309.xml"/><Relationship Id="rId171" Type="http://schemas.openxmlformats.org/officeDocument/2006/relationships/image" Target="../media/image335.png"/><Relationship Id="rId227" Type="http://schemas.openxmlformats.org/officeDocument/2006/relationships/image" Target="../media/image363.png"/><Relationship Id="rId269" Type="http://schemas.openxmlformats.org/officeDocument/2006/relationships/image" Target="../media/image384.png"/><Relationship Id="rId33" Type="http://schemas.openxmlformats.org/officeDocument/2006/relationships/image" Target="../media/image266.png"/><Relationship Id="rId129" Type="http://schemas.openxmlformats.org/officeDocument/2006/relationships/image" Target="../media/image314.png"/><Relationship Id="rId280" Type="http://schemas.openxmlformats.org/officeDocument/2006/relationships/customXml" Target="../ink/ink390.xml"/><Relationship Id="rId75" Type="http://schemas.openxmlformats.org/officeDocument/2006/relationships/image" Target="../media/image287.png"/><Relationship Id="rId140" Type="http://schemas.openxmlformats.org/officeDocument/2006/relationships/customXml" Target="../ink/ink320.xml"/><Relationship Id="rId182" Type="http://schemas.openxmlformats.org/officeDocument/2006/relationships/customXml" Target="../ink/ink341.xml"/><Relationship Id="rId6" Type="http://schemas.openxmlformats.org/officeDocument/2006/relationships/customXml" Target="../ink/ink253.xml"/><Relationship Id="rId238" Type="http://schemas.openxmlformats.org/officeDocument/2006/relationships/customXml" Target="../ink/ink369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60.png"/><Relationship Id="rId21" Type="http://schemas.openxmlformats.org/officeDocument/2006/relationships/image" Target="../media/image412.png"/><Relationship Id="rId42" Type="http://schemas.openxmlformats.org/officeDocument/2006/relationships/customXml" Target="../ink/ink423.xml"/><Relationship Id="rId63" Type="http://schemas.openxmlformats.org/officeDocument/2006/relationships/image" Target="../media/image433.png"/><Relationship Id="rId84" Type="http://schemas.openxmlformats.org/officeDocument/2006/relationships/customXml" Target="../ink/ink444.xml"/><Relationship Id="rId138" Type="http://schemas.openxmlformats.org/officeDocument/2006/relationships/customXml" Target="../ink/ink471.xml"/><Relationship Id="rId107" Type="http://schemas.openxmlformats.org/officeDocument/2006/relationships/image" Target="../media/image455.png"/><Relationship Id="rId11" Type="http://schemas.openxmlformats.org/officeDocument/2006/relationships/image" Target="../media/image407.png"/><Relationship Id="rId32" Type="http://schemas.openxmlformats.org/officeDocument/2006/relationships/customXml" Target="../ink/ink418.xml"/><Relationship Id="rId53" Type="http://schemas.openxmlformats.org/officeDocument/2006/relationships/image" Target="../media/image428.png"/><Relationship Id="rId74" Type="http://schemas.openxmlformats.org/officeDocument/2006/relationships/customXml" Target="../ink/ink439.xml"/><Relationship Id="rId128" Type="http://schemas.openxmlformats.org/officeDocument/2006/relationships/customXml" Target="../ink/ink466.xml"/><Relationship Id="rId149" Type="http://schemas.openxmlformats.org/officeDocument/2006/relationships/image" Target="../media/image476.png"/><Relationship Id="rId5" Type="http://schemas.openxmlformats.org/officeDocument/2006/relationships/image" Target="../media/image404.png"/><Relationship Id="rId95" Type="http://schemas.openxmlformats.org/officeDocument/2006/relationships/image" Target="../media/image449.png"/><Relationship Id="rId22" Type="http://schemas.openxmlformats.org/officeDocument/2006/relationships/customXml" Target="../ink/ink413.xml"/><Relationship Id="rId27" Type="http://schemas.openxmlformats.org/officeDocument/2006/relationships/image" Target="../media/image415.png"/><Relationship Id="rId43" Type="http://schemas.openxmlformats.org/officeDocument/2006/relationships/image" Target="../media/image423.png"/><Relationship Id="rId48" Type="http://schemas.openxmlformats.org/officeDocument/2006/relationships/customXml" Target="../ink/ink426.xml"/><Relationship Id="rId64" Type="http://schemas.openxmlformats.org/officeDocument/2006/relationships/customXml" Target="../ink/ink434.xml"/><Relationship Id="rId69" Type="http://schemas.openxmlformats.org/officeDocument/2006/relationships/image" Target="../media/image436.png"/><Relationship Id="rId113" Type="http://schemas.openxmlformats.org/officeDocument/2006/relationships/image" Target="../media/image458.png"/><Relationship Id="rId118" Type="http://schemas.openxmlformats.org/officeDocument/2006/relationships/customXml" Target="../ink/ink461.xml"/><Relationship Id="rId134" Type="http://schemas.openxmlformats.org/officeDocument/2006/relationships/customXml" Target="../ink/ink469.xml"/><Relationship Id="rId139" Type="http://schemas.openxmlformats.org/officeDocument/2006/relationships/image" Target="../media/image471.png"/><Relationship Id="rId80" Type="http://schemas.openxmlformats.org/officeDocument/2006/relationships/customXml" Target="../ink/ink442.xml"/><Relationship Id="rId85" Type="http://schemas.openxmlformats.org/officeDocument/2006/relationships/image" Target="../media/image444.png"/><Relationship Id="rId12" Type="http://schemas.openxmlformats.org/officeDocument/2006/relationships/customXml" Target="../ink/ink408.xml"/><Relationship Id="rId17" Type="http://schemas.openxmlformats.org/officeDocument/2006/relationships/image" Target="../media/image410.png"/><Relationship Id="rId33" Type="http://schemas.openxmlformats.org/officeDocument/2006/relationships/image" Target="../media/image418.png"/><Relationship Id="rId38" Type="http://schemas.openxmlformats.org/officeDocument/2006/relationships/customXml" Target="../ink/ink421.xml"/><Relationship Id="rId59" Type="http://schemas.openxmlformats.org/officeDocument/2006/relationships/image" Target="../media/image431.png"/><Relationship Id="rId103" Type="http://schemas.openxmlformats.org/officeDocument/2006/relationships/image" Target="../media/image453.png"/><Relationship Id="rId108" Type="http://schemas.openxmlformats.org/officeDocument/2006/relationships/customXml" Target="../ink/ink456.xml"/><Relationship Id="rId124" Type="http://schemas.openxmlformats.org/officeDocument/2006/relationships/customXml" Target="../ink/ink464.xml"/><Relationship Id="rId129" Type="http://schemas.openxmlformats.org/officeDocument/2006/relationships/image" Target="../media/image466.png"/><Relationship Id="rId54" Type="http://schemas.openxmlformats.org/officeDocument/2006/relationships/customXml" Target="../ink/ink429.xml"/><Relationship Id="rId70" Type="http://schemas.openxmlformats.org/officeDocument/2006/relationships/customXml" Target="../ink/ink437.xml"/><Relationship Id="rId75" Type="http://schemas.openxmlformats.org/officeDocument/2006/relationships/image" Target="../media/image439.png"/><Relationship Id="rId91" Type="http://schemas.openxmlformats.org/officeDocument/2006/relationships/image" Target="../media/image447.png"/><Relationship Id="rId96" Type="http://schemas.openxmlformats.org/officeDocument/2006/relationships/customXml" Target="../ink/ink450.xml"/><Relationship Id="rId140" Type="http://schemas.openxmlformats.org/officeDocument/2006/relationships/customXml" Target="../ink/ink472.xml"/><Relationship Id="rId145" Type="http://schemas.openxmlformats.org/officeDocument/2006/relationships/image" Target="../media/image47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5.xml"/><Relationship Id="rId23" Type="http://schemas.openxmlformats.org/officeDocument/2006/relationships/image" Target="../media/image413.png"/><Relationship Id="rId28" Type="http://schemas.openxmlformats.org/officeDocument/2006/relationships/customXml" Target="../ink/ink416.xml"/><Relationship Id="rId49" Type="http://schemas.openxmlformats.org/officeDocument/2006/relationships/image" Target="../media/image426.png"/><Relationship Id="rId114" Type="http://schemas.openxmlformats.org/officeDocument/2006/relationships/customXml" Target="../ink/ink459.xml"/><Relationship Id="rId119" Type="http://schemas.openxmlformats.org/officeDocument/2006/relationships/image" Target="../media/image461.png"/><Relationship Id="rId44" Type="http://schemas.openxmlformats.org/officeDocument/2006/relationships/customXml" Target="../ink/ink424.xml"/><Relationship Id="rId60" Type="http://schemas.openxmlformats.org/officeDocument/2006/relationships/customXml" Target="../ink/ink432.xml"/><Relationship Id="rId65" Type="http://schemas.openxmlformats.org/officeDocument/2006/relationships/image" Target="../media/image434.png"/><Relationship Id="rId81" Type="http://schemas.openxmlformats.org/officeDocument/2006/relationships/image" Target="../media/image442.png"/><Relationship Id="rId86" Type="http://schemas.openxmlformats.org/officeDocument/2006/relationships/customXml" Target="../ink/ink445.xml"/><Relationship Id="rId130" Type="http://schemas.openxmlformats.org/officeDocument/2006/relationships/customXml" Target="../ink/ink467.xml"/><Relationship Id="rId135" Type="http://schemas.openxmlformats.org/officeDocument/2006/relationships/image" Target="../media/image469.png"/><Relationship Id="rId13" Type="http://schemas.openxmlformats.org/officeDocument/2006/relationships/image" Target="../media/image408.png"/><Relationship Id="rId18" Type="http://schemas.openxmlformats.org/officeDocument/2006/relationships/customXml" Target="../ink/ink411.xml"/><Relationship Id="rId39" Type="http://schemas.openxmlformats.org/officeDocument/2006/relationships/image" Target="../media/image421.png"/><Relationship Id="rId109" Type="http://schemas.openxmlformats.org/officeDocument/2006/relationships/image" Target="../media/image456.png"/><Relationship Id="rId34" Type="http://schemas.openxmlformats.org/officeDocument/2006/relationships/customXml" Target="../ink/ink419.xml"/><Relationship Id="rId50" Type="http://schemas.openxmlformats.org/officeDocument/2006/relationships/customXml" Target="../ink/ink427.xml"/><Relationship Id="rId55" Type="http://schemas.openxmlformats.org/officeDocument/2006/relationships/image" Target="../media/image429.png"/><Relationship Id="rId76" Type="http://schemas.openxmlformats.org/officeDocument/2006/relationships/customXml" Target="../ink/ink440.xml"/><Relationship Id="rId97" Type="http://schemas.openxmlformats.org/officeDocument/2006/relationships/image" Target="../media/image450.png"/><Relationship Id="rId104" Type="http://schemas.openxmlformats.org/officeDocument/2006/relationships/customXml" Target="../ink/ink454.xml"/><Relationship Id="rId120" Type="http://schemas.openxmlformats.org/officeDocument/2006/relationships/customXml" Target="../ink/ink462.xml"/><Relationship Id="rId125" Type="http://schemas.openxmlformats.org/officeDocument/2006/relationships/image" Target="../media/image464.png"/><Relationship Id="rId141" Type="http://schemas.openxmlformats.org/officeDocument/2006/relationships/image" Target="../media/image472.png"/><Relationship Id="rId146" Type="http://schemas.openxmlformats.org/officeDocument/2006/relationships/customXml" Target="../ink/ink475.xml"/><Relationship Id="rId7" Type="http://schemas.openxmlformats.org/officeDocument/2006/relationships/image" Target="../media/image405.png"/><Relationship Id="rId71" Type="http://schemas.openxmlformats.org/officeDocument/2006/relationships/image" Target="../media/image437.png"/><Relationship Id="rId92" Type="http://schemas.openxmlformats.org/officeDocument/2006/relationships/customXml" Target="../ink/ink448.xml"/><Relationship Id="rId2" Type="http://schemas.openxmlformats.org/officeDocument/2006/relationships/customXml" Target="../ink/ink403.xml"/><Relationship Id="rId29" Type="http://schemas.openxmlformats.org/officeDocument/2006/relationships/image" Target="../media/image416.png"/><Relationship Id="rId24" Type="http://schemas.openxmlformats.org/officeDocument/2006/relationships/customXml" Target="../ink/ink414.xml"/><Relationship Id="rId40" Type="http://schemas.openxmlformats.org/officeDocument/2006/relationships/customXml" Target="../ink/ink422.xml"/><Relationship Id="rId45" Type="http://schemas.openxmlformats.org/officeDocument/2006/relationships/image" Target="../media/image424.png"/><Relationship Id="rId66" Type="http://schemas.openxmlformats.org/officeDocument/2006/relationships/customXml" Target="../ink/ink435.xml"/><Relationship Id="rId87" Type="http://schemas.openxmlformats.org/officeDocument/2006/relationships/image" Target="../media/image445.png"/><Relationship Id="rId110" Type="http://schemas.openxmlformats.org/officeDocument/2006/relationships/customXml" Target="../ink/ink457.xml"/><Relationship Id="rId115" Type="http://schemas.openxmlformats.org/officeDocument/2006/relationships/image" Target="../media/image459.png"/><Relationship Id="rId131" Type="http://schemas.openxmlformats.org/officeDocument/2006/relationships/image" Target="../media/image467.png"/><Relationship Id="rId136" Type="http://schemas.openxmlformats.org/officeDocument/2006/relationships/customXml" Target="../ink/ink470.xml"/><Relationship Id="rId61" Type="http://schemas.openxmlformats.org/officeDocument/2006/relationships/image" Target="../media/image432.png"/><Relationship Id="rId82" Type="http://schemas.openxmlformats.org/officeDocument/2006/relationships/customXml" Target="../ink/ink443.xml"/><Relationship Id="rId19" Type="http://schemas.openxmlformats.org/officeDocument/2006/relationships/image" Target="../media/image411.png"/><Relationship Id="rId14" Type="http://schemas.openxmlformats.org/officeDocument/2006/relationships/customXml" Target="../ink/ink409.xml"/><Relationship Id="rId30" Type="http://schemas.openxmlformats.org/officeDocument/2006/relationships/customXml" Target="../ink/ink417.xml"/><Relationship Id="rId35" Type="http://schemas.openxmlformats.org/officeDocument/2006/relationships/image" Target="../media/image419.png"/><Relationship Id="rId56" Type="http://schemas.openxmlformats.org/officeDocument/2006/relationships/customXml" Target="../ink/ink430.xml"/><Relationship Id="rId77" Type="http://schemas.openxmlformats.org/officeDocument/2006/relationships/image" Target="../media/image440.png"/><Relationship Id="rId100" Type="http://schemas.openxmlformats.org/officeDocument/2006/relationships/customXml" Target="../ink/ink452.xml"/><Relationship Id="rId105" Type="http://schemas.openxmlformats.org/officeDocument/2006/relationships/image" Target="../media/image454.png"/><Relationship Id="rId126" Type="http://schemas.openxmlformats.org/officeDocument/2006/relationships/customXml" Target="../ink/ink465.xml"/><Relationship Id="rId147" Type="http://schemas.openxmlformats.org/officeDocument/2006/relationships/image" Target="../media/image475.png"/><Relationship Id="rId8" Type="http://schemas.openxmlformats.org/officeDocument/2006/relationships/customXml" Target="../ink/ink406.xml"/><Relationship Id="rId51" Type="http://schemas.openxmlformats.org/officeDocument/2006/relationships/image" Target="../media/image427.png"/><Relationship Id="rId72" Type="http://schemas.openxmlformats.org/officeDocument/2006/relationships/customXml" Target="../ink/ink438.xml"/><Relationship Id="rId93" Type="http://schemas.openxmlformats.org/officeDocument/2006/relationships/image" Target="../media/image448.png"/><Relationship Id="rId98" Type="http://schemas.openxmlformats.org/officeDocument/2006/relationships/customXml" Target="../ink/ink451.xml"/><Relationship Id="rId121" Type="http://schemas.openxmlformats.org/officeDocument/2006/relationships/image" Target="../media/image462.png"/><Relationship Id="rId142" Type="http://schemas.openxmlformats.org/officeDocument/2006/relationships/customXml" Target="../ink/ink473.xml"/><Relationship Id="rId3" Type="http://schemas.openxmlformats.org/officeDocument/2006/relationships/image" Target="../media/image403.png"/><Relationship Id="rId25" Type="http://schemas.openxmlformats.org/officeDocument/2006/relationships/image" Target="../media/image414.png"/><Relationship Id="rId46" Type="http://schemas.openxmlformats.org/officeDocument/2006/relationships/customXml" Target="../ink/ink425.xml"/><Relationship Id="rId67" Type="http://schemas.openxmlformats.org/officeDocument/2006/relationships/image" Target="../media/image435.png"/><Relationship Id="rId116" Type="http://schemas.openxmlformats.org/officeDocument/2006/relationships/customXml" Target="../ink/ink460.xml"/><Relationship Id="rId137" Type="http://schemas.openxmlformats.org/officeDocument/2006/relationships/image" Target="../media/image470.png"/><Relationship Id="rId20" Type="http://schemas.openxmlformats.org/officeDocument/2006/relationships/customXml" Target="../ink/ink412.xml"/><Relationship Id="rId41" Type="http://schemas.openxmlformats.org/officeDocument/2006/relationships/image" Target="../media/image422.png"/><Relationship Id="rId62" Type="http://schemas.openxmlformats.org/officeDocument/2006/relationships/customXml" Target="../ink/ink433.xml"/><Relationship Id="rId83" Type="http://schemas.openxmlformats.org/officeDocument/2006/relationships/image" Target="../media/image443.png"/><Relationship Id="rId88" Type="http://schemas.openxmlformats.org/officeDocument/2006/relationships/customXml" Target="../ink/ink446.xml"/><Relationship Id="rId111" Type="http://schemas.openxmlformats.org/officeDocument/2006/relationships/image" Target="../media/image457.png"/><Relationship Id="rId132" Type="http://schemas.openxmlformats.org/officeDocument/2006/relationships/customXml" Target="../ink/ink468.xml"/><Relationship Id="rId15" Type="http://schemas.openxmlformats.org/officeDocument/2006/relationships/image" Target="../media/image409.png"/><Relationship Id="rId36" Type="http://schemas.openxmlformats.org/officeDocument/2006/relationships/customXml" Target="../ink/ink420.xml"/><Relationship Id="rId57" Type="http://schemas.openxmlformats.org/officeDocument/2006/relationships/image" Target="../media/image430.png"/><Relationship Id="rId106" Type="http://schemas.openxmlformats.org/officeDocument/2006/relationships/customXml" Target="../ink/ink455.xml"/><Relationship Id="rId127" Type="http://schemas.openxmlformats.org/officeDocument/2006/relationships/image" Target="../media/image465.png"/><Relationship Id="rId10" Type="http://schemas.openxmlformats.org/officeDocument/2006/relationships/customXml" Target="../ink/ink407.xml"/><Relationship Id="rId31" Type="http://schemas.openxmlformats.org/officeDocument/2006/relationships/image" Target="../media/image417.png"/><Relationship Id="rId52" Type="http://schemas.openxmlformats.org/officeDocument/2006/relationships/customXml" Target="../ink/ink428.xml"/><Relationship Id="rId73" Type="http://schemas.openxmlformats.org/officeDocument/2006/relationships/image" Target="../media/image438.png"/><Relationship Id="rId78" Type="http://schemas.openxmlformats.org/officeDocument/2006/relationships/customXml" Target="../ink/ink441.xml"/><Relationship Id="rId94" Type="http://schemas.openxmlformats.org/officeDocument/2006/relationships/customXml" Target="../ink/ink449.xml"/><Relationship Id="rId99" Type="http://schemas.openxmlformats.org/officeDocument/2006/relationships/image" Target="../media/image451.png"/><Relationship Id="rId101" Type="http://schemas.openxmlformats.org/officeDocument/2006/relationships/image" Target="../media/image452.png"/><Relationship Id="rId122" Type="http://schemas.openxmlformats.org/officeDocument/2006/relationships/customXml" Target="../ink/ink463.xml"/><Relationship Id="rId143" Type="http://schemas.openxmlformats.org/officeDocument/2006/relationships/image" Target="../media/image473.png"/><Relationship Id="rId148" Type="http://schemas.openxmlformats.org/officeDocument/2006/relationships/customXml" Target="../ink/ink476.xml"/><Relationship Id="rId4" Type="http://schemas.openxmlformats.org/officeDocument/2006/relationships/customXml" Target="../ink/ink404.xml"/><Relationship Id="rId9" Type="http://schemas.openxmlformats.org/officeDocument/2006/relationships/image" Target="../media/image406.png"/><Relationship Id="rId26" Type="http://schemas.openxmlformats.org/officeDocument/2006/relationships/customXml" Target="../ink/ink415.xml"/><Relationship Id="rId47" Type="http://schemas.openxmlformats.org/officeDocument/2006/relationships/image" Target="../media/image425.png"/><Relationship Id="rId68" Type="http://schemas.openxmlformats.org/officeDocument/2006/relationships/customXml" Target="../ink/ink436.xml"/><Relationship Id="rId89" Type="http://schemas.openxmlformats.org/officeDocument/2006/relationships/image" Target="../media/image446.png"/><Relationship Id="rId112" Type="http://schemas.openxmlformats.org/officeDocument/2006/relationships/customXml" Target="../ink/ink458.xml"/><Relationship Id="rId133" Type="http://schemas.openxmlformats.org/officeDocument/2006/relationships/image" Target="../media/image468.png"/><Relationship Id="rId16" Type="http://schemas.openxmlformats.org/officeDocument/2006/relationships/customXml" Target="../ink/ink410.xml"/><Relationship Id="rId37" Type="http://schemas.openxmlformats.org/officeDocument/2006/relationships/image" Target="../media/image420.png"/><Relationship Id="rId58" Type="http://schemas.openxmlformats.org/officeDocument/2006/relationships/customXml" Target="../ink/ink431.xml"/><Relationship Id="rId79" Type="http://schemas.openxmlformats.org/officeDocument/2006/relationships/image" Target="../media/image441.png"/><Relationship Id="rId102" Type="http://schemas.openxmlformats.org/officeDocument/2006/relationships/customXml" Target="../ink/ink453.xml"/><Relationship Id="rId123" Type="http://schemas.openxmlformats.org/officeDocument/2006/relationships/image" Target="../media/image463.png"/><Relationship Id="rId144" Type="http://schemas.openxmlformats.org/officeDocument/2006/relationships/customXml" Target="../ink/ink474.xml"/><Relationship Id="rId90" Type="http://schemas.openxmlformats.org/officeDocument/2006/relationships/customXml" Target="../ink/ink4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05588"/>
            <a:ext cx="9144000" cy="2387600"/>
          </a:xfrm>
        </p:spPr>
        <p:txBody>
          <a:bodyPr>
            <a:normAutofit/>
          </a:bodyPr>
          <a:lstStyle/>
          <a:p>
            <a:br>
              <a:rPr lang="en-US" sz="3600"/>
            </a:br>
            <a:br>
              <a:rPr lang="en-US" sz="3600"/>
            </a:br>
            <a:r>
              <a:rPr lang="en-US" sz="3600"/>
              <a:t>Enols and Enolates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7792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3/15/2023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45EF1-27F2-1160-9A3E-1167E7C47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Acidity of C-H bonds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FBF9EF-7294-97B7-BD76-3EC61597BD29}"/>
              </a:ext>
            </a:extLst>
          </p:cNvPr>
          <p:cNvGrpSpPr/>
          <p:nvPr/>
        </p:nvGrpSpPr>
        <p:grpSpPr>
          <a:xfrm>
            <a:off x="516911" y="1335206"/>
            <a:ext cx="2238840" cy="571320"/>
            <a:chOff x="516911" y="1335206"/>
            <a:chExt cx="2238840" cy="57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936340E-164F-4B0E-0484-9774174F31EF}"/>
                    </a:ext>
                  </a:extLst>
                </p14:cNvPr>
                <p14:cNvContentPartPr/>
                <p14:nvPr/>
              </p14:nvContentPartPr>
              <p14:xfrm>
                <a:off x="516911" y="1552286"/>
                <a:ext cx="1773720" cy="354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936340E-164F-4B0E-0484-9774174F31E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7911" y="1543286"/>
                  <a:ext cx="17913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2CD8168-2B84-4486-5BDE-B55BC055C40C}"/>
                    </a:ext>
                  </a:extLst>
                </p14:cNvPr>
                <p14:cNvContentPartPr/>
                <p14:nvPr/>
              </p14:nvContentPartPr>
              <p14:xfrm>
                <a:off x="2501591" y="1378046"/>
                <a:ext cx="80640" cy="293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2CD8168-2B84-4486-5BDE-B55BC055C40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92551" y="1369035"/>
                  <a:ext cx="98359" cy="310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C7775AC-C053-DBE4-7848-95AC456D2077}"/>
                    </a:ext>
                  </a:extLst>
                </p14:cNvPr>
                <p14:cNvContentPartPr/>
                <p14:nvPr/>
              </p14:nvContentPartPr>
              <p14:xfrm>
                <a:off x="2686631" y="1335206"/>
                <a:ext cx="69120" cy="321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C7775AC-C053-DBE4-7848-95AC456D207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77631" y="1326206"/>
                  <a:ext cx="867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DB415AA-86FE-83C3-EFCB-1F33151F10CE}"/>
                    </a:ext>
                  </a:extLst>
                </p14:cNvPr>
                <p14:cNvContentPartPr/>
                <p14:nvPr/>
              </p14:nvContentPartPr>
              <p14:xfrm>
                <a:off x="2546951" y="1535006"/>
                <a:ext cx="171000" cy="38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DB415AA-86FE-83C3-EFCB-1F33151F10C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37951" y="1526090"/>
                  <a:ext cx="188640" cy="5563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E73AD5-140C-3B38-841E-326F4C035AF6}"/>
              </a:ext>
            </a:extLst>
          </p:cNvPr>
          <p:cNvGrpSpPr/>
          <p:nvPr/>
        </p:nvGrpSpPr>
        <p:grpSpPr>
          <a:xfrm>
            <a:off x="539591" y="3044486"/>
            <a:ext cx="2162160" cy="604800"/>
            <a:chOff x="539591" y="3044486"/>
            <a:chExt cx="2162160" cy="60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B43DD3A-DF30-5E96-F690-76F24FB86FA7}"/>
                    </a:ext>
                  </a:extLst>
                </p14:cNvPr>
                <p14:cNvContentPartPr/>
                <p14:nvPr/>
              </p14:nvContentPartPr>
              <p14:xfrm>
                <a:off x="539591" y="3254726"/>
                <a:ext cx="1690560" cy="385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B43DD3A-DF30-5E96-F690-76F24FB86FA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0591" y="3245726"/>
                  <a:ext cx="17082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1827254-93B2-7EDD-E3D7-CFCD8640FDA7}"/>
                    </a:ext>
                  </a:extLst>
                </p14:cNvPr>
                <p14:cNvContentPartPr/>
                <p14:nvPr/>
              </p14:nvContentPartPr>
              <p14:xfrm>
                <a:off x="1079951" y="3452726"/>
                <a:ext cx="634320" cy="196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1827254-93B2-7EDD-E3D7-CFCD8640FDA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70951" y="3443726"/>
                  <a:ext cx="651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4AE3909-6EDE-EAC4-00A6-5EB2DFE952D7}"/>
                    </a:ext>
                  </a:extLst>
                </p14:cNvPr>
                <p14:cNvContentPartPr/>
                <p14:nvPr/>
              </p14:nvContentPartPr>
              <p14:xfrm>
                <a:off x="2458751" y="3074006"/>
                <a:ext cx="110520" cy="221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4AE3909-6EDE-EAC4-00A6-5EB2DFE952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49751" y="3065006"/>
                  <a:ext cx="1281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2A5DD71-A9C0-702A-7844-602A6BABB80F}"/>
                    </a:ext>
                  </a:extLst>
                </p14:cNvPr>
                <p14:cNvContentPartPr/>
                <p14:nvPr/>
              </p14:nvContentPartPr>
              <p14:xfrm>
                <a:off x="2581871" y="3044486"/>
                <a:ext cx="119880" cy="258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2A5DD71-A9C0-702A-7844-602A6BABB80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72898" y="3035486"/>
                  <a:ext cx="137467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D424F34-FA66-8601-9964-F588DB36F79D}"/>
                    </a:ext>
                  </a:extLst>
                </p14:cNvPr>
                <p14:cNvContentPartPr/>
                <p14:nvPr/>
              </p14:nvContentPartPr>
              <p14:xfrm>
                <a:off x="2515271" y="3210446"/>
                <a:ext cx="159480" cy="25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D424F34-FA66-8601-9964-F588DB36F79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06271" y="3201446"/>
                  <a:ext cx="17712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621679B-4C7C-9441-A121-F94D551DA919}"/>
              </a:ext>
            </a:extLst>
          </p:cNvPr>
          <p:cNvGrpSpPr/>
          <p:nvPr/>
        </p:nvGrpSpPr>
        <p:grpSpPr>
          <a:xfrm>
            <a:off x="6781319" y="3736670"/>
            <a:ext cx="1523160" cy="351000"/>
            <a:chOff x="6781319" y="3736670"/>
            <a:chExt cx="1523160" cy="35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508F1C1-A1DD-78AC-1879-0C832074AD50}"/>
                    </a:ext>
                  </a:extLst>
                </p14:cNvPr>
                <p14:cNvContentPartPr/>
                <p14:nvPr/>
              </p14:nvContentPartPr>
              <p14:xfrm>
                <a:off x="6781319" y="3891110"/>
                <a:ext cx="627120" cy="65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508F1C1-A1DD-78AC-1879-0C832074AD5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72324" y="3882159"/>
                  <a:ext cx="644750" cy="834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2820264-AB04-4C64-EB5C-6CCA99FE00FA}"/>
                    </a:ext>
                  </a:extLst>
                </p14:cNvPr>
                <p14:cNvContentPartPr/>
                <p14:nvPr/>
              </p14:nvContentPartPr>
              <p14:xfrm>
                <a:off x="7573319" y="3736670"/>
                <a:ext cx="289800" cy="34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2820264-AB04-4C64-EB5C-6CCA99FE00F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64319" y="3727575"/>
                  <a:ext cx="307440" cy="523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12D23BF-DE29-9EE5-986B-94D1204E6659}"/>
                    </a:ext>
                  </a:extLst>
                </p14:cNvPr>
                <p14:cNvContentPartPr/>
                <p14:nvPr/>
              </p14:nvContentPartPr>
              <p14:xfrm>
                <a:off x="7597799" y="3901190"/>
                <a:ext cx="245160" cy="29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12D23BF-DE29-9EE5-986B-94D1204E665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88799" y="3892079"/>
                  <a:ext cx="262800" cy="47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FA6BFB9-97D6-D329-BDD7-712887C21142}"/>
                    </a:ext>
                  </a:extLst>
                </p14:cNvPr>
                <p14:cNvContentPartPr/>
                <p14:nvPr/>
              </p14:nvContentPartPr>
              <p14:xfrm>
                <a:off x="7619759" y="4059590"/>
                <a:ext cx="304200" cy="28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FA6BFB9-97D6-D329-BDD7-712887C2114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10759" y="4050590"/>
                  <a:ext cx="321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695F36B-22BD-B482-789F-34790D6A0DD7}"/>
                    </a:ext>
                  </a:extLst>
                </p14:cNvPr>
                <p14:cNvContentPartPr/>
                <p14:nvPr/>
              </p14:nvContentPartPr>
              <p14:xfrm>
                <a:off x="8109719" y="3892190"/>
                <a:ext cx="194760" cy="17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695F36B-22BD-B482-789F-34790D6A0DD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100719" y="3883190"/>
                  <a:ext cx="2124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05C0884-4B46-8709-B1C2-5B94D0C4686E}"/>
              </a:ext>
            </a:extLst>
          </p:cNvPr>
          <p:cNvGrpSpPr/>
          <p:nvPr/>
        </p:nvGrpSpPr>
        <p:grpSpPr>
          <a:xfrm>
            <a:off x="8546399" y="3716510"/>
            <a:ext cx="211320" cy="306000"/>
            <a:chOff x="8546399" y="3716510"/>
            <a:chExt cx="211320" cy="30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22DE2A7-C3E2-2E77-E931-2A669E0FFC16}"/>
                    </a:ext>
                  </a:extLst>
                </p14:cNvPr>
                <p14:cNvContentPartPr/>
                <p14:nvPr/>
              </p14:nvContentPartPr>
              <p14:xfrm>
                <a:off x="8546399" y="3759350"/>
                <a:ext cx="45360" cy="251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22DE2A7-C3E2-2E77-E931-2A669E0FFC1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37399" y="3750363"/>
                  <a:ext cx="63000" cy="2692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8C47F26-8AD9-E1CD-483D-6D51305B0E8F}"/>
                    </a:ext>
                  </a:extLst>
                </p14:cNvPr>
                <p14:cNvContentPartPr/>
                <p14:nvPr/>
              </p14:nvContentPartPr>
              <p14:xfrm>
                <a:off x="8660519" y="3716510"/>
                <a:ext cx="97200" cy="3060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8C47F26-8AD9-E1CD-483D-6D51305B0E8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51519" y="3707510"/>
                  <a:ext cx="1148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C4DEB61-E67E-ECC7-150B-5A8006520DAB}"/>
                    </a:ext>
                  </a:extLst>
                </p14:cNvPr>
                <p14:cNvContentPartPr/>
                <p14:nvPr/>
              </p14:nvContentPartPr>
              <p14:xfrm>
                <a:off x="8608679" y="3932870"/>
                <a:ext cx="128520" cy="129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C4DEB61-E67E-ECC7-150B-5A8006520DA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99679" y="3923613"/>
                  <a:ext cx="146160" cy="311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591E138-67E3-8085-4444-27E5BF5B8CE1}"/>
              </a:ext>
            </a:extLst>
          </p:cNvPr>
          <p:cNvGrpSpPr/>
          <p:nvPr/>
        </p:nvGrpSpPr>
        <p:grpSpPr>
          <a:xfrm>
            <a:off x="7167412" y="5473600"/>
            <a:ext cx="948240" cy="595440"/>
            <a:chOff x="7167412" y="5473600"/>
            <a:chExt cx="948240" cy="59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024A9E4-3C45-347B-056D-C5167F9BF417}"/>
                    </a:ext>
                  </a:extLst>
                </p14:cNvPr>
                <p14:cNvContentPartPr/>
                <p14:nvPr/>
              </p14:nvContentPartPr>
              <p14:xfrm>
                <a:off x="7167412" y="5750800"/>
                <a:ext cx="948240" cy="3182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024A9E4-3C45-347B-056D-C5167F9BF4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58412" y="5741790"/>
                  <a:ext cx="965880" cy="335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820D903-2324-2257-7BEC-DD0BFBA2EECD}"/>
                    </a:ext>
                  </a:extLst>
                </p14:cNvPr>
                <p14:cNvContentPartPr/>
                <p14:nvPr/>
              </p14:nvContentPartPr>
              <p14:xfrm>
                <a:off x="7606252" y="5492680"/>
                <a:ext cx="50760" cy="2836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820D903-2324-2257-7BEC-DD0BFBA2EEC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97252" y="5483691"/>
                  <a:ext cx="68400" cy="301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A81BA57-D714-D52C-BB7F-699DD7D62556}"/>
                    </a:ext>
                  </a:extLst>
                </p14:cNvPr>
                <p14:cNvContentPartPr/>
                <p14:nvPr/>
              </p14:nvContentPartPr>
              <p14:xfrm>
                <a:off x="7724332" y="5473600"/>
                <a:ext cx="51480" cy="2617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A81BA57-D714-D52C-BB7F-699DD7D6255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15332" y="5464600"/>
                  <a:ext cx="69120" cy="27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2DB408A4-F60C-FDC1-2942-CAADBF72B692}"/>
                  </a:ext>
                </a:extLst>
              </p14:cNvPr>
              <p14:cNvContentPartPr/>
              <p14:nvPr/>
            </p14:nvContentPartPr>
            <p14:xfrm>
              <a:off x="7585372" y="5157160"/>
              <a:ext cx="147240" cy="18216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2DB408A4-F60C-FDC1-2942-CAADBF72B6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576372" y="5148178"/>
                <a:ext cx="164880" cy="199765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687338E7-2E24-FE1E-AA08-68245022CC03}"/>
              </a:ext>
            </a:extLst>
          </p:cNvPr>
          <p:cNvGrpSpPr/>
          <p:nvPr/>
        </p:nvGrpSpPr>
        <p:grpSpPr>
          <a:xfrm>
            <a:off x="8106652" y="5561440"/>
            <a:ext cx="468720" cy="429480"/>
            <a:chOff x="8106652" y="5561440"/>
            <a:chExt cx="468720" cy="42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CD959D7-914A-CFE6-1E8A-EBB1FB0163B3}"/>
                    </a:ext>
                  </a:extLst>
                </p14:cNvPr>
                <p14:cNvContentPartPr/>
                <p14:nvPr/>
              </p14:nvContentPartPr>
              <p14:xfrm>
                <a:off x="8106652" y="5833240"/>
                <a:ext cx="173520" cy="1576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CD959D7-914A-CFE6-1E8A-EBB1FB0163B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097652" y="5824240"/>
                  <a:ext cx="191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D9F7354-7E24-CCC1-057D-737B1A8D7378}"/>
                    </a:ext>
                  </a:extLst>
                </p14:cNvPr>
                <p14:cNvContentPartPr/>
                <p14:nvPr/>
              </p14:nvContentPartPr>
              <p14:xfrm>
                <a:off x="8420572" y="5608960"/>
                <a:ext cx="23040" cy="1962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D9F7354-7E24-CCC1-057D-737B1A8D737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411572" y="5599960"/>
                  <a:ext cx="40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A06A94C-50FA-2938-1EFA-5412567032AC}"/>
                    </a:ext>
                  </a:extLst>
                </p14:cNvPr>
                <p14:cNvContentPartPr/>
                <p14:nvPr/>
              </p14:nvContentPartPr>
              <p14:xfrm>
                <a:off x="8522092" y="5561440"/>
                <a:ext cx="53280" cy="2350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A06A94C-50FA-2938-1EFA-5412567032A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513031" y="5552440"/>
                  <a:ext cx="710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BAE9022-2C6D-D10D-79A0-2BE8BD86B173}"/>
                    </a:ext>
                  </a:extLst>
                </p14:cNvPr>
                <p14:cNvContentPartPr/>
                <p14:nvPr/>
              </p14:nvContentPartPr>
              <p14:xfrm>
                <a:off x="8464132" y="5672320"/>
                <a:ext cx="94320" cy="75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BAE9022-2C6D-D10D-79A0-2BE8BD86B17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455098" y="5663320"/>
                  <a:ext cx="112028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16484EF2-DBFA-51E0-B61A-E4649234B154}"/>
              </a:ext>
            </a:extLst>
          </p:cNvPr>
          <p:cNvGrpSpPr/>
          <p:nvPr/>
        </p:nvGrpSpPr>
        <p:grpSpPr>
          <a:xfrm>
            <a:off x="6478809" y="593735"/>
            <a:ext cx="1644120" cy="1983600"/>
            <a:chOff x="6478809" y="593735"/>
            <a:chExt cx="1644120" cy="198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56101F5-1CD3-BEA0-4924-A5060CF22AE8}"/>
                    </a:ext>
                  </a:extLst>
                </p14:cNvPr>
                <p14:cNvContentPartPr/>
                <p14:nvPr/>
              </p14:nvContentPartPr>
              <p14:xfrm>
                <a:off x="7460889" y="1332815"/>
                <a:ext cx="17280" cy="3859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56101F5-1CD3-BEA0-4924-A5060CF22AE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51889" y="1323815"/>
                  <a:ext cx="3492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66E941E-4494-CEF6-6A01-65BBB09F8267}"/>
                    </a:ext>
                  </a:extLst>
                </p14:cNvPr>
                <p14:cNvContentPartPr/>
                <p14:nvPr/>
              </p14:nvContentPartPr>
              <p14:xfrm>
                <a:off x="7444329" y="1109975"/>
                <a:ext cx="275760" cy="2012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66E941E-4494-CEF6-6A01-65BBB09F826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35329" y="1100959"/>
                  <a:ext cx="293400" cy="2189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D11FD78-C226-DA51-1C03-4136E135E093}"/>
                    </a:ext>
                  </a:extLst>
                </p14:cNvPr>
                <p14:cNvContentPartPr/>
                <p14:nvPr/>
              </p14:nvContentPartPr>
              <p14:xfrm>
                <a:off x="7676529" y="763655"/>
                <a:ext cx="30960" cy="3387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D11FD78-C226-DA51-1C03-4136E135E09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67529" y="754655"/>
                  <a:ext cx="486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D916042-1443-D96E-8ED5-67A94A8D07CF}"/>
                    </a:ext>
                  </a:extLst>
                </p14:cNvPr>
                <p14:cNvContentPartPr/>
                <p14:nvPr/>
              </p14:nvContentPartPr>
              <p14:xfrm>
                <a:off x="7370529" y="604175"/>
                <a:ext cx="306000" cy="1504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D916042-1443-D96E-8ED5-67A94A8D07C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61529" y="595153"/>
                  <a:ext cx="323640" cy="1681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36B8EB7-5633-8CD1-06B3-F8CE72977F54}"/>
                    </a:ext>
                  </a:extLst>
                </p14:cNvPr>
                <p14:cNvContentPartPr/>
                <p14:nvPr/>
              </p14:nvContentPartPr>
              <p14:xfrm>
                <a:off x="7049049" y="593735"/>
                <a:ext cx="322200" cy="2458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36B8EB7-5633-8CD1-06B3-F8CE72977F5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40049" y="584722"/>
                  <a:ext cx="339840" cy="263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10D664D-4B06-D583-3293-52E7A685DE9F}"/>
                    </a:ext>
                  </a:extLst>
                </p14:cNvPr>
                <p14:cNvContentPartPr/>
                <p14:nvPr/>
              </p14:nvContentPartPr>
              <p14:xfrm>
                <a:off x="7065969" y="835655"/>
                <a:ext cx="53640" cy="3589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10D664D-4B06-D583-3293-52E7A685DE9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057029" y="826655"/>
                  <a:ext cx="71162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18F6E61-3424-1C6B-DEB3-2920C9C7AB0A}"/>
                    </a:ext>
                  </a:extLst>
                </p14:cNvPr>
                <p14:cNvContentPartPr/>
                <p14:nvPr/>
              </p14:nvContentPartPr>
              <p14:xfrm>
                <a:off x="7089729" y="1184855"/>
                <a:ext cx="351360" cy="1422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18F6E61-3424-1C6B-DEB3-2920C9C7AB0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80738" y="1175855"/>
                  <a:ext cx="368982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3BBF46C-E42B-F56E-BD7D-7BF440EBC927}"/>
                    </a:ext>
                  </a:extLst>
                </p14:cNvPr>
                <p14:cNvContentPartPr/>
                <p14:nvPr/>
              </p14:nvContentPartPr>
              <p14:xfrm>
                <a:off x="7077129" y="1719815"/>
                <a:ext cx="386640" cy="1940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3BBF46C-E42B-F56E-BD7D-7BF440EBC92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68129" y="1710815"/>
                  <a:ext cx="404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F7D70F7-C2C0-3752-51A6-B9B95C272026}"/>
                    </a:ext>
                  </a:extLst>
                </p14:cNvPr>
                <p14:cNvContentPartPr/>
                <p14:nvPr/>
              </p14:nvContentPartPr>
              <p14:xfrm>
                <a:off x="7085049" y="1893695"/>
                <a:ext cx="8280" cy="2458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F7D70F7-C2C0-3752-51A6-B9B95C27202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76049" y="1884695"/>
                  <a:ext cx="259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E2299FD-0C2F-1E7D-A00B-D98F9E455D8B}"/>
                    </a:ext>
                  </a:extLst>
                </p14:cNvPr>
                <p14:cNvContentPartPr/>
                <p14:nvPr/>
              </p14:nvContentPartPr>
              <p14:xfrm>
                <a:off x="6756369" y="1852655"/>
                <a:ext cx="308520" cy="334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E2299FD-0C2F-1E7D-A00B-D98F9E455D8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747369" y="1843655"/>
                  <a:ext cx="326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D2CF188-935D-B6D9-B500-C05423743B9E}"/>
                    </a:ext>
                  </a:extLst>
                </p14:cNvPr>
                <p14:cNvContentPartPr/>
                <p14:nvPr/>
              </p14:nvContentPartPr>
              <p14:xfrm>
                <a:off x="6488169" y="1860215"/>
                <a:ext cx="233280" cy="1771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D2CF188-935D-B6D9-B500-C05423743B9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79169" y="1851215"/>
                  <a:ext cx="250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84D3241-CA0B-2406-1C67-41E89775B604}"/>
                    </a:ext>
                  </a:extLst>
                </p14:cNvPr>
                <p14:cNvContentPartPr/>
                <p14:nvPr/>
              </p14:nvContentPartPr>
              <p14:xfrm>
                <a:off x="6478809" y="2038055"/>
                <a:ext cx="3240" cy="2991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84D3241-CA0B-2406-1C67-41E89775B60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69809" y="2029055"/>
                  <a:ext cx="208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0D2A3A5-6F6C-877A-70BE-27EC654F000A}"/>
                    </a:ext>
                  </a:extLst>
                </p14:cNvPr>
                <p14:cNvContentPartPr/>
                <p14:nvPr/>
              </p14:nvContentPartPr>
              <p14:xfrm>
                <a:off x="6484209" y="2344775"/>
                <a:ext cx="303120" cy="1051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0D2A3A5-6F6C-877A-70BE-27EC654F000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75209" y="2335775"/>
                  <a:ext cx="320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DEEB296-07D6-BD4C-B5FC-4225E875B0BF}"/>
                    </a:ext>
                  </a:extLst>
                </p14:cNvPr>
                <p14:cNvContentPartPr/>
                <p14:nvPr/>
              </p14:nvContentPartPr>
              <p14:xfrm>
                <a:off x="6775449" y="2183855"/>
                <a:ext cx="316800" cy="2592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DEEB296-07D6-BD4C-B5FC-4225E875B0B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66449" y="2174855"/>
                  <a:ext cx="3344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E2AA20A-CBC1-2FD8-95C7-855928DBC20C}"/>
                    </a:ext>
                  </a:extLst>
                </p14:cNvPr>
                <p14:cNvContentPartPr/>
                <p14:nvPr/>
              </p14:nvContentPartPr>
              <p14:xfrm>
                <a:off x="6575649" y="1977575"/>
                <a:ext cx="148680" cy="1011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E2AA20A-CBC1-2FD8-95C7-855928DBC20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66649" y="1968575"/>
                  <a:ext cx="166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11C81DC-3449-699C-468E-66E2A640D687}"/>
                    </a:ext>
                  </a:extLst>
                </p14:cNvPr>
                <p14:cNvContentPartPr/>
                <p14:nvPr/>
              </p14:nvContentPartPr>
              <p14:xfrm>
                <a:off x="6561609" y="2277815"/>
                <a:ext cx="137880" cy="424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11C81DC-3449-699C-468E-66E2A640D68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52609" y="2268815"/>
                  <a:ext cx="155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1B273AF-10BB-86C9-A6FD-5E0E5B3BD217}"/>
                    </a:ext>
                  </a:extLst>
                </p14:cNvPr>
                <p14:cNvContentPartPr/>
                <p14:nvPr/>
              </p14:nvContentPartPr>
              <p14:xfrm>
                <a:off x="7017369" y="1994135"/>
                <a:ext cx="12240" cy="1292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1B273AF-10BB-86C9-A6FD-5E0E5B3BD21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08369" y="1985135"/>
                  <a:ext cx="29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00442F0-5728-B416-943D-4F6D88C48377}"/>
                    </a:ext>
                  </a:extLst>
                </p14:cNvPr>
                <p14:cNvContentPartPr/>
                <p14:nvPr/>
              </p14:nvContentPartPr>
              <p14:xfrm>
                <a:off x="7191249" y="706775"/>
                <a:ext cx="157320" cy="1638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00442F0-5728-B416-943D-4F6D88C4837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82249" y="697775"/>
                  <a:ext cx="174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620338E-7235-30F6-179C-4EF20465314F}"/>
                    </a:ext>
                  </a:extLst>
                </p14:cNvPr>
                <p14:cNvContentPartPr/>
                <p14:nvPr/>
              </p14:nvContentPartPr>
              <p14:xfrm>
                <a:off x="7203129" y="1120055"/>
                <a:ext cx="135720" cy="716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620338E-7235-30F6-179C-4EF20465314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94129" y="1111010"/>
                  <a:ext cx="153360" cy="89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AACCA91-70C1-4DD7-38C3-B64EFD40778B}"/>
                    </a:ext>
                  </a:extLst>
                </p14:cNvPr>
                <p14:cNvContentPartPr/>
                <p14:nvPr/>
              </p14:nvContentPartPr>
              <p14:xfrm>
                <a:off x="7522809" y="842855"/>
                <a:ext cx="63720" cy="2037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AACCA91-70C1-4DD7-38C3-B64EFD40778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13809" y="833855"/>
                  <a:ext cx="81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26A8D99-7DD1-42A4-5ADB-65C2FEFC2802}"/>
                    </a:ext>
                  </a:extLst>
                </p14:cNvPr>
                <p14:cNvContentPartPr/>
                <p14:nvPr/>
              </p14:nvContentPartPr>
              <p14:xfrm>
                <a:off x="7459449" y="1700375"/>
                <a:ext cx="179640" cy="3625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26A8D99-7DD1-42A4-5ADB-65C2FEFC280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50449" y="1691366"/>
                  <a:ext cx="197280" cy="380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E480F1E-0B8D-C231-0CD0-B5C2505920B2}"/>
                    </a:ext>
                  </a:extLst>
                </p14:cNvPr>
                <p14:cNvContentPartPr/>
                <p14:nvPr/>
              </p14:nvContentPartPr>
              <p14:xfrm>
                <a:off x="7584369" y="2064335"/>
                <a:ext cx="27720" cy="2131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E480F1E-0B8D-C231-0CD0-B5C2505920B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75369" y="2055335"/>
                  <a:ext cx="453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32D1C7E-049C-E1D2-A518-719237F96F08}"/>
                    </a:ext>
                  </a:extLst>
                </p14:cNvPr>
                <p14:cNvContentPartPr/>
                <p14:nvPr/>
              </p14:nvContentPartPr>
              <p14:xfrm>
                <a:off x="7569249" y="2268815"/>
                <a:ext cx="173880" cy="2793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32D1C7E-049C-E1D2-A518-719237F96F0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60249" y="2259815"/>
                  <a:ext cx="1915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69C8FC7-D0FD-CFAF-7B3E-6E64D8936DAE}"/>
                    </a:ext>
                  </a:extLst>
                </p14:cNvPr>
                <p14:cNvContentPartPr/>
                <p14:nvPr/>
              </p14:nvContentPartPr>
              <p14:xfrm>
                <a:off x="7731249" y="2544935"/>
                <a:ext cx="320400" cy="324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69C8FC7-D0FD-CFAF-7B3E-6E64D8936DA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22259" y="2535935"/>
                  <a:ext cx="3380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8C3CEAC-863C-334E-38E1-E70F213ED6C1}"/>
                    </a:ext>
                  </a:extLst>
                </p14:cNvPr>
                <p14:cNvContentPartPr/>
                <p14:nvPr/>
              </p14:nvContentPartPr>
              <p14:xfrm>
                <a:off x="8041209" y="2378255"/>
                <a:ext cx="73800" cy="1929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8C3CEAC-863C-334E-38E1-E70F213ED6C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32209" y="2369255"/>
                  <a:ext cx="914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1E13C02-BD94-13C6-132D-B5883986F7D7}"/>
                    </a:ext>
                  </a:extLst>
                </p14:cNvPr>
                <p14:cNvContentPartPr/>
                <p14:nvPr/>
              </p14:nvContentPartPr>
              <p14:xfrm>
                <a:off x="7948689" y="2060735"/>
                <a:ext cx="159480" cy="31428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1E13C02-BD94-13C6-132D-B5883986F7D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39689" y="2051725"/>
                  <a:ext cx="177120" cy="331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0B03A3D-A0F4-CA02-70D5-F2C0083B661C}"/>
                    </a:ext>
                  </a:extLst>
                </p14:cNvPr>
                <p14:cNvContentPartPr/>
                <p14:nvPr/>
              </p14:nvContentPartPr>
              <p14:xfrm>
                <a:off x="7683729" y="2036975"/>
                <a:ext cx="257760" cy="194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0B03A3D-A0F4-CA02-70D5-F2C0083B661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74716" y="2027975"/>
                  <a:ext cx="275425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3F25A12-F5B6-11BD-BF58-FA8CE223BF7A}"/>
                    </a:ext>
                  </a:extLst>
                </p14:cNvPr>
                <p14:cNvContentPartPr/>
                <p14:nvPr/>
              </p14:nvContentPartPr>
              <p14:xfrm>
                <a:off x="7661049" y="2109335"/>
                <a:ext cx="7200" cy="849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3F25A12-F5B6-11BD-BF58-FA8CE223BF7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52049" y="2100297"/>
                  <a:ext cx="24840" cy="102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84C9D6C-D624-3C9B-5382-6A8B4DB82834}"/>
                    </a:ext>
                  </a:extLst>
                </p14:cNvPr>
                <p14:cNvContentPartPr/>
                <p14:nvPr/>
              </p14:nvContentPartPr>
              <p14:xfrm>
                <a:off x="7801449" y="2484095"/>
                <a:ext cx="90360" cy="259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84C9D6C-D624-3C9B-5382-6A8B4DB8283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92449" y="2475095"/>
                  <a:ext cx="108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7861170-1D4D-D9C9-C7BE-ABC9C6433BE5}"/>
                    </a:ext>
                  </a:extLst>
                </p14:cNvPr>
                <p14:cNvContentPartPr/>
                <p14:nvPr/>
              </p14:nvContentPartPr>
              <p14:xfrm>
                <a:off x="7901169" y="2140295"/>
                <a:ext cx="76320" cy="1890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7861170-1D4D-D9C9-C7BE-ABC9C6433BE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892211" y="2131295"/>
                  <a:ext cx="93877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31BD1CD-2C7D-57F9-08D9-BD94B6DAF790}"/>
                    </a:ext>
                  </a:extLst>
                </p14:cNvPr>
                <p14:cNvContentPartPr/>
                <p14:nvPr/>
              </p14:nvContentPartPr>
              <p14:xfrm>
                <a:off x="7480329" y="1548815"/>
                <a:ext cx="291240" cy="1587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31BD1CD-2C7D-57F9-08D9-BD94B6DAF79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71329" y="1539835"/>
                  <a:ext cx="308880" cy="1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13CB795-7C5E-2D53-3BFE-9E0EA5BC2D55}"/>
                    </a:ext>
                  </a:extLst>
                </p14:cNvPr>
                <p14:cNvContentPartPr/>
                <p14:nvPr/>
              </p14:nvContentPartPr>
              <p14:xfrm>
                <a:off x="7966689" y="1416695"/>
                <a:ext cx="25200" cy="1479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13CB795-7C5E-2D53-3BFE-9E0EA5BC2D5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957559" y="1407695"/>
                  <a:ext cx="43096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6F7FD69-CC8A-0B05-AF5C-E7C4FEEDA0FA}"/>
                    </a:ext>
                  </a:extLst>
                </p14:cNvPr>
                <p14:cNvContentPartPr/>
                <p14:nvPr/>
              </p14:nvContentPartPr>
              <p14:xfrm>
                <a:off x="8075049" y="1385375"/>
                <a:ext cx="47880" cy="1915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6F7FD69-CC8A-0B05-AF5C-E7C4FEEDA0F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066049" y="1376375"/>
                  <a:ext cx="65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7E1C450-8B17-C166-D818-4A83D1DF2996}"/>
                    </a:ext>
                  </a:extLst>
                </p14:cNvPr>
                <p14:cNvContentPartPr/>
                <p14:nvPr/>
              </p14:nvContentPartPr>
              <p14:xfrm>
                <a:off x="7995849" y="1485455"/>
                <a:ext cx="111960" cy="183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7E1C450-8B17-C166-D818-4A83D1DF299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86849" y="1476455"/>
                  <a:ext cx="12960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7109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2F93F-18AA-C6D8-4B9D-95CE404F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 21: “Alpha Carbon” Chemistry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E97F5E-4F99-B15F-58B1-6B34231A3869}"/>
              </a:ext>
            </a:extLst>
          </p:cNvPr>
          <p:cNvGrpSpPr/>
          <p:nvPr/>
        </p:nvGrpSpPr>
        <p:grpSpPr>
          <a:xfrm>
            <a:off x="3751557" y="1580781"/>
            <a:ext cx="5439600" cy="424080"/>
            <a:chOff x="3751557" y="1580781"/>
            <a:chExt cx="5439600" cy="42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464D38F-6CE0-1A9F-4C1A-7062F250317C}"/>
                    </a:ext>
                  </a:extLst>
                </p14:cNvPr>
                <p14:cNvContentPartPr/>
                <p14:nvPr/>
              </p14:nvContentPartPr>
              <p14:xfrm>
                <a:off x="3751557" y="1648101"/>
                <a:ext cx="2648160" cy="356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464D38F-6CE0-1A9F-4C1A-7062F250317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42557" y="1639101"/>
                  <a:ext cx="2665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181C56D-C1F6-13E1-2943-85C9A5C92A43}"/>
                    </a:ext>
                  </a:extLst>
                </p14:cNvPr>
                <p14:cNvContentPartPr/>
                <p14:nvPr/>
              </p14:nvContentPartPr>
              <p14:xfrm>
                <a:off x="6383517" y="1580781"/>
                <a:ext cx="2807640" cy="410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181C56D-C1F6-13E1-2943-85C9A5C92A4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74517" y="1571781"/>
                  <a:ext cx="2825280" cy="42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F07B73-4AE7-CD08-F351-CEB54D894347}"/>
              </a:ext>
            </a:extLst>
          </p:cNvPr>
          <p:cNvGrpSpPr/>
          <p:nvPr/>
        </p:nvGrpSpPr>
        <p:grpSpPr>
          <a:xfrm>
            <a:off x="8352357" y="838461"/>
            <a:ext cx="181080" cy="808920"/>
            <a:chOff x="8352357" y="838461"/>
            <a:chExt cx="181080" cy="80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2FD31B0-23B5-480D-9EAB-6C5A9476D96D}"/>
                    </a:ext>
                  </a:extLst>
                </p14:cNvPr>
                <p14:cNvContentPartPr/>
                <p14:nvPr/>
              </p14:nvContentPartPr>
              <p14:xfrm>
                <a:off x="8354157" y="1218981"/>
                <a:ext cx="18720" cy="428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2FD31B0-23B5-480D-9EAB-6C5A9476D96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44981" y="1209981"/>
                  <a:ext cx="36706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1FBCD1A-F7AA-D1D4-9277-AFFF97F19439}"/>
                    </a:ext>
                  </a:extLst>
                </p14:cNvPr>
                <p14:cNvContentPartPr/>
                <p14:nvPr/>
              </p14:nvContentPartPr>
              <p14:xfrm>
                <a:off x="8477637" y="1239501"/>
                <a:ext cx="8640" cy="370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1FBCD1A-F7AA-D1D4-9277-AFFF97F1943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68637" y="1230510"/>
                  <a:ext cx="26280" cy="3877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A16031A-E7D0-AA13-AC5C-04A45E149318}"/>
                    </a:ext>
                  </a:extLst>
                </p14:cNvPr>
                <p14:cNvContentPartPr/>
                <p14:nvPr/>
              </p14:nvContentPartPr>
              <p14:xfrm>
                <a:off x="8352357" y="838461"/>
                <a:ext cx="181080" cy="218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A16031A-E7D0-AA13-AC5C-04A45E1493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43339" y="829446"/>
                  <a:ext cx="198755" cy="23618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1B6689F-BB17-35BF-B703-FCB6FF042F0F}"/>
                  </a:ext>
                </a:extLst>
              </p14:cNvPr>
              <p14:cNvContentPartPr/>
              <p14:nvPr/>
            </p14:nvContentPartPr>
            <p14:xfrm>
              <a:off x="3318423" y="5672947"/>
              <a:ext cx="2156040" cy="3398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1B6689F-BB17-35BF-B703-FCB6FF042F0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09421" y="5663947"/>
                <a:ext cx="2173683" cy="35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851E3DEE-59D1-BB53-21FC-0F3578099F8C}"/>
              </a:ext>
            </a:extLst>
          </p:cNvPr>
          <p:cNvGrpSpPr/>
          <p:nvPr/>
        </p:nvGrpSpPr>
        <p:grpSpPr>
          <a:xfrm>
            <a:off x="711687" y="4914804"/>
            <a:ext cx="2611800" cy="1379160"/>
            <a:chOff x="711687" y="4914804"/>
            <a:chExt cx="2611800" cy="137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1D57E8C-700A-62F1-B26A-24C374D96B9A}"/>
                    </a:ext>
                  </a:extLst>
                </p14:cNvPr>
                <p14:cNvContentPartPr/>
                <p14:nvPr/>
              </p14:nvContentPartPr>
              <p14:xfrm>
                <a:off x="2343567" y="5694924"/>
                <a:ext cx="979920" cy="335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1D57E8C-700A-62F1-B26A-24C374D96B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34567" y="5685914"/>
                  <a:ext cx="997560" cy="3528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53397AC-B649-9337-64B6-1D98FA68B1B3}"/>
                    </a:ext>
                  </a:extLst>
                </p14:cNvPr>
                <p14:cNvContentPartPr/>
                <p14:nvPr/>
              </p14:nvContentPartPr>
              <p14:xfrm>
                <a:off x="1389927" y="5675484"/>
                <a:ext cx="930600" cy="345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53397AC-B649-9337-64B6-1D98FA68B1B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80927" y="5666493"/>
                  <a:ext cx="948240" cy="3632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854C409-CBB8-C789-1F02-45DD51965A4D}"/>
                    </a:ext>
                  </a:extLst>
                </p14:cNvPr>
                <p14:cNvContentPartPr/>
                <p14:nvPr/>
              </p14:nvContentPartPr>
              <p14:xfrm>
                <a:off x="711687" y="6028644"/>
                <a:ext cx="17280" cy="2653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854C409-CBB8-C789-1F02-45DD51965A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2687" y="6019644"/>
                  <a:ext cx="349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1768E86-C421-89DE-34BF-A736FCA7F0A6}"/>
                    </a:ext>
                  </a:extLst>
                </p14:cNvPr>
                <p14:cNvContentPartPr/>
                <p14:nvPr/>
              </p14:nvContentPartPr>
              <p14:xfrm>
                <a:off x="803127" y="6036204"/>
                <a:ext cx="36360" cy="2365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1768E86-C421-89DE-34BF-A736FCA7F0A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4127" y="6027204"/>
                  <a:ext cx="54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79FE80A-4912-78AB-CA38-2482D7C28BE4}"/>
                    </a:ext>
                  </a:extLst>
                </p14:cNvPr>
                <p14:cNvContentPartPr/>
                <p14:nvPr/>
              </p14:nvContentPartPr>
              <p14:xfrm>
                <a:off x="721407" y="6163284"/>
                <a:ext cx="128520" cy="162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79FE80A-4912-78AB-CA38-2482D7C28BE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2407" y="6154284"/>
                  <a:ext cx="146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F960DF9-E05D-A54B-9143-D795A9DE4C93}"/>
                    </a:ext>
                  </a:extLst>
                </p14:cNvPr>
                <p14:cNvContentPartPr/>
                <p14:nvPr/>
              </p14:nvContentPartPr>
              <p14:xfrm>
                <a:off x="993567" y="6002724"/>
                <a:ext cx="192240" cy="222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F960DF9-E05D-A54B-9143-D795A9DE4C9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84567" y="5993724"/>
                  <a:ext cx="2098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9641785-AB60-D9F6-A873-73881DA877BF}"/>
                    </a:ext>
                  </a:extLst>
                </p14:cNvPr>
                <p14:cNvContentPartPr/>
                <p14:nvPr/>
              </p14:nvContentPartPr>
              <p14:xfrm>
                <a:off x="1789527" y="5289204"/>
                <a:ext cx="49680" cy="373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9641785-AB60-D9F6-A873-73881DA877B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80527" y="5280204"/>
                  <a:ext cx="673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AC22B79-B265-DF55-276F-7D8C683B2651}"/>
                    </a:ext>
                  </a:extLst>
                </p14:cNvPr>
                <p14:cNvContentPartPr/>
                <p14:nvPr/>
              </p14:nvContentPartPr>
              <p14:xfrm>
                <a:off x="1931367" y="5287404"/>
                <a:ext cx="20520" cy="302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AC22B79-B265-DF55-276F-7D8C683B265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22367" y="5278404"/>
                  <a:ext cx="381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85B59BD-563F-5D34-1487-595F8077E9C0}"/>
                    </a:ext>
                  </a:extLst>
                </p14:cNvPr>
                <p14:cNvContentPartPr/>
                <p14:nvPr/>
              </p14:nvContentPartPr>
              <p14:xfrm>
                <a:off x="1762167" y="4914804"/>
                <a:ext cx="186840" cy="230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85B59BD-563F-5D34-1487-595F8077E9C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53167" y="4905804"/>
                  <a:ext cx="20448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735C279-4E1A-8790-C3E9-5AB0EEED0BE7}"/>
              </a:ext>
            </a:extLst>
          </p:cNvPr>
          <p:cNvGrpSpPr/>
          <p:nvPr/>
        </p:nvGrpSpPr>
        <p:grpSpPr>
          <a:xfrm>
            <a:off x="5461527" y="5453364"/>
            <a:ext cx="3732840" cy="500040"/>
            <a:chOff x="5461527" y="5453364"/>
            <a:chExt cx="3732840" cy="50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A521D59-0443-4B2B-17BA-76483A8191FB}"/>
                    </a:ext>
                  </a:extLst>
                </p14:cNvPr>
                <p14:cNvContentPartPr/>
                <p14:nvPr/>
              </p14:nvContentPartPr>
              <p14:xfrm>
                <a:off x="7771287" y="5516004"/>
                <a:ext cx="382680" cy="2786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A521D59-0443-4B2B-17BA-76483A8191F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62287" y="5507004"/>
                  <a:ext cx="4003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2C98155-A7CB-E542-0CDD-7C96A7A92C1C}"/>
                    </a:ext>
                  </a:extLst>
                </p14:cNvPr>
                <p14:cNvContentPartPr/>
                <p14:nvPr/>
              </p14:nvContentPartPr>
              <p14:xfrm>
                <a:off x="8164407" y="5483604"/>
                <a:ext cx="421200" cy="298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2C98155-A7CB-E542-0CDD-7C96A7A92C1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55407" y="5474604"/>
                  <a:ext cx="438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FA9F573-B167-A031-0FDF-4C3E5D783C77}"/>
                    </a:ext>
                  </a:extLst>
                </p14:cNvPr>
                <p14:cNvContentPartPr/>
                <p14:nvPr/>
              </p14:nvContentPartPr>
              <p14:xfrm>
                <a:off x="8566167" y="5470644"/>
                <a:ext cx="317520" cy="2700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FA9F573-B167-A031-0FDF-4C3E5D783C7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57167" y="5461632"/>
                  <a:ext cx="335160" cy="287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24B7D23-D5DA-5B6E-A298-E10242101E39}"/>
                    </a:ext>
                  </a:extLst>
                </p14:cNvPr>
                <p14:cNvContentPartPr/>
                <p14:nvPr/>
              </p14:nvContentPartPr>
              <p14:xfrm>
                <a:off x="8885487" y="5453364"/>
                <a:ext cx="308880" cy="2858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24B7D23-D5DA-5B6E-A298-E10242101E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76497" y="5444353"/>
                  <a:ext cx="326499" cy="3035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9A33703-38AC-22A3-2B24-23CF3B67F6C6}"/>
                    </a:ext>
                  </a:extLst>
                </p14:cNvPr>
                <p14:cNvContentPartPr/>
                <p14:nvPr/>
              </p14:nvContentPartPr>
              <p14:xfrm>
                <a:off x="8189607" y="5554524"/>
                <a:ext cx="351360" cy="144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9A33703-38AC-22A3-2B24-23CF3B67F6C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80607" y="5545524"/>
                  <a:ext cx="369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7371B3B-C53C-4D94-243E-3E8D239BA476}"/>
                    </a:ext>
                  </a:extLst>
                </p14:cNvPr>
                <p14:cNvContentPartPr/>
                <p14:nvPr/>
              </p14:nvContentPartPr>
              <p14:xfrm>
                <a:off x="5461527" y="5617164"/>
                <a:ext cx="440280" cy="3362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7371B3B-C53C-4D94-243E-3E8D239BA4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52527" y="5608164"/>
                  <a:ext cx="4579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231BDFA-4868-993C-4A8A-634A9AC331CE}"/>
                    </a:ext>
                  </a:extLst>
                </p14:cNvPr>
                <p14:cNvContentPartPr/>
                <p14:nvPr/>
              </p14:nvContentPartPr>
              <p14:xfrm>
                <a:off x="5881647" y="5551284"/>
                <a:ext cx="450360" cy="532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231BDFA-4868-993C-4A8A-634A9AC331C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72654" y="5542344"/>
                  <a:ext cx="467986" cy="70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C53F8A0-0606-94A7-6B44-C7C6264A3396}"/>
                    </a:ext>
                  </a:extLst>
                </p14:cNvPr>
                <p14:cNvContentPartPr/>
                <p14:nvPr/>
              </p14:nvContentPartPr>
              <p14:xfrm>
                <a:off x="6346767" y="5541204"/>
                <a:ext cx="308880" cy="3157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C53F8A0-0606-94A7-6B44-C7C6264A339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37756" y="5532204"/>
                  <a:ext cx="326541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9FED9EF-D3A8-3F90-5014-82F02362BDA9}"/>
                    </a:ext>
                  </a:extLst>
                </p14:cNvPr>
                <p14:cNvContentPartPr/>
                <p14:nvPr/>
              </p14:nvContentPartPr>
              <p14:xfrm>
                <a:off x="6648447" y="5596644"/>
                <a:ext cx="318240" cy="2606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9FED9EF-D3A8-3F90-5014-82F02362BDA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39447" y="5587632"/>
                  <a:ext cx="335880" cy="2783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4BB268A-7932-0533-76BF-10311851257D}"/>
                    </a:ext>
                  </a:extLst>
                </p14:cNvPr>
                <p14:cNvContentPartPr/>
                <p14:nvPr/>
              </p14:nvContentPartPr>
              <p14:xfrm>
                <a:off x="6959847" y="5506644"/>
                <a:ext cx="487080" cy="69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4BB268A-7932-0533-76BF-10311851257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50840" y="5497690"/>
                  <a:ext cx="504733" cy="87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0CA1AF0-6D07-6DC7-1928-3A0155FDB8FF}"/>
                    </a:ext>
                  </a:extLst>
                </p14:cNvPr>
                <p14:cNvContentPartPr/>
                <p14:nvPr/>
              </p14:nvContentPartPr>
              <p14:xfrm>
                <a:off x="7462047" y="5505924"/>
                <a:ext cx="306720" cy="296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0CA1AF0-6D07-6DC7-1928-3A0155FDB8F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53047" y="5496924"/>
                  <a:ext cx="3243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F34085A-16CE-A7CA-9312-25B95D01358D}"/>
                    </a:ext>
                  </a:extLst>
                </p14:cNvPr>
                <p14:cNvContentPartPr/>
                <p14:nvPr/>
              </p14:nvContentPartPr>
              <p14:xfrm>
                <a:off x="6985768" y="5610152"/>
                <a:ext cx="403560" cy="385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F34085A-16CE-A7CA-9312-25B95D01358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76768" y="5601152"/>
                  <a:ext cx="421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D8B9DAB-07E4-4D6B-62C3-A72F884698C8}"/>
                    </a:ext>
                  </a:extLst>
                </p14:cNvPr>
                <p14:cNvContentPartPr/>
                <p14:nvPr/>
              </p14:nvContentPartPr>
              <p14:xfrm>
                <a:off x="5957608" y="5642552"/>
                <a:ext cx="333720" cy="259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D8B9DAB-07E4-4D6B-62C3-A72F884698C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48618" y="5633675"/>
                  <a:ext cx="351341" cy="43318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44824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7E075-487D-B0D8-E35C-5E7018B6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Keto-enol Tautomerism								(21.1)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8540-C003-2D67-8030-EC2999FE5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9518"/>
            <a:ext cx="10515600" cy="475104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In </a:t>
            </a:r>
            <a:r>
              <a:rPr lang="en-US" b="1">
                <a:solidFill>
                  <a:srgbClr val="0070C0"/>
                </a:solidFill>
              </a:rPr>
              <a:t>basic</a:t>
            </a:r>
            <a:r>
              <a:rPr lang="en-US"/>
              <a:t> conditions (base-catalyzed):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7B792A-49C6-3098-DF93-437BA5995B52}"/>
              </a:ext>
            </a:extLst>
          </p:cNvPr>
          <p:cNvSpPr txBox="1">
            <a:spLocks/>
          </p:cNvSpPr>
          <p:nvPr/>
        </p:nvSpPr>
        <p:spPr>
          <a:xfrm>
            <a:off x="838200" y="4504805"/>
            <a:ext cx="10515600" cy="47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 </a:t>
            </a:r>
            <a:r>
              <a:rPr lang="en-US" b="1" dirty="0">
                <a:solidFill>
                  <a:srgbClr val="FF0000"/>
                </a:solidFill>
              </a:rPr>
              <a:t>acidic</a:t>
            </a:r>
            <a:r>
              <a:rPr lang="en-US" dirty="0"/>
              <a:t> conditions (acid-catalyzed):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6B034D9-CBD9-06DB-E6A2-E5EDED016D3D}"/>
              </a:ext>
            </a:extLst>
          </p:cNvPr>
          <p:cNvGrpSpPr/>
          <p:nvPr/>
        </p:nvGrpSpPr>
        <p:grpSpPr>
          <a:xfrm>
            <a:off x="3118428" y="1996734"/>
            <a:ext cx="122040" cy="27360"/>
            <a:chOff x="3118428" y="1996734"/>
            <a:chExt cx="122040" cy="2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7C20450-DA6F-22E9-83A8-5CDF7619DFFA}"/>
                    </a:ext>
                  </a:extLst>
                </p14:cNvPr>
                <p14:cNvContentPartPr/>
                <p14:nvPr/>
              </p14:nvContentPartPr>
              <p14:xfrm>
                <a:off x="3118428" y="2004654"/>
                <a:ext cx="19080" cy="19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7C20450-DA6F-22E9-83A8-5CDF7619DFF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09428" y="1995484"/>
                  <a:ext cx="36720" cy="37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21A0F5F-4015-E631-61F0-7312162F4168}"/>
                    </a:ext>
                  </a:extLst>
                </p14:cNvPr>
                <p14:cNvContentPartPr/>
                <p14:nvPr/>
              </p14:nvContentPartPr>
              <p14:xfrm>
                <a:off x="3223548" y="1996734"/>
                <a:ext cx="16920" cy="25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21A0F5F-4015-E631-61F0-7312162F416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14548" y="1987734"/>
                  <a:ext cx="345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76632D6-3CE8-CC86-C7B4-1B1F5A9CA7A2}"/>
              </a:ext>
            </a:extLst>
          </p:cNvPr>
          <p:cNvGrpSpPr/>
          <p:nvPr/>
        </p:nvGrpSpPr>
        <p:grpSpPr>
          <a:xfrm>
            <a:off x="2700736" y="1523180"/>
            <a:ext cx="734132" cy="390754"/>
            <a:chOff x="2700736" y="1523180"/>
            <a:chExt cx="734132" cy="39075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4662CA-50FE-8B4C-B2B7-D8AFC7EF6D06}"/>
                    </a:ext>
                  </a:extLst>
                </p14:cNvPr>
                <p14:cNvContentPartPr/>
                <p14:nvPr/>
              </p14:nvContentPartPr>
              <p14:xfrm>
                <a:off x="3101148" y="1747614"/>
                <a:ext cx="142200" cy="166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54662CA-50FE-8B4C-B2B7-D8AFC7EF6D0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92148" y="1738614"/>
                  <a:ext cx="159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BF30E69-1EBF-EB19-CC3D-21B21EA97AED}"/>
                    </a:ext>
                  </a:extLst>
                </p14:cNvPr>
                <p14:cNvContentPartPr/>
                <p14:nvPr/>
              </p14:nvContentPartPr>
              <p14:xfrm>
                <a:off x="3295188" y="1720974"/>
                <a:ext cx="34560" cy="174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BF30E69-1EBF-EB19-CC3D-21B21EA97AE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86188" y="1711974"/>
                  <a:ext cx="52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04DD483-D94F-6A43-FF9C-C398D6F26C60}"/>
                    </a:ext>
                  </a:extLst>
                </p14:cNvPr>
                <p14:cNvContentPartPr/>
                <p14:nvPr/>
              </p14:nvContentPartPr>
              <p14:xfrm>
                <a:off x="3375828" y="1692534"/>
                <a:ext cx="59040" cy="187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04DD483-D94F-6A43-FF9C-C398D6F26C6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66773" y="1683534"/>
                  <a:ext cx="76788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A38B823-6737-09DC-3772-40885E825D73}"/>
                    </a:ext>
                  </a:extLst>
                </p14:cNvPr>
                <p14:cNvContentPartPr/>
                <p14:nvPr/>
              </p14:nvContentPartPr>
              <p14:xfrm>
                <a:off x="3300228" y="1812414"/>
                <a:ext cx="84240" cy="9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A38B823-6737-09DC-3772-40885E825D7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91228" y="1803414"/>
                  <a:ext cx="101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7531DC1-95F9-99AD-1E52-5330229BEC15}"/>
                    </a:ext>
                  </a:extLst>
                </p14:cNvPr>
                <p14:cNvContentPartPr/>
                <p14:nvPr/>
              </p14:nvContentPartPr>
              <p14:xfrm>
                <a:off x="3049308" y="1606854"/>
                <a:ext cx="15840" cy="14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7531DC1-95F9-99AD-1E52-5330229BEC1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40308" y="1597854"/>
                  <a:ext cx="33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7C1C0A9-691F-4B56-9D1C-DBD499299E79}"/>
                    </a:ext>
                  </a:extLst>
                </p14:cNvPr>
                <p14:cNvContentPartPr/>
                <p14:nvPr/>
              </p14:nvContentPartPr>
              <p14:xfrm>
                <a:off x="3134268" y="1600734"/>
                <a:ext cx="25560" cy="21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7C1C0A9-691F-4B56-9D1C-DBD499299E7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25139" y="1591734"/>
                  <a:ext cx="43452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DDED8BF-30B8-9708-B65C-4521A43D6E80}"/>
                    </a:ext>
                  </a:extLst>
                </p14:cNvPr>
                <p14:cNvContentPartPr/>
                <p14:nvPr/>
              </p14:nvContentPartPr>
              <p14:xfrm>
                <a:off x="2971548" y="1782894"/>
                <a:ext cx="16200" cy="19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DDED8BF-30B8-9708-B65C-4521A43D6E8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62343" y="1773894"/>
                  <a:ext cx="34241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D01E942-E72E-7A76-C34F-84823E34D212}"/>
                    </a:ext>
                  </a:extLst>
                </p14:cNvPr>
                <p14:cNvContentPartPr/>
                <p14:nvPr/>
              </p14:nvContentPartPr>
              <p14:xfrm>
                <a:off x="2988108" y="1870014"/>
                <a:ext cx="12240" cy="15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D01E942-E72E-7A76-C34F-84823E34D2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9108" y="1861219"/>
                  <a:ext cx="29880" cy="327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CF22784-BB71-37B4-8A83-B87832957592}"/>
                    </a:ext>
                  </a:extLst>
                </p14:cNvPr>
                <p14:cNvContentPartPr/>
                <p14:nvPr/>
              </p14:nvContentPartPr>
              <p14:xfrm>
                <a:off x="2754376" y="1621820"/>
                <a:ext cx="73440" cy="14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CF22784-BB71-37B4-8A83-B878329575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45376" y="1612820"/>
                  <a:ext cx="91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BD17B44-85F7-A1CB-3BD2-076C56291E61}"/>
                    </a:ext>
                  </a:extLst>
                </p14:cNvPr>
                <p14:cNvContentPartPr/>
                <p14:nvPr/>
              </p14:nvContentPartPr>
              <p14:xfrm>
                <a:off x="2700736" y="1523180"/>
                <a:ext cx="199080" cy="194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BD17B44-85F7-A1CB-3BD2-076C56291E6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91736" y="1514180"/>
                  <a:ext cx="216720" cy="21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AC52D4D-870B-5371-9000-05175AE206A1}"/>
                  </a:ext>
                </a:extLst>
              </p14:cNvPr>
              <p14:cNvContentPartPr/>
              <p14:nvPr/>
            </p14:nvContentPartPr>
            <p14:xfrm>
              <a:off x="2734936" y="2047700"/>
              <a:ext cx="957600" cy="1364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AC52D4D-870B-5371-9000-05175AE206A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25936" y="2038700"/>
                <a:ext cx="9752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DF4FEE9-C5AA-E8F7-B8D4-93D183B0F613}"/>
                  </a:ext>
                </a:extLst>
              </p14:cNvPr>
              <p14:cNvContentPartPr/>
              <p14:nvPr/>
            </p14:nvContentPartPr>
            <p14:xfrm>
              <a:off x="2771296" y="2320580"/>
              <a:ext cx="932760" cy="120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DF4FEE9-C5AA-E8F7-B8D4-93D183B0F61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62293" y="2311553"/>
                <a:ext cx="950407" cy="137933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D8493744-474D-BFC1-F802-360415DA822C}"/>
              </a:ext>
            </a:extLst>
          </p:cNvPr>
          <p:cNvGrpSpPr/>
          <p:nvPr/>
        </p:nvGrpSpPr>
        <p:grpSpPr>
          <a:xfrm>
            <a:off x="600329" y="5763989"/>
            <a:ext cx="1567440" cy="502920"/>
            <a:chOff x="614268" y="5437831"/>
            <a:chExt cx="1567440" cy="50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4DC039A-8CF3-7CC5-500D-1736CA5F208C}"/>
                    </a:ext>
                  </a:extLst>
                </p14:cNvPr>
                <p14:cNvContentPartPr/>
                <p14:nvPr/>
              </p14:nvContentPartPr>
              <p14:xfrm>
                <a:off x="614268" y="5708191"/>
                <a:ext cx="1249200" cy="2325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4DC039A-8CF3-7CC5-500D-1736CA5F208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5268" y="5699191"/>
                  <a:ext cx="12668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DA8CF99-31F6-916A-3E73-B1F9AF9B1B26}"/>
                    </a:ext>
                  </a:extLst>
                </p14:cNvPr>
                <p14:cNvContentPartPr/>
                <p14:nvPr/>
              </p14:nvContentPartPr>
              <p14:xfrm>
                <a:off x="2049948" y="5572831"/>
                <a:ext cx="16920" cy="2275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DA8CF99-31F6-916A-3E73-B1F9AF9B1B2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40948" y="5563845"/>
                  <a:ext cx="34560" cy="245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6ED749E-4FCD-0651-4E56-D06A720FA639}"/>
                    </a:ext>
                  </a:extLst>
                </p14:cNvPr>
                <p14:cNvContentPartPr/>
                <p14:nvPr/>
              </p14:nvContentPartPr>
              <p14:xfrm>
                <a:off x="2138508" y="5554471"/>
                <a:ext cx="36720" cy="2455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6ED749E-4FCD-0651-4E56-D06A720FA6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29508" y="5545484"/>
                  <a:ext cx="54360" cy="263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588FBD4-66E9-069E-0750-FB29A81EDC6E}"/>
                    </a:ext>
                  </a:extLst>
                </p14:cNvPr>
                <p14:cNvContentPartPr/>
                <p14:nvPr/>
              </p14:nvContentPartPr>
              <p14:xfrm>
                <a:off x="2075508" y="5676151"/>
                <a:ext cx="106200" cy="13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588FBD4-66E9-069E-0750-FB29A81EDC6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66508" y="5667382"/>
                  <a:ext cx="123840" cy="308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D5B04AF-C494-D8AD-A197-E05C66F7C8A9}"/>
                    </a:ext>
                  </a:extLst>
                </p14:cNvPr>
                <p14:cNvContentPartPr/>
                <p14:nvPr/>
              </p14:nvContentPartPr>
              <p14:xfrm>
                <a:off x="1017468" y="5465191"/>
                <a:ext cx="16560" cy="268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D5B04AF-C494-D8AD-A197-E05C66F7C8A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08659" y="5456191"/>
                  <a:ext cx="33825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DD5AD96-6B93-B67B-8E4A-00BFB28061F9}"/>
                    </a:ext>
                  </a:extLst>
                </p14:cNvPr>
                <p14:cNvContentPartPr/>
                <p14:nvPr/>
              </p14:nvContentPartPr>
              <p14:xfrm>
                <a:off x="1113948" y="5437831"/>
                <a:ext cx="11520" cy="302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DD5AD96-6B93-B67B-8E4A-00BFB28061F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04948" y="5428831"/>
                  <a:ext cx="29160" cy="31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1261435-2EC1-DA12-7DF6-7BA8B6D060BD}"/>
                  </a:ext>
                </a:extLst>
              </p14:cNvPr>
              <p14:cNvContentPartPr/>
              <p14:nvPr/>
            </p14:nvContentPartPr>
            <p14:xfrm>
              <a:off x="979769" y="5482109"/>
              <a:ext cx="134280" cy="1594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1261435-2EC1-DA12-7DF6-7BA8B6D060B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70769" y="5473109"/>
                <a:ext cx="151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CAF01C1-25AB-E544-60A0-D4A2496557FB}"/>
                  </a:ext>
                </a:extLst>
              </p14:cNvPr>
              <p14:cNvContentPartPr/>
              <p14:nvPr/>
            </p14:nvContentPartPr>
            <p14:xfrm>
              <a:off x="2747990" y="5852369"/>
              <a:ext cx="736920" cy="1328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CAF01C1-25AB-E544-60A0-D4A2496557F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38994" y="5843369"/>
                <a:ext cx="754551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B1F77BC-6762-F250-80DB-5E86DC42594B}"/>
                  </a:ext>
                </a:extLst>
              </p14:cNvPr>
              <p14:cNvContentPartPr/>
              <p14:nvPr/>
            </p14:nvContentPartPr>
            <p14:xfrm>
              <a:off x="2824670" y="6137489"/>
              <a:ext cx="726480" cy="1490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B1F77BC-6762-F250-80DB-5E86DC42594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15670" y="6128489"/>
                <a:ext cx="74412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91124829-0424-95E7-9A63-0EE75526AABB}"/>
              </a:ext>
            </a:extLst>
          </p:cNvPr>
          <p:cNvGrpSpPr/>
          <p:nvPr/>
        </p:nvGrpSpPr>
        <p:grpSpPr>
          <a:xfrm>
            <a:off x="2788427" y="5212969"/>
            <a:ext cx="818640" cy="485640"/>
            <a:chOff x="2808108" y="4894591"/>
            <a:chExt cx="818640" cy="48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D886E93-EE3A-6ED7-AA56-1CC18B84EC47}"/>
                    </a:ext>
                  </a:extLst>
                </p14:cNvPr>
                <p14:cNvContentPartPr/>
                <p14:nvPr/>
              </p14:nvContentPartPr>
              <p14:xfrm>
                <a:off x="2808108" y="5161351"/>
                <a:ext cx="18360" cy="218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D886E93-EE3A-6ED7-AA56-1CC18B84EC4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99108" y="5152336"/>
                  <a:ext cx="36000" cy="2365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10E5B39-7BCF-2234-5E26-71B53CDC32AD}"/>
                    </a:ext>
                  </a:extLst>
                </p14:cNvPr>
                <p14:cNvContentPartPr/>
                <p14:nvPr/>
              </p14:nvContentPartPr>
              <p14:xfrm>
                <a:off x="2881908" y="5143351"/>
                <a:ext cx="39960" cy="197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10E5B39-7BCF-2234-5E26-71B53CDC32A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72908" y="5134351"/>
                  <a:ext cx="57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46C4699-6A8A-EE8D-11E1-FF94E6292036}"/>
                    </a:ext>
                  </a:extLst>
                </p14:cNvPr>
                <p14:cNvContentPartPr/>
                <p14:nvPr/>
              </p14:nvContentPartPr>
              <p14:xfrm>
                <a:off x="2832948" y="5262511"/>
                <a:ext cx="82080" cy="10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46C4699-6A8A-EE8D-11E1-FF94E629203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23948" y="5253511"/>
                  <a:ext cx="99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E7CD13F-3B17-88FD-5244-46BDB34D3C55}"/>
                    </a:ext>
                  </a:extLst>
                </p14:cNvPr>
                <p14:cNvContentPartPr/>
                <p14:nvPr/>
              </p14:nvContentPartPr>
              <p14:xfrm>
                <a:off x="2997108" y="5229751"/>
                <a:ext cx="103320" cy="8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E7CD13F-3B17-88FD-5244-46BDB34D3C5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88077" y="5220751"/>
                  <a:ext cx="121022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6239F16-0C05-8FCE-2AB3-993A17396064}"/>
                    </a:ext>
                  </a:extLst>
                </p14:cNvPr>
                <p14:cNvContentPartPr/>
                <p14:nvPr/>
              </p14:nvContentPartPr>
              <p14:xfrm>
                <a:off x="3173148" y="5144791"/>
                <a:ext cx="103680" cy="117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6239F16-0C05-8FCE-2AB3-993A1739606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64148" y="5135791"/>
                  <a:ext cx="121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DB422B4-8FF9-0360-04F7-1588E2918564}"/>
                    </a:ext>
                  </a:extLst>
                </p14:cNvPr>
                <p14:cNvContentPartPr/>
                <p14:nvPr/>
              </p14:nvContentPartPr>
              <p14:xfrm>
                <a:off x="3326508" y="5123911"/>
                <a:ext cx="32760" cy="1450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DB422B4-8FF9-0360-04F7-1588E291856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17508" y="5114911"/>
                  <a:ext cx="50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0306D04-AE36-49B4-C947-501062E70E51}"/>
                    </a:ext>
                  </a:extLst>
                </p14:cNvPr>
                <p14:cNvContentPartPr/>
                <p14:nvPr/>
              </p14:nvContentPartPr>
              <p14:xfrm>
                <a:off x="3364308" y="5081431"/>
                <a:ext cx="86400" cy="170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0306D04-AE36-49B4-C947-501062E70E5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55308" y="5072412"/>
                  <a:ext cx="104040" cy="1883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8F446A8-B8D8-4A4E-39DA-F7FC1FD08DFC}"/>
                    </a:ext>
                  </a:extLst>
                </p14:cNvPr>
                <p14:cNvContentPartPr/>
                <p14:nvPr/>
              </p14:nvContentPartPr>
              <p14:xfrm>
                <a:off x="3502908" y="5200231"/>
                <a:ext cx="123840" cy="110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8F446A8-B8D8-4A4E-39DA-F7FC1FD08DF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93908" y="5191231"/>
                  <a:ext cx="141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38C5D72-F550-9B7B-9365-25CA1D72503C}"/>
                    </a:ext>
                  </a:extLst>
                </p14:cNvPr>
                <p14:cNvContentPartPr/>
                <p14:nvPr/>
              </p14:nvContentPartPr>
              <p14:xfrm>
                <a:off x="3180708" y="4938511"/>
                <a:ext cx="42120" cy="1278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38C5D72-F550-9B7B-9365-25CA1D72503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71630" y="4929511"/>
                  <a:ext cx="59912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F73D77E-504E-41F5-0BA5-9CF76AF9BAE5}"/>
                    </a:ext>
                  </a:extLst>
                </p14:cNvPr>
                <p14:cNvContentPartPr/>
                <p14:nvPr/>
              </p14:nvContentPartPr>
              <p14:xfrm>
                <a:off x="3164148" y="4991071"/>
                <a:ext cx="91440" cy="270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F73D77E-504E-41F5-0BA5-9CF76AF9BAE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55148" y="4982071"/>
                  <a:ext cx="109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72DC7D6-6C86-C6F8-1DC4-2ADF5EBC9DC4}"/>
                    </a:ext>
                  </a:extLst>
                </p14:cNvPr>
                <p14:cNvContentPartPr/>
                <p14:nvPr/>
              </p14:nvContentPartPr>
              <p14:xfrm>
                <a:off x="3114468" y="4894591"/>
                <a:ext cx="198000" cy="200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72DC7D6-6C86-C6F8-1DC4-2ADF5EBC9DC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05468" y="4885591"/>
                  <a:ext cx="21564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C166E52-45B3-7166-095E-9E88A241EA62}"/>
              </a:ext>
            </a:extLst>
          </p:cNvPr>
          <p:cNvGrpSpPr/>
          <p:nvPr/>
        </p:nvGrpSpPr>
        <p:grpSpPr>
          <a:xfrm>
            <a:off x="601576" y="2018630"/>
            <a:ext cx="1429200" cy="538920"/>
            <a:chOff x="601576" y="2018630"/>
            <a:chExt cx="1429200" cy="53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4755F70-D50B-E4F9-3ADC-0C92AA10D9EF}"/>
                    </a:ext>
                  </a:extLst>
                </p14:cNvPr>
                <p14:cNvContentPartPr/>
                <p14:nvPr/>
              </p14:nvContentPartPr>
              <p14:xfrm>
                <a:off x="601576" y="2278190"/>
                <a:ext cx="1119960" cy="279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4755F70-D50B-E4F9-3ADC-0C92AA10D9E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2576" y="2269190"/>
                  <a:ext cx="11376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59EDF73-94B8-5D96-7D2D-9D9ECA1F0184}"/>
                    </a:ext>
                  </a:extLst>
                </p14:cNvPr>
                <p14:cNvContentPartPr/>
                <p14:nvPr/>
              </p14:nvContentPartPr>
              <p14:xfrm>
                <a:off x="1874536" y="2081990"/>
                <a:ext cx="29160" cy="275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59EDF73-94B8-5D96-7D2D-9D9ECA1F018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65536" y="2072978"/>
                  <a:ext cx="46800" cy="2930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350BCE9-4986-DADC-967A-CDCF6B17F5D4}"/>
                    </a:ext>
                  </a:extLst>
                </p14:cNvPr>
                <p14:cNvContentPartPr/>
                <p14:nvPr/>
              </p14:nvContentPartPr>
              <p14:xfrm>
                <a:off x="1982536" y="2072270"/>
                <a:ext cx="48240" cy="271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350BCE9-4986-DADC-967A-CDCF6B17F5D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73536" y="2063270"/>
                  <a:ext cx="658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0F3A168-43E6-8F43-04AD-72BCF437479C}"/>
                    </a:ext>
                  </a:extLst>
                </p14:cNvPr>
                <p14:cNvContentPartPr/>
                <p14:nvPr/>
              </p14:nvContentPartPr>
              <p14:xfrm>
                <a:off x="1904776" y="2231390"/>
                <a:ext cx="120600" cy="8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0F3A168-43E6-8F43-04AD-72BCF437479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95776" y="2222390"/>
                  <a:ext cx="138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4ADD0F7-92B5-5EF1-65A0-595B854398BF}"/>
                    </a:ext>
                  </a:extLst>
                </p14:cNvPr>
                <p14:cNvContentPartPr/>
                <p14:nvPr/>
              </p14:nvContentPartPr>
              <p14:xfrm>
                <a:off x="913336" y="2046710"/>
                <a:ext cx="43200" cy="286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4ADD0F7-92B5-5EF1-65A0-595B854398B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04410" y="2037710"/>
                  <a:ext cx="60694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9224A5C-DA93-14B6-3950-8702ABDA6E71}"/>
                    </a:ext>
                  </a:extLst>
                </p14:cNvPr>
                <p14:cNvContentPartPr/>
                <p14:nvPr/>
              </p14:nvContentPartPr>
              <p14:xfrm>
                <a:off x="1041136" y="2018630"/>
                <a:ext cx="12600" cy="2977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9224A5C-DA93-14B6-3950-8702ABDA6E7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2136" y="2009630"/>
                  <a:ext cx="30240" cy="31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47A066B-628D-3038-EE6F-0C43D56B556B}"/>
                  </a:ext>
                </a:extLst>
              </p14:cNvPr>
              <p14:cNvContentPartPr/>
              <p14:nvPr/>
            </p14:nvContentPartPr>
            <p14:xfrm>
              <a:off x="891376" y="1716950"/>
              <a:ext cx="164520" cy="2034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47A066B-628D-3038-EE6F-0C43D56B556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82376" y="1707950"/>
                <a:ext cx="182160" cy="22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67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6486-3DC8-F99E-79F1-6687BD870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Enolates: Formation and Reactivity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746AB9-137B-7DE8-756F-F0C9A062C315}"/>
              </a:ext>
            </a:extLst>
          </p:cNvPr>
          <p:cNvGrpSpPr/>
          <p:nvPr/>
        </p:nvGrpSpPr>
        <p:grpSpPr>
          <a:xfrm>
            <a:off x="691004" y="1500074"/>
            <a:ext cx="1666440" cy="846720"/>
            <a:chOff x="691004" y="1500074"/>
            <a:chExt cx="1666440" cy="84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D9FFDC5-44D1-7A11-0D9B-BF28AB55D719}"/>
                    </a:ext>
                  </a:extLst>
                </p14:cNvPr>
                <p14:cNvContentPartPr/>
                <p14:nvPr/>
              </p14:nvContentPartPr>
              <p14:xfrm>
                <a:off x="691004" y="2080034"/>
                <a:ext cx="1047600" cy="266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D9FFDC5-44D1-7A11-0D9B-BF28AB55D71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2004" y="2071034"/>
                  <a:ext cx="10652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B778DDB-7265-BFDE-C867-8872C3DF0F43}"/>
                    </a:ext>
                  </a:extLst>
                </p14:cNvPr>
                <p14:cNvContentPartPr/>
                <p14:nvPr/>
              </p14:nvContentPartPr>
              <p14:xfrm>
                <a:off x="1089524" y="1768994"/>
                <a:ext cx="43200" cy="335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B778DDB-7265-BFDE-C867-8872C3DF0F4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80524" y="1759994"/>
                  <a:ext cx="608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E57DF75-9304-E57A-8ACC-79E7B1274F38}"/>
                    </a:ext>
                  </a:extLst>
                </p14:cNvPr>
                <p14:cNvContentPartPr/>
                <p14:nvPr/>
              </p14:nvContentPartPr>
              <p14:xfrm>
                <a:off x="1232444" y="1814354"/>
                <a:ext cx="49680" cy="269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E57DF75-9304-E57A-8ACC-79E7B1274F3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23444" y="1805342"/>
                  <a:ext cx="67320" cy="2869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B498D2D-5ECD-381D-0644-626B4603FDBB}"/>
                    </a:ext>
                  </a:extLst>
                </p14:cNvPr>
                <p14:cNvContentPartPr/>
                <p14:nvPr/>
              </p14:nvContentPartPr>
              <p14:xfrm>
                <a:off x="1065404" y="1500074"/>
                <a:ext cx="163080" cy="182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B498D2D-5ECD-381D-0644-626B4603FDB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56424" y="1491074"/>
                  <a:ext cx="180681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424EB9C-3431-9A86-9BE1-B5DD23C8E7F2}"/>
                    </a:ext>
                  </a:extLst>
                </p14:cNvPr>
                <p14:cNvContentPartPr/>
                <p14:nvPr/>
              </p14:nvContentPartPr>
              <p14:xfrm>
                <a:off x="1730684" y="2058794"/>
                <a:ext cx="280800" cy="211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424EB9C-3431-9A86-9BE1-B5DD23C8E7F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21696" y="2049809"/>
                  <a:ext cx="298417" cy="229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B0A630A-EFE3-7C33-DC03-2DB508021A43}"/>
                    </a:ext>
                  </a:extLst>
                </p14:cNvPr>
                <p14:cNvContentPartPr/>
                <p14:nvPr/>
              </p14:nvContentPartPr>
              <p14:xfrm>
                <a:off x="2176364" y="1934234"/>
                <a:ext cx="15840" cy="173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B0A630A-EFE3-7C33-DC03-2DB508021A4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67564" y="1925234"/>
                  <a:ext cx="33088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71E0286-30F8-5D06-7516-10693F98E679}"/>
                    </a:ext>
                  </a:extLst>
                </p14:cNvPr>
                <p14:cNvContentPartPr/>
                <p14:nvPr/>
              </p14:nvContentPartPr>
              <p14:xfrm>
                <a:off x="2267444" y="1862234"/>
                <a:ext cx="90000" cy="250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71E0286-30F8-5D06-7516-10693F98E67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58444" y="1853234"/>
                  <a:ext cx="107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95B1C5A-C27F-DBFF-B458-E94AF571F024}"/>
                    </a:ext>
                  </a:extLst>
                </p14:cNvPr>
                <p14:cNvContentPartPr/>
                <p14:nvPr/>
              </p14:nvContentPartPr>
              <p14:xfrm>
                <a:off x="2227844" y="2044034"/>
                <a:ext cx="86040" cy="4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95B1C5A-C27F-DBFF-B458-E94AF571F0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18844" y="2034216"/>
                  <a:ext cx="103680" cy="2356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7AD47B5-2C72-CC06-DE04-141EA6C479E1}"/>
                  </a:ext>
                </a:extLst>
              </p14:cNvPr>
              <p14:cNvContentPartPr/>
              <p14:nvPr/>
            </p14:nvContentPartPr>
            <p14:xfrm>
              <a:off x="3021284" y="1925954"/>
              <a:ext cx="749880" cy="1432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7AD47B5-2C72-CC06-DE04-141EA6C479E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12288" y="1916954"/>
                <a:ext cx="767512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FD67CAB-8F91-6B57-EC47-5F42EA98794D}"/>
                  </a:ext>
                </a:extLst>
              </p14:cNvPr>
              <p14:cNvContentPartPr/>
              <p14:nvPr/>
            </p14:nvContentPartPr>
            <p14:xfrm>
              <a:off x="3076724" y="2310074"/>
              <a:ext cx="751320" cy="167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FD67CAB-8F91-6B57-EC47-5F42EA98794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67724" y="2301055"/>
                <a:ext cx="768960" cy="185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1ACEFE6-B19D-B10C-880B-641F6A443A32}"/>
                  </a:ext>
                </a:extLst>
              </p14:cNvPr>
              <p14:cNvContentPartPr/>
              <p14:nvPr/>
            </p14:nvContentPartPr>
            <p14:xfrm>
              <a:off x="3187523" y="1559308"/>
              <a:ext cx="139320" cy="2325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1ACEFE6-B19D-B10C-880B-641F6A443A3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78546" y="1550308"/>
                <a:ext cx="156915" cy="25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266A0A2-5872-CE56-99CB-926F5B8FF30A}"/>
              </a:ext>
            </a:extLst>
          </p:cNvPr>
          <p:cNvGrpSpPr/>
          <p:nvPr/>
        </p:nvGrpSpPr>
        <p:grpSpPr>
          <a:xfrm>
            <a:off x="3424043" y="1673068"/>
            <a:ext cx="455760" cy="118440"/>
            <a:chOff x="3424043" y="1673068"/>
            <a:chExt cx="455760" cy="11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49AC037-0AE2-F524-1A74-B17EB1164D91}"/>
                    </a:ext>
                  </a:extLst>
                </p14:cNvPr>
                <p14:cNvContentPartPr/>
                <p14:nvPr/>
              </p14:nvContentPartPr>
              <p14:xfrm>
                <a:off x="3424043" y="1697188"/>
                <a:ext cx="123840" cy="80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49AC037-0AE2-F524-1A74-B17EB1164D9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15069" y="1688147"/>
                  <a:ext cx="141429" cy="979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CBB3171-C1A8-752C-F50F-BDF029515558}"/>
                    </a:ext>
                  </a:extLst>
                </p14:cNvPr>
                <p14:cNvContentPartPr/>
                <p14:nvPr/>
              </p14:nvContentPartPr>
              <p14:xfrm>
                <a:off x="3609803" y="1673068"/>
                <a:ext cx="70560" cy="115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CBB3171-C1A8-752C-F50F-BDF02951555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00803" y="1664068"/>
                  <a:ext cx="88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11CE79A-529E-73DB-3CA2-7B4D30BC05D9}"/>
                    </a:ext>
                  </a:extLst>
                </p14:cNvPr>
                <p14:cNvContentPartPr/>
                <p14:nvPr/>
              </p14:nvContentPartPr>
              <p14:xfrm>
                <a:off x="3721043" y="1684228"/>
                <a:ext cx="158760" cy="107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11CE79A-529E-73DB-3CA2-7B4D30BC05D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12043" y="1675228"/>
                  <a:ext cx="176400" cy="12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6A88578-241B-861C-0E24-D1615DAFDD2E}"/>
                  </a:ext>
                </a:extLst>
              </p14:cNvPr>
              <p14:cNvContentPartPr/>
              <p14:nvPr/>
            </p14:nvContentPartPr>
            <p14:xfrm>
              <a:off x="3040283" y="1580908"/>
              <a:ext cx="26640" cy="532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6A88578-241B-861C-0E24-D1615DAFDD2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31403" y="1571908"/>
                <a:ext cx="44045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52FAEBC-E4B8-ACD5-1056-037B366FC8CB}"/>
                  </a:ext>
                </a:extLst>
              </p14:cNvPr>
              <p14:cNvContentPartPr/>
              <p14:nvPr/>
            </p14:nvContentPartPr>
            <p14:xfrm>
              <a:off x="3043523" y="1749748"/>
              <a:ext cx="29880" cy="482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52FAEBC-E4B8-ACD5-1056-037B366FC8C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34523" y="1740748"/>
                <a:ext cx="47520" cy="6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8E25BBE7-538E-C51A-2C96-41A1A25535C5}"/>
              </a:ext>
            </a:extLst>
          </p:cNvPr>
          <p:cNvGrpSpPr/>
          <p:nvPr/>
        </p:nvGrpSpPr>
        <p:grpSpPr>
          <a:xfrm>
            <a:off x="220813" y="893707"/>
            <a:ext cx="1227240" cy="227520"/>
            <a:chOff x="220813" y="893707"/>
            <a:chExt cx="122724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4047F82-227C-EC81-100F-F98FE78C52E9}"/>
                    </a:ext>
                  </a:extLst>
                </p14:cNvPr>
                <p14:cNvContentPartPr/>
                <p14:nvPr/>
              </p14:nvContentPartPr>
              <p14:xfrm>
                <a:off x="220813" y="912787"/>
                <a:ext cx="116280" cy="208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4047F82-227C-EC81-100F-F98FE78C52E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1813" y="903803"/>
                  <a:ext cx="133920" cy="226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B21E5F7-CAD1-CB24-2BDA-C1F8D8442A35}"/>
                    </a:ext>
                  </a:extLst>
                </p14:cNvPr>
                <p14:cNvContentPartPr/>
                <p14:nvPr/>
              </p14:nvContentPartPr>
              <p14:xfrm>
                <a:off x="247093" y="1010707"/>
                <a:ext cx="107280" cy="20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B21E5F7-CAD1-CB24-2BDA-C1F8D8442A3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8063" y="1001707"/>
                  <a:ext cx="124979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AF1BAD3-10F9-28F7-880C-1D37EFAA2863}"/>
                    </a:ext>
                  </a:extLst>
                </p14:cNvPr>
                <p14:cNvContentPartPr/>
                <p14:nvPr/>
              </p14:nvContentPartPr>
              <p14:xfrm>
                <a:off x="375613" y="998467"/>
                <a:ext cx="74880" cy="93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AF1BAD3-10F9-28F7-880C-1D37EFAA286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6570" y="989432"/>
                  <a:ext cx="92605" cy="110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2D544CB-CAFB-7487-DF9F-E71947C5C4E2}"/>
                    </a:ext>
                  </a:extLst>
                </p14:cNvPr>
                <p14:cNvContentPartPr/>
                <p14:nvPr/>
              </p14:nvContentPartPr>
              <p14:xfrm>
                <a:off x="499453" y="991627"/>
                <a:ext cx="39240" cy="83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2D544CB-CAFB-7487-DF9F-E71947C5C4E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0453" y="982588"/>
                  <a:ext cx="56880" cy="101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A61084D-1950-C0D5-EC1A-3624EAFCE3C8}"/>
                    </a:ext>
                  </a:extLst>
                </p14:cNvPr>
                <p14:cNvContentPartPr/>
                <p14:nvPr/>
              </p14:nvContentPartPr>
              <p14:xfrm>
                <a:off x="593053" y="971827"/>
                <a:ext cx="172440" cy="92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A61084D-1950-C0D5-EC1A-3624EAFCE3C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4053" y="962827"/>
                  <a:ext cx="190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1DCF352-1639-222B-C6EF-4BC115D2DF4B}"/>
                    </a:ext>
                  </a:extLst>
                </p14:cNvPr>
                <p14:cNvContentPartPr/>
                <p14:nvPr/>
              </p14:nvContentPartPr>
              <p14:xfrm>
                <a:off x="794653" y="986227"/>
                <a:ext cx="84600" cy="53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1DCF352-1639-222B-C6EF-4BC115D2DF4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5615" y="977227"/>
                  <a:ext cx="102315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3FBEEDD-BD1A-E870-B456-1FCD1E63C7D6}"/>
                    </a:ext>
                  </a:extLst>
                </p14:cNvPr>
                <p14:cNvContentPartPr/>
                <p14:nvPr/>
              </p14:nvContentPartPr>
              <p14:xfrm>
                <a:off x="949093" y="893707"/>
                <a:ext cx="25200" cy="182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3FBEEDD-BD1A-E870-B456-1FCD1E63C7D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40093" y="884707"/>
                  <a:ext cx="42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225234D-CDDA-CC76-8E8F-815A86EA81C0}"/>
                    </a:ext>
                  </a:extLst>
                </p14:cNvPr>
                <p14:cNvContentPartPr/>
                <p14:nvPr/>
              </p14:nvContentPartPr>
              <p14:xfrm>
                <a:off x="790333" y="970027"/>
                <a:ext cx="79200" cy="43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225234D-CDDA-CC76-8E8F-815A86EA81C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1333" y="961027"/>
                  <a:ext cx="96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3752FE4-20C2-2045-886E-B98D66817F2A}"/>
                    </a:ext>
                  </a:extLst>
                </p14:cNvPr>
                <p14:cNvContentPartPr/>
                <p14:nvPr/>
              </p14:nvContentPartPr>
              <p14:xfrm>
                <a:off x="881773" y="957427"/>
                <a:ext cx="124200" cy="241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3752FE4-20C2-2045-886E-B98D66817F2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2773" y="948427"/>
                  <a:ext cx="141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62DB758-7EF4-C940-8A60-B8F260355F0D}"/>
                    </a:ext>
                  </a:extLst>
                </p14:cNvPr>
                <p14:cNvContentPartPr/>
                <p14:nvPr/>
              </p14:nvContentPartPr>
              <p14:xfrm>
                <a:off x="1084093" y="960307"/>
                <a:ext cx="14040" cy="842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62DB758-7EF4-C940-8A60-B8F260355F0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75093" y="951307"/>
                  <a:ext cx="31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E4AAFC9-55EF-5428-BE81-A267960684C6}"/>
                    </a:ext>
                  </a:extLst>
                </p14:cNvPr>
                <p14:cNvContentPartPr/>
                <p14:nvPr/>
              </p14:nvContentPartPr>
              <p14:xfrm>
                <a:off x="1083013" y="936187"/>
                <a:ext cx="97560" cy="100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E4AAFC9-55EF-5428-BE81-A267960684C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74046" y="927187"/>
                  <a:ext cx="115135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689CEA6-6D03-09DA-39FA-ED0ED582A1A5}"/>
                    </a:ext>
                  </a:extLst>
                </p14:cNvPr>
                <p14:cNvContentPartPr/>
                <p14:nvPr/>
              </p14:nvContentPartPr>
              <p14:xfrm>
                <a:off x="1227373" y="965347"/>
                <a:ext cx="95760" cy="77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689CEA6-6D03-09DA-39FA-ED0ED582A1A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18339" y="956389"/>
                  <a:ext cx="113467" cy="949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75CE477-F792-73F3-BBDB-CE9218D50E3D}"/>
                    </a:ext>
                  </a:extLst>
                </p14:cNvPr>
                <p14:cNvContentPartPr/>
                <p14:nvPr/>
              </p14:nvContentPartPr>
              <p14:xfrm>
                <a:off x="1398733" y="944107"/>
                <a:ext cx="34560" cy="338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75CE477-F792-73F3-BBDB-CE9218D50E3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89733" y="935202"/>
                  <a:ext cx="52200" cy="512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EDF4AE2-85AD-6E08-C129-FB78E8260FA9}"/>
                    </a:ext>
                  </a:extLst>
                </p14:cNvPr>
                <p14:cNvContentPartPr/>
                <p14:nvPr/>
              </p14:nvContentPartPr>
              <p14:xfrm>
                <a:off x="1414213" y="1043827"/>
                <a:ext cx="33840" cy="306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EDF4AE2-85AD-6E08-C129-FB78E8260FA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05213" y="1034827"/>
                  <a:ext cx="5148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BBC3F68-B303-CFA5-820E-D67A97CD107D}"/>
              </a:ext>
            </a:extLst>
          </p:cNvPr>
          <p:cNvGrpSpPr/>
          <p:nvPr/>
        </p:nvGrpSpPr>
        <p:grpSpPr>
          <a:xfrm>
            <a:off x="214693" y="3145867"/>
            <a:ext cx="1469160" cy="304200"/>
            <a:chOff x="214693" y="3145867"/>
            <a:chExt cx="1469160" cy="30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BB29AC2-5817-3652-010A-3DFC9A4C8B9E}"/>
                    </a:ext>
                  </a:extLst>
                </p14:cNvPr>
                <p14:cNvContentPartPr/>
                <p14:nvPr/>
              </p14:nvContentPartPr>
              <p14:xfrm>
                <a:off x="214693" y="3199147"/>
                <a:ext cx="171720" cy="205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BB29AC2-5817-3652-010A-3DFC9A4C8B9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5693" y="3190147"/>
                  <a:ext cx="189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90A41EA-DF4F-85E5-777B-349E053BDB7A}"/>
                    </a:ext>
                  </a:extLst>
                </p14:cNvPr>
                <p14:cNvContentPartPr/>
                <p14:nvPr/>
              </p14:nvContentPartPr>
              <p14:xfrm>
                <a:off x="410893" y="3252427"/>
                <a:ext cx="109080" cy="1065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90A41EA-DF4F-85E5-777B-349E053BDB7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1893" y="3243427"/>
                  <a:ext cx="126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7156F13-F6A0-1DD2-4B6B-35A449F33FDB}"/>
                    </a:ext>
                  </a:extLst>
                </p14:cNvPr>
                <p14:cNvContentPartPr/>
                <p14:nvPr/>
              </p14:nvContentPartPr>
              <p14:xfrm>
                <a:off x="562093" y="3263587"/>
                <a:ext cx="123840" cy="90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7156F13-F6A0-1DD2-4B6B-35A449F33FD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3119" y="3254587"/>
                  <a:ext cx="141429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56C4AED-45B5-6EC7-7973-8CAC57FE16D7}"/>
                    </a:ext>
                  </a:extLst>
                </p14:cNvPr>
                <p14:cNvContentPartPr/>
                <p14:nvPr/>
              </p14:nvContentPartPr>
              <p14:xfrm>
                <a:off x="729133" y="3256387"/>
                <a:ext cx="126720" cy="99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56C4AED-45B5-6EC7-7973-8CAC57FE16D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0158" y="3247387"/>
                  <a:ext cx="14431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C5CAB1E-62C7-9A52-A6ED-FC326D8C1792}"/>
                    </a:ext>
                  </a:extLst>
                </p14:cNvPr>
                <p14:cNvContentPartPr/>
                <p14:nvPr/>
              </p14:nvContentPartPr>
              <p14:xfrm>
                <a:off x="916693" y="3145867"/>
                <a:ext cx="34560" cy="213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C5CAB1E-62C7-9A52-A6ED-FC326D8C179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07786" y="3136867"/>
                  <a:ext cx="52018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9175824-C692-9439-7C45-A3648337492E}"/>
                    </a:ext>
                  </a:extLst>
                </p14:cNvPr>
                <p14:cNvContentPartPr/>
                <p14:nvPr/>
              </p14:nvContentPartPr>
              <p14:xfrm>
                <a:off x="885013" y="3238027"/>
                <a:ext cx="122400" cy="24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9175824-C692-9439-7C45-A3648337492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6013" y="3229159"/>
                  <a:ext cx="140040" cy="415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B1B2C95-7207-3E7F-A66F-263FCC9F17A1}"/>
                    </a:ext>
                  </a:extLst>
                </p14:cNvPr>
                <p14:cNvContentPartPr/>
                <p14:nvPr/>
              </p14:nvContentPartPr>
              <p14:xfrm>
                <a:off x="1058533" y="3255307"/>
                <a:ext cx="23760" cy="73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B1B2C95-7207-3E7F-A66F-263FCC9F17A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49533" y="3246307"/>
                  <a:ext cx="41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FC08487-B4A9-30AB-E713-A52F86DBB2C0}"/>
                    </a:ext>
                  </a:extLst>
                </p14:cNvPr>
                <p14:cNvContentPartPr/>
                <p14:nvPr/>
              </p14:nvContentPartPr>
              <p14:xfrm>
                <a:off x="1053133" y="3181507"/>
                <a:ext cx="7920" cy="72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FC08487-B4A9-30AB-E713-A52F86DBB2C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44133" y="3172033"/>
                  <a:ext cx="25560" cy="25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7A2AB70-B2DA-06CF-7290-C4038B6EBD45}"/>
                    </a:ext>
                  </a:extLst>
                </p14:cNvPr>
                <p14:cNvContentPartPr/>
                <p14:nvPr/>
              </p14:nvContentPartPr>
              <p14:xfrm>
                <a:off x="1119013" y="3215347"/>
                <a:ext cx="202680" cy="1558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7A2AB70-B2DA-06CF-7290-C4038B6EBD4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10013" y="3206347"/>
                  <a:ext cx="220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E8FE8BE-4C76-E11D-C043-758621726309}"/>
                    </a:ext>
                  </a:extLst>
                </p14:cNvPr>
                <p14:cNvContentPartPr/>
                <p14:nvPr/>
              </p14:nvContentPartPr>
              <p14:xfrm>
                <a:off x="1281733" y="3151267"/>
                <a:ext cx="131040" cy="203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E8FE8BE-4C76-E11D-C043-75862172630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72708" y="3142251"/>
                  <a:ext cx="148729" cy="2214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91F31B3-A6BE-EC4A-892E-755258FF07DD}"/>
                    </a:ext>
                  </a:extLst>
                </p14:cNvPr>
                <p14:cNvContentPartPr/>
                <p14:nvPr/>
              </p14:nvContentPartPr>
              <p14:xfrm>
                <a:off x="1352653" y="3264667"/>
                <a:ext cx="87480" cy="208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91F31B3-A6BE-EC4A-892E-755258FF07D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43616" y="3255667"/>
                  <a:ext cx="105193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32F3077-8753-029A-18F4-75F0BEB90E95}"/>
                    </a:ext>
                  </a:extLst>
                </p14:cNvPr>
                <p14:cNvContentPartPr/>
                <p14:nvPr/>
              </p14:nvContentPartPr>
              <p14:xfrm>
                <a:off x="1493773" y="3236587"/>
                <a:ext cx="65160" cy="213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32F3077-8753-029A-18F4-75F0BEB90E9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84773" y="3227587"/>
                  <a:ext cx="828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AF7B5AD-C03C-0024-DECA-4660CF9E7949}"/>
                    </a:ext>
                  </a:extLst>
                </p14:cNvPr>
                <p14:cNvContentPartPr/>
                <p14:nvPr/>
              </p14:nvContentPartPr>
              <p14:xfrm>
                <a:off x="1625893" y="3226867"/>
                <a:ext cx="40680" cy="295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AF7B5AD-C03C-0024-DECA-4660CF9E794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16893" y="3217867"/>
                  <a:ext cx="58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1E75F1D-0FD6-6098-71EB-22C8AE100DD9}"/>
                    </a:ext>
                  </a:extLst>
                </p14:cNvPr>
                <p14:cNvContentPartPr/>
                <p14:nvPr/>
              </p14:nvContentPartPr>
              <p14:xfrm>
                <a:off x="1647493" y="3318667"/>
                <a:ext cx="36360" cy="241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1E75F1D-0FD6-6098-71EB-22C8AE100DD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38493" y="3309667"/>
                  <a:ext cx="54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4F185A6-6813-A314-FF9C-0F5F7BDE6C8F}"/>
                    </a:ext>
                  </a:extLst>
                </p14:cNvPr>
                <p14:cNvContentPartPr/>
                <p14:nvPr/>
              </p14:nvContentPartPr>
              <p14:xfrm>
                <a:off x="1268773" y="3190147"/>
                <a:ext cx="360" cy="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4F185A6-6813-A314-FF9C-0F5F7BDE6C8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59773" y="31811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6C5A9B8-EFB4-F9D4-487F-D0177B27CE05}"/>
                  </a:ext>
                </a:extLst>
              </p14:cNvPr>
              <p14:cNvContentPartPr/>
              <p14:nvPr/>
            </p14:nvContentPartPr>
            <p14:xfrm>
              <a:off x="1271474" y="3183986"/>
              <a:ext cx="15840" cy="1224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6C5A9B8-EFB4-F9D4-487F-D0177B27CE0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262474" y="3174986"/>
                <a:ext cx="33480" cy="2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104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0559-A97E-0997-76B9-12A90750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Forming Enolates Reversibly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8AF25A-26EA-CC19-4711-4D5631DCAEC6}"/>
              </a:ext>
            </a:extLst>
          </p:cNvPr>
          <p:cNvGrpSpPr/>
          <p:nvPr/>
        </p:nvGrpSpPr>
        <p:grpSpPr>
          <a:xfrm>
            <a:off x="605361" y="1034213"/>
            <a:ext cx="1306800" cy="919080"/>
            <a:chOff x="605361" y="1034213"/>
            <a:chExt cx="1306800" cy="91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B0F39F9-CCE2-CEFC-05CD-31D7770A3F9F}"/>
                    </a:ext>
                  </a:extLst>
                </p14:cNvPr>
                <p14:cNvContentPartPr/>
                <p14:nvPr/>
              </p14:nvContentPartPr>
              <p14:xfrm>
                <a:off x="605361" y="1659533"/>
                <a:ext cx="988200" cy="293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B0F39F9-CCE2-CEFC-05CD-31D7770A3F9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6358" y="1650533"/>
                  <a:ext cx="1005846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BC285C2-3429-D43A-A7A6-7087652A6134}"/>
                    </a:ext>
                  </a:extLst>
                </p14:cNvPr>
                <p14:cNvContentPartPr/>
                <p14:nvPr/>
              </p14:nvContentPartPr>
              <p14:xfrm>
                <a:off x="1015401" y="1327613"/>
                <a:ext cx="43920" cy="353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BC285C2-3429-D43A-A7A6-7087652A613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6474" y="1318613"/>
                  <a:ext cx="61417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521A9A0-38E3-91F4-D223-49EBE1CDCF75}"/>
                    </a:ext>
                  </a:extLst>
                </p14:cNvPr>
                <p14:cNvContentPartPr/>
                <p14:nvPr/>
              </p14:nvContentPartPr>
              <p14:xfrm>
                <a:off x="1150761" y="1360373"/>
                <a:ext cx="28800" cy="298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521A9A0-38E3-91F4-D223-49EBE1CDCF7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41761" y="1351384"/>
                  <a:ext cx="46440" cy="3156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23F6C55-D910-8A6A-2EB7-30AA4DD71F3A}"/>
                    </a:ext>
                  </a:extLst>
                </p14:cNvPr>
                <p14:cNvContentPartPr/>
                <p14:nvPr/>
              </p14:nvContentPartPr>
              <p14:xfrm>
                <a:off x="1003521" y="1034213"/>
                <a:ext cx="147240" cy="191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23F6C55-D910-8A6A-2EB7-30AA4DD71F3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4521" y="1025213"/>
                  <a:ext cx="164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E69E0DE-0963-5B0B-6860-6F3206C0B610}"/>
                    </a:ext>
                  </a:extLst>
                </p14:cNvPr>
                <p14:cNvContentPartPr/>
                <p14:nvPr/>
              </p14:nvContentPartPr>
              <p14:xfrm>
                <a:off x="1585281" y="1678253"/>
                <a:ext cx="326880" cy="245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E69E0DE-0963-5B0B-6860-6F3206C0B61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76281" y="1669253"/>
                  <a:ext cx="344520" cy="26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0626E3-5958-89DC-87AA-D6FFE535B8FD}"/>
                  </a:ext>
                </a:extLst>
              </p14:cNvPr>
              <p14:cNvContentPartPr/>
              <p14:nvPr/>
            </p14:nvContentPartPr>
            <p14:xfrm>
              <a:off x="4739172" y="891403"/>
              <a:ext cx="127080" cy="1382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0626E3-5958-89DC-87AA-D6FFE535B8F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30197" y="882403"/>
                <a:ext cx="14467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1350D72-2F1C-5C24-FA89-68EA38DCC07B}"/>
                  </a:ext>
                </a:extLst>
              </p14:cNvPr>
              <p14:cNvContentPartPr/>
              <p14:nvPr/>
            </p14:nvContentPartPr>
            <p14:xfrm>
              <a:off x="4347492" y="1418083"/>
              <a:ext cx="959040" cy="2077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1350D72-2F1C-5C24-FA89-68EA38DCC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38492" y="1409083"/>
                <a:ext cx="9766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3B0A4F1-262F-CFEC-AD20-E09581D565F7}"/>
                  </a:ext>
                </a:extLst>
              </p14:cNvPr>
              <p14:cNvContentPartPr/>
              <p14:nvPr/>
            </p14:nvContentPartPr>
            <p14:xfrm>
              <a:off x="4752852" y="1149163"/>
              <a:ext cx="56160" cy="2739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3B0A4F1-262F-CFEC-AD20-E09581D565F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43794" y="1140175"/>
                <a:ext cx="73914" cy="291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8FE06CD-5A9A-F2B7-BECC-C0A3B7804C2D}"/>
                  </a:ext>
                </a:extLst>
              </p14:cNvPr>
              <p14:cNvContentPartPr/>
              <p14:nvPr/>
            </p14:nvContentPartPr>
            <p14:xfrm>
              <a:off x="4869852" y="1149883"/>
              <a:ext cx="14760" cy="2577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8FE06CD-5A9A-F2B7-BECC-C0A3B7804C2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60852" y="1140883"/>
                <a:ext cx="32400" cy="27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8BEACC7F-A2C3-9239-10AA-A0A1240B35FC}"/>
              </a:ext>
            </a:extLst>
          </p:cNvPr>
          <p:cNvGrpSpPr/>
          <p:nvPr/>
        </p:nvGrpSpPr>
        <p:grpSpPr>
          <a:xfrm>
            <a:off x="3568452" y="1429243"/>
            <a:ext cx="837360" cy="721800"/>
            <a:chOff x="3568452" y="1429243"/>
            <a:chExt cx="837360" cy="72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02595BF-B744-5B52-AD13-56DBF3DEBC78}"/>
                    </a:ext>
                  </a:extLst>
                </p14:cNvPr>
                <p14:cNvContentPartPr/>
                <p14:nvPr/>
              </p14:nvContentPartPr>
              <p14:xfrm>
                <a:off x="3568452" y="1429243"/>
                <a:ext cx="768600" cy="243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02595BF-B744-5B52-AD13-56DBF3DEBC7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59448" y="1420243"/>
                  <a:ext cx="786248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6449177-2018-C723-2AF4-A137EAC27DD1}"/>
                    </a:ext>
                  </a:extLst>
                </p14:cNvPr>
                <p14:cNvContentPartPr/>
                <p14:nvPr/>
              </p14:nvContentPartPr>
              <p14:xfrm>
                <a:off x="3583212" y="1652083"/>
                <a:ext cx="822600" cy="498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6449177-2018-C723-2AF4-A137EAC27DD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74212" y="1643083"/>
                  <a:ext cx="84024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8EAD027-C4FE-6D95-FBD0-F75101BCE36C}"/>
                    </a:ext>
                  </a:extLst>
                </p14:cNvPr>
                <p14:cNvContentPartPr/>
                <p14:nvPr/>
              </p14:nvContentPartPr>
              <p14:xfrm>
                <a:off x="3669252" y="1582603"/>
                <a:ext cx="316440" cy="106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8EAD027-C4FE-6D95-FBD0-F75101BCE36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60262" y="1573603"/>
                  <a:ext cx="3340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56D92C5-6DFD-AC14-CEA3-EBF4D8EA0308}"/>
                    </a:ext>
                  </a:extLst>
                </p14:cNvPr>
                <p14:cNvContentPartPr/>
                <p14:nvPr/>
              </p14:nvContentPartPr>
              <p14:xfrm>
                <a:off x="3735132" y="1933963"/>
                <a:ext cx="245880" cy="87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56D92C5-6DFD-AC14-CEA3-EBF4D8EA030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26132" y="1924963"/>
                  <a:ext cx="263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0A6CC95-FCB1-08E7-4F3B-DE92B9E10749}"/>
                    </a:ext>
                  </a:extLst>
                </p14:cNvPr>
                <p14:cNvContentPartPr/>
                <p14:nvPr/>
              </p14:nvContentPartPr>
              <p14:xfrm>
                <a:off x="4244532" y="1684123"/>
                <a:ext cx="61920" cy="247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0A6CC95-FCB1-08E7-4F3B-DE92B9E1074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35532" y="1675123"/>
                  <a:ext cx="79560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60277F1-8238-8D6E-8CFB-2B9713A690E3}"/>
              </a:ext>
            </a:extLst>
          </p:cNvPr>
          <p:cNvGrpSpPr/>
          <p:nvPr/>
        </p:nvGrpSpPr>
        <p:grpSpPr>
          <a:xfrm>
            <a:off x="6616212" y="1561723"/>
            <a:ext cx="984960" cy="342360"/>
            <a:chOff x="6616212" y="1561723"/>
            <a:chExt cx="984960" cy="34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A63F3ED-2D1E-C277-DA64-33BD2DE515E4}"/>
                    </a:ext>
                  </a:extLst>
                </p14:cNvPr>
                <p14:cNvContentPartPr/>
                <p14:nvPr/>
              </p14:nvContentPartPr>
              <p14:xfrm>
                <a:off x="6616212" y="1701403"/>
                <a:ext cx="24480" cy="1980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A63F3ED-2D1E-C277-DA64-33BD2DE515E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07078" y="1692419"/>
                  <a:ext cx="42383" cy="215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2460AEF-E9FA-50C0-7B40-22D66484854B}"/>
                    </a:ext>
                  </a:extLst>
                </p14:cNvPr>
                <p14:cNvContentPartPr/>
                <p14:nvPr/>
              </p14:nvContentPartPr>
              <p14:xfrm>
                <a:off x="6715932" y="1670443"/>
                <a:ext cx="19440" cy="233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2460AEF-E9FA-50C0-7B40-22D66484854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07096" y="1661443"/>
                  <a:ext cx="36759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F0CEC53-EEA3-56C7-664E-8B03019330C4}"/>
                    </a:ext>
                  </a:extLst>
                </p14:cNvPr>
                <p14:cNvContentPartPr/>
                <p14:nvPr/>
              </p14:nvContentPartPr>
              <p14:xfrm>
                <a:off x="6622692" y="1793203"/>
                <a:ext cx="97200" cy="46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F0CEC53-EEA3-56C7-664E-8B03019330C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13692" y="1784203"/>
                  <a:ext cx="114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A9CE472-449C-E5C7-1452-525433B68A97}"/>
                    </a:ext>
                  </a:extLst>
                </p14:cNvPr>
                <p14:cNvContentPartPr/>
                <p14:nvPr/>
              </p14:nvContentPartPr>
              <p14:xfrm>
                <a:off x="6858852" y="1561723"/>
                <a:ext cx="742320" cy="189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A9CE472-449C-E5C7-1452-525433B68A9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49852" y="1552740"/>
                  <a:ext cx="759960" cy="20696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AFB4760-ED70-41C9-993E-DF7F3339B87D}"/>
                  </a:ext>
                </a:extLst>
              </p14:cNvPr>
              <p14:cNvContentPartPr/>
              <p14:nvPr/>
            </p14:nvContentPartPr>
            <p14:xfrm>
              <a:off x="7598292" y="1569283"/>
              <a:ext cx="229320" cy="1609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AFB4760-ED70-41C9-993E-DF7F3339B87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89292" y="1560263"/>
                <a:ext cx="246960" cy="17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EC289957-36BB-5071-740E-36B9B95237E4}"/>
              </a:ext>
            </a:extLst>
          </p:cNvPr>
          <p:cNvGrpSpPr/>
          <p:nvPr/>
        </p:nvGrpSpPr>
        <p:grpSpPr>
          <a:xfrm>
            <a:off x="7164492" y="1011283"/>
            <a:ext cx="135000" cy="534960"/>
            <a:chOff x="7164492" y="1011283"/>
            <a:chExt cx="135000" cy="53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84D068F-3ADD-F2A5-8C09-1DAF8B381110}"/>
                    </a:ext>
                  </a:extLst>
                </p14:cNvPr>
                <p14:cNvContentPartPr/>
                <p14:nvPr/>
              </p14:nvContentPartPr>
              <p14:xfrm>
                <a:off x="7173132" y="1275163"/>
                <a:ext cx="22320" cy="271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84D068F-3ADD-F2A5-8C09-1DAF8B38111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63984" y="1266163"/>
                  <a:ext cx="40249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9453068-ABE6-4804-0A31-C1638ABE4C51}"/>
                    </a:ext>
                  </a:extLst>
                </p14:cNvPr>
                <p14:cNvContentPartPr/>
                <p14:nvPr/>
              </p14:nvContentPartPr>
              <p14:xfrm>
                <a:off x="7270332" y="1303603"/>
                <a:ext cx="12600" cy="2318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9453068-ABE6-4804-0A31-C1638ABE4C5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61332" y="1294603"/>
                  <a:ext cx="302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6652F01-852E-2851-8690-6A1673794E62}"/>
                    </a:ext>
                  </a:extLst>
                </p14:cNvPr>
                <p14:cNvContentPartPr/>
                <p14:nvPr/>
              </p14:nvContentPartPr>
              <p14:xfrm>
                <a:off x="7164492" y="1011283"/>
                <a:ext cx="135000" cy="182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6652F01-852E-2851-8690-6A1673794E6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55492" y="1002283"/>
                  <a:ext cx="15264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8D59E7D-8D71-AAA4-7A0E-7A055ED2A10A}"/>
              </a:ext>
            </a:extLst>
          </p:cNvPr>
          <p:cNvGrpSpPr/>
          <p:nvPr/>
        </p:nvGrpSpPr>
        <p:grpSpPr>
          <a:xfrm>
            <a:off x="1979781" y="1469379"/>
            <a:ext cx="156960" cy="286920"/>
            <a:chOff x="1979781" y="1469379"/>
            <a:chExt cx="156960" cy="28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0D062D8-4E77-133C-9D81-758B5B319E16}"/>
                    </a:ext>
                  </a:extLst>
                </p14:cNvPr>
                <p14:cNvContentPartPr/>
                <p14:nvPr/>
              </p14:nvContentPartPr>
              <p14:xfrm>
                <a:off x="1979781" y="1486299"/>
                <a:ext cx="57960" cy="270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0D062D8-4E77-133C-9D81-758B5B319E1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70781" y="1477299"/>
                  <a:ext cx="756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4C2157D-7FB5-967D-B6E0-056DDEDCD646}"/>
                    </a:ext>
                  </a:extLst>
                </p14:cNvPr>
                <p14:cNvContentPartPr/>
                <p14:nvPr/>
              </p14:nvContentPartPr>
              <p14:xfrm>
                <a:off x="2082021" y="1469379"/>
                <a:ext cx="54720" cy="266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4C2157D-7FB5-967D-B6E0-056DDEDCD64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73080" y="1460379"/>
                  <a:ext cx="72245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9956514-1999-64BA-2C5F-B94991B2FD1F}"/>
                    </a:ext>
                  </a:extLst>
                </p14:cNvPr>
                <p14:cNvContentPartPr/>
                <p14:nvPr/>
              </p14:nvContentPartPr>
              <p14:xfrm>
                <a:off x="2018301" y="1634979"/>
                <a:ext cx="73800" cy="223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9956514-1999-64BA-2C5F-B94991B2FD1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09301" y="1625979"/>
                  <a:ext cx="9144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214A064-5AEF-7AEE-1769-6F85BD17AB56}"/>
              </a:ext>
            </a:extLst>
          </p:cNvPr>
          <p:cNvGrpSpPr/>
          <p:nvPr/>
        </p:nvGrpSpPr>
        <p:grpSpPr>
          <a:xfrm>
            <a:off x="7941741" y="1402419"/>
            <a:ext cx="116280" cy="271800"/>
            <a:chOff x="7941741" y="1402419"/>
            <a:chExt cx="116280" cy="27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6751000-014B-28C1-A72E-A85B12E2A8D6}"/>
                    </a:ext>
                  </a:extLst>
                </p14:cNvPr>
                <p14:cNvContentPartPr/>
                <p14:nvPr/>
              </p14:nvContentPartPr>
              <p14:xfrm>
                <a:off x="7941741" y="1402419"/>
                <a:ext cx="23400" cy="2480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6751000-014B-28C1-A72E-A85B12E2A8D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32741" y="1393419"/>
                  <a:ext cx="410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AC4E804-A3C8-E3B9-BD29-77BBF37B5219}"/>
                    </a:ext>
                  </a:extLst>
                </p14:cNvPr>
                <p14:cNvContentPartPr/>
                <p14:nvPr/>
              </p14:nvContentPartPr>
              <p14:xfrm>
                <a:off x="8033541" y="1403139"/>
                <a:ext cx="24480" cy="2710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AC4E804-A3C8-E3B9-BD29-77BBF37B521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024541" y="1394139"/>
                  <a:ext cx="421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C657460-B2C8-19BF-0B28-C7FA62E415AC}"/>
                    </a:ext>
                  </a:extLst>
                </p14:cNvPr>
                <p14:cNvContentPartPr/>
                <p14:nvPr/>
              </p14:nvContentPartPr>
              <p14:xfrm>
                <a:off x="7952901" y="1542819"/>
                <a:ext cx="83160" cy="122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C657460-B2C8-19BF-0B28-C7FA62E415A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43862" y="1534076"/>
                  <a:ext cx="100877" cy="2937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7C6995B-D36B-560D-077D-38A0C3C1ACFE}"/>
                  </a:ext>
                </a:extLst>
              </p14:cNvPr>
              <p14:cNvContentPartPr/>
              <p14:nvPr/>
            </p14:nvContentPartPr>
            <p14:xfrm>
              <a:off x="643672" y="4555839"/>
              <a:ext cx="1254600" cy="2422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7C6995B-D36B-560D-077D-38A0C3C1ACF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4672" y="4546839"/>
                <a:ext cx="1272240" cy="25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30C56A4B-F25B-BEC3-FFA6-09379000E6A5}"/>
              </a:ext>
            </a:extLst>
          </p:cNvPr>
          <p:cNvGrpSpPr/>
          <p:nvPr/>
        </p:nvGrpSpPr>
        <p:grpSpPr>
          <a:xfrm>
            <a:off x="1020592" y="4276839"/>
            <a:ext cx="126360" cy="300960"/>
            <a:chOff x="1020592" y="4276839"/>
            <a:chExt cx="126360" cy="30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FF593C1-FF45-B282-E3D0-34D8282C5BFF}"/>
                    </a:ext>
                  </a:extLst>
                </p14:cNvPr>
                <p14:cNvContentPartPr/>
                <p14:nvPr/>
              </p14:nvContentPartPr>
              <p14:xfrm>
                <a:off x="1020592" y="4276839"/>
                <a:ext cx="30240" cy="3009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FF593C1-FF45-B282-E3D0-34D8282C5BF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11592" y="4267839"/>
                  <a:ext cx="478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76BA4B8-0A76-5DFB-FD47-36C8EE67E496}"/>
                    </a:ext>
                  </a:extLst>
                </p14:cNvPr>
                <p14:cNvContentPartPr/>
                <p14:nvPr/>
              </p14:nvContentPartPr>
              <p14:xfrm>
                <a:off x="1125712" y="4289079"/>
                <a:ext cx="21240" cy="2707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76BA4B8-0A76-5DFB-FD47-36C8EE67E49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16712" y="4280079"/>
                  <a:ext cx="38880" cy="28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D6F78B8-B8FB-7AF2-D0CF-3DF42D82196F}"/>
                  </a:ext>
                </a:extLst>
              </p14:cNvPr>
              <p14:cNvContentPartPr/>
              <p14:nvPr/>
            </p14:nvContentPartPr>
            <p14:xfrm>
              <a:off x="979552" y="3992799"/>
              <a:ext cx="151560" cy="14760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D6F78B8-B8FB-7AF2-D0CF-3DF42D82196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70552" y="3983799"/>
                <a:ext cx="169200" cy="16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517384A-9EF4-2978-BC16-D481A5654A67}"/>
              </a:ext>
            </a:extLst>
          </p:cNvPr>
          <p:cNvGrpSpPr/>
          <p:nvPr/>
        </p:nvGrpSpPr>
        <p:grpSpPr>
          <a:xfrm>
            <a:off x="2689192" y="4569519"/>
            <a:ext cx="122400" cy="171720"/>
            <a:chOff x="2689192" y="4569519"/>
            <a:chExt cx="12240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878A12A-42E2-2D2E-6D7D-3DE0AEB0C783}"/>
                    </a:ext>
                  </a:extLst>
                </p14:cNvPr>
                <p14:cNvContentPartPr/>
                <p14:nvPr/>
              </p14:nvContentPartPr>
              <p14:xfrm>
                <a:off x="2725192" y="4569519"/>
                <a:ext cx="42480" cy="1717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878A12A-42E2-2D2E-6D7D-3DE0AEB0C78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16115" y="4560519"/>
                  <a:ext cx="60271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71DB446-60A9-EF65-F364-32419A6FD761}"/>
                    </a:ext>
                  </a:extLst>
                </p14:cNvPr>
                <p14:cNvContentPartPr/>
                <p14:nvPr/>
              </p14:nvContentPartPr>
              <p14:xfrm>
                <a:off x="2689192" y="4633239"/>
                <a:ext cx="122400" cy="158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71DB446-60A9-EF65-F364-32419A6FD76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80192" y="4624239"/>
                  <a:ext cx="14004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3A02823-B716-0722-203C-9A80F216336F}"/>
              </a:ext>
            </a:extLst>
          </p:cNvPr>
          <p:cNvGrpSpPr/>
          <p:nvPr/>
        </p:nvGrpSpPr>
        <p:grpSpPr>
          <a:xfrm>
            <a:off x="3180952" y="4298799"/>
            <a:ext cx="864720" cy="510840"/>
            <a:chOff x="3180952" y="4298799"/>
            <a:chExt cx="864720" cy="51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7BB2931-A1FC-B572-EADA-68247D700242}"/>
                    </a:ext>
                  </a:extLst>
                </p14:cNvPr>
                <p14:cNvContentPartPr/>
                <p14:nvPr/>
              </p14:nvContentPartPr>
              <p14:xfrm>
                <a:off x="3480112" y="4503999"/>
                <a:ext cx="136080" cy="2206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7BB2931-A1FC-B572-EADA-68247D70024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71112" y="4494999"/>
                  <a:ext cx="153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13F9AFD-C6DF-AF5E-C74A-AE81599594BA}"/>
                    </a:ext>
                  </a:extLst>
                </p14:cNvPr>
                <p14:cNvContentPartPr/>
                <p14:nvPr/>
              </p14:nvContentPartPr>
              <p14:xfrm>
                <a:off x="3678112" y="4458999"/>
                <a:ext cx="126720" cy="2264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13F9AFD-C6DF-AF5E-C74A-AE81599594B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69112" y="4449999"/>
                  <a:ext cx="1443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CC70B7D-D030-5284-608A-DF3D4E6AA32D}"/>
                    </a:ext>
                  </a:extLst>
                </p14:cNvPr>
                <p14:cNvContentPartPr/>
                <p14:nvPr/>
              </p14:nvContentPartPr>
              <p14:xfrm>
                <a:off x="3709432" y="4592559"/>
                <a:ext cx="101160" cy="136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CC70B7D-D030-5284-608A-DF3D4E6AA32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700432" y="4583790"/>
                  <a:ext cx="118800" cy="308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3700329-E6E9-968E-9521-3DD5FEB26D67}"/>
                    </a:ext>
                  </a:extLst>
                </p14:cNvPr>
                <p14:cNvContentPartPr/>
                <p14:nvPr/>
              </p14:nvContentPartPr>
              <p14:xfrm>
                <a:off x="3726712" y="4653039"/>
                <a:ext cx="127080" cy="590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3700329-E6E9-968E-9521-3DD5FEB26D6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17712" y="4644039"/>
                  <a:ext cx="144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96FD8AA-87F2-7E97-1B8A-169A42BB5F82}"/>
                    </a:ext>
                  </a:extLst>
                </p14:cNvPr>
                <p14:cNvContentPartPr/>
                <p14:nvPr/>
              </p14:nvContentPartPr>
              <p14:xfrm>
                <a:off x="3936592" y="4465479"/>
                <a:ext cx="108000" cy="222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96FD8AA-87F2-7E97-1B8A-169A42BB5F8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27592" y="4456479"/>
                  <a:ext cx="1256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8C1D4D3-EB64-3914-7D51-3D3D42BE5A83}"/>
                    </a:ext>
                  </a:extLst>
                </p14:cNvPr>
                <p14:cNvContentPartPr/>
                <p14:nvPr/>
              </p14:nvContentPartPr>
              <p14:xfrm>
                <a:off x="3895552" y="4575639"/>
                <a:ext cx="150120" cy="360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8C1D4D3-EB64-3914-7D51-3D3D42BE5A8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86552" y="4566639"/>
                  <a:ext cx="1677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31ACC71-233C-3DA4-A1CE-18FB787E20F0}"/>
                    </a:ext>
                  </a:extLst>
                </p14:cNvPr>
                <p14:cNvContentPartPr/>
                <p14:nvPr/>
              </p14:nvContentPartPr>
              <p14:xfrm>
                <a:off x="3362032" y="4559439"/>
                <a:ext cx="21960" cy="37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31ACC71-233C-3DA4-A1CE-18FB787E20F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53032" y="4550439"/>
                  <a:ext cx="39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B476FEC-973E-6443-A450-7ACF20D200E5}"/>
                    </a:ext>
                  </a:extLst>
                </p14:cNvPr>
                <p14:cNvContentPartPr/>
                <p14:nvPr/>
              </p14:nvContentPartPr>
              <p14:xfrm>
                <a:off x="3380752" y="4652319"/>
                <a:ext cx="27360" cy="334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B476FEC-973E-6443-A450-7ACF20D200E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71752" y="4643319"/>
                  <a:ext cx="45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811F602-CE75-7C5D-22B0-83B1DCB32816}"/>
                    </a:ext>
                  </a:extLst>
                </p14:cNvPr>
                <p14:cNvContentPartPr/>
                <p14:nvPr/>
              </p14:nvContentPartPr>
              <p14:xfrm>
                <a:off x="3452392" y="4407159"/>
                <a:ext cx="23760" cy="244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811F602-CE75-7C5D-22B0-83B1DCB3281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43392" y="4398159"/>
                  <a:ext cx="41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356A5F9-1C5E-6886-58E8-0445CFFA117D}"/>
                    </a:ext>
                  </a:extLst>
                </p14:cNvPr>
                <p14:cNvContentPartPr/>
                <p14:nvPr/>
              </p14:nvContentPartPr>
              <p14:xfrm>
                <a:off x="3525472" y="4394199"/>
                <a:ext cx="20520" cy="280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356A5F9-1C5E-6886-58E8-0445CFFA117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16472" y="4385199"/>
                  <a:ext cx="38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6F16C05-74F5-7F37-5357-D05339139E42}"/>
                    </a:ext>
                  </a:extLst>
                </p14:cNvPr>
                <p14:cNvContentPartPr/>
                <p14:nvPr/>
              </p14:nvContentPartPr>
              <p14:xfrm>
                <a:off x="3524032" y="4779759"/>
                <a:ext cx="12960" cy="298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6F16C05-74F5-7F37-5357-D05339139E4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15032" y="4770759"/>
                  <a:ext cx="30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849BD22-0C70-02F2-E4F8-263A28086981}"/>
                    </a:ext>
                  </a:extLst>
                </p14:cNvPr>
                <p14:cNvContentPartPr/>
                <p14:nvPr/>
              </p14:nvContentPartPr>
              <p14:xfrm>
                <a:off x="3593152" y="4764639"/>
                <a:ext cx="21240" cy="266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849BD22-0C70-02F2-E4F8-263A2808698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84152" y="4755639"/>
                  <a:ext cx="38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131DC67-AFE3-E4CF-21CF-A73682C02407}"/>
                    </a:ext>
                  </a:extLst>
                </p14:cNvPr>
                <p14:cNvContentPartPr/>
                <p14:nvPr/>
              </p14:nvContentPartPr>
              <p14:xfrm>
                <a:off x="3224872" y="4358199"/>
                <a:ext cx="99000" cy="169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131DC67-AFE3-E4CF-21CF-A73682C0240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15872" y="4349199"/>
                  <a:ext cx="116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3816A12-76E2-95D6-5280-8EF7D7B43768}"/>
                    </a:ext>
                  </a:extLst>
                </p14:cNvPr>
                <p14:cNvContentPartPr/>
                <p14:nvPr/>
              </p14:nvContentPartPr>
              <p14:xfrm>
                <a:off x="3180952" y="4298799"/>
                <a:ext cx="193320" cy="1242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3816A12-76E2-95D6-5280-8EF7D7B4376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71952" y="4289799"/>
                  <a:ext cx="21096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D04F9D4-D3D9-0DEC-EE45-963EBC47ABFA}"/>
                  </a:ext>
                </a:extLst>
              </p14:cNvPr>
              <p14:cNvContentPartPr/>
              <p14:nvPr/>
            </p14:nvContentPartPr>
            <p14:xfrm>
              <a:off x="4719232" y="4300239"/>
              <a:ext cx="631080" cy="12960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D04F9D4-D3D9-0DEC-EE45-963EBC47ABF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710232" y="4291239"/>
                <a:ext cx="6487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7CFCCB5F-30AD-108E-CB35-13C9760D9AE5}"/>
                  </a:ext>
                </a:extLst>
              </p14:cNvPr>
              <p14:cNvContentPartPr/>
              <p14:nvPr/>
            </p14:nvContentPartPr>
            <p14:xfrm>
              <a:off x="4769992" y="4571679"/>
              <a:ext cx="571320" cy="15192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7CFCCB5F-30AD-108E-CB35-13C9760D9AE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760986" y="4562658"/>
                <a:ext cx="588971" cy="169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F5F5672C-75E9-A18B-C78F-76821B477FD3}"/>
                  </a:ext>
                </a:extLst>
              </p14:cNvPr>
              <p14:cNvContentPartPr/>
              <p14:nvPr/>
            </p14:nvContentPartPr>
            <p14:xfrm>
              <a:off x="5937112" y="4617759"/>
              <a:ext cx="703440" cy="20232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F5F5672C-75E9-A18B-C78F-76821B477FD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928112" y="4608759"/>
                <a:ext cx="721080" cy="21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A7FD824-BC2E-11BD-FF38-3F26B7A799D2}"/>
              </a:ext>
            </a:extLst>
          </p:cNvPr>
          <p:cNvGrpSpPr/>
          <p:nvPr/>
        </p:nvGrpSpPr>
        <p:grpSpPr>
          <a:xfrm>
            <a:off x="6217192" y="4370079"/>
            <a:ext cx="121680" cy="266760"/>
            <a:chOff x="6217192" y="4370079"/>
            <a:chExt cx="12168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6BC797C-9504-9A97-BD4E-64391BE295A9}"/>
                    </a:ext>
                  </a:extLst>
                </p14:cNvPr>
                <p14:cNvContentPartPr/>
                <p14:nvPr/>
              </p14:nvContentPartPr>
              <p14:xfrm>
                <a:off x="6217192" y="4388799"/>
                <a:ext cx="25200" cy="2480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6BC797C-9504-9A97-BD4E-64391BE295A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208192" y="4379799"/>
                  <a:ext cx="428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03853BC-9027-30C6-EA79-A9C26FACE130}"/>
                    </a:ext>
                  </a:extLst>
                </p14:cNvPr>
                <p14:cNvContentPartPr/>
                <p14:nvPr/>
              </p14:nvContentPartPr>
              <p14:xfrm>
                <a:off x="6313312" y="4370079"/>
                <a:ext cx="25560" cy="2415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03853BC-9027-30C6-EA79-A9C26FACE13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04183" y="4361079"/>
                  <a:ext cx="43452" cy="25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ECAB617E-4C19-AFBB-449E-65E25DB9CFA0}"/>
                  </a:ext>
                </a:extLst>
              </p14:cNvPr>
              <p14:cNvContentPartPr/>
              <p14:nvPr/>
            </p14:nvContentPartPr>
            <p14:xfrm>
              <a:off x="6186952" y="4060479"/>
              <a:ext cx="136440" cy="14796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ECAB617E-4C19-AFBB-449E-65E25DB9CFA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177976" y="4051479"/>
                <a:ext cx="154034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4496CB2-0D2C-8E40-391B-8C8C96140C0F}"/>
              </a:ext>
            </a:extLst>
          </p:cNvPr>
          <p:cNvGrpSpPr/>
          <p:nvPr/>
        </p:nvGrpSpPr>
        <p:grpSpPr>
          <a:xfrm>
            <a:off x="6708232" y="4698399"/>
            <a:ext cx="424440" cy="205560"/>
            <a:chOff x="6708232" y="4698399"/>
            <a:chExt cx="42444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8775DCC-4BC2-5536-F84F-11B49403E248}"/>
                    </a:ext>
                  </a:extLst>
                </p14:cNvPr>
                <p14:cNvContentPartPr/>
                <p14:nvPr/>
              </p14:nvContentPartPr>
              <p14:xfrm>
                <a:off x="6739912" y="4728999"/>
                <a:ext cx="16920" cy="324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8775DCC-4BC2-5536-F84F-11B49403E24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30912" y="4719999"/>
                  <a:ext cx="34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D32B7F3-6A08-0D7B-1A9B-3CA4A5A62DE5}"/>
                    </a:ext>
                  </a:extLst>
                </p14:cNvPr>
                <p14:cNvContentPartPr/>
                <p14:nvPr/>
              </p14:nvContentPartPr>
              <p14:xfrm>
                <a:off x="6708232" y="4869759"/>
                <a:ext cx="29160" cy="342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D32B7F3-6A08-0D7B-1A9B-3CA4A5A62DE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99232" y="4860853"/>
                  <a:ext cx="46800" cy="51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9AB0491-0121-39C3-AD93-A3B3D251D46C}"/>
                    </a:ext>
                  </a:extLst>
                </p14:cNvPr>
                <p14:cNvContentPartPr/>
                <p14:nvPr/>
              </p14:nvContentPartPr>
              <p14:xfrm>
                <a:off x="6966712" y="4803159"/>
                <a:ext cx="92520" cy="61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9AB0491-0121-39C3-AD93-A3B3D251D46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57712" y="4794159"/>
                  <a:ext cx="110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DC39DC2-CE21-9C5B-E042-1EF86A0AF845}"/>
                    </a:ext>
                  </a:extLst>
                </p14:cNvPr>
                <p14:cNvContentPartPr/>
                <p14:nvPr/>
              </p14:nvContentPartPr>
              <p14:xfrm>
                <a:off x="6926032" y="4698399"/>
                <a:ext cx="206640" cy="2005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DC39DC2-CE21-9C5B-E042-1EF86A0AF84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917016" y="4689399"/>
                  <a:ext cx="224311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0204064-DF65-16DB-415A-E1F0B6B0CB4F}"/>
              </a:ext>
            </a:extLst>
          </p:cNvPr>
          <p:cNvGrpSpPr/>
          <p:nvPr/>
        </p:nvGrpSpPr>
        <p:grpSpPr>
          <a:xfrm>
            <a:off x="8441452" y="4448403"/>
            <a:ext cx="360720" cy="263520"/>
            <a:chOff x="8441452" y="4448403"/>
            <a:chExt cx="36072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6694444-5AB9-2420-5043-72ED615D8671}"/>
                    </a:ext>
                  </a:extLst>
                </p14:cNvPr>
                <p14:cNvContentPartPr/>
                <p14:nvPr/>
              </p14:nvContentPartPr>
              <p14:xfrm>
                <a:off x="8441452" y="4472883"/>
                <a:ext cx="31680" cy="2390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6694444-5AB9-2420-5043-72ED615D867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432452" y="4463883"/>
                  <a:ext cx="493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B0BA09D-2F18-8D8D-6F0F-704D7B82AA46}"/>
                    </a:ext>
                  </a:extLst>
                </p14:cNvPr>
                <p14:cNvContentPartPr/>
                <p14:nvPr/>
              </p14:nvContentPartPr>
              <p14:xfrm>
                <a:off x="8549452" y="4448403"/>
                <a:ext cx="55080" cy="2534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B0BA09D-2F18-8D8D-6F0F-704D7B82AA4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40452" y="4439403"/>
                  <a:ext cx="727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F8FD6E1-0A88-F4AE-EDD9-9733C39F781D}"/>
                    </a:ext>
                  </a:extLst>
                </p14:cNvPr>
                <p14:cNvContentPartPr/>
                <p14:nvPr/>
              </p14:nvContentPartPr>
              <p14:xfrm>
                <a:off x="8481052" y="4583403"/>
                <a:ext cx="96120" cy="140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F8FD6E1-0A88-F4AE-EDD9-9733C39F781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472052" y="4574166"/>
                  <a:ext cx="113760" cy="321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16F5B53-BD1E-D14A-46BB-37C8E5FBD4BE}"/>
                    </a:ext>
                  </a:extLst>
                </p14:cNvPr>
                <p14:cNvContentPartPr/>
                <p14:nvPr/>
              </p14:nvContentPartPr>
              <p14:xfrm>
                <a:off x="8665372" y="4454883"/>
                <a:ext cx="136800" cy="1771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16F5B53-BD1E-D14A-46BB-37C8E5FBD4B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56372" y="4445883"/>
                  <a:ext cx="15444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EEC3CD0-517D-2D1B-513B-558039DEB18E}"/>
              </a:ext>
            </a:extLst>
          </p:cNvPr>
          <p:cNvGrpSpPr/>
          <p:nvPr/>
        </p:nvGrpSpPr>
        <p:grpSpPr>
          <a:xfrm>
            <a:off x="8861932" y="4418163"/>
            <a:ext cx="362160" cy="227160"/>
            <a:chOff x="8861932" y="4418163"/>
            <a:chExt cx="362160" cy="22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146579A-1ED7-DDDE-5763-AE64ECE2D78D}"/>
                    </a:ext>
                  </a:extLst>
                </p14:cNvPr>
                <p14:cNvContentPartPr/>
                <p14:nvPr/>
              </p14:nvContentPartPr>
              <p14:xfrm>
                <a:off x="8861932" y="4426443"/>
                <a:ext cx="122400" cy="1904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146579A-1ED7-DDDE-5763-AE64ECE2D78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852932" y="4417443"/>
                  <a:ext cx="140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CCFF142-4269-C5BC-90DA-9DE4B5766E8C}"/>
                    </a:ext>
                  </a:extLst>
                </p14:cNvPr>
                <p14:cNvContentPartPr/>
                <p14:nvPr/>
              </p14:nvContentPartPr>
              <p14:xfrm>
                <a:off x="8878852" y="4523283"/>
                <a:ext cx="101880" cy="133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CCFF142-4269-C5BC-90DA-9DE4B5766E8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869852" y="4514283"/>
                  <a:ext cx="119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5994728-43F3-C670-D1F6-76B939802D9F}"/>
                    </a:ext>
                  </a:extLst>
                </p14:cNvPr>
                <p14:cNvContentPartPr/>
                <p14:nvPr/>
              </p14:nvContentPartPr>
              <p14:xfrm>
                <a:off x="8893612" y="4597803"/>
                <a:ext cx="135720" cy="475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5994728-43F3-C670-D1F6-76B939802D9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84612" y="4588803"/>
                  <a:ext cx="1533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823E91D-EF8B-AADC-8243-7EDACEBC070E}"/>
                    </a:ext>
                  </a:extLst>
                </p14:cNvPr>
                <p14:cNvContentPartPr/>
                <p14:nvPr/>
              </p14:nvContentPartPr>
              <p14:xfrm>
                <a:off x="9114292" y="4418163"/>
                <a:ext cx="108000" cy="2044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823E91D-EF8B-AADC-8243-7EDACEBC070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105292" y="4409163"/>
                  <a:ext cx="1256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0752AC1-428B-DDAC-85F2-261F03015006}"/>
                    </a:ext>
                  </a:extLst>
                </p14:cNvPr>
                <p14:cNvContentPartPr/>
                <p14:nvPr/>
              </p14:nvContentPartPr>
              <p14:xfrm>
                <a:off x="9061012" y="4504203"/>
                <a:ext cx="163080" cy="93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0752AC1-428B-DDAC-85F2-261F0301500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052012" y="4494843"/>
                  <a:ext cx="180720" cy="277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ACCD857-BA5B-ED59-FB90-45CFB70AED18}"/>
              </a:ext>
            </a:extLst>
          </p:cNvPr>
          <p:cNvGrpSpPr/>
          <p:nvPr/>
        </p:nvGrpSpPr>
        <p:grpSpPr>
          <a:xfrm>
            <a:off x="7626911" y="4412126"/>
            <a:ext cx="230400" cy="312480"/>
            <a:chOff x="7626911" y="4412126"/>
            <a:chExt cx="230400" cy="31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62B5A9B-26A2-44C9-E283-45C3F311F1BF}"/>
                    </a:ext>
                  </a:extLst>
                </p14:cNvPr>
                <p14:cNvContentPartPr/>
                <p14:nvPr/>
              </p14:nvContentPartPr>
              <p14:xfrm>
                <a:off x="7712591" y="4412126"/>
                <a:ext cx="25560" cy="3124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62B5A9B-26A2-44C9-E283-45C3F311F1B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03591" y="4403126"/>
                  <a:ext cx="432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EBD6C5A-5DBC-B5E5-E601-F9A335EB010A}"/>
                    </a:ext>
                  </a:extLst>
                </p14:cNvPr>
                <p14:cNvContentPartPr/>
                <p14:nvPr/>
              </p14:nvContentPartPr>
              <p14:xfrm>
                <a:off x="7626911" y="4535966"/>
                <a:ext cx="230400" cy="248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EBD6C5A-5DBC-B5E5-E601-F9A335EB010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617911" y="4526966"/>
                  <a:ext cx="24804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436AE6D4-3388-21A3-6286-930644E8E7A3}"/>
              </a:ext>
            </a:extLst>
          </p:cNvPr>
          <p:cNvGrpSpPr/>
          <p:nvPr/>
        </p:nvGrpSpPr>
        <p:grpSpPr>
          <a:xfrm>
            <a:off x="1977060" y="4395124"/>
            <a:ext cx="138600" cy="243000"/>
            <a:chOff x="1977060" y="4395124"/>
            <a:chExt cx="138600" cy="24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39AAEAA-5ABD-9D07-886E-29584D5A60D4}"/>
                    </a:ext>
                  </a:extLst>
                </p14:cNvPr>
                <p14:cNvContentPartPr/>
                <p14:nvPr/>
              </p14:nvContentPartPr>
              <p14:xfrm>
                <a:off x="1977060" y="4399444"/>
                <a:ext cx="36720" cy="2386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39AAEAA-5ABD-9D07-886E-29584D5A60D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968060" y="4390444"/>
                  <a:ext cx="543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A16ED49-5075-AB3B-78EB-2FD83982A0CE}"/>
                    </a:ext>
                  </a:extLst>
                </p14:cNvPr>
                <p14:cNvContentPartPr/>
                <p14:nvPr/>
              </p14:nvContentPartPr>
              <p14:xfrm>
                <a:off x="2054820" y="4395124"/>
                <a:ext cx="60840" cy="2318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A16ED49-5075-AB3B-78EB-2FD83982A0C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045820" y="4386124"/>
                  <a:ext cx="784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2326538-DF95-AEC3-AEC2-704DA2E7B856}"/>
                    </a:ext>
                  </a:extLst>
                </p14:cNvPr>
                <p14:cNvContentPartPr/>
                <p14:nvPr/>
              </p14:nvContentPartPr>
              <p14:xfrm>
                <a:off x="2001900" y="4509604"/>
                <a:ext cx="106200" cy="129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2326538-DF95-AEC3-AEC2-704DA2E7B85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992900" y="4500347"/>
                  <a:ext cx="123840" cy="3110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6B2934-0708-C472-F6B9-EE57276368AF}"/>
                  </a:ext>
                </a:extLst>
              </p14:cNvPr>
              <p14:cNvContentPartPr/>
              <p14:nvPr/>
            </p14:nvContentPartPr>
            <p14:xfrm>
              <a:off x="5295760" y="1409055"/>
              <a:ext cx="294840" cy="187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6B2934-0708-C472-F6B9-EE57276368A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286760" y="1400055"/>
                <a:ext cx="312480" cy="20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FD8BB141-865E-7123-2F53-06A36595C38A}"/>
              </a:ext>
            </a:extLst>
          </p:cNvPr>
          <p:cNvGrpSpPr/>
          <p:nvPr/>
        </p:nvGrpSpPr>
        <p:grpSpPr>
          <a:xfrm>
            <a:off x="5661520" y="1285215"/>
            <a:ext cx="124200" cy="199800"/>
            <a:chOff x="5661520" y="1285215"/>
            <a:chExt cx="124200" cy="1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114FFB5-C5C6-57A3-CA05-63C482B5B648}"/>
                    </a:ext>
                  </a:extLst>
                </p14:cNvPr>
                <p14:cNvContentPartPr/>
                <p14:nvPr/>
              </p14:nvContentPartPr>
              <p14:xfrm>
                <a:off x="5661520" y="1285575"/>
                <a:ext cx="25560" cy="186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114FFB5-C5C6-57A3-CA05-63C482B5B64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652520" y="1276575"/>
                  <a:ext cx="43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269D741-37A0-E783-E3F2-8CB7A1E4D497}"/>
                    </a:ext>
                  </a:extLst>
                </p14:cNvPr>
                <p14:cNvContentPartPr/>
                <p14:nvPr/>
              </p14:nvContentPartPr>
              <p14:xfrm>
                <a:off x="5743960" y="1285215"/>
                <a:ext cx="41760" cy="199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269D741-37A0-E783-E3F2-8CB7A1E4D49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34882" y="1276215"/>
                  <a:ext cx="59553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EAA0955-7EFA-2A8D-F197-3A0608A9B556}"/>
                    </a:ext>
                  </a:extLst>
                </p14:cNvPr>
                <p14:cNvContentPartPr/>
                <p14:nvPr/>
              </p14:nvContentPartPr>
              <p14:xfrm>
                <a:off x="5690320" y="1392135"/>
                <a:ext cx="78480" cy="16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EAA0955-7EFA-2A8D-F197-3A0608A9B55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81320" y="1383135"/>
                  <a:ext cx="96120" cy="34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7292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9EC40-2A61-CAE2-B6EF-B593877B7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Forming Enolates Irreversibly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96EB822-FBC8-B96B-CCE1-42B20A6904F0}"/>
              </a:ext>
            </a:extLst>
          </p:cNvPr>
          <p:cNvGrpSpPr/>
          <p:nvPr/>
        </p:nvGrpSpPr>
        <p:grpSpPr>
          <a:xfrm>
            <a:off x="358140" y="1008964"/>
            <a:ext cx="988200" cy="682560"/>
            <a:chOff x="358140" y="1008964"/>
            <a:chExt cx="988200" cy="68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8E38EDA-69DE-A204-7860-BB2FE075BC93}"/>
                    </a:ext>
                  </a:extLst>
                </p14:cNvPr>
                <p14:cNvContentPartPr/>
                <p14:nvPr/>
              </p14:nvContentPartPr>
              <p14:xfrm>
                <a:off x="358140" y="1449244"/>
                <a:ext cx="988200" cy="242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8E38EDA-69DE-A204-7860-BB2FE075BC9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9140" y="1440244"/>
                  <a:ext cx="10058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2C41D9E-56DA-14D2-80F9-C61ED672F9DE}"/>
                    </a:ext>
                  </a:extLst>
                </p14:cNvPr>
                <p14:cNvContentPartPr/>
                <p14:nvPr/>
              </p14:nvContentPartPr>
              <p14:xfrm>
                <a:off x="629940" y="1252684"/>
                <a:ext cx="54720" cy="199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2C41D9E-56DA-14D2-80F9-C61ED672F9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0880" y="1243684"/>
                  <a:ext cx="72477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06E862A-C2B3-A9A6-8903-3D0CBFD9B69E}"/>
                    </a:ext>
                  </a:extLst>
                </p14:cNvPr>
                <p14:cNvContentPartPr/>
                <p14:nvPr/>
              </p14:nvContentPartPr>
              <p14:xfrm>
                <a:off x="741900" y="1230004"/>
                <a:ext cx="50040" cy="218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06E862A-C2B3-A9A6-8903-3D0CBFD9B69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2900" y="1221004"/>
                  <a:ext cx="676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38F1C6E-D3CD-9C55-CD6E-5B9D4F4D3B49}"/>
                    </a:ext>
                  </a:extLst>
                </p14:cNvPr>
                <p14:cNvContentPartPr/>
                <p14:nvPr/>
              </p14:nvContentPartPr>
              <p14:xfrm>
                <a:off x="613020" y="1008964"/>
                <a:ext cx="113760" cy="129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38F1C6E-D3CD-9C55-CD6E-5B9D4F4D3B4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4020" y="999964"/>
                  <a:ext cx="13140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E8C714-A718-7ED7-C33F-2CCB779C5B80}"/>
              </a:ext>
            </a:extLst>
          </p:cNvPr>
          <p:cNvGrpSpPr/>
          <p:nvPr/>
        </p:nvGrpSpPr>
        <p:grpSpPr>
          <a:xfrm>
            <a:off x="2147700" y="1353484"/>
            <a:ext cx="137520" cy="170640"/>
            <a:chOff x="2147700" y="1353484"/>
            <a:chExt cx="137520" cy="17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9B1C82C-FD95-1908-5781-87DA2F4EB8B2}"/>
                    </a:ext>
                  </a:extLst>
                </p14:cNvPr>
                <p14:cNvContentPartPr/>
                <p14:nvPr/>
              </p14:nvContentPartPr>
              <p14:xfrm>
                <a:off x="2203500" y="1353484"/>
                <a:ext cx="20880" cy="170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9B1C82C-FD95-1908-5781-87DA2F4EB8B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94500" y="1344484"/>
                  <a:ext cx="38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DF695DD-C703-56EF-2591-89E79E4C2C16}"/>
                    </a:ext>
                  </a:extLst>
                </p14:cNvPr>
                <p14:cNvContentPartPr/>
                <p14:nvPr/>
              </p14:nvContentPartPr>
              <p14:xfrm>
                <a:off x="2147700" y="1428004"/>
                <a:ext cx="137520" cy="21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DF695DD-C703-56EF-2591-89E79E4C2C1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38700" y="1419004"/>
                  <a:ext cx="15516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696215-79F6-3805-14BF-4BFB17718701}"/>
              </a:ext>
            </a:extLst>
          </p:cNvPr>
          <p:cNvGrpSpPr/>
          <p:nvPr/>
        </p:nvGrpSpPr>
        <p:grpSpPr>
          <a:xfrm>
            <a:off x="3121500" y="1253764"/>
            <a:ext cx="160560" cy="289440"/>
            <a:chOff x="3121500" y="1253764"/>
            <a:chExt cx="160560" cy="28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57BD2FB-8B03-4C64-2DA1-5B13BF4272FC}"/>
                    </a:ext>
                  </a:extLst>
                </p14:cNvPr>
                <p14:cNvContentPartPr/>
                <p14:nvPr/>
              </p14:nvContentPartPr>
              <p14:xfrm>
                <a:off x="3121500" y="1297324"/>
                <a:ext cx="43560" cy="244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57BD2FB-8B03-4C64-2DA1-5B13BF4272F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12500" y="1288324"/>
                  <a:ext cx="61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2F85D9E-7041-8B62-F6BE-340EF2AE95E2}"/>
                    </a:ext>
                  </a:extLst>
                </p14:cNvPr>
                <p14:cNvContentPartPr/>
                <p14:nvPr/>
              </p14:nvContentPartPr>
              <p14:xfrm>
                <a:off x="3231300" y="1253764"/>
                <a:ext cx="50760" cy="289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2F85D9E-7041-8B62-F6BE-340EF2AE95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22300" y="1244753"/>
                  <a:ext cx="68400" cy="307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C4B6822-2307-8E29-4F8D-51453ED7F317}"/>
                    </a:ext>
                  </a:extLst>
                </p14:cNvPr>
                <p14:cNvContentPartPr/>
                <p14:nvPr/>
              </p14:nvContentPartPr>
              <p14:xfrm>
                <a:off x="3148140" y="1411084"/>
                <a:ext cx="110160" cy="23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C4B6822-2307-8E29-4F8D-51453ED7F31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39110" y="1402220"/>
                  <a:ext cx="127858" cy="4077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5E7FE41-D8C0-9837-EB24-93A59F433D65}"/>
                  </a:ext>
                </a:extLst>
              </p14:cNvPr>
              <p14:cNvContentPartPr/>
              <p14:nvPr/>
            </p14:nvContentPartPr>
            <p14:xfrm>
              <a:off x="1434180" y="1308484"/>
              <a:ext cx="41040" cy="2354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5E7FE41-D8C0-9837-EB24-93A59F433D6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25180" y="1299498"/>
                <a:ext cx="58680" cy="253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DAF4325-05DD-0E7F-DE35-8F8BA56F9540}"/>
                  </a:ext>
                </a:extLst>
              </p14:cNvPr>
              <p14:cNvContentPartPr/>
              <p14:nvPr/>
            </p14:nvContentPartPr>
            <p14:xfrm>
              <a:off x="1515180" y="1294804"/>
              <a:ext cx="70200" cy="2491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DAF4325-05DD-0E7F-DE35-8F8BA56F954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06180" y="1285804"/>
                <a:ext cx="8784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E77BA43-CF5C-6C8F-2EF5-B452189FD3EE}"/>
                  </a:ext>
                </a:extLst>
              </p14:cNvPr>
              <p14:cNvContentPartPr/>
              <p14:nvPr/>
            </p14:nvContentPartPr>
            <p14:xfrm>
              <a:off x="1432740" y="1429444"/>
              <a:ext cx="116640" cy="16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E77BA43-CF5C-6C8F-2EF5-B452189FD3E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23740" y="1420239"/>
                <a:ext cx="134280" cy="34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510FBF0-C095-0418-85D2-61262AF2033E}"/>
                  </a:ext>
                </a:extLst>
              </p14:cNvPr>
              <p14:cNvContentPartPr/>
              <p14:nvPr/>
            </p14:nvContentPartPr>
            <p14:xfrm>
              <a:off x="3914940" y="1315684"/>
              <a:ext cx="905400" cy="2253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510FBF0-C095-0418-85D2-61262AF2033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05936" y="1306684"/>
                <a:ext cx="923047" cy="24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A542D21D-225B-AA62-21F2-82854B1E3EAF}"/>
              </a:ext>
            </a:extLst>
          </p:cNvPr>
          <p:cNvGrpSpPr/>
          <p:nvPr/>
        </p:nvGrpSpPr>
        <p:grpSpPr>
          <a:xfrm>
            <a:off x="5455380" y="1322884"/>
            <a:ext cx="1324080" cy="260640"/>
            <a:chOff x="5455380" y="1322884"/>
            <a:chExt cx="1324080" cy="26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E71BF72-9247-BA57-5775-EE1DF20E5BE7}"/>
                    </a:ext>
                  </a:extLst>
                </p14:cNvPr>
                <p14:cNvContentPartPr/>
                <p14:nvPr/>
              </p14:nvContentPartPr>
              <p14:xfrm>
                <a:off x="5455380" y="1332604"/>
                <a:ext cx="859680" cy="2275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E71BF72-9247-BA57-5775-EE1DF20E5BE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46376" y="1323604"/>
                  <a:ext cx="877327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9EC3014-28CC-61CD-39D2-1F5CE4E86C0E}"/>
                    </a:ext>
                  </a:extLst>
                </p14:cNvPr>
                <p14:cNvContentPartPr/>
                <p14:nvPr/>
              </p14:nvContentPartPr>
              <p14:xfrm>
                <a:off x="6430260" y="1427284"/>
                <a:ext cx="24840" cy="262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9EC3014-28CC-61CD-39D2-1F5CE4E86C0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21260" y="1418284"/>
                  <a:ext cx="42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C1B90B7-D4E6-9E9E-B5DA-26802468D9AE}"/>
                    </a:ext>
                  </a:extLst>
                </p14:cNvPr>
                <p14:cNvContentPartPr/>
                <p14:nvPr/>
              </p14:nvContentPartPr>
              <p14:xfrm>
                <a:off x="6413700" y="1543564"/>
                <a:ext cx="32760" cy="39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C1B90B7-D4E6-9E9E-B5DA-26802468D9A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04600" y="1534564"/>
                  <a:ext cx="50596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CCC66E0-2749-1571-C97C-CAA4A66271A7}"/>
                    </a:ext>
                  </a:extLst>
                </p14:cNvPr>
                <p14:cNvContentPartPr/>
                <p14:nvPr/>
              </p14:nvContentPartPr>
              <p14:xfrm>
                <a:off x="6603420" y="1422604"/>
                <a:ext cx="97200" cy="7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CCC66E0-2749-1571-C97C-CAA4A66271A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94420" y="1413604"/>
                  <a:ext cx="114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942FC4E-F280-AD06-37F0-A043CCDED446}"/>
                    </a:ext>
                  </a:extLst>
                </p14:cNvPr>
                <p14:cNvContentPartPr/>
                <p14:nvPr/>
              </p14:nvContentPartPr>
              <p14:xfrm>
                <a:off x="6579660" y="1322884"/>
                <a:ext cx="199800" cy="196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942FC4E-F280-AD06-37F0-A043CCDED44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70660" y="1313884"/>
                  <a:ext cx="21744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3A207AD-6649-6C74-F4C0-80D4A6E29059}"/>
              </a:ext>
            </a:extLst>
          </p:cNvPr>
          <p:cNvGrpSpPr/>
          <p:nvPr/>
        </p:nvGrpSpPr>
        <p:grpSpPr>
          <a:xfrm>
            <a:off x="5792340" y="1107964"/>
            <a:ext cx="123120" cy="275400"/>
            <a:chOff x="5792340" y="1107964"/>
            <a:chExt cx="12312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C68C560-2790-5956-9B85-640CC16736C9}"/>
                    </a:ext>
                  </a:extLst>
                </p14:cNvPr>
                <p14:cNvContentPartPr/>
                <p14:nvPr/>
              </p14:nvContentPartPr>
              <p14:xfrm>
                <a:off x="5792340" y="1116244"/>
                <a:ext cx="31320" cy="2671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C68C560-2790-5956-9B85-640CC16736C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83340" y="1107244"/>
                  <a:ext cx="489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9077BA8-CF9A-2FCF-DDCF-E66D7765E01C}"/>
                    </a:ext>
                  </a:extLst>
                </p14:cNvPr>
                <p14:cNvContentPartPr/>
                <p14:nvPr/>
              </p14:nvContentPartPr>
              <p14:xfrm>
                <a:off x="5888820" y="1107964"/>
                <a:ext cx="26640" cy="216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9077BA8-CF9A-2FCF-DDCF-E66D7765E01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79820" y="1098979"/>
                  <a:ext cx="44280" cy="23433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C4BA0FC-B3C9-C2A1-4AA5-95C5E02956F6}"/>
                  </a:ext>
                </a:extLst>
              </p14:cNvPr>
              <p14:cNvContentPartPr/>
              <p14:nvPr/>
            </p14:nvContentPartPr>
            <p14:xfrm>
              <a:off x="5759940" y="827524"/>
              <a:ext cx="155880" cy="1562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C4BA0FC-B3C9-C2A1-4AA5-95C5E02956F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50940" y="818524"/>
                <a:ext cx="173520" cy="17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ADB561D6-517A-7CD2-C724-DFFC9C18A247}"/>
              </a:ext>
            </a:extLst>
          </p:cNvPr>
          <p:cNvGrpSpPr/>
          <p:nvPr/>
        </p:nvGrpSpPr>
        <p:grpSpPr>
          <a:xfrm>
            <a:off x="7515300" y="1329364"/>
            <a:ext cx="140040" cy="181800"/>
            <a:chOff x="7515300" y="1329364"/>
            <a:chExt cx="140040" cy="18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CC7CD3C-0775-FCC7-701E-B66FA598995E}"/>
                    </a:ext>
                  </a:extLst>
                </p14:cNvPr>
                <p14:cNvContentPartPr/>
                <p14:nvPr/>
              </p14:nvContentPartPr>
              <p14:xfrm>
                <a:off x="7572540" y="1329364"/>
                <a:ext cx="17280" cy="181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CC7CD3C-0775-FCC7-701E-B66FA598995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63540" y="1320382"/>
                  <a:ext cx="34920" cy="199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B57D45E-3543-90D2-4B57-B3854E34536B}"/>
                    </a:ext>
                  </a:extLst>
                </p14:cNvPr>
                <p14:cNvContentPartPr/>
                <p14:nvPr/>
              </p14:nvContentPartPr>
              <p14:xfrm>
                <a:off x="7515300" y="1381564"/>
                <a:ext cx="140040" cy="10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B57D45E-3543-90D2-4B57-B3854E34536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06300" y="1372564"/>
                  <a:ext cx="1576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A346B99-5791-2962-8972-13EDDBAEE28B}"/>
              </a:ext>
            </a:extLst>
          </p:cNvPr>
          <p:cNvGrpSpPr/>
          <p:nvPr/>
        </p:nvGrpSpPr>
        <p:grpSpPr>
          <a:xfrm>
            <a:off x="8203980" y="1216684"/>
            <a:ext cx="1145520" cy="367200"/>
            <a:chOff x="8203980" y="1216684"/>
            <a:chExt cx="1145520" cy="36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83DF377-D8A6-81AA-2A98-9A7CC1110B4B}"/>
                    </a:ext>
                  </a:extLst>
                </p14:cNvPr>
                <p14:cNvContentPartPr/>
                <p14:nvPr/>
              </p14:nvContentPartPr>
              <p14:xfrm>
                <a:off x="8203980" y="1237924"/>
                <a:ext cx="10800" cy="2509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83DF377-D8A6-81AA-2A98-9A7CC1110B4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194980" y="1228937"/>
                  <a:ext cx="28440" cy="2685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5C74C8C-AC7E-7649-CA74-FCB3B334422A}"/>
                    </a:ext>
                  </a:extLst>
                </p14:cNvPr>
                <p14:cNvContentPartPr/>
                <p14:nvPr/>
              </p14:nvContentPartPr>
              <p14:xfrm>
                <a:off x="8294700" y="1216684"/>
                <a:ext cx="7560" cy="2880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5C74C8C-AC7E-7649-CA74-FCB3B334422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85700" y="1207684"/>
                  <a:ext cx="252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E7B2F72-625D-F6E0-0290-20584D0EC3B6}"/>
                    </a:ext>
                  </a:extLst>
                </p14:cNvPr>
                <p14:cNvContentPartPr/>
                <p14:nvPr/>
              </p14:nvContentPartPr>
              <p14:xfrm>
                <a:off x="8214060" y="1369684"/>
                <a:ext cx="74880" cy="16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E7B2F72-625D-F6E0-0290-20584D0EC3B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205060" y="1360875"/>
                  <a:ext cx="92520" cy="338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00F40B0-BF1B-ED29-8C57-3C8B1DDF7AA6}"/>
                    </a:ext>
                  </a:extLst>
                </p14:cNvPr>
                <p14:cNvContentPartPr/>
                <p14:nvPr/>
              </p14:nvContentPartPr>
              <p14:xfrm>
                <a:off x="8423580" y="1365724"/>
                <a:ext cx="102960" cy="72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00F40B0-BF1B-ED29-8C57-3C8B1DDF7AA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414580" y="1356724"/>
                  <a:ext cx="120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12A02A6-27C0-63C4-A36D-FFC73A268D7D}"/>
                    </a:ext>
                  </a:extLst>
                </p14:cNvPr>
                <p14:cNvContentPartPr/>
                <p14:nvPr/>
              </p14:nvContentPartPr>
              <p14:xfrm>
                <a:off x="8675580" y="1259164"/>
                <a:ext cx="29160" cy="231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12A02A6-27C0-63C4-A36D-FFC73A268D7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66580" y="1250164"/>
                  <a:ext cx="46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21D6B48-F6EB-D23B-597D-D5665B5CAB34}"/>
                    </a:ext>
                  </a:extLst>
                </p14:cNvPr>
                <p14:cNvContentPartPr/>
                <p14:nvPr/>
              </p14:nvContentPartPr>
              <p14:xfrm>
                <a:off x="8703300" y="1249804"/>
                <a:ext cx="117000" cy="2466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21D6B48-F6EB-D23B-597D-D5665B5CAB3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94300" y="1240804"/>
                  <a:ext cx="1346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01DE5AE-03F2-BDD8-A11C-A66ED4F744CE}"/>
                    </a:ext>
                  </a:extLst>
                </p14:cNvPr>
                <p14:cNvContentPartPr/>
                <p14:nvPr/>
              </p14:nvContentPartPr>
              <p14:xfrm>
                <a:off x="8970780" y="1331524"/>
                <a:ext cx="68040" cy="1785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01DE5AE-03F2-BDD8-A11C-A66ED4F744C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961827" y="1322524"/>
                  <a:ext cx="85587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C792875-5C20-B117-C344-118E6DD0CE99}"/>
                    </a:ext>
                  </a:extLst>
                </p14:cNvPr>
                <p14:cNvContentPartPr/>
                <p14:nvPr/>
              </p14:nvContentPartPr>
              <p14:xfrm>
                <a:off x="9111540" y="1384804"/>
                <a:ext cx="100440" cy="1990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C792875-5C20-B117-C344-118E6DD0CE9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102540" y="1375804"/>
                  <a:ext cx="118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3859353-85AB-3DEB-47BF-629562C5EA6F}"/>
                    </a:ext>
                  </a:extLst>
                </p14:cNvPr>
                <p14:cNvContentPartPr/>
                <p14:nvPr/>
              </p14:nvContentPartPr>
              <p14:xfrm>
                <a:off x="9254820" y="1301284"/>
                <a:ext cx="94680" cy="2552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3859353-85AB-3DEB-47BF-629562C5EA6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45786" y="1292284"/>
                  <a:ext cx="112387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2D1FB7D-8973-AC80-6343-EAF34A6ABC63}"/>
              </a:ext>
            </a:extLst>
          </p:cNvPr>
          <p:cNvGrpSpPr/>
          <p:nvPr/>
        </p:nvGrpSpPr>
        <p:grpSpPr>
          <a:xfrm>
            <a:off x="390360" y="2716746"/>
            <a:ext cx="1408320" cy="915840"/>
            <a:chOff x="390360" y="2716746"/>
            <a:chExt cx="1408320" cy="91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6FDBC9C-7DBA-579D-826E-8A2163AEB22C}"/>
                    </a:ext>
                  </a:extLst>
                </p14:cNvPr>
                <p14:cNvContentPartPr/>
                <p14:nvPr/>
              </p14:nvContentPartPr>
              <p14:xfrm>
                <a:off x="400440" y="3079626"/>
                <a:ext cx="652680" cy="1386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6FDBC9C-7DBA-579D-826E-8A2163AEB22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1440" y="3070626"/>
                  <a:ext cx="670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E2490E3-54F5-BBF7-3B12-A12819CD8F9E}"/>
                    </a:ext>
                  </a:extLst>
                </p14:cNvPr>
                <p14:cNvContentPartPr/>
                <p14:nvPr/>
              </p14:nvContentPartPr>
              <p14:xfrm>
                <a:off x="390360" y="3218946"/>
                <a:ext cx="658080" cy="4136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E2490E3-54F5-BBF7-3B12-A12819CD8F9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1355" y="3209954"/>
                  <a:ext cx="675730" cy="4312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2892BC4-0193-C43C-9A51-E61B6DB0C241}"/>
                    </a:ext>
                  </a:extLst>
                </p14:cNvPr>
                <p14:cNvContentPartPr/>
                <p14:nvPr/>
              </p14:nvContentPartPr>
              <p14:xfrm>
                <a:off x="479640" y="3226146"/>
                <a:ext cx="178920" cy="547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2892BC4-0193-C43C-9A51-E61B6DB0C24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0640" y="3217205"/>
                  <a:ext cx="196560" cy="722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2B0171A-3963-CEEC-3F5E-E9FC8BEF399D}"/>
                    </a:ext>
                  </a:extLst>
                </p14:cNvPr>
                <p14:cNvContentPartPr/>
                <p14:nvPr/>
              </p14:nvContentPartPr>
              <p14:xfrm>
                <a:off x="513480" y="3439626"/>
                <a:ext cx="145800" cy="478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2B0171A-3963-CEEC-3F5E-E9FC8BEF399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4480" y="3430626"/>
                  <a:ext cx="163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E7912C2-66D7-5B63-9EF6-20CFEC894A9F}"/>
                    </a:ext>
                  </a:extLst>
                </p14:cNvPr>
                <p14:cNvContentPartPr/>
                <p14:nvPr/>
              </p14:nvContentPartPr>
              <p14:xfrm>
                <a:off x="939720" y="3279426"/>
                <a:ext cx="13320" cy="1670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E7912C2-66D7-5B63-9EF6-20CFEC894A9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30720" y="3270445"/>
                  <a:ext cx="30960" cy="184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44DE9C-1C87-23DC-B1F9-D9F64B7C0455}"/>
                    </a:ext>
                  </a:extLst>
                </p14:cNvPr>
                <p14:cNvContentPartPr/>
                <p14:nvPr/>
              </p14:nvContentPartPr>
              <p14:xfrm>
                <a:off x="1037280" y="3104106"/>
                <a:ext cx="553680" cy="1386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44DE9C-1C87-23DC-B1F9-D9F64B7C045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8280" y="3095129"/>
                  <a:ext cx="571320" cy="1561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48437F5-C838-02EB-A097-4E20F46BF6F7}"/>
                    </a:ext>
                  </a:extLst>
                </p14:cNvPr>
                <p14:cNvContentPartPr/>
                <p14:nvPr/>
              </p14:nvContentPartPr>
              <p14:xfrm>
                <a:off x="1267320" y="2906826"/>
                <a:ext cx="27000" cy="208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48437F5-C838-02EB-A097-4E20F46BF6F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58320" y="2897826"/>
                  <a:ext cx="446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E1F9BB2-3D5B-3D4E-8DC9-580438A9A93E}"/>
                    </a:ext>
                  </a:extLst>
                </p14:cNvPr>
                <p14:cNvContentPartPr/>
                <p14:nvPr/>
              </p14:nvContentPartPr>
              <p14:xfrm>
                <a:off x="1334640" y="2911146"/>
                <a:ext cx="33840" cy="1936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E1F9BB2-3D5B-3D4E-8DC9-580438A9A93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25640" y="2902146"/>
                  <a:ext cx="514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CB793B5-9D52-EFAC-E892-187812FDA095}"/>
                    </a:ext>
                  </a:extLst>
                </p14:cNvPr>
                <p14:cNvContentPartPr/>
                <p14:nvPr/>
              </p14:nvContentPartPr>
              <p14:xfrm>
                <a:off x="1263360" y="2716746"/>
                <a:ext cx="97920" cy="957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CB793B5-9D52-EFAC-E892-187812FDA09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54360" y="2707746"/>
                  <a:ext cx="115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987583A-32DD-3E97-4B46-6A6442696292}"/>
                    </a:ext>
                  </a:extLst>
                </p14:cNvPr>
                <p14:cNvContentPartPr/>
                <p14:nvPr/>
              </p14:nvContentPartPr>
              <p14:xfrm>
                <a:off x="1581960" y="3100866"/>
                <a:ext cx="216720" cy="1364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987583A-32DD-3E97-4B46-6A644269629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72960" y="3091842"/>
                  <a:ext cx="234360" cy="15412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72A78CB-6B63-8016-31B7-1949625614AC}"/>
              </a:ext>
            </a:extLst>
          </p:cNvPr>
          <p:cNvGrpSpPr/>
          <p:nvPr/>
        </p:nvGrpSpPr>
        <p:grpSpPr>
          <a:xfrm>
            <a:off x="1878960" y="2967306"/>
            <a:ext cx="108000" cy="181080"/>
            <a:chOff x="1878960" y="2967306"/>
            <a:chExt cx="108000" cy="18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1CA15B4-F738-52C4-1132-26D2965D0308}"/>
                    </a:ext>
                  </a:extLst>
                </p14:cNvPr>
                <p14:cNvContentPartPr/>
                <p14:nvPr/>
              </p14:nvContentPartPr>
              <p14:xfrm>
                <a:off x="1878960" y="2967306"/>
                <a:ext cx="24120" cy="1810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1CA15B4-F738-52C4-1132-26D2965D030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69960" y="2958306"/>
                  <a:ext cx="41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43B5EF6-BBF2-9B1A-77AD-7E8D9AB691A5}"/>
                    </a:ext>
                  </a:extLst>
                </p14:cNvPr>
                <p14:cNvContentPartPr/>
                <p14:nvPr/>
              </p14:nvContentPartPr>
              <p14:xfrm>
                <a:off x="1939080" y="2975226"/>
                <a:ext cx="47880" cy="1684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43B5EF6-BBF2-9B1A-77AD-7E8D9AB691A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30080" y="2966226"/>
                  <a:ext cx="65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02B1FC2-0A7D-232F-790F-65F1D0C6BEDD}"/>
                    </a:ext>
                  </a:extLst>
                </p14:cNvPr>
                <p14:cNvContentPartPr/>
                <p14:nvPr/>
              </p14:nvContentPartPr>
              <p14:xfrm>
                <a:off x="1896600" y="3065226"/>
                <a:ext cx="54000" cy="50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02B1FC2-0A7D-232F-790F-65F1D0C6BED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87600" y="3056226"/>
                  <a:ext cx="7164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3B9C1B4-92F4-0E75-BC9C-F274A92CEB79}"/>
              </a:ext>
            </a:extLst>
          </p:cNvPr>
          <p:cNvGrpSpPr/>
          <p:nvPr/>
        </p:nvGrpSpPr>
        <p:grpSpPr>
          <a:xfrm>
            <a:off x="2278920" y="3328746"/>
            <a:ext cx="106200" cy="172080"/>
            <a:chOff x="2278920" y="3328746"/>
            <a:chExt cx="106200" cy="1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880BC35-B11C-1F89-3D78-5363BBB9569C}"/>
                    </a:ext>
                  </a:extLst>
                </p14:cNvPr>
                <p14:cNvContentPartPr/>
                <p14:nvPr/>
              </p14:nvContentPartPr>
              <p14:xfrm>
                <a:off x="2306280" y="3328746"/>
                <a:ext cx="32040" cy="1720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880BC35-B11C-1F89-3D78-5363BBB9569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97280" y="3319746"/>
                  <a:ext cx="49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A9A771D-0660-8256-7144-5B75D0691695}"/>
                    </a:ext>
                  </a:extLst>
                </p14:cNvPr>
                <p14:cNvContentPartPr/>
                <p14:nvPr/>
              </p14:nvContentPartPr>
              <p14:xfrm>
                <a:off x="2278920" y="3417666"/>
                <a:ext cx="106200" cy="97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A9A771D-0660-8256-7144-5B75D069169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69920" y="3408666"/>
                  <a:ext cx="12384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F181F5D4-C4E6-86C0-668F-C0A2734936AC}"/>
                  </a:ext>
                </a:extLst>
              </p14:cNvPr>
              <p14:cNvContentPartPr/>
              <p14:nvPr/>
            </p14:nvContentPartPr>
            <p14:xfrm>
              <a:off x="4131840" y="3261786"/>
              <a:ext cx="821160" cy="19404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F181F5D4-C4E6-86C0-668F-C0A2734936A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122840" y="3252786"/>
                <a:ext cx="8388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E9BEE77D-89A5-988D-AFA7-D5348F946A3D}"/>
                  </a:ext>
                </a:extLst>
              </p14:cNvPr>
              <p14:cNvContentPartPr/>
              <p14:nvPr/>
            </p14:nvContentPartPr>
            <p14:xfrm>
              <a:off x="6146849" y="2816825"/>
              <a:ext cx="114678" cy="14292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E9BEE77D-89A5-988D-AFA7-D5348F946A3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137833" y="2807825"/>
                <a:ext cx="132349" cy="16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60E35B9-FA63-B478-443A-E4D04037B41C}"/>
              </a:ext>
            </a:extLst>
          </p:cNvPr>
          <p:cNvGrpSpPr/>
          <p:nvPr/>
        </p:nvGrpSpPr>
        <p:grpSpPr>
          <a:xfrm>
            <a:off x="5238839" y="3074851"/>
            <a:ext cx="1691929" cy="762951"/>
            <a:chOff x="5238839" y="3074851"/>
            <a:chExt cx="1691929" cy="76295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3649F34-BAD0-B8DD-6D99-05F993A7F10F}"/>
                    </a:ext>
                  </a:extLst>
                </p14:cNvPr>
                <p14:cNvContentPartPr/>
                <p14:nvPr/>
              </p14:nvContentPartPr>
              <p14:xfrm>
                <a:off x="5249537" y="3258421"/>
                <a:ext cx="659399" cy="187849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3649F34-BAD0-B8DD-6D99-05F993A7F10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40534" y="3249424"/>
                  <a:ext cx="677045" cy="205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7B83680-8AAE-2E7D-39E5-598AA46ED38C}"/>
                    </a:ext>
                  </a:extLst>
                </p14:cNvPr>
                <p14:cNvContentPartPr/>
                <p14:nvPr/>
              </p14:nvContentPartPr>
              <p14:xfrm>
                <a:off x="5238839" y="3438568"/>
                <a:ext cx="715454" cy="399234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7B83680-8AAE-2E7D-39E5-598AA46ED38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29842" y="3429568"/>
                  <a:ext cx="733088" cy="4168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1B46D91-74B2-A8F1-5B92-F50A99191787}"/>
                    </a:ext>
                  </a:extLst>
                </p14:cNvPr>
                <p14:cNvContentPartPr/>
                <p14:nvPr/>
              </p14:nvContentPartPr>
              <p14:xfrm>
                <a:off x="5344959" y="3398345"/>
                <a:ext cx="170305" cy="68037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1B46D91-74B2-A8F1-5B92-F50A9919178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35939" y="3389298"/>
                  <a:ext cx="187985" cy="85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D739E98-CB11-0B88-B585-D3970C7D6EA0}"/>
                    </a:ext>
                  </a:extLst>
                </p14:cNvPr>
                <p14:cNvContentPartPr/>
                <p14:nvPr/>
              </p14:nvContentPartPr>
              <p14:xfrm>
                <a:off x="5424977" y="3671776"/>
                <a:ext cx="161319" cy="39367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D739E98-CB11-0B88-B585-D3970C7D6EA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15975" y="3662747"/>
                  <a:ext cx="178963" cy="570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EB3C3EE-5D9F-D771-BADD-4C0797165AEE}"/>
                    </a:ext>
                  </a:extLst>
                </p14:cNvPr>
                <p14:cNvContentPartPr/>
                <p14:nvPr/>
              </p14:nvContentPartPr>
              <p14:xfrm>
                <a:off x="5795113" y="3488633"/>
                <a:ext cx="25674" cy="191273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EB3C3EE-5D9F-D771-BADD-4C0797165AE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86073" y="3479628"/>
                  <a:ext cx="43393" cy="2089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1DE1E81-9072-FE63-1431-D4D03F12C3E3}"/>
                    </a:ext>
                  </a:extLst>
                </p14:cNvPr>
                <p14:cNvContentPartPr/>
                <p14:nvPr/>
              </p14:nvContentPartPr>
              <p14:xfrm>
                <a:off x="5920917" y="3286663"/>
                <a:ext cx="577669" cy="151906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1DE1E81-9072-FE63-1431-D4D03F12C3E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11919" y="3277664"/>
                  <a:ext cx="595305" cy="1695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4027DA3-D995-D945-014C-5DBC5CD86C56}"/>
                    </a:ext>
                  </a:extLst>
                </p14:cNvPr>
                <p14:cNvContentPartPr/>
                <p14:nvPr/>
              </p14:nvContentPartPr>
              <p14:xfrm>
                <a:off x="6168245" y="3099669"/>
                <a:ext cx="44074" cy="203682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4027DA3-D995-D945-014C-5DBC5CD86C5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59213" y="3090657"/>
                  <a:ext cx="61776" cy="2213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603BA93-F7B4-FDCA-9617-1380198E02DA}"/>
                    </a:ext>
                  </a:extLst>
                </p14:cNvPr>
                <p14:cNvContentPartPr/>
                <p14:nvPr/>
              </p14:nvContentPartPr>
              <p14:xfrm>
                <a:off x="6258960" y="3074851"/>
                <a:ext cx="34660" cy="221226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603BA93-F7B4-FDCA-9617-1380198E02D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49934" y="3065843"/>
                  <a:ext cx="52351" cy="2388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8E0806E-210D-0048-DFA3-728D702D838F}"/>
                    </a:ext>
                  </a:extLst>
                </p14:cNvPr>
                <p14:cNvContentPartPr/>
                <p14:nvPr/>
              </p14:nvContentPartPr>
              <p14:xfrm>
                <a:off x="6572185" y="3300356"/>
                <a:ext cx="32949" cy="29953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8E0806E-210D-0048-DFA3-728D702D838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63231" y="3291334"/>
                  <a:ext cx="50498" cy="476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944A3D0-4E2C-05A8-E5E2-DBA097F6811D}"/>
                    </a:ext>
                  </a:extLst>
                </p14:cNvPr>
                <p14:cNvContentPartPr/>
                <p14:nvPr/>
              </p14:nvContentPartPr>
              <p14:xfrm>
                <a:off x="6554641" y="3476224"/>
                <a:ext cx="35516" cy="30809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944A3D0-4E2C-05A8-E5E2-DBA097F6811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45581" y="3467268"/>
                  <a:ext cx="53274" cy="483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A816B3E-0365-4845-1277-F2B1DF334378}"/>
                    </a:ext>
                  </a:extLst>
                </p14:cNvPr>
                <p14:cNvContentPartPr/>
                <p14:nvPr/>
              </p14:nvContentPartPr>
              <p14:xfrm>
                <a:off x="6753616" y="3387220"/>
                <a:ext cx="101841" cy="162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A816B3E-0365-4845-1277-F2B1DF33437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44619" y="3378187"/>
                  <a:ext cx="119474" cy="339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53BEF90-952A-55A6-40B0-5935F3FC08F0}"/>
                    </a:ext>
                  </a:extLst>
                </p14:cNvPr>
                <p14:cNvContentPartPr/>
                <p14:nvPr/>
              </p14:nvContentPartPr>
              <p14:xfrm>
                <a:off x="6721095" y="3272114"/>
                <a:ext cx="209673" cy="218659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53BEF90-952A-55A6-40B0-5935F3FC08F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12104" y="3263108"/>
                  <a:ext cx="227296" cy="23631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77ADC19D-08DB-A567-B68F-FACA1F14FF93}"/>
              </a:ext>
            </a:extLst>
          </p:cNvPr>
          <p:cNvGrpSpPr/>
          <p:nvPr/>
        </p:nvGrpSpPr>
        <p:grpSpPr>
          <a:xfrm>
            <a:off x="2725813" y="1275671"/>
            <a:ext cx="323640" cy="275760"/>
            <a:chOff x="2725813" y="1275671"/>
            <a:chExt cx="323640" cy="27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48D92FD-E38F-E121-6F66-ABAAC0DB8C99}"/>
                    </a:ext>
                  </a:extLst>
                </p14:cNvPr>
                <p14:cNvContentPartPr/>
                <p14:nvPr/>
              </p14:nvContentPartPr>
              <p14:xfrm>
                <a:off x="2725813" y="1275671"/>
                <a:ext cx="134280" cy="2678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48D92FD-E38F-E121-6F66-ABAAC0DB8C9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716813" y="1266671"/>
                  <a:ext cx="1519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20E6CA1-FDB4-66E2-B8E0-1494A3855A28}"/>
                    </a:ext>
                  </a:extLst>
                </p14:cNvPr>
                <p14:cNvContentPartPr/>
                <p14:nvPr/>
              </p14:nvContentPartPr>
              <p14:xfrm>
                <a:off x="2914453" y="1449911"/>
                <a:ext cx="135000" cy="1015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20E6CA1-FDB4-66E2-B8E0-1494A3855A2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05477" y="1440943"/>
                  <a:ext cx="152593" cy="11909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230FE6AA-20B1-89E9-DA37-D555004BB062}"/>
              </a:ext>
            </a:extLst>
          </p:cNvPr>
          <p:cNvGrpSpPr/>
          <p:nvPr/>
        </p:nvGrpSpPr>
        <p:grpSpPr>
          <a:xfrm>
            <a:off x="7430641" y="3331007"/>
            <a:ext cx="163080" cy="230760"/>
            <a:chOff x="7430641" y="3331007"/>
            <a:chExt cx="163080" cy="23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0D971D2-7D4A-25B9-16CC-76BC880B9C3D}"/>
                    </a:ext>
                  </a:extLst>
                </p14:cNvPr>
                <p14:cNvContentPartPr/>
                <p14:nvPr/>
              </p14:nvContentPartPr>
              <p14:xfrm>
                <a:off x="7497601" y="3331007"/>
                <a:ext cx="30600" cy="2307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0D971D2-7D4A-25B9-16CC-76BC880B9C3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88601" y="3322007"/>
                  <a:ext cx="48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3CE6A0B-EB58-C7C1-F034-EB3CD2C9257F}"/>
                    </a:ext>
                  </a:extLst>
                </p14:cNvPr>
                <p14:cNvContentPartPr/>
                <p14:nvPr/>
              </p14:nvContentPartPr>
              <p14:xfrm>
                <a:off x="7430641" y="3431447"/>
                <a:ext cx="163080" cy="129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3CE6A0B-EB58-C7C1-F034-EB3CD2C9257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21641" y="3422447"/>
                  <a:ext cx="18072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AD47B74-56F2-6902-AB44-52733F8BEF84}"/>
              </a:ext>
            </a:extLst>
          </p:cNvPr>
          <p:cNvGrpSpPr/>
          <p:nvPr/>
        </p:nvGrpSpPr>
        <p:grpSpPr>
          <a:xfrm>
            <a:off x="8358408" y="2844366"/>
            <a:ext cx="1306080" cy="1308600"/>
            <a:chOff x="7836001" y="2751407"/>
            <a:chExt cx="1306080" cy="130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8DEFC40-D844-AA71-3587-A05707EAD955}"/>
                    </a:ext>
                  </a:extLst>
                </p14:cNvPr>
                <p14:cNvContentPartPr/>
                <p14:nvPr/>
              </p14:nvContentPartPr>
              <p14:xfrm>
                <a:off x="8195281" y="3238847"/>
                <a:ext cx="184320" cy="2761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8DEFC40-D844-AA71-3587-A05707EAD95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186281" y="3229859"/>
                  <a:ext cx="201960" cy="2937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6CD2DC3-9C44-D931-C2A4-B1FE5907F593}"/>
                    </a:ext>
                  </a:extLst>
                </p14:cNvPr>
                <p14:cNvContentPartPr/>
                <p14:nvPr/>
              </p14:nvContentPartPr>
              <p14:xfrm>
                <a:off x="8548441" y="3034007"/>
                <a:ext cx="304560" cy="2005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6CD2DC3-9C44-D931-C2A4-B1FE5907F59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539452" y="3024991"/>
                  <a:ext cx="322179" cy="218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04F0FE6-F84F-9F3B-4411-F6F3BBA5C3C6}"/>
                    </a:ext>
                  </a:extLst>
                </p14:cNvPr>
                <p14:cNvContentPartPr/>
                <p14:nvPr/>
              </p14:nvContentPartPr>
              <p14:xfrm>
                <a:off x="8848681" y="2751407"/>
                <a:ext cx="46440" cy="2804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04F0FE6-F84F-9F3B-4411-F6F3BBA5C3C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839750" y="2742407"/>
                  <a:ext cx="63944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56E9273-9AA1-6EC9-45F8-CE19003E4BC1}"/>
                    </a:ext>
                  </a:extLst>
                </p14:cNvPr>
                <p14:cNvContentPartPr/>
                <p14:nvPr/>
              </p14:nvContentPartPr>
              <p14:xfrm>
                <a:off x="8868841" y="3027527"/>
                <a:ext cx="273240" cy="1090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56E9273-9AA1-6EC9-45F8-CE19003E4BC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859841" y="3018527"/>
                  <a:ext cx="290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4981D6C-257F-4932-7577-C59B4A7A7F11}"/>
                    </a:ext>
                  </a:extLst>
                </p14:cNvPr>
                <p14:cNvContentPartPr/>
                <p14:nvPr/>
              </p14:nvContentPartPr>
              <p14:xfrm>
                <a:off x="8458081" y="3519287"/>
                <a:ext cx="276120" cy="2912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4981D6C-257F-4932-7577-C59B4A7A7F1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49069" y="3510287"/>
                  <a:ext cx="293783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A5049A3-22B1-E30C-29A9-FB0DB5A828D4}"/>
                    </a:ext>
                  </a:extLst>
                </p14:cNvPr>
                <p14:cNvContentPartPr/>
                <p14:nvPr/>
              </p14:nvContentPartPr>
              <p14:xfrm>
                <a:off x="8719081" y="3736367"/>
                <a:ext cx="248040" cy="594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A5049A3-22B1-E30C-29A9-FB0DB5A828D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710081" y="3727367"/>
                  <a:ext cx="2656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656276A-DC76-3197-7B9B-F38E950FFB31}"/>
                    </a:ext>
                  </a:extLst>
                </p14:cNvPr>
                <p14:cNvContentPartPr/>
                <p14:nvPr/>
              </p14:nvContentPartPr>
              <p14:xfrm>
                <a:off x="8663641" y="3791447"/>
                <a:ext cx="66240" cy="2685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656276A-DC76-3197-7B9B-F38E950FFB3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54641" y="3782459"/>
                  <a:ext cx="83880" cy="286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6C95968-3689-F1D0-FA83-E52FBEE77DE9}"/>
                    </a:ext>
                  </a:extLst>
                </p14:cNvPr>
                <p14:cNvContentPartPr/>
                <p14:nvPr/>
              </p14:nvContentPartPr>
              <p14:xfrm>
                <a:off x="8173321" y="3047687"/>
                <a:ext cx="45720" cy="511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6C95968-3689-F1D0-FA83-E52FBEE77DE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64321" y="3038687"/>
                  <a:ext cx="63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671DC86-342B-F4D6-231B-F3AD25342EC4}"/>
                    </a:ext>
                  </a:extLst>
                </p14:cNvPr>
                <p14:cNvContentPartPr/>
                <p14:nvPr/>
              </p14:nvContentPartPr>
              <p14:xfrm>
                <a:off x="8332801" y="3036887"/>
                <a:ext cx="53640" cy="525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671DC86-342B-F4D6-231B-F3AD25342EC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23801" y="3027887"/>
                  <a:ext cx="712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E60FBCA-FEA0-A654-659E-96A9D8ED9F3A}"/>
                    </a:ext>
                  </a:extLst>
                </p14:cNvPr>
                <p14:cNvContentPartPr/>
                <p14:nvPr/>
              </p14:nvContentPartPr>
              <p14:xfrm>
                <a:off x="7836001" y="3235607"/>
                <a:ext cx="15840" cy="2336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E60FBCA-FEA0-A654-659E-96A9D8ED9F3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27001" y="3226621"/>
                  <a:ext cx="33480" cy="251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D9BFF24-7595-5124-776C-F25BFD8E2EBB}"/>
                    </a:ext>
                  </a:extLst>
                </p14:cNvPr>
                <p14:cNvContentPartPr/>
                <p14:nvPr/>
              </p14:nvContentPartPr>
              <p14:xfrm>
                <a:off x="7920961" y="3251807"/>
                <a:ext cx="39240" cy="2289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D9BFF24-7595-5124-776C-F25BFD8E2EB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11961" y="3242807"/>
                  <a:ext cx="56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ACCA4E4-5F69-DE58-5C3A-B418533BCA10}"/>
                    </a:ext>
                  </a:extLst>
                </p14:cNvPr>
                <p14:cNvContentPartPr/>
                <p14:nvPr/>
              </p14:nvContentPartPr>
              <p14:xfrm>
                <a:off x="7855801" y="3368087"/>
                <a:ext cx="64800" cy="75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ACCA4E4-5F69-DE58-5C3A-B418533BCA1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46801" y="3359087"/>
                  <a:ext cx="82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4803AB3-8791-F45E-9E6C-FFD1A9C32A0D}"/>
                    </a:ext>
                  </a:extLst>
                </p14:cNvPr>
                <p14:cNvContentPartPr/>
                <p14:nvPr/>
              </p14:nvContentPartPr>
              <p14:xfrm>
                <a:off x="8014561" y="3357647"/>
                <a:ext cx="75240" cy="28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4803AB3-8791-F45E-9E6C-FFD1A9C32A0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005518" y="3348647"/>
                  <a:ext cx="92965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4B57CCBD-571D-24F2-E283-4C8511E89526}"/>
              </a:ext>
            </a:extLst>
          </p:cNvPr>
          <p:cNvGrpSpPr/>
          <p:nvPr/>
        </p:nvGrpSpPr>
        <p:grpSpPr>
          <a:xfrm>
            <a:off x="2704561" y="3253247"/>
            <a:ext cx="206640" cy="276120"/>
            <a:chOff x="2704561" y="3253247"/>
            <a:chExt cx="20664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C712F6D-490E-9469-2A48-9ACBFAEA589B}"/>
                    </a:ext>
                  </a:extLst>
                </p14:cNvPr>
                <p14:cNvContentPartPr/>
                <p14:nvPr/>
              </p14:nvContentPartPr>
              <p14:xfrm>
                <a:off x="2704561" y="3253247"/>
                <a:ext cx="139680" cy="2761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C712F6D-490E-9469-2A48-9ACBFAEA589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95561" y="3244247"/>
                  <a:ext cx="1573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1E5C53A-B45B-C9C1-A30C-04F832E4C6FC}"/>
                    </a:ext>
                  </a:extLst>
                </p14:cNvPr>
                <p14:cNvContentPartPr/>
                <p14:nvPr/>
              </p14:nvContentPartPr>
              <p14:xfrm>
                <a:off x="2844601" y="3280247"/>
                <a:ext cx="66600" cy="2210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1E5C53A-B45B-C9C1-A30C-04F832E4C6F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835601" y="3271262"/>
                  <a:ext cx="84240" cy="23865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AE87457E-0D92-0170-9676-26B6BCDC834B}"/>
              </a:ext>
            </a:extLst>
          </p:cNvPr>
          <p:cNvGrpSpPr/>
          <p:nvPr/>
        </p:nvGrpSpPr>
        <p:grpSpPr>
          <a:xfrm>
            <a:off x="3081121" y="3282767"/>
            <a:ext cx="699840" cy="665640"/>
            <a:chOff x="3081121" y="3282767"/>
            <a:chExt cx="699840" cy="66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1C0F517-D278-6D9C-C53A-F0B8FB269126}"/>
                    </a:ext>
                  </a:extLst>
                </p14:cNvPr>
                <p14:cNvContentPartPr/>
                <p14:nvPr/>
              </p14:nvContentPartPr>
              <p14:xfrm>
                <a:off x="3186241" y="3282767"/>
                <a:ext cx="150840" cy="2134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1C0F517-D278-6D9C-C53A-F0B8FB26912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177241" y="3273782"/>
                  <a:ext cx="168480" cy="2310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BD3C3B7-6A04-2415-03F0-36E400EE1206}"/>
                    </a:ext>
                  </a:extLst>
                </p14:cNvPr>
                <p14:cNvContentPartPr/>
                <p14:nvPr/>
              </p14:nvContentPartPr>
              <p14:xfrm>
                <a:off x="3403321" y="3562847"/>
                <a:ext cx="156240" cy="2235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BD3C3B7-6A04-2415-03F0-36E400EE120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394321" y="3553847"/>
                  <a:ext cx="1738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A9593E7-B5AD-F34A-4375-F35645E766C4}"/>
                    </a:ext>
                  </a:extLst>
                </p14:cNvPr>
                <p14:cNvContentPartPr/>
                <p14:nvPr/>
              </p14:nvContentPartPr>
              <p14:xfrm>
                <a:off x="3554881" y="3771287"/>
                <a:ext cx="226080" cy="403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A9593E7-B5AD-F34A-4375-F35645E766C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545881" y="3762287"/>
                  <a:ext cx="243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181BD9D-4547-FC75-547A-B506AEBE283B}"/>
                    </a:ext>
                  </a:extLst>
                </p14:cNvPr>
                <p14:cNvContentPartPr/>
                <p14:nvPr/>
              </p14:nvContentPartPr>
              <p14:xfrm>
                <a:off x="3476761" y="3796847"/>
                <a:ext cx="77040" cy="1515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181BD9D-4547-FC75-547A-B506AEBE283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67761" y="3787847"/>
                  <a:ext cx="94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E766BD3-5949-F9C4-5355-1A8540E21BAF}"/>
                    </a:ext>
                  </a:extLst>
                </p14:cNvPr>
                <p14:cNvContentPartPr/>
                <p14:nvPr/>
              </p14:nvContentPartPr>
              <p14:xfrm>
                <a:off x="3081121" y="3368447"/>
                <a:ext cx="33480" cy="309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E766BD3-5949-F9C4-5355-1A8540E21BA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72217" y="3359447"/>
                  <a:ext cx="50932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09DAF66-8915-D7FF-741E-D3FDFFD56B32}"/>
                    </a:ext>
                  </a:extLst>
                </p14:cNvPr>
                <p14:cNvContentPartPr/>
                <p14:nvPr/>
              </p14:nvContentPartPr>
              <p14:xfrm>
                <a:off x="3119281" y="3504167"/>
                <a:ext cx="23040" cy="244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09DAF66-8915-D7FF-741E-D3FDFFD56B3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10281" y="3495167"/>
                  <a:ext cx="4068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7A9FD4D6-59B5-21EA-7993-56F266A6DBC2}"/>
              </a:ext>
            </a:extLst>
          </p:cNvPr>
          <p:cNvGrpSpPr/>
          <p:nvPr/>
        </p:nvGrpSpPr>
        <p:grpSpPr>
          <a:xfrm>
            <a:off x="2996521" y="2794967"/>
            <a:ext cx="879840" cy="363240"/>
            <a:chOff x="2996521" y="2794967"/>
            <a:chExt cx="879840" cy="36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EAE1016-E2F1-7048-3C9D-C5D4E47BE411}"/>
                    </a:ext>
                  </a:extLst>
                </p14:cNvPr>
                <p14:cNvContentPartPr/>
                <p14:nvPr/>
              </p14:nvContentPartPr>
              <p14:xfrm>
                <a:off x="3432121" y="2794967"/>
                <a:ext cx="298080" cy="3571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EAE1016-E2F1-7048-3C9D-C5D4E47BE41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423121" y="2785967"/>
                  <a:ext cx="31572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F08864F-BA4A-FAAD-F071-01ECE9A202B5}"/>
                    </a:ext>
                  </a:extLst>
                </p14:cNvPr>
                <p14:cNvContentPartPr/>
                <p14:nvPr/>
              </p14:nvContentPartPr>
              <p14:xfrm>
                <a:off x="3666481" y="3039767"/>
                <a:ext cx="209880" cy="550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F08864F-BA4A-FAAD-F071-01ECE9A202B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657481" y="3030767"/>
                  <a:ext cx="227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E8AFDFC-FA20-B9C5-BB8E-13CA5386C1D9}"/>
                    </a:ext>
                  </a:extLst>
                </p14:cNvPr>
                <p14:cNvContentPartPr/>
                <p14:nvPr/>
              </p14:nvContentPartPr>
              <p14:xfrm>
                <a:off x="3145561" y="3121847"/>
                <a:ext cx="32040" cy="363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E8AFDFC-FA20-B9C5-BB8E-13CA5386C1D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136561" y="3112757"/>
                  <a:ext cx="49680" cy="54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1BE8FB7-26D7-8527-B1B7-B256B177C2DA}"/>
                    </a:ext>
                  </a:extLst>
                </p14:cNvPr>
                <p14:cNvContentPartPr/>
                <p14:nvPr/>
              </p14:nvContentPartPr>
              <p14:xfrm>
                <a:off x="3233761" y="3120407"/>
                <a:ext cx="41040" cy="374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1BE8FB7-26D7-8527-B1B7-B256B177C2D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224681" y="3111407"/>
                  <a:ext cx="58836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4698405-EA73-23B5-1B68-7A1AB0FF975E}"/>
                    </a:ext>
                  </a:extLst>
                </p14:cNvPr>
                <p14:cNvContentPartPr/>
                <p14:nvPr/>
              </p14:nvContentPartPr>
              <p14:xfrm>
                <a:off x="3059161" y="2943647"/>
                <a:ext cx="83880" cy="208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4698405-EA73-23B5-1B68-7A1AB0FF975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50161" y="2934647"/>
                  <a:ext cx="101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4A634AA-4D2B-A045-9615-31D61199F3E0}"/>
                    </a:ext>
                  </a:extLst>
                </p14:cNvPr>
                <p14:cNvContentPartPr/>
                <p14:nvPr/>
              </p14:nvContentPartPr>
              <p14:xfrm>
                <a:off x="2996521" y="2837447"/>
                <a:ext cx="231480" cy="2041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4A634AA-4D2B-A045-9615-31D61199F3E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987521" y="2828447"/>
                  <a:ext cx="249120" cy="22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7F3EAB08-DE13-1B6C-C7A0-2789F04F8E62}"/>
                  </a:ext>
                </a:extLst>
              </p14:cNvPr>
              <p14:cNvContentPartPr/>
              <p14:nvPr/>
            </p14:nvContentPartPr>
            <p14:xfrm>
              <a:off x="-13009" y="2489867"/>
              <a:ext cx="11957040" cy="14076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7F3EAB08-DE13-1B6C-C7A0-2789F04F8E6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-22009" y="2480890"/>
                <a:ext cx="11974679" cy="158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70138EAB-7B4B-69EB-3A7F-3A1E2005A6E5}"/>
                  </a:ext>
                </a:extLst>
              </p14:cNvPr>
              <p14:cNvContentPartPr/>
              <p14:nvPr/>
            </p14:nvContentPartPr>
            <p14:xfrm>
              <a:off x="55031" y="4652927"/>
              <a:ext cx="11889000" cy="191880"/>
            </p14:xfrm>
          </p:contentPart>
        </mc:Choice>
        <mc:Fallback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70138EAB-7B4B-69EB-3A7F-3A1E2005A6E5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6031" y="4643927"/>
                <a:ext cx="11906641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7809D844-B60F-F453-B339-D553E020108F}"/>
                  </a:ext>
                </a:extLst>
              </p14:cNvPr>
              <p14:cNvContentPartPr/>
              <p14:nvPr/>
            </p14:nvContentPartPr>
            <p14:xfrm>
              <a:off x="739920" y="4965227"/>
              <a:ext cx="104040" cy="135000"/>
            </p14:xfrm>
          </p:contentPart>
        </mc:Choice>
        <mc:Fallback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7809D844-B60F-F453-B339-D553E020108F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30951" y="4956227"/>
                <a:ext cx="121619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oup 251">
            <a:extLst>
              <a:ext uri="{FF2B5EF4-FFF2-40B4-BE49-F238E27FC236}">
                <a16:creationId xmlns:a16="http://schemas.microsoft.com/office/drawing/2014/main" id="{46AC7C24-233B-C5A6-6A7F-DE7E249E9AAD}"/>
              </a:ext>
            </a:extLst>
          </p:cNvPr>
          <p:cNvGrpSpPr/>
          <p:nvPr/>
        </p:nvGrpSpPr>
        <p:grpSpPr>
          <a:xfrm>
            <a:off x="451200" y="5202467"/>
            <a:ext cx="1551600" cy="465840"/>
            <a:chOff x="451200" y="5202467"/>
            <a:chExt cx="1551600" cy="46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B0C794F-0AC9-3F31-9EA8-766966F97C5E}"/>
                    </a:ext>
                  </a:extLst>
                </p14:cNvPr>
                <p14:cNvContentPartPr/>
                <p14:nvPr/>
              </p14:nvContentPartPr>
              <p14:xfrm>
                <a:off x="451200" y="5449427"/>
                <a:ext cx="1551600" cy="2188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B0C794F-0AC9-3F31-9EA8-766966F97C5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42198" y="5440412"/>
                  <a:ext cx="1569244" cy="2365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4AFBD92-164A-27D8-7C82-58AE1EB20FB8}"/>
                    </a:ext>
                  </a:extLst>
                </p14:cNvPr>
                <p14:cNvContentPartPr/>
                <p14:nvPr/>
              </p14:nvContentPartPr>
              <p14:xfrm>
                <a:off x="736320" y="5202467"/>
                <a:ext cx="48240" cy="2660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4AFBD92-164A-27D8-7C82-58AE1EB20FB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7252" y="5193479"/>
                  <a:ext cx="66013" cy="283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7D463AE-F26C-1F2F-EEB2-F9610E0AD536}"/>
                    </a:ext>
                  </a:extLst>
                </p14:cNvPr>
                <p14:cNvContentPartPr/>
                <p14:nvPr/>
              </p14:nvContentPartPr>
              <p14:xfrm>
                <a:off x="837480" y="5204267"/>
                <a:ext cx="24480" cy="2412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7D463AE-F26C-1F2F-EEB2-F9610E0AD53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28610" y="5195267"/>
                  <a:ext cx="41864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28DBD2C-F17A-A515-99EF-37E6CD2C8C78}"/>
                    </a:ext>
                  </a:extLst>
                </p14:cNvPr>
                <p14:cNvContentPartPr/>
                <p14:nvPr/>
              </p14:nvContentPartPr>
              <p14:xfrm>
                <a:off x="1532280" y="5204627"/>
                <a:ext cx="15840" cy="2682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28DBD2C-F17A-A515-99EF-37E6CD2C8C7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523280" y="5195627"/>
                  <a:ext cx="334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FE7FF59-7437-DB1B-C339-E1FE64656379}"/>
                    </a:ext>
                  </a:extLst>
                </p14:cNvPr>
                <p14:cNvContentPartPr/>
                <p14:nvPr/>
              </p14:nvContentPartPr>
              <p14:xfrm>
                <a:off x="1591680" y="5206427"/>
                <a:ext cx="25920" cy="2484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FE7FF59-7437-DB1B-C339-E1FE6465637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582680" y="5197427"/>
                  <a:ext cx="43560" cy="26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629C5F54-C0D5-2E65-6071-7B5168B26D01}"/>
                  </a:ext>
                </a:extLst>
              </p14:cNvPr>
              <p14:cNvContentPartPr/>
              <p14:nvPr/>
            </p14:nvContentPartPr>
            <p14:xfrm>
              <a:off x="1508880" y="4955507"/>
              <a:ext cx="105120" cy="146880"/>
            </p14:xfrm>
          </p:contentPart>
        </mc:Choice>
        <mc:Fallback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629C5F54-C0D5-2E65-6071-7B5168B26D01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499880" y="4946529"/>
                <a:ext cx="122760" cy="164477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DD790DBD-A442-0CC5-996B-CAA009EEDE53}"/>
              </a:ext>
            </a:extLst>
          </p:cNvPr>
          <p:cNvGrpSpPr/>
          <p:nvPr/>
        </p:nvGrpSpPr>
        <p:grpSpPr>
          <a:xfrm>
            <a:off x="1074360" y="5621507"/>
            <a:ext cx="297360" cy="205560"/>
            <a:chOff x="1074360" y="5621507"/>
            <a:chExt cx="29736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4CC5190-A3B6-310D-5902-A69110994DE2}"/>
                    </a:ext>
                  </a:extLst>
                </p14:cNvPr>
                <p14:cNvContentPartPr/>
                <p14:nvPr/>
              </p14:nvContentPartPr>
              <p14:xfrm>
                <a:off x="1074360" y="5621507"/>
                <a:ext cx="101880" cy="1951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4CC5190-A3B6-310D-5902-A69110994DE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65360" y="5612524"/>
                  <a:ext cx="119520" cy="212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F36C373-2DA8-FF50-81D5-4E3A24F2BC2B}"/>
                    </a:ext>
                  </a:extLst>
                </p14:cNvPr>
                <p14:cNvContentPartPr/>
                <p14:nvPr/>
              </p14:nvContentPartPr>
              <p14:xfrm>
                <a:off x="1189200" y="5632307"/>
                <a:ext cx="182520" cy="1947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F36C373-2DA8-FF50-81D5-4E3A24F2BC2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80200" y="5623324"/>
                  <a:ext cx="200160" cy="21236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65994BE7-9C94-4BE8-7A6A-FB9399D3863A}"/>
              </a:ext>
            </a:extLst>
          </p:cNvPr>
          <p:cNvGrpSpPr/>
          <p:nvPr/>
        </p:nvGrpSpPr>
        <p:grpSpPr>
          <a:xfrm>
            <a:off x="1440120" y="5815187"/>
            <a:ext cx="113400" cy="184320"/>
            <a:chOff x="1440120" y="5815187"/>
            <a:chExt cx="113400" cy="18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8698493-54B9-E17B-0EFA-D6DD5D393D6E}"/>
                    </a:ext>
                  </a:extLst>
                </p14:cNvPr>
                <p14:cNvContentPartPr/>
                <p14:nvPr/>
              </p14:nvContentPartPr>
              <p14:xfrm>
                <a:off x="1440120" y="5815187"/>
                <a:ext cx="26640" cy="1767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8698493-54B9-E17B-0EFA-D6DD5D393D6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431120" y="5806187"/>
                  <a:ext cx="44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AC58353-B7DD-5D31-89EA-1FAC01C7A548}"/>
                    </a:ext>
                  </a:extLst>
                </p14:cNvPr>
                <p14:cNvContentPartPr/>
                <p14:nvPr/>
              </p14:nvContentPartPr>
              <p14:xfrm>
                <a:off x="1509240" y="5819867"/>
                <a:ext cx="44280" cy="1796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AC58353-B7DD-5D31-89EA-1FAC01C7A54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500240" y="5810867"/>
                  <a:ext cx="61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AA2527F-F938-D056-8B64-B87B79D33BCE}"/>
                    </a:ext>
                  </a:extLst>
                </p14:cNvPr>
                <p14:cNvContentPartPr/>
                <p14:nvPr/>
              </p14:nvContentPartPr>
              <p14:xfrm>
                <a:off x="1463160" y="5923187"/>
                <a:ext cx="63000" cy="468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AA2527F-F938-D056-8B64-B87B79D33BC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454211" y="5914187"/>
                  <a:ext cx="8054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C7358D91-F1CC-313D-C642-E803B85E8A0C}"/>
              </a:ext>
            </a:extLst>
          </p:cNvPr>
          <p:cNvGrpSpPr/>
          <p:nvPr/>
        </p:nvGrpSpPr>
        <p:grpSpPr>
          <a:xfrm>
            <a:off x="943680" y="5799347"/>
            <a:ext cx="72360" cy="203400"/>
            <a:chOff x="943680" y="5799347"/>
            <a:chExt cx="7236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354A9F0-77F0-C0C4-EE6E-1F53B703609F}"/>
                    </a:ext>
                  </a:extLst>
                </p14:cNvPr>
                <p14:cNvContentPartPr/>
                <p14:nvPr/>
              </p14:nvContentPartPr>
              <p14:xfrm>
                <a:off x="943680" y="5818787"/>
                <a:ext cx="9000" cy="1634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354A9F0-77F0-C0C4-EE6E-1F53B703609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34680" y="5809787"/>
                  <a:ext cx="26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BD9B413-083B-C58F-C50A-939292AB0DB7}"/>
                    </a:ext>
                  </a:extLst>
                </p14:cNvPr>
                <p14:cNvContentPartPr/>
                <p14:nvPr/>
              </p14:nvContentPartPr>
              <p14:xfrm>
                <a:off x="991920" y="5799347"/>
                <a:ext cx="24120" cy="20340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BD9B413-083B-C58F-C50A-939292AB0DB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82920" y="5790347"/>
                  <a:ext cx="417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D535C30-4503-FC08-2EC7-F8339683DA49}"/>
                    </a:ext>
                  </a:extLst>
                </p14:cNvPr>
                <p14:cNvContentPartPr/>
                <p14:nvPr/>
              </p14:nvContentPartPr>
              <p14:xfrm>
                <a:off x="958080" y="5918507"/>
                <a:ext cx="53640" cy="32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D535C30-4503-FC08-2EC7-F8339683DA4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49080" y="5909507"/>
                  <a:ext cx="712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63F10A2E-AB04-8864-6220-9FCA17E00B8A}"/>
              </a:ext>
            </a:extLst>
          </p:cNvPr>
          <p:cNvGrpSpPr/>
          <p:nvPr/>
        </p:nvGrpSpPr>
        <p:grpSpPr>
          <a:xfrm>
            <a:off x="2464320" y="5490107"/>
            <a:ext cx="178200" cy="201960"/>
            <a:chOff x="2464320" y="5490107"/>
            <a:chExt cx="178200" cy="20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1316B27-D051-71B1-1A62-AF4DCFFEBA91}"/>
                    </a:ext>
                  </a:extLst>
                </p14:cNvPr>
                <p14:cNvContentPartPr/>
                <p14:nvPr/>
              </p14:nvContentPartPr>
              <p14:xfrm>
                <a:off x="2532000" y="5490107"/>
                <a:ext cx="50040" cy="2019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1316B27-D051-71B1-1A62-AF4DCFFEBA9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523000" y="5481123"/>
                  <a:ext cx="67680" cy="219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AB7C2AE-9B98-7237-7902-8F71FF464849}"/>
                    </a:ext>
                  </a:extLst>
                </p14:cNvPr>
                <p14:cNvContentPartPr/>
                <p14:nvPr/>
              </p14:nvContentPartPr>
              <p14:xfrm>
                <a:off x="2464320" y="5564627"/>
                <a:ext cx="178200" cy="61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AB7C2AE-9B98-7237-7902-8F71FF46484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455320" y="5555627"/>
                  <a:ext cx="1958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93C0F371-A3A9-686C-70E9-D45067447E05}"/>
              </a:ext>
            </a:extLst>
          </p:cNvPr>
          <p:cNvGrpSpPr/>
          <p:nvPr/>
        </p:nvGrpSpPr>
        <p:grpSpPr>
          <a:xfrm>
            <a:off x="2974440" y="5173667"/>
            <a:ext cx="927000" cy="577080"/>
            <a:chOff x="2974440" y="5173667"/>
            <a:chExt cx="927000" cy="57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54F80F2-696C-2C1F-52D4-46D92F75D405}"/>
                    </a:ext>
                  </a:extLst>
                </p14:cNvPr>
                <p14:cNvContentPartPr/>
                <p14:nvPr/>
              </p14:nvContentPartPr>
              <p14:xfrm>
                <a:off x="3280440" y="5423867"/>
                <a:ext cx="171720" cy="2268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54F80F2-696C-2C1F-52D4-46D92F75D40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271440" y="5414853"/>
                  <a:ext cx="189360" cy="2444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16F4EBA-977A-91F5-AAC2-2262D768C69E}"/>
                    </a:ext>
                  </a:extLst>
                </p14:cNvPr>
                <p14:cNvContentPartPr/>
                <p14:nvPr/>
              </p14:nvContentPartPr>
              <p14:xfrm>
                <a:off x="3512280" y="5404067"/>
                <a:ext cx="99360" cy="2376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16F4EBA-977A-91F5-AAC2-2262D768C69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503247" y="5395067"/>
                  <a:ext cx="117064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98B1224-829B-5691-296E-EF5559B5D866}"/>
                    </a:ext>
                  </a:extLst>
                </p14:cNvPr>
                <p14:cNvContentPartPr/>
                <p14:nvPr/>
              </p14:nvContentPartPr>
              <p14:xfrm>
                <a:off x="3542160" y="5511707"/>
                <a:ext cx="106560" cy="162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98B1224-829B-5691-296E-EF5559B5D86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533160" y="5502707"/>
                  <a:ext cx="124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52D7D2E-11A7-FAAF-A7C8-D4586A59BAB1}"/>
                    </a:ext>
                  </a:extLst>
                </p14:cNvPr>
                <p14:cNvContentPartPr/>
                <p14:nvPr/>
              </p14:nvContentPartPr>
              <p14:xfrm>
                <a:off x="3547920" y="5592347"/>
                <a:ext cx="146160" cy="486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52D7D2E-11A7-FAAF-A7C8-D4586A59BAB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538920" y="5583347"/>
                  <a:ext cx="1638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76241F1-E534-7C86-8CF9-F57BD5811FE9}"/>
                    </a:ext>
                  </a:extLst>
                </p14:cNvPr>
                <p14:cNvContentPartPr/>
                <p14:nvPr/>
              </p14:nvContentPartPr>
              <p14:xfrm>
                <a:off x="3766800" y="5384627"/>
                <a:ext cx="134640" cy="2660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76241F1-E534-7C86-8CF9-F57BD5811FE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757800" y="5375639"/>
                  <a:ext cx="152280" cy="283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3042C09-97D6-7F11-EF51-49AF452AA0CD}"/>
                    </a:ext>
                  </a:extLst>
                </p14:cNvPr>
                <p14:cNvContentPartPr/>
                <p14:nvPr/>
              </p14:nvContentPartPr>
              <p14:xfrm>
                <a:off x="3728280" y="5523947"/>
                <a:ext cx="128520" cy="93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3042C09-97D6-7F11-EF51-49AF452AA0C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719280" y="5514947"/>
                  <a:ext cx="146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DE66AAD-03E8-6871-6419-3F28D0D2CA28}"/>
                    </a:ext>
                  </a:extLst>
                </p14:cNvPr>
                <p14:cNvContentPartPr/>
                <p14:nvPr/>
              </p14:nvContentPartPr>
              <p14:xfrm>
                <a:off x="3252360" y="5325587"/>
                <a:ext cx="27360" cy="316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DE66AAD-03E8-6871-6419-3F28D0D2CA2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243240" y="5316587"/>
                  <a:ext cx="45235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F0854B2-C45B-FB80-B5D7-804EDC20F7C0}"/>
                    </a:ext>
                  </a:extLst>
                </p14:cNvPr>
                <p14:cNvContentPartPr/>
                <p14:nvPr/>
              </p14:nvContentPartPr>
              <p14:xfrm>
                <a:off x="3345960" y="5307587"/>
                <a:ext cx="28800" cy="309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F0854B2-C45B-FB80-B5D7-804EDC20F7C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336960" y="5298481"/>
                  <a:ext cx="46440" cy="488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ABD3B1D-5AC9-9552-AB0A-16A3D870AC46}"/>
                    </a:ext>
                  </a:extLst>
                </p14:cNvPr>
                <p14:cNvContentPartPr/>
                <p14:nvPr/>
              </p14:nvContentPartPr>
              <p14:xfrm>
                <a:off x="3176760" y="5491547"/>
                <a:ext cx="22680" cy="252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ABD3B1D-5AC9-9552-AB0A-16A3D870AC4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167760" y="5482547"/>
                  <a:ext cx="40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AEE857B-7F87-1207-A974-2A039EE653B8}"/>
                    </a:ext>
                  </a:extLst>
                </p14:cNvPr>
                <p14:cNvContentPartPr/>
                <p14:nvPr/>
              </p14:nvContentPartPr>
              <p14:xfrm>
                <a:off x="3180360" y="5576507"/>
                <a:ext cx="23040" cy="183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AEE857B-7F87-1207-A974-2A039EE653B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171217" y="5567507"/>
                  <a:ext cx="40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C99FFAA-3BE7-2E3C-1B6B-0426DC7C388A}"/>
                    </a:ext>
                  </a:extLst>
                </p14:cNvPr>
                <p14:cNvContentPartPr/>
                <p14:nvPr/>
              </p14:nvContentPartPr>
              <p14:xfrm>
                <a:off x="3305280" y="5716907"/>
                <a:ext cx="34560" cy="2880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C99FFAA-3BE7-2E3C-1B6B-0426DC7C388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296373" y="5707907"/>
                  <a:ext cx="52018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3989BA2-96B3-4FC6-12E4-8EE55868D45C}"/>
                    </a:ext>
                  </a:extLst>
                </p14:cNvPr>
                <p14:cNvContentPartPr/>
                <p14:nvPr/>
              </p14:nvContentPartPr>
              <p14:xfrm>
                <a:off x="3395640" y="5716547"/>
                <a:ext cx="28440" cy="342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3989BA2-96B3-4FC6-12E4-8EE55868D45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386640" y="5707547"/>
                  <a:ext cx="46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B99B426-D908-74B1-76D9-795A53ED8649}"/>
                    </a:ext>
                  </a:extLst>
                </p14:cNvPr>
                <p14:cNvContentPartPr/>
                <p14:nvPr/>
              </p14:nvContentPartPr>
              <p14:xfrm>
                <a:off x="3012600" y="5262587"/>
                <a:ext cx="70200" cy="273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B99B426-D908-74B1-76D9-795A53ED864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003600" y="5253587"/>
                  <a:ext cx="87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804E206-D227-590A-C2D3-205A4E246E83}"/>
                    </a:ext>
                  </a:extLst>
                </p14:cNvPr>
                <p14:cNvContentPartPr/>
                <p14:nvPr/>
              </p14:nvContentPartPr>
              <p14:xfrm>
                <a:off x="2974440" y="5173667"/>
                <a:ext cx="187200" cy="17892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804E206-D227-590A-C2D3-205A4E246E8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965440" y="5164667"/>
                  <a:ext cx="204840" cy="19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C9592576-4C44-52C7-3079-8A04728E06EB}"/>
                  </a:ext>
                </a:extLst>
              </p14:cNvPr>
              <p14:cNvContentPartPr/>
              <p14:nvPr/>
            </p14:nvContentPartPr>
            <p14:xfrm>
              <a:off x="4425960" y="5396867"/>
              <a:ext cx="996120" cy="214560"/>
            </p14:xfrm>
          </p:contentPart>
        </mc:Choice>
        <mc:Fallback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C9592576-4C44-52C7-3079-8A04728E06EB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416960" y="5387852"/>
                <a:ext cx="1013760" cy="232230"/>
              </a:xfrm>
              <a:prstGeom prst="rect">
                <a:avLst/>
              </a:prstGeom>
            </p:spPr>
          </p:pic>
        </mc:Fallback>
      </mc:AlternateContent>
      <p:grpSp>
        <p:nvGrpSpPr>
          <p:cNvPr id="304" name="Group 303">
            <a:extLst>
              <a:ext uri="{FF2B5EF4-FFF2-40B4-BE49-F238E27FC236}">
                <a16:creationId xmlns:a16="http://schemas.microsoft.com/office/drawing/2014/main" id="{62D83627-867C-1CBA-EEBE-9E13EA4F12E4}"/>
              </a:ext>
            </a:extLst>
          </p:cNvPr>
          <p:cNvGrpSpPr/>
          <p:nvPr/>
        </p:nvGrpSpPr>
        <p:grpSpPr>
          <a:xfrm>
            <a:off x="6545280" y="5996987"/>
            <a:ext cx="108000" cy="163440"/>
            <a:chOff x="6545280" y="5996987"/>
            <a:chExt cx="108000" cy="16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9CAD233-3B38-52C5-FC16-1C048D36AC37}"/>
                    </a:ext>
                  </a:extLst>
                </p14:cNvPr>
                <p14:cNvContentPartPr/>
                <p14:nvPr/>
              </p14:nvContentPartPr>
              <p14:xfrm>
                <a:off x="6545280" y="6017867"/>
                <a:ext cx="19080" cy="1425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9CAD233-3B38-52C5-FC16-1C048D36AC3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536280" y="6008867"/>
                  <a:ext cx="36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CEB4A45-E1DE-4B39-BB03-BF8AEF0D5C5F}"/>
                    </a:ext>
                  </a:extLst>
                </p14:cNvPr>
                <p14:cNvContentPartPr/>
                <p14:nvPr/>
              </p14:nvContentPartPr>
              <p14:xfrm>
                <a:off x="6609720" y="5996987"/>
                <a:ext cx="43560" cy="15192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CEB4A45-E1DE-4B39-BB03-BF8AEF0D5C5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600794" y="5987966"/>
                  <a:ext cx="61055" cy="169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CB24A53-AE8C-7A4C-B6CD-1FBCADC6F022}"/>
                    </a:ext>
                  </a:extLst>
                </p14:cNvPr>
                <p14:cNvContentPartPr/>
                <p14:nvPr/>
              </p14:nvContentPartPr>
              <p14:xfrm>
                <a:off x="6561480" y="6070787"/>
                <a:ext cx="79920" cy="1332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CB24A53-AE8C-7A4C-B6CD-1FBCADC6F02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552480" y="6061787"/>
                  <a:ext cx="975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4E01CD32-4B46-FDAD-1E49-2DB492CC5421}"/>
              </a:ext>
            </a:extLst>
          </p:cNvPr>
          <p:cNvGrpSpPr/>
          <p:nvPr/>
        </p:nvGrpSpPr>
        <p:grpSpPr>
          <a:xfrm>
            <a:off x="5802240" y="4938587"/>
            <a:ext cx="1466280" cy="965880"/>
            <a:chOff x="5802240" y="4938587"/>
            <a:chExt cx="1466280" cy="96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F469FED-8E2F-65E7-88FE-F834ABA59DBE}"/>
                    </a:ext>
                  </a:extLst>
                </p14:cNvPr>
                <p14:cNvContentPartPr/>
                <p14:nvPr/>
              </p14:nvContentPartPr>
              <p14:xfrm>
                <a:off x="6101760" y="5014187"/>
                <a:ext cx="126000" cy="13716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F469FED-8E2F-65E7-88FE-F834ABA59DB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092760" y="5005187"/>
                  <a:ext cx="143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B2DFD2C-5522-439F-CA1F-C84206F26C5A}"/>
                    </a:ext>
                  </a:extLst>
                </p14:cNvPr>
                <p14:cNvContentPartPr/>
                <p14:nvPr/>
              </p14:nvContentPartPr>
              <p14:xfrm>
                <a:off x="5802240" y="5486867"/>
                <a:ext cx="1466280" cy="2386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B2DFD2C-5522-439F-CA1F-C84206F26C5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793240" y="5477853"/>
                  <a:ext cx="1483920" cy="256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8EC2F03-C094-B3F4-132C-27E2E4651C4E}"/>
                    </a:ext>
                  </a:extLst>
                </p14:cNvPr>
                <p14:cNvContentPartPr/>
                <p14:nvPr/>
              </p14:nvContentPartPr>
              <p14:xfrm>
                <a:off x="6119400" y="5248907"/>
                <a:ext cx="53640" cy="2505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8EC2F03-C094-B3F4-132C-27E2E4651C4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110400" y="5239920"/>
                  <a:ext cx="71280" cy="2681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C835E6C-9936-6C26-5481-33217B75AE1F}"/>
                    </a:ext>
                  </a:extLst>
                </p14:cNvPr>
                <p14:cNvContentPartPr/>
                <p14:nvPr/>
              </p14:nvContentPartPr>
              <p14:xfrm>
                <a:off x="6198600" y="5241347"/>
                <a:ext cx="39960" cy="2397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C835E6C-9936-6C26-5481-33217B75AE1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189600" y="5232347"/>
                  <a:ext cx="576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E64292B-4431-5464-93B8-E7B476F7E270}"/>
                    </a:ext>
                  </a:extLst>
                </p14:cNvPr>
                <p14:cNvContentPartPr/>
                <p14:nvPr/>
              </p14:nvContentPartPr>
              <p14:xfrm>
                <a:off x="6851280" y="5291747"/>
                <a:ext cx="31320" cy="22464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E64292B-4431-5464-93B8-E7B476F7E27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42280" y="5282747"/>
                  <a:ext cx="48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E19F209F-550D-2389-3F1A-27F7C8B8BA60}"/>
                    </a:ext>
                  </a:extLst>
                </p14:cNvPr>
                <p14:cNvContentPartPr/>
                <p14:nvPr/>
              </p14:nvContentPartPr>
              <p14:xfrm>
                <a:off x="6944160" y="5268347"/>
                <a:ext cx="19080" cy="19872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E19F209F-550D-2389-3F1A-27F7C8B8BA6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935160" y="5259347"/>
                  <a:ext cx="367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2ED0303-89F5-7A24-4444-6032D1D6841D}"/>
                    </a:ext>
                  </a:extLst>
                </p14:cNvPr>
                <p14:cNvContentPartPr/>
                <p14:nvPr/>
              </p14:nvContentPartPr>
              <p14:xfrm>
                <a:off x="6852360" y="4938587"/>
                <a:ext cx="139680" cy="16920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2ED0303-89F5-7A24-4444-6032D1D6841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843337" y="4929587"/>
                  <a:ext cx="157366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448D8FC-30AA-76A8-DB6B-499B0D220BDC}"/>
                    </a:ext>
                  </a:extLst>
                </p14:cNvPr>
                <p14:cNvContentPartPr/>
                <p14:nvPr/>
              </p14:nvContentPartPr>
              <p14:xfrm>
                <a:off x="6555000" y="5674787"/>
                <a:ext cx="42840" cy="2296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448D8FC-30AA-76A8-DB6B-499B0D220BD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546075" y="5665787"/>
                  <a:ext cx="60333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C16091D6-0F93-1CC3-CE2F-7246F7356C65}"/>
                    </a:ext>
                  </a:extLst>
                </p14:cNvPr>
                <p14:cNvContentPartPr/>
                <p14:nvPr/>
              </p14:nvContentPartPr>
              <p14:xfrm>
                <a:off x="6516480" y="5494787"/>
                <a:ext cx="38520" cy="3456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C16091D6-0F93-1CC3-CE2F-7246F7356C6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507480" y="5485787"/>
                  <a:ext cx="56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C7A7C58-492A-1645-E4CB-4D21CEE5E2BC}"/>
                    </a:ext>
                  </a:extLst>
                </p14:cNvPr>
                <p14:cNvContentPartPr/>
                <p14:nvPr/>
              </p14:nvContentPartPr>
              <p14:xfrm>
                <a:off x="6605040" y="5492987"/>
                <a:ext cx="37080" cy="3348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C7A7C58-492A-1645-E4CB-4D21CEE5E2B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596040" y="5483987"/>
                  <a:ext cx="54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34D274B-A878-1294-9285-51D5453C94D6}"/>
                    </a:ext>
                  </a:extLst>
                </p14:cNvPr>
                <p14:cNvContentPartPr/>
                <p14:nvPr/>
              </p14:nvContentPartPr>
              <p14:xfrm>
                <a:off x="6506760" y="5312627"/>
                <a:ext cx="97560" cy="1368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34D274B-A878-1294-9285-51D5453C94D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497760" y="5303627"/>
                  <a:ext cx="115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0FA4B75-8116-6311-A84C-CA7C1CA10AE1}"/>
                    </a:ext>
                  </a:extLst>
                </p14:cNvPr>
                <p14:cNvContentPartPr/>
                <p14:nvPr/>
              </p14:nvContentPartPr>
              <p14:xfrm>
                <a:off x="6450960" y="5229467"/>
                <a:ext cx="195840" cy="17964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0FA4B75-8116-6311-A84C-CA7C1CA10AE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441943" y="5220485"/>
                  <a:ext cx="213512" cy="1972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B8ED1809-F6EB-1D3E-A492-59F61D6D1536}"/>
              </a:ext>
            </a:extLst>
          </p:cNvPr>
          <p:cNvGrpSpPr/>
          <p:nvPr/>
        </p:nvGrpSpPr>
        <p:grpSpPr>
          <a:xfrm>
            <a:off x="7820040" y="5485787"/>
            <a:ext cx="105480" cy="192240"/>
            <a:chOff x="7820040" y="5485787"/>
            <a:chExt cx="105480" cy="1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634819C6-B84A-11E5-FF4C-48D368AC8807}"/>
                    </a:ext>
                  </a:extLst>
                </p14:cNvPr>
                <p14:cNvContentPartPr/>
                <p14:nvPr/>
              </p14:nvContentPartPr>
              <p14:xfrm>
                <a:off x="7828320" y="5485787"/>
                <a:ext cx="52200" cy="19224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634819C6-B84A-11E5-FF4C-48D368AC880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819320" y="5476787"/>
                  <a:ext cx="698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8E0266E6-1D41-0C48-CDA0-BB9046845A25}"/>
                    </a:ext>
                  </a:extLst>
                </p14:cNvPr>
                <p14:cNvContentPartPr/>
                <p14:nvPr/>
              </p14:nvContentPartPr>
              <p14:xfrm>
                <a:off x="7820040" y="5566067"/>
                <a:ext cx="105480" cy="1908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8E0266E6-1D41-0C48-CDA0-BB9046845A2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811040" y="5557067"/>
                  <a:ext cx="1231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223F8676-1D09-2DEC-37F4-06C58EF328CC}"/>
              </a:ext>
            </a:extLst>
          </p:cNvPr>
          <p:cNvGrpSpPr/>
          <p:nvPr/>
        </p:nvGrpSpPr>
        <p:grpSpPr>
          <a:xfrm>
            <a:off x="8351760" y="5391827"/>
            <a:ext cx="919440" cy="285120"/>
            <a:chOff x="8351760" y="5391827"/>
            <a:chExt cx="919440" cy="28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3AB4D68A-666B-4A35-23E8-861C73EFE065}"/>
                    </a:ext>
                  </a:extLst>
                </p14:cNvPr>
                <p14:cNvContentPartPr/>
                <p14:nvPr/>
              </p14:nvContentPartPr>
              <p14:xfrm>
                <a:off x="8351760" y="5444387"/>
                <a:ext cx="32400" cy="2325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3AB4D68A-666B-4A35-23E8-861C73EFE06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342760" y="5435387"/>
                  <a:ext cx="500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F91E7ED0-20D8-B412-5F79-1156DAEE2358}"/>
                    </a:ext>
                  </a:extLst>
                </p14:cNvPr>
                <p14:cNvContentPartPr/>
                <p14:nvPr/>
              </p14:nvContentPartPr>
              <p14:xfrm>
                <a:off x="8462280" y="5429627"/>
                <a:ext cx="72360" cy="23364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F91E7ED0-20D8-B412-5F79-1156DAEE235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453280" y="5420627"/>
                  <a:ext cx="900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FC366EF5-0FC7-DF1D-A515-BAFC4C1C57F8}"/>
                    </a:ext>
                  </a:extLst>
                </p14:cNvPr>
                <p14:cNvContentPartPr/>
                <p14:nvPr/>
              </p14:nvContentPartPr>
              <p14:xfrm>
                <a:off x="8391720" y="5551667"/>
                <a:ext cx="118440" cy="61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FC366EF5-0FC7-DF1D-A515-BAFC4C1C57F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382720" y="5542667"/>
                  <a:ext cx="13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0594A7DA-FEB0-7BF4-A372-9008058294EA}"/>
                    </a:ext>
                  </a:extLst>
                </p14:cNvPr>
                <p14:cNvContentPartPr/>
                <p14:nvPr/>
              </p14:nvContentPartPr>
              <p14:xfrm>
                <a:off x="8592600" y="5437547"/>
                <a:ext cx="202320" cy="20988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0594A7DA-FEB0-7BF4-A372-9008058294E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583584" y="5428547"/>
                  <a:ext cx="219991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B6C8EE4-C382-7AD7-916A-2D412B73AC5E}"/>
                    </a:ext>
                  </a:extLst>
                </p14:cNvPr>
                <p14:cNvContentPartPr/>
                <p14:nvPr/>
              </p14:nvContentPartPr>
              <p14:xfrm>
                <a:off x="8877720" y="5420267"/>
                <a:ext cx="121680" cy="19980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B6C8EE4-C382-7AD7-916A-2D412B73AC5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868720" y="5411267"/>
                  <a:ext cx="139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945680E-6E0D-5721-EEB4-C231B60F4FC2}"/>
                    </a:ext>
                  </a:extLst>
                </p14:cNvPr>
                <p14:cNvContentPartPr/>
                <p14:nvPr/>
              </p14:nvContentPartPr>
              <p14:xfrm>
                <a:off x="8908320" y="5511347"/>
                <a:ext cx="123120" cy="1476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A945680E-6E0D-5721-EEB4-C231B60F4FC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899320" y="5502347"/>
                  <a:ext cx="140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D133181-4AD3-BEA1-327C-44CCAD27DEF8}"/>
                    </a:ext>
                  </a:extLst>
                </p14:cNvPr>
                <p14:cNvContentPartPr/>
                <p14:nvPr/>
              </p14:nvContentPartPr>
              <p14:xfrm>
                <a:off x="8901120" y="5584067"/>
                <a:ext cx="156240" cy="4572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D133181-4AD3-BEA1-327C-44CCAD27DEF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892120" y="5575067"/>
                  <a:ext cx="173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C774C415-00BA-F817-74C3-920972B10A23}"/>
                    </a:ext>
                  </a:extLst>
                </p14:cNvPr>
                <p14:cNvContentPartPr/>
                <p14:nvPr/>
              </p14:nvContentPartPr>
              <p14:xfrm>
                <a:off x="9138720" y="5391827"/>
                <a:ext cx="132480" cy="21312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C774C415-00BA-F817-74C3-920972B10A2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129720" y="5382827"/>
                  <a:ext cx="150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F6A7A02-730E-9041-0170-64A38EAA6916}"/>
                    </a:ext>
                  </a:extLst>
                </p14:cNvPr>
                <p14:cNvContentPartPr/>
                <p14:nvPr/>
              </p14:nvContentPartPr>
              <p14:xfrm>
                <a:off x="9080040" y="5479307"/>
                <a:ext cx="174960" cy="864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F6A7A02-730E-9041-0170-64A38EAA691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071040" y="5470307"/>
                  <a:ext cx="192600" cy="2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0366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7915-5037-D555-9D11-AD72387DE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Alpha-halogenation								(21.2)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920FC02-3163-3706-3903-383A9A97B4B5}"/>
              </a:ext>
            </a:extLst>
          </p:cNvPr>
          <p:cNvGrpSpPr/>
          <p:nvPr/>
        </p:nvGrpSpPr>
        <p:grpSpPr>
          <a:xfrm>
            <a:off x="838200" y="1083429"/>
            <a:ext cx="458640" cy="255240"/>
            <a:chOff x="203171" y="847244"/>
            <a:chExt cx="45864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26A2100-F127-EBA8-1CB4-7169D3F0B567}"/>
                    </a:ext>
                  </a:extLst>
                </p14:cNvPr>
                <p14:cNvContentPartPr/>
                <p14:nvPr/>
              </p14:nvContentPartPr>
              <p14:xfrm>
                <a:off x="281291" y="866324"/>
                <a:ext cx="50760" cy="222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26A2100-F127-EBA8-1CB4-7169D3F0B56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2291" y="857324"/>
                  <a:ext cx="684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80C90F5-2840-4C40-295A-DCAB0CB12B40}"/>
                    </a:ext>
                  </a:extLst>
                </p14:cNvPr>
                <p14:cNvContentPartPr/>
                <p14:nvPr/>
              </p14:nvContentPartPr>
              <p14:xfrm>
                <a:off x="243131" y="1057844"/>
                <a:ext cx="192240" cy="42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80C90F5-2840-4C40-295A-DCAB0CB12B4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4148" y="1048844"/>
                  <a:ext cx="209847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0AF3DC9-C9CC-4E60-C2EE-6BB59B5864F6}"/>
                    </a:ext>
                  </a:extLst>
                </p14:cNvPr>
                <p14:cNvContentPartPr/>
                <p14:nvPr/>
              </p14:nvContentPartPr>
              <p14:xfrm>
                <a:off x="203171" y="847244"/>
                <a:ext cx="217800" cy="19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0AF3DC9-C9CC-4E60-C2EE-6BB59B5864F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4186" y="838244"/>
                  <a:ext cx="235411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ACFDF2A-2AEA-284D-6BD1-2C3E7AE89712}"/>
                    </a:ext>
                  </a:extLst>
                </p14:cNvPr>
                <p14:cNvContentPartPr/>
                <p14:nvPr/>
              </p14:nvContentPartPr>
              <p14:xfrm>
                <a:off x="513131" y="989084"/>
                <a:ext cx="148680" cy="113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ACFDF2A-2AEA-284D-6BD1-2C3E7AE8971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4109" y="980084"/>
                  <a:ext cx="166363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3E7F09-1C79-DAF4-632A-F8AC271BE523}"/>
              </a:ext>
            </a:extLst>
          </p:cNvPr>
          <p:cNvGrpSpPr/>
          <p:nvPr/>
        </p:nvGrpSpPr>
        <p:grpSpPr>
          <a:xfrm>
            <a:off x="1577640" y="1110069"/>
            <a:ext cx="758520" cy="227880"/>
            <a:chOff x="942611" y="873884"/>
            <a:chExt cx="75852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267BC57-13CC-1938-48E4-96E680CC349D}"/>
                    </a:ext>
                  </a:extLst>
                </p14:cNvPr>
                <p14:cNvContentPartPr/>
                <p14:nvPr/>
              </p14:nvContentPartPr>
              <p14:xfrm>
                <a:off x="942611" y="979724"/>
                <a:ext cx="130680" cy="106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267BC57-13CC-1938-48E4-96E680CC349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3611" y="970724"/>
                  <a:ext cx="148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198A05F-79B7-FDC6-A71E-D28D2AF00067}"/>
                    </a:ext>
                  </a:extLst>
                </p14:cNvPr>
                <p14:cNvContentPartPr/>
                <p14:nvPr/>
              </p14:nvContentPartPr>
              <p14:xfrm>
                <a:off x="1108931" y="995204"/>
                <a:ext cx="137880" cy="106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198A05F-79B7-FDC6-A71E-D28D2AF0006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99931" y="986204"/>
                  <a:ext cx="155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C9A7D36-082E-6C52-6CE2-C3E6BEB696AE}"/>
                    </a:ext>
                  </a:extLst>
                </p14:cNvPr>
                <p14:cNvContentPartPr/>
                <p14:nvPr/>
              </p14:nvContentPartPr>
              <p14:xfrm>
                <a:off x="1265891" y="954164"/>
                <a:ext cx="38520" cy="109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C9A7D36-082E-6C52-6CE2-C3E6BEB696A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56806" y="945134"/>
                  <a:ext cx="56326" cy="127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81C534C-4C35-8024-F330-E2382D811C7C}"/>
                    </a:ext>
                  </a:extLst>
                </p14:cNvPr>
                <p14:cNvContentPartPr/>
                <p14:nvPr/>
              </p14:nvContentPartPr>
              <p14:xfrm>
                <a:off x="1365971" y="873884"/>
                <a:ext cx="88200" cy="200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81C534C-4C35-8024-F330-E2382D811C7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57008" y="864868"/>
                  <a:ext cx="105768" cy="218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15E677-0AC0-5F1F-0017-31DF1D77EA2C}"/>
                    </a:ext>
                  </a:extLst>
                </p14:cNvPr>
                <p14:cNvContentPartPr/>
                <p14:nvPr/>
              </p14:nvContentPartPr>
              <p14:xfrm>
                <a:off x="1494491" y="934004"/>
                <a:ext cx="45000" cy="122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15E677-0AC0-5F1F-0017-31DF1D77EA2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85491" y="925004"/>
                  <a:ext cx="62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1C7FF25-C699-DD70-B651-86631A1DBE9D}"/>
                    </a:ext>
                  </a:extLst>
                </p14:cNvPr>
                <p14:cNvContentPartPr/>
                <p14:nvPr/>
              </p14:nvContentPartPr>
              <p14:xfrm>
                <a:off x="1593851" y="958124"/>
                <a:ext cx="107280" cy="109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1C7FF25-C699-DD70-B651-86631A1DBE9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84851" y="949124"/>
                  <a:ext cx="12492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27EFE49-7BA6-E6C2-A180-CF03EC3B9651}"/>
              </a:ext>
            </a:extLst>
          </p:cNvPr>
          <p:cNvGrpSpPr/>
          <p:nvPr/>
        </p:nvGrpSpPr>
        <p:grpSpPr>
          <a:xfrm>
            <a:off x="2627760" y="1072629"/>
            <a:ext cx="1221120" cy="257760"/>
            <a:chOff x="1992731" y="836444"/>
            <a:chExt cx="1221120" cy="2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E2F79CA-E361-036D-7A0D-AA1210BA59F1}"/>
                    </a:ext>
                  </a:extLst>
                </p14:cNvPr>
                <p14:cNvContentPartPr/>
                <p14:nvPr/>
              </p14:nvContentPartPr>
              <p14:xfrm>
                <a:off x="1992731" y="966764"/>
                <a:ext cx="107280" cy="127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E2F79CA-E361-036D-7A0D-AA1210BA59F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83731" y="957739"/>
                  <a:ext cx="124920" cy="1451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76A34A7-23CC-AA37-E291-EEE5A73305A4}"/>
                    </a:ext>
                  </a:extLst>
                </p14:cNvPr>
                <p14:cNvContentPartPr/>
                <p14:nvPr/>
              </p14:nvContentPartPr>
              <p14:xfrm>
                <a:off x="2097491" y="988004"/>
                <a:ext cx="98640" cy="97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76A34A7-23CC-AA37-E291-EEE5A73305A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88491" y="979004"/>
                  <a:ext cx="116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67D1505-918A-FB98-D380-2BA25D2C7426}"/>
                    </a:ext>
                  </a:extLst>
                </p14:cNvPr>
                <p14:cNvContentPartPr/>
                <p14:nvPr/>
              </p14:nvContentPartPr>
              <p14:xfrm>
                <a:off x="2220971" y="978644"/>
                <a:ext cx="109080" cy="101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67D1505-918A-FB98-D380-2BA25D2C742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11941" y="969676"/>
                  <a:ext cx="126778" cy="1190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369B738-1789-75C7-483F-5B08B7F85C6F}"/>
                    </a:ext>
                  </a:extLst>
                </p14:cNvPr>
                <p14:cNvContentPartPr/>
                <p14:nvPr/>
              </p14:nvContentPartPr>
              <p14:xfrm>
                <a:off x="2371091" y="853364"/>
                <a:ext cx="82800" cy="209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369B738-1789-75C7-483F-5B08B7F85C6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62091" y="844364"/>
                  <a:ext cx="100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428C575-74D5-2717-6DD0-2225909171D5}"/>
                    </a:ext>
                  </a:extLst>
                </p14:cNvPr>
                <p14:cNvContentPartPr/>
                <p14:nvPr/>
              </p14:nvContentPartPr>
              <p14:xfrm>
                <a:off x="2511851" y="909884"/>
                <a:ext cx="18000" cy="133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428C575-74D5-2717-6DD0-2225909171D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02851" y="900884"/>
                  <a:ext cx="35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CEA9EAC-AF51-EA4E-95B2-F53AB268D414}"/>
                    </a:ext>
                  </a:extLst>
                </p14:cNvPr>
                <p14:cNvContentPartPr/>
                <p14:nvPr/>
              </p14:nvContentPartPr>
              <p14:xfrm>
                <a:off x="2576651" y="836444"/>
                <a:ext cx="52920" cy="2502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CEA9EAC-AF51-EA4E-95B2-F53AB268D41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67651" y="827444"/>
                  <a:ext cx="705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9347F30-8E4D-AC06-73EF-A2A368ECA99C}"/>
                    </a:ext>
                  </a:extLst>
                </p14:cNvPr>
                <p14:cNvContentPartPr/>
                <p14:nvPr/>
              </p14:nvContentPartPr>
              <p14:xfrm>
                <a:off x="2573771" y="956324"/>
                <a:ext cx="161280" cy="76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9347F30-8E4D-AC06-73EF-A2A368ECA99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64751" y="947324"/>
                  <a:ext cx="178959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0F2C1B7-8242-046E-788E-0BB4D17DACB6}"/>
                    </a:ext>
                  </a:extLst>
                </p14:cNvPr>
                <p14:cNvContentPartPr/>
                <p14:nvPr/>
              </p14:nvContentPartPr>
              <p14:xfrm>
                <a:off x="2735771" y="894404"/>
                <a:ext cx="114120" cy="152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0F2C1B7-8242-046E-788E-0BB4D17DACB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26771" y="885404"/>
                  <a:ext cx="131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BDC866C-1529-12C9-DC4D-EB99CD387F6A}"/>
                    </a:ext>
                  </a:extLst>
                </p14:cNvPr>
                <p14:cNvContentPartPr/>
                <p14:nvPr/>
              </p14:nvContentPartPr>
              <p14:xfrm>
                <a:off x="2883731" y="913124"/>
                <a:ext cx="118080" cy="144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BDC866C-1529-12C9-DC4D-EB99CD387F6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74731" y="904124"/>
                  <a:ext cx="135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83B7C4B-0258-4185-E19F-8F1F37EA9227}"/>
                    </a:ext>
                  </a:extLst>
                </p14:cNvPr>
                <p14:cNvContentPartPr/>
                <p14:nvPr/>
              </p14:nvContentPartPr>
              <p14:xfrm>
                <a:off x="3048971" y="912044"/>
                <a:ext cx="68400" cy="147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83B7C4B-0258-4185-E19F-8F1F37EA922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39971" y="903044"/>
                  <a:ext cx="86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B667363-FC24-DB53-1FE0-5AB38A243333}"/>
                    </a:ext>
                  </a:extLst>
                </p14:cNvPr>
                <p14:cNvContentPartPr/>
                <p14:nvPr/>
              </p14:nvContentPartPr>
              <p14:xfrm>
                <a:off x="3180371" y="927524"/>
                <a:ext cx="23400" cy="34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B667363-FC24-DB53-1FE0-5AB38A24333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71230" y="918428"/>
                  <a:ext cx="41316" cy="52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D87A424-9857-4284-5D58-EF56782AA9E9}"/>
                    </a:ext>
                  </a:extLst>
                </p14:cNvPr>
                <p14:cNvContentPartPr/>
                <p14:nvPr/>
              </p14:nvContentPartPr>
              <p14:xfrm>
                <a:off x="3184331" y="1031204"/>
                <a:ext cx="29520" cy="38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D87A424-9857-4284-5D58-EF56782AA9E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75331" y="1022118"/>
                  <a:ext cx="47160" cy="559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28AB4B1-EF3E-10D1-1B18-909963DED2C7}"/>
              </a:ext>
            </a:extLst>
          </p:cNvPr>
          <p:cNvGrpSpPr/>
          <p:nvPr/>
        </p:nvGrpSpPr>
        <p:grpSpPr>
          <a:xfrm>
            <a:off x="4355040" y="1321389"/>
            <a:ext cx="1107360" cy="1060200"/>
            <a:chOff x="4432331" y="988004"/>
            <a:chExt cx="1107360" cy="106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50AA1E2-DE83-DF0F-AF53-261899A2705D}"/>
                    </a:ext>
                  </a:extLst>
                </p14:cNvPr>
                <p14:cNvContentPartPr/>
                <p14:nvPr/>
              </p14:nvContentPartPr>
              <p14:xfrm>
                <a:off x="4432331" y="988004"/>
                <a:ext cx="1055520" cy="2761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50AA1E2-DE83-DF0F-AF53-261899A2705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23334" y="978992"/>
                  <a:ext cx="1073154" cy="2937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B9B540D-FAD5-94A2-E90C-30926444899D}"/>
                    </a:ext>
                  </a:extLst>
                </p14:cNvPr>
                <p14:cNvContentPartPr/>
                <p14:nvPr/>
              </p14:nvContentPartPr>
              <p14:xfrm>
                <a:off x="4447091" y="1232084"/>
                <a:ext cx="56880" cy="5770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B9B540D-FAD5-94A2-E90C-30926444899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38034" y="1223084"/>
                  <a:ext cx="74632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F532CA5-AEA0-B103-B90C-1CFB9E71D544}"/>
                    </a:ext>
                  </a:extLst>
                </p14:cNvPr>
                <p14:cNvContentPartPr/>
                <p14:nvPr/>
              </p14:nvContentPartPr>
              <p14:xfrm>
                <a:off x="4492811" y="1769924"/>
                <a:ext cx="604080" cy="2653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F532CA5-AEA0-B103-B90C-1CFB9E71D54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83811" y="1760924"/>
                  <a:ext cx="6217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C3EDE93-E123-78F2-93A7-3A71373DF48A}"/>
                    </a:ext>
                  </a:extLst>
                </p14:cNvPr>
                <p14:cNvContentPartPr/>
                <p14:nvPr/>
              </p14:nvContentPartPr>
              <p14:xfrm>
                <a:off x="5086451" y="1867484"/>
                <a:ext cx="421200" cy="1807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C3EDE93-E123-78F2-93A7-3A71373DF48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77451" y="1858484"/>
                  <a:ext cx="438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3D0F901-590C-0F6E-C24B-CE823750EC0F}"/>
                    </a:ext>
                  </a:extLst>
                </p14:cNvPr>
                <p14:cNvContentPartPr/>
                <p14:nvPr/>
              </p14:nvContentPartPr>
              <p14:xfrm>
                <a:off x="5475251" y="1238204"/>
                <a:ext cx="64440" cy="613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3D0F901-590C-0F6E-C24B-CE823750EC0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66251" y="1229204"/>
                  <a:ext cx="82080" cy="63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BF1603E5-15C7-3BAC-6A1C-A6ECDE8C2A18}"/>
                  </a:ext>
                </a:extLst>
              </p14:cNvPr>
              <p14:cNvContentPartPr/>
              <p14:nvPr/>
            </p14:nvContentPartPr>
            <p14:xfrm>
              <a:off x="6170160" y="1596069"/>
              <a:ext cx="1627560" cy="29844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BF1603E5-15C7-3BAC-6A1C-A6ECDE8C2A1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161160" y="1587069"/>
                <a:ext cx="1645200" cy="31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71AD8E4-49B2-BCA6-2F74-8E087C11069F}"/>
              </a:ext>
            </a:extLst>
          </p:cNvPr>
          <p:cNvGrpSpPr/>
          <p:nvPr/>
        </p:nvGrpSpPr>
        <p:grpSpPr>
          <a:xfrm>
            <a:off x="6310560" y="1228149"/>
            <a:ext cx="472680" cy="415080"/>
            <a:chOff x="6387851" y="894764"/>
            <a:chExt cx="472680" cy="41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97824B2-859A-34FD-2011-7FC8BD51626F}"/>
                    </a:ext>
                  </a:extLst>
                </p14:cNvPr>
                <p14:cNvContentPartPr/>
                <p14:nvPr/>
              </p14:nvContentPartPr>
              <p14:xfrm>
                <a:off x="6387851" y="894764"/>
                <a:ext cx="177120" cy="3254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97824B2-859A-34FD-2011-7FC8BD51626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78869" y="885764"/>
                  <a:ext cx="194724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9640EC2-69C9-AC4D-2AED-36FB3F455072}"/>
                    </a:ext>
                  </a:extLst>
                </p14:cNvPr>
                <p14:cNvContentPartPr/>
                <p14:nvPr/>
              </p14:nvContentPartPr>
              <p14:xfrm>
                <a:off x="6595931" y="1050284"/>
                <a:ext cx="97920" cy="1065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9640EC2-69C9-AC4D-2AED-36FB3F45507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86931" y="1041284"/>
                  <a:ext cx="115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B8098D4-C897-578C-6952-E587D897B419}"/>
                    </a:ext>
                  </a:extLst>
                </p14:cNvPr>
                <p14:cNvContentPartPr/>
                <p14:nvPr/>
              </p14:nvContentPartPr>
              <p14:xfrm>
                <a:off x="6593411" y="1054244"/>
                <a:ext cx="19800" cy="1418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B8098D4-C897-578C-6952-E587D897B41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84411" y="1045244"/>
                  <a:ext cx="37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D932FC1-F543-24B1-4A99-76FC39BEBFED}"/>
                    </a:ext>
                  </a:extLst>
                </p14:cNvPr>
                <p14:cNvContentPartPr/>
                <p14:nvPr/>
              </p14:nvContentPartPr>
              <p14:xfrm>
                <a:off x="6687731" y="1165124"/>
                <a:ext cx="172800" cy="1447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D932FC1-F543-24B1-4A99-76FC39BEBFE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78731" y="1156124"/>
                  <a:ext cx="19044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58F479A-AD99-B682-9E7D-575CDF26F61B}"/>
                  </a:ext>
                </a:extLst>
              </p14:cNvPr>
              <p14:cNvContentPartPr/>
              <p14:nvPr/>
            </p14:nvContentPartPr>
            <p14:xfrm>
              <a:off x="6939120" y="1587429"/>
              <a:ext cx="8280" cy="13644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58F479A-AD99-B682-9E7D-575CDF26F61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930120" y="1578429"/>
                <a:ext cx="25920" cy="15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724FF44-6516-9B7E-79C2-EDB2DF201D40}"/>
              </a:ext>
            </a:extLst>
          </p:cNvPr>
          <p:cNvGrpSpPr/>
          <p:nvPr/>
        </p:nvGrpSpPr>
        <p:grpSpPr>
          <a:xfrm>
            <a:off x="7162680" y="1123389"/>
            <a:ext cx="657360" cy="483120"/>
            <a:chOff x="7239971" y="790004"/>
            <a:chExt cx="657360" cy="48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1F196B0-A33B-2D27-1E33-1536B4007D65}"/>
                    </a:ext>
                  </a:extLst>
                </p14:cNvPr>
                <p14:cNvContentPartPr/>
                <p14:nvPr/>
              </p14:nvContentPartPr>
              <p14:xfrm>
                <a:off x="7239971" y="919244"/>
                <a:ext cx="28440" cy="319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1F196B0-A33B-2D27-1E33-1536B4007D6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30856" y="910254"/>
                  <a:ext cx="46306" cy="336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35CC13C-3C75-78E3-1790-12F2950ED3CD}"/>
                    </a:ext>
                  </a:extLst>
                </p14:cNvPr>
                <p14:cNvContentPartPr/>
                <p14:nvPr/>
              </p14:nvContentPartPr>
              <p14:xfrm>
                <a:off x="7326731" y="902324"/>
                <a:ext cx="43200" cy="2970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35CC13C-3C75-78E3-1790-12F2950ED3C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17731" y="893324"/>
                  <a:ext cx="608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8C3EDAA-09CC-C7B3-BD14-C684BD541897}"/>
                    </a:ext>
                  </a:extLst>
                </p14:cNvPr>
                <p14:cNvContentPartPr/>
                <p14:nvPr/>
              </p14:nvContentPartPr>
              <p14:xfrm>
                <a:off x="7265531" y="1074404"/>
                <a:ext cx="102240" cy="532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8C3EDAA-09CC-C7B3-BD14-C684BD54189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56531" y="1065404"/>
                  <a:ext cx="119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5B53BE0-CCBC-9473-97E5-3B7897381531}"/>
                    </a:ext>
                  </a:extLst>
                </p14:cNvPr>
                <p14:cNvContentPartPr/>
                <p14:nvPr/>
              </p14:nvContentPartPr>
              <p14:xfrm>
                <a:off x="7432211" y="1096364"/>
                <a:ext cx="122400" cy="1767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5B53BE0-CCBC-9473-97E5-3B789738153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23211" y="1087364"/>
                  <a:ext cx="140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A77E472-A983-D995-F70D-434953AB4023}"/>
                    </a:ext>
                  </a:extLst>
                </p14:cNvPr>
                <p14:cNvContentPartPr/>
                <p14:nvPr/>
              </p14:nvContentPartPr>
              <p14:xfrm>
                <a:off x="7594211" y="940124"/>
                <a:ext cx="165240" cy="2156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A77E472-A983-D995-F70D-434953AB402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85211" y="931139"/>
                  <a:ext cx="182880" cy="233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2F719C1-D2C2-342B-336D-CCACA74742D3}"/>
                    </a:ext>
                  </a:extLst>
                </p14:cNvPr>
                <p14:cNvContentPartPr/>
                <p14:nvPr/>
              </p14:nvContentPartPr>
              <p14:xfrm>
                <a:off x="7827491" y="790004"/>
                <a:ext cx="38520" cy="1652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2F719C1-D2C2-342B-336D-CCACA74742D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18491" y="781004"/>
                  <a:ext cx="56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6822EEF-AD41-5ED7-436C-A91D1AD9BB5F}"/>
                    </a:ext>
                  </a:extLst>
                </p14:cNvPr>
                <p14:cNvContentPartPr/>
                <p14:nvPr/>
              </p14:nvContentPartPr>
              <p14:xfrm>
                <a:off x="7783571" y="860924"/>
                <a:ext cx="113760" cy="237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6822EEF-AD41-5ED7-436C-A91D1AD9BB5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74571" y="851786"/>
                  <a:ext cx="131400" cy="4167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ABD6D8-79EE-CB13-9F11-22C935E48DF7}"/>
              </a:ext>
            </a:extLst>
          </p:cNvPr>
          <p:cNvGrpSpPr/>
          <p:nvPr/>
        </p:nvGrpSpPr>
        <p:grpSpPr>
          <a:xfrm>
            <a:off x="4735571" y="562484"/>
            <a:ext cx="230760" cy="804240"/>
            <a:chOff x="5447891" y="465284"/>
            <a:chExt cx="230760" cy="80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9348682-630A-C40B-50A8-C2777F455DE1}"/>
                    </a:ext>
                  </a:extLst>
                </p14:cNvPr>
                <p14:cNvContentPartPr/>
                <p14:nvPr/>
              </p14:nvContentPartPr>
              <p14:xfrm>
                <a:off x="5636171" y="811244"/>
                <a:ext cx="42480" cy="453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9348682-630A-C40B-50A8-C2777F455DE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27171" y="802244"/>
                  <a:ext cx="6012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56AF996-3162-A208-0306-60D4F87332BC}"/>
                    </a:ext>
                  </a:extLst>
                </p14:cNvPr>
                <p14:cNvContentPartPr/>
                <p14:nvPr/>
              </p14:nvContentPartPr>
              <p14:xfrm>
                <a:off x="5447891" y="465284"/>
                <a:ext cx="204840" cy="222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56AF996-3162-A208-0306-60D4F87332B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38875" y="456284"/>
                  <a:ext cx="222511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279836D-983C-F27E-E19E-468F7C880415}"/>
                    </a:ext>
                  </a:extLst>
                </p14:cNvPr>
                <p14:cNvContentPartPr/>
                <p14:nvPr/>
              </p14:nvContentPartPr>
              <p14:xfrm>
                <a:off x="5480291" y="824564"/>
                <a:ext cx="29520" cy="444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279836D-983C-F27E-E19E-468F7C88041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71291" y="815564"/>
                  <a:ext cx="47160" cy="46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E0F160C-29C6-FDE6-304E-03F86E872C09}"/>
              </a:ext>
            </a:extLst>
          </p:cNvPr>
          <p:cNvGrpSpPr/>
          <p:nvPr/>
        </p:nvGrpSpPr>
        <p:grpSpPr>
          <a:xfrm>
            <a:off x="517620" y="3474678"/>
            <a:ext cx="758880" cy="1163160"/>
            <a:chOff x="517620" y="3474678"/>
            <a:chExt cx="758880" cy="116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8C9CB4D-ECEC-88AF-7CBB-861066231E50}"/>
                    </a:ext>
                  </a:extLst>
                </p14:cNvPr>
                <p14:cNvContentPartPr/>
                <p14:nvPr/>
              </p14:nvContentPartPr>
              <p14:xfrm>
                <a:off x="517620" y="3969678"/>
                <a:ext cx="748800" cy="2304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8C9CB4D-ECEC-88AF-7CBB-861066231E5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8620" y="3960678"/>
                  <a:ext cx="766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23E25CD-7FF1-D906-19CB-9D6C83037C4A}"/>
                    </a:ext>
                  </a:extLst>
                </p14:cNvPr>
                <p14:cNvContentPartPr/>
                <p14:nvPr/>
              </p14:nvContentPartPr>
              <p14:xfrm>
                <a:off x="525900" y="4152558"/>
                <a:ext cx="750600" cy="4852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23E25CD-7FF1-D906-19CB-9D6C83037C4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6900" y="4143558"/>
                  <a:ext cx="76824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EC4EB90-B6B7-B9EA-25EF-638BD8B7252C}"/>
                    </a:ext>
                  </a:extLst>
                </p14:cNvPr>
                <p14:cNvContentPartPr/>
                <p14:nvPr/>
              </p14:nvContentPartPr>
              <p14:xfrm>
                <a:off x="790140" y="3753678"/>
                <a:ext cx="47880" cy="2358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EC4EB90-B6B7-B9EA-25EF-638BD8B7252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1140" y="3744664"/>
                  <a:ext cx="65520" cy="253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76C9B06-C6CE-9CB8-1874-65FA9BF8453F}"/>
                    </a:ext>
                  </a:extLst>
                </p14:cNvPr>
                <p14:cNvContentPartPr/>
                <p14:nvPr/>
              </p14:nvContentPartPr>
              <p14:xfrm>
                <a:off x="894900" y="3712998"/>
                <a:ext cx="66600" cy="2516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76C9B06-C6CE-9CB8-1874-65FA9BF8453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85900" y="3703985"/>
                  <a:ext cx="84240" cy="2693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7B29421-E676-478A-61C5-FBB4C6EA043B}"/>
                    </a:ext>
                  </a:extLst>
                </p14:cNvPr>
                <p14:cNvContentPartPr/>
                <p14:nvPr/>
              </p14:nvContentPartPr>
              <p14:xfrm>
                <a:off x="758460" y="3474678"/>
                <a:ext cx="127800" cy="1422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7B29421-E676-478A-61C5-FBB4C6EA043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9460" y="3465655"/>
                  <a:ext cx="145440" cy="1598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CA508C1-4B9A-41C5-FE18-D26C38E79E0C}"/>
              </a:ext>
            </a:extLst>
          </p:cNvPr>
          <p:cNvGrpSpPr/>
          <p:nvPr/>
        </p:nvGrpSpPr>
        <p:grpSpPr>
          <a:xfrm>
            <a:off x="1656300" y="3440118"/>
            <a:ext cx="1160280" cy="784080"/>
            <a:chOff x="1656300" y="3440118"/>
            <a:chExt cx="1160280" cy="78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A6B4381-3E66-BB89-F610-863D1E32A32B}"/>
                    </a:ext>
                  </a:extLst>
                </p14:cNvPr>
                <p14:cNvContentPartPr/>
                <p14:nvPr/>
              </p14:nvContentPartPr>
              <p14:xfrm>
                <a:off x="1681500" y="3757278"/>
                <a:ext cx="65520" cy="2293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A6B4381-3E66-BB89-F610-863D1E32A32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672500" y="3748278"/>
                  <a:ext cx="831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7A5C26B-ADFD-F820-28D3-8BC76A6FD3C5}"/>
                    </a:ext>
                  </a:extLst>
                </p14:cNvPr>
                <p14:cNvContentPartPr/>
                <p14:nvPr/>
              </p14:nvContentPartPr>
              <p14:xfrm>
                <a:off x="1772220" y="3718398"/>
                <a:ext cx="67680" cy="239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7A5C26B-ADFD-F820-28D3-8BC76A6FD3C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63220" y="3709412"/>
                  <a:ext cx="85320" cy="257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704583F-9AFB-CC33-46B2-28F9C85CB1D9}"/>
                    </a:ext>
                  </a:extLst>
                </p14:cNvPr>
                <p14:cNvContentPartPr/>
                <p14:nvPr/>
              </p14:nvContentPartPr>
              <p14:xfrm>
                <a:off x="1713540" y="3859518"/>
                <a:ext cx="74880" cy="180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704583F-9AFB-CC33-46B2-28F9C85CB1D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04540" y="3850518"/>
                  <a:ext cx="92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7DA1A82-5658-D721-C62D-0E9103839025}"/>
                    </a:ext>
                  </a:extLst>
                </p14:cNvPr>
                <p14:cNvContentPartPr/>
                <p14:nvPr/>
              </p14:nvContentPartPr>
              <p14:xfrm>
                <a:off x="1894980" y="3819918"/>
                <a:ext cx="107640" cy="208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7DA1A82-5658-D721-C62D-0E910383902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85980" y="3810918"/>
                  <a:ext cx="125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520616A-6311-0F37-4F27-0C03348BC004}"/>
                    </a:ext>
                  </a:extLst>
                </p14:cNvPr>
                <p14:cNvContentPartPr/>
                <p14:nvPr/>
              </p14:nvContentPartPr>
              <p14:xfrm>
                <a:off x="2083620" y="3714438"/>
                <a:ext cx="132840" cy="1688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520616A-6311-0F37-4F27-0C03348BC00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74620" y="3705438"/>
                  <a:ext cx="150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618D310-ECC4-272A-4087-54F1E4940504}"/>
                    </a:ext>
                  </a:extLst>
                </p14:cNvPr>
                <p14:cNvContentPartPr/>
                <p14:nvPr/>
              </p14:nvContentPartPr>
              <p14:xfrm>
                <a:off x="2265420" y="3682398"/>
                <a:ext cx="53640" cy="2016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618D310-ECC4-272A-4087-54F1E494050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56420" y="3673398"/>
                  <a:ext cx="71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F7CEDBA-3771-A6A6-AF51-652BD0CA1075}"/>
                    </a:ext>
                  </a:extLst>
                </p14:cNvPr>
                <p14:cNvContentPartPr/>
                <p14:nvPr/>
              </p14:nvContentPartPr>
              <p14:xfrm>
                <a:off x="2367300" y="3671598"/>
                <a:ext cx="50040" cy="191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F7CEDBA-3771-A6A6-AF51-652BD0CA107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358300" y="3662598"/>
                  <a:ext cx="67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41EE9E5-B5C3-5060-244B-AF32B958ED25}"/>
                    </a:ext>
                  </a:extLst>
                </p14:cNvPr>
                <p14:cNvContentPartPr/>
                <p14:nvPr/>
              </p14:nvContentPartPr>
              <p14:xfrm>
                <a:off x="2297820" y="3777798"/>
                <a:ext cx="91800" cy="388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41EE9E5-B5C3-5060-244B-AF32B958ED2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88785" y="3768798"/>
                  <a:ext cx="109509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B898082-E8F3-599B-F2CB-1CB1CBFF4E68}"/>
                    </a:ext>
                  </a:extLst>
                </p14:cNvPr>
                <p14:cNvContentPartPr/>
                <p14:nvPr/>
              </p14:nvContentPartPr>
              <p14:xfrm>
                <a:off x="2466300" y="3830718"/>
                <a:ext cx="143640" cy="1116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B898082-E8F3-599B-F2CB-1CB1CBFF4E6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57300" y="3821689"/>
                  <a:ext cx="161280" cy="129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0A7142A-F791-23F7-0BB1-2B40E9F91B5B}"/>
                    </a:ext>
                  </a:extLst>
                </p14:cNvPr>
                <p14:cNvContentPartPr/>
                <p14:nvPr/>
              </p14:nvContentPartPr>
              <p14:xfrm>
                <a:off x="2074620" y="3486558"/>
                <a:ext cx="43920" cy="1382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0A7142A-F791-23F7-0BB1-2B40E9F91B5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065620" y="3477535"/>
                  <a:ext cx="61560" cy="1559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27696E3-8D56-BD5B-0A0C-8012B0DE6A90}"/>
                    </a:ext>
                  </a:extLst>
                </p14:cNvPr>
                <p14:cNvContentPartPr/>
                <p14:nvPr/>
              </p14:nvContentPartPr>
              <p14:xfrm>
                <a:off x="2052660" y="3539838"/>
                <a:ext cx="102960" cy="324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27696E3-8D56-BD5B-0A0C-8012B0DE6A9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43660" y="3530838"/>
                  <a:ext cx="120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EFEAD62-34F7-3231-752C-1E46BDBA5670}"/>
                    </a:ext>
                  </a:extLst>
                </p14:cNvPr>
                <p14:cNvContentPartPr/>
                <p14:nvPr/>
              </p14:nvContentPartPr>
              <p14:xfrm>
                <a:off x="2006940" y="3440118"/>
                <a:ext cx="205200" cy="1872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EFEAD62-34F7-3231-752C-1E46BDBA567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97956" y="3431101"/>
                  <a:ext cx="222809" cy="2048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05F0E30-4AEC-2B15-4207-2ADB981A0CEC}"/>
                    </a:ext>
                  </a:extLst>
                </p14:cNvPr>
                <p14:cNvContentPartPr/>
                <p14:nvPr/>
              </p14:nvContentPartPr>
              <p14:xfrm>
                <a:off x="1656300" y="4054638"/>
                <a:ext cx="1160280" cy="1695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05F0E30-4AEC-2B15-4207-2ADB981A0CE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47297" y="4045638"/>
                  <a:ext cx="1177925" cy="18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E4565CD7-84C6-814F-11D1-E4692B858C81}"/>
                  </a:ext>
                </a:extLst>
              </p14:cNvPr>
              <p14:cNvContentPartPr/>
              <p14:nvPr/>
            </p14:nvContentPartPr>
            <p14:xfrm>
              <a:off x="1734420" y="4397718"/>
              <a:ext cx="1099440" cy="16920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E4565CD7-84C6-814F-11D1-E4692B858C8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725420" y="4388718"/>
                <a:ext cx="1117080" cy="18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837755B-F361-CDCE-6C58-76E12C97BF14}"/>
              </a:ext>
            </a:extLst>
          </p:cNvPr>
          <p:cNvGrpSpPr/>
          <p:nvPr/>
        </p:nvGrpSpPr>
        <p:grpSpPr>
          <a:xfrm>
            <a:off x="797872" y="2654522"/>
            <a:ext cx="1495800" cy="223200"/>
            <a:chOff x="797872" y="2654522"/>
            <a:chExt cx="1495800" cy="22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268EDD7-BE65-0770-2828-098CE6EDC23C}"/>
                    </a:ext>
                  </a:extLst>
                </p14:cNvPr>
                <p14:cNvContentPartPr/>
                <p14:nvPr/>
              </p14:nvContentPartPr>
              <p14:xfrm>
                <a:off x="797872" y="2662802"/>
                <a:ext cx="168120" cy="2149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268EDD7-BE65-0770-2828-098CE6EDC23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8853" y="2653802"/>
                  <a:ext cx="185798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812F124-CE95-775A-C4D0-79617069AA5B}"/>
                    </a:ext>
                  </a:extLst>
                </p14:cNvPr>
                <p14:cNvContentPartPr/>
                <p14:nvPr/>
              </p14:nvContentPartPr>
              <p14:xfrm>
                <a:off x="1023232" y="2739482"/>
                <a:ext cx="110520" cy="1105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812F124-CE95-775A-C4D0-79617069AA5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14232" y="2730482"/>
                  <a:ext cx="128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AB74C7E-8D9B-FDAF-922A-2145354084CA}"/>
                    </a:ext>
                  </a:extLst>
                </p14:cNvPr>
                <p14:cNvContentPartPr/>
                <p14:nvPr/>
              </p14:nvContentPartPr>
              <p14:xfrm>
                <a:off x="1168672" y="2743082"/>
                <a:ext cx="100080" cy="972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AB74C7E-8D9B-FDAF-922A-2145354084C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59672" y="2734082"/>
                  <a:ext cx="117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A72EA7B-0EBF-2F3B-8635-90090DFF6DE6}"/>
                    </a:ext>
                  </a:extLst>
                </p14:cNvPr>
                <p14:cNvContentPartPr/>
                <p14:nvPr/>
              </p14:nvContentPartPr>
              <p14:xfrm>
                <a:off x="1263712" y="2654522"/>
                <a:ext cx="158400" cy="1947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A72EA7B-0EBF-2F3B-8635-90090DFF6DE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254732" y="2645522"/>
                  <a:ext cx="176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5EE1F43-17A9-C782-5E9B-8D238B45C0BD}"/>
                    </a:ext>
                  </a:extLst>
                </p14:cNvPr>
                <p14:cNvContentPartPr/>
                <p14:nvPr/>
              </p14:nvContentPartPr>
              <p14:xfrm>
                <a:off x="1461352" y="2729042"/>
                <a:ext cx="109440" cy="867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5EE1F43-17A9-C782-5E9B-8D238B45C0B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452352" y="2720004"/>
                  <a:ext cx="127080" cy="104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C5C8015-AD57-B248-4BB4-503E27BA932D}"/>
                    </a:ext>
                  </a:extLst>
                </p14:cNvPr>
                <p14:cNvContentPartPr/>
                <p14:nvPr/>
              </p14:nvContentPartPr>
              <p14:xfrm>
                <a:off x="1602832" y="2733362"/>
                <a:ext cx="123480" cy="950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C5C8015-AD57-B248-4BB4-503E27BA932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93858" y="2724362"/>
                  <a:ext cx="141069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E4A7142-13E2-F53E-A135-4BED976C8C28}"/>
                    </a:ext>
                  </a:extLst>
                </p14:cNvPr>
                <p14:cNvContentPartPr/>
                <p14:nvPr/>
              </p14:nvContentPartPr>
              <p14:xfrm>
                <a:off x="1805512" y="2745602"/>
                <a:ext cx="22680" cy="608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E4A7142-13E2-F53E-A135-4BED976C8C2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96512" y="2736602"/>
                  <a:ext cx="40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6BE9DBA-2961-F9E1-DA83-806C6BBFC7BE}"/>
                    </a:ext>
                  </a:extLst>
                </p14:cNvPr>
                <p14:cNvContentPartPr/>
                <p14:nvPr/>
              </p14:nvContentPartPr>
              <p14:xfrm>
                <a:off x="1793632" y="2669642"/>
                <a:ext cx="36360" cy="136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6BE9DBA-2961-F9E1-DA83-806C6BBFC7B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84632" y="2660642"/>
                  <a:ext cx="54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806D539-AEC7-5FDE-EA7B-8BBE03D542E3}"/>
                    </a:ext>
                  </a:extLst>
                </p14:cNvPr>
                <p14:cNvContentPartPr/>
                <p14:nvPr/>
              </p14:nvContentPartPr>
              <p14:xfrm>
                <a:off x="1859152" y="2709242"/>
                <a:ext cx="80640" cy="1080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806D539-AEC7-5FDE-EA7B-8BBE03D542E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850152" y="2700242"/>
                  <a:ext cx="98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83EFCE2-F8D6-8778-79E5-8EEB70B819CA}"/>
                    </a:ext>
                  </a:extLst>
                </p14:cNvPr>
                <p14:cNvContentPartPr/>
                <p14:nvPr/>
              </p14:nvContentPartPr>
              <p14:xfrm>
                <a:off x="1991632" y="2676842"/>
                <a:ext cx="186840" cy="1040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83EFCE2-F8D6-8778-79E5-8EEB70B819C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982632" y="2667842"/>
                  <a:ext cx="204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A94CB65-20C6-6D1C-161F-5271F1D10E91}"/>
                    </a:ext>
                  </a:extLst>
                </p14:cNvPr>
                <p14:cNvContentPartPr/>
                <p14:nvPr/>
              </p14:nvContentPartPr>
              <p14:xfrm>
                <a:off x="2247952" y="2667482"/>
                <a:ext cx="21960" cy="349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A94CB65-20C6-6D1C-161F-5271F1D10E9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38952" y="2658482"/>
                  <a:ext cx="39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C1CC0B2-A64B-63D0-E9FD-E06DF49BCB71}"/>
                    </a:ext>
                  </a:extLst>
                </p14:cNvPr>
                <p14:cNvContentPartPr/>
                <p14:nvPr/>
              </p14:nvContentPartPr>
              <p14:xfrm>
                <a:off x="2262712" y="2754602"/>
                <a:ext cx="30960" cy="270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C1CC0B2-A64B-63D0-E9FD-E06DF49BCB7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253712" y="2745602"/>
                  <a:ext cx="48600" cy="44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679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 Enols and Enolates</vt:lpstr>
      <vt:lpstr>Acidity of C-H bonds</vt:lpstr>
      <vt:lpstr>Ch 21: “Alpha Carbon” Chemistry</vt:lpstr>
      <vt:lpstr>Keto-enol Tautomerism        (21.1)</vt:lpstr>
      <vt:lpstr>Enolates: Formation and Reactivity</vt:lpstr>
      <vt:lpstr>Forming Enolates Reversibly</vt:lpstr>
      <vt:lpstr>Forming Enolates Irreversibly</vt:lpstr>
      <vt:lpstr>Alpha-halogenation        (21.2)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1</cp:revision>
  <cp:lastPrinted>2023-02-13T13:47:05Z</cp:lastPrinted>
  <dcterms:created xsi:type="dcterms:W3CDTF">2022-03-01T00:08:26Z</dcterms:created>
  <dcterms:modified xsi:type="dcterms:W3CDTF">2023-03-15T03:01:55Z</dcterms:modified>
</cp:coreProperties>
</file>