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49" r:id="rId2"/>
    <p:sldId id="447" r:id="rId3"/>
    <p:sldId id="448" r:id="rId4"/>
    <p:sldId id="450" r:id="rId5"/>
    <p:sldId id="451" r:id="rId6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ABD04B-3A3E-43FE-94AC-7F702113F1A1}" v="22" dt="2023-03-20T01:38:26.899"/>
    <p1510:client id="{C5722A8D-E9D8-4C6C-AB6D-33D76A771F40}" v="1036" dt="2023-03-20T01:44:14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23 519 7831 0 0,'15'-28'603'0'0,"-15"26"-596"0"0,0 2 0 0 0,1 0 0 0 0,-1 0 1 0 0,0-1-1 0 0,0 1 0 0 0,0 0 0 0 0,0 0 0 0 0,0-1 0 0 0,0 1 0 0 0,0 0 0 0 0,0-2 1 0 0,0 2-1 0 0,0 0 0 0 0,0 0 0 0 0,0-1 0 0 0,0 1 0 0 0,0 0 0 0 0,0-2 0 0 0,0 2 1 0 0,0 0-1 0 0,0 0 0 0 0,-1-1 0 0 0,1 1 0 0 0,0 0 0 0 0,0 0 0 0 0,0-1 0 0 0,0 1 1 0 0,-2 0-1 0 0,-34-33 6134 0 0,36 31-5341 0 0,1-10-543 0 0,1 1 0 0 0,-1-1 0 0 0,2 0 0 0 0,-1-1 0 0 0,1 3-1 0 0,1-2 1 0 0,0 1 0 0 0,2-1 0 0 0,4-10 0 0 0,13-17 53 0 0,30-39 1 0 0,-28 41 10 0 0,-7 16-61 0 0,0 1 0 0 0,-1-1 1 0 0,3 3-1 0 0,-1 0 1 0 0,31-20-1 0 0,-45 34-176 0 0,1 0 1 0 0,-1 2-1 0 0,1-1 0 0 0,-1 0 0 0 0,0 0 0 0 0,2 2 1 0 0,-2-2-1 0 0,13 1 0 0 0,-13 0-36 0 0,-1 2-1 0 0,0-1 1 0 0,0 1-1 0 0,1 0 1 0 0,-1 0-1 0 0,0 1 1 0 0,1-1 0 0 0,-1 2-1 0 0,0-2 1 0 0,0 1-1 0 0,0 0 1 0 0,0 1 0 0 0,6 3-1 0 0,4 3 94 0 0,1 3-1 0 0,0-2 1 0 0,-1 2 0 0 0,-1 1-1 0 0,15 17 1 0 0,-20-20-95 0 0,-1 1 0 0 0,0 0-1 0 0,0 0 1 0 0,-1 1 0 0 0,0-1 0 0 0,-2 1 0 0 0,1 1-1 0 0,5 17 1 0 0,-2 1-19 0 0,-1 1 1 0 0,-2 0-1 0 0,0 0 0 0 0,-2 2 0 0 0,-2-2 1 0 0,-1 0-1 0 0,0 1 0 0 0,-2-1 0 0 0,-2 2 1 0 0,-2-2-1 0 0,-1 0 0 0 0,-1-2 0 0 0,-13 39 0 0 0,1-21-18 0 0,-32 56 1 0 0,40-82-24 0 0,0-1 1 0 0,-1-1-1 0 0,-2 0 1 0 0,0-2-1 0 0,-21 21 1 0 0,32-34-27 0 0,0 0 1 0 0,-2-1-1 0 0,2 1 1 0 0,-1-2-1 0 0,-1 1 0 0 0,2 0 1 0 0,-1 0-1 0 0,-7 1 1 0 0,10-4 13 0 0,1 0 1 0 0,0 1-1 0 0,-1-1 1 0 0,1 0 0 0 0,0 0-1 0 0,-1 0 1 0 0,1 0-1 0 0,-2 0 1 0 0,2 0-1 0 0,0 0 1 0 0,-1 0-1 0 0,1 0 1 0 0,0 0 0 0 0,-1-1-1 0 0,1 1 1 0 0,-1 0-1 0 0,1-2 1 0 0,0 2-1 0 0,-1-1 1 0 0,1 1 0 0 0,0-1-1 0 0,-1 1 1 0 0,1-2-1 0 0,0 1 1 0 0,-1-1-1 0 0,2 2 1 0 0,-1-1-1 0 0,0 0 1 0 0,-1-1 0 0 0,2 1-1 0 0,-1 0 1 0 0,1-1-1 0 0,-1 1 1 0 0,1 0-1 0 0,-2-1 1 0 0,1 0-1 0 0,0-6-27 0 0,-2-1-1 0 0,2 3 0 0 0,-1-2 0 0 0,1 0 0 0 0,1-1 0 0 0,0 1 0 0 0,0 0 0 0 0,0 0 0 0 0,1 0 0 0 0,-1 0 0 0 0,2 0 0 0 0,0 1 1 0 0,0-1-1 0 0,0 0 0 0 0,1 1 0 0 0,1-1 0 0 0,4-8 0 0 0,-5 9 87 0 0,1 2 1 0 0,0 0-1 0 0,0-1 1 0 0,0-1-1 0 0,0 3 1 0 0,1-1-1 0 0,-1 0 1 0 0,2 1-1 0 0,-1-2 1 0 0,1 2-1 0 0,-1 0 0 0 0,0 1 1 0 0,2-1-1 0 0,-1 2 1 0 0,0-1-1 0 0,1 0 1 0 0,0 1-1 0 0,-1-1 1 0 0,0 1-1 0 0,9 0 0 0 0,4 2 183 0 0,-2 1 0 0 0,1 0 0 0 0,0 2 0 0 0,0 0 0 0 0,0 1-1 0 0,-2 1 1 0 0,27 10 0 0 0,12 8 778 0 0,99 57 0 0 0,-69-29-5602 0 0,-61-36 1610 0 0,3 2-4816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8031 0 0,'0'-1'28'0'0,"0"0"1"0"0,1-1-1 0 0,-1 1 0 0 0,0 0 0 0 0,2-1 0 0 0,-2 1 0 0 0,0 0 0 0 0,1-1 0 0 0,0 1 0 0 0,-1-1 1 0 0,2 1-1 0 0,0-2 0 0 0,27-30 333 0 0,-28 31-336 0 0,0 1 1 0 0,-1 0-1 0 0,2-1 1 0 0,-2 1-1 0 0,1 0 0 0 0,-1-2 1 0 0,1 2-1 0 0,-1-1 0 0 0,2 1 1 0 0,-2 0-1 0 0,0-2 1 0 0,0 2-1 0 0,0-1 0 0 0,0 1 1 0 0,0-1-1 0 0,0 0 1 0 0,0 0-1 0 0,0 1 0 0 0,0 0 1 0 0,-2-3-1 0 0,2 1 346 0 0,-1-4-12 0 0,0 2 0 0 0,1-1 0 0 0,0 1 0 0 0,0-2 0 0 0,0 2-1 0 0,0 0 1 0 0,1-1 0 0 0,0 1 0 0 0,1-2 0 0 0,-1 2 0 0 0,1-1 0 0 0,0 1 0 0 0,0 0 0 0 0,0 0 0 0 0,5-7 889 0 0,15 31-439 0 0,-16-9-684 0 0,1-1 0 0 0,0 2 0 0 0,-2-2 0 0 0,1 2 1 0 0,-2 0-1 0 0,1 0 0 0 0,3 14 0 0 0,10 24 178 0 0,-9-28-163 0 0,-5-13-96 0 0,0 2 0 0 0,0-1 0 0 0,11 16 0 0 0,-14-24 160 0 0,-18-7-121 0 0,9 2-63 0 0,0-1 1 0 0,0 0 0 0 0,1-2-1 0 0,-15-12 1 0 0,-13-12-7 0 0,31 28-14 0 0,0-1 0 0 0,0 0 0 0 0,0 2 0 0 0,0-2 0 0 0,1-1 0 0 0,-1 0 0 0 0,2 1 0 0 0,-1 0 0 0 0,0-1-1 0 0,0 1 1 0 0,1-2 0 0 0,-2-5 0 0 0,-2-5 3 0 0,2-1 0 0 0,-4-24 0 0 0,7 29 3 0 0,1 11 214 0 0,7 1-5 0 0,1-2 1 0 0,-2 1 0 0 0,1 0 0 0 0,0-2 0 0 0,13-4 0 0 0,25-6 298 0 0,60 10 483 0 0,-66 3-662 0 0,-34 2-286 0 0,1-2-1 0 0,-1 0 1 0 0,2 0 0 0 0,-2 0 0 0 0,0-2-1 0 0,1 2 1 0 0,1-1 0 0 0,5-3-1 0 0,12-3 43 0 0,-1 2-1 0 0,1 1 0 0 0,0 0 1 0 0,1 2-1 0 0,-2 1 0 0 0,45 2 1 0 0,-29 1 39 0 0,60-8 1 0 0,-66 3 63 0 0,3 1 1 0 0,61 4 0 0 0,-44-2-76 0 0,-35-1-58 0 0,33 4 1 0 0,11 2 197 0 0,66-2 0 0 0,-46-3-14 0 0,-51 1-138 0 0,149-1 279 0 0,-149-1-382 0 0,4-2 41 0 0,59 5 0 0 0,-72 0-32 0 0,-1 0 0 0 0,1-2 0 0 0,-1 0 0 0 0,28-6 0 0 0,-3 1 86 0 0,59-1 0 0 0,-69 6 14 0 0,1-2 1 0 0,-2-2 0 0 0,49-10-1 0 0,-57 9-28 0 0,0-1 0 0 0,37 1 0 0 0,-21 2-17 0 0,74 1 83 0 0,-78 2-89 0 0,69-8-1 0 0,-20-2 178 0 0,1 6 0 0 0,130 7-1 0 0,-209-2-220 0 0,17-1 82 0 0,44-7 0 0 0,-28 3 9 0 0,14 4-30 0 0,-45 2-63 0 0,0-1 1 0 0,2-1-1 0 0,18-3 0 0 0,-27 2-23 0 0,1 1 0 0 0,-1 0-1 0 0,0 0 1 0 0,2 0 0 0 0,-1 0-1 0 0,-1 1 1 0 0,0-1 0 0 0,1 2 0 0 0,-1-1-1 0 0,-1 0 1 0 0,2 2 0 0 0,-1-2 0 0 0,7 5-1 0 0,-8-3-328 0 0,1 1 0 0 0,0-2 0 0 0,-1 1 0 0 0,0 1 0 0 0,0 0 0 0 0,0-1 0 0 0,0 1 0 0 0,4 7-1 0 0,0-1-2389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0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9671 0 0,'0'0'7914'0'0,"1"1"-6842"0"0,10-1-426 0 0,0 0 0 0 0,-1-1 1 0 0,1 0-1 0 0,0-1 0 0 0,-1 0 1 0 0,15-5-1 0 0,5-1-116 0 0,83-14-284 0 0,-37 14-6877 0 0,-64 7 112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0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12439 0 0,'0'0'566'0'0,"0"0"-6"0"0,-2 2-321 0 0,0 0-1 0 0,1 0 1 0 0,-1 0 0 0 0,1 1 0 0 0,0-1 0 0 0,0 0 0 0 0,0 0 0 0 0,0 1 0 0 0,0-1-1 0 0,0 0 1 0 0,1 1 0 0 0,-1-1 0 0 0,1 1 0 0 0,-1-1 0 0 0,1 1 0 0 0,0-1 0 0 0,0 1-1 0 0,0-1 1 0 0,1 1 0 0 0,-1-1 0 0 0,0 1 0 0 0,1-1 0 0 0,0 1 0 0 0,0-1 0 0 0,-1 1-1 0 0,1-1 1 0 0,3 4 0 0 0,-2-4-66 0 0,-1 1 0 0 0,1-1 0 0 0,0 0 0 0 0,1 0 1 0 0,-1 0-1 0 0,0 0 0 0 0,1 0 0 0 0,-1-1 0 0 0,1 1 0 0 0,-1-1 0 0 0,1 0 0 0 0,0 0 0 0 0,-1 0 0 0 0,1 0 0 0 0,0 0 0 0 0,0 0 0 0 0,0-1 0 0 0,0 1 0 0 0,0-1 0 0 0,0 0 0 0 0,3 0 0 0 0,30-3 555 0 0,0-3 0 0 0,42-11 0 0 0,-19 4-600 0 0,-44 9-213 0 0,0-1-1 0 0,-1 0 0 0 0,27-14 1 0 0,1 0-1273 0 0,-10 1-980 0 0,-8 3-4122 0 0,-9 9-399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14079 0 0,'0'0'1412'0'0,"13"8"-1280"0"0,57 20 4207 0 0,-46-20-3208 0 0,26 14-1 0 0,-28-9-840 0 0,-1 1 0 0 0,-1 1-1 0 0,24 21 1 0 0,-22-17-471 0 0,45 30 0 0 0,-60-45-156 0 0,-1 1 0 0 0,1 0 0 0 0,-1 1 0 0 0,6 7 0 0 0,10 7-7480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7367 0 0,'0'0'568'0'0,"-12"4"1627"0"0,7-1-647 0 0,0 0-1 0 0,1 0 1 0 0,-1 0 0 0 0,-3 4-1 0 0,-30 33 1234 0 0,18-18-1777 0 0,-49 56 787 0 0,-33 31-212 0 0,86-94-1335 0 0,8-8-210 0 0,0 0 1 0 0,0 0 0 0 0,1 1 0 0 0,-8 10-1 0 0,14-17-80 0 0,1-1-1 0 0,0 0 1 0 0,0 0-1 0 0,0 1 0 0 0,-1-1 1 0 0,1 0-1 0 0,0 0 0 0 0,0 1 1 0 0,0-1-1 0 0,0 0 0 0 0,0 1 1 0 0,0-1-1 0 0,0 0 0 0 0,-1 1 1 0 0,1-1-1 0 0,0 0 1 0 0,0 1-1 0 0,0-1 0 0 0,0 0 1 0 0,0 1-1 0 0,1-1 0 0 0,-1 0 1 0 0,0 0-1 0 0,0 1 0 0 0,0-1 1 0 0,0 0-1 0 0,0 1 0 0 0,0-1 1 0 0,0 0-1 0 0,1 1 1 0 0,-1-1-1 0 0,0 0 0 0 0,0 0 1 0 0,0 1-1 0 0,1-1 0 0 0,-1 0 1 0 0,0 0-1 0 0,0 0 0 0 0,1 1 1 0 0,-1-1-1 0 0,0 0 1 0 0,0 0-1 0 0,1 0 0 0 0,-1 0 1 0 0,1 1-1 0 0,15 2-1856 0 0,-14-3 1717 0 0,15 0-1597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68 919 0 0,'4'-14'464'0'0,"-4"12"118"0"0,1 1-1 0 0,0-1 1 0 0,-1 0-1 0 0,0 1 0 0 0,1-1 1 0 0,-1 0-1 0 0,0 1 1 0 0,0-1-1 0 0,0 0 0 0 0,0 1 1 0 0,0-1-1 0 0,0 0 0 0 0,0 1 1 0 0,-1-1-1 0 0,1 0 1 0 0,-1 1-1 0 0,1-1 0 0 0,-1 0 1 0 0,0 1-1 0 0,1-1 0 0 0,-1 1 1 0 0,0-1-1 0 0,0 1 1 0 0,-1-2-1 0 0,1 2-379 0 0,-1 0 0 0 0,1 0 0 0 0,0 0 0 0 0,-1 0 0 0 0,1 0 0 0 0,-1 0 0 0 0,1 0 0 0 0,-1 0 0 0 0,1 1 0 0 0,-1-1 0 0 0,0 1 0 0 0,1-1 0 0 0,-1 1 0 0 0,0 0 0 0 0,-2-1 0 0 0,-3 1 58 0 0,0 0 0 0 0,0 1 0 0 0,1 0 0 0 0,-1 0 0 0 0,1 0 1 0 0,-1 1-1 0 0,1 0 0 0 0,-1 0 0 0 0,1 1 0 0 0,0-1 0 0 0,0 2 0 0 0,0-1 0 0 0,-7 6 1 0 0,7-5-205 0 0,0 0 1 0 0,1 1-1 0 0,0 0 1 0 0,-1 0 0 0 0,2 0-1 0 0,-1 1 1 0 0,1 0-1 0 0,-1 0 1 0 0,2 0-1 0 0,-1 0 1 0 0,1 1 0 0 0,-4 8-1 0 0,6-13-56 0 0,0 1 0 0 0,0 0 0 0 0,1-1 0 0 0,-1 1 0 0 0,0 0 0 0 0,1 0 0 0 0,0 0 0 0 0,0 0 0 0 0,0 0 0 0 0,0-1 0 0 0,0 1 0 0 0,0 0 0 0 0,1 0 0 0 0,-1 0 0 0 0,1 0 0 0 0,0-1 0 0 0,0 1 0 0 0,0 0 0 0 0,0-1 0 0 0,1 1 0 0 0,-1-1 0 0 0,1 1 0 0 0,-1-1 0 0 0,1 1 0 0 0,2 2 0 0 0,-1-3-7 0 0,-1 1-1 0 0,0-1 0 0 0,1 0 1 0 0,-1 0-1 0 0,1 0 0 0 0,0 0 1 0 0,0 0-1 0 0,0-1 0 0 0,0 1 1 0 0,0-1-1 0 0,0 0 1 0 0,0 0-1 0 0,0 0 0 0 0,1 0 1 0 0,-1 0-1 0 0,0-1 0 0 0,0 1 1 0 0,1-1-1 0 0,-1 0 0 0 0,0 0 1 0 0,1 0-1 0 0,-1-1 1 0 0,0 1-1 0 0,1-1 0 0 0,-1 0 1 0 0,0 0-1 0 0,4-1 0 0 0,-1-1-48 0 0,-1 1-1 0 0,1-1 0 0 0,-1 0 0 0 0,1 0 1 0 0,-1 0-1 0 0,0-1 0 0 0,0 0 1 0 0,-1 0-1 0 0,1 0 0 0 0,-1-1 0 0 0,0 1 1 0 0,0-1-1 0 0,6-10 0 0 0,-6 7-4 0 0,0 0 0 0 0,-1-1 0 0 0,0 0 0 0 0,0 0 0 0 0,-1 0 0 0 0,0 0 0 0 0,0 0-1 0 0,-1 0 1 0 0,0 0 0 0 0,-1-16 0 0 0,0 25 75 0 0,-1-1 0 0 0,1 1 0 0 0,0-1 1 0 0,0 1-1 0 0,0 0 0 0 0,0-1 0 0 0,0 1 0 0 0,0-1 0 0 0,0 1 0 0 0,0-1 0 0 0,0 1 0 0 0,0-1 1 0 0,1 1-1 0 0,-1 0 0 0 0,0-1 0 0 0,0 1 0 0 0,0-1 0 0 0,0 1 0 0 0,1 0 0 0 0,-1-1 0 0 0,0 1 1 0 0,0-1-1 0 0,1 1 0 0 0,-1 0 0 0 0,0-1 0 0 0,1 1 0 0 0,-1 0 0 0 0,0 0 0 0 0,1-1 0 0 0,0 1 42 0 0,0 0-1 0 0,-1 1 1 0 0,1-1-1 0 0,-1 0 1 0 0,1 0-1 0 0,0 1 1 0 0,-1-1-1 0 0,1 0 1 0 0,0 1-1 0 0,-1-1 0 0 0,1 1 1 0 0,-1-1-1 0 0,1 0 1 0 0,-1 1-1 0 0,1-1 1 0 0,-1 2-1 0 0,20 26 1427 0 0,-6-1-1078 0 0,-9-16-290 0 0,1 0-1 0 0,0-1 1 0 0,1 1-1 0 0,0-1 1 0 0,11 12-1 0 0,-12-16-224 0 0,0 0-1 0 0,1 0 0 0 0,-1-1 1 0 0,1 0-1 0 0,0 0 0 0 0,1-1 0 0 0,-1 0 1 0 0,1 0-1 0 0,0 0 0 0 0,0-1 0 0 0,0 0 1 0 0,0-1-1 0 0,0 0 0 0 0,10 1 0 0 0,5-1-1617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5527 0 0,'0'0'4512'0'0,"6"3"-2324"0"0,-5-1-1972 0 0,1 1 0 0 0,-1-1 0 0 0,0 1 0 0 0,0 0 0 0 0,0-1-1 0 0,-1 1 1 0 0,1 0 0 0 0,-1 0 0 0 0,1 0 0 0 0,-1 4 0 0 0,2 9 628 0 0,2 8 540 0 0,0 0 0 0 0,-1 37 0 0 0,0-2-603 0 0,-1-35-757 0 0,9-39-484 0 0,11-56 198 0 0,-18 52 167 0 0,1 0 0 0 0,1 1 1 0 0,1 0-1 0 0,15-29 0 0 0,-21 46 113 0 0,-1 0-1 0 0,1 0 0 0 0,-1 1 0 0 0,1-1 1 0 0,0 0-1 0 0,-1 0 0 0 0,1 0 1 0 0,0 0-1 0 0,-1 1 0 0 0,1-1 1 0 0,0 0-1 0 0,0 1 0 0 0,0-1 0 0 0,0 1 1 0 0,-1-1-1 0 0,1 1 0 0 0,0-1 1 0 0,0 1-1 0 0,0-1 0 0 0,0 1 1 0 0,0 0-1 0 0,0 0 0 0 0,0 0 0 0 0,0-1 1 0 0,0 1-1 0 0,1 0 0 0 0,-1 0 1 0 0,0 0-1 0 0,0 0 0 0 0,1 1 1 0 0,-1-1 10 0 0,1 1 1 0 0,-1 0-1 0 0,0 0 1 0 0,0 0-1 0 0,1 0 0 0 0,-1 0 1 0 0,0 0-1 0 0,0 0 1 0 0,0 0-1 0 0,0 0 1 0 0,0 0-1 0 0,0 0 1 0 0,0 1-1 0 0,0-1 1 0 0,-1 0-1 0 0,1 1 1 0 0,0-1-1 0 0,-1 1 1 0 0,1-1-1 0 0,-1 2 1 0 0,7 20 166 0 0,-1 1 0 0 0,4 40 0 0 0,-10-63-193 0 0,0 0 1 0 0,0 0 1 0 0,0 0-1 0 0,0 0 1 0 0,0 0-1 0 0,0 0 1 0 0,0 0 0 0 0,0 0-1 0 0,1 0 1 0 0,-1 0-1 0 0,0 0 1 0 0,0 0 0 0 0,1-1-1 0 0,-1 1 1 0 0,1 0-1 0 0,0 1 1 0 0,6 9 12 0 0,-7-11-14 0 0,0 0-1 0 0,0 0 1 0 0,1 1 0 0 0,-1-1 0 0 0,0 0-1 0 0,0 0 1 0 0,1 0 0 0 0,-1-1 0 0 0,0 1-1 0 0,0 0 1 0 0,1 0 0 0 0,-1 0 0 0 0,0 0-1 0 0,0 0 1 0 0,1 0 0 0 0,-1 0 0 0 0,0 0-1 0 0,0 0 1 0 0,1-1 0 0 0,-1 1 0 0 0,0 0-1 0 0,0 0 1 0 0,0 0 0 0 0,0 0 0 0 0,1-1-1 0 0,-1 1 1 0 0,0 0 0 0 0,0 0 0 0 0,0 0-1 0 0,0-1 1 0 0,1 1 0 0 0,-1 0 0 0 0,6-8-7 0 0,18-34 69 0 0,-12 24-35 0 0,11-23 0 0 0,-14 22 48 0 0,16-22 0 0 0,-21 35 29 0 0,1 1 0 0 0,-1-1 1 0 0,1 1-1 0 0,0 0 1 0 0,0 1-1 0 0,0-1 1 0 0,1 1-1 0 0,6-3 1 0 0,-11 6-66 0 0,0 0 1 0 0,0 1 0 0 0,0-1 0 0 0,1 1-1 0 0,-1 0 1 0 0,0-1 0 0 0,0 1 0 0 0,1 0 0 0 0,-1 0-1 0 0,0 0 1 0 0,1 0 0 0 0,-1 0 0 0 0,0 0-1 0 0,0 0 1 0 0,1 0 0 0 0,-1 0 0 0 0,0 0 0 0 0,1 1-1 0 0,-1-1 1 0 0,0 1 0 0 0,0-1 0 0 0,0 1-1 0 0,1-1 1 0 0,-1 1 0 0 0,0 0 0 0 0,0 0 0 0 0,0-1-1 0 0,0 1 1 0 0,0 0 0 0 0,0 0 0 0 0,0 0 0 0 0,0 0-1 0 0,1 2 1 0 0,2 4 14 0 0,1 0 1 0 0,-1 0-1 0 0,0 0 0 0 0,3 10 0 0 0,-3-9 12 0 0,38 91-164 0 0,-17-48-972 0 0,-17-37-1183 0 0,15 19-1 0 0,-16-24 468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7367 0 0,'0'0'667'0'0,"1"2"-547"0"0,36 70 8215 0 0,-20-32-6911 0 0,-2 0 1 0 0,15 61-1 0 0,-12-6 574 0 0,-17-94-1782 0 0,-4-9-145 0 0,-23-239-1407 0 0,25 214 949 0 0,2 0-1 0 0,7-51 1 0 0,-7 78 381 0 0,1-1 1 0 0,0 1-1 0 0,0 0 1 0 0,0-1-1 0 0,1 1 1 0 0,0 0 0 0 0,0 0-1 0 0,1 0 1 0 0,-1 1-1 0 0,1-1 1 0 0,7-6-1 0 0,-9 9 42 0 0,0 1 0 0 0,1 0 0 0 0,-1 0 0 0 0,0 0 0 0 0,1 0 0 0 0,-1 1 0 0 0,1-1 0 0 0,-1 1 0 0 0,1-1 0 0 0,0 1 0 0 0,-1 0 0 0 0,1 0 0 0 0,0 0 0 0 0,0 1 0 0 0,0-1 0 0 0,0 0 0 0 0,0 1 0 0 0,0 0 0 0 0,0 0 0 0 0,0 0 0 0 0,0 0 0 0 0,0 0 0 0 0,0 1 0 0 0,0-1 0 0 0,0 1 0 0 0,-1 0 0 0 0,6 2 0 0 0,-5-1 53 0 0,-1-1 0 0 0,1 1-1 0 0,-1 0 1 0 0,1 0 0 0 0,-1 1 0 0 0,0-1 0 0 0,0 0-1 0 0,0 1 1 0 0,-1-1 0 0 0,1 1 0 0 0,-1 0-1 0 0,1 0 1 0 0,1 4 0 0 0,-1-1 82 0 0,1 0 1 0 0,-2 0-1 0 0,1 1 0 0 0,-1-1 1 0 0,2 10-1 0 0,-3-7-88 0 0,-1-1 0 0 0,0 0 0 0 0,0 0 1 0 0,0 1-1 0 0,-1-1 0 0 0,-1 0 0 0 0,1 0 1 0 0,-1 0-1 0 0,0-1 0 0 0,-1 1 0 0 0,-4 7 0 0 0,-4 3 133 0 0,0-1 0 0 0,-1 0-1 0 0,-17 18 1 0 0,25-29-279 0 0,3-5 0 0 0,1 1 0 0 0,0 0 0 0 0,-1 0 0 0 0,0 0 0 0 0,1-1 0 0 0,-1 1 0 0 0,0-1 0 0 0,0 1 0 0 0,0-1 0 0 0,0 0 0 0 0,0 0 0 0 0,0 0 0 0 0,0 0 0 0 0,-4 1 0 0 0,4-2 377 0 0,2 0-519 0 0,0 0 0 0 0,-1 1 0 0 0,1-1 0 0 0,0 0 0 0 0,0 0 0 0 0,-1 0 0 0 0,1 0 0 0 0,0 0 0 0 0,0 0 0 0 0,-1-1-1 0 0,1 1 1 0 0,0 0 0 0 0,0 0 0 0 0,-1 0 0 0 0,1 0 0 0 0,0 0 0 0 0,0 0 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10591 0 0,'0'0'7788'0'0,"0"2"-6996"0"0,2 24 307 0 0,-2 0 0 0 0,0 0 0 0 0,-7 34 0 0 0,0 27-116 0 0,4-18-408 0 0,1 67 76 0 0,3-119-635 0 0,1 1 0 0 0,0-1 0 0 0,1 0 0 0 0,1 0 0 0 0,11 28 0 0 0,-13-40-293 0 0,1 1 0 0 0,0-1 0 0 0,0 1 0 0 0,1-1 0 0 0,-1 0 0 0 0,1 0 0 0 0,1 0 0 0 0,-1-1 0 0 0,7 6 0 0 0,8-1-2991 0 0,-13-7 1337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4 169 9671 0 0,'0'0'1180'0'0,"2"0"-241"0"0,3 0-464 0 0,0-1-1 0 0,-1 0 1 0 0,1 0-1 0 0,0 0 1 0 0,-1 0 0 0 0,1-1-1 0 0,-1 0 1 0 0,1 0-1 0 0,-1 0 1 0 0,0-1 0 0 0,6-3-1 0 0,1-2-161 0 0,-1-1-1 0 0,0 0 1 0 0,9-10-1 0 0,-16 16-192 0 0,0-1-1 0 0,-1 1 1 0 0,0-1-1 0 0,1 0 0 0 0,-1 0 1 0 0,-1 0-1 0 0,1 0 1 0 0,-1 0-1 0 0,1 0 1 0 0,-1 0-1 0 0,1-9 0 0 0,-2 12-45 0 0,1-1-1 0 0,-1 0 0 0 0,0 0 1 0 0,0 1-1 0 0,0-1 0 0 0,0 0 0 0 0,-1 0 1 0 0,1 1-1 0 0,0-1 0 0 0,-1 0 1 0 0,1 0-1 0 0,-1 1 0 0 0,1-1 1 0 0,-1 1-1 0 0,0-1 0 0 0,0 1 0 0 0,0-1 1 0 0,0 1-1 0 0,0-1 0 0 0,0 1 1 0 0,0 0-1 0 0,0-1 0 0 0,-1 1 0 0 0,1 0 1 0 0,0 0-1 0 0,-1 0 0 0 0,1 0 1 0 0,-1 0-1 0 0,1 0 0 0 0,-1 0 1 0 0,-1 0-1 0 0,0 1-20 0 0,0 0 0 0 0,0 0-1 0 0,-1 0 1 0 0,1 0 0 0 0,0 0 0 0 0,0 1 0 0 0,0 0 0 0 0,0-1 0 0 0,0 1-1 0 0,1 0 1 0 0,-1 1 0 0 0,0-1 0 0 0,-4 3 0 0 0,1 1 54 0 0,0 0-1 0 0,1 0 1 0 0,-1 1 0 0 0,1 0 0 0 0,1 0 0 0 0,-1 1 0 0 0,1-1 0 0 0,0 1-1 0 0,1 0 1 0 0,-1 0 0 0 0,1 0 0 0 0,1 0 0 0 0,-1 1 0 0 0,1-1-1 0 0,0 1 1 0 0,1 0 0 0 0,0-1 0 0 0,0 1 0 0 0,1 0 0 0 0,0 0-1 0 0,0-1 1 0 0,2 11 0 0 0,0-12-52 0 0,0-1-1 0 0,1 1 1 0 0,-1-1-1 0 0,1 1 0 0 0,0-1 1 0 0,0 0-1 0 0,1 0 1 0 0,0-1-1 0 0,0 1 1 0 0,0-1-1 0 0,0 1 1 0 0,1-1-1 0 0,-1-1 1 0 0,1 1-1 0 0,0-1 1 0 0,0 1-1 0 0,7 2 1 0 0,3 1-106 0 0,0-1 0 0 0,0 0 1 0 0,1-1-1 0 0,-1 0 1 0 0,21 2-1 0 0,-28-6-217 0 0,0 0 1 0 0,0 0-1 0 0,0-1 0 0 0,0 0 0 0 0,0-1 0 0 0,0 1 0 0 0,11-4 0 0 0,-13 3-427 0 0,-1-1 0 0 0,1 0 1 0 0,-1 0-1 0 0,0 0 0 0 0,0-1 1 0 0,9-5-1 0 0,-2-1-968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40 6911 0 0,'-1'-1'528'0'0,"0"-2"-104"0"0,0 1-1 0 0,0-1 1 0 0,-1 1-1 0 0,1 0 1 0 0,-1-1-1 0 0,0 1 1 0 0,0 0 0 0 0,0 0-1 0 0,0 0 1 0 0,0 1-1 0 0,0-1 1 0 0,0 0-1 0 0,-1 1 1 0 0,1-1-1 0 0,0 1 1 0 0,-1 0-1 0 0,1 0 1 0 0,-1 0-1 0 0,0 0 1 0 0,1 0-1 0 0,-4 0 1 0 0,3 1-242 0 0,0 0 1 0 0,0 0 0 0 0,0 0-1 0 0,0 0 1 0 0,0 1-1 0 0,0-1 1 0 0,1 1 0 0 0,-1 0-1 0 0,0-1 1 0 0,0 1-1 0 0,0 1 1 0 0,1-1 0 0 0,-1 0-1 0 0,1 1 1 0 0,-1-1-1 0 0,1 1 1 0 0,0 0 0 0 0,-1 0-1 0 0,1 0 1 0 0,0 0 0 0 0,0 0-1 0 0,0 0 1 0 0,1 0-1 0 0,-1 1 1 0 0,0-1 0 0 0,1 1-1 0 0,-2 3 1 0 0,2-4-168 0 0,1 0 0 0 0,-1 0 0 0 0,1 0 0 0 0,0 0 0 0 0,-1 0 0 0 0,1 0 0 0 0,0 0 0 0 0,0 0 0 0 0,1 0 0 0 0,-1 0 0 0 0,0 0 0 0 0,1 0 0 0 0,-1 0 0 0 0,1 0 0 0 0,-1 0 0 0 0,1 0 0 0 0,0 0 0 0 0,0-1 0 0 0,0 1 0 0 0,0 0 0 0 0,0-1 0 0 0,1 1 0 0 0,-1 0 0 0 0,0-1 0 0 0,1 1 0 0 0,2 1-1 0 0,4 4 84 0 0,1 0 0 0 0,1 0 0 0 0,14 8 0 0 0,-11-8-69 0 0,14 10 26 0 0,-5-5 119 0 0,0 2-1 0 0,-2 1 1 0 0,28 23-1 0 0,-45-34 10 0 0,0-1-1 0 0,0 0 0 0 0,0 1 1 0 0,0 0-1 0 0,-1 0 0 0 0,0 0 0 0 0,0 0 1 0 0,0 0-1 0 0,0 0 0 0 0,0 0 0 0 0,-1 1 1 0 0,0-1-1 0 0,1 6 0 0 0,-2-8-69 0 0,0 0 0 0 0,1 1 0 0 0,-2-1 0 0 0,1 0 0 0 0,0 1 0 0 0,0-1 0 0 0,-1 0 0 0 0,1 1 0 0 0,-1-1 0 0 0,0 0 0 0 0,0 0 0 0 0,0 1 0 0 0,0-1 0 0 0,0 0 0 0 0,0 0 0 0 0,0 0 0 0 0,-1 0 0 0 0,1 0 0 0 0,-1-1 0 0 0,1 1 0 0 0,-1 0 0 0 0,0-1 0 0 0,0 1 0 0 0,0-1 0 0 0,0 1 0 0 0,-2 0 0 0 0,-2 1 14 0 0,0 0 0 0 0,0 0-1 0 0,0-1 1 0 0,-1 0 0 0 0,1 0-1 0 0,-7 1 1 0 0,6-2-46 0 0,6-1-81 0 0,-6 2-87 0 0,1 0 0 0 0,-1-1 0 0 0,0 0 0 0 0,1 0 0 0 0,-1-1-1 0 0,0 0 1 0 0,0 0 0 0 0,-9-2 0 0 0,7-3-1419 0 0,8 3 1083 0 0,-6-6-1320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70 140 3223 0 0,'0'11'288'0'0,"1"13"3821"0"0,-4 34 0 0 0,-5 26-253 0 0,3-33-2874 0 0,2-27-609 0 0,-1 23 232 0 0,-1 2 0 0 0,-26 92 0 0 0,29-139-249 0 0,2-4-321 0 0,-1 1-1 0 0,0 0 0 0 0,1-1 1 0 0,-2 0-1 0 0,1 0 1 0 0,1 1-1 0 0,0-2 0 0 0,-1 2 1 0 0,-1-4-1 0 0,1-10 2 0 0,1 0 0 0 0,0 0-1 0 0,0 0 1 0 0,1 0-1 0 0,5-25 1 0 0,0 0-26 0 0,-3 11-24 0 0,46-314-68 0 0,-47 329 81 0 0,1 2-2 0 0,0 0 1 0 0,1 1-1 0 0,-1-1 0 0 0,6-11 1 0 0,-8 23-5 0 0,1 0 0 0 0,-2 0 0 0 0,1 1 0 0 0,0-1 0 0 0,-1 0 0 0 0,2 0 0 0 0,-1 0 0 0 0,-1 0 0 0 0,1 2 0 0 0,1-2 0 0 0,-2 0 0 0 0,1 0 0 0 0,-1 1 0 0 0,1-1 0 0 0,1 1 0 0 0,-2-1 0 0 0,1 0 0 0 0,-1 2 0 0 0,1-1 0 0 0,4 6-6 0 0,-1 0 0 0 0,0-1 1 0 0,-2 1-1 0 0,1 0 0 0 0,0 0 1 0 0,-1-1-1 0 0,0 1 0 0 0,2 11 1 0 0,0 0-13 0 0,28 143 12 0 0,-1 0 31 0 0,-25-139 4 0 0,3 13 185 0 0,0 0 0 0 0,2 0 0 0 0,3-1 0 0 0,23 48 1 0 0,-34-78-144 0 0,0 0 0 0 0,-1 0 0 0 0,3 0 0 0 0,-3 0 0 0 0,2 0 0 0 0,-1 0 0 0 0,1-1 1 0 0,0 1-1 0 0,0-1 0 0 0,0-1 0 0 0,0 1 0 0 0,2 0 0 0 0,-2 0 0 0 0,0-2 0 0 0,1 2 1 0 0,6-1-1 0 0,-8 0 2 0 0,1-2 0 0 0,-2 0 0 0 0,1 0 0 0 0,0 0 0 0 0,1 0 0 0 0,-2 0 0 0 0,1-2 0 0 0,1 2 0 0 0,-1-1 0 0 0,0 1 0 0 0,-1-1 0 0 0,2-1 0 0 0,-1 1 0 0 0,0 0 0 0 0,-1-1 0 0 0,1 1 0 0 0,0 0 0 0 0,-1-2 0 0 0,0 1 0 0 0,0 0 0 0 0,1 0 0 0 0,0 0 0 0 0,-2-1 0 0 0,2 0 0 0 0,-2 1 0 0 0,3-5-1 0 0,3-5 160 0 0,1 0-1 0 0,-2-2 1 0 0,-1 2-1 0 0,0-1 0 0 0,-1-1 1 0 0,0 1-1 0 0,4-22 0 0 0,6-102 319 0 0,-14 137-542 0 0,3-82-48 0 0,-10-94 0 0 0,-4 65-3696 0 0,10 96 2228 0 0,-1 3-41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1 919 0 0,'0'0'13602'0'0,"13"7"-10768"0"0,1-2-1770 0 0,-12-5-962 0 0,-1 1 1 0 0,1-1 0 0 0,-1 1-1 0 0,1-1 1 0 0,-1 1 0 0 0,1 0 0 0 0,-1 0-1 0 0,1 0 1 0 0,0 1 0 0 0,0-1 114 0 0,5 13 1111 0 0,-6-11-1245 0 0,-1-1-1 0 0,0 0 1 0 0,-1 1-1 0 0,1-1 1 0 0,0 1-1 0 0,-1-1 1 0 0,0 0-1 0 0,1 1 1 0 0,-1-1-1 0 0,0 0 1 0 0,0 1-1 0 0,0-1 1 0 0,0 0-1 0 0,-1 0 1 0 0,1 0-1 0 0,0 0 1 0 0,-1 0-1 0 0,0 0 1 0 0,1-1-1 0 0,-1 1 1 0 0,0 0-1 0 0,0-1 1 0 0,-3 3-1 0 0,3-4-77 0 0,1 1-1 0 0,-1-1 1 0 0,1 1-1 0 0,-1-1 1 0 0,1 0-1 0 0,-1 0 0 0 0,1 0 1 0 0,-1 1-1 0 0,1-1 1 0 0,-1-1-1 0 0,1 1 1 0 0,-1 0-1 0 0,1 0 1 0 0,-1 0-1 0 0,1-1 1 0 0,-3 0-1 0 0,2 0-18 0 0,1 0 0 0 0,0 0-1 0 0,-1 0 1 0 0,1 0 0 0 0,0 0 0 0 0,0 0-1 0 0,0 0 1 0 0,0 0 0 0 0,0 0-1 0 0,0-1 1 0 0,0 1 0 0 0,0 0 0 0 0,0 0-1 0 0,1-1 1 0 0,-1 1 0 0 0,0-1 0 0 0,1 1-1 0 0,-1-1 1 0 0,1 1 0 0 0,0-1 0 0 0,-1 1-1 0 0,1-1 1 0 0,0 1 0 0 0,0-1-1 0 0,0 0 1 0 0,0 1 0 0 0,0-1 0 0 0,1 1-1 0 0,-1-2 1 0 0,2 0-22 0 0,-1 0 1 0 0,0 0-1 0 0,1 0 0 0 0,0 0 1 0 0,0 0-1 0 0,0 1 0 0 0,0-1 1 0 0,0 1-1 0 0,0-1 0 0 0,0 1 1 0 0,5-3-1 0 0,-5 3 41 0 0,-1 1 0 0 0,1 0 0 0 0,-1 0 1 0 0,1 1-1 0 0,-1-1 0 0 0,1 0 0 0 0,0 0 0 0 0,0 1 0 0 0,-1-1 0 0 0,1 1 0 0 0,0 0 0 0 0,0-1 0 0 0,-1 1 0 0 0,1 0 1 0 0,0 0-1 0 0,0 0 0 0 0,0 0 0 0 0,0 0 0 0 0,2 1 0 0 0,1 0 45 0 0,-2-1 16 0 0,-1 0 0 0 0,1 1 0 0 0,0 0 0 0 0,-1-1 0 0 0,1 1 0 0 0,-1 0 0 0 0,1 0 0 0 0,-1 0 0 0 0,1 1 0 0 0,3 2-1 0 0,-5-3 938 0 0,-1 3-865 0 0,1 1-1 0 0,-2-1 1 0 0,1 1 0 0 0,-2 7-1 0 0,2-11-448 0 0,-1 1 0 0 0,1-1 0 0 0,-1 0 0 0 0,0 0 0 0 0,0 0 0 0 0,0 0 0 0 0,0 0 0 0 0,1 0 0 0 0,-1 0 0 0 0,-1 0 0 0 0,1 0 0 0 0,0 0 0 0 0,0 0 0 0 0,0 0 0 0 0,0-1 0 0 0,-3 2 0 0 0,4-2-83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8783 0 0,'0'0'399'0'0,"17"5"154"0"0,-15-4-365 0 0,0-1 0 0 0,-1 1-1 0 0,1-1 1 0 0,0 1 0 0 0,-1 0 0 0 0,1-1-1 0 0,-1 1 1 0 0,1 0 0 0 0,-1 0-1 0 0,1 0 1 0 0,-1 0 0 0 0,1 1-1 0 0,-1-1 1 0 0,0 0 0 0 0,0 0 0 0 0,0 1-1 0 0,0-1 1 0 0,0 1 0 0 0,0-1-1 0 0,0 1 1 0 0,0-1 0 0 0,-1 1-1 0 0,1 0 1 0 0,0-1 0 0 0,-1 1-1 0 0,1 0 1 0 0,-1-1 0 0 0,0 1 0 0 0,0 2-1 0 0,1 2 457 0 0,-1-1 0 0 0,-1 0 1 0 0,1 0-1 0 0,-1 1 0 0 0,0-1 0 0 0,0 0 0 0 0,-1 0 0 0 0,-2 7 0 0 0,4-11-389 0 0,-2 0-213 0 0,1 0 1 0 0,-1 0-1 0 0,1 0 1 0 0,-1 0 0 0 0,1 0-1 0 0,-1 0 1 0 0,0 0-1 0 0,0-1 1 0 0,1 1-1 0 0,-1-1 1 0 0,0 1-1 0 0,0-1 1 0 0,0 0 0 0 0,1 0-1 0 0,-1 1 1 0 0,0-1-1 0 0,0-1 1 0 0,0 1-1 0 0,0 0 1 0 0,1 0-1 0 0,-1-1 1 0 0,-3 0-1 0 0,2-1-40 0 0,1 0-1 0 0,1-1 0 0 0,-1 1 0 0 0,0 0 1 0 0,0-1-1 0 0,1 1 0 0 0,-2-5 0 0 0,0 2 0 0 0,3 4-1 0 0,-1 0 0 0 0,1 0 0 0 0,-1 0 0 0 0,1 0 0 0 0,0 0 0 0 0,-1 0 0 0 0,1 0 0 0 0,0 0 0 0 0,0 0 0 0 0,0 0 0 0 0,0-1 0 0 0,0 1 0 0 0,0 0 0 0 0,0 0 0 0 0,1 0 0 0 0,-1 0 0 0 0,0 0 0 0 0,0 0 0 0 0,1 0 0 0 0,0-1 0 0 0,0-3 0 0 0,-1 4 6 0 0,0 0 0 0 0,1 0 0 0 0,-1 0 0 0 0,0 0 0 0 0,1-1 0 0 0,-1 1-1 0 0,0 0 1 0 0,1 0 0 0 0,0 0 0 0 0,-1 0 0 0 0,1 0 0 0 0,-1 0 0 0 0,1 0 0 0 0,0 0 0 0 0,0 0 0 0 0,0 0-1 0 0,0 1 1 0 0,-1-1 0 0 0,1 0 0 0 0,0 0 0 0 0,0 1 0 0 0,0-1 0 0 0,1 1 0 0 0,-1-1 0 0 0,1 0-1 0 0,-1 1 15 0 0,0 0 0 0 0,0-1 0 0 0,-1 1 0 0 0,1 0 0 0 0,0-1 0 0 0,0 1 0 0 0,-1-1 0 0 0,1 1 0 0 0,0-1 0 0 0,-1 1 0 0 0,1-1 0 0 0,-1 0 0 0 0,1 1-1 0 0,-1-1 1 0 0,1 0 0 0 0,-1 1 0 0 0,1-2 0 0 0,10 18-743 0 0,-6-7-1206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14 498 3223 0 0,'-14'4'13297'0'0,"21"-8"-9128"0"0,3-1-3668 0 0,0 1 0 0 0,17-7-1 0 0,-12 7 36 0 0,0 0 0 0 0,14-8 0 0 0,14-4 336 0 0,131-47 920 0 0,-1 1-1432 0 0,-22 17-297 0 0,234-72 13 0 0,-363 108 49 0 0,1 0 0 0 0,-2-1 0 0 0,1-1 0 0 0,-1-1 0 0 0,-1-1-1 0 0,22-18 1 0 0,-5-2 246 0 0,-34 30-314 0 0,-1 1-26 0 0,-1 0 0 0 0,1 0 0 0 0,0 0 0 0 0,0 1 1 0 0,-1-1-1 0 0,1 1 0 0 0,0-1 0 0 0,1 1 0 0 0,-1 0 0 0 0,0-1 1 0 0,0 1-1 0 0,0 0 0 0 0,1 0 0 0 0,-1 1 0 0 0,1-1 0 0 0,-1 0 1 0 0,1 1-1 0 0,-1 0 0 0 0,4-1 0 0 0,3 1-12 0 0,0 1 0 0 0,0 0 1 0 0,-1 0-1 0 0,1 1 0 0 0,0 0 0 0 0,-1 0 0 0 0,1 1 0 0 0,-1 0 0 0 0,0 1 1 0 0,10 5-1 0 0,23 15 191 0 0,47 38 1 0 0,24 14 109 0 0,121 51 104 0 0,-92-68-155 0 0,-114-48-95 0 0,40 22-1 0 0,5 2-269 0 0,-26-15-1597 0 0,-16-5-2310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2 455 0 0,'10'-1'19281'0'0,"-1"13"-15186"0"0,0 11-6021 0 0,-7-16 3699 0 0,4 22-1189 0 0,-1 1 1 0 0,1 37-1 0 0,-4 63-280 0 0,-1-1-401 0 0,0-113-486 0 0,0 0-291 0 0,3 25-1 0 0,-3-37-83 0 0,0 0 0 0 0,0 1 1 0 0,1-1-1 0 0,0 0 0 0 0,3 8 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16783 0 0,'4'-8'1522'0'0,"-3"1"-1157"0"0,0 6 774 0 0,0 3-924 0 0,1-1 1 0 0,-1 1 0 0 0,0 0 0 0 0,1-1 0 0 0,-1 1 0 0 0,0 0-1 0 0,1 2 1 0 0,3 10 13 0 0,0 0 0 0 0,-1 0 0 0 0,0 1 0 0 0,-1-1 0 0 0,1 22 0 0 0,1-3-203 0 0,27 198-202 0 0,-25-132-2922 0 0,-7-83 1203 0 0,-1-1-80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18599 0 0,'0'0'1411'0'0,"-1"0"-956"0"0,-4 3-177 0 0,20 4 2067 0 0,2-6-1700 0 0,0 0 0 0 0,0-1 0 0 0,29-4 0 0 0,-39 3-554 0 0,98-15 251 0 0,-41 5-3089 0 0,-53 10 1408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12895 0 0,'0'0'1172'0'0,"1"0"-966"0"0,4 0-24 0 0,-4 0 43 0 0,1 0-1 0 0,0 0 0 0 0,-1 1 0 0 0,1-1 1 0 0,-1 1-1 0 0,1-1 0 0 0,-1 1 1 0 0,1-1-1 0 0,-1 1 0 0 0,1 0 0 0 0,-1 0 1 0 0,0 0-1 0 0,1 0 0 0 0,-1 0 1 0 0,0 0-1 0 0,0 0 0 0 0,0 0 0 0 0,1 0 1 0 0,-1 1-1 0 0,-1-1 0 0 0,1 0 0 0 0,1 2 1 0 0,2 4 217 0 0,-1 0 0 0 0,0 0 1 0 0,3 11-1 0 0,-3-10 47 0 0,5 23 96 0 0,0 1 0 0 0,-3-1 0 0 0,3 39 0 0 0,-6-49-470 0 0,9 227-338 0 0,-12-210-198 0 0,0-20-295 0 0,1 0-1 0 0,1 1 1 0 0,4 24 0 0 0,-5-42 768 0 0,0 0-242 0 0,0-1-1 0 0,0 1 0 0 0,0-1 0 0 0,0 0 0 0 0,0 1 0 0 0,0-1 0 0 0,0 1 0 0 0,1-1 1 0 0,-1 0-1 0 0,0 1 0 0 0,0-1 0 0 0,0 0 0 0 0,0 1 0 0 0,1-1 0 0 0,-1 0 1 0 0,0 1-1 0 0,0-1 0 0 0,1 0 0 0 0,-1 1 0 0 0,0-1 0 0 0,1 0 0 0 0,-1 0 0 0 0,0 1 1 0 0,1-1-1 0 0,-1 0 0 0 0,0 0 0 0 0,1 0 0 0 0,0 1 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2303 0 0,'-1'11'3203'0'0,"1"38"5360"0"0,0 0-3857 0 0,2 182-1123 0 0,-1-171-3483 0 0,3 0 1 0 0,14 78-1 0 0,-8-93-4429 0 0,-9-36 2702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155 191 1375 0 0,'-1'-1'107'0'0,"-24"-34"5021"0"0,16 21-236 0 0,-18-20 1 0 0,24 31-4504 0 0,-1-1-1 0 0,0 1 1 0 0,0-1-1 0 0,0 1 0 0 0,-6-3 1 0 0,10 5-335 0 0,-1 1 0 0 0,1 0-1 0 0,-1-1 1 0 0,0 1 0 0 0,1 0 0 0 0,-1 0 0 0 0,1 0-1 0 0,-1 0 1 0 0,0-1 0 0 0,1 1 0 0 0,-1 0 0 0 0,1 0 0 0 0,-1 0-1 0 0,0 0 1 0 0,1 0 0 0 0,-1 0 0 0 0,1 1 0 0 0,-1-1 0 0 0,0 0-1 0 0,1 0 1 0 0,-1 0 0 0 0,1 0 0 0 0,-1 1 0 0 0,1-1 0 0 0,-1 0-1 0 0,1 1 1 0 0,-2 0 0 0 0,1 0-10 0 0,0 0 1 0 0,-1 1-1 0 0,1-1 0 0 0,0 1 1 0 0,0-1-1 0 0,0 1 0 0 0,1-1 0 0 0,-1 1 1 0 0,-1 3-1 0 0,0 0-31 0 0,1 1-1 0 0,-1-1 1 0 0,1 1-1 0 0,0 0 1 0 0,1 9-1 0 0,0-5 8 0 0,1-1 0 0 0,1 1 0 0 0,0 0 0 0 0,1 0-1 0 0,-1-1 1 0 0,2 1 0 0 0,-1-1 0 0 0,10 17 0 0 0,-9-20 50 0 0,-1-1 0 0 0,1 1 1 0 0,0-1-1 0 0,0 0 0 0 0,0 0 0 0 0,1-1 0 0 0,0 1 1 0 0,0-1-1 0 0,0 0 0 0 0,0 0 0 0 0,1-1 1 0 0,-1 1-1 0 0,1-1 0 0 0,10 4 0 0 0,-12-6 33 0 0,-1-1-1 0 0,1 1 1 0 0,-1-1-1 0 0,1 0 1 0 0,-1 1-1 0 0,1-1 1 0 0,-1-1-1 0 0,1 1 1 0 0,-1-1-1 0 0,1 1 1 0 0,-1-1-1 0 0,1 0 1 0 0,-1 0-1 0 0,0 0 1 0 0,1-1-1 0 0,-1 1 1 0 0,0-1-1 0 0,0 0 1 0 0,0 0 0 0 0,0 0-1 0 0,0 0 1 0 0,-1 0-1 0 0,1-1 1 0 0,-1 1-1 0 0,5-6 1 0 0,-2 1 73 0 0,0 0 1 0 0,0 0-1 0 0,0-1 1 0 0,-1 1-1 0 0,0-1 1 0 0,-1 0-1 0 0,0 0 1 0 0,0 0-1 0 0,3-14 1 0 0,-5 15-114 0 0,0-1 0 0 0,0 1 1 0 0,-1-1-1 0 0,1 1 0 0 0,-2-1 1 0 0,1 1-1 0 0,-1-1 0 0 0,0 1 1 0 0,-1-1-1 0 0,1 1 0 0 0,-1 0 0 0 0,-1 0 1 0 0,0 0-1 0 0,0 0 0 0 0,0 0 1 0 0,-1 0-1 0 0,0 1 0 0 0,0 0 1 0 0,0 0-1 0 0,-1 0 0 0 0,0 0 1 0 0,0 1-1 0 0,-1-1 0 0 0,1 1 0 0 0,-1 1 1 0 0,-8-6-1 0 0,10 8-51 0 0,-1 0 0 0 0,1 0-1 0 0,0 0 1 0 0,-1 1 0 0 0,1 0 0 0 0,-1 0-1 0 0,1 0 1 0 0,-1 0 0 0 0,1 1 0 0 0,-1-1-1 0 0,0 1 1 0 0,1 1 0 0 0,-1-1 0 0 0,1 0-1 0 0,-1 1 1 0 0,1 0 0 0 0,-1 0 0 0 0,1 1-1 0 0,-1-1 1 0 0,1 1 0 0 0,0 0 0 0 0,0 0-1 0 0,-6 4 1 0 0,3-2-365 0 0,0 1-1 0 0,0 0 1 0 0,1 0-1 0 0,0 0 1 0 0,-9 10-1 0 0,11-10-905 0 0,0 0-1 0 0,0 1 0 0 0,0-1 0 0 0,1 1 0 0 0,0 0 0 0 0,-4 10 0 0 0,4-4-6278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559 636 5327 0 0,'2'-3'242'0'0,"8"-8"3020"0"0,12 10 1353 0 0,-22 1-4452 0 0,0 0-1 0 0,1 0 1 0 0,-1-1-1 0 0,0 1 1 0 0,1 0-1 0 0,-1 0 1 0 0,0 0 0 0 0,0 0-1 0 0,1-1 1 0 0,-1 1-1 0 0,0 0 1 0 0,0 0 0 0 0,1-1-1 0 0,-1 1 1 0 0,0 0-1 0 0,0-1 1 0 0,0 1 0 0 0,1 0-1 0 0,-1 0 1 0 0,0-1-1 0 0,0 1 1 0 0,0 0-1 0 0,0-1 1 0 0,0 1 0 0 0,0 0-1 0 0,0-1 1 0 0,0 1-1 0 0,0 0 1 0 0,0-1 0 0 0,0 0-1 0 0,-2-15 1777 0 0,-12-14-593 0 0,-8-2 171 0 0,-2 1 0 0 0,-55-53-1 0 0,-67-44 436 0 0,-15-15-1546 0 0,34 9-1391 0 0,112 121 175 0 0,14 12-98 0 0,-6 17-2545 0 0,9 13 703 0 0,0-9 1328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47 2303 0 0,'0'0'102'0'0,"-14"-12"20"0"0,-3 5 1898 0 0,3 1 0 0 0,-2-1 0 0 0,-29-5 0 0 0,41 10-1562 0 0,-1 2 0 0 0,1-1 0 0 0,-2 1-1 0 0,2 0 1 0 0,-1 0 0 0 0,-1 1 0 0 0,2-1 0 0 0,-1 0 0 0 0,1 2 0 0 0,-2-1 0 0 0,2 0 0 0 0,0 1 0 0 0,-1-1 0 0 0,1 2 0 0 0,0-1 0 0 0,0 0 0 0 0,-8 6 0 0 0,5-3-311 0 0,2 1-1 0 0,-1-1 1 0 0,-1 0 0 0 0,2 2 0 0 0,1 0-1 0 0,-1-2 1 0 0,1 2 0 0 0,0 1 0 0 0,0-1-1 0 0,-5 10 1 0 0,7-11-108 0 0,0-2 0 0 0,1 1 0 0 0,0 1 0 0 0,-1-1 0 0 0,2-1 0 0 0,-1 1 0 0 0,1 1 0 0 0,0-1 0 0 0,0 1 0 0 0,0-2 0 0 0,1 1 0 0 0,-1 0 0 0 0,2 1 0 0 0,-1-2 0 0 0,0 1 0 0 0,1 1 0 0 0,2 3 0 0 0,-2-5-25 0 0,1-1 1 0 0,0 0-1 0 0,1-1 1 0 0,-1 1-1 0 0,-1 0 0 0 0,2-1 1 0 0,-1 1-1 0 0,1-2 1 0 0,6 5-1 0 0,-9-6-13 0 0,4 2 7 0 0,-1 0 0 0 0,0-1 0 0 0,2 0-1 0 0,-2 1 1 0 0,1-1 0 0 0,-1-1 0 0 0,2 2 0 0 0,-1-2-1 0 0,-1 0 1 0 0,1 0 0 0 0,-1 0 0 0 0,2-2 0 0 0,-2 2-1 0 0,1-1 1 0 0,-1-1 0 0 0,2 1 0 0 0,-2 0 0 0 0,0-1 0 0 0,1 0-1 0 0,6-4 1 0 0,0 0 19 0 0,0-1 0 0 0,-1 0 0 0 0,1-1 0 0 0,-1 0-1 0 0,-1-1 1 0 0,13-14 0 0 0,-14 15-1 0 0,-2-1 0 0 0,0 1-1 0 0,0 0 1 0 0,0-1 0 0 0,-2-1 0 0 0,1 1 0 0 0,-1 0-1 0 0,4-12 1 0 0,-6 13-26 0 0,-4 3 28 0 0,2 4 496 0 0,-4 7-180 0 0,4 0-329 0 0,0 0 1 0 0,0 0-1 0 0,0 1 1 0 0,0-2-1 0 0,2 0 0 0 0,-2 2 1 0 0,1-2-1 0 0,0 1 0 0 0,2-1 1 0 0,-2 1-1 0 0,2-1 0 0 0,0 0 1 0 0,0 1-1 0 0,-1-1 0 0 0,1 1 1 0 0,1-2-1 0 0,-1 1 0 0 0,1-1 1 0 0,0 0-1 0 0,7 7 0 0 0,-5-6-199 0 0,0 1-1 0 0,0-2 1 0 0,1 0 0 0 0,-1 0-1 0 0,0 0 1 0 0,15 4-1 0 0,-15-5-445 0 0,1-2 0 0 0,0 0 0 0 0,-1 1-1 0 0,1-1 1 0 0,0 0 0 0 0,0-1 0 0 0,13 0 0 0 0,-1-2-5656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5983 0 0,'0'0'9023'0'0,"2"8"-6852"0"0,6 38 215 0 0,-3-1 0 0 0,1 51 0 0 0,-10 55-66 0 0,0-59-1833 0 0,-4 18-307 0 0,4-65-760 0 0,1 65 0 0 0,3-61-5388 0 0,0-41 3893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25 126 919 0 0,'1'-2'6'0'0,"0"-1"-1"0"0,0 0 0 0 0,0 0 0 0 0,1 1 1 0 0,-1-1-1 0 0,3-3 0 0 0,-2 4 0 0 0,-1 0 0 0 0,1-1 0 0 0,-1 1-1 0 0,0-1 1 0 0,0 1 0 0 0,0-1 0 0 0,0 0 0 0 0,1-2-1 0 0,-1 1 1099 0 0,0 0-1 0 0,1 0 1 0 0,-1 0-1 0 0,1 1 1 0 0,0-1-1 0 0,0 1 0 0 0,1-1 1 0 0,3-4-1 0 0,-3 5-429 0 0,1-1 0 0 0,0 1 0 0 0,-1 0 0 0 0,1 0-1 0 0,0 0 1 0 0,7-3 0 0 0,-5 3-404 0 0,0 0 0 0 0,-1 1 0 0 0,1 0 0 0 0,0 1 0 0 0,0-1 0 0 0,0 1 0 0 0,0 0 0 0 0,0 1 0 0 0,0-1 0 0 0,1 1 0 0 0,11 2 0 0 0,-11-1-100 0 0,1 1 0 0 0,0 0-1 0 0,-1 0 1 0 0,1 1 0 0 0,-1 0-1 0 0,0 0 1 0 0,0 0 0 0 0,0 1-1 0 0,0 1 1 0 0,10 7 0 0 0,-9-4 52 0 0,1 0 1 0 0,-2 0-1 0 0,1 1 0 0 0,-1 0 1 0 0,-1 0-1 0 0,11 19 0 0 0,-8-9 63 0 0,0 1-1 0 0,-2 1 0 0 0,0-1 1 0 0,-1 1-1 0 0,-1 1 0 0 0,-1-1 1 0 0,2 29-1 0 0,-5-35-243 0 0,0 0 1 0 0,-2 1-1 0 0,1-1 0 0 0,-2 0 0 0 0,0 0 1 0 0,-1 0-1 0 0,0 0 0 0 0,-1 0 0 0 0,-1-1 1 0 0,0 1-1 0 0,-1-1 0 0 0,-1-1 0 0 0,0 1 1 0 0,-1-1-1 0 0,-13 18 0 0 0,5-11-105 0 0,-1-1 0 0 0,-1 0 0 0 0,-25 21 0 0 0,33-32 33 0 0,0 0-1 0 0,0-1 1 0 0,-1 0-1 0 0,1-1 1 0 0,-2 0-1 0 0,1-1 1 0 0,-1-1 0 0 0,-23 8-1 0 0,29-12 16 0 0,1 1 0 0 0,0 0 0 0 0,-1-1 1 0 0,1 0-1 0 0,-1 0 0 0 0,1-1 0 0 0,0 1 0 0 0,-8-3 0 0 0,10 2 12 0 0,1 1-1 0 0,0-1 1 0 0,-1 0-1 0 0,1 0 1 0 0,0 0-1 0 0,0 0 1 0 0,0 0-1 0 0,0 0 1 0 0,0-1 0 0 0,0 1-1 0 0,1-1 1 0 0,-1 0-1 0 0,0 1 1 0 0,1-1-1 0 0,-1 0 1 0 0,1 0-1 0 0,-1 0 1 0 0,1 0 0 0 0,0 0-1 0 0,0 0 1 0 0,-1-4-1 0 0,0 2 15 0 0,1-1-1 0 0,0 1 0 0 0,0-1 1 0 0,0 0-1 0 0,1 1 0 0 0,0-1 1 0 0,0 0-1 0 0,0 1 1 0 0,0-1-1 0 0,1 0 0 0 0,0 1 1 0 0,0-1-1 0 0,0 1 0 0 0,0-1 1 0 0,1 1-1 0 0,0-1 1 0 0,0 1-1 0 0,0 0 0 0 0,0 0 1 0 0,1 0-1 0 0,0 0 1 0 0,-1 0-1 0 0,1 1 0 0 0,1-1 1 0 0,-1 1-1 0 0,0 0 0 0 0,1 0 1 0 0,0 0-1 0 0,-1 0 1 0 0,1 1-1 0 0,0-1 0 0 0,1 1 1 0 0,-1 0-1 0 0,0 0 0 0 0,1 1 1 0 0,-1-1-1 0 0,1 1 1 0 0,-1 0-1 0 0,1 0 0 0 0,-1 1 1 0 0,7-1-1 0 0,6 1 179 0 0,-1 1-1 0 0,0 1 0 0 0,0 0 1 0 0,0 1-1 0 0,25 8 1 0 0,74 34 883 0 0,-72-27-743 0 0,39 20 138 0 0,19 7-451 0 0,-24-18-3718 0 0,-48-19-5027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7831 0 0,'0'0'356'0'0,"2"0"-6"0"0,16 1 519 0 0,0 2-1 0 0,-1 0 1 0 0,0 0 0 0 0,18 8 0 0 0,35 6 2352 0 0,-17-9-2117 0 0,0-1 0 0 0,1-4 1 0 0,0-1-1 0 0,72-8 0 0 0,90-9-96 0 0,-107 9-344 0 0,152-28 0 0 0,-71 7-361 0 0,-103 16 143 0 0,144-18-187 0 0,62 3-347 0 0,-171 20 88 0 0,-110 6 0 0 0,-8-1 0 0 0,4-2 0 0 0,-7 2 4 0 0,0 1-1 0 0,0 0 1 0 0,0-1 0 0 0,0 1-1 0 0,0-1 1 0 0,0 1 0 0 0,0-1-1 0 0,0 0 1 0 0,0 1 0 0 0,-1-1-1 0 0,1 0 1 0 0,0 0 0 0 0,0 0-1 0 0,-1 0 1 0 0,1 1 0 0 0,0-1-1 0 0,-1 0 1 0 0,1 0 0 0 0,-1 0-1 0 0,1-2 1 0 0,-1 1 20 0 0,1 0 1 0 0,-1 0 0 0 0,0 0-1 0 0,0 0 1 0 0,0 0-1 0 0,0 0 1 0 0,0-1 0 0 0,0 1-1 0 0,-1 0 1 0 0,0-2-1 0 0,-2-4 115 0 0,0 0-1 0 0,0 0 1 0 0,-1 1 0 0 0,-5-10-1 0 0,-2 1 88 0 0,-1 0 0 0 0,0 1-1 0 0,-22-21 1 0 0,-49-37 16 0 0,41 37-255 0 0,36 32 8 0 0,-64-54-292 0 0,62 53 123 0 0,-1-1 1 0 0,0 1-1 0 0,0 0 1 0 0,0 1 0 0 0,-1 0-1 0 0,-16-5 1 0 0,22 8-61 0 0,0 1-1 0 0,0-1 1 0 0,-1 1-1 0 0,1 0 1 0 0,0 0-1 0 0,-1 0 1 0 0,1 1-1 0 0,0 0 1 0 0,0-1-1 0 0,-1 2 1 0 0,1-1-1 0 0,0 0 1 0 0,0 1-1 0 0,0 0 1 0 0,-5 3-1 0 0,-13 8-1549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5983 0 0,'0'2'2364'0'0,"29"68"5670"0"0,31 69-6213 0 0,-51-124-1671 0 0,0 1 0 0 0,1-1-1 0 0,0-1 1 0 0,24 25 0 0 0,-33-38-86 0 0,0-23 150 0 0,-4-16-245 0 0,-1-1 1 0 0,-2 1-1 0 0,-1 0 1 0 0,-2 0-1 0 0,-2 1 1 0 0,-20-47-1 0 0,26 75 31 0 0,1-1 0 0 0,0 0 0 0 0,1-1 0 0 0,0 1 0 0 0,1 0 0 0 0,0-1 0 0 0,0 0 0 0 0,1-16 0 0 0,1 27 11 0 0,0-1-1 0 0,0 0 1 0 0,1 1 0 0 0,-1-1-1 0 0,0 0 1 0 0,0 0-1 0 0,1 1 1 0 0,-1-1-1 0 0,1 1 1 0 0,-1-1 0 0 0,1 0-1 0 0,-1 1 1 0 0,1-1-1 0 0,-1 1 1 0 0,1-1 0 0 0,-1 1-1 0 0,1-1 1 0 0,0 1-1 0 0,-1 0 1 0 0,1-1 0 0 0,0 1-1 0 0,1-1 1 0 0,20-5 410 0 0,-10 2-92 0 0,-1 2-114 0 0,-1 0 1 0 0,1 0 0 0 0,0 1 0 0 0,0 0 0 0 0,-1 1 0 0 0,1 1 0 0 0,13 1 0 0 0,10 0 215 0 0,409-1 2271 0 0,-229-2-2013 0 0,-76-2 27 0 0,177-26 1 0 0,-67-23 94 0 0,-159 31-542 0 0,-43 11-280 0 0,1 3-1 0 0,53-3 0 0 0,-78 10-2230 0 0,30 3 0 0 0,-40-2 161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9215 0 0,'0'0'1158'0'0,"0"0"-1082"0"0,0 0 0 0 0,1 0 0 0 0,-1 0 0 0 0,0 0 0 0 0,0 0 0 0 0,1 0 1 0 0,-1 0-1 0 0,0 0 0 0 0,0 0 0 0 0,1 0 0 0 0,-1 0 0 0 0,0 0 0 0 0,1 0 1 0 0,-1 0-1 0 0,0 0 0 0 0,0 0 0 0 0,1 1 0 0 0,-1-1 0 0 0,0 0 0 0 0,0 0 1 0 0,0 0-1 0 0,1 0 0 0 0,-1 1 0 0 0,0-1 0 0 0,0 0 0 0 0,0 0 0 0 0,1 0 0 0 0,-1 1 1 0 0,2 2 223 0 0,-1 1 1 0 0,0-1-1 0 0,1 1 1 0 0,-1 0-1 0 0,0-1 1 0 0,-1 1-1 0 0,1 0 1 0 0,-1-1 0 0 0,1 8-1 0 0,0 8-101 0 0,9 41 629 0 0,1 102 1900 0 0,-8-173-2302 0 0,28-210-543 0 0,-24 148 606 0 0,2-31-1069 0 0,4 177-145 0 0,-2-22 701 0 0,1-1 1 0 0,30 75-1 0 0,-35-109 146 0 0,0-1-1 0 0,13 22 1 0 0,-17-32-11 0 0,0-1 0 0 0,0 0 1 0 0,1 1-1 0 0,-1-2 0 0 0,1 1 1 0 0,0 0-1 0 0,0-1 0 0 0,0 1 1 0 0,0-1-1 0 0,1 0 0 0 0,-1-1 1 0 0,7 4-1 0 0,-10-6-36 0 0,1 1 0 0 0,0-1 0 0 0,0 0 0 0 0,-1 0 0 0 0,1 1 0 0 0,0-1 0 0 0,0 0 0 0 0,-1 0 0 0 0,1-1 0 0 0,0 1 0 0 0,0 0 0 0 0,-1 0 0 0 0,1-1 1 0 0,0 1-1 0 0,0-1 0 0 0,-1 0 0 0 0,1 1 0 0 0,-1-1 0 0 0,1 0 0 0 0,-1 0 0 0 0,1 0 0 0 0,-1 0 0 0 0,1 0 0 0 0,-1-1 0 0 0,0 1 0 0 0,0 0 0 0 0,1 0 0 0 0,-1-1 0 0 0,0 1 0 0 0,0-1 0 0 0,1-2 0 0 0,3-5 300 0 0,0-1 1 0 0,-1 0 0 0 0,7-19-1 0 0,-10 24-262 0 0,8-25 273 0 0,-2 0 0 0 0,-1 0 0 0 0,-1-1-1 0 0,0-48 1 0 0,-5 23-397 0 0,-12-92 0 0 0,3 92-439 0 0,1 2-965 0 0,4 17-3784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3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 3679 0 0,'0'0'726'0'0,"-8"-1"3480"0"0,6 1-3454 0 0,-31 0 5560 0 0,30 0-6178 0 0,1 0 1 0 0,0 1-1 0 0,0 0 1 0 0,0-1 0 0 0,0 1-1 0 0,0 0 1 0 0,0 0 0 0 0,0 0-1 0 0,0 0 1 0 0,0 1-1 0 0,1-1 1 0 0,-1 0 0 0 0,-1 2-1 0 0,-3 4 133 0 0,0-1 0 0 0,0 1 0 0 0,1 0 0 0 0,0 1-1 0 0,0-1 1 0 0,-7 17 0 0 0,10-19-201 0 0,0-1-1 0 0,1 1 0 0 0,0 0 1 0 0,-1 0-1 0 0,2 0 1 0 0,-1 0-1 0 0,0 0 1 0 0,1 0-1 0 0,0 0 0 0 0,0 0 1 0 0,1 0-1 0 0,0 0 1 0 0,1 7-1 0 0,-2-10-43 0 0,1 0-1 0 0,-1 0 1 0 0,1-1 0 0 0,-1 1-1 0 0,1 0 1 0 0,0-1 0 0 0,0 1-1 0 0,-1-1 1 0 0,1 1 0 0 0,0-1-1 0 0,0 1 1 0 0,1-1-1 0 0,-1 0 1 0 0,0 1 0 0 0,0-1-1 0 0,1 0 1 0 0,-1 0 0 0 0,1 0-1 0 0,-1 0 1 0 0,1 0 0 0 0,-1 0-1 0 0,1 0 1 0 0,-1-1-1 0 0,1 1 1 0 0,0-1 0 0 0,0 1-1 0 0,-1-1 1 0 0,1 1 0 0 0,0-1-1 0 0,0 0 1 0 0,-1 0 0 0 0,1 0-1 0 0,0 0 1 0 0,0 0-1 0 0,2-1 1 0 0,1 0-3 0 0,0 0 0 0 0,-1-1 0 0 0,1 0 0 0 0,-1 1-1 0 0,0-2 1 0 0,0 1 0 0 0,1 0 0 0 0,-1-1 0 0 0,-1 0 0 0 0,1 0 0 0 0,6-6 0 0 0,5-8 13 0 0,0 0 1 0 0,-1 0 0 0 0,14-26-1 0 0,-24 36 107 0 0,-1 0 0 0 0,0 0 0 0 0,-1-1 0 0 0,1 1 0 0 0,-1-1 0 0 0,-1 1 0 0 0,2-17 0 0 0,-3 26-12 0 0,-3 5-112 0 0,1-1 1 0 0,0 2 0 0 0,0-1-1 0 0,1 0 1 0 0,0 0 0 0 0,0 0-1 0 0,1 1 1 0 0,0-1 0 0 0,0 0-1 0 0,0 0 1 0 0,1 1 0 0 0,3 9-1 0 0,-3-10-320 0 0,1-1-1 0 0,1 1 0 0 0,-1 0 0 0 0,1-1 0 0 0,6 10 0 0 0,-6-11-592 0 0,1-1-1 0 0,-1 1 1 0 0,1-1-1 0 0,0 1 1 0 0,0-1-1 0 0,1 0 1 0 0,4 3-1 0 0,4 2-5104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3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93 9215 0 0,'-1'-1'422'0'0,"-1"-2"-200"0"0,-1 0 1 0 0,0 1 0 0 0,-1-1 0 0 0,1 1-1 0 0,0 0 1 0 0,-1-1 0 0 0,1 2 0 0 0,-1-1-1 0 0,0 0 1 0 0,0 1 0 0 0,1-1 0 0 0,-8 0-1 0 0,8 1 11 0 0,1 1 1 0 0,0 0-1 0 0,0 0 0 0 0,-1 1 0 0 0,1-1 0 0 0,0 0 0 0 0,0 1 0 0 0,0-1 0 0 0,-1 1 0 0 0,1 0 0 0 0,0 0 0 0 0,0 0 0 0 0,0 0 0 0 0,0 0 0 0 0,0 0 0 0 0,1 1 0 0 0,-1-1 0 0 0,0 0 0 0 0,0 1 0 0 0,1-1 0 0 0,-1 1 0 0 0,1 0 0 0 0,-1 0 0 0 0,1 0 0 0 0,-2 2 0 0 0,-2 6-106 0 0,0 0-1 0 0,1 0 1 0 0,0 0 0 0 0,0 1-1 0 0,1-1 1 0 0,0 1 0 0 0,1 0-1 0 0,0 0 1 0 0,1 0 0 0 0,0 0-1 0 0,1 0 1 0 0,0 0-1 0 0,2 13 1 0 0,0-11-114 0 0,0 1 0 0 0,1 0 0 0 0,0-1 0 0 0,1 0 0 0 0,1 1-1 0 0,0-2 1 0 0,1 1 0 0 0,0 0 0 0 0,1-1 0 0 0,9 13 0 0 0,-11-19 45 0 0,-1-1 1 0 0,1 1-1 0 0,0-1 0 0 0,1 0 1 0 0,-1 0-1 0 0,1-1 0 0 0,0 1 1 0 0,0-1-1 0 0,1-1 1 0 0,-1 1-1 0 0,1-1 0 0 0,-1 0 1 0 0,1-1-1 0 0,9 3 0 0 0,-11-4 36 0 0,1 0 0 0 0,-1-1 0 0 0,0 0 0 0 0,0 1 0 0 0,0-2 0 0 0,0 1-1 0 0,1-1 1 0 0,-1 0 0 0 0,0 0 0 0 0,0 0 0 0 0,0 0 0 0 0,0-1 0 0 0,-1 0-1 0 0,1 0 1 0 0,0-1 0 0 0,-1 1 0 0 0,1-1 0 0 0,-1 0 0 0 0,0 0 0 0 0,7-7-1 0 0,-4 3 7 0 0,0 0-1 0 0,0-1 0 0 0,-1 0 0 0 0,0 0 0 0 0,-1 0 0 0 0,0 0 0 0 0,0-1 0 0 0,-1 0 0 0 0,0 0 0 0 0,0 0 0 0 0,2-13 0 0 0,-4 15-74 0 0,-1-1 0 0 0,0 0 1 0 0,0 0-1 0 0,-1 1 0 0 0,0-1 0 0 0,0 0 1 0 0,-1 0-1 0 0,0 1 0 0 0,-1-1 0 0 0,1 0 0 0 0,-2 1 1 0 0,1-1-1 0 0,-1 1 0 0 0,-6-12 0 0 0,-1 2-18 0 0,0 1-1 0 0,-1 1 1 0 0,-1 0-1 0 0,-25-25 1 0 0,11 16-952 0 0,-48-35 1 0 0,72 58 596 0 0,0-1 0 0 0,-1 0 0 0 0,0 0-1 0 0,1 1 1 0 0,-1 0 0 0 0,0-1 0 0 0,1 1 0 0 0,-1 0 0 0 0,0 0-1 0 0,0 1 1 0 0,0-1 0 0 0,0 0 0 0 0,0 1 0 0 0,-4 0 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3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0,'1'1'6115'0'0,"3"2"-5708"0"0,0 0 0 0 0,0-1 0 0 0,-1 2 0 0 0,0-1 0 0 0,1 0 0 0 0,-1 1 0 0 0,0-1 0 0 0,-1 1 0 0 0,1 0 0 0 0,-1 0 0 0 0,4 7 0 0 0,2 7 14 0 0,7 29 0 0 0,-6-21-94 0 0,18 72-3 0 0,-17-59-1563 0 0,22 58 0 0 0,-28-90-127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3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8751 0 0,'0'0'399'0'0,"-1"8"138"0"0,-1 8 483 0 0,1 1 0 0 0,0-1 0 0 0,2 1 0 0 0,2 18 0 0 0,15 68 3849 0 0,-14-81-5272 0 0,73 239 1208 0 0,-32-123-2185 0 0,-42-126 1406 0 0,5 12-3088 0 0,5 32 1 0 0,-11-37 1055 0 0</inkml:trace>
  <inkml:trace contextRef="#ctx0" brushRef="#br0" timeOffset="1">0 416 18743 0 0,'0'0'3876'0'0,"2"-1"-2871"0"0,8-4-555 0 0,0 1-1 0 0,1 1 0 0 0,0-1 1 0 0,0 2-1 0 0,13-2 0 0 0,59-4-1229 0 0,-57 7-176 0 0,-6 0 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5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6 919 0 0,'0'0'5379'0'0,"2"-1"-4590"0"0,3-3 31 0 0,4 4 5529 0 0,1 5-938 0 0,-2 1-6257 0 0,71 46 4256 0 0,-51-35-2771 0 0,129 70 1270 0 0,-87-51-1449 0 0,258 161 1452 0 0,-317-190-1856 0 0,187 96 787 0 0,-150-79-630 0 0,-28-15-89 0 0,81 44 392 0 0,-33-8-239 0 0,-64-41-270 0 0,-3-3-12 0 0,1 0 0 0 0,-1 0 0 0 0,1 0 0 0 0,0-1 0 0 0,-1 1 0 0 0,1 0-1 0 0,0 0 1 0 0,-1-1 0 0 0,1 1 0 0 0,2-1 0 0 0,6 4 74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50 8287 0 0,'-4'-1'163'0'0,"-2"-2"-1"0"0,1 1 1 0 0,1 0-1 0 0,-1-1 1 0 0,0 0-1 0 0,0 1 1 0 0,-4-6-1 0 0,5 4 312 0 0,-2 1 0 0 0,2-1-1 0 0,-1 1 1 0 0,-1 0 0 0 0,2 1-1 0 0,-8-4 1 0 0,10 6-288 0 0,-1 0 0 0 0,1-1 0 0 0,0 1 0 0 0,0 0 0 0 0,0 0 0 0 0,-1 0 0 0 0,2 0 0 0 0,-2 1 1 0 0,0-1-1 0 0,2 0 0 0 0,-2 2 0 0 0,2-2 0 0 0,-2 1 0 0 0,2-1 0 0 0,-2 1 0 0 0,2 1 0 0 0,-2-2 0 0 0,2 1 0 0 0,-1 0 0 0 0,0 1 0 0 0,-1 2 1 0 0,-4 1 73 0 0,2 1 1 0 0,0 0 0 0 0,-1 0 0 0 0,2 0-1 0 0,-1 1 1 0 0,1 0 0 0 0,0 0 0 0 0,1 1 0 0 0,-1-1-1 0 0,1 1 1 0 0,0-2 0 0 0,2 2 0 0 0,-4 17-1 0 0,2-5-112 0 0,0 0-1 0 0,2 2 0 0 0,1-2 0 0 0,3 27 0 0 0,-2-33-98 0 0,2-2-1 0 0,-1 1 0 0 0,1 1 1 0 0,1-1-1 0 0,0-1 1 0 0,2 2-1 0 0,-1-2 0 0 0,0 0 1 0 0,2 0-1 0 0,1-1 0 0 0,-1 0 1 0 0,1 1-1 0 0,1-3 1 0 0,0 2-1 0 0,0-2 0 0 0,0 1 1 0 0,2-1-1 0 0,0-1 1 0 0,0 0-1 0 0,0-1 0 0 0,1 1 1 0 0,0-2-1 0 0,0 0 1 0 0,0 0-1 0 0,2-2 0 0 0,-2 1 1 0 0,1-2-1 0 0,1 1 1 0 0,-2-1-1 0 0,1-2 0 0 0,1 0 1 0 0,-1 1-1 0 0,21-4 0 0 0,-26 2 6 0 0,0-1-1 0 0,-1-2 0 0 0,1 2 0 0 0,0-2 0 0 0,0 1 0 0 0,-1-1 0 0 0,1-1 0 0 0,-1 0 1 0 0,-1 0-1 0 0,1 0 0 0 0,0 0 0 0 0,0-2 0 0 0,-2 1 0 0 0,2 0 0 0 0,-2-1 0 0 0,0 1 1 0 0,1-2-1 0 0,-1 0 0 0 0,-1 1 0 0 0,0-1 0 0 0,0 0 0 0 0,0 0 0 0 0,0-1 0 0 0,-1 1 1 0 0,0-1-1 0 0,0 2 0 0 0,-2-2 0 0 0,2-1 0 0 0,-2 1 0 0 0,0 0 0 0 0,-1 0 0 0 0,0 0 0 0 0,0 0 1 0 0,0 0-1 0 0,0 0 0 0 0,-1 0 0 0 0,-3-10 0 0 0,0 2-181 0 0,-3 0-1 0 0,0 0 1 0 0,1 0 0 0 0,-2-1-1 0 0,-1 3 1 0 0,0-1 0 0 0,-2 0-1 0 0,2 1 1 0 0,-3 1 0 0 0,1 0-1 0 0,-3 0 1 0 0,2 1 0 0 0,-1 0-1 0 0,-21-12 1 0 0,-29-11-5548 0 0,52 29 3789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4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1 534 10823 0 0,'0'0'4995'0'0,"2"-3"-4318"0"0,0 2-563 0 0,-1-1 0 0 0,0 1-1 0 0,1 0 1 0 0,-1-1 0 0 0,1 1-1 0 0,0 0 1 0 0,-1 0 0 0 0,1 0-1 0 0,0 0 1 0 0,0 1 0 0 0,-1-1-1 0 0,1 0 1 0 0,0 1 0 0 0,0-1-1 0 0,3 1 1 0 0,293-80 6431 0 0,-291 78-6477 0 0,274-107 1015 0 0,-136 48-902 0 0,51-20 324 0 0,-162 67-383 0 0,57-22 291 0 0,-85 34-380 0 0,42-13 291 0 0,78-35-1 0 0,-99 38-159 0 0,0 0 0 0 0,1 2 0 0 0,58-14 0 0 0,-85 24-89 0 0,21-4 154 0 0,-16 3-188 0 0,1 0-1 0 0,-1 0 1 0 0,1 1 0 0 0,0 0-1 0 0,6 1 1 0 0,23 10 73 0 0,-1 2 0 0 0,52 27 1 0 0,79 42 77 0 0,203 83 357 0 0,-128-41-164 0 0,-120-60-130 0 0,-103-54-135 0 0,1-1 0 0 0,0-1 0 0 0,22 5 0 0 0,40 4 80 0 0,-79-16-277 0 0,7 7-2376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4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0 508 1839 0 0,'0'0'20175'0'0,"17"5"-19302"0"0,-13-5-774 0 0,0 0 0 0 0,0-1 1 0 0,0 1-1 0 0,0-1 0 0 0,0 0 0 0 0,0 0 0 0 0,0 0 0 0 0,0-1 0 0 0,-1 0 1 0 0,1 1-1 0 0,0-1 0 0 0,4-3 0 0 0,-1 1 64 0 0,36-19 518 0 0,1 3 1 0 0,60-19-1 0 0,-79 30-467 0 0,25-13 0 0 0,-3 1 31 0 0,28-10 174 0 0,71-26 137 0 0,4 1-175 0 0,-121 47-337 0 0,81-23 275 0 0,-5 1-31 0 0,-55 13-157 0 0,-30 11-20 0 0,25-7-1 0 0,2 1 26 0 0,57-25-1 0 0,-51 18-86 0 0,-31 11-81 0 0,-10 4-67 0 0,-1 1-1 0 0,1 0 1 0 0,0 1-1 0 0,16-3 1 0 0,-1 12-6063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1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756 441 1839 0 0,'0'0'13280'0'0,"0"0"-13066"0"0,0 1 0 0 0,-1 0 1 0 0,1-1-1 0 0,-1 1 0 0 0,1-1 0 0 0,-1 1 0 0 0,1-1 0 0 0,-1 1 0 0 0,1-1 0 0 0,-1 1 0 0 0,1-1 0 0 0,-1 0 0 0 0,0 1 1 0 0,-8-4 416 0 0,1-1 0 0 0,0-1 0 0 0,1 1 1 0 0,-1-1-1 0 0,1-1 0 0 0,0 1 0 0 0,-9-10 1 0 0,5 5 122 0 0,-24-17 0 0 0,-215-111 2157 0 0,120 69-2042 0 0,-63-42-165 0 0,177 101-707 0 0,8 6-23 0 0,0-1 1 0 0,1 0-1 0 0,-13-11 1 0 0,19 15-155 0 0,15-3-9099 0 0,-4 7 2011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1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24 919 0 0,'0'0'979'0'0,"13"-23"11915"0"0,-20 34-4903 0 0,2-3-9831 0 0,-45 49 4536 0 0,-46 46 56 0 0,0-8-1223 0 0,33-32-875 0 0,-62 56 76 0 0,55-38-642 0 0,28-30-89 0 0,1 5-330 0 0,24-31-338 0 0,12-15 359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1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4 919 0 0,'-2'-4'17132'0'0,"4"17"-16471"0"0,-2-5-222 0 0,1 0 0 0 0,1 1 0 0 0,0-1 0 0 0,0 0 0 0 0,0 0 1 0 0,7 13-1 0 0,75 144 1758 0 0,-56-114-1742 0 0,102 170 602 0 0,-6-33 82 0 0,-112-165-1136 0 0,17 41 0 0 0,-29-63-84 0 0,2 4-1664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1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2759 0 0,'0'0'12911'0'0,"3"-1"-12454"0"0,10-5-7 0 0,-10 4-28 0 0,0-13 1169 0 0,-2 10-1377 0 0,1 1 0 0 0,-1-1 0 0 0,1 1 1 0 0,0 0-1 0 0,0 0 0 0 0,0-1 0 0 0,1 1 0 0 0,-1 1 0 0 0,1-1 1 0 0,0 0-1 0 0,6-4 0 0 0,10-16 305 0 0,93-133 1056 0 0,-89 127-1360 0 0,38-50 243 0 0,-41 53-184 0 0,37-37 0 0 0,-19 24-54 0 0,-3 1-8 0 0,47-56 251 0 0,-45 52-379 0 0,-36 42-551 0 0,4 3-3547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494 564 2759 0 0,'0'0'12614'0'0,"0"-6"-10326"0"0,-3-1-1618 0 0,-1 1 0 0 0,0 0 0 0 0,0 0 0 0 0,0 1 0 0 0,-1-1 0 0 0,-6-5 0 0 0,-8-11 354 0 0,16 18-878 0 0,-141-169 3425 0 0,-40-28-2028 0 0,118 132-1371 0 0,61 63-183 0 0,1 1-47 0 0,-1-1-1 0 0,0 1 1 0 0,1 1 0 0 0,-2-1-1 0 0,-6-5 1 0 0,11 10-237 0 0,16 2-10761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99 122 1375 0 0,'15'-22'440'0'0,"-15"21"-11"0"0,1 0 0 0 0,-1 0 0 0 0,0 0 0 0 0,0 0 0 0 0,0 0 0 0 0,0-1 0 0 0,0 1 0 0 0,0 0 0 0 0,0 0 0 0 0,0 0 0 0 0,0 0 0 0 0,-1 0-1 0 0,1 0 1 0 0,0 0 0 0 0,-1 0 0 0 0,1 0 0 0 0,-1 0 0 0 0,1 0 0 0 0,-1 0 0 0 0,1 0 0 0 0,-2-1 0 0 0,-15-18 4784 0 0,17 20-5217 0 0,-1-1 177 0 0,0-1 0 0 0,-1 1 0 0 0,1 0 0 0 0,0 0 1 0 0,-1 0-1 0 0,1 0 0 0 0,-1 0 0 0 0,1 0 0 0 0,-1 0 1 0 0,1 0-1 0 0,-1 1 0 0 0,0-1 0 0 0,1 1 0 0 0,-1-1 1 0 0,0 1-1 0 0,0-1 0 0 0,1 1 0 0 0,-1 0 0 0 0,0 0 1 0 0,0 0-1 0 0,0 0 0 0 0,1 0 0 0 0,-1 1 0 0 0,0-1 1 0 0,0 0-1 0 0,1 1 0 0 0,-1-1 0 0 0,-2 2 0 0 0,1 0-45 0 0,0-1 0 0 0,1 1 0 0 0,-1 0 0 0 0,1 0 0 0 0,0 1 0 0 0,-1-1 0 0 0,1 0 0 0 0,0 1 0 0 0,0-1-1 0 0,1 1 1 0 0,-1 0 0 0 0,0-1 0 0 0,1 1 0 0 0,0 0 0 0 0,-2 5 0 0 0,0 1-115 0 0,1 1 0 0 0,1 0 0 0 0,0-1 1 0 0,0 1-1 0 0,0 0 0 0 0,1-1 0 0 0,1 1 0 0 0,0 0 1 0 0,2 11-1 0 0,0-5-63 0 0,2 0 1 0 0,-1 0-1 0 0,2-1 0 0 0,11 26 1 0 0,-13-35 37 0 0,-1-1-1 0 0,1 1 1 0 0,-1-1 0 0 0,2 1 0 0 0,-1-1 0 0 0,0-1 0 0 0,1 1-1 0 0,0 0 1 0 0,0-1 0 0 0,1 0 0 0 0,-1 0 0 0 0,1-1 0 0 0,0 0-1 0 0,0 0 1 0 0,8 3 0 0 0,-7-3 5 0 0,1-1 0 0 0,0 0 1 0 0,-1-1-1 0 0,1 0 0 0 0,0 0 0 0 0,0-1 0 0 0,0 0 0 0 0,0 0 0 0 0,-1-1 0 0 0,1 0 1 0 0,0 0-1 0 0,13-4 0 0 0,-14 2 32 0 0,0 0 0 0 0,0 0 1 0 0,0-1-1 0 0,-1 0 0 0 0,1 0 1 0 0,-1 0-1 0 0,0-1 0 0 0,0 0 0 0 0,0 0 1 0 0,-1-1-1 0 0,0 1 0 0 0,0-1 1 0 0,5-8-1 0 0,-2 3 132 0 0,-2-1 1 0 0,0 1-1 0 0,0-1 1 0 0,-1 0-1 0 0,0 0 0 0 0,-1-1 1 0 0,3-13-1 0 0,-6 21-110 0 0,-1 0-1 0 0,1-1 1 0 0,-1 1 0 0 0,1-1 0 0 0,-2 1-1 0 0,1-1 1 0 0,0 1 0 0 0,-1-1-1 0 0,0 1 1 0 0,-1 0 0 0 0,1-1-1 0 0,-1 1 1 0 0,-4-8 0 0 0,3 6-2 0 0,-1 1 1 0 0,0 0 0 0 0,-1 0 0 0 0,1 0 0 0 0,-1 1-1 0 0,0 0 1 0 0,-1-1 0 0 0,1 2 0 0 0,-9-7 0 0 0,3 4-63 0 0,0 1 0 0 0,-1 0 1 0 0,0 0-1 0 0,0 1 0 0 0,0 1 1 0 0,0 0-1 0 0,-1 0 1 0 0,0 1-1 0 0,1 1 0 0 0,-1 0 1 0 0,-17 1-1 0 0,24 1-141 0 0,-1 0 0 0 0,1 1 0 0 0,-1 0 0 0 0,1 0-1 0 0,-1 1 1 0 0,1 0 0 0 0,0 0 0 0 0,0 0 0 0 0,-10 6 0 0 0,-12 11-3990 0 0,21-13 2109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8287 0 0,'4'-7'8292'0'0,"-4"7"-8211"0"0,0 0-1 0 0,0 0 0 0 0,1 0 1 0 0,-1 0-1 0 0,0 0 0 0 0,0 0 1 0 0,1 0-1 0 0,-1 0 1 0 0,0 0-1 0 0,0 0 0 0 0,0 0 1 0 0,1 0-1 0 0,-1 0 0 0 0,0 0 1 0 0,0 0-1 0 0,1 0 0 0 0,-1 0 1 0 0,0 0-1 0 0,0 1 1 0 0,0-1-1 0 0,1 0 0 0 0,-1 0 1 0 0,0 0-1 0 0,0 0 0 0 0,0 0 1 0 0,1 1-1 0 0,-1-1 1 0 0,0 0-1 0 0,0 0 0 0 0,0 0 1 0 0,0 0-1 0 0,0 1 0 0 0,0-1 1 0 0,1 0-1 0 0,4 7 641 0 0,-1 2-420 0 0,0 1 1 0 0,-1-1 0 0 0,-1 1 0 0 0,1-1 0 0 0,-2 1 0 0 0,1 0 0 0 0,-1 11 0 0 0,0-11-202 0 0,2 108 321 0 0,-3-43-271 0 0,0-38-780 0 0,2 27-1817 0 0,-2-52 683 0 0,-1-2-75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5527 0 0,'11'-2'13431'0'0,"-9"9"-12133"0"0,0-1-3280 0 0,11 41 2866 0 0,12 87 1 0 0,-10-46-857 0 0,8 49-3169 0 0,-20-121 1834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0,'0'0'11903'0'0,"9"19"-10039"0"0,2 20-621 0 0,-1 1 0 0 0,-2 1 0 0 0,5 69 0 0 0,-5 167-493 0 0,-2-233-1284 0 0,-1-3-827 0 0,-6-16-3505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15863 0 0,'0'0'3540'0'0,"6"7"-841"0"0,0-5-2316 0 0,0 0 0 0 0,0-1 0 0 0,1 0-1 0 0,-1 0 1 0 0,0 0 0 0 0,9-1 0 0 0,7 1 186 0 0,24 2-626 0 0,49-3 1 0 0,-80 0-395 0 0,11-2-1762 0 0,0-1-5994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90 771 919 0 0,'-2'-4'67'0'0,"-7"-14"14846"0"0,8 14-14555 0 0,0 1 0 0 0,0 0-1 0 0,1-1 1 0 0,-1 1-1 0 0,1-1 1 0 0,0 1 0 0 0,0-1-1 0 0,1-5 1 0 0,0-5 331 0 0,-7-220 4887 0 0,2 178-5103 0 0,0-9-233 0 0,-23-125-1 0 0,13 139-369 0 0,6 24-771 0 0,-6-41 0 0 0,14 61-1232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0,'0'0'8548'0'0,"6"6"-4792"0"0,29 1-587 0 0,48 15 0 0 0,15 5-740 0 0,-28-16-1962 0 0,0-2 0 0 0,136-1 0 0 0,-168-9-650 0 0,0 2-1 0 0,0 1 1 0 0,-1 1-1 0 0,67 17 1 0 0,-82-10-4080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3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1 595 1839 0 0,'0'0'6711'0'0,"3"-3"-6312"0"0,11-16 11259 0 0,-2 10-10987 0 0,22-19 323 0 0,-18 15-600 0 0,0-1 1 0 0,21-23-1 0 0,62-72 867 0 0,-93 104-1210 0 0,125-117 763 0 0,-38 37-391 0 0,-20 10-252 0 0,-57 57-185 0 0,-10 12-186 0 0,-1 0 0 0 0,0 0-1 0 0,0 0 1 0 0,0-1 0 0 0,-1 1-1 0 0,4-9 1 0 0,-6 9 30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3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10103 0 0,'0'0'8036'0'0,"2"3"-7424"0"0,7 13 760 0 0,-5-10-777 0 0,0 0 1 0 0,-1 1-1 0 0,0-1 0 0 0,0 1 1 0 0,3 13-1 0 0,-5-17-555 0 0,4 21 636 0 0,4 44 0 0 0,8 140 788 0 0,-5-78-1360 0 0,2 87-1568 0 0,-11-206 440 0 0,-1 0-6976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0,'0'0'4708'0'0,"10"13"2163"0"0,-4-1-5922 0 0,-1 1 0 0 0,0-1 1 0 0,-1 1-1 0 0,3 14 0 0 0,7 54 1197 0 0,-13-79-2110 0 0,10 154 1800 0 0,-12 78-1259 0 0,0-213-1107 0 0,0 29 902 0 0,-1-17-6851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3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65 11343 0 0,'0'0'522'0'0,"-8"-12"188"0"0,5 7-806 0 0,-1-2 1117 0 0,0 0 0 0 0,-1 1 1 0 0,-5-7-1 0 0,9 12-829 0 0,0-1 0 0 0,0 1 0 0 0,0 0 0 0 0,0 0 0 0 0,-1 0 0 0 0,1 0 0 0 0,0 0 0 0 0,-1 0 0 0 0,1 1 0 0 0,-1-1 0 0 0,1 0 0 0 0,-1 1 0 0 0,1-1 0 0 0,-1 1 0 0 0,1-1 0 0 0,-1 1 0 0 0,1 0 0 0 0,-1 0 0 0 0,0-1 0 0 0,1 1 0 0 0,-3 1 1 0 0,2-1-117 0 0,0 1 1 0 0,1 0 0 0 0,-1 0 0 0 0,0 0 0 0 0,0 0 0 0 0,1 0 0 0 0,-1 0-1 0 0,1 0 1 0 0,-1 1 0 0 0,1-1 0 0 0,0 0 0 0 0,-1 1 0 0 0,1-1 0 0 0,0 1 0 0 0,0 0-1 0 0,0-1 1 0 0,0 1 0 0 0,0 2 0 0 0,-3 4 86 0 0,0 0 1 0 0,-3 13-1 0 0,3-6-112 0 0,1 1-1 0 0,1-1 1 0 0,0 1 0 0 0,1-1-1 0 0,0 1 1 0 0,3 27-1 0 0,-1-34-38 0 0,0 0-1 0 0,1-1 1 0 0,0 1-1 0 0,0 0 0 0 0,1-1 1 0 0,0 1-1 0 0,1-1 0 0 0,0 0 1 0 0,0 0-1 0 0,0 0 0 0 0,1-1 1 0 0,0 0-1 0 0,8 9 0 0 0,-8-12 51 0 0,0 0-1 0 0,0-1 0 0 0,0 1 0 0 0,0-1 0 0 0,1 0 0 0 0,-1 0 1 0 0,1 0-1 0 0,0-1 0 0 0,0 0 0 0 0,0 0 0 0 0,0-1 0 0 0,0 0 1 0 0,0 0-1 0 0,0 0 0 0 0,1-1 0 0 0,-1 1 0 0 0,0-2 0 0 0,1 1 0 0 0,-1-1 1 0 0,0 0-1 0 0,0 0 0 0 0,0 0 0 0 0,0-1 0 0 0,0 0 0 0 0,0 0 1 0 0,0-1-1 0 0,-1 0 0 0 0,1 0 0 0 0,-1 0 0 0 0,1 0 0 0 0,-1-1 0 0 0,-1 0 1 0 0,1 0-1 0 0,0 0 0 0 0,-1-1 0 0 0,0 0 0 0 0,7-9 0 0 0,-6 4 116 0 0,0 1-1 0 0,0-1 0 0 0,-1 0 0 0 0,-1 0 0 0 0,0-1 0 0 0,0 1 0 0 0,-1-1 0 0 0,1-14 0 0 0,-2 17-82 0 0,-1 1 1 0 0,0-1-1 0 0,0 0 1 0 0,-1 1-1 0 0,0-1 0 0 0,0 0 1 0 0,0 1-1 0 0,-1-1 1 0 0,-1 1-1 0 0,1 0 1 0 0,-1-1-1 0 0,-5-8 0 0 0,3 10-64 0 0,0 0-1 0 0,0 0 1 0 0,-1 1-1 0 0,0 0 1 0 0,0 0-1 0 0,0 0 1 0 0,0 1-1 0 0,-1 0 1 0 0,1 0-1 0 0,-1 0 1 0 0,0 1-1 0 0,0 0 0 0 0,-1 1 1 0 0,1-1-1 0 0,-1 2 1 0 0,1-1-1 0 0,-1 1 1 0 0,1 0-1 0 0,-11 0 1 0 0,8 1-77 0 0,-1 1 0 0 0,-14 4 0 0 0,3 3-2031 0 0,20-7 1235 0 0,0 0 0 0 0,0 0 0 0 0,0 0 0 0 0,1 0-1 0 0,-1 0 1 0 0,1 1 0 0 0,-1-1 0 0 0,-1 2 0 0 0,-3 8-7417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6 169 8287 0 0,'0'0'639'0'0,"0"2"-415"0"0,1 10 487 0 0,0-1 1 0 0,1 1-1 0 0,0-1 1 0 0,0 1-1 0 0,1-1 1 0 0,9 20-1 0 0,36 65 1918 0 0,-25-53-2006 0 0,57 104 930 0 0,-61-115-1278 0 0,-18-31-14 0 0,-2-4-232 0 0,0 0 0 0 0,0 0 0 0 0,0 0 0 0 0,1-1 0 0 0,-1 1 0 0 0,1-4 0 0 0,-1-7 0 0 0,-3 0 11 0 0,1 1-1 0 0,-2-1 1 0 0,0 1 0 0 0,-8-16-1 0 0,-33-48 55 0 0,-4-11-66 0 0,-1-15 219 0 0,35 52 538 0 0,15 50-427 0 0,3 1-212 0 0,112 23 1270 0 0,-49-10-592 0 0,99 9 0 0 0,14-17-128 0 0,329-34 0 0 0,-405 19-589 0 0,9-1 59 0 0,156-36 1 0 0,56-26 1254 0 0,-284 65-1292 0 0,33-4-52 0 0,-55 10-25 0 0,23-7 0 0 0,-1 0-3812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59 583 2303 0 0,'-2'-1'363'0'0,"-14"-3"1869"0"0,10 2-803 0 0,0 1 0 0 0,0-1 0 0 0,1 0 0 0 0,-8-3 0 0 0,12 4-1340 0 0,1 1-1 0 0,0 0 0 0 0,-1-1 1 0 0,1 1-1 0 0,0-1 0 0 0,-1 1 0 0 0,1 0 1 0 0,0-1-1 0 0,-1 1 0 0 0,1-1 1 0 0,0 1-1 0 0,0-1 0 0 0,0 1 1 0 0,0-1-1 0 0,-1 1 0 0 0,1-1 1 0 0,0 1-1 0 0,0-1 0 0 0,0 1 1 0 0,0-1-1 0 0,0 1 0 0 0,0-1 0 0 0,0 1 1 0 0,0-1-1 0 0,0 1 0 0 0,0-1 1 0 0,1 1-1 0 0,-1-1 0 0 0,0 1 1 0 0,0-1-1 0 0,0 1 0 0 0,0 0 1 0 0,1-1-1 0 0,0 0 0 0 0,9-13 1565 0 0,-6 11-1381 0 0,1 0 0 0 0,0 0-1 0 0,0 1 1 0 0,0-1 0 0 0,0 1-1 0 0,0 0 1 0 0,0 1 0 0 0,1-1 0 0 0,-1 1-1 0 0,6-1 1 0 0,9 0 414 0 0,30 2-1 0 0,-1-1-29 0 0,220-10 1636 0 0,-220 8-2024 0 0,0-2-1 0 0,0-2 0 0 0,56-17 1 0 0,-93 21-266 0 0,42-7 160 0 0,90-4-1 0 0,-84 9-25 0 0,64-12 0 0 0,-79 9-35 0 0,39-10 107 0 0,26-11 66 0 0,-37 11-68 0 0,-37 10-136 0 0,0 2 0 0 0,0 1 0 0 0,72 0 0 0 0,-5 0-70 0 0,-61 3 16 0 0,49-8 0 0 0,-50 4 0 0 0,50-1 0 0 0,-29 6-16 0 0,-32-1 0 0 0,-1 2 0 0 0,50 5 0 0 0,-66-2 0 0 0,1-1 0 0 0,-1-1 0 0 0,1 0 0 0 0,-1 0 0 0 0,1-2 0 0 0,14-1 0 0 0,2-2 0 0 0,-22 4 2 0 0,0-1 1 0 0,0 0 0 0 0,12-4 0 0 0,-19 4 2 0 0,0 1 0 0 0,0 0 0 0 0,0-1-1 0 0,0 1 1 0 0,0-1 0 0 0,0 1 0 0 0,0-1 0 0 0,0 1 0 0 0,0-1 0 0 0,0 0 0 0 0,-1 0 0 0 0,1 1 0 0 0,0-1 0 0 0,-1 0-1 0 0,1 0 1 0 0,0 0 0 0 0,-1 0 0 0 0,1 0 0 0 0,-1 0 0 0 0,1 0 0 0 0,-1 0 0 0 0,1 0 0 0 0,-1 0 0 0 0,0 0 0 0 0,0 0-1 0 0,1 0 1 0 0,-1 0 0 0 0,0 0 0 0 0,0 0 0 0 0,0-1 0 0 0,-1-1 17 0 0,1 0 0 0 0,-1-1-1 0 0,1 1 1 0 0,-1 0 0 0 0,0 0 0 0 0,-2-3-1 0 0,3 5-15 0 0,-2-4 38 0 0,-1 0-1 0 0,0 1 0 0 0,0-1 0 0 0,0 1 0 0 0,0 0 0 0 0,-1 0 0 0 0,-7-7 1 0 0,-32-23 298 0 0,23 19-199 0 0,-20-14-22 0 0,-1 2-1 0 0,-65-32 0 0 0,98 55-382 0 0,0 1 0 0 0,0-1 0 0 0,0 2 0 0 0,-13-3 0 0 0,16 4-362 0 0,0 0 0 0 0,1 1-1 0 0,-1 0 1 0 0,0 0 0 0 0,-8 2-1 0 0,5-1-1016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69 165 7367 0 0,'0'0'568'0'0,"-1"2"-373"0"0,-2 21 500 0 0,-7 31 5702 0 0,-16 54-2976 0 0,-3 67-3077 0 0,29-173 108 0 0,0-4-314 0 0,25-133 740 0 0,5-47-706 0 0,-26 143-124 0 0,-2 13-6 0 0,9-45 0 0 0,-8 62-42 0 0,-3 8 0 0 0,0 1 0 0 0,0 0 0 0 0,0 0 0 0 0,0 0 0 0 0,0 0 0 0 0,0 0 0 0 0,0 0 0 0 0,0 0 0 0 0,0-1 0 0 0,0 1 0 0 0,0 0 0 0 0,0 0 0 0 0,0 0 0 0 0,0 0 0 0 0,0 0 0 0 0,0 0 0 0 0,0 0 0 0 0,1 0 0 0 0,-1 0 0 0 0,0-1 0 0 0,0 1 0 0 0,0 0 0 0 0,0 0 0 0 0,0 0 0 0 0,0 0 0 0 0,0 0 0 0 0,1 0 0 0 0,-1 0 0 0 0,0 0 0 0 0,0 0 0 0 0,0 0 0 0 0,0 0 0 0 0,0 0 0 0 0,0 0 0 0 0,0 0 0 0 0,1 0 0 0 0,-1 0 0 0 0,0 0 0 0 0,0 0 0 0 0,0 0 0 0 0,0 0 0 0 0,0 0 0 0 0,0 0 0 0 0,1 0 0 0 0,-1 0 0 0 0,0 0 0 0 0,0 1 0 0 0,0-1 0 0 0,0 0 0 0 0,0 0 0 0 0,0 0 0 0 0,0 0 0 0 0,0 0 0 0 0,0 0 0 0 0,0 0 0 0 0,1 0 0 0 0,-1 0 0 0 0,0 0 0 0 0,0 1 0 0 0,0-1 0 0 0,0 0 0 0 0,0 0 0 0 0,0 0 0 0 0,0 0 0 0 0,0 0 0 0 0,0 0 0 0 0,0 1 0 0 0,0-1 0 0 0,0 0 0 0 0,3 7 0 0 0,8 33 0 0 0,8 65 0 0 0,-1-4 0 0 0,-9-59 25 0 0,0-2-102 0 0,13 40 1 0 0,-18-69 183 0 0,0 1 1 0 0,1-2-1 0 0,0 1 0 0 0,1-1 0 0 0,0 1 1 0 0,1-2-1 0 0,0 1 0 0 0,10 10 1 0 0,-16-19-38 0 0,1 1 0 0 0,-1-1 0 0 0,0 0 1 0 0,1 0-1 0 0,-1 0 0 0 0,0 0 0 0 0,1 0 1 0 0,-1 0-1 0 0,1 0 0 0 0,0 0 1 0 0,-1-1-1 0 0,1 1 0 0 0,0-1 0 0 0,-1 1 1 0 0,1-1-1 0 0,0 1 0 0 0,0-1 0 0 0,-1 0 1 0 0,1 0-1 0 0,2 0 0 0 0,-2-1 6 0 0,0 1-1 0 0,0-1 0 0 0,0 0 1 0 0,0 0-1 0 0,0 0 0 0 0,0 0 1 0 0,0 0-1 0 0,-1 0 1 0 0,1 0-1 0 0,0-1 0 0 0,-1 1 1 0 0,1 0-1 0 0,-1-1 0 0 0,2-2 1 0 0,4-5 131 0 0,-1 0 0 0 0,-1-1 1 0 0,1 1-1 0 0,-2-1 1 0 0,5-12-1 0 0,-1-2 5 0 0,-1 0 0 0 0,-1-1 0 0 0,4-39 0 0 0,0-78-89 0 0,-8 107-143 0 0,-1 1-440 0 0,-5-41 0 0 0,0 40-2408 0 0,-1-1-3609 0 0,2 19-497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5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9615 0 0,'0'0'868'0'0,"3"-10"-696"0"0,-2 2 5130 0 0,21 113-1315 0 0,2 54-2114 0 0,7 33-605 0 0,-23-159-1670 0 0,1 1 0 0 0,2-2 1 0 0,24 50-1 0 0,-15-37-3597 0 0,-17-34 2095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26 12959 0 0,'-10'-8'1378'0'0,"4"4"-1334"0"0,-15-10 2064 0 0,6 19-440 0 0,10-1-1551 0 0,-1 0 0 0 0,1 0 0 0 0,0 0 0 0 0,0 0 0 0 0,1 1 0 0 0,-1 0 0 0 0,1 0 0 0 0,0 0 0 0 0,0 0 0 0 0,1 1 0 0 0,0 0 0 0 0,-4 8 0 0 0,3-4 3 0 0,0 0 0 0 0,0 0 0 0 0,1 1 0 0 0,1 0 1 0 0,0-1-1 0 0,-2 19 0 0 0,4-21-39 0 0,0-1 1 0 0,0 1-1 0 0,1 0 0 0 0,0 0 0 0 0,2 9 0 0 0,-2-15-70 0 0,-1 0-1 0 0,1 0 0 0 0,0 1 0 0 0,-1-1 1 0 0,1 0-1 0 0,0 0 0 0 0,0-1 0 0 0,0 1 1 0 0,1 0-1 0 0,-1 0 0 0 0,0 0 0 0 0,1-1 1 0 0,-1 1-1 0 0,1-1 0 0 0,0 1 0 0 0,-1-1 1 0 0,1 0-1 0 0,0 1 0 0 0,0-1 1 0 0,0 0-1 0 0,0 0 0 0 0,0 0 0 0 0,2 0 1 0 0,3 1 12 0 0,-5-1-18 0 0,0-1 0 0 0,0 1 0 0 0,0 0 1 0 0,0-1-1 0 0,1 1 0 0 0,-1-1 0 0 0,0 0 1 0 0,0 0-1 0 0,0 0 0 0 0,1 0 0 0 0,-1 0 1 0 0,0 0-1 0 0,0-1 0 0 0,0 1 0 0 0,0-1 1 0 0,0 1-1 0 0,1-1 0 0 0,-1 0 0 0 0,0 0 1 0 0,-1 0-1 0 0,5-2 0 0 0,-1-1 3 0 0,0 1 0 0 0,-1-1 0 0 0,1-1 0 0 0,-1 1 0 0 0,0 0 0 0 0,0-1 0 0 0,6-9 0 0 0,0-3 38 0 0,8-21-1 0 0,-10 23-12 0 0,24-63 394 0 0,-21 156 1246 0 0,-8-59-1878 0 0,0 0-1 0 0,0-1 1 0 0,2 1-1 0 0,0-1 1 0 0,2 0-1 0 0,12 27 0 0 0,-17-42-351 0 0,0 1 0 0 0,1 0 0 0 0,0 0 0 0 0,5 5 0 0 0,6 4-1059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52 5983 0 0,'-1'0'274'0'0,"-2"-2"-147"0"0,0 0 0 0 0,0 0 0 0 0,0 1 0 0 0,-1-1 0 0 0,1 1 0 0 0,-1 0 0 0 0,1 0 0 0 0,-1 0 0 0 0,1 0 0 0 0,-1 1 0 0 0,-6-1 0 0 0,8 2 389 0 0,-1-1 1 0 0,1 0-1 0 0,0 1 0 0 0,-1 0 1 0 0,1 0-1 0 0,-1 0 1 0 0,1 0-1 0 0,0 0 0 0 0,0 0 1 0 0,0 0-1 0 0,0 1 1 0 0,0-1-1 0 0,0 1 1 0 0,0-1-1 0 0,0 1 0 0 0,0 0 1 0 0,1 0-1 0 0,-3 3 1 0 0,-2 4-363 0 0,1 0 0 0 0,0 0 1 0 0,1 1-1 0 0,0-1 0 0 0,0 1 1 0 0,1 0-1 0 0,0 0 0 0 0,1 0 1 0 0,0 0-1 0 0,0 1 0 0 0,1-1 1 0 0,1 18-1 0 0,1-3 49 0 0,1-1 0 0 0,1 1 1 0 0,1-1-1 0 0,9 30 0 0 0,-10-44-158 0 0,1 0-1 0 0,0 0 1 0 0,0 0-1 0 0,1-1 1 0 0,0 1-1 0 0,1-1 1 0 0,0 0-1 0 0,11 13 1 0 0,-15-20-28 0 0,1 1 0 0 0,-1-1 0 0 0,1 0 0 0 0,-1 1-1 0 0,1-1 1 0 0,0 0 0 0 0,-1-1 0 0 0,1 1 0 0 0,0 0 0 0 0,0-1 0 0 0,1 0 0 0 0,-1 0 0 0 0,0 0 0 0 0,0 0 0 0 0,1 0 0 0 0,-1-1 0 0 0,0 1 0 0 0,1-1-1 0 0,-1 0 1 0 0,0 0 0 0 0,1 0 0 0 0,-1 0 0 0 0,0-1 0 0 0,1 1 0 0 0,-1-1 0 0 0,0 0 0 0 0,0 0 0 0 0,1 0 0 0 0,-1-1 0 0 0,6-2 0 0 0,-3-1 122 0 0,1 1 1 0 0,-1-1 0 0 0,0 0-1 0 0,0-1 1 0 0,-1 1 0 0 0,0-1-1 0 0,0 0 1 0 0,0-1 0 0 0,0 1-1 0 0,-1-1 1 0 0,0 0 0 0 0,-1 0 0 0 0,0 0-1 0 0,3-9 1 0 0,-1 2-16 0 0,-1 0 1 0 0,-1 0-1 0 0,0-1 0 0 0,-1 1 0 0 0,0-1 1 0 0,-1-24-1 0 0,-2 27-87 0 0,0 1 0 0 0,-1 0 0 0 0,0 0-1 0 0,-1 0 1 0 0,0 1 0 0 0,-1-1 0 0 0,0 1 0 0 0,-11-20 0 0 0,-4 0-1423 0 0,-33-41 1 0 0,37 51-547 0 0,5 6 20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0,'7'14'688'0'0,"59"322"14760"0"0,-58-251-18013 0 0,1 7-3282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1839 0 0,'-1'2'83'0'0,"-2"8"20"0"0,1 0-1 0 0,0 0 1 0 0,-1 11-1 0 0,2-5 2009 0 0,0 0 0 0 0,2 0 1 0 0,1 17-1 0 0,13 49 6842 0 0,-1-29-7638 0 0,-9-32-2678 0 0,39 194 1401 0 0,-22-71-5263 0 0,-19-120-215 0 0</inkml:trace>
  <inkml:trace contextRef="#ctx0" brushRef="#br0" timeOffset="1">15 525 5527 0 0,'-15'-7'17016'0'0,"19"4"-16644"0"0,0 1-1 0 0,0-1 1 0 0,0 1 0 0 0,0 0-1 0 0,0 1 1 0 0,1-1-1 0 0,-1 1 1 0 0,1 0-1 0 0,-1 0 1 0 0,5-1 0 0 0,11 0-180 0 0,22 1 0 0 0,3-1-91 0 0,-26 0-1253 0 0,2 0-5218 0 0,1-1-2049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30:0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1839 0 0,'0'0'9836'0'0,"3"-2"-8848"0"0,-2 1-914 0 0,-1 1 3 0 0,1 0 0 0 0,-1-1 0 0 0,1 1 0 0 0,-1-1 0 0 0,1 1 0 0 0,-1 0 0 0 0,1-1-1 0 0,-1 1 1 0 0,0-1 0 0 0,1 1 0 0 0,-1-1 0 0 0,0 1 0 0 0,1-1 0 0 0,-1 1 0 0 0,0-1 0 0 0,0 0 0 0 0,0 1 0 0 0,1-1-1 0 0,-1 1 1 0 0,0-1 0 0 0,0 0 0 0 0,0 1 0 0 0,0-1 0 0 0,0 0 0 0 0,0 1 0 0 0,0-1 0 0 0,0 1 0 0 0,0-1 0 0 0,0 0 0 0 0,-1 1-1 0 0,1-1 1 0 0,0 0 0 0 0,-1 0 100 0 0,1 0-1 0 0,0 0 1 0 0,0 0-1 0 0,1 0 1 0 0,-1 0-1 0 0,0 0 1 0 0,0 0-1 0 0,0 0 1 0 0,1 0-1 0 0,-1 1 1 0 0,0-1-1 0 0,1 0 1 0 0,-1 0-1 0 0,1 0 1 0 0,-1 0-1 0 0,1 1 0 0 0,-1-1 1 0 0,1 0-1 0 0,-1 0 1 0 0,1 1-1 0 0,0-1 1 0 0,0 1-1 0 0,-1-1 1 0 0,3 0-1 0 0,25-15 1918 0 0,-10 6-956 0 0,59-40 1031 0 0,-15 10-1946 0 0,-14 3-215 0 0,23-14-296 0 0,-48 33-586 0 0,-11 8-1282 0 0,2 1-4091 0 0,-4 3-564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30:0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9095 0 0,'0'0'415'0'0,"9"-11"154"0"0,-8 10-321 0 0,0 0-1 0 0,0-1 0 0 0,0 1 0 0 0,0 0 0 0 0,0 0 1 0 0,0 0-1 0 0,0 0 0 0 0,0 0 0 0 0,0 0 1 0 0,0 1-1 0 0,0-1 0 0 0,1 0 0 0 0,-1 1 0 0 0,0-1 1 0 0,1 0-1 0 0,-1 1 0 0 0,0 0 0 0 0,1-1 1 0 0,1 1-1 0 0,-1 0-77 0 0,-1 1-1 0 0,0-1 1 0 0,1 1 0 0 0,-1-1 0 0 0,0 1 0 0 0,0 0-1 0 0,1-1 1 0 0,-1 1 0 0 0,0 0 0 0 0,0 0 0 0 0,0 0 0 0 0,0 0-1 0 0,0 0 1 0 0,0 0 0 0 0,0 0 0 0 0,-1 0 0 0 0,1 1-1 0 0,0-1 1 0 0,0 0 0 0 0,0 2 0 0 0,5 11 290 0 0,-1-1-1 0 0,0 1 1 0 0,0 0 0 0 0,-2 1 0 0 0,4 23-1 0 0,0 1 19 0 0,15 108 334 0 0,-18-99-1256 0 0,23 91 0 0 0,-26-134-352 0 0,1 0 1 0 0,0 0-1 0 0,0 0 1 0 0,4 6 0 0 0,-1-3-1211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30:0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73 919 0 0,'3'-19'178'0'0,"1"-12"1042"0"0,-3 11 12605 0 0,-1 20-13793 0 0,0 0 0 0 0,1 0 0 0 0,-1 0 0 0 0,0 0 0 0 0,0 0 1 0 0,0 0-1 0 0,0 1 0 0 0,0-1 0 0 0,0 0 0 0 0,0 0 0 0 0,0 0 0 0 0,0 0 0 0 0,0 0 0 0 0,1 0 1 0 0,-1 0-1 0 0,0 0 0 0 0,0 0 0 0 0,0 0 0 0 0,0 0 0 0 0,0 0 0 0 0,0 0 0 0 0,0 0 0 0 0,0 0 1 0 0,1 0-1 0 0,-1 0 0 0 0,0 0 0 0 0,0 0 0 0 0,0 0 0 0 0,0 0 0 0 0,0 0 0 0 0,0 0 0 0 0,0 0 0 0 0,1 0 1 0 0,-1 0-1 0 0,0 0 0 0 0,0 0 0 0 0,0 0 0 0 0,0 0 0 0 0,0 0 0 0 0,0 0 0 0 0,0 0 0 0 0,0 0 1 0 0,1 0-1 0 0,-1 0 0 0 0,0-1 0 0 0,0 1 0 0 0,0 0 0 0 0,0 0 0 0 0,0 0 0 0 0,0 0 0 0 0,0 0 1 0 0,0 0-1 0 0,0 0 0 0 0,0 0 0 0 0,0-1 0 0 0,0 1 0 0 0,0 0 0 0 0,0 0 0 0 0,0 0 0 0 0,0 0 1 0 0,0 0-1 0 0,0 0 0 0 0,0 0 0 0 0,0-1 0 0 0,0 1 0 0 0,0 0 0 0 0,0 0 0 0 0,0 0 0 0 0,5 7 377 0 0,10 25-140 0 0,-3 0 1 0 0,0 1-1 0 0,-2 1 1 0 0,5 34-1 0 0,12 40 169 0 0,11 39-2386 0 0,-20-70 699 0 0,-13-55-18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30:0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77 10591 0 0,'0'0'819'0'0,"-1"0"-534"0"0,1 0-90 0 0,-1 0 0 0 0,0 0-1 0 0,1 1 1 0 0,-1-1-1 0 0,1 0 1 0 0,-1 0 0 0 0,1 0-1 0 0,-1 0 1 0 0,0 0-1 0 0,1 0 1 0 0,-1 0 0 0 0,1 0-1 0 0,-9-5 7500 0 0,21-4-5641 0 0,7-1-1754 0 0,1 1-1 0 0,0 2 0 0 0,1 0 0 0 0,0 1 0 0 0,24-4 1 0 0,-33 7-297 0 0,31-6-1499 0 0,-22 7-123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4:29:29.55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 2708 11055 0,'9'-4'976'0,"3"2"-784"0,2-3-192 0,2 3 0 16,0-2 592-16,2 2 80 0,3-1 16 0,1 2 0 15,1-2-480-15,2 2-80 0,-1 0-128 0,0-2 176 16,1 1-176-16,1-1 0 0,-1-1 0 0,2 1 128 16,1-1-128-16,-11 3 0 0,2 0 0 0,2 1 0 15,1 0 0-15,2 0 0 0,0 0 0 0,4 0 0 16,2 0 0-16,25 0 0 0,-7 0-144 0,-4 0 144 15,1 0 0-15,-6 1 0 0,-5-1-128 0,-2 1 128 16,1 1 0-16,-2 0 0 0,0-2 0 0,2 0 144 16,-1 2 192-16,2-1 48 0,2 0 0 0,1 2 0 15,4-3 64-15,2 0 32 0,2 0 0 0,1 0 0 16,-2 0-160-16,-1 0-16 0,-1-3-16 0,-1 2 0 16,-2 0-96-16,-2 1-32 0,1 0 0 0,1 1 0 15,2 0-160-15,2 2 0 0,0-3 144 0,1 0-144 16,2 3 128-16,-2-1-128 0,-1-2 128 0,-1 0-128 0,-2 0 0 15,3 1 128-15,0 1-128 0,3-2 0 0,2 0 0 0,2-2 144 16,-1 0-144-16,5-1 0 0,2 2 144 0,-3-3-144 16,-3-1 0-16,-5 1 144 0,0 1 48 0,-1 1 16 15,-1 0 0-15,3 2 0 0,2-2 160 0,2 0 16 16,-1 1 16-16,-1 0 0 0,-2-2-80 0,1 2-32 16,-2 0 0-16,0 1 0 0,-2-2-64 0,0 1-16 15,0 0 0-15,4 1 0 0,4-2-208 0,2 1 0 16,1 0 0-16,-4-2 0 0,-1 2 0 0,-1-4 0 15,-2-1 128-15,-2 4-128 0,0-3 0 0,2 1 144 16,2-1-144-16,2 2 128 0,0 0-128 0,1 2 0 16,0-2 0-16,-1 1 128 0,-5-2-128 0,1 0 0 0,0 1 0 15,-2-2 0-15,0 0 0 0,3 1 0 0,4 1 0 0,0 1 0 16,0-2 176-16,-2 4-48 0,-1 0-128 0,-2 0 192 16,-3 0-192-16,0 0 0 0,0-3-144 0,0 2 144 15,1-2 0-15,6 1 0 0,3 0 0 0,2 2 0 16,0-1 128-16,-3 0-128 0,-4 1 192 0,1-3-192 15,-2 1 128-15,-1 0-128 0,1 2 0 0,3-2 0 16,2-1 160-16,3 0-32 0,1 1 0 0,-1-1 0 16,-3 2 128-16,-1 0 0 0,-2-2 16 0,1 2 0 15,-2-2 16-15,3 2 0 0,1 1 0 0,3 0 0 16,1 0-96-16,0 0-32 0,-1-3 0 0,-2 2 0 16,-2 0 0-16,-2-1 0 0,1 2 0 0,3 0 0 15,2 0-32-15,1-2-128 0,2-1 192 0,-1 2-64 16,-1-3-128-16,-1 1 192 0,-4 1-192 0,-2-1 192 15,-2-1-48-15,1 2 0 0,1 0 0 0,3 0 0 0,3 0-144 16,2-2 160-16,2 2-160 0,-5-1 160 0,-3 1-160 0,-1 0 0 16,-3-3 0-16,1 4 0 0,0-3 0 0,3 3 0 15,4 1 0-15,1 0 0 0,1 0 0 0,-2-3 128 16,-4-1-128-16,0 0 0 0,-2-1 0 0,1 2 0 31,-2-2 0-31,3 4 0 0,2 1 0 0,3 0 128 0,2-3-128 0,-4-1 0 0,-3-2 0 0,0 1 0 16,0-1 0-16,0 4 0 0,-2 0 0 0,3 2 128 15,3 3-128-15,1-3 128 0,3-1-128 0,-4-2 0 16,-3-2 0-16,-1 2-176 0,-2-2 176 0,1 4 0 0,-1 2 0 0,3-1 0 16,3-1 0-16,3-2 0 0,2-1 0 0,-4 0 0 15,-3-1 0-15,-2 1 0 0,0 0 0 16,-2 2 0-16,0-1 0 0,0 2 0 0,2-2 0 0,2 2 0 16,1-2 0-16,-2 3 0 0,-1-2 0 0,-2-1 0 15,0 2 0-15,-4-3 0 0,0 1 0 0,-1 2 0 16,0 1 0-16,3 0 128 0,1 0-128 0,2 0 0 15,1-3 0-15,-3 1 0 0,-2-2 0 0,-2 0 0 16,-1 1 0-16,-1-2 0 0,-3 1 0 0,1 2 0 16,1 0 0-16,2-2 0 0,0 3 0 0,0-2 0 15,0 0 0-15,-2 0 0 0,0 0 0 0,-3 1 128 16,-3-2-128-16,-1 1 0 0,0 2 0 0,-2 1 0 16,0 0 0-16,-2 0 128 0,-2 0-128 0,3 4 128 15,1-2-128-15,0 2 0 0,1 0 0 0,0-2 0 0,-5-2 0 16,2 0 0-16,2 0 0 0,-4 0 0 0,-2 1 0 0,-1 0 0 15,-2-1 0-15,1 0 0 0,-1 0 0 0,2 0 128 16,0 0-128-16,1 0 128 0,-1 1-128 0,0 2 192 16,-1 0-64-16,2-1 0 0,1-2-128 0,1 0 0 15,3 0 128-15,1 3-128 0,-4 1 0 0,4-4 144 16,2 0-144-16,-2 0 0 0,-3 0 128 0,-2-3-128 31,1 1 0-31,0 0 0 0,1 2 176 0,-2-2-176 16,-1 2 160-16,1 0-160 0,0 0 0 0,0 0 0 0,-1 2 0 15,3 0 0-15,2 0 0 0,1 2 128 0,-2 1-128 0,1-3 0 16,0-2 0-16,0-2 0 0,1 0 0 0,-2 0 0 16,-3 2 0-16,1 2 0 0,-1-2 128 0,2 0-128 15,-1-2 0-15,0 1 0 0,-1 1 0 0,0 1 0 16,2 1 128-16,1 0-128 0,3 0 0 0,-1-2 0 16,1-2 176-16,-1 2-176 0,1-2 192 0,0 2-192 15,-2 2 192-15,-1 0-192 0,-3 0 192 0,1 0-192 16,-1-2 160-16,0 0-160 0,1 0 128 0,-1 1-128 15,-1 3 0-15,2 0 128 0,-2 1-128 0,1 0 0 16,0-2 0-16,2 1 0 0,0 1 0 0,0-3 0 16,-1 2 0-16,2-1 0 0,0-2 0 0,0-1 0 15,-1-2 0-15,-2 0 0 0,-1 2 0 0,0 0 0 16,-1 0 0-16,0 0 0 0,-2 0 0 0,1 2 0 0,-1 0 0 0,2 1 160 16,0-1-160-16,0 2 160 0,-2 0-32 0,3 0 0 15,3-1 0-15,0 1 0 0,-1 0-128 0,1 1 0 16,0-4 0-16,1 2 0 0,-2-1 0 0,0 2 0 15,-2-1-160-15,0-2 160 0,-1-1 0 0,-1 3 0 16,2 3 0-16,0-3 0 0,1 1 0 0,-1-3 0 16,0 2 0-16,0 1 0 0,-1 0 0 0,3 1 0 15,5 0 0-15,-2-1 0 0,0 0 0 0,2-3 0 16,1 2 0-16,-2-1 0 0,-2 0 0 0,-1 0 0 16,0 1 0-16,-1-1 0 0,2 0 0 0,0 0 0 15,2 1 0-15,-1 0 0 0,2-1 0 0,3 1 0 16,3-2 0-16,0 2 0 0,-2-2 0 0,2 2 0 0,3 2 0 15,-2-3 0-15,-3 2 0 0,0-2 0 0,1 0 0 0,-1 1 0 16,-3-1 0-16,0 1 0 0,1 1 128 0,3 0-128 16,1 0 0-16,1 0 0 0,0-2 0 0,3 2 0 15,2 0 0-15,-2 1 0 0,-3 2 0 0,-1-1 0 16,-1 1 0-16,1-2 0 0,0-2 0 0,0-1 0 16,2 2 0-16,1 0 0 0,2 1 0 0,-1-2 0 15,-1 1 0-15,-1 0 0 0,0 0 0 0,-2 0 0 16,-4 1 0-16,0-3 0 0,-1 4 0 0,0-1 0 15,1 0 0-15,-1 0 0 0,1 2 0 0,3-1 0 16,1 1 0-16,0-3 0 0,1 1 0 0,-1 0 0 16,0 0 176-16,0-1-176 0,-3-1 160 0,0 1-160 15,-1 0 0-15,-1 0 0 0,-2-2 0 0,1 2 0 16,-1 1 0-16,2-2 0 0,0 0 0 0,3 1 0 0,1 1 0 16,1-1 0-16,-1-2 0 0,-1 1 0 0,-1-1 0 15,-1 2 0-15,-3 3 128 0,1-3-128 0,-2-2 0 0,2 2 0 16,-1 0 0-16,1 0 0 0,0 0 0 0,2 4 0 15,1-2 0-15,2 1 0 0,1-4 128 0,2 0-128 16,2 0 0-16,-3 0 0 0,-1-1 144 0,0 1-144 16,0-2 128-16,-1 2-128 0,-3-1 0 0,2 0 0 15,1 3 0-15,2-1 0 0,3 1 0 0,1-1 256 16,1-4-32-16,-1 0-16 0,2 0-208 0,-3 0 0 16,-3 0 128-16,2 0-128 0,-2 1 128 0,2 2-128 15,0-1 176-15,2 1-176 0,4 0 128 0,2-2-128 16,-2-1 0-16,3 0 0 0,1 0 128 0,-2 0-128 0,-3 0 0 15,1 0 0-15,-1-1 0 0,0 1 128 0,-2 1-128 16,5 2 0-16,2-1 128 0,3 0-128 0,0-4 0 0,-3 1 0 16,-3 0 0-16,2 1 0 0,0 0 0 0,0 2 0 15,0 1 128-15,2-1-128 0,3-2 0 0,3-2 0 16,-1 1 0-16,-2-1 0 0,-2 1 0 0,1-2 0 16,-1 1 0-16,1 2 0 0,-1 1 0 0,2 0 0 15,4 1 0-15,1-4 0 0,2-3 0 0,-3 1 0 16,-4 2 0-16,0 2 0 0,-3 2 0 0,3-1 0 15,3 1 160-15,1-2-160 0,0 0 128 0,0-2-128 16,-2 1 0-16,1 0 0 0,0 0 0 0,-1 1 0 16,0 0 0-16,2 1 0 0,4 1 0 0,1-2 0 15,0-2 0-15,-1-1 0 0,-4 2 0 0,0-2 0 16,0 3 0-16,1 0 0 0,4 0 0 0,2-1 0 0,-1-2 0 16,-2 1 0-16,-4-1 0 0,1 2 0 0,2 1 0 0,2 0 0 15,0 0 0-15,3-3 0 0,1 2 0 0,-1 0 0 16,-5 1 0-16,0 0 0 0,1-2 0 0,2 2 0 15,0-2 0-15,3 2 0 0,1 0 0 0,0-2 0 16,-7 0 0-16,3-1 0 0,-1 1 0 0,1 0 0 16,2 1 0-16,3 1 0 0,0-1 0 0,1-2 0 15,-4-1 0-15,0 3 0 0,-1-3 0 0,5 3 0 16,1-1 0-16,1 2 0 0,1-5 0 0,-2 4 0 16,-6-3 144-16,1 1-144 0,0 2 0 0,2 1 144 15,3 0-144-15,2 0 0 0,-1-1 144 0,-5-1-144 16,-6 2 0-16,2 0 144 0,1 0-144 0,5 0 0 15,2-1 0-15,-1 0 0 0,-5 1 0 0,-1-1 0 0,-4-1 0 0,1 1 0 16,1 0 128-16,3-1-128 0,4 2 0 0,-1 0 128 16,-2-1-128-16,0 0 192 0,-3-1-192 0,1 0 192 15,1 2-192-15,5 0 0 0,5 0 0 0,-1-1 0 16,-3-2 0-16,-1 0 128 0,-3 2-128 0,0 0 0 16,0-1 0-16,4 2 0 0,4-2 0 0,-1 0 0 15,-3 1 0-15,-1 0 0 0,-2 1 0 0,3 0 0 16,4-3 0-16,0 3 0 0,0 0 128 0,-3 0-128 15,-1-1 0-15,0 1 0 0,-1 0 0 0,4 1 0 16,2 2 0-16,0-2 0 0,-2 0 0 0,-2 1 0 16,-2-2 0-16,1 2 0 0,0 2 0 0,2 0 0 15,2 1 0-15,-1-3 0 0,-5-2 0 0,1 2 0 16,0 2 0-16,1 1 0 0,1 2 0 0,2-2 0 16,-1-3 0-16,-2 1 0 0,-1 4 0 0,0-3 0 0,0 1 0 15,2 0 0-15,4-1 0 0,-1 1 0 16,-4-3 0-16,-1 3 128 0,-4-2-128 0,-1 0 128 0,1 0-128 0,4 1 0 15,2 1 0-15,-1-1 0 0,-2-4 0 0,-1 0 0 16,0 0 224-16,5 3-64 0,2 2 16 0,-1-1 0 16,0-2 0-16,-2-2 0 0,-2-2-32 0,0 4 0 15,1 1 0-15,4 1 0 0,1-1-16 0,0-3 0 16,-1-3 0-16,-3 3 0 0,-1 0-128 0,3 4 128 16,1 0-128-16,1-2 128 0,2-3-128 0,-2 0 0 0,-1 1 144 15,1 1-144-15,-1 2 0 0,5-2 0 0,7-2 0 16,-3 1 0-16,-3 0 0 0,-34 2 0 0,9 2 0 0,7 1 128 15,4-1-128-15,4-1 0 0,2-2 0 16,16 2 0-16,17-1 0 0,-2 2 0 0,-8 0 0 0,100 4 0 16</inkml:trace>
  <inkml:trace contextRef="#ctx0" brushRef="#br1" timeOffset="96969.71">6977 4157 3679 0,'0'0'320'0,"0"0"-320"0,-9 1 0 0,11 7 0 0,-10-5 2848 0,0-1 496 15,-1-1 112-15,0 1 0 0,1-1-1728 0,0 0-368 16,-1 1-64-16,1-2-16 0,0 0-336 0,1 1-80 16,-1 0-16-16,-1 1 0 0,-1-1 176 0,1 0 16 15,-1 2 16-15,-1-1 0 0,0 2-608 0,-1 0-112 16,2 0-16-16,-1 0-16 0,-1 0 48 0,2 0 16 0,0 0 0 0,-2 0 0 16,0 0-64-16,0-2-16 0,1-2 0 0,0 3 0 15,-2-3 32-15,1 1 16 0,1 0 0 0,0 3 0 16,1-2-16-16,-2 0-16 0,0 1 0 0,-1-1 0 15,-1 1-128-15,-2 1-32 0,5 0 0 0,-2 0 0 16,0 0 0-16,1 0 0 0,0-2 0 0,0 2 0 16,1-1-16-16,-1-1-128 0,1 1 192 0,0 0-64 15,-2-1-128-15,1 0 160 0,-1-2-160 0,0 0 160 16,-1-2-160-16,2 1 128 0,3 0-128 0,-2-2 128 16,1 0-128-16,-2-2 0 0,-1 1 0 0,1 0 128 15,-1-1-128-15,2 0 0 0,1-2 0 0,0 2 0 16,0 0 0-16,-2 0 0 0,1-2 0 0,2 1 0 15,0-1 0-15,0 1 0 0,0-1 0 0,0 1 0 16,-3-1 0-16,3 1 0 0,1-1 0 0,0-1 0 0,0 0 0 16,1-1 0-16,-1 0 0 0,0 0 0 0,3 0 0 0,-2 0 0 15,1 2 0-15,-1-2 0 0,2 1 0 0,0 2 0 16,-2-1 0-16,3 2 0 0,-1 0 0 0,1 2 0 16,4 3 0-16,0 0 0 0,-5-4 0 0,5 4 0 15,0 0 0-15,-5 2 0 0,-2 0 0 0,2 2 0 16,1 1 0-16,0 3 0 0,2 1 0 0,-1 3 0 15,0 1 0-15,2 1 0 0,0 1 0 0,-2 2 0 16,3 0 0-16,-1 1 0 0,1-1 0 0,-1 0 0 16,1 0 0-16,0 0 0 0,0-2 0 0,1 1 0 15,-1-2 0-15,-1-2 0 0,1 0 0 0,1-2 0 16,0-1 0-16,-1-9 0 0,0 0 0 0,0 0 0 16,0 0 0-16,0 0 0 0,0 0 0 0,0 0 0 15,0 0 0-15,5-5 0 0,-2-3 0 0,-2-1 0 16,2-3 0-16,-2 1 0 0,1-2 0 0,-1 0 0 0,-1 0 0 0,0-2 0 15,-1-2 0-15,1 0 0 16,1 2 0-16,0-2 0 0,0 0 0 0,1 1 0 0,-1 1 0 0,0 0 0 16,1 1 0-16,0 0 0 0,1-1 0 0,-1 1 0 15,1 1 0-15,0 1 0 0,-1-1 0 0,2 1 0 16,-1-1-144-16,2 2 144 0,0 0 0 0,2 2 0 16,-1 2 0-16,2 2 0 0,0-1 128 0,1 2-128 15,-1 1 336-15,2-1-16 0,2 3-16 0,1 0 0 16,0-2-48-16,1 1-16 0,1-2 0 0,0 1 0 0,2 0-240 15,3 2 0-15,3 0 0 0,1-2 0 16,1 3-1168-16,1 3-336 0,1 1-64 0</inkml:trace>
  <inkml:trace contextRef="#ctx0" brushRef="#br1" timeOffset="97797.92">4467 3411 2751 0,'0'0'256'0,"-6"-5"-256"0,1 1 0 0,4-9 0 0,-3 5 3488 0,-1-1 656 0,-1 0 128 0,0-3 16 15,-1-1-2352-15,1-5-464 0,-2 0-112 0,0-1-16 16,0 1-432-16,1-1-80 0,-1-1-32 0,0 0 0 16,-1 1-192-16,0 1-32 0,-2-1-16 0,1 1 0 15,1 0 80-15,-3 4 0 0,-2-3 16 0,-1 2 0 16,0 3-16-16,-1 1-16 0,-1 0 0 0,1 4 0 15,3-3-272-15,-2 4-48 0,-3 2-16 0,2-3 0 0,2 4-288 0,0 1 128 16,4 2-128-16,0 3 0 0,-1 1 144 0,2 1-144 16,1 4 0-16,2 4 144 0,-1 4-144 0,1 4 0 15,-1 2 0-15,2 2 0 0,-2 0 0 0,4 2 0 16,0 1 0-16,2 0 0 0,-1 1-192 0,2-2-32 16,2 0 0-16,-1-1 0 15,0-4-2016-15,2 1-416 0,-1-1-80 0</inkml:trace>
  <inkml:trace contextRef="#ctx0" brushRef="#br1" timeOffset="98063.43">3906 3358 19807 0,'0'0'880'0,"0"0"176"0,0 0-848 0,0 0-208 0,0 0 0 15,0 0 0-15,0 0 1664 0,0 0 272 0,0 0 64 0,-1 7 16 16,-1 3-928-16,2 0-176 0,3-1-32 0,1 2-16 15,1-4-240-15,2 4-48 0,-1-2-16 0,2 0 0 16,2-2-96-16,1-1-16 0,-1 2 0 0,2-2 0 16,0-2-80-16,1 2-32 0,2-5 0 0,0 0 0 15,-2 1-128-15,1-2-16 0,0-3-16 0,3 2 0 16,2-6-176-16,0 2 0 0,-2-2 0 0,3 2 0 16,1-5 0-16,-1-1 0 0,3 0 0 0,-1 0 0 31,-3-2-3504-31</inkml:trace>
  <inkml:trace contextRef="#ctx0" brushRef="#br0" timeOffset="101531.32">10711 5777 20271 0,'-11'7'1792'0,"1"-2"-1424"0,1 2-368 0,0-1 0 0,-1 1 608 0,1 0 48 16,0 1 16-16,1-1 0 0,1-1 640 0,2 1 128 15,1-3 32-15,4-4 0 0,0 0-448 0,0 0-64 16,0 0-32-16,11 2 0 0,-1-2-240 0,6-2-48 16,3-2-16-16,2-1 0 0,-1-3 176 0,0-1 32 15,1-2 16-15,3 1 0 0,1-6 16 0,1 1 0 16,1-4 0-16,3 1 0 0,1 0-320 0,3 0-64 0,1-1-16 0,3-2 0 16,1-1-304-16,2 1-160 0,2 2 160 0,-3-2-160 15,-2-1 128-15,-2 0-128 0,0-1 0 0,-2 1 0 16,-2 1 0-16,-2 3 128 0,-3-3-128 0,1 2 0 15,-2 1 0-15,-1-1 0 0,-3 2 128 0,0 2-128 16,-1-2 0-16,-3 2 144 0,-1 4-144 0,-1-2 128 16,-2-3-128-16,-2 3 0 0,-2 0 0 0,-1 2 0 15,-2 4 0-15,-1 0 0 0,1 1 128 0,-2 0-128 16,-5 6 192-16,0 0-64 0,0 0 0 0,0 0 0 16,3-5 128-16,-3 5 0 0,0 0 16 0,0 0 0 15,0 0 16-15,0 0 0 0,4-4 0 0,2 0 0 16,-6 4-96-16,7-1 0 0,1 1-16 0,1-1 0 15,1-1 0-15,2 2 0 0,2 3 0 0,-1 1 0 16,2 0 0-16,1 1 0 0,1-1 0 0,2 3 0 0,0 2-16 16,3-2 0-16,2 3 0 0,1 3 0 0,-1-4 32 0,2 3 0 15,2-1 0-15,1 2 0 0,1 2 16 0,1-2 16 16,-1 0 0-16,1-3 0 0,0 3-16 0,1 0 0 16,-1 2 0-16,2-2 0 0,-3-2-16 0,0 1-16 15,-3 1 0-15,0-2 0 0,-1-4-32 0,-1 2 0 16,-1 1 0-16,-2-1 0 0,0-3-16 0,-3-2-128 15,1-1 192-15,-2 1-64 0,1 2 64 0,-3-1 0 16,0-1 0-16,0 2 0 0,-2-1-192 0,0-1 0 16,-1-2 0-16,-1 1 0 0,-1-1 128 0,-2 1-128 15,-1-2 128-15,-1 1-128 0,1-1 128 0,-1 2-128 0,-7-3 0 0,6 2 128 16,-6-2-128-16,7 3 128 0,-7-3-128 0,0 0 128 16,6 1-128-16,-6-1 128 0,7 4-128 0,-7-4 128 15,0 0-128-15,0 0 0 0,9 1 0 0,-1 1 128 16,-2 0-128-16,-6-2 0 0,0 0 0 0,7-4 128 15,-7 4-128-15,6-2 0 0,1-2 0 0,1 1 0 16,-2 2 0-16,1 1 0 0,-1 0 128 0,2-3-128 16,1-2 0-16,3 0 0 0,2 2 0 0,1 1 0 15,-1-2 0-15,2-3 0 0,1-1 0 0,3 1 0 16,0-1 0-16,2-4 0 0,2-2 0 0,0-2 0 16,2 2 0-16,0-2 0 0,3 2 0 0,0-3 0 15,0 2 0-15,-1-2 0 0,1 3 0 0,0 0 0 16,1-1 0-16,0 0 0 0,-2 2 0 0,1-2 0 0,-3 1 0 0,0 1 0 15,-2 0 0-15,-1 0 0 0,-1 1 0 0,0 3 0 16,-1-1 0-16,0-1 0 0,-4 0 0 0,-3 0 128 16,-1 3-128-16,0-1 0 0,-1 0 0 0,0 0 0 15,-2 0 128-15,-1 1-128 0,1 3 0 0,-3-2 0 16,1 1 0-16,0-1 128 0,0 2-128 0,-2 1 0 16,0-1 0-16,-1 1 0 0,0-1 0 0,-5 5 0 15,5-3 0-15,-5 3 0 0,0 0 0 0,9 0 0 16,-1-3 0-16,0 2 0 0,0 0 0 0,0 1 0 15,-2 1 0-15,2 3 0 0,1-3 0 0,2 5 0 16,0-2 0-16,1-1 0 0,0 0 0 0,1 1 0 16,1 1 0-16,0 0 0 0,2 2 0 0,1-1 0 15,3 2 0-15,0 0 128 0,1 1-128 0,1 2 0 16,2 0 144-16,1 1-144 0,2 1 160 0,0 0-32 0,1-2-128 0,1 2 192 16,-1 2-32-16,2 1-16 0,1 0 0 0,1-1 0 15,-1 2-144-15,2-2 192 0,1 0-192 0,-1-1 192 16,0 0-192-16,1-1 0 0,-1 0 144 0,-3 0-144 15,0 0 0-15,-1-3 0 0,-2-1 0 0,-3-1 128 16,0 0-128-16,-2 0 0 0,0-2 0 0,-1 1 0 16,-3-3-192-16,-1 1-48 0,-1 0-16 0,-2 2 0 31,-3-1-1520-31,-1 3-304 0,-1-2-64 0,-1 1-12640 0,-1-1-2544 0</inkml:trace>
  <inkml:trace contextRef="#ctx0" brushRef="#br0" timeOffset="102156.35">11526 4721 24479 0,'0'-9'1088'0,"0"5"208"0,0 0-1040 0,0 2-256 15,0-2 0-15,0 4 0 0,0 0 1840 0,0 0 304 16,0 0 64-16,0 0 16 0,0 0-1024 0,0 16-208 15,1 2-32-15,1 3-16 0,-1 3-432 0,2 4-64 16,1 3-32-16,0 2 0 0,1 2-240 0,0 0-48 16,3-1-128-16,-2 1 192 0,-1-2-192 0,2-2 0 15,0-2 0-15,-1-2 0 0,1-2-128 0,-1 0-80 0,1-6-16 16,-2-1 0 0,1-5-1456-16,-2-2-304 0,0-2-48 0,-4-9-16 15,0 0-1408-15,0 0-304 0</inkml:trace>
  <inkml:trace contextRef="#ctx0" brushRef="#br0" timeOffset="102362.6">11703 4747 13823 0,'0'0'608'0,"0"0"128"16,0 0-592-16,2 10-144 0,-1 0 0 0,0 0 0 0,1 2 3184 0,0 2 592 15,1 2 128-15,0 1 32 0,-2 1-1856 0,1 3-368 16,4 7-80-16,-2-4-16 0,-1-3-848 0,1 0-160 15,2 1-32-15,-1-1-16 0,0-1-416 0,2-2-144 16,2 1 0-16,-2-3 144 0,0-3-304 0,0 0-64 16,-1 1-16-16,-1 2 0 15,2-7-2448-15,-3 0-512 0</inkml:trace>
  <inkml:trace contextRef="#ctx0" brushRef="#br0" timeOffset="102800.06">11544 4150 14735 0,'-15'-13'1312'0,"8"7"-1056"0,-2-2-256 0,0 0 0 15,0 2 2336-15,0 0 416 0,-2-1 64 0,0 3 32 16,-1 1-752-16,0 3-160 0,2 3-16 0,-1 3-16 15,2 3-976-15,1 2-192 0,0 3-32 0,1 4-16 16,1 2-432-16,4 3-64 0,2 0-32 0,2 0 0 16,2-1-160-16,3 0 0 0,1-1-160 0,2-1 160 15,4-2 0-15,0-1 0 0,-1-3 0 0,2-2 0 16,2-4 0-16,1-3 0 0,1-2 0 0,0-5 0 16,1-2 128-16,-2-2 128 0,0-3 32 0,-1-3 0 15,-2-1 272-15,-1-3 48 0,-1-2 16 0,-1-3 0 0,-2 0 64 16,-1-5 16-16,-2 0 0 0,-3 0 0 0,-3 1-112 15,-2 2-16-15,-3-2 0 0,-1 0 0 0,-3 3-128 0,-3 0-16 16,0-1-16-16,-4 2 0 0,0 4-32 0,-2-1-16 16,-2 3 0-16,2 2 0 0,-1 1-176 0,1 5-48 15,2 1 0-15,0 5 0 0,1 4-144 0,1 2 0 16,-2 3 0-16,1 5-176 16,1 1-1120-16,1 3-240 0,3 5-32 0,3 0-10992 15,1-2-2208-15</inkml:trace>
  <inkml:trace contextRef="#ctx0" brushRef="#br0" timeOffset="105004.53">13720 5105 7359 0,'0'0'320'0,"0"0"80"0,0 0-400 0,0 0 0 0,0 0 0 0,0 0 0 16,0 0 2992-16,6-7 512 0,-6 7 96 0,0 0 32 16,0 0-2032-16,6-5-416 0,-6 5-80 0,0 0-16 15,8 0-432-15,-8 0-80 0,0 0-32 0,0 0 0 16,8 6 288-16,-2 2 64 0,-1 4 16 0,1 4 0 16,-1-1 240-16,0 6 32 0,-1 4 16 0,1 1 0 15,2 3-192-15,-2-2-48 0,0 4 0 0,0 2 0 16,2 2-256-16,-1-1-48 0,1 1-16 0,1-2 0 0,1-1-304 15,-1 1-64-15,-2-2-16 0,1-3 0 0,-1-4-256 0,1-1 128 16,1-1-128-16,-2-3 0 0,1-6 0 0,-1 0-144 16,1-1-16-16,0 0 0 15,0-4-2208-15,-2-3-432 0,0-1-80 0</inkml:trace>
  <inkml:trace contextRef="#ctx0" brushRef="#br0" timeOffset="108297.73">13663 4419 11055 0,'0'0'976'0,"0"0"-784"0,0 0-192 0,0 0 0 0,0 18 1968 0,0-18 336 15,0 0 80-15,0 0 16 0,0 0-688 0,3 9-144 16,-2 0-32-16,0 2 0 0,-1 2-640 0,1 2-128 15,3 4-16-15,0 3-16 0,-1 1 224 0,0 5 32 16,-1 0 16-16,1 4 0 0,-1 0-144 0,1 2-32 16,0-2 0-16,-1-1 0 0,-1 0-320 0,2-1-64 15,1 0 0-15,0-5-16 0,-2 0-240 0,2-2-32 16,-1-6-16-16,1 0 0 0,0-1-144 0,0-2 0 0,-2 2 0 0,2-7 0 31,-1 0-2560-31,-1-1-432 0</inkml:trace>
  <inkml:trace contextRef="#ctx0" brushRef="#br0" timeOffset="108803.14">13683 3952 22175 0,'-8'-12'976'0,"8"12"208"0,-2-5-944 0,-2-1-240 15,1-1 0-15,-3 1 0 0,0-2 1696 0,1 3 288 16,5 5 64-16,-6-3 16 0,0 0-912 0,1 3-176 15,5 0-32-15,-7 6-16 0,-2 3-544 0,1 0-128 16,0 3 0-16,2 3-16 0,-1 2-240 0,2 4 0 16,1 0 128-16,3 1-128 0,2-1 0 0,3 0 0 0,1 0 0 0,3-3 0 15,0-4 0-15,1-1 0 0,2 0 0 0,2-4 0 16,1-2-128-16,2-4 128 0,-1-3 0 0,1-3 0 16,1 0 128-16,0-3 128 0,0-6 16 15,-2 0 16-15,-2-1 288 0,0-2 48 0,0 2 16 0,-2-4 0 16,-2-2 80-16,-2 0 32 0,-4-1 0 0,0 1 0 15,0 1-448-15,-5-1-96 0,-2-3-16 0,1 3 0 16,-1 0 240-16,-3 0 32 0,1 2 16 0,-5 0 0 16,-2-1-208-16,1 1-32 0,1 0-16 0,-2 0 0 15,0 4-224-15,1 0 0 0,0-2 0 0,2 6 0 32,1-1-1632-32,-1 2-320 0,1 4-64 0,0 3-15008 0</inkml:trace>
  <inkml:trace contextRef="#ctx0" brushRef="#br0" timeOffset="108987.97">13387 3920 28095 0,'0'0'1248'0,"-7"1"256"0,1 0-1200 0,0 2-304 0,6-3 0 0,0 0 0 15,-5 1 1200-15,5-1 176 0,0 0 32 0,0 0 16 16,0 0-976-16,3 8-208 0,-1 0-48 0,2 2 0 31,1 2-2384-31,1 1-496 0</inkml:trace>
  <inkml:trace contextRef="#ctx0" brushRef="#br0" timeOffset="109130.53">13413 4195 12895 0,'0'0'1152'16,"0"0"-928"-16,-6 1-224 0,6-1 0 0,0 0 2864 0,0 0 528 0,0 0 96 0,-3-5 32 16,0-2-2128-16,3 1-432 0,4-1-64 0,0 1-32 15,-2-1-2048-15,2-1-416 0</inkml:trace>
  <inkml:trace contextRef="#ctx0" brushRef="#br0" timeOffset="109302.39">13517 3655 22111 0,'0'0'1968'0,"0"0"-1584"15,-4-4-384-15,-1 0 0 0,0 0 1872 0,5 4 304 16,0 0 48-16,0 0 16 0,-3-6-912 0,3 6-176 16,0 0-48-16,0 0 0 0,0 0-1104 0,9 0 0 0,0-3-160 0,0 3-14864 15</inkml:trace>
  <inkml:trace contextRef="#ctx0" brushRef="#br0" timeOffset="109458.69">13758 3531 28959 0,'0'0'1280'0,"0"0"272"0,0 0-1232 0,0 0-320 0,-5-3 0 0,5 3 0 15,0 0 1248-15,0 0 192 0,0 0 32 0,0 0 16 16,0 0-1088-16,0 0-208 0,9 0-64 0,-1 0-10368 15,-8 0-2096-15</inkml:trace>
  <inkml:trace contextRef="#ctx0" brushRef="#br0" timeOffset="109661.73">14042 3781 11967 0,'0'0'1072'0,"0"0"-864"15,-6-1-208-15,1 0 0 0,-1-1 4560 0,6 2 880 16,-6-2 160-16,6 2 32 0,0 0-3952 0,0 0-784 16,0 0-176-16,0 0-10704 15,6 4-2128-15</inkml:trace>
  <inkml:trace contextRef="#ctx0" brushRef="#br0" timeOffset="109802.53">14061 4098 21183 0,'0'0'1888'0,"-4"9"-1504"0,-3-6-384 0,2 2 0 16,1 2 1856-16,4-7 288 0,0 0 64 0,0 0 16 15,0 0-1504-15,0 0-288 0,0 0-64 0,0 0-13696 16</inkml:trace>
  <inkml:trace contextRef="#ctx0" brushRef="#br0" timeOffset="110052.51">14241 3412 30751 0,'0'0'1360'0,"0"0"288"0,0 0-1328 0,0 0-320 16,0 0 0-16,0 0 0 0,0 0 1600 0,7 2 240 15,4 2 48-15,-2-4 16 0,1 1-1264 0,2 0-240 16,0-1-48-16,1 2-16 0,1 0-336 0,0 1 0 16,0-2 0-16,0 2 0 15,0-1-1408-15,2 0-336 0,1-1-80 0,-2 0-13600 0</inkml:trace>
  <inkml:trace contextRef="#ctx0" brushRef="#br0" timeOffset="110490.07">14479 3093 21183 0,'-14'4'1888'0,"-5"0"-1504"0,-1 0-384 0,-3 2 0 16,1 2 2160-16,-1 0 352 0,-1 1 80 0,1-1 16 15,1 2-928-15,1 3-176 0,1 2-32 0,3 2-16 16,4 0-1136-16,2 1-320 0,-1 1 144 0,0 1-144 0,2 2 0 0,2-2 0 16,1 3 0-16,2 1 0 0,1-4 0 0,2 4 0 15,2-1 0-15,1 2 0 0,0-5 0 0,3-1 0 16,4 2 0-16,0-1 0 0,0-1 0 0,2-2-128 15,2-4 128-15,2-2 0 0,3-2 0 0,4-1 0 16,1-3 0-16,2-1-128 0,0-3 128 0,2-1 0 16,3 0 0-16,0-3-128 0,-1-1 128 0,1 1 0 15,0-1 0-15,-2-3 0 0,-2-2 0 0,-3-1 0 16,-2-3 0-16,-1-2 0 0,-1-2 144 0,-1-1-144 16,-1-3 192-16,-2-1-192 0,-2 1 272 0,-1-4-48 15,-2 1-16-15,-3 0 0 0,-1 1 144 0,-2 0 32 16,-3 3 0-16,-1 0 0 0,-3 2 16 0,-3 0 16 15,-2 1 0-15,-3 1 0 0,-3 0 96 0,-3 2 32 16,-3 1 0-16,-3 0 0 0,-3 0-224 0,-1 1-32 0,2 0-16 0,-1 3 0 16,2 1-272-16,0 3-256 0,-1 3 64 0,3 2-12304 15,1 0-2464-15</inkml:trace>
  <inkml:trace contextRef="#ctx0" brushRef="#br0" timeOffset="137658.74">17319 1681 2751 0,'18'-23'256'0,"-18"23"-256"0,0 0 0 0,0 0 0 0,0 0 2336 0,0 0 416 0,0 0 96 0,0 0 16 0,0 0-1504 0,0 0-288 16,0 0-64-16,0 0-16 0,0 0-224 0,1-6-32 16,-1 6-16-16,0 0 0 0,0 0 48 0,0 0 16 15,0 0 0-15,0 0 0 0,0 0 48 0,0 0 16 16,0 0 0-16,0 0 0 0,0 0 176 0,0 0 48 16,0 0 0-16,0 0 0 0,0 0-240 0,0 0-32 15,0 0-16-15,0 0 0 0,0 0-512 0,0 0-96 16,0 0-32-16,0 0 0 0,0 0 0 0,1 6 0 15,-1-6 0-15,0 0 0 0,0 0-16 0,0 0 0 16,0 0 0-16,0 0 0 0,0 5 64 0,0-5 0 16,0 0 0-16,0 0 0 0,0 0-64 0,0 0 0 15,0 0 0-15,0 0 0 0,0 0 16 0,-1 8 0 16,1-2 0-16,1 1 0 0,-1-7 112 0,0 0 32 0,0 8 0 0,0-1 0 16,0 1 208-16,2 0 32 0,-1 1 16 0,-1-1 0 15,0 0-240-15,3 0-48 0,-2-1-16 0,0 1 0 16,2 1 16-16,-1 0 0 0,1 1 0 0,0-1 0 15,-1 1 384-15,1-1 96 0,1 2 16 0,0 0 0 16,-2 0-928-16,2 1-176 0,0 1-32 0,0 0-16 16,0 0 400-16,0 1 176 0,-1 0-16 0,0 1 0 15,1 2-16-15,-1-3 0 0,0 3 0 0,-1-1 0 16,1-2-144-16,-1 2 192 0,1-1-192 0,2 0 192 16,-1 0-64-16,0-2-128 0,-1-1 192 0,1 0-64 15,-3-2 0-15,3 3-128 0,0-4 192 0,-2 2-64 16,0-1-128-16,0 1 0 0,2-2 0 0,-1 0 128 15,-2 0 48-15,2 0 0 0,-1 0 0 0,1 0 0 16,-2-1-176-16,0 0 0 0,1 4 0 0,-1-6 128 0,-1-6-128 0,1 8 0 16,-1-8 0-16,2 8 0 0,-2-8 0 0,0 0 128 15,0 0-128-15,0 0 0 0,0 0 0 0,0 0-144 16,0 0 0-16,0 0 0 16,0 0-1872-16,0 0-368 0,0 0-80 0,0 0-14512 15</inkml:trace>
  <inkml:trace contextRef="#ctx0" brushRef="#br0" timeOffset="150569.56">13655 3710 10879 0,'0'0'480'0,"0"0"96"0,0 0-448 0,0 0-128 0,0 0 0 0,0 0 0 16,0 0 944-16,0 0 160 0,0 0 48 0,0 0 0 15,0 0 80-15,0 0 32 0,0 0 0 0,0 0 0 16,0 0 0-16,0 0 0 0,0 0 0 0,0 0 0 15,0 0-32-15,0 0 0 0,-2 9 0 0,-4-5 0 16,2 0-272-16,-1 1-64 0,-1 1-16 0,-1 3 0 16,1 1-304-16,-1 0-48 0,-2 4-16 0,0 1 0 15,0 0-352-15,1 0-160 0,1-2 128 0,2-2-128 0,3 1 0 0,-1 1 128 16,0-4-128-16,2 4 0 16,1 2-320-16,1-2-128 0,2 0-48 0,0 4-14096 15</inkml:trace>
  <inkml:trace contextRef="#ctx0" brushRef="#br1" timeOffset="191608.54">13248 3943 9215 0,'0'0'816'0,"0"0"-656"0,-6 1-160 0,-7-6 0 0,13 5 2160 0,-5-1 400 0,-2-2 64 0,1 2 32 15,-1 0-720-15,7 1-144 0,-5-3-16 0,-2 3-16 16,1-1-576-16,-2-1-112 0,0 0-32 0,0 2 0 16,1 0-192-16,-1 1-32 0,1 2-16 0,-1-1 0 15,1 0-192-15,-3-1-32 0,3 2-16 0,-3 0 0 0,0 5-128 0,-3 0-32 16,-1 1 0-16,2 2 0 0,0-1-128 0,0 4-16 16,1 3-16-16,-1 2 0 0,0-1-64 0,1 3-16 15,-1-2 0-15,0 2 0 0,2 3-16 0,-2 0 0 16,1 0 0-16,1-2 0 0,1 1-16 0,1 2 0 15,0 0 0-15,2 0 0 0,1 0-128 0,-1-1 0 16,6 2 0-16,0-2 128 0,0 2-128 0,0-3 160 16,2-2-160-16,0 1 160 0,1-2 32 0,1 3 16 15,1-3 0-15,0 0 0 0,3-2-16 0,0-1-16 16,0 1 0-16,1-4 0 0,-1 2-48 0,1-4 0 16,1 1 0-16,2-2 0 0,0 0-128 0,1-3 160 15,0-3-160-15,1-1 160 0,2-2-160 0,-1-4 0 0,0-2 144 16,-1 0-144-16,0-1 0 0,1 1 0 0,-1 0 0 0,0-1 0 31,-1 1-496-31,-1 3-16 0,0 1 0 0,0 1 0 16,-2 3-1872-16,0 1-384 0,-3 2-80 0,2-1-6784 0,0 1-1360 0</inkml:trace>
  <inkml:trace contextRef="#ctx0" brushRef="#br1" timeOffset="191969.37">13213 4592 1839 0,'-4'-1'160'0,"-1"-3"-160"0,-3 1 0 0,0 1 0 16,1-1 4608-16,-1 2 896 0,1-3 192 0,2 1 16 16,0 2-3280-16,0 1-640 0,-1 0-144 0,6 0-32 15,0 0-608-15,0 0-128 0,0 0-32 0,0 0 0 0,0 0-384 0,0 0-80 16,0 0 0-16,0 0-16 0,0 0-80 0,10 3-16 16,0-2 0-16,0 3 0 0,-1-3 16 0,3 4 0 15,-1-1 0-15,-1-1 0 0,1 0-48 0,-1-1-16 16,0 2 0-16,1 1 0 0,-2 1-64 0,1-1-16 15,2 0 0-15,0 1 0 0,-2 1-144 0,1 0 192 16,-1-1-192-16,-1-1 192 0,-1 0-16 0,0 2 0 16,1 0 0-16,-2-1 0 0,-2-1 208 0,-1 3 64 15,-2 0 0-15,0 1 0 0,-5 1 208 0,-1 3 48 16,-1 1 16-16,0 0 0 0,-3 3-80 0,-1 0 0 0,0-2-16 16,-2 2 0-16,1 2-240 0,1-2-64 0,-1-2 0 0,4 0 0 15,-2-2-320-15,4-2 0 0,2 1 0 0,3 1 128 31,-2-4-1536-31,3 2-320 0,2-1-48 0,3 3-16272 0</inkml:trace>
  <inkml:trace contextRef="#ctx0" brushRef="#br1" timeOffset="197203.68">13177 5594 17215 0,'0'0'768'0,"0"0"144"0,0 0-720 0,0 0-192 0,0 0 0 0,0 0 0 0,19 15 800 0,-19-15 128 15,0 0 32-15,2 8 0 0,-2 0-384 0,0-2-80 16,0-6-16-16,1 11 0 0,0-3 80 0,0 2 16 16,1-1 0-16,-1 2 0 0,-1-2 224 15,0 1 48-15,0 2 16 0,0 2 0 0,0 3-240 0,-1 1-48 16,-2 2-16-16,1 1 0 0,-1 0-240 0,0-2-32 15,-1 2-16-15,0 0 0 0,-1 0 48 0,1 0 0 16,-1-2 0-16,0 3 0 0,0-2-64 0,-2 1 0 16,1-2 0-16,-1 2 0 0,1 1-256 0,-2-2 128 15,0 0-128-15,0-1 0 0,2-1 144 0,-2-1-144 16,-1 0 0-16,1-1 144 0,-4-3-144 0,2 1 128 0,-1-2-128 0,1-2 128 16,-1 0-128-16,1 0 192 0,0-4-192 15,-1 2 192-15,1 0 0 0,-2 0 0 0,0-2 0 16,1 1 0-16,-3-4-192 0,1 0 128 0,0-1-128 0,0 0 128 15,-1 1-128-15,1-2 192 0,1 1-192 0,1-1 192 16,-3 0-16-16,1 1 0 0,0-1 0 0,0 0 0 16,2 0-176-16,-1 1 128 0,1-1-128 0,4-1 128 15,-1-1-128-15,0-2 160 0,1-1-160 16,1-1 160-16,1-2-160 0,0 1 192 0,-1-1-192 0,1 0 192 16,1-2-192-16,0-2 0 0,-1 2 0 0,1-1 0 15,0-1 0-15,2 2 0 0,-1 0 0 0,-1-2 0 16,2 0 0-16,0 0 0 0,1 1 0 0,0-1 0 15,1 1 0-15,-2 0 0 0,4-2 0 0,-1 1 0 16,2 1 0-16,-1 1 0 0,1 0 0 0,-1-2 0 16,1 1 0-16,1-1 0 0,0-3 0 0,0 4 0 0,0 2 0 15,-2 4 0-15,1-3 0 0,-1 1 0 0,-2 6 0 0,4-5 0 16,-1-1 0-16,0 1 0 0,-1 0 0 0,1-2 0 16,-3 7 0-16,4-6 0 0,0-1 0 0,-2 1 0 15,1-1 0-15,-3 7 0 0,0 0 0 0,0 0 0 16,0 0 0-16,0 0 0 0,0 0 0 0,0 0 0 15,2-5 0-15,-2 5 0 0,0 0 0 0,0 0 0 16,0 0 0-16,0 0 0 0,0 0 0 0,0 0 0 16,0 0 0-16,0 0 128 0,-6 5-128 0,1-2 0 15,-1 1 144-15,0 1-144 0,-2 0 0 0,0 2 128 0,0-1-128 16,1 1 0-16,-1-1 0 0,-1 2 0 0,-2-1 0 0,1 2 128 16,1-1-128-16,0 1 0 0,-2 0 128 0,2-1-128 15,0-2 0-15,0 3 0 0,0-3 0 0,1 0 128 16,0 1-128-16,3-2 0 0,5-5 0 0,-7 6 0 15,1-2 0-15,1 0 0 0,5-4 0 0,0 0 0 16,0 0 0-16,0 0 0 0,0 0 0 0,0 0 0 16,0 0 0-16,0 0 0 0,0 0 0 0,0 0 128 15,0 0-128-15,0 0 0 0,2-6 0 0,1 1 0 16,-3 5 0-16,4-7 0 0,0 2 0 0,1 0-128 16,0-2 128-16,0 2 0 0,0 1 0 0,1-3 0 15,0 1 0-15,1-3 0 0,-2 0 0 0,0 1 0 16,2 0 0-16,-1 0 0 0,-1-2 0 0,1 2 0 15,0 1 0-15,1 1 0 0,-1-1 0 0,1 1 0 16,-2-1 192-16,1 1 0 0,1-1 16 0,-1 3 0 16,-6 4-208-16,7-4 176 0,-7 4-176 0,8-2 160 15,-2 2 16-15,1-3 0 0,-7 3 0 0,8 0 0 16,-1 3 400-16,3 1 64 0,-1 1 32 0,0-1 0 0,0 0-304 0,1 1-64 16,2 2-16-16,-3-1 0 0,-1-2-160 15,1 1-128-15,2 0 192 0,-1-1-192 0,3-1 128 0,-1 0-128 16,0-1 0-16,1-1 0 15,1-1-2352-15,0 0-576 0</inkml:trace>
  <inkml:trace contextRef="#ctx0" brushRef="#br0" timeOffset="212029.23">16472 5050 15663 0,'-2'-7'688'0,"-1"3"144"0,3 4-656 0,0 0-176 0,0 0 0 0,0 0 0 15,0 0 2176-15,15-7 416 0,-15 7 80 0,0 0 16 16,9-3-1120-16,1 2-224 0,3-1-32 0,3 1-16 15,2-1-528-15,4 0-96 0,3 1-32 0,2 0 0 16,1-5 64-16,0 1 0 0,2-1 0 0,2-1 0 16,0 1-64-16,2-1 0 0,0 1 0 0,0-1 0 0,4 2-240 0,-2 1-48 15,2 3-16-15,0-2 0 0,1-1-176 16,0 0-32-16,-1 2-128 0,0-2 192 0,0 1-192 0,-2 0 128 16,1 0-128-16,-1-1 0 0,1 1 160 0,-1-2-160 15,1 0 160-15,-1-1-160 0,1 0 144 0,-1 1-144 16,-1 2 128-16,2-1-128 0,-2 2 0 0,-1-2 0 15,-1 1 128-15,-2 0-128 0,-3 1 0 0,0-1 0 16,-1 2 0-16,-2 0 128 0,-3-1-128 0,-2 1 0 16,-2 1 0-16,-1-1 0 0,-1-2 176 0,-2 3-48 15,-1-3-128-15,-1 2 192 0,-2 1-192 0,-1 0 0 16,0 0 0-16,-2 0 0 0,-7 0 0 0,0 0 0 16,0 0 128-16,0 0-128 0,0 0 128 0,0 0-128 15,-4-6 176-15,-3 0-176 0,-2 1 272 0,-2-1-48 16,-2-3-16-16,-6-1 0 0,-4 3 304 0,-5-4 48 15,0 3 16-15,-6-2 0 0,-5-1-64 0,-2 0-16 0,0-1 0 0,2-1 0 16,1-1-320-16,3 1-176 0,-1 0 192 0,5 1-192 16,4 0 0-16,4 0 0 0,1 2 0 0,5 2 0 31,3 2-1232-31,4 3-160 0,2 3-16 0,8 0-11152 0,0 0-2224 0</inkml:trace>
  <inkml:trace contextRef="#ctx0" brushRef="#br0" timeOffset="212700.96">16697 5620 26495 0,'0'0'576'0,"0"0"128"0,-2 15 32 0,-5-13 0 0,-1-1-592 0,0 0-144 16,1 2 0-16,7-3 0 0,-3 4 1040 0,0 4 176 16,3 1 48-16,1 2 0 0,2 4-912 0,2 0-176 15,2 2-48-15,0 2 0 0,1 0-128 0,3 2 192 16,-1 0-192-16,0 0 192 0,1-4-192 0,-1 1 0 15,1-1 144-15,-2 0-144 0,0-2 144 0,-1 0-144 0,0-4 192 0,-1 1-192 16,0-1 192-16,-3-4-64 0,-4-7 0 0,0 0-128 16,0 0 128-16,0 0-128 0,0 0 0 0,0 0 0 15,0 0 144-15,0 0-16 0,-7-5-128 0,-2-1 192 16,0-2-192-16,-1-1 128 0,-2-2-128 0,-1 1 0 16,-1-3 0-16,-3 0 128 0,-3-3-128 0,1 1 0 15,-1-2 0-15,0 0 0 0,1 0 128 0,-1-2-128 16,1 0 0-16,1 3 144 0,1-1-144 0,4 4 128 15,2-2 176-15,2 0 16 0,1 2 16 0,3 0 0 16,1 2-16-16,1 1 0 0,3 3 0 0,3 0 0 16,-3 7-64-16,5-6-32 0,2-1 0 0,3 2 0 15,3 1 32-15,3 1 16 0,1 3 0 0,1-2 0 16,3-1 32-16,2 2 0 0,3-6 0 0,2 3 0 0,2 0 96 16,1 2 32-16,3-1 0 0,1 1 0 0,2-2-80 0,1 2-16 15,1 2 0-15,0 0 0 0,2 0-48 0,2 0-16 16,1-1 0-16,0 0 0 0,-1 1 32 0,0-4 0 15,0 1 0-15,-1-3 0 0,-2 2 16 0,0 0 16 16,0 0 0-16,-3 0 0 0,0 0-16 0,-1 0 0 16,-3 0 0-16,0 2 0 0,-1 2 16 0,1 0 0 15,1-3 0-15,-3 2 0 0,-2-2-144 0,-1-3-48 16,1 2 0-16,-2-1 0 0,-1-2-144 0,-1 1 0 16,0-2 144-16,0 4-144 0,-2 1 0 0,1 1 0 15,-1-1 0-15,-1 2 128 16,-1-1-944-16,0 2-176 0,-3 0-32 0,3 4-12640 15,4 4-2528-15</inkml:trace>
  <inkml:trace contextRef="#ctx0" brushRef="#br0" timeOffset="214659.67">19401 5918 3679 0,'0'0'320'0,"0"0"-320"0,0 0 0 0,0 0 0 16,5-4 5024-16,-12 7 928 0,7-3 192 0,0 0 48 16,0 0-3760-16,0 0-768 0,4-7-128 0,3 2-48 0,2 0-528 0,3-2-128 15,1 1 0-15,4-3-16 0,3 0-48 0,1-2 0 16,1 1 0-16,3-1 0 0,3-3-80 0,3 0-32 15,3-1 0-15,4-3 0 0,3 1-288 0,4-1-64 16,0 0-16-16,0-2 0 0,-2-2-288 0,1 0 160 16,-1 0-160-16,0 1 128 0,-1 1-128 0,-1 1 0 15,-3-2 0-15,0 2 128 0,0 4-128 0,-4-1 0 16,-3 1 0-16,-4 0 128 0,-2 1-128 0,-1 1 0 16,-3 1 144-16,-3 2-144 0,-3-1 128 0,0 2-128 15,-2 0 160-15,-1 1-160 0,-3 0 160 0,-2 2-160 16,1-1 160-16,-2 2-160 0,-3-1 368 0,1 0-32 15,-4 6 0-15,0 0 0 0,4-6 96 0,-4 6 16 16,4-5 0-16,0 1 0 0,-1-3-272 0,-3 7-48 16,5-4-128-16,-5 4 192 0,6-2-192 0,2-2 144 15,0 1-144-15,1 2 128 0,0 0-128 0,3 1 160 0,1 0-160 0,0 1 160 16,0 1-160-16,2 4 0 0,1 0 144 0,4 1-144 16,2 1 176-16,3 1-48 0,1 0 0 0,3 3 0 15,2 1 128-15,3 2 32 0,2-2 0 0,1 2 0 16,1-2-160-16,0-2-128 0,1 1 144 0,-2 0-144 15,1-2 176-15,0 1-176 0,0-1 192 0,0-1-192 16,-2 0 160-16,1 0-160 0,-5 1 128 0,0-1-128 16,-1-3 0-16,-1 1 0 0,-1 1 0 0,-1-3 0 31,0-1-960-31,-2 0-192 0,-4-4-16 0,-3 0-16 0,0 0-1728 16,-4 0-352-16,-2 0-64 0</inkml:trace>
  <inkml:trace contextRef="#ctx0" brushRef="#br0" timeOffset="-214367.96">20255 4875 3679 0,'0'0'160'0,"1"-6"32"0,1-2-192 0,0 0 0 0,-1-2 0 0,2 0 0 16,-1 0 4912-16,1 1 928 0,0 1 192 0,0 2 48 15,1-1-3312-15,-4 7-656 0,0 0-128 0,0 0-16 16,0 0-736-16,6 7-144 0,-3 3-16 0,1 3-16 16,-1 1-224-16,0 6-64 0,-2 3 0 0,1 2 0 15,0 3-272-15,-1 0-64 0,-1 2-16 0,0 4 0 0,0-3-240 0,1 5-48 16,2 0-128-16,-2 1 192 0,-1-3-192 15,2-2 0-15,-1-1 0 0,2-3 0 16,-1-5-384-16,1-2-80 0,-1-3-16 0,4-1 0 16,0 0-1712-16,2-2-352 0,-3-4-64 0,0-3-7440 15,-5-8-1504-15</inkml:trace>
  <inkml:trace contextRef="#ctx0" brushRef="#br0" timeOffset="-214164.66">20543 4817 14735 0,'0'0'1312'0,"0"0"-1056"16,0 0-256-16,0 0 0 0,0 0 2880 0,0 0 512 0,0 0 96 0,0 0 32 15,0 0-1184-15,1 7-224 0,0 4-64 0,1 2 0 16,-1 5-1056-16,1 3-224 0,1 5-32 0,0 0-16 16,1-5-352-16,0 4-80 0,-1 5-16 0,4-3 0 15,-2-1-272-15,0 0 128 0,2-1-128 0,-1-2 0 16,0 0 0-16,0-4-176 0,1-1 0 0,-1 1 0 31,1-2-2000-31,-3-2-384 0,-3 0-96 0,0-1-11520 0</inkml:trace>
  <inkml:trace contextRef="#ctx0" brushRef="#br0" timeOffset="-213726.26">20382 4208 18431 0,'-14'-15'816'0,"9"9"160"0,-2-2-784 0,-1 3-192 16,-1 1 0-16,0 1 0 0,0 1 2592 0,-1 2 480 15,2 1 80-15,0 4 32 0,0 3-1808 0,2 1-352 16,-1 4-80-16,1 3-16 0,-1 3-672 0,3 1-128 15,3 3-128-15,1 1 192 0,2 2-192 0,4 0 0 16,0-1 0-16,3-2 0 0,3-1-160 0,2-3 160 16,3-1 0-16,3 0-144 0,1-4 144 0,1-3 0 15,0-5 0-15,0-6 0 0,0 0 176 0,-1-5 64 16,-1-1 16-16,-2-2 0 0,-2-3 496 0,-2-2 96 0,-1-2 32 0,-1-3 0 16,-2-2 80-16,-2 0 32 15,-3-3 0-15,-2 1 0 0,-3-2-96 0,-3 2-32 0,-1-1 0 0,-2 2 0 16,-3-5-272-16,-2 1-48 0,-2 3-16 0,-2-2 0 15,-4 2-272-15,1 3-64 0,0 2-16 0,0 2 0 16,1 2-176-16,0 4-144 0,2 1 144 0,2 6-208 31,2 3-1392-31,1 4-256 0,4 3-64 0,2 4-10592 0,1 2-2112 0</inkml:trace>
  <inkml:trace contextRef="#ctx0" brushRef="#br0" timeOffset="-213148.2">21723 5346 20671 0,'0'0'912'0,"0"0"192"0,0 0-880 0,0 0-224 0,0 0 0 0,0 0 0 16,0 0 1312-16,0 0 224 0,0 0 32 0,0 0 16 16,0 0-464-16,10 1-96 0,-1 0 0 0,0 2-16 15,-9-3-304-15,9 4-48 0,0-1-16 0,-2 0 0 16,-7-3 48-16,5 8 0 0,-5-8 0 0,3 9 0 16,-2-1-64-16,-1 0-16 0,0-8 0 0,-2 9 0 15,-2 0-176-15,0-1-48 0,-2-1 0 0,1-1 0 0,-1 1-160 0,1-1-32 16,5-6-16-16,-6 0 0 0,6 0 0 0,0 0 0 15,-6-2 0-15,-1-2 0 0,-1 0-176 0,3-4 0 16,1 0 0-16,2-1 128 0,-1 1-128 0,2-1 0 16,0 1 0-16,1 0 0 0,1 1-224 0,1 0-80 15,2 3-16-15,-1-2 0 0,-3 6 320 0,4-7 0 16,0 1 0-16,1 2 0 0,0-3 0 0,2 3 0 16,-7 4 0-16,6-2 0 0,-6 2 128 0,8-3 16 15,0 0 16-15,-2 2 0 0,-6 1 32 0,0 0 16 16,7-1 0-16,-7 1 0 0,0 0-208 0,0 0 128 15,0 0-128-15,5 8 0 0,-1-2 0 0,-1 2-288 16,-3-8 32-16,0 9 16 16,-2 2-1952-16,1-1-400 0,-2 0-80 0</inkml:trace>
  <inkml:trace contextRef="#ctx0" brushRef="#br0" timeOffset="-212663.77">21788 5869 9215 0,'0'0'816'0,"0"0"-656"0,0 0-160 0,0 0 0 16,0 0 3520-16,-4 5 656 0,4-5 144 0,-7 2 32 15,7-2-2656-15,0 0-528 0,0 0-96 0,0 0-32 0,-6 2-784 0,6-2-256 16,-7-2 160-16,7 2-160 0,-6-2 208 0,1-3-32 15,-1 1-16-15,6 4 0 0,0 0 432 0,-2-7 96 16,-1 1 16-16,2 0 0 0,1 6-16 0,0 0 0 16,1-6 0-16,-1 6 0 0,4-7-176 0,1 2-16 15,0 1-16-15,-5 4 0 0,7-2-96 0,1-1 0 16,0 3-16-16,1 0 0 0,-1 0-64 0,-1 1-16 16,-7-1 0-16,8 4 0 0,-3 0 16 0,-5-4 0 15,6 5 0-15,-6-5 0 0,2 11 32 0,0-5 16 16,-2 2 0-16,0-8 0 0,-2 9-48 0,0-2-16 15,-4-1 0-15,1 1 0 0,-1-3-112 0,-1 0-32 16,1 0 0-16,0-2 0 0,0 1-144 0,1-2 0 16,-1 0 0-16,6-1 128 0,-6 0 96 0,1-1 16 15,5 1 0-15,-5-2 0 0,-1-2-240 0,6 4 0 0,0 0 0 0,-4-6 0 16,4 6 0-16,0 0 0 0,-1-6 0 0,1 6 0 16,1-7-192-16,-1 7-64 0,0 0-32 0,4-5 0 15,-4 5 144-15,0 0 144 0,0 0-208 0,8-1 80 16,0 1 128-16,-8 0 0 0,8 2 0 0,0 2-128 31,-8-4-960-31,7 2-176 0,3 0-32 0,-3 1-10320 0,1-2-2064 0</inkml:trace>
  <inkml:trace contextRef="#ctx0" brushRef="#br0" timeOffset="-212366.93">22218 5433 25791 0,'0'0'2304'0,"0"0"-1856"16,0 0-448-16,0 0 0 0,0 0 2672 0,0 0 432 16,0 0 96-16,0 0 0 0,0 0-1152 0,8 0-224 15,2-1-48-15,-1 0-16 0,-1-2-864 0,0 2-160 16,0-1-32-16,0 2-16 0,-1 2-560 0,3-2-128 15,-1-2 0-15,1 1 0 0,-1 0 0 0,0-1 0 16,-1 1 0-16,1 1 0 0,0 0-160 0,1-1-64 16,-1 0-16-16,0-1 0 15,1 4-352-15,2-2-80 0,-3-2-16 0,2 2 0 16,-1-4-2320-16,0 2-480 0,2 2-96 0</inkml:trace>
  <inkml:trace contextRef="#ctx0" brushRef="#br0" timeOffset="-211866.83">22472 5135 19343 0,'-19'-4'1728'0,"9"2"-1392"0,-1 1-336 0,-1 1 0 15,-1-3 2752-15,-1 3 464 0,-2-1 112 0,0 1 0 16,-1 4-1360-16,3-1-288 0,1 1-48 0,-1 2-16 0,-2-1-752 0,0 3-160 15,2 3-16-15,0-1-16 0,-2 2-352 0,2 2-80 16,-1-1-16-16,1 4 0 0,0 0 64 0,-1 1 16 16,1 3 0-16,0-4 0 0,-1 0-48 0,2 1-16 15,2 1 0-15,0 0 0 0,1 1-112 0,2-3-128 16,3-2 176-16,2 2-176 0,2 1 0 0,2-2 0 16,3-3 0-16,4 1 0 0,2 5 0 0,1-5 0 15,0-2 0-15,2 1 0 0,2 1 0 0,0-1-144 16,1 0 144-16,2-4 0 0,1 1 0 0,0-3-128 15,-1 0 128-15,3-1 0 0,1 1 0 0,2-1 0 16,1-2 0-16,-1-1 0 0,1 0-192 0,3-2-16 16,0 3 0-16,2-7 0 0,-2-1-64 0,-1-1-16 15,-1 2 0-15,-2-3 0 0,-2-3 96 0,-3 0 0 0,-1-2 16 0,-1 1 0 16,-2-3 176-16,-3 0 0 0,-2 0 0 0,-1-2 0 16,-1 0 0-16,-2-2 176 0,0-4-176 0,-2 1 192 15,-2 1 64-15,-1-1 0 0,-1-1 16 0,0-1 0 16,-1 0 32-16,-1-1 0 0,-4-4 0 0,0 1 0 15,-2-1-80-15,-4 2-16 0,2 3 0 0,-3 5 0 16,-3-1 48-16,-2 4 0 0,0 1 0 0,-3 3 0 16,-4 4-128-16,0 2 0 0,-1 1-128 0,1 2 192 15,1 2-704-15,0 2-128 16,2 0-48-16,0 2-18384 0</inkml:trace>
  <inkml:trace contextRef="#ctx0" brushRef="#br0" timeOffset="-210277.78">24074 4999 16575 0,'0'0'736'0,"0"0"160"0,0 0-720 0,0 0-176 15,0 0 0-15,10-12 0 0,-14 24 2560 0,0-2 464 16,1 1 112-16,2-1 0 0,0-1-1600 0,1 3-320 16,1 1-64-16,0 2 0 0,0 0-704 0,1 2-144 15,0 1-32-15,1 3 0 0,0 3-272 0,0 3 160 16,0-3-160-16,-2 2 128 0,1-3-128 0,2 3 0 0,1 0 0 0,-1-1-176 31,0-3-1488-31,1-4-288 0,0 1-64 0,2-1-10624 0</inkml:trace>
  <inkml:trace contextRef="#ctx0" brushRef="#br0" timeOffset="-210012.09">23945 5162 26719 0,'0'0'2368'0,"0"0"-1888"16,0 0-480-16,0 0 0 0,0 0 1920 0,0 0 304 16,0 0 48-16,10-1 16 0,-1-2-400 0,1 0-80 15,2 1-16-15,2 1 0 0,4 1-832 0,1 1-192 16,-1-1-16-16,1 1-16 0,4 0-320 0,0 1-64 15,2-1-16-15,0-1 0 0,1-1-336 0,0-1 0 16,2 1 0-16,0-1 128 16,-1-2-1568-16,2 1-304 0,0 2-64 0,1 1-16512 15</inkml:trace>
  <inkml:trace contextRef="#ctx0" brushRef="#br2" timeOffset="-198839.78">3361 6128 11967 0,'0'0'1072'0,"0"0"-864"0,8 5-208 0,-7 11 0 15,0 0 1808-15,1-1 320 0,-2 3 64 0,1 1 16 16,0 2-1184-16,2-1-224 0,1 0-48 0,-2 0-16 16,0-2-512-16,-2 0-96 0,0-1-128 0,0-1 176 15,0-2-176-15,-2-1 0 0,1 0 144 0,0-1-144 16,0 0 144-16,-2-5-144 0,-1 1 192 0,0-1-192 16,-1 1 176-16,-2-5-176 0,0 0 160 0,-3-2-160 15,1-1 0-15,0-1-128 0,0 1-16 0,0-5 0 16,0-2 144-16,0 1 0 0,-2-2-144 0,1-1 144 15,2 1 0-15,0-2-176 0,2 0 176 0,-1 1-128 0,2-1 128 16,0 1 0-16,1 0 0 0,4 0 0 16,-2-1 160-16,2 1-32 0,2 0-128 0,0 1 192 0,1 0-64 0,0 2 0 15,-1-1-128-15,1 0 192 0,-3 7 0 0,4-6-16 16,-4 6 0-16,0 0 0 0,8-1 304 0,-1 2 64 16,1 1 16-16,0 0 0 0,0 4-64 0,0 0-16 15,-2 1 0-15,2 0 0 0,0 3-48 0,0 0-16 16,1 0 0-16,-1 1 0 0,-1-1 32 0,0 2 0 15,-2-3 0-15,0 2 0 0,-1 0-80 0,3 1-16 16,-1 1 0-16,2-3 0 0,0 4-224 0,1-5-128 16,0 1 160-16,2-1-160 0,-1-1 0 0,2-1 0 15,0-6 0-15,1 0 0 0,1 0-208 0,0-1-144 16,1-2-32-16,-1-3-9088 0,0-2-1840 0</inkml:trace>
  <inkml:trace contextRef="#ctx0" brushRef="#br2" timeOffset="-197760.47">3796 4993 2751 0,'0'0'128'15,"0"0"16"-15,-2 6-144 0,2-6 0 0,0 0 0 0,0 0 0 0,0 0 4288 0,-3 8 832 16,1 5 176-16,0 1 16 0,2 1-3344 0,2 0-688 16,0 1-128-16,2 2-16 0,-1-1-688 0,1 3-128 15,0-1-16-15,1-1-16 0,0-2-96 0,0 0-32 16,-1-2 0-16,0-1 0 0,-1-2 48 0,-1-2 16 15,1-2 0-15,-2 0 0 0,-1-7-48 0,0 0-16 16,0 0 0-16,0 0 0 0,0 0-160 0,0 0 160 16,0 0-160-16,0 0 160 0,-2-7-160 0,-2 0 0 15,0-6 0-15,0 1 0 0,0 0 0 0,0-1-144 16,-1-1 144-16,1-2 0 0,0 0-192 0,1-2 64 0,1-3 128 0,-1 1-208 16,1 0-112-16,0 0-32 0,2 1 0 15,0 1 0-15,2-6 160 0,-1 5 48 0,1 2 0 0,2 1 0 16,-1 2 144-16,1 1 192 0,-3 0-32 0,3 3-16 15,0 7 192-15,-4 3 48 0,4-7 0 0,-4 7 0 16,0 0-112-16,0 0-16 0,0 0 0 0,8 1 0 16,-8-1-48-16,6 6-16 0,-6-6 0 0,5 6 0 15,-1 2-64-15,0-2-128 0,-4-6 176 0,0 0-176 16,2 11 176-16,-1 1-176 0,-1-6 160 0,0-6-160 16,0 0 128-16,-1 7-128 0,1 0 0 0,0-7 144 15,0 0-144-15,1 8-192 0,0 1 32 0,-1-9 16 16,0 0-560-1,0 0-96-15,0 0-32 0,0 0 0 0,9 3 224 0,-1 0 32 16,-8-3 16-16,9 2 0 0,-1-1 384 0,0 3 176 0,0 3-160 0,0-3 160 0,-8-4 144 0,9 1 128 16,-2 3 32-16,1 0 0 0,0 0 528 0,0 1 128 15,-2-2 0-15,-6-3 16 0,0 0 176 0,0 0 16 16,0 0 16-16,2 8 0 0,-4-1 128 0,0 2 32 16,-3 1 0-16,-2-1 0 0,-1-1-256 0,-1 1-32 15,-1 1-16-15,-3-3 0 0,-2 0-528 0,2 0-96 16,0-2-32-16,2-2 0 0,0-2-384 0,3 0 0 15,2 1 0-15,6-2-13008 16,0 0-2656-16</inkml:trace>
  <inkml:trace contextRef="#ctx0" brushRef="#br0" timeOffset="-190004.13">25081 5897 13823 0,'0'0'608'0,"0"0"128"0,-17 2-592 0,17-2-144 0,-4 7 0 0,0 0 0 15,0-2 2400-15,4-5 448 0,0 0 96 0,0 0 0 16,0 0-1040-16,0 0-224 0,0 0-32 0,0 0-16 15,7 1-512-15,-1-1-96 0,1-5-32 0,2 1 0 0,3 2 64 16,-2-2 16-16,2-1 0 0,0-1 0 0,1 2-192 0,1-1-48 16,2-1 0-16,2-2 0 0,3-1-288 0,2 0-64 15,2-2-16-15,1 1 0 0,3-5-272 0,-6 6-64 16,6-2-128-16,0-2 192 0,0-2-192 0,4 2 144 16,1 0-144-16,0-1 128 0,1 1-128 0,9-5 0 15,-1 1 0-15,-1 0 0 0,-4 2 0 0,-3-2 0 16,-1 3 0-16,-4 2 0 0,-4-1 0 0,-1 1 0 15,0 1 128-15,-4 0-128 0,-5 2 0 0,1 0 0 16,0-1 0-16,-1-1 0 0,-3-1 0 0,-1 3 192 16,-3 2-192-16,1-1 192 0,-1-1-192 0,-1-1 0 15,-3 1 0-15,1 0 0 0,-1 3 0 0,0-3 0 16,-1 1 0-16,-1 3 0 0,-1-2 0 0,1 2 0 0,-3 5 0 0,2-3 128 16,-2 3-128-16,0 0 0 0,0 0 0 0,0 0 0 15,0 0 0-15,0 0 0 0,0 0 0 0,0 0 0 16,6-5 160-16,-6 5-160 0,0 0 192 0,8 0-192 15,-1 1 208-15,2 3-64 0,1 3-16 0,1-1 0 16,1-1 176-16,1 3 16 0,1 3 16 0,9 2 0 16,0 0 48-16,4 4 0 0,1-3 0 0,-1 2 0 15,2-2 0-15,-2-1 16 0,3-2 0 0,-10-4 0 16,1 4-80-16,1-1-32 0,3 3 0 0,-1 0 0 16,1-2-160-16,3 0-128 0,1 1 192 0,1-1-192 15,-1-1 128-15,2-1-128 0,-1 0 0 0,3-2 0 16,2-1 0-16,0-2-144 0,-3 0-16 0,9-1 0 15,-7 1-1184-15,-5-3-256 0,-3 0-32 16,-6 1-16-16,-5-1-1152 0,1 0-224 0,-3 2-48 0</inkml:trace>
  <inkml:trace contextRef="#ctx0" brushRef="#br0" timeOffset="-189488.3">25934 4845 30287 0,'0'0'1344'0,"0"0"272"0,0 0-1296 0,0 0-320 16,0 0 0-16,-2 11 0 0,0 2 1088 0,-1 0 128 15,2 1 48-15,-1 3 0 0,2 3-496 0,0 3-80 16,-1 4-32-16,0 2 0 0,0 2-496 0,-1 1-160 15,1-2 0-15,0 1 0 0,1 0 128 0,0-2-128 16,0-2 0-16,0-2 0 0,0 0-176 0,1-4-80 16,0-4-32-16,1-3 0 15,-1-2-1840-15,3-4-368 0,0-2-80 0,-4-6-10992 16</inkml:trace>
  <inkml:trace contextRef="#ctx0" brushRef="#br0" timeOffset="-189238.13">26130 4745 19343 0,'0'0'1728'0,"0"0"-1392"0,0 0-336 0,0 0 0 16,-10 12 2432-16,2-1 432 0,2 1 80 0,0 4 0 15,3 5-1152-15,-1-1-256 0,1 5-32 0,0 3-16 16,2 0-688-16,1-6-144 0,1 3-16 0,1 3-16 15,0-1-336-15,1 2-64 0,0-2-16 0,-1 0 0 16,2-2-208-16,1 0 144 0,-1 0-144 0,1-6 128 0,1-1-128 0,-1 1 0 16,0-2 0-16,2 0-176 15,-2 0-1408-15,-1-2-272 0,0 0-64 0,-1 0-16 16,0-4-864-16,0 0-160 0,-1 1-48 0</inkml:trace>
  <inkml:trace contextRef="#ctx0" brushRef="#br0" timeOffset="-188768.81">25991 4256 30351 0,'-12'-13'1344'0,"3"6"272"0,-1 1-1296 0,-1 1-320 0,1 1 0 0,-1 1 0 16,1 1 688-16,-2 3 64 0,-1 3 16 0,5 2 0 16,-1 3-80-16,1 4-16 0,1 2 0 0,-4 10 0 15,2-1-672-15,5 2 0 0,4 4 0 0,1-10 0 16,2 2 0-16,1-1 0 0,2 0-128 0,4 1 128 16,0-4 0-16,2 0 0 0,1 1 0 0,1-4 0 15,3 0 144-15,0-5 0 0,0-1 0 0,1-2 0 16,2-2 224-16,-1-2 32 0,2-3 16 0,-1-3 0 15,1-2 288-15,1-3 48 0,0-1 16 0,-1-3 0 16,-2-4 64-16,0-1 0 0,-2 1 16 0,6-11 0 16,-3 1-128-16,-7 0-16 0,-6-1-16 0,-3 9 0 0,0-1-176 15,-2 1-16-15,-4-1-16 0,-6-9 0 0,-5 2-32 0,2 12 0 16,-5-4 0-16,-10-5 0 0,-3 4-144 0,1 6-48 16,-2 4 0-16,1 3 0 0,1 4-256 0,9 3 0 15,-2 2 128-15,-9 3-128 0,7 2 0 0,3 1-304 16,3 0 64-16,4 3 16 15,3 1-2176-15,4-2-432 0,1 2-96 0</inkml:trace>
  <inkml:trace contextRef="#ctx0" brushRef="#br0" timeOffset="-180804.33">20112 6983 18431 0,'28'-39'1632'0,"-28"39"-1312"0,0 0-320 0,-7 4 0 15,2 3 1744-15,0-1 288 0,1 1 48 0,0 0 16 16,1 4-1008-16,2 1-208 0,0 1-48 0,1 1 0 16,0 2-448-16,0 3-112 0,1-1-16 0,-1 5 0 15,0 3 0-15,0-2 0 0,0 5 0 0,0 1 0 16,0 0 112-16,0 3 16 0,0 1 0 0,0 1 0 16,0 0-176-16,0 0-16 0,0 2-16 0,0-1 0 15,0 1-176-15,0-1 0 0,1 1 144 0,-1-2-144 0,0-1 128 16,0 0-128-16,0 0 128 0,0 0-128 0,0-1 0 0,2-1 0 15,-2 0 0-15,1 1 128 16,-1-1-128-16,1 2 0 0,2 0 0 0,0 1 0 0,-1-2 0 0,2 0 0 16,0-1 0-16,0 2 0 0,0-3 0 0,2 2-160 15,1-4 160-15,-1 1-160 0,0-3 160 0,-1-1-192 16,0-2 192-16,0 0-192 0,0-1 192 0,2-3-208 16,1 0 80-16,-3 0 128 0,0-4-160 0,-1 0 160 15,0-2 0-15,0-2-144 0,-1-1 144 0,-2-4 0 16,-1-7 0-16,0 0 0 0,0 0 144 0,0 0 64 15,0 0 16-15,-5-5 0 0,-2-1 416 0,1-6 96 16,-2-2 16-16,-1-6 0 0,0 1-144 0,-2-4-32 16,1 0 0-16,-2-3 0 0,0-3-64 0,-1-1-32 0,-2-2 0 0,0-1 0 15,1 2-272-15,0 1-48 0,-2 2-16 0,2 1 0 16,0 1-144-16,4 2 0 0,0 2 0 0,2 4 0 31,3 5-464-31,2 1-32 0,0 3 0 0,5 1-10976 0,-2 8-2208 0</inkml:trace>
  <inkml:trace contextRef="#ctx0" brushRef="#br0" timeOffset="-179630.75">20676 7106 11055 0,'0'0'976'0,"0"0"-784"0,0 0-192 0,0 0 0 16,0 0 2496-16,0 0 464 0,0 0 96 0,0 0 16 0,0 0-1184 0,0 0-224 15,0 0-64-15,0 0 0 0,0 0-656 0,0 0-144 16,0 0-32-16,0 0 0 0,0 0 16 0,0 0 0 15,0 0 0-15,-2 8 0 0,2 1-240 0,0 1-48 16,2-1-16-16,-2 3 0 0,0 4-160 0,0-2-16 16,0 3-16-16,0 1 0 0,0 2-144 0,-2 1-16 15,1 0-128-15,0 2 192 0,2 2-192 0,-2-2 176 16,-1 1-176-16,1-1 160 0,1-1-160 0,0 2 0 16,0-1 0-16,1 1 128 0,-1-1-128 0,0-1 192 15,0-1-192-15,0 0 192 0,0 1-64 0,0 2-128 16,-1-2 192-16,2 1-64 0,-2-2-128 0,0 3 128 15,1-1-128-15,0 2 128 0,-1-4 0 0,2 2-128 16,-2-1 192-16,-1-2-64 0,1 0-128 0,0-1 192 16,-1 2-192-16,1-3 192 0,-2 0-192 0,1-1 160 15,-1 2-160-15,2-1 160 0,-2 0-160 0,2 0 0 0,0 1 144 0,-1-2-144 16,4-2 128-16,-4 3-128 0,0-2 128 0,0 0-128 16,1 2 0-16,1-5 0 0,0-1 0 0,0 0 0 15,-1-1 128-15,1 1 0 0,0 1 0 0,0 0 0 16,-1-4-128-16,-1 2 0 0,0-4 0 0,-1 3-128 15,0-4 128-15,2 3 0 0,0-1 0 0,1-1 128 16,0-1-128-16,0 1 0 0,0 0 0 0,0 3 0 16,0-4 160-16,0 1-32 0,0-7-128 0,-3 6 192 15,1-1-192-15,2-5 0 0,0 0 0 0,0 7-160 16,0-7 160-16,0 0-128 0,0 0 128 0,0 0-128 16,0 0 128-16,0 0 0 0,0 0 0 0,0 0 0 15,-4-3 0-15,1-2 0 0,0-1 0 0,2-2 0 0,0-1 0 0,1-2-128 16,1-1 128-16,-1 1-128 0,-1-2 128 0,0 0 0 15,-1 0 0-15,2-3-128 0,2-1 128 0,-1-3 128 16,-1-3-128-16,-1-1 176 0,1 1-176 0,1-4 0 16,-1-1-192-16,0-2 192 0,2-1 0 0,1 1 0 15,0-3 0-15,-2 1 0 0,-1-2 0 0,3 0 0 16,-1 1-176-16,1-2 176 0,-1 0 0 0,1 0 224 16,-3 1-32-16,1-3 0 0,1 1-192 0,-1 1 0 15,0 1 0-15,1 0 0 0,-1 1 0 0,-1 1 144 16,1 0-144-16,-1 1 128 0,0 0-128 0,0 0 0 15,1 1-192-15,1 1 192 0,-4 2 0 0,4-1 0 16,-2 2 0-16,1 0 0 0,0 1 0 0,2 3 0 16,0 1 0-16,-1 2 0 0,-1-1 0 0,3 3 0 0,-1 1 128 15,1 2-128-15,0 4 256 0,0 3-48 0,0 2 0 0,-4 5 0 16,6-1 16-16,-6 1 0 0,9 4 0 0,-1 2 0 16,3 2-32-16,-1 1 0 0,-1 1 0 0,2 1 0 15,-1 1-192-15,2 1 144 0,1 1-144 0,0 2 128 16,-1-7-128-16,1 1 0 15,1-3 0-15,3 2 0 0,-2 3 0 0,0-2 0 0,-2-1 0 0,2-1 0 32,0 0-576-32,-1 0-32 0,1 1-16 0,0 0-11648 0,0 0-2320 0</inkml:trace>
  <inkml:trace contextRef="#ctx0" brushRef="#br0" timeOffset="-177762.7">21537 7509 23039 0,'0'0'2048'0,"0"0"-1648"16,0 0-400-16,0 0 0 0,0-3 1696 0,0 3 256 16,0 0 48-16,0 0 16 0,0 0-272 0,0 0-48 15,0 0-16-15,3 9 0 0,0 2-976 0,-1 2-192 16,1 2-32-16,-1 5-16 0,0 3-80 0,0 3-32 16,1 3 0-16,-2 0 0 0,1 3-160 0,-2-2-16 15,0 0-16-15,-2 0 0 0,1 0-160 0,1 0 0 16,0 0 0-16,1-1 128 0,-1-4-272 0,0 0-64 15,2-2-16-15,-1-3 0 16,0-1-2016-16,2-2-384 0,2-4-96 0</inkml:trace>
  <inkml:trace contextRef="#ctx0" brushRef="#br0" timeOffset="-177575.22">21781 7463 2751 0,'0'0'256'0,"0"0"-256"0,0 0 0 0,0 0 0 15,0 0 6480-15,0 0 1264 0,0 0 240 0,0 0 48 16,0 0-5312-16,0 0-1056 0,2 8-224 0,-1 4-32 16,1 3-896-16,2 5-192 0,0 2-16 0,0 1-16 15,0 2-288-15,1 4 0 0,2 5 0 0,-2 1 0 16,0 2 0-16,0-1-256 0,1-1 80 0,0 0 16 31,-1-1-544-31,1-2-96 0,-1-2-32 0,-1-3 0 16,0-1-1984-16,0-1-416 0</inkml:trace>
  <inkml:trace contextRef="#ctx0" brushRef="#br0" timeOffset="-177372.07">21694 7855 18431 0,'-16'-2'1632'0,"10"2"-1312"15,-2 1-320-15,0 0 0 0,2 1 3840 0,6-2 688 16,-7 1 144-16,7-1 16 0,0 0-2512 0,0 0-512 15,0 0-112-15,0 0-16 0,0 0-928 0,0 0-192 16,7-3-32-16,3 1-16 0,3-1-368 0,1 1 0 16,1-2 0-16,0 0 0 0,4 0 0 0,0-3-192 15,2 3 32-15,0 2 0 16,2-2-1920-16,1 1-384 0,1 2-80 0</inkml:trace>
  <inkml:trace contextRef="#ctx0" brushRef="#br0" timeOffset="-177137.67">22217 7754 32255 0,'-7'2'2864'0,"1"0"-2288"0,6-2-576 0,-6 5 0 16,6-5 1952-16,0 0 288 0,0 0 48 0,0 0 16 15,0 0-1104-15,0 0-224 0,15 0-32 0,-1 0-16 16,0-3-928-16,3 2 0 0,2-2-240 0,0-2 48 16,1 0-2064-16,2 1-432 0,1-1-64 0,1 1-13696 15</inkml:trace>
  <inkml:trace contextRef="#ctx0" brushRef="#br0" timeOffset="-176730.32">22908 7497 32479 0,'0'0'1440'0,"-4"-3"288"0,4 3-1376 0,-7-2-352 16,-1-2 0-16,1 0 0 0,-3 1 1376 0,3-2 208 16,-1 4 32-16,1-2 16 0,-2 3-192 0,3 3-32 0,-1-3-16 0,2 6 0 15,0 1-1184-15,1 3-208 16,1 3 0-16,1 4-144 0,-1 3 144 0,2 1-192 0,1 1 192 0,2 3-192 15,2 1 192-15,3-2-128 0,2 0 128 0,3-5-128 16,1 2-128-16,2-1 0 0,2-3-16 0,3-2 0 16,1-1 16-16,3-4 0 0,2 0 0 0,0-4 0 15,-1-4 256-15,1-2 0 0,-2-1 0 0,-2-4 0 16,0-3 0-16,-2-1 0 0,-3 1 128 0,-3-5-128 16,-1-3 192-16,-3 2-48 0,0-2-16 0,-4 2 0 15,-1-6-128-15,-2 3 160 0,-3 0-160 0,-3 2 160 16,-2-1-16-16,-4 1 0 0,-5-1 0 0,-3 0 0 15,-3 2-16-15,-2-2-128 0,-4 3 192 0,0 1-64 0,0 3-128 0,0-2 0 16,-2 0-192-16,6 3 192 16,3 2-1328-16,3-1-144 0,2 3-16 0,4 2-10112 15,4 2-2032-15</inkml:trace>
  <inkml:trace contextRef="#ctx0" brushRef="#br0" timeOffset="-176527.25">23421 7376 39039 0,'-5'-9'1728'0,"5"9"368"0,0 0-1680 0,0 0-416 0,0-7 0 16,0 7 0-16,1-5 1104 0,-1 5 144 0,0 0 32 0,0 0 0 16,4 6-608-16,0 5-112 0,0 1-32 0,-1 3 0 15,-1 5-320-15,1 3-64 0,0 3-16 0,-1 3 0 16,-2 2-128-16,1 4 0 0,1 3 0 0,-1 3 0 31,0 2-448-31,2 0-64 0,-2-2 0 0,2-3-16 16,1-3-2048-16,0-7-416 0,0-3-80 0,1-5-13424 0</inkml:trace>
  <inkml:trace contextRef="#ctx0" brushRef="#br0" timeOffset="-176306.69">23735 7226 34271 0,'0'0'1520'0,"0"0"304"0,-5 5-1456 0,1 2-368 16,0 0 0-16,2 4 0 0,2 1 880 0,0 3 96 15,0 6 32-15,2 4 0 0,2 2-304 0,2 2-48 16,-1 1-16-16,1 1 0 16,1 2-480-16,-1-1-160 0,2 0 0 0,0-1 0 0,2 0 0 0,0 0 0 15,-1 1 0-15,0-2 0 16,0-2-400-16,0 0-48 0,0-3 0 0,0-1 0 15,-1 0-2336-15,0-2-480 0,1-1-80 0</inkml:trace>
  <inkml:trace contextRef="#ctx0" brushRef="#br0" timeOffset="-176072.45">23500 7647 46991 0,'0'0'1024'0,"-14"2"224"0,14-2 32 0,-2 7 64 0,2-7-1088 0,0 0-256 0,0 0 0 0,2 7 0 15,5-2 896-15,2-1 128 0,4-2 32 0,3 1 0 16,3-2-736-16,5 0-160 0,-1-3-32 0,5-1 0 16,0 1-128-16,4-2 0 0,-4-1-160 0,1-1 160 15,1 1-2304-15,-1 1-384 0,-1 3-64 0</inkml:trace>
  <inkml:trace contextRef="#ctx0" brushRef="#br1" timeOffset="-172203.57">22008 5849 19583 0,'0'0'864'0,"0"0"176"0,0 0-832 0,0 0-208 0,0 0 0 0,0 0 0 15,16 8 784-15,-16-8 112 0,0 0 32 0,8 4 0 16,-1 0-16-16,1-2 0 0,0 1 0 0,0 1 0 16,1-3-688-16,1 2-224 0,1-1 128 0,-1 1-128 15,1 1 144-15,-1-2-16 0,1 2-128 0,-1 2 192 16,0 0 0-16,1 3 0 0,-2 3 0 0,0 0 0 16,0 1-32-16,-1 2-16 0,1 0 0 0,-2 2 0 15,-1-2 208-15,1 2 32 0,-1 0 16 0,1 1 0 0,-2 2-112 16,0 1-32-16,0 0 0 0,1 1 0 0,-1 0-96 0,-1 2-32 15,-2-1 0-15,1 0 0 0,-2 1 0 0,-1-1-128 16,0 1 192-16,0-2-64 0,0 2 160 0,-1-4 32 16,-2 1 0-16,-1 1 0 0,-1 2-192 0,0-1-128 15,-2 1 192-15,1-1-192 0,-2 2 352 0,2-3-32 16,0 2-16-16,0-1 0 0,-2 1-64 0,0-1-16 16,0-3 0-16,1 0 0 0,-1 1 16 0,0 0 0 15,0-3 0-15,-1 1 0 0,-1-2 0 0,-2 1 0 16,0 0 0-16,-1 0 0 0,0 1 16 0,0-1 0 15,1 0 0-15,-1-2 0 0,-1 1-256 0,0 1 0 16,0-2 0-16,3-2 0 0,-1 2 0 0,0-1 0 16,-1 1 0-16,0-2 0 0,3 1-224 0,1-2-144 0,0 0-16 15,1-4-16 1,0 1-1584-16,0-2-320 0,0 0-64 0,2-3-11200 0</inkml:trace>
  <inkml:trace contextRef="#ctx0" brushRef="#br1" timeOffset="-171969.32">21871 6884 15663 0,'0'0'688'0,"1"-8"144"0,2 1-656 0,-3 7-176 0,3-4 0 0,-3 4 0 15,0 0 2560-15,0 0 464 0,0 0 112 0,0 0 0 16,0 0-880-16,0 0-176 0,-3 7-32 0,0 4-16 16,0 1-880-16,-3 2-160 0,1 2-32 0,0 1-16 15,0 1-368-15,-2 3-64 0,1-2 0 0,-1 2-16 0,1 0-240 0,0 0-64 16,1 1 0-16,1-1 0 0,3-3-48 0,0-1-16 15,1 0 0-15,1 1 0 0,2-5 64 0,2 0 16 16,0-2 0-16,3-2 0 0,1 1 0 0,1-2 0 16,1 1 0-16,2-5 0 0,3 0-336 0,-1-1-80 15,1-1-16-15,2 0 0 16,4-2-1504-16,0 0-288 0,2 0-64 0,1 0-8912 16,-3 1-1776-16</inkml:trace>
  <inkml:trace contextRef="#ctx0" brushRef="#br1" timeOffset="-171232.84">22292 8088 24063 0,'0'0'528'0,"0"0"112"0,0 0 32 0,0 0 0 0,0 0-544 0,0 0-128 0,0 0 0 0,0 0 0 15,-1 9 1456-15,1 0 256 0,1 0 48 0,1 3 16 16,-1-1-800-16,1 2-144 0,2 2-48 0,0 0 0 16,0 1-128-16,1 1-16 0,3 3-16 0,-1-2 0 0,1 1-48 0,-1 1 0 15,0-1 0-15,1 4 0 0,1-4-160 0,3-1-32 16,-2-1-16-16,2-1 0 0,0-2-192 0,2 1-48 15,-1-1 0-15,3-1 0 0,0-4-128 0,3 0 160 16,-4-1-160-16,1 0 160 0,1-3-160 0,-1 0 160 16,1 1-160-16,1-4 160 0,-3 0-160 0,1-2 0 15,0-3 144-15,-2-1-144 0,-1 0 0 0,0-2 0 16,2-2 0-16,-4 0 0 0,1 0 0 0,0-1 0 16,2-1 0-16,-2-2-128 0,0 0 128 0,-2-1-208 15,0 1 80-15,1 1 128 0,-2-2-224 0,0 0 80 16,0 0 16-16,-1-1 0 0,0 1 128 0,0 2 0 15,-2-2-144-15,1 1 144 0,-2 0 0 0,0 0-176 16,-1 2 176-16,0 1-128 0,-1 1 128 0,-2-1 0 0,-1 2 0 0,0 1 128 16,-3-1-128-16,-1 2 176 0,-1 1-176 0,-1 0 192 15,-2 0-64-15,-3 1 0 0,4 3 0 0,-5 0 0 16,-3-6 64-16,1 5 0 0,-2 1 0 0,2 0 0 16,0 1-32-16,1 1 0 0,1-1 0 0,2 2 0 15,0-1-160-15,10-2 0 0,-6 4 0 0,6-4 0 16,0 0 0-16,0 0 0 0,0 0-192 0,0 0 192 15,0 0-416-15,0 0 32 0,8 3 16 0,0-2 0 16,-1-1 64-16,3 0 16 0,0-1 0 0,2-1 0 16,1 1 32-16,0-2 16 0,-3 2 0 0,2 0 0 15,0 0 64-15,1-3 16 0,-2 1 0 0,1 3 0 16,0-4 160-16,0 3 0 0,-2 1 0 0,0 0-128 16,1 0 128-16,-2 0 128 15,-9 0-128-15,9 2 176 0,0 4 336 0,-1-1 80 16,-1 0 16-16,-1 2 0 0,1 0 0 0,-1 3 0 15,-1 0 0-15,2 0 0 0,-1 1-176 0,1 1-48 16,-1 2 0-16,1 0 0 0,0 1-384 0,0 0 0 16,4 2 0-16,-1 0 0 15,1 0-1536-15,0-1-384 0,2-2-64 0</inkml:trace>
  <inkml:trace contextRef="#ctx0" brushRef="#br0" timeOffset="-168204.83">19468 10819 27871 0,'0'0'1232'0,"0"0"256"0,0 0-1184 0,0 0-304 16,0 0 0-16,0 0 0 0,20 0 768 0,-15-7 80 15,2-2 32-15,3 0 0 0,3-1-48 0,2-2-16 16,-1-2 0-16,1-2 0 0,4-1-480 0,0-1-80 16,2-2-32-16,1 1 0 0,2-2-32 0,-1 0 0 15,1-3 0-15,-1 2 0 0,1-3-192 0,-1 3 144 16,-1 3-144-16,0-1 128 0,-1 1-128 0,1-1 0 15,-2 1 0-15,-2-1 128 0,-2 2-128 0,-2-1 0 16,1 1 0-16,-2 1 0 0,-2 2 0 0,1 0-192 16,-3 1 32-16,-2 1 16 0,-1 1 144 0,1 2 0 0,-2 2 0 15,0 1-128-15,-1 2 128 0,-4 5 128 0,7-4-128 0,-2 2 176 16,-5 2-48-16,8 0 0 0,-2 1 0 0,2 2 0 16,0 1 0-16,0 1-128 0,1-1 192 0,1 2-64 15,1 1 32-15,0-1 0 0,2 1 0 0,2 2 0 16,0 3 224-16,2 1 32 0,0 1 16 0,0 2 0 15,0 1-48-15,1-1 0 0,3 1 0 0,0 2 0 16,1-5-208-16,2 2-48 0,1-1-128 0,-1 1 192 16,1 2-192-16,1-5 0 0,-2 0 0 0,-2-1 0 15,-1 0-384-15,0-4 0 0,-1-1-16 0,-1 1 0 16,-1 0-1664 0,-4-1-336-16,-2-2-64 0,-4 0-12288 0</inkml:trace>
  <inkml:trace contextRef="#ctx0" brushRef="#br0" timeOffset="-167907.93">19891 9923 19343 0,'1'-13'1728'0,"-1"13"-1392"16,0-8-336-16,1 2 0 0,-1 6 2096 0,0 0 336 0,0 0 80 0,0 0 16 15,0 0-1088-15,0 0-224 0,8-4-32 0,-8 4-16 16,0 0-304-16,7 9-64 0,-1 1-16 0,-1 6 0 16,-1 2-544-16,0 6-112 0,0 1-128 0,0-2 176 15,0 3-176-15,1-1 0 0,0 0 0 0,-1-1 0 31,3 1-448-31,-1-1-128 0,1-3-32 0,-2-2 0 16,0 1-1808-16,1-5-352 0,0 1-80 0,1-3-9248 0</inkml:trace>
  <inkml:trace contextRef="#ctx0" brushRef="#br0" timeOffset="-167704.94">20114 9911 13823 0,'0'0'1216'0,"0"0"-960"0,0 0-256 0,0 0 0 0,0 0 3616 0,-2 10 672 16,0-1 144-16,1 1 32 0,-1 2-2592 0,2 1-512 16,3 3-96-16,-2 0-32 0,0 1-816 0,1 3-160 15,-1 0-48-15,2 0 0 0,1 1-208 0,-1 0 0 16,1 0 128-16,2 1-128 16,-1-5-768-16,0 0-208 0,-1-1-48 0,1-2 0 15,-1-4-2528-15,0-2-512 0</inkml:trace>
  <inkml:trace contextRef="#ctx0" brushRef="#br0" timeOffset="-167327.81">20002 9433 19343 0,'-11'-16'1728'0,"6"10"-1392"0,0-1-336 0,-2 1 0 0,-1 1 1920 0,-1-1 320 0,1 2 64 0,-1 4 16 15,0 0-720-15,1 4-128 0,1 2-48 0,-1 1 0 16,1 4-816-16,2 3-160 0,2 4-48 0,2-1 0 16,1 3-400-16,3-1 0 0,3 1 0 0,2 0 0 15,2-2 0-15,4 0 0 0,0 0 0 0,2-2 0 16,0-2 0-16,4-1 0 0,1-2 0 0,0-2 0 16,0-3 0-16,-2-2 208 0,1-4-48 0,-1-2-16 15,1-2 304-15,-1-1 64 0,-2-5 16 0,0 1 0 0,-2-2 80 16,-2-1 16-16,-2-1 0 0,0-3 0 0,-3-1-96 0,-3-1-16 31,-1 1 0-31,-3-4 0 0,-2 0 80 0,-3 2 16 0,-1-1 0 0,-3 1 0 0,-1 0-32 0,-3 0-16 16,-2 2 0-16,-1 0 0 0,0 3-320 0,0 2-64 15,1-1-16-15,0 1 0 0,-3 3-304 0,1 4-64 16,2 1-16-16,1 4 0 16,2 1-2128-16,2 4-416 0</inkml:trace>
  <inkml:trace contextRef="#ctx0" brushRef="#br0" timeOffset="-166586.12">24154 8599 4607 0,'0'0'400'0,"0"0"-400"15,0 0 0-15,0 0 0 0,0 0 4448 0,0 0 800 0,0 0 176 16,0 0 16-16,17-11-3888 0,-16 5-784 0,3-1-144 0,1-3-48 16,2-1-304-16,2 0-64 0,0-4-16 0,0 0 0 15,2-2-384-15,0-4-64 0,0-1-32 0,-2-1 0 16,0 3 144-16,-1-1 144 0,-2 0-208 0,0 3 80 15,-4 1 128-15,1 2 128 0,-2 4-128 0,0-2 176 16,-1 2 400-16,2 5 96 0,-2 6 16 0,0 0 0 16,0 0-64-16,0 0-16 0,0 0 0 0,0 0 0 15,0 0-416-15,0 6-64 0,1 3-128 0,2 0 176 16,1 3-176-16,2-3 0 0,-1 2 0 0,3-1 0 16,0-1-512-1,1-1-16-15,2 0-16 0,0 0-8256 0,0-2-1648 0</inkml:trace>
  <inkml:trace contextRef="#ctx0" brushRef="#br0" timeOffset="-166351.78">24296 8347 20271 0,'0'0'1792'0,"0"0"-1424"15,-6 3-368-15,6-3 0 0,-6 4 2640 0,2 2 464 16,2 2 96-16,2 4 0 0,1-3-1552 0,2 2-320 15,1 2-64-15,1 1-16 0,3 0-352 0,1 1-64 16,3 1 0-16,2 0-16 0,2-1-480 0,2-2-80 16,1 3-32-16,4-3 0 0,1 0-80 0,4-2-16 15,2-2 0-15,4-1 0 16,1-2-528-16,3 1-112 0,3-1-32 0,0 1-11152 16,-4-3-2224-16</inkml:trace>
  <inkml:trace contextRef="#ctx0" brushRef="#br0" timeOffset="-165027.16">25306 8270 2751 0,'-5'0'128'0,"1"0"16"0,-18 13-144 0,22-13 0 0,-5-1 0 0,5 1 0 16,0 0 5456-16,0 0 1072 0,-1 6 192 0,-1 6 64 15,2 1-4416-15,2 5-896 0,0 5-160 0,2 3-32 16,0-2-832-16,0 4-176 0,1-1-16 0,-1-2-16 15,-1 0-240-15,1-6 128 0,0 1-128 0,-1-1 0 0,0 2 128 0,0-4-128 16,-2 3 0-16,0-3 144 0,2 0-144 0,-1-2 0 16,1-4 0-16,0-4 0 0,-3 0-192 0,0-7-128 15,0 0-32-15,0 0 0 16,0 0-480-16,5 0-112 0,-1-1-16 0,0-6 0 16,0-1-304-16,1-3-64 0,0-4-16 0,0 1 0 15,1-4-192-15,-3 1-64 0,3 0 0 0,0 1 0 16,1 2 832-16,1 1 144 0,-1 0 48 0,1 1 0 0,3 3 1456 0,0 4 288 15,2-1 64-15,-1 5 16 0,0-1 336 0,0 0 64 16,-2 2 16-16,0 2 0 0,1 1-288 0,-2 3-48 16,-1 1-16-16,-2 0 0 0,-2 2-112 0,0 0-32 15,-3 2 0-15,-2-1 0 0,-3 3-32 0,-1-5-16 0,-2 4 0 16,-2-2 0-16,-1 3-464 0,-3-2-80 0,-1 0-32 16,1 1 0-16,-2-2-368 0,1 0-176 0,-1-4 160 0,2 1-160 15,0-1-192-15,2-2-144 0,2 0-32 0,2 1 0 31,2 2-2240-31,5-7-448 0,0 0-80 0</inkml:trace>
  <inkml:trace contextRef="#ctx0" brushRef="#br0" timeOffset="-164693.25">25838 8503 24351 0,'0'0'1088'0,"0"0"208"16,-6 0-1040-16,-2 0-256 0,-1-1 0 0,0 1 0 15,-2 0 1312-15,1 1 208 0,-3 1 32 0,0 2 16 0,-1 1-224 0,0 1-32 16,0 1-16-16,2 2 0 0,3 0-880 0,0 0-176 16,-1 0-48-16,3 3 0 0,2 2-192 0,2 0 0 15,2-3 0-15,1 1 0 0,0-3 0 0,3 2 0 16,1-2 0-16,-1 0 0 0,1-1-192 0,-4-8 64 16,10 4 128-16,-1-2-208 0,1-2-32 0,3-1 0 15,-2-3 0-15,2-1 0 0,0-2 96 0,0 1 16 16,-2-5 0-16,0-1 0 0,-2 1 128 0,0-1 0 15,-1-1 0-15,0 0 0 0,0 0 224 0,-3 1-32 16,-1 2 0-16,-2 2 0 0,0 1 416 0,-2 7 80 16,0-6 16-16,0 6 0 0,0 0-160 0,0 0-32 15,-6-1 0-15,6 1 0 0,0 0-320 0,-5 6-192 16,0 2 192-16,1 1-192 0,3 4 0 0,-1 0-256 0,2-2 32 16,2 2 0-1,2 0-1568-15,2 2-304 0,2 2-64 0,2-2-7840 0,2-2-1584 0</inkml:trace>
  <inkml:trace contextRef="#ctx0" brushRef="#br0" timeOffset="-164165.78">26070 8509 26607 0,'-13'-11'1168'16,"9"9"256"-16,4 2-1136 0,0 0-288 0,-7-6 0 0,-1 2 0 15,0-1 880-15,0 1 112 0,8 4 32 0,0 0 0 0,0 0-208 0,0 0-48 16,0 0 0-16,0 0 0 0,0 0-592 0,0 0-176 15,0 0 0-15,4 7 0 0,1 1 0 0,-1 2 0 16,1-1-192-16,1 0 64 0,-1-1 128 0,0 3 144 16,-1 2-16-16,1-2-128 0,-2 1 448 0,-2-3-32 15,-1 2 0-15,-1 0 0 0,-3 2 288 0,0-1 48 16,1 1 16-16,-2-1 0 0,-1 0-320 0,-3-3-48 16,-2 1-16-16,1 1 0 0,1-2-208 0,-2-1-48 15,6-3-128-15,-2 1 192 0,1-3-192 0,1 2 0 16,1-1 0-16,4-4 0 0,0 0-176 0,0 0 32 15,0 0 0-15,0 0 0 0,5 3-32 0,0-2 0 16,2 0 0-16,2-1 0 0,0-1 176 0,1 0 0 16,1 1 0-16,1-4-128 0,2 1 128 0,2-2 0 0,0 2 0 0,8-2 0 15,-2-1 0-15,2 2 0 0,-1-3 0 0,-1 1 0 16,2-3 0-16,-3-1 0 0,-2 1 0 0,-1 0 128 16,-2-3-128-16,-2 3 0 0,1 0 0 0,-5-1 0 15,-2-2 0-15,-2 2-160 0,1-1 160 0,-1 2-160 16,-2 0 160-16,-1 1-208 0,-3 0 80 0,-3 2 128 15,-2-1 0-15,-1 2 0 0,-2 1 0 0,-1 0 0 16,-2 3 224-16,2 2 64 0,0 1 16 0,0 1 0 16,0 3 272-16,0 0 64 0,0 1 16 0,2 2 0 15,2 3-128-15,2-1-16 0,2 1-16 0,2 1 0 16,3-1-288-16,3 1-48 0,2 1-16 0,2-1 0 16,2 0-144-16,3-2 0 0,1-4-160 0,3 0 160 15,1-2-640-15,2 2-16 0,3-6-16 0,0-1 0 16,1-1-2928-16,3-2-592 0,32-5-112 15,-11 6-9312-15</inkml:trace>
  <inkml:trace contextRef="#ctx0" brushRef="#br0" timeOffset="-158904.09">27533 8326 23039 0,'0'0'1024'0,"0"0"192"0,0 0-960 0,0 0-256 16,0 0 0-16,0 0 0 0,3 4 2544 0,-16-3 464 16,1 2 80-16,0 2 32 0,1 3-1344 0,0 2-272 15,1 2-48-15,1 2-16 0,1 2-896 0,1 2-176 16,-1 2-48-16,3 2 0 0,1-4-320 0,3 1 0 16,0-5 0-16,5 3 128 0,2 1-128 0,3-1-192 15,2-1 64-15,0-1 0 16,4 0-576-16,0-2-96 0,4-2-32 0,-1-3 0 15,0-2-1856-15,2-3-384 0,-1 0-80 0,2-3-16 16,1-4-112-16,-1-1-32 0,-1-2 0 0,-2-3-4848 0</inkml:trace>
  <inkml:trace contextRef="#ctx0" brushRef="#br0" timeOffset="-158593.65">27806 8524 14911 0,'6'-14'656'0,"-1"6"144"0,-1-5-640 0,-2 3-160 0,-5-1 0 0,0 2 0 16,0 1 2512-16,-3 2 480 0,-3-1 80 0,3 5 32 16,-2-4-992-16,-1 5-192 0,-2 1-32 0,2 1-16 15,0 5-976-15,0-2-192 0,0 3-32 0,2 2-16 16,1 1-480-16,2 0-176 0,1 2 0 0,3-2 144 15,0-10-144-15,0 0 0 0,7 13 0 0,1-2 0 16,-8-11 0-16,10 8 0 0,2-2-128 0,-1-2 128 16,1-3-144-16,0 1 144 0,-2-2-192 0,1-2 192 15,1 0-144-15,-2 2 144 0,0-7 0 0,-1 3-144 16,-9 4 144-16,11-6 0 0,-1-3 0 0,-1 2 0 16,1 1 0-16,-4-2 0 0,-2 0 0 0,-4 8 128 0,3-9 80 15,-3 9 32-15,0 0 0 0,0 0 0 0,-2-9 352 0,2 9 80 16,0 0 16-16,0 0 0 0,0 0-208 0,0 0-32 15,-6 6-16-15,6-6 0 0,-5 9-304 0,2 2-128 16,3-1 0-16,0-1 128 0,0-9-128 0,1 13-176 16,2 2 48-16,1-5 0 15,0 0-1456-15,1 0-272 0,-5-10-64 0,13 7-8592 16,3 0-1712-16</inkml:trace>
  <inkml:trace contextRef="#ctx0" brushRef="#br0" timeOffset="-158433.22">28155 8104 14735 0,'0'-20'1312'0,"1"-1"-1056"0,2 3-256 0,-2 4 0 16,-1 0 3408-16,-1 6 624 0,1 8 128 0,0 0 32 15,0 0-2288-15,0 0-464 0,0 0-96 0,0 17 0 16,1 4-688-16,2 7-128 0,0 1-16 0,0 4-16 16,3 2-352-16,-1 4-144 0,0 1 128 0,2 3-128 15,-1 1 0-15,1-2 0 0,-2 1 0 0,1-6 0 16,0 0-2160-16,0-4-352 0,1-4-80 0,-2-6-11008 15</inkml:trace>
  <inkml:trace contextRef="#ctx0" brushRef="#br0" timeOffset="-157964.66">28159 8447 16575 0,'-8'-17'736'0,"4"6"160"0,-1-2-720 0,0 0-176 15,1 3 0-15,4 10 0 0,-3-11 3520 0,2 3 688 16,1 8 128-16,0 0 16 0,8-8-2960 0,0 2-608 15,3 3-112-15,4 3-32 0,0-1-640 0,4 2 0 16,-1 2 0-16,1-2 0 16,6 2-384-16,1 0-96 0,0 1-32 0,2-1 0 15,0-4-432-15,0 1-80 0,-2-2-32 0,-3 1 0 16,-2 0 224-16,-3-2 64 0,-3 1 0 0,-2-1 0 0,-13 3 576 0,0 0 192 16,0 0 0-16,0 0 0 0,0 0 512 0,0 0 192 0,0 0 64 0,0 0 0 15,0 0 32-15,-12-4 16 0,-1 3 0 0,0 1 0 16,1 4-304-16,2-2-48 0,1 2-16 0,0 3 0 15,-1 0-128-15,1 3-48 0,2 0 0 0,1 0 0 16,6-10-128-16,-2 11-16 0,2-11-128 0,-2 12 192 16,2-12-64-16,0 0-128 0,6 9 176 0,0-1-176 15,-6-8 176-15,12 6-176 0,-2-2 160 0,-10-4-160 16,11 3 128-16,-11-3-128 0,13 1 0 0,0-1 144 16,-1-3-144-16,-2 1 0 0,-1-1 144 0,0 0-144 15,-9 3 160-15,9-5-32 0,-1 3-128 0,-8 2 192 16,0 0 48-16,0 0 0 0,0 0 0 0,0 0 0 15,0 0 0-15,0 0 0 0,0 0 0 0,0 0 0 16,0 0-16-16,0 0 0 0,-1 10 0 0,1 3 0 16,0-13-224-16,4 13 0 0,0-2 0 0,1-1 0 15,0-1-320-15,2-2-128 0,-2 0 0 0,0 1-16 16,0 1-2240-16,2-1-448 0,1-3-96 0</inkml:trace>
  <inkml:trace contextRef="#ctx0" brushRef="#br0" timeOffset="-157777.18">28815 8028 20271 0,'1'-19'896'0,"-1"11"192"0,0 8-880 0,0-9-208 16,0 9 0-16,0 0 0 0,0 0 3264 0,0 0 624 16,0 0 112-16,-5 11 32 0,-2 3-2480 0,2 8-480 0,0 7-112 0,0-2 0 15,-1 3-608-15,3 6-112 0,-1 0-32 0,2 1 0 16,1-4-208-16,2 3-128 0,2-2 128 0,1-3-208 31,1-4-1824-31,0 1-352 0,2-8-80 0,1 3-7456 0,1-6-1504 0</inkml:trace>
  <inkml:trace contextRef="#ctx0" brushRef="#br0" timeOffset="-157605.24">29026 8277 15663 0,'9'-7'1392'0,"-9"7"-1120"0,0 0-272 0,0 0 0 15,0 0 3024-15,0 0 560 0,0 0 96 0,0 0 32 16,-6 9-1696-16,-2 2-336 0,-1-1-64 0,1 0-16 16,1 5-1008-16,2 0-208 0,2 1-32 0,2 2-16 15,1 1-336-15,0-2-160 0,0-2 16 0,3 1 0 16,1-2-1760-16,2-2-336 0,2-2-80 0,2-2-6784 16,2-1-1360-16</inkml:trace>
  <inkml:trace contextRef="#ctx0" brushRef="#br0" timeOffset="-157433.37">29203 8340 11967 0,'0'0'528'0,"0"0"112"0,0 0-512 0,0 0-128 16,0 0 0-16,0 0 0 0,0 0 4416 0,0 0 832 15,-9 7 192-15,0 5 16 0,0 2-3232 0,-2 3-656 16,0 1-128-16,-2 3-32 0,-3 0-800 0,2 1-160 16,-1-2-48-16,4-1 0 0,3 2-272 0,-1-4-128 0,0 1 0 15,2 3 128 1,1-4-448-16,4-1-80 0,5-3-32 0,2-3 0 15,2 1-2848-15,3-7-576 0</inkml:trace>
  <inkml:trace contextRef="#ctx0" brushRef="#br0" timeOffset="-157136.65">29418 8338 16575 0,'0'0'1472'0,"0"0"-1168"0,-4-11-304 0,1 1 0 15,3 10 1920-15,-7-10 336 0,-2-2 64 0,1 4 16 16,-1-2-864-16,2 3-160 0,1 1-32 0,6 6-16 15,0 0-864-15,0 0-160 0,0 0-48 0,0 0 0 16,0 0-752-16,0 0-144 0,0 0-48 16,0 0 0-16,12 2-192 0,-2 3-32 15,-1 4-16-15,2-1 0 0,-2 0 736 0,1 3 256 0,1-1-192 0,-1 3 192 16,-2 1 896-16,0 5 288 0,0 0 48 0,-1 1 16 0,1-2 480 16,-1 2 112-16,-3-1 16 0,-2-1 0 0,-2-2-368 0,-1 0-64 15,0-5-16-15,-3 2 0 0,-2 0-448 0,-1 0-112 16,-2 1-16-16,-3-3 0 0,-1 0-384 0,0 0-96 15,0 1-16-15,1-4 0 0,0-3-336 0,0 0-208 16,3-2 16-16,9-3 16 16,-11-3-1776-16,3-1-352 0,3-3-80 0,2-6-14544 0</inkml:trace>
  <inkml:trace contextRef="#ctx0" brushRef="#br0" timeOffset="-156949.02">29695 7936 8287 0,'0'0'736'0,"0"0"-592"0,12 3-144 0,-2 3 0 16,-2 2 5584-16,0 5 1088 0,-2 3 224 0,-1 3 32 16,1 2-4800-16,-3 7-960 0,0 3-192 0,0 2-32 15,-2 1-368-15,2 2-64 0,0 1 0 0,1 0-16 16,0 1-496-16,0-3 0 0,0 1 0 0,0-3 0 31,-1-1-1104-31,1-4-320 0,-1-3-64 0,0-1-16 16,0-6-1776-16,-3-2-368 0</inkml:trace>
  <inkml:trace contextRef="#ctx0" brushRef="#br0" timeOffset="-156777.08">29579 8258 24879 0,'9'-5'2208'0,"4"-1"-1760"15,5-1-448-15,2 1 0 0,2-4 2560 0,0 4 416 16,2-2 96-16,2 3 0 0,1-2-1376 0,6 2-288 15,-1-1-48-15,2 0-16 0,1 3-992 0,0-1-208 16,1 1-144-16,-1 2-12064 16,0-3-2528-16</inkml:trace>
  <inkml:trace contextRef="#ctx0" brushRef="#br0" timeOffset="-155600.9">26273 9429 15263 0,'0'0'672'0,"0"0"144"0,0 0-656 0,0 0-160 0,0 0 0 0,0 0 0 0,6 8 1408 0,1-2 240 15,-1 5 48-15,1 2 16 0,-1 3-272 0,3 2-48 16,2 4-16-16,-1 0 0 0,-1 3-384 0,2 1-80 16,-2 4-16-16,-1-3 0 0,-2-1 32 0,2-1 0 15,0 0 0-15,-2-4 0 0,-1-3-224 0,1-5-32 16,0 0-16-16,-2-1 0 0,-1-3-224 0,-3-9-48 16,0 0-16-16,0 0 0 0,0 0-16 0,0 0 0 15,0 0 0-15,0 0 0 0,2-8 112 0,1-1 32 16,1-1 0-16,-2-5 0 0,1-2-160 0,0 0-16 15,-2-2-16-15,2-2 0 0,-2-1-176 0,2 0-128 16,-1-1 144-16,2-3-144 0,0 2 0 0,1-1 0 16,0-1 0-16,3 1 0 0,0 5 0 0,1 2 0 15,-1 4-176-15,2-2 176 16,1 4-704-16,2 9-32 0,3 4 0 0,-6 3 0 16,-1 0-2816-16,0 2-560 0</inkml:trace>
  <inkml:trace contextRef="#ctx0" brushRef="#br0" timeOffset="-155303.85">26817 9737 5519 0,'0'0'496'0,"0"0"-496"0,0 0 0 0,0 0 0 15,7 8 4800-15,-7-8 880 0,0 0 160 0,0 0 48 16,9 0-3200-16,0-4-624 0,-2-4-128 0,-1 0-16 16,1-4-880-16,1 1-160 0,1-5-48 0,1 0 0 15,1 2-560-15,-1-2-112 0,-2-1-32 0,-2 0 0 16,-2 0-128-16,1 0 0 0,1 1 144 0,-1 0-144 15,-1 0 192-15,-4 2-48 0,-5 1 0 0,-2 0 0 0,-2 2 240 0,0 2 32 16,-2 0 16-16,1 4 0 0,-3 0-96 0,-1 5-16 16,-3 2 0-16,0 5 0 0,0 2-128 0,0 3-16 15,4 2-16-15,2 3 0 0,4 3-160 0,0 0 0 16,-1 0 0-16,2 3 0 0,2 2 0 0,4 0 0 16,4 1 0-16,1 0 0 15,3 1-624-15,2-3 0 0,6-2 0 0,3-1 0 16,6-1-2432-16,2-5-480 0,1-3-112 0,11-2-9840 0</inkml:trace>
  <inkml:trace contextRef="#ctx0" brushRef="#br0" timeOffset="-154895.65">27276 9602 16575 0,'-5'-3'1472'0,"-1"-3"-1168"0,-2 1-304 0,-1 0 0 16,-2 1 2688-16,0 0 464 0,-1 1 112 0,0 3 0 15,0 0-1456-15,1 0-288 0,0 3-64 0,2 2-16 16,1 2-864-16,2 2-192 0,0-3-16 0,3 4-16 15,0 0-352-15,3 2 0 0,1-1 0 0,2-1-128 16,2-1 128-16,0 0-160 0,2 0 160 0,1-2-160 16,1-1 160-16,0 1 0 15,-1-4 0-15,0 0 0 0,-8-3 0 0,9 4 0 0,-2-4-144 0,1 0 144 16,-8 0-192-16,7-4 16 0,-7 4 16 0,6-5 0 0,0 0-112 16,-3-1-32-16,0-1 0 0,0 0 0 0,-1 1-32 0,0-2-16 15,-1-1 0-15,0 1 0 0,1 0 16 0,-1 1 0 16,-2 1 0-16,1 1 0 0,0 5 160 0,0 0 48 15,0 0 0-15,0 0 0 0,0 0 128 0,7 1 256 16,1 3-64-16,0 4-16 0,0 1 352 0,1 3 80 16,-4 2 16-16,-1-1 0 0,0 3 224 0,-3-1 48 15,-1 1 16-15,-1-2 0 0,-3-1 64 0,0 2 16 16,-4-1 0-16,-1-1 0 0,-3 0-288 0,1 0-64 16,-4-1-16-16,1 0 0 0,0-1-464 0,-1-2-160 15,0 1 0-15,2-4 144 16,2-1-656-16,1 0-144 0,-1-1-32 0,2-2 0 15,1-4-2864-15,8 2-576 0,0 0-112 0</inkml:trace>
  <inkml:trace contextRef="#ctx0" brushRef="#br0" timeOffset="-154661.39">27413 9751 3679 0,'17'-8'160'0,"-8"3"32"15,3-1-192-15,1-4 0 0,1 0 0 0,-2-3 0 0,0 3 3552 0,0-4 672 0,-1 1 128 0,1 0 16 16,-1 0-2752-16,-2 2-544 0,-2-1-112 0,0 1-32 15,-3 1-128-15,0 1-32 0,-2 0 0 0,-2 1 0 16,-1 1 560-16,-3 1 96 0,-2 1 32 0,-1 2 0 16,-1 0-80-16,-1 3-16 0,0 3 0 0,0 1 0 15,-1 3-352-15,-1 0-80 0,-1 2-16 0,3 3 0 16,-1 0-304-16,1 2-64 0,2 3-16 0,2 1 0 16,0-1-304-16,3 3-64 0,5-3-16 0,4 2 0 0,-2-4-144 15,3 0-192-15,2-1 32 0,2-3 16 16,1-2-1248-16,0 1-240 0,1-4-48 0,-1-3-16 15,2-2-1568-15,-1-2-304 0</inkml:trace>
  <inkml:trace contextRef="#ctx0" brushRef="#br0" timeOffset="-154098.59">27714 9499 22287 0,'0'0'976'0,"0"0"224"0,0 0-960 0,0 0-240 15,0 0 0-15,0 0 0 0,0 0 1920 0,0 0 352 16,0 0 64-16,-3 11 16 0,-1 2-992 0,0 3-192 15,0 1-32-15,0 2-16 0,0 3-352 0,1-1-80 0,1 0-16 0,0-1 0 16,1-2-224-16,0 0-32 0,0-4-16 0,2-1 0 16,0-2-16-16,-1-1-16 0,0-2 0 0,0-1 0 15,0-7-96-15,0 0-16 0,1 6 0 0,-1-6 0 16,0 0-96-16,0 0-32 0,0 0 0 0,10-5 0 16,-3-4-128-16,1-2 0 0,0 1 0 0,0-3 0 15,0-1 0-15,-1 1 0 0,1-4 0 0,1 1 0 16,-1 0 0-16,1 1 0 0,1 0 0 0,-1 1 0 15,0 0 0-15,0 1 0 0,0 1 0 0,1 0 0 16,-2 4 128-16,-8 8-128 0,0 0 0 0,0 0 128 16,11 4-128-16,-11-4 0 0,8 12 0 0,-1-3 128 15,1 3-128-15,-1-2 0 0,-1-1 144 0,1 0-144 16,1 1 0-16,-1 0 0 0,2 0 0 0,3 3 128 16,4-3-128-16,-2 1 0 0,-1 1-176 0,2 0 176 15,-1 0-192-15,2-2 48 0,1-1 16 0,-6-4 0 0,0 1 128 0,4-1-208 16,0-1 80-16,-2-2 128 0,-3-3 0 0,-2 0 0 15,-2-1 0-15,5-2 0 0,-3-3 0 0,0-1 0 16,2 1 0-16,-3-2 128 0,-2-1-128 0,0-2 128 16,-1-1-128-16,0-1 128 0,-2 4-128 0,-2-1 160 15,-1-1-160-15,-2 2 160 0,0 0-16 0,-3 0 0 16,0 1 0-16,1 1 0 0,-1 2 176 0,0 0 16 16,-2 2 16-16,0 2 0 0,-1 4-32 0,9-2 0 15,-9 3 0-15,2 5 0 0,1 2-144 0,2 2-48 16,0 1 0-16,3 1 0 0,1 2-128 0,1 1 0 15,3 1 0-15,0 1 0 0,1-4 0 0,2-4 0 16,0-1 0-16,3 0 0 0,-1 1-176 0,1-2 48 0,2 0 0 0,5 3 0 31,-2-2-640-31,1-2-112 0,0-1-16 0,-1-3-16 16,2-3-2096-16,-1-2-432 0,-2-3-80 0,1-2-6528 0,-5 3-1328 0</inkml:trace>
  <inkml:trace contextRef="#ctx0" brushRef="#br0" timeOffset="-153504.99">28379 9627 6447 0,'2'-11'272'0,"-2"11"80"0,4-12-352 0,-2 4 0 0,-1 0 0 0,-1 8 0 16,0 0 4256-16,0 0 784 0,0 0 144 0,0 0 48 16,10 5-2800-16,-10-5-544 0,0 0-112 0,6 16-32 15,1-2-208-15,-1 2-32 0,-1-6-16 0,2 3 0 16,-2 0-352-16,0-2-80 0,-1-3-16 0,-4-8 0 16,0 0-144-16,0 0-48 0,5 11 0 0,-5-11 0 0,0 0-304 0,0 0-64 15,0 0-16-15,0 0 0 0,0 0-112 0,0 0-32 16,0 0 0-16,0 0 0 0,3-9-320 15,0 2 144-15,-2-7-144 0,-1 1 0 16,0 0-240-16,4-1-144 0,4 0-48 0,2 2 0 16,2-1-576-16,-2-3-112 0,-1-1-32 0,3 2 0 15,2 0-512-15,1 1-128 0,-1 2 0 0,0 3-16 16,-2 4-32-16,0-2 0 0,-2 2 0 0,2 1 0 16,-1 0 1136-16,-2 2 208 0,0-2 48 0,1 0 16 0,-1 0 560 0,-9 4 128 15,9-3 0-15,-1 2 16 0,-8 1 256 0,0 0 48 16,0 0 16-16,0 0 0 0,0 0 128 0,0 0 32 15,0 0 0-15,0 0 0 0,3 13 256 0,-3 0 48 16,-1-1 16-16,-3 0 0 0,-2 1-432 0,1 1-64 0,0-1-32 16,0 1 0-16,0 1-224 0,1-2-32 0,0 0-16 0,1 0 0 15,2 0-144-15,0 0-128 0,2 1 144 0,1 2-144 16,1-7 128-16,2 3-128 0,1-2 0 0,1 2 144 16,1-6-144-16,1 1 0 0,0-2 0 0,3 0 0 15,0-2 0-15,0-3-144 0,-1-3 144 0,1 0-208 16,-1 0 80-16,0-1 128 0,-2-6-208 0,1 0 80 15,-1 3 128-15,-2-2 0 0,1-1-144 0,-1 1 144 16,-1 0 0-16,0-3 0 0,-3-1 0 0,1 2 0 16,0-1 0-16,-1 1 0 0,-3 1 0 0,0 10 128 15,-1-10 192-15,1 10 48 0,0 0 0 0,0 0 0 16,-10-4 208-16,1 4 64 0,0 2 0 0,9-2 0 16,-9 8-320-16,3 0-48 0,6-8-16 0,-6 13 0 15,2-3-256-15,3 1 0 0,1-11 0 0,3 15 0 0,1-3-288 16,1 1-64-16,1-1-16 0,2-2 0 15,1 0-1424-15,3-3-304 0,0 0-48 0,0-1-16 16,-1 1-1120-16,1-3-240 0,5-4-32 0,-4-3-16 0</inkml:trace>
  <inkml:trace contextRef="#ctx0" brushRef="#br0" timeOffset="-153301.59">29169 9129 20271 0,'0'0'1792'0,"0"0"-1424"0,0 0-368 0,0 0 0 16,0 0 1856-16,-2 13 288 0,2 7 64 0,0-2 16 16,0 3-992-16,1 4-192 0,2 3-32 0,1 4-16 15,-1 3-352-15,3-4-80 0,0-1-16 0,2 1 0 16,1 2-400-16,0 1-144 0,-1-4 0 0,-1 1 144 16,-2-2-144-16,0-2-144 0,2-1 144 0,-2-1-208 31,-1-1-1584-31,0-2-320 0,-2 0-64 0,0-1-16 15,-4-2-1168-15,1-4-224 0</inkml:trace>
  <inkml:trace contextRef="#ctx0" brushRef="#br0" timeOffset="-152566.72">29163 9743 1839 0,'-7'-18'0'0,"2"5"160"0,-1-4-160 0,-2-1 0 0,-1 0 0 0,1 2 0 16,3 2 4864-16,1 1 960 0,1-1 176 0,2 5 32 16,1 3-3296-16,0 6-672 0,0 0-128 0,0 0-16 15,10-5-576-15,1 1-128 0,-1 1 0 0,1 2-16 0,-1-1-432 0,2 2-64 16,1 2-32-16,1-1 0 0,2-1-384 0,1 3-80 15,1-1-16-15,0 0 0 0,0-2-192 0,1 2 0 16,-2 1 128-16,0-1-128 0,-1-2 0 0,0 0 128 16,-2 0-128-16,0 0 0 0,-3 0 320 0,0-2-16 15,-11 2-16-15,11-4 0 0,-1 0 144 0,-10 4 16 16,7-7 16-16,0-2 0 0,-2 0-16 0,-1 0-16 16,-3 0 0-16,-1 0 0 0,0 0 16 0,-1 0 16 15,1 9 0-15,-5-11 0 0,-3 6 48 0,-1-2 0 16,0 2 0-16,0 4 0 0,-2-2-368 0,1 6-144 15,-1 0 128-15,1 3-128 0,1 2 0 0,0 1 0 16,1 1 0-16,3 3 0 0,1 0-240 0,2 1 80 0,4-4 16 0,2 2 0 31,2 1-608-31,2 0-112 0,1-1-32 0,3-1 0 16,1 1-1504-16,2 0-304 0,4 1-64 0,3-2-16 16,4 3 1056-16,1-5 192 0,1-3 64 0,-1-1 0 15,-1-1-752-15,0-2-144 0,-1-2-16 0,-3-3-16 16,-5-4 1104-16,-3 0 208 0,-2-2 64 0,0-2 0 0,-4 2 2304 0,-3-4 480 0,-1 0 96 0,-2 0 0 15,1 1 160-15,-3 0 32 0,-1 2 0 0,-2 0 0 16,1-2-464-16,-4 1-96 0,0 2-16 0,-2 0 0 16,2 1-368-16,-5 4-80 0,-3 0 0 0,-1-1-16 15,2 4-496-15,2 2-112 0,-1 2-16 0,3 5 0 16,1-2-128-16,1 3-48 0,1 2 0 0,1 0 0 16,1 0-80-16,2 2 0 0,5-3-128 0,1 2 192 15,1 0-192-15,2-2 176 0,1 1-176 0,2-1 160 16,2-1 112-16,1-1 32 0,1-1 0 0,0-2 0 0,-1 1-176 0,1-3-128 15,-1-3 192-15,0-1-192 0,0-2 128 0,0-2-128 16,-2-3 0-16,0-4 0 0,-2 1 0 0,-1-3 0 16,0 1 0-16,-2-2-144 0,-1 0 144 0,-1-4 0 15,-1-2 0-15,-1 0 0 0,-2-1 0 0,0-1 0 16,0 0 0-16,0 0 0 0,-1-2 128 0,1 2-128 16,0-2 160-16,-1-4-160 0,0-1 0 0,-1 4 0 15,0 3 0-15,-1 2 0 0,-1 3 0 0,1 3 0 16,0 5-208-16,3 10 64 0,0 0 144 0,-10 1 176 15,10-1-48-15,-9 12 0 0,0 0 80 0,1 6 16 16,1 1 0-16,1 6 0 0,1 1-16 0,3 0 0 0,-1 0 0 0,3 2 0 16,1 0-208-16,3 0 0 0,1-2 0 0,2-1 0 31,-1-1-496-31,4-5-192 0,0-1-32 0,3-4-16 16,1-1-2080-16,1-1-432 0,-2-4-80 0,0-2-11584 0</inkml:trace>
  <inkml:trace contextRef="#ctx0" brushRef="#br0" timeOffset="-152394.81">30064 9286 9215 0,'0'-30'400'0,"2"11"96"0,1-4-496 0,3-1 0 0,5 2 0 0,-1 0 0 16,1 5 4672-16,-3 4 848 0,-5 4 176 0,-3 9 16 16,0 0-3344-16,0 0-656 0,0 0-144 0,-1 8-32 15,1-8-640-15,-1 18-144 0,-3 6-32 0,-1 0 0 0,-3 0-416 0,1 2-96 16,0 1-16-16,4 1 0 0,3 0-192 0,-1-2 0 15,-2-2 0-15,-1 2 0 16,-2 1-1216-16,3 2-304 0,4-2-48 0,3 1-8928 16,1-2-1792-16</inkml:trace>
  <inkml:trace contextRef="#ctx0" brushRef="#br0" timeOffset="-152113.54">30203 9780 4607 0,'0'0'192'0,"0"0"64"0,0 0-256 0,-4 9 0 16,4-9 0-16,-6 10 0 0,-2-3 5888 0,-1 1 1152 0,1-3 208 0,8-5 48 16,0 0-4400-16,-10 9-880 0,-1-2-176 0,1-1-48 15,-3-2-848-15,4-1-176 0,9-3-48 0,0 0 0 16,0 0-272-16,-10-3-48 0,0-1-16 0,1-2 0 16,4-1-192-16,1-1-64 0,4 8 0 0,0-9 0 15,1 0-368-15,3 1-80 0,2-1 0 0,1 2-16 16,0 1 128-16,-1-1 16 0,-6 7 16 0,7-3 0 15,-7 3 176-15,10-6 0 0,-1 1 0 0,-9 5-128 16,0 0 128-16,0 0 0 0,0 0 0 0,12 4 0 16,0 6 0-16,-5-2 0 0,-7-8 0 0,0 0 0 15,0 15-304-15,0-2-16 0,0-2-16 0,2 1-11280 16,0 0-2256-16</inkml:trace>
  <inkml:trace contextRef="#ctx0" brushRef="#br2" timeOffset="-132362.34">1297 8394 5519 0,'4'-26'496'16,"-4"26"-496"-16,0 0 0 0,0 0 0 16,0 0 4464-16,-5-4 784 0,-2-3 176 0,1 1 16 15,1 2-3680-15,5 4-736 0,-7-4-160 0,7 4-32 0,0 0-336 0,-6 1-80 16,-1 5-16-16,1 0 0 0,0 3-208 0,1 6-64 15,1 2 0-15,0 2 0 0,2 3-128 0,0 0 128 16,2 1-128-16,2-1 128 0,-1 0-128 0,3 0 0 16,1 0 0-16,2-1 0 0,0-1 0 0,3-1 0 15,0-4 0-15,2-2 0 0,0-4 0 0,1-1 0 16,0-2 0-16,0-1 0 0,0-1 336 0,-2-4 48 16,0-2 0-16,-1-2 0 0,1-3 272 0,-5-1 64 15,-1-1 16-15,-1-5 0 0,-1-2-288 0,-2-1-64 16,-2 0-16-16,-3 2 0 0,-1-4-176 0,-3 2-48 15,-2-1 0-15,-2-1 0 0,-3 2-144 0,2 0 0 16,0-2 0-16,-1 1 0 16,0 3-576-16,1-4-32 0,-2 2-16 0,5 2 0 15,1 0-2544-15,1 4-512 0</inkml:trace>
  <inkml:trace contextRef="#ctx0" brushRef="#br2" timeOffset="-132033.98">1656 8356 23039 0,'-7'16'2048'0,"6"-5"-1648"0,-3 6-400 0,1 6 0 0,1-1 1344 0,0 3 176 0,1-2 32 0,2-2 16 15,-1-2-416-15,0 0-64 0,-1-1-32 0,2 0 0 16,1-3-480-16,-1 0-112 0,2-1-16 0,-1 0 0 16,1-3-320-16,1 0-128 0,-4-11 0 0,0 0 144 15,0 0-144-15,0 0 0 0,8 1 0 0,-8-1 0 0,7-4 0 0,1-4 0 16,-1-3-192-16,1-4 192 0,-2-4-224 0,1 0 80 15,-1 1 16-15,1-4 0 0,-1 1 128 0,-1 0 0 16,1 2 0-16,-1-1 0 0,0 2 0 0,0 0 192 16,0 1-32-16,1 1-16 0,-1 3 432 0,1 3 96 15,2 0 16-15,0 5 0 0,1 1-208 0,0 4-32 16,0 3-16-16,3 2 0 0,0 3-304 0,1 2-128 16,0 5 0-16,1 3 128 0,2 2-352 0,2 0-80 15,4 3-16-15,1 3 0 16,-1 0-2080-16,3 2-416 0,1 1-96 0</inkml:trace>
  <inkml:trace contextRef="#ctx0" brushRef="#br2" timeOffset="-131626.62">2627 8477 24879 0,'0'0'1088'0,"0"0"256"0,0 0-1088 0,-1 9-256 0,2 2 0 0,3 2 0 15,0 3 1856-15,2 1 304 0,3 1 64 0,1 3 16 16,-3 1-1280-16,3 3-240 0,0 1-48 0,2-3-16 16,1 1-448-16,-2-1-80 0,-1-1-128 0,-1-4 176 15,0 1-176-15,-1-1 128 16,-3-2-128-16,-1-2 128 0,-3-1-128 0,0-1 192 0,1-2-192 0,-2-2 192 16,-3-1-48-16,3-7 0 0,-4 5 0 0,4-5 0 0,-6 4-144 0,-2-2 128 15,-1-6-128-15,0-1 128 0,1-1-128 0,3-5 0 16,-2-4 0-16,1-4-176 15,-4-3-272-15,1-4-64 0,3-4-16 0,1-3 0 16,-3 0-448-16,2-1-96 0,3-3-16 0,1 3 0 16,5 2 128-16,1 2 32 0,0 4 0 0,1 2 0 0,3 1 928 0,1 3 320 15,1-2 0-15,1 4 0 0,0 1 512 0,3 2 80 16,-1 2 32-16,0 3 0 0,0 2-288 0,0 4-48 16,1 2-16-16,-1 3 0 0,-3 2-208 0,0 2-32 15,-4 3-16-15,-2-1 0 0,-1 5-64 0,-2 2-16 16,-2 3 0-16,-2 2 0 0,-2 0-256 0,0 1 0 15,-1-2 0-15,0 0 0 16,-3 1-736-16,1-4-160 0,0 0-16 0,2-2-9296 16,0-3-1856-16</inkml:trace>
  <inkml:trace contextRef="#ctx0" brushRef="#br2" timeOffset="-131298.37">3051 8346 2751 0,'0'0'128'0,"0"0"16"0,0 0-144 0,0 0 0 0,-4-3 0 0,-3 3 0 16,-3 0 5216-16,1 1 1008 0,-2 5 208 0,2 1 32 16,-3 3-3856-16,1 0-784 0,-2 3-160 0,2 1-16 15,1 1-576-15,2-1-112 0,0 0-32 0,3 2 0 16,1 0-512-16,1-2-96 0,2-4-32 0,2 2 0 0,2-3-288 0,1 0 0 16,1-2 0-16,-5-7 0 0,8 5 0 0,1-1 0 15,0-1 0-15,2-6 0 0,-2 0 0 0,0 0 0 16,1-1-176-16,1-5 176 0,0-2 0 0,0 1 0 15,-2-3 0-15,0-2 0 0,-1 2 0 0,0 0 0 16,1 0 0-16,-4 1 0 0,-2 1 176 0,-1 0-16 16,0 3 0-16,-1 2 0 0,-1 6 176 0,0 0 48 15,0 0 0-15,0 0 0 0,0 0-80 0,0 0-16 16,-1 8 0-16,-1 2 0 0,1 2-288 0,2 1-304 16,2 3 64-16,1-1 16 15,1 0-1616-15,2-2-320 0,2 0-64 0,1-6-12576 16</inkml:trace>
  <inkml:trace contextRef="#ctx0" brushRef="#br2" timeOffset="-130640.89">3349 8324 12895 0,'0'0'1152'0,"0"0"-928"0,0 0-224 0,-1 10 0 15,1 3 2704-15,1 1 496 0,3 5 112 0,1-2 16 16,-1 3-1664-16,3 4-320 0,-2 1-64 0,2-1 0 15,0 2-240-15,2 3-32 0,1-3-16 0,-3 0 0 16,3 2-400-16,-1-5-80 0,-1-1 0 0,-1-1-16 16,0-1-240-16,-1-3-64 15,1-2 0-15,-2 0 0 0,-1-2-64 0,-1-5 0 0,-2-1-128 0,-1-7 192 0,0 0 0 0,0 0 0 16,0 0 0-16,-5 3 0 0,-2-4 16 0,1-3 0 16,-2-3 0-16,0-5 0 0,0-2-64 0,2-2-16 15,-1-3 0-15,1-5 0 0,-1 0-368 0,2-6-80 16,1-3 0-16,-1-1-16 15,2-1-784-15,1-1-160 0,0-1-16 0,2 3-16 16,3-1 384-16,-1 4 80 0,2 1 16 0,3 4 0 0,1-2 976 0,1 5 208 16,0 2 32-16,3 4 16 0,1 5 416 0,-2 3 80 15,0 3 0-15,-1 2 16 0,1 2-112 0,-1 4-32 16,1 2 0-16,-2 2 0 0,-3 2-160 0,0 2-32 16,-4 3-16-16,-1 2 0 0,2 0-176 0,-4 4-16 15,-3-2-16-15,-1 2 0 0,-3 2-128 0,-1 1-32 0,-2 3 0 16,-1-2 0-16,-1 2-192 0,0-4 176 0,0 1-176 0,0-5 160 15,2 3-160-15,0-5 0 0,2 0 0 0,0-2 0 16,2-4 0-16,2 0-256 0,0-1 64 0,5-8 16 16,0 0-160-16,0 0-48 0,0 0 0 0,0 0 0 31,0 0-128-31,8 4-16 0,1-2-16 0,1 2 0 0,2-3 288 0,1 2 64 0,0-2 16 0,1-1 0 16,2-1 176-16,1 0 0 0,0-2 0 0,1-1-128 15,2-4 128-15,2-1 128 0,0-1-128 0,0-2 176 16,0-3-176-16,-1-1 0 0,-1-1 144 0,-2-1-144 15,0-1 0-15,-2 0 144 0,-3 1-144 0,-1-3 0 16,-4 2 0-16,-2 3 0 0,-1 0 0 0,1 2 0 16,-5 2 192-16,-2 0-192 0,-2 2 192 0,-1 1-192 15,0 2 528-15,-2 2 0 0,-2 1 0 0,-1 4 0 0,0 2-64 16,-1 5-16-16,3 1 0 0,-1 4 0 0,0-1-192 0,3 4-32 16,3 2-16-16,1-2 0 0,1 2-208 0,3-1 128 15,2-1-128-15,2 1 0 0,0-4 0 0,4 1-208 16,0-1 16-16,3-2 0 15,0-1-784-15,0-1-160 0,2 1-16 0,1-5-16 16,1-1-1824-16,-1-1-352 0,-1-2-80 0,-2-1-16 16,-2-3-16-16,-1 0 0 0</inkml:trace>
  <inkml:trace contextRef="#ctx0" brushRef="#br2" timeOffset="-130359.68">4036 8300 7359 0,'0'0'656'0,"0"0"-528"0,3 7-128 0,-2 3 0 16,1 2 4160-16,-1 2 784 0,1-1 176 0,0 3 16 15,-1 2-2528-15,0 0-512 0,1-1-112 0,0-1 0 16,1-2-832-16,-1 1-144 0,1-2-48 0,-2 0 0 16,3-4-592-16,-2 0-128 0,-1-1-32 0,-1-8 0 15,0 0-80-15,0 0-128 0,0 0 176 0,0 0-176 16,0 0 240-16,0 0-64 0,0 0-16 0,0 0 0 16,-3-8 32-16,2-1 0 0,0-3 0 0,1-1 0 15,0-1-16-15,1-5 0 0,-1 1 0 0,1-3 0 16,2-1-176-16,1 0-144 0,1 1 144 0,2 0-208 15,0 2-416-15,2 2-80 0,3 1 0 16,0 3-16-16,1 3-2176 0,1 0-432 0,3 3-96 0</inkml:trace>
  <inkml:trace contextRef="#ctx0" brushRef="#br2" timeOffset="-130234.64">4534 8282 36047 0,'0'0'1600'0,"0"0"320"0,0 0-1536 16,0 0-384-16,0 0 0 0,8 1 0 0,0-1 1200 0,2-1 144 16,2-1 48-16,4 0 0 0,5 1-640 0,3-6-128 15,6-3-32-15,6-2-13120 16,5-1-2624-16</inkml:trace>
  <inkml:trace contextRef="#ctx0" brushRef="#br2" timeOffset="-129437.85">5397 8104 25919 0,'-1'11'1152'0,"10"22"224"0,-11-20-1104 0,0 1-272 0,1 5 0 0,1 2 0 16,0 0 592-16,1 0 64 0,2 0 16 0,1 1 0 16,0-2 80-16,1-1 16 0,0-1 0 0,0-1 0 15,1-2-256-15,-1-2-32 0,-1-3-16 0,0 1 0 16,-2-5 64-16,-2-6 16 0,0 0 0 0,0 0 0 16,0 0-64-16,0 0-16 0,0 0 0 0,0 0 0 0,0 0-128 0,3-10-16 15,-1 1-16-15,0-3 0 0,-4-4-48 0,1 1-16 16,0-1 0-16,-2-2 0 0,-1-2 0 0,2-1 0 15,-2-1 0-15,1 3 0 0,1 2-240 0,0-2 0 16,2 1 0-16,0 2 0 0,0 3 0 0,3 3-192 16,1 1 16-16,1 1 0 15,2 3-528-15,0 2-96 0,4 3-32 0,1 1 0 16,1 3-480-16,1 2-96 0,2 0-32 0,0 2 0 16,1-2-1744-16,2 0-336 0,0-1-80 0,1 0-6320 0</inkml:trace>
  <inkml:trace contextRef="#ctx0" brushRef="#br2" timeOffset="-129297.18">5829 8211 16287 0,'0'0'720'0,"0"0"160"0,9 3-704 0,0 0-176 16,0-2 0-16,2 2 0 0,-1-1 1776 0,1 3 320 0,-1 4 64 0,-1 2 16 15,0-2-752-15,2 0-144 0,-2 2-16 0,1-2-16 16,2 1-864-16,0 2-160 0,1 0-32 0,0-1-16 16,0 1-176-16,1 1-224 0,-1-5 48 0,0 1-8400 15,0 0-1664-15</inkml:trace>
  <inkml:trace contextRef="#ctx0" brushRef="#br2" timeOffset="-129140.96">6137 8184 27471 0,'0'0'1216'0,"-6"-4"256"0,-3 0-1184 0,-1 2-288 0,-2 0 0 0,-1 2 0 16,-1 2 1424-16,-1 3 240 0,-2 3 32 0,0 3 16 15,-1 2-624-15,3 4-112 0,-2 0-16 0,0 2-16 16,0-1-688-16,1 1-256 0,0 1 176 0,3 2-176 0,4 0-160 0,1-1-128 15,2-4-32-15,5 0 0 16,1-1-2048-16,2-2-400 0,5-2-96 0</inkml:trace>
  <inkml:trace contextRef="#ctx0" brushRef="#br2" timeOffset="-128797.14">6236 8235 1839 0,'5'-12'160'0,"-5"12"-160"16,0 0 0-16,0 0 0 0,0 0 5968 0,0 0 1168 15,4 8 224-15,-2 1 64 0,0 0-4736 0,-1 3-960 16,-1 4-176-16,-1-1-32 0,2 6-752 0,-1-1-128 16,-1 1-48-16,1-1 0 0,0 0-352 0,0-2-80 15,1-3-16-15,2-2 0 0,-1-4-144 0,1-2 0 0,-3-7 0 0,0 0-176 32,8 0-368-32,1-2-80 0,0-2-16 0,1-5 0 15,-3-3 144-15,1-4 32 0,2 1 0 0,-1-1 0 0,0-1 208 0,2-1 64 0,-1 0 0 0,1-1 0 16,-1 0 192-16,-1 2 192 0,0 1-48 0,2 2 0 15,1 1 336-15,-3 3 64 0,0 0 16 0,-1 5 0 16,2 3 160-16,-1 0 48 0,0 2 0 0,0 4 0 16,1 4-192-16,0 5-16 0,0 0-16 0,1 4 0 15,1 3-336-15,1-1-64 0,0 3-16 0,1 0 0 16,0 1-128-16,1-3 0 0,0 1-192 0,2 0 192 31,1-1-2176-31,3-3-304 0,3-2-64 0,-1 0-12272 0</inkml:trace>
  <inkml:trace contextRef="#ctx0" brushRef="#br2" timeOffset="-128625.28">7383 8141 21183 0,'-17'-12'1888'0,"9"8"-1504"16,-1 0-384-16,-1 1 0 0,-2 0 3504 0,-1 0 624 15,0 2 128-15,0 1 32 0,0 4-2496 0,1 1-480 16,-1 0-96-16,3 3-32 0,0 7-528 0,3-1-96 15,0 4-32-15,3 3 0 0,2 1-528 0,2 2 0 16,1-1 0-16,3 2 0 16,2-3-432-16,3 0-192 0,3-1-32 0,2-1-16 15,2-5-2528-15,5 0-496 0,0-2-96 0</inkml:trace>
  <inkml:trace contextRef="#ctx0" brushRef="#br2" timeOffset="-128296.81">7691 8235 11055 0,'0'0'976'0,"-7"1"-784"0,-3 0-192 0,-2 2 0 16,0 1 4336-16,2 3 816 0,-3-1 160 0,1 4 48 16,0 1-3072-16,3 1-624 0,0-1-112 0,1 2-16 15,3 0-720-15,0 0-144 0,2 3-32 0,3-4 0 16,3 1-496-16,2-1-144 0,2-3 0 0,0-1 0 16,2-2 0-16,2-2-128 0,1-1 0 0,1-3 0 15,0-3-320-15,1-1-64 0,-1-2-16 0,0-2 0 16,0-1 80-16,-1-2 32 0,-2-1 0 0,1 1 0 0,-2-2 208 0,-1-2 32 15,-2 2 16-15,-1 2 0 0,-2-4 160 0,1 2 0 16,-1 1 0-16,-2 2 128 0,-1 0 384 0,0 3 96 16,-1 1 16-16,-2-1 0 0,3 7 224 0,0 0 48 15,0 0 16-15,-7 3 0 0,1 2-576 0,1 3-112 16,-1 1-32-16,4 3 0 0,-1-3-192 0,3 2 0 16,2 1 0-16,0 0 0 15,1 1-368-15,3 0-112 0,-2-1-32 0,4-2 0 16,2-2-2976-16,1-2-608 0</inkml:trace>
  <inkml:trace contextRef="#ctx0" brushRef="#br2" timeOffset="-128000">8018 8161 29823 0,'0'0'1328'0,"-4"7"272"0,-3 3-1280 0,1-1-320 0,-1 1 0 0,0 2 0 15,-3 1 928-15,3 0 128 0,1 0 32 0,1 0 0 16,1 0-128-16,3 0 0 0,1 0-16 0,3-4 0 15,-1-1-752-15,3-1-192 0,2-2 0 0,1-3 0 32,1-2-320-32,0-1-112 0,0-2-16 0,0 0 0 0,0-4-32 15,2 0-16-15,-2-3 0 0,0 0 0 0,0-3 240 0,0 0 32 0,-1-4 16 0,0 0 0 16,0 0 208-16,1 1 0 0,0-2 0 0,-1 2 0 16,0 2 0-16,-2-1 256 0,3 1-16 0,0 5-16 15,-1 0 944-15,0 5 192 0,-8 4 48 0,0 0 0 16,8 6 128-16,-2 1 16 0,1 5 16 0,-1 2 0 0,0 3-672 0,0 1-128 15,-1 1-16-15,2-1-16 0,1 0-496 0,0 0-112 16,-1 1 0-16,8 4-128 16,2-2-1728-16,2-4-464 0</inkml:trace>
  <inkml:trace contextRef="#ctx0" brushRef="#br2" timeOffset="-127232.29">9236 8055 16575 0,'0'0'736'0,"-6"-1"160"0,0-2-720 0,-1 3-176 15,7 0 0-15,-9 4 0 0,0 2 1936 0,0 1 368 16,-2 3 64-16,0 5 0 0,-2 3-1088 0,1 2-240 15,4 3-32-15,2-2-16 0,0 2-608 0,4 0-128 16,2-1-32-16,2-1 0 0,4-6-224 0,1 1 128 0,4-2-128 0,-1-1 0 16,1-1 448-16,0-2 0 0,3 0 0 0,0-3 0 15,-1-3-64-15,1-1-32 0,2-1 0 0,0-2 0 16,-3-2-224-16,-2-2-128 0,0-3 128 0,-1 0-128 16,-1-4 176-16,-1 1-48 0,-3-2 0 0,-1-1 0 15,-1-3 0-15,-1 2 0 0,0 0 0 0,-2-1 0 16,0 1-128-16,-2 1 192 0,0 0-192 0,-2 0 192 15,0-1-192-15,0 0 0 0,0 4 0 0,-1-3 0 16,-3 3 128-16,2 0-128 0,-1 3 0 0,2 1 128 16,1 2-128-16,4 4 0 0,0 0 0 0,0 0 0 15,0 0 0-15,0 0 0 0,0 0 0 0,8 3 0 16,1 2 0-16,1 3-176 0,2 3 176 0,2 2-192 16,2 4 368-16,1 0 64 0,1 5 16 0,-1 1 0 15,0 2 176-15,-1 1 32 0,-2 0 16 0,-1-1 0 0,-2 1 80 16,-4-3 16-16,0 0 0 0,-3-3 0 0,-3 1 0 0,-2 0 16 15,-3-4 0-15,-1 3 0 0,-4-3-224 0,-3 0-48 16,-2-2-16-16,-2-1 0 0,-1 2-304 0,-1-2 160 16,-2-2-160-16,1 0 128 15,-1 0-496-15,0-5-96 0,2 0-32 0,1-2 0 16,3-1-1952-16,2-1-400 0,2-2-80 0</inkml:trace>
  <inkml:trace contextRef="#ctx0" brushRef="#br2" timeOffset="-126935.52">9797 8151 21183 0,'-11'-6'1888'0,"4"6"-1504"0,1 3-384 0,-5 0 0 16,0 3 2240-16,-3 0 368 0,0 2 80 0,-2 2 0 16,1 2-1216-16,0 2-240 0,1 3-48 0,4 2-16 15,2 2-480-15,3-3-112 0,2 0 0 0,4 0-16 16,3 1-560-16,4-4 0 0,4 2 0 0,3 0 0 15,-1-5 0-15,0-2 0 0,2-1-144 0,0-3 144 16,1-2 0-16,0-4 0 0,0-3 0 0,-1-4-128 16,-2 1 256-16,-2-2 64 0,-3-1 16 0,-2-2 0 15,-2-2 240-15,-1 0 32 0,-2-1 16 0,0-3 0 16,-2 1-112-16,-2 1 0 0,0-2-16 0,-2 0 0 16,-3 0-240-16,1 1-128 0,-2-1 160 0,-1 0-160 15,1 2 0-15,0-1-320 0,0 1 64 0,2 0 0 16,-1 3-2112-1,3 2-400-15,2-3-96 0</inkml:trace>
  <inkml:trace contextRef="#ctx0" brushRef="#br2" timeOffset="-126591.81">10608 8247 20271 0,'0'0'1792'0,"0"0"-1424"15,0 0-368-15,0 0 0 0,0 0 3344 0,0 0 608 16,0 0 112-16,0 0 32 0,0 0-2816 0,0 0-544 0,-2-6-112 0,0 0-32 16,1-1 160-16,2 0 16 0,-2-1 16 0,0 0 0 15,-2 0-544-15,1 2-112 0,-1-1-128 0,-1 1 176 16,-1-1-176-16,0 2 0 0,-1 0 0 0,1 1 128 16,-3 1 112-16,2 3 16 0,-2 0 0 0,0 0 0 15,0 3 224-15,1 2 48 0,-1 3 16 0,0 1 0 16,0 3-144-16,3-1-16 0,1 5-16 0,1 1 0 15,3-1-240-15,2-1-128 0,0-1 128 0,5 1-128 16,1-2 0-16,3-1 0 0,6-2 0 0,0 0-192 16,2 0-256-1,1-4-48-15,4 3-16 0,1-2 0 0,2-2-2176 0,0-1-432 0,1 1-80 0,-2-5-7520 16,-3 0-1504-16</inkml:trace>
  <inkml:trace contextRef="#ctx0" brushRef="#br2" timeOffset="-126466.75">10925 8288 1839 0,'0'0'0'0,"0"-8"160"0,-1 1-160 0,0 1 0 15,-1-1 0-15,2 7 0 0,0 0 4144 0,0 0 784 16,0 0 176-16,0 0 16 0,0 0-3136 0,0 0-640 16,3 7-128-16,-1 4-32 0,1-1-464 0,1 3-80 15,1 2-32-15,0-1 0 0,1 0-608 0,0 1-240 16,1-1 16-16,0-1-11456 16</inkml:trace>
  <inkml:trace contextRef="#ctx0" brushRef="#br2" timeOffset="-126339.63">11031 8164 15663 0,'-12'-10'1392'0,"8"4"-1120"0,-1-1-272 0,1 0 0 15,0 1 576-15,-1 1 64 0,5 5 16 0,0 0 0 32,-3-5-1216-32,3 5-240 0</inkml:trace>
  <inkml:trace contextRef="#ctx0" brushRef="#br2" timeOffset="-126167.83">11204 7917 25391 0,'0'0'1120'0,"0"0"240"0,3-8-1088 0,-1 1-272 0,-2 7 0 0,0 0 0 15,0 0 1632-15,0 0 272 0,7 2 48 0,1 3 16 0,-3 3-1088 0,1 3-224 16,2 6-32-16,1 3-16 0,-2 1-464 0,1 4-144 16,1 3 0-16,1 2 0 0,1 0 0 0,-1 0-272 15,2 2 16-15,4 8 16 16,-2-7-1872-16,-2-3-368 0,-3-3-80 0</inkml:trace>
  <inkml:trace contextRef="#ctx0" brushRef="#br2" timeOffset="-125494.13">11302 8340 18431 0,'-16'-7'816'0,"10"4"160"0,-3-1-784 0,1 2-192 16,0-1 0-16,1 0 0 0,7 3 3248 0,0 0 592 0,0 0 128 0,0 0 32 15,-1-5-2208-15,1 5-432 0,5-9-80 0,3 1-32 16,1 2-896-16,3-1-176 0,2 1-48 0,-1-1 0 15,0-3-320-15,1 2-64 0,-1 0 0 0,5-2-16 32,-3 0-496-32,0 1-112 0,-2 0-16 0,0 0 0 15,-1-3-544-15,-1 1-112 0,0-2-32 0,-2 0 0 16,-3-2 144-16,1 1 32 0,-2 1 0 0,2-2 0 16,-2-1 768-16,-1-3 144 0,0 4 48 0,0-1 0 0,0-1 688 0,-1 4 144 0,1-1 16 0,0 2 16 15,1 1 288-15,-1 1 64 0,2 2 16 0,-6 8 0 16,6-5 816-16,-6 5 144 0,0 0 48 0,0 0 0 15,0 0-544-15,8 17-96 0,-3 0-32 0,-1 4 0 16,-3 1-192-16,-1 1-32 0,-1 3-16 0,0 1 0 0,1-1-208 16,0-4-32-16,1-3-16 0,3 0 0 0,0-2-288 0,0-2-48 15,0 1-16-15,1-2 0 0,-1-3-272 0,-4-11 128 16,6 11-128-16,0-2 0 0,-6-9 0 0,0 0 0 16,0 0 0-16,0 0 0 0,9 0-256 0,-9 0-48 15,10-7-16-15,-1-4 0 16,0-1-304-16,-1-1-64 0,-1 0-16 0,-2 0 0 15,0 0 224-15,-1 0 32 0,-1 2 16 0,-1-2 0 0,1 1 176 0,-2 0 16 16,-1 12 16-16,1-9 0 0,-1 1 224 0,0 8 0 16,0 0 0-16,0 0 0 0,0 0 288 0,0 0-48 15,8 12-16-15,0 1 0 0,-1-1 0 0,0 2 0 16,1 2 0-16,0-2 0 0,-1-1 48 0,2 1 16 16,0 2 0-16,1-2 0 0,1-2 80 0,0 1 16 0,4-4 0 0,-1-1 0 15,2 1-144-15,1-2-32 0,2-2 0 0,1-3 0 16,-2-2-208-16,2-1 176 0,-1 1-176 0,-2-2 160 15,-2-4-160-15,-1 1 0 0,0 0 0 0,-1-2 0 16,-5 0 0-16,0-4 0 0,-3 1-128 0,0-2 128 16,1-2 0-16,-3 1 0 0,1 1 0 0,-1 0 0 15,-3 0 0-15,0 1 0 0,-3 2 144 0,1-3-144 16,-2 1 320-16,-1 5-16 0,5 6 0 0,-12-4 0 16,0 0 16-16,0 7 16 0,2 2 0 0,2 4 0 15,2-2-144-15,0 6-16 0,1-2-16 0,3 4 0 16,0-2-160-16,4 0 0 0,0 1 0 0,5-1 0 15,2 0-192-15,3-1 0 0,-1 0-16 0,2-2 0 16,2-2-1392-16,2-2-288 0,4 1-48 16,-1-2-9856-16,3-4-1968 0</inkml:trace>
  <inkml:trace contextRef="#ctx0" brushRef="#br2" timeOffset="-125197.2">12349 8207 28271 0,'0'0'1248'0,"-5"15"272"0,-1 3-1216 0,1-4-304 16,0 2 0-16,1-4 0 0,1-2 1024 0,1 1 128 15,2-11 48-15,-4 10 0 0,4-10-112 0,0 0-32 16,0 0 0-16,0 0 0 0,0 0-544 0,0 0-96 16,0 0-32-16,0 0 0 0,-9 0 64 0,1-3 0 0,0 0 0 0,2-8 0 15,-1-1 0-15,1-1 0 0,-1-4 0 0,2 0 0 16,0 1-80-16,3-4-16 0,2 3 0 0,2 0 0 15,2-2-352-15,1 0 0 0,0 2 0 0,3-1 0 16,2 1 0-16,2 3 128 0,0 2-128 0,1 2 0 16,2 2 160-16,2 1-32 0,4 1-128 0,1-2 192 15,1 0-192-15,0 2 0 0,0 3 128 0,5 0-128 16,2-1 0-16,0 4 0 0,-2 0 0 0,4 0 0 31,0 3-3184-31,1 1-576 0</inkml:trace>
  <inkml:trace contextRef="#ctx0" brushRef="#br2" timeOffset="-124504.46">1439 9776 16527 0,'-6'6'720'0,"-24"11"176"0,25-6-720 0,-3-2-176 16,-1-3 0-16,0 4 0 0,2-1 1040 0,-1 4 176 15,2 1 48-15,0 0 0 0,3 6-704 0,1 1-144 16,1 0-32-16,2 0 0 0,2-1-192 0,2 1-32 0,0 0-16 0,3-3 0 16,3 1 400-16,2-4 80 0,1-2 16 0,0-1 0 15,1-2 208-15,0-2 48 0,1-3 16 0,1-2 0 16,1-3-240-16,-2-3-48 0,-3-3-16 0,-2-4 0 16,-1-1-32-16,-3-3-16 0,0-2 0 0,-2-5 0 15,-2-1 80-15,-3-3 32 0,-3-1 0 0,-2-1 0 16,-3-1 64-16,-1 1 16 0,-3 1 0 0,1 0 0 15,-3 0-192-15,0 0-48 0,-3 1 0 0,0 0 0 16,2 0-656-16,-1 2-144 0,0 1-32 0,5 1 0 31,0 3-1648-31,2 0-336 0,1 2-64 0</inkml:trace>
  <inkml:trace contextRef="#ctx0" brushRef="#br2" timeOffset="-124332.33">1731 9748 2751 0,'0'15'256'0,"2"7"-256"16,0 7 0-16,2 2 0 0,0 2 4416 0,1-2 832 15,-2-1 160-15,1-3 32 0,1-3-3968 0,0-3-816 16,0-5-144-16,1 0-48 0,0-4-464 0,1-3-288 16,1-3 32-16,-2-2-10208 0</inkml:trace>
  <inkml:trace contextRef="#ctx0" brushRef="#br2" timeOffset="-124003.84">1692 9745 1839 0,'0'-8'160'0,"0"0"-160"0,0 1 0 0,0 0 0 15,0-1 2992-15,2 0 560 0,0 1 112 0,1 1 32 16,1-1-1952-16,1 3-384 0,1-2-80 0,1 2 0 16,-1 1-816-16,4 2-144 0,0 1-48 0,2 1 0 15,1 3-512-15,1 2-96 0,0-1-32 0,2 3 0 31,1 2-512-31,0 2-96 0,0-1-32 0,1 4 0 16,2 0 320-16,-1 1 64 0,0-2 16 0,0 2 0 0,-1 0 608 0,-1 2 0 0,-1 0 0 0,-2 1 192 16,-2 0 1024-16,-2-2 224 0,0 3 32 0,-3-1 16 15,0 2 432-15,-3-3 64 0,0-2 32 0,-3 0 0 16,-1-2-144-16,1-2-16 0,-1-2-16 0,0-2 0 0,0-8-448 16,0 0-96-16,0 0-16 0,0 0 0 0,-6-3-320 0,1-2-64 15,-1-3 0-15,2-1-16 0,1-5-464 0,1-2-96 16,0-3 0-16,0-1-16 0,2-1-304 0,0 2 128 15,-1-5-128-15,1 1 0 0,0-1 0 0,1 2 0 16,2-1 0-16,2-2-144 16,3 1-1328-16,2 1-272 0,2-1-48 0,1 4-16 15,2-4-1792-15,-2 6-368 0</inkml:trace>
  <inkml:trace contextRef="#ctx0" brushRef="#br2" timeOffset="-123660.14">2413 9947 6447 0,'0'0'576'0,"1"7"-576"0,3 4 0 0,2-1 0 16,0 2 3744-16,1-3 640 0,-1-2 128 0,1-2 32 15,1-1-2704-15,-1-2-544 0,0 0-96 0,1-4-32 16,1-1-96-16,1-3-32 0,-1-2 0 0,-1-2 0 16,0-2-304-16,0 1-64 0,-2-2-16 0,0-3 0 15,-1 2-112-15,-3 1-32 0,0-4 0 0,-1 1 0 16,-2-1 128-16,-2 1 32 0,-1 2 0 0,0 2 0 15,-1 3 288-15,-1 1 64 0,-2 2 16 0,0 1 0 16,-1-1-144-16,0 2-48 0,-1 1 0 0,0 1 0 16,0 2-400-16,1 3-64 0,-2 2-32 0,3 2 0 15,3 4-112-15,1 5-32 0,0 1 0 0,4 4 0 16,0 4-352-16,3-3-80 0,2 2-16 0,3 0 0 16,0-1-208-16,2 2-64 0,2 0 0 15,3-3 0-15,4-2-2144 0,2-3-432 0,1-2-96 0,0 0-12944 16</inkml:trace>
  <inkml:trace contextRef="#ctx0" brushRef="#br2" timeOffset="-120673.38">3014 9835 15663 0,'0'0'688'0,"0"0"144"0,0 0-656 0,0 0-176 0,0 0 0 0,0 0 0 15,0 0 1712-15,0 0 304 0,0 0 64 0,0 0 16 16,0 0-704-16,0 0-144 0,-5-3-32 0,-2 2 0 15,-2 2-560-15,0 2-112 0,0-1-32 0,1 2 0 16,0 0 304-16,-1 1 48 0,1 0 16 0,1 2 0 16,-1-1-128-16,1 4-32 0,2 0 0 0,1 2 0 15,3 2-224-15,0 3-48 0,-1 4-16 0,2 2 0 16,0 2-304-16,3-1-128 0,1-1 128 0,1 0-128 16,2-2 0-16,-1-1 0 0,2-3 0 0,2-3 0 15,3-2-400-15,2-6-112 0,-1-3-32 0,3-3 0 16,3-4-1568-16,0-5-304 0,1-1-64 0</inkml:trace>
  <inkml:trace contextRef="#ctx0" brushRef="#br2" timeOffset="-120485.89">3330 9542 28335 0,'0'0'1248'0,"0"0"272"0,0 0-1216 0,0 0-304 16,0 0 0-16,1 8 0 0,0 3 976 0,3 3 144 15,3 4 32-15,1 6 0 0,-1 4-304 0,3 6-48 16,-3 0-16-16,2 3 0 0,1 2-624 0,0 1-160 0,2 2 0 0,-1 1 0 31,1-6-432-31,0-5-112 0,1 1-32 0,-3-3-9536 0,0-3-1904 0</inkml:trace>
  <inkml:trace contextRef="#ctx0" brushRef="#br2" timeOffset="-120204.66">3308 9961 30575 0,'0'0'1344'0,"-6"-4"304"0,6 4-1328 0,0 0-320 0,0 0 0 0,0-6 0 16,3-4 384-16,3 1 0 0,1 0 0 0,3 0 0 0,5 3-112 0,0-4-16 16,2 3 0-16,2-3 0 0,1 0-384 0,1 0-96 15,0 0-16-15,-1 4 0 16,-2-1-512-16,-1 4-96 0,-1 3-32 0,-1 0 0 15,0 0-352-15,-2 6-80 0,-2 1-16 0,1 3 0 16,-2 3 560-16,0 0 128 0,-3 0 0 0,1 1 16 0,1 2 416 0,-1 1 80 16,0 0 128-16,0-1-208 0,-3-2 208 0,0 0 0 15,-1 1 0-15,0-1 0 0,0-1-240 0,0-1 0 16,0-2 0-16,0 1 0 16,-2-5-464-16,1 1-112 0,-3-7-16 0,0 0-7472 15</inkml:trace>
  <inkml:trace contextRef="#ctx0" brushRef="#br2" timeOffset="-119860.75">3716 9690 7359 0,'0'-17'656'0,"2"13"-528"0,1-3-128 0,2 2 0 16,0-3 2480-16,0 4 464 0,-5 4 80 0,0 0 32 16,0 0-1968-16,8 2-384 0,3 2-64 0,-3 2-32 15,-2 3 192-15,-2 3 32 0,0 2 16 0,-2 6 0 16,0-3 80-16,0 2 16 0,4 4 0 0,-4-1 0 15,1 1-592-15,-1 2-112 0,2-1-32 0,2-1 0 16,0-1-208-16,2 0 144 0,0 0-144 0,1-1 128 16,1-2-128-16,2-2 0 0,0-3 0 0,1-1 0 15,1-4 0-15,0-2 0 0,1-4 144 0,-2-1-144 16,-1-4 128-16,-1 0-128 0,0-5 160 0,-2 2-160 16,-1-4 272-16,-2-1-32 0,-1-3-16 0,-1-1 0 15,-1 1 352-15,-3-1 80 0,-3 1 16 0,1-3 0 0,-2 1-32 0,-1 0 0 16,-3 1 0-16,0 1 0 0,-1 0-240 0,0-1-48 15,1-1-16-15,-1 1 0 0,-2 1-336 0,1 3-240 16,-1-3 48-16,2 3 0 16,2 3-2752-16,0 0-560 0</inkml:trace>
  <inkml:trace contextRef="#ctx0" brushRef="#br2" timeOffset="-119593.33">4057 9773 5519 0,'7'11'496'0,"-1"0"-496"16,1 2 0-16,1 3 0 0,1 2 4864 0,-2 2 896 15,-1-1 160-15,-1 1 32 0,1 1-3184 0,0 1-640 16,-1-2-128-16,0-2-16 0,0 0-1152 0,1-2-240 16,-1-2-32-16,0-3-16 0,0 0-352 0,0-4-64 0,-5-7 0 0,8 1-128 15,0-2 224-15,-1-3-64 0,-1-3-16 0,1-2 0 16,-2 0-144-16,0-4 192 0,-1-3-192 0,0 2 192 16,1-4-192-16,-1 0 0 0,0-1 0 0,1 2 0 15,2 2 0-15,-1-4 0 0,1 3 0 0,2-3 0 16,0 4 0-16,1 0 0 0,1 0 0 0,-1 3 0 15,2 1 336-15,-2 5 192 0,1 2 48 0,-1 4 0 16,2 3 192-16,1 4 32 0,1 7 16 0,2 0 0 16,0 3-32-16,-2 4 0 0,-1 2 0 0,0 1 0 15,1-1-336-15,1 1-64 0,-1-1 0 0,0 0-16 32,1 0-1232-32,-1-3-240 0,0 0-48 0</inkml:trace>
  <inkml:trace contextRef="#ctx0" brushRef="#br2" timeOffset="-118671.55">5573 9712 13823 0,'0'0'1216'0,"0"-3"-960"0,-2 20-256 0,-1 0 0 16,2 2 3600-16,1-6 688 0,0 0 128 0,2-3 16 15,2-1-3344-15,3-1-656 0,-1 0-144 0,1-2-32 16,1 0-32-16,0-4-16 0,-2-1 0 0,1 2 0 16,-7-3-208-16,7 0 128 0,0 0-128 0,-7 0 0 15,6-4 0-15,0-1 0 0,-1 1-128 0,0-5 128 16,-2 0-272-16,-1-2 48 0,1 1 16 0,0-1 0 16,-1 1-320-16,1 0-64 0,-2 0-16 0,2 4 0 15,-3 6 272-15,0 0 48 0,0 0 16 0,0 0 0 0,0 0 272 0,8 4 0 16,-1 0 0-16,1 2 0 0,1 1 240 0,0 1 48 15,2-1 16-15,-1 3 0 0,1 0 144 0,0-2 48 16,1 1 0-16,0 0 0 0,-2 2 208 0,3-4 64 16,-1-1 0-16,0-3 0 0,0 0 160 0,-1-2 32 15,-2-1 16-15,2-2 0 0,-2-2-384 0,1 0-80 16,0-4 0-16,-1-1-16 0,-2-1-336 0,1-2-160 16,-1-2 160-16,-2-1-160 15,-1 0-576-15,0-2-224 0,0-2-32 0,-2 0-10128 16,1 1-2032-16</inkml:trace>
  <inkml:trace contextRef="#ctx0" brushRef="#br2" timeOffset="-118499.6">6045 9330 10127 0,'0'0'448'0,"0"0"96"0,8 8-544 0,-1 1 0 0,-1 3 0 0,-2 3 0 16,0 5 4864-16,0 2 848 0,-1 5 176 0,-2 3 48 16,0 3-3312-16,-1 1-672 0,-1 2-128 0,-2 4-32 15,-1-1-848-15,2 2-176 0,-2 1-48 0,0 0 0 16,0-1-528-16,0 0-192 0,0-3 144 0,0-4-144 31,2-3-1120-31,-1-2-304 0,2-6-64 0,-1-1-15136 0</inkml:trace>
  <inkml:trace contextRef="#ctx0" brushRef="#br2" timeOffset="-117605.95">6826 9645 13823 0,'0'0'1216'0,"0"0"-960"0,5-10-256 0,-7 5 0 0,1-3 2768 0,-3 0 512 16,0-1 112-16,0 1 0 0,0 2-1184 0,0-1-240 16,-1 1-48-16,0 0-16 0,-1 3-416 0,-1 1-80 15,-3 2 0-15,1 3-16 0,-1 2-464 0,1 3-96 16,-2 2 0-16,3 3-16 0,2 3-496 0,1 2-112 15,1 1-16-15,1 4 0 0,3-1-192 0,2 3 0 16,1-2 0-16,4 1 0 0,2-2 0 0,3-1-128 16,3-2 128-16,2 0-208 15,3-4-560-15,2-3-128 0,3-3 0 0,4-5-16 16,-1-3-2160-16,1-3-448 0,-3-3-64 0</inkml:trace>
  <inkml:trace contextRef="#ctx0" brushRef="#br2" timeOffset="-117058.89">7105 9566 1839 0,'0'0'0'0,"0"0"160"0,0 0-160 0,0 0 0 0,0 0 0 0,3 10 0 15,-2 1 5296-15,3 4 1024 0,3 1 208 0,-1 1 32 16,2 0-4320-16,-2 1-848 0,0 2-176 0,0-2-48 16,2 0-272-16,0-1-64 0,0 2-16 0,-1-4 0 15,0 0 16-15,0-2 16 0,-4-2 0 0,0 1 0 16,0-5-208-16,-3-7-64 0,1 7 0 0,-1-7 0 15,0 0 64-15,0 0 0 0,0 0 0 0,0 0 0 16,0 0-128-16,-3-5-32 0,-1-3 0 0,2-2 0 16,1-2-288-16,-1-1-64 0,1-1-128 0,1-2 192 0,0-5-192 0,0 3 0 15,-1-3-144-15,2 0 144 16,0 0-448-16,1 2 0 0,0 1 0 0,1 2 0 16,-1 3-352-16,4 1-64 0,-1 2-16 0,1 2 0 15,1-1-448-15,1 5-80 0,-1-1-32 0,1 2 0 16,1 2 688-16,2 2 144 0,-1 0 32 0,2 3 0 0,1 2 256 0,0 0 48 15,1 1 16-15,2-1 0 0,2 2-16 0,1-2 0 16,0 1 0-16,1 1 0 0,2 0 64 0,-3 2 16 16,0-2 0-16,-2 1 0 0,0-3 192 0,-1 2 0 15,-2-1 0-15,-3-1 0 0,1-2 0 0,-2-1 0 16,-2-1 192-16,0-2-192 0,0 3 800 0,-8-3 48 16,0 0 16-16,6-3 0 0,-2 0 48 0,0-4 16 0,-1-1 0 15,-1 0 0-15,-2-1-160 0,0 1-16 0,-2-2-16 0,-1 1 0 16,2 0-32-16,-3 1-16 0,-1-2 0 0,-2 0 0 15,1 1 112-15,-2 1 32 0,-1 2 0 0,0 1 0 16,0 1-272-16,-1 1-48 0,3 3-16 0,-3 3 0 16,3 1-336-16,0 2-160 0,2 2 160 0,1 2-160 15,3 4 0-15,1 2 0 0,1 0 0 0,3 1 0 32,1 1-448-32,2 1 0 0,3-1 16 0,-1 0 0 15,2-1-1328-15,0-3-272 0,2 3-48 0,2-1-16 16,0-2-992-16,2-1-208 0,2-1-32 0</inkml:trace>
  <inkml:trace contextRef="#ctx0" brushRef="#br2" timeOffset="-116730.7">7936 9721 3679 0,'0'0'320'15,"-2"-6"-320"-15,-1-5 0 0,-3 3 0 0,1 1 5568 0,-1 0 1024 16,-4 0 224-16,1 2 32 0,1 1-3968 0,-1 2-784 16,-1 0-176-16,0 2-16 0,2 0-864 0,0 2-160 15,0-1-48-15,2 3 0 0,0 2-560 0,2 1-112 16,0 0-32-16,2-1 0 0,-1 2-128 0,2 1 0 15,1-1 0-15,1 0 0 0,2-1 0 0,-1 1 0 16,1 0 0-16,1-1 0 0,-4-7 0 0,8 5 0 16,0 1 0-16,1-3 128 0,0-2-128 0,1 1 0 15,1-2 144-15,0-2-144 0,-3-2 0 0,1 0 0 16,3 1 0-16,-3-3 128 0,0 1-128 0,1 0 0 16,-3-2 0-16,0 2 0 0,-7 5 0 0,0 0 128 15,0 0-128-15,0 0 128 0,0 0 208 0,0 0 48 16,0 0 16-16,0 0 0 0,4 4 64 0,0 1 16 0,-4-5 0 0,2 9 0 15,2 2-352-15,1-1-128 0,-2-3 0 16,1 2 144-16,1 4-144 0,0-3-224 0,2-1 48 0,-1 1 16 31,4-3-1504-31,-1 1-288 0,1-1-64 0,2-2-9200 0,1-1-1840 0</inkml:trace>
  <inkml:trace contextRef="#ctx0" brushRef="#br2" timeOffset="-116543.27">8207 9261 24879 0,'0'0'2208'0,"0"0"-1760"0,0 0-448 0,-7 5 0 15,3 3 1888-15,1 5 288 0,-1 1 64 0,1 3 16 0,2 4-1040 0,2 4-192 16,2 1-64-16,2 1 0 0,0 3-688 0,3 3-144 16,1-3-128-16,0 4 192 0,0 1-192 0,2 2 0 15,-1-1 0-15,2 2-176 16,1 1-512-16,-1 0-96 0,-1-2-32 0,0-4 0 15,-2 0-2320-15,0-4-480 0,-1-2-96 0,-2-3 0 0</inkml:trace>
  <inkml:trace contextRef="#ctx0" brushRef="#br2" timeOffset="-116199.27">8318 9901 3679 0,'-5'-12'320'0,"-2"-2"-320"16,-1-3 0-16,0 0 0 0,1-4 5360 0,-1 2 992 15,-1-1 208-15,1 2 32 0,-1 3-3664 0,1-1-752 16,1 2-128-16,2 0-48 0,1 4-736 0,2 1-160 15,2-1-16-15,-2 4-16 0,4-2-752 0,-2 8-160 16,6-5-32-16,2 1 0 0,1 1-128 0,1 2 0 0,1 1 0 0,2 1-176 16,1 1-32-16,1-1-16 0,-1 2 0 0,2-2 0 31,-1-1-672-31,1 1-128 0,-2 1-16 0,1-2-16 16,-4-3-528-16,2 4-96 0,-1 2-32 0,0-2 0 15,-3-1-336-15,0 0-64 0,1 0 0 0,-2 0-16 0,-1 0 1616 0,-7 0 336 0,0 0 176 0,0 0-192 16,0 0 1136-16,0 0 208 0,0 0 64 0,8 3 0 15,-2 3 112-15,-1-1 16 0,-5-5 16 0,4 8 0 16,0 1-128-16,0 1-16 0,1 0-16 0,-1-1 0 16,-1 2-320-16,1-2-64 0,0 0-16 0,0 0 0 15,1 0-480-15,-1-1-112 0,0 0-16 0,1 0 0 16,-5-8-480-16,6 1-96 0,2 1-32 0,-1 1 0 16,-7-3-912-16,7-4-176 0,1-1-32 0,1-3-16 15,-2-2-1360-15,-2-2-272 0,-1-1-48 0,-1 0-6880 16</inkml:trace>
  <inkml:trace contextRef="#ctx0" brushRef="#br2" timeOffset="-115932.28">8641 9417 11967 0,'5'-15'528'0,"-3"8"112"0,-1 1-512 0,-1 6-128 15,0 0 0-15,0 0 0 0,0 0 4272 0,0 0 816 16,0 0 160-16,2 6 48 0,1 6-3392 0,0 1-688 16,1 7-128-16,1 3-16 0,1 2-352 0,1 3-64 15,-1-3-16-15,2 1 0 0,0 0-448 0,0-1-192 16,2-3 128-16,2-1-128 0,1 0 0 0,0-3 128 15,-1-3-128-15,-2-4 0 0,1 0 0 0,-2-3 128 16,0-2-128-16,0-1 0 0,-1 1 304 0,-2-4-32 0,-6-2 0 0,7 1 0 16,-7-1 512-16,0 0 112 0,0 0 0 0,6-1 16 15,0-1-240-15,-1-4-48 0,0 1-16 0,0-3 0 16,0-3-384-16,1-3-80 0,-1 1-16 0,-1-1 0 16,0-2-272-16,0 0-64 0,-2 0-16 0,1 2 0 31,-2-1-608-31,-1 0-112 0,-1-2-16 0,-2-2-11408 0,-1 2-2288 0</inkml:trace>
  <inkml:trace contextRef="#ctx0" brushRef="#br2" timeOffset="-115635.45">9048 9596 6447 0,'18'13'576'0,"-9"-8"-576"0,2 2 0 0,0 2 0 0,4 0 3440 0,-1-1 576 15,0-4 112-15,-1 0 32 0,0 0-1808 0,-1-1-368 16,0-1-64-16,0-2 0 0,-2-2-768 0,2 1-160 15,-2-3-32-15,-1 0 0 0,-1-1-608 0,-1-1-128 16,-1-1-32-16,-1 2 0 0,-1-2-192 0,0 1-208 16,-1-1 32-16,-1-1 16 0,-3 2-176 0,-1-2-48 15,-2 2 0-15,0-1 0 0,-1 2 224 0,-3 1 160 16,-1 0-208-16,-2 1 80 0,-1 3 416 0,-1 0 96 16,0 3 0-16,0 1 16 0,2 2 560 0,0 2 128 15,2 1 0-15,2 4 16 0,2 3-80 0,3 0-32 16,2-1 0-16,5 2 0 0,1 2-224 0,5-2-64 0,2-3 0 0,3-1 0 15,2 0-240-15,4-3-48 0,4 0-16 0,1-1 0 32,2 0-1424-32,1 3-304 0,3-3-48 0</inkml:trace>
  <inkml:trace contextRef="#ctx0" brushRef="#br2" timeOffset="-115149.45">10289 9129 32127 0,'-8'-17'1424'0,"8"17"304"0,-2-5-1392 0,2 5-336 0,0 0 0 0,0 0 0 16,0 0 576-16,0 0 64 0,0 0 0 0,0 12 0 16,0 3 160-16,1 8 32 0,0 3 16 0,2 4 0 15,-1 5-672-15,1 1-176 0,0 1 0 0,0 3 0 31,1 1-320-31,2-2-112 0,1-3-16 0,1-3 0 0,1-3-928 0,2-4-192 0,1-4-32 0,-1-1-16 16,2-1-1328-16,0-4-272 0,2-6-48 0,-1-4-6832 16</inkml:trace>
  <inkml:trace contextRef="#ctx0" brushRef="#br2" timeOffset="-114868.2">10572 9496 21823 0,'0'0'960'0,"-1"-7"208"0,-2 1-928 0,-1-1-240 15,-1 4 0-15,0-2 0 0,-2 1 1472 0,-1 3 256 16,0 2 64-16,1 3 0 0,-3 1-688 0,3-1-128 15,-1 3-16-15,1 2-16 0,2-3-496 0,0 2-80 16,1 1-32-16,1 1 0 0,1 0-336 0,2-4 0 16,0-6-160-16,5 11 160 0,3-5-128 0,0 1 128 15,-1-1 0-15,3-3 0 0,0 1 0 0,-1-1 0 16,3-3 0-16,0-2 0 0,1 0 0 0,0-2 0 16,0-1 0-16,0-2 0 0,-3-1 0 0,-1-1 0 15,-1 0 0-15,-1 2 0 0,-2-2 0 0,-1 2 144 0,-2-3-144 16,-2 4 128-16,-2 2 80 0,-1-1 16 0,3 5 0 0,0 0 0 15,-8-2 304-15,-1 2 64 0,0 2 16 0,1 0 0 16,2 2-416-16,2 1-64 0,0 1-128 0,3 0 176 16,2 3-320-16,2 2-64 0,0-2-16 0,4 1 0 31,1-1-2272-31,1 1-448 0</inkml:trace>
  <inkml:trace contextRef="#ctx0" brushRef="#br2" timeOffset="-114462.08">10887 9117 10127 0,'0'0'448'0,"0"0"96"0,0 0-544 0,-2 8 0 16,-1 1 0-16,1 4 0 0,-2 4 3632 0,1 3 608 16,2 2 128-16,1 2 32 0,2 2-2400 0,1 2-464 15,1-2-112-15,1 2-16 0,0-2-704 0,2-3-160 16,1 1-32-16,-2-2 0 0,-1-1-512 0,1-2 0 15,-3-2 0-15,0 0 0 0,-3-1 0 0,1-2 128 16,1-2-128-16,-1-2 0 0,0-2 0 0,-1-8-176 16,0 0 0-16,0 0 0 15,0 0-656-15,0 0-144 0,0 0-32 0,0 0 0 16,0 0-304-16,4-5-64 0,0-1-16 0,-1-2 0 16,-1-1 592-16,1 1 112 0,0-3 32 0,0 2 0 0,1 0 656 0,2 1 0 15,-1 0 176-15,1 3-48 0,2 1 832 0,1 3 144 0,2 1 48 0,0 4 0 16,2-1 128-16,-1 2 48 0,-1 3 0 0,-1 1 0 15,-1 2-48-15,-1 0 0 0,-1-1 0 0,-4 1 0 16,0 0-112-16,-2-1-16 0,-2 0-16 0,-2 2 0 16,0-1-416-16,-3 1-80 0,-2 3 0 0,-2-2-16 15,-2 0-432-15,1 1-192 0,-1-1 160 0,-1-1-160 32,-3 1-1136-32,-1 0-320 0,-1 0-64 0,-2 2-15600 0</inkml:trace>
  <inkml:trace contextRef="#ctx0" brushRef="#br2" timeOffset="-114227.77">10130 9885 25791 0,'0'0'1152'0,"0"0"224"0,0 9-1104 0,-1 1-272 16,-1 1 0-16,1 5 0 0,1 4 2448 0,0 2 432 15,0 2 96-15,1 4 16 0,2 1-1600 0,1 1-320 16,0 3-64-16,1 3-16 0,-1 0-736 0,0 1-128 16,0-1-128-16,0-2 144 0,-1 1-336 0,3 0-64 15,-1-2 0-15,-1 0-16 16,0-1-1888-16,-2-2-368 0,1-2-80 0,0-4-7504 16,0-1-1488-16</inkml:trace>
  <inkml:trace contextRef="#ctx0" brushRef="#br2" timeOffset="-114071.42">10018 10398 30351 0,'0'0'656'0,"-2"-7"144"0,0-2 32 0,1 1 32 0,1 0-688 0,0 8-176 0,0 0 0 0,0 0 0 15,7-3 912-15,4 0 160 0,1 2 16 0,2 1 16 16,2 0-656-16,0 0-128 0,4-2-16 0,1 1-16 16,0 0-288-16,1-2 0 0,0 0 128 0,0 3-128 31,0-1-1408-31,2-1-352 0,-5-2-64 0</inkml:trace>
  <inkml:trace contextRef="#ctx0" brushRef="#br2" timeOffset="-113727.65">10465 10317 22463 0,'0'0'992'0,"0"0"208"0,0 0-960 0,0 0-240 16,0 0 0-16,0 0 0 0,5 8 720 0,2-2 112 15,0-2 0-15,3-1 16 0,1 1-80 0,2-4-32 16,0 1 0-16,0-1 0 0,2-1-288 0,-1-3-48 16,2-1-16-16,-1-2 0 0,1 1 0 0,-2-1 0 15,-2 0 0-15,0 0 0 0,-2-2-128 0,-1 1-48 16,-3 1 0-16,-2 1 0 0,-4 6 256 0,1-7 48 16,-2 1 16-16,-2 0 0 0,-1 1 336 0,-1 3 64 0,-2-2 16 0,-1 4 0 15,-2 1-64-15,-2 2-16 16,-2-1 0-16,0 3 0 0,1 3-304 0,-2 3-64 0,1-2-16 0,2 1 0 15,0 2-16-15,3 0 0 0,2 3 0 0,1 0 0 16,1-1-464-16,2 2 0 0,3-1 0 0,3 1 0 16,1 0-192-16,3-1-128 0,2-2-16 0,2 0-16 31,5 0-1088-31,0 0-224 0,1 2-32 0,2-5-16 16,5-1-1824-16,0-2-368 0</inkml:trace>
  <inkml:trace contextRef="#ctx0" brushRef="#br2" timeOffset="-113524.55">10971 10301 21183 0,'0'0'1888'0,"0"0"-1504"0,-9 0-384 0,-3 0 0 0,-1 4 2688 0,0-3 480 15,1 5 96-15,0-4 0 0,3 4-1264 0,0 1-256 16,1 2-48-16,2 3-16 0,2 0-896 0,1 0-176 16,3 1-32-16,4 0-16 0,0 0-432 0,1-1-128 15,3 1 0-15,3-2 0 0,3 0 0 0,-1-1-176 16,-1-2 32-16,-1-3 0 15,2-1-576-15,2 0-112 0,-1-1-32 0,-1-3 0 16,0-2-1872-16,0-2-368 0,-1-2-80 0,0-1-16 0</inkml:trace>
  <inkml:trace contextRef="#ctx0" brushRef="#br2" timeOffset="-113165.21">11179 10063 24879 0,'0'0'2208'0,"0"0"-1760"15,-5 7-448-15,1 4 0 0,0 1 1984 0,2 1 304 0,-2 2 64 0,1 4 16 16,2 0-896-16,1 5-160 0,1 2-32 0,1 0-16 16,-1 1-624-16,0-2-128 0,2 1-32 0,1-1 0 15,-2-2-144-15,2-2-16 0,3 0-16 0,-2-3 0 16,0-1-160-16,0-3-16 0,2-2-128 0,1 0 192 16,-2-4-64-16,1-2-128 0,-1 0 176 0,1-4-176 15,-1-2 208-15,-6 0-64 0,7-2-16 0,1-2 0 16,-1-3 0-16,1-1-128 0,-1-2 192 0,-1 1-64 15,1-2-128-15,-1 1 0 0,3 1 0 0,-2-3 0 16,-1 2 144-16,0 0-144 0,-1 3 160 0,-1-1-160 16,-2 1 400-16,-2 7-16 0,4-5 0 0,-4 5 0 15,0 0 16-15,6 3 0 0,-6-3 0 0,6 4 0 16,1 2-256-16,0 1-144 0,-1 0 160 0,0 3-160 0,1-1 0 0,0 1 0 16,1 2-128-16,0 0 128 15,-1-2-1296-15,0 2-160 0,3-4-16 0,-1 1-16 16,1 0-2176-16,-1-1-432 0</inkml:trace>
  <inkml:trace contextRef="#ctx0" brushRef="#br2" timeOffset="-112837.02">11668 10385 32415 0,'0'0'704'0,"-4"6"160"0,-1 3 32 0,1 3 16 0,2 1-720 0,0 1-192 16,0 1 0-16,0 2 0 0,1-3 1312 0,0 2 224 15,1-3 64-15,0-3 0 0,1 3-592 0,2-4-112 0,-2-1-32 0,2 0 0 16,-3-8-576-16,0 0-112 0,6 7-32 0,2-2 0 16,-8-5-144-16,9-3 0 0,0 1 0 0,-1-2 0 15,0-2 0-15,-2 0 0 0,1-1-144 0,-2 0 144 16,0-3-144-16,-1 0 144 0,0 0 0 0,-1-1-144 16,-1 2 144-16,2 0 0 0,0 0 0 0,0 2 0 15,0-2 0-15,0 1 192 0,0 3-64 0,0 0 0 16,1 0-128-16,-5 5 192 0,6-4-64 0,2 4 0 15,0 0 80-15,0 0 32 0,-2 4 0 0,2 1 0 16,0 3-48-16,1 1-16 0,-2 1 0 0,1 2 0 16,-1 1-176-16,1 1 0 0,-1 1 0 0,-2 0 128 15,0-2-128-15,0 2 0 0,2-1-192 0,2 0 192 16,-1-1-1584-16,0-2-192 0,-1-1-32 0,1-3-9984 16,0-2-2000-16</inkml:trace>
  <inkml:trace contextRef="#ctx0" brushRef="#br2" timeOffset="-112694.38">12069 10546 1839 0,'0'0'160'0,"0"0"-160"0,0 0 0 0,0 0 0 0,0 0 6528 0,0 0 1264 15,0 0 256-15,6 7 48 0,-6-7-6096 0,5 6-1216 16,0 1-240-16,2 1-48 0,-1-2-352 0,1-2-144 16,0 1 128-16,-1-1-9856 15,2-1-1984-15</inkml:trace>
  <inkml:trace contextRef="#ctx0" brushRef="#br2" timeOffset="-112538.2">12144 10333 11967 0,'0'0'1072'0,"0"0"-864"0,0 0-208 0,0 0 0 16,0 0 4256-16,0 0 800 0,0 0 176 0,4-6 16 15,0 1-4400-15,2 1-848 0,4 0-240 0,1 2-16 16,2 2-320-1,3 0-80-15,1 0-16 0,1 2 0 0,2 2-1696 0,2 0-320 16,0 0-80-16</inkml:trace>
  <inkml:trace contextRef="#ctx0" brushRef="#br2" timeOffset="-112272.29">12538 10308 25167 0,'0'0'1104'0,"0"0"240"0,0 0-1072 0,-8 4-272 16,2-2 0-16,-2 4 0 0,0-1 1536 0,1 0 256 15,1 0 64-15,-2 2 0 0,0 0-176 0,0 4-16 16,1-2-16-16,-1 1 0 0,-1 2-624 0,1 3-128 15,0 0-32-15,1 0 0 0,0 0-208 0,0 2-32 16,1 1-16-16,2 3 0 0,2-4-176 0,2 3-48 16,0-5 0-16,2 2 0 0,2-1-208 0,-1-2-48 15,3-2-128-15,0 0 192 0,1-4-192 0,1 1 144 16,2-1-144-16,-1-2 128 0,0-1 0 0,0 1-128 0,0-1 192 0,1 0-64 16,0-1-128-16,0 0 0 0,2-3 144 0,0 2-144 15,0-1 0-15,1-2-208 0,-2-2 16 0,1-1 16 31,3-2-1552-31,-2 0-320 0,-2-2-64 0,2 1-9968 0,-1-2-1984 0</inkml:trace>
  <inkml:trace contextRef="#ctx0" brushRef="#br2" timeOffset="-111959.72">12814 10415 16575 0,'0'0'1472'16,"-8"4"-1168"-16,1 0-304 0,7-4 0 15,-8 7 2304-15,0 1 416 0,0-3 80 0,8-5 16 0,-4 9-1600 0,2 1-304 16,2-10-64-16,-3 15-16 0,2 2-368 0,1-8-80 16,-2 2 0-16,2 2-16 0,0 0-160 0,-1 0-16 15,2 0-16-15,1-1 0 0,-1-1-176 0,0 0 160 16,2-1-160-16,1-1 160 0,1-1-160 0,0-1 0 16,-5-7 0-16,8 6-176 0,0 1 176 0,0-1 0 15,-2-2 0-15,1 1 0 0,-7-5 0 0,9 4 128 16,-1-1 0-16,0-2 0 0,-8-1 128 0,9 0 48 15,-2-1 0-15,1-2 0 0,-1-1-304 0,-1 2 160 16,1-3-160-16,1 1 128 0,-1-2-128 0,0 1-192 16,0 0 32-16,-2 0 16 15,-5 5-368-15,5-7-64 0,-1 1 0 0,1 1-16 16,0-1-2160-16,-1 1-416 0</inkml:trace>
  <inkml:trace contextRef="#ctx0" brushRef="#br2" timeOffset="-111600.06">12568 10327 29887 0,'0'0'1328'0,"0"0"272"0,-4 6-1280 0,0-1-320 15,0 1 0-15,0 5 0 0,0 0 912 0,2 4 128 16,-1 0 32-16,2 4 0 0,1 0 400 0,0 5 96 15,1-1 16-15,2 3 0 0,-1-2-784 0,2-1-160 16,1 1-16-16,2-1-16 0,-1 2-256 0,2-2-48 16,1 0-16-16,2-1 0 0,1-3-80 0,-1 1-16 15,2-2 0-15,0 0 0 16,2-1-960-16,-1-1-208 0,-1-2-48 0,1 1 0 16,1-2-2368-16,-2 0-496 0,0-2-80 0</inkml:trace>
  <inkml:trace contextRef="#ctx0" brushRef="#br2" timeOffset="-110692.21">12773 10404 8287 0,'0'0'368'0,"0"0"80"0,0 0-448 0,0 0 0 0,0 0 0 0,0 0 0 16,0 0 4592-16,0 0 832 0,0 0 160 0,0 0 48 15,-2 11-3440-15,2-2-672 0,0 1-144 0,0 2-32 16,2 1-416-16,-1 1-96 0,1 3 0 0,2 0-16 15,2 0-400-15,0 0-80 0,1-1-16 0,-1-2 0 16,1 2-128-16,0-2-48 0,1-2 0 0,1 0 0 16,1-2 32-16,-1-1 0 0,0 0 0 0,0-1 0 15,0 0-176-15,0-2 192 0,2 0-192 0,-1-1 192 16,-1-1-192-16,0-4 0 0,0 0 144 0,1 0-144 16,-3-3 0-16,1 1 0 0,0-4-160 0,-1 1 160 15,-1-1-224-15,1-1 64 0,-1-1 16 0,1-1 0 16,-2-1-16-16,0-1 0 0,-1 1 0 0,0-1 0 15,0 1 16-15,-2 0 0 0,0 2 0 0,-2-4 0 16,0 0 144-16,-2 1 0 16,1-1-144-16,0 3 144 0,-1 1-208 0,1 0 16 0,0 2 16 0,1-1 0 0,0 7 176 0,0 0 0 15,0 0 0-15,0 0 0 0,0 0 304 0,0 0 32 16,-1 9 16-16,-1 3 0 0,2 1 160 0,0 3 48 16,0-1 0-16,2 2 0 0,0 0-224 0,1 0-32 15,-1-1-16-15,2-1 0 0,1 0-288 0,2-2 0 16,1-2 128-16,0 0-128 0,1-1 0 0,1-3 0 15,2-3 0-15,-2 1 0 0,1-1-144 0,-1-3-48 16,1-1 0-16,-1-1 0 0,2 0 64 0,-2-2 0 16,1-4 0-16,-1 1 0 0,-1-1 128 0,0 1-208 15,0-2 80-15,1-1 128 0,-1 0-192 0,-1-3 192 0,-2 0-160 0,1 1 160 16,-1-2 0-16,-1 0 0 0,-1 1 0 0,0-1 0 16,-1 0 0-16,-2 2 0 0,0-2 128 0,-1 0-128 15,-2 3 336-15,-1-3-32 0,1 2-16 0,-4 2 0 16,1-1 224-16,-1 3 32 0,-1 1 16 0,1 2 0 15,-1 1-112-15,1 3 0 0,-2 3-16 0,1 3 0 16,1 5 144-16,0-2 16 0,1 3 16 0,1 3 0 16,0 0-256-16,3 2-48 0,2-1-16 0,1 3 0 15,0-1-160-15,4 0-128 0,-3-7 144 0,5 2-144 16,1 0 0-16,2 0 0 0,1-5 0 0,2 1-160 16,3-1-1520-16,0-2-304 0,1-1-64 0,2-3-16 15,2-1-1648-15,1-1-336 0</inkml:trace>
  <inkml:trace contextRef="#ctx0" brushRef="#br2" timeOffset="-110362.49">13709 10391 28095 0,'-4'-18'1248'0,"0"8"256"0,-1-2-1200 0,-2-1-304 16,-2-2 0-16,-2 4 0 0,-2-2 832 0,0-2 96 16,-2 2 32-16,6 7 0 0,-2 1 224 0,-1-1 48 15,2 5 16-15,1 1 0 16,1 3-1120-16,2-1-128 0,0 3-192 0,2 3 32 0,3 1 464 0,1 2 80 15,0-2 32-15,4 4 0 0,1 0-224 0,3 3-64 0,3-3 0 0,7 4 0 16,-1-3-128-16,1 2 0 0,0-3 0 0,0 0 0 16,1-2 0-16,-2 1 0 0,-2-1 0 0,0 0 0 15,-4 1 240-15,1 1 16 0,-4-1 0 0,0 0 0 16,-3-1 864-16,-2-3 176 0,-2 1 48 0,-1 0 0 16,-1 1-272-16,-2 1-48 0,-2 0-16 0,-2 0 0 15,-2 0-128-15,-1 1-32 0,-3-1 0 0,-2 2 0 16,0 0-288-16,-2 0-64 0,0-1-16 0,1 0 0 15,2 0-176-15,-1-3-48 0,2-3 0 0,0 1 0 16,2-5-848 0,2 0-176-16,1 0-48 0,8-2-14272 0,0 0-2848 0</inkml:trace>
  <inkml:trace contextRef="#ctx0" brushRef="#br1" timeOffset="162566.94">4794 17782 8287 0,'0'0'368'0,"0"0"80"0,0 0-448 0,0 0 0 0,-2 10 0 0,1-2 0 15,0 1 2512-15,1 2 432 0,0 1 64 0,1 1 32 16,0 1-1760-16,2 2-336 0,0 1-80 0,1 2-16 15,-2 2-80-15,1-2 0 0,1 0-16 0,0 3 0 16,0 1-240-16,-1 1-32 0,3-1-16 0,-2 1 0 16,-2 1-192-16,2 5-32 0,-1-2-16 0,-2 0 0 15,0-5-96-15,-1-2 0 0,0-3-128 0,-1-1 192 16,0 0-192-16,-2-4 176 0,-2-2-176 0,0-1 160 16,-3 0-32-16,0-2-128 0,-1-1 192 0,0-2-64 15,-2 0 0-15,2-2-128 0,0-2 192 0,-1-2-64 0,-1-3-128 16,1-1 0-16,-1-2 0 0,1 1 0 0,-2-6 0 0,2 0-144 15,-1-1 144-15,1 0 0 0,1 0-176 0,1-1 176 16,1-5-160-16,1 1 160 0,1 0-144 0,0 0 144 16,1-1-128-16,0 1 128 0,1 0 0 0,2 0 0 15,-1-2 0-15,2 2-128 0,0 4 128 0,0-1 0 16,0 3 0-16,2 2-128 0,-1 1 128 0,0 1 0 16,3 2 0-16,-4 6 128 0,0 0 64 0,8-3 32 15,0 2 0-15,2 2 0 0,-1 4 160 0,1 4 16 16,-1 4 16-16,0 3 0 0,0 1 256 0,1 2 48 15,2 4 16-15,2 0 0 0,1 2-176 0,0 0-48 16,1-2 0-16,0 1 0 0,-2-2-160 0,0-1-32 16,2-1-16-16,-3 0 0 0,1-3-160 0,2-1-16 0,0-2-128 0,1-1 192 15,1-1-192-15,0-2 0 0,0-2 128 0,1-2-128 16,-1-2 0-16,2-1 0 0,-1-3-192 0,1-1 192 31,2-2-656-31,0-1-32 0,0 0 0 0,2-2-9632 0,0-2-1936 0</inkml:trace>
  <inkml:trace contextRef="#ctx0" brushRef="#br1" timeOffset="163473.26">5974 17727 4607 0,'0'0'192'0,"0"0"64"0,-3 8-256 0,2 4 0 0,2 3 0 0,2 4 0 16,1-1 4032-16,-1 0 768 0,3 0 160 0,1 2 32 16,4 0-3488-16,-1-1-688 0,2-1-144 0,-1-1-32 15,-1 0-304-15,0-2-64 0,-2-2-16 0,3 1 0 16,-1-4-256-16,0 1 0 0,0-2 128 0,-3-3-128 16,1-2 128-16,-8-4-128 0,0 0 144 0,0 0-144 0,0 0 448 0,0 0-16 15,0 0 0-15,2-6 0 0,-4-3-432 0,0-2 0 16,-2-2-224-16,0 0 80 0,-1-2 144 0,-2-1 0 15,1-4 160-15,-4 0-160 0,4-4 128 0,-3-2-128 16,-3-3 0-16,2 2 0 0,-1-3 0 0,2 3 0 16,1-1 0-16,2 1 0 0,-1-1 0 0,3 4 0 15,0 0 0-15,2 3 0 0,-1-1 0 0,2 4-128 16,1 2 128-16,1 2 0 0,0 1 0 0,3 4 0 16,2 1 0-16,0 3 0 0,1 1 352 0,0 1-32 15,0 1 0-15,1 2 0 0,0 0-32 0,-1 1-16 16,-7-1 0-16,10 5 0 0,-3 0 144 0,0 3 32 15,-1 0 0-15,0 1 0 0,-2-1 0 0,-1 2 16 16,0 2 0-16,-2 0 0 0,1 1-112 0,-1 0-32 0,-1 0 0 16,-1 0 0-16,-2-1-176 0,2-1-144 0,-2 1 192 0,2 0-192 15,-2-3 0-15,1 0 0 0,-1 0 0 0,0-1 0 16,1-1 0-16,2-7-192 0,0 0 0 0,0 0 0 31,0 0-224-31,0 0-32 0,0 0-16 0,0 0 0 16,0 0-96-16,0 0-16 0,0 0 0 0,0 0 0 0,10 4 432 0,1-2 144 0,0-2 0 0,2 3-144 15,1 1 16-15,1 1 0 0,1-3 0 0,1 2 0 16,0 0 128-16,-2 2 0 0,2-1 0 0,-1 0 128 16,0-1 288-16,-3 2 64 0,-3 1 16 0,-2-1 0 15,-2-3 528-15,0 2 96 0,-4 2 32 0,-3-1 0 16,-3 1 256-16,-1 2 48 0,-3-1 16 0,-2 1 0 16,-1-1-512-16,-2 1-80 0,-1 0-32 0,1-1 0 0,0-2-464 15,1 0-80-15,-4-1-32 0,3 0 0 0,0-2-272 0,0 0 0 16,0-3-176-16,1-2 176 15,2 1-1856-15,1-1-272 0,0 1-48 0,1-4-15424 16</inkml:trace>
  <inkml:trace contextRef="#ctx0" brushRef="#br1" timeOffset="173929.3">4903 17040 11231 0,'0'0'496'0,"0"0"96"0,0 0-464 0,0 0-128 0,0 0 0 0,0 0 0 16,0 0 1584-16,0 0 288 0,0 0 64 0,0 0 16 15,0 0-224-15,0 0-64 0,0 0 0 0,7 0 0 16,-1-5-432-16,0 2-80 0,1 1-32 0,0-1 0 16,-1-1-368-16,2 0-80 0,0 2-16 0,0-4 0 15,0 3-192-15,3-1-32 0,0-3-16 0,-1 2 0 16,1 0-224-16,-1 0-32 0,1-1-16 0,0 1 0 15,-2 1-144-15,1-1 0 0,-4 4 0 0,1-3 128 16,-1 1-128-16,-6 3 0 0,7-2 144 0,-7 2-144 16,0 0 176-16,0 0-48 0,0 0 0 0,0 0 0 15,0 0 192-15,1 9 16 0,-1-2 16 0,-1 5 0 16,-2-3-176-16,-1 3-48 0,-1 0 0 0,0 1 0 0,1-1 0 16,-1 1-128-16,-1 0 192 0,2-2-64 0,2 0-128 0,-1-1 160 15,1-3-160-15,2-7 160 0,0 0-160 0,0 8 0 16,0-8 0-16,0 0 0 0,0 0 0 0,6 5 0 15,2-1 0-15,0-4 0 0,1-3 0 0,0-2 0 16,1 0 0-16,1-1 0 0,-1-1-272 0,2-1 64 16,2 0 16-16,-1 1 0 0,2 1 0 0,-4 1 0 15,-1-4 0-15,-1 2 0 0,0 3 192 0,-3 0 0 16,-6 4 0-16,6 0 0 0,-6 0 0 0,0 0 0 16,4 8 0-16,-3 3 0 0,-2 0 160 0,-2 2 32 15,-2 2 0-15,-2 0 0 0,-1 2 112 0,-1 1 16 16,0 1 16-16,0 0 0 0,-1 0 112 0,0-1 32 15,3 0 0-15,-1 0 0 0,1-2-192 0,2 1-32 0,1-1-16 0,3-3 0 16,0-2-240-16,2-3 0 0,-1-8 0 0,6 7 0 16,2-3 0-16,1-3-128 0,2-2 128 0,2-3-208 31,4-2-304-31,-2 0-48 0,0-2-16 0,0 0 0 16,1-2-32-16,-2-1-16 0,1 0 0 0,-2-1 0 0,0 0 304 0,-3 2 64 0,-1 1 16 0,-1 1 0 15,-1 1 240-15,-2 2 0 0,-5 5 0 0,0 0 0 16,0 0 0-16,0 0 256 0,-3 8-48 0,-1 1-16 15,-1 3 256-15,-1 2 32 0,-2 2 16 0,-1 1 0 16,0 2 48-16,-1-2 16 0,1 3 0 0,0-5 0 16,1 2-112-16,2 0-32 0,-1-2 0 0,3 0 0 15,2-4-224-15,0-1-64 0,1 1 0 0,2-2 0 0,3-3-128 0,3 1-144 16,3-3 144-16,1-2-208 0,-1-2-112 0,2-1-32 16,0-2 0-16,-1-1 0 15,2-1-160-15,-1-1-16 0,-3-1-16 0,0 1 0 16,1-2-64-16,-3 1-16 0,0 1 0 0,-2-1 0 0,-1-1 448 0,-4 8 176 15,0 0-128-15,0 0 128 0,0 0 0 0,0 0 176 16,0 0-16-16,-4 8 0 0,-1-1 208 0,-3 1 32 16,2 2 16-16,-2 3 0 0,1 3-96 0,-1 1 0 15,-1 0-16-15,1-2 0 0,2 0-32 0,1-1 0 16,2 0 0-16,3-1 0 0,1-4-272 0,2-1 0 16,2 0 0-16,3-3 0 0,-8-5 0 0,8 4 0 15,1-1 0-15,1-3 0 16,1-3-448-16,-1 1 16 0,-1-2 0 0,1 0 0 15,-1 0-96-15,0-1-32 0,-1-1 0 0,-3 1 0 0,1 1 320 0,-6 4 64 0,0 0 16 0,0 0 0 16,0 0 160-16,0 0 128 0,0 0-128 0,-2 9 176 16,-2 2 384-16,0 1 80 0,-1 1 0 0,-1 0 16 15,0 0-192-15,-1 0-32 0,1 0-16 0,1 0 0 16,2 0 144-16,-1-4 16 0,2 0 16 0,0-1 0 16,2-8-592-16,3 8-240 0,1-2 16 0,-4-6 0 15,8 6 224-15,1-3-192 0,0-3 192 0,0-2-192 16,3-1-336-16,-1-1-64 15,1 0-16-15,0-1 0 0,-2-3 96 0,1 2 0 16,-2 2 16-16,-1-3 0 0,-3 2 336 0,-5 5 160 0,0 0-160 0,0 0 160 0,0 0 0 0,0 0 0 16,0 0 208-16,0 0-64 0,-5 7 368 0,0 2 64 15,-1 3 0-15,0-1 16 0,-2 2-112 0,1-1-32 16,1-1 0-16,1-1 0 0,1-2-192 0,1 1-32 16,2-1-16-16,1-8 0 0,0 0-208 0,0 0 0 15,5 6 0-15,-5-6 0 0,8 3 0 0,0-3 0 16,1-1-144-16,-1-2 144 0,0-1-400 0,-1-1 16 15,1-2 0-15,0 1 0 0,-2-1 112 0,1 1 16 16,-2 1 16-16,-5 5 0 0,0 0 240 0,0 0 0 16,0 0 0-16,0 0-144 0,0 0 400 0,2 7 64 15,-2 4 32-15,0 2 0 0,0 2 224 0,0 1 64 16,0 0 0-16,0-2 0 0,0-1-16 0,1-1 0 16,1 0 0-16,4-2 0 0,0-1-480 0,2 0-144 0,0-1 0 15,2-3 0 1,3-1-1680-16,3-2-448 0,1-4-96 0</inkml:trace>
  <inkml:trace contextRef="#ctx0" brushRef="#br0" timeOffset="186797.19">13010 16314 14735 0,'0'0'1312'0,"0"0"-1056"16,0 0-256-16,0 0 0 0,0 0 1824 0,0 0 304 15,0 0 64-15,0 0 16 0,0 0-640 0,9 4-128 32,1 1-32-32,3 0 0 0,-2 1-128 0,2 1-48 0,0 3 0 0,3-3 0 0,2 2 48 0,0 4 0 15,0-2 0-15,3 2 0 0,1 1-320 0,2 2-64 16,1 1-16-16,-1 1 0 0,0 0-80 0,2 2-16 16,3 1 0-16,1 0 0 0,-3 0-208 0,-1-5-64 15,-1 1 0-15,0-1 0 0,1 0-160 0,-2 1-32 16,1 0-16-16,0 0 0 0,-3-4-128 0,0 1-32 15,0-1 0-15,-1-1 0 0,0-1-144 0,-1 1 0 0,-2 0 0 16,0 0 128-16,-1-6-128 0,0 2 0 0,-3 1 0 16,2-1 0-1,0 0-1152-15,-2 0-224 0,2-1-32 0,-3 3-16 16,-2-1-1168-16,1-3-224 0,1-1-64 0,-2 2-12544 0</inkml:trace>
  <inkml:trace contextRef="#ctx0" brushRef="#br0" timeOffset="188800.08">13915 16838 12783 0,'0'0'560'0,"0"0"128"0,0 0-560 0,0 0-128 15,0 0 0-15,0 0 0 0,0 0 1520 0,0 0 272 0,-2 7 48 0,2-7 16 16,0 0-352-16,0 0-64 0,0 0-16 0,0 0 0 16,0 0-384-16,0 0-80 0,0 0 0 0,0 0-16 15,0 0-128-15,0 0-32 0,0 0 0 0,0 0 0 16,0 0 48-16,0 0 0 0,0 0 0 0,0 0 0 16,0 0 64-16,0 0 32 0,0 0 0 0,0 0 0 15,0 0-320-15,8 1-64 0,-8-1-16 0,9-1 0 16,3-5-176-16,0 2-32 0,1-2-16 0,1-1 0 15,2 1-176-15,-1-2-128 0,4-1 144 0,-2-1-144 16,0-1 192-16,1-1-64 0,0-1-128 0,3-2 192 16,0 0 48-16,0 1 0 0,-1 1 0 0,1 3 0 15,1-5 48-15,2 6 16 0,-1-1 0 0,1 1 0 16,-2-1-96-16,0 3-16 0,2-4 0 0,-2 2 0 0,4 0 0 0,-1 1-16 16,-2-2 0-16,-1 1 0 0,-1-1-16 0,1 0 0 15,-2 0 0-15,-3-1 0 0,-2-1-160 0,0 2 160 16,-1 1-160-16,-1 1 160 0,-1-1-32 0,0 1 0 15,-1 2 0-15,0 0 0 0,-2 0 0 0,-1 1-128 16,0-1 192-16,-1 1-64 0,1 0-128 0,-1 1 128 16,-2 0-128-16,-5 4 128 0,6-5 128 0,0 1 0 15,-6 4 16-15,5-5 0 0,-5 5-272 0,0 0 0 16,0 0 0-16,0 0 0 0,5-4 0 0,-5 4 0 16,7-4 128-16,-7 4-128 0,0 0 0 0,0 0 0 15,0 0 0-15,6-3 0 0,-6 3 0 0,0 0 0 16,0 0 0-16,0 0 0 0,5-4 0 0,-5 4 0 15,0 0 128-15,7-2-128 0,-7 2 0 0,0 0 128 0,6-3-128 0,-6 3 0 16,7-2 128-16,-7 2-128 0,0 0 0 0,6-3 0 16,1 3 160-16,-7 0-160 0,6-4 128 0,-6 4-128 15,8 0 256-15,0 0-48 0,0 0 0 0,0 1 0 16,0 2-208-16,1-3 144 0,0 3-144 0,4-1 128 16,-1 2-128-16,2 1 0 0,3 2 0 0,1 2 0 15,3-1 144-15,1 2-144 0,0 2 160 0,2 1-160 16,1 1 192-16,-1 2-64 0,2-3-128 0,-1 1 192 15,0 2-48-15,-2-3-16 0,0-3 0 0,0 4 0 16,-2-7-128-16,0 2 0 0,0-1 0 0,-2-1 128 16,1-2-128-16,-1-1 0 0,0-1 0 0,-1 0 0 15,-1 1-1088-15,-2 2-128 0,1-5-48 0,0 2 0 16,2-1-944-16,-2 1-192 0,-2-1-32 0,2 1-16 16,-3-2-1664-16,-2 1-336 0</inkml:trace>
  <inkml:trace contextRef="#ctx0" brushRef="#br0" timeOffset="189300.12">14608 15959 2751 0,'3'-13'256'0,"-2"7"-256"0,-1-1 0 0,0 7 0 0,4-6 5680 0,-4 6 1088 15,0 0 208-15,0 0 64 0,0 0-4672 0,0 0-944 16,0 0-176-16,8 5-32 0,-2 3-176 0,0 5-16 16,-1 1-16-16,0 3 0 0,0 3-592 0,0 2-112 15,1 0-32-15,-2 5 0 0,-2 1-272 0,2 0 128 16,1 0-128-16,-1 1 0 0,-1 1 0 0,1-3 0 16,0-1 0-16,0-1 0 15,-2-4-608-15,1-3-176 0,-1-1-48 0,1-3-9664 16,0-2-1952-16</inkml:trace>
  <inkml:trace contextRef="#ctx0" brushRef="#br0" timeOffset="189518.75">14795 15910 18431 0,'0'0'1632'0,"0"0"-1312"0,0 0-320 0,-2 6 0 15,0 1 3072-15,0 5 560 0,4 2 96 0,-2 2 32 16,0 2-2288-16,1 1-464 0,0 2-96 0,3 8-16 16,0 1-448-16,1 0-80 0,1 0-32 0,-1 0 0 15,1 1-336-15,-1-2 0 0,1-2-192 0,0-2 64 16,1-2-2048-16,-2-4-384 0,0-4-96 0,0-2-10672 16</inkml:trace>
  <inkml:trace contextRef="#ctx0" brushRef="#br0" timeOffset="189893.8">14666 15197 20271 0,'-14'-17'896'0,"8"9"192"0,-3 0-880 0,0 2-208 16,0-1 0-16,-1 3 0 0,1 2 2832 0,-1 2 528 15,-2 1 96-15,2 5 32 0,1 6-2224 0,-1 1-448 16,1 3-96-16,2 2-16 0,-1 8-448 0,3 0-112 0,3 5-16 0,4-1 0 16,0 0-128-16,5-1 0 0,2 0 0 0,2-2 0 15,0-1 0-15,1-2 0 0,2-7 0 0,2-2 0 16,-1-2 272-16,4-2-16 0,0-3-16 0,2-3 0 16,0-4 272-16,1-2 48 0,-1-2 16 0,0-3 0 15,-2-5 48-15,-1-2 16 0,1 0 0 0,-2-5 0 16,-3-3 64-16,-2 0 0 0,-3-1 16 0,-3-1 0 15,0-3-96-15,-4-1-32 0,-3 0 0 0,-2 1 0 16,-2 3-240-16,-3-1-48 0,-2 2-16 0,-2 1 0 16,-2 0-160-16,-3 2-128 0,-1 2 192 0,-1 2-192 15,2 4-176-15,0 1-144 0,-1 4-16 0,1 3-16 16,0 5-1360-16,3 2-272 0,1 2-48 0,2 5-10352 16,2 2-2080-16</inkml:trace>
  <inkml:trace contextRef="#ctx0" brushRef="#br0" timeOffset="192572.44">13859 16885 10127 0,'0'0'896'0,"0"0"-704"0,0 0-192 0,0 0 0 0,0 0 3008 0,0 0 576 0,0 0 128 0,0 0 0 16,0 0-1536-16,0 0-304 0,0 0-64 0,0 0-16 15,0 0-96-15,0 0-32 0,0 0 0 0,1-4 0 0,-10 8-384 16,1 1-96-16,1 3-16 0,-3 2 0 0,-3 1-208 0,-3 3-64 15,1 2 0-15,-6 6 0 0,-1 2-320 0,-1 0-80 16,0 4-16-16,-1-4 0 0,1 1-176 0,0 0-48 16,-1 0 0-16,2 0 0 0,1-2-112 0,1 2-16 15,2-2-128-15,1-3 192 0,-1-1-192 0,2 0-208 16,3-1 32-16,3-1 16 16,0-3-736-16,3-1-160 0,3-1-32 0,4-2 0 15,3 1-2480-15,2-2-496 0,4-1-96 0</inkml:trace>
  <inkml:trace contextRef="#ctx0" brushRef="#br0" timeOffset="192964.33">13873 16871 10127 0,'-7'1'896'0,"1"2"-704"15,-1-1-192-15,7-2 0 0,-5 4 3664 0,0 3 704 16,1-3 144-16,4-4 32 0,0 9-2320 0,3-2-464 15,0 4-96-15,3 1 0 0,2-3-448 0,2 4-64 16,3 2-32-16,1 2 0 0,2 2 144 0,1-2 16 16,1 3 16-16,0 4 0 0,2 1-272 0,0-2-64 15,-2 2-16-15,0 0 0 0,0-1-432 0,2 3-64 16,-1 1-32-16,-2-3 0 0,-2 1-208 0,-1 0-32 16,2-1-16-16,-1-2 0 0,1 0-160 0,0-3 0 15,-1 1 0-15,1-1 0 16,-2-2-1344-16,2 2-192 0,0-2-32 0,-1 0-11248 15,1 0-2256-15</inkml:trace>
  <inkml:trace contextRef="#ctx0" brushRef="#br0" timeOffset="204661.33">12093 16830 18431 0,'-8'-8'1632'0,"-2"1"-1312"0,-2-5-320 0,3 3 0 0,1 1 2080 0,3 0 352 0,1-4 64 0,3-1 0 15,1-1-1872-15,1-2-384 0,4 1-80 0,5-1-16 16,1 0 496-16,4 2 112 0,3 1 16 0,1 1 0 16,2 1-320-16,4 1-48 0,2 7-16 0,1-3 0 15,-2 5-256-15,1 2-128 0,2 5 0 0,-3 1 128 16,-1 5-128-16,-2 2 0 0,-2 2 144 0,-1 2-144 0,-3 2 272 0,-2 2-16 15,1 2 0-15,-3 2 0 0,-3-2 160 0,-3 2 32 16,-3-1 0-16,-3 0 0 0,-2 1 48 16,-2 0 16-16,1 0 0 0,-5 2 0 0,-2-2-304 0,-1 1-48 15,-3 3-16-15,-2-1 0 0,1-6-144 0,-3 1 192 16,-3-3-192-16,-1-2 192 0,-1 1-192 0,0-5 0 16,1-2 144-16,0-2-144 0,1-5 0 0,1-3 128 15,1 1-128-15,2-7 0 0,3-1 0 0,2-5 0 16,0 0 0-16,3-3-128 0,3-1 128 0,3-1 0 15,0-2 0-15,4 1 0 0,1-1 160 0,3 0 64 16,-1-1 16-16,1 3 0 0,2 2 304 0,3 3 64 16,0 0 16-16,2 4 0 0,2 2-32 0,2 3 0 15,1 3 0-15,3 2 0 0,1 3-240 0,1 2-48 0,2 2-16 16,3 0 0-16,-2 1-160 0,0 0-128 0,2 1 192 0,2 1-192 31,2 0-640-31,0 1-256 0,2 1-32 0,1 1-11664 0,3-2-2320 0</inkml:trace>
  <inkml:trace contextRef="#ctx0" brushRef="#br2" timeOffset="-211025.32">21068 14070 22047 0,'0'0'976'0,"0"0"208"0,0 0-944 0,0 0-240 16,0 0 0-16,0 0 0 0,0 0 816 0,0 0 112 16,0 0 32-16,12 20 0 0,-12-20-400 0,0 0-80 0,0 0-16 0,1 10 0 15,-1 1-80-15,1 0-32 0,1 1 0 0,-2 4 0 16,0-2 144-16,0 4 16 0,-2 1 16 0,0 0 0 16,-1 3 16-16,-1 2 0 0,0-5 0 0,0 2 0 15,-1 3-80-15,0-1-16 0,-1 2 0 0,-2-2 0 16,0 1 0-16,-1-3-16 0,-2 1 0 0,-2-4 0 15,2 2-432-15,-1-1 0 0,1 0-224 0,1-2 80 16,0-1 384-16,-1-4 80 0,1 0 0 0,-1-2 16 16,2-1-336-16,1-2 0 0,-1-4-160 0,3-1 160 15,0 0-544 1,0-5 0-16,6 3 0 0,-4-4 0 0,-3-6 0 0,4-2 0 16,0-3 0-16,3-1 0 0,1-1 544 0,-1-2-128 0,2 1 128 0,0 0 0 15,2 0-128-15,0 2 128 0,1-1-192 0,0 1 192 16,-1 2 0-16,3 0 0 0,-1 1 160 0,1 1-32 0,-2 3 320 15,0 2 80-15,3 2 16 0,-1 1 0 0,-7 4 80 0,0 0 16 16,7-2 0-16,-7 2 0 0,10 1 16 0,-4 3 16 16,2 1 0-16,-2 1 0 0,1 2 16 0,-2 1 0 15,-1 2 0-15,0 2 0 0,3 0-192 0,-1 1-48 16,1 2 0-16,0-3 0 0,1 3-208 0,0-2-48 16,0-1-16-16,1-3 0 0,0 3-176 0,2-2 0 15,0-1 0-15,2 1 0 16,2-3-400-16,0-1-112 0,4-1-32 0,0-3-11984 15,2 0-2384-15</inkml:trace>
  <inkml:trace contextRef="#ctx0" brushRef="#br0" timeOffset="-191790.11">26016 16946 14687 0,'0'0'640'0,"0"0"144"0,0 0-624 0,0 0-160 15,0 0 0-15,0 0 0 0,0 0 1264 0,0 0 208 16,0 0 64-16,0 0 0 0,0 0 96 0,0 0 32 16,0 0 0-16,0 0 0 0,0 0-224 0,0 0-32 15,4-1-16-15,1-4 0 0,-1 0-240 0,-4 5-32 16,8-4-16-16,-1 0 0 0,1 1-112 0,1-1-32 0,2 2 0 16,0-1 0-16,3 2-64 0,1-2 0 0,-1-1-16 0,2 0 0 15,4 2-240-15,3-5-64 0,3 1 0 0,2-1 0 16,0-1-128-16,2 0-16 0,2 1-16 0,0 0 0 15,2-3-160-15,0 2-48 0,1 0 0 0,3 0 0 16,1-1-80-16,9-4-128 0,-3 3 176 0,-4-2-176 16,-2 4 128-16,1-1-128 0,1-3 0 0,-4 3 0 15,-11 0 0-15,0 1 0 0,-1-1 128 0,-2 1-128 16,-1 0 0-16,-1 1 0 0,0-1 128 0,-3 1-128 16,4-1 0-16,-3 1 128 0,-4 0-128 0,0-1 0 15,-4 2 144-15,-1 1-144 0,1 1 0 0,-2-2 144 16,-1 2-144-16,-1 1 0 0,-3-3 0 0,1 2 128 15,-5 4-128-15,5-2 128 0,0-2-128 0,-5 4 128 16,8-3-128-16,-8 3 0 0,4-4 0 0,1 0 128 16,-5 4-128-16,0 0 0 0,7-2 144 0,1 1-144 0,-8 1 144 0,7 1-144 15,1-1 192-15,0 0-192 0,1 1 240 0,0 0-64 16,0 2-16-16,3-2 0 0,0 3-16 0,2 0 0 16,3 0 0-16,0 1 0 0,1 2 16 0,2 1 0 15,2 1 0-15,2-1 0 0,0-1 0 0,4 3 0 16,-7-1 0-16,1 0 0 0,1 3 16 0,3-3 0 15,0 1 0-15,2-1 0 0,-1 2-16 0,1-1 0 16,-1 1 0-16,11 3 0 0,-4-2-160 0,-3 1 192 16,-2-3-192-16,-2 1 192 0,2-2-192 0,-2 1 160 15,-2 0-160-15,1 1 160 0,-3-2-160 0,0-1 0 16,-3 0 0-16,-1-2 128 0,-1 1-128 0,0-2 0 0,-4 0 0 0,0 2 0 16,-1-5-144-16,0 2-16 0,0 0 0 0,0 1 0 31,-3-2-432-31,1 0-96 0,-2-1-16 0,-2-1 0 15,1 5-1024-15,-8-6-224 0,0 0-32 0,0 0-16 16,0 0-752-16,0 0-160 0,0 0-32 0</inkml:trace>
  <inkml:trace contextRef="#ctx0" brushRef="#br0" timeOffset="-190961.91">27085 16095 2751 0,'1'-12'128'0,"-1"12"16"0,4-6-144 0,0 1 0 16,-2-2 0-16,1 0 0 0,0 1 5184 0,-1 1 992 16,1 0 208-16,-3 5 32 0,0 0-3408 0,4-6-704 15,0 2-128-15,-4 4-16 0,0 0-688 0,0 0-128 16,0 0-16-16,0 0-16 0,6 7-368 0,-1 5-80 16,-2 1-16-16,0 2 0 0,-2 2-336 0,0 2-80 15,-1 0-16-15,0 3 0 0,-1 0-48 0,0 3-16 0,-2 1 0 0,2 0 0 16,-2 0-160-16,1 0-48 0,-1 1 0 0,0 0 0 15,1-1-144-15,-2-1 0 0,0 0 0 0,0-1 128 16,3 0-128-16,-2-2 0 0,2-2-160 0,-1-1 160 31,1-3-464-31,0-1 0 0,0-2 0 0,-1-1 0 16,2-1-1648-16,0-1-320 0,0-1-64 0,3-1-8688 0,-3-8-1744 0</inkml:trace>
  <inkml:trace contextRef="#ctx0" brushRef="#br0" timeOffset="-190727.65">27385 16078 25503 0,'1'-12'1136'0,"-1"12"224"0,4-4-1088 0,-4 4-272 16,2-6 0-16,-2 6 0 0,0 0 1472 0,0 0 224 15,0 0 48-15,0 0 16 0,0 0-432 0,0 8-96 16,0 3-16-16,-1 1 0 0,1 4-672 0,-3 2-144 15,0 3-16-15,-1 1-16 0,-2 2-80 0,1 3-16 16,0-1 0-16,1 1 0 0,0 2-112 0,0-2-32 16,0 3 0-16,0-2 0 0,2-3-128 0,-1-1 0 15,2-1 0-15,0-3 0 0,-1-1-192 0,2-2-64 16,2-7 0-16,0-1-16 16,-2-9-2096-16,0 0-432 0,0 0-80 0</inkml:trace>
  <inkml:trace contextRef="#ctx0" brushRef="#br0" timeOffset="-190290.02">27327 15336 17503 0,'-9'-5'1552'0,"0"1"-1232"0,-1 0-320 0,-1 4 0 16,1 0 2512-16,-1 1 448 0,0 5 96 0,-1 0 16 16,-3 6-1520-16,2 2-288 0,0 6-64 0,2 3-16 15,-2 5-608-15,2 3-128 0,3 3-32 0,3-7 0 0,1 1-288 0,3 2-128 16,1-2 0-16,3 2 128 0,0-2-128 0,4-2 0 16,1 0 0-16,2-7 0 0,2 0 0 0,2-4 240 15,2-2-64-15,1-4-16 0,1-2 224 0,3-2 32 16,1-5 16-16,2-2 0 0,-5-4 384 0,2 0 80 15,-1-5 0-15,-2-2 16 0,-1-2 0 0,-3-1 0 16,-1-2 0-16,-1-2 0 0,-2-1-336 0,-3 1-64 16,-3-3 0-16,-3-7-16 0,-4 6-192 0,-2 0-48 15,-3 1 0-15,-1 2 0 0,-2 1-80 0,-2 2-32 16,-2 1 0-16,-2 3 0 0,-4 1-144 0,2 0 0 16,-1 2-160-16,1 5 160 15,-1-1-640-15,3 3-16 0,3 2-16 0,0 3 0 16,0 4-2320-16,1-1-464 0</inkml:trace>
  <inkml:trace contextRef="#ctx0" brushRef="#br0" timeOffset="-189758.82">28514 16790 9215 0,'0'0'816'0,"0"0"-656"0,0 0-160 0,0 0 0 16,0 0 2528-16,0 0 480 0,9-5 80 0,-9 5 32 15,0 0-880-15,0 0-160 0,10-3-32 0,-10 3-16 16,11 3-144-16,-11-3-32 0,0 0 0 0,5 10 0 16,-1 3-560-16,0 4-112 0,0 3-32 0,-1-1 0 15,0 1-240-15,0 1-48 0,-3-1-16 0,1 1 0 16,0 0-432-16,-1 3-96 0,0 2 0 0,0 0-16 15,-1 0-304-15,1 1 0 0,0-1 0 0,1-1 0 16,-1-3-512-16,4-1-96 0,-1-5-32 16,1-3 0-16,1-1-1856 0,1-5-368 0,-6-7-80 0</inkml:trace>
  <inkml:trace contextRef="#ctx0" brushRef="#br0" timeOffset="-189524.4">28750 16729 22575 0,'0'0'992'0,"0"0"224"0,0 0-976 0,0 0-240 16,6-8 0-16,-6 8 0 0,0 0 1184 0,0 0 192 15,0 0 32-15,0 0 16 0,7 10 176 0,-2 3 16 16,0 2 16-16,-2 2 0 0,-1 2-928 0,0 3-176 16,0 0-32-16,-1 3-16 0,-1 0-160 0,2 0-16 15,-2-2-16-15,1 2 0 0,2 0-144 0,-2-2-16 16,-1-1-128-16,1 1 192 0,1-3-192 0,0 3 0 0,0-4-192 0,0-2 192 31,1-3-1952-31,-1 1-288 0,0-2-48 0,0 0-11584 0</inkml:trace>
  <inkml:trace contextRef="#ctx0" brushRef="#br0" timeOffset="-189289.83">28574 17013 19343 0,'-13'-3'1728'0,"13"3"-1392"0,0 0-336 0,0 0 0 0,0 0 2768 0,0 0 496 16,0 0 80-16,0 0 32 0,0 0-1472 0,0 0-304 15,10 7-48-15,2-2-16 0,1-1-448 0,1-2-80 16,0-2-32-16,2 2 0 0,0-1-560 0,2-2-112 15,2-2-32-15,-2 1 0 16,1-2-1824-16,3 1-368 0</inkml:trace>
  <inkml:trace contextRef="#ctx0" brushRef="#br0" timeOffset="-179954.38">25992 16950 3967 0,'0'0'176'0,"0"0"32"15,0 0-208-15,0 0 0 0,0 0 0 0,0 0 0 0,0 0 1152 0,0 0 176 16,0 0 32-16,0 0 16 0,0 0-240 0,0 0-48 16,7-4-16-16,-2 0 0 0,-5 4 96 0,0 0 32 15,0 0 0-15,0 0 0 0,0 0 16 0,0 0 16 16,0 0 0-16,0 0 0 0,0 0 96 0,0 0 16 16,0 0 0-16,0 0 0 0,0 0 0 0,0 0 0 15,0 0 0-15,0 0 0 0,0 0-240 0,0 0-32 16,0 0-16-16,0 0 0 0,-3 8-192 0,1 0-32 15,-1 1-16-15,1-2 0 0,-2 1-64 0,0 1-16 16,-2 4 0-16,1-4 0 0,0 0-80 0,0 3-16 0,-2 2 0 0,1 0 0 16,-1-3-96-16,-1 6-32 0,1 1 0 15,-2 2 0-15,-1-2-128 0,0 0-48 0,1 0 0 0,-2 1 0 16,0-3-16-16,-2 0-16 0,-2 0 0 0,2 1 0 16,2-2-160-16,-3 1-16 0,0 0-128 0,1-1 192 15,0 1-192-15,1 0 128 0,1-2-128 0,0 0 0 16,1 1 0-16,1-2 128 0,1 0-128 0,0-2 0 15,1 1 0-15,1 0 0 0,-1-2 0 0,2 1 0 16,0-2-336-16,1-3-16 0,4-6 0 0,0 0 0 31,0 0-1280-31,0 0-256 0,-1 8-48 0,1-8-16 0,0 0-1168 0,0 0-224 0,4 9-48 0</inkml:trace>
  <inkml:trace contextRef="#ctx0" brushRef="#br0" timeOffset="-178998.72">25999 16963 14335 0,'0'0'640'0,"0"0"128"0,0 0-624 0,0 0-144 0,0 0 0 0,0 0 0 15,0 0 1152-15,0 0 192 0,0 0 32 0,0 0 16 16,0 0-144-16,0 0-32 0,0 0 0 0,0 0 0 15,0 0-112-15,0 0-16 0,0 0-16 0,0 0 0 16,0 0 80-16,0 0 32 0,0 0 0 0,0 0 0 16,0 0-208-16,0 0-32 0,10 4-16 0,-2-1 0 15,-8-3-112-15,8 6-32 0,-8-6 0 0,10 8 0 16,1-1-112-16,-2 2-32 0,1 2 0 0,3-1 0 16,0-3-64-16,-1 5-32 0,1 1 0 0,3 3 0 15,-1-2-32-15,2-1-16 0,0 0 0 0,3-1 0 16,-3 0-80-16,4 1-16 0,2 5 0 0,-2 0 0 0,-2 1-80 15,2-3-32-15,-2-1 0 0,-1-1 0 0,0 0-80 0,-1 1-16 32,0-1 0-32,-1 1 0 0,-1-4-16 0,-3 2-16 0,-2-1 0 0,2 2 0 0,0 1-32 0,0-2-128 15,-1 0 192-15,0-3-64 0,-5 2 0 0,3 0-128 16,1-3 192-16,-1 0-64 0,-1 1-128 0,2 2 160 16,-1-3-160-16,-1 0 160 0,-8-9-160 0,0 0 128 15,9 7-128-15,-1-3 128 0,-8-4-128 0,8 2 0 16,-3 2 0-16,0-1 128 0,-5-3-128 0,0 0 0 0,7-1 0 15,-1-1 0-15,-6 2-256 0,8-2-96 0,-8 2-16 0,5-4 0 32,-2-1-1872-32,-1-1-368 0,1-3-80 0,0 1-15904 0</inkml:trace>
  <inkml:trace contextRef="#ctx0" brushRef="#br0" timeOffset="-174096.78">26005 16938 1839 0,'0'0'160'0,"0"0"-160"0,0 0 0 0,0 0 0 15,0 0 2112-15,0 0 400 0,0 0 80 0,0 0 16 16,0 0-1296-16,0 0-256 0,0 0-48 0,0 0-16 16,0 0 288-16,0 0 64 0,0 0 16 0,0 0 0 15,0 0-16-15,0 0-16 0,0 0 0 0,0 0 0 16,0 0-288-16,0 0-48 0,0 0-16 0,0 0 0 15,0 0-160-15,0 0-48 0,0 0 0 0,0 0 0 16,0 0 16-16,0 0 0 0,0 0 0 0,0 0 0 16,0 0 16-16,0 0 0 0,0 0 0 0,0 0 0 15,0 0-80-15,0 0-16 0,-6-1 0 0,-1-4 0 0,1 1-48 0,6 4-16 16,0 0 0-16,-7-3 0 0,1 0-96 0,-1-1-32 16,1 0 0-16,-1 1 0 0,1 0-64 0,-1 1 0 15,7 2-16-15,0 0 0 0,-9-3-32 0,1 1 0 16,-1-4 0-16,2 3 0 0,1-1-64 0,-2 1-16 15,0-3 0-15,0 0 0 0,-1 1-16 0,0 0-16 16,-1 0 0-16,-1-1 0 0,-3 0-16 0,0-2 0 16,-1 2 0-16,1-1 0 0,0 1-32 0,-1-1-16 15,2 1 0-15,0-2 0 0,0 0-64 0,0 0-16 16,-1 0 0-16,1 0 0 0,0 1 16 0,-2-3 0 16,2 4 0-16,0-1 0 0,-1 0 32 0,0 0 0 15,-1 1 0-15,1-1 0 0,1 3 0 0,1-2 0 16,0 0 0-16,1 1 0 0,-2 0 0 0,0 1 0 0,-2-2 0 0,2 2 0 15,0-2-16-15,0 2 0 0,1 1 0 0,1-1 0 16,-1-2-48-16,3 1 0 0,-2 1 0 0,0-1 0 16,-2-1 0-16,1-1-128 0,0 2 192 0,0 0-64 15,1-1-128-15,-1 1 192 0,-2-3-192 0,2 3 192 16,3 3-192-16,-2-2 160 0,-2 1-160 0,2-2 160 16,-1 1-160-16,1 1 0 0,1 1 144 0,0 0-144 15,0 1 0-15,0-2 128 0,1 0-128 0,1 0 0 16,0 2 0-16,2-1 0 0,1 1 0 0,-1 1 128 15,1-3-128-15,5 3 0 0,-6 0 0 0,-1 0 0 16,7 0 0-16,0 0 0 0,0 0 0 0,0 0 0 16,-6-1-288-16,6 1 32 0,0 0 0 0,0 0 0 31,0 0-1152-31,0 0-208 0,0 0-48 0,0 0-16 0,0 0-1696 0,7 8-336 0</inkml:trace>
  <inkml:trace contextRef="#ctx0" brushRef="#br0" timeOffset="-172957.28">25067 16058 1839 0,'0'0'0'0,"0"0"160"0,2-9-160 0,-1 2 0 0,-1 7 0 0,0 0 0 16,0 0 4048-16,0 0 784 0,0 0 160 0,0 0 16 15,0 0-2496-15,0 0-496 0,0 0-96 0,0 0-32 16,6-7-288-16,-6 7-64 0,0 0-16 0,0 0 0 16,0 0-400-16,0 7-80 0,-2-1-16 0,1 2 0 15,0 5-128-15,1-4-48 0,1 0 0 0,-2 3 0 16,-1 1-16-16,1 5-16 0,0 0 0 0,0 1 0 15,1-1-224-15,-2 3-32 0,1 1-16 0,-2 1 0 16,2 1-256-16,0-1-48 0,-1 1-16 0,1-1 0 16,1 1-224-16,0-6 128 0,-1-2-128 0,0 1 0 15,-1-2 0-15,1 0-192 0,0-1 16 0,-1 0 0 16,1 2-1408-16,0 1-272 0,-1-4-64 0,1 3-16 16,1-3-1488-16,0-2-288 0</inkml:trace>
  <inkml:trace contextRef="#ctx0" brushRef="#br0" timeOffset="-172535.41">25155 15555 29423 0,'-2'-30'1296'0,"0"21"288"0,0 3-1264 0,-2 2-320 0,4 4 0 0,0 0 0 16,0 0 1408-16,-5-2 208 0,-2 1 48 0,2 2 16 15,-2 2-512-15,7-3-96 0,-5 5-32 0,5-5 0 16,-6 0-640-16,0 9-128 0,1 8-16 0,1-2-16 16,0-5-240-16,2 3 0 0,-1 4 0 0,3-3 0 15,3-3 0-15,-1-1 0 0,2 5 0 0,1-1 0 16,1 0 0-16,0-3 0 0,1-1 0 0,2-1 0 15,5-1 0-15,1-3 0 0,-1-2 0 0,2-3 0 16,0-3 0-16,0 1-128 0,0-5 128 0,-3 1 0 16,-1-2 0-16,-1-5 144 0,0-4-16 0,-2-1 0 15,-3-1 64-15,-2 4 0 0,-1 4 0 0,-2 0 0 16,-1-3-16-16,-1-1 0 0,-4-2 0 0,-1 1 0 16,0 3-176-16,-1 0 192 0,0 0-192 0,-1-1 192 15,-1-2-192-15,-2 6 0 0,1-1-192 0,-2 3 192 16,0 2-928-16,-1-2-64 0,3 2-16 0,1 2 0 15,0-2-2400-15,1 5-496 0</inkml:trace>
  <inkml:trace contextRef="#ctx0" brushRef="#br0" timeOffset="-172301">25409 15246 21183 0,'0'0'1888'0,"0"0"-1504"0,0 0-384 0,-2 8 0 16,1 0 3216-16,-1 0 576 0,1 0 112 0,1 1 32 16,-1 1-2208-16,1 3-432 0,1 1-80 0,-1 2-32 15,0-2-768-15,0 5-160 0,-1-2-16 0,-1 10-16 16,1 4-224-16,0-2 0 0,1-4 128 0,-2-2-128 16,1-2 0-16,1-3-160 0,0-1 32 0,0-4 0 31,0-6-688-31,0 1-128 0,1 2-16 0,1-1-16 15,-1-2-1760-15,-1-7-336 0,0 0-80 0,0 0-9936 0</inkml:trace>
  <inkml:trace contextRef="#ctx0" brushRef="#br0" timeOffset="-172098">25519 15309 13823 0,'1'-16'608'0,"1"10"128"0,0-5-592 0,1 2-144 0,-1-1 0 0,0 1 0 15,0-1 4576-15,1 3 880 0,-2-1 176 0,2 3 48 0,-2 1-3296 0,-1 4-656 16,0 0-128-16,0 0-16 0,0 0-656 0,1 10-128 15,1 3-32-15,-1 4 0 0,0 3-448 0,-1-1-112 16,0 1-16-16,2 1 0 0,-2-2-192 0,1 3 144 16,-1 3-144-16,1 2 128 0,2-2-416 0,-1 1-96 15,1-6 0-15,1-2-16 16,0-1-1968-16,-1 1-400 0,-1 2-80 0,1-3-13024 16</inkml:trace>
  <inkml:trace contextRef="#ctx0" brushRef="#br0" timeOffset="-171878.96">25411 15460 5519 0,'0'0'496'0,"-4"3"-496"0,0 2 0 0,4-5 0 15,-3 0 7408-15,3 0 1376 0,0 0 288 0,0 0 48 16,-1 8-5488-16,1-8-1104 0,0 0-224 0,0 0-32 15,0 0-1200-15,0 0-240 0,10 2-64 0,2 2 0 16,1-4-448-16,0 0-112 0,0 0-16 0,2 2 0 16,-2-2-320-16,1 0-80 0,0-2-16 0,3 0-14448 15,2 0-2896-15</inkml:trace>
  <inkml:trace contextRef="#ctx0" brushRef="#br2" timeOffset="-164130.28">26026 16410 14911 0,'0'0'656'16,"7"-14"144"-16,-7 14-640 0,0 0-160 0,-2-6 0 0,2-1 0 0,0 7 1152 0,0-6 192 16,0 6 32-16,4-6 16 0,-4 6-448 0,3-5-96 15,-3 5-16-15,0 0 0 0,0 0 128 0,0 0 32 16,0 0 0-16,0 0 0 0,0 0 64 0,0 0 16 15,0 0 0-15,4 11 0 0,-2 2-464 0,0 0-96 16,-1 1 0-16,0-1-16 0,-1 1-320 0,0 2-176 16,-1 1 192-16,0 0-192 0,-1 1 192 0,0 0-192 15,-1 1 192-15,2-1-192 0,0 0 240 0,-1-3-64 16,0-1-16-16,-2 0 0 0,0-1-160 0,0-1 128 16,0-3-128-16,-1-1 128 0,1 0-128 0,-1 0 0 15,1-6 0-15,-1 2 0 0,-2-4-400 0,0 0 32 0,2-3 16 0,0 1 0 16,0 1 96-16,0-6 0 0,-1 1 16 0,1-4 0 15,0 0 0-15,1 0 0 0,1-2 0 0,1 0 0 16,1-5-128-16,2 1-16 0,0 1-16 0,2 0 0 16,-2 2 192-16,3 3 32 0,0-2 16 0,1 3 0 15,0 0 320-15,1 3 64 0,-3 0 16 0,1 2 0 16,-4 4 336-16,0 0 80 0,0 0 16 0,6 3 0 16,-6-3-128-16,3 8-32 0,1 0 0 0,0 1 0 15,0 1-80-15,1 1-32 0,-2-1 0 0,2 2 0 16,0 1-16-16,2 2 0 0,0-1 0 0,-2 0 0 15,1 2-128-15,2-2-48 0,-1-2 0 0,-1 1 0 16,2 1-208-16,0-1 0 0,2-3 0 0,-1 1 0 16,0 1-1232-16,2-5-304 0,-1 1-48 0</inkml:trace>
  <inkml:trace contextRef="#ctx0" brushRef="#br2" timeOffset="-162993.55">25312 16195 15663 0,'0'0'688'0,"0"0"144"0,0 0-656 0,0 0-176 0,-6 3 0 0,1 1 0 16,1 0 2320-16,4-4 432 0,0 0 96 0,-1 6 16 0,1-6-1456 0,0 9-304 15,0-2-48-15,1 3-16 0,1 0-288 0,0 0-64 16,0 0-16-16,0 3 0 0,-1 2-224 0,1-1-32 15,0-1-16-15,1-2 0 0,0 0-272 0,-1 1-128 16,-1 0 128-16,2-1-128 0,0 0 128 0,-2-2-128 16,2-1 0-16,-2 1 128 0,-1-9-128 0,0 0 160 15,3 8-160-15,-3-8 160 0,0 0-160 0,0 0 0 16,0 0 0-16,0-7 0 16,-2-1-400-16,2-1-16 0,-1-2 0 0,2-4 0 15,1 0-416-15,-2-1-96 0,1 0-16 0,-1-1 0 31,1 0 16-31,0 4 0 0,1-1 0 0,-1 1 0 0,0 0 448 0,1 0 96 0,0-4 0 0,1 1 16 16,1 1 368-16,0-4 240 0,0 4-48 0,-2 2 0 16,3 2 336-16,-1 1 64 0,2 1 16 0,-1 1 0 15,-1 1-16-15,-4 7 0 0,0 0 0 0,6-3 0 16,-6 3 64-16,0 0 16 0,0 0 0 0,8-2 0 16,-8 2-96-16,0 0-32 0,0 0 0 0,0 0 0 15,0 0-160-15,5 7-48 0,-2 2 0 0,-1 0 0 0,-2-9-80 16,-1 10-32-16,-3-3 0 0,0 2 0 0,2 2-48 0,-2-4-16 15,0-1 0-15,4-6 0 0,-3 3-160 0,3-3 0 16,-4 4 0-16,2 0 0 0,-2 2-128 0,4-6-64 16,0 0-16-16,0 0 0 15,0 0-368-15,0 0-64 0,0 0 0 0,5 6-16 16,-5-6 80-16,0 0 32 0,8 7 0 0,0-2 0 0,-8-5 352 0,8 5 64 16,1-1 128-16,-2 0-208 0,0 1 208 0,0 0 160 15,-2 0-32-15,-1 2 0 0,-4-7 592 0,0 0 112 16,0 0 32-16,4 9 0 0,-3 0 288 0,0 0 48 15,-2 0 16-15,0-1 0 0,-2 1-128 0,0-1-32 0,-1-3 0 0,1 2 0 16,-4 1-544-16,2-2-96 0,1 0-32 0,-1-1 0 16,-2 0-256-16,1 1-128 0,2-4 0 0,0 0 128 31,-1 1-2080-31,1 0-416 0,0-2-96 0</inkml:trace>
  <inkml:trace contextRef="#ctx0" brushRef="#br0" timeOffset="-152256.32">25009 16510 4607 0,'0'0'400'0,"0"0"-400"0,0 0 0 0,0 0 0 0,0 0 2864 0,0 0 480 0,0 0 112 0,0 0 0 0,0 0-2128 0,0 0-432 16,0 0-96-16,0 0-16 0,0 0-96 0,0 0-32 15,0 0 0-15,0 0 0 0,0 0 256 0,0 0 48 16,0 15 16-16,0-15 0 0,0 0 336 0,-5 5 64 16,5-5 16-16,-5 7 0 0,0-3-304 0,5-4-64 15,-6 5-16-15,1 0 0 0,0 0-160 0,1 1-16 16,0-1-16-16,-1 1 0 0,-2 1-368 0,1 2-64 16,-2-5 0-16,0 1-16 0,-1 2 464 0,0 2 80 15,0 0 32-15,-2 1 0 0,1 2-384 0,1 1-80 16,-3-2-16-16,0 0 0 0,1 1-16 0,-2 1 0 15,-2-1 0-15,-3 2 0 0,-3-1 64 0,0 0 0 16,-1-1 0-16,0 1 0 0,0 0 0 0,0 0 16 16,1 1 0-16,0-2 0 0,0 0-144 0,5-3-48 0,-1 0 0 0,1 0 0 15,-3 0-96-15,4 1-32 0,-1-1 0 0,2-2 0 16,1 3-80-16,-3 3 0 0,2-6-128 0,1 3 192 16,0-3-192-16,1 1 128 0,1-1-128 0,2-1 0 15,1 1 0-15,3-2 0 0,0 0 0 0,5-5 0 31,-4 5-496-31,4-5 16 0,-4 7 0 0,4-7 0 16,-2 6-1216-16,2-6-240 0,0 0-48 0,0 7-16 16,0-7-816-16,0 0-144 0,0 0-48 0</inkml:trace>
  <inkml:trace contextRef="#ctx0" brushRef="#br0" timeOffset="-151598.34">24288 16984 11055 0,'0'0'976'0,"0"0"-784"0,0 0-192 0,0 0 0 0,0 0 2320 0,0 0 432 16,0 0 64-16,0 0 32 0,-5-4-640 0,0 2-128 15,5 2-32-15,-7-3 0 0,-1 2-352 0,1-5-80 16,-1 3-16-16,-1-1 0 0,0-3-192 0,-2 2-64 16,-1 0 0-16,1-2 0 0,-4 1-144 0,1-1-48 15,-2-3 0-15,-1 1 0 0,-2-2-112 0,-2-2-16 16,-4 0-16-16,0-1 0 0,-1-1-256 0,4 4-48 16,-1-1-16-16,-2 0 0 0,-1 0-304 0,0-1-48 15,0 3-16-15,0-2 0 0,2 1-192 0,-6-4-128 16,2 1 160-16,1 2-160 0,5 3 0 0,1 0 0 15,2-2 0-15,2 2 0 0,1 1 0 0,3 1-160 16,3 1 160-16,2 3-192 16,1 0-224-16,7 3-48 0,0 0-16 0,0 0 0 15,0 0-1552-15,0 0-304 0,6 5-64 0,3 3-16 16,1 1-960-16,5 2-192 0,2-1-32 0</inkml:trace>
  <inkml:trace contextRef="#ctx0" brushRef="#br0" timeOffset="-150926.53">24322 17006 15375 0,'0'0'672'0,"0"0"160"0,0 0-672 0,0 0-160 0,0 0 0 0,0 0 0 15,0 0 1520-15,0 0 272 0,0 0 48 0,0 0 16 16,0 0-224-16,0 0-32 0,0 0-16 0,0 0 0 16,0 0-320-16,0 0-64 0,0 8-16 0,0 1 0 15,0 0-128-15,0 2-32 0,0 3 0 0,0 3 0 0,0 0-16 0,1 3-16 16,-1-1 0-16,0 2 0 0,0 0-32 0,-1 1 0 15,0 1 0-15,0 2 0 0,-1 3-192 0,2-1-32 16,-2 2-16-16,0 1 0 0,2 1-320 0,0 0-64 16,-1-1-16-16,2-1 0 0,-1-2-320 0,2 1 144 15,-1 0-144-15,0-3 0 0,-1 1 0 0,2-2 0 16,-1-3 0-16,0-1 0 0,0-1 0 0,1-1 0 16,-1-2 0-16,0-1-192 15,1 0-1024-15,0-2-208 0,1 1-48 0,1-4-11360 16,0 1-2272-16</inkml:trace>
  <inkml:trace contextRef="#ctx0" brushRef="#br2" timeOffset="-121927.68">14098 12360 18431 0,'-30'-59'1632'0,"-3"-5"-1312"0,-3-4-320 0,1 2 0 15,3-2 496-15,2 3 16 0,5 1 16 0,3 2 0 16,2 3-80-16,4 3-32 0,1 4 0 0,4 2 0 16,4 3 48-16,3 4 16 0,4 5 0 0,0 4 0 0,2 4 0 15,2 2 0-15,4 7 0 0,1 7 0 0,1 4-320 0,5 5-160 16,3 4 160-16,4 4-160 0,4 7 0 0,3 4 0 16,2 9-208-16,2 1 64 0,1 6 144 0,1 7 0 15,1 4 0-15,2 6 0 0,0 2 0 0,5 7 0 16,4 8 0-16,4-1 0 0,2 4 0 0,7 5 0 15,6-2 0-15,3 6 0 0,-3-5 0 0,3 8 0 16,2 1 0-16,3 8 128 0,2-2 32 0,3 4 16 16,1 2 0-16,0 2 0 0,1 4 160 0,3 5 48 15,3 3 0-15,3-2 0 0,-1-1 96 0,-1 5 32 16,1 6 0-16,4 2 0 0,3 2-96 0,2 1-16 0,0 2 0 16,1 2 0-16,0-1-16 0,2 6 0 0,4 2 0 0,-1 2 0 15,-2-4-16-15,3 3-16 0,1 4 0 0,5-1 0 16,3 0-80-16,1-1-16 0,-4 0 0 0,5-4 0 15,4-1 16-15,-1 0 0 0,-5 1 0 0,2-5 0 16,2-3 32-16,-1-1 0 0,-1-1 0 0,-1-1 0 16,-3 1-48-16,0-3 0 0,1-1 0 0,-3 2 0 15,-4 2-128-15,-1-3-128 0,1-6 144 0,-5 4-144 16,-1 2 0-16,-4-4 128 0,-1-1-128 0,4-2 0 16,4-4 0-16,-2-2 144 0,-5-2-144 0,4 4 128 15,3-5-304-15,3-1-64 0,-2-1-16 0,-2 2-10752 16,-3 3-2176-16</inkml:trace>
  <inkml:trace contextRef="#ctx0" brushRef="#br2" timeOffset="-111922.01">24609 16191 23839 0,'0'0'1056'0,"0"0"224"0,0 0-1024 0,0 0-256 16,0 0 0-16,0 0 0 0,0 0 1184 0,0 0 192 16,13 25 32-16,-13-25 16 0,0 0-256 0,9 7-48 15,-1-1-16-15,1 1 0 0,-1 1-592 0,0-1-112 16,-2 3-16-16,2 0-16 0,1 0-368 0,0 3 144 16,0-2-144-16,1 1 0 0,-3 1 0 0,3 1 0 15,-1-2 0-15,1 2-192 16,1-1-2048-16,-4-2-384 0,1-2-96 0,0-2-9696 0</inkml:trace>
  <inkml:trace contextRef="#ctx0" brushRef="#br2" timeOffset="-111703.19">24849 16194 10127 0,'0'0'896'0,"-5"-1"-704"0,-1-1-192 0,1 2 0 15,5 0 4352-15,-6 2 848 0,-1-1 176 0,1 2 16 16,-2 1-3472-16,0 2-688 0,-1 2-144 0,0 1-16 15,-2 1-624-15,2 4-128 0,-3 0-32 0,2 1 0 16,0 5-288-16,-1-2 0 0,1 1 0 0,1-2 0 31,-2-2-224-31,5-3-160 0,0-3-16 0,3-1-16 16,-1-2-1888-16,1 0-368 0,3-6-80 0,0 0 0 0,0 0-2096 0,0 0-400 0</inkml:trace>
  <inkml:trace contextRef="#ctx0" brushRef="#br2" timeOffset="-111546.98">24823 16012 16575 0,'0'0'736'0,"0"0"160"0,0 0-720 0,-5 7-176 15,-2 4 0-15,1 2 0 0,-1 2 2624 0,2 2 512 16,1 2 80-16,0 2 32 0,0-1-2160 0,0 3-416 16,2 0-96-16,0 2 0 0,1 0-432 0,2 2-144 15,1-4 0-15,0 3 144 16,2-3-560-16,0-1-112 0,0-3-32 0,0-3-12432 15</inkml:trace>
  <inkml:trace contextRef="#ctx0" brushRef="#br2" timeOffset="-111359.57">24550 16307 2751 0,'0'0'256'0,"0"0"-256"0,0 0 0 0,0 0 0 16,0 0 6224-16,0 0 1200 0,0 0 256 0,0 0 32 15,8-5-5344-15,3 4-1056 0,3-2-224 0,0 1-32 16,1 0-304-16,0-1-64 0,1-1-16 0,1 0 0 16,1 0-448-16,0 0-96 0,2 0 0 0,-1-3-128 31,0 4-1104-31,-1-3-336 0,-2 2-64 0,-2 1-13488 0</inkml:trace>
  <inkml:trace contextRef="#ctx0" brushRef="#br2" timeOffset="-111140.01">24730 16027 24879 0,'-18'7'1088'0,"11"-2"256"0,0 4-1088 0,0 1-256 16,2 4 0-16,0-1 0 15,-1 1 1504-15,3-1 240 0,-1-1 48 0,1 2 16 0,2 3-1088 0,-1-1-208 16,4 1-64-16,0 1 0 0,2 1-448 0,0 2 0 15,3 1 0-15,-2 2 0 16,0-1-1888-16,0-1-272 0,-1-3-48 0,3-1-10144 16</inkml:trace>
  <inkml:trace contextRef="#ctx0" brushRef="#br2" timeOffset="-110952.53">24571 16371 26319 0,'0'0'1152'0,"0"0"256"0,0 0-1120 0,0 0-288 0,0 0 0 0,0 0 0 16,0 0 1264-16,0 0 192 0,8-2 32 0,5-2 16 15,4-1-368-15,1 1-80 0,2-4-16 0,2-1 0 16,1 0-576-16,3-2-112 0,-1 1-32 0,3-2 0 16,0 0-2048-16,9-2-400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0:5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100 679 455 0 0,'4'3'19'0'0,"-3"-3"-23"0"0,0 1 1 0 0,0-1 0 0 0,0 1-1 0 0,0-1 1 0 0,-1 1 0 0 0,1 0-1 0 0,0-1 1 0 0,0 1-1 0 0,-1 0 1 0 0,1 0 0 0 0,1 1-1 0 0,-2-1 14 0 0,0-1-1 0 0,-1 1 0 0 0,1-1 0 0 0,0 1 0 0 0,0-1 1 0 0,0 1-1 0 0,-1-1 0 0 0,1 1 0 0 0,0-1 0 0 0,-1 1 1 0 0,1-1-1 0 0,0 1 0 0 0,-1-1 0 0 0,1 0 1 0 0,0 1-1 0 0,-1-1 0 0 0,1 1 0 0 0,-1-1 0 0 0,1 0 1 0 0,-1 0-1 0 0,1 1 0 0 0,-1-1 0 0 0,1 0 1 0 0,-1 0-1 0 0,1 1 0 0 0,-2-1 0 0 0,-7 4 2455 0 0,-1 1-1 0 0,-18 4 1 0 0,-15 6 1502 0 0,30-5 1791 0 0,19-9-4762 0 0,3-3-728 0 0,1-1-1 0 0,-1 0 0 0 0,0 0 1 0 0,0 0-1 0 0,0-1 0 0 0,-1-1 1 0 0,11-7-1 0 0,-6 5-77 0 0,136-82 1244 0 0,31-18-898 0 0,155-106-392 0 0,-317 201-142 0 0,22-14 15 0 0,75-36 0 0 0,49-7 16 0 0,-150 62 14 0 0,1 0-1 0 0,-1-1 1 0 0,21-17-1 0 0,18-10 61 0 0,-47 32 131 0 0,-1-1-1 0 0,0 0 0 0 0,9-9 1 0 0,0 1 289 0 0,-13 11-238 0 0,21-4-101 0 0,-13 4-157 0 0,0 1 0 0 0,0 0 0 0 0,1 0 1 0 0,-1 1-1 0 0,13 2 0 0 0,26 11 133 0 0,51 20 1 0 0,-52-17-91 0 0,63 23 90 0 0,298 103 682 0 0,-95-16-258 0 0,-101-35-86 0 0,-172-74-264 0 0,78 22 1 0 0,-74-26-142 0 0,32 8 21 0 0,-33-12-2158 0 0,-42-10 1265 0 0,4 2-1742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5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9671 0 0,'-6'-1'224'0'0,"-1"1"0"0"0,1 0-1 0 0,0 0 1 0 0,0 1 0 0 0,-20 7 10391 0 0,31-2-7741 0 0,-2-3-2790 0 0,1-2 1 0 0,0 2-1 0 0,-1-2 0 0 0,1 0 0 0 0,0 1 1 0 0,0-1-1 0 0,0 0 0 0 0,0-1 0 0 0,0 2 1 0 0,0-2-1 0 0,4 0 0 0 0,53 0 33 0 0,-33-2-362 0 0,14 0-1981 0 0,-19 0 897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0:5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2759 0 0,'1'-2'109'0'0,"0"0"-1"0"0,0-1 1 0 0,-1 1-1 0 0,1 0 0 0 0,-1-1 1 0 0,1 1-1 0 0,-1-1 1 0 0,0 1-1 0 0,0-1 0 0 0,0 1 1 0 0,0-1-1 0 0,-1-3 0 0 0,-1-4 2781 0 0,4-2 5661 0 0,4 31-7903 0 0,0 0 0 0 0,-2 1 0 0 0,0-1 0 0 0,2 36 0 0 0,-1-6-138 0 0,42 250 934 0 0,-37-221-1326 0 0,0 103 1 0 0,-2-69-103 0 0,0-3-1789 0 0,-7-103 1273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0:5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4607 0 0,'-3'-3'7570'0'0,"2"19"-5304"0"0,7 59 732 0 0,0-21-1848 0 0,11 86 705 0 0,-6-56-1430 0 0,12 77-159 0 0,2 21 4 0 0,-20-146-706 0 0,-3-25 146 0 0,0-1 0 0 0,-1 1 0 0 0,0-1 0 0 0,0 1 0 0 0,-3 17 0 0 0,2-27-207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0:5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218 149 2759 0 0,'0'0'126'0'0,"-4"-9"20"0"0,-8-14 1520 0 0,11 20-1151 0 0,-1 0 1 0 0,0 1 0 0 0,0-1 0 0 0,1 1-1 0 0,-2 0 1 0 0,1-1 0 0 0,0 1-1 0 0,0 0 1 0 0,-1 0 0 0 0,1 0 0 0 0,-1 1-1 0 0,1-1 1 0 0,-1 1 0 0 0,0-1 0 0 0,-4-1-1 0 0,4 3-249 0 0,-1-1-1 0 0,1 0 0 0 0,-1 1 0 0 0,1-1 1 0 0,-1 1-1 0 0,1 0 0 0 0,-1 0 0 0 0,1 1 1 0 0,-1-1-1 0 0,1 1 0 0 0,-1 0 1 0 0,-2 1-1 0 0,0 0-162 0 0,1 0 0 0 0,-1 0 0 0 0,1 1 0 0 0,0 0 1 0 0,0 0-1 0 0,0 0 0 0 0,0 1 0 0 0,1-1 0 0 0,0 1 0 0 0,-1 0 0 0 0,1 1 1 0 0,1-1-1 0 0,-1 1 0 0 0,0 0 0 0 0,-4 8 0 0 0,2 1-16 0 0,-1 0-1 0 0,2 1 1 0 0,0-1 0 0 0,-6 28-1 0 0,10-35-75 0 0,0 1 1 0 0,1 0-1 0 0,0-1 0 0 0,0 1 0 0 0,1 0 1 0 0,0-1-1 0 0,0 1 0 0 0,1-1 0 0 0,0 1 1 0 0,0-1-1 0 0,6 12 0 0 0,-5-12-4 0 0,0 0-1 0 0,1-1 0 0 0,0 1 1 0 0,1-1-1 0 0,-1 0 0 0 0,1 0 1 0 0,0-1-1 0 0,1 1 0 0 0,-1-1 1 0 0,1-1-1 0 0,0 1 0 0 0,7 3 1 0 0,-3-2 60 0 0,-1-1 0 0 0,1-1-1 0 0,0 0 1 0 0,1-1 0 0 0,-1 0 0 0 0,0 0 0 0 0,21 2 0 0 0,-25-4-3 0 0,0-1 0 0 0,1 0 1 0 0,-1 0-1 0 0,0-1 1 0 0,1 1-1 0 0,-1-1 1 0 0,0-1-1 0 0,0 1 0 0 0,0-1 1 0 0,0 0-1 0 0,0-1 1 0 0,-1 1-1 0 0,1-1 1 0 0,0 0-1 0 0,-1 0 1 0 0,0-1-1 0 0,0 0 0 0 0,0 0 1 0 0,0 0-1 0 0,-1 0 1 0 0,0-1-1 0 0,0 0 1 0 0,0 0-1 0 0,0 0 1 0 0,4-9-1 0 0,-2 4 104 0 0,0-2 0 0 0,-1 1 1 0 0,-1 0-1 0 0,0-1 0 0 0,0 0 0 0 0,-1 0 1 0 0,-1 0-1 0 0,0-1 0 0 0,-1 1 0 0 0,0 0 1 0 0,-1-1-1 0 0,-1-12 0 0 0,0 14-74 0 0,-1 0 0 0 0,0 0-1 0 0,-1 1 1 0 0,0-1 0 0 0,-1 1-1 0 0,0-1 1 0 0,0 1 0 0 0,-1 0 0 0 0,-1 1-1 0 0,1-1 1 0 0,-2 1 0 0 0,1 0-1 0 0,-1 1 1 0 0,-1-1 0 0 0,1 1 0 0 0,-1 1-1 0 0,-1 0 1 0 0,1 0 0 0 0,-1 0-1 0 0,-10-5 1 0 0,14 9-120 0 0,0 1 1 0 0,-1-1-1 0 0,1 1 1 0 0,-1 0-1 0 0,1 0 0 0 0,-1 0 1 0 0,1 1-1 0 0,-1 0 0 0 0,-10-1 1 0 0,14 2 4 0 0,0 0-1 0 0,-1 0 1 0 0,1 0 0 0 0,-1 1 0 0 0,1-1 0 0 0,0 1 0 0 0,-1 0-1 0 0,1-1 1 0 0,0 1 0 0 0,0 0 0 0 0,-1 0 0 0 0,1 1 0 0 0,0-1-1 0 0,0 0 1 0 0,0 1 0 0 0,0-1 0 0 0,1 1 0 0 0,-1 0 0 0 0,0-1-1 0 0,1 1 1 0 0,-1 0 0 0 0,1 0 0 0 0,-1 0 0 0 0,1 0 0 0 0,-1 3-1 0 0,0-1-470 0 0,1 0-1 0 0,-1 0 0 0 0,1 0 1 0 0,0 0-1 0 0,0 0 0 0 0,0 0 0 0 0,1 0 1 0 0,-1 6-1 0 0,1 8-6826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0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11455 0 0,'0'0'5178'0'0,"2"1"-4549"0"0,9 4-12 0 0,-8-4-39 0 0,-2 1-420 0 0,-1 1 0 0 0,1-1 1 0 0,0 0-1 0 0,0 1 0 0 0,0-1 1 0 0,0 0-1 0 0,0 0 0 0 0,2 3 0 0 0,5 11 408 0 0,-3 6-220 0 0,0 1 1 0 0,-2-1-1 0 0,0 1 0 0 0,-2 27 1 0 0,3 19-279 0 0,17 231-1866 0 0,-14-229-1077 0 0,-6-64 2456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0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2 455 0 0,'10'-2'11675'0'0,"-9"3"-11189"0"0,10 8 2377 0 0,-9-6-2757 0 0,0 0-1 0 0,0 1 0 0 0,0-1 1 0 0,0 0-1 0 0,2 7 0 0 0,15 64 1070 0 0,10 86 0 0 0,-7-35-381 0 0,-10-57-2355 0 0,7 32-3195 0 0,-18-94-127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0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4143 0 0,'-3'6'16271'0'0,"4"-5"-16184"0"0,1 1 1 0 0,-1-1-1 0 0,1 0 1 0 0,-1 0-1 0 0,1 0 0 0 0,0 0 1 0 0,0 0-1 0 0,-1 0 1 0 0,1-1-1 0 0,0 1 1 0 0,0 0-1 0 0,0-1 1 0 0,0 0-1 0 0,0 1 0 0 0,-1-1 1 0 0,1 0-1 0 0,4 0 1 0 0,39-4 99 0 0,-24 1-91 0 0,31 1-487 0 0,-16 2-2894 0 0,-21 0-3527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0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0,'0'0'1128'0'0,"2"2"-178"0"0,1 2-153 0 0,0 0 1 0 0,-1 1 0 0 0,1-1-1 0 0,-1 1 1 0 0,0 0 0 0 0,0 0-1 0 0,0 0 1 0 0,1 6 0 0 0,9 49 454 0 0,-8-36-965 0 0,22 75-274 0 0,2 14-14 0 0,-8 11-3403 0 0,-16-106 1656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0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8 105 4143 0 0,'-5'-5'10960'0'0,"5"4"-10804"0"0,-1 0 1 0 0,1 0-1 0 0,0 0 0 0 0,-1 0 0 0 0,1-1 0 0 0,0 1 0 0 0,0 0 0 0 0,0 0 1 0 0,0-1-1 0 0,0 1 0 0 0,0 0 0 0 0,0 0 0 0 0,1-1 0 0 0,-1 1 0 0 0,0 0 1 0 0,1 0-1 0 0,-1 0 0 0 0,0 0 0 0 0,1 0 0 0 0,0-1 0 0 0,-1 1 0 0 0,1 0 1 0 0,0 0-1 0 0,-1 0 0 0 0,1 0 0 0 0,0 1 0 0 0,0-1 0 0 0,0 0 0 0 0,0 0 1 0 0,0 0-1 0 0,0 1 0 0 0,0-1 0 0 0,0 0 0 0 0,0 1 0 0 0,0-1 0 0 0,0 1 1 0 0,3-1-1 0 0,4-2 109 0 0,1 1-1 0 0,-1 0 1 0 0,1 1 0 0 0,12-1 0 0 0,-7 0 129 0 0,93-7 192 0 0,-52 5-1909 0 0,102-21 0 0 0,-133 19-3826 0 0,0 0-1558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09.1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2303 0 0,'0'0'102'0'0,"8"4"1943"0"0,49 28 7475 0 0,23 23-5295 0 0,13 8-2430 0 0,27 17-281 0 0,-54-33-931 0 0,27 18 140 0 0,31 21 266 0 0,-53-42-516 0 0,-17-11 198 0 0,67 53 0 0 0,-31-20 74 0 0,-72-54-368 0 0,2-3-155 0 0,-18-9-206 0 0,-1 1 1 0 0,1-1-1 0 0,-1 0 1 0 0,1 0-1 0 0,-1 0 0 0 0,1 0 1 0 0,-1 0-1 0 0,1 0 1 0 0,-1 0-1 0 0,1 0 1 0 0,-1 0-1 0 0,0-1 1 0 0,3 0-1 0 0,22-9 91 0 0,-20 7-123 0 0,135-46 557 0 0,-90 33-219 0 0,83-37-1 0 0,63-37-169 0 0,-27 5-10 0 0,-51 22 0 0 0,15-7 6 0 0,-69 37-8 0 0,49-21 184 0 0,8 6-188 0 0,-111 44-136 0 0,-6 1-81 0 0,-5 3-335 0 0,3-3-167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16.7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235 134 9671 0 0,'-5'-10'658'0'0,"0"0"0"0"0,-1 0 0 0 0,0 0 0 0 0,0 1 0 0 0,-1 0 0 0 0,-1 0 0 0 0,1 1 0 0 0,-16-13 0 0 0,19 18-328 0 0,0 1-1 0 0,1-1 0 0 0,-2 1 0 0 0,1 0 0 0 0,0 0 0 0 0,0 0 0 0 0,-1 0 0 0 0,1 1 1 0 0,-1 0-1 0 0,-6-2 0 0 0,8 3-253 0 0,-1 0 0 0 0,1 0 1 0 0,0 0-1 0 0,-1 1 0 0 0,1-1 0 0 0,0 1 1 0 0,-1 0-1 0 0,1-1 0 0 0,0 2 0 0 0,0-1 1 0 0,0 0-1 0 0,-1 1 0 0 0,2-1 0 0 0,-1 1 1 0 0,-5 4-1 0 0,5-4-62 0 0,0 1 1 0 0,1-1-1 0 0,-1 1 1 0 0,1 0-1 0 0,0 0 1 0 0,-1 0-1 0 0,2 0 1 0 0,-1 0-1 0 0,-2 5 1 0 0,-10 34 97 0 0,9-27-100 0 0,3-4-7 0 0,-1-1 0 0 0,2 1-1 0 0,-1 0 1 0 0,1-1 0 0 0,1 1 0 0 0,0 0-1 0 0,1 0 1 0 0,0-1 0 0 0,0 1 0 0 0,1-1-1 0 0,5 16 1 0 0,-5-18 1 0 0,1 1 1 0 0,0-2-1 0 0,1 1 0 0 0,0 0 0 0 0,0-1 0 0 0,0 0 0 0 0,1 0 1 0 0,0 0-1 0 0,0 0 0 0 0,1-1 0 0 0,0 0 0 0 0,0 0 1 0 0,0 0-1 0 0,1-1 0 0 0,8 5 0 0 0,-11-8 38 0 0,-1 0-1 0 0,1 0 0 0 0,0-1 1 0 0,0 1-1 0 0,1-1 0 0 0,-1 0 1 0 0,0 0-1 0 0,0 0 0 0 0,1-1 1 0 0,-1 1-1 0 0,0-1 1 0 0,1 0-1 0 0,-1 0 0 0 0,0-1 1 0 0,1 1-1 0 0,-1-1 0 0 0,6-2 1 0 0,-4 1 88 0 0,0-1 1 0 0,0 1-1 0 0,-1-1 1 0 0,1-1-1 0 0,-1 1 1 0 0,1-1-1 0 0,-1 0 1 0 0,-1 0-1 0 0,1 0 1 0 0,0-1-1 0 0,3-5 1 0 0,-1 1-29 0 0,0-1 1 0 0,-1 1-1 0 0,0-1 1 0 0,-1 0-1 0 0,0-1 1 0 0,-1 1-1 0 0,0-1 1 0 0,-1 0-1 0 0,0 0 1 0 0,0 0-1 0 0,-1 0 1 0 0,-1 0-1 0 0,0 0 0 0 0,0-1 1 0 0,-2-12-1 0 0,0 16-40 0 0,1 1-1 0 0,-2-1 0 0 0,1 1 0 0 0,-1 0 0 0 0,0 0 0 0 0,0 0 0 0 0,-1 0 0 0 0,0 0 0 0 0,0 0 0 0 0,-1 0 0 0 0,0 1 0 0 0,0 0 0 0 0,0 0 0 0 0,-1 0 0 0 0,0 0 1 0 0,0 1-1 0 0,-1 0 0 0 0,1 0 0 0 0,-1 0 0 0 0,0 1 0 0 0,0 0 0 0 0,-1 0 0 0 0,-11-5 0 0 0,14 7-200 0 0,0 1-1 0 0,-1-1 1 0 0,1 1 0 0 0,-1 0-1 0 0,1 0 1 0 0,-1 1-1 0 0,-4-1 1 0 0,7 1 71 0 0,1 0-1 0 0,-1 0 0 0 0,1 0 1 0 0,0 0-1 0 0,-1 0 0 0 0,1 1 1 0 0,0-1-1 0 0,-1 0 1 0 0,1 1-1 0 0,0-1 0 0 0,-1 1 1 0 0,1 0-1 0 0,0-1 1 0 0,0 1-1 0 0,0 0 0 0 0,0-1 1 0 0,-1 1-1 0 0,1 0 1 0 0,0 0-1 0 0,0 0 0 0 0,1 0 1 0 0,-1 0-1 0 0,0 0 1 0 0,0 1-1 0 0,0-1 0 0 0,1 0 1 0 0,-2 2-1 0 0,-1 9-1545 0 0,-1 0-68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5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14 206 5063 0 0,'0'0'2328'0'0,"-13"-14"5650"0"0,13 11-7848 0 0,0 0 1 0 0,0-1 0 0 0,0 1-1 0 0,0 0 1 0 0,0 1 0 0 0,0-1 0 0 0,1 0-1 0 0,-1-1 1 0 0,2 1 0 0 0,-1 0-1 0 0,-1 0 1 0 0,2 0 0 0 0,-1 1-1 0 0,0-1 1 0 0,1 1 0 0 0,1 0 0 0 0,0-4-1 0 0,36-41 694 0 0,-37 46-770 0 0,6-8 126 0 0,1 1-1 0 0,-1-1 1 0 0,2 2 0 0 0,-2 0-1 0 0,2 0 1 0 0,2 0-1 0 0,-2 1 1 0 0,1 1 0 0 0,-1 0-1 0 0,1 1 1 0 0,17-4-1 0 0,-18 5-113 0 0,0 1 0 0 0,0 1 0 0 0,2 1 1 0 0,-3 0-1 0 0,1 0 0 0 0,0 0 0 0 0,0 1 0 0 0,0 1 0 0 0,1-1 0 0 0,-1 2 0 0 0,-1 0 0 0 0,1 0 0 0 0,17 8 0 0 0,-19-5-40 0 0,2-1 0 0 0,-2 1-1 0 0,1 0 1 0 0,-1 1 0 0 0,1 0-1 0 0,-2 0 1 0 0,2 0 0 0 0,-2 2-1 0 0,0-2 1 0 0,-2 1 0 0 0,1 1 0 0 0,0 0-1 0 0,-1 0 1 0 0,1 1 0 0 0,-2 0-1 0 0,0 0 1 0 0,-1 0 0 0 0,0-1-1 0 0,3 14 1 0 0,-3-7 13 0 0,-1 1 0 0 0,0 0 1 0 0,-1 0-1 0 0,-1-2 0 0 0,-1 2 0 0 0,-1 0 0 0 0,1 0 0 0 0,-2-1 1 0 0,0 1-1 0 0,-1-2 0 0 0,-10 26 0 0 0,4-19-82 0 0,2-3 0 0 0,-4 1-1 0 0,1-1 1 0 0,0 0 0 0 0,-2-2 0 0 0,-20 23-1 0 0,26-31 23 0 0,-1-2 0 0 0,-1 1 0 0 0,1-1 0 0 0,-1-1-1 0 0,1 1 1 0 0,-2-1 0 0 0,0-1 0 0 0,0 1-1 0 0,0-2 1 0 0,0 0 0 0 0,0-1 0 0 0,-1 1-1 0 0,1-1 1 0 0,-18 2 0 0 0,25-4 16 0 0,-1-1 0 0 0,1 0 0 0 0,0 0 0 0 0,0 0 0 0 0,0 0-1 0 0,1 0 1 0 0,-1-1 0 0 0,-2 1 0 0 0,3-2 0 0 0,-1 2 0 0 0,0-1 0 0 0,0-1 0 0 0,0 2 0 0 0,1-1 0 0 0,-1-1 0 0 0,1 0 0 0 0,-1 0 0 0 0,1 1 0 0 0,-1-1 0 0 0,1 0-1 0 0,0 0 1 0 0,0-1 0 0 0,-1 2 0 0 0,2-2 0 0 0,-1 0 0 0 0,0 0 0 0 0,0 2 0 0 0,-1-6 0 0 0,2 3-3 0 0,0-1 0 0 0,-1 1 0 0 0,1 0 0 0 0,1 0 0 0 0,-2-1 0 0 0,2 1 0 0 0,0 0 0 0 0,0 0 0 0 0,0-1 0 0 0,0 0 0 0 0,2 1 0 0 0,-2-1 0 0 0,1 1 0 0 0,-1 0 0 0 0,2 0 0 0 0,-1-1 0 0 0,2 1 0 0 0,2-7 0 0 0,-3 6 32 0 0,1 3 1 0 0,0-3-1 0 0,-2 3 0 0 0,2-3 1 0 0,0 3-1 0 0,1-1 0 0 0,-1 0 1 0 0,0 0-1 0 0,1 0 0 0 0,-1 0 1 0 0,1 1-1 0 0,-1 0 0 0 0,8-4 1 0 0,-4 4 47 0 0,0 0 1 0 0,0 1-1 0 0,0-1 1 0 0,0 1-1 0 0,0 0 1 0 0,1 1 0 0 0,11 0-1 0 0,8 2 272 0 0,0 3-1 0 0,-1 0 1 0 0,42 15 0 0 0,-40-11-65 0 0,-7-4-65 0 0,31 9-50 0 0,-1 3-1 0 0,77 36 1 0 0,-74-32-2076 0 0,-26-13-144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13.3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4143 0 0,'0'0'5195'0'0,"3"-1"-3622"0"0,-1 2-1237 0 0,1-1 0 0 0,0 0 0 0 0,0 1 0 0 0,-1 0 0 0 0,1-1 0 0 0,-1 1 0 0 0,1 0 0 0 0,-1 0-1 0 0,1 1 1 0 0,-1-1 0 0 0,1 1 0 0 0,-1-1 0 0 0,0 1 0 0 0,4 3 0 0 0,17 16 931 0 0,4 4-292 0 0,0 0 1 0 0,2-2 0 0 0,35 21-1 0 0,293 175 1533 0 0,-320-194-2286 0 0,-17-11-3 0 0,27 15 0 0 0,-15-12-81 0 0,0-2 1 0 0,2-1-1 0 0,0-1 0 0 0,0-2 0 0 0,44 8 0 0 0,-33-6-1496 0 0,-44-13 756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15.8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1839 0 0,'0'0'9988'0'0,"-3"14"-6648"0"0,2 1-2660 0 0,0 0 0 0 0,2-1 0 0 0,0 1-1 0 0,3 15 1 0 0,-1-8-247 0 0,18 190 2323 0 0,-14-96-2409 0 0,5 56-358 0 0,-10-157-374 0 0,0-1 0 0 0,1 0 0 0 0,6 17 0 0 0,-5-28-949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16.1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13503 0 0,'0'0'1224'0'0,"0"2"-913"0"0,11 107 4047 0 0,7 57-2461 0 0,-6-55-1175 0 0,-8-65-702 0 0,1 12-147 0 0,3 0 1 0 0,21 81-1 0 0,-25-131 158 0 0,-1 0-997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17.4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12895 0 0,'0'0'2066'0'0,"1"2"-1329"0"0,4 14 290 0 0,-1-1 0 0 0,-1 1 1 0 0,3 25-1 0 0,-1 53-239 0 0,-4-57-600 0 0,2 41-135 0 0,-1 0-720 0 0,14 87 0 0 0,-6-122-2948 0 0,-6-34 1879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17.7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8287 0 0,'0'0'4804'0'0,"2"8"-665"0"0,31 191-967 0 0,16 145-6829 0 0,-48-329 1905 0 0,0-1-66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18.1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55 15407 0 0,'-7'0'1394'0'0,"-1"0"-931"0"0,0-1 1 0 0,0-1 0 0 0,0 1-1 0 0,-9-4 2801 0 0,33 1-2208 0 0,75-11 572 0 0,-75 10-2991 0 0,27-10 1 0 0,-27 8-6541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4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8551 0 0,'0'0'772'0'0,"4"1"-632"0"0,-3 0-128 0 0,0-1-1 0 0,0 0 0 0 0,0 0 0 0 0,0 1 0 0 0,-1-1 0 0 0,1 1 0 0 0,0-1 1 0 0,0 1-1 0 0,0-1 0 0 0,0 1 0 0 0,-1-1 0 0 0,1 1 0 0 0,0 0 0 0 0,-1-1 1 0 0,1 1-1 0 0,0 0 0 0 0,-1 0 0 0 0,1-1 0 0 0,-1 1 0 0 0,1 0 1 0 0,0 1-1 0 0,0 2 151 0 0,0 0 1 0 0,-1 1 0 0 0,1-1 0 0 0,-1 7-1 0 0,1-8-73 0 0,25 205 4839 0 0,-3-48-3302 0 0,-18-109-1240 0 0,18 259 1158 0 0,-15-146-1048 0 0,-2-72-186 0 0,0 22 94 0 0,6 275 397 0 0,-10-346-764 0 0,6 250 955 0 0,-8 55 69 0 0,4-166-966 0 0,-4-142-49 0 0,2 73 159 0 0,5 78 268 0 0,0-40-569 0 0,0-2 709 0 0,-3-76-549 0 0,0 2-55 0 0,-1-48 22 0 0,-1 42 0 0 0,-3-50-19 0 0,1 0 0 0 0,4 26 0 0 0,3-11-2537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5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8 315 1839 0 0,'0'0'463'0'0,"4"1"1122"0"0,1 0-780 0 0,10 3 8982 0 0,-14-3-9645 0 0,1 0 0 0 0,-1 1 0 0 0,0 0 1 0 0,0-1-1 0 0,0 1 0 0 0,0 0 0 0 0,0-1 0 0 0,0 1 0 0 0,-1 0 0 0 0,2 2 0 0 0,0 8 218 0 0,0 0 1 0 0,0 0-1 0 0,-2 0 1 0 0,1 0 0 0 0,-3 24-1 0 0,0 3 98 0 0,0 5-124 0 0,-12 61-1 0 0,7-57-317 0 0,3-15 31 0 0,3-17-6 0 0,-1 0 1 0 0,0 0 0 0 0,-8 23-1 0 0,7-32 49 0 0,2-6 48 0 0,0-15 236 0 0,2 4-261 0 0,19-167 372 0 0,6-1-485 0 0,-16 121 3 0 0,44-191 428 0 0,-54 249-431 0 0,0-1 0 0 0,0 0 0 0 0,0 0 0 0 0,0 0 1 0 0,0 0-1 0 0,0 0 0 0 0,0 0 0 0 0,1 0 1 0 0,-1 0-1 0 0,0 0 0 0 0,0 0 0 0 0,0 1 1 0 0,0-1-1 0 0,0 0 0 0 0,0 0 0 0 0,0 0 1 0 0,0 0-1 0 0,0 0 0 0 0,0 0 0 0 0,0 0 1 0 0,1 0-1 0 0,-1 0 0 0 0,0 0 0 0 0,0 0 1 0 0,0 0-1 0 0,0 0 0 0 0,0 0 0 0 0,0 0 1 0 0,0 0-1 0 0,0 0 0 0 0,1 0 0 0 0,-1 0 1 0 0,0 0-1 0 0,0 0 0 0 0,0 0 0 0 0,0 0 0 0 0,0 0 1 0 0,0 0-1 0 0,0 0 0 0 0,0 0 0 0 0,0 0 1 0 0,1 0-1 0 0,-1 0 0 0 0,0 0 0 0 0,0 0 1 0 0,0 0-1 0 0,0 0 0 0 0,0-1 0 0 0,0 1 1 0 0,0 0-1 0 0,0 0 0 0 0,0 0 0 0 0,0 0 1 0 0,0 0-1 0 0,0 0 0 0 0,0 0 0 0 0,0 0 1 0 0,1 0-1 0 0,-1-1 0 0 0,0 1 0 0 0,0 0 1 0 0,0 0-1 0 0,0 0 0 0 0,0 0 0 0 0,0 0 1 0 0,2 6-3 0 0,-1-5 2 0 0,4 18-38 0 0,-1 1 1 0 0,-1 0-1 0 0,2 30 0 0 0,-1-3 0 0 0,3 20-16 0 0,15 100-28 0 0,-15-132 81 0 0,1 0 0 0 0,21 56 0 0 0,-26-83 7 0 0,1 0-1 0 0,-1 0 1 0 0,2 0-1 0 0,-1-1 1 0 0,1 1-1 0 0,0-1 1 0 0,1-1 0 0 0,8 9-1 0 0,-13-13 28 0 0,1-1 0 0 0,0 1 0 0 0,0-1 0 0 0,0 0 0 0 0,0 1-1 0 0,0-1 1 0 0,0 0 0 0 0,0 0 0 0 0,0 0 0 0 0,0-1 0 0 0,0 1 0 0 0,1-1 0 0 0,-1 1 0 0 0,0-1-1 0 0,0 1 1 0 0,1-1 0 0 0,-1 0 0 0 0,0 0 0 0 0,0 0 0 0 0,1-1 0 0 0,-1 1 0 0 0,0 0-1 0 0,1-1 1 0 0,-1 0 0 0 0,0 1 0 0 0,0-1 0 0 0,0 0 0 0 0,0 0 0 0 0,0 0 0 0 0,0 0 0 0 0,0-1-1 0 0,0 1 1 0 0,0 0 0 0 0,0-1 0 0 0,-1 0 0 0 0,2-1 0 0 0,4-4 104 0 0,-1 0-1 0 0,-1 0 1 0 0,1 0 0 0 0,-1-1-1 0 0,-1 0 1 0 0,1 0 0 0 0,-1 0 0 0 0,-1-1-1 0 0,6-17 1 0 0,-1-7 194 0 0,6-46 0 0 0,-10 52-204 0 0,6-30 4 0 0,-4-1 0 0 0,0-89 0 0 0,-14 24-382 0 0,5 98-1634 0 0,-1 1 0 0 0,-13-47 0 0 0,14 64-2929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5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8 5983 0 0,'0'0'542'0'0,"-2"0"-446"0"0,-2-2 363 0 0,0 1 0 0 0,0 0 0 0 0,-1 0 0 0 0,1 0 0 0 0,0 0 1 0 0,-1 1-1 0 0,1 0 0 0 0,0 0 0 0 0,-1 0 0 0 0,1 0 0 0 0,0 1 0 0 0,-1-1 1 0 0,1 1-1 0 0,0 0 0 0 0,0 1 0 0 0,0-1 0 0 0,-8 4 0 0 0,8-2-334 0 0,0-1 0 0 0,1 1-1 0 0,-1 0 1 0 0,1 0 0 0 0,0 0-1 0 0,-6 7 1 0 0,4-4 45 0 0,1 1 1 0 0,0 0-1 0 0,0 1 0 0 0,0-1 0 0 0,1 1 1 0 0,0-1-1 0 0,0 1 0 0 0,1 0 1 0 0,0 0-1 0 0,0 0 0 0 0,0 10 0 0 0,2-14-118 0 0,0 0 0 0 0,0 0 0 0 0,0 0 0 0 0,1 0 0 0 0,0 0-1 0 0,-1 0 1 0 0,1 0 0 0 0,0 0 0 0 0,1 0 0 0 0,2 5 0 0 0,-3-6-28 0 0,1-1 0 0 0,0 1 0 0 0,0-1 0 0 0,0 0 0 0 0,0 1 0 0 0,0-1 0 0 0,0 0 0 0 0,0 0 0 0 0,1-1 0 0 0,-1 1 0 0 0,1 0 0 0 0,-1-1 0 0 0,1 0 0 0 0,-1 1 1 0 0,6 1-1 0 0,-5-3-1 0 0,0 0 1 0 0,0 0 0 0 0,0 0 0 0 0,0 0 0 0 0,0 0 0 0 0,0 0-1 0 0,0-1 1 0 0,5-1 0 0 0,-1 0 22 0 0,-2 1-12 0 0,0-1 0 0 0,0 1 0 0 0,0-1 1 0 0,-1-1-1 0 0,1 1 0 0 0,-1-1 1 0 0,1 1-1 0 0,-1-1 0 0 0,0 0 1 0 0,0-1-1 0 0,0 1 0 0 0,-1-1 0 0 0,5-4 1 0 0,-3 1-2 0 0,1-1 0 0 0,-1 1 1 0 0,0-1-1 0 0,-1 0 0 0 0,1 0 1 0 0,4-14-1 0 0,-7 21-19 0 0,-1-24 1081 0 0,1 36-783 0 0,3 3-5 0 0,0-1 1 0 0,11 18-1 0 0,-9-16-229 0 0,-1-4-149 0 0,1 0-1 0 0,0-1 1 0 0,1 0-1 0 0,-1 0 1 0 0,2 0-1 0 0,0-1 1 0 0,0-1-1 0 0,0 1 1 0 0,1-1-1 0 0,0-1 1 0 0,1 0-1 0 0,0 0 1 0 0,0-1-1 0 0,0-1 1 0 0,20 7-1 0 0,-27-10-168 0 0,0-1-1 0 0,0-1 0 0 0,0 1 1 0 0,0 0-1 0 0,0-1 1 0 0,0 0-1 0 0,0 0 0 0 0,6-1 1 0 0,10-2-1731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5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76 9671 0 0,'-3'-3'282'0'0,"-13"-10"440"0"0,13 10-162 0 0,-1 1-1 0 0,0-1 0 0 0,0 1 0 0 0,0 0 0 0 0,0 1 1 0 0,0-1-1 0 0,-1 1 0 0 0,1-1 0 0 0,0 1 0 0 0,-1 1 1 0 0,-4-1-1 0 0,8 1-433 0 0,-1 1 0 0 0,0-1-1 0 0,0 1 1 0 0,1 0 0 0 0,-1 0 0 0 0,1 0 0 0 0,-1 0 0 0 0,0 0-1 0 0,1 0 1 0 0,0 0 0 0 0,-1 0 0 0 0,1 1 0 0 0,0-1 0 0 0,-2 3-1 0 0,1-2 40 0 0,-4 5-44 0 0,1 1 1 0 0,0 0-1 0 0,0 0 1 0 0,1 0-1 0 0,0 1 1 0 0,0 0-1 0 0,1-1 1 0 0,0 1-1 0 0,-2 14 1 0 0,-2 12-15 0 0,-1 39 0 0 0,8-72-103 0 0,-2 29 28 0 0,1 1-1 0 0,2 0 1 0 0,1-1 0 0 0,7 41-1 0 0,-6-55-12 0 0,2 1 1 0 0,-1-2-1 0 0,2 1 1 0 0,0-1-1 0 0,1 1 1 0 0,1-2-1 0 0,1 1 0 0 0,0-1 1 0 0,15 19-1 0 0,-20-29 47 0 0,1 0 0 0 0,1 0 1 0 0,-1 0-1 0 0,1-1 0 0 0,0 1 0 0 0,0-1 0 0 0,0-1 0 0 0,0 1 0 0 0,1-1 1 0 0,-1 0-1 0 0,1-1 0 0 0,0 1 0 0 0,0-1 0 0 0,0-1 0 0 0,0 1 0 0 0,0-1 0 0 0,0-1 1 0 0,0 1-1 0 0,1-1 0 0 0,-1 0 0 0 0,0-1 0 0 0,0 0 0 0 0,0 0 0 0 0,0 0 1 0 0,0-1-1 0 0,0 0 0 0 0,0 0 0 0 0,0-1 0 0 0,10-6 0 0 0,-6 3 62 0 0,-1-1 0 0 0,0 0-1 0 0,0 0 1 0 0,-1-1 0 0 0,0 0 0 0 0,-1-1-1 0 0,0 0 1 0 0,0-1 0 0 0,-1 1-1 0 0,0-1 1 0 0,0-1 0 0 0,-1 1 0 0 0,-1-1-1 0 0,0 0 1 0 0,0 0 0 0 0,5-22 0 0 0,-6 17-80 0 0,-1 1 0 0 0,0-1 1 0 0,-1 0-1 0 0,-1 0 0 0 0,0 0 1 0 0,-1 0-1 0 0,-1 0 0 0 0,-1 0 1 0 0,0 0-1 0 0,-1 0 0 0 0,0 0 1 0 0,-8-19-1 0 0,3 17-35 0 0,0 0 0 0 0,0 1 0 0 0,-2 0 0 0 0,0 0 0 0 0,-1 1 1 0 0,-1 1-1 0 0,0 0 0 0 0,-1 0 0 0 0,-15-12 0 0 0,5 6-131 0 0,-32-22 0 0 0,46 37-58 0 0,0 1-1 0 0,0 0 1 0 0,0 0 0 0 0,-1 1 0 0 0,0 0 0 0 0,0 0 0 0 0,-14-2-1 0 0,23 6 92 0 0,-1-1 0 0 0,1 1-1 0 0,0 0 1 0 0,0 0 0 0 0,0 0-1 0 0,0 0 1 0 0,0 0-1 0 0,0 0 1 0 0,0 0 0 0 0,0 1-1 0 0,0-1 1 0 0,0 0 0 0 0,0 1-1 0 0,0-1 1 0 0,0 0 0 0 0,0 1-1 0 0,0-1 1 0 0,0 1-1 0 0,0 0 1 0 0,0-1 0 0 0,0 1-1 0 0,1 0 1 0 0,-1-1 0 0 0,0 1-1 0 0,0 0 1 0 0,1 0-1 0 0,-2 1 1 0 0,1 1-718 0 0,0-1 0 0 0,0 1 0 0 0,0-1 0 0 0,0 1 0 0 0,0-1 0 0 0,1 1 0 0 0,-1-1 1 0 0,1 1-1 0 0,-1 3 0 0 0,1 14-5287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0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6911 0 0,'0'0'1591'0'0,"1"3"-640"0"0,1 0-701 0 0,-1-2 0 0 0,1 2 0 0 0,-1-2 0 0 0,2 2 0 0 0,-2-1 0 0 0,1 0 0 0 0,1 0 0 0 0,-2-1 0 0 0,2 1 0 0 0,0-1 0 0 0,-2 1 0 0 0,2-1 0 0 0,0 0 0 0 0,-2 1 0 0 0,2-1 0 0 0,0-1 0 0 0,4 2 0 0 0,7 0 822 0 0,-1 1 0 0 0,21 0 0 0 0,-2 1-23 0 0,366 33 4524 0 0,-343-38-4979 0 0,0-3 0 0 0,88-19 0 0 0,19-1 221 0 0,169-2 248 0 0,34-2-752 0 0,-222 20-80 0 0,175 12 1 0 0,1 1 17 0 0,33-30 60 0 0,-147 12-198 0 0,-39 5-30 0 0,75-9-81 0 0,-229 15 0 0 0,2 1 0 0 0,1-2 0 0 0,23-7 0 0 0,-35 10 4 0 0,0-1 0 0 0,-2-1-1 0 0,2 1 1 0 0,0 0 0 0 0,-2-1 0 0 0,2 1 0 0 0,-2-1-1 0 0,1 1 1 0 0,1-1 0 0 0,-2 1 0 0 0,0-2 0 0 0,2 2-1 0 0,-1-2 1 0 0,-1 2 0 0 0,0-2 0 0 0,1 1 0 0 0,-1-1 0 0 0,-1 2-1 0 0,2-2 1 0 0,-1 0 0 0 0,-1 1 0 0 0,1 0 0 0 0,-1-1-1 0 0,2 0 1 0 0,-2 1 0 0 0,0 0 0 0 0,0-1 0 0 0,0 1-1 0 0,0-1 1 0 0,0 0 0 0 0,0-1 0 0 0,0 1-2 0 0,-2-1 11 0 0,2-2-1 0 0,-1 0 1 0 0,0 2 0 0 0,1-2-1 0 0,-3 2 1 0 0,1 0 0 0 0,1-2-1 0 0,-2 2 1 0 0,2 0 0 0 0,-2-1-1 0 0,0 1 1 0 0,0 0 0 0 0,0 0-1 0 0,-5-6 1 0 0,-8-6 43 0 0,-1 1-1 0 0,-18-15 0 0 0,12 13-27 0 0,-104-91 96 0 0,114 99-255 0 0,2-1 0 0 0,-2 1 0 0 0,0 1-1 0 0,-1-1 1 0 0,2 2 0 0 0,-3 0 0 0 0,-27-9 0 0 0,39 15-117 0 0,0 1 1 0 0,-1 0-1 0 0,1 0 0 0 0,0 0 1 0 0,1 0-1 0 0,-1 1 1 0 0,0-1-1 0 0,0 0 1 0 0,0 2-1 0 0,-1-2 0 0 0,1 1 1 0 0,0 1-1 0 0,2-1 1 0 0,-2 0-1 0 0,0 1 1 0 0,0-1-1 0 0,1 1 0 0 0,-1 1 1 0 0,1-2-1 0 0,0 0 1 0 0,-3 5-1 0 0,-9 7-8256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5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13103 0 0,'0'0'1186'0'0,"1"-2"-978"0"0,0 2-97 0 0,-1 0 1 0 0,1-1-1 0 0,-1 1 1 0 0,1 0-1 0 0,-1-1 1 0 0,0 1 0 0 0,1 0-1 0 0,0-1 1 0 0,-1 1-1 0 0,1 0 1 0 0,-1 0-1 0 0,1 0 1 0 0,-1 0-1 0 0,1 0 1 0 0,-1-1 0 0 0,1 1-1 0 0,0 0 1 0 0,-1 0-1 0 0,1 0 1 0 0,-1 0-1 0 0,1 1 1 0 0,-1-1-1 0 0,1 0 1 0 0,0 0 0 0 0,-1 0-1 0 0,1 0 1 0 0,-1 0-1 0 0,1 1 1 0 0,-1-1-1 0 0,1 0 1 0 0,-1 1-1 0 0,1-1 1 0 0,-1 0 0 0 0,1 1-1 0 0,-1-1 1 0 0,0 0-1 0 0,1 1 1 0 0,-1-1-1 0 0,1 1 1 0 0,-1-1-1 0 0,0 1 1 0 0,1-1 0 0 0,-1 1-1 0 0,0 0 1 0 0,3 3 18 0 0,-1-1 0 0 0,0 1 0 0 0,-1 0 0 0 0,1 0 1 0 0,1 6-1 0 0,2 18 278 0 0,-1 0 0 0 0,1 34 1 0 0,-2-18-198 0 0,29 207 158 0 0,-23-203-345 0 0,-3-14-913 0 0,12 38 1 0 0,-17-69-359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5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11287 0 0,'1'-4'172'0'0,"11"-15"860"0"0,-6 12-858 0 0,-5 5 619 0 0,4 8 608 0 0,-3-5-1154 0 0,0 1 1 0 0,0 1-1 0 0,0-1 1 0 0,0 0-1 0 0,0 0 1 0 0,-1 1-1 0 0,1-1 1 0 0,-1 1-1 0 0,2 4 1 0 0,10 31 390 0 0,-3 0 0 0 0,8 50 0 0 0,-4-18-419 0 0,20 80-34 0 0,31 146-960 0 0,-52-232-84 0 0,5 28-2584 0 0,-13-58 1635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5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2303 0 0,'2'-1'17654'0'0,"34"-16"-14998"0"0,68-21 1 0 0,-65 27-3497 0 0,73-11 0 0 0,-88 20-999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2:3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13425 258 1375 0 0,'7'-2'107'0'0,"24"-7"18114"0"0,-36 1-17463 0 0,5 7-640 0 0,-1-1 1 0 0,0 0-1 0 0,0 0 1 0 0,0 0-1 0 0,0 1 1 0 0,-1-1-1 0 0,1 1 1 0 0,0-1-1 0 0,-1 1 1 0 0,1-1-1 0 0,-1 1 1 0 0,1 0-1 0 0,-1-1 0 0 0,0 1 1 0 0,-2-1-1 0 0,3 1 4 0 0,-2-2 123 0 0,-1 1 1 0 0,1-1-1 0 0,0 1 1 0 0,-1 0 0 0 0,-5-3-1 0 0,5 3-221 0 0,-4-3 110 0 0,2 2-35 0 0,0-1-1 0 0,0 1 1 0 0,0 0-1 0 0,-1 1 1 0 0,-7-3-1 0 0,-25-14 546 0 0,34 16-621 0 0,0 0 46 0 0,-1 1-1 0 0,1-1 1 0 0,0 1-1 0 0,-1 0 1 0 0,1 0 0 0 0,-7 0-1 0 0,11 1 4 0 0,1 2-68 0 0,-7 0 63 0 0,-14-3 30 0 0,-15 3 207 0 0,-70-3 235 0 0,18-5-209 0 0,-38 1-11 0 0,63 4 10 0 0,38 2-364 0 0,-43-5 1 0 0,5-3 757 0 0,-3-3-398 0 0,57 10-281 0 0,0 0 0 0 0,0 0-1 0 0,-13 2 1 0 0,-21-3 74 0 0,27 0-68 0 0,-1 1-1 0 0,-32 2 0 0 0,26 0-3 0 0,-1-1 1 0 0,-31-3-1 0 0,26-1 9 0 0,-63-9 25 0 0,6 1 22 0 0,44 7-19 0 0,-5 0-71 0 0,25 4 20 0 0,-27-6 0 0 0,-36-4 20 0 0,10 1-40 0 0,40 5 13 0 0,-1 2 0 0 0,-64 3 0 0 0,42 1-36 0 0,17-1 16 0 0,-188-4 43 0 0,54 2-36 0 0,125 2-13 0 0,-38 0 1 0 0,-166 2 0 0 0,118 5 0 0 0,-93 1 0 0 0,-438 3 0 0 0,367-7 0 0 0,5 3 0 0 0,107-4 0 0 0,5-5 0 0 0,52 0 0 0 0,-483 28 0 0 0,247-3 0 0 0,63 5 0 0 0,141-9 0 0 0,-128 17 0 0 0,23 11 0 0 0,18-3 0 0 0,-2-18 0 0 0,120-21 0 0 0,-390 11 0 0 0,-330 9 0 0 0,604-14 0 0 0,-103-8 0 0 0,69-2 0 0 0,-69 1 0 0 0,286-2 0 0 0,-62-1 0 0 0,-198 6 0 0 0,124 1 0 0 0,48-3 0 0 0,-30 1 0 0 0,-155 18 0 0 0,145 1 0 0 0,148-17 0 0 0,-185 13 0 0 0,93-11 0 0 0,91-4 0 0 0,-152 15 0 0 0,140-10 0 0 0,-79 21 0 0 0,-133 47 117 0 0,246-70-105 0 0,12-3-12 0 0,0 0-1 0 0,-23 3 1 0 0,30-6 0 0 0,0 0 0 0 0,0 0 0 0 0,0 1 0 0 0,1 0 0 0 0,-1 0 0 0 0,-7 4 0 0 0,-17 7 0 0 0,22-11 0 0 0,-94 27 0 0 0,78-22 11 0 0,19-6-4 0 0,-1 1 0 0 0,0-1 0 0 0,0 1 0 0 0,0-1 0 0 0,-8 0 0 0 0,10-2 0 0 0,-2 1-4 0 0,-10 7-2 0 0,-1 2-1 0 0,15-9 0 0 0,-28 3 0 0 0,7 0 0 0 0,-52 14 0 0 0,65-15 0 0 0,-1 0 0 0 0,-1 0 0 0 0,1 0 0 0 0,1 3 0 0 0,0 1 0 0 0,-2 5 0 0 0,10-5 0 0 0,1-3 0 0 0,-7 17 0 0 0,2-1 0 0 0,2 2 0 0 0,-1 15 0 0 0,1 62 0 0 0,3-85 0 0 0,-8 53 0 0 0,2 176 0 0 0,1 23 0 0 0,1-135 53 0 0,-1-42-39 0 0,-1 2-17 0 0,2 149 67 0 0,2-73 0 0 0,-2-51-64 0 0,4 51 0 0 0,-4-132 0 0 0,1-6-173 0 0,1-7-217 0 0,0 1 0 0 0,2 26-1 0 0,-4 19-1153 0 0,0-36-1505 0 0,4-30 1669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2:3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11287 0 0,'0'0'1304'0'0,"1"2"-768"0"0,1 11-13 0 0,2-1-1 0 0,0 0 0 0 0,0 0 0 0 0,1 0 1 0 0,0-1-1 0 0,13 19 0 0 0,49 63 1136 0 0,-60-83-1477 0 0,161 193 3123 0 0,-147-181-2765 0 0,1 0 0 0 0,2-2-1 0 0,0 0 1 0 0,1-1 0 0 0,52 28 0 0 0,-64-41-400 0 0,-1-1-1 0 0,1 0 0 0 0,0-1 1 0 0,0 0-1 0 0,0-1 1 0 0,0-1-1 0 0,1 0 0 0 0,-1-1 1 0 0,1 0-1 0 0,0-1 0 0 0,-1-1 1 0 0,1 0-1 0 0,-1-1 1 0 0,1 0-1 0 0,-1-1 0 0 0,0-1 1 0 0,0 0-1 0 0,0 0 1 0 0,16-10-1 0 0,1-2 13 0 0,0-2 0 0 0,31-26 0 0 0,50-50 42 0 0,-24 20-140 0 0,191-189-2983 0 0,-232 214 1217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2:2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1375 0 0,'0'-1'66'0'0,"0"0"-63"0"0,0 1 0 0 0,0-1 0 0 0,0 1 0 0 0,0-1 0 0 0,1 1 0 0 0,-1-1 0 0 0,0 1 1 0 0,0-1-1 0 0,0 1 0 0 0,1-1 0 0 0,-1 1 0 0 0,0 0 0 0 0,0-1 0 0 0,1 1 0 0 0,-1-1 0 0 0,0 1 0 0 0,1 0 0 0 0,0-1 0 0 0,17-15 9 0 0,-16 14 272 0 0,0-1-1 0 0,-1 1 0 0 0,1 0 0 0 0,-1-1 0 0 0,0 1 0 0 0,0-1 0 0 0,0 0 0 0 0,0 1 0 0 0,-1-1 0 0 0,1 0 0 0 0,-1 0 0 0 0,1-3 0 0 0,1-3 616 0 0,-1 2 617 0 0,-1 5-573 0 0,1 1-250 0 0,1-8 6564 0 0,-2 11-6759 0 0,2 9-24 0 0,4 36 1944 0 0,-6-46-2117 0 0,0 13 474 0 0,2-4-478 0 0,-2-8-56 0 0,2 12 231 0 0,16 135 879 0 0,-3-42-936 0 0,-3-35-157 0 0,6 72 276 0 0,11 81-103 0 0,2 44-79 0 0,-29-252-336 0 0,12 180 176 0 0,-6-79-56 0 0,-2-41-29 0 0,4 64 10 0 0,-9-111-105 0 0,3 30 59 0 0,1 30 48 0 0,-4-43-33 0 0,7 161 256 0 0,-5-62-88 0 0,-3-96-199 0 0,0-42-54 0 0,0 18 51 0 0,-2-5-656 0 0,2-1 0 0 0,2 24-1 0 0,-2-36 427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2:2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0,'0'0'9423'0'0,"0"2"-8719"0"0,5 17 297 0 0,0 1 0 0 0,1-1 0 0 0,14 27 0 0 0,33 53 628 0 0,-33-64-1133 0 0,-1 2-1 0 0,18 48 1 0 0,-30-67-349 0 0,64 169 949 0 0,-60-163-985 0 0,1 0-1 0 0,1-1 0 0 0,1 0 1 0 0,1-2-1 0 0,27 31 0 0 0,-37-47-67 0 0,1 0 0 0 0,0 0 0 0 0,-1 0 0 0 0,2-1 0 0 0,-1 1 0 0 0,0-2 0 0 0,1 1 1 0 0,0-1-1 0 0,0 0 0 0 0,0 0 0 0 0,0-1 0 0 0,0 0 0 0 0,1 0 0 0 0,-1 0 0 0 0,0-1 0 0 0,1 0 0 0 0,-1-1 0 0 0,1 0 0 0 0,0 0 0 0 0,-1-1 0 0 0,9-1 0 0 0,-2-1 59 0 0,-1 0 0 0 0,1-1 0 0 0,0-1-1 0 0,-1 0 1 0 0,0-1 0 0 0,0-1 0 0 0,-1 0-1 0 0,0 0 1 0 0,0-1 0 0 0,13-12 0 0 0,6-7 126 0 0,-1-1 1 0 0,43-52-1 0 0,-22 18-408 0 0,2 3-1 0 0,2 3 1 0 0,69-54 0 0 0,-60 63-1526 0 0,-33 26-693 0 0,-2-1-3331 0 0,1-3-2146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2:3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6935 0 0,'0'0'1255'0'0,"0"5"-692"0"0,1 1-198 0 0,0 13 8850 0 0,2-20-8934 0 0,7-4-8 0 0,-8 4-11 0 0,1 0-46 0 0,7-2 2 0 0,1-1 1 0 0,0 2-1 0 0,18-3 1 0 0,-17 3-89 0 0,1 0 0 0 0,-1-1 0 0 0,21-7 0 0 0,-22 5-64 0 0,1 0 0 0 0,24-5-1 0 0,-19 5-6 0 0,-11 3-46 0 0,5 0 1 0 0,12-1 39 0 0,205-22 211 0 0,-193 23-262 0 0,49-4 35 0 0,117-22 0 0 0,6-10 157 0 0,-175 34-192 0 0,1 1 1 0 0,0 2 0 0 0,41 3 0 0 0,-32 0 7 0 0,95 6 20 0 0,44 1-7 0 0,-95-7-25 0 0,34-1 15 0 0,215-2 285 0 0,-247 3-223 0 0,31 8-75 0 0,-61-10 45 0 0,142 3 518 0 0,-138 3-442 0 0,17 0-7 0 0,345-12 1028 0 0,-413 6-1171 0 0,369-13 62 0 0,150-2-6 0 0,-193 22 37 0 0,-2-1 0 0 0,177-4-64 0 0,-271-1 0 0 0,-108 5 0 0 0,-21 0 0 0 0,4-1 0 0 0,44 0 0 0 0,60-15 0 0 0,-83 5 0 0 0,-50 2 0 0 0,122 0 0 0 0,119-15 0 0 0,33-2 0 0 0,169-1 0 0 0,-254 4 0 0 0,32 2 0 0 0,-147 2 0 0 0,26 0 0 0 0,-47-2 0 0 0,-14 1 0 0 0,203 7 0 0 0,-176 0 0 0 0,-66 1 0 0 0,-46 2 0 0 0,62-13 0 0 0,-79 12 0 0 0,6 1 0 0 0,0 2 0 0 0,58 2 0 0 0,-35 1 0 0 0,187 5 0 0 0,-163-3 0 0 0,24-1 0 0 0,-14-1-1 0 0,15 0 13 0 0,-38 0 41 0 0,-9 0 0 0 0,4 0 7 0 0,77 10 0 0 0,-70-4-41 0 0,-4 0-19 0 0,63 3 0 0 0,-90-8 13 0 0,39 7-1 0 0,0 0 16 0 0,-35-4 11 0 0,-27-3-17 0 0,0-1 1 0 0,1 0-1 0 0,19-1 0 0 0,252 2 166 0 0,-114 3-109 0 0,17-14 116 0 0,-134 7-137 0 0,-29 1-10 0 0,35 2-1 0 0,-32 0-17 0 0,29-3-1 0 0,11 1 41 0 0,-30 2-18 0 0,20 2 61 0 0,60-5 0 0 0,-107 1-98 0 0,156-6 162 0 0,-66 18-89 0 0,-69-5-38 0 0,-25-4-48 0 0,1-1 0 0 0,-1 1 1 0 0,0-2-1 0 0,1 1 0 0 0,6-1 1 0 0,-8 0 3 0 0,0-1-1 0 0,0 1 1 0 0,0 0 0 0 0,0 0 0 0 0,0 0 0 0 0,0 1-1 0 0,0-1 1 0 0,8 4 0 0 0,-2-1 6 0 0,2 1 16 0 0,-3-1-20 0 0,-1-1 1 0 0,18 3-1 0 0,46 8 56 0 0,-39-6-62 0 0,-17-2-3 0 0,17 7 53 0 0,-26-9-45 0 0,1 0-4 0 0,-1 0-1 0 0,1 1 0 0 0,-1 1 0 0 0,0-1 1 0 0,0 1-1 0 0,9 8 0 0 0,20 12 69 0 0,17 11-29 0 0,-42-27-23 0 0,1-1 0 0 0,1-1-1 0 0,26 12 1 0 0,-5-2-19 0 0,21 15 64 0 0,-39-22-64 0 0,-9-4 0 0 0,1 0 0 0 0,-2 1 0 0 0,1 0 0 0 0,9 11 0 0 0,-15-15 0 0 0,1 0 0 0 0,-1-1 0 0 0,0 1 0 0 0,0 0 0 0 0,-1 0 0 0 0,1 0 0 0 0,1 5 0 0 0,0-1 0 0 0,2-1 9 0 0,12 26 35 0 0,-1-2-32 0 0,-10-20-12 0 0,0 0-1 0 0,6 16 1 0 0,7 20 0 0 0,-13-32 0 0 0,0-1 0 0 0,-1 2 0 0 0,5 20 0 0 0,21 102 64 0 0,-29-125-64 0 0,0 1 0 0 0,-1 0 0 0 0,0-1 0 0 0,-1 14 0 0 0,0-9 0 0 0,2 28 0 0 0,1-13 14 0 0,-2 1 0 0 0,-1-1 0 0 0,-8 53 0 0 0,3-32-6 0 0,2 1-8 0 0,1 0 0 0 0,9 77 0 0 0,-4-80-1 0 0,1 7 55 0 0,-3-42-50 0 0,0-1 0 0 0,-1 18 0 0 0,-1-17-4 0 0,1 0-1 0 0,3 18 1 0 0,-2-19 0 0 0,0 1-1 0 0,-3 29 1 0 0,1-27 6 0 0,2 32 0 0 0,0-38 1 0 0,0 0 1 0 0,0-1 0 0 0,-1 1-1 0 0,0 0 1 0 0,-1 0-1 0 0,-4 16 1 0 0,3-15 2 0 0,0 0 0 0 0,1 1 1 0 0,0-1-1 0 0,2 28 0 0 0,0-4 14 0 0,-1-21-6 0 0,-1-1-1 0 0,-5 30 1 0 0,5-43-18 0 0,1-1 0 0 0,-1 1 0 0 0,1-1 0 0 0,0 1 0 0 0,-1-1 0 0 0,1 1 0 0 0,0-1 0 0 0,0 1 0 0 0,0 0 0 0 0,0-1 0 0 0,1 1 0 0 0,-1 1 0 0 0,5 32 0 0 0,11 37 0 0 0,-14-50 0 0 0,-3-17 0 0 0,-1 0 0 0 0,-8 47 11 0 0,7-41 10 0 0,2-6-17 0 0,0 0 1 0 0,0 0 0 0 0,0 1-1 0 0,1-1 1 0 0,0 0-1 0 0,0 7 1 0 0,0 6-33 0 0,-2 46-288 0 0,2-61 111 0 0,-1 0-47 0 0,0 5-310 0 0,1 1-1 0 0,0 14 1 0 0,0-13-35 0 0,0-7-358 0 0,-1 0-90 0 0,-3 15-1915 0 0,2-6 1365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2:4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42 487 8031 0 0,'0'0'727'0'0,"-2"-1"-596"0"0,-1-1-9 0 0,0 0 0 0 0,1 0 0 0 0,-1 0 1 0 0,1 0-1 0 0,-1 0 0 0 0,1 0 0 0 0,0 0 1 0 0,0-1-1 0 0,0 1 0 0 0,0-1 0 0 0,0 0 1 0 0,1 1-1 0 0,-1-1 0 0 0,1 0 0 0 0,-1 0 1 0 0,1 0-1 0 0,0 0 0 0 0,1 0 0 0 0,-1 0 1 0 0,0-5-1 0 0,0 2 225 0 0,0-1 0 0 0,1 1 0 0 0,0-1 0 0 0,1 0 0 0 0,-1 1 0 0 0,1-1 0 0 0,1 1 0 0 0,-1 0 0 0 0,4-9 0 0 0,11-28 1478 0 0,-15 42-1661 0 0,-1 0 1 0 0,1 0-1 0 0,0 0 0 0 0,-1 0 0 0 0,1 0 0 0 0,0 0 0 0 0,0 0 1 0 0,-1 0-1 0 0,1 0 0 0 0,0 1 0 0 0,0-1 0 0 0,0 0 0 0 0,0 0 1 0 0,0 1-1 0 0,1-1 0 0 0,1 0 0 0 0,17-5 1564 0 0,-16 5-1919 0 0,-2 0 661 0 0,1 3-80 0 0,1 2-243 0 0,0 0-1 0 0,0 0 1 0 0,0 0-1 0 0,-1 1 1 0 0,0-1-1 0 0,4 8 0 0 0,50 119 762 0 0,-22-44-461 0 0,-27-72-306 0 0,18 28 0 0 0,0-1 73 0 0,-22-37-170 0 0,-1 1-1 0 0,2-1 1 0 0,-1 0-1 0 0,0 0 1 0 0,1 0-1 0 0,0-1 1 0 0,0 1-1 0 0,1-1 1 0 0,-1-1-1 0 0,1 1 1 0 0,0-1-1 0 0,0 0 1 0 0,0 0-1 0 0,0 0 1 0 0,0-1-1 0 0,0 0 1 0 0,1 0-1 0 0,-1-1 1 0 0,1 0 0 0 0,0 0-1 0 0,-1 0 1 0 0,1-1-1 0 0,0 0 1 0 0,8-1-1 0 0,-5 0 32 0 0,0-1 1 0 0,0 0-1 0 0,0 0 0 0 0,0-1 1 0 0,0 0-1 0 0,-1-1 0 0 0,1 0 1 0 0,-1 0-1 0 0,0-1 0 0 0,0 0 1 0 0,10-9-1 0 0,46-37 125 0 0,-2-2 0 0 0,-3-3 0 0 0,59-73 0 0 0,-2-22-1201 0 0,11-14-2087 0 0,-103 133-2804 0 0,-1 0-1711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0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26 919 0 0,'0'0'10631'0'0,"3"-2"-10318"0"0,-2 0-263 0 0,0 2-26 0 0,-1 0 1 0 0,1 0-1 0 0,-1-1 0 0 0,1 1 1 0 0,-1 0-1 0 0,0-1 0 0 0,1 1 1 0 0,-1-1-1 0 0,1 1 0 0 0,-1 0 1 0 0,0-1-1 0 0,1 1 0 0 0,-1-1 1 0 0,0 1-1 0 0,0-1 0 0 0,1 1 1 0 0,-1-1-1 0 0,0 1 0 0 0,0-1 1 0 0,0 0-1 0 0,0 1 1 0 0,0-1-1 0 0,0 1 0 0 0,0-1 1 0 0,0 1-1 0 0,0-1 0 0 0,0 0 1 0 0,0 1-1 0 0,0-1 0 0 0,0 1 1 0 0,0-1-1 0 0,0 1 0 0 0,0-1 1 0 0,-1 1-1 0 0,1-1 0 0 0,0 1 1 0 0,-3-4 3088 0 0,-13 22-1921 0 0,14-15-1066 0 0,0 0 0 0 0,0 0 0 0 0,0 0-1 0 0,0 1 1 0 0,1-1 0 0 0,-1 1 0 0 0,1-1 0 0 0,-1 5-1 0 0,-5 32 559 0 0,5-26-412 0 0,-1 7 74 0 0,2-1 0 0 0,3 40 1 0 0,-2-56-322 0 0,1 9 89 0 0,-1 1 0 0 0,0 0 0 0 0,-4 20 0 0 0,3-24-39 0 0,0 0 0 0 0,1-1 1 0 0,1 13-1 0 0,0 15 120 0 0,-3 39 157 0 0,1-56-221 0 0,0 1 1 0 0,3 22-1 0 0,-1-23-33 0 0,0 0 0 0 0,-3 26 0 0 0,-1 17 121 0 0,3-54-190 0 0,-1-1 0 0 0,2 1 0 0 0,0 9 0 0 0,1 11 55 0 0,-5 75 150 0 0,5 1 12 0 0,0-75-180 0 0,-4 16-15 0 0,0-9-27 0 0,5 33 40 0 0,-6-24-14 0 0,1-21-24 0 0,-4 9 75 0 0,4-27-76 0 0,1 1 0 0 0,0 0-1 0 0,-1 8 1 0 0,2 6 20 0 0,-1-15-28 0 0,1 1 0 0 0,0 0 0 0 0,0-1 0 0 0,3 13-1 0 0,-2-10 3 0 0,1 1-1 0 0,-1-1 1 0 0,-1 14-1 0 0,1 3 44 0 0,-1-5-50 0 0,0-16-10 0 0,0 0 1 0 0,1 0-1 0 0,1 10 1 0 0,-1-9 18 0 0,0 1-1 0 0,-1-1 1 0 0,1 0 0 0 0,-2 12 0 0 0,0-10-13 0 0,1 0 0 0 0,1 17 0 0 0,2-8 27 0 0,-1 0 0 0 0,-1 1-1 0 0,-1-1 1 0 0,-1 1 0 0 0,-4 26 0 0 0,5-40-18 0 0,0 0-1 0 0,0 1 0 0 0,0-1 1 0 0,1 0-1 0 0,0 6 1 0 0,2 20 27 0 0,-3-12 8 0 0,-1 9-40 0 0,-3-10 30 0 0,1 0 0 0 0,1 0-1 0 0,1 0 1 0 0,2 25 0 0 0,-3 3 42 0 0,0-33-44 0 0,1 0-13 0 0,-1 9 29 0 0,2-18-43 0 0,0 1 1 0 0,0-1-1 0 0,0 1 0 0 0,-3 7 1 0 0,3-8-6 0 0,-1-1 0 0 0,0 1 1 0 0,1 0-1 0 0,0 0 0 0 0,0-1 1 0 0,0 7-1 0 0,0-7 9 0 0,1 1 0 0 0,-2-1 0 0 0,1 0 0 0 0,0 1 0 0 0,-1-1 0 0 0,-2 7 0 0 0,-1 16 85 0 0,5 37 56 0 0,0-61-153 0 0,-1 0 1 0 0,0 0-1 0 0,0 0 0 0 0,0 0 1 0 0,0 0-1 0 0,0 0 0 0 0,0 0 1 0 0,0 0-1 0 0,-1 0 1 0 0,0 2-1 0 0,0-2 1 0 0,1 0 1 0 0,-1 0-1 0 0,1 0 1 0 0,0 0-1 0 0,-1 0 1 0 0,1 1-1 0 0,0-1 1 0 0,0 2-1 0 0,4 33-6 0 0,-5-29-10 0 0,0-2-17 0 0,1 0 0 0 0,0 0 0 0 0,0 0 0 0 0,0 0 0 0 0,2 7 0 0 0,-1-11-162 0 0,-1-2 123 0 0,0 0-1 0 0,0 1 1 0 0,0-1 0 0 0,0 0 0 0 0,0 0 0 0 0,0 1 0 0 0,0-1-1 0 0,1 0 1 0 0,-1 0 0 0 0,0 1 0 0 0,0-1 0 0 0,0 0 0 0 0,0 0-1 0 0,1 0 1 0 0,-1 1 0 0 0,0-1 0 0 0,0 0 0 0 0,1 0 0 0 0,-1 0-1 0 0,0 0 1 0 0,0 1 0 0 0,1-1 0 0 0,-1 0 0 0 0,0 0 0 0 0,0 0-1 0 0,1 0 1 0 0,-1 0 0 0 0,0 0 0 0 0,0 0 0 0 0,1 0 0 0 0,-1 0-1 0 0,6-5-710 0 0,-1 0 0 0 0,0-1 0 0 0,7-10 0 0 0,-2 0-4753 0 0,-6 9 47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0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117 236 9239 0 0,'-1'-6'828'0'0,"-1"22"-140"0"0,1-12-406 0 0,-1 0-1 0 0,2 1 0 0 0,-1-1 1 0 0,1 1-1 0 0,0 0 0 0 0,0-1 1 0 0,0 0-1 0 0,1 9 0 0 0,11 39 742 0 0,-8-38-662 0 0,17 74 918 0 0,36 96 0 0 0,-50-172-1248 0 0,-6-10 44 0 0,1 1-1 0 0,1 1 0 0 0,-2 1 1 0 0,0-2-1 0 0,1 1 1 0 0,-1 0-1 0 0,1 5 0 0 0,-4-15 35 0 0,-1-13 23 0 0,-2 1 1 0 0,-1 1 0 0 0,0-1-1 0 0,-1 1 1 0 0,-15-27-1 0 0,-21-23-131 0 0,9 15 3 0 0,3-2 0 0 0,-34-75 1 0 0,65 129 4 0 0,0 0 1 0 0,0 0 0 0 0,0 0-1 0 0,0 0 1 0 0,0 0 0 0 0,0-1-1 0 0,0 1 1 0 0,0 0-1 0 0,0 0 1 0 0,0 0 0 0 0,0 0-1 0 0,0 0 1 0 0,0 0 0 0 0,0-1-1 0 0,0 1 1 0 0,0 0 0 0 0,0 0-1 0 0,0 0 1 0 0,0 0 0 0 0,0 0-1 0 0,0-2 1 0 0,0 2 0 0 0,0 0-1 0 0,0 0 1 0 0,0 0 0 0 0,0 0-1 0 0,0 0 1 0 0,0 0 0 0 0,0 0-1 0 0,0-1 1 0 0,0 1 0 0 0,1 0-1 0 0,-1 0 1 0 0,0 0 0 0 0,0 0-1 0 0,0 0 1 0 0,0 0 0 0 0,10 0 194 0 0,16 7 63 0 0,-19-4-61 0 0,61 12 969 0 0,0-2 1 0 0,124 5 0 0 0,141-21-113 0 0,38-40-46 0 0,-274 28-858 0 0,435-47 729 0 0,-493 57-870 0 0,-11 0 36 0 0,47 0-1 0 0,7 5 138 0 0,2-5-1 0 0,101-16 0 0 0,-107 6-48 0 0,104-17 105 0 0,-67 21 77 0 0,120-10 87 0 0,-92 8-355 0 0,-47 3-36 0 0,-58 5-22 0 0,-26 2-5 0 0,-1 1-1 0 0,0 1 0 0 0,15 1 0 0 0,2-6-1255 0 0,-14 2-2294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0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4 203 9295 0 0,'0'0'10706'0'0,"-1"2"-10068"0"0,-1 18 297 0 0,1 0 0 0 0,1 0-1 0 0,3 28 1 0 0,0-5-234 0 0,-2-24-455 0 0,2-1-1 0 0,0 1 0 0 0,1-1 1 0 0,10 29-1 0 0,33 68 519 0 0,-43-107-715 0 0,0 1 14 0 0,0 1-1 0 0,1-1 0 0 0,1-1 1 0 0,-1 1-1 0 0,1-1 1 0 0,1 0-1 0 0,-1 0 1 0 0,9 6-1 0 0,-10-10-22 0 0,-1 0-1 0 0,1-1 0 0 0,0 1 1 0 0,1-1-1 0 0,-1-1 0 0 0,1 1 0 0 0,-1-1 1 0 0,1 0-1 0 0,0 0 0 0 0,-1 0 1 0 0,1-1-1 0 0,0 0 0 0 0,0 0 1 0 0,11 0-1 0 0,-5-1 31 0 0,-1-1 0 0 0,1 0 0 0 0,-1-1-1 0 0,0 0 1 0 0,0-1 0 0 0,0 0 0 0 0,0-1 0 0 0,0 0 0 0 0,18-10-1 0 0,-10 2 62 0 0,0-1 0 0 0,-1 0 0 0 0,0-1-1 0 0,17-19 1 0 0,16-22 272 0 0,67-93 0 0 0,2-2-297 0 0,0 28-246 0 0,-95 100-614 0 0,1 1 0 0 0,1 2-1 0 0,33-19 1 0 0,-52 34 100 0 0,-1 0 0 0 0,2 1 0 0 0,13-5 0 0 0,0 4-781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1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54 443 6879 0 0,'0'0'623'0'0,"-2"-1"-514"0"0,2 1-107 0 0,-1-1-1 0 0,1 1 0 0 0,-1 0 1 0 0,1-1-1 0 0,-1 1 1 0 0,0 0-1 0 0,1-1 0 0 0,-1 1 1 0 0,1 0-1 0 0,-1 0 0 0 0,0 0 1 0 0,1-1-1 0 0,-1 1 0 0 0,0 0 1 0 0,1 0-1 0 0,-1 0 0 0 0,0 0 1 0 0,0 0-1 0 0,1 0 0 0 0,-2 1 1 0 0,0 2 104 0 0,-5 2 1181 0 0,4-3-276 0 0,-1 1 1 0 0,1 0-1 0 0,-1-1 0 0 0,1 2 0 0 0,0-1 0 0 0,-6 8 4152 0 0,23-18-4396 0 0,1 0-355 0 0,0-2 0 0 0,0 1 0 0 0,14-13 0 0 0,-12 10-154 0 0,0 1 1 0 0,1 0-1 0 0,0 1 0 0 0,31-10 1 0 0,-35 13-138 0 0,109-52 421 0 0,-100 45-473 0 0,30-20 12 0 0,-39 23-54 0 0,1 1 0 0 0,28-14-1 0 0,60-26 32 0 0,-87 39-46 0 0,0 0 0 0 0,-1 0 0 0 0,0-2 0 0 0,14-14-1 0 0,-14 11 14 0 0,2 1 0 0 0,34-24 0 0 0,-42 34 10 0 0,-1 0 1 0 0,0 1-1 0 0,1 0 0 0 0,16-3 0 0 0,-23 5 40 0 0,0 0-17 0 0,7-1-25 0 0,-1 1-1 0 0,1 0 0 0 0,0 0 0 0 0,0 0 1 0 0,-1 1-1 0 0,1 0 0 0 0,0 1 0 0 0,-1 0 0 0 0,1 0 1 0 0,-1 1-1 0 0,14 5 0 0 0,48 20 242 0 0,-16-4-75 0 0,-41-17-109 0 0,0 0-1 0 0,17 12 0 0 0,13 5 82 0 0,-2-5-25 0 0,40 20 84 0 0,-55-23-185 0 0,2-2 0 0 0,0 0-1 0 0,0-2 1 0 0,47 11 0 0 0,-8-1-16 0 0,-51-15-15 0 0,0-1 1 0 0,1-1 0 0 0,0 0 0 0 0,0-1 0 0 0,22 2-1 0 0,-24-5-10 0 0,23 5 1 0 0,-29-3-397 0 0,0-1 1 0 0,1 0 0 0 0,-1 0 0 0 0,1-1 0 0 0,12-1 0 0 0,-21 1-42 0 0,0 0 1 0 0,-1 0-1 0 0,1-1 0 0 0,0 1 1 0 0,0 0-1 0 0,0 0 1 0 0,0-1-1 0 0,-1 1 1 0 0,1-1-1 0 0,0 1 0 0 0,0-1 1 0 0,0 1-1 0 0,0-2 1 0 0,2 0-1336 0 0,9-8-5667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1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10855 0 0,'0'0'980'0'0,"1"2"-804"0"0,1 8-48 0 0,0-1 0 0 0,-1 1-1 0 0,1 17 1 0 0,-1 0 819 0 0,6 36 725 0 0,29 337 1210 0 0,-16-241-3155 0 0,-1-54-2749 0 0,0-2-4492 0 0,-18-99 4739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1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12639 0 0,'0'0'2475'0'0,"0"3"-1870"0"0,10 33 353 0 0,-1-4-416 0 0,-2 0-1 0 0,5 47 1 0 0,21 177 365 0 0,-28-214-844 0 0,-4-31-100 0 0,0 0-1 0 0,0 1 1 0 0,2-1-1 0 0,4 15 1 0 0,-6-24-675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1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47 138 7831 0 0,'0'0'356'0'0,"-2"-2"-6"0"0,-26-36-238 0 0,13 22 7112 0 0,15 18-6723 0 0,-1 10-356 0 0,0-1 1 0 0,1 1-1 0 0,1 0 0 0 0,0-1 1 0 0,0 1-1 0 0,5 15 0 0 0,-2-5-3 0 0,2 0 0 0 0,0-1-1 0 0,15 33 1 0 0,-17-47-61 0 0,0 1 0 0 0,0-2 0 0 0,1 1 0 0 0,-1 0 0 0 0,2-1 0 0 0,-1 0 0 0 0,1 0-1 0 0,0 0 1 0 0,0-1 0 0 0,0 0 0 0 0,1 0 0 0 0,0-1 0 0 0,9 5 0 0 0,-10-6 29 0 0,0 0-1 0 0,1-1 0 0 0,-1 0 0 0 0,0 0 1 0 0,1 0-1 0 0,-1-1 0 0 0,1 0 1 0 0,-1 0-1 0 0,1-1 0 0 0,0 0 0 0 0,7 0 1 0 0,-10-1-24 0 0,0 0 0 0 0,0 1 0 0 0,0-1-1 0 0,-1-1 1 0 0,1 1 0 0 0,0 0 0 0 0,-1-1 0 0 0,1 0 0 0 0,-1 0 0 0 0,1 0 0 0 0,-1 0 0 0 0,0 0 0 0 0,0-1 0 0 0,0 0 0 0 0,0 1 0 0 0,0-1-1 0 0,-1 0 1 0 0,1 0 0 0 0,-1-1 0 0 0,3-3 0 0 0,-1-1 107 0 0,0-1 0 0 0,0 0-1 0 0,-1 0 1 0 0,0 0 0 0 0,-1-1 0 0 0,0 1-1 0 0,2-19 1 0 0,-3 10 40 0 0,-1 1-1 0 0,-1-1 1 0 0,-3-25-1 0 0,2 36-186 0 0,1 0-1 0 0,-1 0 0 0 0,-1 0 1 0 0,1 1-1 0 0,-1-1 1 0 0,0 1-1 0 0,-1 0 1 0 0,1 0-1 0 0,-1 0 1 0 0,0 0-1 0 0,-1 0 1 0 0,1 1-1 0 0,-1 0 0 0 0,0 0 1 0 0,-1 0-1 0 0,1 1 1 0 0,-1 0-1 0 0,0 0 1 0 0,0 0-1 0 0,0 0 1 0 0,-10-3-1 0 0,-21-9 43 0 0,27 11-61 0 0,-1 0-1 0 0,0 0 1 0 0,1 2 0 0 0,-1-1-1 0 0,-22-3 1 0 0,12 7-266 0 0,19 0-27 0 0,-4 27-5499 0 0,7-9-1541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1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5983 0 0,'0'0'1918'0'0,"2"1"-485"0"0,1 2-449 0 0,12 7 7024 0 0,-19-17-6959 0 0,3 4-1046 0 0,0 2 1 0 0,0 0-1 0 0,0 0 1 0 0,1 0 0 0 0,-1 0-1 0 0,1 0 1 0 0,-1 0-1 0 0,1 0 1 0 0,-1 0 0 0 0,1 0-1 0 0,-1 0 1 0 0,1 0-1 0 0,0-1 1 0 0,-1-1 0 0 0,2 1 3 0 0,-1 1 0 0 0,0-1 1 0 0,1 1-1 0 0,-1-1 1 0 0,1 1-1 0 0,-1-1 1 0 0,1 1-1 0 0,-1-1 1 0 0,1 1-1 0 0,0 0 1 0 0,0-1-1 0 0,0 1 0 0 0,0 0 1 0 0,0 0-1 0 0,0 0 1 0 0,2-2-1 0 0,-3 3 16 0 0,0 0-1 0 0,0 0 0 0 0,1 0 1 0 0,-1-1-1 0 0,0 1 0 0 0,1 0 1 0 0,-1-1-1 0 0,0 1 0 0 0,0 0 1 0 0,1 0-1 0 0,-1-1 1 0 0,0 1-1 0 0,0-1 0 0 0,0 1 1 0 0,0 0-1 0 0,1-1 0 0 0,-1 1 1 0 0,0 0-1 0 0,0-1 0 0 0,0 1 1 0 0,0-1-1 0 0,3 1 92 0 0,-1 0-69 0 0,1 0 1 0 0,-1 0 0 0 0,1 0 0 0 0,-1 1-1 0 0,0-1 1 0 0,1 1 0 0 0,-1 0 0 0 0,0-1 0 0 0,1 1-1 0 0,-1 0 1 0 0,0 1 0 0 0,0-1 0 0 0,0 0-1 0 0,3 3 1 0 0,12 8 450 0 0,-16-10-405 0 0,0 0-32 0 0,0 12-176 0 0,-3-11 15 0 0,1-1 31 0 0,0-1-281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2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94 4143 0 0,'-2'2'3410'0'0,"-5"5"770"0"0,5-7-3431 0 0,-2 1-648 0 0,3-1 7 0 0,0 0 1 0 0,0 0 0 0 0,-1 0 0 0 0,1 0-1 0 0,0 0 1 0 0,0 0 0 0 0,-1-1 0 0 0,1 1 0 0 0,0 0-1 0 0,0 0 1 0 0,0-1 0 0 0,0 1 0 0 0,-1-1 0 0 0,1 1-1 0 0,0-1 1 0 0,0 0 0 0 0,0 1 0 0 0,0-1-1 0 0,0 0 1 0 0,0 0 0 0 0,0 0 0 0 0,-1-1 0 0 0,-5-7 369 0 0,5 7-417 0 0,0 1 0 0 0,1-1 0 0 0,-1 0-1 0 0,1 1 1 0 0,-1-1 0 0 0,1 0 0 0 0,0 0-1 0 0,0 0 1 0 0,0 0 0 0 0,0 0 0 0 0,0 0-1 0 0,1 0 1 0 0,-1 0 0 0 0,0-1 0 0 0,0-2-1 0 0,2 2 10 0 0,0 0 0 0 0,0 1 0 0 0,0 0 0 0 0,0-1 0 0 0,0 1 0 0 0,0 0 0 0 0,1-1 0 0 0,-1 1 0 0 0,1 0 0 0 0,-1 0 0 0 0,1 0 0 0 0,0 0 0 0 0,0 0 0 0 0,3-1 0 0 0,-4 2 160 0 0,22-10 394 0 0,-1 8-240 0 0,-20 3-192 0 0,1 1 0 0 0,40 18 576 0 0,-41-19-576 0 0,3 0 54 0 0,8 2 148 0 0,-11-1 342 0 0,-3 1-672 0 0,-2 12-17 0 0,2-9-40 0 0,0-1-1 0 0,0 0 1 0 0,0 0-1 0 0,-1 0 1 0 0,1 0-1 0 0,-1 0 1 0 0,0 0-1 0 0,0 0 1 0 0,0-1-1 0 0,-1 1 1 0 0,-3 3 0 0 0,5-5-98 0 0,-5-1-223 0 0,6-1 80 0 0,-1 0-1 0 0,1 0 1 0 0,-1 0 0 0 0,1 0 0 0 0,-1 0 0 0 0,1 0 0 0 0,-1 0 0 0 0,1 0 0 0 0,-1 0 0 0 0,1 0 0 0 0,-1 0 0 0 0,1 0-1 0 0,-1 0 1 0 0,1 0 0 0 0,-1 0 0 0 0,1-1 0 0 0,-1 1 0 0 0,1 0 0 0 0,0 0 0 0 0,-1-1 0 0 0,1 1 0 0 0,-1 0-1 0 0,1 0 1 0 0,-1-1 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3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4 153 6911 0 0,'0'0'7110'0'0,"0"-1"-6843"0"0,-1 1 1 0 0,1-1-1 0 0,0 1 1 0 0,-1-1 0 0 0,1 0-1 0 0,0 1 1 0 0,0-1-1 0 0,-1 0 1 0 0,1 1-1 0 0,0-1 1 0 0,0 0 0 0 0,0 1-1 0 0,0-1 1 0 0,0 0-1 0 0,0 0 1 0 0,1-3-75 0 0,0 1 0 0 0,1 0-1 0 0,0 0 1 0 0,-1 0 0 0 0,1 0 0 0 0,1 0 0 0 0,-1 0-1 0 0,0 0 1 0 0,1 1 0 0 0,-1-1 0 0 0,1 1 0 0 0,0 0-1 0 0,5-4 1 0 0,4-1 224 0 0,0 1-1 0 0,19-7 1 0 0,-12 6-538 0 0,-12 4 137 0 0,-1 1 1 0 0,1 1-1 0 0,7-2 1 0 0,17-4 6 0 0,19-9-195 0 0,-35 12-890 0 0,0-1 1 0 0,0 0-1 0 0,19-10 1 0 0,-23 11-3481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3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366 110 10159 0 0,'-11'-3'1086'0'0,"6"2"-1036"0"0,0 0 0 0 0,-1 0-1 0 0,1-1 1 0 0,0 1 0 0 0,0-1 0 0 0,-7-4 0 0 0,-4-1 1057 0 0,-15 1 1081 0 0,20 3-1703 0 0,0-1 0 0 0,0 2 1 0 0,0-1-1 0 0,-1 2 1 0 0,1-1-1 0 0,-23 1 0 0 0,29 2-418 0 0,0-1 1 0 0,0 1-1 0 0,0 0 0 0 0,0 0 0 0 0,0 1 0 0 0,0-1 0 0 0,0 1 1 0 0,0 0-1 0 0,1 1 0 0 0,-1-1 0 0 0,1 1 0 0 0,-1 0 0 0 0,1 0 1 0 0,0 0-1 0 0,0 0 0 0 0,1 1 0 0 0,-7 7 0 0 0,-9 15 93 0 0,-15 29 0 0 0,30-48-158 0 0,1 0 0 0 0,0 1-1 0 0,0-1 1 0 0,1 1 0 0 0,0-1 0 0 0,0 1-1 0 0,1 0 1 0 0,0 0 0 0 0,-1 10 0 0 0,3 10-4 0 0,4 36 1 0 0,-4-49 2 0 0,1 4-10 0 0,1 0 0 0 0,1 0 0 0 0,1 0 0 0 0,1 0 0 0 0,12 29-1 0 0,-12-36 3 0 0,0 0-1 0 0,1-1 0 0 0,1 1 0 0 0,-1-1 0 0 0,2-1 0 0 0,-1 1 1 0 0,2-1-1 0 0,19 16 0 0 0,-19-18 24 0 0,1-1 1 0 0,0 0-1 0 0,0-1 0 0 0,1 0 1 0 0,-1-1-1 0 0,1 0 0 0 0,1-1 1 0 0,-1 0-1 0 0,1-1 1 0 0,19 3-1 0 0,-5-2 45 0 0,1-1 1 0 0,0-2 0 0 0,0 0-1 0 0,0-2 1 0 0,47-7-1 0 0,-46 1 74 0 0,44-14-1 0 0,-58 15-42 0 0,0 0 0 0 0,-1-1 0 0 0,0-1-1 0 0,21-16 1 0 0,-24 16 37 0 0,0-1 0 0 0,-1 0 1 0 0,0 0-1 0 0,-1-1 0 0 0,0-1 0 0 0,0 0 0 0 0,7-12 0 0 0,-11 14-26 0 0,-1 1-1 0 0,0-1 1 0 0,0-1-1 0 0,-1 1 0 0 0,0-1 1 0 0,0 1-1 0 0,-1-1 1 0 0,-1 0-1 0 0,0 0 1 0 0,1-14-1 0 0,-2 10-26 0 0,-1 0 1 0 0,0 1-1 0 0,0-1 0 0 0,-2 1 1 0 0,0-1-1 0 0,0 1 0 0 0,-1 0 1 0 0,0 0-1 0 0,-2 0 0 0 0,1 1 1 0 0,-1 0-1 0 0,-11-16 0 0 0,5 11-35 0 0,-1 0 1 0 0,-1 1-1 0 0,-1 1 0 0 0,-29-24 0 0 0,18 19-81 0 0,0 2-1 0 0,-41-21 0 0 0,26 16-693 0 0,-5-3-3504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0 538 6911 0 0,'0'0'8959'0'0,"2"1"-8192"0"0,0-1-623 0 0,0 0 0 0 0,1 0 0 0 0,-1 0 0 0 0,0 0 0 0 0,0 0 1 0 0,0-1-1 0 0,1 1 0 0 0,-1 0 0 0 0,0-1 0 0 0,2-1 0 0 0,27-11 1038 0 0,-17 7-692 0 0,51-25 923 0 0,71-46 1 0 0,-57 31-1160 0 0,48-37-134 0 0,-103 67-85 0 0,7-5 9 0 0,147-108 338 0 0,-79 40 2 0 0,-87 77-286 0 0,-10 11-59 0 0,1-1 0 0 0,0 1 0 0 0,0-1 0 0 0,-1 1 0 0 0,1 0 0 0 0,0 0 0 0 0,0 0 0 0 0,0 1 0 0 0,0-1 0 0 0,0 1 0 0 0,1 0 0 0 0,-1-1 0 0 0,0 1 0 0 0,0 1 0 0 0,0-1 0 0 0,4 1 0 0 0,8 2 92 0 0,-1 0 1 0 0,17 7 0 0 0,-15-4-5 0 0,1 0-5 0 0,0 0 0 0 0,-1 2 0 0 0,20 11 0 0 0,-16-9 41 0 0,31 11 0 0 0,-13-6-20 0 0,9 4 61 0 0,58 15 0 0 0,-88-29-208 0 0,0 0 25 0 0,1 0 0 0 0,22 2 0 0 0,49-4-2673 0 0,-72-4 228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1 862 5983 0 0,'5'-46'464'0'0,"-7"29"5519"0"0,12 11-4552 0 0,73-34 1316 0 0,-63 32-2216 0 0,0 0 0 0 0,-1-3 0 0 0,0 2 0 0 0,31-25 0 0 0,-38 24-237 0 0,0 1 1 0 0,1 1-1 0 0,24-10 0 0 0,-20 9 65 0 0,31-19 0 0 0,318-195 741 0 0,-277 173-919 0 0,100-73 0 0 0,-145 82-203 0 0,-6 5 51 0 0,-35 33 3 0 0,-1 2-1 0 0,1-2 1 0 0,0 0 0 0 0,-2 1-1 0 0,2-1 1 0 0,-2 0 0 0 0,4-5-1 0 0,-5 5 373 0 0,2 3-367 0 0,-2 0 0 0 0,1 0 0 0 0,-1 0 0 0 0,2 0 0 0 0,-2 0-1 0 0,1 0 1 0 0,-1-1 0 0 0,0 1 0 0 0,1 0 0 0 0,-1 0-1 0 0,2 0 1 0 0,-2-1 0 0 0,0 1 0 0 0,1 0 0 0 0,-1 0-1 0 0,1-2 1 0 0,-1 2 0 0 0,0 0 0 0 0,2-1 0 0 0,16-12 332 0 0,-16 11-359 0 0,-1 2 0 0 0,1-1 0 0 0,-1 1 0 0 0,0 0 0 0 0,1-2 0 0 0,-1 2 0 0 0,0 0 0 0 0,1 0 0 0 0,-1-1 0 0 0,0 1 0 0 0,1 0 0 0 0,-1 0 0 0 0,0 0 0 0 0,3 1 1 0 0,3-1 7 0 0,-4-2 2 0 0,1 0 0 0 0,12 4 89 0 0,-8 0-73 0 0,2 1 0 0 0,-2 0-1 0 0,0 1 1 0 0,0 0-1 0 0,0 0 1 0 0,11 8-1 0 0,25 14 102 0 0,332 165 676 0 0,-296-148-702 0 0,9 11 156 0 0,67 31 407 0 0,41 9 62 0 0,-188-90-707 0 0,2 2-1 0 0,0-3 1 0 0,0 1-1 0 0,13 1 1 0 0,20 6 57 0 0,-23-9-16 0 0,-19-2-61 0 0,2 0 0 0 0,-1 0 0 0 0,0 0-1 0 0,1 0 1 0 0,-2 2 0 0 0,2-2-1 0 0,-1 1 1 0 0,1 0 0 0 0,2 1 0 0 0,-1-1 22 0 0,0-1 1 0 0,1 1 0 0 0,-1-1-1 0 0,1 0 1 0 0,-1-1-1 0 0,0 1 1 0 0,1-1 0 0 0,-1-1-1 0 0,0 1 1 0 0,8-2-1 0 0,11-2-5 0 0,-17 4-26 0 0,-2-1 0 0 0,0 1 0 0 0,1-2 0 0 0,-1 2 0 0 0,1-2 0 0 0,-2 1 0 0 0,1-1 0 0 0,0 0 0 0 0,-1-1 0 0 0,2 1 0 0 0,2-5 0 0 0,8-4 0 0 0,394-222 0 0 0,-301 177 0 0 0,58-45 0 0 0,-12-18 75 0 0,-116 81-22 0 0,-33 33-45 0 0,0 2 0 0 0,1 2 0 0 0,0-3 0 0 0,1 3 0 0 0,-1-1 0 0 0,1 0 0 0 0,9-1 0 0 0,-11 3-8 0 0,0 1 0 0 0,0 0 0 0 0,-1 0 0 0 0,0 1 0 0 0,1-1 0 0 0,-1 2 0 0 0,1-1 0 0 0,-1 0 0 0 0,0 2 0 0 0,1-2 0 0 0,-1 2 0 0 0,1 0 0 0 0,6 4 0 0 0,-3-2 0 0 0,1-1 0 0 0,18 7 0 0 0,6 0 21 0 0,-2 2 0 0 0,0 2-1 0 0,1 1 1 0 0,50 35 0 0 0,24 11 120 0 0,197 92 435 0 0,-250-127-481 0 0,1-4-1 0 0,64 20 0 0 0,-35-13 8 0 0,-66-22-92 0 0,3 0 0 0 0,-1-2 0 0 0,-1 0 0 0 0,2-1 1 0 0,26 2-1 0 0,-43-6-260 0 0,57 5 192 0 0,-41-2-2517 0 0,-1 1-3729 0 0,-4-1-2608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0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9183 0 0,'6'25'1447'0'0,"-2"-1"1"0"0,2 27-1 0 0,-7 93 899 0 0,-1-87-1738 0 0,1-3 172 0 0,-12 62 0 0 0,13-113-208 0 0,1-6-511 0 0,1 0-1 0 0,-1 0 0 0 0,-1 2 1 0 0,2-2-1 0 0,-1 0 1 0 0,-1 0-1 0 0,1 0 0 0 0,-1 1 1 0 0,0-6-1 0 0,2 6-32 0 0,5-41 68 0 0,6-32 9 0 0,7-141 0 0 0,-20 190-96 0 0,-2 13-12 0 0,2-1-1 0 0,0 0 1 0 0,6-25 0 0 0,-6 41-32 0 0,1 1 1 0 0,-1 1 0 0 0,2-1 0 0 0,-2 0 0 0 0,1 0-1 0 0,0 0 1 0 0,2 2 0 0 0,3 7-14 0 0,32 119-77 0 0,-22-73 150 0 0,36 95 1 0 0,-43-132 54 0 0,16 35 202 0 0,-24-54-224 0 0,1 0 0 0 0,-1 1 0 0 0,1 0-1 0 0,-1-2 1 0 0,1 2 0 0 0,-1-2 0 0 0,0 1 0 0 0,2-1 0 0 0,-1 2-1 0 0,0-2 1 0 0,0 1 0 0 0,1-1 0 0 0,-2 1 0 0 0,2-1 0 0 0,-2 0-1 0 0,2-1 1 0 0,0 2 0 0 0,3-1 0 0 0,-5-1 10 0 0,2 0 1 0 0,-2 0 0 0 0,1 0-1 0 0,1-1 1 0 0,-2 1-1 0 0,0-2 1 0 0,2 2-1 0 0,-1-1 1 0 0,-1 1 0 0 0,0-1-1 0 0,2-1 1 0 0,-1 2-1 0 0,-1-1 1 0 0,1-1 0 0 0,-1 1-1 0 0,0-1 1 0 0,1 1-1 0 0,-1 0 1 0 0,1-1-1 0 0,-1 1 1 0 0,0-1 0 0 0,-1 1-1 0 0,2-2 1 0 0,-1 2-1 0 0,-1-1 1 0 0,2 1-1 0 0,-1-5 1 0 0,3-5 320 0 0,1-2 1 0 0,5-21-1 0 0,-10 34-384 0 0,8-41 443 0 0,-2 0-1 0 0,-1 0 1 0 0,-2-42 0 0 0,-3 16-1490 0 0,-18-111 0 0 0,11 148-4406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12295 0 0,'0'0'563'0'0,"4"-14"202"0"0,-3 6 2615 0 0,0 9-2706 0 0,2 1-515 0 0,0 1 0 0 0,0-1 0 0 0,0 0 0 0 0,0 1 1 0 0,0 0-1 0 0,0 0 0 0 0,-1 0 0 0 0,0 0 0 0 0,0 0 1 0 0,0 0-1 0 0,0 1 0 0 0,0-1 0 0 0,2 6 0 0 0,3 9 127 0 0,6 26-1 0 0,-9-29-110 0 0,20 76 183 0 0,25 77-2426 0 0,-44-153 440 0 0,0-1-70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0,'0'0'464'0'0,"1"2"-77"0"0,17 37 5266 0 0,5 24-3489 0 0,9 20-1840 0 0,29 65-2762 0 0,-55-132 1180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14479 0 0,'0'0'1314'0'0,"2"-1"-972"0"0,38-20 2319 0 0,-12 8-1803 0 0,-17 8-704 0 0,0 1 1 0 0,0 0-1 0 0,1 1 1 0 0,12-2-1 0 0,12-4-161 0 0,30-10-2850 0 0,-42 11-3546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0,'0'0'102'0'0,"2"1"462"0"0,1 0 627 0 0,-1 1 0 0 0,1-1 1 0 0,0 1-1 0 0,0 0 1 0 0,-1 0-1 0 0,1 0 0 0 0,-1 0 1 0 0,4 4-1 0 0,-3-1-345 0 0,1-1-1 0 0,-1 1 1 0 0,0 0-1 0 0,3 7 1 0 0,1 5-561 0 0,-1 1 0 0 0,4 19 0 0 0,-6-23 336 0 0,26 115-41 0 0,5 18-1181 0 0,-32-137 11 0 0,1 0 0 0 0,6 11 0 0 0,-6-15-548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9671 0 0,'0'0'440'0'0,"-1"1"-5"0"0,0 6-90 0 0,-1-1 0 0 0,1 0 0 0 0,0 1 0 0 0,1-1 0 0 0,-1 1 0 0 0,2 11 0 0 0,8 43 5272 0 0,-5-34-5452 0 0,-1-16-23 0 0,0 0 0 0 0,0-1 1 0 0,7 15-1 0 0,3 10-95 0 0,20 71-287 0 0,-31-101-140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30 7367 0 0,'-2'-5'26'0'0,"-3"-2"417"0"0,-13 2-112 0 0,17 4-68 0 0,0 1 0 0 0,-1 0 0 0 0,1 0 0 0 0,0 0 0 0 0,-1 0 0 0 0,1 0 0 0 0,0 0 0 0 0,-1 0 0 0 0,1 0 0 0 0,0 0 0 0 0,-1 1 0 0 0,1-1 0 0 0,0 1 0 0 0,0-1 0 0 0,-1 1 0 0 0,1-1 0 0 0,0 1 0 0 0,0 0 0 0 0,0-1-1 0 0,0 1 1 0 0,-1 1 0 0 0,-8 14 3359 0 0,7-3-4029 0 0,0 2 481 0 0,2-1 0 0 0,-1 1-1 0 0,2-1 1 0 0,0 0 0 0 0,1 1 0 0 0,0-1-1 0 0,2 1 1 0 0,-1-1 0 0 0,2 0 0 0 0,-1 0-1 0 0,2 0 1 0 0,0-1 0 0 0,1 0 0 0 0,0 0-1 0 0,1 0 1 0 0,0 0 0 0 0,1-1-1 0 0,1-1 1 0 0,9 12 0 0 0,-15-20 22 0 0,0 0 0 0 0,1-1 0 0 0,-1 1 0 0 0,0-1 0 0 0,1 1 0 0 0,-1-1-1 0 0,1 0 1 0 0,0-1 0 0 0,0 1 0 0 0,0 0 0 0 0,0-1 0 0 0,0 0 0 0 0,0 0 0 0 0,0 0 0 0 0,0-1 0 0 0,1 1 0 0 0,-1-1 0 0 0,0 0 0 0 0,0 0 0 0 0,0-1 0 0 0,1 1 0 0 0,-1-1-1 0 0,0 0 1 0 0,0 0 0 0 0,0 0 0 0 0,0-1 0 0 0,0 1 0 0 0,0-1 0 0 0,-1 0 0 0 0,1 0 0 0 0,0 0 0 0 0,-1-1 0 0 0,0 1 0 0 0,1-1 0 0 0,-1 0 0 0 0,0 0 0 0 0,0 0 0 0 0,-1 0-1 0 0,1 0 1 0 0,-1-1 0 0 0,1 1 0 0 0,-1-1 0 0 0,0 0 0 0 0,2-7 0 0 0,2-3 123 0 0,-2 0 0 0 0,0 0-1 0 0,0-1 1 0 0,-2 1 0 0 0,0-1 0 0 0,0 1-1 0 0,-2-30 1 0 0,0 37-180 0 0,-1-1-1 0 0,0 1 1 0 0,-1 0-1 0 0,0 0 1 0 0,0 0 0 0 0,0 0-1 0 0,-1 0 1 0 0,0 0-1 0 0,0 1 1 0 0,-1-1-1 0 0,0 1 1 0 0,0 0-1 0 0,0 0 1 0 0,-1 0 0 0 0,0 1-1 0 0,0 0 1 0 0,0 0-1 0 0,-7-5 1 0 0,7 7-22 0 0,1-1-1 0 0,-1 1 1 0 0,0 0 0 0 0,-1 1 0 0 0,1-1-1 0 0,0 1 1 0 0,-1 0 0 0 0,1 1 0 0 0,-7-2-1 0 0,10 2-127 0 0,1 1 0 0 0,-1 0 0 0 0,0 0-1 0 0,1 0 1 0 0,-1 0 0 0 0,0 0 0 0 0,1 1-1 0 0,-1-1 1 0 0,1 0 0 0 0,-1 1 0 0 0,0-1 0 0 0,1 1-1 0 0,-1-1 1 0 0,1 1 0 0 0,-1 0 0 0 0,1 0-1 0 0,0 0 1 0 0,-1 0 0 0 0,1 0 0 0 0,0 0-1 0 0,-1 0 1 0 0,1 0 0 0 0,0 0 0 0 0,0 0 0 0 0,0 1-1 0 0,0-1 1 0 0,0 1 0 0 0,0-1 0 0 0,1 0-1 0 0,-1 1 1 0 0,0-1 0 0 0,1 1 0 0 0,-1 0 0 0 0,1-1-1 0 0,0 1 1 0 0,-1 2 0 0 0,-2 19-3074 0 0,4-7 1067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5063 0 0,'0'0'390'0'0,"9"-1"1018"0"0,18-7 2946 0 0,-24 7-4020 0 0,1-1 0 0 0,-1 1 0 0 0,0 0 0 0 0,0 0 0 0 0,1 1 0 0 0,-1-1 0 0 0,1 0 0 0 0,-1 1 0 0 0,0 0 0 0 0,1 0 0 0 0,-1 0 0 0 0,1 0 0 0 0,-1 1 0 0 0,1-1 0 0 0,2 2 0 0 0,-1 1 3274 0 0,-9-5-2721 0 0,3 2-798 0 0,-18-18 231 0 0,18 16-302 0 0,-1-1-1 0 0,0 1 0 0 0,1-1 1 0 0,0 1-1 0 0,-1-1 0 0 0,1 1 1 0 0,0-1-1 0 0,-1-3 0 0 0,2 5-214 0 0,4 0-258 0 0,2-1 108 0 0,-1 3-2904 0 0,2 3 1457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86 455 0 0,'-22'-7'11521'0'0,"14"-4"-10479"0"0,7 10-930 0 0,1-1 0 0 0,-1 1 0 0 0,1 0 0 0 0,-1-1 1 0 0,1 1-1 0 0,-1-1 0 0 0,1 1 0 0 0,0-1 0 0 0,0 1 0 0 0,0-1 0 0 0,0 1 0 0 0,0-1 0 0 0,0 1 0 0 0,0-1 1 0 0,0 1-1 0 0,1-1 0 0 0,-1 1 0 0 0,2-3 0 0 0,-1-1-44 0 0,1 1-1 0 0,0 0 1 0 0,1 0-1 0 0,4-6 1 0 0,-7 9 187 0 0,25-9 2111 0 0,-23 10-2205 0 0,-1 0-1 0 0,1 0 1 0 0,0 0 0 0 0,0 0-1 0 0,-1 1 1 0 0,1-1-1 0 0,0 1 1 0 0,-1-1-1 0 0,1 1 1 0 0,-1-1 0 0 0,1 1-1 0 0,0 0 1 0 0,-1 0-1 0 0,0 0 1 0 0,3 1 0 0 0,-3-1 561 0 0,-1 25 267 0 0,0-25-986 0 0,-1 0 1 0 0,1 1 0 0 0,0 0-1 0 0,-1-1 1 0 0,1 1 0 0 0,-1-1-1 0 0,0 1 1 0 0,0-1 0 0 0,1 1-1 0 0,-1-1 1 0 0,0 1 0 0 0,0-1-1 0 0,0 0 1 0 0,0 1 0 0 0,-1-1-1 0 0,1 0 1 0 0,0 0 0 0 0,0 0-1 0 0,-1 0 1 0 0,1 0 0 0 0,-3 1-1 0 0,4-2-73 0 0,-1 1-1 0 0,1-1 0 0 0,0 0 0 0 0,-1 0 0 0 0,1 1 0 0 0,-1-1 0 0 0,1 0 0 0 0,-1 0 0 0 0,1 0 0 0 0,0 0 0 0 0,-1 1 0 0 0,1-1 0 0 0,-1 0 0 0 0,1 0 0 0 0,-1 0 0 0 0,1 0 0 0 0,-1 0 0 0 0,1 0 0 0 0,-1 0 0 0 0,1 0 0 0 0,0 0 0 0 0,-1-1 0 0 0,1 1 0 0 0,-1 0 0 0 0,1 0 0 0 0,-1 0 0 0 0,1 0 0 0 0,0-1 0 0 0,-1 1 0 0 0,1 0 0 0 0,-1 0 0 0 0,1-1 0 0 0,-1 0 0 0 0,-5-12-6043 0 0,5 12 5239 0 0,-1-9-4776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81 11055 0 0,'-2'-9'607'0'0,"0"-14"1312"0"0,2 22-1489 0 0,0-1 0 0 0,0 1 0 0 0,1 0 0 0 0,-1 0 0 0 0,0 0 0 0 0,1 0 0 0 0,-1-1 0 0 0,1 1 0 0 0,0 0 0 0 0,-1 0 0 0 0,1 0 0 0 0,1-1 0 0 0,0-1-60 0 0,0 1 0 0 0,0 0 0 0 0,1 0 0 0 0,-1 0 0 0 0,0 0 1 0 0,5-2-1 0 0,-5 3-105 0 0,0 0-171 0 0,0 0-1 0 0,1 1 1 0 0,-1-1-1 0 0,1 0 1 0 0,0 1-1 0 0,-1-1 1 0 0,5 1-1 0 0,6-1 10 0 0,-2 1-63 0 0,2 2 14 0 0,-2-1-151 0 0,1 0 0 0 0,-1-1 0 0 0,20-2 0 0 0,-10-1-2566 0 0,0-1-3648 0 0,-14 1 428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96 4143 0 0,'-5'0'169'0'0,"-1"-1"-1"0"0,1 1 1 0 0,-1 0 0 0 0,0 1-1 0 0,-8 1 1 0 0,-29 8 5484 0 0,23-5-1228 0 0,16-4-4169 0 0,-1 0 0 0 0,1 1 0 0 0,0-1 0 0 0,-1 1 1 0 0,1 1-1 0 0,0-1 0 0 0,0 0 0 0 0,0 1 0 0 0,0 0 1 0 0,1 0-1 0 0,-1 0 0 0 0,1 0 0 0 0,0 1 0 0 0,0-1 1 0 0,-4 7-1 0 0,2-3-146 0 0,2 0 1 0 0,-1 0-1 0 0,1 0 1 0 0,0 0-1 0 0,1 1 1 0 0,0-1-1 0 0,0 1 0 0 0,-2 12 1 0 0,2-3 1 0 0,1 0 1 0 0,1 0-1 0 0,0 0 1 0 0,1 0-1 0 0,5 29 1 0 0,-4-38-79 0 0,0 1 0 0 0,1-1 0 0 0,0 1 0 0 0,0-1-1 0 0,1 0 1 0 0,0 0 0 0 0,0 0 0 0 0,1-1 0 0 0,0 0 0 0 0,0 0 0 0 0,1 0 0 0 0,10 10 0 0 0,-9-11 18 0 0,1 0 0 0 0,0-1 0 0 0,0 1 0 0 0,0-1 1 0 0,1-1-1 0 0,-1 0 0 0 0,1 0 0 0 0,0 0 0 0 0,0-1 0 0 0,1-1 0 0 0,-1 0 1 0 0,1 0-1 0 0,-1-1 0 0 0,1 0 0 0 0,0 0 0 0 0,-1-1 0 0 0,1 0 0 0 0,14-3 0 0 0,-8 1 97 0 0,0-1-1 0 0,0-1 0 0 0,0 0 1 0 0,25-11-1 0 0,-33 11-6 0 0,1 0 0 0 0,-1 0 1 0 0,0-1-1 0 0,-1-1 0 0 0,1 1 0 0 0,-1-1 1 0 0,0 0-1 0 0,-1-1 0 0 0,11-12 0 0 0,-11 11 5 0 0,-1 0-1 0 0,0-1 1 0 0,-1 0-1 0 0,1 0 0 0 0,-2 0 1 0 0,1 0-1 0 0,-1 0 1 0 0,-1-1-1 0 0,0 1 0 0 0,0-1 1 0 0,-1 0-1 0 0,0 0 1 0 0,-1 1-1 0 0,0-15 0 0 0,-1 16-78 0 0,0-1-1 0 0,-1 0 1 0 0,1 1-1 0 0,-2-1 1 0 0,1 1-1 0 0,-1-1 1 0 0,-1 1-1 0 0,1 0 0 0 0,-1 0 1 0 0,-1 1-1 0 0,1-1 1 0 0,-1 1-1 0 0,-1 0 1 0 0,1 0-1 0 0,-1 1 1 0 0,-9-8-1 0 0,-89-61-264 0 0,18 16-3639 0 0,70 47 2185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0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31 4143 0 0,'0'0'191'0'0,"-17"-19"8288"0"0,14 18-8323 0 0,1-1 0 0 0,-1 1 0 0 0,-2 0 0 0 0,3-1 0 0 0,-1 2 0 0 0,0-1 0 0 0,0-1 0 0 0,-1 2 0 0 0,1-1 0 0 0,0 1 1 0 0,0 0-1 0 0,-1 0 0 0 0,1 0 0 0 0,0 0 0 0 0,1 0 0 0 0,-3 1 0 0 0,3-1 0 0 0,-1 2 0 0 0,0-2 0 0 0,-1 1 0 0 0,1 1 0 0 0,0-1 1 0 0,0 0-1 0 0,0 1 0 0 0,1-1 0 0 0,-1 1 0 0 0,0-1 0 0 0,0 2 0 0 0,2-2 0 0 0,-2 2 0 0 0,-3 4 0 0 0,-9 10 410 0 0,6-5-139 0 0,1-2 1 0 0,-11 19 0 0 0,16-25-362 0 0,2 1 0 0 0,-2 0 1 0 0,2 0-1 0 0,-1-1 0 0 0,1 2 0 0 0,-1-2 1 0 0,2 1-1 0 0,-1 0 0 0 0,1 0 0 0 0,0 10 1 0 0,0-11-49 0 0,0 0 0 0 0,1 0 0 0 0,-1 0 0 0 0,2 1 0 0 0,-1-1 0 0 0,1 0 0 0 0,-1 0 1 0 0,0 1-1 0 0,2-1 0 0 0,-1 0 0 0 0,1-1 0 0 0,-2 1 0 0 0,2 1 0 0 0,0-3 0 0 0,4 7 0 0 0,-4-8-9 0 0,-2 1 0 0 0,2-1 0 0 0,-2 1 0 0 0,2-1-1 0 0,0 0 1 0 0,-2 1 0 0 0,2-1 0 0 0,0 1 0 0 0,0-2-1 0 0,-2 1 1 0 0,2 0 0 0 0,0-1 0 0 0,0 0 0 0 0,0 2-1 0 0,-1-2 1 0 0,1 0 0 0 0,0 0 0 0 0,0 0 0 0 0,-2-2-1 0 0,2 2 1 0 0,0 0 0 0 0,0-1 0 0 0,0 1 0 0 0,-1-1-1 0 0,5-2 1 0 0,2-1 7 0 0,-2-1-1 0 0,0 1 1 0 0,2 0 0 0 0,-2-2-1 0 0,-2 0 1 0 0,2 1 0 0 0,1-1-1 0 0,-3-1 1 0 0,1 0 0 0 0,-1 1-1 0 0,1-2 1 0 0,5-9 0 0 0,-8 11-9 0 0,0-1 1 0 0,0 1-1 0 0,0 1 1 0 0,0-2 0 0 0,-2 1-1 0 0,0-1 1 0 0,1 1-1 0 0,-1-1 1 0 0,1 0-1 0 0,-2 0 1 0 0,1 1 0 0 0,-1-1-1 0 0,-1 0 1 0 0,1 0-1 0 0,-2 2 1 0 0,2-3 0 0 0,-4-6-1 0 0,4 14 156 0 0,-7 29 153 0 0,7-24-299 0 0,0 2 0 0 0,0 0 0 0 0,0-1 0 0 0,1 1 0 0 0,-1-1 0 0 0,2 1 0 0 0,1-1 0 0 0,-2-1 0 0 0,2 2 0 0 0,-2-1 0 0 0,2 0 0 0 0,0-1 0 0 0,1 1 0 0 0,-1 0 0 0 0,1-1 0 0 0,-1 0 0 0 0,1 0 0 0 0,1-1 0 0 0,0 1 0 0 0,0-1 0 0 0,6 6 0 0 0,-3-5-358 0 0,1 1 1 0 0,-1 0-1 0 0,2-2 1 0 0,-1 2 0 0 0,15 2-1 0 0,-14-4-1124 0 0,1-1 1 0 0,0 0-1 0 0,1-1 1 0 0,17 0-1 0 0,-10-2-4034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56.8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1 171 7367 0 0,'0'0'1707'0'0,"2"1"-674"0"0,77 28 5323 0 0,-44-13-5325 0 0,-2 2 1 0 0,0 1-1 0 0,-1 2 0 0 0,43 36 0 0 0,137 110 749 0 0,-187-149-1610 0 0,115 78 455 0 0,-123-84-500 0 0,22 19 0 0 0,7 5 205 0 0,-45-35-201 0 0,8 1 14 0 0,-9-2-113 0 0,1 0 0 0 0,-1 0 0 0 0,1 1 0 0 0,-1-1 0 0 0,1 0 0 0 0,0 0 1 0 0,-1 0-1 0 0,1 1 0 0 0,0-1 0 0 0,-1 0 0 0 0,1 0 0 0 0,-1 0 0 0 0,1 0 0 0 0,0 0 0 0 0,-1 0 0 0 0,1 0 0 0 0,-1 0 0 0 0,1-1 0 0 0,0 1 0 0 0,-1 0 0 0 0,1 0 0 0 0,-1 0 0 0 0,2-1 0 0 0,4-19 53 0 0,-4 11-39 0 0,1 1-1 0 0,0-1 0 0 0,7-14 0 0 0,6-3-4 0 0,0 1 0 0 0,37-43 0 0 0,26-12-28 0 0,-14 19-11 0 0,-22 22 0 0 0,79-79 0 0 0,-105 101 0 0 0,18-24 0 0 0,-31 36 0 0 0,41-58 105 0 0,-29 38-82 0 0,-12 18-17 0 0,1 0 5 0 0,-1-1 1 0 0,1 1 0 0 0,1 0-1 0 0,7-8 1 0 0,-11 14-8 0 0,0 0-1 0 0,0 0 1 0 0,0 1 0 0 0,0-1-1 0 0,0 0 1 0 0,0 1 0 0 0,0 0-1 0 0,1-1 1 0 0,-1 1 0 0 0,0 0-1 0 0,0 0 1 0 0,4 0 0 0 0,29 6 73 0 0,-25-4-62 0 0,21 5 66 0 0,0 1-1 0 0,0 2 1 0 0,-1 1-1 0 0,-1 1 1 0 0,0 2 0 0 0,40 25-1 0 0,-42-24 19 0 0,44 17-1 0 0,-13-6-23 0 0,-28-12-69 0 0,4 2 23 0 0,58 37 0 0 0,-86-50-92 0 0,0 0 1 0 0,0 0-1 0 0,1 0 1 0 0,-1-1-1 0 0,9 3 0 0 0,8 2-1597 0 0,-2 4-3436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58.2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 2759 0 0,'1'-1'207'0'0,"2"-5"-788"0"0,9-8 11631 0 0,-1 18-7544 0 0,-6 1-3235 0 0,-1 0 0 0 0,1 0 0 0 0,-1 0 0 0 0,0 1 0 0 0,-1 0 0 0 0,1 0 0 0 0,-1 0 1 0 0,0 0-1 0 0,2 7 0 0 0,18 64 296 0 0,-17-52-455 0 0,30 129-109 0 0,-16-52-3103 0 0,-18-87 1801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58.6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3223 0 0,'0'1'240'0'0,"22"60"8810"0"0,19 32-4860 0 0,-11-26-3590 0 0,20 32-295 0 0,-19-40-440 0 0,17 30-1819 0 0,-39-70 346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58.9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41 15287 0 0,'0'0'1386'0'0,"8"-3"-1009"0"0,8-4 569 0 0,-1 2 0 0 0,1 0-1 0 0,1 0 1 0 0,23-2 0 0 0,-3 3-2399 0 0,0 0-3508 0 0,-16 3-1645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5:01.6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6911 0 0,'0'1'33'0'0,"0"-1"0"0"0,0 1-1 0 0,0 0 1 0 0,0 0 0 0 0,0-1-1 0 0,0 1 1 0 0,0 0 0 0 0,1-1-1 0 0,-1 1 1 0 0,0 0 0 0 0,0-1-1 0 0,1 1 1 0 0,-1 0 0 0 0,1-1-1 0 0,-1 1 1 0 0,0 0 0 0 0,1-1-1 0 0,-1 1 1 0 0,1-1 0 0 0,0 1 0 0 0,-1-1-1 0 0,1 1 1 0 0,0 0 0 0 0,0-1 35 0 0,0 1 0 0 0,0-1 1 0 0,0 1-1 0 0,-1 0 0 0 0,1-1 1 0 0,0 1-1 0 0,-1 0 1 0 0,1 0-1 0 0,0-1 0 0 0,-1 1 1 0 0,1 0-1 0 0,-1 0 1 0 0,0 0-1 0 0,1 0 0 0 0,-1 0 1 0 0,1 1-1 0 0,3 13 1773 0 0,1-1-1 0 0,1 0 1 0 0,7 14 0 0 0,9 23-209 0 0,11 65 368 0 0,-3-9-1148 0 0,56 184-1952 0 0,-71-252-1228 0 0,-14-38 909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5:01.9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11719 0 0,'0'0'2587'0'0,"1"2"-1868"0"0,28 53 1966 0 0,2 5-1509 0 0,12 42-232 0 0,-5-9-410 0 0,67 119 0 0 0,-94-193-516 0 0,-3-5-91 0 0,0 0 0 0 0,1 0 1 0 0,1 0-1 0 0,0-1 0 0 0,12 11 0 0 0,-21-23-54 0 0,0 0 0 0 0,0 0 0 0 0,0-1 0 0 0,0 1 0 0 0,0 0 0 0 0,0-1 0 0 0,0 1 0 0 0,0 0 0 0 0,0-1 0 0 0,0 0 0 0 0,1 1 0 0 0,-1-1 0 0 0,0 0 0 0 0,2 1 0 0 0,-3-1-114 0 0,1 0 1 0 0,0 0 0 0 0,-1-1 0 0 0,1 1 0 0 0,-1 0 0 0 0,1 0 0 0 0,0 0 0 0 0,-1-1-1 0 0,1 1 1 0 0,-1 0 0 0 0,1-1 0 0 0,-1 1 0 0 0,1 0 0 0 0,-1-1 0 0 0,1 1 0 0 0,-1-1-1 0 0,0 1 1 0 0,1-1 0 0 0,-1 1 0 0 0,1-1 0 0 0,-1 1 0 0 0,0-1 0 0 0,0 1-1 0 0,1-1 1 0 0,-1 1 0 0 0,0-1 0 0 0,1-1 0 0 0,1-9-4899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5:02.4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88 84 6911 0 0,'0'0'528'0'0,"-7"-4"908"0"0,7 3-1219 0 0,-1 0 0 0 0,0 1 0 0 0,0-1 0 0 0,0 0 0 0 0,0 1 0 0 0,0-1 0 0 0,0 1-1 0 0,0-1 1 0 0,0 1 0 0 0,0-1 0 0 0,0 1 0 0 0,0 0 0 0 0,0-1 0 0 0,0 1 0 0 0,0 0-1 0 0,0 0 1 0 0,0 0 0 0 0,0 0 0 0 0,0 0 0 0 0,0 0 0 0 0,-1 0 0 0 0,1 0 0 0 0,0 1 0 0 0,0-1-1 0 0,0 0 1 0 0,0 0 0 0 0,0 1 0 0 0,0-1 0 0 0,-1 1 0 0 0,0 1-150 0 0,0-1 1 0 0,-1 1-1 0 0,1-1 1 0 0,0 1-1 0 0,0 0 1 0 0,1 0-1 0 0,-1 0 0 0 0,0 0 1 0 0,1 0-1 0 0,-1 0 1 0 0,-1 4-1 0 0,-2 5 101 0 0,0 1 0 0 0,2-1 0 0 0,-1 1 0 0 0,1-1 0 0 0,1 1 0 0 0,0 0 0 0 0,1 0 0 0 0,0 0 0 0 0,2 23 0 0 0,-1-25-80 0 0,2 1 0 0 0,-1-1 0 0 0,1 1 0 0 0,1-1 0 0 0,0 1 0 0 0,0-1 0 0 0,1 0 0 0 0,0-1 0 0 0,1 1 0 0 0,0-1 0 0 0,10 13 0 0 0,-12-18-40 0 0,0 0 0 0 0,0-1 1 0 0,1 1-1 0 0,-1-1 0 0 0,1 0 0 0 0,0 0 0 0 0,0-1 0 0 0,0 1 0 0 0,0-1 0 0 0,1 0 0 0 0,-1 0 0 0 0,1 0 1 0 0,-1 0-1 0 0,1-1 0 0 0,0 0 0 0 0,0 0 0 0 0,-1 0 0 0 0,1 0 0 0 0,0-1 0 0 0,0 0 0 0 0,0 0 0 0 0,5-1 1 0 0,-4 0 47 0 0,0 0 0 0 0,1-1 0 0 0,-1 0 0 0 0,0 0 0 0 0,0 0 0 0 0,0-1 0 0 0,-1 1 0 0 0,1-1 0 0 0,0-1 0 0 0,-1 1 0 0 0,0-1 0 0 0,0 0 0 0 0,0 0 0 0 0,0-1 0 0 0,-1 0 0 0 0,5-5 0 0 0,-1-1 92 0 0,-1 0 0 0 0,0 0 0 0 0,-1-1 0 0 0,0 1 0 0 0,-1-1 0 0 0,0-1 0 0 0,-1 1 0 0 0,-1-1 0 0 0,0 1 0 0 0,2-16 0 0 0,-4 19-47 0 0,0 0 1 0 0,-1 1-1 0 0,0-1 0 0 0,-1 0 1 0 0,0 0-1 0 0,0 0 1 0 0,0 1-1 0 0,-1-1 0 0 0,-1 1 1 0 0,0-1-1 0 0,0 1 1 0 0,0 0-1 0 0,-1 0 1 0 0,0 0-1 0 0,-10-13 0 0 0,9 15-95 0 0,0 0-1 0 0,0 0 0 0 0,0 1 0 0 0,-1 0 0 0 0,0 0 0 0 0,0 0 0 0 0,0 0 1 0 0,-1 1-1 0 0,1 0 0 0 0,-10-3 0 0 0,12 5-68 0 0,0 1-1 0 0,0 0 1 0 0,0 0-1 0 0,0 0 1 0 0,0 1 0 0 0,-1-1-1 0 0,1 1 1 0 0,0 0-1 0 0,0 0 1 0 0,0 1 0 0 0,0-1-1 0 0,-1 1 1 0 0,1 0-1 0 0,0 0 1 0 0,0 0 0 0 0,0 0-1 0 0,1 1 1 0 0,-1 0 0 0 0,0 0-1 0 0,-5 3 1 0 0,2 1-268 0 0,-1-1 1 0 0,2 1-1 0 0,-1 1 0 0 0,1-1 1 0 0,-12 16-1 0 0,12-13-2624 0 0,0 0 1 0 0,-7 14-1 0 0,7-9-3792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5:58.9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33 8751 0 0,'-2'0'462'0'0,"2"0"-454"0"0,0 0 0 0 0,0 0 0 0 0,0 0 0 0 0,0 0 0 0 0,-1 0 0 0 0,1 0 0 0 0,0 0 0 0 0,0 0 0 0 0,0 0 1 0 0,-1 0-1 0 0,1 0 0 0 0,0 0 0 0 0,0 0 0 0 0,0 0 0 0 0,-1 0 0 0 0,1 0 0 0 0,0 0 0 0 0,0 0 0 0 0,0 0 0 0 0,-1 0 0 0 0,1 0 0 0 0,0 0 0 0 0,0 0 0 0 0,0-1 0 0 0,0 1 0 0 0,-1 0 0 0 0,1 0 0 0 0,0 0 0 0 0,0 0 0 0 0,0 0 0 0 0,0 0 0 0 0,0-1 0 0 0,-1 1 0 0 0,1 0 0 0 0,0 0 0 0 0,0 0 1 0 0,0 0-1 0 0,0-1 0 0 0,0 1 0 0 0,0 0 0 0 0,0 0 0 0 0,0 0 0 0 0,0-1 0 0 0,0 1 0 0 0,0 0 0 0 0,0 0 0 0 0,0 0 0 0 0,0-1 0 0 0,0 1 0 0 0,0 0 0 0 0,0 0 0 0 0,0 0 0 0 0,0-1 0 0 0,0 1 0 0 0,0 0 0 0 0,0 0 0 0 0,0 0 0 0 0,0-1 0 0 0,3-6-14 0 0,-2 5 167 0 0,0 0 0 0 0,0 1 1 0 0,0-1-1 0 0,0 0 0 0 0,-1 0 1 0 0,1-5 6040 0 0,14 30-3895 0 0,-10-15-1885 0 0,-1 1-1 0 0,0 0 1 0 0,-1 0 0 0 0,0 1-1 0 0,2 9 1 0 0,6 52 728 0 0,-5-30-708 0 0,33 248-713 0 0,-35-257-168 0 0,5 18-2379 0 0,-4-31-3259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5:59.3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47 6447 0 0,'-2'-11'232'0'0,"-1"-24"9562"0"0,18 74-8121 0 0,18 70-1 0 0,0 45-1646 0 0,-24-109 201 0 0,16 59-351 0 0,-1-9-3958 0 0,-21-82 2568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5:59.6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84 11519 0 0,'0'0'2531'0'0,"1"-9"4201"0"0,7 1-6390 0 0,1 1-1 0 0,0-1 1 0 0,0 1 0 0 0,1 1 0 0 0,13-7-1 0 0,-15 9-722 0 0,1 0 0 0 0,0 1 0 0 0,0 0 0 0 0,11-2 0 0 0,-6 2-1821 0 0,-1 0-4692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1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164 130 15199 0 0,'-2'-4'121'0'0,"0"-1"0"0"0,0 2 0 0 0,-1-1-1 0 0,0 1 1 0 0,2 1 0 0 0,-2-1 0 0 0,0-2-1 0 0,-1 3 1 0 0,1-1 0 0 0,0 1 0 0 0,-1 0-1 0 0,1-1 1 0 0,-1 1 0 0 0,1 0 0 0 0,-1 0-1 0 0,-4-1 1 0 0,6 2-35 0 0,-1-1 0 0 0,2 1 0 0 0,-2 1-1 0 0,2-1 1 0 0,-2 1 0 0 0,0-2 0 0 0,2 2 0 0 0,-2 0 0 0 0,0 0-1 0 0,2 0 1 0 0,-2 0 0 0 0,0 0 0 0 0,1 0 0 0 0,0 0 0 0 0,-1 0-1 0 0,1 2 1 0 0,0-2 0 0 0,0 0 0 0 0,-1 1 0 0 0,2 0 0 0 0,-2-1-1 0 0,2 2 1 0 0,-2-1 0 0 0,1 1 0 0 0,0-1 0 0 0,0 1 0 0 0,1-1 0 0 0,-2 0-1 0 0,-1 4 1 0 0,-2 4 14 0 0,0 1 0 0 0,2 0-1 0 0,0 2 1 0 0,0-1 0 0 0,-1-1-1 0 0,2 1 1 0 0,1 0 0 0 0,-1 1-1 0 0,1-1 1 0 0,1 0 0 0 0,1 2-1 0 0,0-1 1 0 0,0-1 0 0 0,1 0-1 0 0,1 0 1 0 0,-1 1 0 0 0,6 18 0 0 0,-2-16-82 0 0,-1 1 1 0 0,1-1-1 0 0,1 1 1 0 0,1-1-1 0 0,0-2 1 0 0,0 3 0 0 0,2-3-1 0 0,1 1 1 0 0,-2-2-1 0 0,2 2 1 0 0,1-2 0 0 0,19 18-1 0 0,-20-24 22 0 0,-1 3 0 0 0,1-3-1 0 0,-1 1 1 0 0,1-1 0 0 0,0 0 0 0 0,0-1-1 0 0,21 7 1 0 0,-25-11 12 0 0,-2 2 0 0 0,2-1-1 0 0,-2-1 1 0 0,2 0 0 0 0,-2 0 0 0 0,2 0-1 0 0,-1 0 1 0 0,0-1 0 0 0,0 1 0 0 0,-1-2 0 0 0,2 1-1 0 0,-2-1 1 0 0,1 1 0 0 0,0-2 0 0 0,0 2-1 0 0,-1-2 1 0 0,0 2 0 0 0,0-2 0 0 0,8-6-1 0 0,-5 2 39 0 0,-2 2-1 0 0,2-3 0 0 0,-1 1 0 0 0,0-1 1 0 0,-2 1-1 0 0,2-2 0 0 0,-2 2 0 0 0,0-1 0 0 0,-1-1 1 0 0,1 1-1 0 0,-1-1 0 0 0,0-1 0 0 0,-2 2 0 0 0,2-1 1 0 0,-1-1-1 0 0,-1-12 0 0 0,-1 5-31 0 0,0 0 0 0 0,0 1 0 0 0,-1-1 0 0 0,-2 0 0 0 0,0 2 0 0 0,-1-1 0 0 0,-1-1 0 0 0,-7-20 0 0 0,5 22-145 0 0,-2-1 1 0 0,1 1-1 0 0,-1-1 0 0 0,-1 2 0 0 0,0-2 1 0 0,-1 4-1 0 0,0-2 0 0 0,-2 1 0 0 0,0 1 0 0 0,-1 0 1 0 0,1 0-1 0 0,-31-16 0 0 0,26 21-1388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0.0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6 474 5983 0 0,'0'0'274'0'0,"-1"0"-6"0"0,-4 2 2340 0 0,11-14 4993 0 0,11-4-5139 0 0,-12 12-1877 0 0,65-53 1846 0 0,1 0-1332 0 0,-51 38-779 0 0,11-11 70 0 0,2 2-1 0 0,59-41 0 0 0,-76 57-340 0 0,1 0-1 0 0,19-21 1 0 0,-20 18-6 0 0,74-60-32 0 0,-80 65-11 0 0,-8 8 0 0 0,-1 0 0 0 0,1 0 0 0 0,0 1 0 0 0,0-1 0 0 0,0 0 0 0 0,0 1 0 0 0,0 0 0 0 0,0-1 0 0 0,0 1 0 0 0,0 0 0 0 0,1 0 0 0 0,-1 0 0 0 0,0 0 0 0 0,4 0 0 0 0,18-4 117 0 0,13 10 51 0 0,-9 3-37 0 0,0 1 0 0 0,-1 1 0 0 0,35 18 0 0 0,-28-11 57 0 0,43 13-1 0 0,12 3 44 0 0,-64-22-121 0 0,0-1 0 0 0,1-1 1 0 0,47 9-1 0 0,-53-15-126 0 0,126 14-849 0 0,-129-16-1806 0 0,-9-1 1095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0.4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11055 0 0,'0'0'852'0'0,"0"9"-320"0"0,1 9 1458 0 0,0 1-1 0 0,4 18 1 0 0,13 36 672 0 0,37 68-3001 0 0,-10-27-665 0 0,-27-64-2442 0 0,-13-33 1788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0.7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5983 0 0,'0'0'464'0'0,"1"1"-305"0"0,2 3 161 0 0,19 31 7868 0 0,-16-22-7201 0 0,0 0 0 0 0,3 15 0 0 0,23 76 407 0 0,19 56-1009 0 0,-40-134-572 0 0,-11-24-9 0 0,1-1 0 0 0,0 0-1 0 0,0 1 1 0 0,-1-1 0 0 0,1 0 0 0 0,0 0-1 0 0,0 1 1 0 0,0-1 0 0 0,0 0 0 0 0,1 0-1 0 0,-1 0 1 0 0,0-1 0 0 0,0 1 0 0 0,0 0-1 0 0,3 1 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1.1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 81 2759 0 0,'-8'3'248'0'0,"5"-1"-98"0"0,0 1 0 0 0,0-1 0 0 0,0 0 0 0 0,0 1 0 0 0,0 0 0 0 0,1 0-1 0 0,-1 0 1 0 0,1 0 0 0 0,-1 0 0 0 0,1 0 0 0 0,0 0 0 0 0,-2 6 0 0 0,2-3 386 0 0,0 0 0 0 0,0 0 0 0 0,1 0 1 0 0,-1 0-1 0 0,1 1 0 0 0,1-1 0 0 0,-1 7 0 0 0,2 1 361 0 0,0-1-1 0 0,1 1 0 0 0,0 0 0 0 0,1-1 1 0 0,0 0-1 0 0,8 19 0 0 0,-8-25-822 0 0,1 1 1 0 0,0 0-1 0 0,0-1 0 0 0,1 0 0 0 0,0 0 0 0 0,1-1 1 0 0,-1 1-1 0 0,1-1 0 0 0,0 0 0 0 0,0-1 0 0 0,12 8 0 0 0,-14-10 74 0 0,0 0 0 0 0,0-1-1 0 0,1 0 1 0 0,-1 1-1 0 0,1-2 1 0 0,-1 1 0 0 0,1 0-1 0 0,0-1 1 0 0,-1 0-1 0 0,1 0 1 0 0,0 0 0 0 0,0-1-1 0 0,0 0 1 0 0,0 0-1 0 0,0 0 1 0 0,-1 0 0 0 0,1-1-1 0 0,0 0 1 0 0,0 0-1 0 0,0 0 1 0 0,6-3 0 0 0,-6 1 24 0 0,0 0 1 0 0,0 0 0 0 0,-1-1 0 0 0,1 1-1 0 0,-1-1 1 0 0,0 0 0 0 0,0 0 0 0 0,0-1-1 0 0,0 1 1 0 0,-1-1 0 0 0,0 0 0 0 0,0 0 0 0 0,0 0-1 0 0,0 0 1 0 0,-1-1 0 0 0,2-6 0 0 0,1-2 53 0 0,-1 0 0 0 0,-1-1 0 0 0,0 1 1 0 0,-1-1-1 0 0,0-17 0 0 0,-1 20-108 0 0,-2-1 0 0 0,1 1-1 0 0,-2 0 1 0 0,0-1 0 0 0,0 1 0 0 0,-1 0 0 0 0,0 0-1 0 0,-10-20 1 0 0,11 26-73 0 0,-1 1 0 0 0,0 0-1 0 0,0 0 1 0 0,-1 0 0 0 0,1 0 0 0 0,-1 0-1 0 0,0 1 1 0 0,0 0 0 0 0,-1 0 0 0 0,1 0-1 0 0,-1 0 1 0 0,0 0 0 0 0,0 1 0 0 0,0 0 0 0 0,-1 0-1 0 0,1 1 1 0 0,-1-1 0 0 0,1 1 0 0 0,-1 1-1 0 0,-6-2 1 0 0,8 2-242 0 0,0 1 1 0 0,1-1-1 0 0,-1 1 1 0 0,0 0-1 0 0,0 1 0 0 0,1-1 1 0 0,-1 1-1 0 0,-6 1 0 0 0,6-1-274 0 0,1 0-1 0 0,-1 1 0 0 0,1-1 1 0 0,0 1-1 0 0,-1 0 1 0 0,1 0-1 0 0,0 0 0 0 0,0 0 1 0 0,0 0-1 0 0,1 0 1 0 0,-1 1-1 0 0,1 0 0 0 0,-1-1 1 0 0,-3 6-1 0 0,-1 8-6900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2.8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0 450 5527 0 0,'4'-4'423'0'0,"16"-12"6512"0"0,-20 13-6304 0 0,0 1 1 0 0,0 0 0 0 0,1 0 0 0 0,-1 0-1 0 0,1-1 1 0 0,0 1 0 0 0,-1 0 0 0 0,1 0 0 0 0,2-3-1 0 0,16-19 1845 0 0,-8 13-1503 0 0,23-16 0 0 0,-34 27-942 0 0,61-52 1331 0 0,-6 4-741 0 0,35-15-497 0 0,133-71 0 0 0,-204 124-508 0 0,23-9 1 0 0,-20 11-2325 0 0,-1 2-3664 0 0,-12 4-556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3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12 1375 0 0,'0'0'66'0'0,"4"17"7840"0"0,1 13-2334 0 0,-5-29-5229 0 0,-2 21 593 0 0,2-21-884 0 0,0 0 1 0 0,0 0-1 0 0,0 0 1 0 0,0-1-1 0 0,0 1 0 0 0,-1 0 1 0 0,1 0-1 0 0,0 0 1 0 0,-1 0-1 0 0,1 0 1 0 0,-1 0-1 0 0,1 0 0 0 0,-1-1 1 0 0,1 1-1 0 0,-1 0 1 0 0,0 0-1 0 0,1-1 0 0 0,-1 1 1 0 0,0 0-1 0 0,1-1 1 0 0,-1 1-1 0 0,0 0 0 0 0,0-1 1 0 0,0 0-1 0 0,0 1 1 0 0,0-1-1 0 0,1 1 1 0 0,-1-1-1 0 0,0 0 0 0 0,0 0 1 0 0,0 1-1 0 0,-2-1 1 0 0,2 0-18 0 0,0 0 1 0 0,-1 0 0 0 0,1 0 0 0 0,0-1 0 0 0,0 1 0 0 0,-1 0-1 0 0,1 0 1 0 0,0-1 0 0 0,0 1 0 0 0,0-1 0 0 0,-1 1 0 0 0,1-1-1 0 0,0 0 1 0 0,0 1 0 0 0,0-1 0 0 0,0 0 0 0 0,0 0-1 0 0,0 0 1 0 0,0 0 0 0 0,1 0 0 0 0,-1 0 0 0 0,0 0 0 0 0,0 0-1 0 0,0-2 1 0 0,0 2-17 0 0,0 0-1 0 0,1 0 1 0 0,-1 0-1 0 0,1-1 1 0 0,-1 1-1 0 0,1 0 1 0 0,0-1-1 0 0,-1 1 1 0 0,1-1-1 0 0,0 0 0 0 0,-1-4 1 0 0,1 4-12 0 0,-1 1 0 0 0,1-1 0 0 0,0 1 0 0 0,0-1 0 0 0,0 0 0 0 0,0 1 0 0 0,0-1 0 0 0,0 1 1 0 0,0-1-1 0 0,0 1 0 0 0,1-1 0 0 0,-1 1 0 0 0,1-1 0 0 0,-1 1 0 0 0,1-1 0 0 0,-1 1 0 0 0,1 0 1 0 0,0-1-1 0 0,0 1 0 0 0,0 0 0 0 0,0 0 0 0 0,0-1 0 0 0,0 1 0 0 0,0 0 0 0 0,1-1 1 0 0,4-3 112 0 0,-1 0 0 0 0,1 1 1 0 0,10-6-1 0 0,-15 9-25 0 0,18-1 474 0 0,-18 2-514 0 0,-1 0 0 0 0,1 1 0 0 0,0-1 0 0 0,0 0 0 0 0,0 1 0 0 0,0-1 0 0 0,-1 1 0 0 0,1 0-1 0 0,0-1 1 0 0,-1 1 0 0 0,1-1 0 0 0,0 1 0 0 0,-1 0 0 0 0,1 0 0 0 0,-1-1 0 0 0,1 1 0 0 0,-1 0 0 0 0,1 0 0 0 0,-1 0 0 0 0,1 0-1 0 0,-1-1 1 0 0,0 1 0 0 0,0 0 0 0 0,1 0 0 0 0,-1 0 0 0 0,0 0 0 0 0,0 0 0 0 0,0 0 0 0 0,0 0 0 0 0,0 0 0 0 0,0 0 0 0 0,0-1-1 0 0,0 1 1 0 0,-1 0 0 0 0,1 0 0 0 0,-1 2 0 0 0,1-2 78 0 0,-5 6 11 0 0,5-7-103 0 0,-1 1 0 0 0,1-1-1 0 0,-1 1 1 0 0,1 0-1 0 0,-1-1 1 0 0,1 1 0 0 0,-1-1-1 0 0,0 1 1 0 0,1-1-1 0 0,-1 1 1 0 0,0-1-1 0 0,1 0 1 0 0,-1 1 0 0 0,0-1-1 0 0,0 0 1 0 0,1 1-1 0 0,-1-1 1 0 0,-1 0 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3.9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41 1375 0 0,'4'2'230'0'0,"-3"-1"-98"0"0,1 0 0 0 0,-1 0-1 0 0,0 0 1 0 0,0-1 0 0 0,0 1 0 0 0,0 0 0 0 0,0 0 0 0 0,0 0-1 0 0,0 1 1 0 0,0-1 0 0 0,0 0 0 0 0,0 0 0 0 0,-1 0-1 0 0,1 1 1 0 0,0 1 0 0 0,0-1 725 0 0,0-1 0 0 0,0 1 1 0 0,0 0-1 0 0,0-1 0 0 0,-1 1 0 0 0,1 0 0 0 0,-1 0 1 0 0,1 0-1 0 0,-1 0 0 0 0,0-1 0 0 0,1 1 0 0 0,-1 0 1 0 0,0 0-1 0 0,-1 4 0 0 0,1-5-693 0 0,-1 0 0 0 0,1 1 1 0 0,-1-1-1 0 0,1 1 0 0 0,-1-1 1 0 0,0 1-1 0 0,0-1 0 0 0,1 0 0 0 0,-1 0 1 0 0,0 1-1 0 0,-2 0 0 0 0,2-1 176 0 0,-9 2 608 0 0,7-3-844 0 0,1 1 0 0 0,-1-2 0 0 0,1 1 0 0 0,-1 0 0 0 0,1 0 0 0 0,-1-1 0 0 0,1 0 0 0 0,-1 1-1 0 0,1-1 1 0 0,0 0 0 0 0,-1 0 0 0 0,1 0 0 0 0,0 0 0 0 0,0-1 0 0 0,0 1 0 0 0,-3-2 0 0 0,4 2 81 0 0,1-1-152 0 0,0 1-1 0 0,0 0 0 0 0,0 0 1 0 0,-1 0-1 0 0,1 0 0 0 0,0-1 1 0 0,-1 1-1 0 0,1 0 0 0 0,-1 0 1 0 0,0-1-1 0 0,0 1-21 0 0,1 0 0 0 0,-1 0-1 0 0,0 0 1 0 0,1 0 0 0 0,0 0 0 0 0,-1-1-1 0 0,1 1 1 0 0,0 0 0 0 0,0 0 0 0 0,-1 0-1 0 0,1 0 1 0 0,0 0 0 0 0,0 0 0 0 0,0 0-1 0 0,1-3 1 0 0,-1 3-5 0 0,0-1 0 0 0,0 0 0 0 0,0-1-1 0 0,1 1 1 0 0,-1 0 0 0 0,1-1 0 0 0,0 1-1 0 0,0 0 1 0 0,0 0 0 0 0,0-1 0 0 0,0 1-1 0 0,0 0 1 0 0,0 0 0 0 0,1 0 0 0 0,-1 0-1 0 0,1 1 1 0 0,0-1 0 0 0,-1 0 0 0 0,1 1-1 0 0,0-1 1 0 0,0 1 0 0 0,0-1 0 0 0,0 1-1 0 0,4-2 1 0 0,-1 1 14 0 0,-2 0 123 0 0,1 0 1 0 0,-1 1 0 0 0,1 0-1 0 0,-1-1 1 0 0,7 0-1 0 0,-9 2 421 0 0,12-4-1381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4.2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 13991 0 0,'0'0'7998'0'0,"3"0"-7521"0"0,10 4-281 0 0,0-2 0 0 0,0 0 0 0 0,0-1 0 0 0,1 0 0 0 0,-1-1 0 0 0,0 0 0 0 0,1-1 0 0 0,18-4 0 0 0,15-6-4632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4.7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299 13 5527 0 0,'0'0'250'0'0,"-18"-5"100"0"0,14 4 652 0 0,-1-1 0 0 0,0 1 0 0 0,0 0-1 0 0,0 0 1 0 0,0 0 0 0 0,0 1 0 0 0,0 0 0 0 0,-8 0-1 0 0,4 1-242 0 0,1 0-1 0 0,0 1 1 0 0,0 0-1 0 0,-14 5 1 0 0,9-1-374 0 0,0 0 1 0 0,0 1 0 0 0,1 0-1 0 0,0 1 1 0 0,-19 17 0 0 0,25-19-281 0 0,-1 1 1 0 0,1 0 0 0 0,0 0-1 0 0,1 0 1 0 0,0 1-1 0 0,0 0 1 0 0,-4 9-1 0 0,1 1 45 0 0,2-1 0 0 0,-8 27-1 0 0,13-38-139 0 0,0 0-1 0 0,1 0 1 0 0,0 1-1 0 0,0-1 0 0 0,0 0 1 0 0,0 0-1 0 0,1 0 1 0 0,0 0-1 0 0,0 1 1 0 0,1-1-1 0 0,0-1 1 0 0,0 1-1 0 0,0 0 1 0 0,5 8-1 0 0,-3-7-7 0 0,0 0 0 0 0,0 0 0 0 0,1-1 0 0 0,0 0-1 0 0,0 1 1 0 0,1-2 0 0 0,-1 1 0 0 0,1-1 0 0 0,1 1 0 0 0,10 6 0 0 0,-8-7 5 0 0,0-1 0 0 0,0-1 0 0 0,0 1 1 0 0,1-1-1 0 0,-1-1 0 0 0,1 0 0 0 0,-1 0 0 0 0,1-1 1 0 0,0 0-1 0 0,0-1 0 0 0,0 0 0 0 0,-1 0 0 0 0,1-1 0 0 0,0 0 1 0 0,-1-1-1 0 0,11-3 0 0 0,-3 0 39 0 0,0-1-1 0 0,-1-1 1 0 0,0 0 0 0 0,0-2-1 0 0,-1 1 1 0 0,1-2 0 0 0,-2 0-1 0 0,14-12 1 0 0,-18 14 2 0 0,1-2 152 0 0,16-16 0 0 0,-23 22-127 0 0,-1 0 0 0 0,0-1 0 0 0,0 1 0 0 0,0-1 0 0 0,0 0 0 0 0,-1 0 0 0 0,4-9 0 0 0,-5 7 4 0 0,1-1 0 0 0,-1 1 0 0 0,0-1 0 0 0,-1 1 0 0 0,0-1 0 0 0,0 0 0 0 0,0 1 1 0 0,-1-1-1 0 0,0 1 0 0 0,-1-1 0 0 0,0 1 0 0 0,0 0 0 0 0,-4-8 0 0 0,4 10-36 0 0,0 0 0 0 0,0 1 0 0 0,-1-1 0 0 0,0 1 0 0 0,0 0 0 0 0,0 0 0 0 0,0 0 0 0 0,-6-5 0 0 0,2 3 16 0 0,0 0 0 0 0,-1 0 0 0 0,-12-8 0 0 0,8 8-50 0 0,0 1-1 0 0,-25-8 0 0 0,9 3-240 0 0,23 9 119 0 0,1-1-1 0 0,-1 1 0 0 0,0 0 0 0 0,0 1 0 0 0,0-1 0 0 0,0 1 0 0 0,-6 0 0 0 0,-4 1-2559 0 0,-1 1-3398 0 0,6 0-865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1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4143 0 0,'-6'-13'15034'0'0,"54"320"-11556"0"0,-38-252-5530 0 0,3 0-1 0 0,22 62 1 0 0,-30-107-2224 0 0,-2-3-1019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1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14335 0 0,'17'-16'1560'0'0,"-16"16"-1454"0"0,-1 0 0 0 0,2 0 0 0 0,-1 0 0 0 0,1-1 0 0 0,-2 1 0 0 0,1 0 0 0 0,0 0 0 0 0,1 0 0 0 0,-2 0 0 0 0,1 0 0 0 0,1 0 0 0 0,-1 0 0 0 0,-1 0 0 0 0,2 0 0 0 0,-1 1 0 0 0,-1-1 0 0 0,1 0 0 0 0,1 0 0 0 0,-2 2 0 0 0,1-2 0 0 0,2 1 0 0 0,-2 1 39 0 0,2-1-1 0 0,-1 2 1 0 0,-1-2 0 0 0,1 1-1 0 0,0 1 1 0 0,0-2-1 0 0,-1 2 1 0 0,2 4-1 0 0,3 4 236 0 0,-1 2 0 0 0,7 24-1 0 0,-9-23-43 0 0,12 50 440 0 0,15 128 1 0 0,-25-145-686 0 0,-3-37-106 0 0,4 43-2239 0 0,2 1-1 0 0,29 101 1 0 0,-33-143-3736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12031 0 0,'0'0'1091'0'0,"10"12"-771"0"0,-2 0 247 0 0,-1 0 0 0 0,0 1 1 0 0,0 0-1 0 0,-1 0 0 0 0,-1 1 0 0 0,0-1 1 0 0,2 17-1 0 0,3 3-318 0 0,36 125-58 0 0,-14-44-702 0 0,-16-53-1310 0 0,-11-35-2726 0 0,-2-9-435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1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14 103 11519 0 0,'-1'0'887'0'0,"1"0"-848"0"0,-1 0 0 0 0,1 0 0 0 0,0 0 1 0 0,-1 1-1 0 0,1-1 0 0 0,-1 0 0 0 0,1 0 0 0 0,0 0 0 0 0,-1 0 1 0 0,1 0-1 0 0,-1 0 0 0 0,1-1 0 0 0,-1 1 0 0 0,1 0 0 0 0,0 0 1 0 0,-1 0-1 0 0,1 0 0 0 0,0 0 0 0 0,-1-1 0 0 0,1 1 0 0 0,0 0 0 0 0,-1 0 1 0 0,1-1-1 0 0,0 1 0 0 0,-1 0 0 0 0,1 0 0 0 0,0-1 0 0 0,-1 1 1 0 0,0-2 1880 0 0,5-11 1791 0 0,0 8-3534 0 0,0-1 1 0 0,0 1 0 0 0,0 0 0 0 0,0 0 0 0 0,1 0 0 0 0,0 0 0 0 0,0 1-1 0 0,0 0 1 0 0,1 0 0 0 0,-1 0 0 0 0,1 1 0 0 0,0-1 0 0 0,0 2 0 0 0,0-1-1 0 0,8-2 1 0 0,-1 1-660 0 0,1 1-1 0 0,0 0 1 0 0,0 0-1 0 0,0 2 1 0 0,0 0-1 0 0,17 1 1 0 0,-15 0-1024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2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6911 0 0,'0'0'528'0'0,"2"3"-341"0"0,5 13 8709 0 0,6-23-6404 0 0,79-69 2070 0 0,-42 32-3484 0 0,-25 22-568 0 0,38-44 1 0 0,109-143-211 0 0,-134 167-236 0 0,-37 41-55 0 0,0 0 1 0 0,0 0-1 0 0,1 1 0 0 0,-1-1 0 0 0,0 0 0 0 0,1 0 1 0 0,-1 1-1 0 0,0-1 0 0 0,1 0 0 0 0,-1 1 0 0 0,1 0 1 0 0,-1-1-1 0 0,1 1 0 0 0,0 0 0 0 0,-1 0 0 0 0,1 0 1 0 0,2 0-1 0 0,1-1 65 0 0,-1 1-28 0 0,0 0 0 0 0,0 0-1 0 0,0 0 1 0 0,0 0 0 0 0,1 1-1 0 0,-1-1 1 0 0,0 1 0 0 0,0 0 0 0 0,0 0-1 0 0,6 3 1 0 0,5 3 127 0 0,19 11-1 0 0,37 27 248 0 0,-40-25-247 0 0,41 22-1 0 0,-41-27-119 0 0,2-1-1 0 0,52 16 1 0 0,-74-28-109 0 0,-1 0 0 0 0,1 0 0 0 0,-1-1 0 0 0,1-1 1 0 0,14 0-1 0 0,-16-1-848 0 0,0 0 1 0 0,0-1-1 0 0,15-4 0 0 0,-17 3-710 0 0,-2-2-233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2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5983 0 0,'-3'-4'11639'0'0,"13"17"-9538"0"0,0 2-1415 0 0,0 2-1 0 0,0-1 0 0 0,-2 2 0 0 0,0-1 1 0 0,7 26-1 0 0,51 126-434 0 0,-28-77-2734 0 0,-20-53-1353 0 0,-11-28 1988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2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0,'0'0'623'0'0,"7"14"7494"0"0,14 20-2402 0 0,2 7-4199 0 0,19 58 785 0 0,-23-51-1883 0 0,2-1-1 0 0,30 51 0 0 0,-38-84-412 0 0,0 1-3276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2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111 261 919 0 0,'-8'-17'3605'0'0,"-10"-24"0"0"0,11 24 615 0 0,-16-29 1 0 0,23 46-4106 0 0,0-1 0 0 0,-1 0 0 0 0,1 0 1 0 0,-1 0-1 0 0,1 1 0 0 0,-1-1 0 0 0,1 0 0 0 0,-1 0 1 0 0,0 1-1 0 0,1-1 0 0 0,-1 1 0 0 0,0-1 0 0 0,1 1 0 0 0,-1-1 1 0 0,0 1-1 0 0,0-1 0 0 0,0 1 0 0 0,1-1 0 0 0,-1 1 1 0 0,0 0-1 0 0,0 0 0 0 0,-1-1 0 0 0,1 1-77 0 0,0 1 0 0 0,0-1 0 0 0,1 0-1 0 0,-1 0 1 0 0,0 1 0 0 0,1-1 0 0 0,-1 1 0 0 0,0-1 0 0 0,1 1 0 0 0,-1-1-1 0 0,0 1 1 0 0,1-1 0 0 0,-1 1 0 0 0,1-1 0 0 0,-1 1 0 0 0,1 0-1 0 0,-1-1 1 0 0,1 1 0 0 0,-1 1 0 0 0,-1 3-23 0 0,0-1-1 0 0,0 1 1 0 0,0 0-1 0 0,1-1 1 0 0,0 1-1 0 0,-1 9 1 0 0,1-2 19 0 0,1 0 1 0 0,1 0-1 0 0,0 0 1 0 0,0 0-1 0 0,1 0 0 0 0,1 0 1 0 0,0 0-1 0 0,0-1 1 0 0,1 0-1 0 0,1 1 0 0 0,0-1 1 0 0,1-1-1 0 0,0 1 1 0 0,0-1-1 0 0,15 17 1 0 0,-19-24 30 0 0,1 0 0 0 0,0-1 1 0 0,0 0-1 0 0,0 1 1 0 0,0-1-1 0 0,1 0 0 0 0,-1-1 1 0 0,0 1-1 0 0,1-1 1 0 0,0 1-1 0 0,-1-1 0 0 0,1 0 1 0 0,0 0-1 0 0,-1-1 0 0 0,1 1 1 0 0,0-1-1 0 0,0 0 1 0 0,-1 0-1 0 0,1 0 0 0 0,0 0 1 0 0,0-1-1 0 0,-1 1 1 0 0,1-1-1 0 0,0 0 0 0 0,-1 0 1 0 0,1-1-1 0 0,-1 1 1 0 0,1-1-1 0 0,3-2 0 0 0,0 0 112 0 0,1 0-1 0 0,-1-1 0 0 0,0 0 0 0 0,-1 0 0 0 0,1-1 0 0 0,-1 0 0 0 0,0 0 0 0 0,-1 0 0 0 0,0-1 0 0 0,1 1 0 0 0,-2-1 0 0 0,5-8 0 0 0,-4 4-26 0 0,0 0 0 0 0,-1 1-1 0 0,-1-1 1 0 0,0-1 0 0 0,0 1-1 0 0,-1 0 1 0 0,0-1 0 0 0,-1 1 0 0 0,0-1-1 0 0,-2-21 1 0 0,0 26-95 0 0,0 0 0 0 0,-1-1-1 0 0,0 1 1 0 0,0 0 0 0 0,0 0-1 0 0,-1 0 1 0 0,0 0 0 0 0,-1 1 0 0 0,1-1-1 0 0,-1 1 1 0 0,0 0 0 0 0,-1 0-1 0 0,0 0 1 0 0,0 0 0 0 0,0 1 0 0 0,0 0-1 0 0,-12-8 1 0 0,9 7-22 0 0,0 1-1 0 0,0 0 1 0 0,-1 1-1 0 0,1 0 1 0 0,-1 0 0 0 0,0 1-1 0 0,0 0 1 0 0,0 1-1 0 0,-18-3 1 0 0,23 4-40 0 0,-1 1 0 0 0,0 0 0 0 0,0 0-1 0 0,0 1 1 0 0,1-1 0 0 0,-1 1 0 0 0,0 0 0 0 0,1 0 0 0 0,-1 0 0 0 0,1 1 0 0 0,-1 0 0 0 0,1 0-1 0 0,-1 0 1 0 0,1 0 0 0 0,0 1 0 0 0,0 0 0 0 0,1 0 0 0 0,-1 0 0 0 0,0 0 0 0 0,1 0 0 0 0,-4 5-1 0 0,4-5-176 0 0,1 0 0 0 0,0 0 0 0 0,0 0 0 0 0,0 0 0 0 0,0 0 0 0 0,0 1 0 0 0,0-1 0 0 0,1 1 0 0 0,0-1 0 0 0,0 1 0 0 0,0-1 0 0 0,0 1 0 0 0,0 0 0 0 0,1 0 0 0 0,0 5 0 0 0,1 4-1161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3.1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5983 0 0,'0'0'542'0'0,"1"1"-446"0"0,7 67 10949 0 0,-2-22-8717 0 0,20 193-1803 0 0,-26-232-936 0 0,3 19-947 0 0,0-9-5283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3.4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12319 0 0,'0'0'1119'0'0,"6"15"-254"0"0,0 12 725 0 0,-1 1 0 0 0,3 46-1 0 0,-5-32-1282 0 0,3 15-634 0 0,6 61 415 0 0,-6-39-6726 0 0,-5-64 1247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3.8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71 13039 0 0,'0'0'598'0'0,"-9"-11"220"0"0,8 10-633 0 0,1 1 0 0 0,0-1-1 0 0,0 1 1 0 0,0-1 0 0 0,-1 1-1 0 0,1 0 1 0 0,0-1 0 0 0,0 1 0 0 0,0-1-1 0 0,0 1 1 0 0,0-1 0 0 0,0 1-1 0 0,0-1 1 0 0,0 1 0 0 0,0 0-1 0 0,0-1 1 0 0,0 1 0 0 0,0-1-1 0 0,1 1 1 0 0,-1-1 0 0 0,0 1 0 0 0,0-1-1 0 0,0 1 1 0 0,1 0 0 0 0,-1-1-1 0 0,0 0 1 0 0,13-10 1916 0 0,17-5-898 0 0,-21 12-1388 0 0,1 1 0 0 0,0 0 0 0 0,0 1-1 0 0,18-2 1 0 0,-11 2-2500 0 0,-8 0 861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4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3 401 8287 0 0,'-2'-14'2843'0'0,"9"2"-2088"0"0,0 1 0 0 0,1-1 0 0 0,0 2 0 0 0,0-1 0 0 0,1 1 0 0 0,1 1 0 0 0,20-17 0 0 0,84-49 5040 0 0,-102 67-5713 0 0,12-7-79 0 0,15-7 17 0 0,-1-3 1 0 0,50-42-1 0 0,-66 41 44 0 0,-7 7-11 0 0,-7 7-65 0 0,-8 11 42 0 0,1 0 0 0 0,-1 0 0 0 0,1 0 0 0 0,-1 0 0 0 0,1 0 0 0 0,0 1 0 0 0,-1-1 0 0 0,1 0 0 0 0,0 0 0 0 0,0 0 0 0 0,-1 1 0 0 0,1-1 0 0 0,0 0 0 0 0,0 1 0 0 0,0-1 0 0 0,0 1-1 0 0,0-1 1 0 0,0 1 0 0 0,0-1 0 0 0,0 1 0 0 0,0 0 0 0 0,0-1 0 0 0,0 1 0 0 0,0 0 0 0 0,2 0 0 0 0,1 1 68 0 0,0 0 1 0 0,1 1-1 0 0,-1-1 1 0 0,0 1-1 0 0,0 0 0 0 0,-1 1 1 0 0,1-1-1 0 0,0 1 0 0 0,-1-1 1 0 0,1 1-1 0 0,-1 0 0 0 0,5 7 1 0 0,13 8 114 0 0,7 2-91 0 0,0-2 1 0 0,1 0-1 0 0,1-2 0 0 0,0-2 1 0 0,1-1-1 0 0,58 17 0 0 0,-29-15-4720 0 0,-50-9-3860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1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11975 0 0,'0'0'1083'0'0,"-6"8"-870"0"0,5 1 153 0 0,-2-2 0 0 0,1 2 0 0 0,2-2 0 0 0,-1 1 0 0 0,1-1 0 0 0,0 2 0 0 0,0-1 0 0 0,1-1 0 0 0,-1 2-1 0 0,3 6 1 0 0,1 18 247 0 0,8 50-10 0 0,37 152 1 0 0,-22-119-686 0 0,11 53-3679 0 0,-33-147-1849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4.7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6447 0 0,'0'0'1038'0'0,"10"14"8198"0"0,24 74-4267 0 0,9 47-4364 0 0,-34-102-733 0 0,4 15-1047 0 0,0-18-4666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5.1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7367 0 0,'0'0'7436'0'0,"5"3"-4657"0"0,3 12-2228 0 0,0-1 1 0 0,-1 1-1 0 0,-1 0 1 0 0,0 1-1 0 0,5 23 1 0 0,5 10-340 0 0,3 3-107 0 0,14 42-1907 0 0,-27-67-1291 0 0,-5-19 1083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5.4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81 91 9215 0 0,'-2'-2'224'0'0,"2"2"-199"0"0,-1-1-1 0 0,1 1 1 0 0,-1 0 0 0 0,1-1 0 0 0,-1 1-1 0 0,1 0 1 0 0,-1-1 0 0 0,1 1 0 0 0,-1 0 0 0 0,1 0-1 0 0,-1 0 1 0 0,0-1 0 0 0,1 1 0 0 0,-1 0 0 0 0,1 0-1 0 0,-1 0 1 0 0,1 0 0 0 0,-1 0 0 0 0,0 0 0 0 0,1 0-1 0 0,-1 0 1 0 0,1 0 0 0 0,-1 0 0 0 0,0 0 0 0 0,1 1-1 0 0,-1-1 1 0 0,1 0 0 0 0,-1 0 0 0 0,1 1 0 0 0,-2-1-1 0 0,-1 2 183 0 0,0-1-1 0 0,0 1 0 0 0,0 0 0 0 0,0 0 0 0 0,0 0 1 0 0,0 1-1 0 0,0-1 0 0 0,1 0 0 0 0,-1 1 1 0 0,1 0-1 0 0,0 0 0 0 0,0-1 0 0 0,0 1 1 0 0,0 1-1 0 0,0-1 0 0 0,1 0 0 0 0,-1 0 0 0 0,0 4 1 0 0,-1 2 364 0 0,0-1 1 0 0,1 1-1 0 0,0 0 0 0 0,0 0 1 0 0,1 0-1 0 0,-1 10 1 0 0,3-9-479 0 0,-1-1 0 0 0,1 0 0 0 0,1 0 0 0 0,-1 0 0 0 0,2 0 0 0 0,3 10 0 0 0,-5-15-9 0 0,0 0 0 0 0,1 0 1 0 0,0-1-1 0 0,0 1 0 0 0,0 0 0 0 0,1-1 1 0 0,-1 0-1 0 0,1 1 0 0 0,-1-1 0 0 0,1 0 0 0 0,0 0 1 0 0,0-1-1 0 0,1 1 0 0 0,-1-1 0 0 0,8 5 1 0 0,-10-7-1 0 0,1 1 0 0 0,0-1 0 0 0,0 1 0 0 0,0-1 0 0 0,0 0 0 0 0,0 0 0 0 0,0 0 0 0 0,0 0 0 0 0,0 0 0 0 0,0 0 0 0 0,0 0 0 0 0,0-1 0 0 0,0 1 0 0 0,0-1 0 0 0,-1 0 0 0 0,1 1 0 0 0,0-1 0 0 0,0 0 0 0 0,0 0 1 0 0,-1 0-1 0 0,1 0 0 0 0,-1 0 0 0 0,1-1 0 0 0,-1 1 0 0 0,3-2 0 0 0,1-3 117 0 0,0 1 1 0 0,0-1-1 0 0,0 0 1 0 0,-1 0 0 0 0,5-10-1 0 0,-2 4-42 0 0,-1-1 0 0 0,-1 0 0 0 0,0 0 0 0 0,0 0 0 0 0,3-21 0 0 0,-7 27-97 0 0,0 0 1 0 0,-1 1 0 0 0,1-1 0 0 0,-1 0-1 0 0,-1 0 1 0 0,1 0 0 0 0,-1 0 0 0 0,0 0-1 0 0,-1 0 1 0 0,0 1 0 0 0,0-1 0 0 0,0 0-1 0 0,-4-7 1 0 0,0 4 30 0 0,0-2 31 0 0,-13-19-1 0 0,17 29-120 0 0,0-1-1 0 0,0 1 0 0 0,-1-1 0 0 0,1 1 0 0 0,0 0 0 0 0,-1 0 0 0 0,1 0 0 0 0,-1 0 1 0 0,0 0-1 0 0,0 1 0 0 0,1-1 0 0 0,-7-1 0 0 0,8 3-40 0 0,-1-1 0 0 0,0 1 0 0 0,0 0 0 0 0,1 0 0 0 0,-1 0 0 0 0,0 0 0 0 0,1 1 0 0 0,-1-1 0 0 0,0 0 1 0 0,1 1-1 0 0,-1-1 0 0 0,0 1 0 0 0,1-1 0 0 0,-1 1 0 0 0,1 0 0 0 0,-1 0 0 0 0,1 0 0 0 0,-1 0 0 0 0,1 0 0 0 0,0 0 0 0 0,-1 0 0 0 0,1 0 0 0 0,0 0 0 0 0,-2 3 0 0 0,-1 1-549 0 0,0 0-1 0 0,1 1 1 0 0,0-1 0 0 0,0 1-1 0 0,-3 7 1 0 0,2-1-1444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6.5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1 328 9439 0 0,'0'0'8915'0'0,"18"0"-6443"0"0,-9-3-2026 0 0,-1 0 1 0 0,0-1-1 0 0,0 0 1 0 0,0 0-1 0 0,0-1 1 0 0,-1 0-1 0 0,8-7 1 0 0,-4 4-169 0 0,217-169 1421 0 0,-175 134-4189 0 0,-31 23-770 0 0,31-20 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7.2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6 1839 0 0,'1'3'1830'0'0,"8"12"10148"0"0,-7-12-11382 0 0,-2-1-386 0 0,0 0 0 0 0,0-1-1 0 0,0 1 1 0 0,0 0 0 0 0,0-1 0 0 0,0 1-1 0 0,0 0 1 0 0,-1 0 0 0 0,0 1 0 0 0,1-2 79 0 0,-9 13 1295 0 0,7-13-1497 0 0,2-1-76 0 0,-1 1-1 0 0,1-1 1 0 0,-1 0 0 0 0,0 1-1 0 0,1-1 1 0 0,-1 0-1 0 0,0 0 1 0 0,1 1-1 0 0,-1-1 1 0 0,0 0-1 0 0,1 0 1 0 0,-1 0 0 0 0,0 0-1 0 0,1 0 1 0 0,-1 0-1 0 0,0 0 1 0 0,1 0-1 0 0,-1 0 1 0 0,0 0-1 0 0,0-1 1 0 0,1 1 0 0 0,-1 0-1 0 0,0 0 1 0 0,1-1-1 0 0,-1 1 1 0 0,1 0-1 0 0,-1-1 1 0 0,0 1-1 0 0,1 0 1 0 0,-1-1 0 0 0,1 1-1 0 0,-1-1 1 0 0,1 1-1 0 0,-1-1 1 0 0,1 1-1 0 0,0-1 1 0 0,-1 1-1 0 0,1-1 1 0 0,-1 0-1 0 0,1 1 1 0 0,0-1 0 0 0,-1 0-1 0 0,1-1-10 0 0,-1 1 0 0 0,1 0 0 0 0,-1-1 0 0 0,1 1 0 0 0,0 0 0 0 0,0 0 0 0 0,-1-1 0 0 0,1 1 0 0 0,0-1 0 0 0,0 1 0 0 0,0 0 0 0 0,0-1 0 0 0,1 1 0 0 0,-1 0 0 0 0,0-1 0 0 0,0 1 0 0 0,1 0 0 0 0,-1 0 0 0 0,1-1 0 0 0,-1 1 0 0 0,1 0 0 0 0,0 0 0 0 0,-1 0 0 0 0,1 0-1 0 0,0-1 1 0 0,0 1 0 0 0,0 0 0 0 0,0 1 0 0 0,0-1 0 0 0,0 0 0 0 0,2-1 0 0 0,-1 0 77 0 0,0 1 0 0 0,0-1-1 0 0,0 1 1 0 0,1 0 0 0 0,-1 0-1 0 0,0 0 1 0 0,1 0 0 0 0,-1 0-1 0 0,1 0 1 0 0,-1 1 0 0 0,1-1-1 0 0,-1 1 1 0 0,1 0 0 0 0,3-1 0 0 0,-5 2 305 0 0,3 3 85 0 0,-4-4-440 0 0,0 0-1 0 0,0 0 0 0 0,1 0 0 0 0,-1 0 0 0 0,0 1 0 0 0,0-1 0 0 0,1 0 1 0 0,-1 0-1 0 0,0 0 0 0 0,0 0 0 0 0,0 1 0 0 0,1-1 0 0 0,-1 0 1 0 0,0 0-1 0 0,0 1 0 0 0,0-1 0 0 0,0 0 0 0 0,1 0 0 0 0,-1 1 1 0 0,0-1-1 0 0,0 0 0 0 0,0 1 0 0 0,0-1 0 0 0,0 0 0 0 0,0 0 1 0 0,0 1-1 0 0,0-1 0 0 0,0 0 0 0 0,0 1 0 0 0,0-1 0 0 0,0 0 0 0 0,0 0 1 0 0,0 1-1 0 0,0-1 0 0 0,0 0 0 0 0,0 1 0 0 0,-1-1 0 0 0,1 1-38 0 0,0 0-1 0 0,-1 0 1 0 0,1 0-1 0 0,-1 0 1 0 0,1 0-1 0 0,-1 0 1 0 0,0-1-1 0 0,1 1 1 0 0,-1 0-1 0 0,0 0 1 0 0,-1 1-1 0 0,2-2-193 0 0,0 0 0 0 0,-1 0 0 0 0,1 0 0 0 0,0 0 0 0 0,-1 1-1 0 0,1-1 1 0 0,0 0 0 0 0,-1 0 0 0 0,1 0 0 0 0,0 0 0 0 0,0 0 0 0 0,-1 0-1 0 0,1 0 1 0 0,0 0 0 0 0,-1 0 0 0 0,1 0 0 0 0,0 0 0 0 0,-1 0 0 0 0,1 0 0 0 0,0 0-1 0 0,-1-1 1 0 0,1 1 0 0 0,0 0 0 0 0,-1 0 0 0 0,1 0 0 0 0,0 0 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7.7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86 4143 0 0,'-8'4'7820'0'0,"-2"0"-4512"0"0,9-4-3073 0 0,-1 0 0 0 0,0 1 0 0 0,1-1 0 0 0,-1 0 0 0 0,0 0 0 0 0,1 0 0 0 0,-1 0 0 0 0,0 0 0 0 0,1 0 0 0 0,-1 0 0 0 0,0 0 0 0 0,1-1 0 0 0,-1 1 0 0 0,0-1 0 0 0,1 1 0 0 0,-1-1 0 0 0,1 0 0 0 0,-1 1 0 0 0,1-1 0 0 0,-1 0-1 0 0,1 0 1 0 0,0 0 0 0 0,-2-2 0 0 0,2 2-207 0 0,-1 0-1 0 0,1-1 1 0 0,0 0-1 0 0,0 1 1 0 0,0-1-1 0 0,0 1 1 0 0,0-1-1 0 0,0 0 1 0 0,0 0-1 0 0,1 0 1 0 0,-1 0-1 0 0,1 1 1 0 0,-1-1-1 0 0,1 0 1 0 0,0 0-1 0 0,-1 0 1 0 0,1 0-1 0 0,0 0 1 0 0,0 0-1 0 0,1 0 1 0 0,-1 0-1 0 0,0 0 1 0 0,1 0-1 0 0,-1 0 1 0 0,1 0-1 0 0,-1 1 1 0 0,1-1-1 0 0,0 0 1 0 0,1-2-1 0 0,-1 2-31 0 0,0 0 0 0 0,1 0 0 0 0,-1 1 0 0 0,0-1 0 0 0,1 0-1 0 0,-1 1 1 0 0,1-1 0 0 0,-1 1 0 0 0,1-1 0 0 0,0 1 0 0 0,-1 0 0 0 0,1 0 0 0 0,0 0 0 0 0,0 0-1 0 0,0 0 1 0 0,0 0 0 0 0,0 0 0 0 0,0 1 0 0 0,0-1 0 0 0,0 1 0 0 0,0-1 0 0 0,1 1-1 0 0,-1 0 1 0 0,0 0 0 0 0,0 0 0 0 0,0 0 0 0 0,0 0 0 0 0,1 0 0 0 0,-1 1 0 0 0,0-1 0 0 0,0 1-1 0 0,0 0 1 0 0,4 1 0 0 0,-5-2 43 0 0,-1 1 0 0 0,1-1-1 0 0,-1 0 1 0 0,1 1 0 0 0,0-1-1 0 0,-1 0 1 0 0,1 1 0 0 0,-1-1-1 0 0,1 1 1 0 0,-1-1 0 0 0,1 1-1 0 0,-1 0 1 0 0,1-1 0 0 0,-1 1-1 0 0,1-1 1 0 0,-1 1 0 0 0,0 0-1 0 0,1-1 1 0 0,-1 1 0 0 0,0 0-1 0 0,0-1 1 0 0,1 1 0 0 0,-1 0-1 0 0,0-1 1 0 0,0 1 0 0 0,0 0-1 0 0,0 0 1 0 0,0-1 0 0 0,0 1-1 0 0,0 0 1 0 0,0 0 0 0 0,0-1-1 0 0,-1 1 1 0 0,1 0 0 0 0,0-1-1 0 0,0 1 1 0 0,-1 0 0 0 0,1-1-1 0 0,0 1 1 0 0,-1 0 0 0 0,1-1-1 0 0,0 1 1 0 0,-1-1 0 0 0,0 2-1 0 0,0-2 74 0 0,0 1-90 0 0,0 0 0 0 0,0-1-1 0 0,0 1 1 0 0,0 0 0 0 0,0-1 0 0 0,0 1 0 0 0,0-1-1 0 0,-1 0 1 0 0,1 1 0 0 0,0-1 0 0 0,-2 0-1 0 0,2 1-22 0 0,0-1-1 0 0,0 0 1 0 0,0 0-1 0 0,0 0 1 0 0,0 0-1 0 0,0 0 1 0 0,0 0-1 0 0,0 0 0 0 0,0 0 1 0 0,0 0-1 0 0,0 0 1 0 0,0-1-1 0 0,0 1 1 0 0,0 0-1 0 0,1-1 1 0 0,-1 1-1 0 0,0-1 0 0 0,0 1 1 0 0,0-1-1 0 0,0 1 1 0 0,1-1-1 0 0,-1 1 1 0 0,0-1-1 0 0,0 0 1 0 0,1 1-1 0 0,-1-1 0 0 0,1 0 1 0 0,-1 0-1 0 0,1 0 1 0 0,-1 1-1 0 0,1-1 1 0 0,-1 0-1 0 0,1 0 1 0 0,0 0-1 0 0,-1 0 1 0 0,1 0-1 0 0,0 0 0 0 0,0 0 1 0 0,0 0-1 0 0,-1 0 1 0 0,1-1-1 0 0,2-13-897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8.0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21 6447 0 0,'2'0'9294'0'0,"9"0"-7161"0"0,79-5 2081 0 0,0-9-8752 0 0,-82 12 2651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8.5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242 83 6911 0 0,'-81'-14'5411'0'0,"76"13"-4979"0"0,-1 0 0 0 0,1 1 0 0 0,0-1 0 0 0,0 1 0 0 0,-1 0 0 0 0,1 1 0 0 0,0-1 0 0 0,0 1 0 0 0,0 0 0 0 0,-1 0 0 0 0,1 1 0 0 0,0-1 0 0 0,1 1 0 0 0,-9 4 0 0 0,8-3-283 0 0,0 1-1 0 0,1 0 1 0 0,-1-1 0 0 0,0 1-1 0 0,1 1 1 0 0,0-1-1 0 0,0 1 1 0 0,1-1 0 0 0,-1 1-1 0 0,1 0 1 0 0,0 1-1 0 0,-4 7 1 0 0,3-3-105 0 0,1 0-1 0 0,0-1 1 0 0,0 1-1 0 0,1 0 1 0 0,0 1 0 0 0,1-1-1 0 0,0 0 1 0 0,1 0 0 0 0,0 1-1 0 0,0-1 1 0 0,1 0 0 0 0,0 0-1 0 0,1 0 1 0 0,4 13 0 0 0,-4-15-42 0 0,1 0 1 0 0,0 0 0 0 0,1-1-1 0 0,-1 0 1 0 0,2 1 0 0 0,-1-1-1 0 0,1 0 1 0 0,0-1 0 0 0,0 1-1 0 0,1-1 1 0 0,-1 0 0 0 0,1-1-1 0 0,1 1 1 0 0,-1-1 0 0 0,1 0-1 0 0,0-1 1 0 0,0 0 0 0 0,9 4-1 0 0,-2-2 7 0 0,0-1 0 0 0,0-1 0 0 0,1 0 0 0 0,-1-1 0 0 0,24 3 0 0 0,-29-6 12 0 0,-1 1-1 0 0,0-2 0 0 0,0 1 1 0 0,1-1-1 0 0,-1 0 1 0 0,0-1-1 0 0,0 0 0 0 0,0 0 1 0 0,0-1-1 0 0,0 0 0 0 0,11-6 1 0 0,-12 6 129 0 0,-1-1 0 0 0,0 0 0 0 0,0 0 0 0 0,0-1 0 0 0,-1 1 0 0 0,1-1 0 0 0,-1-1 0 0 0,0 1-1 0 0,0-1 1 0 0,-1 0 0 0 0,0 0 0 0 0,0 0 0 0 0,0-1 0 0 0,-1 1 0 0 0,0-1 0 0 0,0 0 0 0 0,-1 0 0 0 0,3-12 0 0 0,-3 12 12 0 0,-1 0 0 0 0,-1 0 0 0 0,1 0 1 0 0,-1 0-1 0 0,0 0 0 0 0,-1 0 0 0 0,0 0 0 0 0,0 0 0 0 0,0 0 0 0 0,-5-10 0 0 0,-2-7 51 0 0,-21-36 0 0 0,11 21-186 0 0,12 26-155 0 0,-1 1-1 0 0,0 0 1 0 0,-13-17-1 0 0,14 21-710 0 0,0 1 0 0 0,-1 0 0 0 0,-9-8-1 0 0,6 8-625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53.4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11599 0 0,'0'0'3602'0'0,"1"1"-2797"0"0,26 48 2475 0 0,-10 1-2466 0 0,-2 1-1 0 0,13 82 1 0 0,-24-114-1116 0 0,6 20 0 0 0,-7-32 140 0 0,-1-1 1 0 0,1 1 0 0 0,0-1 0 0 0,0 0-1 0 0,1 0 1 0 0,5 8 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53.7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13103 0 0,'0'8'1394'0'0,"1"11"-1050"0"0,1-1 1 0 0,0 0-1 0 0,1 0 1 0 0,2 0-1 0 0,-1 0 1 0 0,2 0-1 0 0,8 17 1 0 0,64 115 2377 0 0,-36-76-9407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1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19087 0 0,'0'0'2160'0'0,"0"1"-2106"0"0,0-1 0 0 0,1 0 1 0 0,-1 0-1 0 0,0 0 0 0 0,0 0 0 0 0,2 0 0 0 0,-2 0 0 0 0,0 0 0 0 0,0 0 0 0 0,1 0 0 0 0,-1 0 1 0 0,0 0-1 0 0,2 0 0 0 0,-2 0 0 0 0,0 0 0 0 0,0 0 0 0 0,1 0 0 0 0,-1 0 0 0 0,0 0 0 0 0,0 0 1 0 0,1 0-1 0 0,-1 0 0 0 0,0 0 0 0 0,0 0 0 0 0,2-1 0 0 0,-2 1 0 0 0,0 0 0 0 0,1 0 0 0 0,8-3 46 0 0,-1 0-1 0 0,1 0 0 0 0,-1 2 0 0 0,1-1 1 0 0,1 1-1 0 0,14 1 0 0 0,14-3-91 0 0,16-3-1368 0 0,-37 5-192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54.1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91 12983 0 0,'0'0'1179'0'0,"6"-11"750"0"0,0 7-1385 0 0,0 0-1 0 0,1 1 1 0 0,-1-1-1 0 0,1 1 0 0 0,-1 1 1 0 0,1-1-1 0 0,0 1 1 0 0,10-2-1 0 0,1 0-176 0 0,48-18 433 0 0,2 0-3558 0 0,-57 20-2075 0 0,-1 2-1446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54.8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1 483 8751 0 0,'0'0'2386'0'0,"7"-4"935"0"0,94-59 3877 0 0,-55 30-6413 0 0,49-44 0 0 0,-73 54-750 0 0,-16 17-27 0 0,0-1 1 0 0,1 1-1 0 0,-1 1 1 0 0,10-7-1 0 0,58-41 3 0 0,-68 49 3 0 0,-1 0 1 0 0,1-1-1 0 0,9-8 1 0 0,-8 5-17 0 0,1 1 1 0 0,15-11-1 0 0,-17 15 2 0 0,-2-1 11 0 0,-4 3 42 0 0,0 1-44 0 0,0-1 0 0 0,0 1 0 0 0,1 0-1 0 0,-1-1 1 0 0,0 1 0 0 0,0 0 0 0 0,0-1 0 0 0,0 1 0 0 0,0 0-1 0 0,1-1 1 0 0,-1 1 0 0 0,0 0 0 0 0,0-1 0 0 0,1 1 0 0 0,-1 0-1 0 0,0-1 1 0 0,0 1 0 0 0,1 0 0 0 0,-1 0 0 0 0,0-1 0 0 0,1 1-1 0 0,-1 0 1 0 0,0 0 0 0 0,1 0 0 0 0,-1-1 0 0 0,0 1 0 0 0,1 0-1 0 0,0 0 1 0 0,3 0 54 0 0,0 0 1 0 0,0 0-1 0 0,0 0 0 0 0,0 0 0 0 0,0 1 0 0 0,0 0 1 0 0,0 0-1 0 0,0 0 0 0 0,0 0 0 0 0,6 3 0 0 0,4 3 244 0 0,19 14-1 0 0,12 4 113 0 0,-9-9-186 0 0,30 14 176 0 0,2-2 0 0 0,73 18 0 0 0,-122-41-394 0 0,-9-2 24 0 0,1-1-1 0 0,18 3 0 0 0,-21-5-25 0 0,3 3 27 0 0,4 12-18 0 0,-14-14-22 0 0,0-1 0 0 0,0 1 0 0 0,1 0 0 0 0,-1 0 0 0 0,0 0 0 0 0,1-1 0 0 0,-1 1 0 0 0,0-1 0 0 0,1 1 0 0 0,-1-1 0 0 0,1 0 0 0 0,-1 1 0 0 0,1-1 0 0 0,-1 0 0 0 0,1 0 0 0 0,-1 0 0 0 0,1 0 0 0 0,2 0 0 0 0,21-12 0 0 0,2 0 0 0 0,45-27 0 0 0,64-60 0 0 0,-111 79-32 0 0,150-131-1275 0 0,-168 142-1819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55.6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 5983 0 0,'0'0'464'0'0,"15"-14"10375"0"0,-13 15-10698 0 0,0 0-1 0 0,-1 1 1 0 0,1-1 0 0 0,0 0 0 0 0,-1 0 0 0 0,1 1-1 0 0,-1-1 1 0 0,1 1 0 0 0,-1-1 0 0 0,0 1 0 0 0,0 0-1 0 0,0-1 1 0 0,0 1 0 0 0,0 0 0 0 0,0 0-1 0 0,0 0 1 0 0,0 0 0 0 0,-1 0 0 0 0,1 0 0 0 0,0 4-1 0 0,1 6 161 0 0,-1 0 0 0 0,1 19 0 0 0,-1-9-63 0 0,4 41 96 0 0,4 0-1 0 0,19 77 0 0 0,6-41-2014 0 0,-31-87 744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56.0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 10855 0 0,'11'-8'1176'0'0,"-10"7"-1113"0"0,-1 1-1 0 0,1-1 0 0 0,-1 1 0 0 0,1-1 1 0 0,0 1-1 0 0,-1 0 0 0 0,1-1 1 0 0,0 1-1 0 0,-1 0 0 0 0,1 0 0 0 0,0-1 1 0 0,-1 1-1 0 0,1 0 0 0 0,0 0 0 0 0,0 0 1 0 0,-1 0-1 0 0,1 0 0 0 0,0 0 1 0 0,0 0-1 0 0,-1 0 0 0 0,1 0 0 0 0,0 0 1 0 0,-1 0-1 0 0,1 1 0 0 0,0-1 1 0 0,-1 0-1 0 0,1 0 0 0 0,0 1 0 0 0,-1-1 1 0 0,1 1-1 0 0,0-1 0 0 0,-1 0 0 0 0,2 2 1 0 0,-1-1 283 0 0,0 1 1 0 0,1 0-1 0 0,-1 0 1 0 0,0 0-1 0 0,0 0 1 0 0,0 0-1 0 0,0 3 0 0 0,0-3-220 0 0,5 19 584 0 0,-1 0 1 0 0,-1 1-1 0 0,-1-1 0 0 0,1 27 0 0 0,2 16-192 0 0,22 136-584 0 0,-27-189-391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56.5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92 139 6911 0 0,'-7'-51'2264'0'0,"6"47"-1660"0"0,0 0 0 0 0,0 1 1 0 0,-1-1-1 0 0,1 0 0 0 0,-1 0 1 0 0,0 1-1 0 0,1-1 0 0 0,-2 1 0 0 0,1 0 1 0 0,-4-5 831 0 0,-10 10 237 0 0,12 0-1617 0 0,1 0-1 0 0,0 0 1 0 0,0 0 0 0 0,0 0-1 0 0,1 1 1 0 0,-1-1 0 0 0,1 1-1 0 0,-1-1 1 0 0,1 1-1 0 0,0 0 1 0 0,0 0 0 0 0,0 0-1 0 0,0 0 1 0 0,0 1 0 0 0,1-1-1 0 0,0 0 1 0 0,-1 1-1 0 0,1-1 1 0 0,0 1 0 0 0,1-1-1 0 0,-1 1 1 0 0,0 5 0 0 0,1 1-47 0 0,-1 0 1 0 0,1 0-1 0 0,1 0 1 0 0,-1 0-1 0 0,2 0 1 0 0,-1 0 0 0 0,5 11-1 0 0,-3-12 54 0 0,0 1-1 0 0,1 0 1 0 0,1-1 0 0 0,-1 0-1 0 0,2 0 1 0 0,-1 0 0 0 0,1 0-1 0 0,0-1 1 0 0,1 0-1 0 0,0 0 1 0 0,0-1 0 0 0,10 7-1 0 0,-12-10 58 0 0,0 0 0 0 0,1-1 0 0 0,0 0 0 0 0,-1 0 0 0 0,1 0-1 0 0,0-1 1 0 0,0 1 0 0 0,1-2 0 0 0,-1 1 0 0 0,0-1-1 0 0,1 0 1 0 0,-1 0 0 0 0,1 0 0 0 0,-1-1 0 0 0,0 0 0 0 0,1-1-1 0 0,-1 1 1 0 0,1-1 0 0 0,-1 0 0 0 0,10-4 0 0 0,-10 3-17 0 0,0-1 1 0 0,0 0-1 0 0,-1 0 0 0 0,1 0 1 0 0,-1 0-1 0 0,0-1 0 0 0,0 0 1 0 0,0 0-1 0 0,-1-1 1 0 0,0 1-1 0 0,1-1 0 0 0,-1 0 1 0 0,-1 0-1 0 0,1 0 0 0 0,-1-1 1 0 0,3-6-1 0 0,0 0 58 0 0,-1 0-1 0 0,0-1 1 0 0,-1 0-1 0 0,-1 0 1 0 0,0 0 0 0 0,3-22-1 0 0,-6 27-105 0 0,0 1-1 0 0,0-1 1 0 0,-1 1 0 0 0,0-1-1 0 0,0 1 1 0 0,-1-1 0 0 0,0 1-1 0 0,0 0 1 0 0,-1-1-1 0 0,-5-9 1 0 0,5 11-38 0 0,0 1 1 0 0,0 0-1 0 0,0 0 0 0 0,-1 0 0 0 0,0 0 1 0 0,0 0-1 0 0,0 1 0 0 0,-1 0 0 0 0,1 0 1 0 0,-1 0-1 0 0,0 1 0 0 0,0-1 0 0 0,-10-4 1 0 0,11 7-71 0 0,0 0 0 0 0,1 0 0 0 0,-1 0 0 0 0,0 1 0 0 0,0-1 0 0 0,0 1 0 0 0,0 0 0 0 0,0 0 0 0 0,0 0 0 0 0,0 1 0 0 0,1-1 0 0 0,-1 1 0 0 0,0 0 0 0 0,0 0 0 0 0,1 0 0 0 0,-1 1 0 0 0,0-1 0 0 0,1 1 0 0 0,-5 2 0 0 0,0 1-670 0 0,-1 1 0 0 0,1 0 0 0 0,0 1 0 0 0,0 0 1 0 0,1 0-1 0 0,-8 9 0 0 0,4-2-1825 0 0,0 1-4203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1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1839 0 0,'0'0'16288'0'0,"2"-2"-15832"0"0,-2 2-431 0 0,1 0 0 0 0,-1 0 1 0 0,1-1-1 0 0,-1 1 0 0 0,1 0 0 0 0,-1 0 0 0 0,1 0 0 0 0,-1-1 0 0 0,1 1 0 0 0,-1 0 0 0 0,1 0 1 0 0,-1 0-1 0 0,1 0 0 0 0,0 0 0 0 0,-1 0 0 0 0,1 0 0 0 0,-1 0 0 0 0,1 0 0 0 0,-1 1 1 0 0,1-1-1 0 0,-1 0 0 0 0,1 0 0 0 0,-1 0 0 0 0,1 1 0 0 0,-1-1 0 0 0,1 0 0 0 0,-1 0 0 0 0,1 1 1 0 0,-1-1-1 0 0,1 1 0 0 0,11 18 776 0 0,-10-15-710 0 0,4 5 196 0 0,9 18 810 0 0,19 49 0 0 0,49 180 335 0 0,-41-130-3469 0 0,-30-104-1079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1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5983 0 0,'0'0'464'0'0,"3"-18"11343"0"0,1 20-11584 0 0,0 1 1 0 0,0 0-1 0 0,0 0 1 0 0,0 1-1 0 0,0-1 1 0 0,-1 1-1 0 0,0 0 1 0 0,1 0-1 0 0,3 7 1 0 0,24 47 783 0 0,-20-36-682 0 0,56 92 217 0 0,-14-27-242 0 0,-47-75-355 0 0,55 87-2258 0 0,-43-69-2589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8287 0 0,'4'0'12667'0'0,"4"1"-9120"0"0,47-1-3649 0 0,28-8-2233 0 0,-64 5 1038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5063 0 0,'0'4'109'0'0,"0"0"-1"0"0,0 0 0 0 0,1 0 0 0 0,-1 0 0 0 0,4 11 12247 0 0,6-27-10172 0 0,10-5-1106 0 0,49-37 1047 0 0,26-21-1001 0 0,-29 22-946 0 0,175-130 227 0 0,-228 172-460 0 0,20-20 0 0 0,8-9 387 0 0,-38 38-312 0 0,-1 0 0 0 0,1 1-1 0 0,-1-1 1 0 0,1 1 0 0 0,-1-1 0 0 0,1 1 0 0 0,0 0 0 0 0,-1 0 0 0 0,1 0 0 0 0,0 1 0 0 0,0-1-1 0 0,0 0 1 0 0,0 1 0 0 0,0 0 0 0 0,0 0 0 0 0,3 0 0 0 0,3 1 19 0 0,0 0 0 0 0,0 1 0 0 0,14 5 0 0 0,3 0 51 0 0,97 24 234 0 0,-3-1 207 0 0,-94-25-438 0 0,1-1 1 0 0,44 1 0 0 0,77-5-5702 0 0,-137 0 3778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0,'0'0'2058'0'0,"8"3"38"0"0,-3-1-1723 0 0,0 1 0 0 0,-1 0 1 0 0,1 0-1 0 0,0 0 0 0 0,-1 1 1 0 0,0 0-1 0 0,0-1 0 0 0,0 2 1 0 0,0-1-1 0 0,0 0 0 0 0,-1 1 1 0 0,3 5-1 0 0,6 11 266 0 0,14 32 1 0 0,-23-46-494 0 0,35 75 678 0 0,34 81-440 0 0,-65-147-449 0 0,1 1 0 0 0,15 23-1 0 0,-8-18-2321 0 0,1 1-3483 0 0,-10-14-85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1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43 973 2759 0 0,'-1'2'207'0'0,"-2"2"85"0"0,-9 13-692 0 0,0-12 3607 0 0,-2 19 6641 0 0,18-25-9659 0 0,0 1-1 0 0,-1-1 1 0 0,1 0 0 0 0,0 0 0 0 0,0-1 0 0 0,0 1 0 0 0,-1-1 0 0 0,7-4 0 0 0,11-4 371 0 0,-5 2-148 0 0,0 0 0 0 0,17-13 0 0 0,14-8 258 0 0,44-22 360 0 0,101-48 380 0 0,96-46-383 0 0,-14-20-871 0 0,-232 139-52 0 0,84-43 80 0 0,14-9 106 0 0,41-51 485 0 0,-43 14-252 0 0,-132 109-479 0 0,1 1 0 0 0,1-1 0 0 0,-1 1 0 0 0,1 0 1 0 0,-1 1-1 0 0,1 0 0 0 0,1 0 0 0 0,-1 0 0 0 0,0 1 0 0 0,1 1 0 0 0,0-1 1 0 0,0 2-1 0 0,-1-1 0 0 0,1 1 0 0 0,0 0 0 0 0,0 1 0 0 0,11 0 0 0 0,-8 2-3 0 0,-1 0-1 0 0,0 0 0 0 0,0 1 1 0 0,0 1-1 0 0,0 0 0 0 0,0 0 1 0 0,19 11-1 0 0,-18-8 2 0 0,0-1 0 0 0,19 6-1 0 0,15 4 140 0 0,87 41-1 0 0,34 36 143 0 0,-97-52-156 0 0,63 33 217 0 0,2-6 0 0 0,3-6 0 0 0,179 54 0 0 0,-72-22 115 0 0,-227-86-441 0 0,-8-4-12 0 0,2 1-6 0 0,0 1 0 0 0,0 0 0 0 0,12 9 0 0 0,-14-7 2 0 0,-2-2-20 0 0,74 51 95 0 0,-79-55-117 0 0,1 1-1 0 0,-1-1 1 0 0,1 0-1 0 0,0 0 1 0 0,7 2-1 0 0,16 11 15 0 0,-18-11 28 0 0,2-1-37 0 0,-1 0 0 0 0,1-2 0 0 0,0 1 0 0 0,0-1 0 0 0,0-1 0 0 0,0 0 0 0 0,0 0-1 0 0,0-1 1 0 0,0 0 0 0 0,0-1 0 0 0,13-4 0 0 0,-1-3 12 0 0,-1 0 0 0 0,0-1 0 0 0,30-20 0 0 0,5-2-5 0 0,218-99 28 0 0,-74 38-16 0 0,-41 2 2 0 0,-109 58-7 0 0,109-49 0 0 0,-139 72-19 0 0,-1 0 0 0 0,26-19 0 0 0,8-4 0 0 0,-16 13 16 0 0,-13 8 8 0 0,28-20 0 0 0,-47 27-24 0 0,-4 4 0 0 0,0-1 0 0 0,0 1 0 0 0,1-1 0 0 0,-1 1 0 0 0,1 0 0 0 0,-1 0 0 0 0,1 0 0 0 0,-1 0 0 0 0,1 1 0 0 0,0-1 0 0 0,-1 1 0 0 0,1-1 0 0 0,3 1 0 0 0,43-18 0 0 0,-36 13 0 0 0,0 0 0 0 0,-1 0 0 0 0,23-14 0 0 0,-17 9 0 0 0,20-12 0 0 0,-23 13 0 0 0,0 0 0 0 0,1 1 0 0 0,30-11 0 0 0,-32 15 0 0 0,1 1 0 0 0,-1 0 0 0 0,0 1 0 0 0,1 0 0 0 0,0 1 0 0 0,24 2 0 0 0,-19 1 0 0 0,0 1 0 0 0,0 2 0 0 0,0 0 0 0 0,25 10 0 0 0,40 21 67 0 0,99 58 1 0 0,-173-88-64 0 0,125 76 109 0 0,131 68 27 0 0,-69-37 1 0 0,-28-27-55 0 0,-91-47 11 0 0,111 37 0 0 0,-102-44-34 0 0,5 8 9 0 0,-60-24-35 0 0,2-1 1 0 0,0-2 0 0 0,70 17 0 0 0,-61-20 17 0 0,-31-6-32 0 0,-1-1 1 0 0,26 3-1 0 0,-26-4-23 0 0,-9-1 0 0 0,1 1 0 0 0,0-1 0 0 0,0-1 0 0 0,0 1 0 0 0,1-1 0 0 0,4 1 0 0 0,12-1 3 0 0,-17-2-36 0 0,0 0-104 0 0,35-4-4288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0,'1'2'4927'0'0,"3"12"64"0"0,0 2-1636 0 0,10 27 0 0 0,26 44-1567 0 0,-14-32-1028 0 0,-20-40-632 0 0,10 22 6 0 0,1-1 0 0 0,1-1 0 0 0,35 51 0 0 0,-48-82-505 0 0,-1 1 0 0 0,0-1 0 0 0,1 0 0 0 0,6 4 0 0 0,-9-6-195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108 106 5983 0 0,'-23'-19'399'0'0,"-8"-5"621"0"0,11 11 5429 0 0,19 12-6278 0 0,1 1-1 0 0,-1-1 1 0 0,0 1-1 0 0,0-1 1 0 0,1 1-1 0 0,-1 0 1 0 0,0-1 0 0 0,0 1-1 0 0,1 0 1 0 0,-1 0-1 0 0,0 0 1 0 0,0 0-1 0 0,0 0 1 0 0,0 0-1 0 0,1 0 1 0 0,-1 0-1 0 0,0 0 1 0 0,0 0-1 0 0,0 0 1 0 0,0 0-1 0 0,1 0 1 0 0,-1 1-1 0 0,0-1 1 0 0,-1 1-1 0 0,1 0-84 0 0,0 0 0 0 0,1-1 0 0 0,-1 1 0 0 0,0 0 0 0 0,0 0-1 0 0,1 0 1 0 0,-1 0 0 0 0,0 1 0 0 0,1-1 0 0 0,-1 0 0 0 0,1 0-1 0 0,-1 0 1 0 0,1 0 0 0 0,-1 2 0 0 0,0 4-87 0 0,1 0 1 0 0,-1-1-1 0 0,1 1 1 0 0,1 12-1 0 0,1-6-4 0 0,0 0-1 0 0,1 0 1 0 0,1 0-1 0 0,0-1 1 0 0,0 1-1 0 0,2-1 0 0 0,-1 0 1 0 0,2 0-1 0 0,-1-1 1 0 0,2 0-1 0 0,-1 0 1 0 0,19 18-1 0 0,-22-25 113 0 0,0 0 0 0 0,0-1 0 0 0,1 0 0 0 0,-1 0 0 0 0,1 0 0 0 0,0 0 1 0 0,0-1-1 0 0,0 0 0 0 0,0 0 0 0 0,0 0 0 0 0,1-1 0 0 0,-1 0 0 0 0,1 0 0 0 0,-1 0 0 0 0,0 0 0 0 0,1-1 0 0 0,-1 0 0 0 0,1 0 0 0 0,0-1 0 0 0,7-1 0 0 0,-8 1-6 0 0,0 0 0 0 0,-1-1 0 0 0,1 0 0 0 0,0 0 0 0 0,-1 0 0 0 0,0 0 0 0 0,1-1 0 0 0,-1 0 0 0 0,0 0 0 0 0,-1 0 0 0 0,1 0 0 0 0,0 0 0 0 0,-1-1 0 0 0,0 0 0 0 0,0 1 0 0 0,0-1 0 0 0,0-1 0 0 0,0 1 0 0 0,-1 0 0 0 0,0-1 0 0 0,0 1 0 0 0,0-1 0 0 0,1-5 0 0 0,-1 2 24 0 0,0 0 0 0 0,-1-1-1 0 0,0 1 1 0 0,-1-1 0 0 0,0 0 0 0 0,0 1-1 0 0,-1-1 1 0 0,0 1 0 0 0,0-1 0 0 0,-1 1-1 0 0,0-1 1 0 0,-1 1 0 0 0,1 0-1 0 0,-2 0 1 0 0,-5-11 0 0 0,6 13-109 0 0,-1-1-1 0 0,0 1 1 0 0,-1 0-1 0 0,1 0 1 0 0,-1 0 0 0 0,0 0-1 0 0,-1 1 1 0 0,1 0 0 0 0,-1 0-1 0 0,0 1 1 0 0,0-1 0 0 0,-1 1-1 0 0,1 1 1 0 0,-1-1 0 0 0,0 1-1 0 0,0 0 1 0 0,-14-3-1 0 0,18 5-222 0 0,0 1 0 0 0,-1 0 0 0 0,1-1-1 0 0,-1 1 1 0 0,1 1 0 0 0,-1-1 0 0 0,1 0-1 0 0,-7 2 1 0 0,9-1 43 0 0,0-1-1 0 0,0 0 0 0 0,0 1 1 0 0,0-1-1 0 0,-1 1 0 0 0,1-1 1 0 0,0 1-1 0 0,0-1 1 0 0,0 1-1 0 0,1-1 0 0 0,-1 1 1 0 0,0 0-1 0 0,0 0 0 0 0,0 0 1 0 0,0-1-1 0 0,1 1 1 0 0,-1 0-1 0 0,0 0 0 0 0,1 0 1 0 0,-1 0-1 0 0,1 0 1 0 0,-1 0-1 0 0,1 0 0 0 0,-1 1 1 0 0,1-1-1 0 0,0 0 0 0 0,0 0 1 0 0,-1 0-1 0 0,1 1 1 0 0,0 11-1806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12439 0 0,'1'2'4570'0'0,"11"18"-2822"0"0,11 22 1 0 0,-9-13-1491 0 0,13 44 1 0 0,-16-34-370 0 0,21 58 391 0 0,-26-83-887 0 0,0-1 0 0 0,0 0 0 0 0,1 0 0 0 0,16 21 0 0 0,-16-26-996 0 0,0-4-56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16063 0 0,'0'3'366'0'0,"-1"-2"-297"0"0,1 1 0 0 0,0-1 1 0 0,0 1-1 0 0,0 0 1 0 0,1-1-1 0 0,-1 1 0 0 0,0 0 1 0 0,1-1-1 0 0,-1 1 1 0 0,1 0-1 0 0,-1-1 0 0 0,1 1 1 0 0,0-1-1 0 0,-1 1 1 0 0,1-1-1 0 0,0 0 0 0 0,0 1 1 0 0,0-1-1 0 0,2 2 1 0 0,6 11 119 0 0,0 1 1 0 0,9 23-1 0 0,6 9 733 0 0,66 120-403 0 0,-36-54-4343 0 0,-48-100 2325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99 7831 0 0,'-39'-10'13838'0'0,"47"-4"-11224"0"0,0 7-2461 0 0,1 1 0 0 0,0 0 0 0 0,0 1 0 0 0,0 0 0 0 0,1 0 0 0 0,0 1 0 0 0,13-4 0 0 0,19-9-7350 0 0,-22 6-674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13303 0 0,'-2'13'4612'0'0,"4"-13"-4530"0"0,-1 1 0 0 0,1-1-1 0 0,-1 0 1 0 0,1 0 0 0 0,-1 1-1 0 0,1-1 1 0 0,-1 1 0 0 0,1-1-1 0 0,-1 1 1 0 0,3 1-1 0 0,0 0 89 0 0,-4-2-144 0 0,1 0 0 0 0,0 1 1 0 0,-1-1-1 0 0,1 0 0 0 0,-1 1 0 0 0,0-1 0 0 0,1 0 0 0 0,-1 1 0 0 0,1-1 0 0 0,-1 0 0 0 0,1 1 0 0 0,-1-1 1 0 0,0 1-1 0 0,1-1 0 0 0,-1 1 0 0 0,0-1 0 0 0,1 1 0 0 0,-1-1 0 0 0,0 1 0 0 0,0-1 0 0 0,0 1 1 0 0,1-1-1 0 0,-1 1 0 0 0,0-1 0 0 0,0 1 0 0 0,0 0 0 0 0,0 0 0 0 0,0 1 67 0 0,20 53 1565 0 0,24 110 0 0 0,-19 6-850 0 0,-10-61-760 0 0,2 25-3286 0 0,-16-120 950 0 0,-1 0 0 0 0,0-1 0 0 0,-3 20 0 0 0,1-18-2142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11023 0 0,'0'0'2015'0'0,"0"1"-1106"0"0,1 5-517 0 0,-1 0 0 0 0,1 0 0 0 0,1-1 1 0 0,-1 1-1 0 0,1 0 0 0 0,0-1 0 0 0,0 1 0 0 0,5 7 0 0 0,4 5 301 0 0,13 18 1 0 0,-23-34-640 0 0,17 23 886 0 0,0-1 1 0 0,33 34 0 0 0,-42-51-680 0 0,0 0 0 0 0,0 0 0 0 0,1-1 0 0 0,-1 0 1 0 0,1-1-1 0 0,1 0 0 0 0,-1 0 0 0 0,1-1 0 0 0,-1-1 0 0 0,16 3 0 0 0,-18-4-186 0 0,0-1 0 0 0,0 0 0 0 0,1 0 0 0 0,-1-1 0 0 0,0 0 0 0 0,1 0 0 0 0,-1-1 0 0 0,0 0-1 0 0,1-1 1 0 0,-1 0 0 0 0,0 0 0 0 0,0-1 0 0 0,0 0 0 0 0,10-5 0 0 0,-1-3-39 0 0,-1 0 0 0 0,0-1 1 0 0,17-17-1 0 0,39-46-61 0 0,-57 59 4 0 0,40-54-348 0 0,-2 2-2313 0 0,-33 47 1194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3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10279 0 0,'0'0'466'0'0,"2"-3"-5"0"0,3-11-294 0 0,-8 5-41 0 0,-1 0 7232 0 0,9 13-7149 0 0,0-1 1 0 0,-1 2 0 0 0,1-1 0 0 0,-1 1-1 0 0,0-1 1 0 0,0 1 0 0 0,-1 0 0 0 0,1 1-1 0 0,-1-1 1 0 0,0 1 0 0 0,-1-1 0 0 0,1 1-1 0 0,2 11 1 0 0,1 7 254 0 0,-1 1 0 0 0,2 29 0 0 0,-3-28-298 0 0,9 124 679 0 0,3 13-378 0 0,31 257-2228 0 0,-46-410 1523 0 0,2 39-2398 0 0,-5-29-1317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67 5527 0 0,'1'-12'217'0'0,"-1"1"0"0"0,-1 0 0 0 0,-3-21 7471 0 0,3 35-6444 0 0,0 15-577 0 0,0 0 0 0 0,2 1 1 0 0,0-1-1 0 0,0 1 0 0 0,8 28 0 0 0,30 93 831 0 0,-23-89-802 0 0,-9-32-360 0 0,0 0-1 0 0,1 0 1 0 0,16 25-1 0 0,38 49 1279 0 0,-61-90-1556 0 0,1 0 0 0 0,0 0 1 0 0,1-1-1 0 0,-1 1 0 0 0,0-1 0 0 0,1 1 0 0 0,-1-1 1 0 0,1 0-1 0 0,0 0 0 0 0,0 0 0 0 0,0 0 0 0 0,0 0 0 0 0,0-1 1 0 0,0 1-1 0 0,0-1 0 0 0,0 0 0 0 0,1 0 0 0 0,-1 0 1 0 0,0-1-1 0 0,1 1 0 0 0,4 0 0 0 0,23 0 339 0 0,-26 0-336 0 0,0 0 0 0 0,1-1-1 0 0,-1 1 1 0 0,1-2 0 0 0,-1 1 0 0 0,0 0-1 0 0,1-1 1 0 0,-1 0 0 0 0,0 0 0 0 0,0-1-1 0 0,0 0 1 0 0,6-2 0 0 0,15-10 34 0 0,-2-1 0 0 0,0 0 0 0 0,23-21 1 0 0,61-61-16 0 0,-53 46-271 0 0,-43 41-541 0 0,26-18-1 0 0,-13 13-795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3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62 2303 0 0,'-1'1'40'0'0,"1"0"-32"0"0,0-1-1 0 0,0 0 0 0 0,-1 1 0 0 0,1-1 1 0 0,0 1-1 0 0,0-1 0 0 0,-1 0 1 0 0,1 1-1 0 0,0-1 0 0 0,-1 0 0 0 0,1 1 1 0 0,-1-1-1 0 0,1 0 0 0 0,0 1 1 0 0,-1-1-1 0 0,1 0 0 0 0,-1 0 0 0 0,1 1 1 0 0,0-1-1 0 0,-1 0 0 0 0,0 0 0 0 0,1 0-6 0 0,-9 2 317 0 0,2 1-15 0 0,5-2-166 0 0,1 0 0 0 0,-1 0-1 0 0,1 0 1 0 0,-1 0 0 0 0,0-1-1 0 0,0 1 1 0 0,1 0 0 0 0,-1-1-1 0 0,0 0 1 0 0,-2 1-1 0 0,4-1-80 0 0,0 0 0 0 0,-1 0-1 0 0,1 0 1 0 0,0-1-1 0 0,0 1 1 0 0,-1 0-1 0 0,1 0 1 0 0,0 0 0 0 0,0 0-1 0 0,-1 0 1 0 0,1-1-1 0 0,0 1 1 0 0,0 0-1 0 0,0 0 1 0 0,-1 0 0 0 0,1-1-1 0 0,0 1 1 0 0,0 0-1 0 0,0 0 1 0 0,0 0-1 0 0,0-1 1 0 0,-1 1 0 0 0,1 0-1 0 0,0 0 1 0 0,0-1-1 0 0,0 1 1 0 0,0 0-1 0 0,0-1 1 0 0,0 1-1 0 0,2-19 2636 0 0,1 8-703 0 0,0 1-521 0 0,0 0 1 0 0,7-17 2198 0 0,1 33-2415 0 0,-9-4-1134 0 0,0-1 0 0 0,0 1 0 0 0,-1 0 0 0 0,1-1 0 0 0,-1 1 1 0 0,1 0-1 0 0,-1 0 0 0 0,0 0 0 0 0,0 0 0 0 0,0 0 0 0 0,0 0 0 0 0,0 1 0 0 0,0-1 0 0 0,-1 0 0 0 0,1 0 1 0 0,0 5-1 0 0,-1-7-115 0 0,4 32 785 0 0,-1 0 0 0 0,-1 52 0 0 0,0 12-20 0 0,1 18-102 0 0,1 6-294 0 0,1-11-282 0 0,2 19-26 0 0,20 40-1924 0 0,-4-26 65 0 0,-19-123 871 0 0,1 11-4494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2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2759 0 0,'0'0'126'0'0,"2"-2"-5"0"0,1 0 2 0 0,-2 1-21 0 0,0 1-1 0 0,0-1 0 0 0,0 0 1 0 0,-1 0-1 0 0,1 0 0 0 0,0 0 1 0 0,0 0-1 0 0,-1 0 0 0 0,1 0 0 0 0,-1 0 1 0 0,1 0-1 0 0,-1 0 0 0 0,0 0 1 0 0,1 0-1 0 0,-1 0 0 0 0,0 0 0 0 0,0-1 1 0 0,17-34 11742 0 0,-16 36-11724 0 0,1 1 1 0 0,-1-1-1 0 0,0 1 1 0 0,1-1 0 0 0,-1 1-1 0 0,1-1 1 0 0,-1 1 0 0 0,0 0-1 0 0,1 0 1 0 0,-1 0 0 0 0,0 0-1 0 0,0 0 1 0 0,0 0-1 0 0,0 0 1 0 0,0 0 0 0 0,0 0-1 0 0,0 1 1 0 0,0-1 0 0 0,0 0-1 0 0,-1 1 1 0 0,1-1-1 0 0,0 0 1 0 0,-1 1 0 0 0,1-1-1 0 0,-1 1 1 0 0,1 1 0 0 0,9 46 605 0 0,-9-43-467 0 0,7 78 1135 0 0,-2 114-1 0 0,-4-38-803 0 0,8 192-631 0 0,-18-162-7568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3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 1375 0 0,'-1'0'107'0'0,"-6"-3"-822"0"0,-14 0 17987 0 0,21 4-17199 0 0,0 0 0 0 0,0 0 0 0 0,1 0 1 0 0,-1 0-1 0 0,0 0 0 0 0,1 0 0 0 0,-1 0 0 0 0,1 0 0 0 0,-1 0 0 0 0,1 0 0 0 0,0 1 0 0 0,3 3 78 0 0,23 54 966 0 0,56 109 946 0 0,-72-151-1810 0 0,0-1 0 0 0,1-1 0 0 0,24 24 0 0 0,0 0 188 0 0,-28-30-306 0 0,0 0-1 0 0,0-1 0 0 0,1 0 1 0 0,0-1-1 0 0,0 0 0 0 0,11 6 1 0 0,-14-10-76 0 0,-1 0 1 0 0,1 0-1 0 0,0-1 0 0 0,0 0 1 0 0,0 0-1 0 0,0 0 1 0 0,0-1-1 0 0,0 0 1 0 0,0 0-1 0 0,1 0 1 0 0,-1-1-1 0 0,9-1 1 0 0,12 0 98 0 0,-22 2-134 0 0,0-1 0 0 0,-1 0 0 0 0,1 0 1 0 0,0-1-1 0 0,0 1 0 0 0,-1-1 0 0 0,1 0 0 0 0,-1-1 0 0 0,1 1 1 0 0,6-4-1 0 0,14-12 16 0 0,13-8 20 0 0,-26 17-106 0 0,0-1 0 0 0,0 0 0 0 0,-1-1 1 0 0,0 0-1 0 0,0 0 0 0 0,14-21 0 0 0,9-7-1256 0 0,-14 17-94 0 0,0-4-68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3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0 129 455 0 0,'1'-6'1909'0'0,"0"0"0"0"0,-1 0 0 0 0,0 0 0 0 0,-1-8 0 0 0,0-4 1348 0 0,2 17-3200 0 0,-1 1 1 0 0,0-1-1 0 0,0 1 0 0 0,0-1 1 0 0,1 1-1 0 0,-1-1 1 0 0,0 0-1 0 0,1 1 1 0 0,-1-1-1 0 0,0 1 1 0 0,1-1-1 0 0,-1 1 1 0 0,1 0-1 0 0,-1-1 1 0 0,1 1-1 0 0,-1-1 0 0 0,2 1 1 0 0,0-2 112 0 0,12-16 702 0 0,-9 12-397 0 0,0 0 1 0 0,1 0 0 0 0,0 0 0 0 0,9-8-1 0 0,-7 9 1419 0 0,-6 6-1517 0 0,1 3-218 0 0,0 0-1 0 0,0 0 1 0 0,0 0 0 0 0,0 1 0 0 0,-1-1 0 0 0,1 1-1 0 0,-1-1 1 0 0,0 1 0 0 0,2 9 0 0 0,0 6 397 0 0,3 24 0 0 0,-5-25-346 0 0,3 17 103 0 0,-2 0 0 0 0,-1 0-1 0 0,-4 49 1 0 0,0-57-155 0 0,5 46 0 0 0,0-8-26 0 0,-3-42-84 0 0,-4 126 3 0 0,-5 37-13 0 0,6-68-536 0 0,1-30-845 0 0,2-81 1043 0 0,-4 58-3113 0 0,1-23-3275 0 0,0-23 1265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3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14567 0 0,'0'0'1671'0'0,"1"1"-1059"0"0,17 24 1258 0 0,-13-19-1542 0 0,0 0-1 0 0,0 0 0 0 0,-1 0 0 0 0,6 13 1 0 0,-4-7 19 0 0,0 1 0 0 0,2-1 0 0 0,10 15 1 0 0,-6-11 26 0 0,10 20 1 0 0,-13-19 5 0 0,24 28 0 0 0,1 4 164 0 0,-31-44-486 0 0,14 24 608 0 0,40 50 0 0 0,-51-71-578 0 0,0-1 0 0 0,1-1 0 0 0,0 1 0 0 0,0-1 0 0 0,0 0 0 0 0,1-1 0 0 0,0 0 0 0 0,0 0 0 0 0,1 0 0 0 0,-1-1-1 0 0,15 5 1 0 0,-16-8-45 0 0,0 0 0 0 0,0 0 0 0 0,0-1 0 0 0,0 1 0 0 0,1-1 0 0 0,-1-1 0 0 0,0 0 0 0 0,0 0 0 0 0,0 0 0 0 0,0-1-1 0 0,0 0 1 0 0,-1 0 0 0 0,1 0 0 0 0,0-1 0 0 0,6-4 0 0 0,5-3 34 0 0,-1-1 0 0 0,0-1 0 0 0,30-27 0 0 0,-32 24-57 0 0,-1-1 0 0 0,0 0 0 0 0,-1-2 0 0 0,12-21 0 0 0,16-20-617 0 0,25-35-3331 0 0,-50 73 1809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4:42:25.48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3593 1954 21183 0,'-12'-3'944'0,"3"2"192"0,9 1-912 0,0 0-224 0,0 0 0 0,0 0 0 16,0 0 448-16,0 0 64 0,9 6 0 0,3-2 0 15,4 0 448-15,3 1 80 0,6-1 32 0,4 1 0 16,3-1 64-16,3 0 16 0,5-1 0 0,3 1 0 15,1-4-96-15,5 2-16 0,6 2 0 0,3 3 0 16,2-3-208-16,2 1-64 0,3 1 0 0,3 2 0 16,-1-4-320-16,0 1-80 0,3-1-16 0,-1-1 0 15,4 1 32-15,0-2 0 0,-2 0 0 0,4-2 0 16,-1-4-384-16,4-3 128 0,3-2-128 0,2-3 0 16,3-3 128-16,-1-2-128 0,0-3 128 0,4 1-128 15,3-4-1344-15,2 0-352 0,-3-2-64 0,-1 2-14496 16</inkml:trace>
  <inkml:trace contextRef="#ctx0" brushRef="#br0" timeOffset="671.83">11026 1899 28671 0,'0'0'1280'0,"0"0"256"0,0 0-1232 0,0 0-304 0,9-4 0 0,8 0 0 16,6 3 192-16,6-5-32 0,6 1 0 0,5-3 0 15,6-1 672-15,1-1 128 0,2-1 16 0,5 4 16 16,1-3-112-16,5 4-32 0,5 1 0 0,4 2 0 16,0-3-288-16,3 0-64 0,1 0-16 0,5 1 0 15,5-1-112-15,5 0-32 0,2-2 0 0,1 2 0 16,2-9-192-16,3 4-144 0,4 0 192 0,3-5-192 15,2 2-192-15,0-3-160 0,1 2-32 0,14-5-10992 16,0 3-2192-16</inkml:trace>
  <inkml:trace contextRef="#ctx0" brushRef="#br0" timeOffset="1703.26">12979 1950 21183 0,'0'0'1888'0,"0"0"-1504"0,3 6-384 0,3 2 0 16,0 1 0-16,3 4 128 0,3 0-128 0,2 3 0 16,3 5 240-16,3-2-32 0,1 5 0 0,1 0 0 0,3 4 496 0,2 2 80 15,2 4 32-15,3-2 0 0,4 2-144 0,1-1-32 16,1-2 0-16,0-2 0 0,0-3-128 0,0-1-16 15,1-3-16-15,-2-1 0 0,1-6 0 0,1-2 0 16,0-4 0-16,3 2 0 0,1-3-112 0,2-2-32 16,0-3 0-16,0-2 0 0,-2-1-80 0,-2-1 0 15,1 1-16-15,0-5 0 0,-1-1 16 0,2 0 16 16,-2-3 0-16,4 0 0 0,4 1 80 0,4-3 16 16,5 0 0-16,-1-2 0 0,0-2-176 0,3 1-16 15,0 0-16-15,3 1 0 0,-1 0-160 0,2 1 160 16,-1 1-160-16,-1 4 160 0,0 0-32 0,-1 1-128 15,-1 0 192-15,0 0-64 0,0-1 64 0,1 1 16 16,2 3 0-16,3 1 0 0,1-1-32 0,-2 0-16 0,-1 1 0 16,2-1 0-16,-2 2-160 0,0-3 0 0,1 3 0 0,3-3 0 15,-3 0 192-15,-1-3-32 0,-4-2-16 0,-1 3 0 16,-1-1 112-16,1 1 0 0,0-2 16 0,3 0 0 16,1 0-272-16,-3 0 0 0,-3-1 128 0,-3 0-128 15,-4 1 0-15,-3-1 0 0,-2 1 128 0,-2-1-128 16,0 1 128-16,-1 0-128 0,-7 2 144 0,1 1-144 15,1-4 0-15,-2 1 0 0,0-1 0 0,-2 0 0 16,-1 1 0-16,-3-1 128 0,-3-1-128 0,-1 1 0 16,-4 0 0-16,-2-4 128 0,-2 1-128 0,-1 1 0 15,-4-1 0-15,-3-1-160 0,-3 0 32 0,-1-1 0 16,-3-1-128-16,-2 2 0 0,-4-2-16 0,-7-6 0 16,-3-3-352-16,-3 1-64 0,-4-2-16 0,-6 0 0 15,-6 2-112-15,-5-2-16 0,-5-1-16 0,2-1 0 16,0 2-16-16,2 3 0 0,3-2 0 0,14 11 0 0,1 0 560 15,1 1 112-15,2 4 32 0,2 1 0 0,2 0 400 0,3 2 80 16,4 1 0-16,7 4 16 0,0 0-160 0,0 0-48 16,10 3 0-16,3 3 0 0,5 2-128 0,6 1-176 15,3 4 48-15,7 4 0 0,4 1 128 0,5 1 0 16,0 0 0-16,0 2-128 0,0 1 128 0,-3 2 0 16,0-4 0-16,-4 3 0 0,-2-2 0 0,-3-1 0 15,-1 3 0-15,-5-1 0 0,-4-3 304 0,-4 2-16 16,-5 0 0-16,-3 1 0 0,-4-1 768 0,-5 2 160 15,-5 2 16-15,-3-1 16 0,-3 0 32 0,-2 3 16 0,-2 1 0 16,-1-4 0-16,0-1-624 0,2-2-128 0,2 2-32 0,-3 9 0 31,3-9-1744-31,4 1-368 0,3-2-64 0</inkml:trace>
  <inkml:trace contextRef="#ctx0" brushRef="#br0" timeOffset="7035.75">18098 589 30399 0,'0'0'2704'0,"0"0"-2160"0,0 0-544 0,-4 7 0 0,2 4 784 0,-1 2 48 0,0 2 16 0,2 5 0 16,1 2-80-16,0 7 0 0,1 6-16 0,2 4 0 15,1 7-560-15,0-1-192 0,-1 6 144 0,0 1-144 31,1 2-1296-31,2-5-352 0,-1-2-64 0,1-4-16 16,2-5-1984-16,-1-5-384 0</inkml:trace>
  <inkml:trace contextRef="#ctx0" brushRef="#br0" timeOffset="7475.37">17976 1058 22911 0,'-12'-26'1024'0,"8"15"192"0,0 1-960 0,0 1-256 0,2 1 0 0,0 0 0 16,2 2 1792-16,2-1 304 0,-2 7 64 0,0 0 16 0,6-5-1152 15,1 1-240-15,2 1-32 0,2 2-16 0,3 0-416 0,0 1-96 16,1 2-16-16,4 2 0 0,2 3-208 0,2-1 0 16,3 1 0-16,2 1 0 0,-1 1-320 0,3-1-64 15,-1-2-16-15,-1 1 0 16,-3-2-1968-16,-2 1-384 0,-2-2-64 0,-2-1-32 16,-2 0 1120-16,-3-1 240 0,-2-1 32 0,-3 1 16 15,-9-2 768-15,0 0 160 0,0 0 16 0,0 0 16 0,0 0 1568 0,0 0 304 16,0 0 64-16,-2 9 16 0,0-3 144 0,-2 2 48 15,0 1 0-15,0 2 0 0,-1 2-416 0,1 0-80 16,1 0-16-16,2 1 0 0,0 2-512 0,2 0-96 16,2-2-32-16,1 0 0 0,1-1-64 0,1-1-32 15,2-3 0-15,1-1 0 0,2-2-224 0,0-2-32 16,1-1-16-16,0-7 0 0,-3 1-16 0,0 0-128 0,-1 0 192 0,0-5-64 16,0-4 64-16,-2-1 0 0,1 0 0 0,-2-1 0 15,0 1 0-15,0-4 16 0,-1 0 0 0,0-1 0 16,-1-2-208-16,1-1 176 0,-3-1-176 0,0 1 160 15,-1-1-160-15,0 3 0 0,-2 2 0 0,0 1 0 16,1 4-240-16,1 3-80 0,0 1 0 0,0 8-16 31,0 0-304-31,0 0-64 0,0 0-16 0,0 0 0 16,1 8-1424-16,1 1-288 0,2 4-48 0,-1 0-5840 0,4 2-1152 0</inkml:trace>
  <inkml:trace contextRef="#ctx0" brushRef="#br0" timeOffset="7647.23">18758 1154 22175 0,'0'0'976'0,"5"-2"208"0,2-2-944 0,-7 4-240 16,5-4 0-16,-5 4 0 0,4-7 1632 0,0 1 288 16,-2-3 48-16,0 1 16 0,0-1-672 0,-2 1-128 15,0-1-32-15,-1 0 0 0,-2 0-720 0,2-3-160 16,0 0-16-16,-2-1-16 0,-1 1-240 0,0-1-256 16,-1-1 48-16,1 1 16 15,1-3-2560-15,1 3-512 0,-1 3-112 0</inkml:trace>
  <inkml:trace contextRef="#ctx0" brushRef="#br0" timeOffset="8350.28">18544 955 12207 0,'0'0'528'0,"0"0"128"0,0 0-528 0,0 0-128 0,0 0 0 0,0 0 0 16,0 0 1296-16,0 0 240 0,0 0 32 0,0 0 16 15,0 0-320-15,0 0-64 0,0 0-16 0,0 0 0 16,0 0-288-16,0 0-48 0,0 0-16 0,0 0 0 16,-3 6-144-16,2 5-48 0,0-2 0 0,1 3 0 15,1 3-128-15,2 0-48 0,1-1 0 0,1 0 0 16,1 2-80-16,1-2 0 0,1-1-16 0,1-2 0 16,1-1 112-16,2 1 32 0,0-2 0 0,0 0 0 15,-1-6-48-15,2-1 0 0,-1-1 0 0,1-1 0 0,0-2 96 16,0-2 16-16,0-1 0 0,0-2 0 0,-2-3-48 0,-1-2 0 15,-1-1 0-15,2-1 0 0,-4-1-272 0,-1-2-48 16,-2 0-16-16,-1 0 0 0,0 2-192 0,1-1 0 16,-3 2 0-16,-1-2 0 15,-1 2-848-15,1 1-112 0,-3-3-32 0,1 4 0 16,-2 3-2080-16,0 0-400 0,0-3-96 0</inkml:trace>
  <inkml:trace contextRef="#ctx0" brushRef="#br0" timeOffset="8678.36">18978 899 22287 0,'0'0'976'0,"0"0"224"0,0 0-960 0,0 0-240 0,0 0 0 0,0 0 0 16,-8-3 1632-16,1 2 288 0,-1 2 48 0,0 2 16 15,-1 3-848-15,1 0-176 0,0 1-16 0,0 4-16 16,2-2-480-16,-1 4-80 0,3 3-32 0,0 2 0 15,2 0-336-15,2 2 144 0,1-3-144 0,3 1 0 16,0 1 0-16,4-2 0 0,1-5 0 0,3-1 0 16,1-4 0-16,2 0 0 0,1-3 0 0,0-2 0 15,-2-5 0-15,0 0 0 0,1-4 208 0,-2 0-64 16,-2-4 240-16,1-1 64 0,-1-1 0 0,-1-2 0 16,-2-5 112-16,-2 3 16 0,0 3 16 0,-4-4 0 15,-2-1-112-15,-1 2-32 0,-2 0 0 0,-2 2 0 0,-1-2-48 16,-5 4-16-16,1-3 0 0,-2 3 0 0,0-1 0 0,0 1-16 15,-2 1 0-15,1 3 0 16,-1 1-2176-16,1 2-432 0</inkml:trace>
  <inkml:trace contextRef="#ctx0" brushRef="#br0" timeOffset="9303.59">20020 795 7359 0,'-11'9'320'0,"6"-4"80"0,0 3-400 0,-1 1 0 16,-1 4 0-16,0 1 0 0,1 2 2752 0,-1-2 448 15,2 4 112-15,3 3 16 0,0 1-1488 0,2 3-304 16,2-3-48-16,0 2-16 0,2-3-784 0,3-2-176 15,0 1-16-15,3-3-16 0,-1-2-176 0,2-2-48 16,1-2 0-16,1-5 0 0,2-3 112 0,-1-2 16 16,0-2 0-16,-3-4 0 0,-1-2-16 0,-1-2 0 15,-2-3 0-15,-1-1 0 0,-2-5 624 0,-1-3 128 0,-3-1 32 16,-2-3 0-16,-1-2-304 0,-1 0-48 0,0-1-16 0,-3 1 0 16,-2-1-320-16,-1 1-64 0,-2 0-16 0,-1-1 0 15,-1 2-384-15,1 3 0 0,-2-2 0 0,2 2 0 31,-2-2-1536-31,0 0-384 0,1 3-64 0,-1 1-8176 0,2 3-1616 0</inkml:trace>
  <inkml:trace contextRef="#ctx0" brushRef="#br0" timeOffset="9461.07">20251 864 27695 0,'-2'17'1216'0,"2"-6"272"0,-1 4-1184 0,1 2-304 0,0 1 0 0,0-2 0 0,1-1 416 0,1 0 32 16,-1-1 0-16,0-1 0 0,1-3 32 0,0-1 16 16,1-1 0-16,2-1 0 31,-5-7-1376-31,0 0-272 0,0 0-48 0,0 0-16 0,0 0-1600 0,7-2-320 0</inkml:trace>
  <inkml:trace contextRef="#ctx0" brushRef="#br0" timeOffset="9799.98">20566 673 4607 0,'0'0'192'0,"9"-4"64"0,-1 2-256 0,0-1 0 15,0 1 0-15,0-2 0 0,-2 0 3152 0,1-3 592 16,-7 7 112-16,4-5 32 0,-1-3-2160 0,1 4-416 15,-4 4-96-15,2-6 0 0,-4-1-640 0,1-1-112 16,-2 2-16-16,0-1-16 0,-3 2 304 0,0 1 64 16,-2-2 16-16,0-1 0 0,-1 2 96 0,-1 1 32 0,-1 1 0 0,1 1 0 15,-1 2-128-15,1 2-32 0,-2 2 0 0,2 3 0 16,1 1-336-16,-1 0-64 0,0 2 0 0,3 4-16 16,4 3-368-16,0 3 0 0,2 1 0 0,2 1 0 15,3 1 0-15,2 3-128 0,2 2 128 0,0 2-128 16,1 0-64-16,0 0 0 0,3-2 0 0,-2 1 0 31,1 0-2192-31,-1-3-448 0,1-3-96 0,-2-2-9200 0</inkml:trace>
  <inkml:trace contextRef="#ctx0" brushRef="#br0" timeOffset="10143.81">20539 1029 1839 0,'-9'-14'0'0,"5"7"160"0,-1-2-160 0,-1 1 0 0,0 2 0 0,1-5 0 0,-1 0 6016 0,2 0 1152 16,3 1 256-16,1 1 32 0,1 1-5056 0,3 1-1008 15,2 1-208-15,0 1-32 0,2 1-960 0,1 1-192 16,3-1 0-16,-1 0 0 0,4 0-256 0,0 1 16 16,1 0 16-16,1-1 0 15,0-3-544-15,0 2-128 0,-3-1 0 0,2-3-16 16,0-2-416-16,-2 1-80 0,-1 1 0 0,-1-4-16 16,-3-2 256-16,-1 1 48 0,-1 0 16 0,-1-1 0 15,-2 1 400-15,-2-2 96 0,0-1 16 0,-2 0 0 0,0 4 592 0,-2 0 0 16,0-1 0-16,-2 2 0 0,0 2 912 0,0-3 112 15,1 2 0-15,1 5 16 0,-1-1 352 0,0 1 64 16,3 6 16-16,0 0 0 0,0 0-320 0,0 0-64 16,0 0-16-16,2 9 0 0,0 0-480 0,2 5-80 15,1 5-32-15,2 3 0 0,0-1-288 0,0 2-64 0,2 3-128 0,2 3 192 16,-1 5-192-16,2 0 0 0,0-2 0 0,1 1 0 16,-3-2-192-16,2 0-64 0,0-5-32 0,-1 2 0 31,1-5-2928-31,-3-2-592 0</inkml:trace>
  <inkml:trace contextRef="#ctx0" brushRef="#br0" timeOffset="10471.79">20749 1015 11055 0,'-8'-12'480'0,"8"12"112"0,-4-4-464 0,0-1-128 0,0 0 0 0,4 5 0 16,0 0 3808-16,-1-7 736 0,1 1 160 0,0 6 32 15,4-4-2928-15,2-1-576 0,3 1-112 0,3 0-32 0,1 1-800 0,3 2-160 16,1 0-128-16,2-2 144 0,1 0-144 0,1 1 0 15,2-1 0-15,-1 2 0 0,-1-3 0 0,0 3 0 16,1-1 0-16,-2 0 0 0,-3-5 128 0,-2 2-128 16,-2 0 192-16,-1 0-64 0,-1-1-128 0,-2 0 0 15,-1-1 0-15,-2-3 0 0,1 1 192 0,-4 0-64 16,1 1 0-16,-1-3 0 0,0 1 64 0,-3 1 16 16,-2-2 0-16,0 2 0 0,-4 1 368 0,1 2 64 15,0 1 0-15,-1 1 16 0,-2 0 128 0,1 3 32 16,-1 1 0-16,1 2 0 0,-3 3-192 0,3 3-48 15,0 3 0-15,2 2 0 0,1 0-320 0,3 1-64 16,-1 2 0-16,4-1-16 0,0 0-176 0,3 0 0 16,2 0 0-16,1 0 0 0,1-2-320 0,3 2-32 15,-1 0-16-15,2-3 0 16,2 0-2160-16,0-2-432 0,2-1-96 0,0-1-11920 0</inkml:trace>
  <inkml:trace contextRef="#ctx0" brushRef="#br0" timeOffset="10940.77">21309 830 24063 0,'0'0'1072'0,"0"0"208"0,4 9-1024 0,0 3-256 0,0 3 0 0,-1 0 0 16,1-4 1152-16,-1 4 160 0,3 0 32 0,-1 2 16 16,0 0-320-16,0 0-64 0,0 0-16 0,1-1 0 15,-1-3-512-15,-1-1-96 0,-2-1-32 0,2 0 0 0,-1-2-96 0,1 0-32 16,-4-9 0-16,0 0 0 0,0 0-16 0,0 0-16 15,0 0 0-15,0 0 0 0,0 0 160 0,0 0 48 16,0 0 0-16,0 0 0 0,-5-7-112 0,2-2 0 16,0-1-16-16,3-2 0 0,0-2-240 0,0-2-128 15,2 1 128-15,0 0-208 0,2-3-128 0,1 5-32 16,2 1 0-16,0 3 0 0,-1 2 160 0,2 2 16 16,1 1 16-16,1 0 0 0,1 2 176 0,-1 2 0 15,2-3-144-15,1 2 144 0,3-2 0 0,2-1 0 16,0 1 0-16,0-1 0 0,1-2 0 0,-2 1 0 15,0-1 0-15,-2-1 0 0,0 2 0 0,-2 2 0 16,-2-1 0-16,-2 2 0 0,-1 0 224 0,-8 2 16 0,0 0 0 16,0 0 0-16,0 0 496 0,0 0 96 0,0 0 32 0,0 0 0 15,0 0 16-15,0 0 0 0,0 0 0 0,0 0 0 16,-5 6-240-16,1 0-64 0,4-6 0 0,-5 5 0 16,0 6-416-16,0-3-160 0,1 2 0 0,2 2 144 15,1 0-144-15,1-1 0 0,0 2 0 0,3-2 0 16,-1 1-224-16,3 2 32 0,2-1 0 0,1-3 0 31,2 1-1536-31,1-1-288 0,-1-1-64 0,2-1-16 0,0-1-912 16,-1-1-192-16,0-1-48 0</inkml:trace>
  <inkml:trace contextRef="#ctx0" brushRef="#br0" timeOffset="11269.23">21889 874 20271 0,'0'0'896'0,"0"0"192"0,0 0-880 0,0 0-208 15,0 0 0-15,-2 9 0 0,-3 0 2960 0,1 2 560 16,1-1 96-16,0 3 32 0,1 3-2048 0,1-2-384 16,1 2-96-16,0-2-16 0,1 1-800 0,1-1-176 15,2-4-128-15,2 1 192 0,-1-2-192 0,0 0 0 16,0-1 0-16,0 0 0 0,-5-8 0 0,7 6-192 16,-1-2 32-16,-6-4 16 0,0 0-160 0,8 1-16 15,-1-1-16-15,1-4 0 0,-1-2 160 0,3-3 48 16,-1 0 0-16,0-3 0 0,1-1 128 0,-1-4-208 15,-1 1 80-15,1-1 128 0,-1-3-304 0,1 1 64 16,0 0 16-16,1 0 0 0,-4 3 224 0,1 0 160 16,0 0-32-16,0 3 0 0,-2 1 512 0,0 3 80 0,1 3 32 0,-6 6 0 15,0 0-208-15,0 0-32 0,0 0-16 0,0 0 0 16,3 6-16-16,0 2 0 0,0 4 0 0,-1 1 0 16,2 4-272-16,0 1-48 0,-1 2-16 0,1-1 0 15,0-1-336-15,-1 2-64 0,1 1 0 0,2-3-16 31,-1-4-2160-31,1 2-416 0,1-3-96 0</inkml:trace>
  <inkml:trace contextRef="#ctx0" brushRef="#br0" timeOffset="11457.02">22318 633 24991 0,'0'0'1104'0,"0"0"240"0,0 0-1088 0,0 0-256 16,0 0 0-16,2 6 0 0,-2-6 1344 0,4 12 192 15,1 4 64-15,1-2 0 0,1 3-880 0,1 3-160 16,1 2-48-16,0 1 0 0,3 3-512 0,-2-1 0 16,0 0 0-16,2 0 0 0,1 1-320 0,-1-2-64 15,-3 1 0-15,2-1-16 16,0-2-2208-16,-2-1-432 0,-3-2-96 0</inkml:trace>
  <inkml:trace contextRef="#ctx0" brushRef="#br0" timeOffset="11672.89">22282 892 13823 0,'0'0'1216'0,"0"0"-960"0,0 0-256 0,0 0 0 16,0 0 4544-16,5-6 848 0,2 2 176 0,2-1 48 16,2-1-3184-16,4 1-640 0,2 1-128 0,1 2-32 15,2-1-1200-15,0 2-240 0,1 1-64 0,1-3 0 16,2 2-128-16,-2 0 0 0,-1-1 0 0,0 2-176 15,-2-5-528-15,0 2-96 0,-1 1-32 0,-3 1-10560 16,-2-2-2112-16</inkml:trace>
  <inkml:trace contextRef="#ctx0" brushRef="#br0" timeOffset="12122.64">20955 562 23039 0,'0'0'2048'0,"-7"-2"-1648"16,-5-1-400-16,1-2 0 0,-2 1 1984 0,0 0 304 15,-2 0 64-15,1 2 16 0,-2-2-320 0,1 3-64 0,0-1-16 0,4 1 0 16,0-2-1200-16,2 1-224 0,1 0-48 0,2 4-16 16,0-1-480-16,6-1 0 0,0 0-208 0,0 0-11696 15,-1 9-2352-15</inkml:trace>
  <inkml:trace contextRef="#ctx0" brushRef="#br0" timeOffset="12701.39">23704 474 26607 0,'0'0'1168'0,"1"8"256"0,-1 5-1136 0,0 4-288 0,0 5 0 0,0 1 0 0,-1 2 624 0,0 2 64 16,1 1 16-16,1 4 0 0,-1 5-64 0,1 1-16 16,1 1 0-16,0-3 0 0,2-2-816 0,2 0-144 15,-1 0-48-15,1-4-13184 16</inkml:trace>
  <inkml:trace contextRef="#ctx0" brushRef="#br0" timeOffset="13171.92">23939 692 20271 0,'0'0'1792'0,"-3"-6"-1424"0,3 6-368 0,-5-2 0 15,5 2 1200-15,-6-3 160 16,-2 2 48-16,0 1 0 0,0 2 128 0,0 2 48 0,2 2 0 0,-2 0 0 16,0 1-1200-16,-1 0-224 0,0 1-160 0,1 1 192 15,0 2 16-15,0-2 16 0,1 0 0 0,-1 0 0 16,0-2-224-16,1 2-128 0,2 1 128 0,0 1-208 15,0-2 208-15,1 0 240 0,0 3-48 0,1 1-16 16,2-3-176-16,1 2 192 0,3-3-192 0,-1 1 192 16,2 1 16-16,1-3 16 0,2 1 0 0,2 0 0 15,1-3 16-15,2 2 0 0,1 1 0 0,3-3 0 16,-3-2-240-16,1-1 0 0,2 0 0 0,1-2 0 16,1-1 0-16,0-1 0 0,-1 0 0 0,1-3 0 0,1-1 0 15,-2-1-160-15,-2-3 32 0,0 0 0 0,-1-1 128 0,0 1-208 16,-2-2 80-16,-3-1 128 0,-1-1-160 0,-3 0 160 15,-2-2 0-15,-2 2-144 0,-1 1 144 0,-4 3 0 16,-2 0-144-16,-2 0 144 0,0-1 0 0,-2 3 0 16,1 0 160-16,-2 1-160 0,1-4 464 0,1 8-16 15,-1-1 0-15,3 3 0 0,-1 3 208 0,1-1 48 16,2 5 0-16,1 1 0 0,0 1-320 0,3 3-64 16,0 2-16-16,2 2 0 0,0-2-304 0,3 2 0 15,1-1 128-15,2 2-128 0,1-1 0 0,1-1 0 16,1 0 0-16,3-1 0 15,7 4-640-15,2-1-16 0,-2-5-16 0,0-1 0 16,3-4-2288-16,-1-3-464 0,3-1-96 0</inkml:trace>
  <inkml:trace contextRef="#ctx0" brushRef="#br0" timeOffset="13359.39">24334 493 23039 0,'-3'-6'2048'15,"-1"1"-1648"-15,4 5-400 0,0 0 0 0,-4-4 1728 0,4 4 272 0,0 0 48 0,0 0 16 16,-5 4-336-16,1 5-64 0,4 4 0 0,0 2-16 16,2 4-1280-16,0 3-368 0,2-1 144 0,3 2-144 15,-1 3 0-15,3 4 0 0,0 0 0 0,2 2 0 16,-1-1-512-16,2 0 0 0,-2 0-16 0,1 3 0 16,-1-4-2368-16,1 0-480 0,-2-4-80 0</inkml:trace>
  <inkml:trace contextRef="#ctx0" brushRef="#br0" timeOffset="14171.91">24361 901 10127 0,'-5'-14'896'0,"4"8"-704"15,-2-2-192-15,2 0 0 0,0 0 2704 0,1 0 512 16,0-5 112-16,2 3 0 0,1 1-1584 0,1 2-320 16,1-1-64-16,3 1-16 0,2-1-880 0,-1 0-176 15,0-1-32-15,-1 2-16 0,3 5-240 0,-1 0 0 16,0 1 0-16,1 1-160 0,1 1 336 0,-2-1 64 15,-1-4 16-15,0 4 0 0,-9 0 16 0,8 4 16 16,0-1 0-16,-8-3 0 0,6 5 192 0,-6-5 32 16,4 9 16-16,-1 2 0 0,-3 0 160 0,0 5 16 0,-3 1 16 0,2 3 0 15,0-5-368-15,1 2-80 0,0-1-16 0,1-1 0 16,2 2-128-16,1 0-128 0,1-2 144 0,1 0-144 16,3 2 128-16,2-4-128 0,1-4 0 0,-1-1 144 15,2-2-144-15,0-1 128 0,0-4-128 0,1-2 128 16,-3-3 48-16,0 0 0 0,-1-5 0 0,1 0 0 15,-5-3 144-15,-1 0 16 0,-2 0 16 0,-2-1 0 16,-1 3-96-16,-1 1-32 0,0-3 0 0,-5-1 0 16,-1-3-48-16,-3 2-16 0,0 1 0 0,-2-1 0 15,-3-6-160-15,-1 2 0 0,2 2 0 0,2 3 0 16,0 0-624-16,3 3-96 0,1 1-32 0,2 1 0 16,2-1-1376-16,1 5-288 0,3 4-48 15,0 0-16-15,0 0 688 0,7-3 128 0,-1 2 16 0,2 0 16 16,1 1 144-16,2 1 16 0,-1 0 16 0,2 3 0 0,-1-1 1216 0,3 3 240 15,-3 5 0-15,4-2 0 0,-4-1 1584 0,1 3 208 16,0 1 32-16,-2 2 16 0,-2-1-48 0,0 2-16 16,0-1 0-16,0 0 0 0,-2 2-352 0,1-2-64 15,-2 1-16-15,-1-1 0 0,0 4-512 0,0-3-128 16,1 0 0-16,0-4-16 0,-2-2-368 0,-1-1-64 16,-2-8 0-16,0 0-16 0,3 5-240 0,2-1 0 15,-1-3 0-15,-4-1 0 0,4-5 0 0,0-3 0 16,0-1 0-16,0 0-160 0,-1-4 160 0,1 0-128 15,-2 0 128-15,-1-3-128 0,0-5 128 0,1 2-192 16,0 3 192-16,-1-2-192 0,1-4 192 0,-1 2 0 16,0 4-144-16,3 3 144 0,-2 0 0 0,-2 3 0 0,4 2 0 15,-3 2 0-15,0-2 0 0,-1 8 0 0,0 0 128 0,0 0-128 16,0 0 368-16,1 9-16 0,1 4 0 0,0 3 0 16,0-1 96-16,0 5 0 0,1-2 16 0,2 3 0 15,0-3-192-15,3 2-32 0,0-1-16 0,0 1 0 16,0-1-96-16,2-3-128 0,3 0 176 0,1-2-176 15,-3 0 128-15,1-1-128 0,1-3 0 0,0-1 0 16,0-2 224-16,0 0-64 0,0-2-16 0,0 0 0 16,0-3-16-16,0-1-128 0,0-1 192 0,0 0-64 15,1-1-128-15,-1-3 128 0,-2 0-128 0,-1-1 128 16,-1-2-128-16,2-1 0 0,-2-1 144 0,0 1-144 16,0-2 0-16,-2 1 128 0,-3 0-128 0,-2 1 0 15,-1-3 0-15,1 4 144 0,-2 0-144 0,1 1 0 16,0-2 0-16,-2 1-224 0,-2-1 16 0,2 2 0 15,1 6-592-15,0 0-112 0,-2-7-32 0,-1 1 0 16,0-1-2432-16,3 7-480 0,-1-6-112 0</inkml:trace>
  <inkml:trace contextRef="#ctx0" brushRef="#br0" timeOffset="14611.04">25287 943 3679 0,'0'0'320'0,"0"0"-320"0,0 0 0 0,0 0 0 16,0 0 4464-16,0 0 816 0,0 0 160 0,0 0 48 15,3-8-2688-15,-1 3-544 0,-2 5-96 0,0 0-32 16,4-5-1072-16,-1-2-224 0,-2 0-32 0,-1-1-16 16,-1 0-160-16,-1 1-48 0,1 4 0 0,-3-3 0 15,-1-3 16-15,0 1 0 0,-2 3 0 0,1 1 0 16,-2 0 80-16,1 4 16 0,-1 0 0 0,1 0 0 16,-2-4-128-16,-1 8-32 0,1 3 0 0,1-1 0 15,1-2 0-15,1 3 0 0,1-1 0 0,0 2 0 0,-2-1-192 0,4 0-32 16,0 4-16-16,4-3 0 0,2 1-288 0,-1-1 0 15,1 1 0-15,1 0 0 0,3-1 0 0,0-2 0 16,4 1-192-16,1 2 48 16,-1-3-576-16,0 1-112 0,2 1-32 0,1-2 0 15,2-1-1728-15,-1-1-352 0,4-1-64 0,-2-2-12608 16</inkml:trace>
  <inkml:trace contextRef="#ctx0" brushRef="#br0" timeOffset="14876.59">25520 835 17503 0,'0'0'1552'0,"-9"0"-1232"0,-3-3-320 0,-1-1 0 16,0-1 2304-16,0 1 384 0,0 4 96 0,2 0 16 15,-1 0-784-15,3-2-160 0,1 0-16 0,8 2-16 16,-7 0-1232-16,7 0-240 0,-2 8-48 0,2 1-16 16,1-1-288-16,3 1 0 0,4 0-176 0,1 2 176 15,1-3-144-15,2 1 144 0,1 1 0 0,1 1-144 16,1 0 144-16,-1 2 0 0,0 0 0 0,1-1 128 15,-1-1 192-15,-1 0 64 0,-2 1 0 0,-2 0 0 16,-1 1 768-16,-3-3 144 0,-1 1 48 0,-3-3 0 16,2 1-128-16,-3 0-32 0,-3 0 0 0,0-3 0 15,-1 0-384-15,-1-1-80 0,-1-1-16 0,-2 0 0 16,0 1-400-16,0-2-96 0,0-1-16 0,-1 1 0 16,-1-1-192-16,-1 0-160 0,1-2 32 0,0 0 0 15,-1 0-2752-15,2-2-528 0</inkml:trace>
  <inkml:trace contextRef="#ctx0" brushRef="#br0" timeOffset="15439.03">26408 581 20271 0,'0'0'896'0,"-1"8"192"0,-4 1-880 0,-1 4-208 15,1 4 0-15,-1 2 0 0,-3 3 2352 0,-1 6 416 16,3-2 96-16,-4 4 16 0,1 0-1280 0,1 0-240 15,1 4-48-15,0 2-16 0,-1 2-1024 0,1-3-272 16,1-3 0-16,2-4 0 16,0 0-1392-16,1-2-368 0,3-7-80 0,2-2-7520 0,0-4-1520 0</inkml:trace>
  <inkml:trace contextRef="#ctx0" brushRef="#br0" timeOffset="15907.73">26713 817 18431 0,'0'0'1632'0,"0"0"-1312"0,-6 0-320 0,-1 2 0 0,1-2 1216 0,-4 4 160 16,-1-4 32-16,-2 4 16 0,2 3 192 0,0 0 48 15,0 1 0-15,1 1 0 0,1 2-784 0,-1-1-160 16,0 5-16-16,1 0-16 0,1 2-448 0,0 0-96 16,2 3-16-16,1-3 0 0,1 0-128 0,2 1 0 15,5-4 0-15,0 1 0 0,-1-4 0 0,2 1 0 16,0-3 0-16,2-1 0 0,0-2 0 0,0 0 0 16,-6-6 0-16,12 2 0 0,0 1 0 0,1-3 0 15,0-3 0-15,-2 1 128 0,1-4-128 0,0 0 0 16,1-2 0-16,0-2 0 0,0-2 0 0,-1 0 0 15,-2-1 0-15,-2 0 0 0,-1 0 0 0,-1 1 0 16,1 1 0-16,-2 0 0 0,-1 1 0 0,0 1 0 16,-3 1 128-16,0 1-128 0,-1 7 464 0,0 0 16 0,0 0 0 15,0 0 0-15,0 0 96 0,0 0 0 0,0 0 16 0,-4 7 0 16,3 1-272-16,1 2-48 0,-3-1-16 0,2 2 0 16,0-1-256-16,1 2 0 0,0 1-176 0,4 0 176 31,2-3-880-31,-1 3-64 0,-1-2-16 0,0 2 0 15,3-3-2752-15,1-1-544 0</inkml:trace>
  <inkml:trace contextRef="#ctx0" brushRef="#br0" timeOffset="16079.61">27039 469 28559 0,'0'0'1264'0,"-4"5"272"0,-2 3-1232 0,-1 3-304 15,-1 4 0-15,1 0 0 0,-1 6 1008 0,0 1 144 16,0 3 16-16,-1 3 16 0,0 2-544 0,2 1-96 16,3 3-32-16,2 1 0 0,0 0-512 0,4 2 0 15,0-1-160-15,2-3 160 16,1-2-2752-16,3-2-416 0,-1-3-96 0</inkml:trace>
  <inkml:trace contextRef="#ctx0" brushRef="#br0" timeOffset="16407.79">27138 789 13823 0,'-8'9'608'0,"8"-9"128"0,-4 8-592 0,-1 5-144 0,-1 2 0 0,1 4 0 16,2 5 2512-16,3 0 480 0,0 4 80 0,4-3 32 15,2 1-1872-15,2-2-368 0,0 0-80 0,1-6-16 16,3 0-464-16,1-2-112 0,0-2 0 0,1-2-16 15,1-1 224-15,0-4 48 0,1 0 16 0,0-3 0 16,-2-2 352-16,-1-2 64 0,-3-3 16 0,2-4 0 16,0-1 352-16,-2-2 80 0,-2-2 16 0,0-4 0 15,-2-3-416-15,1-1-80 0,-2 1-16 0,0-3 0 16,-2-1-304-16,-3-4-64 0,-4 0-16 0,-1-2 0 16,0 3-256-16,-2-2-64 0,-1 0-128 0,-2-1 192 15,1-2-640-15,-2 1-144 0,0 0-32 0,-1 0 0 16,1 2-1904-16,-2-7-384 0,2 8-80 0,4 11-7312 15,2 3-1472-15</inkml:trace>
  <inkml:trace contextRef="#ctx0" brushRef="#br0" timeOffset="16736.08">27559 964 24767 0,'0'0'1088'0,"0"0"240"0,0 0-1072 0,0 0-256 16,0 0 0-16,8 4 0 0,-8-4 1600 0,0 0 256 16,7-4 48-16,0 0 16 0,1-1-720 0,-1-2-144 0,-1 1-32 0,0-3 0 15,-4-2-640-15,1 1-128 16,-1-3-16-16,0-5-16 0,-1 3 176 0,-1 6 48 0,-1 1 0 0,-2-7 0 16,-2 3 176-16,0 3 32 0,-1 0 16 0,0 5 0 15,6 4-32-15,-9 4 0 0,0 1 0 0,2 0 0 16,-1 0-272-16,2 3-64 0,-1 3-16 0,2 0 0 15,1 2-288-15,2 2 128 0,0 0-128 0,2-2 0 16,2 0 0-16,0 0 0 0,2 0 0 0,1 1 0 16,2 0-208-16,1-1 0 0,1-3 0 0,0 3 0 31,1-4-688-31,1 2-128 0,-1-6-16 0,2 0-16 0,1-1-1696 0,5 0-320 16,-5-4-80-16</inkml:trace>
  <inkml:trace contextRef="#ctx0" brushRef="#br0" timeOffset="17112.98">27795 611 28559 0,'0'0'2544'16,"0"0"-2032"-16,-2 14-512 0,-1-5 0 0,-1 0 992 0,0 8 96 16,2 2 32-16,-1-4 0 0,0 2 608 0,1 5 128 15,0-2 32-15,1 5 0 0,1 1-1136 0,0 0-240 16,0 1-32-16,1-1-16 0,2-2-208 0,0-1-32 15,-1-2-16-15,2 0 0 0,1-2-208 0,1-2 128 16,-1-2-128-16,0-4 0 0,0-1 128 0,-1-3-128 16,-4-7 0-16,5 7 0 0,-5-7 0 0,7 3 0 15,-7-3 0-15,0 0 0 0,8-3 0 0,0-4 0 0,-2 1 0 0,1-3 0 16,-1-3 0-16,-1 0 0 0,1-1 0 0,-3 0 0 16,1 1 0-16,0 1 0 0,0 0 0 0,1 2 144 15,-1 1 48-15,-4 8 16 16,0 0 0-16,0 0 0 0,0 0 48 0,0 0 0 0,0 0 0 0,0 0 0 15,11 0-256-15,-2 4 144 0,1 3-144 0,1 1 128 16,-2-1-128-16,1 4 0 0,-2-2 0 0,1 3 0 16,-1-1-416-16,3 1 32 0,0 1 16 0,1 0 0 15,-2-1-1664-15,2 1-336 0,1-3-64 16,-1-2-14032-16</inkml:trace>
  <inkml:trace contextRef="#ctx0" brushRef="#br0" timeOffset="17441.18">28253 929 24879 0,'0'0'2208'16,"0"0"-1760"-16,-11 2-448 0,5 5 0 0,2 3 1472 0,-3 1 192 15,-2-1 64-15,0 2 0 0,3 1-256 0,0 1-32 16,4 2-16-16,2 0 0 0,2-3-928 0,4 0-192 16,0-3-48-16,1 2 0 15,-2 1-768-15,3-4-144 0,0-1-48 0,1-2 0 16,1 1-1968-16,1-3-400 0,-11-4-64 0,13 2-32 15,-2 1 1184-15,0-4 224 0,-11 1 48 0,12-7 16 16,-3 1-768-16,-2-2-160 0,0-3-16 0,-2 1-16 16,0-2 1232-16,1 1 240 0,-1-2 48 0,0 3 16 0,-1-3 2640 0,-1 4 528 0,-3 1 96 0,0 8 32 15,1-10 1280-15,-1 10 272 0,0 0 48 0,0 0 16 16,-5-5-1072-16,5 5-224 0,-9 2-32 0,1 5-16 16,1 1-1200-16,-2 2-240 0,-1 3-48 0,-1 2-16 15,1 1-432-15,1 1-96 0,1 3-16 0,1-2 0 16,1-1-400-16,1 1 128 0,2-1-128 0,0 0 0 31,2-1-880-31,2-2-256 0,2 2-48 0,2-3-9568 0,0-5-1920 0</inkml:trace>
  <inkml:trace contextRef="#ctx0" brushRef="#br0" timeOffset="17738.02">28610 972 11055 0,'-3'-11'976'0,"1"2"-784"15,-5-1-192-15,0 3 0 0,-3 7 2160 0,1 2 384 16,-1 3 80-16,-1 1 0 0,1 5-80 0,1 3-32 16,0 6 0-16,1 2 0 0,0-3-1168 0,4 5-224 15,3 2-48-15,2-5-16 0,3-2-608 0,3-3-112 16,0 1-16-16,4 0-16 0,1-4-96 0,-1 0-16 16,1-1 0-16,1-6 0 0,0-1 176 0,0-5 16 15,-1 0 16-15,0-3 0 0,-2-3 272 0,-1 0 48 16,0-5 16-16,0 2 0 0,-1-1 80 0,0-3 16 15,-1-3 0-15,-2-1 0 0,0-1-320 0,0-4-48 16,-2-4-16-16,-1-3 0 0,0 0-144 0,-2-1-48 0,0-2 0 16,-2 0 0-16,1 0-256 0,-1 2 0 0,-2-3 0 0,0-1 0 31,-1-2-1824-31,-1 2-416 0,1 0-96 0,0 2-9520 0,-2 3-1904 0</inkml:trace>
  <inkml:trace contextRef="#ctx0" brushRef="#br0" timeOffset="18034.98">28743 869 20895 0,'10'23'928'0,"-3"-6"192"0,1 3-896 0,0-1-224 0,1 5 0 0,0-3 0 15,0 1 1680-15,0-4 304 0,-1 0 48 0,2-2 16 16,2-3 0-16,0-1 16 0,0-3 0 0,1-3 0 16,0 0-848-16,1-4-192 0,2-2-16 0,1-4-16 15,-2-1-352-15,1 0-64 0,-2-7 0 0,1 0-16 16,-2 1-224-16,1-4-32 0,2 0-16 0,-3 0 0 0,-3-3-288 0,-2 1 160 15,-3 0-160-15,-1 0 128 0,-4 0 16 0,0-1 0 16,0 4 0-16,-4 1 0 0,-2-2 144 0,-4 4 32 16,0 3 0-16,-3 1 0 0,-3 2 32 0,2 6 16 15,0 7 0-15,-2 1 0 0,-1-1-240 0,4 5-128 16,1 3 160-16,2 2-160 0,1 0 0 0,4-2 0 16,1 1 0-16,2 1 0 0,5 2-144 0,2-2-32 15,0-4 0-15,4 1 0 16,2 0-1104-16,5 0-240 0,3-4-32 0,6 0-16 15,4-2-2096-15,2-3-432 0</inkml:trace>
  <inkml:trace contextRef="#ctx0" brushRef="#br0" timeOffset="18300.66">29405 952 25791 0,'-26'-1'2304'0,"8"1"-1856"0,-2 0-448 0,0 3 0 16,0-1 1760-16,2 2 256 0,1 1 48 0,3 2 16 15,0-1-640-15,5 1-128 0,9-7-32 0,-2 13 0 16,3-1-720-16,3 2-160 0,1 0-16 0,3 2-16 16,4 1-368-16,2 0 0 0,3-4 0 0,0 1-192 15,0 2 192-15,-1-6-192 0,-3 2 192 0,1 2-192 16,-1 1 192-16,-1-1 224 0,-2-2-48 0,-2 0-16 16,-2-2 608-16,-2 0 128 0,-1 1 32 0,-2-1 0 15,-1 1 240-15,-2 0 48 0,-2 2 16 0,-3-2 0 0,-1-6-544 16,-1 3-112-16,0-2-32 0,0 4 0 0,-1-1-368 0,-1 2-176 15,-1 2 160-15,2-3-160 16,0-4-592-16,-1 1-224 0,-2 0-32 0,-1 1-13216 16,1 4-2640-16</inkml:trace>
  <inkml:trace contextRef="#ctx0" brushRef="#br0" timeOffset="18879.54">26510 371 15663 0,'0'0'1392'0,"0"0"-1120"16,0 0-272-16,0 0 0 0,0 0 3152 0,0 0 576 15,0 0 112-15,0 0 32 0,-9 2-1504 0,1 5-288 16,3 5-64-16,-2-1-16 0,-1 5-736 0,-1 5-160 15,0 4-16-15,-1 5-16 0,-2 1-224 0,-1 4-32 16,-3 3-16-16,1 2 0 0,-1 3-320 0,2 3-64 16,-1 0-16-16,1-1 0 0,0-4-208 0,0-1-32 0,1 2-16 0,2-2 0 15,0-1-144-15,2-5 0 0,0 0 0 0,1-1-176 32,2-1-2256-32,0 0-448 0,3-6-80 0</inkml:trace>
  <inkml:trace contextRef="#ctx0" brushRef="#br1" timeOffset="81080.45">9997 5743 4607 0,'0'0'400'0,"0"0"-400"0,0-5 0 0,0 5 0 15,0-6 3312-15,1-1 576 0,1 1 112 0,-2 6 32 16,0 0-2112-16,0 0-432 0,0 0-80 15,0 0 0-15,0 0-704 0,6 5-128 0,-1 3-16 0,0 1-16 16,-1 3-80-16,0 1-16 0,-1 2 0 16,-2 5 0-16,0-1 0 0,1 5-16 0,-2-1 0 0,-2-1 0 15,0 3-176-15,-2 0-16 0,0 2-16 0,-1-3 0 16,-2-1-96-16,1-1 0 0,-2-1-128 0,-1-1 192 16,0-3-64-16,0-1-128 0,-3-3 176 0,1-3-176 15,2-2 160-15,0-2-160 0,-1-2 128 0,1-4-128 16,0-1 0-16,1-6 0 0,0 0 0 0,0-4 0 0,2-1-336 0,0-3 48 15,0-2 16-15,2 0 0 0,1-4 64 0,2 0 16 16,1-1 0-16,0 1 0 0,0 3 192 0,1-2 0 16,2 3-160-16,-1 2 160 0,0 2 0 0,-1 1 192 15,2 4-32-15,-3 8 0 0,0 0 1088 0,0 0 224 16,0 0 32-16,10 3 16 16,1 2-1840-16,-1 3-384 0,-1 0-64 0,2 3 0 0,-1 0 768 0,0 0 384 15,1 4-48-15,1-2 0 0,1 0 0 0,0 1 0 16,0 2 0-16,1-3 0 0,3 4-32 0,0-1-16 15,1 2 0-15,-1 0 0 0,0 0-288 0,1 1 128 16,3-3-128-16,0 1 0 0,0-5 0 0,0 1-272 0,1-1 16 0,-1-3-10208 16,1-2-2048-16</inkml:trace>
  <inkml:trace contextRef="#ctx0" brushRef="#br1" timeOffset="82408.97">18711 5596 13823 0,'0'0'1216'0,"0"0"-960"0,0 0-256 0,0 0 0 0,0 0 1856 0,-7 7 320 16,7-7 64-16,-3 5 0 0,-1 0-960 0,0 3-192 16,1 0-32-16,0 2-16 0,1 6-464 0,-1 1-112 15,1 0-16-15,-1 2 0 0,0 1-112 0,1 1-16 16,-1 0-16-16,1 1 0 0,-2 0-112 0,0 1-32 15,0-4 0-15,1 0 0 0,-5 1 96 0,2-2 32 16,-1-1 0-16,-2 0 0 0,-2-4 144 0,0 1 16 16,-1-1 16-16,1-2 0 0,-2-3-208 0,0-2-32 15,0-1-16-15,1-1 0 0,0-3-80 0,3-2-128 0,1-3 176 0,2-2-176 16,-1-2 0-16,2-3 0 0,0-2 0 0,-1 0 0 16,3-2 0-16,1-1 0 0,2-1-192 0,3 0 48 15,-1 3 144-15,1-3-160 0,-2 1 160 0,2 2-160 16,1 0 160-16,1 1 0 0,-1 1 0 0,1 3 0 15,0 1 0-15,2 1 0 0,-1 2 0 0,1 3 0 16,-7 2 384-16,9 0 16 0,0 1 0 0,0 1 0 16,1 4-32-16,-3 0-16 0,1 1 0 0,1 2 0 15,-1-1 16-15,1 3 0 0,-1 2 0 0,0 2 0 16,0-1-112-16,0 4-32 0,-1-3 0 0,2 0 0 16,1 2-224-16,0-1 128 0,2-3-128 0,2-1 0 15,0-3 0-15,5-1-320 0,2-2 64 0,2-1-10608 16,2-3-2112-16</inkml:trace>
  <inkml:trace contextRef="#ctx0" brushRef="#br2" timeOffset="144730.6">2624 17322 16575 0,'0'0'1472'0,"0"0"-1168"0,0 0-304 0,0 0 0 16,0 0 2144-16,0 0 368 0,0 0 80 0,0 0 16 15,8 8-720-15,-10-1-144 0,2 3-16 0,0 1-16 16,0 5-864-16,1 0-160 0,0 2-48 0,1-1 0 0,0 5-304 16,2 5-64-16,0 2-16 0,-1 4 0 0,-1-1-96 0,-1 1-32 15,1-1 0-15,0-2 0 0,2 0-128 0,0-1 0 16,0-2 0-16,0-2 0 16,-1-4-896-16,-1-1-96 0,2-3-32 0,1-3 0 15,1-1-2384-15,-3-3-496 0</inkml:trace>
  <inkml:trace contextRef="#ctx0" brushRef="#br2" timeOffset="144980.57">2763 17408 13823 0,'0'-13'1216'0,"0"0"-960"16,1-3-256-16,1 2 0 0,2-1 2384 0,0 1 432 16,-2 1 96-16,0 1 16 0,1 2-1264 0,1 2-240 0,0 3-48 0,-4 5-16 15,6-3-336-15,-6 3-80 0,7 7-16 0,-2 1 0 16,-1 2-528-16,0 4-96 0,1 6-32 0,0 2 0 15,2 2-96-15,-2 0-32 0,0 2 0 0,-2 3 0 16,1 0-144-16,0 1 0 0,-1 0-160 0,3 0 160 31,-1-2-816-31,0 0-64 0,-1-2-16 0,0 0 0 16,1 0-2400-16,-2-3-480 0</inkml:trace>
  <inkml:trace contextRef="#ctx0" brushRef="#br2" timeOffset="145152.46">2713 17676 19343 0,'0'0'848'0,"-6"0"192"16,6 0-832-16,0 0-208 0,-6 0 0 0,6 0 0 0,-8-4 3376 0,8 4 624 16,0 0 128-16,0 0 32 0,0 0-2608 0,0 0-512 15,7-2-96-15,1-3-32 0,4-2-688 0,-1 2-224 16,2 0 128-16,2-2-128 0,0-1 0 0,2 2-224 15,2-5 32-15,-1 4 16 16,-1 1-2736-16,1 0-544 0</inkml:trace>
  <inkml:trace contextRef="#ctx0" brushRef="#br2" timeOffset="145670.04">3244 17616 28511 0,'0'0'1264'0,"0"0"256"0,0 0-1216 0,0 0-304 0,0 0 0 0,0-6 0 15,0-1 1232-15,2-2 192 0,2 1 48 0,1 1 0 16,2-4-352-16,1 3-64 0,1-1-16 0,3 1 0 15,1-1-704-15,0 0-144 0,1 1-16 0,0-2-16 16,-1 1-160-16,2 0 0 0,-1-2 144 0,0 2-144 16,1 0 0-16,0 0 0 0,1 0 0 0,0 0 128 15,-2-2-128-15,0 1 0 0,-1-1 0 0,0 2 0 0,-1 0 0 0,-1 3 128 16,-1-2-128-16,-1 1 0 0,0 1 0 0,0 2 0 16,-1-3 0-16,0 2 128 0,-1 1-128 0,-2 0 0 15,0 0 0-15,0 2 0 0,2-1 0 0,-7 3 0 16,0 0 0-16,5-4 0 0,0 2 256 0,-5 2-32 15,0 0 0-15,0 0 0 0,0 0 176 0,8-2 48 16,0 2 0-16,0 0 0 0,-1 2-64 0,3 0-16 16,1 1 0-16,1 1 0 0,-2-2-16 0,4 2 0 15,0 1 0-15,0 1 0 0,2-1 0 0,-1 1 0 16,1 1 0-16,1-1 0 0,3 2-160 0,-1 0-16 16,-1-1-16-16,1 0 0 0,-1 0-160 0,0-2 0 0,0 3 0 0,2-3 128 15,-2 0-128-15,2-1 0 0,-1-1 0 0,1 1 0 31,-2 2-432-31,-1-4-64 0,-1 0-16 0,1 1 0 16,0-1-1648-16,0 1-336 0,-3 0-64 0,0-1-8832 0,-2 1-1792 0</inkml:trace>
  <inkml:trace contextRef="#ctx0" brushRef="#br2" timeOffset="146013.73">3514 17056 26207 0,'0'0'1152'0,"0"0"256"0,0-5-1136 0,0-2-272 16,0 1 0-16,0 0 0 0,0 6 1664 0,0 0 288 16,0 0 48-16,0 0 16 0,0 0-736 0,1 9-160 15,0 3-32-15,2 1 0 0,-1 5-752 0,2 2-144 0,0 0-48 0,1 0 0 16,-1 3-144-16,2-1 128 0,-1-1-128 0,0 0 128 31,0-2-528-31,0 1-112 0,-1-2-32 0,1-1 0 16,1-3-1808-16,-2-1-352 0,-2 0-80 0,2 0-6240 0,0-4-1264 0</inkml:trace>
  <inkml:trace contextRef="#ctx0" brushRef="#br2" timeOffset="146232.43">3663 17047 25679 0,'0'0'1136'0,"0"0"240"0,0 0-1104 0,0 0-272 0,0 0 0 0,0 0 0 15,0 0 1152-15,0 0 192 0,0 0 16 0,2 8 16 16,0 3-400-16,2 4-80 0,3 2 0 0,-1-1-16 0,0 3-560 0,0-1-96 16,-1 0-32-16,2-1 0 0,-1 3-192 0,1-5 128 15,1 1-128-15,-2-2 0 0,1-1 0 0,-1-1 0 16,1 0-128-16,-2-2 128 16,-1-1-3088-16,0 1-512 0</inkml:trace>
  <inkml:trace contextRef="#ctx0" brushRef="#br2" timeOffset="146607.38">3473 16656 14735 0,'-10'-19'640'0,"6"13"160"0,-1 1-640 0,-1-2-160 0,0 1 0 0,-1-1 0 15,1 2 2880-15,-1 2 560 0,2 1 96 0,5 2 32 16,-8 4-2080-16,3 1-400 0,1 3-96 0,0-1-16 16,2 4-752-16,0 1-224 0,2 2 0 0,0 2 128 15,2 0-128-15,1 0 0 0,0 0 0 0,2-2 0 16,3-1 0-16,0-1 0 0,0 0 0 0,1-5 128 16,1 0 112-16,2-3 16 0,1-2 16 0,1-3 0 15,-1-3 368-15,1-2 80 0,-1-2 16 0,-2 0 0 16,1-2-16-16,-3-1 0 0,0-1 0 0,-2-1 0 15,-2 0-80-15,-1 0 0 0,-3 0-16 0,-2 0 0 16,-3 2-112-16,-1-2 0 0,-2 0-16 0,-1 2 0 0,-1 2-16 16,-1 0 0-16,-3 2 0 0,0 2 0 0,-2 1-288 0,2 2-64 15,0-1-128-15,3 0 192 0,1 2-192 0,1-3-128 16,2 2 128-16,6 2-208 16,-4-4-1808-16,4 4-352 0,0 0-80 0,1 17-16 0</inkml:trace>
  <inkml:trace contextRef="#ctx0" brushRef="#br2" timeOffset="149546.38">4168 17427 1839 0,'0'0'160'16,"0"0"-160"-16,0 0 0 0,0 0 0 0,0 0 3712 0,0 0 704 15,0 0 128-15,0 0 48 0,0 0-2544 0,0 0-512 16,13 8-112-16,-13-8-16 0,0 0-192 0,-3 7-64 15,3-7 0-15,0 0 0 0,0 0-192 0,0 0-64 16,0 0 0-16,0 0 0 0,0 0 32 0,0 0 0 16,0 0 0-16,0 0 0 0,0 0-112 0,4 6-32 15,0-1 0-15,1-1 0 0,2-1-272 0,-1 0-48 16,-6-3-16-16,8 2 0 0,1-1-16 0,4 1-16 16,1-1 0-16,-1 0 0 0,0-2-64 0,1-2-16 15,2-2 0-15,1 1 0 0,1-1-128 0,0 0-16 16,3-2-16-16,0 0 0 0,-2-1 16 0,1 0 16 0,-1-1 0 15,2 0 0-15,-1-2-80 0,-1 1-128 0,0-1 176 0,-2 2-176 16,0 0 128-16,-2 1-128 0,1 1 0 0,-1-1 0 16,0 0 224-16,-2 0-64 0,-1 0-16 0,-1 2 0 15,0-1 32-15,0 3 0 0,-1-1 0 0,-3 0 0 16,1 0-176-16,0-1 192 0,-1 1-192 0,-1 1 192 16,1 0 192-16,-2 2 32 0,-1-3 16 0,-4 5 0 31,4-6-720-31,1 1-144 0,0 0-16 0,2 0-16 0,-3-1-224 15,-1 1-32-15,-3 5-16 0,4-5 0 0,-4 5-2768 0,7-4-544 0,-7 4-112 16</inkml:trace>
  <inkml:trace contextRef="#ctx0" brushRef="#br2" timeOffset="150046.31">4825 17232 5519 0,'0'0'496'0,"0"0"-496"0,0 0 0 0,0 0 0 15,0 0 3600-15,0 0 624 0,0 0 128 0,0 0 32 16,0 0-2000-16,0 0-400 0,0 0-64 0,0 0-32 15,-4-7-416-15,2-1-96 0,-1-2-16 0,0 0 0 16,1-1 32-16,-1 1 0 0,1-6 0 0,0 0 0 16,1 0-272-16,-2-1-48 0,2 0-16 0,1-2 0 15,-3 1-496-15,-1 1-112 0,2-2 0 0,1 2-16 16,1 0-304-16,-2 0-128 0,0 1 0 0,2 0 128 0,0 2-128 0,1-2-144 16,0 2 144-16,1 1-208 15,-1 0-608-15,1 3-112 0,2-2-32 0,0 3 0 16,-2 1-2128-16,0 1-432 0,1 1-96 0,-1 1-10400 15</inkml:trace>
  <inkml:trace contextRef="#ctx0" brushRef="#br2" timeOffset="150374.66">4906 16521 19983 0,'-5'-11'880'0,"5"11"192"0,-2-6-864 0,0 0-208 0,-1-1 0 0,-1 1 0 16,-1 1 1408-16,0-1 224 0,-2 1 48 0,2 3 16 16,0-4-416-16,0 5-96 0,5 1-16 0,-8 0 0 15,0 4-688-15,0 1-144 0,4 2-16 0,-1 2-16 16,0 3-304-16,1 2 0 0,1 2-128 0,2 0 128 16,2 3-128-16,2-2 128 0,2-2 0 0,0 1-144 15,1-3 144-15,1 0 0 0,1 0 0 0,0-5-128 16,2-2 128-16,0-2 0 0,0-2 0 0,-1-2 0 15,2-2 192-15,-1 0 64 0,-1-4 0 0,3-1 16 16,-3-2-32-16,0-2-16 0,0 1 0 0,-1-2 0 16,-1-1 16-16,-2-1 0 0,-1 1 0 0,-2-1 0 15,0 1-112-15,-2 0-128 0,0 2 176 0,-2-1-176 16,-2 2 0-16,-1-1 0 0,-1 2 0 0,-1 0 0 16,1 1-416-16,-1 2-144 0,2-2-16 0,-2 1-16 15,1 2-2176-15,1 2-432 0,5 3-96 0</inkml:trace>
  <inkml:trace contextRef="#ctx0" brushRef="#br2" timeOffset="150562.25">5044 16371 15663 0,'0'0'1392'0,"0"0"-1120"15,0 0-272-15,4 6 0 0,0 0 2192 0,0 2 384 16,1 0 80-16,-1 1 16 0,0 3-1120 0,0-1-208 15,-2 2-64-15,2 3 0 0,1-2-688 0,-1 3-144 16,0 2-16-16,-1-1-16 0,0 3-416 0,0-3 128 16,3-2-128-16,-2-3 0 15,-2 0-1968-15,2-2-464 0,0 0-112 0</inkml:trace>
  <inkml:trace contextRef="#ctx0" brushRef="#br2" timeOffset="150765.4">5219 16277 15663 0,'0'0'1392'0,"0"0"-1120"0,0 0-272 0,5-3 0 16,3 0 1904-16,-8 3 320 0,0 0 64 0,5 1 16 15,0 2-1104-15,0 2-224 0,1 4-32 0,0 4-16 16,-1 0-560-16,2 3-112 0,1 4-32 0,-2-2 0 16,1 1-224-16,1 1 0 0,-2-1 0 0,2 2 0 0,1 1 0 0,-1-1-336 15,1-1 48-15,-1-2 16 16,0-1-1120-16,-1-3-208 0,1 2-64 0,-2-3 0 0</inkml:trace>
  <inkml:trace contextRef="#ctx0" brushRef="#br2" timeOffset="150968.57">5204 16500 20271 0,'0'0'1792'0,"0"0"-1424"16,-6-2-368-16,1-2 0 0,5 4 2144 0,0 0 352 15,0 0 80-15,0 0 16 0,0 0-544 0,4-4-128 16,3-1 0-16,3 0-16 0,-3-1-720 0,4 2-144 0,2 1-16 0,0-1-16 16,0 1-592-16,1-1-112 0,1 2-32 0,2 2 0 15,0-4-144-15,-1 1-128 0,-1 0 192 0,-1 1-192 32,-1-1-1392-32,-1 1-384 0,0-1-80 0,-1 2-14672 0</inkml:trace>
  <inkml:trace contextRef="#ctx0" brushRef="#br2" timeOffset="151968.74">4835 17251 5519 0,'0'0'496'0,"0"0"-496"0,-3-2 0 0,-3-3 0 16,0 1 2544-16,1 1 400 0,5 3 96 0,0 0 16 15,-8-1-1264-15,3-3-256 0,5 4-64 0,0 0 0 16,0 0 0-16,0 0-16 0,-4-5 0 0,4 5 0 16,0 0-208-16,0 0-32 0,0 0-16 0,0 0 0 15,9-3-80-15,0 3-16 0,0 0 0 0,0 3 0 16,3 1-80-16,-2 1 0 0,2-1-16 0,1 2 0 16,0 3-176-16,3-1-48 0,2 0 0 0,2 2 0 15,-3 2-112-15,2 0-32 0,1 1 0 0,1-1 0 16,-1-1-208-16,1 1-48 0,1 0-16 0,1-2 0 0,-1-1-128 0,0 2-32 15,1-5 0-15,0 2 0 0,-1 0-208 0,0 0 128 16,-1-2-128-16,1 1 0 0,-1-1 128 0,-2 1-128 16,-2-5 0-16,-1 4 0 0,-2-2 0 0,-1-1 0 15,-1 1 0-15,-2 0 0 16,0 0-416-16,-1 0-80 0,-1 1-16 0,1-2 0 16,-9-3-3200-16,5 5-640 0</inkml:trace>
  <inkml:trace contextRef="#ctx0" brushRef="#br2" timeOffset="157700.91">9594 17410 34095 0,'0'0'1504'0,"0"0"320"0,0 0-1456 0,0 0-368 0,0 0 0 0,0 0 0 16,0 0 960-16,0 0 128 0,0 0 32 0,-3 11 0 15,2 1-288-15,1 3-48 0,1 3-16 0,2 3 0 16,-2 3-272-16,2 3-64 0,0 3-16 0,0 3 0 15,1 1-416-15,0 1 128 0,-1-3-128 0,1 1 0 16,-2-2 256-16,2 2-16 0,0-3-16 0,0-1 0 16,0-2-1232-16,3-1-240 0,-3-2-48 0,1-4-16 15,1-1-2400-15,-1-4-496 0</inkml:trace>
  <inkml:trace contextRef="#ctx0" brushRef="#br2" timeOffset="157905.79">9767 17451 32303 0,'0'0'1424'0,"0"0"304"0,0 0-1376 0,0 0-352 15,0 0 0-15,0 0 0 0,0 0 0 0,0 0 0 16,3 5 0-16,0 4 0 0,1 2 832 0,-1 2 80 16,3 4 32-16,0 2 0 0,2 5-608 0,1 0-112 15,-1 1-32-15,0 0 0 0,0 0-192 0,-1 1-256 0,1 1 48 0,0-1 16 31,-1-2-1536-31,-1-1-320 0,1 2-48 0,-2-6-11664 0</inkml:trace>
  <inkml:trace contextRef="#ctx0" brushRef="#br2" timeOffset="158109.01">9666 17739 27647 0,'-5'0'2448'0,"1"0"-1952"16,4 0-496-16,0 0 0 0,1-7 1648 0,3 1 224 16,2-1 48-16,5-3 16 0,-1-2-560 0,2 2-112 15,0-1-32-15,2 1 0 0,2 2-800 0,2-1-176 16,0-3-16-16,2 3-16 16,-3 1-896-16,2 2-176 0,1 1-48 0,1-1-15920 15</inkml:trace>
  <inkml:trace contextRef="#ctx0" brushRef="#br2" timeOffset="158750.87">10320 17756 31503 0,'0'0'1392'0,"0"0"288"0,-4-7-1344 16,2 1-336-16,2 6 0 0,0 0 0 0,0 0 1360 0,0-7 208 16,0 7 32-16,4-7 16 0,1-1-544 0,3 0-112 15,2-3-32-15,2 2 0 0,1 0-576 0,0-1-112 16,1-3-32-16,2 1 0 0,-2 0-208 0,3 2 176 16,1 1-176-16,1 0 160 0,-2-2 48 0,0 1 16 15,0-1 0-15,-2 2 0 0,0 1-224 0,-1-2-256 16,-1 1 48-16,0 0 16 0,0 1 192 0,-1 1 0 15,-2 1 0-15,1-1 0 0,-2-1 0 0,0 1 0 16,-3-1 0-16,1 1 0 0,-2-1 0 0,-1 2 0 16,1-1 0-16,-1 2 0 0,-4 5 128 0,3-6-128 0,-1 2 0 0,-2 4 0 15,4-7 128-15,-4 7-128 0,0 0 0 0,0 0 0 16,0 0 128-16,5-4-128 0,1 2 144 0,-6 2-144 16,6-2 320-16,1 4-48 0,-7-2 0 0,9 2 0 15,-1 2 384-15,1-1 80 0,1 2 16 0,3 2 0 16,-1-2-496-16,1 0-112 0,0 0-16 0,3 2 0 15,1 1 272-15,1-1 48 0,1 3 16 0,1-1 0 16,0 0-144-16,0 1-48 0,3 2 0 0,-1-2 0 16,-1 1-272-16,1-3 128 0,1-2-128 0,1 1 0 15,-1-1 128-15,2-1-128 0,-3-1 0 0,2-1 0 16,-2 1 0-16,0-3-192 0,-3 4 16 0,2-3 16 16,-2-1-1088-16,-3 0-224 0,-1-2-32 0,-2 1-16 15,0 0-2272-15,-3-1-464 0</inkml:trace>
  <inkml:trace contextRef="#ctx0" brushRef="#br2" timeOffset="159095.26">10638 17147 32191 0,'0'0'1424'0,"0"0"304"0,0 0-1392 0,0 0-336 0,0 0 0 0,0 0 0 16,0 0 608-16,0 0 48 0,0 0 16 0,0 9 0 15,-1 2-96-15,1 2-32 0,0 1 0 0,0 2 0 16,0 1-400-16,0 1-144 0,0 1 0 0,-1 6 144 16,-1 1-144-16,1-5 0 0,0 1 0 0,1-3 0 15,1-1-352-15,0-1-160 0,1-2-16 0,0-2-16 16,1 2-2096-16,1-4-432 0,0 0-64 0</inkml:trace>
  <inkml:trace contextRef="#ctx0" brushRef="#br2" timeOffset="159345.16">10793 17112 19343 0,'-1'-16'848'0,"1"11"192"0,0-2-832 0,0 2-208 16,0 0 0-16,0 5 0 0,0 0 3472 0,0 0 656 15,0 0 128-15,0 0 32 0,4 9-2496 0,0 2-480 16,-3 2-96-16,2 4-32 0,0 6-560 0,-1 3-112 15,-1 2-32-15,1-1 0 0,-1 2-288 0,0-1-64 16,1 0-128-16,-1-2 192 0,0-3-192 0,2-2 0 16,-2-3 0-16,0-1 0 15,1-2-304-15,0-4-96 0,-2-11-32 0,0 0 0 16,0 0-2976-16,0 0-608 0,0 0-112 0,4-6-32 0</inkml:trace>
  <inkml:trace contextRef="#ctx0" brushRef="#br2" timeOffset="159705.13">10701 16676 28559 0,'-13'-9'1264'0,"6"5"272"0,-4-1-1232 0,0 3-304 0,1-5 0 0,-1 4 0 16,1 2 832-16,-1 2 96 0,2 3 32 0,0 3 0 15,1 3-32-15,2 2 0 0,1 2 0 0,1 3 0 16,-1 2-496-16,2 0-112 0,3 1 0 0,1 1-16 0,3 1-304 0,1-1 128 15,2-1-128-15,1 0 0 0,3 0 144 0,2-4-144 16,1-2 0-16,0-3 144 0,1 0 336 0,2-5 64 16,2-2 16-16,-1-3 0 0,2-2-208 0,-4-1-32 15,-1-5-16-15,-2-1 0 0,-3-5 272 0,1 0 48 16,-1-1 16-16,-1-2 0 0,-1 0-96 0,-3-2-16 16,0-3 0-16,-2 1 0 0,-2-1 32 0,-1 1 0 15,-1-3 0-15,-2 2 0 0,-2 3-80 0,-1 1-16 16,-3-3 0-16,-3 6 0 0,-2 2 112 0,-2 0 0 15,-1 3 16-15,0 0 0 0,-1 4-752 0,0 2-160 16,-2 2-16-16,3 3-16 16,1 5-1136-16,2 3-240 0,0 3-32 0,1 4-18096 0</inkml:trace>
  <inkml:trace contextRef="#ctx0" brushRef="#br2" timeOffset="162379.14">11312 17642 11519 0,'2'-2'512'0,"28"-28"96"0,-30 30-480 16,0 0-128-16,0 0 0 0,0 0 0 0,0 0 1216 0,0 0 208 16,0 0 48-16,0 0 16 0,0 0 272 0,0 0 48 15,0 0 16-15,0 0 0 0,0 0-320 0,0 0-64 16,0 0-16-16,0 0 0 0,0 0-96 0,0 0-32 15,0 0 0-15,0 0 0 0,0 0-288 0,0 0-64 16,0-5-16-16,0 5 0 0,0 0-160 0,0 0-48 16,2-7 0-16,-2 7 0 0,5-4-48 0,2 0-16 15,0-3 0-15,0 1 0 0,0 1-80 0,1 1-32 16,-1-1 0-16,3 2 0 0,-1-2-128 0,1 1-32 16,2 0 0-16,0 0 0 0,-2 0 16 0,2 1 0 15,-2-3 0-15,2 1 0 0,1 0-48 0,0 0-16 16,1-2 0-16,1-1 0 0,-1 2-144 0,0 1-48 15,1 1 0-15,-1 1 0 0,0-2-144 0,-1 2 0 16,1-3 144-16,-1 2-144 0,0 0 0 0,-2 0 0 16,1 1 0-16,-2 1 128 0,0-1 224 0,-1 1 48 0,-1-2 16 0,1 2 0 15,-4 0-624-15,-5 2-128 0,6-4-32 0,1 1 0 16,-1 1 80-16,-6 2 16 0,8-2 0 0,-1 0 0 31,-7 2-1792-31,6-3-368 0,1 1-64 0,-7 2-16080 0</inkml:trace>
  <inkml:trace contextRef="#ctx0" brushRef="#br2" timeOffset="164202.16">11750 17074 19343 0,'0'0'1728'0,"0"0"-1392"0,0 0-336 0,0 0 0 16,0 0 2352-16,-2 9 400 0,-1-2 64 0,1 1 32 15,0 1-864-15,2 4-192 0,3 0-16 0,-2 1-16 16,0 2-1104-16,1-1-208 0,-1 4-64 0,-1 0 0 15,0 1-128-15,0-3-16 0,0 0-16 0,1-2 0 16,2 0-224-16,1-2 176 0,0-2-176 0,-2 1 160 16,1-1-160-16,-2-2-256 0,1 0 64 0,-1-1 16 15,2-2-2704-15,-3-6-528 0,0 0-112 0</inkml:trace>
  <inkml:trace contextRef="#ctx0" brushRef="#br2" timeOffset="164608.6">11731 16746 22175 0,'-5'-14'976'0,"2"8"208"0,2-4-944 0,-1 2-240 0,2 8 0 0,-2-8 0 15,-1 0 1152-15,1 3 192 0,2 5 48 0,0 0 0 16,-6-1-288-16,6 1-48 0,-6 0-16 0,1 3 0 16,-1 4-528-16,1 2-96 0,1-1-32 0,0 4 0 15,2 1-192-15,0 1-32 0,1 0-16 0,1 2 0 16,0-2-144-16,1 1 0 0,2-1 0 0,1-1 0 16,1 0 0-16,3-5 0 0,0 0 0 0,1-2 0 15,0-2 0-15,2 0-176 0,-1-4 176 0,0 0-192 16,2-2 192-16,0-1 0 0,-3-2 0 0,0-2 0 15,0 1 320-15,-1-3 32 0,-3-2 16 0,1 1 0 16,-4-2 208-16,-1 2 32 0,1 0 16 0,-2 1 0 16,-2 0-304-16,0 0-64 0,-1 0-16 0,1 1 0 0,-1 2-240 15,-2-4 0-15,-2 0 0 0,-1 1 0 16,2 1-384-16,-1 2-128 0,1-1-32 0,-1 0 0 16,2 1-2240-16,1 2-448 0,4 4-96 0,0 0-8864 15</inkml:trace>
  <inkml:trace contextRef="#ctx0" brushRef="#br2" timeOffset="164813.22">11833 16576 2751 0,'10'-10'128'0,"-10"10"16"0,4-6-144 0,0 1 0 16,0 0 0-16,0 1 0 0,-4 4 5440 0,0 0 1040 0,6-4 224 0,-6 4 32 16,0 0-4000-16,0 0-816 0,8 7-144 0,-2 2-48 15,-2 3-816-15,0 1-160 0,0 0-48 0,1 4 0 16,-1-2-304-16,0 3-64 0,-1 3-16 0,-2 1 0 15,-1-1-320-15,0 0 144 0,3-1-144 0,-2-2 0 32,-1-1-400-32,1-1-192 0,1-1-48 0,-1-2 0 15,2-2-2560-15,-2-3-528 0,-1-8-112 0</inkml:trace>
  <inkml:trace contextRef="#ctx0" brushRef="#br2" timeOffset="164985.19">11973 16521 14735 0,'0'-5'1312'0,"-1"0"-1056"15,0 0-256-15,1 5 0 0,0 0 3712 0,0 0 704 16,0 0 128-16,0 0 16 0,0 0-2704 0,0 0-528 16,0 0-112-16,1 9-32 0,4 0-816 0,0 4-176 15,-1 3-16-15,2 2-16 0,-4 1-160 0,1 1 0 16,-1 1 0-16,2 0 128 0,0 0-352 0,0-1-80 16,0 1-16-16,1 0 0 15,-1 0-2048-15,0-3-400 0,-1-2-96 0</inkml:trace>
  <inkml:trace contextRef="#ctx0" brushRef="#br2" timeOffset="165172.81">11906 16725 19343 0,'0'0'1728'0,"0"0"-1392"0,0 0-336 0,0 0 0 15,0 0 4192-15,0 0 768 0,0 0 160 0,0 0 16 16,0 0-3216-16,7-2-656 0,4 1-128 0,-2 0-32 15,-1-1-720-15,2 2-128 0,2 2-48 0,0-1 0 16,1 0-208-16,1 1 0 0,0-1 0 0,1 2-18976 16</inkml:trace>
  <inkml:trace contextRef="#ctx0" brushRef="#br2" timeOffset="168633.66">11765 17420 2751 0,'0'0'256'0,"0"0"-256"0,0 0 0 0,0 0 0 16,0 0 2464-16,0 0 448 0,-5-3 96 0,5 3 0 16,-3-5-1152-16,3 5-256 0,0 0-32 0,0 0-16 0,-1-8 336 0,1 8 64 15,0 0 16-15,0 0 0 0,0 0-448 0,0 0-96 16,0 0-16-16,0 0 0 0,0 0-352 0,0 0-80 16,0 0-16-16,9 1 0 0,0 3-160 0,1 0-32 15,1 3-16-15,0-1 0 0,1-1-192 0,1 2-48 16,0-1 0-16,2 1 0 0,-1-1-128 0,2 1-16 15,-1-1-16-15,2 1 0 0,-1-1-64 0,1 2-16 16,-2 1 0-16,1-1 0 0,-2 1 16 0,1-2 0 16,-1 1 0-16,2 1 0 0,-1 0 32 0,1 1 0 15,-2-2 0-15,2 1 0 0,0 0-64 0,-1 2-16 16,0-5 0-16,-1 1 0 0,2-1-48 0,-1 1-16 16,0 1 0-16,0 1 0 0,-3-3 16 0,-2-2 16 15,1 2 0-15,-1-1 0 0,-1-1 64 0,-1 1 16 0,0-4 0 0,0 0 0 16,-2 1 0-16,-6-2 0 0,8 4 0 0,0-2 0 15,-8-2-112-15,0 0-32 0,8 3 0 0,-8-3 0 16,0 0-144-16,0 0 192 0,0 0-192 0,8 3 192 16,-2-1-192-16,-1 1 0 0,-5-3 144 0,0 0-144 15,0 0 0-15,0 0 144 0,0 0-144 0,0 0 0 16,10 2 128-16,-4 0-128 0,-6-2 0 0,0 0 0 16,7 2 192-16,0 0-192 0,1-4 192 0,0 1-192 15,0 2 0-15,0-2 0 0,0-3 0 0,1 0 0 16,1 3 192-16,2-3-192 0,1-3 192 0,1 1-192 15,3-2 336-15,-1 2-32 0,-1-1-16 0,1 0 0 16,1-2-288-16,1 3 128 0,-1-3-128 0,1 0 0 16,1-2 256-16,-1 1-64 0,0-2-16 0,0-1 0 0,-1 4-176 15,0 0 192-15,-1 0-192 0,0-2 192 0,-1 3-192 0,0 2 0 32,-2-3 0-32,0 1 0 0,0 1 0 0,-2-3 0 0,1 1 0 0,1 0-176 15,-1-2-416-15,0 1-96 0,1 1-16 0,-2-2 0 16,1 1-1872-16,-3-2-384 0,0 3-80 0</inkml:trace>
  <inkml:trace contextRef="#ctx0" brushRef="#br2" timeOffset="174901.72">18598 17347 31679 0,'0'0'1408'0,"0"0"272"0,0 0-1344 0,0 0-336 16,0 0 0-16,0 0 0 0,0 0 1168 0,0 0 176 0,0 0 16 0,15-6 16 15,-10 17 144-15,1 2 16 0,-1-1 16 0,0 3 0 16,-1 5-640-16,0 2-128 0,-2 1-16 0,2 10-16 16,-1 1-432-16,0 2-64 0,-1 3-32 0,1 2 0 15,-2-5-224-15,2 1 0 0,-1-1 0 0,1 1 0 31,1-5-400-31,0-2-128 0,1-5-32 0,1-3 0 16,1-2-2112-16,0-4-416 0,-2-5-96 0,0-2-7840 0,1-6-1584 0</inkml:trace>
  <inkml:trace contextRef="#ctx0" brushRef="#br2" timeOffset="175104.7">18839 17331 911 0,'4'-20'0'0,"-2"13"0"0,0-3 0 0,0 1 0 0,2 3 0 0,0-1 0 0,-4 7 6352 0,0 0 1200 15,0 0 224-15,6 3 48 0,-6-3-5216 0,7 10-1056 16,0 3-208-16,-1 4-32 0,-1 4-528 0,0 3-96 16,1 0-32-16,0 4 0 0,-1 0-480 0,2 4-176 15,-2 2 0-15,2-1 144 0,-2 0-144 0,1 1 0 16,0 0 0-16,-1-3 0 16,-3 2-720-16,4 1-80 0,-1 0-16 0,0-2-9424 15,-1-1-1904-15</inkml:trace>
  <inkml:trace contextRef="#ctx0" brushRef="#br2" timeOffset="175307.94">18686 17706 28559 0,'-5'0'2544'0,"5"0"-2032"0,0 0-512 0,0 0 0 16,0 0 2176-16,0 0 352 0,0 0 64 0,0 0 16 15,12-2-1600-15,2-1-320 0,3 1-64 0,4-2-16 16,0-4-400-16,1 0-80 0,1 0 0 0,1-1-128 31,-2-1-1360-31,0 0-384 0,0 1-80 0,-1 3-14368 0</inkml:trace>
  <inkml:trace contextRef="#ctx0" brushRef="#br2" timeOffset="176214.09">19313 17731 11055 0,'0'0'480'0,"-5"0"112"0,1-1-464 0,-2 0-128 16,-2-1 0-16,1 1 0 0,2-3 3328 0,1 3 640 16,4 1 128-16,0 0 16 0,0 0-1936 0,0 0-384 15,0 0-64-15,0 0-32 0,0 0-304 0,4-7-64 16,-1 1-16-16,2 2 0 0,1 2 16 0,4 0 0 15,-1-2 0-15,1-1 0 0,1 0-272 0,2 2-48 16,2-1-16-16,2 1 0 0,-1-3-304 0,1-3-64 16,1 0-16-16,2-1 0 0,2 1-304 0,0-1-64 15,3-3-16-15,-1 0 0 0,2-4-224 0,1 4 0 16,0-3 128-16,0 3-128 0,1 0 0 0,-2 0 0 0,0 0 0 0,-1 1 0 16,-2-1 0-16,-2 2 0 0,-3 0 0 0,-1 1 0 15,-1 1 0-15,-2 1 0 0,-2 1 0 0,0 1 0 16,-5-2 0-16,0 1 0 0,-2 2 0 0,0 0 0 15,-1 0 0-15,-4 5 0 0,4-5 128 0,0-1-128 16,-4 6 0-16,5-5 0 0,-1 0 0 0,-4 5 0 16,4-7 128-16,-4 7-128 0,4-2 0 0,-4 2 0 15,0 0 176-15,0 0-176 0,0 0 192 0,7 0-192 16,-1 0 192-16,3 1-64 0,-1 2 0 0,1 1-128 16,2 1 208-16,0 1-64 0,2 1-16 0,3 2 0 15,2 0 48-15,1 3 0 0,-1-4 0 0,3 3 0 16,1 1 64-16,1 0 16 0,2-2 0 0,1 1 0 15,0-1-128-15,0 1 0 0,-1-2-128 0,1 0 192 0,0-1-192 16,0-1 128-16,2 1-128 0,-4-1 0 0,1-1 0 16,0 1 0-16,-4-5 0 0,0 2 0 15,-2-2-512-15,-1 0-208 0,1 1-48 0,-2-3 0 16,0-3-1664-16,-3 2-320 0,-2 0-80 0</inkml:trace>
  <inkml:trace contextRef="#ctx0" brushRef="#br2" timeOffset="176745.36">19695 16920 5519 0,'0'0'496'0,"0"0"-496"16,0 0 0-16,0 0 0 0,0 0 4864 0,0-5 896 15,0 5 160-15,0 0 32 0,2-7-3136 0,-2 7-640 16,0 0-128-16,0 0-32 0,0 0-864 0,0 0-192 15,5 8-16-15,-1 3-16 0,0 0-288 0,0 5-64 16,-1 4-16-16,1-1 0 0,-1 5-272 0,0-1-48 16,-1 3-16-16,1 0 0 0,-1 2-224 0,0-2 144 15,-2 4-144-15,0-4 128 0,1 0-128 0,0 1 0 16,-1-6 0-16,2 1 0 16,0-1-560-16,1 0-32 0,-1-3-16 0,1-3 0 15,1-4-2128-15,1 0-416 0,2-5-96 0</inkml:trace>
  <inkml:trace contextRef="#ctx0" brushRef="#br2" timeOffset="176979.63">19942 16903 26719 0,'0'0'2368'0,"0"0"-1888"0,0 0-480 0,0 0 0 16,0 0 1616-16,0 0 240 0,0 0 32 0,0 0 16 15,4 8-432-15,1 1-64 0,-1 3-32 0,1 2 0 16,-1 2-848-16,0 2-160 0,0 2-48 0,0 2 0 16,-1 3-320-16,1-3 0 0,0 1 0 0,0 1 128 0,-1-3-128 0,1 1 0 15,0 0-128-15,-2-1 128 16,1-2-656-16,-2-2-48 0,0 0-16 0,-1-6 0 16,0 2-2448-16,0-4-480 0</inkml:trace>
  <inkml:trace contextRef="#ctx0" brushRef="#br2" timeOffset="177402.41">19758 16294 16575 0,'-7'-7'1472'0,"1"1"-1168"0,-2 1-304 0,0 1 0 16,0-1 2752-16,1 2 512 0,-1 0 80 0,0 3 32 16,0 1-1664-16,0 1-336 0,0 5-64 0,2-2-16 15,-1 4-592-15,1 4-128 0,-1 3-32 0,2 4 0 16,1 0-352-16,0 3-192 0,3-1 192 0,2 3-192 16,1-2 0-16,2 2 0 0,1 0 0 0,3-3 0 15,-1-1 192-15,5-5-64 0,0 1 0 0,1-1-128 16,1-2 320-16,1-3-64 0,-1-3 0 0,3-3 0 15,1-2 336-15,0-2 64 0,1-4 16 0,-1-2 0 16,0-3 96-16,0-4 0 0,1-2 16 0,-2-3 0 0,-2-1-16 16,-2 0-16-16,-1-3 0 0,-3 0 0 0,-1-1-144 0,-3 0-32 15,-1-1 0-15,-1 0 0 0,-3 1-224 0,-3 1-48 16,-2 1-16-16,-2 2 0 0,-2 0 144 0,-4 2 16 16,-4 2 16-16,-1 1 0 0,-2 2-464 0,-2 2-128 15,-1 1-16-15,1 3 0 16,-2 1-288-16,2 4-48 0,0 3-16 0,2 3 0 15,2 4-2752-15,0 1-544 0,-14 15-112 0,18 0-32 0</inkml:trace>
  <inkml:trace contextRef="#ctx0" brushRef="#br2" timeOffset="180122.2">20588 17543 16527 0,'0'0'352'0,"0"0"80"0,0 0 16 0,0 0 32 0,0 0-480 0,0 0 0 0,0 0 0 0,0 0 0 16,0 0 1040-16,0 0 112 0,0 0 32 0,0 0 0 15,0 0-224-15,21 15-32 0,-21-15-16 0,0 0 0 16,0 0 304-16,0 0 48 0,0 0 16 0,0 0 0 16,0 0 128-16,0 0 48 0,0 0 0 0,0 0 0 15,1 9-224-15,1-1-32 0,-1 0-16 0,0 1 0 0,1 0-144 0,0-1-16 16,1-1-16-16,0 4 0 0,-1-1-240 0,2 5-32 16,0-1-16-16,1 3 0 0,-2 1-208 0,1 2-32 15,-2-1-16-15,2 3 0 0,-1-2-144 0,1 2-16 16,-2 0-16-16,2 2 0 0,-1-2-160 0,1-2-128 15,0-1 192-15,0 1-192 0,-2 0 160 0,1-3-160 16,1 3 128-16,0-3-128 0,0-1 0 0,-2 1 128 16,1-3-128-16,-1 2 0 0,0-5 0 0,0 2 0 15,1-1 0-15,-1-3 0 0,0 2 0 0,-1-2 0 16,0-1 0-16,-1-8-176 16,0 0-448-16,0 0-80 0,0 0-32 0,0 0 0 15,0 0-304-15,0 0-64 0,0 0-16 0,0 0-11504 16,0 0-2304-16</inkml:trace>
  <inkml:trace contextRef="#ctx0" brushRef="#br2" timeOffset="190170.71">20627 17525 15951 0,'0'0'336'0,"0"0"80"0,0 0 16 0,0 0 32 0,0 0-464 0,0 0 0 0,0 0 0 0,-3 7 0 15,3-7 1072-15,0 0 112 0,-6 4 32 0,6-4 0 16,0 0 0-16,0 0 16 0,0 0 0 0,-6 1 0 15,-1-1 288-15,7 0 48 0,0 0 16 0,0 0 0 16,0 0 256-16,0 0 48 0,0 0 16 0,0 0 0 16,0 0-448-16,0 0-96 0,0 0-16 0,0 0 0 0,8 0-336 15,0-3-80-15,0 1-16 0,0-1 0 0,1-1-160 0,1-1-48 16,2-2 0-16,1 0 0 0,1 0-304 0,2 1-64 16,1 0-16-16,0 0 0 0,2-3-144 0,0 2-48 15,-1-1 0-15,1 2 0 0,2-3-128 0,0 1 0 16,0-1 144-16,1 0-144 0,-2 1 0 0,1 1 128 15,-2-3-128-15,1 2 0 0,-2 2 0 0,0-2 144 16,0 0-144-16,-2 0 0 0,-2 0 160 0,1 0-160 16,-1 1 128-16,0 0-128 0,-1-1 144 0,0 2-144 0,-2-1 160 15,-1-1-160-15,1 2 144 0,0 1-144 0,-3-3 128 16,0 1-128-16,0 1 0 0,0 1 0 0,-2-1 128 0,2 0-128 16,0-2 0-16,0 2 0 0,-3-1 0 0,0 3 128 15,-1 0-128-15,1 0 0 0,1-2 0 0,-6 6 0 31,0 0-1216-31,3-5-160 0,-3 5-32 0,0 0-16 16,0 0-2288-16,0 0-464 0</inkml:trace>
  <inkml:trace contextRef="#ctx0" brushRef="#br2" timeOffset="190795.74">21227 16787 2751 0,'0'0'256'0,"0"0"-256"16,0 0 0-16,0 0 0 0,0 0 4736 0,0 0 896 16,0 0 176-16,0 0 32 0,0 0-3136 0,0 0-624 15,0 0-128-15,4 9-32 0,0 3-512 0,0 1-96 16,-2 1-32-16,0 3 0 0,-2 2-192 0,0 0-64 16,1 2 0-16,0 0 0 0,-1 0-368 0,0 1-80 15,-1-1 0-15,1 0-16 0,-1 0-352 0,1-2-64 16,-2-1-16-16,2-2 0 0,0-3-128 0,0-1 0 15,0 0 0-15,0-2 0 16,0 0-944-16,-1-2-272 0,0 1-48 0,0 2-16 16,-2-3-1536-16,2-1-320 0,-1 1-64 0</inkml:trace>
  <inkml:trace contextRef="#ctx0" brushRef="#br2" timeOffset="191202.18">21301 16414 911 0,'0'0'0'0,"-2"-4"0"0,-5-3 0 0,2 1 0 16,0 3 5120-16,5 3 928 0,-5-2 192 0,5 2 32 15,-8-1-4112-15,1 4-832 0,1 2-176 0,1 6-16 16,-1 0-544-16,1 3-96 0,0 2-32 0,1 0 0 15,1 3-464-15,2 2 128 0,0 1-128 0,1-2 0 0,1-2 0 0,2-1 0 16,-1 0 0-16,2-2 0 0,1-1 0 0,2-4 0 16,1-1 0-16,1-2 0 0,1-5 256 0,2 2 16 15,1-4 0-15,-1-3 0 0,-2-3 512 0,1-2 112 16,-2-2 0-16,0-2 16 0,-1 2 64 0,-2-6 16 16,0 2 0-16,-3-3 0 0,1 2-352 0,-2 1-64 15,-1 0 0-15,-1 1-16 0,-3 0-320 0,-1-2-64 16,-1 3-16-16,-3 2 0 0,1-2-160 0,-1 2 128 15,-1-1-128-15,1 2 128 0,-1 1-128 0,0 1-224 16,-2 0 48-16,2 2 16 16,1 1-1728-16,0 1-352 0,1 1-64 0,0 3-7968 15,2 3-1600-15</inkml:trace>
  <inkml:trace contextRef="#ctx0" brushRef="#br2" timeOffset="191405.29">21520 16327 4607 0,'0'0'400'0,"0"0"-400"0,0 0 0 0,0 0 0 16,0 0 5408-16,0 0 992 0,7-3 208 0,-7 3 48 15,0 0-4224-15,8 4-832 0,0 0-160 0,-2 3-32 16,-1 2-560-16,1 3-96 0,-3 2-32 0,0 0 0 16,0 1-448-16,-2 0-80 0,0 0-32 0,1 0 0 15,-1 1-160-15,-1 0 0 0,0 1 144 0,0-4-144 16,0 2-320-16,1 0-144 0,1-5-32 0,-1 0 0 15,-1 1-3136-15,0-3-624 0</inkml:trace>
  <inkml:trace contextRef="#ctx0" brushRef="#br2" timeOffset="191592.97">21666 16219 14735 0,'0'0'1312'0,"0"0"-1056"16,0 0-256-16,0 0 0 0,0 0 3584 0,0 0 640 15,0 0 144-15,3 10 32 0,-2 2-3024 0,2 5-608 16,1 0-112-16,1 2-16 0,0 2-352 0,1 1-64 16,-1 1-16-16,1-1 0 0,-2 0-208 0,1 0 0 15,1-2 0-15,-1 1 0 16,-1-1-1712-16,1 0-224 0,-1-2-48 0,0-1-6720 16,0-1-1328-16</inkml:trace>
  <inkml:trace contextRef="#ctx0" brushRef="#br2" timeOffset="191796.4">21587 16447 28559 0,'0'0'2544'0,"-7"-1"-2032"0,7 1-512 0,-6 0 0 16,6 0 3008-16,0 0 496 0,0 0 96 0,0 0 32 15,0 0-1776-15,0 0-368 0,0 0-64 0,9-2-16 16,1 2-928-16,2 0-192 0,0 0-32 0,2 0-16 15,1 0-240-15,0 0 0 0,1 0 0 0,0 0 0 16,-3 0-1456-16,0 2-336 0,0-1-64 0,-2 2-17408 16</inkml:trace>
  <inkml:trace contextRef="#ctx0" brushRef="#br2" timeOffset="193106.55">21269 17202 10415 0,'0'0'448'0,"0"0"128"0,0 0-576 0,0 0 0 0,0 0 0 0,0 0 0 16,0 0 1280-16,0 0 160 0,0 0 32 0,0 0 0 15,0 0-432-15,0 0-80 0,0 0 0 0,0 0-16 16,0 0 128-16,0 0 16 0,0 0 16 0,0 0 0 15,0 0 624-15,0 0 128 0,0 0 32 0,0 0 0 16,0 0-224-16,0 0-64 0,0 0 0 0,0 0 0 16,8 6-528-16,-1-4-112 0,1 0-32 0,1 1 0 15,2-1-160-15,1 4-48 0,-1 0 0 0,4 3 0 16,3 2-144-16,1 0-48 0,2 0 0 0,2 3 0 16,-1-2 48-16,1 0 0 0,1 1 0 0,-1 0 0 0,1 0-96 15,-1 1-16-15,2-1 0 0,0 0 0 0,-1 0-80 0,-2-1-32 16,-1 0 0-16,-1-2 0 0,-1 1-112 0,1-1-32 15,0 0 0-15,-2 0 0 0,-3-3-208 0,1 1 144 16,0 0-144-16,-2 0 128 0,-1-3-128 0,-1 0 0 16,0-1 144-16,-3 0-144 0,-1 0 0 0,-1-1-256 15,0-1 32-15,-1 0 16 16,-6-2-1440-16,7 1-272 0,-2-1-64 0,-5 0-17760 16</inkml:trace>
  <inkml:trace contextRef="#ctx0" brushRef="#br2" timeOffset="196113.52">26480 17071 12895 0,'0'0'1152'0,"0"0"-928"16,0 0-224-16,0 0 0 0,0 0 4176 0,0 0 800 15,0 0 144-15,0 0 48 0,0 0-2688 0,18 2-544 16,-21 8-96-16,2 1-32 0,1 4-656 0,0 2-144 16,0-1-32-16,0 5 0 0,-1 3-480 0,1 4-112 0,-1 2 0 15,1 4-16-15,-2-2-240 0,4-2-128 0,-4 2 128 0,2 0-128 32,0 2-272-32,2 1-128 0,-1-1-32 0,0 0 0 15,0-1-2992-15,1 7-608 0,-1-3-112 0</inkml:trace>
  <inkml:trace contextRef="#ctx0" brushRef="#br2" timeOffset="196349.91">26631 17152 20271 0,'-5'-22'1792'0,"2"18"-1424"15,3 4-368-15,0 0 0 0,0 0 3776 0,0 0 672 16,0 0 144-16,0 0 16 0,0 8-3488 0,0 0-704 15,0-8-144-15,3 14-16 0,2 7-80 0,2 3-16 16,-1 0 0-16,2 2 0 0,0 2-352 0,0 0-64 16,-2 1 0-16,2 0-16 15,0-3-320-15,-3-3-64 0,-1 3-16 0,0 0 0 16,0 1-1472-16,0-3-288 0,-2-4-64 0,1 1-10544 16</inkml:trace>
  <inkml:trace contextRef="#ctx0" brushRef="#br2" timeOffset="196537.49">26531 17498 39615 0,'0'0'1760'0,"0"0"352"0,0 0-1680 0,0 0-432 0,0 0 0 0,0 0 0 15,0 0 640-15,0 0 64 0,9 0 0 0,1-2 0 16,2 0-128-16,1-3-32 0,3-1 0 0,3 0 0 15,5-2-544-15,0-1 0 0,4 0-160 0,2 0-19360 16</inkml:trace>
  <inkml:trace contextRef="#ctx0" brushRef="#br2" timeOffset="197538.99">27064 17414 21935 0,'0'0'960'0,"0"0"224"0,0 0-944 0,0 0-240 0,0 0 0 0,0 0 0 15,0 0 1280-15,0 0 192 0,0 0 64 0,0 0 0 16,0 0 96-16,0 0 32 0,0 0 0 0,0 0 0 16,9 2-560-16,1-1-96 0,0 0-32 0,0-1 0 15,2-2-128-15,1-1-16 0,1 0-16 0,3 1 0 16,0-5-192-16,3 1-48 0,2-2 0 0,0 0 0 15,1 0-224-15,2-2-48 0,0 1-16 0,1-4 0 16,3 2-144-16,-2-2-16 0,0-2-128 0,-1 0 192 16,1 0-192-16,-3 0 0 0,0-2 0 0,-1 2 0 15,1-1 0-15,-3 2 0 0,-3-1 0 0,-3 2 0 16,1 2 0-16,-3-1-192 0,-1-1 16 0,-2 1 0 0,1 3-112 0,-2 0-32 16,-1 1 0-16,0 0 0 0,-2 0 16 0,-1 2 0 15,-1 1 0-15,-4 5 0 0,4-4 144 0,-4 4 32 16,0 0 0-16,0 0 0 0,0 0 128 0,0 0-128 15,0 0 128-15,0 0-128 0,7 5 128 0,-1 1 0 16,-1 2 0-16,2 3 0 0,1-2 144 0,1 3 16 16,3-1 0-16,-1 2 0 0,2 0 64 0,2 2 16 15,0-1 0-15,5 0 0 0,-1 1 80 0,2-4 32 16,0 3 0-16,1-3 0 0,2 2-96 0,-1-5 0 16,1-1-16-16,0 2 0 0,1-3-240 0,0-3 144 15,0 1-144-15,-2-4 128 0,-1 1-128 0,-1-1-224 16,-1 0 48-16,5-1 16 15,-5-3-1696-15,-3 1-320 0,-2 1-80 0,-7 0-14672 0</inkml:trace>
  <inkml:trace contextRef="#ctx0" brushRef="#br2" timeOffset="197914.02">27592 16692 9215 0,'0'0'816'0,"0"0"-656"16,0 0-160-16,0 0 0 0,0 0 4832 0,0 0 928 15,0 0 192-15,-1 8 48 0,-1 1-3808 0,2 3-752 16,0 2-160-16,2 2-16 0,-1 2-608 0,1 4-112 16,0 3-32-16,-1 0 0 0,0 1-192 0,1 1-32 15,-1 1-16-15,2-1 0 0,-1 2-96 0,1-1-32 0,-1 0 0 0,1-2 0 16,0-3-352-16,-1 1-80 0,1-2-16 0,-1-1 0 31,1 0-2848-31,0-3-576 0,-2-1-112 0</inkml:trace>
  <inkml:trace contextRef="#ctx0" brushRef="#br2" timeOffset="198148.3">27754 16636 27471 0,'0'0'1216'0,"0"0"256"0,0 0-1184 0,0 0-288 0,0 0 0 0,0 0 0 15,-4 8 1216-15,1 4 176 0,2-1 32 0,-1 8 16 16,2 0-352-16,0 6-80 0,0 1-16 0,0 3 0 0,0 1-608 0,0 1-128 16,0-1-32-16,2 0 0 0,-1-1-224 0,0-2 0 15,1-1 0-15,0-1 0 16,1-4-384-16,-2-2-112 0,0-4-16 0,2-4-16 15,0 0-1920-15,-3-11-384 0,0 0-80 0</inkml:trace>
  <inkml:trace contextRef="#ctx0" brushRef="#br2" timeOffset="198507.75">27756 16161 15663 0,'-10'-15'688'0,"2"4"144"0,-1 1-656 0,0 1-176 0,-2 0 0 0,2 3 0 16,-1 4 2896-16,10 2 560 0,-9 0 96 0,2 4 32 15,-2 5-1744-15,0 5-352 0,1 6-64 0,0 5-16 16,-1 2-768-16,4 4-176 0,2 2-16 0,3 1-16 16,4 0-288-16,3-2-144 0,-1-2 160 0,5-2-160 15,2-2 208-15,4-3-48 0,1-2-16 0,1-5 0 16,2-6 64-16,1-1 16 0,1-1 0 0,1-5 0 15,0-5 352-15,-2-2 64 0,-3-2 0 0,6-6 16 16,-5-1 240-16,-6-1 32 0,-2-2 16 0,-6 4 0 16,0-1-176-16,-4-1-48 0,-4 1 0 0,-2-4 0 15,-3 1-368-15,-1-1-80 0,-2 1-16 0,-3-1 0 16,-3 0-256-16,-1 1 0 0,-1 2 128 0,-7-5-128 16,2 4-304-16,3 3-112 0,2 5-32 0,2 2 0 15,3 4-1696-15,2 2-352 0,0 6-64 0,5 1-14672 16</inkml:trace>
  <inkml:trace contextRef="#ctx0" brushRef="#br2" timeOffset="199103.25">28267 17318 19007 0,'0'0'832'0,"0"0"192"0,0 0-832 0,0 0-192 16,0 0 0-16,0 0 0 0,0 0 2128 0,0 0 384 15,0 0 80-15,0 0 16 0,0 0-576 0,0 0-112 16,0 0-32-16,0 0 0 0,3 8-416 0,-1 2-96 16,1 1-16-16,1 2 0 0,0 2-128 0,1 5-16 0,-1-3-16 15,0 4 0-15,1 2-240 0,0 2-32 0,-1 1-16 0,0 0 0 16,-1 1-320-16,1-1-64 0,1-1-16 0,0 0 0 15,0-2-320-15,2 1-64 0,-3-1 0 0,0-2-128 16,0 1 0-16,-1-2-256 0,1 0 32 0,-1-2 0 31,1 0-640-31,-2-1-128 0,0-4-32 0,0 0 0 16,4-1-1872-16,-2 0-384 0,-2 1-80 0</inkml:trace>
  <inkml:trace contextRef="#ctx0" brushRef="#br2" timeOffset="200969.53">28263 17306 2751 0,'0'0'256'0,"0"0"-256"0,0 0 0 0,-5 4 0 15,0 1 1632-15,-2-2 288 0,7-3 48 0,0 0 16 16,-5 4-480-16,5-4-96 0,0 0 0 0,0 0-16 15,-6 1 336-15,6-1 64 0,0 0 0 0,0 0 16 16,0 0-96-16,0 0-32 0,0 0 0 0,0 0 0 16,0 0-240-16,0 0-48 0,0 0-16 0,0 0 0 0,0 0-96 15,0 0-32-15,0 0 0 0,0 0 0 0,0 0-160 0,0 0-48 16,14-1 0-16,2 1 0 0,-1-4-272 0,1 1-64 16,0 1-16-16,0-1 0 0,0-1-176 0,4 0-16 15,1-1-16-15,1 0 0 0,2-2-96 0,0 1-32 16,-1-1 0-16,0-1 0 0,-1 2-80 0,0-2-16 15,-1 0 0-15,-2-2 0 0,-3-1-96 0,0 2-32 16,-1 0 0-16,0 3 0 0,-2-1-128 0,1 1 0 16,-1-1 0-16,0 2 128 0,-1 0-128 0,-2 1 0 15,-2-3 0-15,0 1 0 0,0 0 0 0,-8 6 128 16,10-7-128-16,-2 3 0 0,-8 4 0 0,10-5 0 16,-10 5 128-16,9-7-128 0,-9 7 0 0,0 0 0 0,0 0 0 15,0 0 0-15,11-1 0 0,-11 1 0 0,0 0 0 0,9 0 0 16,-9 0-176-16,0 0-16 0,0 0 0 0,0 0 0 15,0 0 192-15,0 0-208 0,0 0 80 0,0 0 128 16,0 0-176-16,0 0 176 0,0 0-128 0,4 10 128 16,-4-10 0-16,0 0 0 0,0 0 0 0,0 0 0 15,0 11 0-15,0-11 0 0,0 0 0 0,0 0 0 16,0 0 0-16,0 0 0 0,0 0 0 0,0 0 0 16,0 0 0-16,0 0 0 0,0 0 144 0,0 0-144 15,0 0 384-15,6-8-16 0,0 1-16 0,-1-6 0 16,-4-2-32-16,2 0-16 0,-1-2 0 0,1-1 0 15,-2-3-80-15,1 2-16 0,-2-2 0 0,0-1 0 16,0-2-80-16,-2 1 0 0,0-1-128 0,0-2 192 16,1 3-192-16,-2-1 0 0,0 2 0 0,0 2 0 15,0 2 0-15,1 1-256 0,-2 2 16 0,1-1 16 16,2 4-1440-16,0 3-304 0,-2-4-48 0,3 13-11456 16,0 0-2288-16</inkml:trace>
  <inkml:trace contextRef="#ctx0" brushRef="#br2" timeOffset="201375.84">28889 16206 27295 0,'-8'-13'1216'0,"4"6"240"0,4 7-1168 0,-6-8-288 0,-3-1 0 0,1 1 0 15,1 2 1504-15,1-1 240 0,-1 1 48 0,1-1 16 16,6 7-384-16,-9-2-80 0,0-1 0 0,1 6-16 16,-1 2-576-16,-1 3-112 0,1 2-32 0,0 3 0 15,3 3-224-15,0 1-64 0,3 2 0 0,0 1 0 16,2 1-320-16,1 1 0 0,0-1 0 0,2-2 0 16,3 1 0-16,2-6 0 0,2-1 0 0,2-2-128 15,2-3 128-15,1-2 0 0,0-2-144 0,2-3 144 16,-2-2 0-16,1-2 0 0,-1-3 0 0,0-2 0 15,-1-1 240-15,-2-1-48 0,-3-1 0 0,-2-1 0 16,1 1 16-16,-3-1 0 0,-1 1 0 0,0-2 0 16,-3 2-80-16,0 0-128 0,-3 1 176 0,1 1-176 15,-1-3 0-15,-2 0 0 0,-2 4 0 0,1-1 0 16,-1 0-384-16,1 1-64 0,-3 2-32 0,2-1 0 16,-3 1-1136-16,3 2-240 0,7 4-32 0,-7-4-9312 15,7 4-1856-15</inkml:trace>
  <inkml:trace contextRef="#ctx0" brushRef="#br2" timeOffset="201579">29087 16009 32991 0,'0'0'1472'0,"0"0"288"0,0 0-1408 0,0 0-352 15,0 0 0-15,7 8 0 0,-1 1 1312 0,-1-1 192 0,-2 2 32 0,0 3 16 16,-2 5-464-16,3 2-80 0,0-2-32 0,1 3 0 15,0 1-688-15,-1 0-144 0,-3-1-16 0,1 3-128 16,-1-2 0-16,2 0 0 0,-2 0-160 0,2-1 160 31,1-1-1904-31,-2-2-256 0,-1-1-48 0,-1-2-8928 0,0-4-1792 0</inkml:trace>
  <inkml:trace contextRef="#ctx0" brushRef="#br2" timeOffset="201768.1">29279 15991 13823 0,'0'0'608'0,"0"0"128"0,-4-8-592 0,4 8-144 16,0 0 0-16,0 0 0 0,0 0 4256 0,0 0 816 15,0 0 176-15,6 9 16 0,-3 1-3232 0,1 5-656 16,1 2-128-16,0 2-32 0,-1 3-704 0,0 2-128 16,0 2-48-16,1 1 0 0,1-3-336 0,-1 1 0 15,-1 2 0-15,1-4-128 16,-1 0-576-16,0-3-96 0,-2 0-32 0,1-2-9984 15,-2-2-1984-15</inkml:trace>
  <inkml:trace contextRef="#ctx0" brushRef="#br2" timeOffset="201971.34">29091 16210 11055 0,'0'0'976'0,"0"0"-784"0,0 0-192 0,0 0 0 15,0 0 5840-15,0 0 1136 0,0 0 208 0,12 1 48 16,1-1-4656-16,3 0-928 0,1 0-192 0,1-1-48 16,0-1-576-16,2 1-112 0,-1 0-16 0,1-1-16 15,-3 1-512-15,0 1-176 0,1 0 0 0,0 0 144 32,-1-2-1120-32,0 0-240 0,-1 1-32 0,1-2-11296 0,-2-1-2240 0</inkml:trace>
  <inkml:trace contextRef="#ctx0" brushRef="#br2" timeOffset="203741.3">28802 17100 6447 0,'0'0'272'0,"0"0"80"0,0 0-352 0,0 0 0 0,0 0 0 0,0 0 0 16,8-9 3648-16,-8 9 672 0,7-5 128 0,-7 5 32 15,6-8-2224-15,-6 8-432 0,0 0-96 0,10 1 0 16,-10-1-320-16,0 0-48 0,10 5-16 0,0 2 0 16,-3 1-80-16,3 2-32 0,-1 1 0 0,1 2 0 15,2-2-336-15,2 3-80 0,0 0-16 0,5 1 0 16,-2 1-224-16,0 1-32 0,0-1-16 0,2-2 0 16,-1 2-112-16,2-3-32 0,2 0 0 0,-1-1 0 0,-1 1-80 15,-4 1-32-15,1-4 0 0,0 1 0 0,-2-1-144 0,0 1-128 16,1-2 192-16,0-1-192 0,-1-2 128 0,0 1-128 15,-2-2 0-15,-13-5 0 0,13 5 176 0,-13-5-176 16,11 4 160-16,-11-4-160 0,0 0 176 0,11 5-176 16,-11-5 192-16,10 4-192 0,-10-4 320 0,0 0-32 15,0 0-16-15,11 1 0 0,-11-1-64 0,0 0-16 16,10-1 0-16,-10 1 0 0,0 0-64 0,11-5-128 16,-1 0 176-16,-2 1-176 0,-8 4 240 0,10-4-64 15,1-3-16-15,0-2 0 0,2 0 0 0,1 1 0 16,0-1 0-16,1 3 0 0,1 0 32 0,2 0 0 15,3-3 0-15,1-2 0 0,1 1 16 0,0-2 16 0,2 0 0 0,0 3 0 16,-2-2 32-16,-1 0 0 0,-1-1 0 0,0 3 0 16,0-2-128-16,1 0-128 0,3 3 176 0,-3-2-176 15,-5 2 0-15,1 0 0 0,0 0 0 0,2 1 0 16,-2 0 0-16,-2 1-304 0,-3-1 48 0,-1 3 0 31,-3 0-2016-31,1 2-400 0,1-1-80 0</inkml:trace>
  <inkml:trace contextRef="#ctx0" brushRef="#br1" timeOffset="-213656.94">1515 7257 20271 0,'-4'-6'1792'0,"0"-2"-1424"0,0-1-368 0,2-2 0 15,-1 1 1344-15,0-2 192 0,-1-2 32 0,3 1 16 16,1 2 320-16,1-2 64 0,2 3 16 0,0-2 0 15,-2 3-720-15,2 1-144 0,-3 8-32 0,5-3 0 16,-5 3-288-16,0 0-64 0,0 0-16 0,0 0 0 16,6 4-144-16,0 4-16 0,-5 3-16 0,1 3 0 0,1 4-320 0,1 2-64 15,-3 1-16-15,2-1 0 0,1 1-144 0,1 0 0 16,-1-1 0-16,1-2 0 0,0 0 0 0,2-3 0 16,-1-1 0-16,1 0 0 0,-1-5 0 0,2 3 0 15,1 0 0-15,2-2 0 0,-1-3 0 0,3-5 0 16,0 2 0-16,3-1 0 0,1 0 0 0,1-2 0 15,-1-2 0-15,-1-2 0 0,-1-2-432 0,1 1 48 16,0-3 0-16,-1 1 0 16,0-5-656-16,-2 2-128 0,0-1-32 0,-2-1 0 15,0 0-2352-15,-1-2-480 0</inkml:trace>
  <inkml:trace contextRef="#ctx0" brushRef="#br1" timeOffset="-213500.8">1854 6952 11055 0,'0'0'976'0,"0"0"-784"0,0 0-192 0,0 0 0 15,-7 3 4032-15,2-1 768 0,0 1 160 0,1 2 32 16,1 4-2176-16,3 0-448 0,0 4-64 0,2 4-32 16,0 2-752-16,4 4-160 0,0 3-16 0,2 4-16 15,-2 4-432-15,2 2-96 0,3 5-16 0,-2-1 0 16,1 1-400-16,2-2-64 0,0-1-32 0,1-2 0 16,1-1-288-16,2-1 0 0,2-1 0 0,0-2 0 31,0-4-1696-31,3-2-448 0,4-1-96 0</inkml:trace>
  <inkml:trace contextRef="#ctx0" brushRef="#br1" timeOffset="-212750.88">2965 7165 15663 0,'0'0'1392'0,"0"0"-1120"0,0 0-272 0,0 0 0 16,0 0 2176-16,0 0 368 0,0 0 80 0,0 0 0 16,0 0-1328-16,7 5-272 0,1 1-48 0,3 5-16 15,0 3 176-15,4 4 16 0,0 2 16 0,1 2 0 0,-2 3-608 0,2 0-128 16,-3-1-32-16,0 0 0 16,-1-1-112-16,0-2-32 0,-2-1 0 0,-1-2 0 0,-1-1-48 0,0 0-16 15,-6-4 0-15,2-3 0 0,3 1-64 0,-3-2-128 16,-4-9 176-16,0 0-176 0,0 0 240 0,0 0-64 15,0 0-16-15,-3-8 0 0,-1-1-16 0,-1-4 0 16,0-3 0-16,-2-1 0 0,-2 0-144 0,0-6 0 16,1-3-192-16,0-3 192 0,1-2-400 0,-3-3 32 15,0-5 16-15,0-2 0 16,0 2-192-16,4-2-32 0,1 3-16 0,3 1 0 0,4 6 224 0,2 4 48 16,2 2 16-16,2 4 0 0,2 3 304 0,5 2 0 15,2 4 0-15,1 3 0 0,0 4 224 0,-1 4 160 0,-1 1 16 0,-2 6 16 16,-1 1 176-16,0 2 48 0,-1 0 0 0,-3 4 0 15,-1 1-128-15,-2 3-32 0,-2 2 0 0,0 0 0 16,-2 2-256-16,-2 0-48 0,-4 1-16 0,0 0 0 16,-1 0-160-16,-2 2-224 0,2-1 48 0,-2-2 16 31,-1-3-416-31,1-1-64 0,-1-4-32 0,-1-2 0 16,1-3-1760-16,0-3-368 0,0-5-64 0</inkml:trace>
  <inkml:trace contextRef="#ctx0" brushRef="#br1" timeOffset="-212485.28">3394 6948 911 0,'0'0'0'0,"0"0"0"0,0 0 0 0,0 0 0 15,0 0 5008-15,0 0 928 0,0 0 176 0,0 0 32 0,-2 9-3456 0,0 4-704 16,0 6-144-16,0 0-32 0,0 3-800 0,4 2-176 16,-1 0-16-16,3 1-16 0,0 1-576 0,2-1-224 15,2-3 176-15,1-1-176 0,0-1 0 0,3-3 128 16,-1-4-128-16,0-3 0 0,0-2 208 0,-1-3 0 15,2-1 0-15,-3-3 0 0,0-3 176 0,0-2 48 16,-1-3 0-16,-1-2 0 0,-3-1 64 0,-2-3 16 16,0-2 0-16,-4 0 0 0,-2-1-128 0,-1-1 0 15,-3 0-16-15,0 0 0 0,-1 0-160 0,-1 0-16 16,-2 2-16-16,2-2 0 0,-1 1-176 0,1 0 0 16,-1 1 0-16,2 0 0 15,1 1-960-15,2 4-80 0,1-2-16 0,2 3-9792 16,1 1-1952-16</inkml:trace>
  <inkml:trace contextRef="#ctx0" brushRef="#br1" timeOffset="-212188.32">3821 6858 14735 0,'0'0'640'0,"0"0"160"0,0 0-640 0,0 0-160 0,0 8 0 0,0-8 0 16,-4 8 3568-16,-1 1 672 0,-1 0 144 0,-2 0 32 15,-1 0-2304-15,1 2-464 0,-3-1-96 0,0 1-16 16,-2-2-880-16,0-1-176 0,0 1-32 0,2-2-16 15,3 1-288-15,0 0-144 0,1-1 160 0,1-1-160 16,2 1 0-16,4-7 0 0,0 0 0 0,0 0 0 16,4 9 0-16,4-1 0 0,1-3-192 0,3 0 192 15,2-1-256-15,1 1 48 0,-1-2 16 0,2 2 0 16,-1 0 192-16,1-1 0 0,-2 0-160 0,1-1 160 0,-4-1 0 16,1 1 0-16,-3 1 128 0,0 1-128 0,-1 0 432 15,-4 2 0-15,-4 1 0 0,-1 2 0 0,-6-2 304 0,1 2 64 16,1 1 16-16,-3 0 0 0,-1 1-256 0,-2 1-48 15,1 0-16-15,-2 0 0 0,2-5-656 0,-2 0-128 16,1-2-32-16,2 1 0 16,2-3-1088-16,7-4-240 0,0 0-32 0,0 0-9792 15,0 0-1968-15</inkml:trace>
  <inkml:trace contextRef="#ctx0" brushRef="#br1" timeOffset="-211860.2">4117 6793 15663 0,'0'0'1392'0,"0"0"-1120"16,0 0-272-16,0 0 0 0,-5 0 3872 0,-4 0 720 0,-2 3 144 0,-2-1 16 16,2 3-2432-16,-1 3-480 0,-1 3-112 0,1 0 0 15,2 1-992-15,-1 1-192 0,1-1-32 0,2 0-16 16,1-2-496-16,2 0 0 0,3 1 0 0,0-1 0 16,5-1-128-16,1 1-32 0,1-1 0 0,2-1 0 15,0-3-96-15,3-1-32 0,0 2 0 0,2 1 0 16,2-2 288-16,2 1-160 0,1 1 160 0,1-2-128 15,1 2 128-15,2-3 0 0,1 2 0 0,1 1 128 16,-1-1 128-16,-1 2 48 0,-3-2 0 0,-1 1 0 16,-5 0-32-16,-2 0 0 0,-2 1 0 0,0 0 0 15,-4 0 368-15,-2 2 80 0,-2-1 16 0,-2 2 0 16,-4-1-224-16,0 1-32 0,-3-1-16 0,0 1 0 16,-2 2-320-16,-1-2-144 0,-1 1 128 0,0 0-128 0,-2-6 0 15,-1 1-144-15,0-1 0 0,3 0 0 16,3-1-1728-16,0-1-352 0,0-2-64 0,3-6-15440 15</inkml:trace>
  <inkml:trace contextRef="#ctx0" brushRef="#br1" timeOffset="-211719.57">4374 6888 15663 0,'0'0'1392'0,"-1"8"-1120"15,1 2-272-15,0 1 0 0,0-1 3520 0,1 2 640 16,0 0 128-16,2-1 16 0,-1 1-3024 0,2-1-592 15,3 0-128-15,1 1-32 16,1-2-2512-16,0 0-512 0</inkml:trace>
  <inkml:trace contextRef="#ctx0" brushRef="#br1" timeOffset="-211563.19">4405 6630 24879 0,'-15'-10'2208'0,"8"3"-1760"0,-1-3-448 0,0 0 0 0,2 0 1632 0,-1 0 240 0,2-1 48 0,1 2 16 16,0-4-1344-16,3 3-272 0,4 2-48 0,1 1-16 31,-4 7-2176-31,6-4-448 0,3 3-96 0</inkml:trace>
  <inkml:trace contextRef="#ctx0" brushRef="#br1" timeOffset="-211187.27">4610 6693 17503 0,'5'13'1552'0,"0"2"-1232"15,1 6-320-15,0 0 0 0,1 2 2176 0,-1 1 384 16,1-1 80-16,0 2 16 0,1-3-992 0,-1 0-192 16,1 1-32-16,-2-1-16 0,2-1-976 0,-1-2-192 15,-2-2-32-15,0 0-16 0,1 0-208 0,0-1 0 16,-1-6 0-16,-1-1 0 0,-3 2 0 0,-1-11 0 16,0 0 0-16,0 0 0 0,0 0-336 0,0 0 32 15,0-9 16-15,-1-1 0 0,-1 0 112 0,0-3 32 16,-2-4 0-16,1-1 0 0,2-2-192 0,1-2-48 15,0-4 0-15,1 0 0 16,2 1-400-16,2-1-96 0,-1 3-16 0,3 0 0 0,0 4 608 0,4 1 112 0,1-2 32 16,-1 6 0-16,2 5 688 0,2 2 144 0,-2 2 16 0,1 5 16 15,-1 2 176-15,0 5 16 0,-1 3 16 0,-2 3 0 16,-1 3 112-16,-2 0 32 0,-2 5 0 0,0-2 0 16,-1 2-272-16,-2 0-48 0,-2 0-16 0,-3 1 0 15,-2 3-224-15,-2-2-64 0,-1 1 0 0,1-1 0 16,0 1-448-16,-2-2 128 0,-1-5-128 0,-1 0 0 31,2-2-352-31,-3-3-112 0,2-3-32 0,-1-4 0 16,2-1-3008-16,1-8-592 0</inkml:trace>
  <inkml:trace contextRef="#ctx0" brushRef="#br1" timeOffset="-210827.65">4938 6373 11055 0,'0'0'976'0,"0"0"-784"15,2 11-192-15,-2 0 0 0,0 2 4224 0,1 4 784 16,0 3 176-16,2 5 16 0,0 2-2832 0,1 6-560 16,1 4-112-16,1 3-32 0,1 0-976 0,2 2-208 15,-3-1-32-15,4-3-16 0,1-3-144 0,4-3-32 16,0-2 0-16,2-6 0 0,1-1-256 0,2-3 0 16,0 0 0-16,-1-4 0 0,-1-3 0 0,2-3 0 15,1-1 0-15,-3-1 0 0,0-1 0 0,-1-4 0 16,-2-1 0-16,0-4 0 0,0 1 0 0,-2-5 0 15,0-1-160-15,-2-2 160 0,-3-1 0 0,0-1-176 16,0-1 176-16,-3-1-128 0,-1 2 0 0,0-5 0 16,-4 2 0-16,0 1 0 0,-1 1-96 0,-2-1-16 0,-1 1 0 0,-1-1 0 15,-2 3 240-15,0 3-144 0,-4 1 144 0,1 3-128 16,1 3 128-16,-1 3 192 0,1 3-32 0,1 2-16 16,2 1 160-16,2 4 16 0,3 0 16 0,2 4 0 15,2 1 128-15,4 1 32 0,5 0 0 0,4-2 0 16,2 0-192-16,3-1-48 0,2-3 0 0,3-3 0 15,2-3-256-15,2-3 0 0,1-3 0 0,4-5 0 32,2-3-1440-32,1-3-352 0,3-3-64 0</inkml:trace>
  <inkml:trace contextRef="#ctx0" brushRef="#br1" timeOffset="-210148.12">1643 8742 20271 0,'0'0'1792'0,"0"0"-1424"0,0 0-368 0,0 0 0 16,0 0 1152-16,8 1 144 0,2 3 48 0,4 0 0 16,3 8-496-16,3 4-80 0,-2 3-32 0,2 3 0 0,-2 2-112 0,1 2-32 15,0 0 0-15,-2-1 0 0,-3-3-368 0,-1-3-80 16,-1-2-16-16,-2-1 0 0,1-2 0 0,-4-1-128 15,-1-1 192-15,-4 0-64 0,0-4 48 0,-2-8 0 16,-3 6 0-16,-1-1 0 0,4-5 16 0,-8 2 16 16,0-4 0-16,1-2 0 0,-3-3-80 0,1-1-128 15,0-8 176-15,0 2-176 0,-1-7 0 0,-1-1 0 16,2-6-240-16,0-2 80 16,-2-2-336-16,4-1-64 0,-1-2-16 0,3 1 0 0,-1 0 320 0,2 0 64 15,3 2 16-15,1 0 0 0,3 4 176 0,1 4 128 16,0 6-128-16,2 4 176 0,2 3 272 0,1 5 64 15,0 3 16-15,2 3 0 0,0 3-32 0,1 2-16 0,0 3 0 16,0 2 0-16,-1 3-160 0,0 2-16 0,-2-2-16 0,-1 2 0 16,-2 2-288-16,-1 1 160 0,1 2-160 0,-2 0 128 31,-2 0-544-31,-1 0-112 0,-1 0-32 0,-1-2 0 16,-1-3-2640-16,-1 0-512 0</inkml:trace>
  <inkml:trace contextRef="#ctx0" brushRef="#br1" timeOffset="-209654.41">2046 8565 21535 0,'0'0'1920'0,"7"11"-1536"0,4 2-384 0,2 2 0 0,0 0 1600 0,0 1 256 16,-1 1 64-16,-1 0 0 0,0-1-512 0,-3-2-80 16,-1-1-32-16,1 1 0 0,0 1-592 0,-1-2-112 15,-3-2-16-15,-1 1-16 0,0-1-80 0,-2-2-16 16,-1-9 0-16,0 0 0 0,0 0-32 0,0 0-16 15,0 0 0-15,0 0 0 0,-6 1-80 0,-1-4-16 16,1-3 0-16,1-3 0 0,-1 0-160 0,2-7-32 16,1-1-128-16,-1 0 192 0,0 0-192 0,0-2 0 15,0-1 0-15,1 1 0 16,2-1-384-16,1 2-128 0,3 2-32 16,-1 2 0-16,2 2-96 0,0 3-32 0,0 1 0 0,1 2 0 0,0 2 224 0,-5 4 32 15,8-4 16-15,0 2 0 16,0 1-144-16,0 1-32 0,-8 0 0 0,10 3 0 15,2 1 112-15,1 2 16 0,0-2 0 0,0 4 0 16,-3 1 0-16,2 4 16 0,0 3 0 0,0 2 0 0,1 1 432 0,0 1 0 0,-2 0 0 0,1-1-128 16,0 1 128-16,0-2 0 0,-1 0 160 0,2-3-160 15,0 0 272-15,2-4-32 0,-2-2-16 0,0-1 0 16,-1-3 160-16,-2-1 48 0,2-3 0 16,-5-1 0-16,0-1 368 0,-2-3 80 0,0-3 16 0,-1-1 0 15,-1-2-64-15,0-2 0 0,-6-1 0 0,-1 0 0 16,-1 0-192-16,-2-2-32 0,1 0-16 0,-2-3 0 15,-1 1-272-15,-2 0-64 0,0 0-16 0,-1 0 0 16,-1 2-240-16,-1 0 176 0,1 2-176 0,-1-3 160 16,3 3-352-16,0 2-64 0,2 0 0 0,3 3-16 15,-1 2-2368-15,5 2-480 16,2 4-80-16,0 0-11312 0</inkml:trace>
  <inkml:trace contextRef="#ctx0" brushRef="#br1" timeOffset="-209325.86">2774 8541 23087 0,'0'0'1024'0,"0"0"208"0,0 0-976 0,0 0-256 16,0 0 0-16,0 0 0 0,-5 5 1824 0,-1 1 320 15,-4-1 64-15,1 1 16 0,0 2-816 0,1 0-144 16,1 1-48-16,-1-1 0 0,0 2-672 0,1 2-144 16,1 1-16-16,1-1-16 0,2 2-208 0,0 1-32 15,2-2-128-15,1 0 192 0,3 0-64 0,2-2-128 16,-1-1 176-16,2-1-176 0,2-1 304 0,0-2-48 15,1-2-16-15,0-1 0 0,2-2 32 0,0-2 16 0,4-3 0 0,-2-2 0 16,-3 1 80-16,1-5 16 0,-1-3 0 0,1 0 0 16,-4-6 0-16,1 0 0 0,0-3 0 0,-1-2 0 15,-2 1-112-15,-1-2-16 0,-2 0 0 0,0 1 0 16,-2-3-128-16,0 3-128 0,-2-1 192 0,-2 0-192 16,-1-1 224-16,0 3-64 0,-2 0-16 0,2 3 0 31,0-1-464-31,-3 2-112 0,-2 2-16 0,1 3 0 15,-1 1-2240-15,5 3-464 0,1 2-96 0,2 3-12320 0</inkml:trace>
  <inkml:trace contextRef="#ctx0" brushRef="#br1" timeOffset="-209060.28">2926 8467 23039 0,'5'26'1024'0,"-1"-10"192"0,2 1-960 16,2 2-256-16,0 1 0 0,1-1 0 0,1 1 1600 0,0-2 288 15,-1-1 48-15,1-1 16 0,4-2-656 0,-1-2-128 16,0-4-16-16,1-2-16 0,-1 1-560 0,-2-3-128 15,1-3 0-15,0-1-16 0,-1-3-64 0,3-1-16 16,-3-2 0-16,1-3 0 0,0-3-144 0,-3-2-16 16,-1-2-16-16,-3 2 0 0,0-2-176 0,-1 0 192 15,0 1-192-15,0-2 192 0,0-2-64 0,-3 1-128 16,-1 0 192-16,-1 1-64 0,-2 0 96 16,1 1 16-16,0 2 0 0,2 4 0 0,-2-1 144 0,-1 3 48 15,3 8 0-15,0 0 0 0,0 0-80 0,0 0-16 16,1 10 0-16,-1 1 0 0,0 4-144 0,4 0-16 15,3 3-16-15,1 2 0 0,1 1-160 0,0 4 0 16,1-2 0-16,2-2 0 16,1-1-816-16,1-1-32 0,1 1-16 0,0-5 0 15,1 1-1904-15,2-2-384 0,2-2-80 0</inkml:trace>
  <inkml:trace contextRef="#ctx0" brushRef="#br1" timeOffset="-208852.53">3649 8545 1839 0,'0'0'160'15,"-5"-9"-160"-15,-2-1 0 0,0-2 0 0,-3 0 5536 0,0 2 1072 0,0-1 224 0,-1 0 32 0,-1-3-3424 16,-1 1-688-16,0 0-144 0,2 3-32 0,0 2-1040 0,3 2-224 16,1 0-32-16,0 3-16 0,0 0-608 0,7 3-112 15,0 0-32-15,-2 8 0 0,1 3-288 0,1 5-64 16,2-2-16-16,3 5 0 0,2-1-144 0,-1 0 0 16,6 0 0-16,0 1 0 0,1-1-272 0,4-1-48 15,2-1 0-15,1-5 0 16,0-3-1760-16,0-1-352 0,1-3-80 0,0-2-8304 15,1-1-1648-15</inkml:trace>
  <inkml:trace contextRef="#ctx0" brushRef="#br1" timeOffset="-208665.17">3832 8128 4607 0,'-6'-30'400'0,"4"17"-400"0,-2-1 0 0,1 2 0 15,-2 3 3392-15,2 2 576 0,3 7 128 0,0 0 32 16,0 0-2144-16,0 0-448 0,3 12-64 0,2 5-32 15,2 4-560-15,2 4-112 0,1 1-32 0,2 4 0 16,0 2-464-16,1 3-80 0,0 3-32 0,0 0 0 16,1 1-160-16,1-2 0 0,-1 0 0 0,2 1 0 31,-2-1-1376-31,-1-3-304 0,-3-6-64 0</inkml:trace>
  <inkml:trace contextRef="#ctx0" brushRef="#br1" timeOffset="-208258.52">3929 8360 17503 0,'0'0'1552'0,"0"0"-1232"15,4-4-320-15,2-2 0 0,-1-5 1408 0,1 2 208 16,2 0 48-16,3 1 16 0,0-2-1136 0,1 1-224 16,1-2-64-16,0 2 0 0,0 2-256 0,0 4 128 15,-1-3-128-15,-2 4 0 0,-1 0 704 0,-1 2 16 16,0 2 16-16,-8-2 0 0,0 0 400 0,5 8 80 15,-1-2 0-15,-1 2 16 0,-1 0-256 0,0-2-48 16,-1 2-16-16,-1 0 0 0,0 0-576 0,0 0-112 16,-1-1-32-16,1-7 0 0,0 7-192 0,0-7 0 0,1 8 0 0,3-2 0 15,1-2-240-15,2 0 64 0,0 0 16 0,3 0 0 16,0 0-48-16,3 0-16 0,1 1 0 0,5 0 0 16,-1-1 64-16,1 1 16 0,2 2 0 0,1 1 0 15,-2-1 144-15,-2 1 0 0,-1-1 0 0,-1 1 0 16,-2-1 464-16,-1 1 176 0,0 0 48 0,-2 1 0 15,-3-1 576-15,-3 1 112 0,-3 2 32 0,-2 0 0 16,-2 1 64-16,-1 1 32 0,-1 0 0 0,-2 1 0 16,-3 1-608-16,-1-1-112 0,0-1-16 0,0 1-16 15,1 1-496-15,-3-1-80 0,-3 0-32 0,1 0 0 16,0-4-880-16,1-1-176 16,1 0-48-16,-2-6-20192 0</inkml:trace>
  <inkml:trace contextRef="#ctx0" brushRef="#br1" timeOffset="-207430.28">1707 5837 16575 0,'-3'-14'1472'0,"3"14"-1168"0,-1-8-304 0,1 2 0 0,1-2 1408 0,3 1 240 15,1 1 32-15,3 2 16 0,1 1-112 0,0 5-32 16,2 0 0-16,-2 3 0 0,1 3-464 0,2 1-112 16,0 3-16-16,-1 1 0 0,1 3-144 0,0-1-48 15,0 2 0-15,-2-2 0 0,0 2-352 0,0-2-80 16,-4 0-16-16,2-2 0 0,-2-2-144 0,1-3-48 16,-2 0 0-16,-1 0 0 0,-4-8-128 0,3 8 0 15,-3-8 0-15,0 0 0 0,0 0 0 0,0 0 128 16,0 0-128-16,0 0 192 0,-3-8-192 0,0-5 192 15,1-2-192-15,1 0 192 0,-1-6-192 0,2 0 0 16,0 0 0-16,0-1 0 0,2 0 0 0,-1 0 0 16,0 1 0-16,2 0 0 0,-1 3 0 0,2-2 0 15,0 5 0-15,0 0 0 0,0 4 128 0,-1 1 80 0,-2 3 32 0,-1 7 0 16,0 0 32-16,6 0 16 0,-6 0 0 0,7 6 0 16,1 5 16-16,0 2 0 0,-1 5 0 0,3-1 0 15,-1 2-96-15,1 2-16 0,-2 1 0 0,1-3 0 16,0-1-192-16,0 0 0 0,0-2 0 0,2-1 0 15,-1-3 0-15,2-3 0 0,0-2 0 0,-1-2 0 16,-3-1-272-16,0-3 48 0,-1-2 16 0,0-3 0 16,1-3-32-16,-1-2 0 0,-2-1 0 0,0-2 0 15,0-1 64-15,1-1 16 0,0-1 0 0,-2 0 0 16,0-2 0-16,-1 1 0 0,-1 2 0 0,0-2 0 16,-1 1 160-16,0 0-192 0,0 5 192 0,2-2-192 15,0 3 192-15,1 1 0 0,-1 2 0 0,1-1-128 16,0 1 128-16,-4 6-160 0,0 0 160 0,11 2-160 0,0 5-128 0,1 3-32 15,1 6 0-15,-1 2 0 16,0 2-320-16,-1 0-64 0,1 1 0 0,1 0-16 16,2-3-2096-16,0-1-400 0,1 0-96 0</inkml:trace>
  <inkml:trace contextRef="#ctx0" brushRef="#br1" timeOffset="-207263.82">2545 5767 2751 0,'-8'-13'256'0,"4"8"-256"0,-2-2 0 0,2 2 0 0,4 5 5328 0,0 0 1024 16,-6-4 208-16,6 4 32 0,0 0-3968 0,0 0-784 16,0 0-176-16,0 0-16 0,10 9-1328 0,0 2-320 15,2 0 0-15,2 1 0 0,2 1 144 0,1 1-144 16,1 2 192-16,-1 0-192 16,0-2-1504-16,0 0-416 0,0-1-64 0,0-1-10560 0</inkml:trace>
  <inkml:trace contextRef="#ctx0" brushRef="#br1" timeOffset="-206951.11">2434 5558 12895 0,'-4'-2'1152'0,"-1"-3"-928"0,-2 2-224 0,2-1 0 16,0-1 3136-16,0 1 576 0,-2 1 112 0,1 1 16 15,-1-2-2112-15,1-1-416 0,6 5-96 0,0 0 0 16,0 0-1088-16,0 0-128 0,0 0-176 0,0 0-8976 15,6-6-1792-15</inkml:trace>
  <inkml:trace contextRef="#ctx0" brushRef="#br1" timeOffset="-206763.61">2742 5517 25679 0,'0'0'1136'0,"0"0"240"0,-3 6-1104 0,4 3-272 16,3 2 0-16,3-1 0 0,2-1 1088 0,1 2 176 16,2 2 16-16,2 0 16 0,0 1-352 0,1 0-80 15,1 2-16-15,3 0 0 0,0-2-640 0,1 2-208 16,1-1 128-16,1 2-128 0,1-4 0 0,-1 0 0 0,-1 0 0 0,1-2 0 31,-1-2-2048-31,-2-3-304 0,1 0-64 0</inkml:trace>
  <inkml:trace contextRef="#ctx0" brushRef="#br1" timeOffset="-206591.86">3116 5463 31503 0,'-20'13'1392'0,"10"-2"288"0,-3 3-1344 0,-1 4-336 0,-1-1 0 0,0 4 0 15,-2 0 1504-15,-3 1 224 0,2 2 64 0,1 0 0 16,1 1-832-16,3 0-176 0,3-2-16 0,3-3-16 15,2-2-1472-15,2-1-304 0,2-3-48 0,2-2-10320 16,2-3-2048-16</inkml:trace>
  <inkml:trace contextRef="#ctx0" brushRef="#br1" timeOffset="-206388.75">3244 5255 24879 0,'-6'-17'2208'0,"5"11"-1760"15,1 6-448-15,0 0 0 0,0 0 2560 0,0 0 416 16,-2-5 96-16,2 5 0 0,0 0-1328 0,0 0-272 16,6 17-48-16,1 1-16 0,2 7-944 0,0 0-192 15,0 0-32-15,0 5-16 0,0 2-32 0,3 2 0 16,0 0 0-16,1 0 0 16,-2 1-2064-16,1 2-432 0,0 2-64 0,-2-3-14144 0</inkml:trace>
  <inkml:trace contextRef="#ctx0" brushRef="#br1" timeOffset="-205918.09">3248 5652 21183 0,'0'0'944'0,"0"0"192"0,-7-6-912 0,2 2-224 0,1-3 0 0,4 7 0 16,0 0 2848-16,0 0 528 0,5-8 96 0,3 3 32 15,2 1-2224-15,2 2-432 0,2-1-80 0,2-1-32 16,4 0-736-16,2-2 0 0,0-1-240 0,1 2 64 15,1 1-64-15,-1 0-16 0,-2-1 0 0,1 0 0 16,-1 0-160-16,-2 1-32 0,-3 0-16 0,-1 0 0 0,-2 1 304 0,-1 1 160 16,-3-1-160-16,-1 2 160 0,-8 1 0 0,0 0 0 15,6 1 0-15,-6-1 0 0,0 0 160 0,0 0-160 16,0 0 128-16,5 8-128 0,-5-8 240 0,3 10-48 16,-2-1 0-16,0 2 0 0,1 1 256 0,0-1 32 15,2-3 16-15,2 3 0 0,-1 0-240 0,1-2-64 16,1 1 0-16,2-1 0 0,1 0-16 0,2-1-16 15,1-2 0-15,1 1 0 0,1-3-160 0,0-1 0 16,0 0 0-16,-1-3 128 0,-1-3-128 0,0 2 0 16,-1-3 0-16,-2 0 0 0,-1-1 0 0,1 0 0 15,-3-2 144-15,1 1-144 0,0-2 176 0,-3-2-48 16,-1-3 0-16,-1 1 0 0,-1 1 64 0,0 2 0 0,-1 3 0 0,0-3 0 16,1 1-192-16,-2 0 0 0,-2-1 0 0,1 2 0 15,-2 2 256-15,3 5 32 0,0 0 0 0,0 0 0 16,0 0-464-16,0 0-80 0,0 0-32 0,0 0 0 31,0 0-208-31,0 0-32 0,3 9-16 0,2 0 0 16,2 2-1632-16,1 2-320 0,1-1-64 0,0-1 0 15,-1 0-528-15,-1-2-112 0,0 1 0 0</inkml:trace>
  <inkml:trace contextRef="#ctx0" brushRef="#br1" timeOffset="-205386.47">4131 5397 8287 0,'0'0'736'0,"2"7"-592"16,-1 5-144-16,2 3 0 0,2 2 4256 0,-1 1 816 15,1-1 176-15,0 0 16 0,2 2-2736 0,1-2-544 16,-2 3-128-16,2-5 0 0,-2 1-848 0,1 0-176 16,-2-5-16-16,0 0-16 0,-1-1-528 0,2-1-96 15,-3-2-32-15,0-1 0 0,-3-6 48 0,0 0 0 16,0 0 0-16,0 0 0 0,0 0 208 0,0 0 48 15,0 0 16-15,0 0 0 0,-8-5-224 0,2-1-48 16,-2-3-16-16,3-1 0 0,1 1-176 0,-1-1 0 16,-1-3 0-16,1 0 0 0,-1 1-224 0,2-1 80 15,1-1 16-15,2-2 0 16,2-1-512-16,2 4-112 0,2 5-16 0,1 2 0 0,-2-3 528 0,3 3 112 0,1 4 128 0,3 0-208 16,0 2 80-16,2 3 128 0,1 2-208 0,2 1 80 15,1-1-48-15,-2-4 0 0,1 0 0 0,1 1 0 16,0 0 176-16,1-2 176 0,2-2-48 0,-2 0 0 15,0 1-128-15,-1 0-176 0,-1-6 48 0,0 1 0 16,-2 0 128-16,-2 0 192 0,-3-2-32 0,0 0-16 16,-1-1-144-16,0 0 0 0,-2 1 0 0,-1-2 0 15,-1 1 0-15,-1 0 0 0,-1-1 0 0,1 0 0 16,-2 0 0-16,1-1 0 0,-2 2 0 0,-2 1 128 16,0-2-128-16,-1 3 0 0,0 2 0 0,3 5 0 15,-3-3 320-15,3 3 144 0,-7 0 32 0,2 4 0 0,1 3 16 16,1 2 16-16,1 3 0 0,2-2 0 0,1 3-176 0,2 0-32 15,2 0-16-15,3 2 0 0,2 0-304 0,2-3 0 16,1 0 0-16,2-3 0 0,1 1 0 0,4-1-144 16,2-1 144-16,4 0-128 15,0 0-416-15,1-2-80 0,1 0-16 0,0 0 0 16,1-2-3312-16,-2-1-656 0,28-5-144 0,-16 1-32 0</inkml:trace>
  <inkml:trace contextRef="#ctx0" brushRef="#br1" timeOffset="-205089.61">5318 5274 27983 0,'0'0'1232'0,"0"0"272"0,-9-1-1200 0,0 0-304 0,-1 1 0 0,3 1 0 16,-5 1 912-16,1 4 128 0,1 1 32 0,0 5 0 16,1 0 96-16,1 2 32 0,1 2 0 0,3 2 0 15,0-2-752-15,4 1-128 0,3-3-48 0,1 2 0 16,4 5-48-16,2-4-16 0,3-2 0 0,1-2 0 15,1-2-208-15,0-1 176 0,1-3-176 0,2-2 160 16,1-1 16-16,-2 0 0 0,-3 0 0 0,0-6 0 16,1-3 64-16,-4-3 16 0,0-1 0 0,-2 0 0 15,-3-3 48-15,1-1 16 0,-1-4 0 0,-2 2 0 16,-1-1-128-16,-3 0 0 0,-1 1-16 0,-2-1 0 16,-1 2-176-16,-1-3 0 0,-2 1 0 0,-2 0 0 15,-2 3-448-15,-2-2 48 0,-3-1 0 0,-9-6 0 16,2 1-1584-16,2 4-320 0,1 0-64 0,7 8-8032 15,0 1-1600-15</inkml:trace>
  <inkml:trace contextRef="#ctx0" brushRef="#br1" timeOffset="-204822.55">5603 5032 23327 0,'11'-9'1024'0,"-6"2"224"0,2-3-992 0,-1-5-256 15,-1 0 0-15,0-1 0 0,-1-2 1408 0,-1 2 224 0,-2-1 48 0,-1 4 16 16,-1-1-480-16,-3 1-80 0,0 1-32 0,-1 3 0 15,-2 1-400-15,1 1-96 0,-2 4-16 0,2-1 0 16,-2 4-16-16,1 1 0 0,2 2 0 0,0 3 0 16,0 3-368-16,1 3-80 0,0 4 0 0,1 2-128 15,2 3 128-15,2 3-128 0,0 3 0 0,3 3 0 16,0 2 0-16,4 2 0 0,0 1 0 0,2 2 0 16,2-3 0-16,1-2 0 0,0-3 0 0,0-2 0 15,2-2 0-15,-1-1 0 0,-1-2 0 0,0-3 0 16,0-1-304-16,0-1-64 0,-1-1-16 0,1 4 0 15,-7-5-1456-15,0-3-288 16,-6-12-64-16,0 8-11888 0</inkml:trace>
  <inkml:trace contextRef="#ctx0" brushRef="#br1" timeOffset="-204650.73">5538 5300 11055 0,'-5'-10'976'0,"5"10"-784"0,0 0-192 0,-1-5 0 0,2-5 5472 0,2 3 1056 16,0-4 192-16,3 5 64 0,-1-1-4128 0,1-1-816 15,2 2-176-15,4 1-16 0,1 1-624 0,3-2-112 16,1 3-16-16,3-1-16 0,3-5-640 0,3 2-240 16,4 2 176-16,2-2-176 0,4-2 0 0,0-1 0 15,2-1 0-15,0 2-13280 16,-4-4-2592-16</inkml:trace>
  <inkml:trace contextRef="#ctx0" brushRef="#br1" timeOffset="-158424.28">5536 8264 27647 0,'-7'0'2448'0,"-1"0"-1952"0,0 0-496 0,1 0 0 0,0-7 1648 0,7 7 224 15,0 0 48-15,0 0 16 0,3-6-720 0,3-4-128 16,5 0-48-16,2 0 0 0,1-1-320 0,3 2-64 15,3-1-16-15,3-1 0 0,2 2-512 0,2 0-128 16,3 1 0-16,3 2 0 16,3-5-1072-16,-1 2-240 0,-1 1-48 0,0 0-9856 15,-3 2-1968-15</inkml:trace>
  <inkml:trace contextRef="#ctx0" brushRef="#br1" timeOffset="-158016.62">6277 7693 3679 0,'0'0'320'0,"0"0"-320"0,0 0 0 0,-1 7 0 15,2 6 5728-15,3 3 1072 0,2 1 224 0,1 3 32 16,4 3-4688-16,2 3-960 0,0 3-176 0,1 2-32 16,2 3-368-16,-1 2-80 0,2-3-16 0,2 0 0 15,-4-2-528-15,1-1-208 0,-3-4 176 0,0-3-176 16,-1 0 128-16,-3-3-128 0,-1 0 0 0,0 0 0 15,-3-3 0-15,0-2 0 0,-1 0 0 0,-2-2 0 16,0-4-272-16,-1-2 48 0,-1-7 16 0,0 0 0 16,0 0-176-16,0 0-16 0,0 0-16 15,-6-2 0-15,0-6-80 0,1-2-16 0,0-2 0 0,1-2 0 16,0-3-64-16,3-3 0 0,-2-2-16 0,3 1 0 0,3-1 448 0,1 1 144 16,2 1 0-16,3 4 0 0,2-4 304 0,2 6 160 15,4 2 48-15,1 3 0 0,0 1 80 0,2 3 32 16,1 1 0-16,0 2 0 0,-3 2-32 0,0 0 0 15,0 2 0-15,-1 2 0 0,-1 1 112 0,-3 3 0 16,-3 3 16-16,-2 0 0 0,-3 2-352 0,-3 3-80 16,-4-1-16-16,-1 3 0 0,-4-1-80 0,-1 3 0 15,-1-3-16-15,-1 1 0 0,-3-1-176 0,0 0 0 16,-2 0-192-16,2-4 192 16,0-4-2000-16,3 0-288 0,-1-1-48 0,3-4-8096 0,2-4-1600 15</inkml:trace>
  <inkml:trace contextRef="#ctx0" brushRef="#br1" timeOffset="-157688.46">7080 7947 9215 0,'0'0'816'0,"0"0"-656"0,-6 6-160 0,-1 3 0 16,1 1 4688-16,-2 0 912 0,0 0 176 0,-1 3 48 15,1 3-3328-15,-2-2-640 0,-1 1-144 0,2-2-32 16,2-1-1040-16,-1-3-224 0,1 0-32 0,2 2-16 15,2 0-368-15,2-1 0 0,-2 1 0 0,2 1 128 16,1-6-128-16,0-6 0 0,0 0 0 0,0 0 0 0,8 4 0 0,1-1 0 16,2-2 0-16,0-2 0 0,0-5 0 0,2 0-128 15,-2-2 128-15,1-4 0 0,-3 1 0 0,0-3 0 16,-1-1 0-16,1 2 0 0,1 0 160 0,-3 0 16 16,0 1 0-16,-2 3 0 0,-1 1 144 0,0 2 16 15,-4 6 16-15,0 0 0 0,0 0 48 0,0 0 16 16,0 0 0-16,0 0 0 0,0 0-192 0,1 10-32 15,1-1-16-15,-4 2 0 0,2 0 48 0,3 1 16 16,2-2 0-16,2 1 0 16,-1 1-2656-16,2-2-528 0,1-1-96 0,3 0-7664 15,-1-1-1536-15</inkml:trace>
  <inkml:trace contextRef="#ctx0" brushRef="#br1" timeOffset="-157295.72">7453 8011 22575 0,'0'0'992'0,"-4"-10"224"0,-1-1-976 0,-1-1-240 0,0-1 0 0,-1 1 0 15,-2 2 1920-15,-1-1 352 0,0 1 64 0,0 1 16 16,-1 0-896-16,1 2-176 0,-1 2-48 0,2 1 0 16,0 3-832-16,1 3-160 0,2 5-48 0,0 2 0 15,4 3-192-15,2 2 0 0,1 3 0 0,2 3 0 16,2 0 0-16,3 3 0 0,4-1 0 0,3-1 0 16,3 0 0-16,3-3 0 0,1 0 0 0,3-6 0 15,-1-1 0-15,-1-4 0 0,-1-3 0 0,-2-1 0 16,-2-6 208-16,0-1 0 0,-1-1 0 0,-1-4 0 0,-2-4 288 0,-2-3 48 15,-3-1 16-15,0-5 0 0,-1-2-176 0,-1 0-16 16,-2-2-16-16,-3-3 0 0,-2-2-144 0,-1-1-16 16,-1-2-16-16,-2-1 0 0,0-1 16 0,-1-2 0 15,-2 1 0-15,-2-3 0 0,-3 1 32 0,-2-2 16 16,1 5 0-16,0 1 0 0,-3 1-240 0,2 4 176 16,1 2-176-16,2 6 160 0,2 4-160 0,3 6 0 15,0 6 0-15,6 6 128 0,0 0-128 0,0 12 128 16,3 8-128-16,4 6 128 0,2 4-128 0,1 4 0 15,2 4 0-15,1 4 0 0,1 0 0 0,2 2 0 16,2 0 0-16,3 2 0 16,-1 0-656-16,-1 0-224 0,1-3-32 0,-1-1-11296 0,1 0-2256 0</inkml:trace>
  <inkml:trace contextRef="#ctx0" brushRef="#br1" timeOffset="-156951.72">6045 8917 8287 0,'-4'-11'736'0,"2"-2"-592"16,-1-2-144-16,2 3 0 0,0 3 4736 0,-1-2 896 16,0 5 192-16,2 6 48 0,0 0-2864 0,0 0-576 15,-7 4-128-15,1 5 0 0,0 6-768 0,1 8-160 16,1 4-32-16,2 6 0 0,0 3-848 0,1 3-176 16,1 3-48-16,1 1 0 0,2 0-144 0,2 1-128 15,3 2 192-15,2-2-192 0,1-1 0 0,1-1 0 16,-1-2 0-16,4-3 0 15,2-4-672-15,1-3-144 0,3-3-16 0,0-4-16 16,1-3-2096-16,1-1-432 0,1-3-80 0</inkml:trace>
  <inkml:trace contextRef="#ctx0" brushRef="#br1" timeOffset="-156264.24">6493 8867 18431 0,'0'0'816'0,"-4"-6"160"0,0 2-784 0,4 4-192 0,0 0 0 0,0 0 0 0,-7-5 2928 0,7 5 528 16,0 0 128-16,0 0 0 0,-4 7-1616 0,2 4-336 16,0 3-64-16,4 6-16 0,0 3-896 0,2 5-176 15,3 3-32-15,1 3-16 0,-1 1-304 0,2 3-128 16,1 2 128-16,0 2-128 0,2-3 0 0,1 1-304 16,0-3 48-16,-1-1 16 15,-2 1-2400-15,-1-5-496 0,-1 0-80 0</inkml:trace>
  <inkml:trace contextRef="#ctx0" brushRef="#br1" timeOffset="-155889.1">6525 9390 11967 0,'-6'-20'528'0,"3"11"112"0,-1-4-512 0,0 2-128 0,2-3 0 0,0 1 0 16,4 0 3776-16,0-2 704 0,1-1 160 0,1 0 32 16,1 0-3040-16,3 1-608 0,2 2-112 0,2 0-16 15,1 0-704-15,0 1-192 0,-1-1 0 0,-1 3 0 16,0 1 0-16,-1 1 0 0,1 3 0 0,-1 1 0 15,-1 0 240-15,-9 4-32 0,0 0 0 0,8 2 0 16,-8-2-208-16,7 8 128 0,-2 0-128 0,-1 3 0 16,-2 0 160-16,0 2-160 0,-2 2 160 0,0 0-160 15,0 5 128-15,1-3-128 0,0 0 0 0,3 1 144 16,1 3-144-16,2-3 0 0,-1 2 0 0,4-2 0 16,0-1 0-16,0-3 0 0,3-1 0 0,-1-1 0 15,0-4 0-15,1-3 0 0,1-2 0 0,-1-3 0 16,0-3 144-16,-2 0 160 0,-2-3 16 0,-3-1 16 15,0-4 160-15,-2-1 16 0,-2-4 16 0,-1 1 0 0,-4-2-160 0,-4-2-48 16,-2 2 0-16,0-1 0 0,-2-1-144 0,-2-1-48 16,-2 2 0-16,0 0 0 0,2 1-304 0,2 2-64 15,-1 1-16-15,3 2 0 16,1 2-1392-16,3 3-272 0,1-1-64 0,4 8-7792 16,1-5-1552-16</inkml:trace>
  <inkml:trace contextRef="#ctx0" brushRef="#br1" timeOffset="-155623.41">7013 9227 25279 0,'6'21'1120'0,"-2"-9"224"0,0 6-1072 0,1-3-272 16,-2 2 0-16,-2 0 0 0,0 0 1456 0,2 0 224 0,1-1 48 0,0 1 16 15,1-3-720-15,-2-2-128 0,-1-4-48 0,-2-8 0 16,0 0-544-16,0 0-112 0,0 0-32 0,0 0 0 16,7-4-32-16,-1-4 0 0,-2-4 0 0,0-2 0 15,-3-4-128-15,2-2 0 0,0-2 0 0,-2-1 0 16,-1 0 0-16,1-1 0 0,1 0 0 0,-1 2 0 15,2 2 0-15,0 1 0 0,3-1 0 0,-2 3 0 16,-2 0 192-16,2 4-32 0,1 3-16 0,2 3 0 16,-1 5-144-16,-6 2 0 0,0 0 144 0,8 9-144 15,0 5 0-15,-2 6 144 0,2 1-144 0,0 3 0 16,1 4 0-16,2 2 0 0,-1 0 0 0,2 0 0 31,1 0-1872-31,0-3-336 0,1-2-64 0,2-6-11616 0</inkml:trace>
  <inkml:trace contextRef="#ctx0" brushRef="#br1" timeOffset="-155324.78">7496 9149 21183 0,'-22'-5'1888'0,"12"5"-1504"0,-5 0-384 0,1 0 0 0,-2 0 2128 0,2 0 368 16,-2 0 64-16,3 0 0 0,2-2-1312 0,2 2-272 15,2 0-48-15,1 3-16 0,6-3-576 0,0 0-112 16,0 0-32-16,0 0 0 0,7 6-384 0,5 0-64 15,2-1-32-15,5-3 0 16,0 4-128-16,5-1-32 0,2 1 0 0,0 1 0 0,-1-2 192 0,-1 0 48 16,0 2 0-16,-1-1 0 0,-1 1 208 0,-2-1 0 15,-3 2 0-15,-4 1 0 0,-1-2 832 0,-3 3 176 0,-3 2 16 16,-2 2 16-16,-2-1 576 0,-4 3 112 16,-3 1 32-16,-4 1 0 0,-3 0-544 0,1 1-96 0,-4-1-32 0,0 0 0 15,-2 1-640-15,-2-1-128 0,2-3-16 0,0-2-16 16,2-2-448-16,0-2-96 0,1-1 0 0,1-4-13248 15,0-4-2656-15</inkml:trace>
  <inkml:trace contextRef="#ctx0" brushRef="#br1" timeOffset="-154684.12">8421 9120 22111 0,'0'0'1968'0,"0"0"-1584"0,0 0-384 0,0 0 0 15,0 0 1104-15,0 0 144 0,0 0 32 0,0 0 0 16,-3-4-160-16,3 4-32 0,0 0 0 0,-6 4 0 16,-1 1-272-16,2 2-64 0,0 1-16 0,1 3 0 15,1 1-480-15,2 1-112 0,2 0-16 0,2 0 0 16,-1-1-128-16,4-2 0 0,0 1 0 0,4-1 0 0,4 1 0 0,1-2 0 15,2 0 0-15,1-1 0 0,2-2 0 0,-2-1 0 16,0-1 0-16,-1-1 0 0,-1-3 0 0,-3-1 160 16,-1-1-16-16,-3 0 0 0,0-2 304 0,-4-3 48 15,-1-2 16-15,-1 0 0 0,-3 3 0 0,-2-5 16 16,-3-2 0-16,-5 0 0 0,-1 3-192 0,-2-1-32 16,-1 1-16-16,-3 1 0 0,-4 1-112 0,2-1-32 15,-1 2 0-15,3 2 0 0,3 0-144 0,2 0 0 16,3-1 0-16,2 2 0 0,2 2-336 0,4-5-48 15,1 2-16-15,16-3-7248 16,1 0-1440-16,1 1-304 0</inkml:trace>
  <inkml:trace contextRef="#ctx0" brushRef="#br1" timeOffset="-154480.96">8910 8751 4607 0,'-3'-8'400'0,"-2"0"-400"0,-4 1 0 0,0-1 0 16,-1 0 4560-16,-1 0 832 0,-2-4 176 0,0 3 16 15,0 3-2784-15,1 1-560 0,0 1-128 0,2 0 0 16,1 2-736-16,1 4-144 0,1 2-16 0,2 1-16 16,1 1-496-16,4 6-112 0,3 1-16 0,1 4 0 15,-1 7-432-15,4 3-144 0,1 3 0 0,2 3 0 16,2 0 0-16,2 3 0 0,2 0 0 0,1 3 0 16,2-2 0-16,-2-1-304 0,-1-2 48 0,0-3 0 15,-1 1-1776 1,1-4-336-16,0 0-80 0,-3-3-11936 0</inkml:trace>
  <inkml:trace contextRef="#ctx0" brushRef="#br1" timeOffset="-154340.42">8843 9091 31391 0,'-10'-14'1392'0,"7"9"272"0,-1-2-1328 0,3 1-336 16,1 6 0-16,0 0 0 0,4-7 1072 0,2 2 144 15,5 0 16-15,3 0 16 0,2-1-544 0,2 1-128 16,2 1 0-16,4-2-16 0,6-1-560 0,2 1-144 15,3-3-16-15,0 2 0 16,-1 2-2464-16,1-2-480 0</inkml:trace>
  <inkml:trace contextRef="#ctx0" brushRef="#br1" timeOffset="-154121.49">9867 8691 38239 0,'-11'7'832'0,"-1"-1"192"0,1 7 16 0,-4 2 48 0,1 0-880 0,1 2-208 0,0 3 0 0,2-2 0 15,2 2 768-15,3 2 128 0,2 0 0 0,4 1 16 16,0-1-912-16,4 1 0 0,2-2 0 0,3-1 0 16,3 1-1728-16,3-1-240 15,0-2-32-15,3-2-16 0,2-3-1632 16,1-3-320-16,1-1-64 0,-1-5-6992 0</inkml:trace>
  <inkml:trace contextRef="#ctx0" brushRef="#br1" timeOffset="-153887.03">10151 8914 25279 0,'0'0'560'0,"0"0"112"0,-7-5 32 0,-1 0 0 0,-1 2-576 0,-2 2-128 16,-1-3 0-16,1 3 0 0,2 2 1600 0,0 3 272 16,0-3 64-16,2 4 16 0,2 2-992 0,1 1-208 15,2 1-48-15,2 0 0 0,1 0-528 0,4 1-176 16,2 2 0-16,2 0 0 0,3-2 0 0,2 1 0 15,3-3-192-15,1-1 48 0,0 0 144 0,1-1 0 16,2-2 0-16,-3-1 0 0,-3-2 0 0,0-1 192 16,-2-1-32-16,-1-2-16 0,-2-1 304 0,-3 2 64 15,-2-3 16-15,-1-1 0 0,-4 6-48 0,1-7-16 16,-1-1 0-16,1 0 0 0,-2 0-288 0,-2 0-176 16,-2-3 192-16,0-1-192 15,-2 1-1584-15,-2-2-416 0,0 0-96 0</inkml:trace>
  <inkml:trace contextRef="#ctx0" brushRef="#br1" timeOffset="-153683.96">10282 8459 27647 0,'0'0'1216'0,"-3"8"256"0,-1 4-1168 0,1 2-304 0,0 2 0 0,2 2 0 15,0 1 2128-15,-1 4 368 0,1 1 80 0,1 4 16 16,3 2-1200-16,2 2-240 0,0 2-64 0,4-1 0 15,-1 1-832-15,1-7-256 0,2-1 0 0,2 0 128 0,1-5-416 0,2 1-80 16,1-5-16-16,0-2 0 16,0-4-2432-16,0 0-480 0,-1-3-96 0,0-3-10800 15</inkml:trace>
  <inkml:trace contextRef="#ctx0" brushRef="#br1" timeOffset="-153324.5">10550 8747 20271 0,'0'0'1792'0,"0"0"-1424"15,0 0-368-15,0 0 0 0,-7 3 2464 0,1 2 416 16,0 2 96-16,3 2 16 0,0 0-896 0,0 3-176 16,2-1-48-16,2 4 0 0,1 0-912 0,0 2-176 15,3 3-32-15,1-3-16 0,0 0-448 0,1-2-96 16,-1 0 0-16,2-4-16 0,4-1-176 0,-1-3 128 16,1 1-128-16,0-1 128 0,1-3-128 0,0 0 0 0,0-4 0 0,-1-2 0 15,-3 0 0-15,0-2 0 0,1 0 0 0,-2-3 0 16,-1-4 0-16,-1 0 0 0,2-1 128 0,-1-1-128 15,-2 2 0-15,-1-2 0 0,0-2 144 0,-2 1-144 16,1-2 128-16,-2 2-128 0,1 0 128 0,-2 2-128 16,0 3 368-16,1 2 0 0,-1 7 0 0,0 0 0 15,0 0 144-15,0 0 48 0,0 0 0 0,0 0 0 16,0 0-368-16,1 8-64 0,2 4 0 0,2-2-128 16,0 2 0-16,2 2 0 0,1-1 0 0,2-2 0 31,-1 2-608-31,2-3-80 0,-1 1-16 0,2-1 0 0,-1-2-2224 15,1-2-448-15,0 0-80 0,0-1-12096 0</inkml:trace>
  <inkml:trace contextRef="#ctx0" brushRef="#br1" timeOffset="-152855.58">11035 8655 31727 0,'-6'15'1408'0,"4"-6"288"0,-1 3-1360 0,2-1-336 16,0 2 0-16,-1 2 0 0,2 4 704 0,0-1 80 15,2-1 16-15,-1 0 0 0,3 0 480 0,0-2 80 16,1 0 32-16,1 0 0 0,1-4-1120 0,1-1-272 16,0-1 0-16,-1-2 0 0,1-5 0 0,0 2-144 15,0-4 16-15,0 0 0 0,-2-2 128 0,1-1 0 0,-7 3-144 0,6-6 144 16,1-2-288-16,-1-4 16 0,0 0 0 0,-1 1 0 16,-1-3 80-16,0 3 0 0,-3-6 16 0,2 0 0 15,-1 3 176-15,1-1 0 0,-1 1 0 0,1 5 0 16,-2 0 0-16,1 1 0 0,-2 8 0 0,0 0 0 15,0 0 400-15,0 0 16 0,9 2 0 0,0 2 0 16,-1 3-128-16,-2 3-32 0,-1-1 0 0,1 3 0 16,-1 0 0-16,1 1-16 0,0-1 0 0,-3 3 0 15,1-3-48-15,0 1-16 0,-1-1 0 0,2-2 0 16,-1-1-48-16,1-1 0 0,0-1 0 0,-1-1 0 16,-4-6-128-16,0 0 128 0,7 3-128 0,1-6 128 15,-2-1-128-15,1-2 128 0,1-6-128 0,-2 0 128 16,-1 1-128-16,0-3 0 0,2-1 0 0,-2-1 0 15,0 2 0-15,1 1 0 0,-1 1 0 0,1 2 0 16,0 2 272-16,-1 1 128 0,0 2 32 0,-5 5 0 0,7-4 160 16,0 4 48-16,1-2 0 0,0 4 0 0,0 2-16 0,1 5 0 15,0-1 0-15,0 2 0 0,2 2-368 0,-2-1-64 16,0 2 0-16,0 1-16 0,1 0-176 0,1 2 0 16,-1 0 0-16,1-3 0 15,-1 1-2080-15,2-2-400 0,-2-2-80 0</inkml:trace>
  <inkml:trace contextRef="#ctx0" brushRef="#br1" timeOffset="-152213.52">11823 8716 5519 0,'0'0'240'0,"0"0"64"0,0 0-304 0,0 0 0 15,0 0 0-15,0 0 0 0,0 0 4784 0,0 0 896 16,0 0 176-16,0 0 32 0,0 0-3136 0,8 5-640 16,-1 0-128-16,-1 3-32 0,1 0-1040 0,-2 2-208 0,0 5-32 0,0 2-16 15,-1 0-80-15,-1 2-32 0,0-2 0 0,-2 3 0 16,0-1-208-16,0 0-32 0,2-4-16 0,-2 0 0 16,2-2-160-16,0-3-128 0,-3-10 192 0,4 7-192 15,-4-7 0-15,0 0 0 0,0 0 0 0,7-4 0 16,0-3-256-16,-1-1 64 0,0-6 0 0,-1 0 0 15,0-3 16-15,0 0 16 0,0 0 0 0,-1-3 0 16,3 3 160-16,1-2 0 0,1 2 0 0,0-3 0 16,-3 3 208-16,2 2-16 0,0 0-16 0,1 5 0 15,0 1 128-15,-1 3 16 0,0 5 16 0,1 1 0 16,2 1-144-16,-1 6-16 0,0 2-16 0,2 2 0 16,1 0-160-16,0 1-144 0,2 0 144 0,-1 1-208 15,2 1-1280-15,2 0-256 16,3-1-48-16,1-1-9024 0,3-5-1792 0</inkml:trace>
  <inkml:trace contextRef="#ctx0" brushRef="#br1" timeOffset="-152026.03">12672 8381 26719 0,'-2'-5'2368'0,"-1"-1"-1888"15,-1 1-480-15,0 1 0 0,4 4 2176 0,0 0 320 16,0 0 80-16,0 0 16 0,-1 7-1056 0,1 6-192 15,1 5-64-15,3 6 0 0,4-1-816 0,2 6-160 16,2 2-48-16,1 3 0 0,1 1-256 0,3 3 0 16,3 1 128-16,1 1-128 0,-2-2 0 0,1 0 0 15,2-1 0-15,-1-1 0 16,0-1-2048-16,-2-1-304 0,-2-1-64 0,-1-3-13600 0</inkml:trace>
  <inkml:trace contextRef="#ctx0" brushRef="#br1" timeOffset="-151853.97">12750 8773 33231 0,'-18'-9'1472'0,"12"5"304"0,-2-1-1424 0,1 0-352 0,2 2 0 0,0-1 0 15,0 2 1616-15,5 2 256 0,0 0 48 0,0 0 16 16,0 0-816-16,0 0-160 0,0 0-48 0,11 0 0 16,2 0-912-16,3-4 0 0,2 1 0 0,3-1 0 15,0-2-896-15,2-1-64 16,4 1-16-16,-3-5 0 0,1 2-2848 0,-1 0-560 0</inkml:trace>
  <inkml:trace contextRef="#ctx0" brushRef="#br1" timeOffset="-151728.98">13089 8691 22111 0,'0'0'976'0,"-1"7"208"0,-2 3-944 16,2 3-240-16,1 3 0 0,0 1 0 0,1 0 2288 0,2-2 400 16,1 2 96-16,-1 0 16 0,-2-1-1616 0,1-2-320 15,2-1-64-15,3-2-16 16,-2-2-1184-16,0-3-240 0,-5-6-64 0,7 4-9248 15,-7-4-1856-15</inkml:trace>
  <inkml:trace contextRef="#ctx0" brushRef="#br1" timeOffset="-150992.78">13115 8524 911 0,'0'0'0'0,"0"0"0"0,0 0 0 0,0 0 0 0,0 0 0 0,0 0 0 15,0 0 5424-15,6 9 992 0,-1 1 208 0,1 3 32 16,2 4-4512-16,0 1-912 0,0 0-176 0,2 4-32 15,1-2-464-15,0 2-96 0,0 3-16 0,-1-3 0 16,2 1 192-16,-2 1 16 0,0-2 16 0,-1-1 0 16,0-3-304-16,-1-1-64 0,-2-1-16 0,3-3 0 15,-1 0-128-15,-1-5-32 0,-2-1 0 0,0 0 0 16,-5-7-128-16,7 1 192 0,-1-2-192 0,-6 1 192 31,7-7-592-31,-2 0-112 0,-1-1-32 0,0-5 0 16,-2-2-240-16,1-2-48 0,-2-2-16 0,2-2 0 0,-2 0 464 0,0 0 80 0,1-1 32 0,-2 1 0 15,-2 3 272-15,2 1 144 0,-1 3-16 0,4-2 0 0,1 4 352 0,-1 4 64 16,0 3 16-16,-3 5 0 0,0 0 256 0,0 0 48 16,8 7 16-16,0 2 0 0,1 3 80 0,-1 1 0 15,-3 1 16-15,1 2 0 0,2-3-272 0,-1 0-48 16,-1 0-16-16,1 1 0 0,-1 0-240 0,1 1-48 16,-3-2-16-16,0-3 0 0,-2 1-336 0,2-3 144 15,4-2-144-15,-1-2 0 0,-7-4 0 0,6 1-192 16,1-2 0-16,0-3 0 15,0-2-576-15,2-2-128 0,-1-7 0 0,-2 2-16 32,0 0 64-32,-1 0 16 0,0-2 0 0,0-1 0 0,-1-1 448 0,0 0 112 0,0 0 16 0,-1 0 0 0,-1 0 256 0,1 0 0 0,-1 2 0 15,1-1 0-15,-2 4 0 0,1 3-128 0,-1 3 128 0,-1 6 0 16,0 0 128-16,0 0 144 0,3 9 32 0,-1 2 0 16,-1 3 432-16,2 1 96 0,1-1 0 0,0 2 16 15,2 1-64-15,2-1-16 0,1-2 0 0,-1 2 0 16,0-5-320-16,1 1-80 0,3-1-16 0,1-1 0 15,0-1-64-15,1-1-16 0,2-3 0 0,-2 2 0 16,1-3-272-16,-1 0 0 0,0-3 0 0,-1-1-144 16,-1-1 144-16,0-3 0 0,-2 0 160 0,1-3-160 15,-2 2 176-15,0-2-176 0,0 0 192 0,-2-2-192 16,-2-2 0-16,-3 1 0 0,0-1 0 0,-2 1 0 16,0-3 0-16,-2 1 0 0,-2 2 0 0,-1 0 0 15,-1 3 0-15,-1-1 0 0,-1 3-128 0,1 2 128 0,-3 2 128 0,1 2 80 16,0 3 16-16,0 2 0 0,1 1 160 0,2 2 16 15,0 2 16-15,3 2 0 0,0 2 160 0,2 1 16 16,1 2 16-16,2 0 0 0,5 1-480 0,1-1-128 16,-1 0 0-16,5-1 0 0,2-1 0 0,5-2 0 15,-1 0 0-15,0-2 0 16,2-3-352-16,2-1-96 0,0-1 0 0,0 0-16 16,2-1-1712-16,-2-2-320 0,-1-2-80 0,1 1-9296 15,-2-6-1856-15</inkml:trace>
  <inkml:trace contextRef="#ctx0" brushRef="#br1" timeOffset="-150727.15">13836 7943 31327 0,'0'0'2784'0,"0"0"-2224"0,0 0-560 0,0 0 0 16,0 0 1120-16,11 6 112 0,3 3 32 0,6 3 0 15,4 4-320-15,5 3-64 0,5 5-16 0,4 3 0 16,2 5-272-16,1 4-48 0,0 3-16 0,1 3 0 16,0 4 240-16,-4-1 32 0,-4 2 16 0,-2-3 0 15,-3 1-128-15,-4-1-32 0,-6 0 0 0,-3 1 0 16,-3-4-48-16,-3 2-16 0,-5-1 0 0,-3 1 0 16,-5-2-160-16,-1-1-48 0,-4 2 0 0,-1-3 0 15,-1-1-384-15,-2-3 0 0,2-1 0 0,-2-4-14656 16,0 0-3008-16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6911 0 0,'0'0'2014'0'0,"0"15"2343"0"0,4-1-3637 0 0,0 1 1 0 0,1-1-1 0 0,1 0 1 0 0,0-1-1 0 0,1 1 1 0 0,11 16-1 0 0,15 33 129 0 0,-19-31-481 0 0,1 3 321 0 0,0 1 0 0 0,14 57-1 0 0,-29-91-586 0 0,1 0-1 0 0,-1 1 1 0 0,0-1-1 0 0,1 0 1 0 0,-1 1-1 0 0,0-1 1 0 0,-1 3-1 0 0,1-5-87 0 0,0 0 1 0 0,0 0-1 0 0,0 1 0 0 0,0-1 1 0 0,0 0-1 0 0,0 0 0 0 0,0 0 0 0 0,0 0 1 0 0,0 0-1 0 0,0 0 0 0 0,0 0 1 0 0,0 0-1 0 0,0 0 0 0 0,0 0 0 0 0,0 0 1 0 0,0 0-1 0 0,-1 0 0 0 0,1 0 1 0 0,0 0-1 0 0,0 1 0 0 0,0-1 0 0 0,0 0 1 0 0,0 0-1 0 0,0 0 0 0 0,0 0 1 0 0,0 0-1 0 0,0 0 0 0 0,0 0 0 0 0,0 0 1 0 0,-1 0-1 0 0,1 0 0 0 0,0 0 1 0 0,0 0-1 0 0,0 0 0 0 0,0 0 0 0 0,0 0 1 0 0,0 0-1 0 0,0 0 0 0 0,0 0 1 0 0,0 0-1 0 0,0-1 0 0 0,-1 1 0 0 0,1 0 1 0 0,0 0-1 0 0,0 0 0 0 0,0 0 1 0 0,0 0-1 0 0,0 0 0 0 0,0 0 0 0 0,0 0 1 0 0,0 0-1 0 0,0 0 0 0 0,0 0 1 0 0,-8-11 160 0 0,4 2-188 0 0,-1-1 0 0 0,1 0 0 0 0,1 0 1 0 0,-5-18-1 0 0,-3-44-837 0 0,7 42 479 0 0,-3-10-348 0 0,3-1 1 0 0,1 0-1 0 0,5-63 0 0 0,-1 96 569 0 0,0-1 0 0 0,0 1 0 0 0,2 0 0 0 0,-1 0 0 0 0,5-12 0 0 0,-5 17 186 0 0,-1 0-1 0 0,0 1 1 0 0,1-1 0 0 0,0 0 0 0 0,-1 1 0 0 0,1-1 0 0 0,0 1 0 0 0,1-1 0 0 0,-1 1-1 0 0,0 0 1 0 0,1 0 0 0 0,-1 0 0 0 0,1 0 0 0 0,-1 0 0 0 0,1 1 0 0 0,0-1 0 0 0,5-1 0 0 0,-7 3 17 0 0,0-1 1 0 0,1 1-1 0 0,-1 0 1 0 0,1 0 0 0 0,-1 0-1 0 0,1 0 1 0 0,-1 0-1 0 0,1 0 1 0 0,-1 0 0 0 0,0 0-1 0 0,1 1 1 0 0,-1-1-1 0 0,1 0 1 0 0,-1 1 0 0 0,0-1-1 0 0,1 1 1 0 0,1 1-1 0 0,-1-1 39 0 0,1 1 0 0 0,-1 0 0 0 0,0 0 0 0 0,1 0 0 0 0,-1 1 0 0 0,0-1-1 0 0,3 5 1 0 0,0 1 139 0 0,-1 0 1 0 0,0 0-1 0 0,0 0 0 0 0,3 15 0 0 0,-5-16-160 0 0,0-1 0 0 0,-1 1-1 0 0,0-1 1 0 0,0 1-1 0 0,0 0 1 0 0,-1 0 0 0 0,0-1-1 0 0,-1 1 1 0 0,0 0-1 0 0,0-1 1 0 0,0 1-1 0 0,0 0 1 0 0,-1-1 0 0 0,-1 1-1 0 0,1-1 1 0 0,-1 0-1 0 0,0 0 1 0 0,0 0-1 0 0,0 0 1 0 0,-1-1 0 0 0,0 1-1 0 0,0-1 1 0 0,-1 0-1 0 0,1 0 1 0 0,-1 0-1 0 0,0-1 1 0 0,-1 1 0 0 0,-7 4-1 0 0,12-8-231 0 0,-13-9-6124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1375 0 0,'1'1'66'0'0,"25"35"-985"0"0,-16-19 4943 0 0,12 28 0 0 0,1 22 5618 0 0,-11-23-7728 0 0,-2 12 2270 0 0,-11-58-3927 0 0,-1-5-186 0 0,0-1-1 0 0,0 0 0 0 0,1 0 1 0 0,0 0-1 0 0,0 0 1 0 0,1 0-1 0 0,1-11 1 0 0,9-60 613 0 0,-5 45-572 0 0,-2 14-207 0 0,0 1-1 0 0,1 0 1 0 0,9-21-1 0 0,-11 33 56 0 0,1 1 0 0 0,0-1 0 0 0,0 1-1 0 0,0 0 1 0 0,1 0 0 0 0,0 1-1 0 0,1-1 1 0 0,-1 1 0 0 0,1 0 0 0 0,0 0-1 0 0,0 0 1 0 0,8-5 0 0 0,-10 8-80 0 0,0 0 0 0 0,0 0 1 0 0,0 1-1 0 0,0 0 0 0 0,0-1 0 0 0,1 1 1 0 0,-1 0-1 0 0,0 0 0 0 0,1 1 0 0 0,-1-1 1 0 0,1 1-1 0 0,-1 0 0 0 0,1 0 0 0 0,-1 0 1 0 0,1 0-1 0 0,-1 0 0 0 0,1 1 0 0 0,-1-1 1 0 0,0 1-1 0 0,1 0 0 0 0,-1 0 0 0 0,0 1 1 0 0,1-1-1 0 0,-1 1 0 0 0,0-1 0 0 0,0 1 1 0 0,0 0-1 0 0,-1 0 0 0 0,1 0 0 0 0,0 1 1 0 0,3 3-1 0 0,-1 1-453 0 0,0 1 0 0 0,0-1 0 0 0,-1 1 0 0 0,0 0-1 0 0,0 0 1 0 0,-1 1 0 0 0,0-1 0 0 0,-1 1 0 0 0,0-1 0 0 0,2 15 0 0 0,-3-14-4874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92 12295 0 0,'0'0'1112'0'0,"-7"-16"50"0"0,6 15-911 0 0,0 0 1 0 0,1-1 0 0 0,-1 1 0 0 0,0 0 0 0 0,0 0 0 0 0,0 0 0 0 0,0-1-1 0 0,0 1 1 0 0,0 0 0 0 0,0 0 0 0 0,0 1 0 0 0,-1-1 0 0 0,1 0-1 0 0,0 0 1 0 0,0 1 0 0 0,-1-1 0 0 0,1 0 0 0 0,-1 1 0 0 0,1-1 0 0 0,0 1-1 0 0,-1 0 1 0 0,1 0 0 0 0,-3-1 0 0 0,1 1-118 0 0,1 0 0 0 0,-1 1 0 0 0,1-1 0 0 0,-1 1 0 0 0,1-1 0 0 0,-1 1 0 0 0,1 0 0 0 0,-1 0 1 0 0,1 0-1 0 0,0 0 0 0 0,0 0 0 0 0,0 0 0 0 0,-4 3 0 0 0,2-1-123 0 0,1 0 0 0 0,0 0 0 0 0,-1 0 0 0 0,1 1 0 0 0,0-1 0 0 0,0 1 0 0 0,1-1 0 0 0,-1 1 1 0 0,1 0-1 0 0,0 0 0 0 0,0 0 0 0 0,0 1 0 0 0,0-1 0 0 0,1 0 0 0 0,0 1 0 0 0,0-1 0 0 0,0 1 0 0 0,0-1 0 0 0,1 1 1 0 0,0-1-1 0 0,0 1 0 0 0,0-1 0 0 0,0 1 0 0 0,1 0 0 0 0,0-1 0 0 0,0 1 0 0 0,0-1 0 0 0,0 0 0 0 0,1 1 0 0 0,-1-1 0 0 0,4 6 0 0 0,-1-3 4 0 0,0-1-1 0 0,0 1 0 0 0,0-1 0 0 0,0 0 0 0 0,1 0 0 0 0,0-1 0 0 0,0 0 0 0 0,1 0 0 0 0,-1 0 0 0 0,1 0 0 0 0,0-1 0 0 0,1 0 0 0 0,-1 0 0 0 0,1 0 0 0 0,-1-1 0 0 0,1 0 0 0 0,0-1 0 0 0,13 4 0 0 0,-13-5 31 0 0,0-1 0 0 0,0 1-1 0 0,0-1 1 0 0,1-1 0 0 0,-1 1 0 0 0,0-1-1 0 0,0-1 1 0 0,0 1 0 0 0,0-1 0 0 0,-1 0-1 0 0,13-6 1 0 0,-14 6-9 0 0,-1-1 0 0 0,0 1-1 0 0,0-1 1 0 0,0 1 0 0 0,0-1-1 0 0,0-1 1 0 0,0 1 0 0 0,-1 0 0 0 0,1-1-1 0 0,-1 0 1 0 0,0 0 0 0 0,0 0 0 0 0,-1 0-1 0 0,1 0 1 0 0,-1 0 0 0 0,0-1-1 0 0,3-9 1 0 0,-3 8 13 0 0,0 0 0 0 0,-1 0 0 0 0,0 0 1 0 0,-1 0-1 0 0,1-1 0 0 0,-1 1 0 0 0,0 0 0 0 0,-1 0 0 0 0,1-1 0 0 0,-1 1 0 0 0,0 0 1 0 0,-1 0-1 0 0,0 0 0 0 0,0 0 0 0 0,0 0 0 0 0,-1 0 0 0 0,1 1 0 0 0,-1-1 0 0 0,-1 1 1 0 0,1 0-1 0 0,-1-1 0 0 0,0 2 0 0 0,0-1 0 0 0,-7-6 0 0 0,0 1-130 0 0,-25-21-363 0 0,33 29 19 0 0,-1-1 0 0 0,0 1 1 0 0,1-1-1 0 0,-1 1 0 0 0,0 0 1 0 0,-1 1-1 0 0,-6-3 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29 483 5983 0 0,'8'-12'14981'0'0,"-7"12"-14800"0"0,-4 1-155 0 0,1 0 1 0 0,0 0 0 0 0,0 0 0 0 0,0 0 0 0 0,0 1 0 0 0,0-1 0 0 0,0 1 0 0 0,0-1 0 0 0,0 1 0 0 0,1 0 0 0 0,-1-1-1 0 0,1 1 1 0 0,-1 0 0 0 0,1 0 0 0 0,0 0 0 0 0,-1 0 0 0 0,1 0 0 0 0,0 1 0 0 0,-1 2 0 0 0,1-1-13 0 0,1 0 0 0 0,-1 0 1 0 0,1 0-1 0 0,0 0 0 0 0,0 0 1 0 0,0 0-1 0 0,0 0 0 0 0,1 0 1 0 0,-1 0-1 0 0,1-1 0 0 0,2 6 1 0 0,-1-3-8 0 0,0 1 1 0 0,1-1 0 0 0,0 0-1 0 0,0-1 1 0 0,0 1 0 0 0,1 0-1 0 0,-1-1 1 0 0,1 0 0 0 0,1 0-1 0 0,-1 0 1 0 0,1 0 0 0 0,0-1-1 0 0,0 0 1 0 0,9 6 0 0 0,-9-7 17 0 0,0-1 0 0 0,0 0 0 0 0,0 0 0 0 0,0 0 0 0 0,1-1 0 0 0,-1 0 0 0 0,1 0 0 0 0,-1 0 0 0 0,1-1 1 0 0,6 1-1 0 0,-8-2 5 0 0,-1 1-1 0 0,1-1 1 0 0,-1 0 0 0 0,0 0 0 0 0,0 0 0 0 0,0 0 0 0 0,1 0 0 0 0,-1-1 0 0 0,0 1 0 0 0,-1-1 0 0 0,1 0 0 0 0,0 0 0 0 0,0 0 0 0 0,-1 0 0 0 0,1-1 0 0 0,-1 1 0 0 0,4-6-1 0 0,0 0 28 0 0,-1-1-1 0 0,0 1 1 0 0,0-1-1 0 0,-1 0 0 0 0,0-1 1 0 0,-1 1-1 0 0,0-1 1 0 0,0 1-1 0 0,-1-1 0 0 0,1-12 1 0 0,0-11 63 0 0,-3-57 0 0 0,-1 63-15 0 0,-1-1-22 0 0,-1-1 0 0 0,-10-42 0 0 0,-22-56 29 0 0,13 49-88 0 0,12 47-113 0 0,8 52-163 0 0,2 2 288 0 0,2 1 0 0 0,1 0 0 0 0,1-1 1 0 0,1 1-1 0 0,10 25 0 0 0,1-4 30 0 0,35 68 0 0 0,-38-89-533 0 0,28 40 1 0 0,-29-48-2102 0 0,20 20 0 0 0,-18-21-4195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1375 0 0,'0'3'2794'0'0,"0"-3"-2603"0"0,0 1 1 0 0,0-1-1 0 0,0 1 0 0 0,0 0 1 0 0,-1-1-1 0 0,1 1 0 0 0,0-1 1 0 0,0 1-1 0 0,0-1 0 0 0,0 1 1 0 0,-1-1-1 0 0,1 1 1 0 0,0-1-1 0 0,-1 1 0 0 0,1-1 1 0 0,0 0-1 0 0,-1 1 0 0 0,1-1 1 0 0,-1 1-1 0 0,1-1 1 0 0,0 0-1 0 0,-1 1 0 0 0,1-1 1 0 0,-2 1-1 0 0,-14 1 5503 0 0,0 0-4138 0 0,-1 3-486 0 0,0 1 1 0 0,0 0-1 0 0,1 1 0 0 0,-31 19 0 0 0,32-18-721 0 0,5-2-173 0 0,0 0 0 0 0,1 1 0 0 0,-11 9 0 0 0,16-13-128 0 0,1 0 0 0 0,0 0 0 0 0,0 1 0 0 0,0-1 0 0 0,0 1 0 0 0,0 0 0 0 0,1 0 0 0 0,0 0 0 0 0,0 0 0 0 0,-3 8 0 0 0,5-10-199 0 0,0 0 1 0 0,0 0-1 0 0,0 0 0 0 0,0 1 0 0 0,0-1 0 0 0,0 0 1 0 0,1 0-1 0 0,-1 0 0 0 0,1 0 0 0 0,-1 0 1 0 0,1 0-1 0 0,0 0 0 0 0,0 0 0 0 0,0 0 1 0 0,0 0-1 0 0,0 0 0 0 0,0-1 0 0 0,1 1 0 0 0,-1 0 1 0 0,1-1-1 0 0,-1 1 0 0 0,1-1 0 0 0,1 2 1 0 0,10 6-6992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11143 0 0,'-1'8'1008'0'0,"-2"11"-455"0"0,1 1 0 0 0,1 0 0 0 0,1-1 0 0 0,0 1 0 0 0,4 24 0 0 0,-2-36-261 0 0,0 0-1 0 0,0 1 0 0 0,0-1 1 0 0,1 0-1 0 0,1-1 1 0 0,5 11-1 0 0,-6-13-247 0 0,0-1-1 0 0,0 1 1 0 0,0-1-1 0 0,1 0 1 0 0,0 0-1 0 0,-1-1 1 0 0,1 1-1 0 0,1-1 1 0 0,-1 0-1 0 0,0 0 1 0 0,6 3-1 0 0,-7-5-9 0 0,0 0 0 0 0,0 0 0 0 0,-1-1 1 0 0,1 1-1 0 0,0 0 0 0 0,0-1 0 0 0,0 0 0 0 0,0 0 0 0 0,0 0 0 0 0,0 0 0 0 0,0 0 0 0 0,-1 0 0 0 0,1-1 0 0 0,0 1 0 0 0,0-1 0 0 0,0 0 0 0 0,0 0 0 0 0,-1 0 1 0 0,1 0-1 0 0,-1-1 0 0 0,1 1 0 0 0,-1-1 0 0 0,1 1 0 0 0,-1-1 0 0 0,4-3 0 0 0,3-3 31 0 0,-1 0 1 0 0,0-1-1 0 0,-1 0 1 0 0,0 0-1 0 0,6-11 1 0 0,-7 9-9 0 0,0-1 1 0 0,-1 1-1 0 0,-1-1 0 0 0,7-24 1 0 0,8-61 899 0 0,-18 95 279 0 0,12 21-684 0 0,-7-9-401 0 0,-1 0 0 0 0,6 19 0 0 0,-8-18-116 0 0,2 0 0 0 0,9 17 0 0 0,-8-17-93 0 0,1-1-1 0 0,1 0 0 0 0,0 0 0 0 0,0-1 0 0 0,1 0 0 0 0,11 10 0 0 0,-12-13-454 0 0,0-1 1 0 0,0 0-1 0 0,0-1 0 0 0,1 1 1 0 0,0-1-1 0 0,0-1 0 0 0,0 0 1 0 0,16 4-1 0 0,-4-4-2003 0 0,-1-1-3307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2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4143 0 0,'0'1'10560'0'0,"-2"9"-9668"0"0,1 4 144 0 0,0-1-1 0 0,1 0 1 0 0,3 25-1 0 0,0 9-38 0 0,-9 178 1199 0 0,0 62-1394 0 0,6-206-854 0 0,0 25 13 0 0,1-89-636 0 0,0-1 0 0 0,2 1 0 0 0,0-1 0 0 0,6 18 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 7367 0 0,'-7'-1'763'0'0,"3"0"-137"0"0,0 0 0 0 0,0 0 1 0 0,1 1-1 0 0,-1 0 0 0 0,0 0 0 0 0,0 0 0 0 0,0 0 1 0 0,0 1-1 0 0,0-1 0 0 0,0 1 0 0 0,0 0 0 0 0,1 0 0 0 0,-1 0 1 0 0,0 1-1 0 0,-5 2 0 0 0,4-1-229 0 0,1 1 0 0 0,-1-1 0 0 0,0 1 0 0 0,1-1 0 0 0,0 1 1 0 0,0 0-1 0 0,0 1 0 0 0,1-1 0 0 0,0 1 0 0 0,-4 6 0 0 0,4-6-306 0 0,0 0-1 0 0,0 1 1 0 0,1-1 0 0 0,-1 1-1 0 0,1 0 1 0 0,1-1-1 0 0,-1 1 1 0 0,1 0 0 0 0,0 0-1 0 0,1 0 1 0 0,-1 0 0 0 0,1 1-1 0 0,0-1 1 0 0,1 0 0 0 0,-1 0-1 0 0,1 0 1 0 0,1 0 0 0 0,-1 0-1 0 0,1-1 1 0 0,0 1-1 0 0,3 7 1 0 0,0-6-114 0 0,-1 0 0 0 0,1 0-1 0 0,1 0 1 0 0,-1-1 0 0 0,1 1-1 0 0,1-1 1 0 0,-1-1 0 0 0,1 1-1 0 0,0-1 1 0 0,0-1 0 0 0,0 1 0 0 0,1-1-1 0 0,0 0 1 0 0,-1-1 0 0 0,1 0-1 0 0,1 0 1 0 0,-1 0 0 0 0,0-1-1 0 0,1-1 1 0 0,9 2 0 0 0,-8-3-311 0 0,-1 1 0 0 0,0-1 0 0 0,13-2-1 0 0,-13 1-420 0 0,0-1 0 0 0,-1 0 0 0 0,1 0-1 0 0,-1-1 1 0 0,1 0 0 0 0,-1-1-1 0 0,0 0 1 0 0,-1 0 0 0 0,1 0 0 0 0,-1-1-1 0 0,7-6 1 0 0,7-9-1212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5527 0 0,'0'0'498'0'0,"-8"13"-396"0"0,5-8 725 0 0,1 0 0 0 0,1 0 0 0 0,-1 0 0 0 0,1 1-1 0 0,0-1 1 0 0,0 1 0 0 0,0-1 0 0 0,1 1-1 0 0,0-1 1 0 0,0 6 0 0 0,2 8 691 0 0,7 29 1 0 0,-4-28-1459 0 0,20 95 16 0 0,45 121-1 0 0,-42-158-3942 0 0,-25-69 2055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15751 0 0,'0'0'1424'0'0,"-2"-4"-1144"0"0,-1-2-161 0 0,5 5 260 0 0,0 1 1 0 0,0-1-1 0 0,0 1 1 0 0,0 0-1 0 0,0-1 1 0 0,0 1-1 0 0,3 1 1 0 0,82 4 1464 0 0,-29-1-1514 0 0,20 0-995 0 0,-63-4 88 0 0,7 0-1673 0 0,-7 0-2180 0 0,1-2-1977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62 100 10047 0 0,'-4'14'463'0'0,"4"-12"-14"0"0,-8 17-221 0 0,3-10 578 0 0,5-9-617 0 0,0 1 0 0 0,0 0 0 0 0,-1 0 0 0 0,1 0 0 0 0,0-1 1 0 0,-1 1-1 0 0,1 0 0 0 0,-1 0 0 0 0,1-1 0 0 0,-1 1 0 0 0,1 0 0 0 0,-1-1 1 0 0,0 1-1 0 0,1-1 0 0 0,-1 1 0 0 0,0-1 0 0 0,1 1 0 0 0,-2 0 0 0 0,1-1-45 0 0,0 0-1 0 0,1 0 0 0 0,-1 0 0 0 0,1 0 0 0 0,-1 0 0 0 0,0 0 0 0 0,1 0 1 0 0,-1 0-1 0 0,1 0 0 0 0,-1 0 0 0 0,0 0 0 0 0,1 0 0 0 0,-1-1 1 0 0,1 1-1 0 0,-1 0 0 0 0,1 0 0 0 0,-1-1 0 0 0,1 1 0 0 0,-1 0 0 0 0,0-1 1 0 0,-1-1 50 0 0,1 1 1 0 0,-1-1-1 0 0,1 0 1 0 0,-1 0-1 0 0,1 0 1 0 0,-1 1-1 0 0,1-1 1 0 0,0-1 0 0 0,0 1-1 0 0,0 0 1 0 0,-1-4-1 0 0,0-1-114 0 0,1-1-1 0 0,0 1 0 0 0,1 0 1 0 0,0 0-1 0 0,1-14 0 0 0,0 16-52 0 0,-1 1 0 0 0,1 0 0 0 0,0 0 0 0 0,0 0 0 0 0,1 0 0 0 0,-1 0 0 0 0,1 0 0 0 0,0 0 0 0 0,0 1 0 0 0,0-1 0 0 0,4-4 0 0 0,-5 6-26 0 0,0 1-1 0 0,0 0 0 0 0,0 0 1 0 0,0-1-1 0 0,0 1 1 0 0,0 0-1 0 0,0 0 0 0 0,1 0 1 0 0,-1 1-1 0 0,0-1 1 0 0,1 0-1 0 0,-1 0 0 0 0,0 1 1 0 0,1-1-1 0 0,-1 0 1 0 0,1 1-1 0 0,-1 0 1 0 0,1-1-1 0 0,-1 1 0 0 0,1 0 1 0 0,0 0-1 0 0,-1 0 1 0 0,1 0-1 0 0,-1 0 0 0 0,3 0 1 0 0,-2 0 52 0 0,15 7 244 0 0,-15-6-190 0 0,-1 0-1 0 0,1 1 0 0 0,0-1 1 0 0,0 1-1 0 0,-1-1 0 0 0,1 1 0 0 0,-1 0 1 0 0,0 0-1 0 0,1-1 0 0 0,0 4 0 0 0,4 3 296 0 0,-5-7 1 0 0,-17 23 246 0 0,15-24-817 0 0,0 0 0 0 0,1 1-1 0 0,-1-1 1 0 0,1 0 0 0 0,-1 0 0 0 0,1 1 0 0 0,-1-1-1 0 0,0 0 1 0 0,1 0 0 0 0,-1 0 0 0 0,0 0-1 0 0,1 0 1 0 0,-1 0 0 0 0,0 0 0 0 0,1 0 0 0 0,-1 0-1 0 0,1 0 1 0 0,-1 0 0 0 0,0 0 0 0 0,1 0-1 0 0,-1 0 1 0 0,0-1 0 0 0,1 1 0 0 0,-1 0-1 0 0,1 0 1 0 0,-1-1 0 0 0,1 1 0 0 0,-1-1 0 0 0,1 1-1 0 0,-1 0 1 0 0,1-1 0 0 0,-1 1 0 0 0,1-1-1 0 0,-1 0 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46 102 6447 0 0,'-6'1'686'0'0,"5"-1"-393"0"0,-1 0 0 0 0,0 0 0 0 0,1 0 0 0 0,-1-1 0 0 0,1 1 0 0 0,-1 0 1 0 0,1-1-1 0 0,-1 0 0 0 0,1 1 0 0 0,-1-1 0 0 0,1 0 0 0 0,0 0 0 0 0,-1 0 0 0 0,1 0 0 0 0,0 0 1 0 0,0 0-1 0 0,0 0 0 0 0,0 0 0 0 0,0 0 0 0 0,0 0 0 0 0,0-1 0 0 0,0 1 0 0 0,0 0 1 0 0,0-1-1 0 0,1 1 0 0 0,-1-1 0 0 0,0 1 0 0 0,0-4 0 0 0,0 1-48 0 0,0-1 0 0 0,0 1-1 0 0,0-1 1 0 0,1 0 0 0 0,0 1 0 0 0,0-1-1 0 0,1-8 1 0 0,0 10-130 0 0,-1 1 1 0 0,1-1-1 0 0,0 0 0 0 0,1 1 0 0 0,-1-1 0 0 0,0 0 1 0 0,4-3-1 0 0,-3 3 717 0 0,12 8 245 0 0,-11-4-884 0 0,0 1-1 0 0,-1 0 1 0 0,1 0 0 0 0,0 0-1 0 0,-1 0 1 0 0,0 1 0 0 0,1-1 0 0 0,-1 1-1 0 0,0-1 1 0 0,0 1 0 0 0,0 0-1 0 0,2 4 1 0 0,-4-6 127 0 0,1 1 0 0 0,1 5-58 0 0,-2-5-131 0 0,1 1-1 0 0,0-1 1 0 0,0 1-1 0 0,-1-1 0 0 0,0 1 1 0 0,1 0-1 0 0,-1-1 1 0 0,0 6-1 0 0,-1-7 282 0 0,-12 11 396 0 0,11-12-780 0 0,1 1-1 0 0,-1-1 0 0 0,0 0 1 0 0,1 0-1 0 0,-1 0 1 0 0,0 0-1 0 0,1 0 0 0 0,-1 0 1 0 0,0-1-1 0 0,1 1 1 0 0,-1-1-1 0 0,0 1 1 0 0,1-1-1 0 0,-1 1 0 0 0,-2-3 1 0 0,-10-7 36 0 0,8 4-52 0 0,2 2 30 0 0,4 3-45 0 0,-1 0 0 0 0,1 0 0 0 0,0 0 0 0 0,0 0 0 0 0,-1 0 0 0 0,1 0 0 0 0,0 0 0 0 0,0 0 0 0 0,0 0 0 0 0,0 0 0 0 0,0 0 0 0 0,0 0 0 0 0,1 0-1 0 0,-1 0 1 0 0,0 0 0 0 0,0 0 0 0 0,1 0 0 0 0,-1 1 0 0 0,0-1 0 0 0,1 0 0 0 0,-1 0 0 0 0,1 0 0 0 0,0-1 0 0 0,0 1 2 0 0,0 0-314 0 0,0-1-1 0 0,0 1 1 0 0,0-1 0 0 0,0 1 0 0 0,1 0-1 0 0,-1-1 1 0 0,0 1 0 0 0,1 0 0 0 0,-1 0-1 0 0,1 0 1 0 0,-1 0 0 0 0,1 0 0 0 0,3-1-1 0 0,2-2-1809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4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9791 0 0,'0'0'883'0'0,"2"0"-727"0"0,1 0-26 0 0,0 0-1 0 0,-1 1 1 0 0,1-1 0 0 0,-1 1-1 0 0,1 0 1 0 0,-1 0 0 0 0,1 0-1 0 0,-1 0 1 0 0,1 0 0 0 0,-1 0-1 0 0,0 1 1 0 0,4 2-1 0 0,12 6 874 0 0,231 89 4580 0 0,-91-38-4015 0 0,-105-37-1014 0 0,84 54 0 0 0,-3-2-21 0 0,139 59 1292 0 0,-184-87-1297 0 0,-21-20 320 0 0,-67-27-691 0 0,9-2 249 0 0,1-2-379 0 0,1 1-1 0 0,-1-2 1 0 0,1 0 0 0 0,-1 0-1 0 0,0-1 1 0 0,-1 0 0 0 0,14-8 0 0 0,19-10 48 0 0,417-161 65 0 0,-145 69-140 0 0,-281 100 32 0 0,-17 8 0 0 0,0 0 0 0 0,21-14 0 0 0,0-6 21 0 0,-22 16-9 0 0,2 0 105 0 0,27-14 0 0 0,-39 24-144 0 0,1-1 1 0 0,0 1-1 0 0,-1 1 1 0 0,1-1-1 0 0,0 1 1 0 0,-1 0 0 0 0,1 1-1 0 0,10 1 1 0 0,-2 0-3 0 0,22 2 34 0 0,1 3-1 0 0,-2 0 1 0 0,54 19 0 0 0,102 49 181 0 0,-143-54-190 0 0,3 1 170 0 0,118 45 483 0 0,80 27 63 0 0,-95-48-397 0 0,-82-26-257 0 0,-62-17-195 0 0,0 1 0 0 0,0 0-1 0 0,18 9 1 0 0,-28-12-167 0 0,1 0-38 0 0,0 0 0 0 0,-1 0-1 0 0,1 1 1 0 0,-1-1 0 0 0,1 1 0 0 0,-1-1-1 0 0,1 1 1 0 0,-1 0 0 0 0,0 0 0 0 0,0-1-1 0 0,0 1 1 0 0,1 3 0 0 0,2 5-1544 0 0,-1 0-275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5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5 919 0 0,'3'-5'14256'0'0,"1"9"-13890"0"0,-1 0-1 0 0,0 1 1 0 0,0-1 0 0 0,0 1-1 0 0,-1-1 1 0 0,0 1-1 0 0,3 8 1 0 0,10 38 1274 0 0,-13-44-1423 0 0,29 156 3117 0 0,-15-69-2250 0 0,-8-27-678 0 0,-3-26-276 0 0,3 63 85 0 0,-3-32-118 0 0,-2-29-71 0 0,-2-22 5 0 0,1-1-1 0 0,4 22 0 0 0,-2-30-35 0 0,-3-11-128 0 0,12 6-948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5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76 138 3223 0 0,'-2'-13'1967'0'0,"0"2"1232"0"0,2 6-2230 0 0,0 1 0 0 0,-1 0 0 0 0,0 0 0 0 0,0 0 0 0 0,0 0 0 0 0,0 0 0 0 0,-4-7 562 0 0,3 11-1239 0 0,0 0 0 0 0,0 0-1 0 0,0 1 1 0 0,0-1 0 0 0,0 0-1 0 0,0 1 1 0 0,-3 0 0 0 0,1 2-220 0 0,1 0 0 0 0,-1 1 1 0 0,1-1-1 0 0,0 1 1 0 0,0 0-1 0 0,0 0 1 0 0,1 0-1 0 0,-1 0 1 0 0,1 0-1 0 0,0 0 1 0 0,0 1-1 0 0,1-1 0 0 0,-1 1 1 0 0,1-1-1 0 0,0 1 1 0 0,0 0-1 0 0,0 8 1 0 0,0-4-44 0 0,0 0 0 0 0,1 1 0 0 0,1-1 0 0 0,0 0 0 0 0,0 1 0 0 0,0-1 0 0 0,1 0 0 0 0,4 11 0 0 0,-3-13-11 0 0,0-1 0 0 0,1 1 1 0 0,0-1-1 0 0,0 1 0 0 0,0-1 1 0 0,1 0-1 0 0,5 5 0 0 0,-8-8-3 0 0,1 0-1 0 0,-1-1 1 0 0,1 0-1 0 0,0 1 1 0 0,0-1-1 0 0,0 0 1 0 0,0-1 0 0 0,0 1-1 0 0,0 0 1 0 0,0-1-1 0 0,1 0 1 0 0,-1 0-1 0 0,0 0 1 0 0,1 0-1 0 0,-1 0 1 0 0,1-1-1 0 0,3 1 1 0 0,-1-1 58 0 0,1 0-1 0 0,-1-1 1 0 0,1 1 0 0 0,-1-1 0 0 0,0 0 0 0 0,1-1-1 0 0,-1 0 1 0 0,0 0 0 0 0,0 0 0 0 0,0-1 0 0 0,0 0-1 0 0,-1 0 1 0 0,1 0 0 0 0,8-7 0 0 0,-7 4 105 0 0,0 0-1 0 0,-1 0 1 0 0,0-1 0 0 0,0 1-1 0 0,-1-1 1 0 0,1 0 0 0 0,-1-1 0 0 0,4-8-1 0 0,-7 10-89 0 0,1 1-1 0 0,-1 0 1 0 0,-1-1 0 0 0,1 1-1 0 0,-1-1 1 0 0,0 0-1 0 0,0 1 1 0 0,-1-1-1 0 0,0 0 1 0 0,0 0-1 0 0,0 1 1 0 0,-1-1 0 0 0,-1-10-1 0 0,0 9-22 0 0,0-1-1 0 0,0 0 1 0 0,-1 0-1 0 0,1 1 0 0 0,-2-1 1 0 0,1 1-1 0 0,-1 0 1 0 0,0 0-1 0 0,-1 0 1 0 0,1 1-1 0 0,-1-1 1 0 0,-1 1-1 0 0,1 0 1 0 0,-1 1-1 0 0,0-1 1 0 0,-7-4-1 0 0,8 6-51 0 0,-1 1 0 0 0,0-1 1 0 0,0 1-1 0 0,0 0 0 0 0,0 1 0 0 0,-11-4 0 0 0,15 5-112 0 0,0 1 0 0 0,1 0 1 0 0,-1-1-1 0 0,0 1 0 0 0,1 0 0 0 0,-1 0 0 0 0,0 0 0 0 0,1 0 1 0 0,-1 0-1 0 0,0 1 0 0 0,1-1 0 0 0,-1 0 0 0 0,0 1 0 0 0,1-1 1 0 0,-1 1-1 0 0,1-1 0 0 0,-1 1 0 0 0,1 0 0 0 0,-1 0 1 0 0,1 0-1 0 0,-1 0 0 0 0,1 0 0 0 0,0 0 0 0 0,0 0 0 0 0,-1 0 1 0 0,1 1-1 0 0,0-1 0 0 0,0 0 0 0 0,0 1 0 0 0,0-1 0 0 0,1 0 1 0 0,-2 3-1 0 0,0 0-675 0 0,1 0 0 0 0,-1 0 0 0 0,1 0 0 0 0,0 1 0 0 0,0-1 0 0 0,0 0 0 0 0,0 8 0 0 0,2-4-5465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5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12495 0 0,'0'0'572'0'0,"8"-10"208"0"0,-6 4 1162 0 0,0 7-1752 0 0,-1-1 0 0 0,0 1 0 0 0,0 0 0 0 0,0 0 0 0 0,0 0 0 0 0,0 0 0 0 0,0 1 0 0 0,0-1 0 0 0,0 0 0 0 0,0 0 0 0 0,-1 0 0 0 0,1 1 0 0 0,0-1 0 0 0,0 3 0 0 0,1-1 80 0 0,2 9-66 0 0,0-1 0 0 0,-1 1 0 0 0,0-1 0 0 0,0 1-1 0 0,-2 0 1 0 0,1 0 0 0 0,-1 14 0 0 0,1 2-27 0 0,2 19-137 0 0,7 62 286 0 0,-7-86-1020 0 0,0-1 0 0 0,14 38 0 0 0,-14-51-2856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5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7831 0 0,'0'0'706'0'0,"2"8"-334"0"0,16 62 6350 0 0,15 33-5887 0 0,-5-15-814 0 0,-14-45-177 0 0,11 40-2886 0 0,-22-68 1648 0 0</inkml:trace>
  <inkml:trace contextRef="#ctx0" brushRef="#br0" timeOffset="1">0 230 11975 0 0,'0'0'2264'0'0,"2"-1"-1178"0"0,76-8 4903 0 0,1 0-4354 0 0,41-4-1788 0 0,-96 10-384 0 0,-1 2-35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2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176 217 8751 0 0,'0'0'399'0'0,"-10"-17"154"0"0,-9-24 1806 0 0,17 35-1787 0 0,-1 0 1 0 0,1 0-1 0 0,-1 0 1 0 0,0 0-1 0 0,0 0 1 0 0,-1 1-1 0 0,0 0 1 0 0,0-1-1 0 0,0 1 1 0 0,0 1-1 0 0,-1-1 1 0 0,0 0-1 0 0,-6-3 1 0 0,10 7-555 0 0,0 1 1 0 0,0-1-1 0 0,0 1 1 0 0,0-1 0 0 0,-1 1-1 0 0,1-1 1 0 0,0 1 0 0 0,0 0-1 0 0,-1 0 1 0 0,1 0 0 0 0,0 0-1 0 0,0 0 1 0 0,-1 0 0 0 0,1 0-1 0 0,0 0 1 0 0,-1 0-1 0 0,1 0 1 0 0,0 1 0 0 0,0-1-1 0 0,0 1 1 0 0,-2 0 0 0 0,1 0 44 0 0,-1 1 1 0 0,1-1 0 0 0,0 1 0 0 0,0-1-1 0 0,0 1 1 0 0,0 0 0 0 0,1 0-1 0 0,-1 0 1 0 0,-2 4 0 0 0,-1 2 76 0 0,1 0 1 0 0,1-1 0 0 0,-1 1-1 0 0,1 0 1 0 0,-2 13-1 0 0,-1 6-151 0 0,2 0 1 0 0,1 1-1 0 0,1-1 0 0 0,1 0 0 0 0,2 1 0 0 0,1-1 0 0 0,1 1 1 0 0,7 29-1 0 0,-9-52 58 0 0,1 0 0 0 0,-1-1 0 0 0,1 1-1 0 0,0-1 1 0 0,1 1 0 0 0,-1-1 0 0 0,1 0 0 0 0,-1 0 0 0 0,1 0 0 0 0,1 0 0 0 0,-1 0 0 0 0,1-1-1 0 0,-1 1 1 0 0,1-1 0 0 0,0 0 0 0 0,0 0 0 0 0,0-1 0 0 0,0 1 0 0 0,1-1 0 0 0,-1 0 0 0 0,1 0-1 0 0,0 0 1 0 0,-1-1 0 0 0,1 1 0 0 0,0-1 0 0 0,0 0 0 0 0,0-1 0 0 0,0 1 0 0 0,0-1 0 0 0,0 0 0 0 0,-1 0-1 0 0,1-1 1 0 0,0 1 0 0 0,0-1 0 0 0,0 0 0 0 0,0 0 0 0 0,0-1 0 0 0,-1 0 0 0 0,1 0 0 0 0,4-2-1 0 0,1-2 66 0 0,0 0 0 0 0,0 0-1 0 0,0-1 1 0 0,-1-1 0 0 0,-1 1-1 0 0,1-1 1 0 0,-1-1 0 0 0,0 0-1 0 0,-1 0 1 0 0,0 0 0 0 0,-1-1-1 0 0,0 0 1 0 0,0 0 0 0 0,-1-1-1 0 0,0 1 1 0 0,-1-1 0 0 0,0 0-1 0 0,-1-1 1 0 0,0 1 0 0 0,-1 0-1 0 0,0-1 1 0 0,-1 0-1 0 0,0 1 1 0 0,-1-1 0 0 0,0 0-1 0 0,-3-15 1 0 0,0 15-32 0 0,0 0-1 0 0,-1 0 1 0 0,0 1-1 0 0,-1 0 1 0 0,0 0-1 0 0,-1 0 1 0 0,0 1-1 0 0,-1 0 1 0 0,0 0-1 0 0,-10-10 0 0 0,6 7-62 0 0,0 1-1 0 0,-2 1 1 0 0,1 0-1 0 0,-2 1 1 0 0,1 0-1 0 0,-28-14 0 0 0,39 22-38 0 0,-1 1 0 0 0,0-1-1 0 0,1 1 1 0 0,-1 0-1 0 0,0 0 1 0 0,0 0 0 0 0,0 1-1 0 0,0-1 1 0 0,0 1-1 0 0,0-1 1 0 0,0 1 0 0 0,0 0-1 0 0,0 0 1 0 0,0 0-1 0 0,1 1 1 0 0,-5 0 0 0 0,5 0-197 0 0,0 0-1 0 0,0 0 1 0 0,0 0 0 0 0,0 0 0 0 0,1 0 0 0 0,-1 0 0 0 0,0 0 0 0 0,1 1 0 0 0,-3 1 0 0 0,-12 22-6580 0 0,7-6-1140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0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2759 0 0,'0'0'12856'0'0,"8"4"-11200"0"0,-2-5-1212 0 0,1 0-1 0 0,-1 0 1 0 0,1-1-1 0 0,-1 1 0 0 0,0-2 1 0 0,10-3-1 0 0,20-7 468 0 0,201-47 1274 0 0,34-37-1067 0 0,-223 78-996 0 0,91-29 389 0 0,-96 34-358 0 0,143-47 575 0 0,-180 60-682 0 0,-1-1 0 0 0,1 0-1 0 0,0-1 1 0 0,-1 1 0 0 0,0-1-1 0 0,9-6 1 0 0,-12 7 1 0 0,1 1-1 0 0,-1-1 1 0 0,1 1-1 0 0,-1 0 0 0 0,1-1 1 0 0,-1 1-1 0 0,1 1 1 0 0,4-2-1 0 0,3-1 48 0 0,48-29 690 0 0,-57 32-777 0 0,0-1-1 0 0,0 0 1 0 0,0 1-1 0 0,0-1 1 0 0,0 0-1 0 0,0 1 1 0 0,0-1-1 0 0,0 1 1 0 0,0 0-1 0 0,0-1 1 0 0,0 1-1 0 0,0 0 1 0 0,0-1-1 0 0,0 1 1 0 0,0 0 0 0 0,0 0-1 0 0,2 0 1 0 0,16-1 56 0 0,-1 0-41 0 0,-1 0 0 0 0,0 1-1 0 0,0 1 1 0 0,0 0 0 0 0,0 2-1 0 0,24 5 1 0 0,9 2-27 0 0,35 9 5 0 0,-37-7 53 0 0,322 84 355 0 0,-272-61-296 0 0,12 4-10 0 0,-57-26 23 0 0,0-3 0 0 0,1-2 1 0 0,60 2-1 0 0,-98-10-257 0 0,-15 0-16 0 0,1 0-4 0 0,31 2-1201 0 0,-32-2 817 0 0,4 3-2738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0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11287 0 0,'0'0'1134'0'0,"2"0"-1038"0"0,2 3 183 0 0,1-1 1 0 0,-1 1-1 0 0,0 0 1 0 0,0 0 0 0 0,0 1-1 0 0,-1-1 1 0 0,1 1 0 0 0,-1 0-1 0 0,1 0 1 0 0,-1 0-1 0 0,-1 0 1 0 0,5 9 0 0 0,3 6 1148 0 0,11 35 1 0 0,-19-51-1335 0 0,10 34 362 0 0,-2 1-1 0 0,-1 0 1 0 0,4 46-1 0 0,2 120 1312 0 0,-14-182-1740 0 0,14 151-1515 0 0,-12-162 1699 0 0,-1-5-1735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0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11719 0 0,'0'0'532'0'0,"1"8"187"0"0,26 170 4355 0 0,-14-88-3604 0 0,-3-17-447 0 0,40 140-1 0 0,-42-191-1247 0 0,9 33-213 0 0,-15-49-655 0 0,-1 1 0 0 0,0-1 0 0 0,0 1 0 0 0,-1 0 0 0 0,1-1 0 0 0,-2 9 0 0 0,0-5-3993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0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138 128 5983 0 0,'-1'-1'464'0'0,"-48"-26"7052"0"0,30 26-4696 0 0,17 2-2680 0 0,0 0-1 0 0,0 0 0 0 0,0 1 0 0 0,0-1 1 0 0,0 0-1 0 0,0 1 0 0 0,0-1 1 0 0,1 1-1 0 0,-1 0 0 0 0,0-1 1 0 0,1 1-1 0 0,0 0 0 0 0,-3 4 1 0 0,4-6-80 0 0,-6 9 77 0 0,1 0 1 0 0,0 1-1 0 0,0-1 0 0 0,1 1 0 0 0,1 0 1 0 0,0 0-1 0 0,0 1 0 0 0,1-1 1 0 0,0 1-1 0 0,1-1 0 0 0,-1 14 1 0 0,2-15-93 0 0,0 1 0 0 0,1 0 1 0 0,0 0-1 0 0,0-1 0 0 0,1 1 1 0 0,0 0-1 0 0,1-1 0 0 0,0 0 1 0 0,1 1-1 0 0,0-1 0 0 0,0-1 1 0 0,7 12-1 0 0,-8-17-17 0 0,-1 1 0 0 0,1-1 0 0 0,0 0 0 0 0,0 0 0 0 0,0 0 0 0 0,0-1 0 0 0,1 1 0 0 0,-1-1 0 0 0,1 1 0 0 0,0-1 0 0 0,0 0 0 0 0,-1-1 0 0 0,1 1-1 0 0,7 1 1 0 0,-5-1 51 0 0,0-1 0 0 0,-1-1-1 0 0,1 1 1 0 0,0-1-1 0 0,0 0 1 0 0,0-1 0 0 0,0 1-1 0 0,0-1 1 0 0,10-3-1 0 0,-8 2 61 0 0,0-1 0 0 0,-1 1-1 0 0,1-2 1 0 0,-1 1 0 0 0,0-1-1 0 0,0-1 1 0 0,0 1 0 0 0,0-1-1 0 0,-1 0 1 0 0,0 0 0 0 0,0-1-1 0 0,0 0 1 0 0,-1 0 0 0 0,0 0-1 0 0,0-1 1 0 0,-1 0 0 0 0,1 0-1 0 0,-1 0 1 0 0,-1 0 0 0 0,0-1-1 0 0,4-11 1 0 0,-2 4 51 0 0,0 2-13 0 0,-1 0-1 0 0,-1 0 0 0 0,0 0 1 0 0,-1-1-1 0 0,1-21 0 0 0,-3 23-84 0 0,0 0 0 0 0,-1 0 0 0 0,0 1 1 0 0,-1-1-1 0 0,-1 0 0 0 0,-3-12 0 0 0,3 19-49 0 0,1 0 0 0 0,0-1 0 0 0,-1 1 0 0 0,0 0-1 0 0,0 0 1 0 0,-1 0 0 0 0,1 1 0 0 0,-1-1 0 0 0,0 1 0 0 0,0 0 0 0 0,-1 0-1 0 0,1 1 1 0 0,-1-1 0 0 0,-7-4 0 0 0,7 6-32 0 0,-1-1-1 0 0,1 1 1 0 0,0 0-1 0 0,-1 0 1 0 0,1 1-1 0 0,-1 0 1 0 0,0 0-1 0 0,0 0 1 0 0,1 0-1 0 0,-1 1 1 0 0,0 0 0 0 0,0 0-1 0 0,1 1 1 0 0,-1 0-1 0 0,0 0 1 0 0,0 0-1 0 0,1 0 1 0 0,-1 1-1 0 0,1 0 1 0 0,0 0-1 0 0,-1 1 1 0 0,1-1 0 0 0,0 1-1 0 0,0 0 1 0 0,0 1-1 0 0,1-1 1 0 0,-1 1-1 0 0,1 0 1 0 0,0 0-1 0 0,0 0 1 0 0,-4 6-1 0 0,4-4-411 0 0,-1-1 453 0 0,1 1 0 0 0,0 0 0 0 0,-6 12 0 0 0,6 0-2486 0 0,4-15 1482 0 0,0-1 0 0 0,0 0 1 0 0,1 0-1 0 0,-1 0 0 0 0,0 0 1 0 0,1 0-1 0 0,1 4 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9095 0 0,'0'0'1079'0'0,"3"7"264"0"0,2 32 1593 0 0,-2-13-1620 0 0,26 131 2387 0 0,-4-30-2808 0 0,-5-42-671 0 0,-20-84 35 0 0,3-39 34 0 0,-4 27-277 0 0,-22-356 240 0 0,22 336-256 0 0,1 11 0 0 0,0 0 0 0 0,0 0 0 0 0,2 0 0 0 0,8-37 0 0 0,-8 49-4 0 0,-2 6 0 0 0,1 1 0 0 0,-1-1 0 0 0,0 0 0 0 0,1 1 1 0 0,-1-1-1 0 0,1 0 0 0 0,0 1 0 0 0,-1-1 0 0 0,1 1 0 0 0,0-1 1 0 0,0 1-1 0 0,0-1 0 0 0,0 1 0 0 0,0-1 0 0 0,0 1 0 0 0,1 0 1 0 0,1-2-1 0 0,-2 3 1 0 0,-1-1 1 0 0,1 1-1 0 0,-1 0 1 0 0,1-1-1 0 0,-1 1 1 0 0,1 0-1 0 0,-1 0 1 0 0,1 0-1 0 0,-1-1 1 0 0,1 1-1 0 0,-1 0 1 0 0,1 0-1 0 0,-1 0 1 0 0,1 0-1 0 0,0 0 1 0 0,-1 0-1 0 0,1 0 1 0 0,-1 0-1 0 0,1 0 1 0 0,-1 0-1 0 0,1 1 0 0 0,-1-1 1 0 0,1 0-1 0 0,-1 0 1 0 0,1 0-1 0 0,-1 1 1 0 0,2-1-1 0 0,-1 1-7 0 0,9 3 8 0 0,-1 1 0 0 0,0 0 0 0 0,0 1 1 0 0,0 0-1 0 0,0 0 0 0 0,-1 1 1 0 0,10 10-1 0 0,-9-9 2 0 0,23 23 4 0 0,-2 2-1 0 0,34 47 1 0 0,-51-62 82 0 0,-1-1 0 0 0,-1 2 1 0 0,-1-1-1 0 0,11 28 0 0 0,-16-32 110 0 0,-1 0 0 0 0,0 0-1 0 0,0 0 1 0 0,-2 0 0 0 0,0 1 0 0 0,0-1-1 0 0,-1 20 1 0 0,-1-27-93 0 0,-1-1-1 0 0,0 1 1 0 0,0 0-1 0 0,0-1 1 0 0,-1 1 0 0 0,0-1-1 0 0,0 0 1 0 0,-1 1-1 0 0,0-1 1 0 0,0 0-1 0 0,0 0 1 0 0,-1-1-1 0 0,1 1 1 0 0,-2-1 0 0 0,1 0-1 0 0,0 0 1 0 0,-1 0-1 0 0,-6 5 1 0 0,4-5-14 0 0,-1 0 0 0 0,0 0-1 0 0,0 0 1 0 0,-1-1 0 0 0,1-1 0 0 0,-1 1 0 0 0,0-1 0 0 0,0-1 0 0 0,0 0 0 0 0,0 0-1 0 0,-1-1 1 0 0,-14 1 0 0 0,-50-1 55 0 0,71-1-425 0 0,0 0 0 0 0,-1-1 1 0 0,1 1-1 0 0,-1-1 0 0 0,1 0 0 0 0,-1 0 0 0 0,1 0 1 0 0,0 0-1 0 0,0 0 0 0 0,-6-4 0 0 0,8 4 156 0 0,0 0 1 0 0,0 1-1 0 0,0-1 0 0 0,0 0 0 0 0,0 0 1 0 0,0 0-1 0 0,0 0 0 0 0,0 0 0 0 0,0 0 1 0 0,0 0-1 0 0,1 0 0 0 0,-1-1 1 0 0,0 1-1 0 0,1 0 0 0 0,-1 0 0 0 0,1-1 1 0 0,0 1-1 0 0,-1 0 0 0 0,1 0 0 0 0,0-1 1 0 0,0 1-1 0 0,-1 0 0 0 0,1-1 0 0 0,0 1 1 0 0,1 0-1 0 0,-1-1 0 0 0,0 1 0 0 0,0 0 1 0 0,0-1-1 0 0,1-1 0 0 0,3-7-1439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74 216 7831 0 0,'0'0'3423'0'0,"9"-10"362"0"0,-2 2-2855 0 0,-1-1-1 0 0,-1 0 0 0 0,9-18 1 0 0,-10 16-708 0 0,0 0-1 0 0,0-1 1 0 0,-1 1 0 0 0,-1-1-1 0 0,2-22 1 0 0,-4 32-145 0 0,0-1 0 0 0,0 0 0 0 0,0 1 0 0 0,-1-1 0 0 0,1 1 0 0 0,-1-1 0 0 0,0 1-1 0 0,0-1 1 0 0,0 1 0 0 0,0-1 0 0 0,0 1 0 0 0,0 0 0 0 0,-1-1 0 0 0,1 1 0 0 0,-1 0 0 0 0,0 0 0 0 0,0 0-1 0 0,1 0 1 0 0,-1 1 0 0 0,0-1 0 0 0,0 0 0 0 0,-1 1 0 0 0,1-1 0 0 0,0 1 0 0 0,-1 0 0 0 0,1 0 0 0 0,0 0-1 0 0,-1 0 1 0 0,1 0 0 0 0,-1 0 0 0 0,1 1 0 0 0,-1-1 0 0 0,-3 1 0 0 0,1 0 44 0 0,0 0 0 0 0,1 1 0 0 0,-1 0 0 0 0,0 0 1 0 0,1 0-1 0 0,-7 3 0 0 0,9-3-85 0 0,0 0 0 0 0,0 0 0 0 0,0 1 0 0 0,1-1 0 0 0,-1 1 0 0 0,0-1 0 0 0,1 1 0 0 0,0-1 0 0 0,-1 1 0 0 0,1 0 0 0 0,0 0 0 0 0,0 0 0 0 0,0 0 0 0 0,0 0 0 0 0,0 0 0 0 0,-1 4 0 0 0,-1 5 111 0 0,-1 0 0 0 0,2 0 0 0 0,0 1 0 0 0,0-1 0 0 0,1 1 0 0 0,1 0 0 0 0,0-1 0 0 0,0 1 0 0 0,1 0 0 0 0,1-1 0 0 0,0 1 0 0 0,0-1 0 0 0,1 0 0 0 0,8 19 0 0 0,-7-23-118 0 0,0 1 0 0 0,1-1 0 0 0,0 0 0 0 0,0 0 0 0 0,1-1 0 0 0,0 0 0 0 0,0 0-1 0 0,0 0 1 0 0,1 0 0 0 0,0-1 0 0 0,0 0 0 0 0,0-1 0 0 0,1 0 0 0 0,-1 0 0 0 0,1 0 0 0 0,0-1 0 0 0,13 4 0 0 0,-8-4-165 0 0,0 0 1 0 0,1-1 0 0 0,-1-1-1 0 0,0 0 1 0 0,1 0 0 0 0,-1-1-1 0 0,0-1 1 0 0,1 0 0 0 0,-1-1-1 0 0,22-6 1 0 0,-23 4-720 0 0,-1 0 0 0 0,18-10 0 0 0,2-5-6864 0 0,-19 9 1179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11 10279 0 0,'-9'-6'1235'0'0,"5"5"-801"0"0,1 0 0 0 0,-1 0 1 0 0,0 0-1 0 0,0 1 0 0 0,0-1 0 0 0,0 1 0 0 0,0 0 1 0 0,0 1-1 0 0,0-1 0 0 0,0 0 0 0 0,-6 3 0 0 0,-3 0 1070 0 0,-25 12 0 0 0,26-10-926 0 0,7-3-379 0 0,-1 1 0 0 0,1-1 0 0 0,0 1 0 0 0,0 1 0 0 0,-9 6 703 0 0,13-4-668 0 0,1 3-207 0 0,1-8-26 0 0,0 1 0 0 0,0 0-1 0 0,0-1 1 0 0,0 1-1 0 0,0-1 1 0 0,0 0 0 0 0,0 1-1 0 0,2 1 1 0 0,10 8 19 0 0,0-1-1 0 0,0-1 1 0 0,1 0 0 0 0,0-1 0 0 0,25 11-1 0 0,28 17 493 0 0,-34-14 440 0 0,-32-21-625 0 0,-1 0-237 0 0,0 1-1 0 0,0-1 0 0 0,0 1 1 0 0,0-1-1 0 0,0 1 0 0 0,0-1 1 0 0,-1 1-1 0 0,1-1 1 0 0,-1 1-1 0 0,1-1 0 0 0,0 0 1 0 0,-1 1-1 0 0,0-1 1 0 0,1 1-1 0 0,-1-1 0 0 0,0 0 1 0 0,0 0-1 0 0,0 0 0 0 0,0 1 1 0 0,0-1-1 0 0,0 0 1 0 0,0 0-1 0 0,-2 1 0 0 0,-8 5-6 0 0,-1 0 0 0 0,0 0-1 0 0,-13 5 1 0 0,-8 3-792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9 250 9671 0 0,'-2'8'864'0'0,"1"2"-696"0"0,1 0-168 0 0,0 3 0 0 0,-1 0 1136 0 0,2 0 192 0 0,2-2 40 0 0,-1 1 8 0 0,1-1-920 0 0,0 0-176 0 0,1-1-40 0 0,1-1-8 0 0,2 0-1200 0 0,-2-3 392 0 0</inkml:trace>
  <inkml:trace contextRef="#ctx0" brushRef="#br0" timeOffset="1">32 35 3679 0 0,'-12'-11'160'0'0,"7"7"40"0"0,0 0-200 0 0,-4-5 5800 0 0,15 7-3456 0 0,2-1-2440 0 0,1 2-272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12839 0 0,'0'2'290'0'0,"27"92"3270"0"0,-24-84-2974 0 0,3-1 6837 0 0,-3-17-7050 0 0,-1-3 79 0 0,0 0 1 0 0,1-15-1 0 0,3-19-41 0 0,35-99-307 0 0,-38 139-127 0 0,-1-1 0 0 0,0 1 0 0 0,1 0 0 0 0,0 1 0 0 0,1-1 0 0 0,-1 0 1 0 0,1 1-1 0 0,-1-1 0 0 0,1 1 0 0 0,9-6 0 0 0,-6 5-287 0 0,0 0 0 0 0,1 0 0 0 0,-1 1 0 0 0,1 0 0 0 0,17-6 0 0 0,-25 10 250 0 0,1 0-1 0 0,0 0 1 0 0,-1 0-1 0 0,1 0 1 0 0,0 0-1 0 0,-1 1 1 0 0,1-1 0 0 0,0 0-1 0 0,-1 0 1 0 0,1 0-1 0 0,0 1 1 0 0,-1-1-1 0 0,1 0 1 0 0,-1 1 0 0 0,1-1-1 0 0,-1 1 1 0 0,1-1-1 0 0,-1 1 1 0 0,1-1-1 0 0,0 1 1 0 0,0 0-182 0 0,55 45-6585 0 0,-44-34 5197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93 146 2759 0 0,'0'0'126'0'0,"14"-6"1967"0"0,-10 3-811 0 0,-2 3-859 0 0,0-1-1 0 0,0 0 1 0 0,0 0-1 0 0,0 0 1 0 0,0 0-1 0 0,0 0 1 0 0,0-1-1 0 0,-1 1 1 0 0,1-1-1 0 0,0 1 1 0 0,-1-1-1 0 0,0 0 0 0 0,1 1 1 0 0,-1-1-1 0 0,0 0 1 0 0,0 0-1 0 0,0 0 1 0 0,1-2-1 0 0,7-12 870 0 0,-7 14-1117 0 0,-1 0 0 0 0,0 0 0 0 0,0 0 0 0 0,1-1 0 0 0,-1 1-1 0 0,-1 0 1 0 0,1 0 0 0 0,0-1 0 0 0,0 1 0 0 0,0-5 0 0 0,-1 6 272 0 0,-2-7 440 0 0,2 5-736 0 0,-1 1 1 0 0,0-1 0 0 0,0 0-1 0 0,0 1 1 0 0,0-1 0 0 0,0 1-1 0 0,0-1 1 0 0,-1 1 0 0 0,1-1-1 0 0,-1 1 1 0 0,0 0 0 0 0,1 0-1 0 0,-1 0 1 0 0,0 0 0 0 0,-1 0-1 0 0,1 0 1 0 0,0 1 0 0 0,0-1-1 0 0,-1 1 1 0 0,1-1 0 0 0,-1 1-1 0 0,1 0 1 0 0,-1 0 0 0 0,1 0-1 0 0,-1 0 1 0 0,0 0 0 0 0,0 1-1 0 0,1-1 1 0 0,-1 1 0 0 0,0 0-1 0 0,0 0 1 0 0,1 0 0 0 0,-1 0-1 0 0,0 0 1 0 0,0 1 0 0 0,0-1-1 0 0,1 1 1 0 0,-1 0 0 0 0,0 0-1 0 0,-2 1 1 0 0,0 0-101 0 0,1 1 0 0 0,0-1 0 0 0,0 1 0 0 0,1 0 0 0 0,-1 0 0 0 0,0 0 0 0 0,1 0 1 0 0,0 0-1 0 0,0 1 0 0 0,0 0 0 0 0,0 0 0 0 0,0-1 0 0 0,1 2 0 0 0,0-1 0 0 0,0 0 0 0 0,0 0 0 0 0,0 1 0 0 0,-1 5 0 0 0,0 1 68 0 0,0 0-1 0 0,1 0 1 0 0,1 0-1 0 0,-1 0 1 0 0,2 0 0 0 0,0 20-1 0 0,1-26-221 0 0,-1-1-1 0 0,1 1 1 0 0,0 0 0 0 0,1-1-1 0 0,-1 1 1 0 0,1 0-1 0 0,0-1 1 0 0,0 0 0 0 0,0 1-1 0 0,0-1 1 0 0,1 0 0 0 0,0 0-1 0 0,0-1 1 0 0,0 1 0 0 0,0 0-1 0 0,1-1 1 0 0,-1 0-1 0 0,1 0 1 0 0,0 0 0 0 0,0 0-1 0 0,0 0 1 0 0,0-1 0 0 0,0 0-1 0 0,1 0 1 0 0,5 2-1 0 0,-1-1-173 0 0,1-1 0 0 0,0 1-1 0 0,-1-2 1 0 0,1 1-1 0 0,0-2 1 0 0,0 1-1 0 0,0-1 1 0 0,-1-1-1 0 0,1 0 1 0 0,0 0-1 0 0,14-4 1 0 0,48-15-4420 0 0,-48 12 2939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2303 0 0,'5'-18'9147'0'0,"1"37"-6996"0"0,3 13-240 0 0,7 37 0 0 0,9 87-474 0 0,-15-72-1026 0 0,7 57-180 0 0,3 28-814 0 0,-12-92-4335 0 0,-7-63-356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2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75 2303 0 0,'-2'2'102'0'0,"-9"12"-1345"0"0,3-5 2998 0 0,0 1-1 0 0,1 0 1 0 0,-8 14 0 0 0,13-20-1086 0 0,0 0 1 0 0,1 1 0 0 0,-1-1 0 0 0,1 1 0 0 0,0-1 0 0 0,0 1-1 0 0,0-1 1 0 0,1 1 0 0 0,-1 0 0 0 0,1-1 0 0 0,0 1 0 0 0,1 7 0 0 0,5 15 2 0 0,0 1 1 0 0,2-1-1 0 0,14 32 1 0 0,39 74 259 0 0,-46-115-696 0 0,-14-17-166 0 0,0 0 1 0 0,0 0-1 0 0,0 0 1 0 0,0 0-1 0 0,0 1 1 0 0,0-1-1 0 0,0 0 1 0 0,0 1-1 0 0,0-1 1 0 0,0 0-1 0 0,-1 1 1 0 0,1 1-1 0 0,3-41 272 0 0,-7 14-301 0 0,-1-1 1 0 0,-1 1 0 0 0,-12-34 0 0 0,0-1 14 0 0,-23-67-44 0 0,1 2-13 0 0,33 93 208 0 0,5 30 397 0 0,4 0-536 0 0,0 0 1 0 0,0 0-1 0 0,0 1 0 0 0,0-1 1 0 0,0 1-1 0 0,0-1 0 0 0,0 1 1 0 0,0 0-1 0 0,0 0 0 0 0,4 1 1 0 0,-1-1 43 0 0,54 3 543 0 0,-1 3 0 0 0,86 20-1 0 0,-81-13-167 0 0,113 8 0 0 0,241-22 233 0 0,-10 0-77 0 0,17 5 253 0 0,-227-6-696 0 0,207-28 0 0 0,-195-1-2 0 0,-125 18-135 0 0,-38 13-409 0 0,-45 0-377 0 0,6 9-4344 0 0,-3 0 2814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129 510 9671 0 0,'4'-9'544'0'0,"-1"1"0"0"0,0-1 0 0 0,-1 0 0 0 0,0 0-1 0 0,2-15 1 0 0,-3 21-257 0 0,-1 1-1 0 0,0-1 1 0 0,0 0 0 0 0,0 0-1 0 0,0 1 1 0 0,0-1-1 0 0,-1 0 1 0 0,1 1 0 0 0,-1-1-1 0 0,0 0 1 0 0,0 1-1 0 0,0-1 1 0 0,0 1 0 0 0,0-1-1 0 0,0 1 1 0 0,-1-1-1 0 0,1 1 1 0 0,-1 0 0 0 0,0 0-1 0 0,0 0 1 0 0,1 0-1 0 0,-1 0 1 0 0,-4-2 0 0 0,4 2-214 0 0,0 1 1 0 0,0 0 0 0 0,0 0-1 0 0,0 1 1 0 0,-1-1 0 0 0,1 0-1 0 0,0 1 1 0 0,-1-1 0 0 0,1 1-1 0 0,0 0 1 0 0,-1 0 0 0 0,1 0-1 0 0,0 0 1 0 0,-1 0 0 0 0,1 0-1 0 0,0 1 1 0 0,-1-1 0 0 0,1 1-1 0 0,0 0 1 0 0,-1-1 0 0 0,1 1-1 0 0,0 0 1 0 0,0 0 0 0 0,0 1-1 0 0,0-1 1 0 0,0 0 0 0 0,0 1-1 0 0,0-1 1 0 0,1 1 0 0 0,-1-1-1 0 0,-1 3 1 0 0,-2 1-25 0 0,0 1 0 0 0,0 0 0 0 0,1 0 1 0 0,0 0-1 0 0,0 0 0 0 0,1 0 0 0 0,0 1 0 0 0,-5 13 0 0 0,5-11-33 0 0,1 1 0 0 0,0 0-1 0 0,0 0 1 0 0,0 17 0 0 0,2-23-7 0 0,0 1 1 0 0,1 0 0 0 0,-1-1 0 0 0,1 1 0 0 0,0-1 0 0 0,0 1 0 0 0,1-1 0 0 0,-1 1 0 0 0,1-1-1 0 0,0 0 1 0 0,0 0 0 0 0,4 5 0 0 0,-3-4 29 0 0,0-1 0 0 0,1 0 0 0 0,-1 0 0 0 0,1 0-1 0 0,0-1 1 0 0,0 1 0 0 0,0-1 0 0 0,1 0 0 0 0,-1 0 0 0 0,1-1 0 0 0,-1 1 0 0 0,1-1-1 0 0,7 3 1 0 0,-8-4-17 0 0,1 0 0 0 0,-1-1-1 0 0,0 1 1 0 0,1-1 0 0 0,-1 0 0 0 0,0 0-1 0 0,1 0 1 0 0,-1 0 0 0 0,0-1-1 0 0,1 0 1 0 0,-1 0 0 0 0,0 0 0 0 0,0 0-1 0 0,0-1 1 0 0,0 1 0 0 0,7-5-1 0 0,-4 2-11 0 0,-1-1-1 0 0,0 0 0 0 0,0 0 1 0 0,0 0-1 0 0,0-1 0 0 0,-1 0 1 0 0,0 0-1 0 0,0 0 0 0 0,-1-1 1 0 0,1 0-1 0 0,-2 0 0 0 0,5-8 1 0 0,-1-3 16 0 0,0-1 0 0 0,0-1 1 0 0,5-31-1 0 0,-10 35-89 0 0,0-1 0 0 0,-1 0 1 0 0,-1 0-1 0 0,0 1 0 0 0,-2-1 0 0 0,-4-25 0 0 0,0 13-108 0 0,-2 1 1 0 0,-20-52-1 0 0,14 46-211 0 0,-2 0 0 0 0,-21-33 0 0 0,35 64 357 0 0,1 1 0 0 0,-1 0 1 0 0,1 0-1 0 0,-1 1 1 0 0,0-1-1 0 0,0 0 1 0 0,1 0-1 0 0,-1 1 1 0 0,-3-2-1 0 0,4 2-13 0 0,1 11 139 0 0,0 0 0 0 0,1 0 0 0 0,0 0 0 0 0,0-1 0 0 0,5 17 0 0 0,12 21 458 0 0,1 0-1 0 0,2-1 0 0 0,2-2 1 0 0,35 52-1 0 0,-28-52-300 0 0,57 65 0 0 0,-24-52-1778 0 0,-57-52 1088 0 0,8 6-596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44:1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0,'0'0'191'0'0,"6"4"-11"0"0,17 12-143 0 0,-15-1 6117 0 0,0 90 686 0 0,-1 6-5236 0 0,-3-40-1104 0 0,-1-45-605 0 0,-2 43 0 0 0,-1-57 705 0 0,1-7-2695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44:1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0,'0'0'3191'0'0,"1"1"-1860"0"0,27 98 3363 0 0,2 56-2533 0 0,-9-46-1534 0 0,-12-59-588 0 0,-4-25-290 0 0,0 1 1 0 0,1-1-1 0 0,11 27 0 0 0,-16-50-982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44:1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42 8287 0 0,'-3'1'10903'0'0,"19"2"-5640"0"0,-7-2-7109 0 0,15-2 2067 0 0,0-2 0 0 0,0-1-1 0 0,24-6 1 0 0,-19 3-597 0 0,24-8-2269 0 0,-27 9-4801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4:48:49.527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</inkml:brush>
    <inkml:brush xml:id="br5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8546 1751 23951 0,'-9'-1'1056'0,"0"0"224"0,-1 1-1024 0,4 1-256 15,1 0 0-15,5-1 0 0,0 0 688 0,0 0 80 16,0 0 0-16,10 0 16 0,2 0 64 0,4-1 16 16,2 0 0-16,3-2 0 0,0 1-192 0,2-1-32 15,2 0-16-15,2 2 0 0,2 0 16 0,2-2 0 16,2 1 0-16,2-2 0 0,1 1-96 0,4-2-16 0,1 0 0 0,5 1 0 15,3 0-96-15,1-1-32 0,-2-1 0 0,2-1 0 16,1 0-32-16,1-2-16 0,1 2 0 0,2 1 0 16,1-1 16-16,1 1 0 0,-1-1 0 0,2 1 0 15,-3 1-80-15,-1 1-16 0,-2 1 0 0,1 2 0 16,-1 2-272-16,0 0 160 0,0 1-160 0,1 0 128 16,1 1-128-16,-3 0 0 0,-2 0 0 0,-2 0 128 15,-1-3-128-15,0 1 0 0,-2 1 144 0,0-2-144 16,-1 0 272-16,0 0-16 0,3-2 0 0,-2 1 0 15,1 1 112-15,-1 0 16 0,0-4 0 0,-2 3 0 16,0 0-16-16,-2-1 0 0,-1 0 0 0,2 0 0 16,0 1 16-16,0 0 16 0,-2-1 0 0,1 1 0 0,3 0-80 15,-2 1-32-15,-2 1 0 0,0-1 0 0,-4 0-128 0,0 0-32 16,-1 0 0-16,-3 0 0 0,-2 0-128 0,0-1 0 16,-2-1 144-16,1 1-144 0,-2 0 0 0,0 0 128 15,-2 1-128-15,0-3 0 0,-1 2 0 0,0-1 0 16,-3 2-192-16,0 2 64 15,-2-1-1344-15,2 3-256 0,-1 1-48 0,2 3-11472 16,0 2-2288-16</inkml:trace>
  <inkml:trace contextRef="#ctx0" brushRef="#br0" timeOffset="23236.95">12540 1167 26719 0,'-1'-14'2368'0,"-4"10"-1888"0,-2-1-480 0,2 0 0 0,0 1 1408 0,5 4 176 0,0 0 32 0,-3-7 16 16,5 1 160-16,2 1 48 0,3-2 0 0,4 2 0 16,2 1-1328-16,5-1-256 0,4-1-48 0,4 1-16 15,3 0-192-15,4 0 0 0,3 0 0 0,2 1 0 16,1-1 0-16,0 2 0 0,2-1 0 0,-4 4 0 31,-1 0-288-31,-2 1-96 0,-2 2-32 0,-1 0 0 0,-2-2-2608 0,-3-1-528 16,-2 0-96-16</inkml:trace>
  <inkml:trace contextRef="#ctx0" brushRef="#br0" timeOffset="23471.4">12952 894 9215 0,'0'0'400'0,"0"0"96"0,-3-4-496 0,3 4 0 16,0 0 0-16,0 0 0 0,1-9 3264 0,1 1 544 15,4 1 112-15,1 3 32 0,3-1-2960 0,1 4-592 16,1-3-112-16,4 1-32 0,2 1-256 0,3-1 0 15,0 2 0-15,1 1 0 0,0 1 0 0,-1 0-176 16,0 3 176-16,0 3-160 0,-1 2 160 0,0 3 144 16,-3 1-16-16,-3 0-128 0,-1 0 1232 0,-2 2 144 15,-5 4 32-15,-3 0 0 0,1 2 528 0,-6 4 112 16,-1-2 32-16,-3 3 0 0,-1-2-432 0,-3 1-96 16,0-1-16-16,-3-1 0 0,1-1-752 0,0 0-144 0,1-3-48 0,0-2 0 31,2 0-960-31,1 0-192 0,2 0-32 0,1-1-18608 0</inkml:trace>
  <inkml:trace contextRef="#ctx0" brushRef="#br0" timeOffset="24596.37">14190 862 18431 0,'1'-13'1632'0,"-1"13"-1312"0,0 0-320 0,0 0 0 16,0 0 1440-16,4 7 224 0,-2 3 32 0,1 3 16 15,0 2 144-15,-1 3 16 0,0 5 16 0,-1 3 0 16,-1 3-704-16,0 2-144 0,0 1-16 0,0 0-16 16,-1 0-416-16,1-2-80 0,0-2 0 0,0-2-16 15,0-4-288-15,0-2-48 0,0-3-16 0,0-3 0 16,0-1-144-16,0-2 128 0,-2-3-128 0,2-8 128 15,0 0-128-15,0 0 0 0,0 0 144 0,0 0-144 0,0-10 0 16,-1-1-192-16,1-4 32 0,1-2 0 0,2-2-160 0,0-2-16 16,-2-1-16-16,1-2 0 0,2 1 112 0,2-2 32 15,0 0 0-15,-1 1 0 0,1-2 208 0,-1 3 0 16,1 5-160-16,-1 4 160 0,-1 1 0 0,0 2 0 16,0 4 0-16,-4 7 0 0,0 0 0 0,8 2 0 15,0 2 192-15,0 4-64 0,-1 0 128 0,1 5 0 16,0 2 16-16,1 5 0 0,2-3-144 0,-1 4-128 15,2 1 144-15,0-4-144 0,5 0 176 0,-2 2-176 16,1 1 192-16,-1-3-192 0,2-1 144 0,0 0-144 16,0-4 0-16,0-1 144 0,2-3-144 0,-3-3 0 15,0-2 144-15,-2 0-144 0,-1 0 128 0,1-3-128 16,-3-2 128-16,2-3-128 0,0-1 192 0,0-2-16 0,-1 1-16 0,-1-6 0 16,-2-2-16-16,-2 0 0 15,0-2 0-15,-2-1 0 0,-1-1-144 0,-1-1 160 0,-2-1-160 0,-1-1 160 16,-1-1-160-16,-1-1 160 0,2 0-160 0,-3 3 160 15,-3 0-160-15,0 4 0 0,-1-1 0 0,-1 4 0 16,1 0 0-16,-1 1 0 0,0 7 0 0,0 2 0 16,0 2 192-16,0 4-64 0,1 2 0 0,-1 3 0 15,1 3 0-15,1 2-128 0,1 0 192 0,1 4-64 16,0 3 0-16,2 1 0 0,1-2 0 0,2 1 0 16,1 1-128-16,2 1 0 0,2-3 0 0,2 1 0 15,1-3 0-15,2 0 0 0,2 0 0 0,0-1 0 16,2-3 0-16,1 1 0 0,-2 0 0 0,2-2 0 15,1-3 0-15,1-2 128 0,0-5-128 0,1 1 128 16,-1-1-128-16,-1-2 0 0,-2 0 0 0,1-3 0 16,-2-1 0-16,0-2 0 0,-1-1 128 0,-2 0-128 0,1 2 128 0,-3-2-128 15,-1-4 0-15,-3-2 128 0,-1-2-128 0,-1 1 128 16,-2 0-128-16,-1-2 128 0,-1-1-128 0,-2 0 0 16,-2-1 144-16,-2-1-144 0,0 1 128 0,-1-1-128 15,-1 0 128-15,-1 2-128 0,1 4 144 0,0 3-144 16,-1 2 192-16,1 3-192 0,0 2 448 0,1 3 0 15,0 0-16-15,1 7 0 0,1-1-80 0,2 4-16 16,3 4 0-16,1 2 0 0,2-1-176 0,2 3-32 16,1 1-128-16,3 0 192 0,1 1-192 0,3-1 0 15,-2 1 0-15,5-1 0 0,2-3 0 0,2 1 0 16,3 1 0-16,1-1 0 16,0-2-960-16,2-4-64 0,1-2-32 0,-1-1 0 15,-3-3-1776-15,0-1-368 0,-1-1-64 0,0-3 0 16,-2-4-704-16,0-2-128 0</inkml:trace>
  <inkml:trace contextRef="#ctx0" brushRef="#br0" timeOffset="24924.7">15276 1061 20207 0,'-8'-15'896'0,"4"9"192"0,-1-3-880 0,-2-1-208 0,-2-1 0 0,0 2 0 15,-3 1 1888-15,2 3 336 0,-1-1 64 0,2 4 16 16,-1 0-800-16,1 4-160 0,1 3-16 0,1 3-16 16,1 2-768-16,2 4-160 0,1 3-16 0,2 2-16 15,2 3-224-15,3 0-128 0,1 0 160 0,2 0-160 16,-1 1 0-16,5-3 0 0,2 0 0 0,0-3 0 15,1-1 0-15,1 0 0 0,0-1 0 0,0-2 0 16,-2-3 0-16,1-2 0 0,0-3 0 0,-1-1 0 16,-1-2 0-16,0-2 0 0,-2-3 0 0,-1-2 144 15,1-6 112-15,-3-2 0 0,0-2 16 0,-2-5 0 0,-1-2 0 0,0-3 0 16,-3-2 0-16,1-3 0 0,-4-2-96 0,1 0-32 16,-2-2 0-16,-1 1 0 0,-2-3-16 0,-2 1-128 15,-2-2 192-15,-1 2-64 0,-1 1-128 0,1 3 128 16,-2 2-128-16,2 4 128 0,2 3-128 0,1 4 128 15,2 2-128-15,1 6 128 0,1 3 384 0,4 7 80 16,0 0 16-16,-3 9 0 0,2 6-272 0,2 0-48 16,2 6-16-16,1 4 0 0,3 6-272 0,3 1 128 15,0 3-128-15,3-3 0 16,1 2-896-16,2-2-304 0,2-1-48 0,3-4-10288 16,3-1-2064-16</inkml:trace>
  <inkml:trace contextRef="#ctx0" brushRef="#br0" timeOffset="25159.04">16183 539 21183 0,'1'-13'944'0,"-1"13"192"0,0 0-912 0,0 0-224 0,0 0 0 0,0 0 0 16,0 0 3536-16,0 0 672 0,-1 8 128 0,1 4 16 15,1 4-2816-15,3 5-576 0,0 3-128 0,1 3 0 16,2 6-704-16,1 1-128 0,0 5 0 0,1 0 0 0,1 4-128 0,2 1 128 16,0 3 0-16,1 0-144 15,0-3-1696-15,-2 1-336 0,0 0-64 0,-1-2-8112 16,-1-5-1616-16</inkml:trace>
  <inkml:trace contextRef="#ctx0" brushRef="#br0" timeOffset="25566.8">16225 990 24879 0,'-3'-5'2208'0,"2"-2"-1760"15,0 1-448-15,-1-3 0 0,1 1 1856 0,1 1 272 16,1 1 64-16,1-3 16 0,1 1-576 0,4-1-112 16,2 0-32-16,3 1 0 0,1-1-1168 0,3 1-320 0,-1 0 128 0,3 3-128 15,2-2 0-15,1 2 0 0,0 0 0 0,-2 2 0 16,-2 1-144-16,-1 0 144 0,-2 4-208 0,-1 0 80 15,-4 5-96-15,-2-1-16 0,-3 1 0 0,-2 1 0 16,0 3 240-16,-2 4 0 0,-3 0-160 0,-1 2 160 16,0 0 0-16,0 3 0 0,2 2 128 0,-1 1-128 15,1 2 240-15,2 0-48 0,2-2 0 0,3 0 0 16,3-2-192-16,3-2 128 0,0-1-128 0,4-1 0 16,3-1 0-16,3-6 0 0,1-1 0 0,3-5 0 15,1-2 0-15,-1-5 0 0,-2-2 0 0,-1-2 0 16,-4 0 0-16,-1-3 0 0,-1 0 0 0,-2-3 144 15,-3 0 128-15,-3 0 32 0,-3-1 0 0,-1-1 0 16,-4 0 384-16,-2-1 80 0,-3 0 0 0,-3 2 16 16,-2-2 192-16,-3 5 48 0,-5-3 0 0,-2 1 0 0,-1 2-544 0,-1 0-96 15,-3 2-32-15,2 1 0 0,1-1-352 0,1 1-160 16,1-1 16-16,5 1-13648 16,-1-1-2720-16</inkml:trace>
  <inkml:trace contextRef="#ctx0" brushRef="#br0" timeOffset="26066.75">18012 377 14735 0,'-6'-4'1312'0,"-1"-1"-1056"16,1 1-256-16,-4-2 0 0,3-1 2112 0,-2 1 352 15,-2 1 80-15,2 1 16 0,-1 1-576 0,0 2-96 16,0 1-32-16,1 4 0 0,0 0-256 0,0 5-48 15,-1 0-16-15,3 5 0 0,-1 6-608 0,1 3-128 16,2 5-32-16,1 3 0 0,2 0-416 0,-1 4-96 16,4 3 0-16,2 3-16 0,1 0-240 0,1 5 0 15,2 2 0-15,0 0 0 16,2 1-1712-16,3-1-224 0,0-1-48 0,0-5-13632 0</inkml:trace>
  <inkml:trace contextRef="#ctx0" brushRef="#br0" timeOffset="26535.56">17869 808 28559 0,'0'0'2544'0,"0"0"-2032"0,0 0-512 0,0 0 0 16,0 0 688-16,0 0 32 0,0 0 16 0,4 6 0 16,2 1-48-16,5-1-16 0,2-1 0 0,1-1 0 15,0 0-544-15,3 0-128 0,2-1 0 0,1-1 0 16,3-2-192-16,1 2-32 0,2 3 0 0,0-3 0 15,-2 2-336-15,1 0-64 0,-3 0-16 0,-3 1 0 16,0 1-32-16,-6-1-16 0,-3 1 0 16,-2 1 0-16,-3-1 400 0,-2 2 80 0,-3-8 16 0,1 8 0 0,-4 1 192 0,0 0 208 15,-4 0-32-15,1-1-16 0,0 0 528 0,1 1 96 16,-3 0 32-16,-2 2 0 0,1-1 80 0,1 2 32 16,1-4 0-16,3 1 0 0,2 0-320 0,1-1-64 15,1-2-16-15,5 1 0 0,1-1-384 0,2-2-144 16,0-1 0-16,2-2 144 0,2-1-144 0,2-1 0 15,1 0 0-15,0-2 0 0,2 0 0 0,0 1 0 16,2-3 0-16,-4 2 0 0,1-4 0 0,-2 1 0 16,1-2 0-16,-1-1 0 0,-1-2 0 0,1 2 0 15,1-2 0-15,-2 2 0 0,-4-3 0 0,0 3 0 16,-1 1 176-16,-3 0-176 0,0 1 0 0,-1 2 0 16,-4 5 0-16,0 0 0 0,0 0 656 0,0 0 48 15,0 0 0-15,0 0 0 0,-6 4-176 0,0 3-16 16,2 2-16-16,2 1 0 0,-1 1-368 0,3 2-128 0,0 2 0 0,2 1 0 15,-2-2 0-15,2 1-240 0,3 0 32 0,2 0 0 32,-2-2-1744-32,2-2-352 0,-1 1-64 0,2 0-13088 0</inkml:trace>
  <inkml:trace contextRef="#ctx0" brushRef="#br0" timeOffset="26723.1">18807 565 26719 0,'-5'-12'1184'0,"5"12"240"0,0 0-1136 0,0 0-288 0,-5-2 0 0,5 2 0 0,-8 0 2160 0,2 1 368 15,0 6 80-15,4 2 16 0,-1 4-1472 0,2 2-272 16,-2 4-64-16,1 3-16 0,0 5-672 0,1 3-128 16,0 3 0-16,1 1 0 0,1 1 0 0,2 1-192 15,-1 1 192-15,2-1-192 16,1-3-768-16,1 1-128 0,0-5-48 0,2-2 0 15,0-4-1936-15,0-2-400 0,-1-5-80 0</inkml:trace>
  <inkml:trace contextRef="#ctx0" brushRef="#br0" timeOffset="26927.84">18991 509 1839 0,'-1'-10'160'0,"0"-1"-160"16,-1 3 0-16,2 8 0 0,0 0 6400 0,0 0 1232 0,0 0 256 0,-6 8 48 15,-1 5-4944-15,2 2-1008 16,1 4-192-16,0 3-32 0,0 2-1104 0,2 2-208 0,0 2-64 0,2 4 0 16,2 0-384-16,-1 5 0 0,2 5 0 0,1 1 0 31,1 0-1056-31,1-2-288 0,1 0-64 0,1-2-16 16,-1-7-1584-16,3-2-304 0,4 24-64 0,-1-24-16 0</inkml:trace>
  <inkml:trace contextRef="#ctx0" brushRef="#br0" timeOffset="27099.66">19204 649 22111 0,'0'0'1968'0,"0"0"-1584"15,0 0-384-15,-7 5 0 0,1-3 1488 0,1 5 224 16,-1 1 32-16,2 3 16 0,2 4-416 0,0 3-64 16,1 3-32-16,1 2 0 0,1 3-992 0,2 2-256 15,1-2 0-15,4 1 0 16,0 2-368-16,-1 1-112 0,1-1-32 0,0-3-13616 0</inkml:trace>
  <inkml:trace contextRef="#ctx0" brushRef="#br0" timeOffset="27302.69">19454 693 20271 0,'0'0'1792'0,"0"0"-1424"0,0 0-368 0,0 0 0 16,-4 6 1728-16,0 5 288 0,0 4 48 0,2 6 16 15,0 0-16-15,1 7 0 0,1 4 0 0,0 3 0 16,0 3-1200-16,0 1-240 0,0 0-48 0,3 0-16 16,-2-1-384-16,2 1-176 0,-1-5 160 0,1 3-160 15,-1 2-208-15,1-5-144 0,-2 0-32 0,1 0 0 16,-2 2-2368 0,-2-2-464-16</inkml:trace>
  <inkml:trace contextRef="#ctx0" brushRef="#br0" timeOffset="27599.64">17852 1529 34095 0,'-18'-3'3024'0,"18"3"-2416"15,0 0-480-15,0 0-128 0,0 0 928 0,6 3 160 16,7-1 48-16,5-2 0 0,6-2-64 0,8-4-16 15,8 2 0-15,5 1 0 0,9-5-160 0,3 1-48 16,6-1 0-16,2 1 0 0,3-3 80 0,3 3 16 16,2 0 0-16,5 1 0 0,5-1-240 0,-1 0-64 15,-4-2 0-15,-1 4 0 0,-3 1-448 0,-1 0-192 16,0-1 128-16,0 0-128 0,0 1 0 0,-4-3 0 0,-1 2 0 0,-4 1 0 31,-4 0-1472-31,-3 2-320 0,-3-1-64 0,-3 2-18896 0</inkml:trace>
  <inkml:trace contextRef="#ctx0" brushRef="#br0" timeOffset="28463.27">20738 801 23039 0,'0'0'1024'0,"0"0"192"0,0 0-960 0,-6-3-256 15,0 2 0-15,-1 0 0 0,-2 0 2928 0,-3 1 528 16,3 0 128-16,-2 3 0 0,1 1-1936 0,1 4-400 16,0 4-80-16,-1 4-16 0,1 4-864 0,0 5-288 15,3 3 160-15,2 3-160 0,0 0 0 0,3 2 0 16,2-1 0-16,1 1 0 0,2-3-240 0,2 0 80 16,0-5 16-16,2-1 0 15,2-4-880-15,3-2-192 0,3-1-16 0,1-4-16 31,6-1-1248-31,1-7-256 0,1-4-64 0,3-3 0 0,4-2 1056 0,-1-5 208 0,2-2 32 0,-1-2 16 16,-3-4-1184-16,-3-2-256 0,-3 2-32 0,-2-3-16 16,-1 0 1200-16,-3 0 224 0,-3 2 48 0,-3 1 16 0,-4-1 2768 0,-1 3 544 0,-1 1 112 0,-4 1 32 15,-4 2 928-15,0 4 192 0,-3 1 48 0,0 4 0 16,-2 2-944-16,0 2-192 0,0 2-48 0,1 3 0 16,-1 2-800-16,-1 4-176 0,-1-1-16 0,4 2-16 15,3 3-464-15,5-3-80 0,2 2-32 0,1-3 0 16,1 0-352-16,5 0 144 0,2-1-144 0,1-2 0 15,2-1 128-15,2 0-128 0,2-1 0 0,-2-3 0 16,-1-6-576 0,-2 0-160-16,-2 0-32 0,-1-3-16 0,-1-2 1680 0,-2 1 320 0,-4-1 80 0,-2-1 16 15,-3-1-864-15,-2 1-160 0,-2-1-32 0,-1 0-16 16,-1-3-240-16,-1 2-288 0,-1 2 64 0,-1-3 16 16,-1 0-2224-16,-1 0-432 0,1 0-80 0,1-1-32 0</inkml:trace>
  <inkml:trace contextRef="#ctx0" brushRef="#br0" timeOffset="28760.06">21356 1025 22111 0,'-2'13'1968'0,"0"7"-1584"16,1 1-384-16,-2 1 0 0,1-1 2016 0,-1 1 320 16,1 1 64-16,0-2 16 0,1-4-624 0,1 1-112 15,1-3-16-15,2 0-16 0,2-4-1216 0,-1-2-240 16,0-2-64-16,-4-7 0 0,8 3-128 0,1-5-224 15,0-2 48-15,3-3 16 0,-1-2-112 0,0-2-32 0,-1-2 0 16,2-3 0-16,-2-1 304 0,0-4-128 0,-3 2 128 0,1-1 0 16,-3 0 0-16,2 2 0 0,-1 1 0 0,0 2 0 15,-2-1 368-15,0 3 16 0,-1 1 16 0,1 3 0 16,-2 2 272-16,-2 7 48 0,0 0 16 0,0 0 0 16,0 0-304-16,4 7-64 0,-1 2-16 0,1 4 0 15,0 2-352-15,2 3 0 0,-1-1 0 0,1 2 0 16,1 3 0-16,1-2-240 0,-1 0 48 0,3-1 0 31,-3-1-1728-31,2 1-352 0,1-4-64 0,0 0-8160 0,2-4-1648 0</inkml:trace>
  <inkml:trace contextRef="#ctx0" brushRef="#br0" timeOffset="29025.69">21801 892 12895 0,'0'0'576'0,"0"0"112"0,0 0-560 0,0 0-128 15,0 0 0-15,2 11 0 0,2 3 2816 0,3 4 512 16,-3 1 128-16,4 3 0 0,-1 1-1664 0,4 1-320 16,-1 0-80-16,1 1-16 0,0-3-544 0,1 2-128 15,0-1 0-15,0 1-16 0,-1-3-64 0,1-2-16 16,0-1 0-16,-2-2 0 0,-1-2-32 0,0-2-16 16,2 0 0-16,-3-4 0 0,-3-2-160 0,1-1-16 15,1-3-16-15,-1-2 0 0,-6 0-16 0,4-7 0 16,0-1 0-16,-1-1 0 0,-2-1-208 0,1-1-144 0,-2-4 192 0,1 0-192 15,-1-3 0-15,0 0-320 0,1-2 32 0,-2 0 16 32,1-1-1408-32,-1 0-288 0,-1-1-48 0,1-2-16 15,1 2-1536-15,0 1-304 0</inkml:trace>
  <inkml:trace contextRef="#ctx0" brushRef="#br0" timeOffset="29291.49">22254 1059 14687 0,'0'0'640'0,"7"8"144"0,1-1-624 0,0-1-160 0,-1 2 0 0,3-6 0 16,-1 2 1312-16,-1-1 224 0,-8-3 64 0,9 1 0 16,0-1-128-16,0 0 0 0,-3-2-16 0,1-2 0 15,-1-3-368-15,-2 1-80 0,0-2-16 0,-1-2 0 0,-2 0-224 16,0 0-32-16,1-2-16 0,-4 0 0 0,0 1-32 0,-2-1-16 16,-3 4 0-16,0 0 0 0,-3-5 192 0,1 4 32 15,0 3 16-15,1-1 0 0,1 2-208 0,-1 2-32 16,-1 3-16-16,2 3 0 0,1 1-320 0,0 4-64 15,4 3-16-15,-2 1 0 0,1 0-256 0,2 2 0 16,1 2 0-16,1-3 0 0,3 1 0 0,3-1-256 16,1 2 80-16,2-4 16 15,2 2-1600-15,2-2-320 0,0-2-64 0,2 1-8480 16,1-6-1680-16</inkml:trace>
  <inkml:trace contextRef="#ctx0" brushRef="#br0" timeOffset="29760.22">22626 1010 8287 0,'0'0'736'0,"0"0"-592"0,0 0-144 0,0 0 0 16,-5-4 4048-16,5 4 784 0,0 0 160 0,0 0 16 15,-7 2-2240-15,7-2-448 0,-4 7-80 0,3-1-32 16,1 4-1008-16,1 0-208 0,1 2-32 0,0 1-16 16,1-2-272-16,2 2-48 0,-2-2-16 0,-1-1 0 15,1-2-96-15,0 0-32 0,-3-8 0 0,0 0 0 16,0 0-96-16,0 0-32 0,0 0 0 0,0 0 0 15,0 0-144-15,0 0-16 0,0 0-16 0,0 0 0 16,0 0-176-16,6-8 0 0,-1-4 0 0,-1 1 0 16,3-2-288-16,-2-2-96 0,-1-2 0 0,0-3-16 15,0-1-448-15,1 0-96 0,-1-1-16 0,1 3 0 16,0 1-336-16,0 1-80 0,1 0-16 0,-1 0 0 16,1 0 16-16,1 0 0 0,-2 2 0 0,2-1 0 15,-1-1 32-15,-1 3 0 0,2-2 0 0,-1 3 0 16,1 0 416-16,1 0 96 0,-2 3 0 0,1 2 16 15,-3 1-16-15,2 1 0 0,-1 2 0 0,-5 4 0 0,0 0 496 0,0 0 80 16,8-1 32-16,-8 1 0 0,8 0 224 0,-8 0 0 16,9 1 0-16,-1 3-144 0,-8-4 144 0,8 6-128 15,1-2 128-15,0 1-128 16,0-1-640-16,-1 3-128 0,0-2-32 0,0 3 0 16,1 2-32-16,-1-2-16 0,-2 3 0 0,2 0 0 0,0 2 1664 0,0-1 336 15,-2 2 64-15,2 2 0 0,0 0 544 0,0 1 96 16,-2 1 32-16,2 0 0 0,0-1-912 0,0 3-176 15,-1-2-32-15,3 0-16 0,-1-1-432 0,-2 1-64 0,1-2-128 0,-1 1 176 32,-2 0-496-32,0-3-112 0,0 2-16 0</inkml:trace>
  <inkml:trace contextRef="#ctx0" brushRef="#br0" timeOffset="30015.37">22828 978 28559 0,'0'0'1264'0,"0"0"272"0,0 0-1232 0,0 0-304 16,0 0 0-16,0 0 0 0,0 0 2240 0,7 2 384 15,2-2 64-15,5 0 32 0,4 0-1200 0,3-2-240 16,3 2-64-16,2-2 0 0,2 2-896 0,2 0-176 15,0-2-144-15,3 1 192 0,0 1-336 0,-2 0-64 0,-1-1-16 0,0-2 0 32,-3 1-2544-32,1-1-512 0,-2 0-112 0,-3 1 0 0</inkml:trace>
  <inkml:trace contextRef="#ctx0" brushRef="#br0" timeOffset="30437.33">21034 1450 11967 0,'-10'0'1072'0,"2"3"-864"16,3 1-208-16,5-4 0 0,0 0 4528 0,0 0 848 16,10 8 192-16,6-3 16 0,3-1-3040 0,6 1-624 15,5-1-112-15,7 1-16 0,4-1-832 0,6 1-144 16,5-1-48-16,4 1 0 0,6 1 112 0,2-2 16 15,2-2 0-15,3-1 0 0,3-3-32 0,5-2 0 16,4 3 0-16,1-3 0 0,3-3-480 0,-2-1-112 0,0 1-16 0,1-4 0 16,1 2-256-16,-2-1 0 0,-5-1 128 0,-3 1-128 15,-4-1-256-15,-2 2-128 0,-2 1 0 0,-1 0-13808 16,0 1-2752-16</inkml:trace>
  <inkml:trace contextRef="#ctx0" brushRef="#br0" timeOffset="31033.38">24424 943 4607 0,'0'0'192'0,"0"0"64"0,-18-8-256 0,18 8 0 0,0 0 0 0,0 0 0 16,-8 0 4384-16,-3 0 832 0,-2 0 160 0,0 4 48 15,2 5-3040-15,-1-1-592 0,-1 3-128 0,2 2-32 16,2 1-816-16,1 2-176 0,3-2-16 0,3 0-16 16,2 1-464-16,2 0-144 0,2-2 0 0,3 0 0 15,2-3 0-15,1 0 0 0,4 0 0 0,1-3 0 16,-1-1 0-16,1 1 0 0,-2-4 0 0,0-1 0 0,-2-1 128 0,0-1-128 15,-2 0 0-15,0-2 0 0,0-2 288 0,-2-1-48 16,-3-3-16-16,-2 1 0 0,1-2-16 0,-3 0 0 16,-2-1 0-16,0-1 0 0,-2-2-208 0,0-1 0 15,-1 0 0-15,-2-1 0 16,-1 1-1824-16,2-3-416 0,1 1-64 0</inkml:trace>
  <inkml:trace contextRef="#ctx0" brushRef="#br0" timeOffset="31564.66">24718 900 11967 0,'2'21'1072'0,"-4"-9"-864"0,0 3-208 0,-1 5 0 15,1 3 3088-15,-4 1 576 0,-1-1 112 0,-3-2 32 16,3 3-1536-16,0-3-304 0,-1-1-64 0,2-4-16 16,1 0-768-16,-1-3-160 0,1-2-16 0,3-1-16 15,0-3-672-15,2-7-128 0,0 0-128 0,0 0 192 16,0 0-192-16,0 0-176 0,7-9 48 0,1-1 0 15,1-3-256 1,0-3-64-16,-1-2 0 0,1-2 0 0,0 1-128 0,0-3-48 0,1-3 0 0,1 3 0 16,-1 1 384-16,1 1 80 0,-3 2 16 0,-3 2 0 15,3 3 144-15,-3 3 0 0,0 1 0 0,0 5-128 0,-5 4 128 16,0 0 0-16,8 1 0 0,-1 3 128 0,-1 3 32 0,1 2 16 16,-1 2 0-16,2 4 0 0,0 0 32 0,1 4 16 15,0-1 0-15,1 0 0 0,1-1 64 0,2-1 16 16,1-1 0-16,-1 0 0 0,-2-2-96 0,2 0-16 15,0 0 0-15,1-4 0 0,-1-1-64 0,0-2 0 16,2-2-128-16,0-1 192 0,1 0 32 0,0-2 0 16,-3-4 0-16,0-2 0 0,-2-2-48 0,-2 1-16 15,2-1 0-15,-1-3 0 0,-1 0-288 0,-1-2-64 16,-4 1-16-16,0-7 0 16,-5 0-240-16,-1-2-64 0,1 3 0 0,-1 0 0 15,-4 4 64-15,0 0 0 0,-3-4 0 0,2 7 0 0,1 1 64 0,-1 0 32 0,-1 5 0 0,1 4 0 16,-1 1 592-16,0 4 112 0,0 2 32 15,0 3 0-15,0 3 560 0,2 3 112 0,1 1 32 0,1 2 0 16,1 1 96-16,3 1 32 0,4 1 0 0,3-1 0 16,2-4-496-16,2-1-80 0,4 2-32 0,3-1 0 15,3-2-288-15,5 0-64 0,4-2-16 0,20 1 0 16,-1-7-240-16,-1-2 0 0,-1 0-144 0,-13-1-12768 16,4-4-2544-16</inkml:trace>
  <inkml:trace contextRef="#ctx0" brushRef="#br0" timeOffset="33161.22">26553 885 17503 0,'0'0'1552'0,"0"0"-1232"0,0 0-320 0,0 0 0 15,1 5 1120-15,-9-10 160 0,0-2 48 0,2 0 0 16,-2 2-224-16,2 3-32 0,-1 0-16 0,1 4 0 15,-1 0-480-15,2 3-112 0,-3 3-16 0,0 1 0 16,0-1-448-16,1 3 128 0,4 0-128 0,0 1 0 16,1 0 0-16,2-2 0 0,1 1 0 0,3-1 0 15,2-1 0-15,5-1 0 0,2-1 0 0,1-1 0 16,1 1 0-16,2-2 0 0,0-3 0 0,1 2 144 16,-1-1 192-16,1 1 48 0,-1-4 0 0,-1 0 0 15,-2 0 192-15,-1-4 64 0,0 1 0 0,-1-2 0 16,-3 0 80-16,-3 2 32 0,-6 3 0 0,2-7 0 15,-2-1-128-15,-4 0-32 0,0-3 0 0,-4 2 0 16,-2 0-352-16,-3 1-80 0,0-5-16 0,-6-1 0 16,5 2-656-16,2 2-144 0,6-3-32 0,0 2 0 15,3 5-2336-15,3 6-480 0,0-12-80 0</inkml:trace>
  <inkml:trace contextRef="#ctx0" brushRef="#br0" timeOffset="33395.87">27163 380 15663 0,'0'0'688'0,"-10"-5"144"0,-1-2-656 0,1 3-176 0,-3 4 0 0,1 3 0 16,1 1 3712-16,2 5 704 0,2 3 128 0,-1 6 48 15,-1 4-2800-15,2 5-544 0,2 5-112 0,2 0-32 16,5 2-864-16,1-2-240 0,3 0 0 0,0 3 0 15,2 6 0-15,1-2 0 0,2 3 0 0,0-1 0 32,2-4-800-32,3 1-32 0,-2-2-16 0,2-2 0 15,-2-4-1744-15,-1-1-352 0,-1-5-64 0</inkml:trace>
  <inkml:trace contextRef="#ctx0" brushRef="#br0" timeOffset="33567.61">27052 888 25791 0,'-2'-14'1152'0,"2"14"224"16,0 0-1104-16,0 0-272 0,-3-5 0 0,3 5 0 0,-1-9 2816 0,1 9 496 16,0 0 96-16,11-7 32 0,0-2-1872 0,4 5-368 15,4 3-80-15,3 0-16 0,4-3-912 0,5 0-192 16,3 0 0-16,5 0 0 16,4-1-1648-16,2 1-240 0,1-1-48 0</inkml:trace>
  <inkml:trace contextRef="#ctx0" brushRef="#br0" timeOffset="34130.06">28607 406 24879 0,'0'0'1088'0,"0"0"256"0,0 0-1088 0,0 0-256 0,-3 12 0 0,-3 5 0 16,0 4 1568-16,1 3 256 0,-1 4 48 0,1 2 16 15,0 0-768-15,2 4-160 0,2 1-16 0,2 4-16 16,2 5-928-16,1 2 0 0,0 1 0 0,0-4-176 31,0-7-2048-31,1 1-400 0,0-7-96 0,2-4-9936 0</inkml:trace>
  <inkml:trace contextRef="#ctx0" brushRef="#br0" timeOffset="34301.97">28497 822 25391 0,'-7'-14'1120'0,"3"6"240"0,0 1-1088 0,4 7-272 0,-6-6 0 0,6 6 0 15,-5-8 1088-15,5 8 176 0,0 0 16 0,0 0 16 16,-6-5-496-16,6 5-96 0,0 0-32 0,12-4 0 0,-3 1-672 16,4 2 0-16,3 2-208 0,-2-2 48 15,1-6-688-15,-1 2-144 0,2 4-32 0,-2-6 0 16,-1 1-672-16,-1-1-144 0,-2-1-16 0,1 2-5408 16,-2-1-1072-16</inkml:trace>
  <inkml:trace contextRef="#ctx0" brushRef="#br0" timeOffset="34833.11">28780 483 4607 0,'0'0'400'0,"0"0"-400"16,0 0 0-16,0 0 0 0,0 0 4800 0,6 13 864 15,-2 3 176-15,-1 1 48 0,-1 1-3312 0,0 1-656 16,-2 2-128-16,0 0-16 0,0 1-480 0,0-3-80 16,0-1-32-16,0 1 0 0,0 2-640 0,1 0-128 0,0-3-32 0,0-2 0 15,2-2-256-15,-2-3-128 0,-1-11 128 0,3 13-128 16,0-3 0-16,-3-10 0 0,0 0 0 0,0 0 0 15,0 0 0-15,7 9-272 0,-7-9 32 0,0 0 16 16,0 0-112-16,11-6-32 0,-3-6 0 0,-1 0 0 31,0 3-80-31,-2 0-32 0,-1-1 0 0,1-2 0 0,1-2 96 0,-3 1 0 0,0 1 16 0,0 0 0 16,-2 2 224-16,-1 10 144 0,0-9-192 0,0 9 192 16,0 0 0-16,0 0 0 0,0 0 0 0,0 0 0 15,10 6 0-15,1 1 256 0,1-1-32 0,3 7 0 16,3 9 192-16,2-2 32 0,-2-3 16 0,2 0 0 15,-3 0-16-15,4 2 0 0,1 1 0 0,0-3 0 16,-1-4-64-16,-2-1 0 0,1-1-16 0,-2 0 0 16,2-2-160-16,1-4-16 0,-1-2-16 0,1-2 0 0,0-5-48 15,-1 0 0-15,-5-2 0 0,0-4 0 0,-1-1-128 0,-1 0 0 16,-3 2 144-16,-2-1-144 0,-1-3 0 0,-3 0-192 16,-3-2 32-16,-1 2 0 15,-3 0-224-15,0 3-32 0,-3-3-16 0,0 1 0 0,-3 0 96 0,0 2 16 16,-2 2 0-16,2 2 0 0,1 0 320 0,-1 5 0 15,-3 4 0-15,1 2 0 0,0 1 384 0,2 5 32 16,1 2 16-16,2 1 0 0,-1 2 208 0,3 1 64 16,2 4 0-16,0-1 0 0,2-1 16 0,6-1 16 15,1 0 0-15,5-1 0 0,5-1-304 0,3-6-64 16,-1 5-16-16,5-5 0 0,3-2-160 0,3-2-48 16,1 5 0-16,2-5 0 15,2 0-448-15,4-4-80 0,6-1-32 0,-2-2-12528 0,0-4-2512 0</inkml:trace>
  <inkml:trace contextRef="#ctx0" brushRef="#br0" timeOffset="35614.37">3206 2132 19343 0,'0'0'1728'0,"0"0"-1392"16,0 0-336-16,19-1 0 0,-16 15 1744 0,-2 2 288 16,1 1 48-16,0 4 16 0,2 5-576 0,0 1-112 15,0 6-32-15,1 3 0 0,-1 5-1184 0,0 0-192 16,0 1 0-16,0-2-192 15,0 0-528-15,1-4-112 0,0-3-32 0,0-5-7952 16,-1-5-1584-16</inkml:trace>
  <inkml:trace contextRef="#ctx0" brushRef="#br0" timeOffset="36067.46">3502 2285 16575 0,'0'0'1472'0,"0"0"-1168"0,-7 6-304 0,-1 1 0 15,1 1 1552-15,-1-2 256 0,-1-1 48 0,0 3 16 16,-2 1-464-16,1 2-80 0,-1 0-32 0,1 4 0 16,-1 2-848-16,2 1-160 0,1 3-32 0,1-3-16 15,-2 0 32-15,1 1 16 0,2 0 0 0,1 1 0 16,0-2 240-16,2 0 48 0,2 0 16 0,1-1 0 16,1 0-192-16,3-4-32 0,2-1-16 0,1-1 0 15,1-2-160-15,1 0-48 0,3 0 0 0,1-1 0 0,1-2-144 16,3-1 160-16,2 1-160 0,0-1 160 0,1-3-160 0,2 2 0 15,1-1 144-15,0-2-144 0,-1-1 0 0,0-2 144 16,1-2-144-16,-2 0 0 0,-1-3 0 0,-2 0 0 16,-1-3 0-16,-1 0 0 0,-1 1 0 0,-3-4 0 15,-3 0 0-15,-2 0 0 0,-3-2 0 0,-2 2 0 16,-1 2 0-16,-1 0 0 0,-2 1 0 0,-3 1 0 16,-3 1 0-16,-1-1 160 0,-3 2 48 0,-1 1 16 15,0 0 0-15,1 4 0 0,2 2 272 0,-1 0 48 16,1 4 16-16,2 1 0 0,0 3-176 0,3 5-48 15,2 1 0-15,2 4 0 0,4 3-336 0,1 1 0 16,2 2 0-16,3-1 0 0,4-3 0 0,3-1-160 16,1-3 16-16,1 0 0 15,0-3-560-15,2 0-128 0,-1-3 0 0,2-1-16 16,1-5-1856-16,1-1-368 0,-1-3-80 0</inkml:trace>
  <inkml:trace contextRef="#ctx0" brushRef="#br0" timeOffset="36270.78">4036 2109 21711 0,'0'0'960'0,"0"0"192"0,-5 6-912 0,1 1-240 0,-1 4 0 0,1 8 0 16,0-1 1072-16,2 7 160 0,0 1 48 0,1 5 0 16,5 6-624-16,0 2-112 0,0 1-32 0,1 1 0 15,1-1-384-15,1 0-128 0,1-1 0 0,1-1 0 0,0-2 0 0,0-3-256 16,2-3 32-16,-1-2 0 15,-1-3-832-15,2-3-160 0,-4-1-48 0,1-3 0 16,0-3-640-16,-1-3-128 0,-2-3-16 0</inkml:trace>
  <inkml:trace contextRef="#ctx0" brushRef="#br0" timeOffset="36630.18">4079 2665 15839 0,'-7'-20'704'0,"3"12"128"0,0 0-656 0,0-4-176 15,0 2 0-15,1-1 0 0,2 1 1008 0,1-1 160 16,1 1 48-16,2 1 0 0,-1-2-640 0,2 2-128 15,2 0-32-15,-1 1 0 0,1 2-208 0,1-1-32 16,1 1-16-16,1-1 0 0,1 2-160 0,2 2 0 0,1 1 0 0,-1 1 0 16,-1-1 0-16,1 2 0 15,0 0 0-15,0 2 0 0,-1 0 0 0,1 2 0 16,-3 4 0-16,-1-3 0 0,-8-5 0 0,7 8 0 0,-2 1 0 0,0 3 128 16,-1 1 112-16,1 2 16 0,-4 1 0 0,5 2 0 15,1-1 320-15,4 3 64 0,-2-1 0 0,0-2 16 16,0-1-336-16,2-2-80 0,-2-1-16 0,3-3 0 15,-1-1-96-15,2-2 0 0,0 0-128 0,0-3 192 16,0-4-32-16,-1 0-16 0,-1-4 0 0,-2 1 0 16,-1-2 112-16,-1-1 32 0,0-2 0 0,-2-1 0 15,-1-2 128-15,-1 0 32 0,-2-1 0 0,-2-1 0 16,1-2 256-16,-4 1 48 0,-3-2 16 0,-2 3 0 16,-1 3 80-16,-3-2 32 0,-2-1 0 0,1 1 0 15,-2 1-544-15,2 0-96 0,-2 3-32 0,2-1 0 16,1 3-448-16,4-3-80 0,0 2-32 0,1 1 0 15,1 0-1632-15,7 6-320 0,0 0-64 0,0 0-6704 16,6-3-1344-16</inkml:trace>
  <inkml:trace contextRef="#ctx0" brushRef="#br0" timeOffset="37130.03">4498 2509 12895 0,'6'8'1152'0,"2"2"-928"16,0 6-224-16,0-2 0 0,0 4 2800 0,1-1 512 15,-1 0 96-15,-1-1 32 0,1-2-1216 0,-1 2-240 16,-1-2-64-16,-1-1 0 0,1-2-800 0,-2-2-160 15,1 0-48-15,-1-1 0 0,-4-8-528 0,5 6-128 16,-5-6 0-16,0 0-16 0,0 0-64 0,0 0-16 16,0 0 0-16,5-4 0 0,-1-2 16 0,-1-1 0 15,-1-4 0-15,0-1 0 0,-2-1-176 0,0-3 0 16,-2-1 0-16,2 0 0 0,0-5-176 0,0 3-112 0,0 0-32 16,0 2 0-1,-1 0-176-15,0 3-32 0,-1 1-16 0,2 1 0 16,0 2 48-16,2 2 16 0,-2 8 0 0,0 0 0 0,0 0 224 0,0 0 32 0,0 0 16 0,0 0 0 15,0 0 208-15,5 9 0 0,0 2 144 0,2 2-144 16,0 2 336-16,3 4-16 0,-1 0-16 0,1 3 0 16,1-2 144-16,0 1 16 0,2-2 16 0,0 1 0 15,0-4-112-15,0-1-32 0,0-1 0 0,1 0 0 16,0-3-128-16,2 0-16 0,-2-3-16 0,0-1 0 16,1 0-176-16,-1-2 0 0,0-1 0 0,2 0 0 15,-1-4 0-15,1-3 0 0,0-1 0 0,-2 0 0 16,-2-1 0-16,0-1-144 0,-1-2 144 0,0-1-160 0,-2-3 160 15,-1 0 0-15,-2-1 0 0,-1-1 0 0,-1 1 0 0,-1-4 0 16,-2-1 0-16,1-2 0 0,-1 5 0 0,-2-1 0 16,-2 0 0-16,-1 2 0 0,-1 1 192 0,0-2-16 15,-2 2-16-15,1 6 0 0,-2 1 416 0,0 4 96 16,0 2 16-16,0 0 0 0,0 4-16 0,3 2 0 16,-1 5 0-16,1 2 0 0,1 2-528 0,1 4-144 15,2 0 0-15,2-1 0 0,3-1 0 0,2 0-208 16,4-1 16-16,-1 1 16 15,1-4-848-15,3-3-192 0,1 1-16 0,3-3-16 16,2-2-2448-16,0-2-480 0</inkml:trace>
  <inkml:trace contextRef="#ctx0" brushRef="#br0" timeOffset="37395.75">5336 2489 19231 0,'-22'-2'848'0,"12"0"176"0,-5 1-816 0,0 1-208 0,-2 0 0 0,0-1 0 15,1-2 928-15,2 1 144 0,2 2 16 0,3 0 16 16,2 0-368-16,7 0-80 0,0 0-16 0,0 0 0 16,0 0-640-16,7 7 0 0,2 1 0 0,4 0-176 15,4 1 176-15,1 2 0 0,0 0 0 0,2 2 0 16,-2 0 256-16,2 1 128 0,-1 0 16 0,1-2 16 16,-3 1 832-16,-3-2 160 0,-1 1 48 0,-2-1 0 15,-2-1 224-15,-3 0 48 0,1 0 16 0,-3 0 0 16,-3 0-208-16,-2-1-64 0,-4 1 0 0,-2 0 0 15,-2 2-512-15,-2 0-128 0,0-2 0 0,-2-1-16 16,-3 0-528-16,0-1-96 0,-2-1-32 0,1-1 0 16,-1-1-1136-16,1-1-240 0,1-3-32 0,-2 3-18352 15</inkml:trace>
  <inkml:trace contextRef="#ctx0" brushRef="#br0" timeOffset="37928.93">5985 2106 11055 0,'0'0'976'0,"0"0"-784"0,0 0-192 0,0 0 0 0,0 0 4992 0,0 0 944 16,-2 9 192-16,-2 2 32 0,0 2-3600 0,0 4-704 15,0 5-160-15,-1 5-32 0,0 6-608 0,-1 1-128 16,3 5-32-16,-4 5 0 0,1 4-640 0,0 3-128 16,0-1-128-16,1-2 192 0,-2-1-416 0,3-1-80 15,0-3-16-15,2-3 0 16,-1-4-704-16,2-2-160 0,-1-4-32 0,4-1 0 16,0-6-2336-16,2-3-480 0</inkml:trace>
  <inkml:trace contextRef="#ctx0" brushRef="#br0" timeOffset="38257.04">6302 2536 15663 0,'0'0'1392'0,"-8"2"-1120"0,-5-1-272 0,3 3 0 16,-1 0 2672-16,1 2 464 0,-3 2 112 0,1 3 16 15,1 3-1536-15,-1 2-288 0,0-1-64 0,2 2-16 0,2 1-944 0,3-2-192 16,1 1-32-16,1 1-16 0,2-2-176 0,2 1 0 15,2-2 0-15,2 0 0 0,1 0-192 0,2-3 192 16,1 1-160-16,2-4 160 0,-1 0 0 0,-1-2 0 16,0-3-128-16,2 0 128 0,-1-3 0 0,2-1 0 15,0 0 144-15,-3-3-144 0,-3-2 160 0,1-3-160 16,-2-3 160-16,0-2-160 0,-1 1 240 0,-1-4-48 16,1 2-16-16,-4 1 0 0,-1-4-32 0,-2 1 0 15,0 1 0-15,-1 0 0 0,0 2-144 0,1 0 0 16,-1-1 0-16,1 1 0 15,0 0-1456-15,1 0-320 0,-1 2-64 0,1 2-11472 0</inkml:trace>
  <inkml:trace contextRef="#ctx0" brushRef="#br0" timeOffset="38600.87">6310 2482 16575 0,'0'0'1472'0,"0"0"-1168"0,0 0-304 0,0 0 0 0,0 7 2144 0,0 1 368 16,0 1 80-16,1 0 16 0,3 2-528 0,0 3-96 15,1 2-32-15,1 2 0 0,0 0-880 0,2 2-176 16,1 1-48-16,0 0 0 0,0-2-384 0,0 1-80 16,2-2 0-16,-1 0-16 0,1 1-368 0,0-3 128 15,0-1-128-15,1-1 0 16,-2-2-368-16,0 1-144 0,0-5-16 0,-1 0-10256 15,0-5-2048-15</inkml:trace>
  <inkml:trace contextRef="#ctx0" brushRef="#br0" timeOffset="38929.21">6597 2238 18431 0,'0'0'1632'0,"0"0"-1312"0,0 0-320 0,0 0 0 15,0 0 2192-15,0 0 368 0,0 0 80 0,0 0 16 16,-4 5-544-16,0 5-96 0,4 6-32 0,0 1 0 0,1 3-1056 0,1 3-224 15,-2 4-32-15,1 2-16 0,2 1-48 0,-1 3-16 16,2 1 0-16,0-1 0 0,-1 3-464 0,2-6-128 16,1-4 0-16,1-2 0 15,-2-1-736-15,2-4-160 0,-1-3-48 0,1-2 0 16,0-1-1808-16,0-1-384 0,-2-4-64 0</inkml:trace>
  <inkml:trace contextRef="#ctx0" brushRef="#br0" timeOffset="39257.42">6906 2466 20271 0,'0'0'1792'0,"-4"10"-1424"0,-3-2-368 0,0 3 0 16,-4 2 1824-16,1 1 288 0,-1 3 64 0,3 2 16 15,2 2-960-15,2 3-192 0,1 2-32 0,3-3-16 16,4 1-800-16,3-1-192 0,2-1 0 0,3 2 0 16,2-6 0-16,3 0-160 0,0-3 160 0,1-5-192 15,0-2 192-15,-1-3 0 0,-1-3 0 0,0-4-128 16,-2-3 128-16,-1-3 176 0,-1-4-48 0,0-1 0 16,-3-5 448-16,-3 0 64 0,2-6 32 0,-3 0 0 15,-2-4 64-15,-1 0 16 0,0-1 0 0,-2-1 0 16,-3-3-192-16,0 1-48 0,0-2 0 0,-1 1 0 0,-2 3-240 15,0-2-48-15,-2 0-16 0,0 1 0 16,-1 0-1872-16,0 1-368 0,-3 1-80 0,2 3-13264 16</inkml:trace>
  <inkml:trace contextRef="#ctx0" brushRef="#br0" timeOffset="39601.3">7144 2612 2751 0,'8'13'256'0,"-4"-8"-256"16,3 2 0-16,0-1 0 0,3 1 3936 0,-1-1 736 16,1-3 160-16,-1-2 32 0,4-1-2688 0,0 0-544 15,0-4-96-15,-1 0-32 0,-1-2-752 0,-1 1-160 16,-1-3-16-16,-1-1-16 0,0-2 96 0,-2 1 32 0,1-1 0 0,-1-2 0 16,-2-2-48-16,-1 2 0 0,-1 0 0 0,0-2 0 15,-2 0-112-15,0-1-16 0,-2 0-16 0,0 1 0 16,-2 2 64-16,-1 1 16 0,-3-1 0 0,0 4 0 15,0 4 128-15,0 2 48 0,1 3 0 0,-1 3 0 16,0 4 80-16,0 4 0 0,0-1 16 0,0 6 0 16,1 2-304-16,1 2-64 0,3 3-16 0,1-1 0 15,2 0-336-15,2-1-128 0,1 0 0 0,3-1 144 16,0-3-144-16,2-2-192 0,1 0 32 0,3-1 16 31,1 0-352-31,0-3-64 0,0-2-16 0,1 0 0 0,3 0-1472 16,-1 0-288-16,-2-3-64 0,2-3-16 0,1-3-704 0,0-2-144 0</inkml:trace>
  <inkml:trace contextRef="#ctx0" brushRef="#br0" timeOffset="39960.85">7487 2249 25279 0,'-4'-7'1120'0,"4"7"224"0,0 0-1072 0,0 0-272 15,0 0 0-15,0 0 0 0,-4 5 1616 0,1 3 272 16,0 1 48-16,2 1 16 0,-1 5-128 0,2 3-32 15,2 1 0-15,2 4 0 0,1-1-816 0,0 4-160 16,1 0-48-16,2 0 0 0,0-1 0 0,0 1-16 16,0-3 0-16,1 1 0 0,0-1-400 0,0-1-80 15,0-2-16-15,0-2 0 0,-1-1-256 0,0-3 0 16,0-2 128-16,1-1-128 0,-1-2 0 0,0-3 0 0,-1-2 0 0,-7-4 0 16,11 1 176-16,-2-1 80 0,-1-2 0 0,-2-2 16 31,1-3-576-31,-2 1-112 0,0-2-32 0,1-1 0 0,-1 0 224 0,-1-3 32 0,0-1 16 0,1 1 0 15,-1-1 16-15,-2 2 0 0,1 0 0 0,-1 1 0 16,0-1 160-16,-1 2-128 0,0 1 128 0,1 3-128 16,-2 5 128-16,0 0-160 0,0 0 160 0,0 0-160 31,6-1-208-31,-6 1-32 0,0 0-16 0,11 0 0 16,-2 4-32-16,0 0 0 0,1 1 0 0,-1 0 0 15,2 2-672-15,-1-1-144 0,2 1-16 0,1 0-16 16,0 0-1136-16,0 0-208 0,0-1-48 0,0-1-10176 0</inkml:trace>
  <inkml:trace contextRef="#ctx0" brushRef="#br0" timeOffset="40132.71">8015 2510 5519 0,'0'0'496'0,"0"0"-496"16,0 0 0-16,0 0 0 0,0 0 4480 0,-5 4 816 16,5-4 144-16,-4 7 48 0,-2-2-3248 0,3 1-640 15,2 2-128-15,1 3-16 0,0 0-960 0,1 2-192 16,2 0-48-16,-2 2 0 0,3-1-512 0,0-1-96 15,1-2-32-15,1 0 0 16,4 0-912-16,-1-2-192 0,0-5-48 0,-1 0-10256 0</inkml:trace>
  <inkml:trace contextRef="#ctx0" brushRef="#br0" timeOffset="40335.94">8225 2442 2751 0,'0'0'128'0,"0"0"16"0,0 0-144 0,-5 6 0 0,-2-1 0 0,0 3 0 15,-3 2 6464-15,1 3 1280 0,-1 3 240 0,-1 2 48 16,1 3-4960-16,0 1-976 0,-1 3-208 0,1-2-32 16,-2 2-1200-16,3 0-224 0,2-2-48 0,2-1-16 15,-1-1-368-15,2-1 0 0,1-2 0 0,2 0 0 16,1-2-1328 0,2-2-336-16,2-1-64 0,2-2 0 0,-1-3-816 0,1-2-144 0,2-3-48 0,0-1-9376 15</inkml:trace>
  <inkml:trace contextRef="#ctx0" brushRef="#br0" timeOffset="40664.28">8374 2458 13823 0,'0'0'608'0,"-7"1"128"0,-1 3-592 0,-1 4-144 15,-1 3 0-15,-1 3 0 0,1 3 1984 0,0 4 352 16,0 2 80-16,3 2 16 0,1 0-528 0,4-1-112 15,1 0 0-15,2-2-16 0,3-2-944 0,1-3-176 16,3 1-32-16,1-5-16 0,3-1-304 0,1-2-64 16,0-2-16-16,1-2 0 0,0-3 32 0,1-3 0 15,0-3 0-15,0 0 0 0,-1-4 400 0,0-2 96 0,-1-2 16 0,2-2 0 16,-1-2 128-16,-2-4 48 0,-2-1 0 0,-1-4 0 16,1-2-208-16,-4 0-32 0,-1-1-16 0,-2 2 0 15,-1 0 16-15,-2 0 16 0,-1-1 0 0,-3-1 0 16,-1-2-336-16,-1 2-80 0,0-1-16 0,-2 1 0 31,-1-2-608-31,-2 3-112 0,-1 0-16 0,0 0-16 16,3 1-2736-16,0 3-528 0,0 3-112 0,2 4-11616 0</inkml:trace>
  <inkml:trace contextRef="#ctx0" brushRef="#br0" timeOffset="40961.25">8554 2441 2751 0,'18'25'128'0,"-10"-12"16"16,0 0-144-16,2 1 0 0,-1 2 0 0,2 0 0 0,0-1 5152 0,1 0 992 15,0-4 208-15,2 0 48 0,-2-1-3952 0,1-2-784 16,1-3-144-16,2-1-48 0,-2-1-384 0,1-1-96 16,-2-2-16-16,0 0 0 0,0-5-128 0,0 0-16 15,0-3-16-15,-2 0 0 0,1-2-224 0,-1-2-32 16,-1 0-16-16,-1 1 0 0,-2-6-288 0,-2 2-48 16,-1 2-16-16,-2 0 0 0,1 2-192 0,-3-1 144 15,-3 0-144-15,0 2 128 0,-3 1 32 0,0 1 0 16,-3 1 0-16,0 3 0 0,-2 4 112 0,2 0 32 15,0 0 0-15,-2 4 0 0,2 3-112 0,-1 3-32 16,-1 6 0-16,2-2 0 0,1 4-32 0,2 1-128 16,-1 0 192-16,4 3-64 0,0-1 32 0,2 1 0 0,1-5 0 15,2 3 0-15,2-4-160 0,3-1 0 0,2-2 0 0,1-1 0 32,1 0-496-32,2-3-16 0,4-3-16 0,2 0 0 15,2-3-1680-15,3 0-336 0,-1-2-64 0,6-1-8144 0,1-2-1648 0</inkml:trace>
  <inkml:trace contextRef="#ctx0" brushRef="#br0" timeOffset="41258.04">9219 2388 17503 0,'-17'-2'768'0,"6"2"176"0,-3 2-752 0,-2 0-192 0,2 5 0 0,0-5 0 15,-1 1 2448-15,2 0 464 0,1 1 96 0,3 1 0 16,3 1-1376-16,1 1-288 0,5-7-48 0,0 8-16 15,3 1-1024-15,4 1-256 0,1 1 0 0,4-2 0 0,3 0 0 0,2 1 0 16,3 1 128-16,-1 0-128 0,2 1 0 0,-1 0 0 16,-1-2 128-16,-1 2-128 0,1-3 592 0,4 7 64 15,-5-3 16-15,-3 0 0 0,-5-1 720 0,-2-2 144 16,-8-10 16-16,4 9 16 0,-3 0-176 0,-1-1-48 16,-2 4 0-16,-4-2 0 0,-4 3-448 0,-2 0-80 15,-1 2-32-15,-2-2 0 0,-2 2-384 0,-2-3-80 16,1 1 0-16,-1 0-16 0,-1 2-304 0,2-1 0 15,0-1 0-15,-6 4 0 16,5-4-1408-16,3-4-320 0,4 1-80 0</inkml:trace>
  <inkml:trace contextRef="#ctx0" brushRef="#br0" timeOffset="42840.7">10499 2472 7359 0,'0'0'656'0,"0"0"-528"0,0 0-128 0,0 0 0 31,0 0 4256-31,0 0 816 0,0 0 176 0,0 0 16 0,0 0-2736 0,4 4-544 0,-4 8-128 0,0 0 0 16,1 1-1232-16,0 0-240 0,2 0-64 0,0 0 0 16,-1 1-320-16,2-1 0 0,0 0 0 0,0 0-128 31,-1-1-2080-31,0 0-416 0,1-3-64 0</inkml:trace>
  <inkml:trace contextRef="#ctx0" brushRef="#br0" timeOffset="43233.21">10504 2253 20271 0,'0'0'896'0,"0"0"192"0,-4-6-880 0,2-1-208 0,-1 2 0 0,0 1 0 0,1 0 1536 0,2 4 272 15,0 0 48-15,0 0 16 0,0 0-1328 0,0 0-272 16,5 7-48-16,1 2-16 15,2 0-528-15,1 3-128 0,1 2 0 0,0 2-16 16,0 1-384-16,2 1-80 0,2 2-16 0,1-1 0 16,-2-1-208-16,0 1-32 0,0-1-16 0,0-2 0 15,-4-3 432-15,0-2 64 0,-1 2 32 0,0-4 0 0,-3 1 672 0,0-1 128 16,-1-3 16-16,0-1 16 0,-4-5 368 0,0 0 80 16,7 2 16-16,-7-2 0 0,0 0-16 0,7-4 0 15,0-5 0-15,-1 1 0 0,0 0-192 0,-1-2-32 16,-1-2-16-16,1 0 0 0,0 0 432 0,-1 1 96 0,-1 0 0 0,1 2 16 15,0 0 192-15,1 0 48 0,-3 0 0 0,2 1 0 16,0 0-32-16,0 2 0 0,-1-1 0 0,-3 7 0 16,0 0-224-16,0 0-64 0,0 0 0 0,0 0 0 15,5 9-400-15,-1 3-96 0,0 2-16 0,0 2 0 16,-2 5-160-16,2-2-32 0,-1 1-128 0,2-1 192 47,0 2-480-47,2-4-96 0,-2 3-32 0,1-5 0 15,2 0-2464-15,1-2-480 0,1-4-96 0,0-2-9408 0</inkml:trace>
  <inkml:trace contextRef="#ctx0" brushRef="#br0" timeOffset="43404.99">11014 2179 26607 0,'-3'-18'1168'0,"3"11"256"0,0 7-1136 0,0-5-288 15,-1-1 0-15,1 6 0 0,0 0 1504 0,0 0 240 16,0 0 48-16,0 0 16 0,5 9-1040 0,0 2-192 15,1 2-64-15,0 6 0 0,2 3-384 0,1 4-128 16,0 3 0-16,2 3 0 0,-1 5 0 0,2 1-272 16,-1 1 48-16,1 1 16 15,1-1-1952-15,2-2-384 0,-4-2-80 0,1-5-9968 0</inkml:trace>
  <inkml:trace contextRef="#ctx0" brushRef="#br0" timeOffset="43795.57">11096 2574 22799 0,'-16'-18'1008'0,"10"11"208"0,-1-4-960 0,1 0-256 0,-1-1 0 0,2-1 0 16,1 0 1152-16,1 0 176 0,1-4 32 0,2 2 16 15,1 0-880-15,3 1-176 0,0 1-48 0,3 1 0 16,2-3-272-16,0 2 0 0,0-2-128 0,1 2 128 16,2 3-160-16,0 1 160 0,-3 0-160 0,1 2 160 15,1 2 0-15,-1 1 0 0,-2 1-128 0,0 3 128 16,-2 3 0-16,-6-3 0 0,4 6 0 0,0 4 0 15,-1 3 144-15,-2 1 80 0,-2 2 16 0,0 2 0 16,-2 3 240-16,0 0 48 0,-1-1 16 0,2 1 0 16,-1-1-32-16,3-1 0 0,4 1 0 0,1-1 0 15,2 0-192-15,2-2-32 0,1-2-16 0,3-2 0 0,3-3-272 16,4-1 0-16,-2 0 0 0,0-4 0 0,0-1-176 16,-1-3 176-16,-1-2-192 0,0-2 192 0,-2-1-192 0,0-1 64 15,1-3 128-15,-2-1-208 0,-4-1 208 0,-1-1 0 16,-1-2 144-16,-1 0-144 0,-5 0 656 0,-1-1 48 15,-3 2 0-15,-1 0 0 0,-2 1 336 0,-3 0 80 16,-3 1 16-16,0-1 0 0,-2 0-224 0,0 0-32 16,-2 2-16-16,0 1 0 0,-1-5-544 0,2 3-96 15,-1-3-32-15,0 0 0 16,2-2-1536-16,1 1-304 0,3 0-64 0,1 1-15904 0</inkml:trace>
  <inkml:trace contextRef="#ctx0" brushRef="#br0" timeOffset="44436.32">12200 2307 11055 0,'0'0'976'0,"0"0"-784"16,-6-3-192-16,-1 3 0 0,1 0 3184 0,-1 2 592 15,-2 0 112-15,1 2 16 0,0 1-2032 0,1 2-400 0,-3 2-96 0,3 3-16 16,-1 1-784-16,1 0-176 0,1 0-16 0,-1 1-16 16,2 2-128-16,1-1-32 0,1 0 0 0,2-2 0 15,0-3-48-15,1 1-16 0,1-1 0 0,2 2 0 16,-1-4-144-16,2-1 0 0,1-1 144 0,2-2-144 16,0-2 0-16,0-1 0 0,1-2 0 0,1-1 0 15,0-2 128-15,2-2-128 0,-2 1 160 0,1-3-160 16,-2-1 176-16,0-1-176 0,0-1 192 0,-2 2-192 15,0-4 304-15,-2 3-48 0,-2 1-16 0,-1 2 0 16,-1 7 336-16,0 0 80 0,0 0 16 0,0 0 0 16,0 0-192-16,0 0-32 0,0 0-16 0,-5 7 0 15,1 2-432-15,3 0 128 0,2 0-128 0,1 0 0 16,0 0-320-16,2 0-128 0,1 1-48 0,2 1 0 16,-1-3-2496-16,4 1-496 0</inkml:trace>
  <inkml:trace contextRef="#ctx0" brushRef="#br0" timeOffset="44764.68">12458 2291 3679 0,'0'0'160'0,"0"0"32"16,0 0-192-16,-4 7 0 0,2 1 0 0,-1 1 0 0,1 0 5680 0,-1 3 1088 16,2-3 208-16,-1 6 64 0,2 2-4800 0,3 0-944 15,-2-1-192-15,2 1-32 0,0-2-832 0,-1 1-240 16,1 0 0-16,-1-3 128 0,1 0-128 0,1-4 0 15,0-1 0-15,1-3 0 0,-5-5 0 0,0 0-160 0,0 0 160 0,6-3 0 16,0-2-144-16,0-3 144 0,1-1 0 0,-1-1-144 16,-1-5 144-16,-1 1 0 0,2 0 0 0,-2-2 0 15,-1-1 0-15,3 3 0 0,0-2 0 0,1 1 0 16,-2-1 256-16,0 2 64 0,0 1 32 0,1 2 0 16,0 1 544-16,1 3 128 0,-1 2 0 0,2 2 16 15,0 1-272-15,0 3-64 0,2 4-16 0,2 3 0 16,1 0-256-16,-2 4-48 0,0 3-16 0,1 2 0 15,-1 0-240-15,2 1-128 0,0-1 160 0,0 2-160 32,1-1-1744-32,0-1-448 0</inkml:trace>
  <inkml:trace contextRef="#ctx0" brushRef="#br0" timeOffset="45390.1">13783 2341 23439 0,'0'0'512'0,"0"0"96"0,0 0 32 0,0 0 32 0,0 0-544 0,0 0-128 0,4-5 0 0,-2-3 0 0,2-1 960 0,-1-2 144 16,1 2 48-16,0 0 0 0,0-3-688 0,0 2-128 15,-2-3-16-15,2 0-16 0,0 0-80 0,0 1-16 16,-1 0 0-16,-2 2 0 0,-1-1 352 0,-1 2 64 16,-2 1 16-16,-1 2 0 0,-3 1 432 0,1 2 80 15,-2 2 32-15,0 1 0 0,1 1-272 0,-1 4-48 16,0 0-16-16,0 3 0 0,0 1-224 0,0 3-48 16,1 2-16-16,1 5 0 0,1-4-256 0,1 2-48 15,4 4-16-15,0 0 0 0,2-1-240 0,1-1 0 16,3 1 0-16,0-1 0 0,1 1 0 0,2-3 0 0,1 0-144 15,2-2 144 1,1-2-768-16,0-1-48 0,1-3-16 0,2-1 0 16,0-3-2032-16,1-2-400 0,-4-2-96 0,1-2-16 15,0-3-128-15,-1-1-16 0</inkml:trace>
  <inkml:trace contextRef="#ctx0" brushRef="#br0" timeOffset="45999.99">14008 2180 6447 0,'0'0'576'0,"0"0"-576"0,0 0 0 0,0 0 0 15,0 0 4432-15,0 0 784 0,-5 6 160 0,1 3 16 16,2 1-3024-16,0 5-624 0,1 0-112 0,0 5-32 16,1 3-768-16,-2 1-176 0,2-1-16 0,2 2-16 15,-1 0-160-15,0-1-16 0,-1 0-16 0,0-2 0 16,2-2-192-16,0-1-48 0,2-2 0 0,0-3 0 16,1-2-192-16,-1-3 0 0,0-2 0 0,-4-7 0 0,0 0 128 0,7 1-128 15,-1-2 176-15,1-3-176 0,-1-3 0 0,1-2 0 16,-1-1-240-16,2-3 80 15,0-4-512-15,0-1-96 0,-2-2-32 0,2 2 0 16,0 0-240-16,1-1-48 0,0 1-16 0,0 1 0 16,-1 0-96-16,-3 3-16 0,-1 3 0 0,0 2 0 0,0 0 656 0,-1 3 128 15,-3 6 32-15,0 0 0 0,0 0 400 0,0 0 128 16,0 0 0-16,0 0 0 0,0 0-128 0,0 0 176 16,0 7-176-16,1 3 192 0,0-1 32 0,-1 1 16 15,0 1 0-15,2 0 0 0,1 2 400 0,1-2 64 16,2-1 32-16,-1 1 0 0,0-2-576 0,2 0-160 15,0-3 0-15,1 1 0 0,0-3 192 0,1 0-16 16,0-2-16-16,2 0 0 0,-1-2-160 0,1-2 0 16,-4-2 0-16,1-1 128 0,0 1-128 0,0-2 0 0,-2-1 144 0,1 1-144 15,-2-1 0-15,-1 1 144 0,-1-1-144 0,-1 1 0 16,0-1 288-16,-2 2-48 0,0 5-16 0,0 0 0 16,0 0 224-16,0 0 32 0,0 0 16 0,0 0 0 15,-7 3-176-15,7-3-48 0,-1 7 0 0,1 4 0 16,1-3-272-16,3 3 0 0,1 1 0 0,2 0 0 15,-1-2 0-15,3-1 0 0,2-1 0 0,0 1 0 16,3-2 0-16,0-1 0 0,2 0 0 0,-2-3-192 16,-1-1 192-16,0-2 0 0,0 0 0 0,1-2 0 15,-3-1 512-15,-2 0-16 0,-1 0 0 0,-2-3 0 16,-2 1 400-16,-1-2 64 0,-2 1 32 0,-1-1 0 16,-1 1 16-16,-2 0 0 0,-2 0 0 0,-3-3 0 15,0 1-464-15,0 0-96 0,1 0 0 0,-1 0-16 0,0-1-432 0,-1 0 0 16,0 1 0-16,-2-2-176 15,1 1-1904-15,-1 0-384 0,-2 0-80 0,3 1-13760 16</inkml:trace>
  <inkml:trace contextRef="#ctx0" brushRef="#br0" timeOffset="46234.56">14679 1917 36047 0,'-2'-14'1600'0,"2"14"320"0,0 0-1536 0,0 0-384 0,0 0 0 0,0 0 0 15,0 0 1376-15,0 0 192 0,0 0 32 0,0 11 16 16,-4 4-720-16,2 6-160 0,-1 2-32 0,1 4 0 16,0 5-496-16,1-1-208 0,-2 0 176 0,2 1-176 15,0 0 0-15,2 0 0 0,2 0 0 0,-1 1 0 31,1-2-1280-31,2-2-256 0,3 1-64 0,0-2 0 16,0 0-1024-16,1-2-224 0,0-4-32 0,1-1-11488 0</inkml:trace>
  <inkml:trace contextRef="#ctx0" brushRef="#br0" timeOffset="46562.8">14921 2272 24063 0,'0'0'1072'0,"-6"0"208"0,-5-3-1024 0,2 4-256 0,0 3 0 0,-2 0 0 0,0-1 1808 0,0 1 304 15,0 2 64-15,0 2 16 0,2 0-816 0,1 2-160 16,0-1-48-16,2 3 0 0,1 0-720 0,1 0-128 16,2-1-48-16,2 0 0 0,2-1-272 0,0-1 0 15,1 0 0-15,2 1 0 0,2-3-192 0,0 0 192 16,1-3-208-16,1 0 80 0,2 0-16 0,-2-3 0 16,1-1 0-16,1-3 0 0,-1-2 144 0,2 0-128 15,0-2 128-15,1 1-128 0,-2-3 128 0,3-2 0 16,-3 1 0-16,1 1 0 0,-3-4 0 0,-1 2 0 15,-2-2 0-15,1 4 128 0,-1 1-128 0,0 2 0 16,-6 6 128-16,0 0-128 0,0 0 384 0,0 0 0 16,0 0 0-16,0 0 0 0,0 0-48 0,0 0 0 0,-2 10 0 0,1 3 0 15,2 0-336-15,-1 0 0 0,0 4 0 0,3-2 0 32,2 2-1584-32,0 0-224 0,2-2-48 0,-1-2-8448 0,2-2-1696 0</inkml:trace>
  <inkml:trace contextRef="#ctx0" brushRef="#br0" timeOffset="46797.05">15287 1806 35183 0,'0'0'1552'0,"0"0"336"0,-5 4-1504 0,-1 1-384 0,-1 3 0 0,2 4 0 16,0 2 832-16,-1 7 112 0,3 4 16 0,3 6 0 0,2 2-384 0,1 2-64 15,-1 1 0-15,4 1-16 0,-1-2-496 0,1 2 0 16,2-1 0-16,1 1 0 16,0-2-1296-16,2 1-256 0,-1 1-48 0,1-1-16 15,-1-4-1600-15,-1-4-320 0,6 26-64 0,-6-20-16 0</inkml:trace>
  <inkml:trace contextRef="#ctx0" brushRef="#br0" timeOffset="46969.1">15237 2321 13823 0,'-15'-17'608'0,"10"9"128"0,0-2-592 0,0-2-144 16,-1 1 0-16,1-1 0 0,0-1 5088 0,1 1 992 15,3 0 192-15,1 2 32 0,1 1-3808 0,3-2-752 0,0 2-144 0,2 1-48 16,3 2-1168-16,3-1-256 0,3 2-128 0,-2 1 160 16,2-1-160-16,1 2 0 0,1 2 0 0,1 1-176 31,2 0-1056-31,0 0-224 0,1 3-32 0,0 1-10112 0,0 0-2032 0</inkml:trace>
  <inkml:trace contextRef="#ctx0" brushRef="#br0" timeOffset="47330.2">15662 2307 22111 0,'0'0'976'0,"0"0"208"0,0 10-944 0,0-2-240 0,1 1 0 0,0 0 0 0,-1-9 2800 0,3 8 512 16,1 1 96-16,2-2 32 0,1-1-1808 0,1 1-352 15,1-2-80-15,1 0-16 0,1-5-752 0,2 0-160 16,0-4-16-16,0 2-16 0,0-5-240 0,0 1-128 16,-2-3 128-16,0-2-208 0,-2 1-48 0,-1-1 0 15,-3 0 0-15,-2 0 0 0,-2-1-32 0,-1 2-16 16,-1-2 0-16,-2 1 0 0,-1 0 304 0,-1 1 0 16,-2 1 0-16,0 1 0 0,-3-3-224 0,0 3 64 15,0 1 16-15,-2 0 0 0,0 3-112 0,2 0 0 16,-1 4-16-16,1 2 0 0,-1 2 432 0,2 1 96 15,0 3 0-15,1 2 16 0,1 2 416 0,-1 1 80 16,1 0 0-16,3 4 16 0,2-2 288 0,2 4 48 16,1-1 16-16,2 3 0 0,2-2-528 0,3 0-96 15,1-1-32-15,2-3 0 0,2 1-336 0,4 0-144 0,4-2 128 16,3-2-128-16,1-3 240 0,3-1-48 0,5 0 0 0,5-2 0 31,2-1-1744-31,4 2-368 0,5-2-64 0</inkml:trace>
  <inkml:trace contextRef="#ctx0" brushRef="#br0" timeOffset="48694.98">16751 2418 26895 0,'-32'-4'576'0,"29"12"128"0,-2 6 32 0,0 0 32 0,-3 2-608 0,1 1-160 0,2 0 0 0,0 2 0 0,1 1 432 0,2 1 48 0,0 0 16 0,2 0-12960 15</inkml:trace>
  <inkml:trace contextRef="#ctx0" brushRef="#br0" timeOffset="48929.21">17178 1980 27407 0,'0'0'1216'0,"0"0"256"0,-5 6-1184 0,1 3-288 16,0 3 0-16,1 2 0 0,-1 3 336 0,3 3 16 16,1 1 0-16,0 2 0 0,0 3-80 0,3 4-16 15,0 0 0-15,1 4 0 16,-1 3-1648-16,0 2-336 0,-1 4-64 0</inkml:trace>
  <inkml:trace contextRef="#ctx0" brushRef="#br0" timeOffset="49116.74">17077 2433 5519 0,'-4'-13'496'0,"1"-1"-496"0,-4 1 0 0,3 0 0 15,2 0 3296-15,-2 1 560 0,1 2 112 0,2 2 32 16,1 8-1888-16,0 0-384 0,-2-7-80 0,2 7-16 16,0 0-912-16,0 0-176 0,8-4-32 0,1 2-16 15,4 1-496-15,2-1 0 0,-1 0 0 0,2 0 0 16,2-2-256-16,0 3-32 0,2 1-16 0,-1 0 0 31,1 0-2304-31,-2-1-464 0</inkml:trace>
  <inkml:trace contextRef="#ctx0" brushRef="#br0" timeOffset="49663.71">17418 1999 12895 0,'0'0'1152'0,"0"8"-928"0,-2 1-224 0,1 4 0 0,0 5 3088 0,-1 5 576 16,-1 1 112-16,-1 4 32 0,0-1-1696 0,0 4-352 15,3 2-64-15,-2 1-16 0,2 0-784 0,-1 0-144 16,1 1-48-16,1-1 0 0,1-6-544 0,2 0-160 16,0-3 0-16,0-3 0 0,1-5 0 0,-1-3-128 15,0-2 0-15,0-4 0 16,-3-8-512-16,0 0-112 0,0 0-16 0,7-2 0 16,1-4-384-16,-2-2-96 0,0-4-16 0,-1-1 0 15,1-2 496-15,-1-2 80 0,1-4 32 0,-2 0 0 0,1 0 416 0,0 0 96 16,0 0 16-16,0 3 0 0,2 4 256 0,-2 1 64 15,-1 2 16-15,0 1 0 0,0 3 368 0,-4 7 64 16,3-5 0-16,-3 5 16 0,0 0 112 0,7 5 0 16,0 1 16-16,-1 1 0 0,2 4-208 0,0 1-64 15,0 2 0-15,1 3 0 0,1-2-288 0,3 4-64 0,0-1-16 16,1-1 0-16,0 0-144 0,2-3 0 0,0-1 0 0,1-1 0 16,-1-3 0-16,2 0 128 0,-2-2-128 0,1-2 0 15,1-1 128-15,-2-3-128 0,-2-1 0 0,-1-1 128 16,0-3-128-16,-1 1 192 0,0-2-192 0,-2-1 192 15,-1-4-48-15,-1 1 0 0,-1-4 0 0,-2 2 0 16,0-2 0-16,-1 1 0 0,-1 1 0 0,-1 1 0 16,-1-3 112-16,-1 1 32 0,-1 0 0 0,-1 3 0 15,-2-2 304-15,0 0 64 0,-2 1 16 0,1 2 0 16,1 1 240-16,-1 2 48 0,5 5 16 0,0 0 0 16,-6 3 0-16,-1-1 0 0,2 5 0 0,0 3 0 15,1 2-400-15,1 1-96 0,2 1-16 0,1 1 0 0,1-1-464 0,3 2-128 16,1-2-16-16,2 2 0 0,1-1-48 0,1 2-16 15,2-4 0-15,3 2 0 16,-1-2-1968-16,0-2-400 0,0-1-80 0,0-1-16 16,0 0-1408-16,0-3-272 0,10 2-64 0,-6-5-16 0</inkml:trace>
  <inkml:trace contextRef="#ctx0" brushRef="#br0" timeOffset="49991.91">18111 2328 20319 0,'0'0'896'0,"0"0"192"0,3-7-864 0,-3 7-224 15,0 0 0-15,0 0 0 0,0 0 1696 0,0 0 288 16,2 11 64-16,0 0 16 0,-2 2-384 0,1-1-80 16,0 4 0-16,1-2-16 0,0 2-656 0,0-1-128 0,-2 2-32 0,1 0 0 15,0-4-384-15,2 2-96 0,-2-2-16 0,0-2 0 16,2 0-272-16,-2-1 128 0,-1-2-128 0,0-8 0 16,2 7 0-16,-2-7 0 0,0 0 0 0,0 0 0 15,6-2 0-15,1-2 0 0,-2-1-128 0,3-3 128 16,-2-1-224-16,1-1 48 0,-2-3 16 0,1-3 0 15,2-2 160-15,0 1-160 0,-1 1 160 0,-1-2-160 16,-1 0 160-16,2 2 224 0,1 3-48 0,1 1-16 16,3 3 560-16,-2-1 112 0,-1 3 32 0,0 3 0 15,-1 3 32-15,1 4 0 0,2 2 0 0,-1 4 0 16,2 3-192-16,-2 5-48 0,-1 2 0 0,0 0 0 16,2 0-320-16,-3 2-64 0,0 0-16 0,-1-3 0 15,2 2-256-15,3-2 0 0,-1 0 0 0,-1 0-144 16,1-1-2352-16,-1-2-480 0,0-4-96 0</inkml:trace>
  <inkml:trace contextRef="#ctx0" brushRef="#br0" timeOffset="50491.75">17135 2050 2751 0,'0'0'256'16,"0"0"-256"-16,0 0 0 0,0-6 0 0,0 0 5200 0,0 6 1008 16,0 0 192-16,0 0 32 0,0 0-3296 0,0 0-640 15,0 0-144-15,4 9-32 0,0 4-784 0,-1 6-144 16,0-1-48-16,1 4 0 0,0 2-544 0,0 0-112 16,-2 4-32-16,1 2 0 0,0-3-368 0,-1 3-80 15,0 1-16-15,-1-1 0 0,0-1-192 0,0 0 0 16,1-2 0-16,2-1 0 15,0-2-608-15,0-2-112 0,1-1-32 0,1-3 0 16,1-1-2688-16,-1-3-528 0</inkml:trace>
  <inkml:trace contextRef="#ctx0" brushRef="#br0" timeOffset="51989.23">19564 2392 18367 0,'0'0'816'0,"0"0"160"0,0 0-784 0,0 0-192 15,0 0 0-15,9-2 0 0,-21-3 1088 0,2 1 192 16,-1 0 16-16,2 3 16 0,0 1-176 0,0 3-48 16,-3 3 0-16,2 6 0 0,-1 0-768 0,2 3-176 0,0 3-16 0,0 3-128 15,0-2 0-15,1 1 0 0,1 1 0 0,3 0 0 16,2-1 0-16,0-2 0 0,2-2 0 0,2-2 0 16,0-1 0-16,2-1 0 0,0-3 0 0,1-3 0 15,2 1 0-15,-7-7 0 0,9 1 0 0,0-1 0 16,2-1 0-16,-1-6 128 0,0-2 16 0,1-1 0 15,-1-3-16-15,1-2 0 0,-1 0 0 0,-1-1 0 16,-2 0 80-16,-1 2 16 0,0-2 0 0,-3 2 0 16,1 0 176-16,0 1 48 0,-1 2 0 0,0-2 0 15,-2 2 192-15,-1 0 32 0,0 3 16 0,0 8 0 16,0-6-16-16,0 6 0 0,0 0 0 0,0 0 0 16,0 0-416-16,-5 6-64 0,3 1-32 0,1 2 0 0,-2 1-160 15,2 2 0-15,1 1 0 0,0 3 0 16,-1-3-640-16,-1 0 0 0,4 1 0 0,0 2 0 15,1-3-896-15,2 1-192 0,2-2-48 0,1-3-7104 16,-1 0-1424-16</inkml:trace>
  <inkml:trace contextRef="#ctx0" brushRef="#br0" timeOffset="52301.68">19921 2376 8287 0,'-5'-5'736'0,"-2"1"-592"16,-2 1-144-16,-1 1 0 0,-2 0 2544 0,-1 2 464 15,0 2 112-15,-2 2 16 0,1 1-1632 0,0 4-320 16,2 3-64-16,2 3-16 0,0 5-752 0,4-2-160 16,1 3-16-16,2 1-16 0,3 3-160 0,3-2 0 15,3-2 0-15,3 1 0 0,3-5 0 0,2 0 0 0,1-1 0 0,0-4 128 16,2-5 256-16,3-1 32 0,-3-4 16 0,0-3 0 16,-3-2 544-16,-1-4 112 0,-2-3 32 0,-2 0 0 15,-3-3 96-15,1-1 32 0,-3-1 0 0,0 0 0 16,-2-2-400-16,-2-2-80 0,-1 1 0 0,-2 0-16 15,-1 0-272-15,0-1-48 0,1 1-16 0,-4 0 0 16,-3-2-288-16,0 2-128 0,3 0 128 0,-1 0-128 31,-1-1-256-31,0 1-144 0,1 0-32 0,1 1 0 16,1 1-2320-16,2 1-480 0,0 0-96 0</inkml:trace>
  <inkml:trace contextRef="#ctx0" brushRef="#br0" timeOffset="52598.61">20148 2220 3679 0,'0'0'320'0,"-6"6"-320"16,1 3 0-16,-1 2 0 0,-2 2 4016 0,-1 2 720 15,0 2 160-15,0 3 32 0,-1 3-2544 0,3 3-496 16,0-1-96-16,3 0-32 0,2-2-896 0,3 1-176 16,3-3-48-16,2-2 0 0,2 1-320 0,0-3-64 15,1-2 0-15,1-4-16 0,1-2 96 0,1-3 32 16,1-2 0-16,1-4 0 0,2-2 144 0,1-3 48 15,-2-3 0-15,1 0 0 0,-2-5 144 0,1-2 48 16,-1 0 0-16,0-5 0 0,-2 3-48 0,-3-5-16 16,-2 1 0-16,-3-2 0 0,-3 1 0 0,-1 0 0 15,-1-2 0-15,-3 1 0 0,-2-1-96 0,0 3-16 16,-3-4 0-16,-2 3 0 0,0 0-320 0,-2 0-80 0,-3-3-16 0,3 3 0 16,0 1-320-16,0 2-64 0,1 4-16 0,2 2 0 31,1 2-1888-31,1 3-384 0,2 3-80 0,3 3-14240 0</inkml:trace>
  <inkml:trace contextRef="#ctx0" brushRef="#br0" timeOffset="54822.75">21261 2461 19455 0,'0'0'432'0,"0"0"80"0,0 0 32 0,0 0 0 0,7 4-544 0,-10 5 0 0,0 1 0 0,2-1 0 16,0 0 272-16,1-1-48 0,2 3-16 0,-2-2-6096 15,0 0-1232-15</inkml:trace>
  <inkml:trace contextRef="#ctx0" brushRef="#br0" timeOffset="55010.17">21258 2170 23039 0,'-15'-17'1024'0,"8"12"192"0,-1 0-960 0,1 1-256 15,0 0 0-15,1 0 0 0,-1 0 1184 0,7 4 192 16,0 0 32-16,0 0 16 0,0 0-1232 0,0 0-192 15,0 0-128-15,0 0 128 16,0 0-2896-16,3 8-464 0,4 6-96 0,-7-14 0 0</inkml:trace>
  <inkml:trace contextRef="#ctx0" brushRef="#br0" timeOffset="55197.93">21447 2130 9215 0,'0'0'816'0,"0"0"-656"0,0-7-160 0,2 1 0 16,-2 6 1712-16,0 0 304 0,0 0 64 0,0 0 16 15,0 0-672-15,0 0-128 0,0 0-16 0,0 0-16 16,0 0-480-16,-2 9-80 0,1 4-32 0,2 2 0 16,2 5-304-16,0 1-64 0,-1 2-16 0,2 5 0 15,1 3-288-15,2 3 0 0,2 0 0 0,-1 0 0 32,0-2-576-32,1 1-160 0,1-5-32 0</inkml:trace>
  <inkml:trace contextRef="#ctx0" brushRef="#br0" timeOffset="55401.04">21419 2429 8287 0,'-15'-18'736'0,"10"10"-592"0,0-1-144 0,0 1 0 0,2 1 3488 0,1-3 672 16,-1 1 128-16,4 3 16 0,3-1-2256 0,4 1-464 16,-1-3-96-16,3 2-16 0,6 3-832 0,1 2-192 15,2 0-16-15,2 0-16 0,2 0-416 0,1 1 0 16,-1 0 0-16,3 1 0 15,2 0-416-15,-1 1-112 0,1 0-32 0,0 3-12480 0</inkml:trace>
  <inkml:trace contextRef="#ctx0" brushRef="#br0" timeOffset="55667.85">22265 2302 8287 0,'0'0'736'0,"-1"9"-592"0,-2-3-144 0,-1 1 0 15,0 2 2592-15,-1 0 480 0,-2 0 112 0,2 2 16 0,1 0-1568 0,3 1-304 16,1 1-64-16,0-1-16 0,0-2-784 0,3-2-144 16,2 0-48-16,1 0 0 0,0-2-416 0,-1 1-96 15,-5-7-16-15,8 2-7072 16,-1 2-1424-16</inkml:trace>
  <inkml:trace contextRef="#ctx0" brushRef="#br0" timeOffset="56027.18">22234 2160 11055 0,'0'0'976'0,"0"0"-784"0,0 0-192 0,0 0 0 16,0 0 3408-16,0 0 640 0,0 0 128 0,0 0 32 15,0 0-2112-15,0 9-432 0,-2 1-64 0,1 6-32 16,1-1-544-16,1 6-96 0,1 3-32 0,-1 3 0 16,0 2-480-16,2 2-96 0,-1 0-32 0,1 1 0 15,1-1-288-15,0 0-304 0,0-1 64 0,0-2 16 16,0-1-128-16,-2-4-32 0,2-2 0 0,-3-4 0 15,2 0-1488-15,-2-4-304 16,1-2-64-16,-2-4-16 0,0-7-1216 0,0 0-240 0</inkml:trace>
  <inkml:trace contextRef="#ctx0" brushRef="#br0" timeOffset="56402.07">22181 2474 17327 0,'-3'-17'768'0,"1"10"160"0,1-1-736 0,1 1-192 15,0-5 0-15,1 1 0 0,2 1 1616 0,1 0 304 16,0 2 48-16,0 0 16 0,3 3-544 0,1 1-96 15,1 0-32-15,2 1 0 0,-1 3-800 0,2 0-176 16,1 0-16-16,1 0-16 0,2 3-176 0,1 1-128 16,0 0 192-16,1 0-192 0,0-2 128 0,2 1-128 15,-1 1 0-15,0-3 0 0,-2 0 0 0,1-1 0 16,-2 0 0-16,-2-1 0 0,-2 0 144 0,-2-3-144 16,-2 3 0-16,-8 1 144 0,0 0-144 0,0 0 0 15,0 0 0-15,0 0 128 0,0 0 48 0,-8 2 0 0,2 2 0 0,-4 1 0 16,0-1-48-16,1 1 0 0,1 7 0 0,2-1 0 15,-1 0-128-15,3 0 0 0,1 2 144 0,3 0-144 16,2 0 0-16,3 1 0 0,4-1 0 0,3 2 0 16,-2-2 0-16,3-2 0 0,4 0 0 0,0-2 0 15,-1-1 0-15,1-3 0 0,1-1 0 0,-1-4 0 16,0 0 400-16,-1-5 112 0,-3-2 32 0,-2-1 0 16,0-1 544-16,-2 1 128 0,-3-5 0 0,0-2 16 15,-2 0-352-15,-2-2-80 0,0 2-16 0,-2-1 0 16,-2 0-384-16,0 1-80 0,-2-2 0 0,1 4-16 15,0 0-304-15,1-3 0 0,-5 2 0 0,1-2-144 16,-2 2-1856-16,1 1-368 0,0-2-80 16</inkml:trace>
  <inkml:trace contextRef="#ctx0" brushRef="#br0" timeOffset="56620.75">23327 2176 9215 0,'0'0'400'0,"2"-7"96"0,-4-2-496 0,4-2 0 15,0 3 0-15,0 0 0 0,-2 2 4720 0,0 6 848 16,0-5 160-16,0 5 32 0,0 0-3312 0,0 0-656 0,0 0-144 0,-3 10-32 16,-1 5-1200-16,3 1-240 0,1 3-48 0,1 3-128 15,0 3 0-15,3 2 0 0,3-1 0 0,-1 3 0 31,1 2-432-31,2 0-192 0,-2 1-32 0,0-1-9680 0,2-2-1936 0</inkml:trace>
  <inkml:trace contextRef="#ctx0" brushRef="#br0" timeOffset="57324.09">23261 2463 4607 0,'0'0'192'0,"-7"-5"64"0,1-4-256 0,1 1 0 0,1 2 0 0,1-1 0 16,2 1 3456-16,2-1 656 0,0 1 128 0,3-1 32 0,3-1-2992 0,1 0-576 16,0 2-128-16,3-1-32 0,1 1-544 0,1-1-176 15,1 2 0-15,1-1 0 16,-1 0-320-16,2 1-64 0,-3-3-16 0,1 1 0 16,0 1 64-16,-1 1 16 0,-1 0 0 0,-1 2 0 0,-2-3 496 0,-3 1 320 15,2-2-64-15,0 2 0 0,-2-2 416 0,1-2 80 16,-1 1 16-16,2 0 0 0,-1 1-464 0,-1-1-96 15,1 0-16-15,-1 2 0 0,1 0-192 0,-1 2 0 16,1 2 0-16,1 0 0 0,-8 2 384 0,9 3 144 16,-9-3 32-16,8 9 0 0,-2 4 528 0,-1-1 96 15,-1 4 32-15,-1 2 0 0,-2 3-112 0,-2 1-16 16,-2-1 0-16,-1 2 0 0,-1 3-368 0,3 0-80 16,-2 0 0-16,0-1-16 0,0-1-352 0,1-2-64 0,1-4-16 15,0 0 0-15,2-2-192 0,2-2 0 0,0-5 0 0,2-2 0 31,3-3-288-31,1-3-96 0,2-2-32 0,-1-4 0 16,0-3-496-16,0-1-112 0,2-3 0 0,-1-1-16 16,1-1 240-16,-1-2 48 0,0 0 16 0,1-1 0 15,1-2 128-15,-1-2 32 0,2-1 0 0,0 0 0 0,-1 1 224 0,0 1 48 0,-2 3 16 0,-1 4 0 16,1 3 288-16,-3 1-160 0,0 0 160 0,-1 3-128 16,-6 6 384-16,0 0 64 0,6 6 32 0,-1 3 0 15,0 1 336-15,0 3 64 0,1 3 16 0,-1 2 0 16,-1 3 48-16,1 0 16 0,1 0 0 0,5 1 0 15,-1-3-448-15,2 1-96 0,-2-2-16 0,2-1 0 16,1-1-272-16,2-2 0 0,-1 0 128 0,0-1-128 16,1-2 0-16,1-3 0 0,-2-2 0 0,0-1 0 0,-1-1 0 0,0-4 0 15,-1 0 128-15,1-2-128 0,-4-2 128 0,0-3-128 16,0 1 192-16,-1-3-192 0,-2-3 176 0,1 2-176 16,-1-1 160-16,0-1-160 0,-2 1 0 0,-2-1 0 15,0-1-208-15,-1 0 64 0,-4-2 144 0,1 1 0 16,-2 0 0-16,-2-1 0 0,0 6 144 0,-1-1 64 15,-2 2 16-15,3 3 0 0,1 1 592 0,-2 3 112 16,1 2 32-16,-1 4 0 0,0 4-112 0,2 0-16 16,1 2 0-16,2 1 0 0,2 1-32 0,2 1-16 15,4-1 0-15,1 1 0 0,3-1-464 0,3 0-112 16,4-1-16-16,3 0 0 0,4-3-192 0,3-2 0 0,5-2 0 0,1-1 0 31,3-3-512-31,3-2-112 0,4-3-16 0</inkml:trace>
  <inkml:trace contextRef="#ctx0" brushRef="#br0" timeOffset="57933.57">25070 2406 11967 0,'0'0'1072'0,"-2"-5"-864"0,-2-2-208 0,1 3 0 16,3 4 896-16,0 0 144 0,0 0 32 0,0 0 0 15,-4-6 880-15,4 6 176 0,0 0 48 0,0 0 0 16,-7 1-752-16,-1 4-144 0,1 6-16 0,1-1-16 16,-1 1-576-16,3 2-112 0,0 0-32 0,3 2 0 15,1-2-528-15,3 2 0 0,1-2 0 0,1-2 0 16,3 1 0-16,2-1 0 0,2-2 0 0,2-3 0 16,2-2 160-16,-1-1-160 0,0-2 128 0,0-2-128 15,0-2 320-15,-1-2 0 0,0-2-16 0,-2 1 0 16,-1 1 32-16,-2-2 16 0,-3 1 0 0,-2-2 0 15,-4-1-352-15,-2 0 0 0,-4 1 0 0,0 1 0 16,-2-3-432-16,-1 1-96 0,-3 0-32 0,-2-1 0 16,-2 1-192-16,2 0-32 0,1 1-16 0,2-1 0 15,2 0-448-15,1 1-96 0,1 2 0 0,1-1-9616 16</inkml:trace>
  <inkml:trace contextRef="#ctx0" brushRef="#br0" timeOffset="58136.68">25406 2097 26495 0,'0'0'1168'0,"0"0"240"0,-6 6-1120 0,2 1-288 16,1 0 0-16,-1 2 0 0,1 1 752 0,2 3 80 16,1 1 32-16,1 5 0 0,2 3 160 0,1 5 16 0,1-1 16 0,1 4 0 15,2 3-800-15,1 1-256 0,0-2 160 0,2 2-160 16,0-5 0-16,1 0-224 0,1 1 32 0,0-2 0 31,-2-3-2656-31,-2 0-528 0,4 13-96 0,1-12-32 0</inkml:trace>
  <inkml:trace contextRef="#ctx0" brushRef="#br0" timeOffset="58293.11">25390 2418 19343 0,'-8'-13'848'0,"5"9"192"0,3 4-832 0,-3-4-208 0,-3 0 0 0,6 4 0 15,-1-7 2176-15,1 7 400 0,0 0 80 0,0 0 16 16,0 0-1744-16,10 0-352 0,2 0-64 0,1 2 0 16,2 0-656-16,2 1-128 0,3-3-32 0,8 4 0 15,-6-3-1856-15,-3 2-368 0,2-2-80 0</inkml:trace>
  <inkml:trace contextRef="#ctx0" brushRef="#br0" timeOffset="58871.25">25769 2111 15663 0,'0'0'688'0,"0"0"144"15,-6 13-656-15,-1 3-176 0,-1 2 0 0,2 3 0 0,1 1 3456 0,-2 2 640 16,-1 0 144-16,3 1 32 0,1 0-2112 0,3-7-432 16,1 3-64-16,0 1-32 0,0-3-1120 0,3 0-208 15,2 1-48-15,1-2-16 0,1-1-240 0,1-3 0 0,-1-2 0 0,3 0 0 16,-1-2 0-16,0-1-288 0,-1-1 64 0,-1-3 16 15,1-2-96-15,-8-3-16 0,8 0 0 0,0-3 0 16,0 1 144-16,0-4 32 0,-1-1 0 0,1-1 0 16,0-4-80-16,-1 0-16 0,0-3 0 0,4-7 0 15,-2 3 32-15,0-2 0 0,-2 3 0 0,-1-1 0 16,1-1 16-16,-1 3 16 0,-1 5 0 0,1 3 0 16,-3-1 176-16,-3 10 0 0,0 0-144 0,0 0 144 15,0 0 0-15,0 8 288 0,0 1-48 0,0 1-16 16,2 3 336-16,-1 0 64 0,0 2 16 0,2 0 0 15,1 2-240-15,2 1-32 0,2-1-16 0,0-1 0 16,1-2-224-16,3 1-128 0,2-1 160 0,5 4-160 16,-4-7 176-16,-1-1-176 0,1-1 192 0,0-2-192 15,1-3 208-15,0-2-64 0,-2-4-16 0,0 0 0 0,-1 1 32 0,2-3 0 16,0-4 0-16,1-1 0 0,0 0-160 0,-1 1 160 16,0-3-160-16,-2-1 160 0,-1-1-160 0,-1 0 0 15,-3 2 0-15,-1-2 0 0,-4 0 0 0,0-2 0 16,-3 0-128-16,-3 1 128 0,0 1 0 0,-4 1 0 15,-2 2 0-15,0-2 0 0,0 3 256 0,0 6 0 16,-1 1 16-16,0 2 0 0,-2 0 368 0,2 4 64 16,1 2 0-16,0 2 16 0,1 1-224 0,1 3-48 15,1-2-16-15,2 5 0 0,1 3-304 0,3-3-128 16,3 1 0-16,3-3 128 0,5 3-128 0,1-2-144 16,-1 2 144-16,4-3-208 15,2 0-720-15,2-4-144 0,2 0-16 0,-2-2-16 16,0-2-1920-16,-1-3-384 0,0 2-80 0,1-4-6288 0,-4-4-1248 0</inkml:trace>
  <inkml:trace contextRef="#ctx0" brushRef="#br0" timeOffset="59168.33">26511 2313 1839 0,'0'0'160'0,"1"12"-160"0,-2 0 0 0,0 1 0 16,-1 0 4608-16,2 3 880 0,0 2 176 0,0-4 32 15,-1 2-2928-15,1-2-592 0,3 2-112 0,-1-1-16 16,-2-2-432-16,2-2-80 0,-2-11 0 0,4 12-16 15,0-2-688-15,-1-2-144 0,-3-8-32 0,0 0 0 16,0 0-208-16,0 0-64 0,0 0 0 0,0 0 0 16,0 0 160-16,0 0 32 0,6-7 0 0,-2-2 0 15,-3-1-144-15,-1-5-32 0,0 1 0 0,1 0 0 0,0-3-16 0,1 1 0 16,0-1 0-16,0 2 0 0,2-2 160 16,0 2 32-16,2-3 0 0,3 1 0 0,2 0-48 0,0-1 0 15,1 0 0-15,2-1 0 0,3 1-208 0,2 3-64 16,0-1 0-16,2 2 0 0,4 2-256 0,3 1 0 15,4 2 0-15,3-1-144 16,1 2-1104-16,2 4-224 0,3 3-32 0,-6 2-11952 16,-3-1-2400-16</inkml:trace>
  <inkml:trace contextRef="#ctx0" brushRef="#br0" timeOffset="59594.4">28090 1824 26719 0,'0'0'2368'0,"-11"6"-1888"15,1 2-480-15,1 3 0 0,0 4 672 0,-2 4 32 0,-2 1 16 0,-1 3 0 16,0 3 720-16,-1 8 144 0,1 0 16 0,2 5 16 16,0 0-1120-16,1 0-240 0,-1-2-32 0,2-1-16 15,-3 1-400-15,6-10-64 0,1-1-32 0,-2 10 0 31,4-8-2400-31,2-2-464 0,2-4-112 0</inkml:trace>
  <inkml:trace contextRef="#ctx0" brushRef="#br0" timeOffset="60062.99">28176 2183 6447 0,'17'-14'272'0,"-7"5"80"15,1-2-352-15,-1 2 0 0,-1 1 0 0,-1 2 0 16,-8 6 4432-16,0 0 816 0,5-7 176 0,-5 7 16 0,0 0-2688 0,0 0-560 15,-7 3-96-15,-4-2-32 0,-2 4-1360 0,-1 4-256 16,-1 3-64-16,0 1-16 0,-2-2-368 0,1-1 128 16,2 2-128-16,-1-4 0 0,2 1 128 0,-1 0-128 15,-3-1 128-15,1 1-128 0,2-3 208 0,1 1-16 16,0-2-16-16,3 3 0 0,1 2-176 0,1-3 0 16,-1-1 0-16,9-6 0 0,-6 11 0 0,2 2 0 15,2-3 0-15,3-1 0 0,-1-9-192 0,7 11 192 16,2-3-160-16,3-2 160 0,-1-1 0 0,2-2 0 15,2 1 0-15,2 0 0 0,0 0 0 0,-1 0 0 16,0-3 128-16,1 0-128 0,0 2 0 0,1-3 0 0,2 1 0 0,-1 0 0 16,0-2 144-16,0 0-144 0,1-6 0 15,-2 2 144-15,-1 0-144 0,-1-2 160 0,-2 1-160 0,-1-1 160 16,-1-3-160-16,-4 1 128 0,-3 0-128 0,-5 9 128 16,1-8-128-16,-1 1 128 0,0-2-128 0,0 9 128 15,0 0 0-15,-9-8-128 0,-3 2 192 0,0 2-64 16,1 3 192-16,-1 1 48 0,-1 0 0 0,0 0 0 15,0 1 144-15,1 3 48 0,2 4 0 0,1-1 0 16,1 1-160-16,3 1-16 0,-1 3-16 0,4 0 0 16,0-2-368-16,6 3 0 0,2-1 0 0,0 1 0 15,2 1 0-15,2 1-128 0,2-1 128 0,4-2-192 16,2-4-304-16,0 1-64 0,0 0-16 0,3-1 0 16,1-3-2080-16,2-1-416 0,1-4-96 0</inkml:trace>
  <inkml:trace contextRef="#ctx0" brushRef="#br0" timeOffset="61158.37">28718 1897 27071 0,'0'0'1200'0,"-9"6"240"0,0 2-1152 0,0 2-288 16,0 0 0-16,0 6 0 0,0 2 832 0,1 3 128 15,1 1 0-15,5-1 16 0,-1 1 112 0,2 6 32 16,-1-1 0-16,4 2 0 0,0-2-864 0,2 6-256 15,0-1 128-15,1 2-128 0,3 0 0 0,0-1-128 16,0-1 0-16,4 7 0 16,-2-3-512-16,0-8-112 0,1-3-16 0,-1-5 0 15,-2-5-288-15,-1 0-64 0,-2-4-16 0,-5-11 0 16,2 11 224-16,-2-11 32 0,0 0 16 0,0 0 0 16,0 0-224-16,0 0-64 0,-5-9 0 0,0-2 0 0,-2-1 736 0,2-1 144 0,0-2 16 0,0-3 16 15,-3-5 880-15,1 3 192 0,2-1 16 0,0 0 16 16,0-1 48-16,1 1 16 0,0-4 0 0,1 4 0 15,1 3-160-15,0 0-48 0,4-1 0 0,0 8 0 16,2 0-368-16,2 0-80 0,-1 0-16 0,3 3 0 16,1-2-256-16,2 1 160 0,1 0-160 0,1 1 128 15,0 1 80-15,0 2 16 0,3 4 0 0,3-3 0 16,-3 3 16-16,0 3 0 0,-2 2 0 0,-2 3 0 16,-3-1 80-16,-1 2 0 0,-8-8 16 0,6 10 0 15,1 2 176-15,-3 0 48 0,-4 0 0 0,0 1 0 16,-2 2 112-16,1 1 32 0,0 1 0 0,0 1 0 0,1 2-80 0,-2-1-16 15,0 1 0-15,0 1 0 0,2-2-256 0,3 1-48 16,1-1-16-16,1-2 0 0,0-4-288 0,3 0 160 16,2 0-160-16,2 0 128 0,-1-6 0 0,-1-2 0 15,-10-5 0-15,13 3 0 0,0-2 80 0,-1-2 16 16,-3-2 0-16,1-2 0 0,2-2 0 0,-4-2 0 16,-1-3 0-16,-2-1 0 0,0-1-96 0,-2-2 0 15,-3 1-128-15,0-2 192 0,-4 0-192 0,-2 1 0 16,1 1 128-16,-3-2-128 0,-6 0-192 0,2 2-64 15,1 4-32-15,0 0 0 16,3 1-560-16,-1-1-112 0,0 2-32 0,1 1 0 16,3 2-1328-16,5 6-272 0,-1-7-48 0,1 7-16 15,0 0-480-15,8-6-112 0,-8 6-16 0,11-3 0 16,1-3 1472-16,1 6 304 0,1 2 48 0,-1 2 16 0,-13-4 1424 0,15 7 512 0,-3-1-16 0,-2 5 0 16,-2-1 1776-16,-3 2 352 0,-2 0 80 0,1 3 16 15,-1 2-640-15,0 0-128 0,0-1-32 0,-1-2 0 16,0 2-288-16,-1-1-64 0,-2 4-16 0,1-4 0 15,1 0-384-15,0-2-80 0,-1 0 0 0,0-3-16 16,0-10-432-16,3 11-96 0,-3-11-16 0,6 6 0 16,-6-6-272-16,0 0-48 0,11 5-16 0,0-7 0 15,2-1-192-15,1-3 0 0,-4-5 0 0,0-1 0 16,-2-1-288-16,1-1-48 0,0-2-16 0,-1 1 0 16,-1 0-64-16,-2 0-16 0,0-5 0 0,-1 3 0 15,0-4 48-15,0 6 16 0,-1-1 0 0,-1 3 0 16,-1 0 176-16,1 1 48 0,-2 12 0 0,0 0 0 0,0 0 144 0,0 0 0 15,0 0 0-15,0 0 0 0,0 0 0 0,2 11 0 16,2-1 0-16,-4 6 0 0,-2 2 320 0,2 2-16 16,2-1 0-16,1 1 0 0,1-1 16 0,0-2 0 15,1 3 0-15,3-5 0 0,2 1-112 0,2-2-16 16,1-2 0-16,0-1 0 0,1-4-64 0,-1 0-128 16,2-1 176-16,-1-2-176 0,0-1 192 0,-1-2-64 15,-1-1 0-15,0-1-128 0,0-3 160 0,-1 0-160 16,0-1 128-16,-1 0-128 0,1 1 0 0,-2-5 0 15,-3 0 0-15,1-2 0 0,-1 1 0 0,0-1-176 0,-1 1 176 0,-1-1-192 16,-2 0 192-16,0-1-192 0,-2 0 192 0,-2-1-192 16,0-1 64-16,-1 1 0 0,0 2 0 0,0 4 0 15,3 7 128-15,0 0-192 0,-6-7 192 0,6 7-192 16,-10-3 192-16,10 3 0 0,-11 8 0 0,5 1-128 16,-1 2 128-16,2-1 176 0,0 6-48 0,1 2 0 15,1 2 80-15,1-1 16 0,2 1 0 0,1-5 0 16,2 2-224-16,1 0 128 0,1-4-128 0,1 2 0 15,2-4 0-15,1 1-192 0,-1 1 16 0,4-1 0 16,0-2-528-16,2-3-96 16,-1-3-32-16,1-2 0 0,1-2-2688 0,-1-1-528 0</inkml:trace>
  <inkml:trace contextRef="#ctx0" brushRef="#br0" timeOffset="61361.78">30031 1959 24879 0,'0'0'1088'0,"0"0"256"0,0 0-1088 0,0 0-256 16,0 0 0-16,-9 8 0 0,1 3 1200 0,-2 4 176 15,-6 3 32-15,0 7 16 0,-2 2 528 0,0 4 96 16,0 2 32-16,-1 2 0 0,1 0-1264 0,-1 2-256 16,-2 3-48-16,1-3-16 0,2 1-160 0,2 1-16 15,2 2-16-15,2 0 0 0,4-5-304 0,1 1 0 16,0-3 0-16,3-2 0 15,3 0-432-15,1-6-192 0,0-4-32 0,2-3-16 16,1-3-2784-16,2-2-576 0</inkml:trace>
  <inkml:trace contextRef="#ctx0" brushRef="#br0" timeOffset="61736.62">30162 2488 13823 0,'13'-25'1216'0,"-7"10"-960"0,-2 2-256 0,-1 0 0 16,-3 1 3136-16,1 1 576 0,-1 2 112 0,0 9 16 15,-7-5-2560-15,7 5-512 0,0 0-96 0,-13 0-32 16,-4 5 368-16,0 2 64 0,3 5 16 0,1 2 0 16,3 0-672-16,-2 1-128 0,-1 0-32 0,2 0 0 15,2-2 192-15,3-2 48 0,2 0 0 0,4-11 0 16,-3 13-192-16,3-13-48 0,0 0 0 0,0 0 0 16,12 9-256-16,-2-3 160 0,-10-6-160 0,0 0 128 15,13 4-128-15,2-4 0 0,0 0 0 0,2-5 0 0,-1-1 0 0,-2-1 0 16,-1-1 0-16,-1-1 128 0,0-1-128 0,-2-1 0 15,-2 1 0-15,0 3 0 0,-3-3 0 0,-1 1 128 16,-4 9-128-16,0 0 128 0,0 0 128 0,0 0 32 16,0 0 0-16,0 0 0 0,0 0-112 0,0 0-32 15,-13 6 0-15,1 2 0 0,1 3-144 0,1-1 0 16,1 0 0-16,2 1 0 0,-1-1-192 0,4 1-80 16,4-11-16-16,0 0 0 15,5 13-544-15,2-3-96 0,-7-10-32 0,10 8 0 16,3-4-1600-16,1 0-336 0,2-2-64 0,0-2-5680 15,-1-2-1152-15</inkml:trace>
  <inkml:trace contextRef="#ctx0" brushRef="#br0" timeOffset="62002.3">30451 2435 10127 0,'0'0'448'0,"5"-11"96"0,-1-1-544 0,-1 1 0 0,-2 0 0 0,-1 1 0 16,-1 1 3360-16,-3-2 560 0,-1 5 112 0,5 6 32 16,-10-7-1920-16,1 7-384 0,-1 0-80 0,-1 4-16 15,1 3-704-15,0 2-128 0,-2 3-48 0,1 2 0 16,4 3-144-16,0-3-48 0,2-1 0 0,4 2 0 15,1-1-272-15,3 0-48 0,4-2-16 0,1-2 0 16,2-2 0-16,1 0-16 0,-1-1 0 0,2-2 0 16,0-1 64-16,-1-2 16 0,0-2 0 0,0-5 0 15,1 1 112-15,1-2 16 0,0-2 16 0,-1-1 0 16,-2-2-96-16,1 0-32 0,-3-1 0 0,-1-5 0 16,1-1-192-16,-1-1-144 0,-2 1 192 0,2 0-192 15,-2 0 176-15,-3-2-176 0,-3 1 160 0,-2-2-160 0,0 1 144 16,-1 1-144-16,0-1 128 0,-1 2-128 15,-1-3-416-15,0 0-160 0,-2-2-48 0,1-2 0 16,1 0-2256-16,1 2-448 0,1 2-80 0</inkml:trace>
  <inkml:trace contextRef="#ctx0" brushRef="#br0" timeOffset="62534.75">30379 2103 24063 0,'0'0'1072'0,"0"0"208"0,0 0-1024 0,0 0-256 16,0 0 0-16,0 0 0 0,-1 12 1552 0,-4-1 256 15,-1-2 48-15,1 1 16 0,0 3 128 0,-1-1 32 16,-2 2 0-16,1 3 0 0,-1-4-1072 0,2 4-192 0,-1 0-64 0,3 3 0 15,-1 1-368-15,3 1-80 0,0-4 0 0,2 0-16 16,2-2-240-16,0 0 0 0,0-2-192 0,0 2 192 31,2 2-1552-31,3-4-208 0,0 2-32 0,1-3-16 16,-1 1-1824-16,-1-1-352 0</inkml:trace>
  <inkml:trace contextRef="#ctx0" brushRef="#br0" timeOffset="62972.08">30716 2489 13823 0,'0'0'1216'0,"0"0"-960"0,0 0-256 0,0 0 0 0,10-2 2176 0,0-2 400 16,0-1 80-16,-3-2 16 0,1-1-1040 0,0-2-208 16,0-1-32-16,0 2-16 0,-3 3-208 0,-5 6-32 15,4-12-16-15,-2 3 0 0,0 0-560 0,-1 0-112 16,0 0-32-16,-1 9 0 0,0 0 224 0,-4-10 64 15,0 3 0-15,4 7 0 0,-6-7-320 0,6 7-48 0,-9-1-16 0,-2 1 0 16,-2 0 112-16,2 6 16 0,-1 1 0 0,-1 3 0 16,0 1 144-16,1 0 48 0,0 1 0 0,3 1 0 15,1 0-224-15,3 0-32 0,1 0-16 0,0 0 0 16,0-1-368-16,6 0 144 0,3 1-144 0,3-1 0 16,0-3 0-16,1 0 0 0,-1-1 0 0,2-1-144 31,2-1-368-31,1-1-80 0,-1-1-16 0,1-2 0 15,0-4-2144-15,2 1-416 0,1-3-96 0</inkml:trace>
  <inkml:trace contextRef="#ctx0" brushRef="#br0" timeOffset="63363.33">31018 2148 2751 0,'0'0'256'0,"0"0"-256"0,-5 14 0 0,-2 2 0 0,-2 1 5648 0,3 2 1088 15,-2 2 224-15,0 0 32 0,2 1-4256 0,-4 0-864 16,0-1-160-16,1 0-48 0,1 1 0 0,1-2 0 16,2-2 0-16,0 2 0 0,1 0-960 0,0 1-208 15,3-8-48-15,1 2 0 0,1-2-160 0,3-3-32 16,1-2-16-16,3-2 0 0,1-2-240 0,-9-4 176 16,11 4-176-16,-2-4 160 0,-9 0-160 0,12-4 0 15,-3-1-160-15,0 0 160 0,1 1-272 0,-1-1 32 16,-1-2 16-16,0-3 0 0,-1-1-48 0,0 2-16 15,0 3 0-15,-1-6 0 0,1 0 288 0,-2 2-160 0,-5 10 160 16,8-9-128-16,-2 0 128 0,-6 9 0 0,6-8 160 0,-6 8-160 16,0 0 240-16,0 0-48 0,0 0-16 0,11 2 0 15,0 4-176-15,-5 3 0 0,-6-9 0 0,8 6 0 16,3 2 0-16,-1 0 0 0,-3 1 0 0,-1 0 0 16,1 2-368-16,0-2 0 0,1-3 0 0,1 1 0 31,2-1-1856-31,-1-2-368 0,-10-4-80 0,16 3-12352 0</inkml:trace>
  <inkml:trace contextRef="#ctx0" brushRef="#br0" timeOffset="63535.09">31384 2367 22111 0,'-7'10'976'15,"1"-3"208"-15,0 1-944 0,-2 1-240 0,-1 1 0 0,1 2 0 0,0 1 1648 0,2-3 272 16,-1 1 64-16,2-2 16 0,2 3-528 0,2-2-128 15,1 2 0-15,0-12-16 0,0 0-992 0,5 9-192 16,2 0-144-16,1-1 192 16,-8-8-592-16,13 4-112 0,0 2-32 0,0-4 0 15,0-2-1632-15,0-2-320 0,0-3-64 0,0 0-5504 16,-1 0-1120-16</inkml:trace>
  <inkml:trace contextRef="#ctx0" brushRef="#br0" timeOffset="63692.77">31523 2423 4607 0,'0'0'192'0,"0"0"64"0,0 0-256 0,-12 5 0 15,1 0 0-15,0 2 0 0,-1 1 5984 0,-2 3 1152 16,-1 2 224-16,0 2 64 0,-2-1-4704 0,0 3-928 0,0 1-192 0,0 2-48 16,1-1-656-16,2 2-144 0,1-1-32 0,1 1 0 15,2-3-544-15,2 0-176 16,1-2 0-16,5-2 0 16,0-3-1488-16,6-1-416 0,4-1-80 0,3-2-8544 0,0-2-1712 0</inkml:trace>
  <inkml:trace contextRef="#ctx0" brushRef="#br0" timeOffset="64005.18">31769 2414 19343 0,'0'-12'1728'0,"0"2"-1392"16,-1 2-336-16,1 8 0 0,0 0 960 0,0 0 112 16,-12 0 16-16,-1 2 16 0,-3 6 480 0,-1 5 80 15,0 3 32-15,2 3 0 0,-1 2-416 0,4 0-64 16,2-1-32-16,3-2 0 0,1 0-480 0,2 0-80 15,1-2-32-15,2 2 0 0,2-5 48 0,5 2 0 16,0-4 0-16,2 0 0 0,1-3-176 0,1-2-16 16,2-2-16-16,0 1 0 0,0-5 16 0,1 0 0 15,1-2 0-15,0-2 0 0,-1-3 64 0,-1-3 0 16,0-1 16-16,-2 0 0 0,-2-4-144 0,0 0-48 16,0-1 0-16,0-1 0 0,-1-1-208 0,0-2-128 15,-3 1 160-15,-2-3-160 0,-2 1 0 0,0-3 0 16,0-3 0-16,0-2 0 15,-1-1-1600-15,0-2-256 0,0 3-48 0,-1 0-16 16,1-1-1840-16,0 4-368 0</inkml:trace>
  <inkml:trace contextRef="#ctx0" brushRef="#br0" timeOffset="64334.33">31868 2368 13823 0,'5'12'1216'0,"2"0"-960"0,-1 1-256 0,2 2 0 15,1 0 2416-15,2 0 432 0,-1 0 96 0,2-2 0 16,-2-2-992-16,2 2-208 0,0-1-32 0,1-1-16 15,2-2-416-15,0-3-96 0,-3 3-16 0,-1-2 0 16,1-3-272-16,0 1-48 0,-2-2-16 0,2-3 0 16,-2-3-96-16,1 2-32 0,-11 1 0 0,10-4 0 15,-2-3-320-15,-1 1-80 0,-7 6-16 0,5-11 0 16,-1 1-160-16,-3-1-128 0,-2 0 144 0,-2 0-144 16,-1 0 144-16,-4-1-144 0,-2 1 128 0,-2 2-128 0,0 3 400 0,-1 2 0 15,0 1 0-15,0 3 0 0,2 4 176 0,-1 3 48 16,-1 2 0-16,1-3 0 0,3 2 80 0,2 3 32 15,3-1 0-15,2 4 0 0,1-2-160 0,-1 2-16 16,4 3-16-16,3-4 0 0,1 2-272 0,3 0-48 16,1 4-16-16,0-1 0 0,0-5-208 0,3 1 176 15,3 2-176-15,5-4 160 0,4 1-160 0,3-2 0 16,6-3 0-16,5-1 0 16,6-2-1024-16,2-1-304 0,2-3-48 0,-2-1-12976 15,-4-1-2608-15</inkml:trace>
  <inkml:trace contextRef="#ctx0" brushRef="#br0" timeOffset="65959.36">26528 3462 25791 0,'-1'-10'1152'0,"1"3"224"0,1 0-1104 0,3 0-272 0,1 0 0 0,4-2 0 15,4 3 1376-15,-1 2 224 0,-3-3 32 0,3 3 16 16,1 2-1232-16,3 0-240 0,2 2-48 0,1 3-128 16,4 2-160-16,1-1-144 0,1 1-16 0,4 2-9008 15,3 2-1792-15</inkml:trace>
  <inkml:trace contextRef="#ctx0" brushRef="#br0" timeOffset="66271.82">27438 3272 12895 0,'0'0'1152'0,"4"-8"-928"0,-3 3-224 0,-1 5 0 16,0 0 1888-16,-5-10 336 0,-3 4 64 0,-1 1 16 15,-1 1-464-15,-2 0-96 0,-4 3-16 0,-1 1 0 0,-1 2-448 0,1 2-112 16,1 0-16-16,1 4 0 0,1 1-912 0,2 1-240 15,3 1 0-15,2 1 0 0,5 1 0 0,2 0 0 16,2 0 0-16,5 0-160 0,3 0 0 0,3 1 0 16,3-2 0-16,5 2 0 0,3 3 160 0,1-1 0 15,0-2 0-15,1 0-128 0,-4 1 128 0,-1 0 176 16,-1 0-48-16,-3-2 0 0,-4-1 192 0,-3-1 48 16,-3 2 0-16,-4-1 0 0,-3-2 320 0,-2 2 64 15,-3 1 16-15,-6 0 0 0,-3 2-112 0,-3-1-16 16,-1 0 0-16,-2-1 0 0,-1 2-448 0,0-5-192 15,2-1 176-15,1-2-176 0,-1-3 0 0,5 0 0 16,1-2 0-16,2-2-160 16,1 0-736-16,2-4-128 0,4-1-48 0,2-3-14528 0</inkml:trace>
  <inkml:trace contextRef="#ctx0" brushRef="#br0" timeOffset="66443.87">27683 3159 26719 0,'0'0'2368'0,"1"20"-1888"0,-1 4-480 0,0 2 0 16,2 4 1104-16,-2 1 128 0,-2 4 32 0,0-2 0 15,-1-2 32-15,3 4 16 0,3 6 0 0,-1-1 0 16,1 0-944-16,-2 2-192 0,-1 0-48 0,0-3 0 16,0-4-2048-16,2-2-400 0,-1-3-96 0</inkml:trace>
  <inkml:trace contextRef="#ctx0" brushRef="#br0" timeOffset="66600.19">27563 3680 4607 0,'-5'-22'400'0,"4"1"-400"15,-1-3 0-15,4-3 0 0,2-1 5344 0,-1 4 992 16,3-4 192-16,0 6 32 0,3 0-3600 0,3 2-720 16,0 3-128-16,5 1-48 0,2-1-1280 0,1 4-256 15,-2 3-48-15,3 3-16 0,1-4-464 0,3 5 0 16,0 3-176-16,-1 2 176 15,0-2-2496-15,2 8-368 0,-1 6-80 0</inkml:trace>
  <inkml:trace contextRef="#ctx0" brushRef="#br0" timeOffset="66928.25">27961 3614 8287 0,'5'8'736'0,"0"1"-592"0,0 3-144 0,2-3 0 16,1 0 3808-16,2-1 736 0,3 0 128 0,0-1 48 15,-1-2-2320-15,2 0-464 0,-2 2-80 0,2-4-32 16,2 1-1040-16,0-1-208 0,-1-3-32 0,0-1-16 16,-2-3-368-16,1-1-160 0,0-2 128 0,2 0-128 15,-4 0 0-15,-2-4 0 0,-3-2-192 0,-2 1 192 16,-1 1-288-16,-3-1 64 0,-2 0 16 0,-2 3 0 16,-1-3 208-16,-2 3 0 0,-5 1 0 0,0 2 0 15,-1-1 0-15,2 4 128 0,0 0 0 0,1 0-128 16,0 2 320-16,9 1-64 0,-12 4 0 0,3 2 0 0,1 4 256 0,2 1 32 15,1 4 16-15,1 2 0 0,1 3-176 0,2 3-48 16,0-1 0-16,2 1 0 0,2 1-208 0,3-1-128 16,2-2 128-16,2 1-128 0,2-1 0 0,2-1 0 15,3-2 0-15,2 3 0 16,-1 0-1728-16,1 1-304 0,1-7-64 0,0 1-12448 16</inkml:trace>
  <inkml:trace contextRef="#ctx0" brushRef="#br0" timeOffset="67362.28">28482 3737 14735 0,'0'0'1312'0,"11"-5"-1056"0,-11 5-256 0,9-3 0 16,0 1 2736-16,1 6 480 16,1 1 112-16,-1 4 0 0,1 3-1392 0,-2 3-272 15,0 3-64-15,0 2-16 0,-1 2-592 0,0-1-112 16,0 5-32-16,-1-2 0 0,0-5-400 0,1-1-96 15,-2-2-16-15,1 0 0 0,-2-3-80 0,-1 0-32 0,0-4 0 0,-3 3 0 16,0-3-96-16,-1-3-128 0,0-6 176 0,0 0-176 16,0 0 160-16,0 0-160 0,0 0 128 0,-10 0-128 15,10 0 176-15,-10-6-48 0,2-3-128 0,-1-2 192 16,-1 1-192-16,3-6 0 0,1-2 0 0,3-3 0 31,-1-4-560-31,1-1 0 0,0-2 0 0,3-1 0 16,3-2-1584-16,1-2-320 0,2-1-64 0,4 1-16 15,-1 2 1152-15,1 2 240 0,2 3 32 0,1 2 16 0,0 3 704 0,1 5 144 0,1 2 16 0,0 5 16 16,2 5 1248-16,-1 2 240 0,-4 8 48 0,-2 0 16 16,-2 6 480-16,-2 2 112 0,-2 5 0 0,-2 0 16 15,-2 3-528-15,-2-1-96 0,2 1-32 0,-4 2 0 16,-3-1-448-16,-3-5-80 0,-1 2-32 0,-2 1 0 16,0 0-496-16,1 0-96 0,-1-2-128 0,1 2 176 0,0 1-432 15,2-1-64-15,1-5-32 0,2-2 0 16,1-1-2448-16,3-1-480 0,2-3-112 0,1-9-11168 15</inkml:trace>
  <inkml:trace contextRef="#ctx0" brushRef="#br0" timeOffset="67723.45">28867 3665 1839 0,'10'-19'0'0,"-2"7"160"0,1 0-160 0,0 3 0 16,-1 3 0-16,1 0 0 0,-9 6 6096 0,11 6 1200 15,-5 1 224-15,0 7 48 0,-1 1-4784 0,-1 3-960 16,-3 2-192-16,2 1-32 0,-1 1-832 0,3-2-144 15,-2-2-48-15,1 0 0 0,-1-1-400 0,0-3-176 0,3-1 128 0,0-1-128 16,3-3 0-16,0-1 0 0,-2-1 128 0,1-3-128 16,-8-4 0-16,14-3 0 0,-1 0 0 0,-2 1 128 15,-4-4-128-15,1-1 0 16,1-4 0-16,2 1 0 0,0-2-240 0,-1 0 32 0,-4-1 0 0,2-1 0 31,1-2-192-31,0 1-48 0,0-1 0 0,-1 3 0 0,-3 3 48 0,1 3 0 0,-6 7 0 0,0 0 0 16,0 0 80-16,0 0 0 0,0 0 16 0,0 0 0 15,0 12 304-15,2 5 0 0,1-3 128 0,1 2-128 16,0-3 288-16,2-2-32 0,2-1-16 0,1-1 0 16,3-1 256-16,0-2 48 0,-2-2 16 0,2-1 0 15,-1-2 80-15,1-2 32 0,0-3 0 0,0 0 0 0,-1 0 32 0,0-1 0 16,-1-2 0-16,-2 1 0 0,0-2-320 0,-2 0-48 16,1 0-16-16,-2-2 0 0,-2-1-192 0,-1 1-128 15,1-2 128-15,-2-1-128 16,-1 1-320-16,-1-2-128 0,0-3-16 0,1-1-16 15,0 0-2640-15,0-1-528 0</inkml:trace>
  <inkml:trace contextRef="#ctx0" brushRef="#br0" timeOffset="67864.86">29585 3514 3679 0,'0'0'160'0,"0"0"32"0,4 13-192 0,-1 0 0 0,-2 5 0 0,2 1 0 15,-1-1 5392-15,0 1 1040 0,-1 0 208 0,-1 2 32 16,0-2-5312-16,3 1-1056 0,0-1-304 0,1-2 0 31,0-2-1808-31,0-4-480 0,-4-11-80 0,0 0-32 0</inkml:trace>
  <inkml:trace contextRef="#ctx0" brushRef="#br0" timeOffset="68005.56">29633 3500 17503 0,'0'0'1552'0,"-6"-7"-1232"0,6 7-320 0,0 0 0 15,0 0-464-15,0 0-160 0,0 0-16 0,0 0-16 16,0 0 32-16,13 2 16 0</inkml:trace>
  <inkml:trace contextRef="#ctx0" brushRef="#br0" timeOffset="68536.75">29915 3539 10127 0,'0'0'896'0,"0"0"-704"15,-9 2-192-15,0 0 0 0,0 0 2816 0,9-2 544 16,-12-1 96-16,3 2 32 0,9-1-1616 0,0 0-320 15,-9 3-64-15,9-3-16 0,0 0-880 0,0 0-176 16,0 0-32-16,-2 12-16 0,2-12-368 0,6 15 0 16,1 1 0-16,3-3 0 0,0 0 128 0,2 3-128 15,1 2 160-15,0-1-160 0,1-1 704 0,-2-2 32 16,-3 0 16-16,-1 1 0 0,-2-2 576 0,-2 0 112 0,-1-3 32 0,-3 1 0 16,0-11-432-16,-5 11-80 0,-2 0 0 0,-2-1-16 15,-1 1-384-15,-6-2-80 0,-2 0-16 0,-1 1 0 16,1-2-272-16,0-1-64 0,0-2-128 0,1 0 192 15,2 0-368-15,2-2-80 0,2 1 0 0,11-4-16 32,-11-4-912-32,11 4-176 0,0 0-48 0,0 0 0 15,0 0-1392-15,0 0-272 0,4-9-64 0,4 0-16 16,4 2 1552-16,2 1 304 0,0-1 64 0,3 3 16 16,3 2 576-16,-2 0 128 0,0-2 32 0,3 3 0 0,1 1 1248 0,2 0 240 0,-1-1 48 0,2-1 16 15,0 0 208-15,2-1 64 0,3 1 0 0,0-2 0 16,-1 0-688-16,-2-5-128 0,-2-1-16 0,-3 1-16 15,0-2-240-15,-1-2-32 0,-1-2-16 0,-3 2 0 16,-4-2-208-16,-1 0 176 0,-1 0-176 0,-4 0 160 16,-2 1-160-16,-5 2 128 0,-4-1-128 0,-1 3 128 0,-3 1-128 15,-2 2 128-15,-5 3-128 0,-2 2 128 0,-1 0 176 0,-2 2 16 16,1 2 16-16,1 3 0 0,-1 1 560 0,1 3 96 16,-1 3 32-16,2 1 0 0,1 3 96 0,2 2 32 15,-1 3 0-15,4 0 0 0,0 0-64 0,7-2 0 16,4 1 0-16,5-1 0 0,6 0-592 0,3-1-128 15,2-3-32-15,6 1 0 0,5 1-336 0,7-3 144 16,2-4-144-16,1-3 0 16,1 0-352-16,0-2-176 0,0-4-48 0,-2-1 0 15,-1 0-2016-15,1 0-416 0,-1-2-64 0</inkml:trace>
  <inkml:trace contextRef="#ctx0" brushRef="#br0" timeOffset="71401.98">31249 3697 4607 0,'0'0'192'0,"0"0"64"0,0 0-256 0,0 0 0 0,0 0 0 0,0 0 0 15,0 0 4224-15,0 11 816 0,0-11 144 0,-2 12 48 16,1-1-3152-16,1-1-624 0,0-10-128 0,0 14-32 15,0-1-704-15,0-1-144 0,0-12-16 0,-2 16-16 16,-1-1-96-16,2-3-32 0,1-12 0 0,0 0 0 16,2 11 240-16,-2-11 48 0,0 0 16 0,0 0 0 15,0 0 176-15,0 0 48 0,0 0 0 0,0 0 0 16,0 0-144-16,5-11-32 0,-2-2 0 0,1 1 0 16,1 1-192-16,3-2-64 0,4-2 0 0,-2 0 0 15,-1 0-192-15,-1-2-64 0,0 2 0 0,0-2 0 0,-2-2-128 0,3 4 0 16,2 0 0-16,-1 4 0 15,-1 2-432-15,2 2-16 0,-2 3 0 0,-9 4 0 16,12 0-1360-16,-12 0-288 0,10 4-48 0,-2 5-7856 16,-1-2-1584-16</inkml:trace>
  <inkml:trace contextRef="#ctx0" brushRef="#br0" timeOffset="71589.45">31606 3590 23951 0,'0'0'1056'0,"0"0"224"0,7 13-1024 0,-2-2-256 0,0 1 0 0,1 1 0 16,1 0 1408-16,0 2 240 0,-1 0 32 0,3 1 16 15,3 0-736-15,2 1-160 0,2-2-32 0,-2 0 0 16,-1-2-624-16,0 0-144 0,2 2 0 0,-1-3 0 31,-1-2-816-31,1 0-144 0,1 1-48 0,-4-4-8096 0,-11-7-1632 0</inkml:trace>
  <inkml:trace contextRef="#ctx0" brushRef="#br0" timeOffset="71761.3">31905 3667 23439 0,'0'0'1024'0,"-10"6"240"16,-1 1-1008-16,-5 0-256 0,-3 4 0 0,-2 1 0 0,0-2 1152 0,0 1 176 15,-3-1 32-15,2 2 16 0,1-3-352 0,1 0-80 16,0-1-16-16,3 2 0 0,4-1-640 0,1 2-128 15,2-2-32-15,3 1 0 16,2 1-1792-16,1-1-352 0,4-10-80 0</inkml:trace>
  <inkml:trace contextRef="#ctx0" brushRef="#br0" timeOffset="72136.35">32034 3624 16575 0,'0'0'1472'0,"0"0"-1168"0,0 0-304 16,0 0 0-16,0 0 2480 0,5 9 432 0,-5-9 96 0,-1 13 0 16,-2-1-1424-16,-1 1-304 0,0 2-48 0,-1 0-16 15,-4 4-384-15,0 1-96 0,-2-1-16 0,3-4 0 16,2 0-560-16,1 0-160 0,1-1 0 0,2 0 0 16,2-14 128-16,0 0-128 0,2 13 160 0,-2-13-160 15,0 0 0-15,0 0 0 0,0 0 0 0,11 3 0 16,1-4-208-16,0-3-96 0,-2-4-16 0,1 0 0 31,-3-1-128-31,1 0-16 0,0-2-16 0,1 2 0 16,2-3-48-16,1 2-16 0,0-2 0 0,1-1 0 0,2 0 176 0,1 0 48 0,0-1 0 0,1 5 0 15,1-2 320-15,0 5 160 0,2 3-16 0,-3-2 0 16,-3 2 848-16,-1 2 160 0,-2 2 48 0,-2 2 0 16,-10-3-240-16,9 8-64 0,-9-8 0 0,5 13 0 15,-1 0-752-15,-1 1-144 0,-1-3 0 0,1 2 0 0,-2 1-144 16,-2 0 144-16,-3-1-160 0,-1 2 160 15,0 2-960-15,2 0-80 0,4-2-32 0,1 0-9040 16,-2-4-1824-16</inkml:trace>
  <inkml:trace contextRef="#ctx0" brushRef="#br0" timeOffset="72386.23">32871 3222 24991 0,'0'0'1104'0,"0"0"240"0,-4 12-1088 0,0 2-256 0,-1 3 0 0,-1 1 0 16,1 2 1184-16,1 2 176 0,-1-1 48 0,0 1 0 16,0-1 48-16,-1 2 16 0,0 0 0 0,-1 1 0 15,1 2-1104-15,-2 2-224 0,-2-5-144 0,0-1 192 16,1-2-192-16,2 0 0 0,0 2 0 0,2-3 128 31,1-2-512-31,0 3-128 0,-3-2 0 0,1-2-16 16,1-2-2000-16,1 0-400 0,0-2-80 0</inkml:trace>
  <inkml:trace contextRef="#ctx0" brushRef="#br0" timeOffset="72731.17">32749 4073 10127 0,'0'0'448'0,"-9"7"96"0,0-6-544 0,9-1 0 15,-9 4 0-15,9-4 0 0,-9 1 4288 0,0 1 736 16,0-1 160-16,9-1 16 0,-11-3-2992 0,2 1-608 16,0-1-112-16,9 3-16 0,-9-4-736 0,2-1-144 15,2 0-16-15,5 5-16 0,0 0-432 0,-5-9-128 16,2-2 0-16,3 2 0 0,0 9-192 0,3-10-80 15,-2-1-32-15,0 4 0 16,-1 7-208-16,0 0-32 0,0 0-16 0,8-6 0 0,0 0 272 0,-8 6 48 16,11-4 16-16,-11 4 0 0,10 1 224 0,0 3 0 0,0 3 0 0,-1-1-144 15,-9-6 400-15,9 11 64 0,-4 0 32 0,0-3 0 32,-1 1 320-32,-4-9 64 0,0 0 16 0,0 0 0 0,-2 13-112 0,-2-4-32 0,4-9 0 0,-8 7 0 15,-1-1-256-15,-2 0-48 0,-1-2-16 0,2-2 0 16,1 1-288-16,9-3 0 0,-9 2-128 0</inkml:trace>
  <inkml:trace contextRef="#ctx0" brushRef="#br1" timeOffset="117005.45">15147 6127 18591 0,'0'0'832'0,"10"22"160"0,-10-22-800 0,0 0-192 0,0 0 0 0,0 0 0 15,0 0 1312-15,0 0 224 0,0 0 32 0,0 0 16 16,0 0-608-16,0 0-112 0,0 0-32 0,0 0 0 16,5 6-144-16,-5-6-48 0,3 8 0 0,-1-1 0 15,-2-7 160-15,2 9 32 0,-1 1 0 0,-1 1 0 16,0 0-192-16,-1 3-16 0,-1 0-16 0,0 2 0 16,1 0-320-16,-2-1-64 0,-1 0-16 0,0 0 0 15,-1-2-208-15,0 0 128 0,-1-1-128 0,1-1 0 16,1 1 128-16,2-2-128 0,-3-3 0 0,-2-2 144 15,-1 0-144-15,0-1 0 0,1-1 144 0,-1-2-144 16,-1 1 0-16,1-2 0 0,-1-3 0 0,0-1 0 16,-1-1 0-16,3-3 0 0,-1-1 0 0,1-2 0 15,1 0 0-15,0-1 0 0,3 2 0 0,0-2-128 16,0 0 128-16,1-1 0 0,0 0-144 0,1 0 144 0,1 0 0 0,0 0 0 16,1 1 160-16,2 0-160 0,0 1 368 0,-1 0-48 15,1 3 0-15,1-1 0 0,1 3 320 0,2-1 64 16,-7 7 16-16,6-2 0 0,-6 2-400 0,8 0-64 15,-8 0-32-15,0 0 0 0,8 5 320 0,0 3 64 16,-2 1 16-16,2 3 0 0,0-1 0 0,-2 5 0 16,1-2 0-16,-1 2 0 0,-1 1-224 0,2 0-32 15,-2 0-16-15,3 0 0 0,-1-2-160 0,-1 1-16 16,-1 1-16-16,2-4 0 0,-1 1-160 0,2-1 0 16,0 0 144-16,2-1-144 0,2 0 0 0,1-2 0 0,-1-1 0 0,0 2 0 15,-2-1-128-15,0 2-112 0,2-4-16 0,0 1 0 31,1-2-1664-31,1-1-320 0,1-3-80 0,-2 1-15856 0</inkml:trace>
  <inkml:trace contextRef="#ctx0" brushRef="#br1" timeOffset="118131.75">14075 5196 12895 0,'0'0'1152'0,"0"0"-928"16,19 9-224-16,-19-9 0 0,0 0 2224 0,0 0 400 15,-1 7 64-15,1 2 32 0,0 1-1120 0,3 1-240 16,1 0-32-16,0 1-16 0,0 1-736 0,-2 0-128 0,-1 0-48 0,3-1 0 16,2 0-256-16,-3-2-144 0,0-2 160 0,0 0-160 15,2-1 128-15,-5-7-128 0,4 8 0 0,-4-8 0 16,2 8 192-16,-2-8-64 0,0 0-128 0,0 0 192 15,0 0-64-15,0 0 0 0,0 0-128 0,0 0 192 16,-2-6-192-16,-1-4 176 0,-1-1-176 0,2-2 160 16,-2-3-160-16,0-2 0 0,-1-4-192 0,1-1 192 15,0 1-144-15,1 0 144 0,2-4 0 0,0 3 0 16,1-1 0-16,0 5 0 0,0 0 0 0,0 4 0 16,0 0 384-16,2 4-32 0,2-1 0 0,1 0 0 15,-1 2-112-15,3 2-32 0,1 1 0 0,1 2 0 16,-1 0-48-16,-3 0-16 0,1 1 0 0,2 3 0 15,0 2 32-15,-8-1 0 0,8 2 0 0,-8-2 0 16,8 4 32-16,-8-4 16 0,6 6 0 0,1 0 0 16,-2 1-16-16,-1 2 0 0,-2 0 0 0,0 0 0 0,-4 1-16 0,0 2-16 15,-1 1 0-15,1-1 0 0,-2-2-176 0,0-1 128 16,-2 1-128-16,3-4 128 0,-3-2-128 0,6-4 160 16,0 0-160-16,0 0 160 0,0 0-160 0,-6 3 0 15,6-3 0-15,0 0 0 0,-5-4 0 0,5 4 0 16,0 0-144-16,0 0 144 0,0 0-192 0,0 0 192 15,0 0-192-15,0 0 192 0,9 0-144 0,0 1 144 16,1 2 0-16,1 1-144 0,-2 1 144 0,-1 0 256 16,0 0-64-16,-1 0-16 0,1 1 384 0,-3 0 80 15,-5-6 0-15,4 7 16 0,-1-1 368 0,-2 3 80 16,-3 0 16-16,-2 1 0 0,-3-1-144 0,-1 0-16 16,-1-1-16-16,1-1 0 0,-2 0-528 0,2-1-96 0,2 0-32 0,-2-1 0 15,1-1-288-15,1 0-224 0,-1 0 32 0,7-4 16 31,0 0-2768-31,0 0-576 0,0 0-96 0,-10-7-32 0</inkml:trace>
  <inkml:trace contextRef="#ctx0" brushRef="#br2" timeOffset="131437.93">14792 4952 24879 0,'0'0'2208'0,"0"0"-1760"0,-12 7-448 0,12-7 0 15,-9 0 1184-15,9 0 160 0,0 0 16 0,0 0 16 16,0 0 0-16,0 0 0 0,0 0 0 0,0 0 0 16,0 0-992-16,14 0-192 0,2 5-32 0,-3-3-16 15,-1-2-144-15,-2 3 0 0,-10-3 144 0,11 3-144 16,-1 2 0-16,-10-5 144 0,8 8-144 0,-3 1 0 15,-3 3 256-15,-4-5-48 0,2-7-16 0,-9 13 0 0,-1 3-48 16,-2 1-16-16,-1 3 0 0,1-5 0 16,-1-2 0-16,0 2-128 0,0-2 192 0,0 1-64 0,1-1-128 15,2 3 160-15,2-3-160 0,-2 1 160 0,-2-1-160 0,5-4 0 16,1 0 0-16,1 0 0 0,1 1 0 0,0-1 0 16,1-1 0-16,2 1 0 0,1-9-160 0,4 6 160 15,-4-6 0-15,8 8-144 0,1-1-96 0,0-2-16 16,1-1 0-16,1 1 0 0,-1 0 16 0,1-1 0 15,-1 1 0-15,-1-2 0 0,0 1 240 0,-1-2 0 16,-8-2-160-16,8 3 160 0,-8-3 0 0,0 0 0 16,0 0 0-16,0 0 0 0,0 8 0 0,-4 0 288 15,-3 1-48-15,0 0-16 0,-4 3 0 0,1-1 0 16,-1 0 0-16,-2-1 0 0,-1 1-16 0,2-1 0 16,1 2 0-16,-1-3 0 0,1 3-64 0,2-3-16 15,3-1 0-15,-1-2 0 0,3 2-128 0,2-2 0 0,2-6 0 16,0 0 0-16,0 0 0 0,0 0-176 0,0 0 48 0,9 4 0 15,0 0-128-15,1-1 0 0,1 1-16 0,-1-4 0 16,-2 0 272-16,0 1-160 0,-8-1 160 0,6 3-128 16,-6-3 128-16,0 0 0 0,4 5 0 0,-4-5-128 15,0 0 128-15,-1 10 224 0,-3 1-48 0,-2 2-16 16,-4 1 304-16,0 2 64 0,1-3 16 0,-3 1 0 16,-2 2-96-16,1-2 0 0,0 2-16 0,0-3 0 15,0 0-240-15,0 0-32 0,1 1-16 0,1 1 0 16,4-2-144-16,0-2 0 0,2 0 0 0,2-2 0 15,1-1-144-15,2-8-16 0,2 9 0 0,2-3 0 16,1 1-144-16,2-2-16 0,-1-1-16 0,1 0 0 0,-7-4 112 0,6 4 32 16,-6-4 0-16,0 0 0 0,7 2 192 0,-7-2 0 15,0 0 0-15,0 0 0 0,0 0 0 0,5 7 0 16,-1 1 0-16,-3-2 0 0,-1-6 240 0,-2 8 32 16,-3-1 16-16,-2-1 0 0,-2 2 128 0,0 0 32 15,-2 0 0-15,2 1 0 0,0 1-208 0,0 1-48 16,1-2 0-16,0 0 0 0,2-3-192 0,2 2 0 15,1 1 0-15,2-1 0 0,1-1 0 0,0-7 0 16,0 0-144-16,1 7 144 0,1 1-272 0,0 0 32 16,1 0 16-16,1-3 0 0,-4-5-16 0,6 7 0 15,0-2 0-15,1 1 0 0,-7-6 80 0,7 3 16 16,-7-3 0-16,0 0 0 0,0 0 144 0,0 0 0 16,0 0 0-16,-1 9 0 0,-3 0 0 0,-3 0 192 15,-3 1-32-15,-1-1-16 0,1 0 192 0,1 1 48 0,0 2 0 0,-1-3 0 16,1 3-128-16,1 0-32 0,1-1 0 0,-1 1 0 15,1 0-224-15,0-1 0 0,-3-1 0 0,3 1 0 16,-1 1 0-16,1 0 0 0,-1 0 0 0,-1 1 0 16,-1 0 128-16,1 0-128 0,0-2 0 0,2 0 144 15,1-1-144-15,2-1 0 0,1 2 0 0,2 1-12432 16,1-3-2560-16</inkml:trace>
  <inkml:trace contextRef="#ctx0" brushRef="#br1" timeOffset="147994.72">16737 6481 17503 0,'-2'-6'768'0,"-1"-1"176"0,3 7-752 0,0 0-192 0,0 0 0 0,0 0 0 15,0 0 2096-15,0 0 384 0,0 0 80 0,0 0 0 16,0 0-832-16,0 0-192 0,0 0-16 0,0 0-16 16,0 0-880-16,14 6-176 0,-9 4-48 0,-1 3 0 15,2 0-48-15,-1 3-16 0,0 1 0 0,0 2 0 16,-1 5-16-16,0 3 0 0,0 3 0 0,1 3 0 15,0 4-128-15,-1 0-16 0,-1-1-16 0,1 1 0 16,-2-1-32-16,1 0 0 0,0-4 0 0,-1 0 0 16,0-2 160-16,-1-2 32 0,-1 0 0 0,1-1 0 0,-2-1 16 0,1 0 16 15,0 0 0-15,0 0 0 0,0-2-128 0,0-1-32 16,-1-1 0-16,-1-2 0 0,1 1 16 0,1-6 0 16,0 1 0-16,0-2 0 0,0-2 48 0,0-1 16 15,1-2 0-15,2 0 0 0,-1-3-16 0,2 1 0 16,0-2 0-16,0 2 0 0,-4-7 0 0,7 5-16 15,-1 1 0-15,1-3 0 0,-1 1 0 0,2-2 0 16,-8-2 0-16,12 3 0 0,0 1 16 0,1-1 16 16,1-1 0-16,2 1 0 0,-1 1-32 0,3 0-16 15,1 1 0-15,0-3 0 0,2 2-16 0,3 2 0 16,0-3 0-16,2 0 0 0,2-2 16 0,1 2 0 16,2-2 0-16,-1 2 0 0,0-2-64 0,1 2-16 15,2-3 0-15,-1 0 0 0,0 1-144 0,0-1 0 16,2 0 144-16,0 0-144 0,0 0 0 0,0 0 144 0,0 0-144 0,1 0 0 15,0 0 128-15,2 0-128 0,-5 0 0 0,1 0 0 16,-1 0 144-16,0 0-144 0,-1-1 0 0,-1 1 144 16,-3-3-144-16,1 1 0 0,2 0 144 0,-2 0-144 15,1-1 128-15,0 0-128 0,-2 0 160 0,0-3-160 16,2 1 192-16,1-1-48 0,0-1-16 0,0 1 0 16,3-2-128-16,-2 4 192 0,-1-5-192 0,0 1 192 15,-1 1-192-15,-1 1 0 0,0-1 144 0,-1 2-144 16,-2 0 0-16,-2 2 144 0,1-1-144 0,-1 2 0 15,1-2 0-15,-1 0 0 0,-1 1 0 0,0 1 0 16,1-1 0-16,0 1 0 0,1 0 128 0,0 0-128 16,1 0 0-16,0 0 160 0,-2 2-160 0,11-2 128 0,-5 1-128 0,-2 1 0 15,-5-1 0-15,1 1 128 0,-1-3-128 0,-1 2 0 32,-4 0 144-32,-6-1-144 0,4 0 0 0,-1 0 128 0,0 0-128 0,7-1 0 0,-1-1 128 0,-1 2-128 15,0-2 160-15,-1 1-160 0,-1 2 144 0,1-3-144 16,0 3 128-16,-1-1-128 0,-1-3 0 0,1 4 128 15,2-2-128-15,-2 2 0 0,-1 1 128 0,0-1-128 16,1 1 0-16,2-2 128 0,-1 2-128 0,1-2 0 16,-5 0 0-16,0 0 0 0,1-1 0 0,-1 3 0 0,2 1 0 0,-2-1 0 15,-1-1 0-15,1 0 0 0,1 0 0 0,-2 1 0 16,-2-2 0-16,0 1 0 0,-11 1 0 0,13-3 0 16,-3 1 0-16,1-1 0 0,-11 3 0 0,13-1-176 31,-1-4-272-31,-12 5-48 0,11-2-16 0,-4 0 0 15,-7 2-1632-15,8-4-336 0,-1 4-64 0,0-3-16 16,-7 3-1728-16,6-4-336 0</inkml:trace>
  <inkml:trace contextRef="#ctx0" brushRef="#br1" timeOffset="148369.57">19455 6964 24879 0,'0'0'2208'16,"0"0"-1760"-16,0 0-448 0,0 0 0 0,0 0 1584 0,0 0 224 15,0 0 48-15,0 0 16 0,0 0-544 0,0 0-112 16,11 0-32-16,1 1 0 0,1 2-832 0,2-2-160 16,5 2-48-16,-2-1 0 0,-1 1-144 0,1 1 0 15,0-2 144-15,1 4-144 0,-1-3 0 0,-1 3 0 16,1 0 0-16,0 1 128 0,-1-3 16 0,-1 2 16 15,-2 1 0-15,1 0 0 0,0 3 128 0,-2-1 32 16,-1 0 0-16,0 0 0 0,0 3 128 0,-3-2 48 16,-1 1 0-16,-2-1 0 0,-1 2 176 0,-2-2 32 0,-2 3 16 15,-1 2 0-15,-2-1 32 0,-2 1 0 0,-2 1 0 0,1 1 0 16,-4 1-128-16,-1 2-32 0,-2 1 0 0,-1 0 0 16,1 1-176-16,0-1-32 0,-1 1-16 0,0 1 0 15,2-2-208-15,-1 1-32 0,1-1-128 0,2 1 192 16,0-3-192-16,3 0 0 0,-1 2-144 0,2 0 144 31,1 1-2272-31,1 1-352 0,2 2-80 0</inkml:trace>
  <inkml:trace contextRef="#ctx0" brushRef="#br1" timeOffset="151197.76">22043 7690 9215 0,'0'0'400'0,"0"0"96"0,15 12-496 0,-23-8 0 0,1-1 0 0,1-1 0 16,-1-5 2640-16,2 1 432 0,1-1 96 0,4 3 16 15,-4-1-1136-15,4 1 1584 0,0 0-1856 16,0 0-640-16,0 0-128 0,4-6-32 0,1 0 0 16,3-1-32-16,1 1-16 0,2-1 0 0,0 1 0 15,4-3-208-15,0 1-32 0,2-3-16 0,2 1 0 0,-1 0 16 0,3-2 0 16,2 0 0-16,3-2 0 0,-1-1-160 0,2 1-16 16,2-2-16-16,1 2 0 0,0 1-112 0,4-1-32 15,1-1 0-15,0 0 0 0,2-2-208 0,-1 0-144 16,1 0 192-16,-1 1-192 0,0-3 128 0,-1 2-128 15,-1-3 0-15,0 3 0 0,-2-2 0 0,1 2 0 16,-3 1 128-16,-2 2-128 0,0 1 0 0,-2-2 128 16,0 0-128-16,-1 2 0 0,-2 2 288 0,-2 0-48 15,-3-2-16-15,-1 1 0 0,0 1 0 0,-2 4 0 16,-2 0 0-16,-3 2 0 0,-1-2 0 0,0 1 0 16,2-1 0-16,-2 1 0 0,-1-1-48 0,-2 2-16 15,1 0 0-15,-2 1 0 0,-5 4-16 0,6-4 0 16,0 0 0-16,-6 4 0 0,5-4 0 0,-5 4 0 0,0 0 0 0,6-2 0 15,0-2-16-15,-6 4 0 0,0 0 0 0,7-2 0 16,0 1 16-16,-1 1 0 0,-6 0 0 0,10-1 0 16,-3 1-144-16,2 1 160 0,3-1-160 0,0 0 160 15,2 0-160-15,1 1 192 0,-1 1-192 0,2 0 192 16,1 1-64-16,2-1 0 0,1 1 0 0,2 0 0 16,3 1 16-16,-1 1 0 0,1 1 0 0,1 1 0 15,3-1 16-15,1 2 0 0,2 1 0 0,0 2 0 16,-1-5-32-16,2 3-128 0,-2-1 192 0,0 0-64 15,1 0-128-15,-1 2 0 0,1-2 0 0,1 2 128 16,1 0-128-16,0-1 0 0,-2-1 0 0,0 1 0 16,-1 0 0-16,0 1 0 0,-3-1 0 0,-1-1 0 15,0-1 0-15,1-1 0 0,-5 1 0 0,-1-1-176 0,-2 3-160 0,0-2-48 16,-4-2 0-16,0 0 0 16,-2-1-1616-16,1 3-336 0,-1-3-64 0,-1-2-16816 15</inkml:trace>
  <inkml:trace contextRef="#ctx0" brushRef="#br1" timeOffset="151760.53">22917 6308 27871 0,'0'0'1232'0,"0"0"256"0,0 0-1184 0,0 0-304 16,0 0 0-16,0 0 0 0,0 0 1280 0,5 4 208 16,1 2 48-16,2 5 0 0,-1 1-432 0,-1 2-80 15,1 3 0-15,-1 5-16 0,0 1-480 0,-1 4-80 16,0 3-32-16,2 0 0 0,-2 1-112 0,-1 3-32 16,0 0 0-16,-1 0 0 0,4-1-144 0,-3 3-128 15,-1-2 192-15,0-2-192 0,4-1 0 0,-2-2 0 16,-1-2 0-16,0 0 0 15,1-3-688-15,0 1-80 0,1 0-32 0,-1 0 0 16,0-5-2288-16,0 1-464 0,2 0-96 0</inkml:trace>
  <inkml:trace contextRef="#ctx0" brushRef="#br1" timeOffset="151994.87">23243 6326 16575 0,'0'0'736'0,"0"0"160"0,0 0-720 0,-3 12-176 0,0-3 0 0,1 5 0 16,-1 2 3552-16,2 2 672 0,0 2 144 0,1 3 32 0,0 6-2288 0,0 1-464 16,1 0-96-16,2 4-16 0,0 4-1024 0,1-2-224 15,-1-1-32-15,1 1-16 0,0 0-240 0,1-5 128 16,2 1-128-16,0-4 0 0,0 0 0 0,-1-5-208 15,2-5 16-15,-1-2 0 16,-2-2-2048-16,1-2-416 0,1-3-80 0</inkml:trace>
  <inkml:trace contextRef="#ctx0" brushRef="#br1" timeOffset="152463.47">22927 5642 10127 0,'-9'-24'896'0,"5"15"-704"0,-1 0-192 0,-2 1 0 16,1-4 3776-16,-2 3 736 0,0 2 144 0,-1 0 16 15,-1 2-2480-15,1 2-496 0,-1 3-96 0,0 4-32 16,2 5-768-16,-2 2-160 0,-2 3-16 0,2 4-16 16,-1-1-352-16,3 5-64 0,1 3 0 0,1 1-16 15,4 0-176-15,3 0 128 0,0 0-128 0,5-1 128 16,3 0-128-16,0-2 0 0,0 0 0 0,4-3 128 16,3 1-128-16,2-5 0 0,3-4 144 0,2-2-144 0,3-2 288 15,2-3-16-15,0-5 0 0,2-1 0 0,-1-3 192 0,-2-4 48 16,-1-2 0-16,0-3 0 0,-2-2 48 0,-3-2 16 15,-2-2 0-15,-3-3 0 0,-4-2 32 0,-3 1 16 16,-1-2 0-16,-4 0 0 0,-3 0 0 0,-2 3 0 16,-5-1 0-16,-3 1 0 0,-4 1-128 0,-2 0-32 15,-4 3 0-15,0-1 0 0,-5 4-256 0,0-2-48 16,1 2-16-16,1 4 0 0,-1-1-320 0,3 3-64 16,2 4-16-16,2 2 0 15,2 3-1616-15,2 4-336 0,2 1-64 0,2 4-10176 16,3 4-2032-16</inkml:trace>
  <inkml:trace contextRef="#ctx0" brushRef="#br1" timeOffset="152997.65">24801 7069 30351 0,'0'0'1344'0,"4"8"272"0,-2 3-1296 0,-1-2-320 0,-1-1 0 0,2-1 0 15,-1 4 1584-15,0-1 240 0,1 2 48 0,-1 4 16 16,-1 2-528-16,1 4-96 0,-1 0-32 0,2 4 0 16,-2 2-688-16,1 2-144 0,-2-2-16 0,-1 2-16 15,1 0-208-15,1-2-32 0,0 0-128 0,1 2 192 16,1-6-192-16,0-1-288 0,-1-1 64 0,2-2 16 15,-2-2-1824-15,2-1-352 0,1 0-80 0,0-1-13984 16</inkml:trace>
  <inkml:trace contextRef="#ctx0" brushRef="#br1" timeOffset="153265.13">25014 6948 26719 0,'0'0'2368'0,"0"0"-1888"16,0 0-480-16,0 0 0 0,0 0 1728 0,0 0 256 0,0 0 64 0,0 0 0 15,2 11-400-15,0 2-80 0,1 1-16 0,1 4 0 16,0 4-1168-16,0 3-256 0,-2 2-128 0,1 3 160 16,1 3-160-16,-2 2 0 0,2-3 0 0,0 3 0 15,0-3 0-15,-1 4 0 0,-1-5 0 0,1-1 0 16,0 0-384-16,0-4-16 0,1 0 0 0,-1 1 0 31,-2-1-1680-31,2-1-336 0,0-3-64 0,0-1-16 16,3-1-320-16,-2-2-64 0</inkml:trace>
  <inkml:trace contextRef="#ctx0" brushRef="#br1" timeOffset="153468.24">24908 7391 21183 0,'-14'-5'1888'0,"8"4"-1504"16,-2 0-384-16,0-1 0 0,2 1 4448 0,6 1 816 15,-7 0 176-15,7 0 16 0,-5 0-2528 0,5 0-512 16,0 0-112-16,0 0 0 0,0 0-1168 0,9-4-240 16,2-1-32-16,3 1-16 0,2 1-544 0,2-2-112 15,1 4-32-15,4-3 0 16,-1 3-608-16,3-1-112 0,1 1-16 0,2 0-14704 15,0-2-2928-15</inkml:trace>
  <inkml:trace contextRef="#ctx0" brushRef="#br1" timeOffset="155435.57">21607 7657 10127 0,'0'0'448'0,"0"0"96"0,0 0-544 0,0 0 0 0,0 0 0 0,0 0 0 16,0 0 2688-16,0 0 416 0,0 0 96 0,0 0 0 15,-12 9-1824-15,12-9-368 0,0 0-80 0,0 0-16 16,2 7-464-16,-2-7-80 0,0 0-32 0,0 6 0 15,0-6 16-15,0 11 0 0,0-11 0 0,0 0 0 16,0 0 32-16,0 0 0 0,-5 3 0 0,5-3 0 16,-6 1-224-16,6-1-32 0,-7-1-128 0,7 1 192 15,-5-3-192-15,5 3 128 0,-3-5-128 0,3-1 0 16,2 1 0-16,0-1 0 0,0-2 0 0,1 1 0 16,1 1 0-16,-4 6-160 0,6-4 160 0,-6 4-128 0,0 0 128 0,7-1 0 15,1-1 0-15,0 4 0 0,-1 3 0 0,-1-3 256 16,-6-2-48-16,7 7 0 0,-2 0 208 0,0 0 32 15,-5-7 16-15,4 8 0 0,-4-8 512 0,3 8 112 16,-3-8 0-16,1 8 16 0,-1 0-304 0,0-8-64 16,-3 9-16-16,1-3 0 0,2-6-128 0,0 0-16 15,-7 3-16-15,2-2 0 0,-3-2-176 0,0 1-48 16,3-3 0-16,-1 2 0 0,-1 0-336 0,0-1 0 16,1-2 0-16,1 3-192 15,5 1-2416-15,0 0-480 0,-5-4-112 0</inkml:trace>
  <inkml:trace contextRef="#ctx0" brushRef="#br1" timeOffset="155967.15">21780 8005 13823 0,'0'0'1216'0,"0"0"-960"0,0 0-256 0,0 0 0 0,0 0 2688 0,0 0 480 16,0 0 96-16,0 0 32 0,0 0-1312 0,6-4-256 15,1 1-48-15,-1 0-16 0,-6 3-864 0,7 0-176 16,-7 0-48-16,8 0 0 0,-8 0-96 0,8 1-32 16,-8-1 0-16,6 5 0 0,-1-1 192 0,-5-4 16 15,0 0 16-15,2 10 0 0,-4-3-80 0,1 2-16 16,0-1 0-16,-2 0 0 0,-1-1-240 0,-1 0-48 16,0 0-16-16,-2 0 0 0,1-4-144 0,-1 1-128 15,-1-1 192-15,2-2-192 0,6-1 128 0,-7 2-128 16,1-1 0-16,-1-1 0 0,2-1 0 0,0-2 0 15,5 3-160-15,-4-4 160 0,1-2-400 0,2 0 32 16,1 0 16-16,1-1 0 0,2 1 352 0,1 1 0 16,1-1 0-16,2 1 0 0,-1 0 0 0,1 1 0 15,1 0 0-15,-2 1 0 0,1 2 0 0,-7 1 256 16,0 0-32-16,9 0-16 0,-2 1 128 0,-7-1 32 0,0 0 0 0,0 0 0 16,0 0-64-16,6 7-16 0,-6-7 0 0,0 0 0 15,2 6-160-15,-2-6-128 0,0 0 144 0,-1 7-144 31,1-7-1136-31,-4 7-320 0,-1-2-64 0,-2-4-16064 0</inkml:trace>
  <inkml:trace contextRef="#ctx0" brushRef="#br1" timeOffset="156310.75">20965 7188 35007 0,'-13'-8'1552'0,"9"6"320"0,4 2-1488 0,0 0-384 15,0 0 0-15,0 0 0 0,0 0 1264 0,0 0 176 16,7-7 32-16,0 3 16 0,3 0-672 0,1 0-144 16,2 0-32-16,0 0 0 0,0-1-512 0,0 0-128 15,2 1 0-15,0 0 0 0,1-1-256 0,1-2-96 0,0-3-16 0,0 2 0 32,0 2-1424-32,0 1-272 0,-2-1-64 0,0 0-16 15,-2-1-784-15,-1 1-144 0,-2 1-48 0</inkml:trace>
  <inkml:trace contextRef="#ctx0" brushRef="#br1" timeOffset="156764.99">21211 6790 5519 0,'0'0'496'0,"-11"-1"-496"0,-2 0 0 0,-3 1 0 16,-1 0 5312-16,-1 0 976 0,0 0 192 0,-3 1 48 0,0 3-3392 0,0 0-656 15,-1 1-144-15,0 2-32 0,0-1-1328 0,1 3-272 16,1 0-48-16,1 2-16 0,-1 1-384 0,2 2-64 16,1 2-32-16,1 0 0 0,2 3 0 0,1 2 0 15,0 2 0-15,1 2 0 0,3 2-160 0,1-2 0 16,2 2 0-16,2 2 128 0,2 2-128 0,5 1 0 16,1-5 0-16,2-1 0 0,4-1 0 0,1 0 0 15,2-2-144-15,6 1 144 0,-1-6 0 0,3-1 0 16,2-3 0-16,4-1 0 0,1-2 0 0,-1-4 0 15,1 0 0-15,-1-3 0 0,2-4 0 0,-1 0 0 16,1-3 0-16,-2-1 0 0,1-5 0 0,-1-1 128 16,1-1-128-16,-2-4 0 0,0 0 0 0,-3-2 176 15,-2 0-176-15,-3 2 160 0,-1-3 32 0,-1 2 0 16,-3-2 0-16,-3-1 0 0,-2 1 256 0,-3-1 48 16,-1-2 16-16,-1 0 0 0,-2 1-96 0,-2 2-16 0,-2-2 0 0,-2 2 0 15,-3 0-144-15,-1 0-48 0,-3 1 0 0,-2 1 0 16,0 2-208-16,-3-1 144 0,-1 2-144 0,-2 2 128 15,-1 0-128-15,3 2-224 0,1 0 48 0,0 1 16 32,3-1-2496-32,-1 3-496 0,-13-9-112 0,8 11 0 0</inkml:trace>
  <inkml:trace contextRef="#ctx0" brushRef="#br1" timeOffset="175033.46">23256 8678 16575 0,'0'0'736'0,"0"0"160"0,0 0-720 0,0 0-176 15,23 0 0-15,-23 0 0 0,0 0 2112 0,7-4 400 16,1-1 80-16,1-2 16 0,0 1-608 0,0-2-112 15,-1-1-32-15,1-1 0 0,-1-1-960 0,-2-1-192 16,2 2-32-16,0 0-16 0,-2 0-224 0,1 0-48 16,-3 0-16-16,0-1 0 0,-3 2-80 0,-1 0-16 15,0-3 0-15,-1 6 0 0,-3-1 144 0,-1 1 32 16,-2 0 0-16,-1 4 0 0,2 0-144 0,-2 2-32 16,-1-1 0-16,0 5 0 0,-2 4 48 0,1 1 0 15,-1 1 0-15,2 2 0 0,1 1-32 0,1 3 0 0,-1 2 0 0,3-1 0 16,-1 4-160-16,4 0-128 15,2 0 192-15,1-3-192 0,2 1 0 0,2 1 0 0,4 0 0 0,0-2 0 16,3-5 0-16,1 1 0 0,0-5 0 0,1 3 0 31,2 0-1424-31,1-2-192 0,0-6-48 0,1 0-9840 0,0-1-1968 0</inkml:trace>
  <inkml:trace contextRef="#ctx0" brushRef="#br1" timeOffset="175629.34">23623 8522 23039 0,'0'0'2048'16,"0"0"-1648"-16,0 0-400 0,0 0 0 16,0 0 1856-16,-4 8 304 0,-1-2 48 0,1 3 16 0,0 2-704 0,3 2-144 15,1 2-32-15,1 1 0 0,1 0-624 0,-1-1-128 16,0 1-16-16,1-1-16 0,-1 1-400 0,2 0-160 16,0-3 128-16,1 0-128 0,-1 1 144 0,1-3-144 15,1-1 160-15,3-1-160 0,-2-2 128 0,1-5-128 16,-7-2 0-16,9 2 144 0,3-4-144 0,0 0 128 15,-2-4-128-15,0 0 128 0,1-3-128 0,-2 0 0 16,-1-7 0-16,0 2 128 0,1-6-128 0,-1 2 0 16,-2 1 0-16,1 0 0 0,-2-1 0 0,0 1 0 15,-1 1 0-15,-1 3 0 0,-1 1 0 0,-1 3 0 16,1 1 0-16,-2 8 0 0,0 0 0 0,0 0 0 16,0 0 0-16,0 0 0 0,0 0 0 0,-5 8 0 15,1 3 0-15,1 0 0 0,2 2-160 0,1 1 160 16,1-1 0-16,0 0-144 0,3-2-64 0,0 1-16 0,0-2 0 0,3 0 0 31,-1-3-736-31,2 1-160 0,1-1-32 0,1-1 0 16,1-2-64-16,1-4-32 0,-2 0 0 0,0-2 0 15,1-1 352-15,-1-1 64 0,1-2 0 0,-1-1 16 16,1-1 304-16,-2-1 64 0,0-1 16 0,-1-3 0 0,-3 0 432 0,0 2 0 0,-1-2 192 0,-1 3-64 16,-2-1 768-16,-2 2 144 0,-2-1 48 0,-1 3 0 15,0 1-208-15,0 2-48 0,4 4 0 0,-6 0 0 16,-1 1-304-16,2 2-64 0,0 1-16 0,1 2 0 0,0 3-192 0,3 3-32 15,1 0-16-15,1 1 0 0,0 0-16 0,3 0-16 16,3 0 0-16,1 1 0 0,1-3-176 0,1 0 128 16,2 1-128-16,1-1 128 0,0-2 64 0,1-4 0 15,-1-3 0-15,0 0 0 0,2-1 192 0,-2-1 64 16,-2-1 0-16,1-3 0 0,-3-1 16 0,-1 1 16 16,-3-7 0-16,-2 2 0 0,-2-3-192 0,-1 1-32 15,-2-1-16-15,-2 0 0 0,-3 0-240 0,-2-1 0 16,-1-1 0-16,-1 0 0 15,2 1-464-15,0 1-192 0,-1 0-48 0,0 1 0 16,3-2-2304-16,-1-1-480 0</inkml:trace>
  <inkml:trace contextRef="#ctx0" brushRef="#br1" timeOffset="175816.81">24219 8218 30815 0,'0'0'1360'0,"0"0"288"0,0 0-1328 0,0 0-320 0,0 0 0 0,0 0 0 15,0 9 1472-15,0 1 240 0,-1 5 32 0,0 3 16 16,-2 2-480-16,0 3-112 0,-1 3-16 0,2 3 0 16,-1 1-784-16,3 1-176 0,0-1-16 0,2-1-16 15,-1-1-160-15,3 1 0 0,1-4 0 0,1 1-176 32,4 0-528-32,-1-2-128 0,1-2 0 0,1-5-16 0,-1-3-2720 0,2-1-528 0</inkml:trace>
  <inkml:trace contextRef="#ctx0" brushRef="#br1" timeOffset="176160.43">24546 8470 17503 0,'0'0'1552'0,"0"0"-1232"15,-9-4-320-15,0 1 0 0,0 2 2144 0,-1 1 368 16,-1 0 80-16,1 1 16 0,-2 2-336 0,3 1-64 16,1 2-16-16,0 1 0 0,0 0-1120 0,2 3-240 15,1 0-32-15,1 2-16 0,1-1-560 0,3 2-224 16,0 3 176-16,1-3-176 0,1-2 0 0,0-2 0 15,2-3 0-15,1 1 0 0,2-1 0 0,1 1 0 16,1-1 0-16,1-2-160 0,-2-3 160 0,1-1 0 16,-1-1 0-16,1 1 128 0,0-4-128 0,2 2 0 15,-5-2 128-15,2 1-128 0,0-3 128 0,-1 2-128 16,-1 0 128-16,-1 0-128 0,0-1 0 0,1-2 144 0,-1 1-144 0,-1-1 0 16,0 2 192-16,-4 5-64 0,0 0 0 0,0 0-128 15,0 0 368-15,0 0-48 0,0 0 0 0,0 0 0 16,0 0-160-16,0 0-32 0,0 0-128 0,-2 12 192 15,1 2-192-15,1 2 0 0,-1-2 0 0,1 2 0 16,1 3-320-16,3-3 32 0,1-1 16 0,4 6 0 31,2-4-2784-31,1 0-544 0</inkml:trace>
  <inkml:trace contextRef="#ctx0" brushRef="#br1" timeOffset="176363.53">24924 8145 24879 0,'-5'-13'2208'0,"3"9"-1760"0,2 4-448 0,0 0 0 0,0 0 1872 0,0 0 304 15,0 0 48-15,0 0 16 0,-4 10-896 0,1 3-160 16,1 4-32-16,-1 13-16 0,0 2-720 0,3 2-144 16,2 2-16-16,0-11-16 0,1 4-240 0,1 0 0 15,1 4 0-15,0-3 0 0,2 0-160 0,1 13-80 16,-2-5-16-16,-2-13 0 15,1-3-1792-15,3 13-352 0,0-4-80 0,-3-10-11456 16</inkml:trace>
  <inkml:trace contextRef="#ctx0" brushRef="#br1" timeOffset="176551.01">24845 8528 28559 0,'0'0'2544'0,"-4"-4"-2032"0,4 4-512 0,0 0 0 15,-3-6 2432-15,3 6 384 0,0-7 64 0,2 1 32 16,2 1-1344-16,3 1-272 0,4-4-48 0,2 3-16 16,3 1-912-16,-1 1-192 0,1 0-128 0,0 2 144 15,-1 1-320-15,9-2-64 0,-5 2-16 0,-4 0 0 32,-1 2-2208-32,7-2-448 0,-2 1-96 0,0 2-13008 0</inkml:trace>
  <inkml:trace contextRef="#ctx0" brushRef="#br1" timeOffset="176895.1">25270 8510 911 0,'0'0'0'0,"8"3"0"16,0 0 0-16,1 1 0 0,1-1 5376 0,6 1 1008 15,-4 1 192-15,-3-4 32 0,1 2-3600 0,2 0-736 16,0-2-144-16,6-1-16 0,0-1-784 0,-6-2-160 16,1 0-16-16,1 0-16 0,1-3-608 0,-1 0-112 15,0-1-32-15,-2-1 0 0,-2 1-128 0,-1-4-48 16,-1 1 0-16,-2 1 0 0,-3-3-16 0,-1 3 0 15,-2 0 0-15,-2-3 0 0,-1 1 0 0,-4 2 0 16,-3 2 0-16,-3 0 0 0,-3 3 0 0,0-1-16 16,-1 4 0-16,-1 1 0 0,0 1 96 0,-8 7 32 15,2 3 0-15,10 0 0 0,0 1 304 0,1 2 64 16,-1 2 16-16,4 3 0 0,2-3 16 0,2 10 16 16,4-1 0-16,5-10 0 0,2 1-64 0,4 2-16 0,3-1 0 15,2 0 0-15,5-3-256 0,0-2-48 0,2-4-16 0,4 1 0 16,2 0-192-16,3 0-128 0,2-1 160 0,-1-1-160 15,1-3 0-15,4 1 0 0,0-1 0 0,12 1 0 32,-6-2-1600-32,-15-2-224 0,2-1-32 0,0 0-18608 0</inkml:trace>
  <inkml:trace contextRef="#ctx0" brushRef="#br3" timeOffset="181162.62">13629 6427 5519 0,'0'0'496'0,"0"0"-496"16,-6 1 0-16,6-1 0 0,-7 3 3968 0,2-1 688 15,5-2 144-15,-4 7 16 0,1-1-2896 0,2 2-592 16,-2 0-112-16,2 4-32 0,1 3-480 0,0 6-112 15,0-4-16-15,0 3 0 0,1 6-384 0,1 2-192 16,0 5 160-16,1 5-160 0,-2 5 256 0,2 1-32 16,1 2-16-16,1 2 0 0,0 1-64 0,2 2-16 0,-1 1 0 0,1 1 0 15,-1-3-128-15,1 0 0 0,-1-2 144 0,1-1-144 16,-1-1 0-16,0-6 144 0,-1 1-144 0,1-2 0 16,1-3 160-16,-1 1-160 0,-1-5 128 0,1 0-128 15,-1-2 160-15,0-2-160 0,-1-2 192 0,0-2-192 16,0-3 240-16,0-3-64 0,1-1-16 0,0-4 0 15,-3 0-160-15,-1-1 192 0,0-1-192 0,0-3 192 16,-1 0 112-16,-1 1 16 0,0-2 16 0,-2 1 0 16,-1-1 176-16,0 1 48 0,-1-1 0 0,0-1 0 15,0-1 192-15,-2-2 32 0,1 1 16 0,-1-1 0 16,-2-1-656-16,0-1-144 0,0 2 0 0,-3-2 0 16,-2-1 272-16,-3-1 64 0,-3 0 16 0,1-1 0 0,-5 2 160 0,1 0 16 15,-5 0 16-15,0 0 0 0,-4 0 16 0,0 2 0 16,-3-1 0-16,-1 0 0 0,1 3-240 0,0 0-64 15,0 1 0-15,1 2 0 0,0-3-256 0,0 1 128 16,-1 0-128-16,0 1 0 0,0-1 128 0,-1 0-128 16,-1-2 0-16,-3 0 0 0,3 0 0 0,0 1 160 15,-1-4-160-15,2 1 128 0,-1 1 0 0,2-1 0 16,1 1 0-16,0 2 0 0,0 0 64 0,2 0 16 16,0 1 0-16,1 2 0 0,-3-1-208 0,3-2 144 15,0 0-144-15,-1 2 128 0,1-3-128 0,1 3 0 16,0-1 144-16,1-1-144 0,0 1 144 0,1-2-144 15,1 0 192-15,-1 1-192 0,2-1 208 0,2 1-64 16,1-1-16-16,1-1 0 0,-1 1 64 0,1-1 0 0,1 1 0 16,-1 0 0-16,2 0 16 0,0-1 16 0,0-1 0 0,0 0 0 15,-1 2-48-15,0-2-16 0,-1 1 0 0,1-1 0 16,0 0-160-16,-1 2 160 0,0-1-160 0,1-2 160 16,0 0-160-16,2 0 0 0,-3 2 0 0,1-2 128 15,1 0-128-15,1 1 0 0,-1 3 0 0,2-3 0 16,1-1 0-16,1-1 0 0,2 4 0 0,0-2 0 15,-2 1-384-15,2 0-16 0,2-1 0 0,0-1 0 32,2 0-1664-32,2 0-336 0,1 0-64 0,2 0-10448 0,5 0-2080 0</inkml:trace>
  <inkml:trace contextRef="#ctx0" brushRef="#br3" timeOffset="181490.73">11520 7836 8287 0,'0'0'736'0,"0"0"-592"0,0 0-144 0,0 0 0 0,6-3 3584 0,-6 3 672 16,8-1 144-16,-8 1 16 0,0 0-2464 0,0 0-496 15,0 0-112-15,0 0 0 0,0 0 0 0,0 0 16 16,4 5 0-16,-1 3 0 0,-3 1-576 0,-3 3-112 16,-1 1-32-16,-1 1 0 0,-3 2-128 0,0 1-48 15,-1 2 0-15,-1 1 0 0,-2 0 48 0,-1 0 0 16,-2 4 0-16,2-2 0 0,0 2 112 0,0-5 16 15,0 1 16-15,2 0 0 0,0 1-16 0,5 2 0 16,-1-4 0-16,3-1 0 0,2 1-192 0,2-4-32 16,1 1-16-16,3 1 0 0,2-2-208 0,5 1-32 0,0-3-16 0,5 0 0 15,1-1 0-15,3 0 0 0,0-2 0 0,5 0 0 16,3 0-16-16,2-3 0 0,1 0 0 0,4-2 0 16,3 0-128-16,2 1 0 0,2-2 144 0,0-2-144 15,-2 1-144-15,1-2-112 0,-1 2 0 0,-1-3-16 31,0 2-2944-31,-1 1-592 0</inkml:trace>
  <inkml:trace contextRef="#ctx0" brushRef="#br3" timeOffset="183493.6">5195 7810 15135 0,'0'0'672'0,"0"0"144"0,0 0-656 0,0 0-160 0,0 0 0 0,0 0 0 15,0 0 1472-15,0 0 272 0,0 0 48 0,-2 5 16 16,2-5-528-16,-2 14-96 0,9-6-32 0,1 1 0 16,2 2-400-16,3-1-96 0,3 2-16 0,2-2 0 15,3 2 16-15,1 2 0 0,3 2 0 0,2 1 0 16,3 1 176-16,3 4 16 0,2 2 16 0,3 2 0 15,4 4-16-15,3-3 0 0,5 2 0 0,1 1 0 16,2 0-16-16,1 0 0 0,0-1 0 0,-2-2 0 16,-2 3-176-16,-2-5-32 0,-1 0-16 0,-1-5 0 15,-1 0-144-15,-2 0-16 0,-1-1-16 0,-3-3 0 16,-4-1-80-16,1 0-16 0,-2-2 0 0,-3-1 0 16,-2-2-96-16,-3 0-32 0,-3 2 0 0,1-4 0 0,-2 1-16 0,0 1 0 15,-4-2 0-15,-1 0 0 0,-3 0-352 0,-2-2-80 16,-1 0-16-16,-2-1 0 15,0-1-1664-15,-1 0-352 0,-1 0-64 0,-7-4-15360 16</inkml:trace>
  <inkml:trace contextRef="#ctx0" brushRef="#br3" timeOffset="184433.62">6623 8545 1839 0,'0'0'160'0,"0"0"-160"0,0 0 0 0,0 0 0 16,0 0 3632-16,0 0 688 0,0 0 144 0,0 0 16 0,0 0-2464 0,0 0-496 15,0 0-112-15,0 0 0 0,0 0-192 0,0 0-16 16,0 0-16-16,0 0 0 0,0 0 32 0,0 0 16 16,0 0 0-16,0 0 0 0,6 0 64 0,4-4 16 15,0 2 0-15,2-1 0 0,-1 0-320 0,4 0-64 16,2-1-16-16,1-3 0 0,2-1-128 0,0-1-16 15,3 0-16-15,1-1 0 0,4-1-112 0,3-1-32 16,0 1 0-16,1-1 0 0,-2 0-416 0,2 0-64 16,2-1-128-16,-1 0 176 0,-2 0-176 0,0-1 160 15,2-2-160-15,1 1 160 0,0-1-160 0,1 3 192 16,0-3-192-16,0 3 192 0,0 2-16 0,-1-2 0 16,-1 0 0-16,-2 1 0 0,-3 3 32 0,-2 0 16 0,-3 2 0 0,1-2 0 15,-1 1-32-15,-2-1-16 0,-2 0 0 0,0 1 0 16,-1-1-48-16,-1 0-128 0,0 1 192 15,-2-1-64-15,0-2-128 0,-1 1 128 0,1 1-128 0,-2 1 128 16,-2-2-128-16,0 2 0 0,-2 0 0 0,0 1 0 31,0 1-464-31,-1 2-80 0,0-1-16 0,-2 3 0 16,-6 2-2464-16,7 0-496 0,-7 0-112 0</inkml:trace>
  <inkml:trace contextRef="#ctx0" brushRef="#br3" timeOffset="185959.99">7749 8025 19343 0,'0'0'848'0,"0"0"192"0,0 0-832 0,0 0-208 0,0 0 0 0,0 0 0 16,0 0 1456-16,0 0 240 0,7 1 48 0,-1 2 16 15,2-1-320-15,3 5-64 0,0-2-16 0,2 2 0 0,0-1-192 0,3 2-32 16,5 3-16-16,4-1 0 0,-1 0-48 0,3 1-16 16,1-2 0-16,0 1 0 0,-1 1-112 0,0 1-32 15,1-2 0-15,0-1 0 0,1 0-256 0,-2 2-48 16,-2-1-16-16,0 2 0 0,0 0-240 0,0-2-48 15,-1 2-16-15,1-1 0 0,1 1-144 0,-1-1-16 16,-2-2-128-16,0 0 192 0,-1 0-192 0,1 1 0 16,-2-2 128-16,-1 0-128 0,-2-1 0 0,0-1 0 15,-2 1 128-15,-1-1-128 0,0 1 0 0,-1 0-128 16,-2 0 128-16,-2 2-208 16,-1-2-496-16,-1 0-112 0,-1 0-16 0,1-2 0 15,-3 0-2048-15,0 1-432 0,-5-6-80 0,0 0-11904 0</inkml:trace>
  <inkml:trace contextRef="#ctx0" brushRef="#br3" timeOffset="186335.15">7556 7427 17503 0,'0'0'768'0,"-1"-7"176"0,0-1-752 0,1 8-192 0,-2-6 0 0,2 6 0 0,0 0 2640 0,0 0 496 15,0 0 112-15,0 0 16 0,0 0-1504 0,6 9-288 16,0 0-64-16,-1 5-16 0,1 3-688 0,-1 4-128 16,1 1-16-16,0 6-16 0,-1 2-272 0,0 1-48 15,0-1-16-15,-1 1 0 0,0 2-208 0,0 1 144 16,1 1-144-16,-1-1 128 0,-1-3-128 0,1-1 0 16,-1-1 0-16,4-3 0 15,0-1-432-15,-2-2-112 0,-1-1-32 0,1-2 0 16,0-3-1984-16,0-2-416 0</inkml:trace>
  <inkml:trace contextRef="#ctx0" brushRef="#br3" timeOffset="186600.66">7775 7455 1839 0,'0'0'160'0,"0"0"-160"0,2-4 0 0,-2 4 0 0,0 0 5008 0,0 0 976 0,0 0 192 0,0 0 32 16,0 0-3584-16,7 4-704 0,0 3-160 0,0 6-32 16,-1 2-400-16,1 5-96 0,-2 3-16 0,0 5 0 15,2 1-624-15,-2 2-128 0,0 1-16 0,1 1-16 16,0 1-128-16,-1 0-32 0,0 0 0 0,0-2 0 0,3 0-272 0,-3-2 128 16,-1-3-128-16,1 0 0 0,2-1 0 0,0-2-144 15,-2-3-16-15,0-2 0 16,1 1-2016-16,0-5-416 0,-1-4-80 15</inkml:trace>
  <inkml:trace contextRef="#ctx0" brushRef="#br3" timeOffset="187069.37">7607 6690 22287 0,'-9'-10'976'0,"9"10"224"0,-6-4-960 16,-2 0-240-16,0 1 0 0,0 3 0 0,8 0 1264 0,-8 0 208 0,-1 4 32 0,0 4 16 16,1 4-608-16,2 2-112 0,-1 5-32 0,3 4 0 15,2 4-768-15,0 3 0 0,2 1 0 0,4 1-192 16,3-2 192-16,2-2-144 0,0-2 144 0,1-1-128 15,3-1 128-15,2-2 0 0,0-4 0 0,4-2 0 16,0-5 496-16,1-2 128 0,-1-2 16 0,2-2 16 16,0-1 304-16,1-4 48 0,-2-4 16 0,-2-2 0 15,3-5 0-15,-3 0 0 0,-1-4 0 0,-1-3 0 16,-2 0-336-16,-2-2-64 0,-2-2-16 0,-1-2 0 16,-2 0 16-16,-2-2 0 0,-2-4 0 0,-3 1 0 0,-3 2-48 0,-2 1 0 15,-3-1 0-15,-4 3 0 0,-2-5 0 0,-3 6-16 16,-2 0 0-16,-2 4 0 0,-2 1-240 0,1 3-32 15,1 2-16-15,1 4 0 0,-3 3-48 0,3 0-16 16,1 6 0-16,2 3 0 16,2 2-784-16,0 6-144 0,2 4-48 0,3 7 0 15,1 7-2688-15,1 4-528 0,-8 38-112 0,2-5-32 0</inkml:trace>
  <inkml:trace contextRef="#ctx0" brushRef="#br3" timeOffset="191937.34">13467 5307 1839 0,'0'0'160'0,"0"0"-160"0,0 0 0 0,0 0 0 0,7-4 2384 0,-12-1 448 15,1 1 96-15,1-3 16 0,3 7-1728 0,0 0-352 16,-2-5-64-16,2 5-16 0,-2-5 112 0,2 5 32 16,0 0 0-16,0 0 0 0,0 0 192 0,0 0 32 15,0 0 16-15,0 0 0 0,0 0 224 0,0 0 32 16,5 4 16-16,1-2 0 0,0 5-160 0,1 1-48 16,-2-1 0-16,1 3 0 0,1 0-480 0,1 2-112 15,1-2 0-15,1 1-16 0,-1-1-112 0,3 0-32 16,1 0 0-16,0-1 0 0,0-2-96 0,0 1 0 15,2-1-16-15,-1 1 0 0,-2-1-112 0,2 3-32 16,2-1 0-16,-1 0 0 0,1-1-224 0,0 1 176 16,-1 1-176-16,0-1 160 0,-1 2-160 0,-1-1 0 15,0-1 0-15,-1 0 0 0,1 1 0 0,-3-1 0 0,1-1 0 16,-1-1 0 0,1 1-3088-16,-2-4-560 0</inkml:trace>
  <inkml:trace contextRef="#ctx0" brushRef="#br3" timeOffset="192296.96">12985 4896 14735 0,'0'0'1312'0,"0"0"-1056"16,0 0-256-16,0 0 0 0,0 0 2288 0,0 0 400 15,0 0 64-15,0 0 32 0,0 0-1152 0,0 0-224 16,0 0-64-16,0 0 0 0,1 10-944 0,1 2-192 16,0 3-32-16,1-2-16 0,-1 1-160 0,0 2 0 15,-1-1 0-15,2 1 0 0,1-2-336 0,-1 1 0 0,0-1 0 0,0 0 0 32,-1-1-2576-32,1-1-512 0</inkml:trace>
  <inkml:trace contextRef="#ctx0" brushRef="#br3" timeOffset="192531.52">13082 4848 24639 0,'0'0'1088'0,"0"0"240"0,0 0-1072 0,0 0-256 0,0 0 0 0,0 0 0 16,0 0 1216-16,0 0 192 0,2 12 48 0,-1-5 0 15,2 4-912-15,1 1-176 0,1 2-48 0,0 0 0 16,2 1-320-16,-1-2 0 0,1 2 0 0,1 1-128 15,-2 0-256-15,1-2-32 0,1-1-16 0,-2 1 0 16,1 1-352-16,-2-5-80 0,-3 0-16 0,1 0 0 16,0-1-1776-16,-1-1-352 0</inkml:trace>
  <inkml:trace contextRef="#ctx0" brushRef="#br3" timeOffset="192719">13029 4969 18431 0,'0'0'816'0,"0"0"160"0,-4 4-784 0,4-4-192 15,-5 4 0-15,5-4 0 0,0 0 2944 0,0 0 560 0,0 0 96 0,0 0 32 16,0 0-1776-16,0 0-368 0,5 5-64 0,3-2-16 16,1 1-864-16,1-2-176 0,-1 0-48 0,1-1 0 15,1 0-320-15,0-1 0 0,2-1 0 0,2 1 0 31,2 1-1584-31,0 0-384 0,-2 1-80 0</inkml:trace>
  <inkml:trace contextRef="#ctx0" brushRef="#br3" timeOffset="193470.96">9006 8204 2751 0,'0'0'256'0,"0"0"-256"0,0 0 0 0,0 0 0 0,0 0 4352 0,0 0 832 15,0 0 176-15,0 0 16 0,0 0-2976 0,0 0-608 16,0 0-112-16,11 7-16 0,-5-11-160 0,-6 4-32 0,8 0 0 0,1 4 0 16,-9-4-336-16,5 11-80 0,2 1-16 0,-1 2 0 15,2 3-368-15,-1 5-80 0,-2 1-16 0,0 4 0 16,2 0-336-16,-2 2-80 0,0-2-16 0,0-1 0 16,2 0-144-16,-2-2-176 0,0 0 48 0,0 1 0 31,-1-5-1472-31,1-1-304 0,-1-2-48 0,0 0-13536 0</inkml:trace>
  <inkml:trace contextRef="#ctx0" brushRef="#br3" timeOffset="193691.63">9288 8133 10127 0,'0'0'896'0,"0"0"-704"0,0 0-192 0,0 0 0 0,0 0 4624 0,0 0 896 16,0 0 176-16,0 0 48 0,0 0-3312 0,5 8-672 15,0 0-128-15,2 4-32 0,-1 1-784 0,2 4-176 16,1-1-16-16,0 5-16 0,0 2-608 0,0 3-240 16,1 1 16-16,-1 2 0 0,2 1 224 0,0-3 0 15,-2-1 0-15,0-2 0 16,0 2-256-16,2-4-144 0,-1 1-48 0,-1-1 0 16,-1-2-2976-16,0-2-608 0,1 15-112 0,-2-12-16 0</inkml:trace>
  <inkml:trace contextRef="#ctx0" brushRef="#br3" timeOffset="193925.99">9125 8459 32831 0,'0'0'1456'0,"-4"0"288"0,-3 0-1392 0,3 0-352 0,0 0 0 0,4 0 0 15,0 0 1840-15,0 0 288 0,0 0 64 0,0 0 16 16,0 0-992-16,0 0-192 0,8 1-32 0,3 2-16 16,-1 0-416-16,3-1-96 0,2 2-16 0,0 0 0 15,2-1-256-15,3-1-48 0,2 0-16 0,0-1 0 16,0-1-320-16,4-1-64 0,2-3 0 0,2-2-13312 16,2-1-2672-16</inkml:trace>
  <inkml:trace contextRef="#ctx0" brushRef="#br3" timeOffset="209004.33">5536 9699 17503 0,'18'-34'1552'0,"-18"34"-1232"16,0 0-320-16,0 0 0 0,0 0 2208 0,0 0 384 0,0 0 80 0,0 0 16 15,0 0-1344-15,0 0-272 0,6-4-48 0,1-1-16 16,1-2-432-16,0 0-96 0,-1-3-16 0,2 0 0 16,1-2-160-16,-1 1-48 0,-1-2 0 0,-2 1 0 15,-1-1-48-15,0 0-16 0,1 1 0 0,-4 0 0 16,1-1 0-16,-3 1 0 0,-1 1 0 0,-2 0 0 15,-1 2 128-15,0 0 32 0,-1 1 0 0,0 0 0 16,-2 2 48-16,-1-3 16 0,-1 2 0 0,1 2 0 16,2 2-64-16,-1 1-16 0,1 2 0 0,1 2 0 0,-1 1 0 0,3 4 0 15,-1 2 0-15,0 4 0 0,0 1-80 0,1 3-32 16,2 1 0-16,1 2 0 0,0 1-224 0,3-2 0 16,-1 1 128-16,3-1-128 0,-1 1 0 0,3-1 0 15,1 1 0-15,1-2 0 0,1 1 0 0,2-4-192 16,0 1 48-16,1-2 0 15,1 0-1536-15,-1-3-304 0,0-1-64 0,1-2-8688 16,2-1-1728-16</inkml:trace>
  <inkml:trace contextRef="#ctx0" brushRef="#br3" timeOffset="209394.91">5924 9335 19343 0,'-5'-10'848'0,"5"10"192"0,-3-4-832 0,1 0-208 0,-2 0 0 0,4 4 0 15,0 0 3328-15,0 0 640 0,0 0 112 0,0 0 16 16,0 0-2496-16,-3 9-512 0,2 3-112 0,0 2-16 16,3 2-704-16,2 1-128 0,0 2-128 0,0 0 144 15,1-1-144-15,0 0 0 0,1 0 0 0,0-1 0 16,1-1 0-16,0 1 0 0,0-3 0 0,1 2 0 16,0-3 0-16,-1-3-176 0,1 2 176 0,-1 0-128 15,1-2 128-15,-1 1 0 0,1-3 0 0,1 2 128 16,2-4-128-16,-2 0 0 0,-3 0-128 0,2-2 128 15,0-1 0-15,1-2-128 0,0 0 128 0,-1-2 0 16,0-2 0-16,0-2-160 0,0-1 160 0,-2-2 0 16,1 0-192-16,-2-1 64 0,0 0 128 0,0-2-208 0,-1 1 208 15,-1-2 0-15,-2 0 0 0,-2 1 0 0,-1-1 0 0,1 2 0 16,-1 0 0-16,-1 0 0 0,0 2 128 0,-1 2-128 16,1-1 144-16,-3 3-144 0,1 3 368 0,5 1-32 15,0 0 0-15,-6 4 0 0,0 4 32 0,2 0 0 16,2 2 0-16,1 0 0 0,-1-1-176 0,1 3-16 15,2 1-16-15,2 0 0 0,1 0-160 0,1 0 0 16,0 0 0-16,3 0 0 0,1 0-272 0,2-2 16 16,0 2 0-16,2-4 0 15,3 2-2272-15,0-2-448 0,-1-2-96 0</inkml:trace>
  <inkml:trace contextRef="#ctx0" brushRef="#br3" timeOffset="209598.12">6494 9506 11055 0,'0'0'976'0,"-5"-3"-784"0,-3 1-192 0,-1-1 0 16,0 2 4608-16,-1 1 864 0,0 0 176 0,0 0 48 16,-2-1-3072-16,3 2-592 0,1 0-128 0,3 3-32 15,-1 1-864-15,3 4-176 0,0-1-48 0,2 4 0 16,1-3-528-16,2 3-128 0,3 0 0 0,3 1-128 16,0 1 0-16,3 2 0 0,2-2 0 0,1 0 0 31,-1-2-432-31,1-2-32 0,2 0-16 0,0-3 0 15,-1 0-1856-15,1-3-368 0,1-3-80 0,0-1-7264 0,-2-2-1472 0</inkml:trace>
  <inkml:trace contextRef="#ctx0" brushRef="#br3" timeOffset="209801.18">6712 9258 11967 0,'-3'-14'528'0,"0"6"112"0,-2-2-512 0,1-2-128 0,0 3 0 0,0 2 0 0,2 1 4688 0,2 6 912 16,0 0 176-16,0 0 48 0,0 0-3552 0,-2 13-704 15,4 2-144-15,0 8-16 0,4 1-912 0,0 4-176 16,1 2-48-16,2 2 0 0,1 1-272 0,1 1 0 16,-1-2 128-16,0 0-128 0,1-2 0 0,1 0 0 15,1 1-128-15,-2-1 128 16,1-3-1632-16,0-1-224 0,0 1-64 0,-1-4-8400 16,0-2-1696-16</inkml:trace>
  <inkml:trace contextRef="#ctx0" brushRef="#br3" timeOffset="210363.66">6804 9605 28383 0,'-4'-9'1264'0,"3"2"256"0,-2 1-1216 0,1-3-304 0,-1-2 0 0,0 1 0 15,2-6 1840-15,0 3 304 0,0 2 64 0,1-1 16 16,1 0-1264-16,1 3-240 0,1-3-48 0,1 3-16 16,1 1-656-16,2 2 0 0,-1 1 0 0,3 2 0 15,3-1-304-15,2 3 16 0,-1 1 0 0,1 1 0 31,-1 3-784-31,1 0-144 0,0 5-48 0,2-1 0 16,-2-2-1760-16,1 3-368 0,-2-1-64 0,1 4 0 16,-2-4 1808-16,-2 2 368 0,-1 2 80 0,-1-2 16 0,-1-1 592 0,-2 2 112 15,0 2 32-15,-1-3 0 0,-1 3 1248 0,-1 0 256 0,1-2 48 0,-1 1 16 0,0-1 272 0,-1 0 48 16,-2-3 16-16,1-1 0 0,0 1-208 0,0-8-32 16,0 7-16-16,0-7 0 0,0 0-352 0,0 0-64 15,0 0-16-15,0 0 0 0,0 0-336 0,1-8-80 16,0-5-16-16,2 0 0 0,1 0-80 0,0 0-32 15,0 0 0-15,-2 0 0 0,1 0-224 0,1-2 0 16,1 1 0-16,0 2 0 0,2 2 0 0,0-1 0 16,1 1 0-16,0 1 0 0,-1 0 0 0,-1 2 0 15,-1 1 0-15,-5 6 0 0,0 0 0 0,0 0 0 16,0 0 0-16,0 0 0 0,0 0 192 0,4 6-16 16,0 1 0-16,-1 3 0 0,-2 2-176 0,0 1 192 15,2 1-192-15,-2 2 192 0,1 0-64 0,-1-1-128 16,3 1 192-16,0-2-64 0,0 1 80 0,1-2 16 15,1-3 0-15,2 0 0 0,0 1-16 0,1-2 0 0,2-1 0 16,-1-4 0-16,-1 0 32 0,2-3 0 0,0-1 0 0,1-1 0 16,-2-3 80-16,0-1 0 0,-3-5 16 0,0 1 0 15,-3-1 240-15,-2-2 32 0,0-1 16 0,-2 0 0 16,-2 0-176-16,-1 0-48 0,-3-3 0 0,0 2 0 16,-1-4-272-16,-1 3-128 0,-1-2 0 0,0 2 128 31,1-2-1280-31,1 1-272 0,-3 2-48 0,3 1-16 15,0 1-1840-15,2 3-384 0</inkml:trace>
  <inkml:trace contextRef="#ctx0" brushRef="#br3" timeOffset="210691.66">7474 9584 3679 0,'2'9'320'16,"1"4"-320"-16,3 6 0 0,-1 1 0 0,1-1 5920 0,0 0 1120 15,-2-2 208-15,1 1 48 0,0 1-4352 0,0-4-896 16,2 1-160-16,-1-3-32 0,-1 0-1184 0,1-2-224 15,-2-2-64-15,1-2 0 0,-3 0-224 0,-2-7-160 16,0 0 192-16,0 0-192 0,0 0 192 0,0 0-64 16,0 0 0-16,0-7-128 0,-1 0 192 0,0-2-64 15,-3-3 0-15,1-1-128 0,1-2 0 0,-1 0 0 16,-1-2 0-16,0-3 0 0,-1-3-320 0,0-1-32 16,2 0 0-16,2-2 0 15,0-2-320-15,2 2-64 0,3 3-16 0,2 0 0 0,1 1 400 0,2 4 80 16,1 0 16-16,2 3 0 0,0 2 256 0,1 4 0 15,0 1 176-15,0 5-176 0,0 4 384 0,-1 3-48 16,-1 4 0-16,0 2 0 0,-2 4-112 0,-2 3-32 0,-2 3 0 0,-3 1 0 16,-2 1 64-16,-2 0 16 0,-1 3 0 0,-2 1 0 15,-2 1-128-15,1-1-16 0,-1-1-128 0,1-1 192 16,-1-1-192-16,1-6-208 0,-1-1 32 0,2-5 16 31,1-2-2192-31,2-2-432 0,2-7-96 0</inkml:trace>
  <inkml:trace contextRef="#ctx0" brushRef="#br3" timeOffset="211035.46">7775 9129 18431 0,'0'0'1632'0,"0"0"-1312"0,0 0-320 0,3 9 0 0,-2 2 2720 0,1 3 480 16,-2 2 80-16,0 5 32 0,1 5-1440 0,1 5-272 15,0 3-64-15,-1 2-16 0,0 1-784 0,2-1-160 16,-2 1-16-16,1-5-16 0,-1 2-128 0,2-1-32 15,-2-6 0-15,1 1 0 0,1-5-240 0,0-2-144 16,-1-3 160-16,1-2-160 0,-1-3 0 0,1-3 128 16,1-2-128-16,-1-1 0 0,-3-7 0 0,0 0 0 15,0 0 0-15,0 0 0 0,4-7 0 0,1-2 0 16,0-5 128-16,1-2-128 0,1 0 0 0,0 1 0 16,-2-2 0-16,1 0 0 0,-1 0 128 0,1 1-128 15,-1 2 0-15,0 4 144 0,-1 0 144 0,0 4 32 16,-4 6 0-16,0 0 0 0,0 0-16 0,0 0 0 15,6 0 0-15,2 4 0 0,-3 4-304 0,1-2 0 16,-1 2 0-16,0 2 0 16,2-2-320-16,-1 1-128 0,2 1-32 0,0 0 0 15,0-1-3408-15,1 0-672 0</inkml:trace>
  <inkml:trace contextRef="#ctx0" brushRef="#br3" timeOffset="211160.42">8101 9523 18431 0,'0'0'1632'0,"0"0"-1312"0,-2 9-320 0,0-2 0 16,0 0 2560-16,2-7 432 0,0 8 80 0,1 0 32 16,-1-8-2416-16,4 8-496 0,-4-8-192 0,5 8-13152 15</inkml:trace>
  <inkml:trace contextRef="#ctx0" brushRef="#br3" timeOffset="211300.96">8157 9224 6447 0,'-5'-15'272'0,"3"11"80"0,-1-3-352 0,0-1 0 16,1 1 0-16,-1-1 0 0,0 1 3904 0,2-2 720 15,0 1 144-15,1-1-9568 16,1 0-1904-16</inkml:trace>
  <inkml:trace contextRef="#ctx0" brushRef="#br3" timeOffset="211724.31">8250 9029 15663 0,'0'0'1392'0,"0"0"-1120"16,0 0-272-16,1 8 0 0,2 1 2400 0,-2-1 416 16,0 1 96-16,-1 2 16 0,0 4-816 0,0-1-144 0,0 6-48 0,2-2 0 15,-2 3-768-15,0-2-144 0,-2 5-48 0,1-1 0 16,0 3-304-16,0 0-64 0,2-1-16 0,0 1 0 16,0 0-224-16,2-2-48 0,1 2-16 0,1-4 0 15,0 0-288-15,2-2 0 0,1-1 0 0,1 0 0 16,1-2 0-16,2-2 0 0,-2-2 0 0,2-1 0 15,1-2 0-15,2 1 0 16,0-2 0-16,1-1 0 0,-1-3 0 0,2-4-320 0,2 1 32 0,-1-4 16 16,-2-2 80-16,1 0 32 0,-1-2 0 0,0-1 0 15,-2-2 32-15,2-1 0 0,-3-3 0 0,0 0 0 16,-1 0-128-16,0-2 0 0,-5-2-16 0,0 1 0 0,0-3-64 0,-5 2-16 16,-1-1 0-16,-1 2 0 0,-2-1 352 0,-2 3 0 15,-4 2 192-15,-1-1-64 0,-1 0 512 0,-1 6 112 16,1 1 16-16,1 4 0 0,-2 2 352 0,1 2 80 15,1 5 16-15,1 2 0 0,0 1-144 0,1 3-32 16,1 2 0-16,1 0 0 0,3 1-256 0,4 1-48 16,-1 1-16-16,3 0 0 0,1-1-272 0,3 0-64 15,1 0-16-15,3-1 0 0,2 1-176 0,2-4-16 16,-1 0-16-16,1-1 0 0,0 1-160 0,1-1 0 16,1-2 0-16,1 0 128 0,2-1-128 0,0-1 0 15,-1-2 0-15,-1-1 0 16,1-3-944-16,-1 2-160 0,1-1-48 0,-2-1-13360 0,0-2-2672 0</inkml:trace>
  <inkml:trace contextRef="#ctx0" brushRef="#br4" timeOffset="-187435.54">1185 13587 1839 0,'-6'6'160'0,"-5"1"-160"0,3-1 0 0,-1 3 0 16,0 0 5088-16,0-1 992 0,0 0 192 0,1 1 32 15,0-4-4000-15,2 2-816 0,0-2-144 0,3 2-48 16,3-7 112-16,0 0 32 0,0 0 0 0,0 0 0 15,0 0-512-15,0 0-96 0,0 0-32 0,0 0 0 16,5-4-96-16,3 1-32 0,1-1 0 0,4-1 0 0,2-1-16 0,2-2 0 16,2-3 0-16,3 0 0 0,8-6-208 0,4 0-32 15,0 0-16-15,3-3 0 0,5-3-144 0,1 0-48 16,-8 5 0-16,2-1 0 0,-1-3-208 0,3-1 128 16,-1 1-128-16,0 0 0 0,-3-1 0 0,3 0 128 15,1 1-128-15,8-5 0 0,-4 1 0 0,-3 1 0 16,0 2 0-16,-5 2 0 0,-3 0 0 0,0 1 128 15,-1 2-128-15,-5 1 0 0,-4 1 0 0,-1 2 144 16,-5 0-144-16,-3 2 128 0,0 0-128 0,-3 3 0 16,-1 0 0-16,-1 3 128 0,-3-4 32 0,1 4 0 15,-3 1 0-15,-3 5 0 0,3-6 144 0,-3 6 16 16,0 0 16-16,0 0 0 0,0 0-64 0,0 0-16 16,1-5 0-16,-1 5 0 0,0 0-64 0,0 0-32 15,0 0 0-15,4-5 0 0,0 0-32 0,-4 5-128 16,0 0 192-16,5-4-64 0,5 1 0 0,-1 2 0 0,1-3 0 0,2 3 0 15,0-1-128-15,2 4 0 0,4 0 144 0,2 2-144 16,2 1 240-16,4 3-32 0,0 1 0 0,4 2 0 16,1-1 16-16,3 2 0 0,4 0 0 0,0-1 0 15,0 1 0-15,2 1 0 0,2 0 0 0,0 0 0 16,-2 0 32-16,2 0 0 0,1 0 0 0,-2-1 0 16,0 0-64-16,1 0 0 0,1-2 0 0,-2 1 0 15,0-2-64-15,-1 1 0 0,-3-2-128 0,-4 0 192 16,0 0-64-16,-2-1-128 0,-1 0 176 0,-1-2-176 15,-2 0 208-15,-1 1-64 0,-2 0-16 0,-2-2 0 16,0 1-128-16,0 0 0 0,-2 1 0 0,-2-1 0 16,-1 0 0-16,3-1 0 0,-2 0 0 0,-1-2 0 0,-1 1-256 0,-2 0 80 15,-1 1 16-15,1-4 0 16,2 1-992-16,-3 0-208 0,-3 0-48 0,1 2 0 16,1-3-1392-16,-3 4-272 0</inkml:trace>
  <inkml:trace contextRef="#ctx0" brushRef="#br4" timeOffset="-174896.57">1961 12312 26319 0,'0'0'1152'0,"0"0"256"0,0 0-1120 16,0 0-288-16,0 0 0 0,0 0 0 0,0 0 1216 0,0 0 192 15,6-2 48-15,1 2 0 0,-2 3-48 0,3 2-16 16,-2 3 0-16,2 2 0 0,0 5-512 0,1 4-112 16,-1 2 0-16,-2 3-16 0,1 3-272 0,1 3-48 15,-2 1-16-15,3 2 0 0,1 1-288 0,0 1-128 16,-2 0 128-16,0 2-128 0,1 0 0 0,-1 0 0 16,-1-2 0-16,1 0 0 15,0-1-352-15,-1 1-160 0,-1-3-16 0,-1-2-16 16,1-3-1872-16,0-3-368 0,-1-4-80 0,1 0-11600 15</inkml:trace>
  <inkml:trace contextRef="#ctx0" brushRef="#br4" timeOffset="-174662.01">2261 12306 19343 0,'0'0'1728'0,"0"0"-1392"0,0 0-336 0,0 0 0 15,0 0 2448-15,0 0 432 0,0 0 64 0,0 0 32 16,1 8-1072-16,3 3-224 0,1 2-32 0,2 5-16 16,-2 4-800-16,1 4-176 0,1 5-16 0,-1 5-16 15,2 1-304-15,0 4-64 0,0-2-16 0,1 1 0 16,3-2-240-16,-1-1 128 0,0-2-128 0,-2-5 0 16,0-5-192-16,2-3-144 0,-2-4-32 0,-2-4 0 31,1-3-2576-31,-1-3-512 0</inkml:trace>
  <inkml:trace contextRef="#ctx0" brushRef="#br4" timeOffset="-174271.42">1962 11438 16575 0,'-10'-8'736'0,"10"8"160"0,-9-1-720 0,1 1-176 16,-1 0 0-16,1 3 0 0,-1 2 2608 0,0 1 480 15,1 2 112-15,0 4 0 0,0 4-1856 0,4 0-368 16,3 7-80-16,1 1 0 0,0 5-640 0,4-2-112 16,2 3-16-16,2 0-128 0,3-1 0 0,2-2 0 0,2 0 0 0,3-4 0 15,1-5 128-15,-1-2-128 0,2-3 0 0,-1-3 0 16,2-3 320-16,-2-4-32 0,1-3-16 0,-2-4 0 15,-1-6 576-15,-1-1 112 0,-2-2 32 0,-2-3 0 16,-3-1-32-16,-1-4 0 0,-2 0 0 0,-2 1 0 16,-2-1 32-16,-2 0 0 0,-4-1 0 0,-1 1 0 15,-2 3-464-15,-2-3-80 0,-3 2-32 0,-2 4 0 16,-2 0-32-16,-1 2 0 0,-1 3 0 0,0 1 0 16,-1 2-240-16,1 3-144 0,1 3 160 0,0 2-160 31,0 2-944-31,3 4-272 0,1 2-64 0,1 1-11760 0,2 1-2336 0</inkml:trace>
  <inkml:trace contextRef="#ctx0" brushRef="#br4" timeOffset="-173693.18">473 13597 10127 0,'0'0'896'0,"0"0"-704"16,0 0-192-16,0 0 0 0,-5-3 4416 0,5 3 864 15,0 0 160-15,0 0 48 0,0 0-2896 0,-4 6-576 16,0 0-112-16,3 5-32 0,1 2-880 0,1 4-176 15,-1 5-48-15,3 3 0 0,1 3-496 0,0 0-96 16,0 2-32-16,-1 0 0 0,3-2-144 0,-1 2 0 16,-1-2 144-16,1-1-144 0,0 0 0 0,0-2-128 15,1-3 0-15,-2-2 0 16,-1-2-496-16,0-2-80 0,0-3-32 0,1-3 0 16,-2-2-1696-16,-2-8-320 0,0 0-80 0</inkml:trace>
  <inkml:trace contextRef="#ctx0" brushRef="#br4" timeOffset="-173474.46">548 13529 27471 0,'0'0'1216'0,"0"0"256"0,0 0-1184 0,0 0-288 0,0 0 0 0,0 0 0 16,0 0 1312-16,0 0 208 0,0 0 32 0,0 0 16 16,0 0-480-16,5 5-112 0,0 3-16 0,2 4 0 15,-1 4-544-15,1 2-112 0,0 4-32 0,1 4 0 16,0 0-272-16,1 4 160 0,0 2-160 0,-1-8 128 15,1 1-128-15,0 1 0 0,0 0 0 0,2 0 0 16,-1-1-320-16,1-1-112 0,-2-2-16 0,1 5 0 16,-1-1-2560-16,1-2-512 15,-3-2-96-15</inkml:trace>
  <inkml:trace contextRef="#ctx0" brushRef="#br4" timeOffset="-173255.73">511 13902 19343 0,'0'0'1728'0,"-8"3"-1392"15,-1-2-336-15,1 0 0 0,0 1 4592 0,8-2 848 16,-6 2 160-16,6-2 32 0,0 0-3296 0,0 0-672 0,0 0-128 0,0 0-16 16,0 0-736-16,0 0-144 0,8-2-16 0,1 0-16 15,1 1-400-15,2 0-80 0,1-2 0 0,3-1-128 16,1 2 0-16,-2-1 0 0,4 0 0 0,-1-1-192 31,4-1-2272-31,0 0-448 0</inkml:trace>
  <inkml:trace contextRef="#ctx0" brushRef="#br4" timeOffset="-167103.12">5160 13014 14735 0,'0'0'1312'0,"0"0"-1056"15,0 0-256-15,0 0 0 0,0 0 2128 0,0 0 368 16,0 0 80-16,0 0 16 0,0 0-1328 0,5 9-272 15,3-7-48-15,1-1-16 0,4 0-96 0,0-1 0 16,0 2-16-16,2-2 0 0,-2 0 80 0,-3 0 0 16,2 0 16-16,-2 0 0 0,2 1 16 0,0-1 0 15,-2 0 0-15,1 0 0 0,-2 0-224 0,4-1-64 16,-1-1 0-16,-2 1 0 0,-1 0-144 0,0-1-48 16,0 1 0-16,2 0 0 0,-2 0-192 0,1 1-32 15,0 0-16-15,0 0 0 0,0 0-32 0,2 0-16 0,0 0 0 16,0 0 0-16,-1 0 16 0,1-3 0 0,0 3 0 0,-1 0 0 15,-1 0 48-15,0 0 16 0,0 0 0 0,1 0 0 16,-2 0 48-16,0 0 16 0,0-1 0 0,0 1 0 16,1 0 0-16,-1 0 0 0,-2 0 0 0,3 1 0 15,-1 2-48-15,0-3 0 0,0 2 0 0,1 1 0 16,2-1-80-16,-1 1-32 0,-1 0 0 0,2-2 0 16,-1 0 0-16,1 0 0 0,0 1 0 0,2-1 0 15,-1 0 64-15,2 2 16 0,-1-3 0 0,0 1 0 16,2-2-224-16,-2 1 176 0,1-3-176 0,-1 2 160 15,0 0 16-15,2 1 0 0,-3-2 0 0,0 2 0 16,0 0-48-16,0 0-128 0,1 0 192 0,1 2-64 16,-1-1 64-16,1 0 0 0,-2-1 0 0,0 3 0 0,-2-3-192 0,2 0 0 15,0 1 0-15,2-1 128 0,-2 0-128 0,1 0 0 16,0-1 144-16,1 1-144 0,-1 0 144 0,0 0-144 16,1 0 192-16,-1 0-192 0,1 0 192 0,-1 0-192 15,0 0 192-15,1 0-192 0,1 0 144 0,0 0-144 16,0 0 0-16,1 0 144 0,0 0-144 0,0 0 0 15,2 0 0-15,-1 0 0 0,-1 0 0 0,-1 0 128 16,1 0-128-16,-3 0 0 0,1 0 0 0,-1 0 128 16,0 0-128-16,1 0 0 0,0 0 0 0,0 0 128 15,-2 0-128-15,0 0 0 0,0 0 128 0,-2 0-128 16,1-3 0-16,1 3 128 0,2-1-128 0,-1 1 0 16,-1 0 0-16,0 0 128 0,-1 0-128 0,1 0 0 15,0 1 144-15,1-1-144 0,1 0 0 0,-1 0 144 0,-2 0-144 16,-1 0 0-16,5 0 128 0,-2 0-128 0,1 0 0 15,-1 0 0-15,0 0 128 0,2 3-128 0,-2-3 0 0,1 0 0 16,0 0 0-16,0 0 0 0,-1 0 0 0,-1 1 0 16,0-1 0-16,-1 2 0 0,0-1 0 0,-1 1 0 15,2-2 0-15,-1 2 0 0,0-1 0 0,1 0 0 16,0 2 0-16,0-3 0 0,-1 0 0 0,-2 1 0 16,0 1 128-16,0-1-128 0,-1 0 0 0,1 1 0 15,-1-1 0-15,2 0 0 0,-1-1 0 0,1 1 0 16,-1 1 0-16,0-2 0 0,2 0 0 0,-1 1 0 15,-1-1 0-15,0 1 0 0,1 1 0 0,-1-1 0 16,-1-1 128-16,2 1-128 0,-2-1 0 0,1 2 0 16,1-1 0-16,2 1 0 0,-1-2 0 0,-1 0 0 0,1 0 144 0,1 0-144 15,-1 2 0-15,0-1 144 0,1-1-144 0,-2 0 0 16,2 1 0-16,0-1 0 0,0 0 0 0,-1 0 0 16,0-1 176-16,0 0-176 0,-2-1 128 0,2 2-128 15,-2 0 0-15,1 0 144 0,-1 0-144 0,1-2 0 16,0 2 0-16,0 0 128 0,-2-1-128 0,1-1 0 15,1 1 144-15,-1 1-144 0,2 0 0 0,-2 0 144 16,-1 0-144-16,1 0 0 0,-1 0 128 0,1 0-128 16,1-3 0-16,-1 2 0 0,-1 0 160 0,2-1-160 15,-1 1 128-15,2 0-128 0,-1 0 0 0,0 1 128 16,-1 0-128-16,1 0 0 0,0 0 0 0,1 0 0 16,-1 0 128-16,-1 0-128 0,0 0 0 0,2 0 0 0,1 0 0 15,-1 1 0-15,1 0 0 0,0 0 0 0,-3-1 0 0,2 2 0 16,1-1 0-16,2-1 0 0,-4 1 128 0,1 1-128 15,0-1 0-15,2 0 0 16,-1 1 0-16,-1-1 128 0,1 1-128 0,-1-2 0 0,-2 0 0 0,2 2 128 16,0-2 32-16,-1 0 0 0,2 1 0 0,0 0 0 15,-2 2-160-15,1-3-144 0,-1 1 144 0,1 1-208 16,0-1 208-16,-1 2 0 0,0-1 0 0,1 2 0 16,-3-4 0-16,0 3 128 0,1-2-128 0,1 0 0 15,-1 1 256-15,1-1-64 0,-2 0-16 0,1 2 0 16,1-2-176-16,-1 0 0 0,2-1-192 0,-1 2 192 0,1-2 0 15,1 0 0-15,0 0 0 0,0 0 0 0,0 0 0 0,0 0 0 16,2-2 0-16,-1 2 0 0,0 2 0 0,-1-2 0 16,2 0 0-16,-1-2 0 0,0 0 0 0,1 0 0 15,-1 1 0-15,-1 0 0 0,2 0 0 0,-2 1 0 16,-2-2 0-16,1 2 0 0,-2 0-176 0,4-1 48 16,-4 0 0-16,0-2 0 0,1 0-192 0,-2 2-48 15,1-1 0-15,1-1 0 16,1 0-848-16,-1 2-160 0,0-4-32 0,-1 1-16 15,-2 0-608-15,1-1-112 0,-1 0-32 0,1-2 0 16,-1 0-1520-16,0 1-304 0,-2-3-64 0,1 1-10208 0</inkml:trace>
  <inkml:trace contextRef="#ctx0" brushRef="#br4" timeOffset="-166805.9">8777 12790 911 0,'-11'-9'0'0,"6"4"0"0,-2-1 0 0,1 1 0 16,-3 0 3984-16,2 1 720 0,1 0 144 0,1 0 16 15,-2 0-2192-15,2 4-448 0,5 0-96 0,0 0-16 16,-5 0-304-16,5 0-64 0,0 0-16 0,0 0 0 16,-3 6-704-16,3-6-160 0,3 9-32 0,-1 0 0 15,2 0-384-15,1 1-64 0,2 1-32 0,2-1 0 16,1 1-352-16,2-1 144 0,1-1-144 0,2 3 0 16,-1 0-272-16,0 1-176 0,1 0-16 0,-1 0-16 15,-1-1 816-15,0 2 176 0,-1-1 16 0,-1-3 16 16,0 3 96-16,-2-2 32 0,-1 1 0 0,0-1 0 0,-2 0 304 15,-1 1 64-15,-2-1 16 0,0 2 0 0,-3 0 96 0,-2 3 32 16,0 1 0-16,-1 1 0 0,-3-1-352 0,-2 1-80 16,0 1-16-16,-1-2 0 0,-2 0-256 0,2-1-48 15,3 1-16-15,-1-1 0 0,1 1-416 0,0-1 0 16,1-2-224-16,1 2 80 16,2-2-2288-16,0 0-464 0,2-1-96 0</inkml:trace>
  <inkml:trace contextRef="#ctx0" brushRef="#br4" timeOffset="-166180.87">5181 11645 20271 0,'0'0'896'0,"0"0"192"0,0 0-880 0,0 0-208 0,0 0 0 0,0 0 0 15,0 0 3088-15,0 0 576 0,3 8 112 0,-1 1 32 16,1 3-1888-16,-2 2-384 0,0 3-80 0,1 4-16 16,-1 4-896-16,0 2-176 0,1 1-48 0,-1-1 0 15,0 3-320-15,1-3 128 0,0 0-128 0,1-1 0 16,1-6-160-16,0 3-96 0,-2-5-32 0,1 0 0 31,1-2-2080-31,1-1-400 0,0 1-96 0,0-4-11760 0</inkml:trace>
  <inkml:trace contextRef="#ctx0" brushRef="#br4" timeOffset="-165868.22">5274 11442 26895 0,'0'0'1184'0,"0"0"256"0,6 7-1152 0,1-2-288 0,0 3 0 0,3 2 0 0,3 0 1136 0,1 1 160 16,3 1 48-16,1 2 0 0,-1 2-352 0,3 1-64 16,2 2-16-16,1-1 0 0,1 2 176 0,-3 2 16 15,-2 3 16-15,1 1 0 0,-2 3 48 0,-1-2 16 16,-3 3 0-16,1 1 0 0,-2 1-112 0,-3-1-32 16,-1 1 0-16,-2 1 0 0,-3 2-496 0,-2-2-96 15,-2 1-32-15,-1-4 0 0,-2 0-80 0,-1 0-16 0,-2-2 0 16,-2 4 0-16,-1-4-176 0,-2 2-144 0,1-2 192 0,1-1-192 15,0-1 0-15,-2-1 0 0,0 0-160 0,-1-3 160 32,1-1-2368-32,1 1-368 0,0-3-64 0</inkml:trace>
  <inkml:trace contextRef="#ctx0" brushRef="#br4" timeOffset="-118664.77">6190 11932 12895 0,'0'0'1152'0,"0"0"-928"15,1-6-224-15,-1 6 0 0,3-7 3184 0,-3 7 592 16,0 0 112-16,1-6 16 0,-1 6-1600 0,0 0-336 16,0 0-64-16,0 0-16 0,0 0-720 0,0 0-144 15,0 0-16-15,0 7-16 0,0 4-416 0,0 1-96 16,-2 1-16-16,0 2 0 0,0 6-144 0,-1-1-16 16,3 1-16-16,0 1 0 0,-1 1-80 0,0 3-16 15,1 0 0-15,0-1 0 0,2-3 16 0,1-1 0 16,-1-1 0-16,1-1 0 0,0-2 144 0,0 0 32 15,3-2 0-15,-1-2 0 0,1 0 0 0,0-3 0 0,0-1 0 16,2 0 0-16,1-2-32 0,2-3 0 0,-2 1 0 0,2-1 0 16,2-2-192-16,0 0-32 0,-1-2-128 0,1-2 192 15,-1 0-192-15,2-1 0 0,2 1 128 0,1-4-128 16,0 1 0-16,0 1 0 0,-3-1 0 0,-1 1 0 31,3 2-912-31,-2-1-176 0,-2 0-48 0,1 2 0 16,1 0-1840-16,1 1-368 0,0 0-80 0</inkml:trace>
  <inkml:trace contextRef="#ctx0" brushRef="#br4" timeOffset="-118524.27">6678 12254 26367 0,'0'0'1168'0,"0"0"240"0,-4 9-1120 0,1 2-288 0,2-3 0 0,0 1 0 15,-1 0 576-15,1 1 48 0,1-2 16 0,1 0 0 0,3 0-384 0,0 1-64 16,-4-9 0-16,5 8-8800 15,2 0-1760-15</inkml:trace>
  <inkml:trace contextRef="#ctx0" brushRef="#br4" timeOffset="-118383.66">6592 11960 23951 0,'-10'-16'1056'0,"8"9"224"0,-2 0-1024 0,0-1-256 16,0 1 0-16,0 1 0 0,2-1 176 0,2 7-32 15,0-6 0-15,0 6-7328 0,0 0-1472 0</inkml:trace>
  <inkml:trace contextRef="#ctx0" brushRef="#br4" timeOffset="-118164.89">6923 11677 31503 0,'0'0'1392'0,"0"0"288"0,0 0-1344 0,0 0-336 0,0 0 0 0,0 0 0 16,0 0 1152-16,0 0 144 0,4 6 48 0,1 3 0 15,0 2-576-15,2 3-128 0,-1 2 0 0,1 2-16 16,-1 0-496-16,2 3-128 0,2 0 0 0,0 1 0 16,-3-4-336-16,0 2-144 0,-2-2-32 0,0 2 0 15,1 1-1808-15,-1-2-368 0,-1-3-80 0,0-1-10800 16</inkml:trace>
  <inkml:trace contextRef="#ctx0" brushRef="#br4" timeOffset="-117946.09">6822 11883 20271 0,'-13'-13'896'0,"8"6"192"0,0 1-880 0,0 0-208 15,-1 1 0-15,3 0 0 0,0 0 3392 0,3 5 640 16,0 0 128-16,0 0 32 0,0 0-2640 0,0 0-528 15,8-3-96-15,1 3-32 0,0-4-624 0,1 3-128 16,2 1-16-16,0 1-128 0,1-1 128 0,0-1-128 0,0 0 0 0,1-3 0 16,1 0 0-16,-1 0-272 15,-1 0 48-15,0 0 16 16,1 0-2032-16,-1-1-416 0,1-3-80 0,-3 0-16 16,1-1-608-16,-2 0-128 0,0 0-32 0</inkml:trace>
  <inkml:trace contextRef="#ctx0" brushRef="#br4" timeOffset="-117571.24">7073 11602 5519 0,'-3'-7'496'0,"-1"-1"-496"0,0-1 0 0,-1-1 0 16,0 3 3072-16,-3-1 512 0,-4 0 96 0,-2 1 32 16,-2 1-1504-16,-2 2-288 0,-2-1-64 0,1 4-16 15,-1 1-128-15,-1 0-32 0,1 2 0 0,0 3 0 16,2 3-464-16,1 3-80 0,3 3-32 0,-1 3 0 16,1 2-544-16,3 4-112 0,2 1-32 0,3 5 0 15,2-2-416-15,1 3 128 0,3 0-128 0,3 0 0 0,2 0 0 0,2 0 0 16,0 2 0-16,5-5 0 0,2 2 0 0,3-2-144 15,0-3 144-15,3-2 0 0,2-3-192 16,2-2 64-16,2 0 128 0,-3-4-208 0,1-2 208 0,-1-4 0 16,2-1-160-16,0-6 160 0,-1 0 0 0,0-6 0 15,-1-1 0-15,-2-4 0 0,-1-2 0 0,-2-4 288 16,-1 0-48-16,-3-1-16 0,-2-2 416 0,0 1 64 16,-3-2 32-16,-3-1 0 0,0 0-144 0,-4 0-16 15,-1-1-16-15,-2 3 0 0,-3-3-64 0,-2 5-16 16,-2-3 0-16,-1 3 0 0,-3 1-160 0,0-1-48 15,-1 2 0-15,-2 1 0 0,-4 0-272 0,2 1 0 16,2 1 128-16,-1 1-128 16,1 0-448-16,1 3-160 0,3 0-32 0,2 3 0 15,1 0-2016-15,8 6-416 0,0 0-64 0</inkml:trace>
  <inkml:trace contextRef="#ctx0" brushRef="#br4" timeOffset="-116135.08">8255 11978 7359 0,'0'0'320'0,"0"0"80"0,0 0-400 0,0 0 0 15,0 0 0-15,0 0 0 0,1 8 4096 0,-3 1 720 16,-2 5 160-16,1 2 16 0,1 2-2880 0,-2 2-592 16,4 0-112-16,-2 5-32 0,-1-1-704 0,0 2-144 15,-1 1-16-15,1 1-16 0,2-1-112 0,-1 0-32 16,-2-5 0-16,0 1 0 0,1-5-96 0,1-1 0 16,-1-4-16-16,2-3 0 0,-1-2-48 0,2-8 0 0,0 0 0 0,0 0 0 15,0 0-16-15,0-6-16 0,0-5 0 0,0-3 0 16,-1-3-160-16,1-3 160 15,1-2-160-15,2-1 160 0,0-2-160 0,-2-2 0 0,0-2 144 0,0-2-144 16,-1-2 0-16,2 2 0 0,0-1 0 0,1 4 128 16,0-2-128-16,-2 2 176 0,0 6-176 0,0-1 192 15,2 3-192-15,0 1 0 0,-2 3 144 0,-1 4-144 16,1 4 0-16,-1 8 0 0,0 0 0 0,0 0 0 16,0 0 0-16,3 15 0 0,-1 3 0 0,2 4 0 15,0 6-160-15,2 3 160 0,-1 4-192 0,3 2 192 16,1-1-144-16,1 1 144 0,2-1 0 0,0-1-144 15,-1-3 144-15,1-4 0 0,0 0-144 0,1-6 144 16,-1-5 0-16,-1-3 0 0,2-4 0 0,-1-2 0 16,-2-8 176-16,1 0 96 0,-2-6 32 0,1-3 0 15,0-6 640-15,-1-3 128 0,0-3 16 0,-3-2 16 0,0-5-320 16,-2 2-64-16,-3-4-16 0,1 0 0 0,1-2-352 0,1-1-80 16,-4 1-16-16,-1 0 0 0,-2 2-256 0,-1 0 0 15,0 0-176-15,-1 2 176 16,1 0-1552-16,0 5-208 0,0 1-32 0,0 2-10128 15,0 2-2032-15</inkml:trace>
  <inkml:trace contextRef="#ctx0" brushRef="#br4" timeOffset="-114641.77">7804 11812 911 0,'0'0'0'0,"0"0"0"0,0 0 0 0,0 0 0 16,0 0 4256-16,0 0 768 0,0 0 160 0,0 0 16 15,0 0-3344-15,0 0-688 0,0 0-128 0,0 0-16 0,7-1-336 0,-1 0-64 16,1-1-16-16,-1 1 0 15,-6 1 96-15,0 0 32 0,7 3 0 0,-2-1 0 0,-5-2 48 0,0 0 16 16,0 0 0-16,0 0 0 0,5 7-160 0,-5-7-16 16,0 0-16-16,1 8 0 0,-1-2-224 0,0-6-32 15,0 0-16-15,-2 8 0 0,2-8-144 0,0 0-48 16,0 0 0-16,0 0 0 0,-8 3-144 0,1-3 192 16,2-3-192-16,0-1 192 0,0 0-192 0,0-2 128 15,-1-2-128-15,2 0 128 0,1 0-128 0,-1 2 0 16,1-4 0-16,0 4 0 0,2-1 0 0,1 7 0 15,0 0 0-15,0 0 0 0,0-7-160 0,0 7 160 16,0 0 0-16,0 0-144 0,0 0 144 0,8 0 0 16,-8 0 0-16,8 0 0 0,-8 0 192 0,8 4-16 0,-1-1-16 0,0 1 0 15,-7-4 128-15,0 0 32 0,0 0 0 0,0 0 0 16,5 7-16-16,-5-7 0 0,0 0 0 0,0 0 0 16,0 0-144-16,1 6-32 0,-1-6 0 0,0 0 0 15,-3 6-128-15,3-6-272 0,-7 6 64 0,2-3 16 31,5-3-2272-31,-7 4-448 0,2 0-96 0</inkml:trace>
  <inkml:trace contextRef="#ctx0" brushRef="#br4" timeOffset="-114155.93">7813 12206 20783 0,'0'0'912'0,"0"0"208"0,0 0-896 0,-6-3-224 16,2 1 0-16,-1-3 0 0,1-1 1312 0,0 1 224 16,0-1 32-16,0 0 16 0,1 1-384 0,2 0-80 15,0 0-16-15,1 5 0 0,0 0-336 0,1-7-64 16,-1 7 0-16,1-6-16 0,-1 6-288 0,0 0-48 15,5-7-16-15,-5 7 0 0,0 0-80 0,7-4-32 16,-2 2 0-16,-5 2 0 0,0 0 96 0,7 0 0 16,-7 0 16-16,6 2 0 0,-6-2-16 0,0 0-16 0,7 4 0 0,-7-4 0 15,4 7-304-15,-4-7 0 0,1 6 128 0,-1 2-128 16,-1-1 144-16,1-7-16 0,-4 6-128 0,0 1 192 16,-1-2-64-16,5-5 0 0,-6 4-128 0,1-2 192 15,5-2-192-15,-6 0 128 0,-1 0-128 0,7 0 0 16,-6-2 0-16,0-5 0 0,3 1 0 0,0-2 0 15,0 0 0-15,2 0 0 0,1 2 0 0,0-3 0 16,1 1 0-16,-1 8-160 0,0 0 160 0,0 0-128 16,0 0 128-16,0 0 0 0,6-5 0 0,-6 5 0 15,5-3 0-15,-5 3 0 0,0 0 0 0,0 0 128 16,8 1-128-16,-8-1 0 0,7 2 128 0,-7-2-128 16,0 0-144-16,0 0-112 0,0 0 0 0,0 0-16 15,0 0-2400-15,0 0-464 0,0 0-112 0</inkml:trace>
  <inkml:trace contextRef="#ctx0" brushRef="#br4" timeOffset="-113859.02">7751 11352 29311 0,'-3'14'1296'0,"3"-14"272"0,0 0-1248 0,0 0-320 0,0 0 0 0,0 0 0 16,0 0 1408-16,0 0 208 0,0 0 48 0,8-1 16 16,0-2-528-16,1 0-128 0,1 0 0 0,1 0-16 15,0-1-768-15,1 1-240 0,0-1 128 0,1 2-128 16,-1 2 0-16,-1-2 0 0,1-4-176 0,1 1 176 31,1 1-1552-31,1 2-208 0,-1 2-32 0,-1-2-16 16,-5-5-1584-16,0 0-320 0</inkml:trace>
  <inkml:trace contextRef="#ctx0" brushRef="#br4" timeOffset="-113437.18">7966 11068 26495 0,'-8'1'576'0,"-4"-1"128"0,-2-1 32 0,-1 1 0 16,2 0-592-16,-1 0-144 0,-3 0 0 0,0 2 0 0,-1 1 1536 0,1 0 288 15,1 2 48-15,1-1 16 0,0 2-976 0,2 3-192 16,0-2-32-16,2 2-16 0,-1 2-384 0,0 0-80 16,0 1-16-16,1 1 0 0,-1 4-192 0,1-3 144 15,2 2-144-15,3-2 128 0,1 6-128 0,1-2 0 16,1 0 0-16,2 2 0 0,1 2 0 0,1 0-176 15,2 0 48-15,2-1 0 0,4-1 128 0,0-1 0 0,2 1 0 16,0-1 0-16,1-3 0 0,2-2 0 0,2-2-144 16,2-1 144-16,2-4 0 0,2-1 0 15,1-2-144-15,2-3 144 0,3-1 0 0,0-3 0 0,1-1 0 0,1-1 0 16,0-1 0-16,-1-2 0 0,-3-3 128 0,0 1-128 16,-4 0 400-16,-2-5-16 0,-2 1 0 0,-1-3 0 15,-2-3 208-15,0-1 48 0,-4 1 0 0,-1-1 0 16,-5 2-320-16,1-3-48 0,0-1-16 0,-4-1 0 15,-3 2-256-15,-3 1 0 0,-1 4 128 0,-3-1-128 16,-1 1 128-16,-2 3-128 0,0 1 144 0,-1 0-144 16,-1-2-128-16,-2 2-128 0,-1 2-32 0,0-1 0 31,2 0-2272-31,0 1-464 0,0 1-96 0</inkml:trace>
  <inkml:trace contextRef="#ctx0" brushRef="#br4" timeOffset="-109728.58">8748 11717 10127 0,'0'0'448'0,"0"0"96"0,0 0-544 0,0 0 0 0,0 0 0 0,0 0 0 16,0 0 2848-16,0 0 464 0,0 0 80 0,0 0 32 16,0 0-1600-16,0 0-320 0,0 0-64 0,18-23-16 15,-18 23-224-15,0 0-48 0,0 0-16 0,0 0 0 16,0 0-32-16,0 0 0 0,5-6 0 0,1 1 0 0,-1-1-80 0,1 0-32 16,2-3 0-16,1 2 0 0,2-1-288 0,0 0-48 15,3 0-16-15,0-2 0 0,0 2-304 0,1-1-64 16,-1 0-16-16,0-2 0 0,1 2-256 0,0 0 160 15,2 1-160-15,-1-2 128 0,-1 2-128 0,0 0 0 16,-1 0 0-16,2 2 0 0,-3-2 0 0,0 0 0 16,0 0 0-16,0 3 0 0,-4 1 0 0,-1 1 128 15,-2 1-128-15,1 1 0 0,1-5 0 0,-2 5 0 16,-6 1 128-16,0 0-128 0,8-3 0 0,-3 3 0 16,-5 0 0-16,0 0 0 0,7-1 0 0,-7 1 0 15,0 0 0-15,6-3 128 0,-6 3-128 0,8-1 160 16,-8 1-160-16,0 0 160 0,5-2-160 0,-5 2 0 15,0 0 0-15,0 0 0 0,0 0 0 0,0 0 0 16,7-2 0-16,-7 2-176 0,0 0 176 0,0 0 0 0,6-5 0 0,0 0 0 16,-2-2 272-16,-1 1-16 0,1-3 0 0,0-4 0 15,-1-3 128-15,-1-5 32 0,0 2 0 0,0-1 0 16,-3-6-32-16,2 2-16 0,-1-3 0 0,0 1 0 16,-1 0-144-16,0 1-32 0,-2 0 0 0,2 2 0 15,-2-2-192-15,2 3 0 0,1 1 128 0,-1 3-128 16,-1 0 0-16,1 2-288 0,1 2 64 0,1 2 16 31,-1 1-688-31,0 4-128 0,2 0-16 0,-2 7-16 0,0 0-2496 16,0 0-496-16,0 0-112 0</inkml:trace>
  <inkml:trace contextRef="#ctx0" brushRef="#br4" timeOffset="-109197.24">9199 11403 8287 0,'0'0'368'0,"0"0"80"0,0 0-448 0,0 0 0 0,0 0 0 0,0 0 0 15,0 0 3952-15,0 0 704 0,0 0 144 0,0 0 16 16,0 0-2416-16,0 0-480 0,5 5-112 0,0 0-16 16,2 3-352-16,1-3-80 0,4-2-16 0,-1 1 0 15,1-2-256-15,0 2-48 0,-1 0-16 0,3 2 0 16,-1-4-112-16,2 1-16 0,1-1-16 0,1 2 0 0,1 0-192 0,2-1-48 16,0 2 0-16,0-2 0 0,0 1-288 0,0-2-64 15,3-1-16-15,0 2 0 0,-1-3-272 16,0 4 0-16,2-1 128 0,-1-1-128 0,-3 2 0 0,-1-3 0 15,0 1 0-15,-1 0 0 0,-2 0 0 0,-1 0 0 16,-2-1-128-16,0 2 128 16,0-3-608-16,-1 1-32 0,1 2 0 0,-1-3 0 15,-2 1-2384-15,1 2-496 0,-1 0-80 0,-1-2-12608 16</inkml:trace>
  <inkml:trace contextRef="#ctx0" brushRef="#br4" timeOffset="-108462.95">8783 12173 4607 0,'0'0'192'0,"0"0"64"0,0 0-256 0,0 0 0 15,0 0 0-15,0 0 0 0,0 0 4816 0,0 0 928 16,0 0 176-16,0 0 32 0,0 0-3264 0,0 0-640 16,0 0-144-16,0 0-32 0,9 3-480 0,0 0-112 15,2-1 0-15,-1 1-16 0,2 1-368 0,0 2-64 16,1-2 0-16,1 1-16 0,2 1-192 0,-1-1-48 15,1-1 0-15,0 2 0 0,1-2-176 0,0 1-32 16,1 1-16-16,3-3 0 0,1 1-160 0,0 0-16 16,0-1-16-16,0 0 0 0,1-1-160 0,-4 1 0 15,1-3 144-15,-2 0-144 0,-2 0 0 0,-1 0 128 0,-1 0-128 0,0 0 0 16,-1 0 0-16,-2 0 128 0,0 0-128 0,-2 0 0 16,-1 1 128-16,-8-1-128 0,0 0 128 0,0 0-128 15,0 0 0-15,8 1 144 0,-8-1-144 0,0 0 0 16,0 0 176-16,0 0-176 0,0 0 160 0,0 0-160 15,0 0 0-15,0 0 128 0,0 0-128 0,0 0 0 16,0 0 224-16,0 0 0 0,0 0 0 0,0 0 0 16,6 0-224-16,-6 0 0 0,8-1 0 0,-2 0 0 15,1-4 0-15,-1 1 0 0,2-3 0 0,0 1-160 16,2-1 400-16,1-1 80 0,1 2 0 0,-2-3 16 16,4 1-336-16,-1 1 0 0,0-2 0 0,2 1 0 0,-1 0 0 15,1 1 0-15,0 0 0 0,2 1 0 0,0-2 128 0,-1 1-128 16,-3 1 160-16,0-1-160 0,1 3 0 15,-1-1 0-15,0 1-128 0,-1-1 128 0,-2 1-384 0,-1 0 48 16,-1 0 0-16,0 2 0 16,0-2-1776-16,-3 1-336 0,-5 3-80 0,0 0-9552 15,0 0-1904-15</inkml:trace>
  <inkml:trace contextRef="#ctx0" brushRef="#br4" timeOffset="-108025.49">9316 12293 16863 0,'0'0'752'0,"0"0"144"0,0 0-704 0,0 0-192 0,0 0 0 0,0 0 0 16,0 0 1600-16,0 0 304 0,0 0 48 0,0 0 16 16,0 0-64-16,0 0-16 0,3 8 0 0,-3-8 0 15,3 9-160-15,-1-2-48 0,1 1 0 0,-1-1 0 16,0 1-208-16,-1 1-32 0,0 3-16 0,1 0 0 0,-1 0-384 0,0 1-80 15,1 2 0-15,0 0-16 0,1 2-448 0,-1 1-96 16,1-1-16-16,0 2 0 0,-2-2-240 0,1 3-144 16,1-5 160-16,0 1-160 0,1-2 0 0,0 1 0 15,-2-2 0-15,1 0 0 0,-1-4 0 0,1 0-320 16,0 0 64-16,-1 2 0 16,2-3-624-16,0-2-112 0,-1 1-32 0,-2 0 0 15,-1-7-2656-15,1 7-544 0</inkml:trace>
  <inkml:trace contextRef="#ctx0" brushRef="#br4" timeOffset="-99549.77">5753 13506 31215 0,'-8'1'1376'0,"1"6"288"0,-2 2-1328 0,-1 2-336 0,1 3 0 0,0 1 0 16,-1 2 960-16,2 3 112 0,0 2 16 0,0 3 16 15,2 2-16-15,1 2-16 0,-1-1 0 0,4 4 0 16,0-2-576-16,2 2-112 0,0 1-32 0,2-2 0 16,0 2-96-16,2-3-32 0,0-2 0 0,1 0 0 15,1-2-224-15,0-3 144 0,1 1-144 0,0-1 128 16,3-1-400-16,0-1-96 0,0 0-16 0,2-3 0 31,2-2-2320-31,1-2-480 0,-1-3-80 0</inkml:trace>
  <inkml:trace contextRef="#ctx0" brushRef="#br4" timeOffset="-99237.21">6043 13746 29311 0,'0'0'1296'0,"0"0"272"0,0 0-1248 0,-5 0-320 16,5 0 0-16,0 0 0 0,-7 6 976 0,2 1 144 15,1-1 32-15,0 3 0 0,0 0-192 0,1 3-16 16,1 3-16-16,1 2 0 0,-2 2-432 0,0 5-96 16,1-1-16-16,0-1 0 0,0-2 16 0,-1 1 0 15,1 2 0-15,2-2 0 0,0-3-64 0,1-2-16 16,0-3 0-16,2 0 0 0,-1-3 16 0,4 1 0 0,1-2 0 16,1-3 0-16,0-2-32 0,1-2-16 0,3 0 0 0,0 1 0 15,-1-6-112-15,2 2-32 0,2-2 0 0,-1 1 0 16,2-2-400-16,-1 0-96 0,1-3-16 0,0 1 0 31,2 1-1872-31,0-1-384 0,2 1-80 0,-2-3-13344 0</inkml:trace>
  <inkml:trace contextRef="#ctx0" brushRef="#br4" timeOffset="-98766.68">6443 13761 11967 0,'0'0'1072'0,"0"0"-864"0,0 0-208 0,-1 7 0 15,-2 1 3264-15,2 2 624 0,1 2 112 0,1 2 32 0,2 2-2304 0,2 3-464 16,1 4-96-16,2-3-16 0,0 1-432 0,1 0-80 31,-1 1-32-31,0 2 0 0,-2-5-304 0,1 2-64 0,-2 1-16 0,0-2 0 0,0-3 48 0,1-2 16 16,-2 0 0-16,0-2 0 0,-1-4-96 0,0 0 0 16,-2 0-16-16,1-2 0 0,-2-7-32 0,0 0 0 15,0 0 0-15,0 0 0 0,0 0 16 0,0 0 0 16,-2-9 0-16,0-1 0 0,-2 0-32 0,0-2-128 15,0-1 192-15,1-5-64 0,-1 1-128 0,1-2 0 16,-1-5 0-16,1-1 128 0,0-3-256 0,1-2-64 16,-2-3-16-16,3 2 0 15,-1 1-208-15,2 0-32 0,2 4-16 0,0 2 0 0,1 5 288 0,1 2 176 0,0 4-192 0,2 4 192 16,1 2 0-16,1 3 0 0,-1 4 0 0,4 3 144 16,1 2-144-16,-1 3 0 0,4 2 144 0,-2 2-144 15,0 2 144-15,0 1-144 0,-2-1 192 0,1 2-192 16,-3-2 304-16,2 0-48 0,0 1-16 0,-1-1 0 15,-4 0 432-15,-1-1 96 0,-1 0 0 0,-1 2 16 16,-3-2 80-16,-1 1 16 0,-2-1 0 0,-1 3 0 16,-3-3-336-16,1 4-64 0,-1-4-16 0,1 1 0 15,-2 2-256-15,0-4-48 0,-1-1-16 0,1 2 0 16,-2-4-144-16,-1 1 0 0,1 1 0 0,1-3 0 16,0 1-1312-1,1-1-192-15,1-1-32 0,2-2-16 0,5-5-1568 16,0 0-304-16,-5 4-64 0</inkml:trace>
  <inkml:trace contextRef="#ctx0" brushRef="#br4" timeOffset="-98438.48">6714 14167 3679 0,'0'0'320'0,"0"0"-320"16,0 0 0-16,5 6 0 0,-5-6 4960 0,0 0 928 15,6 7 176-15,0-1 32 0,-6-6-4112 0,9 0-816 16,0 0-160-16,0-5-48 0,1-1-496 0,-1-4-96 15,0 1-32-15,0-4 0 0,0-2-112 0,-1 0-32 16,1-4 0-16,-2-1 0 0,-2-1 32 0,0-2 0 0,0-2 0 0,0 0 0 16,-1-1 224-16,0 0 32 0,0-1 16 0,1 1 0 15,1-4-112-15,-1 1 0 0,0-1-16 0,-1 3 0 16,0 2-240-16,0 1-128 0,0 2 128 0,0 4-128 16,-1 2 224-16,1 5-32 0,-1-1 0 0,1 5 0 15,-4 7 0-15,6-1 0 0,-6 1 0 0,7 7 0 16,-2 2-64-16,3 8 0 0,-1 6-128 0,2 2 192 15,0 4-64-15,0 3 0 0,-1 0-128 0,0 0 192 16,-1-1-192-16,2 1 0 0,-1-1 128 0,0 0-128 16,0-5 0-16,-2 2-160 0,1-2 32 0,0 0 0 15,-1-4-816-15,1 0-144 0,-2-1-48 0,-1-1-9152 16,-2-2-1824-16</inkml:trace>
  <inkml:trace contextRef="#ctx0" brushRef="#br4" timeOffset="-98219.75">6899 13997 30063 0,'-14'-4'1328'0,"14"4"272"0,-7 4-1280 0,7-4-320 16,0 0 0-16,0 0 0 0,0 0 1600 0,0 0 256 16,0 0 64-16,0 0 0 0,0 0-720 0,10-2-144 15,0 0-32-15,2 1 0 0,1 0-496 0,2-2-96 16,2 1-32-16,0 0 0 0,-1-2-224 0,0 3-48 15,-1 0-128-15,0-1 192 0,-2 0-192 0,0 1 0 16,0-2 0-16,0 3 0 16,-2 1-1184-16,2-1-176 0,1-2-48 0,-1-2-10304 0,-3 0-2048 0</inkml:trace>
  <inkml:trace contextRef="#ctx0" brushRef="#br4" timeOffset="-97891.45">7165 13533 12895 0,'0'0'1152'0,"0"0"-928"0,0 0-224 0,0 0 0 15,0 0 2496-15,0 0 464 0,9-4 96 0,2 2 16 16,-1 2-1536-16,2 1-320 0,1 2-48 0,0 2-16 16,1 0 128-16,1 4 32 0,-1 0 0 0,2 3 0 15,-1 1-144-15,2 3-16 0,0-2-16 0,-1 3 0 0,2 3-112 0,-1 2 0 16,1-3-16-16,-2 2 0 0,-2 1-240 0,-1 2-32 15,-2-2-16-15,-1 1 0 0,-1 1 64 0,-2 1 16 16,-3-1 0-16,-2 4 0 0,-3-2-64 0,-2 1-16 16,2 1 0-16,-4 2 0 0,-2-2-240 0,-2 1-48 15,-1-2-16-15,-2 1 0 0,-1 0-256 0,0 0-160 16,-1-1 192-16,1-2-192 16,0-2-560-16,1-2-208 0,-1-3-64 0,1 2-13616 15,2-2-2720-15</inkml:trace>
  <inkml:trace contextRef="#ctx0" brushRef="#br3" timeOffset="-82059.96">2559 15824 18431 0,'0'0'1632'0,"0"0"-1312"16,11 6-320-16,-15 2 0 0,1 3 1568 0,2 0 240 15,0 2 48-15,2 2 16 0,0 2-896 0,3 5-176 16,4 5-32-16,-2 2-16 0,2 2-288 0,1 0-48 16,2 2-16-16,-1-2 0 0,2 2-208 0,1-6-32 15,0 1-16-15,0-6 0 0,-1-3-144 0,-1-3 192 16,0-3-192-16,1-3 192 0,1-2 128 0,-3-2 48 15,-1-3 0-15,0-3 0 0,0-3-48 0,-1-3 0 16,-2-2 0-16,-1-2 0 0,-1-3 0 0,2-1 0 16,2-2 0-16,1-2 0 0,-4-3-176 0,-1-1-144 15,-2-2 192-15,0 1-192 0,1-1 128 0,-2 1-128 16,0-3 0-16,-1 2 0 0,-2 1 0 0,2 1 0 0,1 3 0 0,-1 3 0 16,-5 1 0-16,2 5 0 0,2 2 0 0,-2 3 0 15,3 5 160-15,0 0 32 0,0 0 0 0,0 0 0 16,0 9 112-16,2-1 16 0,-2 5 16 0,0 4 0 15,0 2-176-15,1 1-32 0,3-1-128 0,0 1 192 16,0 1-192-16,1 1 0 0,1-3 0 0,2 2 0 16,0-2 0-16,1-1-128 0,3 0 128 0,0-2-208 31,-1-2-1472-31,1-1-304 0,0-1-48 0,1-3-11936 0</inkml:trace>
  <inkml:trace contextRef="#ctx0" brushRef="#br3" timeOffset="-81528.86">3164 15929 21183 0,'-8'-5'1888'0,"0"0"-1504"16,-1 0-384-16,0 1 0 0,0-3 1728 0,0 1 288 15,-1-2 48-15,0 3 16 0,3 1-1024 0,1 1-208 16,6 3-32-16,0 0-16 0,0 0-336 0,0 0-64 16,0 0-16-16,0 0 0 0,0 0-384 0,6 9 128 15,0-1-128-15,3 1 0 0,0 2 0 0,2 0 0 16,1 3 0-16,-1 0 0 0,1 2 480 0,0 0 64 15,-1 1 16-15,1 0 0 0,-3 0 64 0,-2-1 16 16,-2 1 0-16,0-1 0 0,-2-1-112 0,-2 1-16 16,-1-1 0-16,0 2 0 0,-1-4-256 0,-2 2-48 15,-2 0-16-15,-1-3 0 0,-1 0-192 0,-2-3 0 16,-2 1 0-16,2-3 0 0,0-2 0 0,-1 0 0 16,-3 2 0-16,1-4 0 0,2 0-208 0,0-3 16 0,4 2 0 0,6-2 0 15,0 0-96-15,0 0-16 0,0 0 0 0,0 0 0 16,9-4 80-16,3 0 16 0,2-3 0 0,2 2 0 15,2 0 208-15,2 0-176 0,-2 0 176 0,1 2-160 16,-3-4 160-16,2 1 0 0,1-1 0 0,-1 0-128 16,0-3 128-16,0 1 0 0,1-1 0 0,-2-1 0 15,-2 0 0-15,-1-1 0 0,0-1 0 0,-5 1 0 16,0-1 0-16,-1 1 0 0,-3 2 0 0,-1 1 0 16,-2-3 0-16,0 3 0 0,-4 0 0 0,0 2 0 15,-5-2 0-15,1 1 0 0,-2 2 0 0,0-1 0 16,-1 2 0-16,0 1 0 0,1 2 128 0,0 2-128 15,-1 2 448-15,1 4 32 0,2 0 0 0,0 3 0 16,3 3-80-16,0 1-16 0,2 1 0 0,1 3 0 0,2 1 128 0,3 2 32 16,3 0 0-16,1 0 0 0,2-3-352 0,2-1-192 15,3-2 192-15,2-1-192 0,3 0 0 0,1-3-256 16,1-1 32-16,5-1 0 16,2-1-1648-16,1 0-336 0,3-2-64 0,1-1-8688 15,2-4-1744-15</inkml:trace>
  <inkml:trace contextRef="#ctx0" brushRef="#br3" timeOffset="-81231.95">4506 15833 34607 0,'-16'-9'1536'0,"7"4"320"0,-4 1-1488 0,0 0-368 0,0 1 0 0,-2-1 0 15,-2 0 640-15,2 0 48 0,-1 2 16 0,2-2 0 16,1 3-384-16,2 2-80 0,0-1-16 0,2 4 0 15,3-2-224-15,2 5 0 0,4-7 0 0,2 8 0 16,2 1-384-16,3 1 48 0,3 1 0 0,1-1 0 16,4 1 144-16,0 0 16 0,2 1 16 0,1 0 0 15,1 1 160-15,-2 1 0 0,1 1 0 0,0-1-128 16,2 0 304-16,-2 2 64 0,-2-2 16 0,-2 1 0 16,-1-1 288-16,-3 0 64 0,0-1 16 0,-4 3 0 15,-1-4-32-15,-2 2 0 0,-2 0 0 0,-3 2 0 16,-4 1-112-16,0-3-32 0,-3-1 0 0,-2 0 0 15,1-2-272-15,-2-1-176 0,0-1 192 0,1-2-192 16,0-2-288-16,1-1-160 0,-1-3-48 0,2-2 0 16,1-3-2192-16,5-2-432 0,-3-5-80 0</inkml:trace>
  <inkml:trace contextRef="#ctx0" brushRef="#br3" timeOffset="-81027.24">4693 15669 3679 0,'6'-11'320'0,"-6"11"-320"15,5-8 0-15,0 3 0 0,0 1 4800 0,-5 4 896 16,0 0 192-16,7 0 16 0,-7 0-3472 0,6 7-704 16,1 1-144-16,-1 3-32 0,1 4-80 0,-2 2 0 15,4 6-16-15,-1 3 0 0,1 3-880 0,2 1-160 16,0 1-32-16,2 2-16 0,0-1-368 0,2 2 144 16,-2 0-144-16,-2 1 0 15,0 1-256-15,1-3-176 0,-2 0-16 0,-1-3-16 16,0-3-2736-16,-1-3-560 0,-1-3-96 0,-3-2-8112 0</inkml:trace>
  <inkml:trace contextRef="#ctx0" brushRef="#br3" timeOffset="-80495.94">4854 16251 18655 0,'-13'-15'832'0,"6"7"160"0,-1-2-800 0,1-5-192 0,-3-2 0 0,4-1 0 16,-1-2 1488-16,2 1 256 0,1 2 48 0,3-3 16 16,0 3-624-16,1-1-128 0,0 1-32 0,4 0 0 15,2 0-720-15,2 2-160 0,1 0-16 0,1 2-128 16,3 3 0-16,2-2 0 0,-2 2 0 0,1 2-144 0,1-3 144 0,-1 5-208 15,0 3 80-15,2-1 128 0,0 4-208 0,-1 2 80 16,0 0 128-16,-2 2-208 0,0 1 208 0,-2 2 0 16,2-1-160-16,0 1 160 0,-1 2 0 0,-1 0 0 15,-2 0 0-15,-2-2 0 0,0 2 464 0,-2 0 64 16,-1 0 16-16,-1 0 0 0,-1 1 416 0,0-1 96 16,-2-2 16-16,0 1 0 0,-4-1-272 0,1-1-48 15,3-6-16-15,0 0 0 0,-4 7-384 0,4-7-80 16,0 0-16-16,0 0 0 0,0 0-256 0,0 0 0 15,-6 1 0-15,6-1 0 0,0 0 0 0,0 0 0 16,-3-6 0-16,3-2 0 0,1-1-288 0,2 1 32 16,0 1 16-16,1 0 0 0,-1 0-64 0,3 2-16 15,0 1 0-15,2-1 0 16,-1 3-112-16,0-2-16 0,2 2-16 0,1 3 0 0,0 2 192 0,0 1 32 0,2 1 16 0,-1 3 0 16,-1 2 224-16,0 2 0 0,2 1 0 0,0 0 0 15,1 0 208-15,-1 0-16 0,-1 0 0 0,0 1 0 16,-1-1 160-16,2-2 32 0,1 2 0 0,-1-3 0 15,0 2 32-15,1-3 16 0,-3 0 0 0,0 0 0 16,1-3-32-16,1 0 0 0,-3-2 0 0,0 0 0 16,-1 0 48-16,0-4 0 0,-2 0 0 0,-6 0 0 15,7-4 0-15,-1-1 16 0,-1-2 0 0,-1-1 0 16,-3-3-16-16,1 0 0 0,-2-2 0 0,-3 0 0 16,-1-1-80-16,-1 1-32 0,0 0 0 0,-2-2 0 15,-2-1-144-15,0 0-16 0,-1 0-16 0,-2 2 0 16,-1-4-352-16,0 2-80 0,-2-1-16 0,4 4 0 15,-1 0-2464-15,2 3-512 0,2-1-80 0,1 6-12688 16</inkml:trace>
  <inkml:trace contextRef="#ctx0" brushRef="#br3" timeOffset="-79900.59">5593 15992 11055 0,'4'13'976'0,"-3"-6"-784"16,-2 0-192-16,1 4 0 0,0 3 5520 0,0 0 1072 15,0 1 192-15,-1 0 64 0,-1 2-4448 0,2-2-880 16,2-2-176-16,-2-1-48 0,0-1 272 0,1-2 48 16,1-1 16-16,1-1 0 0,-3-7-1392 0,0 0-240 15,0 0-128-15,7 2 128 0,-7-2 0 0,7-4 0 16,1-1 144-16,1-3-16 0,-2-2-128 0,-1 0 0 0,0-1-128 0,-1-1 128 16,0-1 0-16,0 0 0 0,-2 0 0 0,2 0 0 31,-1-1-368-31,1 1-32 0,-1 0-16 0,0 2 0 0,0 0 416 0,0 2 0 0,0 1 0 0,-2 2-128 15,-2 6 128-15,0 0 0 0,0 0 0 0,0 0 0 16,8 0 0-16,-1 6 0 0,-1 2 0 0,1 1-128 16,1 2 128-16,-1 2 0 0,1 0 0 0,1 4-128 15,0-4-48-15,2 2 0 0,1 0 0 0,1-2 0 32,1-2-576-32,2 2-112 0,1-3-32 0,0-1 0 0,1-1-448 0,0 1-112 0,-1-6-16 15,1 1 0-15,-2-4-192 0,0 0-32 0,-1-4-16 0,0 1 0 16,-4-2 256-16,1-1 48 0,0-3 16 0,-4-1 0 15,-2 0 816-15,-1 0 144 0,-1 0 48 0,-2-1 0 16,-2 0 640-16,-3 1 128 0,-1 1 16 0,0 1 16 0,-1-5 512 0,0 2 96 16,-2 2 32-16,1 0 0 0,-1 1-208 0,1-1-32 15,-2 1-16-15,1 2 0 0,1-1-512 0,-1 2-96 16,1 0-32-16,6 5 0 0,0 0-160 0,0 0 0 16,0 0-160-16,0 0 160 0,0 0-256 0,0 0 32 15,6 5 16-15,3 2 0 0,2 1 208 0,2 2 0 16,0 3 0-16,1 1-144 0,2 2 656 0,-1 2 144 15,1 2 32-15,1 2 0 0,0 1 896 0,0 2 176 16,-1 1 32-16,-2-1 16 0,-1-2-128 0,-1-3-16 16,-2 3-16-16,-1-2 0 0,-2-4-240 0,-2 2-32 15,-2-2-16-15,-3-1 0 0,-2 0-560 0,-2-2-112 16,-1-1-32-16,-3 2 0 0,1-5-288 0,-4 3-64 0,1 0-16 0,-3-1 0 31,-2-2-736-31,1 1-128 0,0-2-48 0,-2-2-14816 0,-1-2-2976 0</inkml:trace>
  <inkml:trace contextRef="#ctx0" brushRef="#br3" timeOffset="-79338.11">6985 16048 10127 0,'4'-3'896'0,"1"1"-704"0,-1 1-192 0,0-2 0 15,-1-2 3456-15,1 1 640 0,-3-3 144 0,2 3 32 16,-2-3-2160-16,0-1-416 0,-2 0-96 0,0 1 0 16,-2 1-208-16,0 1-48 0,0-1 0 0,-3 0 0 15,1-1-464-15,-1 1-112 0,-2-1 0 0,0 2-16 16,-1-1-240-16,0-1-32 0,-2 3-16 0,2 3 0 16,1 2-272-16,-1 2-48 0,-1-1-16 0,-1 6 0 15,1 3-128-15,1 3 160 0,0 3-160 0,2 1 160 16,2 4-16-16,2-2 0 0,1 1 0 0,2 0 0 0,0-2-144 15,4 1 0-15,2-2 0 0,3 0 128 0,3-1-128 0,1-2-272 16,1-2 64-16,2-3 16 16,1-2-784-16,0-2-160 0,1-3-16 0,-1-2-16 15,-1-2-1856-15,1-4-368 0,-3 0-80 0,-2-3-16 16,-2-4 288-16,-1-1 48 0,-1-1 16 0</inkml:trace>
  <inkml:trace contextRef="#ctx0" brushRef="#br3" timeOffset="-78759.93">7126 15999 1839 0,'-1'-20'0'0,"1"12"160"0,-3-2-160 0,3-2 0 16,2 2 0-16,0 0 0 0,1 4 4336 0,-1-1 832 15,-2 7 160-15,0 0 48 0,0 0-2816 0,0 0-576 16,0 0-96-16,7 3-32 0,1 3-416 0,-2 5-96 16,-1 6 0-16,1 0-16 0,-2 2-240 0,-1 1-32 15,1 3-16-15,0 0 0 0,-1-1-336 0,-1 0-64 0,0-3 0 0,-1 1-16 16,0-3-112-16,1-3 0 0,-1-3-16 0,3-2 0 16,-1 0-240-16,-1-3-64 0,-2-6 0 0,0 0 0 15,0 0-192-15,0 0 0 0,7-1 0 0,0-3 0 16,1-2 0-16,1-5 0 0,-3-3-192 0,1 1 192 31,1-3-464-31,0 1 16 0,-1-4 0 0,0-1 0 16,1-1-224-16,0-1-32 0,-1-1-16 0,-2 4 0 15,1 2 32-15,0 1 16 0,-1 3 0 0,-1 5 0 0,0 1 240 0,-4 7 48 0,0 0 16 0,0 0 0 16,0 0 368-16,0 0-144 0,2 9 144 0,1 2 0 16,-2 2 0-16,3 4 144 0,0-1 16 0,1 2 0 15,0 1-160-15,3-1 0 0,1-1 0 0,2-2 0 16,0-2 0-16,3-2 0 0,0 1 0 0,-1-1-176 15,0-2-48-15,-1-2-16 0,1-3 0 0,-2 0 0 0,0-2 96 0,-1 0 16 16,1-4 0-16,0 0 0 0,-1-5 128 0,-3 1 0 16,0-2 0-16,-2-1 128 0,2-2-128 0,-2 1 0 15,0-2 128-15,0-1-128 0,-1-1 0 0,-1 1 128 16,-1 1-128-16,0 3 0 0,-2-2 0 0,0 2 0 16,0 0 0-16,0 1 0 0,-3 2 0 0,3 6 0 15,0 0 0-15,0 0 0 0,0 0-336 0,-4 6 16 16,2 5 0-16,2 2 0 0,0 1 144 0,1 2 48 15,3 1 0-15,1-3 0 0,2-1 128 0,2 0 0 16,1 0 128-16,2-1-128 0,0-2 0 0,-1-3 0 16,4-1 0-16,-4-2 128 0,0-2 128 0,-2-2 16 0,0-2 16 15,-1 0 0-15,0-5 416 0,-2-1 96 0,-1 2 16 16,-1-3 0-16,-2-2-16 0,-1 2 0 0,-1 1 0 0,-1-2 0 16,-2-2-96-16,0 2-32 0,0-1 0 0,-3 1 0 15,-2-2-672-15,1 2 0 0,-1-1-128 0,0 1 128 31,-1-2-576-31,1 0 16 0,2 2 0 0,-1 0 0 16,2-2-2768-16,1 3-544 0,1 0-112 0</inkml:trace>
  <inkml:trace contextRef="#ctx0" brushRef="#br3" timeOffset="-78429.61">7808 15907 11967 0,'0'0'528'0,"-1"9"112"0,-1 0-512 0,1 3-128 0,0 1 0 0,-1 0 0 16,2 2 3760-16,0-1 720 0,2 2 128 0,0-1 48 0,1 1-2656 0,1 0-528 15,0-2-96-15,2-2-32 0,2 1-688 0,1 0-144 16,0-2-16-16,2 1-16 0,-1-3-224 0,2 0-64 16,2-5 0-16,1 0 0 15,0 0-192-15,0-4 144 0,-1-1-144 0,0-3 128 0,-1-3-128 0,2 2 0 16,-5-3 0-16,1-1 0 0,-2-1 0 0,0-1-192 16,-1 0 32-16,-1-1 16 0,-1 0 144 0,-1 0-128 15,-4 1 128-15,0-1-128 0,-1-1 128 0,-1 1 0 16,-3 1 0-16,0 1 0 0,2 4 0 0,-2-2 0 15,0 3 0-15,0 1 0 0,4 4 0 0,0 0-208 0,-6 1 48 0,0 4 16 16,1 3-16-16,1 1 0 0,0 1 0 0,2-1 0 16,0 4 160-16,2 1 0 0,0-1 0 0,3 1-128 31,2-1-848-31,2-2-176 0,2-1-16 0,3-1-8304 0,1 1-1648 0</inkml:trace>
  <inkml:trace contextRef="#ctx0" brushRef="#br3" timeOffset="-78101.43">8253 15955 11967 0,'-10'4'1072'0,"0"-2"-864"0,0 2-208 0,-1 0 0 16,2 1 3520-16,1-1 640 0,2-2 144 0,0 1 32 16,6-3-2560-16,0 0-512 0,0 0-112 0,0 0 0 0,0 0-576 0,7 6-128 15,2-3 0-15,2 1-16 0,0 0-432 0,1-2 0 16,-2 1 0-16,1 0 0 0,-1 1-192 0,2-1 192 15,-2 1-192-15,1 0 192 0,-2 1 0 0,0 2 0 16,-1 0 0-16,1 0 0 0,0 2 400 0,-1 2 112 16,-1-5 0-16,-2 5 16 0,0-1 624 0,0 2 128 15,-1 0 32-15,0-1 0 0,-1 3-208 0,-2-1-32 16,-1 1-16-16,-1-1 0 0,-2 0-352 0,-1 1-64 16,-1 2 0-16,-2-4-16 0,0 1-224 0,-1 0-32 15,-1 0-16-15,1 0 0 0,-1-1-224 0,1-2-128 16,0-1 128-16,1-2-128 15,1-3-384-15,-1 1-128 0,1-4-48 0,6-1 0 16,-5-5-1920-16,1-2-384 0,1-2-80 0,2-3-14064 0</inkml:trace>
  <inkml:trace contextRef="#ctx0" brushRef="#br3" timeOffset="-77804.61">8635 15609 27407 0,'0'0'1216'0,"0"8"256"0,0 3-1184 0,-2 2-288 0,1 2 0 0,0 3 0 16,-2 3 1264-16,0 2 192 0,1 3 32 0,-1 3 16 16,1-2 160-16,0 3 16 0,1-4 16 0,-2 2 0 15,2-1-880-15,0-1-176 0,1-2-48 0,0-2 0 16,1-3-400-16,-1 0-64 0,1-1-128 0,1-5 176 16,-1 0-176-16,0-3 0 0,-1-10 0 0,4 6 0 0,-4-6 0 15,0 0-224-15,0 0 48 0,0 0 16 0,7-4-160 0,-1-3-48 16,1-3 0-16,-1-1 0 0,-1 1 368 0,2-3 0 15,0 0 0-15,0-3 0 0,1 2-144 0,0 1-64 16,2 2-16-16,1 1 0 0,-2 2 576 0,1 3 112 16,1 2 32-16,1 2 0 0,-1 2 352 0,1 2 80 15,-2 1 16-15,1 2 0 0,-2 2-80 0,1 1-16 16,2 2 0-16,1-2 0 0,0 1-656 0,2 1-192 16,-1-1 0-16,7 8-20864 0</inkml:trace>
  <inkml:trace contextRef="#ctx0" brushRef="#br3" timeOffset="-77096.49">9618 15566 23839 0,'0'0'1056'0,"-2"-7"224"0,-2-1-1024 0,2 1-256 0,0-1 0 0,1 0 0 15,-2 0 768-15,1 3 96 0,2 5 32 0,0 0 0 16,0 0 624-16,0 0 128 0,5 5 16 0,0 4 16 15,1 3-736-15,-1 4-160 0,4 3-16 0,-1 3-16 16,0 2-112-16,1 2-32 0,0-3 0 0,1 3 0 16,1 0-112-16,-4 2-32 0,0-6 0 0,-2 1 0 15,-1 1-464-15,-1-1 0 0,-2-3-208 0,-1-2 64 16,0-1 144-16,-1-1 144 0,-1-3-16 0,0 0-128 16,-1 0 0-16,1-7 0 0,2-6 0 0,0 0 0 15,0 0-400-15,0 0 16 0,0 0 0 0,0 0 0 16,-7-2-256-16,3-6-32 0,2-1-16 0,0-2 0 15,4 0-208-15,0-1-32 0,2-4-16 0,1 1 0 32,2-1 368-32,2 0 64 0,0 3 0 0,3-1 16 0,0 1 192 0,1 4 48 0,0 0 0 0,1 2 0 0,0 3 400 0,1 4 96 15,-2 2 16-15,0 3 0 0,-3 3 512 0,-1 3 96 16,-1-2 32-16,-1 2 0 0,-2 1-160 0,-1-1-32 16,-2 2 0-16,0 0 0 0,-4-1-16 0,0 0-16 15,-2 1 0-15,-3 0 0 0,-3-1-288 0,-2-1-64 16,-1 0-16-16,1-1 0 0,1-1-304 0,-1-2 0 15,0-3 0-15,2-2 0 16,-2 2-1280-16,3-4-320 0,1 0-64 0,3-5-16 16,-2-1-1632-16,3-1-320 0,-1-9-64 0,5 16-7504 0</inkml:trace>
  <inkml:trace contextRef="#ctx0" brushRef="#br3" timeOffset="-76737.16">10075 15782 12895 0,'0'0'1152'0,"0"0"-928"0,5-4-224 0,-5 4 0 15,0 0 3312-15,0 0 608 0,0 0 128 0,0 0 32 16,0 0-1728-16,0 0-352 0,-6 0-64 0,-2 3-16 16,0 3-832-16,-1 1-192 0,-1 2-16 0,0 1-16 15,3 2-224-15,-1 1-64 0,0 0 0 0,2 0 0 16,-1 0-448-16,3 0-128 0,0-2 0 0,2 0 0 16,0 1 0-16,2-1-320 0,0-4 64 0,2 1 16 15,0 1 368-15,2-3 64 0,0 0 0 0,-4-6 16 16,7 4-208-16,0 0-256 0,1 0 48 0,0-4 16 0,0 0 192 0,1-3 0 15,1-1 0-15,1-1 0 0,-2-1 0 0,1 0 0 16,1-4 0-16,-1 1 0 0,-1-2 0 0,0 1 0 16,1-2 0-16,-1-1 0 0,-4 0 0 0,0 0 0 15,-1 1 0-15,-1 2 0 0,-2 2 128 0,-1 2-128 16,0 6 192-16,0 0-192 0,-5-6 320 0,0 4-64 16,5 2 0-16,-7 4 0 0,-1 5-256 0,2 0 0 15,-1 4 128-15,2 1-128 0,1-2 0 0,3 1-144 16,-1-1 16-16,4 1 0 15,3-1-1424-15,0-1-288 0,2 0-48 0,2-1-8800 16,3-1-1776-16</inkml:trace>
  <inkml:trace contextRef="#ctx0" brushRef="#br3" timeOffset="-76205.86">10372 15843 25103 0,'0'0'1104'0,"-6"-5"240"0,-3-1-1072 0,0 0-272 0,-1 1 0 0,3 0 0 16,-1-2 1472-16,0 1 256 0,-1-1 32 0,2 1 16 15,0-1-880-15,1 2-192 0,6 5-16 0,0 0-16 16,0 0-352-16,0 0-64 0,0 0 0 0,0 0-16 16,0 0 80-16,0 0 0 0,3 9 16 0,1 0 0 15,0 1-144-15,1-1-16 0,1 2-16 0,2 4 0 16,0-4 192-16,1 4 32 0,0-2 16 0,-1-1 0 16,-3 1 160-16,1 0 16 0,-2-2 16 0,1 1 0 15,1 1-144-15,0-1-16 0,-1-2-16 0,-4-1 0 16,-1 2 64-16,0-5 16 0,1 1 0 0,-1 1 0 0,-2 1-240 15,-2-3-64-15,-1 1 0 0,-1-3 0 0,1 1-64 0,5-5 0 16,-6 4-128-16,2 0 192 0,4-4-192 0,0 0 0 16,-7 2 128-16,7-2-128 0,0 0 0 0,0 0 0 15,0 0 0-15,0 0-160 0,0 0 0 0,0 0 0 16,5 4 0-16,3-1 0 0,3 1 160 0,0-4 0 16,2 1 0-16,0 2 0 0,1-3 0 0,0 0-160 15,3-1 16-15,-2-2 0 0,1-1 144 0,-2 1 0 16,1-2 0-16,-1 0 0 0,-1 0 0 0,-1 0 0 15,0-2 0-15,-1 0 0 0,1 0 0 0,-1-1 0 16,-4 0 0-16,0-1-128 0,-1 0-112 0,0 0-16 16,-2-2 0-16,-2 3 0 0,-2-1-16 0,-1 1-16 15,-2 1 0-15,-3 0 0 0,-2 2 464 0,0 1 80 0,-1 1 32 16,-2-3 0-16,0 3-288 0,0 2 128 0,0 2-128 0,0 2 0 16,2 1 0-16,1 2 0 0,2 3 0 0,2 2 0 15,1 2 272-15,3-1 112 0,1 2 0 0,3 3 16 16,2-3 176-16,3 3 48 0,0-1 0 0,3-2 0 15,2 1-272-15,4-2-48 0,4-2-16 0,4 0 0 16,3-2-288-16,4 0 0 0,-1-5 0 0,1-3 0 31,1-1-1120-31,4 0-336 0,1-1-64 0,1 0-11536 0,3-2-2304 0</inkml:trace>
  <inkml:trace contextRef="#ctx0" brushRef="#br3" timeOffset="-75264.8">2159 17151 12895 0,'0'0'1152'0,"0"0"-928"15,-7 5-224-15,0-1 0 0,-1 3 3648 0,1 3 704 16,1 6 128-16,-1 3 16 0,2 0-3104 0,1 5-624 16,2 0-128-16,0 4-32 0,2 4-304 0,3 0-64 15,2 2-16-15,3 0 0 0,1-1-224 0,0 1 0 0,-1-2 0 0,0-2 0 31,0-1-416-31,-2-7-176 0,2-1-48 0,-2-4 0 16,0-4-768-16,-2-4-144 0,-4-9-48 0,0 0 0 16,0 0-192-16,0 0-64 0,0 0 0 0,2-8 0 15,-2-1 176-15,-1-3 16 0,-2-2 16 0,1 1 0 0,-1 0 1008 0,-1 0 208 0,-1-1 48 0,0-1 0 16,-2 1 608-16,2 2 128 0,1 2 32 0,1-1 0 16,1 1 896-16,1 1 192 0,-2 0 48 0,2 1 0 15,-1 0-688-15,2 1-144 0,0 7-32 0,2-6 0 16,-2 1 48-16,0 5 16 0,0-7 0 0,0 7 0 15,0 0-128-15,0 0-16 0,0 0-16 0,0 0 0 16,0 0-336-16,0 0-64 0,0 0-16 0,0 0 0 16,9 3-144-16,0 1 0 0,-1 1 0 0,1 1 0 15,-1 2 0-15,-1 1 0 0,1-3 0 0,0 1 0 0,-1 4 0 0,0-2 240 16,4 1-48-16,1-1 0 0,1 1-320 0,1-1-80 16,-1 0-16-16,1-3 0 0,3 0 224 0,0-1 0 15,3-1 0-15,-2-2 0 0,0 0 0 0,-1-2 0 16,2-2 0-16,-4 0 0 0,-2-1 144 0,0-1 80 15,-2-1 16-15,-2 1 0 0,-1-1 416 0,-3-2 96 16,-3-3 16-16,0 1 0 0,-2-2 128 0,-3 2 16 16,-2 0 16-16,-2 1 0 0,1 0-288 0,-3 1-48 15,-4-1-16-15,0 1 0 0,-2-1-80 0,0 2-32 16,-4 2 0-16,2 0 0 0,2 0-128 0,1 2-16 16,0 0-16-16,1 0 0 0,0 2-304 0,3 2 0 15,2 0 0-15,3 3 0 16,1 3-2160-16,3-1-480 0,1 1-112 0,2 0-10496 0</inkml:trace>
  <inkml:trace contextRef="#ctx0" brushRef="#br3" timeOffset="-74733.4">3362 17210 9215 0,'-2'-4'816'0,"-5"-5"-656"0,-1 1-160 0,1 0 0 16,-3 0 5184-16,0 0 1024 0,1 3 192 0,0 1 32 16,-2-2-4704-16,2 3-928 0,0 2-192 0,-1 1-32 15,-1 0-96-15,1 0-16 0,1 4 0 0,-1 4 0 16,1 3-464-16,2 1 0 0,-1 2 0 0,1 5 0 16,1 0-144-16,2 5 144 0,1 4 0 0,3 2-144 15,3 2 144-15,1 1 0 0,2 3 0 0,2-1 0 16,4-1-192-16,-2 1 64 0,3 1 0 0,-1-2 0 15,-2-4-880 1,1-2-160-16,-1-2-48 0,1-1-8480 0,-1-3-1696 0</inkml:trace>
  <inkml:trace contextRef="#ctx0" brushRef="#br3" timeOffset="-74262.98">3240 17641 3679 0,'-7'-4'320'0,"-1"-4"-320"15,1-1 0-15,0 2 0 0,2 1 5744 0,1 2 1072 16,1-2 224-16,3 6 32 0,0 0-4864 0,2-5-976 15,0-2-192-15,3 2-32 0,3 1-512 0,3 0-112 16,-3-1 0-16,1 1-16 0,1 1-368 0,2-2 144 16,0-1-144-16,1 0 0 0,0 1 128 0,2-1-128 15,2-2 0-15,-1 1 0 0,-2-2 0 0,1 3 0 16,-2-1 128-16,0 2-128 0,-2-2 0 0,1 1 0 16,-3 3 0-16,-1-1 0 0,-8 4 0 0,0 0 0 15,0 0 0-15,0 0 0 0,0 0 176 0,0 0-176 31,0 0 160-31,0 0-160 0,0 0 528 0,3 11 16 0,-3-3 0 0,-2 3 0 16,1 1-32-16,1 1 0 0,0 3 0 0,1-2 0 16,1 0-256-16,-1 1-48 0,2-2-16 0,0 0 0 15,3 0 0-15,0-1-16 0,1-3 0 0,1 0 0 16,-1-3-48-16,2 0-128 0,2-4 192 0,-1 1-64 16,1-1-128-16,-1-2 160 0,-1-1-160 0,2-3 160 15,-2-1-32-15,0-1-128 0,-1-1 192 0,0-1-64 16,-1 0-128-16,1-1 160 0,-1-1-160 0,-1-1 160 15,0-2-160-15,-1 0 128 0,-1 4-128 0,-2 1 128 16,1-1 32-16,-1 3 0 0,-2 6 0 0,2-6 0 16,-2 6 224-16,0 0 64 0,0 0 0 0,0 0 0 15,0 0-64-15,0 0-16 0,0 0 0 0,0 0 0 0,0 0-240 0,1 8-128 16,0 1 160-16,2 2-160 0,1 1 0 0,0 1 0 16,1 0 0-16,0 1 0 0,2 2-384 0,1-1 0 15,-1-2-16-15,3 0 0 16,-1 2-1696-16,1-4-336 0,3 0-64 0,-1-3-8944 15,0 0-1792-15</inkml:trace>
  <inkml:trace contextRef="#ctx0" brushRef="#br3" timeOffset="-74059.88">3888 17156 24879 0,'0'0'2208'0,"-2"-5"-1760"0,2 5-448 0,0 0 0 16,0-7 2336-16,0 7 384 0,0 0 80 0,0 0 16 15,0 0-1424-15,0 0-288 0,0 0-48 0,3 12-16 16,1 5-512-16,0 7-96 0,-2 0-32 0,1 6 0 16,-2 4-400-16,1-1 0 0,0 1 0 0,1 1 0 15,1 0 0-15,0-1 0 0,-2-1 0 0,2-5 0 32,0-3-1584-32,1 0-400 0,1-4-64 0,0-2-32 15,1-3-1008-15,-1-3-208 0</inkml:trace>
  <inkml:trace contextRef="#ctx0" brushRef="#br3" timeOffset="-73847.95">4092 17133 20271 0,'0'0'1792'0,"0"0"-1424"0,0 0-368 0,-5 2 0 0,-1 1 3072 0,6-3 560 16,-8 3 96-16,3 4 32 0,1 4-2096 0,1 6-432 15,0 1-80-15,2 4 0 0,0 2-448 0,1 0-64 16,1 4-32-16,3-1 0 0,-1 2-432 0,-1 1-176 15,1 0 128-15,0 0-128 0,0-5 0 0,3 1-176 16,-1-2 16-16,1-1 0 16,1-4-1648-16,-1-1-336 0,1-1-64 0,1-1-16 0,0-3-1104 0,-1-3-208 0</inkml:trace>
  <inkml:trace contextRef="#ctx0" brushRef="#br3" timeOffset="-73504.16">4287 17331 23039 0,'0'0'2048'0,"0"0"-1648"0,-4 0-400 0,4 0 0 0,-6 4 2304 0,4 4 368 16,-1 2 80-16,2 3 0 0,1 1-1456 0,0 2-288 16,0 5-64-16,3 0-16 0,-1-2-480 0,2 1-112 15,3-3-16-15,-1 2 0 0,1 4-320 0,-1-4 0 16,1-2 0-16,1-1 0 16,-2-1-368-16,3-3-32 0,-2-5-16 0,-1 0 0 15,1 4-480-15,-1-3-112 0,1-4-16 0,-7-4 0 16,8 0-320-16,1-3-64 0,-3-4 0 0,1 0-16 15,-2-1-144-15,1-4-32 0,0-5 0 0,-2 2 0 16,0 0 320-16,1 1 64 0,0-1 16 0,0 0 0 16,0-3 528-16,1-1 96 0,-4 1 32 0,1 0 0 0,-2 2 1120 0,2 4 240 15,-1 3 32-15,1 3 16 0,-3 6 1856 0,0 0 368 0,0 0 80 0,0 0 16 16,0 13-832-16,-1 4-176 0,1 2-16 0,1 6-16 16,-4 4-656-16,3-2-128 0,0 3-16 0,2-1-16 15,0 1-720-15,0 0-144 0,-1 0-16 0,-1 0-16 16,-3 0-432-16,3 1 0 0,2-2 0 0,-1-1-12912 15,0 2-2576-15</inkml:trace>
  <inkml:trace contextRef="#ctx0" brushRef="#br3" timeOffset="-72860.88">5167 17379 3679 0,'13'-12'160'0,"-7"6"32"0,1-2-192 0,1 0 0 0,-1 0 0 0,0 2 0 16,-2-1 4480-16,-5 7 832 0,0 0 192 0,4-2 16 0,-4 2-3344 0,0 0-656 15,0 0-144-15,0 0-32 0,0 0-144 0,0 0-48 16,-4 4 0-16,-2 4 0 0,-2 3-416 0,0 6-96 16,0 4 0-16,0 5-16 0,0 3-192 0,2 2-48 15,1 2 0-15,3-1 0 0,2 1-176 0,2-2-32 16,0-2-16-16,4-3 0 0,1-3-160 0,2-3 0 15,3-3 0-15,0-4 128 0,2-5 0 0,1 0-128 16,-1-5 192-16,2-1-64 0,-1-5 192 0,1-3 16 16,-3-3 16-16,0-5 0 0,-1-6 16 0,-2-4 0 15,-2-3 0-15,0-2 0 0,-3-2-96 0,-1-2-16 16,-1-3 0-16,-3 8 0 0,-2-3-32 0,0 0-16 16,-2 1 0-16,-2-3 0 0,1 2-208 0,-1 1 0 15,-2 1-144-15,-1-6 144 16,1 4-1952-16,0 2-288 0,2 6-64 0,0 4-16 15,3 6-944-15,-1 5-192 0</inkml:trace>
  <inkml:trace contextRef="#ctx0" brushRef="#br3" timeOffset="-72564.03">5400 17403 16751 0,'12'28'736'0,"-6"-13"160"0,1 2-704 16,1-2-192-16,1 3 0 0,4 3 0 0,0-2 1872 0,0-1 352 0,1-1 64 0,1-2 16 15,-1 0-576-15,1-2-96 0,4 0-32 0,-2-5 0 16,0-2-384-16,-2-3-64 0,0-3-32 0,-2-2 0 15,0 0-208-15,-2-3-32 0,1-3-16 0,-1-3 0 16,-1 2-352-16,-1 0-80 0,-2-1-16 0,-3-1 0 16,-2 1-128-16,1-2-32 0,-3 2 0 0,-3-1 0 0,2 1 64 0,-3-1 0 15,-1 1 0-15,-2 0 0 0,1 0 0 0,-2 3 16 16,0 0 0-16,0 3 0 0,2 2-112 0,-1 2-32 16,1 2 0-16,0 3 0 0,3 2-192 0,-1 1 176 15,2 2-176-15,2 1 160 0,2 0-160 0,0 2 0 16,2 2 0-16,1 0-176 0,2 1 176 0,3 5-208 15,2-2 80-15,2 2 128 16,2 0-832-16,1 0-64 0,0-1 0 0,3 0 0 16,0-3-2160-16,-4-4-432 0,1 0-96 0,0-5 0 15,0 0 256-15,-3 1 48 0,1-2 16 0</inkml:trace>
  <inkml:trace contextRef="#ctx0" brushRef="#br3" timeOffset="-72157.94">5931 17601 14911 0,'1'-15'656'0,"-1"15"144"0,0 0-640 0,0 0-160 0,0 0 0 0,0 0 0 16,0 0 2240-16,0 0 432 0,6 4 80 0,2 3 0 16,0 2-1056-16,0 4-224 0,1-1-32 0,0 3-16 15,0 4-96-15,0 0-32 0,1 3 0 0,-1-1 0 16,0 1-272-16,0-5-48 0,-1 4-16 0,0-3 0 16,-3-1-208-16,0-2-48 0,-1-1-16 0,0-5 0 15,-2 0-272-15,1 0-48 0,-3-9-16 0,0 6 0 16,0-6-192-16,0 0-32 0,0 0-128 0,0 0 192 15,0 0 96-15,0 0 16 0,-5-4 0 0,0-3 0 16,-1-1-512-16,1-3-112 0,0-1 0 0,0-4-16 16,0 1-288-16,1-2-48 0,-2-4-16 0,2-3 0 15,-1-2-1296-15,0-2-256 16,0-4-48-16,1-2-16 0,1-1 720 0,3 1 144 0,0-1 32 0,3 3 0 16,1 0 592-16,1 4 128 0,3 0 32 0,1 3 0 0,1 3 1168 0,0 8 256 15,-1 2 32-15,0 4 16 0,0 3 304 0,0 4 64 16,-1 5 16-16,0 0 0 0,-2 4-352 0,2 5-64 15,-4 2-16-15,0 0 0 0,-2 3 192 0,0-1 48 16,-2 2 0-16,0 2 0 0,-2 1-560 0,0-2-96 16,-1 1-32-16,-1 3 0 0,-1 0-320 0,0-1 0 15,1 0-192-15,-1-3 64 16,0-3-800-16,-1-2-160 0,1-5-16 0,1 2-16 16,-1-4-2240-16,5-8-448 0,0 0-96 0</inkml:trace>
  <inkml:trace contextRef="#ctx0" brushRef="#br3" timeOffset="-71704.78">6203 17405 15663 0,'0'0'1392'0,"9"3"-1120"0,-1-1-272 0,1 2 0 15,0 2 2016-15,0 0 352 0,-1 1 64 0,0 0 0 16,0 4-448-16,1-1-80 0,0 3-32 0,2-2 0 16,-4 2-384-16,-1 1-80 0,-4 2 0 0,1-2-16 15,-2-2-688-15,0 1-128 0,2-1-16 0,-2 2-16 16,1-2-336-16,-4-3-64 0,1-3-16 0,1-6 0 15,0 0-128-15,0 0 192 0,0 0-192 0,0 0 192 16,0 0-64-16,0 0 0 0,-5-4 0 0,1-2 0 16,1-1-128-16,1-3 0 0,-1-2 0 0,0-2 0 15,2 1-256-15,1-4-48 0,1 1 0 0,1 1 0 16,-1-1-288-16,2 2-64 0,1-1-16 0,0 1 0 16,-1 1 32-16,3 2 16 0,0 1 0 0,-1 1 0 0,-1 2 304 0,0 2 64 15,-4 5 16-15,0 0 0 0,0 0 240 0,0 0 0 16,0 0 0-16,0 0 0 0,5 9 0 0,2 2 256 15,-3-1-48-15,2 1-16 0,2 4-48 0,1-2-16 16,0-2 0-16,1 0 0 0,-1 4 96 0,1-1 16 16,3 0 0-16,3-1 0 0,-3-3 48 0,0-1 16 15,1 2 0-15,-1-1 0 0,-1-4 32 0,0-1 16 16,1-1 0-16,-2-1 0 0,1-3 160 0,-4 0 48 16,-8 0 0-16,0 0 0 0,0 0 160 0,7 0 48 15,-7 0 0-15,5-7 0 0,-1 0-256 0,-2-1-64 16,-3 0 0-16,-2 1 0 0,-1-3-272 0,1 1-176 15,-3-2 192-15,0 2-192 0,-2 1 0 0,-1 1 0 16,0-3 0-16,-2 1 0 16,1-2-1280-16,-2 0-176 0,0-1-16 0,1 1-16 15,-1-2-2032-15,2 0-384 0</inkml:trace>
  <inkml:trace contextRef="#ctx0" brushRef="#br3" timeOffset="-71517.38">6637 17120 34031 0,'0'0'1504'0,"0"0"320"0,0 0-1456 0,4 6-368 0,0 3 0 0,0 4 0 16,0 4 960-16,0 3 112 0,1 2 16 0,0 3 16 15,2 1-96-15,1 3-32 0,1-1 0 0,0 0 0 16,1 0-688-16,1-2-144 0,-2 2-16 0,1-2-128 16,-1-1 0-16,0-2 0 0,-1 2-240 0,0-2 80 15,-1-3-1616-15,-2 1-320 0,-3-2-64 0,0-3-16 16,-2-3-1168-16,0-1-240 0,-2-2-64 0</inkml:trace>
  <inkml:trace contextRef="#ctx0" brushRef="#br3" timeOffset="-71157.98">6718 17513 19919 0,'-3'-11'880'0,"3"4"192"0,-1-1-864 16,1-2-208-16,1 2 0 0,2 2 0 0,-2-2 1408 0,2 0 256 16,1 0 32-16,1 2 16 0,-1-1-880 0,3 1-192 15,0-2-16-15,4 1-16 0,-1 1-480 0,2-1-128 16,0 2 0-16,-1 1 0 0,2 1 0 0,0 2 0 15,1 1 0-15,-3 1 128 0,1 3 16 0,-2 0 16 16,0 3 0-16,-3-1 0 0,0 1 416 0,-2 2 64 0,-1 1 32 0,-1 2 0 16,-1 0 256-16,2 0 48 0,-1-1 16 0,-1-2 0 15,-2 1-384-15,0 0-80 0,2 4-16 0,0-2 0 16,2 1-288-16,1 1-64 0,3 1-16 0,0-1 0 16,0-1-144-16,1 0 0 0,0-1 0 0,0 0 0 15,2-1 192-15,-2-3 0 0,0-1 0 0,-1-1 0 16,0-2 256-16,1-1 48 0,-3-3 16 0,2-3 0 15,-1-3 112-15,-2-1 16 0,0-1 16 0,0-2 0 16,-1-3-256-16,0 0-48 0,-1 2-16 0,-1-2 0 16,-3-2-176-16,0 0-32 0,-1 2-128 0,0-4 192 15,-2 4-192-15,-1-2 0 0,-1 0 0 0,0 2 0 16,-2-2-208-16,0 0-144 0,2 2-32 0,-1 2 0 16,-1-1-1728-16,1 3-368 0,-1 1-64 0,0 0-13776 15</inkml:trace>
  <inkml:trace contextRef="#ctx0" brushRef="#br3" timeOffset="-70499.63">7124 17446 16575 0,'0'0'736'0,"5"6"160"0,1 2-720 0,-1 2-176 15,2 1 0-15,-2 1 0 0,0 1 4368 0,-1 0 848 16,0-2 160-16,0 1 48 0,-1 0-3120 0,-1 1-640 16,0-1-112-16,-1-1-16 0,0-3-512 0,-1 1-80 15,2-1-32-15,-2-8 0 0,0 0-480 0,0 0-112 16,6 1 0-16,2-2-16 15,0-3-176-15,0-2-128 0,-2-2 144 0,1-1-144 0,-1-3 0 0,1-1 0 0,-2 1 0 0,1 0 0 16,0-1 128-16,-1 0-128 0,-1-1 176 0,0 0-176 16,-2 1 128-16,2 1-128 0,-1-1 0 0,-1 4 0 15,1-3 0-15,0 4 0 0,-1 2 0 0,-2 6 0 16,0 0 0-16,0 0 0 0,0 0 0 0,0 0 0 16,0 0 0-16,4 10 0 0,0 2 0 0,0 1 0 15,0 0 0-15,0 1 0 0,0-1-192 0,1 2 192 16,0 0-656-1,2-2-48-15,-1 4 0 0,2-1 0 0,0 1-464 0,1 0-112 0,0-4 0 16,3-1-16-16,-1-3-320 0,4 0-64 0,-1-5-16 0,2 0 0 16,1 0 416-16,-2-3 64 0,0-4 32 0,-1-1 0 15,-1-6 736-15,-1 1 160 0,0 1 32 0,-3-2 0 0,-3-2 256 0,1-2 128 16,-2 0-128-16,-1 3 192 0,-2 0 304 0,0 0 48 16,-2 1 16-16,-2 3 0 0,0-1 432 0,-2 1 96 15,-1 2 0-15,-2 1 16 0,-3 2 48 0,-1 0 0 16,1 4 0-16,0 0 0 0,-2 2-288 0,1 3-48 15,2 0-16-15,1 4 0 0,2-1-432 0,2 3-96 16,3-2-16-16,1 0 0 0,0 0-256 0,2-1 128 16,2 3-128-16,3-3 0 0,-1-1 128 0,3-2-128 15,2 0 0-15,-1-2 0 0,2 0 0 0,0 1 0 16,-1-5 0-16,1 0 0 0,-1-1-176 0,-1-1 16 16,0-2 0-16,1-1 0 0,-2-1-32 0,1 0-16 15,0-2 0-15,-3 1 0 0,0-2-16 0,-1 0 0 0,0-1 0 16,-1 1 0-16,-1 1 224 0,0 0 0 0,0 2-160 15,-4 5 160-15,2-4 0 0,-2 4 0 0,0 0 0 0,0 0 0 16,0 0 0-16,0 0-144 0,0 0 144 0,0 0 0 16,0 0-240-16,0 6 64 0,-1 2 16 0,0 1 0 15,-1 2-16-15,2-1 0 0,0-1 0 0,2 0 0 16,-4 2 176-16,2-3-208 0,0 0 80 0,2-1 128 31,-2-7-1792-31,2 9-224 0,2-1-48 0,0-1-16 16,-4-7-1424-16,7 4-272 0,6-2-64 0,-13-2-5936 0</inkml:trace>
  <inkml:trace contextRef="#ctx0" brushRef="#br3" timeOffset="-70341.9">7850 17176 4607 0,'1'-24'400'0,"-1"13"-400"15,0 11 0-15,0 0 0 0,0 0 4784 0,0 0 864 16,0 0 176-16,0 0 48 0,0 9-4288 0,1 4-864 15,2 5-160-15,0 4-48 0,0 4 368 0,3 3 64 16,-1 1 16-16,1 4 0 0,2-2-576 0,3 4-96 16,-1-3-32-16,2 1 0 0,-2 0-256 0,2 1 0 15,0 3 0-15,1-4 0 16,-3-3-2304-16,-1-1-400 0</inkml:trace>
  <inkml:trace contextRef="#ctx0" brushRef="#br3" timeOffset="-70138.8">7843 17448 21183 0,'-8'-17'1888'0,"6"8"-1504"0,-2 0-384 0,3-1 0 16,1-3 4128-16,3 1 752 0,3 0 160 0,3-1 16 16,3-3-2992-16,2 2-592 0,1 2-128 0,2 2-32 15,4 1-400-15,0 2-80 0,1 3 0 0,3 2-16 16,1-2-816-16,-1 3-224 0,0 1-16 0,7 2 0 15,-4 2-1664-15,-5 3-336 0,-2-2-64 0,-7 0-10000 16,2 0-2016-16</inkml:trace>
  <inkml:trace contextRef="#ctx0" brushRef="#br3" timeOffset="-69763.55">8310 17468 17503 0,'0'0'1552'0,"0"0"-1232"15,0 0-320-15,6 6 0 0,2 1 3728 0,1-5 688 16,0 2 144-16,2-1 32 0,1-2-3648 0,1-1-736 16,0-1-208-16,1 0 0 0,2-1 576 0,1-2 0 15,0 2 16-15,-2-5 0 0,-2 1-592 0,0-1 0 16,-1-1 0-16,-3 1 0 0,-2 0 0 0,-2-1 128 16,-2 0-128-16,-2 2 0 0,-2-1 0 0,-5 1-128 0,-2-1 0 15,-3 2 0-15,-4 1 128 0,0 3-128 0,-2 1 128 0,-1 1-128 16,-3 2 448-16,1 1 80 0,2 0 32 0,1 1 0 15,3 1 208-15,2 4 32 0,3-1 16 0,1 2 0 16,3 4-240-16,2 0-32 0,2 2-16 0,2-1 0 16,2 5 304-16,2-4 48 0,4 2 16 0,0-3 0 15,2 0-96-15,2-2-16 0,1 0 0 0,3-1 0 16,1-5-192-16,4 1-32 0,3-3-16 0,10-1 0 16,-2-4-224-16,-2 0-32 0,-1-3-16 0,-1-3 0 15,-6-5-368-15,-2 1-80 0,-3-1-16 0,-6 3 0 16,0 0-2128-16,0-3-432 15,-2 0-96-15</inkml:trace>
  <inkml:trace contextRef="#ctx0" brushRef="#br3" timeOffset="-69279.09">7649 17562 27007 0,'0'0'1200'0,"0"0"240"0,-7-2-1152 0,1 2-288 0,-1-4 0 0,1 2 0 0,-1-2 1392 0,2 1 208 15,-1 1 64-15,-1-1 0 0,1 2-464 0,-1-1-96 16,1 0-16-16,-2-1 0 0,0 2-592 0,0 0-128 16,0-1-32-16,2 1 0 0,-2 0-336 0,1-1 0 15,2 2 0-15,5 0 128 16,-4-2-1744-16,4 2-352 0,0 0-64 0</inkml:trace>
  <inkml:trace contextRef="#ctx0" brushRef="#br5" timeOffset="-55287.03">3704 13279 15663 0,'0'0'1392'0,"0"0"-1120"0,0 0-272 0,0 0 0 15,0 0 2768-15,0 0 496 0,0 0 112 0,0 0 16 16,0 0-1248-16,13-13-240 0,-13 13-48 0,3-7-16 15,0 2-512-15,3-3-112 0,-2 1 0 0,1-3-16 16,1 3-240-16,1 0-32 0,1 1-16 0,-3-4 0 16,0 3-384-16,0-1-80 0,0-1 0 0,1 1-16 15,0 1-432-15,-1-1 0 0,3-1 128 0,-1-1-128 16,-2 0 0-16,0-4 0 0,3 1 0 0,0 0-176 16,-2 2-336-16,1-2-64 0,-1-2 0 0,1 0-16 15,-2 0-2480-15,2 1-480 0,-1 0-96 0</inkml:trace>
  <inkml:trace contextRef="#ctx0" brushRef="#br5" timeOffset="-55068.3">3988 12508 29599 0,'-1'-13'1312'0,"1"13"272"0,0-7-1264 0,0-1-320 15,0 0 0-15,1 1 0 0,0 1 1472 0,-1 6 256 16,0 0 32-16,0 0 16 0,0 0-768 0,0 0-160 15,0 0-16-15,6 6-16 0,-1 5-528 0,0 2-96 0,-1 1-32 0,0 4 0 16,-2 3-160-16,2 0 128 0,2 1-128 0,-1-2 128 16,0 1-352-16,0 1-80 0,0 0-16 0,2-1 0 31,-1-3-2112-31,0-2-448 0,-1-2-64 0,0-3-11232 0</inkml:trace>
  <inkml:trace contextRef="#ctx0" brushRef="#br5" timeOffset="-54880.76">4164 12297 17503 0,'0'0'1552'0,"0"0"-1232"0,-4 7-320 0,4-7 0 16,0 0 2816-16,0 0 512 0,-2 8 112 0,2 2 16 0,1 2-1680 0,3 2-336 16,0 3-64-16,2 1-16 0,-1 1-976 0,3 1-208 15,1 1-48-15,2 0 0 0,2 0-128 0,-1 0-176 16,-1 1 48-16,2-1 0 15,-1 0-640-15,-2-2-128 0,1-2-32 0,-2 0 0 16,-1 1-2176-16,1-1-432 0</inkml:trace>
  <inkml:trace contextRef="#ctx0" brushRef="#br5" timeOffset="-54693.28">4040 12619 3679 0,'0'0'160'0,"0"0"32"0,-2-4-192 0,2 4 0 16,0 0 0-16,0 0 0 0,0 0 7360 0,0 0 1440 0,0 0 288 16,5-6 48-16,4-2-6512 0,1 1-1312 0,2 1-256 0,2-1-48 15,5 1-736-15,-1-1-144 0,2 1-128 0,0 1 192 32,3-2-1424-32,1 1-288 0,0 0-48 0</inkml:trace>
  <inkml:trace contextRef="#ctx0" brushRef="#br5" timeOffset="-53863.82">2211 14198 6447 0,'0'0'272'0,"0"0"80"0,0 0-352 0,0 0 0 0,0 0 0 0,0 0 0 16,0 0 4704-16,4 26 864 0,-4-26 192 0,0 0 16 16,-1 8-3408-16,2 1-672 0,3 3-144 0,2 1-16 0,-2-1-736 0,3 1-144 15,1 0-16-15,1 1-16 0,0 0-112 0,-1 1-32 16,-3-1 0-16,0 0 0 0,-1 1-256 0,0-1-48 15,0 0-16-15,-1-1 0 0,-1-2-32 0,-1-2-128 16,1-1 192-16,-2-8-64 0,0 9 0 0,0-9-128 16,0 0 192-16,0 0-64 0,0 0-128 0,0 0 0 15,0 0-192-15,-3-10 192 32,1-4-640-32,-2-1 0 0,0-2 0 0,-1-4 0 0,-2 0-464 0,0-1-112 0,1-1 0 0,1-5-16 15,0-2 64-15,1-1 16 0,1-2 0 0,0 2 0 16,1 2 128-16,2-1 16 0,1 2 16 0,3 2 0 0,3 1 672 0,0 1 144 15,1 0 32-15,1 1 0 0,3 3 144 0,1 3 256 16,1 4-64-16,2 5-16 0,-2 0 400 0,-1 5 96 0,-2 3 16 0,-2 4 0 16,-1 4 496-16,0 4 96 0,-2-2 32 0,1 5 0 15,-3 0-144-15,-1 1-16 0,-1 1-16 0,-2 1 0 16,-2 3-592-16,1 0-112 0,-1-2-32 0,-1 0 0 16,2 0-400-16,-3 1 0 0,-1-2 0 0,-2 0 0 31,-2-1-768-31,1-1-256 0,0-3-32 0,0 0-16 15,1-4-2208-15,-1-1-448 0,-8 0-96 0,16-8-16 0</inkml:trace>
  <inkml:trace contextRef="#ctx0" brushRef="#br5" timeOffset="-53692">2456 13729 17503 0,'0'0'1552'0,"0"0"-1232"16,0 0-320-16,0 0 0 0,0 0 2544 0,5 5 448 15,-1 4 80-15,0 0 32 0,-1 0-1376 0,1 2-288 16,-2 0-48-16,2 3-16 0,-1 0-832 0,1 3-160 16,0 4-48-16,-2 1 0 0,2 3-336 0,-1 2 0 15,1 2 0-15,-2 1 0 16,0 0-512-16,2-2-192 0,-2 0-16 0,1-4-16 16,-1-3-2768-16,1-1-544 0</inkml:trace>
  <inkml:trace contextRef="#ctx0" brushRef="#br5" timeOffset="-53394.84">2683 13812 19231 0,'0'0'848'0,"0"0"176"0,0 0-816 0,0 0-208 0,0 0 0 0,0 0 0 16,0 0 1936-16,-6 0 352 0,-1 1 64 0,0 3 16 15,0 4-768-15,-1-1-160 0,0 3-32 0,0 1 0 16,-1 0-320-16,0 1-64 0,0-2 0 0,1 4-16 15,1 0-144-15,1 2-32 0,1-1 0 0,0 1 0 16,-1-4-304-16,4 1-64 0,0 0-16 0,4 0 0 16,0 0-448-16,1 0 128 0,0-2-128 0,0 1 0 15,1-1 0-15,3-1-208 0,2-1 32 0,3 0 16 16,-1-2-528-16,4-3-96 0,-2 0-32 0,0 1 0 16,0-5-1744-16,0 0-368 15,1 0-64-15,1 0-6352 0,-1 0-1264 0</inkml:trace>
  <inkml:trace contextRef="#ctx0" brushRef="#br5" timeOffset="-53098.11">2867 13963 10127 0,'0'0'448'0,"0"0"96"0,-5 2-544 0,-2 0 0 15,-1 2 0-15,-1 1 0 0,0 1 4160 0,0 0 704 16,0 3 160-16,2-2 32 0,2 1-2688 0,0 2-544 16,-2 2-96-16,2-2-32 0,1 1-992 0,3 0-208 15,1 0-48-15,3-1 0 0,0 3-288 0,1-5-160 16,0 0 160-16,-4-8-160 0,0 0 0 0,9 5 0 0,2 0 0 0,-1-2 0 15,-3-4 0-15,1-2 0 0,1-1 0 0,-1-1 0 16,-1 0 0-16,0-2 0 0,-1-2 0 0,1 0 0 16,-1 0 144-16,1-4-144 0,-3 0 128 0,0 2-128 15,-2 2 128-15,1-1-128 0,-2-3 128 0,2 5-128 16,-3 8 336-16,1-7-16 0,-1 0 0 0,0 7 0 16,0 0 144-16,0 0 32 0,0 0 0 0,0 0 0 15,0 0-352-15,0 0-144 0,0 0 128 0,7 9-128 16,-1 2 0-16,2 4 0 0,-1-2 0 0,0 1 0 15,3 3-1056 1,-1-1-192-16,0-1-32 0,1 0-9760 0,-1-2-1952 0</inkml:trace>
  <inkml:trace contextRef="#ctx0" brushRef="#br5" timeOffset="-52769.72">3189 14095 21183 0,'0'0'1888'0,"0"0"-1504"16,0 0-384-16,-1-8 0 0,-1-2 2336 0,4 1 400 16,0 1 80-16,2-1 0 0,3-2-1552 0,-1 1-320 15,1 1-64-15,-1 0-16 0,1-2-608 0,1 1-128 16,-2 1-128-16,1 1 176 0,-1 0-32 0,1 3 0 16,-1-2 0-16,-6 7 0 0,5-4 368 0,-5 4 64 15,0 0 0-15,0 0 16 0,7 4-128 0,1 3-16 16,-2-3-16-16,-1 2 0 0,-1 5-112 0,0-1-32 0,0-1 0 0,0 0 0 15,0 2-112-15,0-3-32 0,-2 1 0 0,2-1 0 16,-4-8-144-16,6 7 160 0,-1 1-160 0,1-1 160 16,1-2 240-16,-1 0 48 0,-6-5 16 0,0 0 0 15,6 7-464-15,0-1 0 0,-6-6 0 0,8 5 0 16,-2 1 0-16,1-1 128 0,-7-5-128 0,9 4 144 16,0-2-144-16,-1 0 0 0,0-1 0 0,1-4 0 31,1 1-480-31,1-2-80 0,-2-1-16 0,0-1 0 15,0 1-2800-15,0-1-560 0,-1-1-112 0</inkml:trace>
  <inkml:trace contextRef="#ctx0" brushRef="#br5" timeOffset="-52425.94">3560 13893 7359 0,'0'0'656'0,"0"0"-528"16,0 0-128-16,0 0 0 0,0 0 4768 0,0 0 928 15,0 0 176-15,0 0 32 0,0 0-3760 0,7-4-752 16,1-1-160-16,1 2-16 0,0 1-640 0,3-1-128 15,1 2-32-15,1-3 0 0,2 1-416 0,-2 3 128 16,-1 0-128-16,2-2 0 0,0 2 192 0,0-2-32 16,-2 1-16-16,-2 0 0 0,1 1 288 0,-3 0 48 15,-1 1 16-15,-2 0 0 0,-6-1 16 0,0 0 0 16,0 0 0-16,7 4 0 0,-7-4-112 0,7 3-16 16,-7-3 0-16,3 6 0 0,0 5-48 0,-2 1-16 15,-2-3 0-15,1 2 0 0,-3 4 144 0,2 0 32 16,0 1 0-16,1 0 0 0,-1-1-64 0,-2 4-16 15,-1-1 0-15,1-4 0 0,1 2-160 0,0-3-48 0,4 1 0 16,0 2 0-16,0-3-208 0,0-1 0 0,2-1 0 0,3 0 0 31,1 0-320-31,1 0-96 0,1-1-32 0,1-2 0 16,0-1-1760-16,2-2-352 0,3-4-80 0,-2-2-8720 0,1-3-1744 0</inkml:trace>
  <inkml:trace contextRef="#ctx0" brushRef="#br5" timeOffset="-52128.94">4049 13933 14735 0,'0'0'1312'0,"-5"-2"-1056"0,-3-2-256 0,0 1 0 16,1 1 2880-16,-1 0 512 0,0 1 96 0,0 1 32 16,0 1-1600-16,1 3-320 0,0 3-64 0,2 1-16 15,1 1-528-15,1 0-96 0,1 4-32 0,0 1 0 16,2 2-480-16,3 0-80 0,1-1-32 0,2 2 0 0,2-1-272 0,1-2 160 16,2-1-160-16,-1-1 128 0,2 0-128 0,2-2 0 15,2-1 144-15,1-2-144 0,0-1 208 0,0-2-16 16,0-1-16-16,0-1 0 0,0-4 224 0,1-1 48 15,-1-1 16-15,0-4 0 0,-2-2 80 0,1-2 16 16,-3-1 0-16,-1 0 0 0,-3-5-96 0,1 0-16 16,0-2 0-16,-4 1 0 0,-2 0-160 0,-3 0-32 15,-3 2-16-15,-5-1 0 0,-1 3 208 0,-2 1 64 16,-3 1 0-16,-1 0 0 0,-3 0 192 0,-3 1 32 16,-2 0 16-16,2 2 0 0,1 1-432 0,-1-2-96 15,1 2-16-15,2 1 0 0,1 3-208 0,2 1-256 16,-1 4 48-16,2 0 16 15,-1 4-1984-15,2 3-384 0,2 3-64 0</inkml:trace>
  <inkml:trace contextRef="#ctx0" brushRef="#br5" timeOffset="-51031.3">10332 10898 5519 0,'0'0'240'0,"0"0"64"0,-20 4-304 0,20-4 0 0,0 0 0 0,-1 8 0 16,0-1 4096-16,-1 0 768 0,2 1 160 0,2 3 32 15,2 3-3072-15,1 2-624 0,3-1-112 0,0 2-32 16,1 2-464-16,0 1-112 0,-1-1 0 0,-1 1-16 16,0 1-96-16,0-1-16 0,-1-1 0 0,-1 0 0 15,0-4-64-15,-1 1 0 0,0-2-16 0,-1-1 0 16,-1-1-224-16,1-4-32 0,-2 0-16 0,-1-8 0 15,0 0-16-15,0 0 0 0,0 0 0 0,0 0 0 16,0 0-16-16,-5 0 0 0,-1-2 0 0,-1-7 0 0,1 0-128 0,-2-3-272 16,-1-1 64-16,1-5 16 15,-1 0-608-15,1-6-112 0,0-2-32 0,2-2 0 16,-1-4-160-16,1-1-48 16,0 0 0-16,4 2 0 0,0 1 640 0,2 2 112 0,2 1 16 0,0 2 16 0,1 3 608 0,3 2 112 15,5 2 32-15,-1 1 0 0,-1 3 400 0,1 2 96 16,-1 4 16-16,0 2 0 0,0 6 48 0,0 0 16 15,-1 4 0-15,1 2 0 0,0 3-192 0,-2 2-48 16,-2 2 0-16,-1-1 0 0,0 1-224 0,-2 1-48 16,1 0-16-16,0 1 0 0,-2 3-256 0,-1-4-48 15,-1 2-128-15,-2-1 192 0,0 4-192 0,1-2-240 16,-4 0 48-16,1 1 16 16,0-5-2064-16,1-1-432 0,0-5-80 0,4-7-11248 0</inkml:trace>
  <inkml:trace contextRef="#ctx0" brushRef="#br5" timeOffset="-50857.58">10573 10373 23951 0,'0'0'2128'0,"0"0"-1696"0,0 0-432 0,0 0 0 31,0 0 1488-31,0 0 224 0,1 12 32 0,1-2 16 16,-1 2-480-16,2 4-80 0,1 4-32 0,-1 4 0 0,-3 1-784 0,3 2-144 15,2 4-48-15,-2-1 0 0,0 2-192 0,0 0-256 16,3 1 48-16,-2-1 16 16,-2 1-1936-16,2-3-384 0,0 0-80 0,1-5-10144 15</inkml:trace>
  <inkml:trace contextRef="#ctx0" brushRef="#br5" timeOffset="-50591.77">10803 10580 4607 0,'2'-15'192'0,"-2"15"64"0,0 0-256 0,3-6 0 0,-2-1 0 16,0 0 0-16,-1 7 5168 0,0-6 976 0,0 6 208 0,0 0 48 15,0 0-3600-15,0 0-720 0,0 0-144 0,0 0-16 16,-7 1-576-16,-1 3-128 0,-1-2 0 0,0 5-16 16,-2 2-272-16,1 3-48 0,-2-2-16 0,2 5 0 15,0-2-288-15,3 1-48 0,-1 3-16 0,1 0 0 16,2-4-512-16,2 17 0 0,5-17 0 15,0 0 0-15,2 0-224 0,3 1 16 0,-1-1 0 32,2-2-1344-32,1-1-272 0,3-1-48 0,1-2-16 15,0-1-1584-15,0-3-320 0,0 1-64 0</inkml:trace>
  <inkml:trace contextRef="#ctx0" brushRef="#br5" timeOffset="-50294.86">10977 10672 911 0,'0'0'0'0,"0"0"0"0,-5 0 0 0,-1 2 0 0,-2 1 5200 0,0 1 960 15,0 1 192-15,0 1 48 0,-2 5-3472 0,1-2-688 16,1 1-144-16,0 3-32 0,0-1-1040 0,2 0-224 16,1-2-32-16,1 3-16 0,1-2-400 0,2-1-80 15,-1-1-16-15,2 0 0 0,0-1-256 0,2 0 0 16,0-1 0-16,-2-7 0 0,0 0 176 0,8 5-176 16,0-1 160-16,1-2-160 0,0 0 0 0,0-2 0 15,0-2-128-15,1 0 128 0,-3-2 0 0,1-3 0 16,0 2 0-16,0-1 144 0,0 0-144 0,0 0 0 15,-3-1 0-15,0 1 0 0,0-3 0 0,-1 2 0 16,-1 1 144-16,-3 6-144 0,4-8 240 0,-2 3-32 16,-2 5 0-16,0 0 0 0,0 0 48 0,0 0 16 15,0 0 0-15,0 0 0 0,0 0-272 0,0 0 128 0,2 7-128 0,-1 1 0 16,0 0 0-16,0 0 0 0,-1-8 0 0,2 8 0 31,0 1-1472-31,2-3-240 0,-1 2-48 0,-1 0-8192 0,1 1-1632 0</inkml:trace>
  <inkml:trace contextRef="#ctx0" brushRef="#br5" timeOffset="-50123.07">11138 10767 10127 0,'0'0'448'0,"0"0"96"0,0-7-544 0,0 7 0 0,0 0 0 0,0 0 0 16,0 0 4336-16,0 0 752 0,0 0 160 0,0 0 16 15,0 0-3440-15,0 0-688 0,0 0-144 0,1 11-32 16,-1-2-640-16,0 2-144 0,1 4-32 0,-1 2 0 15,0 2-144-15,0 1 0 0,2-1 0 0,-1 1 0 16,3-2-800-16,-2 0-96 0,1-1 0 16,0 0-12864-16</inkml:trace>
  <inkml:trace contextRef="#ctx0" brushRef="#br5" timeOffset="-49934.29">11290 10699 24351 0,'0'0'1088'0,"0"0"208"0,-1-5-1040 0,1 5-256 16,0 0 0-16,0 0 0 0,0 0 1312 0,0 0 208 16,0 0 32-16,4 10 16 0,1 1-544 0,0 2-96 15,2 5-32-15,1 0 0 0,-2 2-704 0,1 2-192 16,-1 1 0-16,-1 1 0 0,1-1 0 0,0 2-192 0,1 0 0 0,-1-2 16 31,1-1-1760-31,-2 1-368 0,-1-3-64 0,-2-3 0 0</inkml:trace>
  <inkml:trace contextRef="#ctx0" brushRef="#br5" timeOffset="-49746.83">11215 10921 21183 0,'-11'-3'1888'0,"11"3"-1504"0,0 0-384 0,0 0 0 15,0 0 2624-15,0 0 464 0,0 0 96 0,0 0 16 16,7-4-1536-16,2 0-320 0,3-1-48 0,1 1-16 0,1 1-960 0,0 1-192 15,1-2-128-15,-1 0 160 16,0 1-1056-16,-1 1-224 0,-1-1-32 0,1-1-9296 16,0 3-1856-16</inkml:trace>
  <inkml:trace contextRef="#ctx0" brushRef="#br5" timeOffset="-49528.1">11550 10678 31327 0,'0'0'1392'0,"0"0"272"0,0 0-1328 0,0 0-336 0,0 0 0 0,0 0 0 15,0 0 1856-15,0 0 320 16,9-3 48-16,2 1 16 0,3 1-1648 0,-1-1-320 0,1 0-64 16,0 0-16-1,3 2-3168-15,-1 0-640 0</inkml:trace>
  <inkml:trace contextRef="#ctx0" brushRef="#br5" timeOffset="-49371.86">11597 10776 40079 0,'0'0'1776'0,"0"0"368"0,0 0-1712 0,0 0-432 0,0 0 0 0,0 0 0 16,0 0 976-16,7 6 112 0,3-3 32 0,3 0 0 0,2-1-672 0,2-1-144 15,1-1-32-15,3-2 0 16,0-1-1536-16,1 1-304 0,-1 0-64 0,-1 0-16768 16</inkml:trace>
  <inkml:trace contextRef="#ctx0" brushRef="#br5" timeOffset="-44424.77">12108 10561 25503 0,'-2'-4'1136'0,"13"-25"224"0,-9 23-1088 0,1-2-272 0,0 1 0 0,2-2 0 15,0 1 1296-15,2 2 208 0,0-2 32 0,2 0 16 16,1-1-16-16,0 2-16 0,0 2 0 0,2 1 0 16,0 2-816-16,2 0-176 0,3 2-16 0,-2 0-16 15,-2 0-112-15,-2 2-32 0,2 0 0 0,-2 2 0 16,-3-1-160-16,-2 1-48 0,-1 1 0 0,-1 2 0 16,0 2-144-16,-4 0 128 0,-1 1-128 0,-2-1 128 15,-1 3-128-15,0-2 0 0,-3 2 0 0,0-3 0 16,1 2 0-16,-2-3 0 0,-1 1 0 0,-1 0-176 15,1-1 32-15,0 0 0 0,0-2 0 0,3 1 0 16,0-2-112-16,6-5 0 0,-4 6-16 0,4-6 0 16,0 0-48-16,4 7 0 0,-4-7 0 0,11 6 0 0,2 1 112 0,2-2 16 15,1 0 0-15,1-2 0 0,1 1 192 0,1 0 0 16,-2 0-160-16,-1 0 160 0,0-1 0 0,0 3 192 16,-1-2-32-16,-3 1 0 0,-1 1 320 0,-4 2 64 15,0 0 16-15,-2 1 0 0,-2-2 144 0,-2 4 48 16,-2-2 0-16,-1 3 0 15,-3 4-208-15,-1-4-32 0,-3 1-16 0,-3 1 0 0,-1 2-304 0,-4-1-64 16,-1 1-128-16,-1-2 192 0,1 2-384 0,0-2-96 16,0-2-16-16,1-2 0 15,0-1-1696-15,2-2-352 0,4-2-64 0,2-2-14272 0</inkml:trace>
  <inkml:trace contextRef="#ctx0" brushRef="#br5" timeOffset="-44034.19">12743 10421 29375 0,'-12'-6'640'0,"5"2"144"0,-2 2 32 0,-1 1 0 0,-2 0-656 0,-1 1-160 0,-1 0 0 0,-2 1 0 16,3-1 1248-16,0 1 224 0,1 1 32 0,2 2 16 16,1 2-944-16,2 1-192 0,3-1-48 0,2 1 0 15,0 2-336-15,4 0 0 0,0 0-192 0,3 4 64 16,2 3 128-16,1 1-192 0,0 0 192 0,2 2-192 15,2 1 192-15,1 1 0 0,1 0 128 0,0-1-128 0,1 3 512 0,-1-1 48 16,0 1 0-16,1 1 0 0,-1-1 112 0,-1 1 32 16,-1-2 0-16,-2 1 0 0,-1-2-96 0,-1 0-16 15,-1 0 0-15,-5-2 0 0,0 1-80 0,-4-2 0 16,-1 0-16-16,0-1 0 0,-2 2-176 0,-3-1-48 16,-1-4 0-16,-2 1 0 0,1-5-112 0,-1 0-32 15,0-3 0-15,0-1 0 0,2 0 16 0,0-4 0 16,-1 1 0-16,0-6 0 0,3-1 128 0,0-2 32 15,2-3 0-15,1-3 0 0,0-4-304 0,1-1 0 16,1-6 0-16,1-1 0 0,1-2 336 0,1-4 64 16,3-1 16-16,1 0 0 0,2 1-48 0,-1-3-16 15,-2 1 0-15,1 2 0 0,2 2-192 0,-1 2-32 16,-1 1-128-16,1 3 192 0,-2 1-192 0,-2 1 0 16,2 1 0-16,-1 1 0 15,-2 1-928-15,2 0-176 0,0 2-48 0,3-1-12992 0,-4 0-2624 0</inkml:trace>
  <inkml:trace contextRef="#ctx0" brushRef="#br4" timeOffset="-24520.47">11567 13235 32303 0,'-3'-4'1424'0,"3"4"304"0,0 0-1376 0,-3-13-352 0,3 13 0 0,0 0 0 0,0 0 1408 0,0 0 192 16,0 0 64-16,0 0 0 0,0 0-592 0,0 0-112 15,7 7-32-15,-1 8 0 0,2 4-576 0,0 7-112 16,0 4-32-16,-2 6 0 0,1 1-80 0,-1 4 0 16,1 1-128-16,-1 1 192 0,1-4-192 0,1 1 128 15,-3-2-128-15,0-3 0 16,0-2-528-16,1-3-208 0,-1-4-32 0,1-3-16 15,2-3-2432-15,-3-5-496 0,1-3-80 0</inkml:trace>
  <inkml:trace contextRef="#ctx0" brushRef="#br4" timeOffset="-24317.36">11843 13081 25791 0,'0'0'2304'0,"0"0"-1856"0,0 0-448 0,0 0 0 16,0 0 1728-16,0 0 240 0,0 0 48 0,3 12 16 15,-1 1-816-15,2 5-144 0,1 4-48 0,2 5 0 16,-1 3-640-16,2 3-144 0,0 1-32 0,1 2 0 16,0 3-208-16,0 3 0 0,0 0 0 0,-1 2-160 31,0-1-480-31,0-1-80 0,-2 0-32 0,1-6 0 16,-2 1-1552-16,-1-6-304 0,0-2-64 0</inkml:trace>
  <inkml:trace contextRef="#ctx0" brushRef="#br4" timeOffset="-24129.8">11748 13516 8287 0,'-8'-13'736'0,"4"8"-592"16,0 0-144-16,2 0 0 0,2 5 7232 0,0-7 1408 16,2 1 272-16,3 2 64 0,2-4-6112 0,2 3-1232 15,4 1-240-15,1-2-48 0,3 0-672 0,3-1-128 16,1 1-32-16,1-3 0 0,1 0-512 0,3-4 0 15,2 0 0-15,2-2-14064 16,-1 2-2688-16</inkml:trace>
  <inkml:trace contextRef="#ctx0" brushRef="#br4" timeOffset="-23270.5">12633 13424 17503 0,'0'0'768'0,"0"0"176"0,0 0-752 0,0 0-192 0,0 0 0 0,0 0 0 16,-6-3 3568-16,6 3 672 0,0 0 144 0,0 0 32 16,3-6-2288-16,4-1-448 0,2 3-80 0,4-5-32 15,3 0-576-15,3-2-112 0,5 0-32 0,2-1 0 16,3 0-144-16,3-1-16 0,2 0-16 0,0 0 0 16,0-3-224-16,1 2-64 0,2-2 0 0,-1 1 0 15,2-1-208-15,0 1-48 0,1-2-128 0,0 0 192 16,0-2-192-16,-1 4 0 0,0-2 0 0,-2 1 0 15,1 1 128-15,-5-1-128 0,-3 0 0 0,-3 2 144 16,-4 1-144-16,-4-1 0 0,-2 0 0 0,-2 3 128 0,-2 2-128 16,-2-1 0-16,0 4 144 0,-5-1-144 0,-1 0 128 0,0 0-128 15,0 2 160-15,-4 5-160 0,1-7 192 0,-1 3-64 16,0-2-128-16,0 6 192 0,0-7-192 0,0 7 0 16,0 0 0-16,0 0 0 0,1-6 0 0,-1 6 0 15,4-5 0-15,1 2 0 0,2 2 0 0,2 1 0 16,1 2 0-16,5 2 0 0,0 2 0 0,4 0 0 15,5 1 0-15,4 3 0 0,2-1 0 0,2 2 128 16,4 0-128-16,4 2 0 0,4 0 256 0,-1 0 16 16,0 0 0-16,-1 3 0 0,-2-2 112 0,2 3 0 15,0 0 16-15,0 0 0 0,-2-2-176 0,0-1-32 16,0-1-16-16,-1 0 0 0,-2-4-176 0,1 2 128 16,0-2-128-16,-4-1 128 15,-1-2-704-15,-5 1-160 0,0-4-32 0,-5 1 0 16,-1-1-1792-16,-2-2-352 0,-3 1-80 0</inkml:trace>
  <inkml:trace contextRef="#ctx0" brushRef="#br4" timeOffset="-22832.8">13423 12442 29535 0,'-9'-9'1312'0,"9"9"272"0,0 0-1264 0,0 0-320 16,-1-9 0-16,-1 2 0 0,2 7 1632 0,0 0 272 15,0 0 48-15,0 0 16 0,0 0-752 0,7 9-128 0,1 4-48 0,-3 4 0 16,0 4-656-16,-1 5-144 0,0 4-32 0,0 3 0 15,0 3-208-15,0 2 176 0,1 0-176 0,-1 1 160 16,-2 0-160-16,1 0 0 0,0-4 0 0,-1-1 0 31,1-1-592-31,-2-3-112 0,0-7 0 0,2 0-16 16,0-3-2032-16,2-4-384 0,-1-5-96 0</inkml:trace>
  <inkml:trace contextRef="#ctx0" brushRef="#br4" timeOffset="-22614.08">13641 12327 31039 0,'0'0'1376'0,"0"0"288"0,0 0-1344 0,0 0-320 0,0 0 0 0,0 0 0 0,0 0 1248 0,4 11 176 16,-2 2 48-16,1 5 0 0,1 3-192 0,0 4-16 16,0 2-16-16,1 4 0 0,-3 4-768 0,1 2-160 15,0 3-16-15,-2-3-16 0,0-1-288 0,2 1 0 16,1-1-176-16,1-2 176 15,-1-2-1472-15,-1-5-176 0,-1-4-32 0,1-3-16 16,-1-3-1696-16,0-7-320 0,-2-10-80 0,0 0-16 0</inkml:trace>
  <inkml:trace contextRef="#ctx0" brushRef="#br4" timeOffset="-22270.37">13450 11742 18431 0,'-13'-12'816'0,"7"10"160"0,-3 2-784 0,-2 2-192 0,0 2 0 0,0 4 0 15,-1 4 2112-15,3 2 384 0,1 5 80 0,2 6 16 16,1 3-1408-16,2 2-288 0,3 2-48 0,3 2-16 16,1-3-656-16,3 1-176 0,3-2 0 0,3-2 0 15,2 0 0-15,4-5 0 0,0-2 144 0,2-4-144 16,-1-3 448-16,-1-3 0 0,-2-5 16 0,3-2 0 15,-2-4 736-15,0-4 144 0,-1-1 16 0,-1-3 16 16,-3-3-32-16,-2-3 0 0,-1-1 0 0,-4-3 0 16,-1-2-336-16,-1-1-80 0,-2-2-16 0,-2-2 0 0,-2 0-320 0,0 0-64 15,-2 2-16-15,-3 1 0 0,-2 2-256 0,-1 1-48 16,-2-5-16-16,0 5 0 0,0-1-192 0,1 3 0 16,-1 1 0-16,2 3-160 15,-1 3-1680-15,2 6-336 0,9 4-64 0,-7 1-16832 16</inkml:trace>
  <inkml:trace contextRef="#ctx0" brushRef="#br4" timeOffset="-21660.73">14898 13066 11055 0,'0'0'976'0,"0"0"-784"0,0 0-192 0,0 0 0 0,0 0 3056 0,0 0 560 15,0 0 112-15,-2-5 32 0,2 5-2304 0,-1-5-464 16,1 5-96-16,0 0 0 0,0-9-416 0,0 9-80 16,1-7-16-16,-1 7 0 0,0 0 64 0,0 0 0 15,0 0 0-15,0 0 0 0,0 0 192 0,0 0 64 16,0 0 0-16,0 0 0 0,0 0-224 0,0 0-32 15,0 0-16-15,0 0 0 0,0 0-288 0,0 0-144 16,0 0 160-16,0 0-160 0,-6 3 0 0,6-3 128 16,0 0-128-16,0 0 0 0,-7-5 0 0,7 5 0 15,-4-5 0-15,4 5 0 0,-1-7 0 0,1 7 0 16,0 0 0-16,0 0 0 0,0 0-192 0,3-5 32 16,1 0 0-16,-4 5 0 0,0 0 160 0,0 0 256 15,0 0-64-15,0 0-16 0,7 4 272 0,-7-4 48 0,0 0 16 0,7 0 0 16,-7 0 128-16,6 1 48 0,-6-1 0 0,0 0 0 15,0 0-48-15,0 0-16 0,0 0 0 0,0 0 0 16,0 0 16-16,0 0 0 0,0 0 0 0,0 0 0 16,0 0-192-16,-2-4-16 0,-2 0-16 0,0-3 0 15,0 2-256-15,0 0-160 0,0-1 192 0,4 6-192 16,-5-4 0-16,1 1 0 0,4 3 0 0,0 0 0 31,0 0-1104-31,0 0-176 0,0 0-48 0,0 0 0 16,0 0-2192-16,0 0-448 0</inkml:trace>
  <inkml:trace contextRef="#ctx0" brushRef="#br4" timeOffset="-21222.52">14835 13537 1839 0,'0'0'160'0,"0"0"-160"15,0 0 0-15,0 0 0 0,-5-1 4032 0,0-2 784 16,-1-1 160-16,2 2 16 0,1-4-2464 0,0 1-496 16,2-1-112-16,1 0 0 0,0 6-640 0,1-7-112 15,0-2-16-15,3 1-16 0,0-1-208 0,1 2-32 16,0 2-16-16,1 1 0 0,-6 4 0 0,6-4 0 16,1 1 0-16,-1 2 0 0,-6 1-112 0,8-2 0 15,-1 4-16-15,-7-2 0 0,0 0-160 0,6 3-16 16,1 2-16-16,-2 0 0 0,-5-5-240 0,4 7-64 0,-2 1 0 15,0-2 0-15,-2-6-80 0,-2 9-32 0,1-2 0 0,-2-1 0 16,3-6-144-16,-5 7 128 0,0-1-128 0,0 1 128 16,-2-2-128-16,7-5 0 15,-6 4 0-15,-1-2 128 0,1-2-128 0,1-1 0 0,-2 0-192 0,2-2 192 16,0 1-304-16,1-4 64 0,0 1 16 0,0 0 0 16,1 0 64-16,3 5 16 0,0 0 0 0,0-7 0 15,2-2 144-15,0 3 0 0,3 2-144 0,1 1 144 16,-3-3 0-16,1-1 0 0,-4 7 0 0,7-4 0 15,1 0 0-15,-2 2 0 0,-6 2 0 0,0 0 0 16,8 0 0-16,-8 0 0 0,9 2-176 0,0 2 176 16,-1-1-1952-16,0-1-304 0,-8-2-64 0,9 3-13856 15</inkml:trace>
  <inkml:trace contextRef="#ctx0" brushRef="#br4" timeOffset="-21003.68">15282 13272 28559 0,'0'0'2544'0,"0"0"-2032"16,0 0-512-16,0 0 0 0,8 0 2128 0,0 0 336 0,0-1 64 16,1 0 16-16,0 0-1344 0,1-1-272 0,2 0-48 0,1 0-16 15,0 1-416-15,0 0-64 0,0-1-32 0,0 2 0 16,2 0-352-16,-1 0-256 0,0 0 32 0,1 0 16 31,0-1-1888-31,0 0-368 0,-2-1-80 0,-2 1-13264 0</inkml:trace>
  <inkml:trace contextRef="#ctx0" brushRef="#br4" timeOffset="-20533.71">15587 13020 1839 0,'-15'-11'160'0,"5"8"-160"0,-1-3 0 0,-2 1 0 0,-3-3 6304 16,-2 1 1232-16,0 1 240 0,-1 2 48 0,2-3-4496 0,-1 4-896 15,-3-1-176-15,3 2-32 0,0 1-816 0,-1 1-144 16,0 3-48-16,1 4 0 0,-1 0-880 0,1 3-176 16,0 3-32-16,1 2-128 0,0 0 128 0,1 5-128 15,1-2 0 1,2 4 0-16,1 1 0 0,3 0 0 0,1 2 0 0,0 1 0 0,4 0 160 0,3 0-160 15,2 0 128-15,3 0-128 0,3 2 176 0,2-2-48 16,1-2-128-16,5 0 192 0,2-3-192 0,1 0 0 16,-1-2 128-16,2-2-128 0,3-3 0 0,2-1 0 15,-1-1 0-15,1-1 0 0,1-5 0 0,1-2 0 16,0 0 0-16,2-3 0 0,2-2 0 0,0 0 0 0,-1-5 0 0,-1 1 0 16,-4-3 0-16,1-1 0 0,-3 0 0 0,-1-4 0 15,-1-4 0-15,-3 0 0 0,-3-1 0 0,-1-2 144 16,-3 1-16-16,1-2-128 0,-2-1 192 0,-1 0-64 15,0-2 160-15,-5 2 32 0,0 0 0 0,-4 0 0 16,-4 0 112-16,-1-2 16 0,0 5 16 0,-2-4 0 16,-2 4-112-16,-3 1-32 0,-2-1 0 0,0 1 0 15,-5-2-320-15,-1 2-192 0,0 1 32 0,-1 3 0 16,0 2-1312-16,0 3-256 16,-2 3-48-16,1 0-17568 0</inkml:trace>
  <inkml:trace contextRef="#ctx0" brushRef="#br4" timeOffset="-18060.41">17380 13160 21183 0,'0'0'1888'0,"0"0"-1504"0,0 0-384 0,0 0 0 16,0 0 1168-16,0 0 176 0,0-1 16 0,10 2 16 15,1 1 96-15,2-1 32 0,1 2 0 0,3-3 0 16,1 2-336-16,3 2-64 0,1-3-16 0,2 5 0 16,-1-4-240-16,3 1-48 0,2-2-16 0,2 0 0 15,1 1 16-15,2-1 0 0,-1 0 0 0,1 2 0 16,-2-3-160-16,2-1-16 0,-1 1-16 0,1 0 0 15,-2-2-304-15,2 1-64 0,-1-2-16 0,1 1 0 16,-2-2-16-16,3-1 0 0,0 2 0 0,0-2 0 16,0 1 0-16,0 1 0 0,0 2 0 0,-2-2 0 15,-2 2 48-15,1 1 0 0,2 0 0 0,0 0 0 16,-5 1-16-16,1 2 0 0,1 0 0 0,0-2 0 16,1 2-240-16,1-3 0 0,-2 0-192 0,1 0 192 0,0 0 0 0,0-3 0 15,3 0 192-15,-2 2-48 0,-2 1 48 0,-2-4 16 16,2 0 0-16,-1 2 0 0,0-2 32 0,-2 0 0 15,-2 0 0-15,-2 3 0 0,1-3-80 0,-1 1-16 16,1-1 0-16,0 3 0 0,0 1-144 0,1 0 192 16,-1 0-192-16,0 0 192 0,-1 0-192 0,2 0 128 15,1 0-128-15,-1 1 128 0,1-1-128 0,-1-1 192 16,1 0-192-16,-3 1 192 0,-1-3-48 0,2 0 0 16,-3 1 0-16,0 0 0 0,0 1 0 0,-1 0 0 15,1-1 0-15,0 1 0 0,0 0-144 0,0 0 160 16,-2-1-160-16,1 1 160 0,1 0-160 0,-2 1 128 15,2-2-128-15,-1 1 128 0,-1 1-128 0,0-3 0 0,0 2 144 16,1 1-144-16,-1 0 128 0,2 0-128 0,-1-1 128 0,-2 0-128 16,0 1 0-16,-1 0 0 0,1 0 0 0,-2 0 128 15,0-3-128-15,-2 6 0 0,2-3 0 0,-2 1 128 16,-1 0-128-16,1 0 0 0,3 2 0 0,-2-3 0 16,-2 1 0-16,0 1 0 0,-2-2 0 0,2 0 128 15,1 0-128-15,-1 0 0 0,0-2 0 0,0 1 0 16,0 1 0-16,0-3 0 0,-2 2 0 0,1 1 128 15,0 0-128-15,1 0 0 0,0-1 0 0,-1 0 0 16,-2 1 0-16,1-4 0 0,-2 1 0 0,-1-2 0 16,1 1 0-16,-3 0 0 0,1-3 0 0,-2 1 0 15,-1-1 0-15,-3 0 0 0,-1-3 0 0,-1 0-128 16,0-2 128-16,-5 1-208 0,-2-2 80 0,-3-1 128 16,-5 1-176-16,-1 0 176 0,-2-2-128 0,-2 2 128 0,-3-2 0 0,2 2 0 15,0 3 0-15,1-2 0 0,0 2 0 0,2 2 0 16,0 3 0-16,2 1 0 0,2 0 0 0,2 3 0 15,2 1 0-15,4 0 0 0,0 1-144 0,7-1 144 16,0 0-160-16,0 0 160 0,5 6-256 0,4 1 64 16,3-1 0-16,1 1 0 0,4 2 32 0,3 0 16 15,-1 0 0-15,3 2 0 0,2-1-96 0,-1 2-16 16,2 1 0-16,-3-3 0 0,0 1-16 0,-2 1-16 16,-2-1 0-16,-1 2 0 0,-3 0 288 0,-2 0 0 15,-4 0 0-15,-1 0 0 0,-5 1 0 0,-2 0 176 16,-1 2-48-16,-3-1-128 0,-3 2 512 0,-2 1-16 15,-2-1 0-15,0 2 0 0,-1 0-48 0,1-1 0 16,-2-1 0-16,1 2 0 0,1-1-272 0,1 1-176 0,0 1 192 0,2-1-192 31,1 1-352-31,2 0-176 0,0-5-48 0,2 2 0 16,2 1-1968-16,1 2-400 0,0 0-64 0</inkml:trace>
  <inkml:trace contextRef="#ctx0" brushRef="#br4" timeOffset="-17294.85">14855 14238 25791 0,'0'0'1152'0,"0"0"224"0,0 0-1104 0,0 0-272 16,0 0 0-16,0 0 0 0,0 0 1152 0,0 0 192 15,0 0 16-15,2 7 16 0,1 1 32 0,-1 1 0 16,1 3 0-16,1 1 0 0,-1 2-416 0,-2 1-80 16,0 2-16-16,0 2 0 0,1 1-192 0,2 1-64 15,-3 0 0-15,2-1 0 0,-1-2-64 0,2 1 0 16,3-2-16-16,-2 0 0 0,1-3-192 0,2 0-48 15,3-1 0-15,-2-3 0 0,0-2-112 0,1 0-16 16,3-2-16-16,0-3 0 0,2-1-176 0,0-2 192 16,-2-1-192-16,2-3 192 0,0-1-192 0,2 0 0 15,-2 0 144-15,0-1-144 0,0 0-256 0,0 0-112 16,1 1-16-16,1 0-16 16,1 0-3168-16,-1 0-624 0</inkml:trace>
  <inkml:trace contextRef="#ctx0" brushRef="#br4" timeOffset="-17201.12">15336 14485 10127 0,'0'0'896'0,"-6"6"-704"0,1 1-192 0,1 1 0 15,-2-3 4592-15,2 1 880 0,1 1 176 0,3-7 48 16,0 0-4624-16,3 8-928 0,-1 1-144 0,-2-9-9040 16,0 0-1776-16</inkml:trace>
  <inkml:trace contextRef="#ctx0" brushRef="#br4" timeOffset="-17091.77">15278 14282 19455 0,'-11'-15'864'0,"7"10"176"0,-2-2-832 0,2 0-208 0,1-3 0 0,-1 3 0 0,0-1 400 0,4 1 48 15,0 7 0-15,0 0-6496 16,0 0-1296-16</inkml:trace>
  <inkml:trace contextRef="#ctx0" brushRef="#br4" timeOffset="-16873.13">15602 14091 23039 0,'0'0'2048'0,"0"0"-1648"16,0 0-400-16,0 0 0 0,0 0 2864 0,0 0 480 16,0 0 112-16,2 7 0 0,1 2-1840 0,1 4-368 0,1 0-80 0,0 4-16 15,2-2-768-15,-1 4-144 0,1 0-48 0,-1 3 0 16,1 2-192-16,-1 1-128 0,-1-2 128 0,1 2-208 31,-1 0-1504-31,0-2-288 0,0-1-64 0,-1-2-8528 0,0-1-1696 0</inkml:trace>
  <inkml:trace contextRef="#ctx0" brushRef="#br4" timeOffset="-16701.14">15534 14298 9215 0,'-12'-9'400'0,"12"9"96"0,-8-2-496 0,8 2 0 0,0 0 0 0,0 0 0 16,0 0 5872-16,0 0 1072 0,0 0 224 0,8-3 32 0,2 2-5152 0,2 0-1024 16,3-1-192-16,0 1-64 0,2 0-592 0,0-2-176 15,-1 0 0-15,-1 1 0 0,1-2-240 0,0-1-112 16,-2-1-32-16,0 3 0 16,1-1-2464-16,-1 0-496 0,-1 0-112 0</inkml:trace>
  <inkml:trace contextRef="#ctx0" brushRef="#br4" timeOffset="-16326.22">15800 13980 911 0,'-13'-1'0'0,"5"0"0"0,-4-1 0 0,-1 1 0 0,-1 4 6320 0,-3-1 1168 16,-3 2 256-16,-1-1 32 0,-2 2-4640 0,1 4-944 0,-2 2-176 0,2 0-32 15,3 0-976-15,-1 1-192 0,2 1-48 0,1 2 0 16,4 1-512-16,1 1-96 0,3-2-32 0,2 4 0 15,4 3-128-15,3 1 0 0,1 1 144 0,4 2-144 16,3-1 0-16,2-1 0 0,2 0 0 0,4-1 0 16,3 0 0-16,2-5 0 0,0-3 0 0,1-2-128 15,0-2 128-15,2-3 0 0,-1-3 0 0,2-4 0 16,0 1 0-16,-2-4 0 0,1-3 0 0,-2-2 0 16,0-2 0-16,-1-1 0 0,-2-2 0 0,0 0 0 15,-4-1 0-15,0 0 0 0,-4-2 160 0,-1 0-160 16,-4-2 224-16,-1 3-48 0,-2 2-16 0,-2-1 0 15,-1-2 32-15,0 0 16 0,0 2 0 0,-4 0 0 16,-2 0-80-16,-1 0 0 0,-1 1-128 0,-1-1 192 0,-2-1-192 0,-3-2-160 16,-2 1 32-16,0-1 0 15,-1 2-640-15,0-2-112 0,0 3-16 0,1 5-16320 16</inkml:trace>
  <inkml:trace contextRef="#ctx0" brushRef="#br4" timeOffset="-1195.22">17337 12154 11967 0,'0'0'528'0,"-8"-1"112"0,-1-1-512 0,0 2-128 16,0-4 0-16,1 2 0 0,0-2 2688 0,1 1 512 15,4-3 112-15,-1 0 16 0,0-1-1744 0,1-1-352 16,2 0-64-16,1-1-16 0,1 0-480 0,2 0-96 15,-2-1-32-15,2 1 0 0,1-1-80 0,1 1-16 16,0 0 0-16,2 0 0 0,-1-1-128 0,2 3-48 16,1-3 0-16,1 3 0 0,1 0-272 0,2 2 160 15,1 0-160-15,-1 2 128 0,-1 2-128 0,0-1 0 16,-1 2 0-16,0 2 0 0,-2 2 320 0,1 2-32 16,0 2 0-16,-3 2 0 0,0 2 32 0,-2 3 16 15,-2 0 0-15,-1 3 0 0,0 2-112 0,-2 1-32 16,-2 1 0-16,0 0 0 0,-2-1-48 0,-1 3-16 15,-2-1 0-15,-1 2 0 0,-1-2-128 0,0-1 0 0,0-1 0 16,-2-1 0-16,0-3 0 0,-1 0 0 0,0-2 0 0,2-3 0 16,1 0 0-16,0-4 0 0,1-4 0 0,1-2 0 15,-1 3 0-15,8-5 0 0,0 0 0 0,0 0 0 16,-5-2 0-16,5 2 0 0,0 0 0 0,0 0 0 16,0 0-144-16,3-7 144 0,-1 1-192 0,4 2 192 15,0 0 0-15,3 1 0 0,0 1 0 0,2 2 0 16,-1 2 240-16,2-2 0 0,1 0 0 0,1 3 0 15,3 1-240-15,2 1 0 0,-1 2 0 0,1 0 0 16,1 1 0-16,1 1 0 0,1 0 0 0,0 1 0 16,2-1-272-1,-2 0-160-15,-1-3-16 0,-1 0-16 0,3-4-2880 0,-4-2-576 0</inkml:trace>
  <inkml:trace contextRef="#ctx0" brushRef="#br4" timeOffset="-929.62">17608 11708 14735 0,'0'0'1312'0,"0"0"-1056"16,0 0-256-16,8 3 0 0,4-3 2944 0,-1 2 512 16,1 2 128-16,2-1 0 0,2 3-1632 0,4 5-336 15,0 2-64-15,3 4-16 0,-3 0-352 0,0 2-80 16,0-2-16-16,-2 5 0 0,-1 2-256 0,1 2-48 15,-2 1-16-15,-2-1 0 0,-2 3-80 0,-2 0-32 16,-2 1 0-16,-1-2 0 0,-4 1-240 0,0 0-48 0,-3-1-16 0,-1 2 0 16,-1 0-224-16,-1 0-128 0,-3-4 160 0,0 3-160 31,-1-2-1264-31,1 2-336 0,-1 1-80 0,1-3-16112 0</inkml:trace>
  <inkml:trace contextRef="#ctx0" brushRef="#br4" timeOffset="43405.05">18393 11824 14735 0,'0'0'1312'0,"0"0"-1056"0,0 0-256 0,0 0 0 16,0 0 2128-16,0 0 368 0,0 0 80 0,0 0 16 16,0 0-1008-16,0 0-208 0,0 0-32 0,0 0-16 15,0 0-432-15,0 0-96 0,6 3-16 0,1-1 0 16,1 2-32-16,1 0-16 0,1 3 0 0,2-1 0 15,0 1 176-15,1-1 48 0,0 1 0 0,0 2 0 0,1 1-64 0,6 7 0 16,-2 0 0-16,0 3 0 0,0-5-96 0,1 4-32 16,0-1 0-16,1 0 0 0,1 0-272 15,2 1-64-15,-1 3-16 0,3-5 0 0,0 0-208 0,0-2-32 16,1 0-16-16,-1 0 0 0,-2-3-160 0,-1 1 160 16,-1-1-160-16,1-1 160 0,-2 0-32 0,-2-1 0 15,-1 1 0-15,-1-2 0 0,-2 0-128 0,-1-1 192 16,-1 0-192-16,-2 1 192 0,1-4-32 0,-2 2 0 15,-2-2 0-15,0 1 0 0,1-3 16 0,-3 1 0 16,-5-4 0-16,0 0 0 0,0 0 0 0,0 0 0 16,7 4 0-16,-2 0 0 0,-5-4-48 0,0 0-128 15,0 0 192-15,0 0-64 0,6 2-128 0,-6-2 0 16,0 0 144-16,0 0-144 0,0 0 0 0,0 0 144 16,7 3-144-16,-7-3 0 0,0 0 144 0,0 0-144 0,0 0 0 0,0 0 144 15,8 0-144-15,-8 0 192 0,0 0-192 0,0 0 192 16,0 0-192-16,7 0 0 0,0 0 0 0,1-4-176 15,0 1 432-15,-2-1 64 0,1-1 32 0,-1 1 0 16,1-2-144-16,1-1-16 0,-1-1-16 0,4 1 0 16,-1-1 32-16,3-3 16 0,3 2 0 0,0-1 0 15,0-3 32-15,5-3 16 0,0 2 0 0,1-3 0 16,3-1 0-16,0-1 0 0,-2 1 0 0,1-2 0 16,1 2-80-16,-1-3-32 0,0 3 0 0,1 1 0 15,-5-1-160-15,0 0 192 0,3-1-192 0,-2 1 192 16,-1 3-192-16,-2 0 0 0,-1 0 144 0,0 1-144 15,-3 1 0-15,1 2 0 0,-2 0 0 0,0 2 128 0,-1 3-128 16,-1-1 0-16,0 2 0 0,0 1 0 0,-1-1 0 0,-3 1 0 16,0 1 0-16,-1 1 0 0,-6 2 0 0,7-3-128 15,-1 0 128-15,-6 3-128 0,7-3 128 0,-2 0-208 16,-5 3 80-16,0 0 128 0,0 0-256 0,5-4 80 16,-1 0 16-16,2-2 0 0,-3 0 160 0,-3 6-192 15,0 0 192-15,0 0-192 0,0 0 192 0,2-5-160 16,-2 5 160-16,0 0-160 0,0 0 16 0,1-6 0 15,-1-1 0-15,0 7 0 0,0 0-208 0,0 0-32 16,0 0-16-16,0 0 0 16,0 0-1024-16,0 0-208 0,0 0-32 0,0 0-16 15,0 0-1904-15,0 0-384 0</inkml:trace>
  <inkml:trace contextRef="#ctx0" brushRef="#br4" timeOffset="44833.93">19839 11737 2751 0,'0'0'256'0,"0"0"-256"0,0 0 0 0,0 0 0 15,0 0 4640-15,0 0 880 0,0 0 176 0,0 0 48 0,0 0-3040 0,17 0-592 16,-17 0-128-16,9 2-32 0,1 1-320 0,2 2-64 16,0 2-16-16,2-3 0 0,-1 2-448 0,3 1-80 15,1-1-32-15,-2 2 0 0,2 0-80 0,1 2-16 16,2 1 0-16,0-1 0 0,-1-1-64 0,1 2-32 16,1-1 0-16,1 0 0 0,0 2-352 0,1-1-80 15,1 0-16-15,-1 1 0 0,1-2-64 0,1 1-16 16,-1 1 0-16,2-2 0 0,-1-1-272 0,0-2 160 15,-2-2-160-15,0 3 128 0,0-2-128 0,-3 1 0 16,-4-2 144-16,0 0-144 0,0 2 0 0,-2-2 0 16,-1 0 0-16,-1-1 128 0,-2 1-128 0,1-1 0 15,0 0 0-15,0 0 0 16,-3-1-448-16,0-1 0 0,-1 0 0 0,-7-2 0 16,0 0-1456-16,0 0-288 0,0 0-64 0,0 0-16 15,0 0-1168-15,0 0-224 0</inkml:trace>
  <inkml:trace contextRef="#ctx0" brushRef="#br4" timeOffset="45974.51">19710 11193 15663 0,'0'0'1392'0,"0"0"-1120"15,0 0-272-15,0 0 0 0,0 0 2352 0,0 0 400 16,0 0 96-16,0 0 16 0,5 5-992 0,0 2-192 15,0 2-32-15,2 1-16 0,-1 2-560 0,2 5-112 16,-1 0-32-16,-1 4 0 0,-1-3-208 0,2 3-32 16,-2 2-16-16,-1 2 0 0,1 3-160 0,-1-4-48 15,0 4 0-15,0 0 0 0,-3 1-272 0,2 0-64 16,1-2-128-16,-2-3 192 0,1-1-192 0,0-1 0 16,-1-1 0-16,2 0 0 15,-1-3-320-15,1-1-144 0,0-1-48 0,-1-2 0 16,1-1-2656-16,0-5-544 0,-1-2-96 0,-3-6-9184 0</inkml:trace>
  <inkml:trace contextRef="#ctx0" brushRef="#br4" timeOffset="46194.13">19849 11237 9215 0,'0'0'816'0,"0"0"-656"0,0 0-160 0,0 0 0 15,0 0 3328-15,0 0 640 0,0 0 128 0,0 0 32 0,4 9-2080 16,0 3-400-16,1 1-96 0,0 5-16 0,2 1-624 0,-1 3-128 16,0 4-16-16,-1 3-16 0,1 2-448 0,0 2-96 15,-1-3-16-15,0-1 0 0,0-1-192 0,0-2 176 16,1 0-176-16,0-4 160 16,1-1-1088-16,-1-5-224 0,1-3-32 0,-2-3-12416 15</inkml:trace>
  <inkml:trace contextRef="#ctx0" brushRef="#br4" timeOffset="46569.28">19771 10655 11967 0,'-12'-7'528'0,"12"7"112"0,-8 0-512 0,0 0-128 0,-1 0 0 0,0 3 0 15,0 1 3136-15,1 3 576 0,0 4 128 0,1 2 32 16,0 1-2128-16,1 4-416 0,0 3-96 0,2 4-16 16,3 2-768-16,1 1-144 0,3 2-48 0,1-3 0 15,1 2-256-15,1-6 0 0,4 0 0 0,1-1 0 16,1-3 384-16,1-2 0 0,1-2 16 0,3-2 0 16,-1-3 384-16,2-2 80 0,1-4 16 0,0-3 0 15,2-1 144-15,1-3 16 0,-2-2 16 0,-1-3 0 16,-2-5-320-16,-1 0-64 0,-2-2-16 0,-1-1 0 15,-4 0-208-15,-1-1-32 0,-3-1-16 0,-2 0 0 16,-3-2-160-16,-1 2-48 0,-3 1 0 0,-3 3 0 16,-1 1-192-16,-2 0 0 0,-3 0 128 0,-1 1-128 15,-2 2-288-15,0 0-96 0,-1 1-32 0,0-1 0 16,3 3-2112-16,1 5-416 0,1 2-96 0</inkml:trace>
  <inkml:trace contextRef="#ctx0" brushRef="#br4" timeOffset="46945.38">20943 11996 29023 0,'0'0'1280'0,"0"0"272"0,-1-8-1232 0,-2 0-320 0,3 8 0 0,0 0 0 15,0 0 1600-15,0 0 272 0,0 0 48 0,0 0 16 16,0 0-720-16,5 6-160 0,0 3-32 0,1 3 0 0,-1 1-768 0,1 2-256 16,-2 3 160-16,0 3-160 0,-1-1 192 0,1 1-32 15,0 2-16-15,0-2 0 0,-3 1-144 0,1-1 0 16,1-3 144-16,0-1-144 0,-2 0 0 0,2-2-256 16,0-2 32-16,1-3 16 15,0-2-2688-15,-4-8-544 0,8 4-96 0</inkml:trace>
  <inkml:trace contextRef="#ctx0" brushRef="#br4" timeOffset="47164.55">21094 11866 2751 0,'-1'-13'256'0,"1"13"-256"16,-3-9 0-16,3 2 0 0,0 7 5632 0,0-8 1072 16,2 0 208-16,0 2 64 0,-2 6-4608 0,0 0-896 0,0 0-192 0,0 0-48 15,8 4-416-15,0 4-96 0,0-2-16 0,-1 7 0 16,1 2-320-16,0 4-80 0,1 2-16 0,0 1 0 15,-1 0-288-15,0 3 128 0,-2 4-128 0,1-3 0 16,0 0 128-16,-1-1-128 0,-1 1 0 0,0-4 0 31,-1 0-384-31,0 0-176 0,0-2-32 0,0-1-9760 0,-1 0-1936 0</inkml:trace>
  <inkml:trace contextRef="#ctx0" brushRef="#br4" timeOffset="47367.65">21085 12166 5519 0,'0'0'240'0,"-5"-2"64"0,-2 1-304 0,1 0 0 15,6 1 0-15,-7-2 0 0,-1 1 8032 0,2 0 1552 16,6 1 304-16,0 0 64 0,0 0-6416 0,0 0-1280 16,0 0-256-16,0 0-48 0,0 0-1072 0,0 0-224 15,6-4-32-15,2 1-16 0,1-1-352 0,2 2-80 16,-1-4-16-16,2 3 0 0,0-1-160 0,2 1 0 15,2-1 0-15,-1 2 0 16,0 0-1760-16,0 1-224 0,1-2-64 0</inkml:trace>
  <inkml:trace contextRef="#ctx0" brushRef="#br3" timeOffset="51251.27">17930 14675 4607 0,'0'-2'192'0,"-1"-4"64"0,15-11-256 0,-14 17 0 15,0 0 0-15,0 0 0 0,-5-10 3760 0,1 2 704 16,1 3 144-16,-1-2 16 0,-1 1-2960 0,0 1-576 16,5 5-128-16,-7-5-32 0,1-1-304 0,1 2-64 15,5 4-16-15,0 0 0 0,-9-1 0 0,1 2 0 0,0 2 0 0,0 1 0 16,3 2-112-16,-2 2-32 0,2 1 0 0,0 2 0 16,0 1-400-16,1 1 0 0,1-4 128 0,1 2-128 15,-1 2 0-15,2-3 0 0,1-1 0 0,1 0 128 16,0 0-128-16,-1-9 0 0,4 4 0 0,-4-4-176 15,0 0 368-15,8 3 64 0,0-3 0 0,0-4 16 16,0-2-80-16,-1 0 0 0,1-1-16 0,0 0 0 16,-1-3-176-16,0 0 0 0,1-2 144 0,-1 0-144 15,1 1 0-15,-2 0 0 0,-1 2 0 0,-1 1 0 16,0 1 0-16,-1-1 128 0,-3 8 0 0,0 0 0 16,0 0 320-16,0 0 80 0,0 0 16 0,0 0 0 15,0 0-240-15,0 0-48 0,-2 9-16 0,1 1 0 16,1 2-240-16,1 1 0 0,-1 1 0 0,3 1 0 15,-2-1-304-15,3-1-96 0,1-1-32 0,1-2 0 16,0 2-1920-16,2-3-384 0,0 2-80 0</inkml:trace>
  <inkml:trace contextRef="#ctx0" brushRef="#br3" timeOffset="51563.84">18255 14605 10127 0,'-4'-15'896'0,"1"9"-704"16,-1-3-192-16,0 1 0 0,-1 0 3008 0,0 0 576 15,0 1 128-15,-2 0 0 0,-2 2-2048 0,0 1-400 16,0 1-96-16,1 3-16 0,-1 2-448 0,1 3-80 16,0 1-32-16,2 5 0 0,0 2-336 0,3 2-64 15,-1 2 0-15,2 3-16 0,4-3-176 0,0 2 0 16,2 0 0-16,3-1 128 0,2-1-128 0,1 0 0 0,1-1 0 0,-1-2 0 16,1-2 336-16,0-2 48 0,1-3 0 0,1-5 0 15,0 2 272-15,0-7 64 0,-2 0 16 0,-1-4 0 16,-1-2 224-16,-1-3 64 0,0-2 0 0,-3-3 0 15,-2-1-192-15,-2-3-16 0,-2-1-16 0,-2-2 0 16,-2-2-224-16,-1 1-32 0,0 1-16 0,-1-3 0 16,-3-1-112-16,0-1-32 0,-1 2 0 0,1 2 0 31,-1-2-656-31,1 2-144 0,-2 1-32 0,3 2 0 0,1 4-1600 16,2 1-336-16,0 4-64 0,4 4-8768 0,2 2-1760 0</inkml:trace>
  <inkml:trace contextRef="#ctx0" brushRef="#br3" timeOffset="51860.82">18515 14360 911 0,'0'0'0'15,"0"0"0"-15,-4 5 0 0,-2 0 0 0,-1 2 5760 0,1-1 1088 16,-2 1 192-16,0 1 64 0,-2 2-4800 0,2 2-960 16,2 1-192-16,0 1-48 0,4 3-400 0,-1 0-96 15,2 1-16-15,2 2 0 0,2-1-432 0,2 2-160 16,1 0 0-16,2-1 144 0,1-2 0 0,2 0 0 15,-1-1 0-15,1 0 0 0,-1 0 240 0,1-4 32 16,-1-4 16-16,2-1 0 0,-2-2 240 0,2-2 48 16,-2-4 16-16,1-2 0 0,-2-3-32 0,0-3-16 15,-1-1 0-15,-2-4 0 0,1-3-112 0,-2-1 0 0,-2-3-16 0,-2-2 0 16,-1-3-112-16,-1-1-32 0,-2-1 0 16,-1-2 0-16,-1-1-80 0,-2-1-16 0,0 0 0 0,-3-1 0 15,0 0-320-15,-2 1 144 0,-1-1-144 0,0 2 0 31,-1 0-544-31,1 2-224 0,0 3-32 0,0 5-16 16,0 7-992-16,2 3-208 0,1 6-32 0,2 5-9120 0,0 6-1824 0</inkml:trace>
  <inkml:trace contextRef="#ctx0" brushRef="#br3" timeOffset="52470.1">17328 15553 5519 0,'0'0'240'0,"0"0"64"0,0-8-304 0,0 1 0 0,0 7 0 0,0 0 0 16,0-6 4720-16,0 6 880 0,0 0 176 0,0 0 48 15,0 0-3888-15,0 0-768 0,5 9-144 0,0 5-48 16,0-5-144-16,1 7-48 0,-1 5 0 0,0 1 0 15,0-1 0-15,0 2 0 0,1 1 0 0,-1 1 0 16,0-2-272-16,0-1-64 0,1-1-16 0,-3-1 0 16,-1-2-272-16,-1-1-160 0,2-2 192 0,-1 0-192 15,0-5 128-15,-1-1-128 0,-1-9 0 0,0 0 0 16,0 0 0-16,0 0 0 0,0 0 0 0,0 0 0 16,0 0 0-16,0 0-224 0,-5-6 64 0,-2-3 16 15,1-4-336-15,0-2-64 0,-3 0-16 16,3-2 0-16,1 0 560 0,-2-4 0 0,0 0 0 0,1-1 0 15,-2 0 208-15,2-2 160 0,-1 3 16 0,2 1 16 16,0-1-208-16,2 1-32 0,0 2-16 0,2 0 0 0,1 1 160 0,1 0 16 16,2 4 16-16,1-3 0 0,1 3-144 0,2 1-48 15,-1 3 0-15,3 0 0 0,0 1-144 0,3-1 128 16,-1 1-128-16,-1 3 128 0,2-1-128 0,0 2-144 16,-1 1 144-16,0 2-208 15,2 1-1552-15,0 1-304 0,-1 0-64 0,-1 1-8000 16,-2 2-1600-16</inkml:trace>
  <inkml:trace contextRef="#ctx0" brushRef="#br3" timeOffset="52659.13">17324 15686 26719 0,'0'0'2368'0,"0"0"-1888"0,0 0-480 0,-4 5 0 16,4-5 1264-16,0 0 144 0,0 0 48 0,8 4 0 15,1-2-944-15,3 0-176 0,2-4-32 0,0 0-16 16,2-2-288-16,1 0 0 0,0 1 128 0,0-2-128 31,0-1-448-31,0 0-160 0,-2 2-32 0,0 1 0 16,-4-1-2128-16,0 2-432 0,-3 2-96 0</inkml:trace>
  <inkml:trace contextRef="#ctx0" brushRef="#br3" timeOffset="52862.32">17359 15923 31391 0,'0'0'1392'0,"0"0"272"0,0 0-1328 0,0 0-336 15,-3 6 0-15,3-6 0 0,0 0 832 0,0 0 80 16,8 6 32-16,3-2 0 0,0-2-288 0,4-1-48 16,0-2-16-16,4-1 0 0,1-2-448 0,3 0-144 15,-1 0 0-15,1 0 0 16,-1-3-1184-16,1 1-352 0,-1-3-64 0,0 0-8384 15,-1-2-1696-15</inkml:trace>
  <inkml:trace contextRef="#ctx0" brushRef="#br3" timeOffset="53268.75">17850 15373 22111 0,'0'0'1968'0,"0"0"-1584"0,0 0-384 0,-3 5 0 16,-1 1 1968-16,0 4 304 0,1 0 64 0,3 4 16 15,-1 1-864-15,1 4-160 0,0 1-48 0,-1 5 0 16,-1 1-544-16,2 2-112 0,2 2-32 0,0 3 0 16,-1 1-288-16,1-3-64 0,-1 4-16 0,2-2 0 15,1-2-224-15,1-2 0 0,1-3 0 0,2-3 0 16,0-2 128-16,0-1-128 0,1-5 0 0,3 1 0 16,-1-2 192-16,1-2-64 0,0-3-128 0,0-2 192 15,-1-3-448-15,0-2-80 0,-1-2-32 0,2-2 0 16,-2-3 112-16,2-2 32 0,0-2 0 0,-2 0 0 15,-2-2 32-15,-1 1 0 0,0-6 0 0,0 1 0 0,-2-2 192 0,-1 1 0 16,-1 0-160-16,-2-1 160 0,0 2 0 0,-1-1 0 16,-1 0 0-16,-2 2 0 0,-2 0 160 0,-1 1-160 15,-2 1 192-15,-1 3-192 0,0 1 576 0,-2 4 0 16,1 0 0-16,1 3 0 0,1 2 128 0,0 3 48 16,1 3 0-16,1 2 0 0,1 4-352 0,2 1-64 15,0 2-16-15,3-1 0 0,2 2-320 0,2 2 144 16,1-1-144-16,3-1 0 0,1 0 0 0,1-2-304 15,2 0 48-15,2-1 0 16,3-1-1888-16,2-1-368 0,0-2-80 0,3-1-8112 16,2-2-1632-16</inkml:trace>
  <inkml:trace contextRef="#ctx0" brushRef="#br3" timeOffset="53456.21">18397 15782 18431 0,'0'0'816'0,"-4"-4"160"0,-4-2-784 0,0-1-192 0,-1 2 0 0,-1-2 0 15,-1 2 2928-15,2 1 528 0,0 0 128 0,1 3 0 16,2 2-1632-16,-1 3-336 0,1 3-64 0,0-1-16 16,2 2-704-16,3 4-128 0,-1 2-48 0,3 2 0 15,1 1-368-15,4 0-80 0,0 0-16 0,2-2 0 16,1 0-192-16,2-2 0 0,-1-2 0 0,3 0 0 16,3-2 0-16,-2-1-288 0,-1 0 64 0,1-3 16 15,1 1-1840-15,-1 0-384 0,-1-4-64 0,1-2-7616 16,-2-1-1520-16</inkml:trace>
  <inkml:trace contextRef="#ctx0" brushRef="#br3" timeOffset="53659.43">18573 15418 30815 0,'0'0'672'0,"0"0"144"0,0 0 16 0,0 0 48 0,-2 11-704 0,1-1-176 16,1 3 0-16,1 2 0 0,3 3 768 0,2 3 112 15,1 1 16-15,3 5 16 0,-1-1-576 0,4 3-112 16,-2 2-32-16,2-1 0 0,1 3-192 0,-1-1 0 16,1 0 0-16,0 0 0 15,2-2-448-15,0-1-176 0,-5-2-32 0,1-1-16 16,-2-1-2688-16,0-3-544 0,-3-2-96 0</inkml:trace>
  <inkml:trace contextRef="#ctx0" brushRef="#br3" timeOffset="54194.66">18672 15967 5519 0,'-7'-19'240'0,"6"11"64"0,-2-1-304 0,1-3 0 0,-1-1 0 0,2-1 0 16,0-1 4736-16,-1 2 896 0,1 1 192 0,1 3 16 15,1-2-3472-15,2 0-704 0,0 2-144 0,2 1-32 16,1-1-1072-16,2 1-224 0,1 2-32 0,2-1-16 16,-1 2-144-16,2 0 0 0,0 1 0 0,1 1 0 0,-2-2-144 0,2 4 144 15,0-3 0-15,3 4 0 0,-3 0 0 0,1 1-128 16,-1 2 128-16,-1-1 0 0,-1 2 0 0,-1-1 0 15,0 2-128-15,2 0 128 0,-3 2 0 0,-1 1-128 16,-1 1 128-16,-2-3 0 0,-1 2-128 0,0 0 128 16,0 0 0-16,-2 0 0 0,1-1 0 0,-2 1 0 15,-1 0 0-15,0-1 0 0,0-7 0 0,0 0 0 16,-1 7 0-16,1-7 0 0,0 0 0 0,0 0 0 16,0 0 0-16,0 0 0 0,0 0 0 0,0 0 0 15,-3-5 0-15,2-1-160 0,0-2-176 0,1-1-48 16,0 0 0-16,1-2 0 15,0 1-384-15,2-1-96 0,-1 5-16 0,2-3 0 16,0 2-80-16,-1 1 0 0,-1 0-16 0,-2 6 0 0,0 0 976 0,0 0 128 0,0 0 64 0,0 0 16 16,0 0 304-16,0 0 64 0,6 6 16 0,-2 1 0 15,-2 4-16-15,2 1 0 0,0 1 0 0,1 2 0 16,2 2-192-16,1 0-64 0,-2 1 0 0,2-1 0 16,0 0 128-16,1-2 0 0,1 0 16 0,2 0 0 15,0-4 48-15,2 0 16 0,0-5 0 0,2-2 0 16,-2 0-16-16,2-1 0 0,0-3 0 0,-1-3 0 15,0-2-64-15,-2-2-32 0,0 0 0 0,-3-2 0 16,-1-1 96-16,-1-1 32 0,-1 0 0 0,-3-1 0 16,-3-1-256-16,-2 2-48 0,-3-2-16 0,-2 1 0 0,0-1-48 0,-3 1-16 15,-4 0 0-15,0 1 0 0,0-2-160 0,0 2 0 16,-2 2 0-16,1 1-176 16,0 2-592-16,1 1-112 0,1 1-16 0,4 1-16 15,0 0-2048-15,8 3-416 0,0 0-80 0</inkml:trace>
  <inkml:trace contextRef="#ctx0" brushRef="#br3" timeOffset="54569.67">19311 15839 1839 0,'5'10'160'0,"1"1"-160"15,2 2 0-15,0 2 0 0,0 0 5440 0,1 1 1072 16,-1 1 208-16,0 1 32 0,-2 0-3680 0,2 2-720 16,-3-2-160-16,2 0-16 0,-1 1-832 0,1-1-144 15,-2-2-48-15,1-2 0 0,-2 0-560 0,0-2-112 0,0-2-32 0,0 1 0 16,-1-5-448-16,1 1 0 0,-4-7 0 0,0 0 0 15,0 0 0-15,0 0 0 0,0 0 0 0,-7-4 0 16,-1 1 0-16,2-6 0 0,2 0 0 0,1-3 0 31,1-5-512-31,-1-1-208 0,-1-3-48 0,2-1 0 16,-1-3-288-16,2-1-64 0,-1-4-16 0,2 2 0 16,2 0-480-16,-1 0-112 0,2 2 0 0,-1 2-16 0,6 2 1424 0,-2 1 320 0,0 3 0 0,0 5 0 15,1 1 1248-15,-1 6 192 0,-6 6 32 0,7 0 16 16,-7 0-592-16,8 7-128 0,-2 5-32 0,-1 2 0 15,1 3 64-15,-3 2 16 0,1 0 0 0,-1 1 0 16,0-1-240-16,-1 1-32 0,-1-3-16 0,1 2 0 16,-2-2-528-16,0 0 0 0,0 2 0 0,0-4 0 15,-2-2-320-15,1-1-160 0,0-2-32 0,0-1-16 16,-1-1-1968-16,2-8-384 0,0 0-64 0,0 0-10848 16</inkml:trace>
  <inkml:trace contextRef="#ctx0" brushRef="#br3" timeOffset="54897.75">19556 15544 27007 0,'0'0'1200'0,"0"0"240"0,0 0-1152 0,0 0-288 15,5 9 0-15,1 2 0 0,1 4 1216 0,0 4 192 16,-1 0 48-16,1 3 0 0,-2 1 16 0,1 3 16 16,1 2 0-16,-2 0 0 0,0-3-736 0,0 1-160 15,-1 0-16-15,0-1-16 0,-1-2-432 0,0-2-128 16,-1-1 0-16,1-3 0 0,-1-3 0 0,1-1 0 0,0-2 0 0,-1-4 0 15,-2-7-128-15,0 0-144 0,0 0-32 0,0 0 0 16,0 0-16-16,5-5 0 0,-1-3 0 0,0-1 0 16,-1 0 160-16,1-1 32 0,0-3 0 0,0 0 0 15,-1-3 128-15,0 2 0 0,1-1 0 0,0 1 0 16,1 0 0-16,-1 1 0 0,0 0 160 0,0 3-160 16,0 4 320-16,-4 6-48 0,0 0 0 0,0 0 0 15,6 4 112-15,1 2 0 0,-2 1 16 0,-1 3 0 16,0 3-400-16,0 0 0 0,0 2 0 0,0 0 0 15,-1 0-400-15,3 0-112 16,0-2-32-16,2-1 0 0,0 1-2832 0,0-1-560 0,-1-6-112 0</inkml:trace>
  <inkml:trace contextRef="#ctx0" brushRef="#br3" timeOffset="55007.07">19905 15825 13823 0,'0'0'1216'0,"0"0"-960"16,0 0-256-16,0 0 0 0,0 8 2480 0,0 0 448 15,1 1 80-15,2 0 32 0,0 0-2336 0,1 0-480 16,1-1-96-16,0 1-7520 16,2 0-1504-16</inkml:trace>
  <inkml:trace contextRef="#ctx0" brushRef="#br3" timeOffset="55164.81">19991 15555 26719 0,'-9'-18'2368'0,"6"9"-1888"16,0 0-480-16,0-3 0 0,0 2 1904 0,2-1 272 0,1-2 64 0,0 3 16 16,3 1-1920-16,1 1-336 0,1 1-160 0,0 3 16 31,2 2-2672-31,-7 2-512 0,9 1-128 0</inkml:trace>
  <inkml:trace contextRef="#ctx0" brushRef="#br3" timeOffset="55571.01">20145 15529 2751 0,'0'0'128'0,"1"9"16"0,-3-2-144 0,0 3 0 0,1-2 0 0,-1 4 0 16,-1 5 5616-16,2-3 1088 0,-1 4 208 0,1 2 64 0,0 1-4400 15,1 1-864-15,-2 1-176 0,2 2-48 0,2 0-496 0,-1 0-96 16,-1-1-32-16,1 0 0 0,2-2-592 0,1-1-112 16,1-3-32-16,3 0 0 0,0-1-128 0,1 0 0 15,0-6 0-15,0 2 128 0,0 0-128 0,2-4 0 16,-1-1 0-16,2-2 0 0,0 1 0 0,-1-3 0 15,1-2 0-15,1-2 0 0,0-2 128 0,0-3-128 16,0-2 0-16,0-1 128 0,2 0-272 0,-1-3-64 16,-1-1-16-16,0 0 0 15,-1 0-352-15,-2 1-64 0,-1-2 0 0,-1-2-16 16,-1 1-16-16,-2 0 0 0,-1 1 0 0,-2 0 0 0,0 1 288 0,-4-1 64 16,-3 2 16-16,-1 2 0 0,-4 3 480 0,1-1 80 0,0 5 32 0,-1 3 0 15,-2 3 432-15,0 2 96 0,1 3 16 0,0 3 0 16,2 4 64-16,2 1 0 0,2 2 16 0,4-2 0 15,1 3-64-15,4-1-16 0,1 1 0 0,3 0 0 16,1-2-256-16,4 0-64 0,3-1-16 0,3 0 0 16,3-1-304-16,3-2-48 0,-1-1-16 0,0-4 0 15,3-1-336-15,0-2-80 0,3 1-16 0,1-1-12256 16,3-4-2464-16</inkml:trace>
  <inkml:trace contextRef="#ctx0" brushRef="#br3" timeOffset="56102.2">17523 16476 36975 0,'-9'0'1632'0,"-1"2"352"0,1 5-1600 0,-2 2-384 0,-1 4 0 0,2 4 0 16,0 2 448-16,-1 5 0 0,2 3 0 0,1 5 0 15,2 1-224-15,2 8-32 0,0 1-16 0,1 1 0 0,3 0-176 0,2 0 0 16,0-2 0-16,3 0-176 16,3-3-592-16,1-3-128 0,3-4-32 0,1-2 0 15,3-2-1760-15,-1-3-368 0,2-5-64 0,2-3-9584 16</inkml:trace>
  <inkml:trace contextRef="#ctx0" brushRef="#br3" timeOffset="56367.82">17888 16890 21823 0,'0'0'960'0,"0"0"208"0,-5-2-928 0,-1-2-240 16,6 4 0-16,-8-3 0 0,0-1 1136 0,1 3 176 15,7 1 32-15,0 0 16 0,-7 0-960 0,7 0-192 16,-7 0-32-16,7 0-16 0,0 0-160 0,0 0 0 0,0 0-160 0,0 9 160 15,1 0-160-15,5-2 160 0,-1 0-160 0,0 1 160 16,2 1 0-16,-1 1-144 0,1-3 144 0,0 3 0 16,1-1 0-16,-1 4 176 0,1-3-16 0,-1 3 0 15,1 1 416-15,-1 0 64 0,-3-1 32 0,-2 0 0 16,0 0 144-16,-2 0 16 0,-3 0 16 0,-1 0 0 16,-1-2-336-16,0-1-80 0,-2-4-16 0,1 2 0 15,-1 0-416-15,1-2 0 0,0 1 0 0,1-2 0 16,5-5-2880-1,0 0-672-15</inkml:trace>
  <inkml:trace contextRef="#ctx0" brushRef="#br3" timeOffset="56555.27">18034 16589 22111 0,'0'0'976'0,"0"7"208"0,2 2-944 0,-2 2-240 16,-2 3 0-16,1 1 0 0,0 3 2240 0,1 2 384 15,0 2 96-15,-2 8 16 0,2-3-1744 0,0 3-352 16,0 2-64-16,2-1 0 0,-1 2-384 0,0-2-192 16,1 2 192-16,-1-1-192 15,0 2-448-15,2-4-208 0,-1-3-48 0,2-2 0 16,-1-3-944-16,1-1-192 0,0-1-32 0,0-6-10368 0</inkml:trace>
  <inkml:trace contextRef="#ctx0" brushRef="#br3" timeOffset="56805.56">18252 16875 911 0,'0'0'0'0,"0"0"0"0,-8 6 0 0,2 1 0 15,-1 2 4752-15,1 2 880 0,-1 3 160 0,2 1 32 16,0 1-3584-16,3 2-736 0,2 0-144 0,4 3-16 16,3-3-912-16,1 2-176 0,-1-2-48 0,3-1 0 15,0-2-80-15,3-2 0 0,-1-3-128 0,0-2 192 16,-1-4 64-16,0-3 16 0,-3-1 0 0,1-1 0 15,-9 1 528-15,5-7 96 0,-1-2 32 0,-2 0 0 16,4 0-160-16,-5 0-16 0,-1 0-16 0,-1-2 0 16,-2 1-448-16,-1-3-96 0,0-2 0 0,-1 2-16 15,-2 0-592-15,1 2-112 0,-1-2-32 0,1 1-9616 16,2-3-1920-16</inkml:trace>
  <inkml:trace contextRef="#ctx0" brushRef="#br3" timeOffset="57196.7">18422 16912 22175 0,'2'19'976'0,"1"-10"208"0,-1 1-944 0,2 2-240 16,0 1 0-16,3 1 0 0,1 1 1280 0,-1-1 224 15,1 3 32-15,-3-1 16 0,1-2 496 0,0-1 80 16,1-1 32-16,-1-4 0 16,1-1-2160-16,-1 0-672 0,2-3-16 0,0 0 0 0,0-4 688 0,-1-4 0 15,1 0 128-15,0-1 0 0,-1-3-128 0,-2-1 144 16,-1-3-144-16,0 2 160 0,-2 2-160 0,0-3 0 0,-2 2 144 0,0-3-144 15,-3 2 0-15,0 2 0 0,1-4 0 0,-1 3 0 16,-1 2-336-16,2 0-48 0,-2 2 0 0,4 5 0 31,0 0-384-31,0 0-64 0,0 0-32 0,0 0 0 0,0 0 400 0,5 6 80 0,1 5 0 0,1 0 16 16,1 2 240-16,1 1 128 0,0 1-160 0,1-2 160 16,1 3 0-16,-1-2 0 0,-1-1 208 0,2-1-64 15,-1 0 496-15,-1-4 112 0,-1-1 16 0,0-1 0 16,-1-4 368-16,-1-1 80 0,2 2 0 0,-8-3 16 15,0 0 16-15,6-5 0 0,0-2 0 0,-2 0 0 16,-2-1-528-16,0-4-96 0,-1 2-32 0,-1-1 0 16,0 2-400-16,-1-1-192 0,-1-3 160 0,0-1-160 15,-2-1-960-15,1 0-304 0,2 0-48 0,-2-1-16 16,-1-2-1904-16,0 0-384 0</inkml:trace>
  <inkml:trace contextRef="#ctx0" brushRef="#br3" timeOffset="57352.82">18815 16675 27007 0,'0'0'1200'0,"0"0"240"0,2 11-1152 15,-1-1-288-15,1 3 0 0,0 0 0 0,0 1 928 0,1 2 128 16,0 1 32-16,1 1 0 0,1 3-432 0,1 1-80 16,2 3 0-16,0 1-16 0,0-2-560 0,-2 2 0 15,1-3 0-15,1 3 0 16,-1-5-1920-16,1 0-400 0,0 0-80 0,0-3-9776 0</inkml:trace>
  <inkml:trace contextRef="#ctx0" brushRef="#br3" timeOffset="57509.13">19013 16888 6447 0,'0'0'272'0,"0"0"80"0,0 0-352 0,0 0 0 0,0 0 0 0,-1 7 0 16,0 1 4944-16,2 3 928 0,2 0 176 0,1 1 32 15,-2 1-4800-15,3 2-960 0,1 0-192 0,0 2-128 16,1 3 0-16,1-3-208 0,1 2 16 0,0-2-8192 16,0 0-1648-16</inkml:trace>
  <inkml:trace contextRef="#ctx0" brushRef="#br3" timeOffset="57728.57">19240 16978 17503 0,'-6'2'768'0,"2"1"176"0,1-2-752 0,-1 4-192 16,2 3 0-16,-1 1 0 0,0 2 3056 0,0 2 576 16,0 4 112-16,-1 0 32 0,0 0-1856 0,0 1-352 15,0 0-80-15,0 2-16 0,1 1-640 0,-1-1-128 16,-2 1-16-16,1 0-16 0,1 1-432 0,0-1-96 16,2-3-16-16,-2 1 0 15,3-4-2080-15,1 1-416 0,1-3-96 0,0-3-12512 0</inkml:trace>
  <inkml:trace contextRef="#ctx0" brushRef="#br3" timeOffset="57995.78">19384 16457 14735 0,'0'0'1312'0,"0"0"-1056"0,0 0-256 0,0 0 0 15,0 0 3936-15,0 0 736 0,0 0 128 0,5 12 48 16,-1 1-3216-16,4 3-640 0,2 2-128 0,3 6-32 16,0 2-32-16,1 4-16 0,1 1 0 0,0 4 0 15,2 2 0-15,0-1 0 0,-1 1 0 0,0-1 0 0,-6 1 304 0,-1-1 48 16,-2-2 16-16,-1 1 0 16,1-1-192-16,-5 0-16 0,0-1-16 0,-2-1 0 0,-2 2-544 0,1 0-128 15,-3-4 0-15,-1 4-16 0,-2 0-240 0,1 0-288 16,-2-2 64-16,2 1 16 15,0-1-2912-15,2 1-576 0</inkml:trace>
  <inkml:trace contextRef="#ctx0" brushRef="#br4" timeOffset="93397.04">22708 12963 21183 0,'0'0'944'0,"0"0"192"0,0 0-912 0,0 0-224 0,-2 4 0 0,2-4 0 0,-2 9 2848 0,2 3 528 16,0 1 96-16,2 3 32 0,-1 3-1904 0,1 5-368 15,0 2-80-15,0 5 0 0,0 4-544 0,0 2-96 16,0 1-32-16,-1-2 0 0,1-2-208 0,0 0-32 15,-1-1-16-15,2-3 0 0,-1-2-224 0,0 0 144 16,-1-1-144-16,0-5 128 16,1-1-1248-16,0-4-256 0,1 0-48 0,-1-1-16 15,1-6-1808-15,0-1-352 0,0-2-80 0</inkml:trace>
  <inkml:trace contextRef="#ctx0" brushRef="#br4" timeOffset="93633.35">22853 13146 9215 0,'8'-30'400'0,"-4"18"96"0,1-2-496 0,1-3 0 0,0 0 0 0,0-1 0 16,2 2 4096-16,0 2 704 0,0 2 160 0,2-1 32 16,0 4-3296-16,0 1-656 0,-4 5-128 0,-6 3-16 15,0 0-496-15,9 7-80 0,-1 6-32 0,0 1 0 16,-2 3 0-16,1 4 0 0,-1 3 0 0,0 3 0 16,-1 3-288-16,1 4 0 0,2 1 0 0,-1 2 0 15,-2-2 0-15,1 0 0 0,1-1 0 0,-1-2-144 16,-2 1-464-1,0-2-96-15,0 1 0 0,0-6-16 0,-3-2-2128 0,1-1-416 0</inkml:trace>
  <inkml:trace contextRef="#ctx0" brushRef="#br4" timeOffset="93836.55">22741 13342 31327 0,'0'0'1392'0,"0"0"272"0,0 0-1328 0,0 0-336 16,6 3 0-16,3 0 0 0,2-2 1184 0,-1 1 160 15,1-1 48-15,0-1 0 0,2 0-176 0,3-1-16 16,1-3-16-16,1 0 0 0,1-1-832 0,0 1-160 16,2 1-48-16,2-1 0 0,1 2-416 0,-1-2-96 0,1 1-16 0,1-1 0 31,1 3-2832-31,-3 1-576 0</inkml:trace>
  <inkml:trace contextRef="#ctx0" brushRef="#br4" timeOffset="94508.46">23529 13295 23951 0,'-6'5'2128'0,"-2"4"-1696"15,2 1-432-15,-1-2 0 0,2-7 2432 0,1 2 384 16,4-3 96-16,0 0 16 0,0 0-1200 0,0 0-256 16,7 0-32-16,3-3-16 0,2-3-608 0,3-1-128 15,4 1-32-15,1-6 0 0,4-3-272 0,2-2-48 16,0-2-16-16,1 1 0 0,1-1-16 0,-1-4-16 16,1 3 0-16,-1-4 0 0,-1 2-160 0,-6 8-128 15,0 1 192-15,1-1-192 0,0-4 128 0,1 1-128 0,0 2 0 0,-1-1 0 16,0 0 144-16,4-2-144 0,-3 2 0 0,-2-1 144 15,-2 2-144-15,-1 1 0 0,-1 0 0 0,-2-1 0 16,-1 0 0-16,-1 4 0 0,-3 3 128 0,0-2-128 16,-1-1 0-16,0 2 0 0,-2 2 0 0,1-2 0 15,-1 3 0-15,-1-1 128 0,1 1-128 0,-4 1 0 16,1-1 0-16,-1 2 0 0,-2 4 128 0,4-4-128 16,0 2 128-16,-4 2-128 0,5-4 192 0,2 1-64 15,-1 2 112-15,2 0 16 0,1 1 0 0,0 0 0 16,3 2 16-16,0 1 16 0,-2 1 0 0,5-2 0 15,-2 4 48-15,4-1 16 0,2 1 0 0,2 1 0 16,1-1 48-16,2 1 16 0,3 1 0 0,10 1 0 16,-1-1-96-16,1 1-32 0,2 1 0 0,-3 1 0 0,-1-5-144 15,-1 1-16-15,0-1-128 0,-2 1 192 0,-4-2-192 0,1 0 0 16,0 0 128-16,-3-2-128 0,-2 1 0 0,1 0 0 16,-4-1 0-16,1-1 0 0,0 2 0 0,-1 0 0 15,-3-1-208-15,1 0 64 16,-2-1-512-16,-3-1-112 0,-2 0 0 0,-2 2-16 15,-1 1-1744-15,0-2-352 0,-9-2-64 0,0 0-9664 16,0 0-1952-16</inkml:trace>
  <inkml:trace contextRef="#ctx0" brushRef="#br4" timeOffset="94869.25">24041 12433 13823 0,'0'0'1216'0,"0"0"-960"0,0 0-256 0,0 0 0 16,0 0 4080-16,0 0 768 0,0 0 144 0,0 0 48 0,0 0-2528 15,0 0-496-15,0 0-96 0,2 8-32 0,1 7-1008 0,-2 0-208 16,0 2-32-16,2 3-16 0,0 3-432 0,-2 1-64 16,0 1-128-16,0 0 176 0,1-2-176 0,-1-3 0 15,0 2 0-15,1 3 0 16,-1-3 0-16,0 0 0 0,1-1-192 0,-1 0 192 15,0-2-1648-15,2 5-208 0,1-6-32 0,0 0-16 16,2-6-1136-16,-1 0-224 0,2-6-64 0</inkml:trace>
  <inkml:trace contextRef="#ctx0" brushRef="#br4" timeOffset="95103.58">24253 12310 11055 0,'0'0'976'0,"0"0"-784"0,0 0-192 0,0 0 0 16,0 0 3712-16,-3 7 704 0,3-7 144 0,-2 9 32 16,3 5-2224-16,-1 2-432 0,1-2-80 0,1 2-32 15,2 3-544-15,0 2-96 0,-1 1-32 0,0 1 0 16,4 3-416-16,-2 0-96 0,0 0 0 0,2 0-16 16,-1-1-384-16,-1-6-80 0,2 2-16 0,-1-1 0 15,0-1-144-15,-1-1-256 0,0-1 64 0,0 0 16 16,0-4-1584-16,2 3-320 0,-3-2-64 0,-2-7-8544 15,-2-7-1696-15</inkml:trace>
  <inkml:trace contextRef="#ctx0" brushRef="#br4" timeOffset="95495.57">24085 11919 18431 0,'-11'-13'1632'0,"6"8"-1312"16,-1-2-320-16,-2 3 0 0,0 2 2368 0,-1-1 384 16,0 1 96-16,1-1 16 0,0 3-1104 0,0 3-224 15,2 1-32-15,-1 2-16 0,1 2-656 0,1 4-144 16,1 1-32-16,1 4 0 0,2-2-496 0,1 2-160 16,1 3 0-16,4 1 0 0,2 0 0 0,1-1 0 0,1 1 0 0,2-1 0 15,3-2 0-15,1-1 0 0,3-1 0 0,3-2 160 16,1-2 128-16,1-3 32 0,0-3 0 0,1-2 0 15,0-1 304-15,-2-4 64 0,-1-5 16 0,0 0 0 16,0-3 176-16,-3-2 32 0,-1-2 16 0,-1-2 0 16,-3-5-160-16,-1-1-16 0,-3-2-16 0,-3 1 0 15,-2 1 48-15,-4-4 16 16,-2 0 0-16,-4 2 0 0,0-1-224 0,-3 5-64 0,-2 0 0 0,-2 1 0 16,-2 0-160-16,-2 4-32 0,-3 3-16 0,1-1 0 15,-1 2-176-15,0 2-128 0,2 2 144 0,0 2-144 16,1 2 0-16,1 4 0 0,1 2-128 0,0 0 128 15,4 5-1440-15,2 2-176 0,-2 1-48 0,5 4 0 16,2 2-1904-16,2 0-384 0</inkml:trace>
  <inkml:trace contextRef="#ctx0" brushRef="#br4" timeOffset="97439.21">25077 12976 16639 0,'0'0'736'0,"0"0"160"0,0 0-720 0,0 0-176 15,0 0 0-15,0 0 0 0,0 0 1408 0,0 0 240 16,0 0 48-16,0 0 16 0,0 0-352 0,0 0-64 0,0 0-16 0,0 0 0 16,0 0-240-16,0 0-48 0,0 0-16 0,0 0 0 15,0 0-64-15,0 0-16 0,0 0 0 0,0 0 0 16,0 0 80-16,0 0 16 0,0 0 0 0,0 0 0 15,0 0-96-15,0 0 0 0,0 0-16 0,0 0 0 16,0 0-112-16,0 0-32 0,0 0 0 0,0 0 0 16,0 0-176-16,0 0-48 0,0 0 0 0,0 0 0 15,0 0-96-15,0 0-32 0,0 0 0 0,0 0 0 16,0 0 48-16,0 0 0 0,4-6 0 0,0 1 0 16,1 0-112-16,2-1 0 0,0 1-16 0,3 0 0 15,1 1-96-15,2-1-16 0,0-3 0 0,-1 1 0 16,2 1 0-16,2-2-16 0,2-1 0 0,2-1 0 15,-1-1 16-15,2-1 16 0,0-1 0 0,1 0 0 16,-2 0-16-16,-1 0 0 0,2-1 0 0,0 0 0 0,0-1-64 16,-1 2 0-16,-1-1-128 0,1 1 192 0,-2 0-64 0,0 1 0 15,-1 0-128-15,0 1 192 0,0 1-192 0,0 0 128 16,-1 1-128-16,1-3 0 0,1 2 160 0,-3 2-160 16,-2-3 160-16,2 4-160 0,-1 0 128 0,0 1-128 15,-2 0 0-15,0 1 144 0,-2 0-144 0,1 0 0 16,-1 0 0-16,-1-1 128 0,-1 4-128 0,0-2 0 15,-1 1 0-15,0 2 128 0,-1-4-128 0,0 3 0 16,-1-2 144-16,2 2-144 0,-2-2 0 0,0 0 128 16,-5 4-128-16,0 0 0 0,5-3 0 0,-5 3 0 15,7-2 0-15,0-1 0 16,-7 3-512-16,6-1-32 0,-6 1 0 0,5-3 0 16,-5 3-1632-16,0 0-336 0,0 0-64 0,0 0-17952 0</inkml:trace>
  <inkml:trace contextRef="#ctx0" brushRef="#br4" timeOffset="100674.86">25741 11966 11055 0,'0'0'976'0,"0"0"-784"0,0 0-192 0,13-10 0 15,-13-1 2208-15,0 6 400 0,0 5 80 0,0 0 0 16,0 0-752-16,0 0-144 0,0 0-48 0,0 0 0 16,0 0-336-16,0 0-64 0,0 0 0 0,0 0-16 15,0 0 32-15,7 7 16 0,0 4 0 0,-2 2 0 16,-1 2-240-16,-1 0-48 0,-1 2-16 0,2 4 0 16,0 5-240-16,0 3-64 0,-1 1 0 0,1-1 0 15,-1-1-144-15,1 2-48 0,-1 1 0 0,1-3 0 16,0-3-256-16,0-2-64 0,0-3-16 0,0 3 0 15,-2 2-240-15,1-2 176 0,-1-3-176 0,1-3 160 16,0-4-160-16,1 0 0 0,-1 1 0 0,0-1 0 16,0 0-448-16,-1-5-64 15,1 0 0-15,-3-8-16 0,5 8-2112 0,-5-8-432 0,0 0-64 0,7-7-13568 16</inkml:trace>
  <inkml:trace contextRef="#ctx0" brushRef="#br4" timeOffset="101174.92">25774 11314 10127 0,'-3'-8'896'0,"-3"2"-704"0,0-1-192 0,-1 1 0 15,0-2 4416-15,-1 0 832 0,-3 2 192 0,1-1 16 16,3 2-3040-16,1 1-624 0,-2 1-112 0,1 1-16 16,0 2-768-16,-1 2-160 0,0 0-32 0,1 4 0 15,2 3-496-15,0 2-208 0,1 1 176 0,0 1-176 16,0 0 0-16,3 2 0 0,1 2 0 0,1 1 0 15,1-3 0-15,-1 0 0 0,5 1 0 0,1 1 0 16,-1 0 0-16,4-3 0 0,0 2 0 0,2-3 0 16,5-1 0-16,-2-2 0 0,1-2 160 0,0-1-32 15,-1-6 144-15,1 1 48 0,1-2 0 0,-3-2 0 16,1-3 112-16,-2-3 16 0,0-1 16 0,-3 0 0 0,-1-4-48 16,-1 1-16-16,-3-4 0 0,-1 0 0 0,-1-2-64 0,-2 0-16 15,-1 0 0-15,-1-1 0 0,-2-1-64 0,-1 1 0 16,-1 1-16-16,-2 0 0 0,-2 1-80 0,0 1-16 15,-1 3 0-15,-1 2 0 0,0 1-144 0,0 3 0 16,-1-1 0-16,2 4 0 16,1 3-704-16,0 1 0 0,-2 0-16 0,1 1 0 15,-2 1-2288-15,3 1-464 0,0 1-96 0</inkml:trace>
  <inkml:trace contextRef="#ctx0" brushRef="#br4" timeOffset="101378.3">25437 11236 10127 0,'0'0'896'0,"0"0"-704"0,-5-1-192 0,-1 1 0 16,6 0 5632-16,-5 2 1088 0,5-2 208 0,0 0 48 15,-4 9-5536-15,2-2-1120 0,0 1-320 0,2 1 144 16,0 4-1872-16,2 0-368 0</inkml:trace>
  <inkml:trace contextRef="#ctx0" brushRef="#br4" timeOffset="101534.46">25449 11585 29423 0,'0'0'1296'0,"0"0"288"0,0 0-1264 16,-4 2-320-16,4-2 0 0,0 0 0 0,-4-4 160 0,2 0-32 16,1-1 0-16,2 2-8912 15,-1 3-1792-15</inkml:trace>
  <inkml:trace contextRef="#ctx0" brushRef="#br4" timeOffset="101706.29">25600 10965 19343 0,'-4'-8'1728'0,"4"8"-1392"0,0 0-336 0,0 0 0 16,-3-4 2768-16,3 4 496 0,0 0 80 0,0 0 32 16,0 0-2144-16,0 0-416 0,0 0-96 0,0 0-16 31,0 0-1904-31,0 0-384 0,0 0-80 0</inkml:trace>
  <inkml:trace contextRef="#ctx0" brushRef="#br4" timeOffset="101863.86">25803 10948 19343 0,'0'0'1728'16,"0"0"-1392"-16,0 0-336 0,0 0 0 0,0 0 2880 0,0 0 496 15,0 0 96-15,0 0 32 0,0 0-2512 0,0 0-496 16,0 0-112-16,0 0 0 15,0 0-2592-15,12 6-512 0</inkml:trace>
  <inkml:trace contextRef="#ctx0" brushRef="#br4" timeOffset="102035.82">26055 11081 29311 0,'0'0'1296'0,"0"0"272"0,0 0-1248 0,0 0-320 0,0 0 0 0,0 0 0 16,0 0 320-16,0 9 0 0,0-1 0 0,0 0 0 31,-2-1-1216-31,4 4-224 0,-1-3-48 0,0 0-16 0</inkml:trace>
  <inkml:trace contextRef="#ctx0" brushRef="#br4" timeOffset="102207.66">26082 11376 32943 0,'0'0'1456'0,"-5"6"304"0,-2 2-1408 0,2 1-352 0,0-1 0 0,1-2 0 16,4-6 528-16,-3 6 48 0,2 0 0 0,1-6 0 16,0 0-1136-16,0 0-208 0,0 0-64 0</inkml:trace>
  <inkml:trace contextRef="#ctx0" brushRef="#br4" timeOffset="102411">26250 10871 29487 0,'0'0'2624'0,"0"0"-2112"0,0 0-512 0,0 0 0 15,-1-7 2128-15,1 7 320 0,0 0 64 0,0 0 16 16,9-6-1232-16,-1 3-240 0,2-2-48 0,2 4-16 16,1-2-816-16,5 1-176 0,-2-1 0 0,1 2 0 31,-1 1-2544-31,-1 0-464 0,0-2-80 0,-6 2-32 0</inkml:trace>
  <inkml:trace contextRef="#ctx0" brushRef="#br4" timeOffset="102832.95">26535 10519 29311 0,'-19'-4'1296'0,"8"3"272"0,-4-3-1248 0,0 4-320 16,-2 0 0-16,-2 1 0 0,0 2 1664 0,-2-1 288 15,-1 5 48-15,1 2 16 0,-1 0-928 0,0 5-192 16,1 5-48-16,1 0 0 0,2 1-704 0,2 1-144 15,3 1 0-15,2 3 0 0,1-1 0 0,5-7 0 16,1 4 0-16,2 0 0 0,0-1 0 0,2 2 0 16,3 1 0-16,2 1 0 0,0-2 0 0,3 1 0 15,1-2 0-15,3 1 0 0,1-3 0 0,3-1 0 16,2-1 0-16,2-3 0 0,2-1 0 0,0-1 0 16,0-4 0-16,0-3 0 0,2-1 0 0,-1-4 0 15,1 0 0-15,-1-5 0 0,-2-1 160 0,0 0-160 16,0-4 128-16,-3-2-128 0,-2 1 240 0,-2-3-48 15,0-2 0-15,1-1 0 0,-2-1 304 0,-2 1 48 0,1 3 16 0,-1-6 0 16,-1-1-112-16,-2 3 0 0,-3 1-16 0,-2-6 0 16,-3-1 16-16,-2 2 0 0,-2 1 0 0,-1 3 0 15,-1 1-16-15,-5 3 0 0,-4-4 0 0,0 2 0 16,1 2-176-16,-2-1-48 0,-2 0 0 0,-2 2 0 16,-2 1-208-16,1 3-208 0,2 1 32 0,1 3 16 31,-1 1-1952-31,8 1-400 0,-2 2-80 0</inkml:trace>
  <inkml:trace contextRef="#ctx0" brushRef="#br4" timeOffset="122337.59">25876 12536 1839 0,'0'0'160'0,"0"0"-160"0,0 0 0 0,0 0 0 15,0 0 3712-15,0 0 704 0,12 0 128 0,-12-8 48 16,-3 0-2368-16,3 3-480 0,0 5-80 0,0 0-32 16,3-5-128-16,-3 5-32 0,1-7 0 0,-1 7 0 15,0 0-112-15,0 0-16 0,0 0-16 0,0 0 0 16,8 4-272-16,0 3-48 0,1 0-16 0,0 3 0 16,0 1-96-16,0 1-32 0,2 1 0 0,-1 0 0 15,2 0-224-15,0 0-32 0,1 0-16 0,0 0 0 16,0 2-32-16,1-2-16 0,2-2 0 0,2 2 0 15,2 0-336-15,0 3-64 0,3 0-16 0,-1-1 0 0,-1 0 32 16,1 0 0-16,0-2 0 0,0 2 0 0,-2 0 32 0,-2-3 0 16,-1 0 0-16,0 1 0 0,1-1-16 0,0-3 0 15,-2 0 0-15,-2-3 0 0,-2 2-32 0,0 0 0 16,-2 0 0-16,1-3 0 0,-4 0 16 0,1 1 0 16,-1-3 0-16,-1 1 0 0,0-1-160 0,-1 0 160 15,1 2-160-15,-1-3 160 0,-5-2-160 0,6 3 0 16,-6-3 144-16,6 1-144 0,-1 1 0 0,2-1 144 15,-7-1-144-15,8 0 0 0,-2 0 128 0,1 0-128 16,-2 0 0-16,0-1 0 0,2-2 192 0,-1 0-192 16,1 2 192-16,-1-2-192 0,2 0 192 0,0 0-192 15,1-2 192-15,2 1-192 0,-1 0 192 0,3-1-192 0,1-2 192 16,2-1-192-16,5 1 256 0,0-3-64 0,0-1-16 0,1 0 0 16,0 3 64-16,1-3 16 0,2-1 0 0,1 0 0 15,0 2 32-15,-1-1 16 0,1 2 0 0,-1 0 0 16,0-1-80-16,-1-2-16 0,1 0 0 0,1 2 0 15,-1-1-80-15,-3 2 0 0,-1 1-128 0,-1 2 192 16,-3-3-192-16,0 0 0 0,-1 0 128 0,0 2-128 16,0 2 0-16,-1 1 0 0,-2-3 128 0,0 2-128 15,1 1 0-15,-1 0 0 0,-2 0 0 0,1 1 0 16,0-1-336-16,-1 1-16 0,0 2 0 0,3-1-10240 31,1 2-2048-31,-1 0-416 0</inkml:trace>
  <inkml:trace contextRef="#ctx0" brushRef="#br4" timeOffset="124509.89">24732 14086 11967 0,'0'-7'1072'0,"-2"2"-864"0,2 5-208 0,0 0 0 0,7 3 2864 0,-10-10 528 0,3 7 96 0,0 0 32 15,-2-5-2048-15,2 5-416 0,0 0-80 0,0 0-16 16,0 0-32-16,0 0-16 0,0 0 0 0,0 0 0 16,0 0-32-16,0 0-16 0,0 0 0 0,1 8 0 15,-1 1 256-15,0 1 48 0,-1 5 16 0,1-2 0 0,0 5-272 16,0 3-48-16,-2 2-16 0,1 11 0 0,0-1-304 0,-1 2-64 16,4 0-16-16,-1 2 0 0,-1-1-48 0,0-2-16 15,-1-4 0-15,2 0 0 0,0 0-64 0,1-2-16 16,-4-1 0-16,2-1 0 0,-1 1-64 0,2 3-32 15,2 3 0-15,-1 0 0 0,0-1-96 0,0 2-128 16,1 3 176-16,-2-6-176 0,-1-1 128 0,0 0-128 16,0 0 0-16,2-2 0 0,-1 0 176 0,-1-2-176 15,-1-3 160-15,-1 1-160 0,2 1 160 0,-1-2-160 16,0-1 160-16,1 0-160 0,0 2 0 0,0-2 128 16,1 0-128-16,0-1 0 0,1-1 0 0,-1-1 0 15,1-4 0-15,0-4 0 0,-1 1-208 0,0-2-48 16,1 2 0-16,0-5 0 15,1 3-1152-15,0-2-224 0,-1 0-48 0,1 2-16 16,1-2-1120-16,-2-1-240 0,-2-7-32 0,0 0-7168 0,0 0-1440 0</inkml:trace>
  <inkml:trace contextRef="#ctx0" brushRef="#br4" timeOffset="124870.63">24557 15130 26495 0,'0'0'1168'15,"0"0"240"-15,0 0-1120 0,0 0-288 0,0 0 0 0,0 0 0 0,0 0 1376 0,0 0 224 16,0 0 32-16,2 9 16 16,0 2-352-16,2 3-64 0,1 2-16 0,1 2 0 0,1 3-176 0,-1 4-32 15,2-4-16-15,0 2 0 0,0 0-160 0,0-4-48 16,2-5 0-16,1 2 0 0,-1-3-80 0,0 1 0 15,0-1-16-15,-1-1 0 0,0-3-48 0,5 3-16 16,0-4 0-16,1-2 0 0,-1-3-128 0,2-3-32 16,-2-2 0-16,0 0 0 0,1-3-16 0,-1-2-16 15,-1-3 0-15,0-1 0 0,2 1-240 0,-1-3-32 16,0 2-16-16,1 1 0 0,-1-2-144 0,-1-1 0 16,-3-1 0-16,0 2 0 15,0-2-832-15,0-2-192 0,1-1-32 0,1 0-16 16,-2 1-2576-16,3 2-528 0</inkml:trace>
  <inkml:trace contextRef="#ctx0" brushRef="#br4" timeOffset="136708.66">25460 14508 11967 0,'0'0'1072'0,"0"0"-864"15,7-4-208-15,-6-5 0 0,0 3 3728 0,3 1 704 16,3-1 144-16,-1 1 32 0,0-3-3072 0,0 2-592 16,2 2-128-16,2 0-32 0,2-1 688 0,-1 2 144 15,0 1 32-15,1 0 0 0,0 0-896 0,1 2-176 16,-2 1-48-16,1 0 0 0,0 2-112 0,1 2-32 16,-1 3 0-16,-3-2 0 0,-1 1-144 0,-3-2-48 15,-1 3 0-15,-3 2 0 0,-1-3-64 0,-1 3-128 16,-3 2 176-16,-1 2-176 0,-2-1 192 0,-1-1-192 0,-1 1 192 0,0-1-192 15,0 0 0-15,0-1 0 0,1-3 0 0,0 0 0 16,3-3-144-16,0 1-96 0,0-1-16 0,5-5 0 16,0 0-16-16,0 0-16 0,0 0 0 0,0 0 0 15,0 0 64-15,0 0 16 0,0 0 0 0,0 0 0 16,7 2 32-16,2 1 16 0,2-2 0 0,2 4 0 16,1-2 160-16,3 1 0 0,0 2 0 0,1 1 128 15,2 0 192-15,-2 0 64 0,-1 2 0 0,0 2 0 16,0 3 176-16,-3-1 32 0,-1 0 16 0,-3-2 0 15,-3 0 48-15,0 3 16 0,-1 0 0 0,-2 2 0 16,-2-3-192-16,-2 1-32 0,0 5-16 0,-4 4 0 16,-1-3-192-16,-3-4-48 0,-1-4 0 0,1 1 0 15,-1 4-192-15,-2-2 0 0,2-4 0 0,-3-5 0 16,-1-4-240-16,0 2-144 0,-1 2-16 0,1-1-16 16,1-3-2272-16,2-4-448 0,-2-2-80 0</inkml:trace>
  <inkml:trace contextRef="#ctx0" brushRef="#br4" timeOffset="137005.5">25866 14343 11967 0,'0'0'1072'0,"0"0"-864"0,0 0-208 0,0 0 0 16,6-4 4320-16,1 0 816 15,-1 1 176-15,2 2 16 0,1 1-3760 0,2 3-752 0,0 2-160 0,2 1-16 16,2 2-128-16,2 5-32 0,1 4 0 0,0 1 0 16,-2 1 368-16,0 3 80 0,-2 4 16 0,0 0 0 15,-1 3 144-15,-1 2 48 0,-2 0 0 0,0 2 0 16,-4-1-160-16,1 1-16 0,-5-2-16 0,-2-5 0 16,0 2-272-16,-1 0-48 0,-2 1-16 0,-1 1 0 15,-1-1-336-15,0-3-64 0,0-4-16 0,0 4 0 16,-2-1-192-16,0-3 0 0,2-5-144 0,0 0 144 15,0 1-1664 1,1 0-256-16,1-2-32 0,1-3-11296 0,-1 1-2240 0</inkml:trace>
  <inkml:trace contextRef="#ctx0" brushRef="#br4" timeOffset="137336.29">26552 14456 26719 0,'0'0'2368'0,"0"0"-1888"16,0 0-480-16,-6-1 0 0,0 1 2496 0,1 1 384 0,5-1 96 0,-6 7 16 15,1 2-1168-15,0 3-224 0,0 2-64 0,1 2 0 16,1 4-896-16,1 0-192 0,-1 3-48 0,2 4 0 16,1 0-400-16,-2 3 0 0,1 2 128 0,0 1-128 15,1 0 0-15,0 1 0 0,1-1-192 0,0 3 192 32,1 0-1488-32,2-1-176 0,-2 1-48 0,1-6 0 15,-1-2-976-15,1-4-192 0,0-5-32 0,1-2-11056 0</inkml:trace>
  <inkml:trace contextRef="#ctx0" brushRef="#br4" timeOffset="137570.67">26741 14455 19343 0,'0'-26'848'0,"1"17"192"0,0 1-832 0,-1-3-208 16,-1 4 0-16,0 1 0 0,1 6 3824 0,0 0 720 15,0 0 128-15,0 0 48 0,0 0-2864 0,-2 8-576 16,5 8-128-16,-1 0 0 0,1 3-736 0,0 5-144 15,-1 3-16-15,1-1-16 0,1 3-240 0,-2 2 0 16,1 0 0-16,-2 2 0 0,-1 1 0 0,0-2 0 16,3 1 0-16,0 0-160 15,-2-1-480-15,-1 2-112 0,-3-4-16 0,1 1 0 16,0 1-1648-16,2-2-336 0,-2-8-64 0,0-1-11376 0</inkml:trace>
  <inkml:trace contextRef="#ctx0" brushRef="#br4" timeOffset="137742.47">26580 14859 19343 0,'-10'-9'1728'0,"6"6"-1392"0,-1-1-336 0,5 4 0 15,0 0 4416-15,0 0 832 0,0 0 144 0,0 0 48 16,0-7-3584-16,2 0-720 0,2 2-144 0,1 1-32 16,2 1-576-16,1-1-128 0,2 1-32 0,3-3 0 15,2 4-416-15,1-1-64 0,3 2-32 0,2 1 0 16,1 0-2768-16,-3 1-544 0</inkml:trace>
  <inkml:trace contextRef="#ctx0" brushRef="#br4" timeOffset="138101.91">26979 14849 17503 0,'0'0'1552'0,"0"0"-1232"0,0 0-320 0,0 0 0 0,0 0 3264 0,0 0 608 15,0 0 112-15,0 0 32 0,0 0-2288 0,8-2-448 16,1-2-80-16,2 0-32 0,-1 1-400 0,2-1-64 16,-2-2-32-16,1 3 0 0,0-1-336 0,1 1-64 15,0 3-16-15,-2-3 0 0,1 2 160 0,-4 0 32 16,-7 1 0-16,0 0 0 0,0 0-80 0,0 0-16 0,0 0 0 16,0 0 0-16,0 0-112 0,0 0-32 0,4 9 0 0,-2 0 0 15,-4 0 48-15,-2 0 16 0,-2 3 0 0,-1-3 0 16,0 3-48-16,-1 0-16 0,0 1 0 0,1 0 0 15,1 1 80-15,-1-2 16 0,2 2 0 0,0 3 0 16,0-3 48-16,1 2 16 0,0-2 0 0,1 1 0 16,3-1-112-16,0-2 0 0,2 1-16 0,0-1 0 15,3-2-96-15,2 0-16 0,-1-2 0 0,4 0 0 16,0-5-128-16,2 1 0 0,1-4 0 0,1 1 0 31,2 0-544-31,1-2-32 0,1-4-16 0,2 2 0 0,0-3-2144 0,3-1-416 16,-1-2-96-16,0 1-8528 0,3-4-1696 0</inkml:trace>
  <inkml:trace contextRef="#ctx0" brushRef="#br4" timeOffset="138429.91">27562 14725 28671 0,'-1'-21'1280'0,"-1"12"256"0,0-2-1232 0,-1 1-304 16,0-3 0-16,2 2 0 0,-4 0 2048 0,0 2 336 16,0 2 80-16,-2 2 16 0,-1 1-1040 0,0 4-208 15,1 4-32-15,-3 5-16 0,0 0-576 0,0 5-112 16,0 3-32-16,1 3 0 0,0 3-256 0,1 4-48 15,2 0-16-15,2 2 0 0,3-2-144 0,2 3 0 16,2-1 0-16,2-2 0 0,1 0 0 0,3-2 0 16,2-1 0-16,2-1 0 0,2-7 128 0,4-1-128 15,-2-2 0-15,-2-2 128 0,1-6-128 0,2-1 128 16,2-3-128-16,-1-2 128 0,0-2 48 0,-1-3 0 16,-3-3 0-16,1 0 0 0,0-7 176 0,-1 2 32 0,1-7 16 0,-2-1 0 15,-1-1 192-15,-1 0 48 0,-3-2 0 0,-2-1 0 16,-1 0-96-16,0 3-16 0,-5-4 0 0,-2 1 0 15,-3-1-144-15,-4 1-48 0,-4 0 0 0,-2 0 0 16,-5 0-16-16,0 1 0 0,-3 3 0 0,-2 2 0 16,-2 2-320-16,1 5 128 0,1 0-128 0,0 4 0 31,2 2-704-31,1 3-224 0,3 2-32 0,1 2-14240 0,3 1-2848 0</inkml:trace>
  <inkml:trace contextRef="#ctx0" brushRef="#br4" timeOffset="169231.58">29830 13645 23039 0,'0'0'2048'0,"-10"-2"-1648"15,-2 2-400-15,-1 1 0 0,0 2 1840 0,3 2 272 0,1 3 64 0,-2 1 16 0,2 1-784 0,0 2-144 16,0 6-48-16,0 3 0 0,1 8 144 0,0 2 32 16,0 7 0-16,2 6 0 0,-2 4-880 0,4 2-192 15,-1 1-16-15,-1 0-16 0,1-1-288 0,3-1 160 16,2-1-160-16,4-5 128 0,-1-3-128 0,3-6 0 16,-1-2 0-16,1-2 0 15,1-2-512-15,1-2-96 0,1-5-16 0,1-3 0 16,2-5-2256-16,1-2-448 0,0-6-80 0,0-5-10608 0</inkml:trace>
  <inkml:trace contextRef="#ctx0" brushRef="#br4" timeOffset="169606.63">30108 14090 13823 0,'0'0'608'0,"-1"-9"128"0,-1-2-592 0,0 2-144 0,-5 1 0 0,2 3 0 15,1 0 3264-15,-2 2 640 0,-3-1 112 0,-1 4 16 16,3 4-2384-16,-4 2-496 0,-1 0-80 0,1 3-32 15,-1 4-592-15,2 3-112 0,-1 2-16 0,2 0-16 16,-1 3-304-16,3 1 0 0,3 2 0 0,2-3-144 16,-1-2 144-16,0-2 0 0,-1 0 0 0,6-1 0 15,2-2 0-15,0-2 0 0,-4-12 0 0,7 10 0 16,4-2 0-16,-2-3 128 0,-9-5-128 0,12 2 0 16,-1-2 0-16,2-3 144 0,0-1-144 0,-1-1 0 15,-3-2 224-15,2 1-64 0,0-5-16 0,0 2 0 16,-3-1 48-16,-2-1 0 0,1 2 0 0,-1-2 0 0,-2 0 272 15,0 1 64-15,-1 1 16 0,-3 9 0 0,0-11 192 0,0 11 32 16,1-8 16-16,-1 8 0 0,0 0-128 0,0 0-16 16,0 0-16-16,-1 9 0 0,1 2-432 0,-2 1-192 15,0 2 160-15,-1 0-160 16,2 2-256-16,2 0-160 0,3-3-32 0,0 0 0 16,3-2-2016-16,0 0-416 0,4-2-64 0,1-1-12000 0</inkml:trace>
  <inkml:trace contextRef="#ctx0" brushRef="#br4" timeOffset="169778.39">30374 14211 14735 0,'1'-13'640'0,"-1"13"160"0,-2-12-640 0,-1 2-160 0,0 1 0 0,3 9 0 15,0 0 3792-15,-2-9 736 0,2 9 144 0,0 0 16 16,0 0-2656-16,0 0-544 0,-12-2-96 0,3 4-32 16,1 4-784-16,3 2-176 0,5-8-16 0,-4 14-16 15,0-2-240-15,3 2-128 0,1-1 160 0,2 0-160 16,1 1 144-16,1 0-144 0,-1-2 128 0,2 2-128 15,3-2 0-15,-2-1 0 0,1 0 0 0,-1-2 0 32,-6-9-480-32,11 10-128 0,-1-2-32 0,3-3 0 15,0-5-2656-15,1 0-544 0</inkml:trace>
  <inkml:trace contextRef="#ctx0" brushRef="#br4" timeOffset="169965.87">30673 13886 2751 0,'-2'-9'256'0,"2"-2"-256"15,0-2 0-15,0 0 0 0,0 0 5776 0,2 2 1120 16,-2 11 208-16,0 0 64 0,0 0-4912 0,0 0-976 16,0 0-192-16,0 0-32 0,0 0-528 0,0 11-96 15,0 4-32-15,-2 5 0 0,0 3-400 0,0 3 0 16,2 0 0-16,3 6 0 0,1 3 0 0,1 1 0 16,2-4 0-16,-2 0 0 0,0 1-320 0,3-2 16 15,0 0 0-15,2-1 0 16,1-4-2640-16,-1-1-544 0</inkml:trace>
  <inkml:trace contextRef="#ctx0" brushRef="#br4" timeOffset="170466.96">30678 14193 28095 0,'-15'-20'1248'0,"9"10"256"0,-1-2-1200 0,3 4-304 0,4 8 0 0,0 0 0 15,-6-13 1072-15,5 3 144 0,3 1 48 0,-2 9 0 16,5-9-304-16,3 2-64 0,3 2-16 0,0 0 0 15,1-2-688-15,3 2-192 0,-1-2 0 0,2 2 0 16,-1 4 0-16,2 0-160 0,-4-1 16 0,-1 1 0 31,-2-2-752-31,1 3-128 0,-2 3-48 0,0 1 0 16,-9-4-2032-16,12 4-416 0,-12-4-64 0,0 0-32 0,10 2 1840 16,-10-2 368-16,0 0 80 0,0 0 16 0,0 0 784 0,0 0 144 0,5 8 48 0,-2 0 0 15,-3-8 1648-15,-1 12 336 0,-1-2 64 0,2 2 16 16,0-2 112-16,-1 2 16 15,-4 1 16-15,2 3 0 0,2 1-528 0,1-2-96 0,3 0-32 0,-1 0 0 0,-1-3-256 0,2 0-48 16,1 1-16-16,1-3 0 0,0 1-256 0,2-2-64 16,1-1-16-16,1-2 0 0,-9-6-256 0,12 5-48 15,-2-1-16-15,2-1 0 0,0 0-240 0,-1-3 144 16,0-3-144-16,-2-1 128 0,1 1 0 0,1-3-128 16,-1-3 192-16,-1 0-64 0,-1-2-128 0,-1-1 160 15,-1 3-160-15,-1-4 160 0,-1 3-160 0,0-6 0 16,-3 2 0-16,-1 2 0 0,0 2 128 0,-1 1-128 15,-1 1 0-15,2 8 128 0,-3-7-128 0,3 7 0 16,0 0 0-16,0 0 0 0,-11 2 0 0,4 1 0 16,0 4 0-16,2 2 0 0,2 3 0 0,1-3 0 0,2-9 0 0,-2 14-176 15,1-1 176-15,1-1 0 0,3 1-144 0,1 0 144 16,2-1-352-16,1 0 0 0,0-1 0 0,3-4 0 31,0-1-2240-31,0 0-448 0,1-2-96 0,1-2-9472 0</inkml:trace>
  <inkml:trace contextRef="#ctx0" brushRef="#br4" timeOffset="170841.9">31276 14250 13983 0,'0'0'624'0,"-1"-9"128"0,1 9-608 0,-1-10-144 0,2 2 0 0,-1 8 0 16,-1-11 1472-16,1 11 256 0,0 0 48 0,0 0 16 16,0 0 0-16,0 0 0 0,0 0 0 0,0 0 0 15,-12-1-688-15,1 6-128 0,1-2-16 0,1 1-16 16,1 0-208-16,8-4-32 0,-8 6-16 0,8-6 0 0,0 0-368 0,-2 12-64 15,2-12 0-15,-3 10-16 0,2 1-240 0,1-11 128 16,5 12-128-16,-5-12 0 0,0 0 128 0,5 7-128 16,-5-7 0-16,9 6 0 0,2-4 0 0,-11-2 0 15,0 0 0-15,0 0-160 0,10-2 160 0,-2-2-192 16,0-1 192-16,-8 5-192 0,8-7 192 0,-8 7 0 16,0 0-144-16,3-9 144 0,0-2 0 0,-3 11 0 15,5-9 0-15,-5 9 0 0,0 0 0 0,0 0 0 16,0 0 144-16,0 0-144 0,0 0 224 0,0 0-32 15,0 0 0-15,0 0 0 0,0 0 64 0,-2 11 0 16,0-1 0-16,1 1 0 0,2-1 48 0,1 0 16 16,0 1 0-16,2-3 0 0,-4-8-320 0,7 9 128 0,1-3-128 0,1 2 0 31,0 0-384-31,0-1-176 0,-9-7-32 0,10 5-16 16,2-3-2976-16,-1 0-576 0</inkml:trace>
  <inkml:trace contextRef="#ctx0" brushRef="#br4" timeOffset="171029.37">31551 13828 33455 0,'0'0'1472'0,"0"0"320"0,0 0-1424 0,0 0-368 0,0 0 0 0,0 0 0 15,-4 10 192-15,2 2-16 0,0 4-16 0,1 2 0 16,0 4 352-16,0 2 80 0,-1 0 16 0,2 4 0 0,2 4-416 0,0-2-64 15,-1-2-128-15,2-2 176 0,1-2-368 0,1 1-80 16,0-3-16-16,1-1 0 16,-1-6-1840-16,0 0-368 0,2-2-80 0,-2 0-10624 15</inkml:trace>
  <inkml:trace contextRef="#ctx0" brushRef="#br4" timeOffset="171232.7">31769 13893 11967 0,'0'0'1072'0,"0"0"-864"16,-1-7-208-16,1 7 0 0,0 0 4704 0,0 0 896 0,0 0 176 15,0 0 48-15,-3 16-4256 0,2 1-848 0,-1 0-160 0,1 4-48 16,0 1 336-16,1 3 64 0,1 1 16 0,2 1 0 16,-1-1-736-16,2 0-192 0,0 0 0 0,1 1 0 31,-1-3-464-31,2-2-176 0,-1 1-48 0,3-4 0 15,1-2-2448-15,0-2-512 0,0-4-80 0</inkml:trace>
  <inkml:trace contextRef="#ctx0" brushRef="#br4" timeOffset="171404.57">31963 14098 13823 0,'0'0'608'0,"0"0"128"0,0 0-592 0,0 0-144 0,0 0 0 0,0 0 0 16,0 0 4208-16,0 0 800 0,0 0 176 0,4 11 16 15,0 0-3600-15,0-1-704 0,0 1-160 0,2 0-32 0,1 1-464 0,-1 0-112 16,0 1 0-16,0-1-128 16,2-2-688-16,0-1-240 0,-8-9-48 0,13 11-8960 15,-3-4-1792-15</inkml:trace>
  <inkml:trace contextRef="#ctx0" brushRef="#br4" timeOffset="171576.3">32138 14145 29247 0,'0'0'1296'0,"0"0"272"0,0 0-1248 0,-7 7-320 16,1 4 0-16,-1 3 0 0,0 4 640 0,-1 3 64 16,1-1 0-16,1 3 16 0,-1 2-288 0,1 1-64 15,-1 4-16-15,1 1 0 0,-2 3-352 0,0 2-240 0,-1 0 48 0,-2 2 0 32,1 0-2560-32,-4-1-512 0</inkml:trace>
  <inkml:trace contextRef="#ctx0" brushRef="#br4" timeOffset="172140.34">30365 15237 23039 0,'0'0'2048'15,"0"0"-1648"-15,0 0-400 0,-4 13 0 0,-1 2 1968 0,2 1 304 16,-2-1 64-16,1 6 16 0,0-2-1024 0,0 6-208 16,-1 1-32-16,0 3-16 0,-2 2-432 0,5 0-64 15,-2-2-32-15,1-3 0 0,1-4-416 0,0-1-128 16,1-1 0-16,1-5 0 0,0-2 0 0,0-2 0 15,0-11 0-15,0 0 0 0,0 0 0 0,0 0 0 16,0 0 0-16,0 0 0 0,3-11 0 0,-1-2 0 0,2 0 0 0,-1-6 0 16,-1-2 0-16,2-4 0 0,0-1 0 0,-3-1 0 15,1-3-192-15,0 1 192 0,2 0-208 0,0 3 80 16,-1 1 128-16,-1 3-128 0,0 1 128 0,-2 4-128 16,-3 2 128-16,2 3-208 0,1 3 80 0,0 9 128 15,0 0-352-15,0 0 48 0,0 0 16 0,5 13 0 16,-1 3 64-16,0 3 16 0,1 1 0 0,-1 3 0 15,-2 1 208-15,1 0 0 0,2 1 0 0,2 0 0 16,2 0 192-16,0-2 96 0,2-2 16 0,-1-3 0 16,2-3 208-16,-1-2 32 0,1 0 16 0,0-7 0 15,-3-1 128-15,-9-5 16 0,12 3 16 0,-2-4 0 16,-10 1 336-16,11-5 64 0,-4-2 16 0,0-3 0 16,-2-3-384-16,-1 0-80 0,-1 0-16 0,-2-2 0 15,-1-2-464-15,0 0-192 0,1 0 176 0,-1 2-176 16,-1-4-256-16,0 4-128 0,1 0-48 0,0 0 0 15,0-1-1616-15,0 1-320 0,0 0-64 0,0 2-9504 16,0 1-1904-16</inkml:trace>
  <inkml:trace contextRef="#ctx0" brushRef="#br4" timeOffset="172296.54">30699 15177 16575 0,'0'0'1472'0,"0"0"-1168"15,0 0-304-15,0 0 0 0,9 9 2112 0,0 2 352 16,1-1 80-16,-1 4 16 0,-2 2-1056 0,-2 5-208 15,-1 4-32-15,-3 2-16 0,-1 2-336 0,3 1-64 0,0-2-16 0,1 2 0 16,1 0-544-16,0-1-112 16,0-3-32-16,-1-1 0 15,-1 0-1280-15,2-4-256 0,1 1-48 0,0-8-7712 0,-2-2-1536 0</inkml:trace>
  <inkml:trace contextRef="#ctx0" brushRef="#br4" timeOffset="172484.02">30862 15079 14735 0,'0'0'1312'0,"0"0"-1056"0,0 0-256 0,0 0 0 15,2 15 2240-15,1 0 400 0,-1 4 80 0,4 1 16 16,-1 4-1152-16,0 5-240 0,0-5-32 0,-2 5-16 16,-1 0-496-16,2-1-96 0,2 1-32 0,-2 0 0 15,-3 1-544-15,0 1-128 0,-1 0 0 0,1 1 0 16,1-4-1504-16,-2 1-336 0,0 0-64 0</inkml:trace>
  <inkml:trace contextRef="#ctx0" brushRef="#br4" timeOffset="172655.87">30734 15572 15663 0,'-5'-6'1392'0,"1"-3"-1120"15,1 1-272-15,2-4 0 0,-2 0 4128 0,6 2 768 16,1-1 160-16,2 2 16 0,2-1-3680 0,2 1-752 15,1 2-128-15,1 1-48 0,-1-2-464 0,2 1 128 16,0 1-128-16,0-1 0 16,2 2-1472-16,3 1-352 0,2-1-64 0,-3 1-12080 0</inkml:trace>
  <inkml:trace contextRef="#ctx0" brushRef="#br4" timeOffset="172905.95">31028 15455 27583 0,'0'0'1216'0,"0"0"256"0,0 0-1168 0,0 0-304 0,-7 8 0 0,0-2 0 15,1 1 1536-15,-1 2 256 0,-1 1 64 0,2 2 0 16,-1 0-544-16,2 1-96 0,0 0-32 0,1-1 0 16,0-1-608-16,1 0-112 0,2 3-16 0,1-2-16 15,0 0-144-15,3-1-32 0,-1 0 0 0,4-1 0 16,-6-10 0-16,7 11-16 0,1-4 0 0,0 1 0 16,-8-8-48-16,12 7 0 0,-1-1 0 0,1-2 0 15,0-1-192-15,1-2 144 0,0-1-144 0,1 1 128 16,-1-1-320-16,2-1-64 0,0-2 0 0,4 0-16 15,0-1-1680-15,-3 0-336 0,-3 0-64 0,-1 0-16 16,-5-1-1120-16,-7 5-224 0</inkml:trace>
  <inkml:trace contextRef="#ctx0" brushRef="#br4" timeOffset="173077.7">31250 15433 1839 0,'0'0'160'0,"0"0"-160"16,-6 9 0-16,-1 1 0 0,2 3 7168 0,2 0 1392 15,1-1 272-15,2 2 64 0,2 7-6208 0,-2 0-1264 16,-1-1-240-16,0 1-48 0,-2 1-144 0,2 4-32 16,-1-5 0-16,4 1 0 0,2 0-720 0,-2 0-240 15,-3 0 128-15,1-2-128 16,0-3-272-16,3-2-112 0,2 0-32 0,0-2 0 16,-2-3-2416-16,-2 1-496 0,-1-11-80 0,0 0-10976 0</inkml:trace>
  <inkml:trace contextRef="#ctx0" brushRef="#br4" timeOffset="173343.3">31366 14959 20271 0,'0'0'1792'0,"0"0"-1424"16,0 0-368-16,-4 11 0 0,2 1 2336 0,0 1 400 15,2 0 80-15,0 4 0 0,0 2-1552 0,0 5-320 16,2 3-64-16,0 0-16 0,1-1-560 0,1-1-112 16,0-1-32-16,0-2 0 15,-1-1-640-15,1-3-128 0,2-2-32 0,-1-1-9088 16,-3-2-1840-16</inkml:trace>
  <inkml:trace contextRef="#ctx0" brushRef="#br4" timeOffset="173515.15">31258 15190 14735 0,'0'0'1312'0,"0"-9"-1056"0,0 9-256 0,5-10 0 16,-5 10 3216-16,8-7 592 0,0 1 112 0,-8 6 32 15,8-7-1936-15,1 3-384 0,1 0-80 0,2 2-16 16,1 0-768-16,0 0-144 0,-1-1-48 0,1-2 0 15,0 1-448-15,2 0-128 0,2-1 0 0,-1 1 0 32,-2 1-1472-32,1 1-304 0,-2-2-64 0,-2 1-12560 0</inkml:trace>
  <inkml:trace contextRef="#ctx0" brushRef="#br4" timeOffset="173843.24">31465 14946 12895 0,'-15'-10'1152'0,"3"3"-928"0,-5 1-224 0,-1-1 0 15,-2 1 2688-15,1 2 480 0,-1 1 96 0,0 2 32 16,1 1-1024-16,-1 5-208 0,2 4-32 0,0 2-16 0,0 1-768 0,2-1-160 16,5 8-16-16,2-1-16 0,2 3-672 0,0 1-128 15,0 3-16-15,6-1-16 0,4 2-96 0,1 3 0 16,1-5-128-16,4 3 192 0,1-2-192 0,4-2 176 16,-4-2-176-16,2-1 160 0,3-1-160 0,2-6 0 15,0-1 144-15,1 0-144 0,2-7 128 0,-2 0-128 16,1-2 128-16,0-3-128 0,1-3 160 0,-2-1-32 15,-2-1-128-15,-1-2 192 0,1 0 80 0,-1-4 16 16,0-1 0-16,-2-1 0 0,0-2-32 0,-1-1 0 16,-3-3 0-16,-3 2 0 0,-2-2-256 0,-1 2 160 15,-1-1-160-15,-2 0 128 0,-1 0-320 0,-2-1-80 16,-2 3-16-16,0 0 0 16,-3-2-1312-16,2-2-272 0,-1 3-48 0,2 4-16 15,-2-3-1040-15,0 6-208 0,0 1-32 0</inkml:trace>
  <inkml:trace contextRef="#ctx0" brushRef="#br4" timeOffset="174142.08">31985 15171 19343 0,'0'0'1728'0,"0"0"-1392"0,0 0-336 0,0 0 0 15,0 0 2672-15,0 0 464 0,-10 0 80 0,-2-3 32 16,2 3-1488-16,-3 3-288 0,0-3-64 0,0 6-16 15,-2-2-176-15,1 4-16 0,0 0-16 0,-3 3 0 16,-4 2-704-16,0 4-144 0,-1 4-16 0,1 3-16 0,3 1 192 0,2-1 32 16,3-2 16-16,4 2 0 0,1 1 16 0,4-3 0 15,3 0 0-15,5 0 0 0,2-1-240 0,5-1-32 16,0-3-16-16,3 0 0 0,0 1-96 0,4-7-32 31,2 0 0-31,1-1 0 0,-1-3-144 0,4-2 0 16,-2 0 0-16,0-1 0 15,-1-1-448-15,1-1-128 0,-1-3-32 0,1-1 0 16,-1-4-1936-16,-1 1-384 0,-1-1-80 0,-1-2-13824 0</inkml:trace>
  <inkml:trace contextRef="#ctx0" brushRef="#br4" timeOffset="174310.45">32262 15195 11055 0,'0'0'480'0,"0"0"112"0,-9 6-464 0,2 1-128 0,5 5 0 0,-1 3 0 16,2 0 5664-16,-1 3 1120 0,0 1 208 0,2 3 48 16,0 1-4688-16,2 1-944 0,1-2-192 0,2 0-48 15,2 0-672-15,2-1-144 0,1-1-32 0,2-1 0 16,1-4-624-16,0-2-128 0,1-3-16 0,1 0-11664 16,-1 0-2336-16</inkml:trace>
  <inkml:trace contextRef="#ctx0" brushRef="#br4" timeOffset="174487.7">32498 15086 11055 0,'0'0'976'0,"0"0"-784"16,-2-8-192-16,2 8 0 0,0 0 5520 0,0 0 1072 15,8-10 192-15,1 4 64 0,2 4-5440 0,-1-1-1088 16,1 2-320-16,2 1 128 0,1 1-128 0,2 1-224 15,-1-2 48-15,2 0 16 16,2 1-3552-16,-1-1-704 0</inkml:trace>
  <inkml:trace contextRef="#ctx0" brushRef="#br4" timeOffset="174831.33">32729 14885 24239 0,'-16'-9'1072'0,"5"5"224"0,-2 0-1040 0,-1 0-256 0,-3 0 0 0,0 3 0 15,2-2 1280-15,-1 2 192 0,0 1 32 0,2 4 16 16,0 1-208-16,1 3-32 0,-1 0-16 0,1 4 0 16,-1 2-496-16,1 3-80 0,0 2-32 0,1 5 0 15,3 1-48-15,0 2-16 0,1 0 0 0,3 3 0 16,-2-1-208-16,5 1-64 0,-1 0 0 0,3-1 0 16,2-3-192-16,3-1-128 0,1-6 160 0,2-1-160 15,1-1 128-15,3-4-128 0,4-1 0 0,1-4 0 0,1-1 0 16,1-4 128-16,1-3-128 0,1-2 0 0,0-3 208 0,0-3 0 15,-1-1 0-15,0-6 0 0,-1 0 128 0,2-5 32 16,0 1 0-16,0-1 0 0,0-1-176 0,-3-1-16 16,-2-3-16-16,-3 2 0 0,-3-1 16 0,-2 2 0 15,-3-3 0-15,-2 2 0 0,-4-2 80 0,-7 0 32 16,-5 2 0-16,-3 2 0 0,-2 1 32 0,-2 4 16 16,-2 1 0-16,0 3 0 15,0 3-1264-15,1 0-256 0,-1 3-48 0</inkml:trace>
  <inkml:trace contextRef="#ctx0" brushRef="#br4" timeOffset="176565.64">33133 14584 19343 0,'0'0'1728'0,"-4"-9"-1392"0,4 9-336 0,0 0 0 0,0 0 2816 0,0 0 480 0,0 0 96 16,0 0 32-16,10 2-2336 0,3 6-480 0,2 5-96 0,2 7 0 16,1 5 688-16,1 6 144 0,2 5 16 0,3 4 16 15,0 1-704-15,1 2-144 0,-1 0-16 0,-5 0-16 16,-2 2-80-16,-1-5-16 0,-3-2 0 0,-1 0 0 15,-3-1-32-15,-4 3-16 0,-2 3 0 0,-5-3 0 16,-2 6 48-16,0-3 16 0,-2-4 0 0,-2 1 0 16,-2 1-224-16,-6-2-64 0,-5-3 0 0,-2-2 0 15,-3 0-336-15,0-1-80 0,-2-2-16 0,2 2 0 16,1-2-1232-16,1 1-240 16,-1 0-48-16</inkml:trace>
  <inkml:trace contextRef="#ctx0" brushRef="#br4" timeOffset="192438.2">22918 17485 25791 0,'0'0'2304'0,"0"0"-1856"0,0 0-448 0,0 0 0 16,21 18 2016-16,-21-18 304 0,0 0 64 0,-1 5 16 15,-1 2-992-15,1 3-192 0,0 3-32 0,1 3-16 16,1 3-256-16,0 7-48 0,1 6-16 0,-1-1 0 16,0-1-464-16,1 4-80 0,-1 0-32 0,0 2 0 15,-1 3-272-15,3-1 0 0,-1 1 0 0,2 0 0 16,1-5-1840-16,1-1-272 0,-1-4-48 0,1-5-9120 16,1-1-1840-16</inkml:trace>
  <inkml:trace contextRef="#ctx0" brushRef="#br4" timeOffset="192641.2">23206 17455 33455 0,'0'0'1472'0,"0"0"320"0,0 8-1424 0,0 1-368 16,1 2 0-16,1 4 0 0,-1 0 608 0,2 5 48 15,-1 2 16-15,4 4 0 0,-1 3-32 0,0 2 0 16,0 2 0-16,2 1 0 0,-1 2-640 0,2 2 0 0,-1 2 0 0,0 0 0 31,2 0-1696-31,1-4-320 0,-1 0-64 0,-3-9-7920 0,1-2-1584 0</inkml:trace>
  <inkml:trace contextRef="#ctx0" brushRef="#br4" timeOffset="192828.99">23072 17796 33167 0,'0'0'2944'0,"0"0"-2352"0,0 0-464 0,0 0-128 16,0 0 1536-16,0 0 272 0,0 0 64 0,0 0 16 15,8-1-1040-15,1 0-208 0,3-1-32 0,2 0-16 16,2-1-336-16,1 2-64 0,1-6 0 0,0 3-16 16,0 1-816-16,2-1-144 0,1-2-48 0,1 0-11328 15,-3-5-2256-15</inkml:trace>
  <inkml:trace contextRef="#ctx0" brushRef="#br4" timeOffset="193375.77">23644 17869 35359 0,'0'0'1568'0,"-6"-1"320"0,0 0-1504 0,6 1-384 0,0 0 0 0,0 0 0 16,4-5 592-16,3-3 48 0,-1-1 16 0,5 1 0 15,3 0 512-15,2-1 112 0,-1 0 0 0,4 1 16 16,0 0-752-16,3-1-160 0,2-3-16 0,-1 2-16 15,1 2-192-15,1-3-32 0,1 1-128 0,1 1 192 16,0-3-192-16,-2 4 0 0,0-1 0 0,1 1 0 16,-2-1 0-16,-2-1 128 0,-1-3-128 0,-2 2 0 15,-2 5 0-15,-1-6 176 0,-3-1-176 0,0-1 160 16,-5 1-160-16,-1 2 128 0,1 5-128 0,1-1 128 0,-2-1-128 16,-2 1 128-16,-1-1-128 0,0 1 128 0,0-2 0 0,0 3-128 15,0 0 192-15,-4 6-64 0,0 0 128 0,0 0 0 16,6-2 16-16,1-2 0 0,-1 1 16 0,2 3 0 15,0 3 0-15,2 1 0 0,2 2-80 0,4 1-16 16,-1 1 0-16,5 2 0 0,2 2-16 0,2-3-16 16,-1-3 0-16,3 1 0 0,4 3 32 0,0 5 0 15,0 3 0-15,1 0 0 0,3-2 0 0,0-3 16 16,1 0 0-16,-1-1 0 0,1-2-208 0,-2 2 176 16,-2-8-176-16,2-2 160 0,-1-2-160 0,-2 0 0 15,-1 7 0-15,-1-7 0 16,-1-3-1344-16,-2 1-208 0,-2 0-48 0,-2 2 0 15,-1 2-2272-15,-4-1-464 0</inkml:trace>
  <inkml:trace contextRef="#ctx0" brushRef="#br4" timeOffset="193721.31">24119 17195 32943 0,'0'0'1456'0,"-2"-4"304"0,1-2-1408 0,-1 1-352 16,0 2 0-16,0 2 0 0,2-6 1056 0,0 7 144 15,0 0 16-15,0 0 16 0,1 7-208 0,0 4-32 16,2 4-16-16,1 0 0 0,1 4-656 0,-1 0-144 16,-1 1-32-16,0 3 0 0,1 1-144 0,-1 2 0 15,-3 1 0-15,1 2 0 16,1 1-320-16,0-3-80 0,-1-1-32 0,1-6 0 15,-1-8-2256-15,0 3-464 0,1 7-96 0</inkml:trace>
  <inkml:trace contextRef="#ctx0" brushRef="#br4" timeOffset="193924.4">24314 17151 28383 0,'0'0'1264'0,"0"0"256"0,0 0-1216 0,0 0-304 0,0 0 0 0,0 0 0 15,0 0 1344-15,0 0 192 0,2 9 64 0,0 2 0 16,-2 0-448-16,2 6-64 0,-1 0-32 0,-1 5 0 16,0 3-720-16,-1 4-144 0,-1-3-16 0,1 1-16 15,0-7-160-15,1 2 0 0,0 3 0 0,0-2-176 16,0-1-1328-16,1-3-272 0,0-5-48 0,-1-4-8416 16,0-10-1696-16</inkml:trace>
  <inkml:trace contextRef="#ctx0" brushRef="#br4" timeOffset="194299.27">24233 16721 19343 0,'-13'-13'1728'0,"8"8"-1392"16,-3 1-336-16,1-3 0 0,0 7 2272 0,-1 0 384 15,0 0 80-15,1 3 16 0,-1 1-1344 0,1 5-272 16,2 4-48-16,1 2-16 0,-1 4-480 0,1 4-80 0,3 2-32 15,1 4 0-15,2-1-352 0,2 0-128 0,4-2 0 0,0-2 0 16,1 0 0-16,3-3 0 0,2-3 0 0,0-2 0 16,2-3 0-16,0-3 0 0,-1-2 0 0,-3-3 0 15,0-2 624-15,0-2 16 0,1-1 16 0,0-4 0 16,1 2 624-16,-1-2 112 0,-1-3 16 0,3-6 16 16,0-3-368-16,-2 0-80 0,-3-4-16 0,-2 0 0 15,0 0-384-15,-3-1-64 0,-1 1-32 0,-1-1 0 16,-3 2-160-16,-2 4-16 0,1 1-16 0,-3 0 0 15,-2 2 128-15,-2 0 32 0,-3 1 0 0,1 0 0 16,-2 2-224-16,-4-1-32 0,1-1-16 0,0 5 0 16,4-2-176-16,-1 3-224 0,2 1 48 0,0 4 16 15,1-2-1792-15,3 4-352 0,6-2-80 0</inkml:trace>
  <inkml:trace contextRef="#ctx0" brushRef="#br4" timeOffset="196232.21">25055 17744 4607 0,'0'0'192'0,"0"0"64"15,0 0-256-15,0 0 0 0,0 0 0 0,0 0 0 0,0 0 5216 0,0 0 992 16,0 0 208-16,0 0 48 0,0 0-3712 0,2-5-720 15,4-2-160-15,0 1-16 0,3-1-448 0,0 1-96 16,1-1-16-16,1 0 0 0,2 0-336 0,2-1-64 16,2 0 0-16,1 2-16 0,1-7-224 0,1 2-32 15,1 1-16-15,1-3 0 0,1-4-176 0,1 4-48 16,-2 4 0-16,2 0 0 0,-1 1-224 0,1-4-160 16,0 0 192-16,0 1-192 0,-1-2 0 0,1 1 0 15,-1 0 0-15,1 0 0 0,-2-1 176 0,-1 2-176 16,-3-1 160-16,0 3-160 0,-1-3 0 0,-1 3 0 15,-3 1 0-15,-2 0 0 0,1 2 0 0,-4-1 0 0,-1 3 0 0,-2 0 0 16,0 1 0-16,2-1 0 0,-4 0 128 0,-3 4-128 16,4-4 0-16,-4 4 128 0,4-5-128 0,-4 5 0 15,5-2 192-15,-5 2-64 0,6-5-128 0,-6 5 192 16,6-1 48-16,1 1 0 0,1 0 0 0,-1 0 0 16,1 1-64-16,1 0-16 0,2 3 0 0,-1-1 0 15,2 3 16-15,1 2 0 0,3 0 0 0,1 0 0 16,1 0 32-16,-4-2 16 0,3 1 0 0,1 1 0 15,3-1-16-15,0 4 0 0,-1-3 0 0,0 2 0 16,3 0 32-16,4 5 0 0,0-3 0 0,-1-1 0 16,-1-2-32-16,-1 2 0 0,-3-1 0 0,-1-1 0 15,3 2-16-15,-3-3 0 0,-1-1 0 0,-1-1 0 16,-1-1-64-16,0 0 0 0,-4 0-128 0,0 2 192 16,1-1-192-16,-1 0 144 0,-1-5-144 0,-2 0 128 0,1 2-128 0,-2 1 0 15,-1 2 0-15,1-3 0 0,-9-3 0 0,0 0 128 16,6 4-128-16,1 1 0 0,-3-1 0 0,-4-4 128 15,0 0-128-15,0 0 0 0,6 1 0 0,-6-1 128 16,0 0-128-16,0 0 0 0,7 5 0 0,-2-2 0 16,-5-3 128-16,0 0-128 0,0 0 0 0,0 0 0 15,0 0 0-15,0 0 0 0,0 0 0 0,0 0 0 16,0 0 0-16,0 0 0 0,5 1 0 0,1 1 0 16,-6-2 0-16,6-2 0 0,2 1 0 0,0 0 0 15,1-1 0-15,1-2 0 0,6 2 0 0,1-5 0 16,-3 2 0-16,2-1 0 0,2-3 0 0,0-1 0 15,3 1 0-15,-1 3 0 0,1-5 0 0,-3 2 0 0,1 1 0 0,0-2 0 16,-1-1 0-16,0 2 0 0,2 0 128 0,-1 0-128 16,1 1 0-16,-2-2 0 0,-1 1 0 0,0 0 0 15,0-1 0-15,0 1 0 0,-1 0 0 0,1 1 0 16,-3 1 0-16,0-3 0 0,-1 1-144 0,-1 0 144 31,-2 0-1024-31,1 1-112 0,-1 0-16 0,-2 2 0 16,-1-1-1664-16,-3 2-352 0,-4 5-64 0</inkml:trace>
  <inkml:trace contextRef="#ctx0" brushRef="#br4" timeOffset="196763.68">25696 16946 911 0,'0'0'0'0,"0"0"0"0,0 0 0 0,0 0 0 0,0 0 0 0,2-6 0 16,-2 6 5888-16,0 0 1104 0,0 0 224 0,0 0 32 15,0 0-4304-15,0 0-848 0,0 0-176 0,0 0-48 16,3 8-592-16,0 5-112 0,0-3-16 0,-2 4-16 16,2 5-304-16,-2-2-48 0,0 2-16 0,-1 3 0 0,2-1-464 0,-2 1-112 15,0 1 0-15,0 1-16 0,0 0-176 0,0-5-256 16,1 1 64-16,-1 1 16 15,-1-2-1936-15,-1-2-384 0,1 0-64 0,1-2-7936 16,0-2-1568-16</inkml:trace>
  <inkml:trace contextRef="#ctx0" brushRef="#br4" timeOffset="197171.33">25810 16503 3679 0,'-6'-13'320'0,"4"8"-320"0,-3-2 0 0,-2-2 0 16,2 1 4416-16,-2 3 800 0,-2 3 160 0,3-1 48 16,-2 2-2928-16,0 1-576 0,0 1-112 0,0 2-16 15,-2 3-768-15,2 1-128 0,0 2-48 0,1 2 0 16,-3 2-576-16,4 3-112 0,1 1-32 0,1 0 0 15,0 0-128-15,3-1 0 0,1-1 0 0,1 1 0 16,0-2-160-16,4 1 160 0,5-2 0 0,0 0-144 16,2-3 144-16,-1-1 0 0,2-1 128 0,1-3-128 15,0-1 672-15,-1-1 64 0,-1-3 16 0,1-2 0 16,0 1 160-16,0-5 48 0,-2-1 0 0,1-2 0 16,0-3-272-16,-2-1-48 0,-1-1-16 0,-1 0 0 0,-1-1-304 15,-3 1-64-15,-2-3-16 0,0 3 0 0,-2-2-96 16,-3 2-16-16,-1-2 0 0,-1 2 0 0,-2-2-128 0,0 3 0 15,-3 0 0-15,0 0 128 16,1 2-448-16,0 1-80 0,0 1-32 0,1 2 0 16,0 2-1744-16,0 0-368 0,0 2-64 0,2 3-8048 31,-1 3-1616-31</inkml:trace>
  <inkml:trace contextRef="#ctx0" brushRef="#br4" timeOffset="197390.13">26044 16322 11055 0,'0'0'976'0,"0"0"-784"0,0 0-192 0,0 0 0 16,6-5 3968-16,-6 5 736 0,0 0 160 0,0 0 16 16,0 0-2608-16,5 7-528 0,-1 3-96 0,-2 1-32 15,0 4-656-15,-2 2-144 0,0 1-32 0,-2 1 0 16,1 4-432-16,-2 0-96 0,1 0 0 0,0 1-16 15,1-2-240-15,0 0 0 0,0 0 0 0,-1 1 0 16,0-4-1408-16,0 9-256 0,1-5-64 0,4-11-8528 16,1-3-1712-16</inkml:trace>
  <inkml:trace contextRef="#ctx0" brushRef="#br4" timeOffset="197610.7">26235 16244 20271 0,'0'0'1792'0,"0"0"-1424"16,0 0-368-16,0 0 0 0,0 0 2208 0,0 0 368 16,0 0 80-16,8 5 16 0,-2 0-1120 0,-2 5-208 15,-1 2-64-15,0 4 0 0,1 2-608 0,0 3-128 32,-1 1-32-32,1 2 0 0,0 0-384 0,0 0-128 0,0 1 0 15,-1-1 0-15,1 2-192 0,2-1-80 0,-1 1-32 0,1 7 0 31,1-7-1712-31,-1-3-352 0,1 0-64 0,-2-10-10816 0</inkml:trace>
  <inkml:trace contextRef="#ctx0" brushRef="#br4" timeOffset="197845.18">26053 16547 31839 0,'0'0'1408'0,"0"0"304"15,0 0-1376-15,0 0-336 0,0 0 0 0,0 0 0 0,0 0 1760 16,0 0 288-16,0 0 48 0,8-1 16 0,1-2-576 0,3 1-96 16,3-2-32-16,0 1 0 0,2 2-592 0,1-3-128 15,1 0-32-15,0 2 0 0,-1-1-528 0,2 2-128 16,1-1 0-16,0 4-13856 15,1-1-2800-15</inkml:trace>
  <inkml:trace contextRef="#ctx0" brushRef="#br2" timeOffset="212664.78">4756 11003 20959 0,'0'0'928'0,"0"0"192"0,14 5-896 0,-19 9-224 0,-3 1 0 0,3 2 0 16,1 3 432-16,2 3 32 0,0 0 16 0,2 3 0 15,0 4 224-15,3 4 32 0,1 2 16 0,1 5 0 16,0 2-96-16,2 4-16 0,-2 1 0 0,1 3 0 0,2 2-144 0,1 3-48 15,1 3 0-15,-1 2 0 0,0 6-192 0,-1 3-32 16,-1 3-16-16,1 2 0 0,-1 0-208 0,-3-1 176 16,2 5-176-16,-2 2 160 0,0 5-32 0,-1-2 0 15,2-3 0-15,-1 1 0 0,-2 0 64 0,1 1 16 16,-3-3 0-16,1 1 0 0,2-1-80 0,-1-3 0 16,0-4-128-16,0-2 192 0,1 1-64 0,-2-5-128 15,1-1 176-15,-1-2-176 0,-1-1 0 0,1-2 0 16,0-3 0-16,-1 0 0 0,0-1 320 0,0-3 0 15,0 0 0-15,0-3 0 0,0-1-64 0,0-5-16 16,2 2 0-16,-1-1 0 0,0-4-112 0,1-3 0 16,0-3-128-16,0-2 192 0,-1-4-192 0,0-1 176 15,1-7-176-15,0 0 160 0,1-4-160 0,-1-1 160 0,1-4-160 16,0 0 160-16,0 1-32 0,4-4 0 0,0-1 0 0,0 0 0 16,2-2 96-16,2-1 16 0,-1 2 0 0,2-3 0 15,2 1 96-15,5 0 32 0,0 1 0 0,5-1 0 16,2 1-48-16,4-1 0 0,4 1 0 0,3 0 0 15,5 1-48-15,0 0-16 0,0-1 0 0,1-1 0 16,2-1 32-16,1 1 0 0,2 0 0 16,3-1 0-16,4 0 80 0,3-1 16 0,5 2 0 0,0-2 0 15,-1-1-112-15,1 1-16 0,-1 2 0 16,2-3 0-16,0 0-256 0,1 1 0 0,2 3 128 0,-1-6-128 16,-3 1 0-16,-1 1 160 0,1-2-160 0,-2 3 128 15,-1-1-128-15,1 1 0 0,2 1 144 16,-2-4-144-16,-1 2 0 0,-1 0 0 0,-2 0 0 0,-2 0 128 0,-3-2-128 15,-1 1 128-15,0-2-128 0,-2 1 128 0,0 0-128 0,-1 2 0 16,-1-2 0-16,-2 0 0 0,-1 1 0 0,-1-2 128 16,-2 0-128-16,0 0 0 0,-5 0 0 0,2-2 128 15,0 0-128-15,1 1 0 0,0-2 0 16,1 0 128-16,0 2-128 0,-1-3 0 0,0 3 0 0,-1 0 0 16,-2 1 0-16,-2-3 128 0,-1 2-128 0,-2-1 0 15,0 2 0-15,0-1 0 0,-1-2 128 0,0 1-128 16,0-1 128-16,0 1-128 0,0-2 0 0,0 0 0 15,0 0 0-15,0 3 0 0,-1-5 0 16,1 2 0-16,1 0 0 0,-1 2 128 0,-2-1-128 0,-2 2 0 16,1-2 0-16,-1 1 0 0,2-1 0 0,-2 1 0 15,-2-1 0-15,1-1 0 0,1 0 0 0,0 1 0 0,0-2 0 0,0 1 0 16,1 2 0-16,0-3 0 0,2-1 0 0,1 0 0 16,-2-2 0-16,1 1 0 0,1-3 0 0,-1 2 128 15,1-1-128-15,-3 0 0 0,-1-3 0 0,0 2 0 16,0-1 0-16,-1 2 0 0,0 1 0 0,0-2 0 15,-2 2-128-15,0 0 128 0,-2 1-128 0,1 0 128 16,1 0 0-16,-3 1-160 0,0-1 160 16,0 1 0-16,-2 1 0 0,0 0-128 0,0 2 128 0,1-4 0 15,-4 2 0-15,1 0 0 0,-2-2 0 0,2 1 0 16,0-1 0-16,0 1 0 0,0-3 0 0,0 2 0 16,-2-1-160-16,0 2 160 0,-1-5-128 0,1 4 128 15,-4-1 0-15,0 0-160 0,2 0 160 16,-1 0 0-16,-2-1-208 0,0 1 64 0,1-1 16 0,-1 0 0 15,-1-1 128-15,1-1 0 0,0 1 0 0,1-1-128 0,-1 0 128 16,-2-1 0-16,1-1 0 0,0-1 0 0,-1-3 0 0,-1 0 0 16,2 0 0-16,0-3 0 0,-2-1 0 0,2-3 128 15,0 0-128-15,0 1 0 0,-2-1 144 0,2-1-144 16,-1 1 192-16,-2-4-192 0,1 2 176 0,1-1-176 16,-1-2 160-16,2 2-160 0,0-3 192 15,1 0-64-15,0-3-128 0,0 1 192 0,1-2-192 0,-1 0 128 16,-1-1-128-16,-1 1 0 0,0 0 0 0,-1 1 0 15,0 1 0-15,-1-4 0 0,-1 1 0 0,0 0 0 16,-2 1 0-16,1 0 0 0,-1-1 0 0,0-2 0 16,-1 0 0-16,0-1 0 0,1 0 0 0,-2-1 0 15,0-1 0-15,0-1 0 0,0 2 0 0,0-1-128 0,-3 0 128 0,2 1 0 16,2 0 0-16,2 0 0 0,-2-1 0 0,0-1 0 16,-1 1 0-16,0-1 0 0,0-2 0 0,0 4 0 15,0-1 0-15,-1 1 0 0,-2-4 0 0,2 2 0 16,0 6 0-16,-2 1 0 0,-1-1 0 15,-1 0 0-15,1-2 0 0,-1 2 0 0,-3 0 0 16,2 0 0-16,-1 0 0 0,1 1 0 0,-2-3 0 0,-3 1 0 16,2 2 0-16,-1 0 0 0,-2-3 0 15,2 6 0-15,-2-1 0 0,1 0 0 0,1 0 0 0,-4-11 0 16,2 0 0-16,1 6 0 0,1 1 0 0,1 0 0 16,0 1 0-16,1 3 0 0,0 0 0 0,-1 2 0 15,-1 2 0-15,-2-2 0 0,-1-2 0 0,0 2 0 16,0 0 0-16,0-1 0 0,1 0 0 0,0 0 0 15,-1-1 0-15,1 1 0 0,-1-2 0 0,0 3 0 0,0-2 0 0,0 0 0 16,-1 0 0-16,0 5 0 0,1 2 0 0,0 0 0 16,0 0 0-16,2 2 0 0,3 2 0 0,-1 3 192 15,-1-1-48-15,-1 6-16 0,2 0-128 0,1 0 192 16,1 0-192-16,0 3 192 0,2-1-192 0,0 1 0 16,-1 1 0-16,2 2 128 0,1-2-128 0,-1 1 0 15,0-2 0-15,-2 2 0 0,3 0 0 0,-1 2 0 16,-2-1 0-16,0-1 0 0,-2 1 0 0,-1 0 0 15,0 2 0-15,-2 0 0 0,1-2 0 0,0-1 0 16,-3 2 0-16,-1 1 128 0,0-1-128 0,0 4 160 0,-3-3-160 16,-1 3 160-16,-3-2-160 0,-1 2 0 0,-2 2 0 0,-2 1 0 15,-3 2 0-15,-3-1 0 0,-5 1 0 0,-1 1 0 16,1 0 0-16,-4 2 0 0,-3 1 0 0,0-1 0 16,-3-2 0-16,13-1-144 0,-4-1 144 0,-5 2 0 15,-4 0-144-15,-5 1 144 0,-7 1 0 0,-2 0-144 16,0 1 144-16,-2-2 0 0,0 3 0 0,1 1 0 15,-3 0 0-15,0 0 0 0,-2-1 0 0,1-2 0 16,-4 1 0-16,4-1 0 0,2 2 0 0,-1-1 0 16,-2-1 0-16,0 1 0 0,-4-1 0 0,1 0 0 15,-1 0 0-15,2 1 0 0,0-1 0 0,-1 2 0 16,-5 0 0-16,2 1 0 0,2-1 0 0,-1-2 0 16,-1-3 0-16,4 3 0 0,1 1 0 0,2-3 0 15,-2 1 128-15,0-1 0 0,4-2 0 0,3 0 0 16,4-2 112-16,2-3 16 0,3 1 16 0,2-1 0 0,2-1 0 15,2 1 0-15,3 2 0 0,2 0 0 0,0-6-144 0,2 5-128 16,0 0 144-16,2 1-144 0,3 0 0 0,1-2 0 16,-1 3 0-16,0 3 0 0,-1-3 0 0,3 2 0 15,2 4 0-15,0-1 0 0,-2 1 0 0,0 1 0 16,0-1 0-16,-1 1 0 0,1-1 0 0,-1 1 0 16,-1-2 0-16,0 0 0 0,0-1 0 0,-1 0 128 15,0-1-128-15,-3 1 0 0,2 1 0 0,0 1 0 16,3 2 128-16,0 1-128 0,-1 2 0 0,3-1 0 15,1 1 0-15,2-2 0 0,1 1 0 0,4 3 0 16,3-2 0-16,4 2 0 16,3 2-1600-16,7 1-256 0,3 0-48 0,5 2-17648 0</inkml:trace>
  <inkml:trace contextRef="#ctx0" brushRef="#br2" timeOffset="-213994.28">16942 11167 20895 0,'-5'0'928'0,"1"3"192"0,-2 2-896 0,1 3-224 16,0 3 0-16,1 5 0 0,0 0 720 0,0 6 112 16,0 6 0-16,2 6 16 0,0 7 416 0,1 7 80 15,0 4 0-15,0 8 16 0,-1 5-448 0,2 6-80 16,2 3-32-16,-2 6 0 0,1 4-224 0,0 6-32 16,0 3-16-16,1 2 0 0,-1 3-240 0,0 0-48 15,1 1-16-15,0-2 0 0,2 0-224 0,-1-7 128 16,-1-4-128-16,1-8 0 0,0-8 0 0,1-7-208 15,-1-9 16-15,3-10 0 16,-2-8-1856-16,1-6-384 0,1-8-64 0</inkml:trace>
  <inkml:trace contextRef="#ctx0" brushRef="#br2" timeOffset="-212728.45">16787 11065 19343 0,'-6'-10'1728'0,"3"-1"-1392"0,-1 2-336 0,1 0 0 15,2 0 2848-15,2 0 496 0,2-2 112 0,2 1 0 0,4 1-2336 0,4-4-480 16,4 0-80-16,3 2-32 0,4 2 240 0,6 0 64 16,5-1 0-16,5-1 0 0,5 1-320 0,6-1-64 15,4 0-16-15,3-1 0 0,1 0-96 0,2 2-16 16,3-1 0-16,1 2 0 0,2 0-192 0,2 1-128 15,1 0 128-15,3 2-128 0,-3 1 0 0,-1 1 0 16,0 1 0-16,2 2 128 0,2 0-128 0,2-1 0 16,-2 2 0-16,-1-4 0 0,-2 0 0 0,2 1 0 15,1 0 0-15,1-1 128 0,3-1-128 0,-3-2 0 16,-2 1 0-16,-2-2 0 0,-2 0 0 0,-1 0 144 16,0 2-144-16,1-1 0 0,1 2 0 0,-4-1 0 15,-3-2 0-15,-1 1 0 0,-2 3 128 0,-2-1-128 0,0 0 0 0,2 2 0 16,-2-2 0-16,3 1 0 0,-1 0 0 0,-3 0 0 15,-2-1 0-15,17-3 0 0,-11 2 0 0,-21-1 0 16,2 2 128-16,-1 0-128 0,2 0 0 0,-2-1 0 16,2 1 0-16,-2 1 0 0,1-2 0 0,-3 2 0 15,-2 0 0-15,-2 1 0 0,-1 1 0 0,11-1 0 16,-6 2 128-16,-3 1-128 0,-4 0 0 0,-1 1 0 16,-1 0 0-16,-2 3 0 0,1 0 0 0,-1 0 0 15,0 1 0-15,0 3 0 0,-1 1 0 0,0 3 0 16,-2-3 0-16,1 2 0 0,1-1 0 0,0 0 0 15,-3 1 0-15,0 1 0 0,2 1 0 0,0 2 0 16,-1 5 0-16,2-2 0 0,-2-1 0 0,-2 1 0 16,0 2 0-16,0-1 0 0,-2 2 0 0,-1 0 0 15,1 0 0-15,1 0 128 0,-4 0-128 0,1 1 0 0,0-4 128 16,1 3-128-16,-1 0 0 0,1 1 0 0,0 0 0 0,-1 2 0 16,0 0 0-16,-1 1 0 0,1 1 0 0,-1 0 0 15,-2 0 0-15,-1 3 0 0,-4 2 128 0,0 3-128 16,-1 1 0-16,-3 2 0 0,1-3 128 0,-1 4-128 15,-1 1 0-15,1 2 0 0,0 0 0 0,-1 1 0 16,1-1 0-16,-1 4 0 0,0-1 0 0,-1 4 0 16,0 4 0-16,0 1 0 0,-2-5 128 0,1 1-128 15,0 2 0-15,0 0 0 0,-1 0 0 0,-4 4 0 16,-1 1 0-16,1 2 0 0,1 4 128 0,0 3-128 16,-1-1 0-16,1-19 0 0,-2 6 0 0,1 4 0 15,1-2 0-15,-2 3 0 0,-1-2 0 0,0 2 0 16,1-1 0-16,0-1 0 0,0 3 128 0,-1-4-128 0,0-3 0 0,0-1 0 15,0 1 0-15,2 0 0 0,-2 0 0 0,0-2 0 16,1-1 144-16,-1-4-16 0,-1-2-128 0,0-8 192 16,-2-3-192-16,1-1 144 0,-1-1-144 0,1-5 128 15,-3-5-128-15,0 0 192 0,-2-1-192 0,-1 2 192 16,-1-2-192-16,-1-2 160 0,-2 0-160 0,-2-1 160 16,0-1-160-16,-2 3 128 0,-2-1-128 0,-1 0 128 15,-2-2-128-15,0 0 0 0,-2 0 0 0,-2-2 128 16,-2 0-128-16,1-2 0 0,-1-2 0 0,-3-1 128 15,-3-1-128-15,-2-1 0 0,-3-1 144 0,-2-1-144 16,-3 1 192-16,-1-2-16 0,0-2-16 0,-2 2 0 16,1 3 48-16,-4-1 16 0,0 1 0 0,-3 0 0 15,-4 1 0-15,0 0 0 0,-3 0 0 0,3-1 0 16,0-2-224-16,0-2 144 0,2 1-144 0,-3-2 128 0,-1-2 0 0,0-2-128 16,-4 1 192-16,4-3-64 0,-1-3 64 0,1-1 16 15,0 0 0-15,0 0 0 0,-5 1-208 0,2-1 176 16,-1 2-176-16,-3 0 160 0,2 0-160 0,1 0 0 15,3 4 0-15,0 1 128 0,2 1 32 0,0 2 0 16,-2 1 0-16,6 1 0 0,2 2-16 0,2-2 0 16,2 2 0-16,1-2 0 0,5 0-16 0,0 1 0 15,2-2 0-15,-1 0 0 0,-2 0 16 0,1-2 0 16,-2 0 0-16,-1-1 0 0,2 2-144 0,2-3 128 16,-1-1-128-16,4 1 128 0,0-3 0 0,1-2-128 15,2-1 192-15,2-1-64 0,0-2-128 0,0 1 0 16,-2 1 144-16,-1-2-144 0,-2 0 0 0,4 2 0 15,-1-1 0-15,1 3 128 0,0 2-128 0,1-1 0 0,2 1 0 0,1 1 0 16,-3 0 0-16,2 1 0 0,2 0 0 0,1-1 0 16,1-2 0-16,0-3 0 0,0 1 0 0,1-2 0 15,-1-1 0-15,1-1 0 0,1-3 0 0,-1-1 0 16,0-1 0-16,2 0 0 0,-3-1 0 0,4 1 128 16,1-5-128-16,2 2 0 0,4 1 0 0,1 2 128 15,2 2-128-15,2 0 0 0,2 1 0 0,3 0 0 16,3 1-160-16,2-1 160 0,5-1-192 0,4-1 192 15,3-2-1664-15,5-2-240 0,5-3-32 16,6-2-11632-16,6-2-2336 0</inkml:trace>
  <inkml:trace contextRef="#ctx0" brushRef="#br2" timeOffset="-211765.02">25240 13984 21311 0,'0'0'944'0,"-1"3"192"0,-6 7-912 0,1 1-224 0,-1 4 0 0,1 4 0 16,-1 3 384-16,2 3 16 0,1 7 16 0,0 6 0 16,-1 4 608-16,1 3 112 0,0 6 16 0,1 8 16 15,1 3-352-15,-1-2-80 0,2 3-16 0,1-3 0 16,0-3-400-16,2-3-96 0,1-5-16 0,1 0 0 0,0-4-208 16,1-2 176-16,2-2-176 0,-1-2 160 0,-1-2-160 0,1-1-256 15,0-5 64-15,3 9 16 16,0-8-848-16,-1-8-160 0,-3-5-32 0,-1-9-10896 15</inkml:trace>
  <inkml:trace contextRef="#ctx0" brushRef="#br2" timeOffset="-210888.55">25249 13918 22111 0,'0'0'1968'0,"0"0"-1584"0,0 0-384 0,0 0 0 15,7-5 1488-15,2 1 224 0,2 0 32 0,5-1 16 16,2 2-928-16,5 0-192 0,0-1-48 0,4-1 0 16,5 1-16-16,2-2-16 0,3-1 0 0,6 2 0 15,7 0-48-15,3 0 0 0,3-2 0 0,29 1 0 16,-10 4-288-16,-6 2-64 0,-4 2-16 0,3 3 0 16,2-1-144-16,3 2 0 0,1 2 144 0,1 0-144 15,-1 0 0-15,-1-3 0 0,-1-4 0 0,6 0 0 16,8-1 0-16,-1-1 0 0,-2-3 0 0,-2 2 128 15,-2-2-128-15,1 0 0 0,-1 1 128 0,-2 3-128 16,-4 3 0-16,-3 1 144 0,-5-4-144 0,-3 1 0 16,-3 2 0-16,0-1 0 0,-3-2 0 0,0 4 0 15,0 3-240-15,-3-1 48 0,-2-4 16 0,-5 3 0 16,-8-1-16-16,-6 2 0 0,-6-1 0 0,-2 2 0 16,-3 3 192-16,-3 1 0 15,-1-3 0-15,-4 2 0 0,-4 2 0 0,-1 1 0 0,-2 0 0 0,1 4 0 0,-2 4 0 0,0 1 0 16,-1 0 192-16,0 3-64 0,-1 2-128 0,-2 2 176 15,0 2-176-15,-1 3 192 0,0 2 0 0,0 5 0 16,0-2 0-16,2 1 0 0,-2 3-48 0,0 0 0 16,0 4 0-16,1-1 0 0,0 1-144 0,2-3 160 15,1 1-160-15,0-1 160 0,1 0-160 0,0 2 0 16,2 0 0-16,-1-1 0 0,2 2 0 0,-2 0 0 16,1-1 0-16,-2-2 0 0,0-2 0 0,1-1 0 0,-1-3 0 0,-1-1 0 15,0-2 0-15,-3-1 0 0,-1-7 0 0,-3 1 0 16,-2-2 0-16,-1-3 0 0,-2-2 0 0,0 0 0 15,-1 0 0-15,-3-2 0 0,-2-6 144 0,1 2-144 16,1 0 160-16,-4 0-32 0,-3-2-128 0,-1 0 192 16,2 0-192-16,0-3 176 0,-3-1-176 0,0-1 160 15,-3 0-32-15,-6-3 0 0,-5-1 0 0,-4-1 0 16,-3 1 112-16,-3-3 16 0,-3-1 0 0,-2-1 0 16,-1-1 64-16,-1 2 32 0,-1 0 0 0,-5 0 0 15,-2 0 32-15,-2-4 16 0,-4 2 0 0,4-2 0 16,2 0-96-16,3 0-32 0,-1 1 0 0,5 2 0 15,2 0-272-15,-4-3 0 0,-6 1 128 0,0-1-128 16,-1 2 0-16,5-3 128 0,1 1-128 0,2-2 0 16,2 1 304-16,1 1-48 0,2 0-16 0,14 2 0 15,-4-1-96-15,-4-1-16 0,-6 0 0 0,2 2 0 0,2-1-128 0,2 1 0 16,1-2 0-16,3 2 128 0,0 2-128 0,1-1 0 16,0-2 144-16,4 2-144 0,0 0 0 0,2-1 144 15,-1 0-144-15,2-1 0 0,-2 1 128 0,2-1-128 16,0 2 0-16,2-3 0 0,3-1 0 0,0 1 0 15,0 0 0-15,2-1 0 0,2-2 192 0,0 1-192 16,3 0 192-16,-1-1-192 0,0-3 0 0,1-1 0 16,-1 0 0-16,2 1 0 0,-2-3 0 0,4 0 0 15,0 0 0-15,0-3 0 0,1 2 144 0,0-5-144 16,1 1 0-16,3 0 144 0,4 0-144 0,1-3 0 16,5-1 0-16,1 1 128 0,3 0-128 0,1 1 0 15,2 2-160-15,5-11 160 16,0 5-512-16,1 4 0 0,0-3 0 0,-3 10-12400 0,-1 0-2480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105 486 9215 0 0,'0'0'707'0'0,"-2"0"-464"0"0,-19-2 2101 0 0,6 8 1069 0 0,13-3-3205 0 0,0-1 0 0 0,0 0 0 0 0,0 1 0 0 0,0-1 0 0 0,1 1 0 0 0,-1 0 0 0 0,1 0 0 0 0,-1 0 0 0 0,1-1 0 0 0,-1 6 1 0 0,-8 31 337 0 0,-20 174 319 0 0,26-177-768 0 0,1 38 375 0 0,2-72-52 0 0,3-27-24 0 0,32-211-60 0 0,1-1-336 0 0,-31 183 0 0 0,-4 38 0 0 0,1 1 0 0 0,1-1 0 0 0,4-17 0 0 0,-4 26-6 0 0,0-2-12 0 0,1 0 0 0 0,-2 0 1 0 0,2-15-1 0 0,1 27-102 0 0,-3-3 112 0 0,-1 0 0 0 0,1 0 0 0 0,0 1 1 0 0,-1-1-1 0 0,1 1 0 0 0,-1-1 1 0 0,1 1-1 0 0,-1-1 0 0 0,1 1 0 0 0,-1-1 1 0 0,1 1-1 0 0,-1-1 0 0 0,1 1 0 0 0,-1-1 1 0 0,1 1-1 0 0,-1 0 0 0 0,0-1 1 0 0,0 1-1 0 0,1 1 0 0 0,21 120-269 0 0,13 62 147 0 0,-25-145 140 0 0,1 0-1 0 0,28 61 1 0 0,-28-75 99 0 0,24 47 208 0 0,-30-64-271 0 0,-1-1 0 0 0,1 0-1 0 0,1 0 1 0 0,-1 0 0 0 0,1 0-1 0 0,12 9 1 0 0,-17-15-31 0 0,1 1 0 0 0,-1-1 0 0 0,1 0 0 0 0,-1 0 0 0 0,1 0 0 0 0,-1-1 0 0 0,1 1 0 0 0,0 0 0 0 0,0 0 1 0 0,-1-1-1 0 0,1 1 0 0 0,0-1 0 0 0,0 0 0 0 0,0 0 0 0 0,-1 1 0 0 0,1-1 0 0 0,0 0 0 0 0,0 0 0 0 0,0-1 0 0 0,0 1 0 0 0,2-1 0 0 0,-2 0 9 0 0,0 0-1 0 0,0 0 1 0 0,0 0-1 0 0,0-1 1 0 0,0 1 0 0 0,0-1-1 0 0,-1 1 1 0 0,1-1-1 0 0,-1 1 1 0 0,1-1 0 0 0,-1 0-1 0 0,1 0 1 0 0,-1 0-1 0 0,0 0 1 0 0,0 0 0 0 0,1-4-1 0 0,11-27 228 0 0,-1 0 0 0 0,-3-1-1 0 0,0 0 1 0 0,3-37 0 0 0,4-143 176 0 0,-23-20-978 0 0,-8 79-4348 0 0,11 132 3080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98 7367 0 0,'0'0'568'0'0,"-4"-19"751"0"0,3 13-543 0 0,-1 1-1 0 0,0-1 1 0 0,0 1 0 0 0,-1-1 0 0 0,1 1-1 0 0,-7-9 1 0 0,8 12-608 0 0,-1 0 1 0 0,1 0-1 0 0,-1 0 0 0 0,0 0 0 0 0,1 0 1 0 0,-1 0-1 0 0,0 0 0 0 0,-1 0 0 0 0,1 1 1 0 0,0-1-1 0 0,0 1 0 0 0,-1-1 1 0 0,1 1-1 0 0,-1 0 0 0 0,1 0 0 0 0,-4-1 1 0 0,3 2-109 0 0,1 1 1 0 0,-1-1 0 0 0,1 1 0 0 0,-1-1 0 0 0,1 1 0 0 0,-1 0 0 0 0,1 0 0 0 0,0 0 0 0 0,-1 0 0 0 0,1 1 0 0 0,0-1 0 0 0,0 0 0 0 0,0 1 0 0 0,0 0-1 0 0,0-1 1 0 0,0 1 0 0 0,1 0 0 0 0,-1 0 0 0 0,-2 4 0 0 0,-1 1 41 0 0,0 0 1 0 0,0 0-1 0 0,1 1 1 0 0,-6 11-1 0 0,8-14-55 0 0,0 0 1 0 0,0 0-1 0 0,1 0 0 0 0,-1 0 0 0 0,1 0 1 0 0,0 0-1 0 0,0 0 0 0 0,1 1 0 0 0,-1-1 1 0 0,1 0-1 0 0,0 0 0 0 0,1 1 0 0 0,-1-1 1 0 0,1 0-1 0 0,3 10 0 0 0,-4-14-41 0 0,1 0 0 0 0,-1 0 0 0 0,1 1-1 0 0,-1-1 1 0 0,1 0 0 0 0,-1 0 0 0 0,1 0-1 0 0,0 0 1 0 0,0 0 0 0 0,0 0 0 0 0,-1 0-1 0 0,1 0 1 0 0,0 0 0 0 0,0 0 0 0 0,0 0 0 0 0,0 0-1 0 0,1-1 1 0 0,-1 1 0 0 0,0-1 0 0 0,0 1-1 0 0,0 0 1 0 0,0-1 0 0 0,3 1 0 0 0,1 0-1 0 0,-3 2-4 0 0,-2-3-1 0 0,1 1 1 0 0,0-1-1 0 0,0 1 0 0 0,-1-1 1 0 0,1 1-1 0 0,0-1 1 0 0,0 1-1 0 0,-1-1 1 0 0,1 0-1 0 0,0 0 1 0 0,0 1-1 0 0,0-1 0 0 0,0 0 1 0 0,0 0-1 0 0,-1 0 1 0 0,1 0-1 0 0,0 0 1 0 0,0 0-1 0 0,0 0 1 0 0,0 0-1 0 0,0 0 0 0 0,1-1 1 0 0,3 1 5 0 0,-1 0-1 0 0,0 0 1 0 0,1-1 0 0 0,-1 1-1 0 0,0-1 1 0 0,1 0 0 0 0,-1-1 0 0 0,0 1-1 0 0,0-1 1 0 0,0 0 0 0 0,0 0 0 0 0,0 0-1 0 0,0 0 1 0 0,-1 0 0 0 0,1-1-1 0 0,-1 0 1 0 0,0 0 0 0 0,1 0 0 0 0,-1 0-1 0 0,0 0 1 0 0,-1-1 0 0 0,1 0-1 0 0,-1 1 1 0 0,0-1 0 0 0,1 0 0 0 0,-2 0-1 0 0,1 0 1 0 0,0 0 0 0 0,-1 0-1 0 0,2-6 1 0 0,0-3 18 0 0,0 0 0 0 0,11-23 0 0 0,7-19 124 0 0,-20 53 788 0 0,1 17-704 0 0,18 74 40 0 0,-18-80-370 0 0,0-1 1 0 0,1 0-1 0 0,-1 1 0 0 0,1-1 0 0 0,1 0 1 0 0,0 0-1 0 0,0-1 0 0 0,0 1 1 0 0,1-1-1 0 0,0 0 0 0 0,1 0 0 0 0,0-1 1 0 0,0 1-1 0 0,0-1 0 0 0,0-1 0 0 0,1 1 1 0 0,0-1-1 0 0,0 0 0 0 0,1-1 0 0 0,-1 1 1 0 0,1-2-1 0 0,11 5 0 0 0,-17-7-76 0 0,1-1 0 0 0,0 1 0 0 0,-1-1-1 0 0,1 0 1 0 0,0 0 0 0 0,0 0 0 0 0,-1 0-1 0 0,1-1 1 0 0,0 1 0 0 0,-1-1 0 0 0,1 1 0 0 0,0-1-1 0 0,3-2 1 0 0,30-19-5986 0 0,-32 19 4899 0 0,10-8-3055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119 307 11343 0 0,'2'-24'552'0'0,"0"0"1"0"0,-3-26-1 0 0,1 41-90 0 0,-1 0 0 0 0,-1 1 1 0 0,1-1-1 0 0,-1 1 1 0 0,0-1-1 0 0,-1 1 0 0 0,0-1 1 0 0,-1 1-1 0 0,-4-8 0 0 0,8 15-400 0 0,-1 1 0 0 0,1-1 0 0 0,-1 0 0 0 0,1 0 0 0 0,-1 0 0 0 0,1 1 0 0 0,-1-1 0 0 0,0 0 0 0 0,1 1 1 0 0,-1-1-1 0 0,0 0 0 0 0,1 1 0 0 0,-1-1 0 0 0,0 1 0 0 0,0-1 0 0 0,0 1 0 0 0,0 0 0 0 0,0-1 0 0 0,1 1 0 0 0,-1 0 0 0 0,0-1 0 0 0,-1 1 0 0 0,1 0-23 0 0,0 0-1 0 0,0 1 1 0 0,0-1 0 0 0,0 0 0 0 0,0 1 0 0 0,1-1 0 0 0,-1 1-1 0 0,0-1 1 0 0,0 1 0 0 0,0-1 0 0 0,1 1 0 0 0,-1-1-1 0 0,0 1 1 0 0,1 0 0 0 0,-1-1 0 0 0,1 1 0 0 0,-1 0-1 0 0,0 1 1 0 0,-3 5 59 0 0,0 0 1 0 0,1 0-1 0 0,0 0 0 0 0,-3 9 0 0 0,4-11-14 0 0,-7 24 17 0 0,0 0 1 0 0,2 0-1 0 0,1 1 1 0 0,2-1-1 0 0,-2 55 0 0 0,6-64-65 0 0,1 0 0 0 0,1 0 0 0 0,0 0 0 0 0,2 0 0 0 0,0-1 0 0 0,1 1 0 0 0,1-1 0 0 0,1 0 0 0 0,15 29 0 0 0,-18-41-22 0 0,1 0 0 0 0,0 0 0 0 0,0 0 0 0 0,1 0 0 0 0,0-1 0 0 0,0 0 0 0 0,0 0 0 0 0,1 0 1 0 0,0-1-1 0 0,0 0 0 0 0,0 0 0 0 0,1-1 0 0 0,-1 0 0 0 0,1 0 0 0 0,0-1 0 0 0,0 0 0 0 0,0-1 0 0 0,1 1 0 0 0,13 1 0 0 0,-13-3 19 0 0,1-1-1 0 0,0 1 0 0 0,-1-2 0 0 0,1 1 1 0 0,0-1-1 0 0,-1-1 0 0 0,1 0 0 0 0,-1 0 0 0 0,0-1 1 0 0,0 0-1 0 0,0 0 0 0 0,0-1 0 0 0,0-1 0 0 0,-1 1 1 0 0,1-1-1 0 0,-1-1 0 0 0,10-8 0 0 0,-9 6 28 0 0,-1-1 1 0 0,-1 0-1 0 0,0 0 0 0 0,0-1 0 0 0,0 0 1 0 0,-1 0-1 0 0,-1 0 0 0 0,0-1 1 0 0,0 1-1 0 0,-1-1 0 0 0,-1-1 0 0 0,5-18 1 0 0,-6 17-1 0 0,0 1 0 0 0,0-1 0 0 0,-2 0 0 0 0,1 0 0 0 0,-1 0 0 0 0,-1 0 0 0 0,-1 0 0 0 0,0 0 0 0 0,0 0 0 0 0,-1 1 0 0 0,-6-16 0 0 0,-6-3-77 0 0,-1 0-1 0 0,-1 2 0 0 0,-1 0 1 0 0,-2 0-1 0 0,-1 2 1 0 0,-1 1-1 0 0,-1 0 0 0 0,-2 2 1 0 0,-37-30-1 0 0,52 47-311 0 0,1 0-1 0 0,-17-8 1 0 0,22 13 70 0 0,0 0 0 0 0,0 1 0 0 0,0-1 1 0 0,0 1-1 0 0,0 0 0 0 0,0 0 0 0 0,-1 0 1 0 0,1 1-1 0 0,0-1 0 0 0,-5 1 1 0 0,-1 3-1288 0 0,3 4-42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13591 0 0,'0'0'2252'0'0,"9"5"-486"0"0,-7-3-1617 0 0,0 0 0 0 0,0 0 0 0 0,0 1 0 0 0,-1-1 0 0 0,1 1 0 0 0,-1-1 0 0 0,1 1 0 0 0,-1 0 0 0 0,0-1 0 0 0,0 1 0 0 0,0 0 0 0 0,1 5 0 0 0,5 39 536 0 0,-6-37-471 0 0,11 234 1779 0 0,-11-152-1838 0 0,14 102 0 0 0,-13-181-598 0 0,1 1 0 0 0,0-1 0 0 0,1 0 0 0 0,7 18 0 0 0,-11-30 261 0 0,1 0 0 0 0,-1 0 0 0 0,1 0 1 0 0,-1 0-1 0 0,1-1 0 0 0,-1 1 0 0 0,1 0 0 0 0,-1-1 1 0 0,1 1-1 0 0,0 0 0 0 0,0-1 0 0 0,-1 1 1 0 0,1-1-1 0 0,0 1 0 0 0,0-1 0 0 0,0 1 1 0 0,-1-1-1 0 0,1 0 0 0 0,0 1 0 0 0,0-1 1 0 0,1 0-1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14999 0 0,'0'0'1358'0'0,"0"3"-1057"0"0,8 143 1059 0 0,35 201 0 0 0,-34-283-1339 0 0,25 111-1065 0 0,-10-56-3446 0 0,-19-89-712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31 13823 0 0,'-10'2'1247'0'0,"-34"2"10713"0"0,67-6-11430 0 0,-1 0 1 0 0,1-1 0 0 0,25-8-1 0 0,17-3-1752 0 0,-51 12-1472 0 0,1 0 0 0 0,22 1 1 0 0,-12 3-5845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4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1 432 5983 0 0,'0'0'7743'0'0,"11"7"-6215"0"0,-6-3-1316 0 0,0-1 0 0 0,1-1 0 0 0,-1 1 0 0 0,1-1 0 0 0,0 1 0 0 0,-1-1-1 0 0,1-1 1 0 0,0 1 0 0 0,0-1 0 0 0,8 0 0 0 0,66 2 1304 0 0,-64-3-1211 0 0,38 1 569 0 0,-27 1-378 0 0,-1-2-1 0 0,40-5 1 0 0,-21-2 221 0 0,1 1 1 0 0,75 2-1 0 0,-86 4-458 0 0,0-2 0 0 0,56-10 0 0 0,29-1 284 0 0,-110 12-504 0 0,95 1 314 0 0,-72 0-181 0 0,-1-1 0 0 0,37-6 1 0 0,-46 4-83 0 0,229-34 612 0 0,-210 32-598 0 0,0 2-1 0 0,83 5 0 0 0,-89 0-85 0 0,-1-1 1 0 0,44-5-1 0 0,36-1-9 0 0,-14 2 42 0 0,-66 1-49 0 0,49-9 9 0 0,16 1 106 0 0,-20 8-53 0 0,-35 6-41 0 0,-32-2-15 0 0,0 0 1 0 0,0-1-1 0 0,0 0 0 0 0,15-2 0 0 0,-20 1-8 0 0,0 0 0 0 0,0 1 0 0 0,0 0 0 0 0,9 2 0 0 0,17 3 0 0 0,42-5 0 0 0,-64-1 2 0 0,6 0 14 0 0,1 0-1 0 0,-1 2 1 0 0,24 3-1 0 0,-35-3-15 0 0,0-1 0 0 0,1 0 0 0 0,-1 0 0 0 0,15-1 0 0 0,3 0 0 0 0,-12 1 0 0 0,-8 0 0 0 0,0-1 0 0 0,0 0 0 0 0,0 0 0 0 0,0 0 0 0 0,6-1 0 0 0,-9 0 0 0 0,0 1 0 0 0,1-1 0 0 0,-1 0 0 0 0,0 0 0 0 0,0 0 0 0 0,0 0 0 0 0,0 0 0 0 0,0-1 0 0 0,0 1 0 0 0,0-1 0 0 0,0 1 0 0 0,0-1 0 0 0,-1 0 0 0 0,2-2 0 0 0,0 1 0 0 0,0 0 0 0 0,-1 0 0 0 0,0-1 0 0 0,1 1 0 0 0,-1-1 0 0 0,2-5 0 0 0,-4 6 4 0 0,1 1 0 0 0,0-1 0 0 0,0 0-1 0 0,-1 0 1 0 0,0 1 0 0 0,0-1 0 0 0,1 0 0 0 0,-2 0 0 0 0,1 0 0 0 0,0 0-1 0 0,0 1 1 0 0,-1-1 0 0 0,0 0 0 0 0,0-2 0 0 0,-2-3 2 0 0,0-4 25 0 0,-2 0 0 0 0,1 0-1 0 0,-2 1 1 0 0,1 0 0 0 0,-2 0 0 0 0,1 0-1 0 0,-2 1 1 0 0,1 0 0 0 0,-1 0 0 0 0,-1 1 0 0 0,0 0-1 0 0,-11-9 1 0 0,-10-6 102 0 0,-2 1 1 0 0,-55-31-1 0 0,49 39-1658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0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9 588 5063 0 0,'-8'-4'11308'0'0,"56"-33"-8369"0"0,61-34-1 0 0,10-7-1491 0 0,6 1-712 0 0,-75 49-601 0 0,28-13 139 0 0,152-54-1 0 0,-91 41-129 0 0,-1-10 1012 0 0,-110 53-884 0 0,-22 9-212 0 0,0 0 1 0 0,0 0 0 0 0,8-5-1 0 0,-11 5-12 0 0,1 0 0 0 0,0 0 0 0 0,0 1-1 0 0,0-1 1 0 0,0 1 0 0 0,0 0 0 0 0,0-1-1 0 0,0 2 1 0 0,0-1 0 0 0,1 1-1 0 0,-1-1 1 0 0,0 1 0 0 0,6 1 0 0 0,0 0 65 0 0,0 2 1 0 0,0-1 0 0 0,0 1 0 0 0,11 5 0 0 0,9 4 65 0 0,-1 1 0 0 0,-1 2 0 0 0,49 32 0 0 0,-41-23 6 0 0,52 25 1 0 0,-11-7 78 0 0,-20-11 52 0 0,114 44-1 0 0,61 8-172 0 0,-208-75-145 0 0,-7-1-739 0 0,20 11 0 0 0,-21-10-1345 0 0,-12-5-1358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0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0,'3'0'11641'0'0,"5"2"-9614"0"0,-1 6-1333 0 0,1-1 0 0 0,-1 1 0 0 0,-1 1 0 0 0,1-1 0 0 0,-1 1-1 0 0,-1 0 1 0 0,0 0 0 0 0,0 1 0 0 0,-1 0 0 0 0,5 15 0 0 0,2 14 26 0 0,9 56 1 0 0,-15-71-304 0 0,27 286 1523 0 0,-30-248-1443 0 0,-10 87 0 0 0,7-94-426 0 0,1-37-55 0 0,0-1 1 0 0,-5 25-1 0 0,-9 94-80 0 0,16-107-1085 0 0,-2-27 612 0 0,1 0 0 0 0,-1 1 0 0 0,1-1 0 0 0,0 0 0 0 0,0 0-1 0 0,0 0 1 0 0,0 0 0 0 0,0 0 0 0 0,0 0 0 0 0,2 2 0 0 0,2 1-1155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6447 0 0,'-7'32'1208'0'0,"5"-25"-289"0"0,0 1 1 0 0,0-1 0 0 0,2 1 0 0 0,-2-1 0 0 0,1 1 0 0 0,1 13 0 0 0,18 103 2959 0 0,6 112-1448 0 0,-19-197-2226 0 0,1 0-281 0 0,2 0 1 0 0,0 1 0 0 0,3-3 0 0 0,15 40 0 0 0,-23-72-317 0 0,7 16-679 0 0,-2-11-4165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0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14 455 0 0,'5'-4'16489'0'0,"-2"2"-17226"0"0,12-1 2246 0 0,-12 2-1297 0 0,-1 0 0 0 0,1 0 1 0 0,-1 1-1 0 0,1-1 1 0 0,-1 1-1 0 0,1 0 0 0 0,-1 0 1 0 0,1 0-1 0 0,0 0 0 0 0,-1 0 1 0 0,1 0-1 0 0,-1 1 0 0 0,1 0 1 0 0,-1-1-1 0 0,1 1 0 0 0,4 2 1 0 0,32 19 1217 0 0,-21-11-1132 0 0,0-2 0 0 0,0 0 1 0 0,1 0-1 0 0,35 9 0 0 0,318 93 1801 0 0,-150-31-163 0 0,-190-68-1666 0 0,53 13 1 0 0,-80-23-247 0 0,1 0 0 0 0,-1 0 0 0 0,1 1 0 0 0,-1-1 0 0 0,0 1 0 0 0,0 0 0 0 0,0 1 0 0 0,5 4 0 0 0,23 14 19 0 0,-23-18-28 0 0,-8-5 1 0 0,1 1 0 0 0,15 10-10 0 0,12 9-330 0 0,-16-9-391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2 362 8031 0 0,'-1'7'58'0'0,"1"7"10612"0"0,21-10-7927 0 0,-16-4-2477 0 0,1-1 1 0 0,-1 0-1 0 0,0 0 0 0 0,1 0 1 0 0,-1 0-1 0 0,0-1 0 0 0,1 0 1 0 0,-1 0-1 0 0,7-4 1 0 0,8-3 163 0 0,126-54 733 0 0,112-51 198 0 0,-249 110-1306 0 0,32-15 158 0 0,137-59 870 0 0,-133 60-718 0 0,56-31 1 0 0,-77 39-313 0 0,-23 10-53 0 0,0-1 0 0 0,0 0 0 0 0,0 1 0 0 0,0-1 0 0 0,1 1 0 0 0,-1-1 0 0 0,0 1 0 0 0,0 0-1 0 0,0-1 1 0 0,1 1 0 0 0,-1 0 0 0 0,0 0 0 0 0,2 0 0 0 0,1 0-22 0 0,-3 0-99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1233 2303 0 0,'0'-12'10455'0'0,"3"-5"-8743"0"0,-4-1-503 0 0,1 17-766 0 0,1-14 920 0 0,9-108 774 0 0,4-206 981 0 0,-16 141-1867 0 0,4 9-655 0 0,0 53 280 0 0,6 24-166 0 0,-1 2-276 0 0,-7 97-695 0 0,0-11 291 0 0,-3 8-4059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0 761 6935 0 0,'21'-26'13382'0'0,"-27"15"-11628"0"0,6-8-940 0 0,2-34 0 0 0,0 25-15 0 0,6-192 1273 0 0,7-37-1050 0 0,-14 216-908 0 0,-4-53 0 0 0,1 82-729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1 734 2759 0 0,'1'-12'-1365'0'0,"2"0"9572"0"0,-6 28-778 0 0,2-27-6877 0 0,1 0 0 0 0,-1 0-1 0 0,2 0 1 0 0,-1 0 0 0 0,2 0 0 0 0,4-18 0 0 0,1-16-126 0 0,0-28 197 0 0,9-74 183 0 0,-2 10 100 0 0,-13 131-878 0 0,-1-61 356 0 0,0 63-310 0 0,2-5 59 0 0,-1 1-1 0 0,0-15 0 0 0,-1 13 11 0 0,1 1 1 0 0,2-15-1 0 0,-3 20-116 0 0,1 1-1 0 0,-1-1 1 0 0,0 1 0 0 0,0-1-1 0 0,0 0 1 0 0,0 1-1 0 0,-1-1 1 0 0,-1-3 0 0 0,-1-25-934 0 0,3 32 593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191 188 3223 0 0,'14'-8'3898'0'0,"-13"5"-3566"0"0,1 0 1 0 0,-1 0 0 0 0,0 0-1 0 0,0 0 1 0 0,0 0 0 0 0,0 0-1 0 0,0 0 1 0 0,-1-1 0 0 0,0 1-1 0 0,1 0 1 0 0,-1 0-1 0 0,0 0 1 0 0,-1-1 0 0 0,1 1-1 0 0,-2-6 1 0 0,0 1 613 0 0,0 1 0 0 0,0 0-1 0 0,-1 0 1 0 0,0 0 0 0 0,-6-10 0 0 0,-12-4 942 0 0,18 18-1638 0 0,-1-1-1 0 0,0 1 1 0 0,0 0 0 0 0,0 1 0 0 0,0-1 0 0 0,0 1-1 0 0,-1-1 1 0 0,-5-1 0 0 0,7 4-186 0 0,0-1 1 0 0,0 1-1 0 0,-1 0 0 0 0,1 0 1 0 0,0 0-1 0 0,0 1 0 0 0,0-1 1 0 0,0 1-1 0 0,0 0 0 0 0,0 0 1 0 0,0 0-1 0 0,0 0 0 0 0,-3 2 1 0 0,1-1 35 0 0,4-2-95 0 0,0 0 1 0 0,0 1-1 0 0,0-1 0 0 0,0 1 1 0 0,0-1-1 0 0,0 1 0 0 0,0 0 1 0 0,0-1-1 0 0,0 1 0 0 0,0 0 1 0 0,0 0-1 0 0,1-1 0 0 0,-1 1 0 0 0,0 0 1 0 0,0 0-1 0 0,1 0 0 0 0,-1 0 1 0 0,0 1-1 0 0,-3 4 14 0 0,-2 1 5 0 0,1 0-1 0 0,-1 1 0 0 0,2 0 1 0 0,-1 0-1 0 0,1 0 0 0 0,0 0 1 0 0,0 1-1 0 0,1-1 1 0 0,0 1-1 0 0,1 0 0 0 0,0 0 1 0 0,-1 11-1 0 0,-1 31-23 0 0,4-44 11 0 0,-1 0-1 0 0,1-1 1 0 0,0 1-1 0 0,1 0 0 0 0,0-1 1 0 0,0 1-1 0 0,0 0 1 0 0,1-1-1 0 0,0 0 1 0 0,0 1-1 0 0,0-1 1 0 0,4 7-1 0 0,2 1 24 0 0,1 1 0 0 0,0-1 0 0 0,19 21 0 0 0,-21-27-25 0 0,-1-2-1 0 0,1 1 1 0 0,0-1 0 0 0,0 0-1 0 0,1 0 1 0 0,0-1 0 0 0,0 0-1 0 0,0 0 1 0 0,1-1 0 0 0,0 0-1 0 0,0-1 1 0 0,0 0 0 0 0,0 0-1 0 0,0-1 1 0 0,11 2 0 0 0,-4-2 43 0 0,-12-2-29 0 0,0 1 0 0 0,-1-1 0 0 0,1 0 0 0 0,0 0 0 0 0,-1 0 0 0 0,7-1 0 0 0,4-2 16 0 0,-5 2 18 0 0,1-1 0 0 0,-1 0 0 0 0,0-1 0 0 0,0 0 1 0 0,0-1-1 0 0,0 0 0 0 0,13-8 0 0 0,-2-1 66 0 0,-12 8-61 0 0,0 1 0 0 0,0-1 0 0 0,-1-1 0 0 0,1 0 0 0 0,-1 0 1 0 0,-1 0-1 0 0,1-1 0 0 0,-1 0 0 0 0,8-12 0 0 0,-6 5 41 0 0,0-1-1 0 0,-1 1 0 0 0,-1-1 1 0 0,0-1-1 0 0,-1 1 0 0 0,-1-1 1 0 0,0 0-1 0 0,-2 0 1 0 0,2-19-1 0 0,-4 30-45 0 0,-1 0-1 0 0,1 0 1 0 0,-1 0-1 0 0,-1 0 1 0 0,1 0 0 0 0,-1 0-1 0 0,0 0 1 0 0,0 0-1 0 0,0 1 1 0 0,0-1 0 0 0,-1 1-1 0 0,-6-8 1 0 0,4 6 20 0 0,0 0 0 0 0,-1 0 0 0 0,0 0 0 0 0,0 0 0 0 0,0 1 0 0 0,-1 0 0 0 0,-9-5 0 0 0,11 8-40 0 0,-64-33 424 0 0,59 31-417 0 0,0 0 0 0 0,0 1-1 0 0,0 0 1 0 0,0 1-1 0 0,-15-2 1 0 0,7 3-124 0 0,7-1 139 0 0,0 1-1 0 0,-1 1 1 0 0,-17 1 0 0 0,26 0-164 0 0,0-1-1 0 0,-1 1 0 0 0,2 0 0 0 0,-1 0 1 0 0,0 0-1 0 0,0 0 0 0 0,0 0 0 0 0,0 1 1 0 0,1-1-1 0 0,-1 1 0 0 0,0 0 0 0 0,1 0 1 0 0,0 0-1 0 0,-1 0 0 0 0,1 0 1 0 0,0 0-1 0 0,-3 5 0 0 0,2-3-458 0 0,1 1 1 0 0,-1-1-1 0 0,1 0 0 0 0,1 1 0 0 0,-4 8 0 0 0,2-1-1225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1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1058 7511 0 0,'0'0'9462'0'0,"17"-4"-7492"0"0,-10 1-1522 0 0,-1-1 0 0 0,1 0 0 0 0,-1 0 0 0 0,0 0 0 0 0,7-7 0 0 0,-6 5-205 0 0,6-6 352 0 0,18-21-1 0 0,-18 18-156 0 0,32-28 0 0 0,-9 10-91 0 0,145-172 678 0 0,-94 92-630 0 0,79-93 618 0 0,-148 185-927 0 0,15-24 0 0 0,-7 9 38 0 0,29-42 70 0 0,-30 41-142 0 0,2 1 1 0 0,37-39 0 0 0,-27 47-1309 0 0,-36 27 647 0 0,5 0-767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550 928 455 0 0,'8'23'18928'0'0,"-7"-24"-18746"0"0,-1-1 0 0 0,0 0 0 0 0,0 0 0 0 0,1 1 0 0 0,-1-1 0 0 0,0 0 0 0 0,0 0 0 0 0,0 1 0 0 0,-1-1 0 0 0,1 0 0 0 0,0 0 0 0 0,-1 1 0 0 0,0-3 0 0 0,-10-22 750 0 0,-26-38 508 0 0,31 51-1288 0 0,-9-18 373 0 0,-1 2 1 0 0,-22-31-1 0 0,-38-61 245 0 0,8 11-348 0 0,-88-134 300 0 0,111 169-516 0 0,22 39-101 0 0,-34-60-637 0 0,57 95 292 0 0,-3-7-1107 0 0,-3-2-6415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90 10855 0 0,'0'0'980'0'0,"0"-2"-698"0"0,0 2-177 0 0,0-1-1 0 0,0 1 1 0 0,0-1 0 0 0,0 1 0 0 0,0 0 0 0 0,0-1 0 0 0,0 1 0 0 0,0-1 0 0 0,0 1 0 0 0,0-1-1 0 0,-1 1 1 0 0,1 0 0 0 0,0-1 0 0 0,0 1 0 0 0,-1-1 0 0 0,1 1 0 0 0,0 0 0 0 0,-1-1 0 0 0,1 1 0 0 0,0 0-1 0 0,-1-1 1 0 0,1 1 0 0 0,0 0 0 0 0,-1 0 0 0 0,0-1 0 0 0,0 1 90 0 0,0-1 0 0 0,-1 1 1 0 0,1 0-1 0 0,0-1 0 0 0,-1 1 0 0 0,1 0 0 0 0,0 0 1 0 0,-1 0-1 0 0,1 0 0 0 0,-2 0 0 0 0,0 1-82 0 0,0-1-1 0 0,1 1 0 0 0,-1 0 1 0 0,1 0-1 0 0,-1 0 0 0 0,1 0 0 0 0,-1 0 1 0 0,1 0-1 0 0,0 1 0 0 0,0-1 1 0 0,-1 1-1 0 0,1 0 0 0 0,0 0 1 0 0,1 0-1 0 0,-1 0 0 0 0,0 0 1 0 0,0 0-1 0 0,1 0 0 0 0,-1 0 1 0 0,1 1-1 0 0,0-1 0 0 0,0 0 1 0 0,0 1-1 0 0,0-1 0 0 0,0 1 0 0 0,-1 3 1 0 0,0 5-33 0 0,0 0 0 0 0,0 0-1 0 0,1 0 1 0 0,0 1 0 0 0,1 11 0 0 0,1 1-58 0 0,1 0 0 0 0,1 1 0 0 0,1-1 0 0 0,10 35 0 0 0,-11-50-20 0 0,0-1 0 0 0,0 1-1 0 0,0-1 1 0 0,1 0 0 0 0,1 0-1 0 0,0-1 1 0 0,0 1-1 0 0,0-1 1 0 0,1 0 0 0 0,0 0-1 0 0,0 0 1 0 0,0-1-1 0 0,1 0 1 0 0,0-1 0 0 0,12 8-1 0 0,-16-11 55 0 0,1 0 1 0 0,0-1-1 0 0,-1 1 0 0 0,1-1 0 0 0,0 0 1 0 0,0 0-1 0 0,0 0 0 0 0,0-1 0 0 0,0 1 1 0 0,0-1-1 0 0,0 0 0 0 0,1 0 0 0 0,-1 0 0 0 0,0-1 1 0 0,0 0-1 0 0,0 1 0 0 0,0-1 0 0 0,4-2 1 0 0,-3 1 46 0 0,0-1 0 0 0,0 0 0 0 0,0 1 0 0 0,0-1 1 0 0,-1-1-1 0 0,0 1 0 0 0,1-1 0 0 0,-1 1 0 0 0,0-1 1 0 0,-1-1-1 0 0,1 1 0 0 0,-1 0 0 0 0,4-7 0 0 0,-2 2 25 0 0,-1 0-1 0 0,0-1 1 0 0,0 0-1 0 0,-1 0 1 0 0,0 0-1 0 0,-1 0 1 0 0,0 0-1 0 0,-1 0 1 0 0,0-1-1 0 0,0 1 0 0 0,-1-1 1 0 0,0 1-1 0 0,-1-1 1 0 0,-1 1-1 0 0,1 0 1 0 0,-2 0-1 0 0,1 0 1 0 0,-1 0-1 0 0,-1 0 1 0 0,0 0-1 0 0,-6-11 0 0 0,-1 2-38 0 0,0 1-1 0 0,-1 1 0 0 0,-1 0 0 0 0,-1 0 0 0 0,-19-17 0 0 0,22 24-250 0 0,-1 0-1 0 0,0 1 1 0 0,0 0-1 0 0,-1 1 1 0 0,0 1-1 0 0,0 0 1 0 0,-1 0 0 0 0,-17-5-1 0 0,29 12-49 0 0,0-1 0 0 0,-1 1 0 0 0,1 0 0 0 0,-1-1 0 0 0,1 1 1 0 0,-1 0-1 0 0,1 1 0 0 0,0-1 0 0 0,-1 0 0 0 0,-3 1 0 0 0,5 0 83 0 0,1-1-1 0 0,-1 0 1 0 0,0 0-1 0 0,0 0 1 0 0,1 1 0 0 0,-1-1-1 0 0,0 0 1 0 0,1 1-1 0 0,-1-1 1 0 0,0 1 0 0 0,1-1-1 0 0,-1 1 1 0 0,0-1-1 0 0,1 1 1 0 0,-1-1 0 0 0,1 1-1 0 0,-1-1 1 0 0,1 1 0 0 0,0 0-1 0 0,-1-1 1 0 0,1 1-1 0 0,-1 0 1 0 0,1 0 0 0 0,0-1-1 0 0,0 1 1 0 0,-1 0-1 0 0,1 0 1 0 0,0-1 0 0 0,0 1-1 0 0,0 0 1 0 0,0 0-1 0 0,0 0 1 0 0,0-1 0 0 0,0 1-1 0 0,0 1 1 0 0,4 10-1626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 16383 0 0,'-4'-9'752'0'0,"4"7"-20"0"0,-3-12-316 0 0,5 23 4480 0 0,11 45-4085 0 0,3 189 287 0 0,-7-89-1010 0 0,-7-111-483 0 0,8 64-292 0 0,-7-86-3428 0 0,9 29 1 0 0,-5-30-2736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110 153 6911 0 0,'-19'-13'318'0'0,"18"10"60"0"0,-2 2-1 0 0,2-1 0 0 0,-2 1 0 0 0,1-2 0 0 0,0 2 0 0 0,-1 0 1 0 0,1-1-1 0 0,-5 0 0 0 0,7 2-140 0 0,-1 0-1 0 0,-1 0 1 0 0,1 0 0 0 0,0 0-1 0 0,-1 0 1 0 0,1 0-1 0 0,0 0 1 0 0,-1 1 0 0 0,2-1-1 0 0,-1 0 1 0 0,0 0 0 0 0,-1 1-1 0 0,1-1 1 0 0,1 2 0 0 0,-1-2-1 0 0,-1 1 1 0 0,1-1-1 0 0,1 1 1 0 0,-2-1 0 0 0,1 2-1 0 0,1-2 1 0 0,-1 1 0 0 0,-1 0-1 0 0,2-1 1 0 0,-1 3 0 0 0,-4 4-158 0 0,1 1 1 0 0,-2-1 0 0 0,2 1 0 0 0,2 0-1 0 0,-3 0 1 0 0,3 0 0 0 0,-1 0 0 0 0,0 0-1 0 0,2 0 1 0 0,-2 2 0 0 0,3-2 0 0 0,-1 0-1 0 0,1 1 1 0 0,0 16 0 0 0,1-8 64 0 0,2 2 1 0 0,0 0-1 0 0,1-2 0 0 0,0 1 1 0 0,13 33-1 0 0,-14-44-50 0 0,1-2-1 0 0,-1 2 1 0 0,1-2 0 0 0,0 1-1 0 0,0-1 1 0 0,0 1 0 0 0,0-1-1 0 0,1 0 1 0 0,1-1-1 0 0,-1 2 1 0 0,1-2 0 0 0,-1 0-1 0 0,0 0 1 0 0,1-1-1 0 0,0 1 1 0 0,0-2 0 0 0,1 1-1 0 0,-1 0 1 0 0,1-2 0 0 0,0 2-1 0 0,0-2 1 0 0,-1 0-1 0 0,1-1 1 0 0,0 2 0 0 0,0-2-1 0 0,-1 0 1 0 0,1 0-1 0 0,0 0 1 0 0,-1-2 0 0 0,1 1-1 0 0,0 0 1 0 0,0-1 0 0 0,-1 1-1 0 0,1-2 1 0 0,0 1-1 0 0,-2-1 1 0 0,2 0 0 0 0,-2-1-1 0 0,2 0 1 0 0,-1 0-1 0 0,-1 0 1 0 0,0 0 0 0 0,1 0-1 0 0,-1-1 1 0 0,-1-1 0 0 0,7-7-1 0 0,-3 2 23 0 0,-1 0 0 0 0,-2 0 0 0 0,2-1 0 0 0,-3 0 0 0 0,1 0 0 0 0,-1 0 0 0 0,0 0 0 0 0,-1 0 0 0 0,0-2 0 0 0,-1 2 0 0 0,0-1 0 0 0,-1-14 0 0 0,-1 16-71 0 0,-1 0-1 0 0,-1 0 1 0 0,1 0 0 0 0,-2 2 0 0 0,2-2-1 0 0,-3 0 1 0 0,1 2 0 0 0,-1 0 0 0 0,0-2-1 0 0,-1 1 1 0 0,1 1 0 0 0,-2 1 0 0 0,0-2 0 0 0,0 2-1 0 0,-11-12 1 0 0,3 5-7 0 0,-2 2 0 0 0,1-2 0 0 0,-26-16-1 0 0,34 27-51 0 0,0 0 0 0 0,0 0-1 0 0,1 1 1 0 0,-1-1-1 0 0,-1 1 1 0 0,1 2-1 0 0,0-2 1 0 0,-1 2 0 0 0,0-2-1 0 0,1 3 1 0 0,-1-1-1 0 0,0 1 1 0 0,-7 0-1 0 0,13 0-108 0 0,-1 0 0 0 0,2 0 0 0 0,-2 1 0 0 0,0-1 0 0 0,2 2 1 0 0,-2-2-1 0 0,1 1 0 0 0,0 0 0 0 0,-1-1 0 0 0,2 2 0 0 0,-2-1 0 0 0,2 0 0 0 0,0 1 0 0 0,-2-1 0 0 0,2 0 0 0 0,-3 4 0 0 0,-11 20-6541 0 0,5-5-515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 11519 0 0,'-6'-8'1040'0'0,"-11"-13"4594"0"0,31 86-1589 0 0,-1-3-3687 0 0,1 18-223 0 0,44 219-1813 0 0,-26-159-5746 0 0,-24-110 5170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21311 0 0,'0'0'2137'0'0,"2"0"-1958"0"0,71-10 2105 0 0,119-6-541 0 0,-109 8-3430 0 0,-54 5 263 0 0,-1 0-7448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4:10:27.8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7107 5328 16991 0,'0'0'752'0,"0"0"144"0,0 0-704 0,0 0-192 16,0 0 0-16,0 0 0 0,0 0 1280 0,0 0 208 15,0 0 48-15,2 20 16 0,-2-20-464 0,4 8-80 16,-1 0-32-16,-1 1 0 0,0 2-208 0,-1-2-32 0,0 1-16 0,1 3 0 15,-1-2-144-15,0 2-16 0,2 1-16 0,-3 2 0 16,-2 1-160-16,0 6-48 0,-1-1 0 0,-1-1 0 16,-1 4-64-16,-1 0-16 0,-2-2 0 0,0 1 0 15,0-2 64-15,-1-1 16 0,-1-4 0 0,-1-2 0 16,2 0 64-16,-3-2 16 0,-2-2 0 0,2 1 0 16,-1-4-128-16,-1-2-32 0,-2 0 0 0,1-1 0 15,-2-4-64-15,1 0-32 0,-1-1 0 0,0 0 0 16,-1-2-16-16,2-2 0 0,2-4 0 0,2-2 0 15,2-2-144-15,-1-1 128 0,2-1-128 0,3-1 128 16,2 0-128-16,1-1 0 0,3 0 144 0,0-2-144 16,1 0 0-16,2-2 0 0,1 3 0 0,1 0 0 15,0 0 0-15,0 2 0 0,1-1 0 0,2 2 0 16,1 2 0-16,0 2 128 0,0 2-128 0,0 1 0 0,0 2 128 16,0 4-128-16,0 1 160 0,1 1-160 0,0 4 288 0,0 2-32 15,0 1-16-15,1 3 0 0,1 4-48 16,0 0 0-16,-2 2 0 0,-1 3 0 0,0 3-32 0,1-3-16 15,0 1 0-15,-1 0 0 0,-1-1-144 0,1-1 160 16,0-2-160-16,2-2 160 0,-1 1-160 0,2-2 0 16,-1-2 0-16,1-2 0 0,0 1 0 0,0-5 0 15,-1 1 0-15,2-1-176 16,-1 0-1408-16,0-1-272 0,2-4-64 0,2 4-14128 0</inkml:trace>
  <inkml:trace contextRef="#ctx0" brushRef="#br0" timeOffset="6729.45">4776 3183 12895 0,'0'0'1152'0,"0"0"-928"0,-6-4-224 0,-2 0 0 16,-1 2 2432-16,-1-4 432 0,-2 1 80 0,0 0 32 15,-1 0-944-15,0 1-192 0,-1 1-48 0,0 2 0 16,-1 0-640-16,1 2-144 0,0 3-32 0,-2 1 0 16,3 0-464-16,0 3-112 0,0 2-16 0,1 2 0 15,3 0-256-15,1 1-128 0,0 1 0 0,3 2 128 16,1 0-128-16,2 1 0 0,0 2 0 0,2-2 0 16,2 0-160-16,0-1 160 0,2-2 0 0,0-1-144 0,3 0 144 0,0-3 0 15,1 0 0-15,0-4-128 0,1-3 128 0,2 1 0 16,-1-4 0-16,1-3 0 0,0 0 0 0,1-2-128 15,-2-3 128-15,2-1 0 0,0-1 0 0,-2-2 0 16,1-4 0-16,-1 2 0 0,1-2 0 0,-2 1-160 16,1-1 160-16,-2 1 0 0,-2-1 0 0,0 2-128 15,-2 1 128-15,0 2 0 0,-1 1 0 0,0 3 0 16,-3 7 0-16,0 0 0 0,0 0 256 0,0 0-64 16,0 0 0-16,0 0 0 0,0 0 16 0,0 0 0 15,1 7 0-15,1 3 0 0,0 1-208 0,2 3 0 16,1 3 0-16,2 1 0 0,-1 0 0 0,2 2-128 15,0-1 128-15,3 0-160 16,-2-2-624-16,-2-4-128 0,4-3-32 0,1-2-9024 0,-5-3-1808 0</inkml:trace>
  <inkml:trace contextRef="#ctx0" brushRef="#br0" timeOffset="6932.61">4898 2884 26719 0,'-5'-11'1184'0,"5"11"240"0,-3-6-1136 0,1 0-288 0,2 6 0 0,-4-5 0 16,4 5 1504-16,0 0 240 0,0 0 48 0,0 0 16 16,-4 6-896-16,1 3-176 0,2 4-32 0,1 4-16 15,0 7-560-15,1-1-128 0,2 2 0 0,1 1 0 16,1 2 0-16,0-2-144 0,2 1 144 0,0-2-160 16,1-3-512-16,1-1-96 0,2-2-32 0,1-2 0 15,-1-1-784-15,1-3-144 0,-1-1-48 0,0-3 0 16,1-4-1712-16,0-1-352 0,-1-1-64 15</inkml:trace>
  <inkml:trace contextRef="#ctx0" brushRef="#br0" timeOffset="7198.28">5112 3013 18255 0,'-4'-14'800'0,"1"8"176"0,-1-4-784 0,1 1-192 16,-3 2 0-16,1-1 0 0,0 1 1312 0,0 3 224 16,-2 3 32-16,-1 1 16 0,4 4-224 0,-1 4-32 15,0 3-16-15,1 5 0 0,1 2-784 0,2 5-144 16,1 0-48-16,3 0 0 0,-1 1-160 0,4-1-48 15,-1 0 0-15,3-5 0 0,1 0 64 0,1-5 0 16,3 0 0-16,0-2 0 0,2-2 240 0,0-4 48 0,0-2 16 0,0-2 0 16,1-4 192-16,-2-2 32 15,2-3 16-15,-3-1 0 0,-3-3 112 0,-2-2 32 0,-1-3 0 0,-2-5 0 16,-1 1-144-16,-3-2-32 0,-1-2 0 0,-1 0 0 16,-3-1-416-16,-1 0-96 0,-2 0 0 0,-1 1-16 15,-1-1-176-15,-1 0-256 0,-2-2 64 0,-1 2 16 31,0 3-1952-31,-1-2-400 0,-2 0-80 0,2 2-8016 0,-1 1-1600 0</inkml:trace>
  <inkml:trace contextRef="#ctx0" brushRef="#br0" timeOffset="7495.37">5287 2964 14447 0,'27'16'640'0,"-14"-10"128"0,1 1-608 0,1-1-160 0,-1 2 0 0,0-2 0 0,-1-2 1696 0,0 2 304 16,0-2 64-16,-1-2 16 0,-1-1-384 0,-1 1-80 15,0-2-16-15,0-2 0 0,-1-1-528 0,-1-1-112 16,-2-3-32-16,-2 1 0 0,0-1-240 0,-1-1-48 16,-2-1-16-16,-1 0 0 0,-1 2-48 0,-2 0-16 15,0-2 0-15,-1-1 0 0,-2 1 0 0,-2 1 0 16,0 2 0-16,0 1 0 0,1-1 32 0,-1 4 16 16,0 1 0-16,1 1 0 0,1 1-32 0,1 3 0 15,-1 1 0-15,1 3 0 0,1 1-240 0,2 4-48 16,0 1-16-16,4 3 0 0,0 2-48 0,2 0-16 15,1 2 0-15,2-2 0 0,1 1-352 0,2-2-80 16,3-1-16-16,2-1 0 16,-1 0-208-16,-1-6-64 0,0-1 0 0,0-2 0 15,0-3-576-15,0-3-112 0,-1-2-16 0,1-2-16 16,0-1-2512-16,-1-5-496 0</inkml:trace>
  <inkml:trace contextRef="#ctx0" brushRef="#br0" timeOffset="7885.86">5610 2551 2751 0,'0'0'256'15,"0"0"-256"-15,-4 6 0 0,1 3 0 0,2 2 6640 0,0 2 1280 0,1 2 256 0,0 5 48 16,1 2-5312-16,2 3-1056 0,1 1-224 0,2 1-32 16,2 1-848-16,0 0-176 0,1-3-16 0,0 0-16 15,1-2-208-15,1 1-32 0,2-1-16 0,-1 0 0 16,-1-4-288-16,2-1 128 0,-1-2-128 0,1-6 0 0,0 1 0 0,0-2 0 15,-1-3 0-15,0-2 0 0,-3-1 0 0,1-2 0 16,-1-1-192-16,2-1 192 0,-3-6-144 0,-2 1 144 16,1-6-128-16,-1 0 128 0,1-1 0 0,-2-1-128 15,-2-2 128-15,-1 0 0 0,1-1 0 0,-1 1-160 16,1-2 160-16,0-1 0 0,-1-1 0 0,1 0 0 16,-1 2 0-16,1 3 0 0,0 1 0 0,1 2-128 15,-1 3 128-15,1 3 0 0,0 0-128 0,-4 6 128 16,0 0-192-16,0 0 192 0,0 0-192 0,9 4 192 15,-1 0-192-15,-1 5 192 0,1-1-160 0,-1 4 160 16,1 0-128-16,1-2 128 0,0 2-160 0,1 1 160 16,0-4-192-16,0 1 192 15,2 1-1424-15,-1-2-176 0,-1-1-48 0,0 0 0 16,1-2-1344-16,-2-2-272 0,0 0-48 0,-1 0-16 0</inkml:trace>
  <inkml:trace contextRef="#ctx0" brushRef="#br0" timeOffset="8042.09">6156 2719 11967 0,'0'0'1072'0,"0"0"-864"0,0 0-208 0,0 0 0 16,0 0 3008-16,0 0 544 0,0 0 112 0,0 0 32 16,0 0-1648-16,0 0-320 0,0 0-64 0,1 8 0 15,-1 1-1024-15,2 3-208 0,0 1-48 0,2 1 0 16,0-1-256-16,0 0-128 0,0-1 128 0,1 1-128 31,0 0-336-31,2-1-160 0,1-2-16 0,0-2-16 0,-1-2-2048 0,1-1-416 0,1 1-80 0</inkml:trace>
  <inkml:trace contextRef="#ctx0" brushRef="#br0" timeOffset="8229.82">6339 2605 5519 0,'0'0'496'0,"0"0"-496"16,0 0 0-16,0 0 0 0,-6 8 4912 0,1 4 880 16,-1 5 176-16,1 1 48 0,-1 4-3344 0,2 4-672 15,-1-1-128-15,0 3-16 0,0 0-1040 0,1 2-208 16,1 2-32-16,1-3-16 0,0 0-560 0,2-3 0 15,2-1 0-15,0-2 0 16,3-4-1664-16,2-1-352 0,1-4-64 0,1-3-11696 0</inkml:trace>
  <inkml:trace contextRef="#ctx0" brushRef="#br0" timeOffset="8526.84">6560 2522 17503 0,'0'0'1552'0,"-5"1"-1232"0,-3 2-320 0,0 1 0 16,-1 2 2144-16,0 1 368 0,0 1 80 0,0 6 16 16,0 4-688-16,2 3-128 0,-1 4-16 0,3 0-16 15,1 2-1328-15,2 2-272 0,2 1-160 0,2-2 192 16,2 0-192-16,3-3 0 0,1-3 0 0,1-4 0 16,1-1 0-16,1-3-256 0,-1-2 64 0,2-6 16 15,-1 1 176-15,3-4-160 0,-3-3 160 0,1-3-160 16,-3-2 384-16,-1-3 80 0,-2-1 16 0,1-6 0 15,-2-1 560-15,0-4 112 0,-1-2 32 0,-2-2 0 0,-1 1-128 0,0-4-32 16,-1 0 0-16,-1 1 0 0,-2-4-288 0,2-1-64 16,-3 1-16-16,0 0 0 0,-1 0-288 0,-3 0-48 15,-1 1-16-15,1 1 0 0,-4-6-336 0,1 1-64 16,-2-1 0-16,0 2-16 16,0 1-2688-16,1 2-544 0,1 3-96 0</inkml:trace>
  <inkml:trace contextRef="#ctx0" brushRef="#br0" timeOffset="8855.21">6845 2625 19343 0,'0'0'1728'0,"7"8"-1392"0,1 0-336 0,1-1 0 16,0 0 1744-16,1-3 288 0,-3-2 48 0,4-2 16 15,1-1-336-15,-1-3-64 0,1 0-16 0,0-5 0 16,-3-3-992-16,0-1-208 0,-1 0-32 0,0 0-16 15,-1-4-240-15,-1 2-32 0,-2-1-16 0,-2 0 0 16,-1 2-144-16,-1 1 160 0,-2-1-160 0,-2 1 160 16,-4 2-32-16,-2 2-128 0,-3 0 192 0,-2 0-64 15,0 1 304-15,-1 2 48 0,0 0 16 0,2 2 0 16,0 4 384-16,1 6 80 0,1 3 0 0,3 1 16 16,0 3-96-16,3 4-32 0,3 3 0 0,1 1 0 15,5-1-304-15,3 1-64 0,4 2-16 0,1-1 0 16,4 0-48-16,2-5-16 0,2-2 0 0,3 0 0 0,3-2-400 0,1-3-144 15,0-1 0-15,3-2 0 0,1-5 144 0,0 0 144 16,-1-4-16-16,0 2-128 16,3-1-1824-16,0-3-480 0,2-2-80 0</inkml:trace>
  <inkml:trace contextRef="#ctx0" brushRef="#br1" timeOffset="91595.74">18920 4122 4607 0,'-4'6'400'0,"-3"-1"-400"0,1 2 0 0,-1-1 0 15,-1 1 3632-15,0-1 640 0,2 0 128 0,-1-2 16 16,7-4-2448-16,-5 3-496 0,5-3-112 0,0 0-16 16,0 0-400-16,0 0-96 0,0 0-16 0,0 0 0 0,0 0-96 0,9-1-32 15,0-3 0-15,3 0 0 0,3-1 144 0,-1 0 32 16,3 0 0-16,1-2 0 0,0 1-208 0,2-3-32 15,1-2-16-15,2 1 0 0,3-1-272 0,2 1-48 16,-1-3-16-16,3-3 0 0,3-1-112 0,0 0-32 16,1 0 0-16,0 0 0 0,0 0-144 0,-1 3 0 15,-2-2 0-15,-2 1 0 0,-3-2 128 0,0 1-128 16,0-1 0-16,-3 3 128 0,-3 1-128 0,-2 0 128 16,-1 0-128-16,0 1 128 0,0 0 0 0,-3 3-128 0,1-3 192 0,-2 2-64 15,-1 2 96-15,-1-2 16 0,0 2 0 0,-2 1 0 16,0 2 32-16,-1-1 16 0,-2 0 0 0,2 3 0 15,-8 3 32-15,5-4 16 0,1 0 0 0,-6 4 0 16,6-4-176-16,-6 4-32 0,8-3-128 0,-8 3 192 16,0 0-192-16,8-1 176 0,-8 1-176 0,8-1 160 15,-8 1 16-15,0 0 0 0,7 0 0 0,1 0 0 16,-8 0 16-16,7 1 0 0,-7-1 0 0,6 1 0 16,-6-1 0-16,8 3 16 0,-8-3 0 0,9 2 0 15,-1 1-48-15,0 0-16 0,-2-1 0 16,1 2 0-16,-1-1 48 0,1 1 0 0,1 0 0 0,0 0 0 15,-1-1-16-15,2 1 0 0,2 0 0 0,1 0 0 16,-1 3-16-16,2-3 0 0,-1 1 0 0,1 0 0 0,0 0 32 0,2 2 0 16,-1-1 0-16,0 1 0 0,2-1 0 0,0 1 16 15,-1-2 0-15,2 0 0 0,0 0-16 0,0 2 0 16,1-2 0-16,1 2 0 0,-1-1 32 0,1-1 0 16,1 2 0-16,1 0 0 0,-2-1-32 0,2 2-16 15,3 2 0-15,-2-2 0 0,0-1-16 0,0-2 0 16,0 0 0-16,-1 0 0 0,0 2 0 0,0-3 0 15,-2 0 0-15,0 0 0 0,-2-1 0 0,-2 1 0 16,1 0 0-16,0-1 0 0,-3 1 16 0,0-3 0 16,0 0 0-16,0 3 0 0,0-2-48 0,-2 0-128 15,0-1 192-15,-2 1-64 0,0-1-128 0,-1 0 160 16,0 1-160-16,0-1 160 0,-8-1-160 0,7 1 128 16,-7-1-128-16,10 0 128 0,-3 0-128 0,3 2 0 15,-4-1 0-15,-6-1 0 0,7 0 0 0,-7 0 0 16,0 0 0-16,0 0 0 0,0 0-176 0,0 0-64 0,0 0-16 0,0 0 0 31,6 4-656-31,-6-4-144 0,4 6-32 0,-1 1 0 16,-3-7-1488-16,1 8-304 0,0 0-64 0,-1-1-15920 0</inkml:trace>
  <inkml:trace contextRef="#ctx0" brushRef="#br1" timeOffset="93187.8">20673 3991 5519 0,'0'0'496'0,"0"0"-496"16,0 0 0-16,0 0 0 0,0 0 2160 0,0 0 336 15,0 0 64-15,0 0 0 0,0 0-704 0,0 0-160 16,0 0-32-16,0 0 0 0,0 0-352 0,0 0-80 15,0 0-16-15,0 0 0 0,0 0 0 0,0 0 0 16,0 0 0-16,8 0 0 0,-2-2-240 0,2 0-48 16,0 0-16-16,0-1 0 0,1 1-32 0,0-1-16 0,3-1 0 0,0 0 0 15,1-2-64-15,1-1-16 0,2-1 0 0,2-1 0 16,1-1-224-16,4-1-48 0,-3 1-16 0,4-1 0 16,2-2-160-16,1 2-16 0,1-1-16 0,2-1 0 15,0 0-144-15,1 0-32 0,2-3 0 0,-1 2 0 16,-1-1-128-16,1 1 0 0,-2 1 144 0,0 0-144 15,-3 0 128-15,0 1-128 0,1 1 128 0,-2 0-128 16,-1 1 160-16,1-2-32 0,-3 3-128 0,-1 1 192 16,-1 0 16-16,-1 2 0 0,1-1 0 0,-3 1 0 15,0-2 0-15,-1 0 0 0,-1 0 0 0,-2-1 0 16,-1 1-48-16,0 0-16 0,-1 3 0 0,1-1 0 16,-3-1 0-16,1 1 0 0,-2 0 0 0,-1 2 0 15,-2-1 0-15,0 0 0 0,-6 5 0 0,6-4 0 0,-6 4 0 0,5-5 0 16,-5 5 0-16,5-4 0 0,-5 4-16 0,0 0 0 15,6-4 0-15,-6 4 0 0,5-3 0 0,-5 3 0 16,0 0 0-16,6-2 0 0,0-2 0 0,-6 4-128 16,0 0 192-16,7 0-64 0,-7 0-128 0,10 0 192 15,-1 1-192-15,1 2 192 0,3 1-192 0,-1 1 128 16,1 2-128-16,1 2 128 0,2-2-128 0,1 5 128 16,1 1-128-16,4 2 128 0,2 0-128 0,1 2 128 15,1 3-128-15,1-1 128 0,3 2-128 0,0-1 192 16,1-3-192-16,1 2 192 0,0-2-64 0,-1 0 0 15,1-1 0-15,0 1 0 0,1 0 16 0,1-2 0 16,1 0 0-16,0-1 0 0,-2-1 16 0,-2 1 0 0,0 1 0 0,1-2 0 16,-1-3-160-16,-1-1 160 0,-4 2-160 0,-1-3 160 15,-2-2-160-15,-1 1 0 0,-1-1 144 0,-1 1-144 16,-1-2 0-16,-2 0 144 0,-2 0-144 0,-2-2 0 16,-2 1 0-16,0 0 0 0,-1-2 0 0,-1 1 0 31,-1 0-960-31,-1-1-208 0,-7-2-48 0,6 1 0 15,-6-1-1536-15,0 0-320 0,0 0-64 0</inkml:trace>
  <inkml:trace contextRef="#ctx0" brushRef="#br1" timeOffset="94002.18">21591 3004 12895 0,'0'0'1152'0,"0"0"-928"0,0 0-224 0,0 0 0 15,0 0 1984-15,0 0 368 0,2 3 64 0,2-10 16 16,-4 7-512-16,0 0-112 0,0 0-16 0,8 7 0 16,0 3-672-16,-3 3-144 0,0 4-16 0,-1 3-16 15,0 3-336-15,-2 2-64 0,0 3-16 0,-1-4 0 16,1 2-304-16,-1-1-64 0,-1 3-16 0,0-2 0 15,0 0-144-15,0 1 192 0,0-3-192 0,0-1 192 16,-1 0-192-16,1 2 0 0,-2-1 144 0,2-2-144 31,0-3-256-31,2 0-128 0,-4-2-32 0,2-3 0 16,0-1-1664-16,2 0-336 0,-1-3-64 0,0-3-9664 0</inkml:trace>
  <inkml:trace contextRef="#ctx0" brushRef="#br1" timeOffset="94235.8">21798 2961 12895 0,'0'0'1152'0,"0"0"-928"16,0 0-224-16,0 0 0 0,4 9 3120 0,-1-1 576 15,-1 7 112-15,1 0 32 0,-1 5-1696 0,0 5-336 16,-1 3-64-16,0 4-16 0,1-1-912 0,-1 1-192 15,-1 4-48-15,1 0 0 0,2-1-320 0,0 1-64 16,-1-4 0-16,1 1-16 0,1-2-176 0,0-2 0 16,-1-3 0-16,3-3 0 0,-1-2-160 0,1-4-112 0,0-4-32 0,-1-2 0 31,0-2-2800-31,-5-9-560 0</inkml:trace>
  <inkml:trace contextRef="#ctx0" brushRef="#br1" timeOffset="94688.96">21703 2448 18431 0,'-14'-15'1632'0,"7"11"-1312"0,1 2-320 0,-1-5 0 0,1 2 2224 0,-1 1 368 15,1 0 80-15,0 0 16 0,1 3-768 0,5 1-160 16,0 0-32-16,-8 4 0 0,0 1-1104 0,2 4-240 16,1 4-32-16,1 0-16 0,0 4-336 0,1 0 0 15,2 3 0-15,1-1 0 0,1 1 0 0,3 1 0 16,1-2-176-16,2 0 176 0,1-1 0 0,2-4 0 16,3 1-128-16,0-1 128 0,2-1 0 0,0-3 0 15,1-2 0-15,0-1 0 0,-1-2 0 0,2-3 208 16,1-2-64-16,-1-1-16 0,0-3 368 0,0-2 64 15,-1-2 16-15,0-2 0 0,-3-4 64 0,-2 0 32 16,0-3 0-16,-2 0 0 0,-1 0 32 0,-4 0 0 16,-2 0 0-16,-2 0 0 0,-1-3-80 0,-3-1-16 15,-1 1 0-15,-3 1 0 0,-2-2-240 0,-2 4-48 0,-1-1-16 16,-2 1 0-16,0 0-176 0,-1 2-128 0,-1-2 144 0,2 3-144 16,0 2 0-16,2-1 0 0,-1 3-208 0,1 2 64 31,0 3-1408-31,1 2-288 0,0 7-48 0,3 4-16 15,0 6-1568-15,1 2-320 0</inkml:trace>
  <inkml:trace contextRef="#ctx0" brushRef="#br1" timeOffset="95157.68">23207 3845 15663 0,'0'0'688'0,"0"0"144"0,0 0-656 0,0 0-176 0,0 0 0 0,0 0 0 16,0 0 3760-16,0 0 720 0,0 0 128 0,0 0 48 16,0 0-2832-16,0 0-560 0,3 9-112 0,0 3-32 15,1 4-704-15,-2 1-144 0,0 0-16 0,-1 4-16 16,0 3-240-16,0 0 0 0,1 1 0 0,-1-1 0 16,2 2-128-16,-2-2-128 0,-1-1-32 0,1-2 0 15,1-1-1776-15,-1-2-368 0,1-4-64 0,0-1-11136 16</inkml:trace>
  <inkml:trace contextRef="#ctx0" brushRef="#br1" timeOffset="95392.08">23417 3674 27695 0,'0'0'1216'0,"0"0"272"0,0 0-1184 0,0 0-304 15,-1 8 0-15,1 3 0 0,0-2 944 0,1 5 128 16,1 1 16-16,-2 4 16 0,2 3-480 0,1 4-112 0,-1 4 0 0,1 0-16 16,0 3-496-16,1 1 0 0,-2-3 0 0,2 0 0 31,1-2-656-31,1-2-32 0,-3 1 0 0,1-3 0 16,2-3-512-16,-2-1-96 0,-2-3-32 0,2-1-11024 0</inkml:trace>
  <inkml:trace contextRef="#ctx0" brushRef="#br1" timeOffset="95643.35">23244 4080 30351 0,'0'0'1344'0,"0"0"272"0,0 0-1296 0,-5-1-320 15,5 1 0-15,0 0 0 0,-7-4 2160 0,3 0 352 16,4 4 80-16,0 0 16 0,0 0-1136 0,0 0-208 16,0 0-48-16,0 0-16 0,0 0-688 0,8 0-144 15,0 0-32-15,1 0 0 0,0 0-336 0,4 0 144 16,4 1-144-16,0 2 0 16,-1-1-608-16,1 1-224 0,1 1-64 0,2-4-12032 15,-1 0-2400-15</inkml:trace>
  <inkml:trace contextRef="#ctx0" brushRef="#br0" timeOffset="100126.42">20560 3225 14799 0,'0'0'640'0,"0"0"160"0,0 0-640 0,0 0-160 0,1 6 0 0,0 1 0 0,-1-7 1232 0,3 8 224 15,-1-1 32-15,1 4 16 0,0 1-544 0,-2 1-96 16,0 0-32-16,-1 0 0 0,0 0 32 0,-1 1 0 15,1 2 0-15,-3-2 0 0,-1 0 96 0,1 1 32 16,-3-2 0-16,1 2 0 0,0 4-80 0,-2-5-16 16,1 2 0-16,-2-2 0 0,2-1-384 0,-2 0-64 15,0-1-32-15,-1-2 0 0,0-2-224 0,-1 1-32 16,1-2-16-16,0-1 0 0,0-3 0 0,1-1 0 16,-3 0 0-16,0-2 0 0,2 0-16 0,0-3-128 15,-2-1 192-15,1-1-64 0,0-3-128 0,-1 0 0 16,2-1 144-16,1-1-144 0,2-2 0 0,2 0 0 15,0 1 0-15,1-2 0 0,1-2 0 0,2 2 0 16,1-3 0-16,0 2 0 0,1-1 0 0,0 0 0 16,1 2 0-16,1 1 0 0,0 2 0 0,-2 0 0 0,2-1 0 0,1 5 0 15,1-1 0-15,-1 3 0 0,0 2 0 16,-5 2 0-16,0 0 0 0,0 0 144 0,9 0-144 0,-1 1 160 16,-8-1 32-16,8 2 16 0,1 2 0 0,-1 3 0 15,-2 1 144-15,2 0 32 0,-1 1 0 0,0 1 0 16,1 2-32-16,0 0 0 0,0 1 0 0,0 0 0 15,-1 0-32-15,0 1 0 0,0 2 0 0,-1-2 0 16,1 2-96-16,-1-3-32 0,1 0 0 0,2 0 0 16,-1-2-192-16,1 0 128 0,0-2-128 0,0 0 0 15,1-5 0-15,2 0 0 0,0-1 0 0,2-1-160 16,-1-2-1536 0,0-1-304-16,-1 0-64 0</inkml:trace>
  <inkml:trace contextRef="#ctx0" brushRef="#br1" timeOffset="117456.08">20687 4008 5007 0,'0'0'208'0,"0"0"64"0,6-21-272 0,-6 21 0 0,0 0 0 0,2-5 0 16,0-1 1072-16,-2 6 144 0,0 0 48 0,0 0 0 0,0 0 0 0,0 0 0 15,2-8 0-15,-1 1 0 0,-1 7 0 0,0 0 0 16,0 0 0-16,0 0 0 0,0 0-144 0,0 0-32 15,0 0 0-15,0 0 0 0,0 0-64 0,0 0 0 16,0 0-16-16,0 0 0 0,0 0-32 0,0 0 0 16,0 0 0-16,0 0 0 0,0 0-144 0,6 7-16 15,-6-7-16-15,0 0 0 0,4 9-160 0,-2 0-16 16,-1 0-16-16,1 0 0 0,-1-1-112 0,0 1-32 16,1 0 0-16,-1 2 0 0,0-1-48 0,2 1-16 15,-2-1 0-15,0 2 0 0,1-2-80 0,-1 3 0 16,2-2-16-16,-2 2 0 0,0 1-48 0,1 2-16 15,-1-1 0-15,2 2 0 0,-1-2-32 0,-1 0 0 16,1 1 0-16,-1-2 0 0,3 1-64 0,-3 0-16 16,1 0 0-16,-1-1 0 0,0 0 16 0,0 2 0 0,1 1 0 0,-1-1 0 15,0-1 48-15,1 1 0 0,-1-1 0 0,0 2 0 16,1 0 16-16,-1 3 16 0,-1-3 0 0,0 2 0 16,0-2-32-16,1 0-16 0,1-1 0 0,-2 1 0 15,1-3-32-15,0 5 0 0,0-3 0 0,1 1 0 16,-1-1 48-16,0 0 0 0,-1-1 0 0,2 1 0 15,-1-2-16-15,-1 2 0 0,0-3 0 0,0-1 0 16,0-1-16-16,0 3 0 0,0-4 0 0,0 0 0 16,0 0-32-16,0-3-128 0,0-7 192 0,1 8-64 15,-1 0-128-15,2-1 192 0,-1 2-192 0,0-2 192 16,-1 1-192-16,0-1 192 0,0-7-192 0,1 5 192 16,-1-5-64-16,0 8-128 0,0 0 192 0,0-1-64 0,0-7-128 15,0 8 128-15,0-1-128 0,0-7 128 0,0 0-128 0,0 0 0 16,-1 6 0-16,1-6 128 15,0 0-448-15,0 0-112 0,0 0-16 0,0 0 0 16,0 0-2048-16,0 0-400 0,0 0-96 0</inkml:trace>
  <inkml:trace contextRef="#ctx0" brushRef="#br1" timeOffset="121934.67">20763 4934 911 0,'0'0'0'0,"0"0"0"0,0 0 0 0,0 0 0 0,0 0 2000 0,0 0 320 0,0 0 64 0,0 0 16 31,0 0-1280-31,0 0-256 0,0 0-48 0,0 0-16 0,0 0 112 0,0 0 32 0,0 0 0 0,0 0 0 16,5-13-48-16,-5 13-16 0,0 0 0 0,0 0 0 15,0 0 0-15,0 0 0 0,0 0 0 0,0 0 0 0,0 0-48 0,0 0 0 16,0 0 0-16,0 0 0 0,0 0 0 0,0 0-16 16,0 0 0-16,0 0 0 0,0 0-112 0,0 0 0 15,0 0-16-15,0 0 0 0,-4 6-96 0,4-6-16 16,0 0 0-16,-5 6 0 0,5-6-80 0,0 0-32 15,-5 3 0-15,1 3 0 0,4-6-16 0,-4 5-16 16,4-5 0-16,0 0 0 0,-6 5-48 0,-1 0-16 16,3 1 0-16,-1 0 0 0,0 2 80 0,-1-3 0 15,1-4 16-15,5-1 0 0,-6 6-96 0,-1-1-32 16,2-1 0-16,0 0 0 0,0 1-96 0,-1 0-32 16,0-4 0-16,6-1 0 0,-7 3 112 0,1 0 32 15,-1 3 0-15,-1-2 0 0,1 3 96 0,-1-1 0 16,-3 1 16-16,1-1 0 0,1 1-80 0,-2-2-32 15,2 1 0-15,-2 1 0 0,-1 1-16 0,1 2 0 0,2-3 0 0,-2-1 0 16,-3-1-80-16,1 1 0 0,0 0-16 0,0 1 0 16,-1-3-64-16,1 1-16 0,-1 3 0 0,1-3 0 15,1-1-32-15,-1 0 0 0,0 2 0 0,0 1 0 16,1-3 0-16,0 1-128 0,1 0 192 0,0-1-64 16,2-1 48-16,-1 0 0 0,-2 3 0 0,1-2 0 15,0 2 16-15,0-1 0 0,1 2 0 0,-1-1 0 16,1 2-64-16,0-1 0 0,0-3 0 0,1 3 0 15,0-1-128-15,-1 0 192 0,2 1-192 0,0-1 192 16,-1 1-192-16,1-3 160 0,2 1-160 0,2 0 160 16,-3 2-32-16,1-2 0 0,-2 0 0 0,1 0 0 15,-2 2-128-15,1-5 128 0,1 4-128 0,-1-3 128 0,1 1-128 16,1 2 128-16,0-1-128 0,0 1 128 0,-1 0-128 0,1-1 128 16,-1 0-128-16,1 0 128 0,-1 2-128 0,1-3 0 15,-1 1 0-15,1 1 128 0,1-2-128 0,-1 0 0 16,1 1 144-16,1-1-144 0,-2 0 0 0,-1 0 0 15,2-1 0-15,5-3 128 0,0 0-128 0,-7 2 0 16,2 4 0-16,5-6 0 0,0 0 0 0,-6 5 0 16,-1-3 0-16,7-2 0 0,0 0-192 0,0 0-16 15,-5 0 0-15,5 0 0 16,0 0-352-16,0 0-64 0,0 0-16 0,0 0 0 16,0 0-1568-16,0 0-320 0,5 7-64 0,2-5-10464 15,1-3-2112-15</inkml:trace>
  <inkml:trace contextRef="#ctx0" brushRef="#br0" timeOffset="129391.69">20985 4674 15135 0,'28'-20'320'0,"-28"20"80"0,0 0 16 0,0 0 32 0,0 0-448 0,0 0 0 0,0 0 0 0,0 0 0 16,0 0 1200-16,0 0 144 0,0 0 48 0,0 0 0 15,0 0-464-15,0 0-96 0,0 0 0 0,0 0-16 16,0 0-176-16,0 7-16 0,2 3-16 0,0 1 0 15,1 4-96-15,-1 0-32 0,1 3 0 0,0-1 0 16,1 3-96-16,-1 0-32 0,1-2 0 0,0 0 0 0,0-2-112 0,-1-1-32 16,-2 1 0-16,2-2 0 0,-1-2-48 0,1-2-16 15,-2-2 0-15,-1-8 0 0,2 9-16 0,-2-9 0 16,0 0 0-16,0 0 0 0,0 0 32 0,0 0 0 16,0 0 0-16,0-7 0 0,-2-5-160 0,1-1 192 15,-2-2-192-15,1 0 192 0,-1-3-192 0,1-1 0 16,-1 0 0-16,2-3 0 0,-1-4 0 0,1-1 0 15,1-1-192-15,0 0 192 0,0 2-208 0,1 0 80 16,1 1 128-16,0 1-208 0,0-1 208 0,0 3 0 16,1 1 0-16,-2 4-144 0,2 1 272 0,1 3 64 15,-1 2 16-15,3 0 0 0,-1 1-48 0,0 2-16 16,0 3 0-16,1 1 0 0,-6 4-144 0,0 0 0 16,5-4 0-16,-5 4 0 0,0 0 240 0,0 0 16 0,0 0 0 15,0 0 0-15,0 0-256 0,6 8 0 0,-6-8 0 0,4 9 0 16,-3 0 288-16,-1 0 16 0,0 0 0 0,0 3 0 15,-2-2-304-15,-1 1 0 0,-1-2 0 0,0-1 0 16,1-2 0-16,-1-1 0 0,4-5 0 0,-6 7-144 16,3-1-112-16,3-6 0 0,0 0-16 0,-3 7 0 15,3-7-80-15,0 0-16 0,0 0 0 0,0 0 0 16,4 7 0-16,-4-7 0 0,0 0 0 0,10 5 0 16,-1 0 48-16,0-1 0 0,2 1 0 0,-1 2 0 15,1 0 144-15,-1 1 48 0,-1-1 0 0,0 1 0 16,1 1 128-16,-3 0 0 0,0 0 0 0,-1 1 0 15,0 1 512-15,-2-1 128 0,-3-1 16 0,0 1 16 16,-1-3 272-16,-1 4 48 0,-2 0 16 0,-1-3 0 0,-2 0 0 16,-1 0 0-16,-1 0 0 0,-1-2 0 0,-2 1-400 0,0-1-80 15,-1 0-16-15,2-1 0 0,0-1-320 0,0 0-192 16,1-1 192-16,2-1-192 16,-1-1-1344-16,1-1-368 0,7 0-80 0</inkml:trace>
  <inkml:trace contextRef="#ctx0" brushRef="#br1" timeOffset="133860.93">19545 5480 911 0,'0'0'0'0,"0"0"0"0,0 0 0 0,0 0 0 0,0 0 0 0,-6-4 0 0,-1-2 5696 0,1 0 1072 16,-1 1 208-16,1 1 32 0,-1 2-3808 0,1-2-768 15,-1-1-160-15,7 5-32 0,-10-3-832 0,1 4-160 16,2 3-32-16,-1-1-16 0,0 1-448 0,1 2-96 16,-1 5-16-16,0 2 0 0,0 1-352 0,0 4-80 15,2 3-16-15,2 3 0 0,0 3-192 0,1-1 0 16,3 0 0-16,3 0 0 0,1 0 0 0,1 0 0 15,2-3 0-15,3-3 0 0,-1 0 0 0,3-3 0 16,0-4 0-16,2-1 0 0,3-3 0 0,1-3 0 16,0-3 0-16,-1-4 0 0,0-3 0 0,0-4 0 0,2-3 0 0,-1-2 0 15,-1-2 240-15,-2-3-48 0,-2-3-16 0,-1 0 0 16,-3-1 192-16,-2 1 32 0,-1-5 16 0,-3 5 0 16,-3 3-32-16,-3-1-16 0,-3-2 0 0,-1 3 0 15,-1-1-160-15,-2 2-16 0,-2 0-16 0,-1 0 0 16,0 1-176-16,0-1 0 0,0 4 144 0,-2-1-144 31,-4 5-336-31,1 2-144 0,-2 2-32 0,4 1 0 16,-1 1-1744-16,1 2-368 0,2 2-64 0,-1 2-14192 0</inkml:trace>
  <inkml:trace contextRef="#ctx0" brushRef="#br1" timeOffset="134220.24">18749 5635 21935 0,'0'0'960'0,"0"0"224"0,0 0-944 0,1-4-240 0,-1 4 0 0,1-5 0 16,-1 5 1840-16,0 0 320 0,0 0 64 0,0 0 16 16,6-1-688-16,-6 1-128 0,7 4-16 0,0 2-16 15,1 3-752-15,-2 2-160 0,1 3-32 0,-2 2 0 16,0 2-192-16,-1 2-32 0,0 2-16 0,1 3 0 15,-2 1-208-15,1 0 128 0,-2 0-128 0,2 0 0 32,2 0-288-32,-1-1-160 0,-1-3-16 0,1-1-16 15,1-2-2272-15,0 0-464 0,-1-5-96 0</inkml:trace>
  <inkml:trace contextRef="#ctx0" brushRef="#br1" timeOffset="134454.57">19016 5421 18431 0,'0'0'816'0,"0"0"160"16,0 0-784-16,0 0-192 0,0 0 0 0,-1 7 0 0,1-1 2912 0,0 4 544 16,0 1 96-16,1 2 32 0,2 2-2288 0,1 2-448 15,-1 9-80-15,3 5-32 0,-1 2-544 0,0-1-192 16,0 2 0-16,1 1 144 0,-1-3-144 0,0-1 0 15,0-1 0-15,0-1 0 16,2-1-320-16,-2 0-80 0,-1-1-32 0,0-2 0 16,0-3-1824-16,-2-1-368 0,1-2-80 0</inkml:trace>
  <inkml:trace contextRef="#ctx0" brushRef="#br1" timeOffset="134720.29">18787 5917 28095 0,'0'0'1248'0,"0"0"256"0,0 0-1200 0,0 0-304 0,0 0 0 0,0 0 0 16,0 0 1632-16,0 0 272 0,0 0 48 0,11-4 16 0,2 1-832 15,2-2-176-15,-1 0-16 0,0-3-16 0,3 3-400 0,2-4-80 16,0 1 0-16,2 0-16 0,1 0-432 0,-1 0 0 16,-1 1 0-16,0-1-11792 15,1 0-2448-15</inkml:trace>
  <inkml:trace contextRef="#ctx0" brushRef="#br1" timeOffset="158366.9">20700 4873 911 0,'0'0'0'0,"0"0"0"0,0 0 0 0,0 0 0 0,0 0 4160 0,0 0 736 0,3 5 160 0,-3-5 16 15,0 0-2752-15,5 8-544 0,2-2-112 0,1 1-32 16,-1 0-288-16,3 1-48 0,-1-1-16 0,1-2 0 15,2-1-560-15,0 0-112 0,1 1-32 0,0 2 0 0,0-1 144 0,1 1 32 16,2 0 0-16,-1 4 0 0,4 2-96 0,-1-1-16 16,1-1 0-16,2 1 0 0,4-3-32 0,-3 0-16 15,-1 3 0-15,2-3 0 0,0 2-64 0,0-1-16 16,1-3 0-16,-1 2 0 0,-1 0-112 0,0 0-16 16,-1 0-16-16,1-1 0 0,-1 2 48 0,0 1 16 15,0-1 0-15,0 1 0 0,-2-1-112 0,1 3-32 16,-1 0 0-16,2 0 0 0,-1-1-80 15,-1 0-16-15,0-2 0 0,-1 1 0 0,0-1-192 0,2 2 144 16,-2-6-144-16,-1 3 128 0,-1-1 0 0,-1 0-128 16,1 0 192-16,-3 0-64 0,-1-2-128 0,-1 1 0 15,1-1 144-15,-1 1-144 0,-1-5 0 0,0 2 0 16,1-1 0-16,-2 1 128 0,0-2-128 0,0 1-208 16,0 0 48-16,-1-1 16 15,-1-1-1120-15,-1 2-208 0,-6-3-64 0,8 3 0 16,-8-3-1056-16,9-3-224 0,-2 2-32 0</inkml:trace>
  <inkml:trace contextRef="#ctx0" brushRef="#br1" timeOffset="158960.84">21703 5424 10127 0,'0'0'896'0,"0"0"-704"0,0 0-192 0,0 0 0 0,0 0 1808 0,0 0 336 16,0 0 64-16,0 0 16 0,0 0-432 0,0 0-64 16,0 0-32-16,1-5 0 0,-1 5-672 0,4-7-144 15,1 1-32-15,1 1 0 0,-6 5 80 0,6-4 16 16,1-4 0-16,2 3 0 0,0 1 160 0,1 1 48 16,3 1 0-16,0 0 0 0,2-2-16 0,0 2 0 15,1-2 0-15,2-1 0 0,1-2-256 0,1 1-48 16,4-2-16-16,1-1 0 0,1-1-304 15,0 0-48-15,0-3-16 0,0 0 0 0,-1-1-192 16,-1 1-64-16,3 2 0 0,-3-1 0 0,0 1-64 0,1-2-128 16,-3-2 176-16,0 4-176 0,-1 0 192 0,0 2-192 15,1 0 192-15,-1 0-192 0,-1 0 128 0,1-1-128 16,-1 3 0-16,-1 0 0 0,1 1 128 16,0 0-128-16,-2 5 0 0,1-5 0 0,0-1 128 0,-4 1-128 15,0-2 0-15,-1 1 0 0,2 2 0 0,-1 1 0 0,0-2 0 0,-1-1-144 31,-1 1-304-31,-1-1-64 0,-3 3-16 0,0-1 0 16,0 1-1712-16,0 1-320 0,-1 2-80 0,-8 1-13824 0</inkml:trace>
  <inkml:trace contextRef="#ctx0" brushRef="#br1" timeOffset="159588.26">22698 4949 4607 0,'0'0'192'0,"0"0"64"0,-7 2-256 0,7-2 0 16,-4 6 0-16,4-6 0 0,-5 6 4256 0,5-6 800 16,0 0 176-16,0 0 16 0,0 7-2784 15,1 2-560-15,2-1-112 0,1 0-32 0,1 0-512 0,2 1-96 16,0-2-32-16,3 2 0 0,0 1-32 0,2 1-16 16,-1-2 0-16,4 2 0 0,0 2 96 0,0 1 32 0,-1-3 0 0,2 4 0 0,1-2-336 0,1 2-64 15,2 2-16-15,0 1 0 0,1 2-320 0,3 1-64 16,-1-2-16-16,2 2 0 0,1 0 0 0,0 0 0 15,0-1 0-15,-1-2 0 0,2 0-256 0,-2 0-128 16,-3-1 0-16,-1 0 128 0,-1 0-128 0,-2-2 0 16,-1-2 0-16,0 0 128 0,0 0-128 0,-2 0 192 15,1 0-192-15,-3 0 192 0,-2-4-192 0,0-1 0 16,0 0 0-16,-1-1 0 0,-1 1 0 0,0 0 0 16,-1 0-224-16,0-3 80 0,0 0-16 0,-2-5 0 15,-6 0 0-15,7 0 0 16,-7 0-1280-16,6 2-256 0,1 3-48 0,-7-5-16 15,0 0-1504-15,0 0-320 0</inkml:trace>
  <inkml:trace contextRef="#ctx0" brushRef="#br2" timeOffset="213603.69">20867 3558 7359 0,'0'0'656'0,"0"0"-528"0,13 7-128 0,-13-7 0 0,7 5 3296 0,1-2 624 16,-1 2 128-16,3 0 32 0,0 2-2368 0,0-1-480 15,1 2-80-15,2 1-32 0,-1-2-832 0,-2 2-160 16,-1-1-128-16,2-2 144 0,0 2-288 0,-1-1-64 16,0-1-16-16,0 1-7456 15,-2-1-1504-15</inkml:trace>
  <inkml:trace contextRef="#ctx0" brushRef="#br2" timeOffset="213853.67">21060 3480 26607 0,'0'0'576'0,"0"0"128"0,-2 8 32 0,-4-4 16 0,0-1-608 0,-1-1-144 0,1 6 0 0,-1 1 0 16,-2 0 1232-16,-1 3 224 0,-2 2 32 0,0 2 16 15,-1 0-928-15,-1 3-192 0,0-1-48 0,-1 3 0 16,1-1-336-16,0 1 0 0,1-2 0 0,1-1 128 15,-1-2-288-15,2 0-48 0,4-2-16 0,-1-1 0 32,0 0-1824-32,0-4-384 0,3 2-64 0</inkml:trace>
  <inkml:trace contextRef="#ctx0" brushRef="#br2" timeOffset="214041.15">21043 3359 12895 0,'0'0'576'0,"0"0"112"0,0 0-560 0,0 0-128 16,0 0 0-16,0 0 0 0,0 0 3744 0,0 0 720 15,0 0 144-15,-4 6 16 0,2 6-2944 0,2 5-592 16,-2 1-112-16,2 2-16 0,0 0-768 0,0 3-192 16,2 3 0-16,-1 0 0 15,0 0-480-15,2 2-128 0,-2-2-32 0,1 0 0 16,-1-3-2304-16,2 1-448 0,-1-3-112 0</inkml:trace>
  <inkml:trace contextRef="#ctx0" brushRef="#br2" timeOffset="214292.79">20746 3651 9215 0,'0'0'400'0,"0"0"96"0,0 0-496 0,0 0 0 0,0 0 0 0,0 0 0 16,0 0 4752-16,0 0 864 16,0 0 160-16,0 0 48 0,7-4-3632 0,2 0-720 0,1-2-128 0,4-2-48 0,3-1-464 0,2 0-112 15,2 1-16-15,-2-1 0 0,7-4-320 0,-1 2-80 16,0 1-16-16,-3 2 0 0,-3-1-288 0,0 0 0 16,-4-3-128-16,1 4 128 15,-2 3-1936-15,-1 0-304 0,-1-1-48 0,-1 3-12352 16</inkml:trace>
  <inkml:trace contextRef="#ctx0" brushRef="#br2" timeOffset="214511.53">20908 3313 14735 0,'0'0'1312'0,"0"0"-1056"15,-3 12-256-15,3-4 0 0,1 1 3024 0,1 1 560 0,-1 3 96 0,2 2 32 16,1 3-1856-16,2-1-384 0,3 3-64 0,0 0 0 16,0 3-1024-16,1-3-208 0,0 3-48 0,0-3 0 15,0 3-128-15,-1-2-256 0,0 1 64 0,1 0 16 32,-2-1-1936-32,-1-2-384 0,-2-1-64 0,-1-2-9488 0</inkml:trace>
  <inkml:trace contextRef="#ctx0" brushRef="#br2" timeOffset="214745.77">20861 3742 13823 0,'0'0'1216'0,"2"-8"-960"15,1 1-256-15,1-1 0 0,0-1 3216 0,1-2 608 16,3-2 112-16,0 0 32 0,1-4-1728 0,1 2-352 15,1-1-64-15,0 0-16 0,2 1-1120 0,3 0-240 16,-3 2-32-16,0 2-16 0,-1 0-400 0,0 2 0 16,-1 1-144-16,1 2 144 15,-1 0-768-15,-1 4-64 0,-1 0 0 0,-1 2-9248 16,-8 0-1856-16</inkml:trace>
  <inkml:trace contextRef="#ctx0" brushRef="#br2" timeOffset="-214500.99">20827 3407 14735 0,'0'0'1312'0,"0"0"-1056"0,0 0-256 0,0 0 0 16,0 0 2672-16,1 8 464 0,0 0 112 0,3 1 16 16,2 3-1216-16,0-1-224 0,3 4-48 0,2-1-16 15,0 0-800-15,2 1-176 0,0-1-16 0,2 0-16 16,2 2-240-16,-2-2-64 0,1 2 0 0,0-2 0 15,-1-2-320-15,0 0-128 0,-1 0 0 0,2-2 144 32,-2 1-1136-32,2-2-224 0,-1 0-64 0,1-1-9008 0,0-2-1808 0</inkml:trace>
  <inkml:trace contextRef="#ctx0" brushRef="#br2" timeOffset="-213001.15">20247 4591 11967 0,'0'0'528'0,"0"0"112"0,0 0-512 0,-2-4-128 0,1 1 0 0,0-2 0 16,1 0 3280-16,1 0 624 0,-1 5 128 0,5-3 32 15,2 2-2160-15,3 2-432 0,2 3-96 0,1 4-16 16,3 1-752-16,1 3-160 0,0 1-16 0,2 2-16 15,-1 0-160-15,2 2-16 0,0 1-16 0,-2-1 0 16,1-1-224-16,-2-1 0 0,-1 0 128 0,0-2-128 16,-1-2-192-16,0 0-96 0,-2-2-16 0,0 0 0 31,-2 0-2064-31,-2-1-432 0,-2-1-80 0</inkml:trace>
  <inkml:trace contextRef="#ctx0" brushRef="#br2" timeOffset="-212781.07">20537 4575 4607 0,'0'0'192'0,"0"0"64"0,-3 0-256 0,-3 3 0 16,1-3 0-16,-1 3 0 0,-2 0 5408 0,0 0 1040 31,0 1 208-31,-1 2 32 0,-5 2-4256 0,1 3-864 0,-2 2-160 0,1 1-48 0,-2 2-736 0,1 2-160 16,0 2-16-16,1-1-16 0,-2 2-656 0,2-1-128 15,1-1-32-15,1-1 0 16,2-2-448-16,1-2-112 0,-2-1-16 0,3-2 0 16,2-3-1616-16,1-2-336 0,-1-2-64 0</inkml:trace>
  <inkml:trace contextRef="#ctx0" brushRef="#br2" timeOffset="-212568.75">20402 4471 5519 0,'0'0'496'0,"0"0"-496"0,0 0 0 0,0 0 0 16,0 0 3648-16,0 0 624 0,0 0 128 0,-1 8 16 15,-1 2-2240-15,2 3-448 0,0 3-80 0,2 2-32 16,-1 2-816-16,1 2-160 0,1 1-48 0,1 3 0 16,-1 4-448-16,1-2-144 0,1-1 0 0,1 1 0 15,1-2-320-15,-1-2-192 0,2 3-16 0,0-7-7904 31,-2 3-1568-31</inkml:trace>
  <inkml:trace contextRef="#ctx0" brushRef="#br2" timeOffset="-212342.67">20223 4750 11967 0,'0'0'1072'0,"0"0"-864"0,0 0-208 0,0 0 0 0,0 0 3920 0,0 0 752 16,5-5 128-16,3-2 48 0,1 1-2640 0,2-1-528 0,1 2-96 0,1 0-32 31,1 0-1040-31,2-1-224 0,1 2-32 0,1-2-16 16,1 2-240-16,0 0 0 0,-1 2 0 0,0-1 0 31,-1-1-496-31,1 0-144 0,-1 2-16 0,-2-2-9584 0,-2-2-1904 0</inkml:trace>
  <inkml:trace contextRef="#ctx0" brushRef="#br2" timeOffset="-212139.07">20410 4416 11055 0,'0'0'480'0,"-6"5"112"0,1 1-464 0,1 0-128 0,0 2 0 0,3 1 0 0,-1 3 3760 0,-1 1 720 15,2 0 160-15,1 8 32 0,1 1-3072 0,2 1-592 16,-1 2-128-16,2 0-32 0,1 1-656 0,-1-1-192 16,1-2 0-16,2-1 128 15,1-3-448-15,0-1-64 0,-1-1-32 0,1-1-8544 16,-1-3-1696-16</inkml:trace>
  <inkml:trace contextRef="#ctx0" brushRef="#br2" timeOffset="-211873.56">20213 4627 20271 0,'0'0'1792'0,"0"0"-1424"0,-1 7-368 0,1-2 0 15,1 2 2080-15,1-1 352 0,-2-6 64 0,8 5 0 16,4-2-800-16,1-2-160 0,8-2-48 0,2-2 0 16,3-4-880-16,2-2-176 0,2-3-48 0,0-1 0 15,0-4-384-15,1 2 0 0,0 0 0 0,1 0 0 16,-1 2-2624 0,-1 2-464-16</inkml:trace>
  <inkml:trace contextRef="#ctx0" brushRef="#br0" timeOffset="-153364.85">13514 1894 20271 0,'0'0'1792'0,"0"0"-1424"0,0 0-368 0,16 1 0 0,-16-1 752 0,12 1 80 15,-2-1 0-15,3 0 16 0,3 0-496 0,2 0-96 16,2 0-32-16,2 0 0 0,4 1 256 0,4 1 48 16,2-1 16-16,4-1 0 0,3 0-144 0,2 0-16 0,4 0-16 0,-1-1 0 15,0-3-176-15,2-1-16 0,0-1-16 0,2 1 0 16,0 3 32-16,2-4 16 0,1 3 0 0,1-1 0 16,0 1-208-16,-1 0 176 0,-3 2-176 0,2-2 160 15,-5 1-160-15,-1 1 0 0,-2 1 0 0,0 1 128 16,0 1-128-16,1 1 0 0,0 1 0 0,0 0 0 15,0-1 0-15,1-1 0 0,0-2 0 0,-2 0 0 16,-3 0 0-16,0-2 0 0,0-1 144 0,-2 0-144 16,-2 1 304-16,-1-1-16 0,-1 0 0 0,-2 2 0 15,0 0 352-15,-1 1 64 0,-1 0 0 0,0 0 16 16,1 0-48-16,1 1-16 0,0-1 0 0,0-1 0 16,-2-2-288-16,1 1-64 0,-1-1-16 0,2-1 0 15,0-1-48-15,-1 0-16 0,-2 1 0 0,0 0 0 16,2 0-32-16,0 1-16 0,0 1 0 0,2-1 0 15,2 3-48-15,-1-6-128 0,3 0 192 0,0 1-64 0,1 0-128 0,0 0 0 16,0-3-160-16,1 0 160 0,-2-2-352 0,3 1 32 16,-1-1 0-16,1 3-10720 15,-1-4-2144-15</inkml:trace>
  <inkml:trace contextRef="#ctx0" brushRef="#br0" timeOffset="-146328.21">6221 7127 20271 0,'-6'-3'896'0,"-2"2"192"0,0 2-880 0,2-2-208 0,-1-1 0 0,2 0 0 15,0-3 2416-15,2-3 432 0,2-1 96 0,2-3 0 16,3 0-1248-16,3-1-256 0,0-5-48 0,5 1-16 0,1-4-864 0,-1 3-192 16,1 0-16-16,1-5-16 15,1 3-32-15,0-1-16 0,2 0 0 0,1 3 0 0,3-2 128 0,7 1 16 16,-1 2 16-16,-2 2 0 0,-3 2 0 0,-1 4 0 16,0 4 0-16,-2 4 0 0,1 3 48 0,-1 3 16 15,0 2 0-15,-4 2 0 0,0 4-176 0,-1 1-32 16,-2 3-16-16,-2 3 0 0,-1 2-48 0,-1 4-16 15,-3 0 0-15,2 3 0 0,-3 1-176 0,0 1 128 16,-3 0-128-16,0 2 128 0,-2 2-128 0,-2-1 0 16,-1-3 0-16,-1 1 0 0,0-2 0 0,-2-3-224 15,1-2 48-15,-3-2 16 0,-3-3-96 0,0-3 0 16,2-3-16-16,-2-2 0 16,2-3-112-16,-1-2-32 0,2-2 0 0,0-5 0 15,1-4-48-15,2-3-16 0,0 0 0 0,1-5 0 0,1-5 144 0,2-1 16 0,0-2 16 0,4 2 0 16,0-2 304-16,2-1 0 0,1 2 0 0,1 2 0 15,2 3 256-15,1 2 128 0,1 0 0 0,3 4 16 16,1 2 0-16,1 1 0 0,-3 3 0 0,2 4 0 16,2 0-144-16,-1 3-16 0,0 3-16 0,1 3 0 15,4 0-224-15,0 4 176 0,-1 2-176 0,1-2 160 16,-1 1-160-16,2 0 0 0,0-1-160 0,1 1 160 31,2 1-2080-31,-1-3-320 0,3-2-64 0,-2-2-13664 0</inkml:trace>
  <inkml:trace contextRef="#ctx0" brushRef="#br0" timeOffset="-146000.1">7357 6740 32015 0,'-26'10'1408'0,"13"-2"320"0,-5 3-1392 0,-3 5-336 16,0 1 0-16,0 0 0 0,1-1 960 0,1 1 128 15,2 0 32-15,3 0 0 0,2 1-480 0,3 0-112 16,1 0-16-16,5-1 0 0,5 0-512 0,1-1 0 16,3-2 0-16,1 0-192 0,3 0 0 0,3-3 16 15,4 0 0-15,2 0 0 0,3 2 176 0,2 1-160 16,1-1 160-16,2 0-160 0,2 0 160 0,1 0 0 16,1 1 0-16,-1 0 128 0,-3 1 272 0,-1-2 64 0,-3-4 16 15,-5 3 0-15,-3-1 288 0,-3 1 48 0,-3 0 16 0,-1 0 0 16,-5 1-64-16,-3 0-16 15,-3 1 0-15,-1 0 0 0,-4 1-432 0,-2-1-64 0,-3 0-32 0,-4 1 0 16,-4-5-448-16,0-1-96 0,0-2 0 0,-1-2-16 31,-1-4-2144-31,-1-2-416 0,-1-4-96 0</inkml:trace>
  <inkml:trace contextRef="#ctx0" brushRef="#br0" timeOffset="-145812.54">7176 6917 24879 0,'1'-15'1088'0,"-1"15"256"0,3-7-1088 0,0 0-256 0,3-3 0 0,2-1 0 16,1-2 4192-16,2-1 784 0,4-2 144 0,0 3 48 0,2 0-2928 0,2 1-576 15,0 2-112-15,2 1-16 16,1 0-1168-16,3 2-240 0,1 1-128 0,0 1 160 0,3 1-160 0,-2-2-192 16,1 5 32-16,-1 1 16 15,-1 0-1680-15,1 0-336 0,1 0-64 0,-1 0-16 16,0 0-1920-16,0 0-384 0</inkml:trace>
  <inkml:trace contextRef="#ctx0" brushRef="#br0" timeOffset="-145593.81">8335 6702 1839 0,'0'0'160'15,"-2"10"-160"-15,-2-1 0 0,1 3 0 0,-1 0 7216 0,0 2 1408 0,-1 0 272 0,-2 3 64 16,0 3-5328-16,1 1-1072 0,-1 1-224 0,0 3-32 16,-1-1-1232-16,0 3-240 0,-1-1-64 0,0 2 0 15,-2 1-400-15,1 1-96 0,1 0-16 0,1 1 0 32,-1-1-576-32,1 0-112 0,0-1-16 0,2 0-16 15,0-1-1920-15,0-3-384 0,1 0-80 0,-1-4-14032 0</inkml:trace>
  <inkml:trace contextRef="#ctx0" brushRef="#br0" timeOffset="-145170.45">8036 6742 16575 0,'-6'4'1472'0,"-4"1"-1168"0,1 2-304 16,-2-1 0-16,-2 2 3584 0,0-1 640 0,-1-1 144 0,4 5 32 15,1 2-2352-15,2-3-448 0,2 0-112 0,1 2-16 16,3 0-1072-16,2 1-208 0,2-1-64 0,3 1 0 16,1 0-128-16,2-1 0 0,1-3 0 0,2-2 0 15,1 0-144-15,0-2 144 0,-1-5 0 0,0 0 0 16,0 0 0-16,-2-4 0 0,-1 2 0 0,-1-5 0 16,-2-1 0-16,0-1 192 0,-4-1-16 0,1 1-16 15,-4-3 32-15,-2 0 0 0,-2-1 0 0,-1-3 0 16,0 2-64-16,-1 1-128 0,1-3 192 0,-1 3-64 15,1 0-320-15,-1 2-64 0,1 0 0 0,1 2-16 32,-1 0-2512-32,1 1-496 0,1 2-112 0</inkml:trace>
  <inkml:trace contextRef="#ctx0" brushRef="#br0" timeOffset="-144733">8591 7145 13823 0,'0'0'1216'0,"0"0"-960"16,-5-3-256-16,5 3 0 0,-5 3 2624 0,-1-2 464 15,-1 1 112-15,1 0 0 0,-2 2-896 0,1 1-192 0,2 1-48 0,1 0 0 16,0 2-848-16,2 0-160 0,-1 1-32 0,2-1-16 16,-1 1-320-16,2-3-64 0,0 2-16 0,3 0 0 15,-3-8-160-15,5 9-48 0,2-1 0 0,0 0 0 16,3-2-144-16,0-1-48 0,2 1 0 0,-1-2 0 16,3-3-208-16,-1-1 144 0,0-1-144 0,0-1 128 15,-2-3-128-15,1 0 192 0,0 0-192 0,0-2 192 16,-3-3 64-16,-4-2 0 0,0-2 16 0,-1 1 0 15,0 1 352-15,-1-1 64 0,-2 0 16 0,-2 0 0 16,-3 0-96-16,-2 0-16 0,0 1 0 0,-5 1 0 16,1 4-128-16,-3 0-16 0,-1 3-16 0,-2-2 0 15,-1 0-208-15,0 4-32 0,0-1-16 0,0 5 0 16,2 0-176-16,-2 5-144 0,2-3 144 0,2 5-208 16,2 4-2208-16,0 1-432 0,2 4-96 0</inkml:trace>
  <inkml:trace contextRef="#ctx0" brushRef="#br0" timeOffset="-138476.83">20251 6888 911 0,'-3'-4'0'0,"3"0"0"0,5-18 0 0,-5 22 0 16,0 0 0-16,0 0 0 0,9-5 5520 0,1-3 1024 15,1-2 208-15,4-2 32 0,4-2-4336 0,2-1-864 16,2 2-176-16,4-2-48 0,1-1-848 0,1 2-192 16,-2-3-16-16,2-3-16 0,0 1-288 0,-1-1 0 15,0 2 0-15,-1 2 0 0,0-1 0 0,1 3 0 16,-2-1 0-16,-1 1 0 0,-2 1 0 0,-1 0 0 16,-1 0 0-16,-1 4 0 0,-3 1 0 0,-2 4 0 15,1 2 0-15,-4 2 0 0,-3 0 192 0,-3 3-192 16,0 5 192-16,-5 4-192 0,-2 5 592 0,-2 4 16 15,0 4 0-15,-2 2 0 0,0 4-32 0,0 4 0 0,-2 5 0 0,1-1 0 16,-1 1-384-16,2 0-64 0,1 1-128 0,1-1 176 16,1 2-176-16,0-2 0 0,2 0 0 0,-1-1 0 15,1-3-144-15,0-1-64 0,1-1-16 0,2-1 0 32,-2-2-2656-32,1-2-512 0</inkml:trace>
  <inkml:trace contextRef="#ctx0" brushRef="#br0" timeOffset="-138287.48">20622 7024 6447 0,'0'0'576'0,"0"0"-576"0,0 0 0 0,0 0 0 0,0 0 5952 0,0 0 1088 16,0 0 224-16,8-6 32 0,0 0-4816 0,2 1-976 15,5 0-192-15,2-1-32 0,2 0-512 0,5 1-112 16,-1 1-16-16,4 0 0 0,3 1-640 0,2-1 0 15,0-1 0-15,5 1 0 16,-2 2-1488-16,0 0-288 0,0 2-48 0,1 0-8752 16,-2 0-1760-16</inkml:trace>
  <inkml:trace contextRef="#ctx0" brushRef="#br0" timeOffset="-138005.89">21350 6729 18431 0,'-11'3'1632'0,"0"2"-1312"0,-1 1-320 0,0 1 0 16,3 1 2256-16,0 1 384 0,2 3 80 0,3-5 16 15,3 4-1008-15,2-2-208 0,5 3-48 0,1-1 0 16,4 1-896-16,3 1-192 0,3 2-48 0,3 0 0 16,3 2 96-16,3 0 16 0,3 0 0 0,0 0 0 15,-1 1 64-15,0 1 0 0,-2-1 16 0,-4 1 0 16,-3 0 96-16,0-2 16 0,-6-2 0 0,-3 2 0 15,-3 0 64-15,-2 0 0 0,-3 0 16 0,-2 1 0 0,-3-1-112 16,-3 0-32-16,1-1 0 0,-4 1 0 0,-4-2-576 0,0 0 0 16,-3-2 0-16,-1 0-128 15,-1-4-2016-15,0 0-400 0,-2-2-80 0,-1-5-14720 16</inkml:trace>
  <inkml:trace contextRef="#ctx0" brushRef="#br0" timeOffset="-137834.15">21307 6759 31327 0,'0'0'2784'0,"0"0"-2224"16,5-5-560-16,3 0 0 0,0-1 2608 0,1 1 400 15,1 3 96-15,4-5 16 0,2 2-1360 0,2 0-272 16,1-2-48-16,1 1-16 0,4 2-1104 0,2-2-320 0,-1 3 144 16,1 0-144-1,-1 2-1392-15,1 1-336 0,0 0-80 0,1 1-11280 0,-1 2-2256 0</inkml:trace>
  <inkml:trace contextRef="#ctx0" brushRef="#br0" timeOffset="-137615.09">22433 6710 37551 0,'-13'11'1664'0,"8"-3"336"0,0 5-1600 0,-2 1-400 15,-2 5 0-15,0 2 0 0,-2 2 1616 0,0 2 240 16,-1 1 64-16,0 3 0 0,2-1-848 0,-1 2-176 16,1 0-16-16,2 1-16 0,-1 1-864 0,0-1 0 15,0 2-128-15,0 1 0 16,1-3-1344-16,0 0-256 0,-1-2-48 0,2 0-16 16,-1-2-1744-16,1-4-368 0</inkml:trace>
  <inkml:trace contextRef="#ctx0" brushRef="#br0" timeOffset="-137271.29">22224 6815 8287 0,'0'0'736'0,"-7"1"-592"0,-2 1-144 0,-1 2 0 15,1 2 5056-15,0-2 992 0,0 1 192 0,0 2 32 16,0 1-3712-16,0 2-736 0,0 2-160 0,1 2-16 16,1-1-928-16,2 2-176 0,0-2-32 0,2 0-16 15,2-3-496-15,2 0 0 0,2 0 0 0,2-1 0 16,0-4 0-16,2-1 0 0,-7-4 128 0,8 1-128 16,-1-1 160-16,1-2-16 0,-1-4 0 0,-1 0 0 15,-2-2-16-15,0 0 0 0,0-1 0 0,-1-1 0 16,-3-1 0-16,0-2 0 0,0 3 0 0,-3-2 0 0,-1 0-128 15,0 0 128-15,0 1-128 0,-1-1 128 0,0-1-320 16,0 1-80-16,-1 3-16 0,2 0 0 16,1 1-1984-16,3 8-400 0,0 0-80 0,0 0-11936 15</inkml:trace>
  <inkml:trace contextRef="#ctx0" brushRef="#br0" timeOffset="-136927.56">22656 7076 16575 0,'-14'8'1472'0,"6"-4"-1168"0,-1 0-304 0,-2 1 0 15,-2-4 4160-15,3 4 768 0,-1 0 144 0,1 2 48 16,1 1-2944-16,0 2-592 0,1-2-112 0,3 4-32 16,3 1-832-16,2 1-160 0,0 3-48 0,6-1 0 15,0-1-400-15,3 0 0 0,0-2 0 0,3-1 0 16,1-1-144-16,0-3 144 0,-1 0 0 0,1-2 0 15,0 0 0-15,1-1 0 0,-2-3 0 0,0 0 0 16,0-4 0-16,-1-1 224 0,0-3-32 0,-2 0-16 16,0-3 144-16,-1-2 48 0,-2 0 0 0,-1-1 0 15,1-4-32-15,-5 3 0 0,-2-1 0 0,-2 1 0 16,-2-3 112-16,-3 2 0 0,-2 1 16 0,-2 1 0 16,-1 2-112-16,-1-1-32 0,-3 2 0 0,0 2 0 15,-2 2-1024-15,1 3-192 0,0 4-64 0,0 3-19120 16</inkml:trace>
  <inkml:trace contextRef="#ctx0" brushRef="#br0" timeOffset="-134300.09">25385 1943 18479 0,'0'0'816'0,"8"-1"176"0,-10-8-800 0,2 2-192 16,0-3 0-16,0-3 0 0,2 0 1168 0,-1 6 192 16,0-3 48-16,2 3 0 0,-3 7 448 0,0 0 80 15,0 0 32-15,0 0 0 0,5 8-880 0,-1 4-160 16,1 2-32-16,-2 2-16 0,-1 1-336 0,0 1-64 15,-1 3-16-15,0 0 0 16,0-3-320-16,1 0-144 0,-1 0 128 0,-1 1-128 0,0-4 128 0,0-2-128 16,1-2 0-16,1-1 128 0,-1-3-128 0,-1-7 0 0,0 0 0 15,0 0 0-15,7-5-208 0,2-2-80 0,0-3-16 0,4-10 0 32,-1-3-224-32,-2-1-48 0,-4 1-16 0,2-1 0 15,0-3 16-15,0 1 0 0,0-2 0 0,-2 10 0 0,1-1 176 0,2-9 32 0,-3 2 16 0,1 10 0 16,0 1 352-16,2-5 0 0,-3 5 192 0,-1 4-64 15,-5 11 512-15,0 0 112 0,0 0 16 0,0 0 0 16,0 0-176-16,6 7-16 0,-3 0-16 0,0 9 0 16,-3 4-112-16,0-3 0 0,-1 0-16 0,1 2 0 15,-3 1-240-15,2 1-32 0,0-2-16 0,1 1 0 16,-2-3-144-16,4 0 0 0,-1-2 0 0,1-2 0 16,2-2 0-16,0-4 0 0,2 0 0 0,-6-7 0 15,9 3 0-15,0-3 0 0,0-3-224 0,0-2 80 16,1-2-64-16,1-1-16 0,-1-1 0 0,2-4 0 0,0-2 16 15,5-9 0-15,-4 2 0 0,-3 8 0 0,-2 1 208 0,0-4 0 16,-3 1-160-16,2-4 160 0,-4 6 0 0,-1 5 0 16,-2 0 0-16,-2-2 0 0,2 11 0 0,0 0 0 15,0 0-144-15,0 0 144 0,0 0 0 0,0 0-160 16,-6 7 160-16,1 3-128 0,1 2 128 0,1-4-192 16,2 2 192-16,0 2-192 0,1-3 64 0,4 3 0 15,-1 1 0-15,5 4 0 16,3-4-256-16,-1-1-64 0,1-1 0 0,2-1 0 15,0-4-112-15,0 1-16 0,1-5-16 0,-1 0 0 16,0-4 80-16,0 1 0 0,-1-3 16 0,-4 0 0 0,0-2 336 0,-1-1 160 16,2-1-160-16,1-1 160 0,-3-4 0 0,1 0 0 15,-1 3-128-15,-1-3 128 0,-1 1 0 0,1 1 0 0,-2 1 0 16,-2 1-144-16,0-2 144 0,-4 5 0 0,2 6 0 0,0 0 0 16,0 0 0-16,0 0-160 0,0 0 160 0,0 0-160 15,-5 5 160-15,1 3-128 0,0 1 128 0,2 2-128 16,-1 2 368-16,2 0 80 0,1 1 0 0,2-1 16 15,1-3 144-15,1 0 32 0,-4-10 0 0,6 9 0 16,1-3 32-16,1 1 16 0,1-3 0 0,-1-2 0 16,-1-2-144-16,1-2-32 0,0-2 0 0,-1 0 0 15,-1-1-16-15,-1 1-16 0,-1-7 0 0,0 3 0 16,-3-1-96-16,-1-2-32 0,0 0 0 0,-2 1 0 16,-2-2-64-16,0 4-16 0,0-4 0 0,0 6 0 15,-1-2-144-15,-5-5-192 0,-1 3 32 0,1-2 16 16,-1 1-1632-16,3 0-320 0,2 0-64 0,2 1-11344 15</inkml:trace>
  <inkml:trace contextRef="#ctx0" brushRef="#br0" timeOffset="-134003.04">26322 1633 4607 0,'0'0'400'0,"0"0"-400"15,0 0 0-15,0 0 0 0,0 0 3280 0,-9 6 576 16,-4 0 112-16,0-4 32 0,0 3-1840 0,0-1-368 15,1 2-80-15,0 0-16 0,1 2-928 0,-1-2-176 16,0 0-32-16,4 0-16 0,8-6-352 0,-4 8-192 16,4-8 192-16,0 0-192 0,0 0 144 0,3 9-144 0,2-1 0 0,6 4 144 15,2-6-144-15,-2 1 0 0,5-1 0 0,9 5 0 16,-3 0 0-16,-5-3 0 0,1-1 0 0,7 3 0 16,-3-1 368-16,-8-1 192 0,-1 0 32 0,-1 0 16 15,-3 2 352-15,-1-3 80 0,-3 0 16 0,-2 3 0 16,-3 0-160-16,-1 2-48 0,-2 1 0 0,-3-1 0 15,-5-1-288-15,-2 1-64 0,0 1-16 0,-3-3 0 16,-2 0-336-16,1-3-144 0,0 0 128 0,-6-1-128 31,3 0-528-31,3-5-192 0,4-2-48 0,5-2-10144 0,1-1-2032 0</inkml:trace>
  <inkml:trace contextRef="#ctx0" brushRef="#br0" timeOffset="-133846.89">26585 1428 21183 0,'0'0'944'0,"7"12"192"0,-4 4-912 0,-1 2-224 15,1 5 0-15,-2 2 0 0,0 0 2032 0,1 1 352 16,0 3 80-16,1-2 16 0,-1 3-1520 0,2 3-320 16,0-1-48-16,2 2-16 15,-1 1-2128-15,1 0-432 0</inkml:trace>
  <inkml:trace contextRef="#ctx0" brushRef="#br0" timeOffset="-133659.37">26583 1681 25791 0,'0'0'2304'0,"-3"-10"-1856"0,3 10-448 0,0 0 0 15,0-11 1872-15,0 11 288 0,5-9 48 0,-5 9 16 16,0 0-960-16,10-6-192 0,1-1-48 0,5 4 0 15,2 2-784-15,2 0-240 0,1 3 0 0,2 1 128 32,2 4-2112-32,2-5-432 0,3 2-80 0</inkml:trace>
  <inkml:trace contextRef="#ctx0" brushRef="#br0" timeOffset="-133267.37">27606 1669 6447 0,'0'0'576'0,"0"0"-576"16,-13-1 0-16,0 1 0 0,1 0 4256 0,-1 4 736 15,-1 0 160-15,0 2 32 0,-1 4-2480 0,1 0-480 16,-2 0-112-16,3 3 0 0,0 3-1104 0,4 0-224 16,0-1-32-16,4 1-16 0,1 0-464 0,3-3-80 15,2 0-32-15,3-3 0 0,-4-10-160 0,8 11 0 16,2-2-192-16,1-3 192 15,-1-2-400-15,2-4 32 0,1 1 16 0,-2-2 0 16,0-3-48-16,-1 0-16 0,1 0 0 0,0-2 0 0,-3-3 272 0,0 0 144 0,0-1-160 0,0 1 160 16,0-1 0-16,-2 0 0 0,1-1 0 0,-2 1 0 15,-1 1 272-15,-4 9 0 0,5-8 0 0,-5 8 0 16,0 0 304-16,0 0 64 0,0 0 16 0,0 0 0 16,0 0-384-16,0 0-80 0,-3 14 0 0,2-1-16 15,1-13-176-15,-1 13 0 0,2 0 0 0,-1-1 0 16,0-12-256-16,3 16-96 0,-1-2-16 0,1-1 0 31,-1 0-1968-31,2 0-400 0,3 0-80 0,-1-3 0 0</inkml:trace>
  <inkml:trace contextRef="#ctx0" brushRef="#br0" timeOffset="-133095.65">27956 1336 30175 0,'0'0'1344'0,"-8"4"256"0,-3 5-1280 0,1 5-320 16,-2 0 0-16,0 6 0 0,-1 2 896 0,2 1 128 15,0 4 0-15,2 4 16 0,0 4-336 0,1-2-64 16,0 1 0-16,3-3-16 16,3 1-2288-16,2 0-448 0,2-2-80 0,2-3-11664 0</inkml:trace>
  <inkml:trace contextRef="#ctx0" brushRef="#br0" timeOffset="-132767.53">28093 1622 17503 0,'-3'-7'1552'0,"3"7"-1232"0,0 0-320 0,0 0 0 16,0 0 1328-16,0 0 208 0,-9 7 32 0,2 5 16 15,1 1-112-15,1 4 0 0,-1 3-16 0,5 2 0 16,1 3-992-16,3 1-192 0,-2 0-32 0,3-1-16 15,1-6-224-15,4 1 0 0,0-5 0 0,2 0 0 16,-1-2 272-16,2-7 16 0,1 1 0 0,-1-3 0 16,-2-3 544-16,1-2 96 0,-2-3 32 0,1-3 0 15,-1-2 336-15,-1-1 80 0,0-5 16 0,-2 1 0 16,-2 0-304-16,0-6-48 0,-1 1-16 0,-1-4 0 16,0-1-384-16,-2 0-64 0,0-2-32 0,0 0 0 15,1-1-224-15,-2-3-32 0,-2 0-16 0,0 0 0 16,1 1-272-16,-3 0 0 0,-3 1-176 0,0 1 176 15,1-1-1760-15,2 2-240 0,0 1-48 0,0 4-16 16,1 3-1392-16,1 5-256 0</inkml:trace>
  <inkml:trace contextRef="#ctx0" brushRef="#br0" timeOffset="-132470.71">28481 1651 2751 0,'14'4'256'0,"-3"-1"-256"0,-1-2 0 0,1 0 0 0,-1-1 3712 0,-10 0 688 16,12-1 144-16,-12 1 16 0,10-1-1984 0,-10 1-400 16,8-6-64-16,-8 6-32 0,7-6-592 0,-7 6-112 0,0 0-32 0,0 0 0 15,-4-8-512-15,4 8-96 0,-12-6-32 0,2 4 0 16,-1 4-48-16,1 1-16 0,-2 0 0 0,1 4 0 16,2 0-16-16,-1 4-16 0,-2 1 0 0,3-2 0 15,3 2-32-15,2 1-16 0,1 2 0 0,3 0 0 16,4-1-176-16,1 2-16 0,2-1-16 0,0 4 0 15,4-8-208-15,-1 1-144 0,2 1 192 0,2-5-192 16,2 1 176-16,0-4-176 0,-2-1 160 0,0 0-160 16,1-3-144-16,-1-1-128 0,0 0-32 0,1-1 0 15,-2-3-1440 1,-1 0-304-16,-1-1-48 0,0-1-16 0,-2-4-1568 0,-1 0-320 0</inkml:trace>
  <inkml:trace contextRef="#ctx0" brushRef="#br0" timeOffset="-132095.41">28816 1353 22111 0,'1'16'1968'0,"-1"-2"-1584"0,-2 4-384 0,0 5 0 0,1 3 1792 0,1 3 288 15,-2-3 48-15,0-1 16 0,0-3-80 0,0 1-16 16,1 4 0-16,1-4 0 0,0 0-928 0,0 1-192 15,0-2-32-15,0-2-16 0,1 2-480 0,1-4-80 16,-1-4-32-16,2-1 0 0,0 1-32 0,1-4 0 16,-4-10 0-16,8 8 0 0,0-3-256 0,-8-5 160 15,9 4-160-15,2-3 128 0,-11-1-128 0,11-2-256 0,-11 2 64 0,11-4 16 16,-1-3-16-16,-2-3-16 0,-3 1 0 0,0-3 0 16,-1 0 48-16,0 2 16 0,0-2 0 0,0-1 0 15,-1 0 144-15,-1 0-128 0,1 1 128 0,-2 2-128 16,-1 10 128-16,1-9 0 0,1 1 0 0,-2 8 0 15,0 0 0-15,0 0 0 0,0 0 192 0,0 0-64 16,0 0-128-16,10 8 144 0,-1-2-144 0,0 1 160 16,1 0-160-16,0 3 0 0,-1 3 0 0,2-6 0 15,-1 3 0-15,2-3 0 0,1 1 0 0,0-1 0 16,-1-2-1872-16,3 0-256 0,3-4-48 16,1-2-13824-16</inkml:trace>
  <inkml:trace contextRef="#ctx0" brushRef="#br0" timeOffset="-131907.89">29306 1635 5519 0,'0'0'496'0,"-10"11"-496"16,-2 1 0-16,3-1 0 0,2 2 5824 0,2-1 1088 16,1-3 192-16,0 2 64 0,1-1-4880 0,1 1-976 15,5 0-192-15,1 4-32 0,0-6-720 0,1 0-144 16,1 0-32-16,5 0 0 15,1-5-720-15,-1-1-160 0,2-3-16 0,0 0-16 16,3-3-1840-16,-2 2-352 0,-1-6-80 0,0 2-5072 16,-1-2-1008-16</inkml:trace>
  <inkml:trace contextRef="#ctx0" brushRef="#br0" timeOffset="-131734.81">29497 1676 8287 0,'0'0'368'0,"0"0"80"0,0 0-448 0,0 0 0 0,0 0 0 0,-11 9 0 15,1 3 5088-15,1-1 928 0,-2 2 192 0,1 3 48 16,-2 4-3632-16,-1-1-704 0,0 0-160 0,1-1-32 15,0 0-832-15,3 3-160 0,-2 1-32 0,0 0-16 16,2-1-512-16,1-1-176 0,3-1 0 0,1-4 144 31,0 0-544-31,3-4-112 0,4-1-32 0,-3-10 0 0,0 0-2560 16,0 0-512-16,10 5-96 0</inkml:trace>
  <inkml:trace contextRef="#ctx0" brushRef="#br0" timeOffset="-131437.49">29723 1634 19343 0,'0'0'848'0,"0"0"192"0,0 0-832 0,0 0-208 15,0 0 0-15,0 0 0 0,-11 4 1680 0,-1 4 304 16,-1 2 48-16,1 5 16 0,-1 3-464 0,1 3-96 16,1 1-16-16,2 0 0 0,1 3-544 0,3-3-112 15,1-2-32-15,4-3 0 0,2-3-320 0,2-1-64 16,1-1-16-16,4-2 0 0,2-3-176 0,2-2-32 15,0-1-16-15,1 0 0 0,-1-4-16 0,0-2 0 0,0 0 0 0,-1-4 0 16,0-1 112-16,-2-2 0 0,1-2 16 0,-2-2 0 16,0 0-16-16,-1 0 0 0,-2-1 0 0,2-2 0 15,0-1-112-15,-3 0-16 0,-2 0-128 0,-2 0 192 16,-2 2-192-16,0-4 144 0,-2 1-144 0,-1 0 128 16,-1-3-128-16,-2 0-144 0,-1 2 144 0,-1-5-208 31,-1-1-2480-31,1 1-480 0,0-3-96 0,-2 5-32 0</inkml:trace>
  <inkml:trace contextRef="#ctx0" brushRef="#br0" timeOffset="-131062.6">29989 1755 27583 0,'0'0'1216'0,"10"10"256"0,-4-3-1168 0,1 1-304 15,-7-8 0-15,10 7 0 0,2-1 976 0,-2-2 144 16,-10-4 32-16,11 3 0 0,0-3-416 0,-2 1-80 16,-9-1-16-16,0 0 0 0,10-6-400 0,-10 6-96 15,6-10-16-15,-1 1 0 0,1 0 64 0,-6 9 0 16,0-13 0-16,2 3 0 0,2-1-48 0,-4 2 0 16,0 9 0-16,-4-10 0 0,4 10-144 0,-5-8 0 15,-2 3 144-15,7 5-144 0,-11-2 384 0,-1 5 0 16,2 3 0-16,-1 4 0 0,-1 3 192 0,5 0 32 15,0 4 16-15,0 0 0 0,1 0 144 0,1-2 16 16,2-3 16-16,3 0 0 0,0 1-416 0,1-3-96 0,2 1-16 16,1 2 0-16,0 1-272 0,1 0 0 0,2-1 0 0,2-1 0 15,5-2 0-15,-1 2-304 0,-1-4 48 0,6 2 0 32,2-3-736-32,2-2-144 0,3-5-16 0,1-2-16 15,0-2-2608-15,-3 0-512 0,-2-1-96 0,-4 3-4320 0,-4 4-848 0</inkml:trace>
  <inkml:trace contextRef="#ctx0" brushRef="#br0" timeOffset="-130765.66">30403 1698 18591 0,'-15'3'832'0,"6"-1"160"15,-1 1-800-15,-1 2-192 0,4 2 0 0,0-1 0 0,1 1 1712 0,6-7 288 16,-3 9 64-16,4 1 16 0,3 1-1120 0,3-4-208 15,0 1-48-15,5-1-16 0,1 1-512 0,2-2-176 16,0 1 0-16,2 0 144 0,0 1-144 0,1 1 0 16,2-1 0-16,-1 3 0 0,0-5 0 0,-2 3 0 15,0 0 144-15,-2 1-16 0,0-1 816 0,-4-3 160 16,0 2 48-16,-6 1 0 0,-5-9 544 0,0 13 112 16,-1-2 32-16,-3 2 0 0,-5-7-400 0,-2 2-80 15,-1-1-16-15,-2-2 0 0,0 0-464 0,-2 1-112 16,-2-3 0-16,1 2-16 0,3-1-480 0,-1 0-80 15,1 0-32-15,1 0 0 16,1 1-2080-16,2-1-432 0</inkml:trace>
  <inkml:trace contextRef="#ctx0" brushRef="#br0" timeOffset="-129232.29">25884 2796 17503 0,'1'-8'768'0,"2"1"176"0,22-7-752 0,-25 14-192 16,0-9 0-16,-2 0 0 0,0 0 1504 0,-2 1 272 16,-1 0 48-16,-2 0 16 0,1 0 16 0,-4-2 0 15,0 1 0-15,-2 1 0 0,-1 0-640 0,0 3-112 16,0 2-16-16,0 1-16 0,-1 4-432 0,1 1-96 15,0 4-16-15,0 3 0 0,0 3-272 0,1 5-64 16,0 4-16-16,6-3 0 0,-1 3-176 0,-2 13 0 16,3 2 0-16,3-11 0 0,2 1 0 0,1 3 0 15,1 1 0-15,0 1 0 0,2-1-128 0,-1 0-16 16,1 3 0-16,0-4 0 16,-1 0-1984-16,1-1-400 0,-2-2-80 0,0-3-6672 0,2-4-1328 0</inkml:trace>
  <inkml:trace contextRef="#ctx0" brushRef="#br0" timeOffset="-128841.68">25671 3161 21311 0,'0'0'944'0,"2"-9"192"0,0-3-912 0,2 2-224 0,0-4 0 0,0 5 0 15,3 2 1552-15,2-3 272 0,1 4 48 0,5 1 16 16,0 1-960-16,3 0-192 0,2 0-32 0,0 3-16 16,0-2-416-16,1-1-80 0,-1 1 0 0,-1 0-16 15,0 0-176-15,-2 3 0 0,-3 0 0 0,0 1 0 16,-1 1 0-16,-2 1 0 0,-2 0 0 0,-3 1 128 15,-6-4-128-15,6 7 192 0,-6-7-192 0,2 9 192 0,-3 1-64 0,-2 1 0 16,-1-1 0-16,-1 3 0 0,-1-3 16 0,-1 1 0 16,1-2 0-16,-1 0 0 0,1-1 32 0,0 2 0 15,1-1 0-15,0 2 0 0,1-1-176 0,0 2 0 16,2-1 144-16,2-1-144 0,0-1 0 0,2 0 0 16,1 0 0-16,1-2 0 0,-4-7 0 0,6 5 0 15,2-1 0-15,0-1 0 0,0-3 0 0,-1 0 128 16,3-6-128-16,-3 1 0 0,3-3 0 0,-1-1 144 15,0 0-144-15,0-1 0 0,0-3 160 0,-1 0-160 16,-3 0 128-16,0-1-128 0,-1 4 384 0,0-3 0 16,-3 3 0-16,1 2 0 0,-2 8 192 0,0 0 16 15,0 0 16-15,0 0 0 0,0 0-304 0,0 0-64 0,0 0-16 0,-3 8 0 16,2 2-224-16,-1 3 128 0,1-3-128 0,1 4 0 16,0-1 0-16,0-2-192 0,1 1 16 0,2 1 0 31,0-3-1760-31,2 2-368 0,3 0-64 0,0-3-7424 0,2-2-1472 0</inkml:trace>
  <inkml:trace contextRef="#ctx0" brushRef="#br0" timeOffset="-128560.53">26330 3029 12895 0,'0'0'1152'0,"-8"5"-928"0,-1 2-224 0,1 2 0 16,0-1 2128-16,2 2 384 0,1 2 80 0,2 2 16 15,2 5-1024-15,2 0-208 0,3 1-32 0,1 1-16 0,0-2-832 0,3-1-176 16,0-2-16-16,1-2-16 0,0-1-32 0,2-1 0 16,-2-1 0-16,0-2 0 0,0-3 224 0,1-1 32 15,1-2 16-15,-1-2 0 0,-2-1-192 0,0-1-32 16,-2-3-16-16,1 0 0 0,-2-2-160 0,2-1-128 16,-2-1 192-16,-1-1-192 0,1 0 0 0,-1-1-256 15,-1-2 32-15,-2 0 0 16,0-1-288-16,0-4-48 0,-2 3-16 0,0-2 0 15,-2 1-400-15,2-2-96 0,-2 4-16 0,2 3-6976 16,1 3-1392-16</inkml:trace>
  <inkml:trace contextRef="#ctx0" brushRef="#br0" timeOffset="-128262.05">26535 3131 19983 0,'-3'14'880'0,"0"-5"192"0,2 3-864 0,0 1-208 0,-1 3 0 0,2 1 0 15,-1-2 1584-15,2 1 272 0,1 0 48 0,0-3 16 16,2 1-912-16,4 0-176 0,0-2-48 0,0-2 0 16,0 0-336-16,-1-4-64 0,4-3 0 0,-1-1-16 15,1-3 16-15,-1-2 0 0,1-1 0 0,-1-2 0 16,0-2-384-16,0-1 144 0,-4-1-144 0,-1-2 0 16,0-1 256-16,-1-2-64 0,-2 1-16 0,-2 0 0 15,-3-1 128-15,-2 2 16 0,0 0 16 0,-3 0 0 0,0 2-112 0,0-1-32 16,0 0 0-16,1 0 0 0,-1-1-192 0,1 2-240 15,2-1 48-15,-2-1 16 16,4 4-1664-16,3 9-336 0,0 0-64 0,0 0-10832 16</inkml:trace>
  <inkml:trace contextRef="#ctx0" brushRef="#br0" timeOffset="-128043.31">26743 3139 11967 0,'4'14'1072'0,"3"6"-864"15,0-2-208-15,1 1 0 0,0 0 2752 0,-3-2 496 16,-2-2 96-16,2 1 32 0,3-2-1152 0,-3-2-240 15,-5-3-32-15,3 0-16 0,2 2-720 0,-2-4-160 16,-3-7-32-16,0 0 0 0,0 0-448 0,0 0-80 0,0 0-32 0,0 0 0 16,-3-6 48-16,-1-5 0 0,1 2 0 0,2-2 0 15,2-2-112-15,2-3-16 0,0 2 0 0,-2-5 0 16,-2 1-112-16,3-4-16 0,5 1-16 0,-2-1 0 16,-6-2-240-16,3 0 144 0,2-2-144 0,3 1 128 15,-1 1-128-15,2 5 0 0,0 3 0 0,0 6 0 16,0 4 0-16,3 3-176 0,4 3 48 0,-2 0 0 31,-3 0-384-31,3 3-80 0,1 0-16 0,2 4 0 16,0 2-1856-16,-1 0-368 0,4 0-80 0,0-5-11104 0</inkml:trace>
  <inkml:trace contextRef="#ctx0" brushRef="#br0" timeOffset="-127604.15">27688 3127 20959 0,'0'0'928'0,"0"0"192"0,11 0-896 0,-2 4-224 16,-1 4 0-16,1 2 0 0,0 0 1776 0,0 5 304 15,2 4 64-15,-2 4 16 0,0-4-640 0,0 5-128 16,-1-1-32-16,0 2 0 0,-1 1-496 0,0 0-96 16,-1-3-32-16,1 0 0 0,-3-3-272 0,1 0-48 15,-1 0-16-15,0-3 0 0,-2-2-48 0,2-1-16 16,-1-2 0-16,-2 0 0 0,-1-12-112 0,0 0-32 15,0 0 0-15,0 0 0 0,0 0-16 0,0 0-16 16,0 0 0-16,0 0 0 0,-8-5-32 0,5-3 0 0,-3-3 0 0,4 0 0 16,0-2-128-16,1-3-176 0,0-1 48 0,1-5 0 15,1-1-208-15,0-5-48 0,2-2 0 16,0 0 0 0,1 0-512-16,1 0-96 0,1-1-32 0,2 1 0 15,1 4-16-15,2 4-16 0,2 3 0 0,0 0 0 0,0 1 864 0,1 2 192 0,2 4 0 0,-1 4 0 16,0 4 880-16,-2 1 176 0,-1 3 32 0,1 3 16 15,-4 4-176-15,-1 0-32 0,-2 2-16 0,-1 1 0 16,0 3-240-16,-2 1-64 0,-2 1 0 0,-2-1 0 16,-3 0-160-16,-1 1-32 0,-2-2-16 0,0 3 0 15,-3-3-192-15,0 0-48 0,-2-2 0 0,2 1 0 16,1-4-400-16,0 0-96 0,-3-3-16 0,3 0 0 16,9-5-2112-16,-11 4-448 0,2-4-64 0,3 0-12176 15</inkml:trace>
  <inkml:trace contextRef="#ctx0" brushRef="#br0" timeOffset="-127135.56">28189 3084 21535 0,'13'16'960'0,"-5"-2"192"0,-2 4-928 0,0 0-224 16,-1 1 0-16,-1-1 0 0,0 0 2096 0,-2-1 368 15,0-4 80-15,-1 0 16 0,0-1-832 0,-1-2-176 16,0-10-16-16,-1 12-16 0,1-12-880 0,-1 10-160 0,1-10-32 0,0 0-16 15,0 0-240-15,0 0-32 0,0 0-16 0,0 0 0 16,0 0-144-16,-2-9 160 0,2-1-160 0,2-1 160 16,-1-2-160-16,1 0-272 0,1 0 64 0,1-1 16 15,0-2-176-15,1-1-16 0,2-1-16 0,0-1 0 32,1-1-160-32,1 3-16 0,3 1-16 0,0 2 0 15,0 1-256-15,-2 4-48 0,-1 0-16 0,0 4 0 16,2-2 304-16,-1 5 64 0,-10 2 16 0,13-4 0 15,-1 2 16-15,0 5 0 0,-2 1 0 0,-10-4 0 0,10 5 512 0,0 2 0 0,-1 0 192 0,-3 4-48 16,-1-1 304-16,1 2 48 0,-2 1 16 0,-2 0 0 16,-2 5 192-16,3 1 32 0,-1 0 16 0,1 2 0 15,-3-1-240-15,3-1-32 0,1-2-16 0,-1-1 0 16,0-2-192-16,1-1-32 0,2 0-16 0,1-4 0 16,-7-9 16-16,9 8 0 0,2-1 0 0,-11-7 0 15,0 0 16-15,10 0 16 0,-1-4 0 0,-9 4 0 0,11-7 224 0,-11 7 32 16,5-10 16-16,-3-2 0 0,-2 0-144 0,-1 0-16 15,-2-1-16-15,2-1 0 0,0 1-128 0,0-4-32 16,-2 0 0-16,0 2 0 0,1-4-208 0,-1 4-256 16,1-1 48-16,0 0 16 15,1 2-2128-15,0 1-432 0,1 1-64 0,1 3-12096 16</inkml:trace>
  <inkml:trace contextRef="#ctx0" brushRef="#br0" timeOffset="-126838.66">28760 3076 5519 0,'0'0'240'0,"0"0"64"0,0 0-304 0,7 8 0 0,-7-8 0 0,0 0 0 16,0 13 4560-16,-2 1 864 0,2 2 160 0,-4 1 48 15,-5-2-3008-15,1 5-576 0,1 1-128 0,0 1-32 16,2-4-624-16,1 2-128 0,1-2-32 0,2 0 0 16,1-1-336-16,3-1-64 0,1 0 0 0,1-2-16 15,-1-2-144-15,2-1-32 0,2-4 0 0,-2-2 0 16,-6-5 16-16,0 0 0 0,12 0 0 0,-3-4 0 15,0-2 32-15,1-2 0 0,-1-3 0 0,-1-2 0 16,-1-4-224-16,0 1-32 0,-2-1-16 0,-1 0 0 16,-1-2-80-16,-3 1-16 0,-2-1 0 0,2-1 0 15,-1-5-48-15,0 2-16 0,-2-2 0 0,2-1 0 16,-2 0-128-16,1 0 0 0,-1-2 0 0,2 0-176 16,-2-2-1184-16,2 2-240 0,1 1-64 0,1 5 0 15,2 2-1472-15,-1 3-320 0,2 3-48 0</inkml:trace>
  <inkml:trace contextRef="#ctx0" brushRef="#br0" timeOffset="-126494.84">29036 3013 24591 0,'2'20'1088'0,"-1"-3"224"0,-4 4-1056 0,1 1-256 16,-2 0 0-16,0 0 0 0,1 0 1792 0,2-1 320 15,0-1 48-15,2-3 16 0,3-3-752 0,2 1-144 16,1-2-16-16,1-2-16 0,0-2-864 0,-1 1-160 15,0-4-32-15,1-3-16 0,2-3 16 0,-1 0 16 0,-9 0 0 0,12-3 0 16,0-3 112-16,0-1 0 0,-1-1 16 0,0-1 0 16,-1-1-208-16,-1 1-128 0,2-6 128 0,-2 2-128 15,0-1 0-15,1 2 0 0,1 0 0 0,-3-1 0 16,-2-5 0-16,1 5 0 0,-1 0 0 0,-1 3 0 16,-1-1 0-16,-4 11 0 0,3-9 0 0,-3 9 0 15,0 0 0-15,0 0 128 0,0 0-128 0,0 0 128 16,-4 10 0-16,0 3 16 0,-1 7 0 0,1-2 0 15,0 1-144-15,1-1 0 0,1 0 0 0,1-1 128 16,1-1-128-16,2 1-272 0,2-2 64 0,1 0 16 16,2-5-1696-16,2-1-336 0,3-1-64 15,-1 1-16-15,1-2-1024 0,1-1-192 0</inkml:trace>
  <inkml:trace contextRef="#ctx0" brushRef="#br0" timeOffset="-126307.36">29579 3166 19119 0,'-9'-9'832'0,"9"9"192"0,-8-8-816 0,1 2-208 16,1-1 0-16,-2 3 0 0,-2 4 2176 0,-1 4 384 16,-1 0 64-16,2 4 32 0,2 0-528 0,-1 2-96 15,-1 3-32-15,2-3 0 0,1 4-896 0,2-1-176 16,1-3-32-16,3 2-16 0,2-2-560 0,2 1-128 16,1-1 0-16,2 0-16 0,5 0-176 0,0-4 0 15,1-1 0-15,2 1 0 16,2-4-800-16,1-1-32 0,1-2-16 0,0 0 0 15,-1-2-1808-15,2-1-352 0,-1 0-80 0,0-3-10016 0</inkml:trace>
  <inkml:trace contextRef="#ctx0" brushRef="#br0" timeOffset="-126118.4">29883 2824 22911 0,'0'0'1024'0,"0"0"192"0,-2 12-960 0,2 3-256 0,0 1 0 0,0 1 0 15,0 3 768-15,3 3 128 0,-1 2 0 0,4 3 16 16,-1-1-352-16,0 0-80 0,0 2-16 0,3-3 0 16,1 0-336-16,0 2-128 0,0-5 0 0,1 0 0 15,-1-2 128-15,0 0-128 0,-1-4 0 0,0 1 144 16,1 1-528-16,-2-4-96 0,-1 0-32 0,-2-1-7520 16,-2-1-1504-16</inkml:trace>
  <inkml:trace contextRef="#ctx0" brushRef="#br0" timeOffset="-125930.91">29756 3166 7359 0,'0'0'320'0,"0"0"80"0,0 0-400 0,0 0 0 16,10 0 0-16,4 0 0 0,1-4 6112 0,5 1 1136 16,1-2 240-16,5 1 32 0,4-3-4704 0,2 0-960 15,3 1-176-15,2-1-32 0,-1 2-1232 0,4 1-240 0,-1 0-48 0,-2 1-128 31,-1 2-576-31,-4 1-208 0,-2 1-48 0,-2 2-10752 0,-6 1-2128 0</inkml:trace>
  <inkml:trace contextRef="#ctx0" brushRef="#br0" timeOffset="-125305.95">26811 4343 21183 0,'-7'9'1888'0,"-2"1"-1504"16,0 4-384-16,-1 0 0 0,-2 2 1312 0,-1-1 192 15,0 0 32-15,3 2 16 0,0 2 0 0,4 1 0 16,-2-1 0-16,3-2 0 0,2-1-1104 0,2-2-208 15,1-1-48-15,1 0-16 0,2-2-176 0,1-1 160 0,1-1-160 0,-5-9 160 16,8 3 16-16,1 1 0 0,1-7 0 0,2 2 0 16,1-2-176-16,0 0 0 0,-1-3 144 0,-3 0-144 15,1-2 0-15,2-2 0 0,1-2 0 0,-4 0 128 16,-1 3-128-16,0-1 0 0,0-1 0 0,0-1-128 16,-1 2 128-16,1-3 0 0,-1 1 0 0,-2 3 0 15,-1 1-144-15,-4 8 144 0,1-6-160 0,-1 6 160 16,4-7-144-16,-4 7 144 0,-2-6-128 0,2 6 128 15,0 0 0-15,0 0-160 0,0 0 160 0,-7 5 0 16,0 1 0-16,4 2 0 0,1 1 160 0,1 3-32 16,-2 2 64-16,2-1 32 0,1 0 0 0,3 1 0 15,-1-3-48-15,2 0-16 0,0-1 0 0,1 2 0 16,2-3 64-16,1-1 16 0,1-2 0 0,4 1 0 16,-1-3 16-16,-1-2 0 0,1 1 0 0,0-3 0 15,1 3-256-15,0-3 0 0,-1-2 128 0,-1 1-128 16,0-2-320-16,0 2-96 0,0-2-32 0,-1 1 0 15,-1-1-1392-15,1 1-272 0,-3-2-64 0,0 0-11328 16</inkml:trace>
  <inkml:trace contextRef="#ctx0" brushRef="#br0" timeOffset="-125087.24">27222 4096 27647 0,'0'0'1216'0,"-3"-6"256"0,3 6-1168 0,0 0-304 0,0 0 0 0,0 0 0 16,0 0 2368-16,1 11 400 0,1 3 96 0,-1 4 16 15,2 6-1408-15,-1 1-256 0,3 2-64 0,1 2-16 16,0 1-944-16,2 2-192 0,0 2 0 0,1 1 0 16,0 2-224-16,0-1-16 0,-1 1 0 0,2-3 0 31,-1-4-2384-31,1-2-464 0,-3-2-112 0,0-1-11856 0</inkml:trace>
  <inkml:trace contextRef="#ctx0" brushRef="#br0" timeOffset="-124897.15">27203 4425 28559 0,'0'-17'1264'15,"2"11"272"-15,-2 6-1232 0,0 0-304 0,6-7 0 0,2 2 0 0,1 1 1280 0,2 0 208 16,0-1 48-16,4 3 0 0,0 0-704 0,7 0-144 15,5-1-32-15,0-1 0 0,3 0-656 0,1 0 0 16,0 3-256-16,-1 0 80 16,-1 1-2320-16,1 0-480 0,0 1-96 0,-1 0 0 0</inkml:trace>
  <inkml:trace contextRef="#ctx0" brushRef="#br0" timeOffset="-124537.73">28340 4539 24879 0,'0'0'2208'0,"0"0"-1760"0,4 10-448 0,3-1 0 16,-2-1 1072-16,0-1 128 0,2-2 16 0,0-2 16 16,4 0 288-16,1-3 48 0,-2 0 16 0,2-5 0 15,1-3-960-15,0 1-192 0,0-3-48 0,0 1 0 16,-1-1-128-16,-2 1-48 0,0-2 0 0,-2 1 0 15,-4-6-64-15,0 2-16 0,-4-2 0 0,-1 5 0 16,-2 0 416-16,-3 3 80 0,-5 2 16 0,0 2 0 16,-1-3 256-16,-4 2 48 0,-2 1 16 0,0 4 0 0,1 4-192 0,0 3-16 15,0 0-16-15,2 4 0 0,1 1-240 0,2 1-48 16,-1 0-16-16,2 0 0 0,0 0-192 0,3 2-48 16,2 1 0-16,2 2 0 0,4 2-192 0,0-1 0 15,3-4 0-15,3 0 0 16,1-2-512-16,3-2 0 0,2-1 0 0,2 1 0 15,2-3-1792-15,1-1-368 0,-2 0-64 0,6-2-9312 16,3-2-1872-16</inkml:trace>
  <inkml:trace contextRef="#ctx0" brushRef="#br0" timeOffset="-124162.6">28752 4465 12895 0,'0'0'1152'0,"0"0"-928"0,-9-2-224 0,9 2 0 16,-12 7 3552-16,3-2 672 0,0 0 128 0,9-5 16 15,-9 8-2400-15,1 2-496 0,0-2-80 0,3 3-32 16,1 0-704-16,2 2-144 0,2-2-16 0,1-3-16 16,-1-8-480-16,4 9 128 0,-4-9-128 0,6 9 0 15,1-3 0-15,1-3 128 0,1 1-128 0,0-4 0 16,1-4 0-16,1 1-320 0,-3-3 64 0,-1-1 0 31,1 2-176-31,1-1-16 0,-1 0-16 0,1-4 0 0,-1 1 144 0,0-2 48 0,-2 1 0 0,2 1 0 16,-1-2 272-16,-1 1 0 0,1 1 0 0,-1 2 0 15,-6 7 144-15,6-6 96 0,-6 6 16 0,0 0 0 16,0 0 512-16,0 0 128 0,0 0 0 0,-8 9 16 16,-1 1-48-16,1 3-16 0,-1 2 0 0,1 2 0 15,1 2-208-15,1 1-32 0,1-1-16 0,1 1 0 0,0-2-336 0,1 1-80 16,2-3-16-16,1 0 0 0,2 0-160 0,1 2 128 16,1-5-128-16,0 0 128 0,1-2-128 0,2-2 0 15,-7-9 0-15,11 9 0 16,1-1-672-16,1-2-112 0,1-2-32 0,1-1 0 15,0-3-1872-15,2-3-384 0,0-2-80 0,2 0-11088 0</inkml:trace>
  <inkml:trace contextRef="#ctx0" brushRef="#br0" timeOffset="-123834.39">29198 4498 18431 0,'0'0'1632'0,"-5"8"-1312"0,5-8-320 0,-7 11 0 16,2 0 3072-16,0 2 560 0,0 0 96 0,-1 1 32 15,3 0-1760-15,0 0-336 0,0-1-80 0,2 2-16 16,1 0-1024-16,3 0-208 0,2-2-32 0,1-2-16 16,0 0-288-16,0 0 0 0,2-4 0 0,0 1 0 15,0-3-240-15,2 0-96 0,3-3-32 0,-1-2 0 32,0-2-560-32,1 0-112 0,1-4-32 0,0 1 0 15,-2 0-320-15,-2-2-64 0,1-2-16 0,1 0 0 16,-3 0-64-16,-2 1 0 0,0 0-16 0,1-2 0 15,0 0 400-15,-2 0 64 0,1 1 32 0,-2 2 0 0,-5 7 896 0,5-7 160 0,-5 7 0 0,0 0 128 16,0 0 656-16,0 0 144 0,0 0 32 0,0 0 0 16,0 0 384-16,0 0 96 0,0 0 16 0,-5 10 0 15,5-10-656-15,-4 10-128 0,4-10-32 0,-3 13 0 0,2-2-496 0,4 0-144 16,-3-11 0-16,4 12 0 16,-4-12-480-16,5 10-160 0,-5-10-48 0,6 13-7808 15,2-3-1552-15</inkml:trace>
  <inkml:trace contextRef="#ctx0" brushRef="#br0" timeOffset="-123693.9">29557 4543 15663 0,'0'0'688'0,"0"0"144"0,-7-8-656 0,2 0-176 15,0 0 0-15,1 3 0 0,4 5 0 0,0 0 0 0,0 0 0 0,0 0-6960 16</inkml:trace>
  <inkml:trace contextRef="#ctx0" brushRef="#br0" timeOffset="-123395.91">29764 4179 21183 0,'0'0'944'0,"5"-9"192"0,0 0-912 0,2 2-224 0,-7 7 0 0,6-6 0 16,-6 6 1952-16,0 0 352 0,7-4 64 0,-7 4 0 15,0 0-1168-15,0 0-240 0,4 9-64 0,-3 3 0 0,-4 1-688 0,0 2-208 16,-1 5 0-16,-2-1 128 0,0 4-128 0,-1 1 0 16,0-3 0-16,-1 3 0 0,0 0 0 0,0 3 0 15,-1-3 0-15,1 2 0 0,3-1 0 0,0-3 144 16,1-1-144-16,-1 1 160 0,1 2-160 0,1-1 0 15,2-1 0-15,-1-5 0 16,1-1-528-16,1-3-192 0,0-1-48 0,0 1 0 31,0-4-2192-31,0-9-448 0,4 10-96 0,-4-10-16 0</inkml:trace>
  <inkml:trace contextRef="#ctx0" brushRef="#br0" timeOffset="-123192.8">29957 4575 5519 0,'0'0'496'0,"0"0"-496"0,0 0 0 0,0 0 0 16,6 7 4688-16,-6-7 848 0,0 0 160 0,0 12 48 16,-1-2-3920-16,0 0-784 0,1 1-144 0,0-2-48 15,-3 1-576-15,3-10-112 0,-4 11-32 0,4-11 0 16,-1 10-2320-16,1-10-480 0,0 0-80 15,0 0-32-15</inkml:trace>
  <inkml:trace contextRef="#ctx0" brushRef="#br0" timeOffset="-123036.58">30042 4174 18431 0,'0'0'816'0,"-7"-5"160"0,7 5-784 0,0 0-192 15,0 0 0-15,0 0 0 16,0 0-832-16,0 0-224 0,0 0-32 0</inkml:trace>
  <inkml:trace contextRef="#ctx0" brushRef="#br0" timeOffset="-122630.29">30275 4298 9215 0,'-1'15'816'0,"-1"5"-656"0,1 3-160 0,0 3 0 16,-1 2 2384-16,-2-1 448 0,-1 1 96 0,0 1 16 15,1-1-752-15,-1-1-144 0,-3 2-16 0,0-4-16 16,-1-1-800-16,3-4-144 0,-1 0-48 0,1 0 0 16,0 0-192-16,2-6-32 0,2-3-16 0,1 1 0 15,1-12-416-15,1 9-96 0,-1-9-16 0,0 0 0 16,0 0-128-16,0 0-128 0,0 0 192 0,0 0-192 16,0 0 0-16,12-3 0 0,-2-1 0 0,0-4 0 15,0-2-320 1,0-2-160-16,0-1-32 0,0-1-16 0,-3-2-224 0,3 0-32 15,-1 1-16-15,-2 0 0 0,1-3 112 0,1 4 32 16,2 1 0-16,1 1 0 0,-2 0 384 0,3 2 80 0,1 1 0 0,-2 5 16 16,-3-1 736-16,-9 5 144 0,12 2 16 0,-3 2 16 15,-1 4 400-15,-2 0 80 0,-2 1 0 0,-1 1 16 0,-4 1-64 16,-1 1-16-16,-2 1 0 0,-1 1 0 0,0-1-272 0,-4 0-64 16,0 0-16-16,-3 1 0 0,-2-3-288 0,1-2-48 15,1-1-16-15,0 0 0 0,-1-2-256 0,0 1-64 16,3-3-128-16,-1-1 192 0,2 1-192 0,0-1-256 15,1-3 48-15,8 0 16 16,0 0-2096-16,-6-4-400 0,6 4-96 0,-3-10-13312 0</inkml:trace>
  <inkml:trace contextRef="#ctx0" brushRef="#br0" timeOffset="-122395.97">30598 4604 17503 0,'0'10'1552'0,"-1"0"-1232"0,-2 1-320 0,3 1 0 16,0 1 2960-16,0-1 544 0,0-2 96 0,-2 2 32 16,-2-2-1520-16,1 1-320 0,3-11-48 0,-1 12-16 15,1-12-832-15,0 0-192 0,0 0-16 0,-4 7-16 16,4-7-176-16,0 0-48 0,0 0 0 0,0 0 0 16,0 0-16-16,0 0-16 0,0 0 0 0,3-9 0 15,-1-1-96-15,0-2 0 0,-2 0-16 0,3 2 0 16,3-4-304-16,-1-1 0 0,-1 0 0 0,1 0 0 15,0 1-128-15,2 0-144 0,-1-2-32 0,1 0 0 16,-1-3-544-16,3 0-112 16,1 1-32-16,-1 3 0 0,1 0-1952 0,2 1-384 0,-2 0-64 0</inkml:trace>
  <inkml:trace contextRef="#ctx0" brushRef="#br0" timeOffset="-122255.31">30898 4493 27871 0,'0'0'1232'0,"0"12"256"0,0 0-1184 0,0 1-304 16,0 0 0-16,0 0 0 0,-1-3 176 0,-2 2-32 16,-1-2 0-16,0-1 0 0,0-1 16 0,4-8 0 15,-1 9 0-15,1-9 0 16,0 0-1968-16,0 0-400 0</inkml:trace>
  <inkml:trace contextRef="#ctx0" brushRef="#br0" timeOffset="-121770.79">31015 4356 5519 0,'0'0'496'0,"0"0"-496"0,0 0 0 0,-6 13 0 16,2 2 2240-16,3-2 336 0,1 0 80 0,1-2 16 15,-1-11-2144-15,4 12-528 0,-4-12 0 0,8 13 0 16,0 3 0-16,-1 0-352 0,0 2 48 0,1-1 16 15,-4-4 32-15,0 2 0 0,-1 2 0 0,1 3 0 16,0-3 864-16,0 2 176 0,0-3 48 0,1 0 0 16,-1-1 1376-16,0-2 288 0,-1 0 48 0,2 0 16 15,1-2-544-15,1 1-96 0,-3-2-32 0,-4-10 0 16,0 0-816-16,9 11-176 0,1-5-16 0,-10-6-16 0,0 0-160 0,11 5-16 16,-1-2-16-16,2-3 0 0,1-1-272 0,-1-2-48 15,0 0-16-15,-1-2 0 0,2-4-336 0,0 0 0 16,-1-2-160-16,1 1 160 0,1-3-384 0,1 0 16 15,-2 3 16-15,-1-4 0 0,-3 0 128 0,1 1 32 16,1-1 0-16,-2-2 0 0,-1 0 192 0,-2 1 0 16,-2 3 0-16,0 3 0 0,-4 9 288 0,4-7 0 15,-4 7 0-15,0 0 0 0,0 0 160 0,0 0 16 16,0 0 16-16,0 0 0 0,0 11-80 0,-2 2-16 16,1 1 0-16,-1 1 0 0,0-1-192 0,1 0-64 15,0 1 0-15,1-2 0 0,-2-2-128 0,4 1 0 16,2 0 0-16,1-3 0 15,-5-9-576-15,0 0-80 0,10 6-32 0,-1 1 0 16,-9-7-2256-16,13 1-464 0,-1 1-96 0,1-4-16 0</inkml:trace>
  <inkml:trace contextRef="#ctx0" brushRef="#br0" timeOffset="-121302.02">31669 4466 11967 0,'7'-4'1072'0,"1"-3"-864"0,-8 7-208 0,0 0 0 15,9 7 3008-15,-5 2 544 0,-4 3 112 0,-2 1 32 16,-2-1-1440-16,0 2-272 0,-1 0-64 0,-2 4-16 16,-2 2-688-16,1 0-144 0,2-2-32 0,3-3 0 15,-1-3-16-15,2 1 0 0,0-1 0 0,2-12 0 16,3 12-576-16,1-3-128 0,-4-9-32 0,0 0 0 0,0 0-288 0,11 4 128 16,0-4-128-16,2-2 0 0,1-1 0 0,2-3-256 15,-2-1 32-15,2-3 0 16,-2-1-256-16,1-1-48 0,-2-1-16 0,0-3 0 15,1 1-240-15,-1-1-48 0,0 3-16 0,-1 0 0 16,-2-4 48-16,1-1 16 0,-2 2 0 0,-1 4 0 0,-2 3 416 0,-2 4 96 16,-4 5 16-16,0 0 0 0,0 0 544 0,0 0 112 15,0 0 32-15,0 0 0 0,0 0 528 0,-1 12 128 16,-1 1 0-16,-1-2 16 0,-3 0-256 0,6-11-48 16,0 0-16-16,-4 13 0 0,2 0-336 0,-1-4-80 15,3-9-16-15,0 0 0 0,0 0-160 0,0 0-48 16,0 0 0-16,0 0 0 0,12 4-144 0,0-3 0 15,-2-3 144-15,2-2-144 0,1-1 0 0,0-1-208 0,0 0 16 0,0-1 16 16,0 1-64-16,0-1-16 0,-1 2 0 0,0 2 0 16,-1 3 256-16,0 0 0 0,-11 0 0 0,9 4-144 15,-3 3 512-15,1 1 96 0,-7-8 32 0,6 13 0 16,0 1 192-16,0 0 32 0,1 1 16 0,0-2 0 16,1-1-336-16,0-2-64 0,0 0-16 0,2 1 0 31,2-3-816-31,2-1-160 0,2 1-48 0,4-2-12336 0,-1-4-2464 0</inkml:trace>
  <inkml:trace contextRef="#ctx0" brushRef="#br3" timeOffset="-112714.99">4206 9013 27871 0,'0'0'1232'0,"0"0"256"0,0 0-1184 0,0 0-304 0,0 0 0 0,0 0 0 16,0 0 512-16,9 9 32 0,-5 2 16 0,1 3 0 15,3 6 208-15,0 3 32 0,0 3 16 0,2 7 0 16,0 3-512-16,-1-2-112 0,2 1 0 0,1 4-16 16,-1 3-176-16,2 1 160 0,-1-1-160 0,0-3 160 15,0-1-336-15,2 5-64 0,-1-3-16 0,-1-4-9584 16,-1-7-1920-16</inkml:trace>
  <inkml:trace contextRef="#ctx0" brushRef="#br3" timeOffset="-112230.3">4536 9226 9215 0,'0'-21'400'0,"0"10"96"0,-2 1-496 0,0 1 0 0,-2 0 0 0,0 0 0 0,1 1 4960 0,-1 0 896 16,-2 1 176-16,-1 2 48 0,0 3-3776 0,-1 2-768 15,-1 2-128-15,-1 3-48 0,0 5-688 0,-2 1-144 16,1 5-16-16,-1 2-16 0,0 2-368 0,2 2-128 16,1 3 0-16,1 1 0 0,1 1 0 0,5-1 128 15,-1-2-128-15,2-2 0 0,1-3 192 0,0 0-16 16,1-1 0-16,3-4 0 0,2 1 112 0,2-1 32 16,1-4 0-16,0 1 0 0,2-1-112 0,-1-2-16 15,2-1 0-15,2 0 0 0,2-3-192 0,2 1 144 16,-1-1-144-16,3-1 128 0,1-2-128 0,1-2 0 15,1-3 144-15,2-1-144 0,1 0 0 0,0-3 0 16,0-1 0-16,-2-3 128 0,-3-1-128 0,-1 0-240 16,-1-4 64-16,-4 4 16 0,-2-4-16 0,-1 1 0 0,-1 1 0 0,-4-1 0 15,-3 2 176-15,-1 1 0 0,-2 1-144 16,-2 0 144-16,-2 0 0 0,-2 3 0 0,-4 5 0 0,1 1 128 16,-1 0 48-16,-1 2 0 0,-2 2 0 0,0 2 0 15,0-1 144-15,3 3 48 0,1 2 0 0,2 3 0 16,-1 3-112-16,3 2 0 0,2 3-16 0,3-1 0 15,3 2-240-15,3 0 128 0,2 0-128 0,2 1 0 16,4-2 0-16,2 0 0 0,0-2 0 0,2-2 0 16,2-1 0-16,0-2 0 0,0-2 0 0,1-1-160 15,1-2-480 1,0-1-112-16,-1-2-16 0,0-3 0 0,-1-3-1888 16,-2-2-384-16,0-1-80 0,-2-3-11376 0</inkml:trace>
  <inkml:trace contextRef="#ctx0" brushRef="#br3" timeOffset="-112042.85">5101 8943 15663 0,'-10'-26'1392'0,"5"15"-1120"16,-2-4-272-16,1 0 0 0,-1 4 3312 0,2 0 592 15,1 2 128-15,2 2 32 0,2 7-2160 0,0 0-432 16,0 0-96-16,1 14-16 0,1 4-848 0,5 7-192 16,2 3-16-16,1 5-16 0,4 3-288 0,0 3 0 15,2 3 0-15,2 1 0 0,4 0 0 0,-1 3 0 16,-2-2 0-16,2-1 0 15,0-4-640-15,0-4-48 0,-3-1 0 0,-1-4 0 16,0-1-1056-16,-4 0-224 0,-2-1-32 0,-1-3-16 16,-2 0-1632-16,-2-3-320 0,-2-1-64 0</inkml:trace>
  <inkml:trace contextRef="#ctx0" brushRef="#br3" timeOffset="-111667.79">5335 9653 6447 0,'-13'-18'272'0,"8"10"80"0,-2-2-352 0,-1-2 0 0,-1-2 0 0,1-2 0 16,0 0 2992-16,1-1 528 0,-1 1 96 0,1-1 32 15,2-2-1920-15,1 2-384 0,2 0-80 0,0 2-16 16,2-1 32-16,2-1 0 0,0 0 0 0,2-1 0 15,0 0-560-15,0 1-96 0,1 1-32 0,2 1 0 16,-1-1-336-16,3-2-80 0,0-1-16 0,1 2 0 16,-3 2-160-16,1 0 192 0,-1 4-192 0,-2 2 192 15,-1 1 128-15,1 4 16 0,0-1 16 0,-5 5 0 16,0 0 112-16,0 0 32 0,2 6 0 0,-1 3 0 16,0 2-48-16,2 0 0 0,-1 4 0 0,2 2 0 15,-1 2-448-15,1 1 128 0,1 1-128 0,0 1 0 16,2-1 0-16,-1 1 0 0,2-1 0 0,1 1 0 0,2-1 0 15,0-2 0-15,1-2 0 0,1-1 0 0,1-2 0 0,1-2 0 16,0-2 0-16,1-3 0 0,-3-3 0 0,0 0 0 16,-2-6 0-16,-1-1 144 0,0-3 16 0,-2-3 0 15,-1-3 0-15,-2 1 0 0,-2-2 128 0,-2-3 32 16,-2-2 0-16,-5 1 0 0,1 0 112 0,-1-3 16 16,-1 3 16-16,-1-1 0 0,-2 1-128 0,-2 0-16 15,-1 0-16-15,-1 2 0 0,-1-1-304 0,1 2-224 16,0-1 32-16,1 0 16 15,0 0-1488-15,2 4-288 0,3 0-64 0,2 2-16 16,1 0-944-16,1 2-192 0,4 7-32 0</inkml:trace>
  <inkml:trace contextRef="#ctx0" brushRef="#br3" timeOffset="-111167.85">5536 9219 20095 0,'11'18'896'0,"-5"-10"176"0,0 4-864 0,1 2-208 0,0 3 0 0,3 2 0 15,-3 1 2096-15,1 0 368 0,-3 3 80 0,1-2 16 16,0 1-832-16,-2-1-144 0,0-1-48 0,0-1 0 15,0-3-784-15,-2-2-176 0,4-3-16 0,-4-2-16 16,1-1-352-16,-3-8-192 0,0 0 192 0,0 0-192 16,0 0 144-16,4-8-144 0,-2-1 0 0,1-4 144 15,-2-4-144-15,1-3-224 0,-2-1 48 0,1-1 16 16,0-1-112-16,0-2-32 0,-2-1 0 0,1 0 0 16,0-2-16-16,1 2 0 0,-1 0 0 0,2 3 0 15,-1 3 112-15,2 3 16 0,-1 4 0 0,2 0 0 16,0 4 32-16,1 4 16 0,-5 5 0 0,0 0 0 0,8 6 144 15,1 4 0-15,0 1 0 0,2 4 128 0,1 0 144 0,1 5 48 16,1-2 0-16,0 3 0 0,2 0-64 0,0 0-16 16,-1-2 0-16,2 0 0 0,4-4-48 0,-1 1 0 15,-2-3 0-15,1-1 0 0,-2-3-192 0,0-1 176 16,0-2-176-16,1-1 160 0,1-2 32 0,0-2 0 16,0-1 0-16,-3-2 0 0,-1-5 32 0,-1-1 16 15,-1 0 0-15,-1-2 0 0,0-2-32 0,-2 0 0 16,-1-1 0-16,-1-1 0 0,-3-3-208 0,0 0-160 15,-1 0 32-15,-1 2 0 0,-2 0-80 0,-2 1-16 16,-2 0 0-16,-3 2 0 0,-1-1 224 0,0 2-176 16,-4 1 176-16,-1 5-160 0,1 2 352 0,-1 3 64 15,1 3 0-15,0 3 16 0,-1 3 384 0,2 3 80 16,2 4 16-16,1 3 0 0,2 0 112 0,4 1 32 0,3 3 0 16,6-1 0-16,1 0-320 0,2 1-64 0,0-3-16 0,4 0 0 15,2-5-112-15,4-2-32 0,2-1 0 0,3-3 0 16,1-1-352-16,5-4-320 0,2-2 64 0,3-6 16 31,8-1-848-31,-1-3-160 0,2 2-32 0,-2-7-18016 0</inkml:trace>
  <inkml:trace contextRef="#ctx0" brushRef="#br1" timeOffset="-102364.7">17549 10639 14735 0,'0'0'640'0,"0"0"160"0,0 0-640 0,0 0-160 0,0 0 0 0,0 0 0 15,0 0 2176-15,0 0 384 0,0 0 96 0,0 0 16 16,0 0-928-16,0 0-176 0,12-13-32 0,-4 12-16 0,2-3-560 16,-1 0-128-16,3-1 0 0,1-2-16 0,0-1-80 15,2 0-16-15,0-1 0 0,2 0 0 0,3 0-128 0,3-3-16 16,2 2-16-16,0-3 0 0,0 0-112 0,-1-3 0 16,2 0-16-16,0 1 0 0,-1-1-144 0,1 3-32 15,2-2 0-15,0 0 0 0,0 0-96 0,-1 0-32 16,0 1 0-16,1 1 0 0,-2 0-128 0,0 2 160 15,0 2-160-15,0 0 160 0,-2-1-160 0,-1 1 160 16,-1 1-160-16,-2 1 160 0,-3-2-32 0,-2 3-128 16,0 0 192-16,-2 1-64 0,-3 1 48 0,1 0 0 15,-2 2 0-15,-1-1 0 0,-8 3 192 0,6-3 32 16,-6 3 16-16,0 0 0 0,0 0 32 0,7-1 16 16,-7 1 0-16,0 0 0 0,0 0-80 0,0 0-32 15,0 0 0-15,0 0 0 0,0 0-128 0,0 0-32 16,6 3 0-16,-6-3 0 0,8 4-48 0,-8-4-16 0,6 4 0 0,2 0 0 15,-8-4 16-15,9 3 0 0,3 0 0 0,-1 1 0 16,0 1 32-16,1 2 0 0,-2-1 0 0,2 1 0 16,3 1-32-16,0 1 0 0,2 0 0 0,3 1 0 15,1 1-16-15,2 2 0 0,1-3 0 0,2 1 0 16,1-2-128-16,3 0 192 0,0 1-192 0,1-1 192 16,3-1-64-16,-3 0-128 0,-1 0 192 0,-1 0-64 15,0-2 32-15,-1 2 0 0,-3-2 0 0,-3 0 0 16,-1-2-160-16,-1 1 160 0,-2-1-160 0,-1 1 160 15,0-1-160-15,-1 0 0 0,-3 0 0 0,1-2 128 16,0 0-128-16,-1 0 0 0,-1-2-160 0,-1 2 160 16,-1 0-1328-16,0 2-160 15,-1 1-48-15,1 2 0 0,-1-2-1264 0,-1 1-256 0,-3 2-48 0</inkml:trace>
  <inkml:trace contextRef="#ctx0" brushRef="#br1" timeOffset="-101070.89">17478 10664 14559 0,'0'0'640'0,"0"0"144"0,0 0-624 0,0 0-160 0,0 0 0 0,0 0 0 15,0 0 1280-15,0 0 240 0,0 0 32 0,0 0 16 16,0 0-448-16,0 0-96 0,0 0 0 0,0 0-16 15,2 9-16-15,1 0 0 0,1 0 0 0,0 0 0 16,0 0-160-16,-1 0-16 0,0 1-16 0,0-1 0 16,-1 1-32-16,1 1-16 0,0 0 0 0,0 2 0 15,0-2-112-15,1 2-32 0,0 0 0 0,0 1 0 16,0 2-96-16,0-1-32 0,0 2 0 0,1 2 0 16,-1-1-16-16,1 1 0 0,-1 1 0 0,2 1 0 15,-2-3-32-15,0 2-16 0,0-1 0 0,0 3 0 16,1-3-32-16,0 0-16 0,-1 1 0 0,0-1 0 15,0 0-48-15,0 1-16 0,-1-1 0 0,1-1 0 0,-1 0-112 0,3 0-32 16,-2-1 0-16,-1 0 0 0,0 0 0 0,0-1 0 16,-1 0 0-16,1-2 0 0,0 0-16 0,-1 1 0 15,1-1 0-15,-1-1 0 0,1 0-144 0,-2 0 192 16,1-1-192-16,-1 0 192 0,-1-5-192 0,0 2 0 16,1-1 0-16,-1 0 128 0,1 0-304 0,1 0-64 15,-2-8-16-15,0 0 0 16,0 0-1664-16,0 0-320 0,2 8-80 0,1-2-9232 15,1-1-1840-15</inkml:trace>
  <inkml:trace contextRef="#ctx0" brushRef="#br1" timeOffset="-100195.64">17656 11510 8287 0,'0'0'736'0,"0"0"-592"0,0 0-144 0,0 0 0 15,0 0 2048-15,0 0 368 0,0 0 80 0,0 0 0 16,0 0-960-16,0 0-208 0,0 0-48 0,0 0 0 16,0 0-192-16,0 0-32 0,0 0-16 0,8 0 0 15,-8 0 64-15,8 1 16 0,0-1 0 0,1 1 0 16,1 2-80-16,2 0-16 0,-2 1 0 0,2-2 0 16,1 3 16-16,-1 1 0 0,0 1 0 0,1 0 0 15,1-1-224-15,-1 1-48 0,3-1-16 0,-1 1 0 16,1 0-336-16,1-1-64 0,0 1-16 0,0-1 0 15,0 1-128-15,1-1-16 0,0-1-16 0,2 1 0 16,1 0 80-16,0-2 32 0,-1 1 0 0,3 2 0 0,-1 1-64 16,0-1-16-16,-1 1 0 0,0 0 0 0,0 1 64 0,1-2 16 15,-1 0 0-15,-1 3 0 0,1-4-16 0,0 1 0 16,-3-1 0-16,-1 2 0 0,0 1 48 0,0-2 0 16,-2 0 0-16,-1 1 0 0,-1 0-64 0,1-1 0 15,1-1 0-15,-1-2 0 0,-1 0-48 0,-3 1-16 16,1-2 0-16,-2 2 0 0,-1 0-192 0,0 0 144 15,1 1-144-15,-1-5 128 0,-8-1-128 0,7 1 0 16,-7-1 144-16,8 4-144 0,-8-4 0 0,0 0 128 16,0 0-128-16,0 0 0 0,0 0-128 0,0 0-112 15,0 0-16-15,8 1 0 16,-8-1-1136-16,0 0-224 0,0 0-48 0,8 3-16 16,-8-3-896-16,0 0-176 0,0 0-48 0,0 0-12992 0</inkml:trace>
  <inkml:trace contextRef="#ctx0" brushRef="#br1" timeOffset="-99398.52">18510 11889 16639 0,'0'0'736'0,"0"0"160"0,0 0-720 0,0 0-176 0,0 0 0 0,0 0 0 15,0 0 1680-15,0 0 304 0,0 0 64 0,7-2 16 16,-2-2-784-16,1 0-144 0,1-4-48 0,1 1 0 16,1 1-256-16,0-1-48 0,-1 2-16 0,2-1 0 0,1-1 112 0,0 1 16 15,1-2 0-15,1 1 0 0,0 1-112 0,0-1-16 16,2 2 0-16,-1-2 0 0,2 2-128 0,2-1-16 16,-1-1-16-16,1 1 0 0,2-1-256 0,-1-1-48 15,3-1-16-15,-1 0 0 0,-1 3-160 0,-1-5-128 16,2 1 192-16,0 1-192 0,1 0 128 0,-1-1-128 15,-1 3 0-15,-1-1 0 0,-1-1 0 0,1-1 0 16,-1 3 0-16,0-1 0 0,0 0 256 0,-1 1-64 16,0 1-16-16,-2-1 0 0,-1 1 240 0,0 1 48 15,-1 0 16-15,-1 1 0 0,0 1-48 0,1-1-16 16,-3-1 0-16,1 0 0 0,-2-1-112 0,1 3-32 16,2-1 0-16,-3 0 0 0,-1-2-80 0,0 3-32 15,0 0 0-15,1-1 0 0,-3 0-160 0,-1 2 0 16,1-4 144-16,-1 2-144 0,0 0 0 0,-5 4 0 15,7-3 0-15,-2 0 0 0,-5 3 0 0,6-4-208 0,-6 4 16 16,4-5 16 0,0 1-1680-16,-4 4-320 0,0 0-80 0,5-4-16 15,1-1-1808-15,-6 5-352 0</inkml:trace>
  <inkml:trace contextRef="#ctx0" brushRef="#br1" timeOffset="-98695.35">19427 11528 11055 0,'0'0'976'0,"0"0"-784"0,0 0-192 0,0 0 0 15,0 0 2128-15,0 0 384 0,0 0 80 0,0 0 16 16,0 0-1136-16,0 0-208 0,0 0-48 0,0 0-16 16,0 0-336-16,0 0-64 0,0 0-16 0,0-5 0 15,-2-2 144-15,1-1 32 0,0-1 0 0,1 2 0 16,-2 0-96-16,1 2-16 0,0-6 0 0,0 2 0 15,1 0-176-15,-2 0-32 0,2-1-16 0,2-2 0 16,-2-2-64-16,0-1-16 0,-2 0 0 0,2-4 0 16,-1 1 32-16,1-2 0 0,-1-2 0 0,-1 1 0 15,1-2 0-15,-2-2 0 0,1 2 0 0,-1-2 0 0,1 0-64 16,0-2-16-16,1-1 0 0,1-2 0 0,-5 2-176 0,1-2-16 16,0 0-16-16,0 0 0 0,-1 0-96 0,-2 0 0 15,0 0-16-15,0 1 0 0,-1 2-176 0,3 1 128 16,0 0-128-16,-2 2 128 0,2 3 64 0,1 2 0 15,0-5 0-15,2 3 0 0,-1 2 0 0,0 1 0 16,1-2 0-16,-2 3 0 0,1 0-48 0,2 2 0 16,0 0 0-16,1 2 0 0,-2 0-144 0,1 3 0 15,0-1 0-15,-1 5 128 0,1-1-128 0,0 1 0 16,-1-1 0-16,2 7 0 16,-1-5-512-16,1 5 32 0,0 0 0 0,0 0 0 15,0 0-1552-15,0 0-304 0,0 0-64 0,0 0-9856 16,0 0-1968-16</inkml:trace>
  <inkml:trace contextRef="#ctx0" brushRef="#br1" timeOffset="-96995.84">18162 9662 24479 0,'0'0'1088'0,"0"0"208"0,0 0-1040 0,0 0-256 15,0 0 0-15,0 0 0 0,12 4 1728 0,-10 5 304 16,2-1 48-16,0 1 16 0,0 1-528 0,0 1-96 16,1 2-32-16,1 2 0 0,-1-1-304 0,-3-1-64 15,1 1-16-15,0 2 0 0,-1 1-224 0,1 3-64 16,-3-2 0-16,1 3 0 0,0 2-384 0,2 8-64 15,-3-1-32-15,0 0 0 0,1 2-288 0,1-1 0 0,-1-1 128 0,0 0-128 16,0-1 0-16,-1-2 0 0,0-1 0 16,2 0 0-1,0-5-448-15,1 1-32 0,1-4-16 0,-3 1 0 16,1-6-1952-16,0-3-400 0,5-1-80 0,-3-4-13248 0</inkml:trace>
  <inkml:trace contextRef="#ctx0" brushRef="#br1" timeOffset="-96712.49">18389 9579 23039 0,'0'0'2048'0,"0"0"-1648"16,0 0-400-16,0 0 0 0,0 9 2368 0,1 0 384 15,1 3 64-15,-1 2 32 0,1 5-864 0,2 3-192 16,0 4-16-16,1 2-16 0,-1 2-960 0,2 4-192 16,-1 3-32-16,0 2-16 0,2 1-128 0,-2 1-32 15,-1-2 0-15,0-1 0 0,0-2-208 0,-1-2-64 16,-3-3 0-16,3-2 0 0,2-3-128 0,-2-2 128 16,-2-3-128-16,0-5 128 15,2-2-992-15,-2-4-208 0,-1-10-32 0,0 0-11184 16,0 0-2240-16</inkml:trace>
  <inkml:trace contextRef="#ctx0" brushRef="#br1" timeOffset="-96209.58">18197 8995 5519 0,'-11'-13'496'0,"5"8"-496"0,0-3 0 0,-2 0 0 0,0-1 5376 0,0 0 992 16,1-3 192-16,-1 3 32 0,0 0-3184 0,0 0-640 15,0 0-128-15,0 2-16 0,-1 2-1408 0,1 2-288 16,1 2-48-16,-1 1-16 0,3 1-336 0,-2 3-64 15,-1 3-16-15,2 2 0 0,-1 4-208 0,2 4-48 16,0 1-16-16,1 3 0 0,3 2-176 0,-1 1 0 16,2 2 0-16,3 1 0 0,2 1 0 0,3-2 0 15,1 0 0-15,1-3 0 0,4-2-128 0,0-3 128 16,0-1 0-16,2-4 0 0,1-2 0 0,2-3 0 16,0-3 0-16,-1-1 0 0,3-4 0 0,-2-3 0 0,1-2 0 0,1-4 128 15,-3-4-128-15,-2 0 192 0,-3-2-192 0,0 0 192 16,-2-2 0-16,0 0 16 0,-5 0 0 0,-2 0 0 15,0 0 112-15,-1 1 0 0,-3-3 16 0,-3 2 0 16,-1 0 96-16,-1 3 16 0,-3 2 0 0,-4-1 0 16,-1-2 0-16,-2 4 16 15,-2 0 0-15,-3 0 0 0,-1 0-272 0,-1 1-48 0,0 3-16 0,1-1 0 16,2 0-304-16,0 3-64 0,1 3-16 0,0 0 0 16,1 6-2096-16,1 1-416 0,1 5-96 0</inkml:trace>
  <inkml:trace contextRef="#ctx0" brushRef="#br1" timeOffset="-87093.68">19247 10507 911 0,'0'0'0'0,"0"0"0"0,0 0 0 0,0 0 0 0,0 0 0 0,0 0 0 15,0 0 2960-15,0 0 512 0,0 0 112 0,0 0 0 16,0 0-1600-16,0 0-336 0,-4 4-64 0,4-4-16 15,0 0-544-15,0 0-128 0,0 0 0 0,0 0-16 16,-4 3 224-16,0-1 48 0,4-2 16 0,0 0 0 16,0 0-32-16,0 0-16 0,0 0 0 0,0 0 0 15,0 0-144-15,0 0-16 0,0 0-16 0,0 0 0 16,0 0-176-16,0 0-16 0,0 0-16 0,0 0 0 16,0 0-160-16,0 0-16 0,0 0-16 0,0 0 0 15,0 0-128-15,0 0-32 0,0 0 0 0,0 0 0 0,0 0 0 0,0 0 0 16,0 0 0-16,0 0 0 0,0 0 64 0,0 0 16 15,0 0 0-15,0 0 0 0,7-5-96 0,-7 5-32 16,7-4 0-16,0-2 0 0,1-1-64 0,0 2-16 16,-1 0 0-16,0 0 0 0,1-1 160 0,0 0 32 15,-2-1 0-15,2 1 0 0,-2-2-256 0,2 1-32 16,0 2-16-16,0-4 0 0,2 3 32 0,-1-2 0 16,-1 0 0-16,0 0 0 0,0 2 32 0,0-2 16 15,1 0 0-15,0 1 0 0,-1 1-96 0,0 1 0 16,-1-4-128-16,1 2 192 0,1-1-192 0,0 0 128 15,-1 1-128-15,1-1 0 0,1 0 128 0,0-1-128 16,0-2 0-16,2 2 0 0,-1 0 160 0,-1-3-160 16,-1 3 160-16,2 0-160 0,-1 0 160 0,-1 0-160 15,-1 0 160-15,1 0-160 0,2-3 144 0,-1 1-144 0,0 2 128 16,1 0-128-16,-2 0 128 0,1-3-128 0,2 2 128 0,0 0-128 16,0-1 128-16,-2 1-128 0,0 1 0 0,2-1 128 15,0 3-128-15,0-5 160 0,-2 3-160 0,0 0 160 16,1-1-160-16,-1 1 0 0,1 0 144 0,-1 0-144 15,-1-1 128-15,0 1-128 0,1 1 128 0,-1 0-128 16,0 0 144-16,0 2-144 0,0-4 192 0,0 3-192 16,0-1 192-16,2 3-192 0,-2-2 192 0,0 1-192 15,0-2 192-15,0 1-64 0,-1 2 0 0,1 1-128 16,-2-2 192-16,-1-1-64 0,1 1 0 0,-1-2-128 16,1 1 176-16,-1 2-176 0,2 1 160 0,-1-2-160 15,-2 0 160-15,0 1-160 0,0 0 160 0,-5 5-160 16,6-3 128-16,-6 3-128 0,5-4 0 0,-5 4 0 0,0 0 0 0,6-4 128 15,1 1-128-15,-7 3 0 0,5-6 0 0,-5 6 0 16,5-4 0-16,0 1 0 0,-5 3 0 0,6-4 128 16,-6 4-128-16,0 0 0 0,0 0 0 0,6-2 0 15,-6 2 0-15,0 0 0 0,0 0 0 0,0 0-192 16,0 0 48-16,0 0 0 16,0 0-1376-16,0 0-272 0,0 0-48 0,1 7-12896 15,-1 5-2592-15</inkml:trace>
  <inkml:trace contextRef="#ctx0" brushRef="#br1" timeOffset="-83606.36">19978 9190 4607 0,'0'0'400'0,"9"-11"-400"0,-9 11 0 0,0-4 0 16,2-3 2528-16,-2 7 416 0,0 0 96 0,0 0 16 15,0-9-1136-15,0 9-208 0,0 0-48 0,0 0-16 16,0 0-64-16,0 0-16 0,0 0 0 0,0 0 0 16,0 0-32-16,0 0 0 0,0 0 0 0,0 0 0 15,1 7-560-15,2 2-112 0,0-1-32 0,-1 3 0 16,-1-3-32-16,2 3-16 0,-1 0 0 0,1 0 0 15,-1 3-144-15,0 0-48 0,-1 2 0 0,0 0 0 16,1-1-80-16,-1 2-32 0,0-1 0 0,1 1 0 0,0 0-224 16,-1 0-64-16,1-1 0 0,-1 0 0 0,0 3-48 0,1-1-16 15,-1-1 0-15,0-3 0 0,-1 1 0 0,0 0 0 16,0 0 0-16,0-1 0 0,0 0 0 0,0 2 0 16,0 0 0-16,0-1 0 0,-1 0 0 0,0-1 0 15,-1 0 0-15,1-1 0 0,1-1-128 0,0 0 0 16,0-2 144-16,0 4-144 0,-1-3 0 0,-1 1 0 15,2-2 0-15,-1 1 128 0,0-2-128 0,0 0 0 16,-1 0 0-16,1 0 0 0,1 1 0 0,-1 0 0 16,-1 0 0-16,1-2 128 0,0 2-128 0,-1-1 0 15,1 1 0-15,0-4 0 0,1-6 0 0,0 0-128 16,0 0 128-16,0 0-192 16,0 0-1392-16,0 0-272 0,0 0-64 0,4-10-10240 15,0-2-2032-15</inkml:trace>
  <inkml:trace contextRef="#ctx0" brushRef="#br1" timeOffset="-83105.09">19989 8589 17503 0,'0'0'768'0,"-2"-7"176"0,-2-4-752 0,-1 2-192 16,1-1 0-16,0 1 0 0,-1-2 4080 0,0 2 784 15,1 0 144-15,-3 1 48 0,1 0-2896 0,-2 3-576 16,0 1-112-16,0 1-32 0,1 3-704 0,0 3-144 15,1 1-16-15,-1 3-16 0,-1 2-304 0,2 1-64 16,-1 4-16-16,2 5 0 0,0 2-176 0,2 2 0 16,2 0 0-16,1 1 0 0,0 1 0 0,4-2 0 15,1-2-144-15,2 1 144 0,0-4 0 0,3 1 0 16,3-2-128-16,0-3 128 0,0-2 0 0,1-3-192 16,-1-3 192-16,0-2-160 0,0-4 160 0,0-1-208 15,1-2 80-15,1-2 128 0,-2-4 0 0,0-3 0 0,1-2 0 16,-2-2 0-16,-4-1 256 0,-2 2-16 0,1-1-16 0,-1-1 0 15,0 0 32-15,-3-1 16 0,-1 2 0 0,-2 1 0 16,-2-2-128-16,1 0-16 0,-3 2-128 0,0 4 192 16,0-4-16-16,-2 4-16 0,-5 0 0 0,0-1 0 15,-1 3-160-15,0 0 0 0,-1 3-192 0,0-1 192 32,0 3-512-32,1 3 32 0,3 1 0 0,0 3 0 15,-1 0-1344-15,3 4-272 0,2-1-48 0,2 4-9424 0,2-1-1872 0</inkml:trace>
  <inkml:trace contextRef="#ctx0" brushRef="#br1" timeOffset="-82839.24">20235 8450 2751 0,'0'0'128'0,"3"-7"16"0,-1 0-144 0,1-2 0 15,-1-2 0-15,2 2 0 0,-2 0 7040 0,0 1 1392 16,0 1 272-16,-2 7 48 0,2-3-5600 0,-2 3-1104 15,0 0-240-15,0 0-32 0,5 6-976 0,1 2-192 16,-1 5-32-16,0 3-16 0,-2 3-336 0,-1 2-64 16,1 1-16-16,-2 3 0 0,0 1-144 0,1 0 128 15,0 0-128-15,0 0 128 0,-1-1-304 0,0-2-64 16,2 1-16-16,-1-3 0 16,1-3-1664-16,0-1-320 0,1-4-80 0,1-1-8880 0,-1-2-1760 0</inkml:trace>
  <inkml:trace contextRef="#ctx0" brushRef="#br1" timeOffset="-82651.76">20458 8294 19343 0,'0'0'848'0,"0"0"192"0,-1-7-832 0,1 7-208 0,0-5 0 0,0 5 0 16,0 0 3584-16,0 0 688 0,0 0 128 0,4 9 16 15,-1 1-2672-15,1 3-528 0,2 3-128 0,-1 4 0 16,0 3-848-16,0 1-240 0,2-1 0 0,-2 0 128 15,0 1-128-15,2 1 0 0,-1 1 0 0,1-3 0 0,-2-2-240 0,0-1-64 16,2-1-16-16,-2-1 0 16,0-2-1600-16,0 0-336 0,1-2-64 0,-3-1-12288 15</inkml:trace>
  <inkml:trace contextRef="#ctx0" brushRef="#br1" timeOffset="-82417.51">20343 8622 36159 0,'-21'3'1600'0,"14"-2"336"0,-1 2-1552 0,0-1-384 16,0-1 0-16,3 1 0 0,5-2 2064 0,0 0 336 16,0 0 64-16,0 0 16 0,0 0-992 0,0 0-192 0,8-2-32 0,2-1-16 15,3-1-576-15,1-3-112 0,2 2-32 0,1-2 0 16,0 1-144-16,1-1-16 0,1 0-16 0,0 0 0 15,1 1-224-15,-2-1-128 0,0 0 128 0,0 1-128 32,1-1-992-32,0 2-272 0,1 0-48 0,-2 1-20912 0</inkml:trace>
  <inkml:trace contextRef="#ctx0" brushRef="#br0" timeOffset="-76503.06">19058 10041 11055 0,'0'0'480'0,"0"0"112"0,0 0-464 0,6-4-128 0,-6 14 0 0,-1 2 0 16,0 2 2816-16,-1-3 560 0,1 2 96 0,1 1 32 16,-1 2-2112-16,1 1-432 0,-2-1-64 0,1 1-32 15,0-1-864-15,1 0 0 0,-1-2-128 0,-1 2 0 16,1-5 128-16,0 1 0 0,-2-1 0 0,0-2 0 0,-1-1 0 0,1-2 176 16,-3 1-176-16,6-7 192 0,-6 3-192 0,6-3 0 15,-7 3 144-15,0-3-144 0,-1-1 0 0,1-2-288 16,1 1 48-16,0-2 16 0,1-3 48 0,1-1 16 15,0-1 0-15,2 0 0 0,0-1 160 0,1-1 0 16,2 1 0-16,-1-2-128 0,2-1 128 0,-1 1 224 16,2-1-48-16,1 1-16 0,-2 1 96 0,2 2 32 15,3-3 0-15,-1 3 0 0,1 1 240 0,-2 1 48 16,-1 1 16-16,-4 6 0 0,5-4-16 0,-5 4 0 16,0 0 0-16,0 0 0 0,0 0 144 0,0 0 32 15,8 4 0-15,-2 2 0 0,0 4-240 0,-1 0-64 16,-1 2 0-16,0-1 0 0,0 1-192 0,-1 1-64 15,1-1 0-15,0 0 0 0,1-2-192 0,1 1 0 16,0-1 128-16,1 0-128 0,-2 0-176 0,1-1-80 0,2-2 0 0,0 1-16 31,0 0-1712-31,1 0-320 0,0 0-80 0,2-2-10928 0</inkml:trace>
  <inkml:trace contextRef="#ctx0" brushRef="#br0" timeOffset="-75676.08">19517 9686 17503 0,'0'0'768'0,"0"0"176"0,0 0-752 0,0 0-192 0,0 0 0 0,0 0 0 16,-2 8 2512-16,2 0 480 0,2-1 80 0,0 4 32 16,1 1-2128-16,2-1-416 0,0 1-96 0,-1 1-16 15,-1 3-320-15,-1-2-128 0,2-1 0 0,2 0 144 16,-4-1-144-16,1-2 0 0,-1 1 0 0,1-2 128 15,-2-1-128-15,2-2 128 0,-3-6-128 0,2 8 128 16,-2-8-128-16,0 0 128 0,0 0-128 0,0 0 128 16,0 0-128-16,0 0 0 0,0 0 0 0,0 0 0 15,0 0 0-15,-1-8-144 0,0-1 0 0,0-4 0 16,-2-1-144-16,2-1-32 0,-1 0 0 0,2-1 0 0,0-1 320 16,0 0-160-16,2 1 160 0,-1-2-128 0,0 0 128 15,1 0-128-15,-1-3 128 0,1 4-128 0,2 1 128 0,0 1 256 16,0 0-64-16,0 2-16 0,0 2 240 0,1 0 48 15,-1 2 16-15,1 0 0 16,1 2 32-16,0 2 16 16,1 1 0-16,-1 2 0 0,-6 2-192 0,8-3-32 0,-1 3-16 0,-1 0 0 0,-6 0 0 0,0 0 0 15,7 0 0-15,-7 0 0 0,0 0-96 0,5 6-32 16,-5-6 0-16,0 0 0 0,1 11-160 0,-1-3 192 16,-3-2-192-16,1 2 192 0,-1 0-192 0,-1 0 0 15,0-2 0-15,1 1 0 0,3-7 0 0,-4 8-272 16,0-1 64-16,4-7 16 15,-3 8-368-15,3-8-64 0,0 8-16 0,0 0 0 16,0-8-64-16,0 0 0 0,0 0-16 0,0 0 0 16,0 0 240-16,4 9 48 0,-4-9 16 0,4 7 0 0,-4-7 416 0,5 7-128 15,-5-7 128-15,5 9 0 0,-5-9 400 0,6 7 176 16,-1 0 16-16,-1-1 16 0,-2 2 288 0,0 1 48 0,-2-3 16 16,-2 2 0-16,1 1-32 0,-3 1 0 0,-2 0 0 0,-1-1 0 15,-1 2-112-15,0-1-32 0,1-1 0 0,-1 2 0 16,1-1-400-16,1-1-64 0,-1 2-32 0,2-4 0 31,-2 1-1280-31,4 0-256 0,-1 0-48 0</inkml:trace>
  <inkml:trace contextRef="#ctx0" brushRef="#br1" timeOffset="-57499.97">20052 9812 16063 0,'0'0'704'0,"0"0"160"0,0 0-688 0,0 0-176 0,0 0 0 0,0 0 0 15,0 0 976-15,0 0 176 0,0 0 16 0,0 0 16 16,0 0 32-16,12 4 16 0,-12-4 0 0,9 3 0 15,-1-3 224-15,-8 0 32 0,8 0 16 0,-1 0 0 16,0-1-176-16,2-1-48 0,1 1 0 0,0 0 0 16,2-1-352-16,2 1-80 0,2-2-16 0,1 0 0 0,2-3-128 0,2 1-16 15,3 0-16-15,0-2 0 0,2 0-176 0,2 0-48 16,-1-3 0-16,2 3 0 0,0-1-192 0,-1 0-32 16,2-1-16-16,0 1 0 0,1-2-208 0,-1 1 128 15,-2 0-128-15,-2-2 0 0,3 1 256 0,-2 1-64 16,-1 0 0-16,0 0 0 0,-1 1-336 0,-2 1-80 15,-2 1-16-15,0 2 0 0,-3-4-64 0,-1 3-16 16,-1 1 0-16,-2 0 0 16,-1 0-640-16,0 0-144 0,0 0-32 0,0 2 0 15,2-1-2336-15,-4 0-480 0</inkml:trace>
  <inkml:trace contextRef="#ctx0" brushRef="#br1" timeOffset="-56734.12">20042 9851 2751 0,'0'0'256'0,"0"0"-256"0,0 0 0 0,0 0 0 15,0 0 4288-15,0 0 800 0,0 0 160 0,0 0 48 16,8-1-3200-16,-8 1-640 0,9 3-128 0,1-1-32 15,-2 2-400-15,0 2-96 0,-1 0-16 0,-1 3 0 16,1 0-272-16,-1 2-48 0,-1-1-16 0,2 3 0 16,-1 2 240-16,1 0 32 0,1 2 16 0,0 0 0 15,-1 0 96-15,1 3 0 0,0-1 16 0,1 2 0 0,0 1-112 0,2 2-32 16,-1 0 0-16,-1 2 0 0,-1-1-256 0,0 0-48 16,0 0-16-16,0 0 0 0,-1-1-112 0,1 1-16 15,0 1-16-15,-1-4 0 0,-2 0-64 0,1-1-16 16,1 0 0-16,1 0 0 0,-4 1-160 0,1-4 0 15,0 1 144-15,-1-1-144 0,-2 0 0 0,2-2 128 16,0 0-128-16,0-1 0 0,0-2 0 0,0 0 0 16,1-5 0-16,-2 4-192 15,-2-4-448-15,0-1-112 0,-1-7-16 0,3 8 0 16,-3-8-2560-16,0 0-528 0</inkml:trace>
  <inkml:trace contextRef="#ctx0" brushRef="#br1" timeOffset="-56140.32">20351 10656 3679 0,'0'0'160'0,"0"0"32"0,0 0-192 0,0 0 0 15,0 0 0-15,0 0 0 0,0 0 4048 0,0 0 768 16,0 0 160-16,10 4 16 0,1-3-2688 0,-3 2-528 16,1 1-112-16,1 2-32 0,-1 1-176 0,3 2-48 15,0 1 0-15,0-1 0 0,-1 0-320 0,2 1-80 16,0-3-16-16,0 0 0 0,-1 1-128 0,0 0-32 15,1-1 0-15,1 1 0 0,1-1-176 0,0-2-32 16,4 1-16-16,-1 1 0 0,-1 1-176 0,-2-2-48 0,4 1 0 0,-1-1 0 16,0 0-80-16,0 0-32 0,1 1 0 0,-1-1 0 15,0-1-16-15,-1 3-16 0,0 0 0 0,3 1 0 16,-2 3-32-16,0-4 0 0,-1-2 0 0,0 1 0 16,1-2-208-16,-1 0 128 0,-1 0-128 0,-1 2 0 15,0-1 0-15,-1-3 128 0,-1 0-128 0,0-1 0 16,-2 2 0-16,-2 0 0 0,0-1 0 0,-1-1 0 15,1 1 0-15,-3-3-288 0,-6 0 32 0,8 1 16 32,-8-1-1296-32,8 1-256 0,-1 1-48 0,-7-2-16 0,0 0-2080 15,0 0-416-15,0 0-96 0,0 0-16 0</inkml:trace>
  <inkml:trace contextRef="#ctx0" brushRef="#br1" timeOffset="-55499.67">21095 10956 7359 0,'0'0'656'0,"0"0"-528"0,0 0-128 0,0 0 0 16,0 0 2048-16,0 0 368 0,0 0 80 0,0 0 0 0,0 0-656 0,0 0-144 16,6 0-32-16,-1-2 0 0,-5 2-192 0,4-2-64 15,1-1 0-15,-1-1 0 0,-4 4 64 0,6-2 16 16,2 0 0-16,0-2 0 0,-1 3-272 0,2 0-64 15,-1-3-16-15,1 1 0 0,0 1-192 0,1-1-48 16,1-1 0-16,2 0 0 0,2-1-384 0,2 0-64 16,0-4-32-16,1 0 0 0,1-2-64 0,-1 1-16 15,2-5 0-15,-1 2 0 0,2 0-48 0,0 0-16 16,0 3 0-16,1-2 0 0,-3-1-16 0,1 1-16 16,-2 1 0-16,0-1 0 0,1 0-64 0,-4 0-16 15,-2 1 0-15,0 0 0 0,-1 1-160 0,0 1 0 16,-2 0 0-16,1 1 128 0,-1 1-128 0,1-2 0 15,-2 1 0-15,1 2 0 16,-1-1-304-16,2 1-80 0,-1-1-32 0,-1 2 0 16,-2 0-1616-16,-1 0-320 0,0-2-64 0,-1 2-9120 0,0 0-1840 0</inkml:trace>
  <inkml:trace contextRef="#ctx0" brushRef="#br1" timeOffset="-54561.93">21734 10574 1839 0,'0'0'160'0,"0"0"-160"16,0 0 0-16,0 0 0 0,0 0 3376 0,0 0 640 16,0 0 128-16,0 0 16 0,0 0-2240 0,0 0-448 15,0 0-80-15,0 0-32 0,0 0-192 0,0 0-32 16,0 0-16-16,-4-5 0 0,0-2 176 0,1 0 48 15,3 7 0-15,-4-5 0 0,0-4-64 0,0 3-16 16,1-2 0-16,1 1 0 0,-1-2-240 0,-1 0-64 0,1 1 0 0,1-4 0 16,-1 1-208-16,1 0-48 0,-2 0-16 0,2-2 0 15,0-2-176-15,1 1-16 0,-2-2-16 0,2 1 0 16,-2-1-80-16,0 2-16 0,1 1 0 0,-2 1 0 16,0 0-48-16,1 2-16 0,-1-3 0 0,2 2 0 15,-1-6-48-15,-1 2-16 0,0-1 0 0,-1 0 0 16,1 1-64-16,2-1 0 0,-1-1-16 0,0 1 0 15,0 1-176-15,-1-1 192 0,0-1-192 0,0 2 192 16,0-1-192-16,0 0 0 0,0 1 144 0,0-4-144 16,0 6 0-16,2 2 0 0,-2-1 0 0,1 0 0 15,1 2 0-15,2 1 0 0,-4-2 0 0,2 3 0 16,1 0-384-16,1 2 0 0,0 6 0 0,0 0 0 16,0-7-1648-16,0 7-320 0,0 0-64 0,0 0-9728 15,0 0-1936-15</inkml:trace>
  <inkml:trace contextRef="#ctx0" brushRef="#br1" timeOffset="-53999.5">21582 9898 1839 0,'0'0'160'16,"0"0"-160"-16,-5-5 0 0,5 5 0 0,-7-2 4032 0,2-1 768 15,5 3 144-15,-8-3 48 0,-1 2-2368 0,0 1-448 16,1-4-112-16,0 2-16 0,-1-2-336 0,0 1-80 15,-2 0-16-15,0 1 0 0,-1 1-80 0,-1-2-32 16,0-1 0-16,-1 0 0 0,-1-1-208 0,0-2-32 16,-1 0-16-16,0 0 0 0,-1 0-160 0,0 0-48 15,0-2 0-15,-1-1 0 0,1 3-48 0,0-1-16 16,0 0 0-16,0 1 0 0,-1 1-336 0,1-1-64 16,-2 0 0-16,0-1-16 0,-2 0-176 0,3 0-48 15,1 2 0-15,2-1 0 0,-4 2-336 0,2 1 128 16,2 0-128-16,0 1 0 0,2 2 0 0,3 0 0 15,1-3 0-15,2 3-128 16,7 1-944-16,0 0-176 0,0 0-32 0,0 0-16 16,0 0-1728-16,12-2-352 0,2-2-64 0,2 0-16 0</inkml:trace>
  <inkml:trace contextRef="#ctx0" brushRef="#br3" timeOffset="-28565.02">6735 13004 20271 0,'0'0'896'0,"0"0"192"0,-9 16-880 0,2-23-208 0,0-2 0 0,-1 2 0 15,0 1 1856-15,-3-1 320 0,-3 2 64 0,1 2 0 16,-1 0-640-16,-2 1-128 0,-1 4-16 0,-1 1-16 16,-2 4-960-16,5-2-192 0,-1 6-32 0,-1-1-16 15,0 3-240-15,2 1 0 0,-2 2 0 0,0 1 0 16,0 0 0-16,-2 4-128 0,4-2 128 0,2-2 0 15,1-1-144-15,3 0 144 0,4-1 0 0,5 4-144 0,4-5 144 0,2 3-128 16,3-2 128-16,3 2-128 0,2 3 128 16,5 1 0-16,-3 0 0 0,3 0-128 0,-1-1 128 0,0 3 0 15,2-4 0-15,-1 2 0 0,0 1 0 0,-2 2 0 16,-4-5 0-16,-3 2 128 0,-1-1 192 0,-1 0 32 16,-3 3 16-16,-1-3 0 0,-3 0 64 0,-1-2 16 15,-2-1 0-15,-1 0 0 0,-1-1-64 0,-1-1 0 16,-3-3 0-16,-1-3 0 0,-1-2-48 0,-1-2-16 15,0-2 0-15,0-3 0 0,2-6 256 0,0 0 64 16,-2-4 0-16,1-4 0 0,2-4-160 0,2-1-32 16,2-7 0-16,0-2 0 0,1 0-224 0,2-4-48 15,2 0-16-15,1-5 0 0,1 1-160 0,4-1 0 16,1 1 0-16,1 0 0 0,1 3-256 0,3 3 0 16,4 0 16-16,0 2 0 15,0 6-1872-15,1 0-384 0,2 2-80 0,1 5-8560 0,0 3-1696 0</inkml:trace>
  <inkml:trace contextRef="#ctx0" brushRef="#br3" timeOffset="-28236.94">7121 12996 25791 0,'-14'8'2304'0,"4"-2"-1856"0,-1 4-448 0,-4 3 0 15,1 3 2144-15,-2 4 336 0,-3 1 64 0,-1 2 16 16,1 5-1152-16,2 0-240 0,2 2-32 0,5 3-16 15,2 1-432-15,4 0-96 0,3 0-16 0,4 1 0 16,2 0-448-16,5 2-128 0,6-5 0 0,1 1 0 0,2-6 0 0,2-2 0 16,1-3 0-16,3-2 0 0,1-7 368 0,0-4 0 15,-1-5 0-15,0-3 0 0,0-4-608 0,-3-3-112 16,-1-3-32-16,-2-4 0 0,-2-6 384 0,-3 0 160 16,-2-3-16-16,-4 0 0 0,-4-2 240 0,-4-2 32 15,-4 3 16-15,-2-5 0 0,-6 1 80 0,-1-1 0 16,-3 2 16-16,-1 0 0 0,0 2-224 0,-1-4-48 15,-2 1-16-15,0-1 0 0,-3 1-240 0,1-2-208 16,0 5 32-16,2 0 16 16,4 2-640-16,1 5-128 0,3 0-32 0,2 4 0 15,4 1-2784-15,2 4-560 0,4 8-112 0,0 0-32 0</inkml:trace>
  <inkml:trace contextRef="#ctx0" brushRef="#br3" timeOffset="-27987.05">7938 13064 31727 0,'0'0'1408'0,"0"-7"288"0,2 1-1360 0,-1 1-336 0,-1 5 0 0,0 0 0 16,0 0 1280-16,0 0 176 0,0 0 32 0,0 0 16 15,0 0 80-15,0 0 16 0,-4 10 0 0,0 6 0 16,-1-1-816-16,0 7-144 0,-1 5-48 0,1 3 0 15,-1 0-128-15,-2 5-16 0,0 3-16 0,-1 1 0 0,-1 0-240 16,-2 0-32-16,0 0-16 0,0-1 0 0,1-2-16 0,0-1 0 16,1 1 0-16,-1-5 0 15,2-1-1280-15,0-3-272 0,1-2-48 0,2-1-16 16,-1-4-1872-16,2 0-368 0,0-2-80 0</inkml:trace>
  <inkml:trace contextRef="#ctx0" brushRef="#br3" timeOffset="-27751.56">7683 13033 23039 0,'-20'-11'2048'0,"12"9"-1648"16,-2-5-400-16,0 2 0 0,-2 1 2560 0,0 0 416 0,0-1 96 0,1 1 0 15,-1 1-1392-15,0-1-272 0,0 3-64 0,2 1-16 16,0 1-544-16,0 5-96 0,3 3-32 0,0 1 0 15,2 2-656-15,2 1 0 0,2 2 0 0,1 1 0 16,1 0-288-16,3-1 16 0,3 0 0 0,-1-2 0 31,2-1-560-31,0-2-128 0,1-1 0 0,0-2-16 16,-1-1-304-16,1-2-48 0,-1-1-16 0,1 1-8688 0,0-3-1744 0</inkml:trace>
  <inkml:trace contextRef="#ctx0" brushRef="#br3" timeOffset="-27407.9">8037 13473 26719 0,'-10'17'2368'0,"6"-9"-1888"16,-1 5-480-16,2 3 0 0,2-1 1456 0,1 1 192 15,1 1 32-15,1-3 16 0,-1-3-736 0,3-2-128 16,1-1-48-16,3 1 0 0,2-1-448 0,2-3-80 16,2-1-32-16,-1-3 0 0,0-2-224 0,0 1 0 15,0-4 128-15,-1 1-128 0,0-1 0 0,-3-2 128 0,-1-2-128 0,-2-1 0 16,0 0 640-16,-2-3 16 0,-2 1 16 0,-1 1 0 16,-1 0 400-16,-1-2 80 0,-1 0 0 0,-2 2 16 15,-2 1-416-15,0-1-96 0,-2 4-16 0,-1 1 0 16,-2 0-192-16,1 1-32 0,-2 0-16 0,-1 1 0 15,0 3-400-15,0 0 128 0,0 3-128 0,0 1 0 32,3 2-1792-32,2-2-432 0,1 3-80 0</inkml:trace>
  <inkml:trace contextRef="#ctx0" brushRef="#br3" timeOffset="-26171.24">18277 13209 23951 0,'-13'-3'2128'0,"-2"2"-1696"16,0-1-432-16,2 2 0 0,5 0 2016 0,1-1 320 15,5-4 64-15,2-2 16 0,4-1-1776 0,4-2-336 16,5-3-80-16,4-5-16 0,5 0-208 0,1-2 144 15,3-2-144-15,3 1 128 0,2 0-128 0,2 2 0 16,-3-1 0-16,1 3 128 0,0 4-128 0,1 3 0 0,-1 2 144 0,-1 2-144 16,0 4 128-16,-4 2-128 0,-1 0 128 0,-6 5-128 15,-2 3 128-15,-4 2-128 0,-4 3 160 0,1 2-160 16,-5 3 320-16,-4 2-16 0,-2 3-16 0,-3 3 0 16,0 1-144-16,-4 1-16 0,-1-2-128 0,-1 0 192 15,-3 0-192-15,-1 1 128 0,3 1-128 0,-2-2 0 16,-2-4 160-16,2-1-160 0,-1 1 160 0,1-4-160 15,0 1 368-15,1-6-32 0,2 0 0 0,2 1 0 16,1 2 112-16,2 1 32 0,0 0 0 0,2-2 0 16,3 0-96-16,2-1 0 0,0 0-16 0,4 1 0 15,1-2-32-15,4-2 0 0,0 0 0 0,4-1 0 16,0 1-336-16,5-1 144 0,4 0-144 0,0-2 0 16,2-2 0-16,3-1 0 0,5 0 0 0,-1-1-192 15,-1-4-512-15,2-3-112 0,1-1-16 0,2-2 0 16,-2-3-2432-16,0-3-512 0,0-4-80 0</inkml:trace>
  <inkml:trace contextRef="#ctx0" brushRef="#br3" timeOffset="-25905.69">19362 13102 17503 0,'-21'-16'1552'0,"10"7"-1232"16,-3 0-320-16,-3 0 0 0,-1-1 2384 0,-1 1 432 16,0 3 64-16,1 2 32 0,-1 1-864 0,2 6-160 15,2 3-32-15,-1 7-16 0,2 3-1024 0,1 6-208 16,2 4-32-16,3 4-16 0,3 2-416 0,4 3-144 15,4 1 0-15,3 0 144 0,3-8-144 0,4 2 0 16,4-1 0-16,4-3 0 0,1-3 128 0,4-3-128 16,-1-4 192-16,1-6-64 0,2 3 128 0,-2-6 0 0,1-6 16 15,-4-2 0-15,-2-5 288 0,-2-1 48 0,-4-4 16 0,-2-1 0 16,-1-2 192-16,-3-2 32 0,-2-2 16 0,-3-1 0 16,-3-1-272-16,-1-2-48 0,-1 1-16 0,-3-2 0 15,-3-1-336-15,-1 1-64 0,-1-2 0 0,0 0-128 16,-4-1 0-16,-1 0-272 0,-2 0 16 0,0 0 16 31,-1 0-1472-31,0 2-288 0,4 2-64 0,3 3-16 16,1 2-784-16,2 4-144 0</inkml:trace>
  <inkml:trace contextRef="#ctx0" brushRef="#br3" timeOffset="-25671.24">20037 12834 39455 0,'0'0'1744'0,"0"0"368"0,0 0-1696 0,-7 2-416 16,7-2 0-16,-6 1 0 0,1 4 896 0,-2 0 112 15,-1 2 16-15,2 1 0 0,-1 7-208 0,-1 5-48 16,-1 0 0-16,0 6 0 0,-1 7-560 0,-1 4-208 16,0 2 144-16,-1 3-144 0,-1 1 0 0,1 0 0 15,0 1 0-15,1 1 0 16,-4-2-1136-16,3 0-144 0,2-3-48 0,1-1 0 15,0-1-912-15,0-6-176 0,0-3-32 0,-1-3-8272 16,1-1-1648-16</inkml:trace>
  <inkml:trace contextRef="#ctx0" brushRef="#br3" timeOffset="-25468.23">19686 12840 34847 0,'-12'-7'1536'0,"7"4"320"0,-1-2-1472 0,-2 0-384 0,0 0 0 0,-1 1 0 16,1-1 816-16,0 3 80 0,2-3 32 0,-1 3 0 15,7 2-320-15,0 0-64 0,-6 1-16 0,6-1 0 16,0 0-528-16,-4 8 0 0,1 1-192 0,3 1 48 16,1 3-2016-16,2 3-400 0,1-2-64 0,0 5-12336 15</inkml:trace>
  <inkml:trace contextRef="#ctx0" brushRef="#br3" timeOffset="-25161.54">20073 13192 20271 0,'-10'7'896'0,"5"-1"192"0,-2 0-880 0,-1 1-208 15,1 0 0-15,-1 3 0 0,0 0 3664 0,1-1 688 16,2 3 144-16,1 1 32 0,2 3-2928 0,2 1-592 15,0-2-112-15,2 2-32 0,3 0-608 0,2 0-112 16,1-3-16-16,2-1-128 0,2-2 0 0,1-2 0 16,0 0 0-16,0-2 0 0,-1-6 0 0,0-1 0 0,-2-1-192 0,0-5 48 15,0 5 144-15,-3-2 224 0,0-2-48 0,-2-1-16 16,-1-3 240-16,0-2 48 0,0-1 16 0,-2 1 0 16,0-2-16-16,-2 0 0 0,-3 0 0 0,-1 1 0 15,-1 0-240-15,0 0-48 0,-2 2-16 0,-1 2 0 16,1 2-144-16,-3 0 128 0,3 4-128 0,-1 1 128 47,0 1-1248-47,0 2-256 0,2 2-48 0</inkml:trace>
  <inkml:trace contextRef="#ctx0" brushRef="#br3" timeOffset="-17240.33">23945 8364 21183 0,'0'0'944'0,"0"0"192"0,-5-1-912 0,-1-1-224 15,6 2 0-15,0 0 0 0,0 0 2112 0,-6 4 368 16,1 3 80-16,3 1 0 0,0 2-1248 0,2 3-256 16,0 4-48-16,2 3-16 0,0 2-608 0,0 2-128 15,-1 1-32-15,1 3 0 0,4-4 80 0,-1 8 16 16,0-2 0-16,0-7 0 0,1-2-320 0,-1-3-176 16,-1-3 32-16,0-4 0 0,1-2 144 0,-1-2 0 15,-4-7 128-15,5 5-128 0,-5-5 0 0,6 0 144 16,0-5-144-16,-1-4 0 0,1-3 0 0,2-2-144 15,-3-4-16-15,1-3 0 0,0-8-160 0,1-1-48 0,-2-1 0 16,0-2 0-16,0-1-16 0,0 2 0 0,2 2 0 0,1 2 0 16,0 6 256-16,-2 6 128 0,2 3-160 0,0 3 160 15,0 6 0-15,-2-1 192 0,-1 4-16 0,1 2 0 16,-4 7 128-16,1 3 16 0,-1 5 16 0,0 4 0 16,-1-5 32-16,-1 1 0 0,0 1 0 0,0 1 0 15,0 0-176-15,1 1-48 0,2-1 0 0,-2 0 0 16,1-2-144-16,0 1 0 0,3-3 144 0,1-2-144 15,0-2 0-15,-1-2 0 0,2-3 0 0,1-3 0 16,1-4 0-16,0 0-208 0,0-7 16 0,1-1 16 16,0-1-48-16,-1-4-16 0,0 0 0 0,-1-5 0 15,-1-3 80-15,0-1 16 0,0-1 0 0,-2 2 0 16,1 2 144-16,-2 4 0 0,-1 4 0 0,-1-1 0 0,0 2 0 16,-1 2 0-16,-1 0 0 0,0 4 0 0,0 6 0 0,0 0 0 15,0 0 0-15,0 0 128 0,0 0-128 0,0 13 0 16,0 3 0-16,0 2 128 0,1 1-128 0,2-2 0 15,0 2 0-15,0 0 0 0,1 1 0 0,2 1 0 16,0-4 0-16,1 0-128 0,0-2 128 0,3 1 0 16,-1-2 0-16,0-1 0 0,0-2 0 0,1-5 0 15,-1 1 0-15,1-3 0 0,-4-1 0 0,2 0 0 16,-8-3 0-16,9-3 128 0,-1 0-128 0,0-1 0 16,-2-5 0-16,2-1 0 0,0 3 0 0,0-4-208 15,0-3 48-15,-1-1 16 0,0 1 0 0,-2-3 0 16,0 2 0-16,-1 0 0 0,-1 2-48 0,-1 3-16 15,-2 1 0-15,2 2 0 0,-1 1 16 0,0 2 16 0,-1 4 0 0,0 0 0 16,0 0 176-16,0 0-160 0,2 6 160 0,0 2-160 16,1 1 160-16,-1 2 0 0,2-1 128 0,2-1-128 15,-6-9 144-15,6 8-144 0,1 1 192 0,0-2-192 16,1-4 256-16,1-1-64 0,-1-1-16 0,0 3 0 16,0-1 272-16,-2-1 48 0,1-2 16 0,-1 0 0 15,-6 0-64-15,0 0-16 0,8-2 0 0,-3-2 0 16,-5 4-80-16,4-8-16 0,-1-1 0 0,-3 0 0 15,-3-1-80-15,-1 0-32 0,-2 0 0 0,1-5 0 16,-1 2-224-16,0 0 0 0,-2 0 0 0,-1 0 0 16,-1 0-352-16,2 4-160 15,0 0-48-15,1 0 0 0,1 2-1840 0,-1 1-368 0,2 0-80 0,1 3-10464 16</inkml:trace>
  <inkml:trace contextRef="#ctx0" brushRef="#br3" timeOffset="-16927.75">24851 8288 9215 0,'0'0'816'0,"0"0"-656"16,0 0-160-16,0 0 0 0,0 0 3840 0,0 0 720 16,0 0 160-16,0 0 16 0,0 0-2272 0,-10 3-464 15,0 1-80-15,-2-2-32 0,0 2-640 0,0 2-128 16,1-3-32-16,0 3 0 0,1-1-608 0,1 1-128 16,1 1-32-16,4 2 0 0,4-2-320 0,1 0 0 15,2 1 0-15,1 0 0 0,2 1-192 0,2 2 64 16,0-5 0-16,2 3 0 0,1-1 128 0,1 0-192 15,1 1 192-15,0-1-192 0,1 0 192 0,0-1 0 16,2 0-144-16,3 2 144 0,-2 0 0 0,-1-1 0 0,-4 0 128 0,-2-2-128 16,-1 1 416-16,-1 1 0 0,-3-2 0 0,-5-6 0 15,2 8 160-15,-2 1 48 0,-2 2 0 0,-2-4 0 16,-3 3-48-16,-5-3 0 0,0 1 0 0,-1 1 0 16,0 2-368-16,0-2-80 0,1-1 0 0,1-2-128 31,-1-1-256-31,1-2-176 0,2-3-16 0,3-3-16 15,-3-2-2352-15,3-1-480 0,4-1-96 0</inkml:trace>
  <inkml:trace contextRef="#ctx0" brushRef="#br3" timeOffset="-16755.88">25063 8192 23039 0,'0'0'2048'0,"5"9"-1648"15,-1 1-400-15,0 2 0 0,-3-1 1984 0,3 3 304 16,0 3 64-16,0 2 16 0,1 5-896 0,1 5-192 15,2 1-16-15,-1 0-16 0,1 0-864 0,-1-1-192 16,0-1-16-16,-1 1-16 0,1 3-416 0,0-2-64 16,-2-2-32-16,-1 0 0 15,-3 2-2272-15,3-5-464 0,-2 0-96 0,-2-2-9328 16</inkml:trace>
  <inkml:trace contextRef="#ctx0" brushRef="#br3" timeOffset="-16597.52">24986 8539 19343 0,'0'0'1728'0,"2"-7"-1392"0,-2 1-336 0,0 6 0 16,0 0 3712-16,6-7 656 15,0 2 144-15,2 1 32 0,1 0-2384 0,3 0-480 0,2 0-80 0,4 2-32 16,2-5-848-16,2 2-160 0,3-2-48 0,2 2 0 16,2 0-512-16,1-2-192 0,2 2 0 0,-2-1-12496 15,0-1-2496-15</inkml:trace>
  <inkml:trace contextRef="#ctx0" brushRef="#br3" timeOffset="-16112.99">26070 8015 32703 0,'0'0'1456'0,"0"0"288"0,0 0-1392 0,7 10-352 0,-2-2 0 0,2 6 0 16,1 3 416-16,-2 4 16 0,1 5 0 0,-1 4 0 16,1 4 160-16,0 5 48 0,0 1 0 0,-1 2 0 0,1 2-640 0,-1 2 0 15,1-3 0-15,0 3 0 16,0 3-2448-16,0-3-416 0,1-7-80 0</inkml:trace>
  <inkml:trace contextRef="#ctx0" brushRef="#br3" timeOffset="-15628.67">26524 8330 17503 0,'0'0'1552'0,"0"0"-1232"16,0 0-320-16,-4-5 0 0,-1 0 2304 0,0-1 384 15,0 2 96-15,-2 2 16 0,-2 2-1040 0,1 2-208 0,-1 1-32 0,0 2-16 16,0 1-720-16,0 1-144 0,-2 1-16 0,1 3-16 15,-3-1-288-15,1 3-64 0,2 1-16 0,-1 1 0 16,2-1 0-16,0 0 0 0,0-2 0 0,1 1 0 16,1 0-240-16,1 0 176 0,1 2-176 0,2-2 160 15,3-2-160-15,1 1 0 0,-1-1 0 0,3-1 128 16,-2 2-128-16,4-1 0 0,1 1 0 0,3-4 0 16,4-1 0-16,0-1 0 0,1-1 0 0,1 0 0 15,-1-2 0-15,0 0 128 0,2-2-128 0,1 0 0 16,1 1 0-16,2-2 0 0,-1-2 0 0,-1 0 0 15,-2-2 0-15,0-1 0 0,-2-3 0 0,-1 1 0 16,1 1 0-16,-2-1 0 0,-1 1-144 0,-2-1 144 16,-3 1-160-16,-2-1 160 0,-2 1-128 0,-2-1 128 15,0 3 0-15,0 4-160 0,-2-6 160 0,0 2 0 0,-4 1 0 0,0-2 0 16,-2 2 0-16,0 2 0 0,0 1 0 0,2 0 128 16,-1 1-128-16,1 2 192 0,-1-2 128 0,7-1 0 15,-6 5 16-15,2 3 0 0,3 3 112 0,1-2 32 16,2 5 0-16,2-1 0 0,0-1-480 0,3 2 0 15,2 1 0-15,2-1 0 0,4 0 0 0,2 1 0 16,1-1 0-16,1-2 144 16,2-3-480-16,3-1-112 0,3-2 0 0,2-2-16 15,-4-1-2000-15,1-5-400 0,1-4-80 0</inkml:trace>
  <inkml:trace contextRef="#ctx0" brushRef="#br3" timeOffset="-15439.48">27098 8086 24127 0,'0'0'1072'0,"0"0"208"0,-4 11-1024 0,-1 3-256 0,1 2 0 0,2-1 0 15,1 4 1264-15,1 4 192 0,1 4 32 0,1 6 16 16,0 5-336-16,2 2-64 0,1 1-16 0,5-1 0 16,-3 0-800-16,1-2-160 0,0-1-128 0,0-2 144 15,0 0-720-15,0-5-128 0,-1 0-48 0,0-2 0 16,-1-4-2256-16,1-2-464 0,1 14-96 15,-4-10-16-15</inkml:trace>
  <inkml:trace contextRef="#ctx0" brushRef="#br3" timeOffset="-15064.48">27128 8608 5519 0,'1'-16'496'0,"0"10"-496"16,-1-4 0-16,2 1 0 0,0 0 3584 0,2 0 608 15,0 0 128-15,1-1 32 0,2-1-2704 0,1 1-544 16,1-2-96-16,1 0-32 0,2 2-560 0,1 1-112 15,-3-3-32-15,3 3 0 0,0 1-272 0,-1 1 0 16,-1 2 0-16,-4 3 0 0,0-2 288 0,-7 4 0 16,0 0 0-16,0 0 0 0,1 8 800 0,-2 2 176 15,-2 2 16-15,1 1 16 0,-2 1-416 0,0 2-96 16,0-3-16-16,1 2 0 0,2 0-464 0,1 2-112 0,1-2 0 0,2 2-16 16,1-1-176-16,2-2 0 0,2-1 0 0,3 0 0 15,2-1 144-15,1 1-144 0,0-1 160 0,1-3-160 16,-1-3 128-16,2 0-128 0,-2-5 0 0,0-1 144 15,1 0 48-15,-2-1 0 0,-1-2 0 0,-2-1 0 16,0-5 320-16,-3 1 80 0,-3-2 16 0,-2 1 0 16,0-4-96-16,-4 2-32 0,-1-2 0 0,-1-1 0 15,-2 3-240-15,0 1-48 0,-3 0-16 0,-2-1 0 16,1 1-176-16,-2-1 0 0,-1 0 0 0,0 0 0 31,0 1-384-31,1-2-144 0,2 0-48 0,1 0 0 0,1 5-1728 0,-2-6-336 0,4 5-80 16,4 0-16-16,2-2-896 0,4 0-176 0</inkml:trace>
  <inkml:trace contextRef="#ctx0" brushRef="#br3" timeOffset="-14531.37">27477 8429 9215 0,'14'4'400'0,"-4"3"96"0,-3 2-496 0,1 2 0 15,-1 2 0-15,1 2 0 0,1-1 4160 0,-1 0 720 16,-3 2 160-16,0-2 16 0,0 3-2288 0,-1 2-464 16,-1-2-80-16,1 2-32 0,-2-1-736 0,1-2-160 15,-2 0-16-15,-1-7-16 0,1 1-624 0,1 1-112 16,-1-2-16-16,0 0-16 0,1-3-240 0,-2-6-32 15,0 0-16-15,0 0 0 0,0 0-64 0,0 0-16 16,7-3 0-16,1-4 0 0,-1-1-128 0,-1-5 0 16,0-1 144-16,0-2-144 0,-1-2 0 0,1 1 0 15,-1 0-192-15,-1 3 64 0,-2 1-32 0,2 0 0 16,3 1 0-16,-1 0 0 0,-1 0-80 0,-1 2-16 16,-1-2 0-16,1 4 0 0,-4 8 64 0,0 0 16 0,0 0 0 0,0 0 0 15,0 0 176-15,0 0-208 0,0 0 80 0,9 16 128 16,-3 1 0-16,1 3 0 0,0 0 0 0,-1 0 0 31,2-2 0-31,-2-5 160 0,1 2 16 0,2 0 0 0,0 0 0 0,2 0 0 0,2 2 0 0,0-1 0 16,0-2-176-16,0-1 160 0,0-1-160 0,1 0 160 15,2 1-32-15,1-4 0 0,0-1 0 0,1-1 0 16,-2-1-128-16,-2-2 192 0,0-2-192 0,1-4 192 16,0-1-32-16,1-2 0 0,-1-2 0 0,5-4 0 15,-6-2-32-15,1-1 0 0,-4-2 0 0,-1 1 0 16,-3-2-128-16,-1 4 0 0,-1 0 144 0,-3-1-144 0,0-1 0 15,-1 0 128-15,-1-1-128 0,1 6 0 0,-2-2 128 0,-2-2-128 16,0 2 128-16,-1 4-128 0,-2 0 128 0,6 8-128 16,-9-5 128-16,9 5-128 0,-10 0 256 0,1 3 0 15,0 3-16-15,-1 5 0 0,0 4-240 0,1 4 128 16,1 1-128-16,3 0 0 0,0 1 0 0,3 1 0 16,5-1 0-16,1 1 0 0,1-1 0 0,2 0-160 15,-1-4 32-15,5-2 0 16,3 0-752-16,3-5-144 0,4-1-16 0,1-2-16 15,0-6-2656-15,4 2-512 0,1-5-128 0</inkml:trace>
  <inkml:trace contextRef="#ctx0" brushRef="#br3" timeOffset="-14265.27">28465 8511 28671 0,'-27'-14'1280'0,"10"6"256"0,0-1-1232 0,1 1-304 0,1-2 0 0,0 2 0 16,1 1 192-16,4 2 0 0,2 3-16 0,8 2 0 15,0 0 592-15,0 0 128 0,0 0 32 0,4 13 0 16,4 0-736-16,2 1-192 0,0 2 0 0,5-3 0 16,2 4 0-16,1 2 0 0,2 1-192 0,-1-1 192 15,2 0 0-15,0 0 288 0,-2 2-32 0,1 1 0 16,-2 0 720-16,-1 2 144 0,-3-5 32 0,0 1 0 16,-5-5 128-16,-3 0 16 0,-1-1 16 0,-2 2 0 15,-3-3 32-15,-3 1 16 0,-3 2 0 0,-3-3 0 16,-2 0-464-16,-2 1-112 0,-1-1-16 0,-2-1 0 0,-1 0-352 0,2-4-80 15,-1-2-16-15,0-1 0 0,-1-1-320 0,3 0 0 16,1-1-160-16,3-1 160 16,2 0-2720-16,8-2-432 0</inkml:trace>
  <inkml:trace contextRef="#ctx0" brushRef="#br3" timeOffset="-12665.3">29856 8460 5519 0,'0'0'496'0,"2"-9"-496"0,-2 0 0 0,-2 0 0 0,2 9 2896 0,-3-10 496 16,-1-1 80-16,-2 1 32 0,1 1-1200 0,-3-1-224 16,1 7-48-16,-4-3-16 0,-1 2-288 0,1 2-48 15,-1-1-16-15,-1 2 0 0,1 0-496 0,-1 1-96 16,0 2-32-16,1 3 0 0,2 1-464 0,2 1-80 16,-1 4-32-16,1 1 0 0,-1 1-256 0,2 1-48 15,2 3-16-15,0 3 0 0,1 0-144 0,0 1 0 16,2 0 144-16,0 4-144 0,2 4 0 0,2 1 0 15,0 0 0-15,1 2 0 0,1 2 0 0,0-3 0 16,0-2 0-16,-1-2 0 0,0 1-160 0,0-3 160 16,-2 1-192-16,2-2 192 15,-1-1-896-15,-2-4-64 0,0-1 0 0,0-1-16 16,0-4-640-16,0-2-128 0,0-11-32 0,0 0 0 16,0 0 176-16,0 0 16 0,0 0 16 0,0 0 0 15,-9 0 720-15,3-7 144 0,-1 1 16 0,1-3 16 0,-2-2 672 0,0-1 272 0,0-1-16 0,2 0 0 16,-1 0 608-16,3 0 112 0,0-2 32 0,0 2 0 15,3 0-288-15,2 1-48 0,3 1-16 0,1 5 0 16,5 1 0-16,-1 1 0 0,1 0 0 0,3 1 0 16,0-1-352-16,2 2-80 0,0-4-16 0,2 1 0 15,0 0-16-15,1 1 0 0,1 2 0 0,0-1 0 16,2-2 0-16,1 1-16 0,-1-1 0 0,-1 1 0 16,-3 1-176-16,-1 0 160 0,0 0-160 0,-2 0 160 15,-2 0 32-15,-12 3 16 0,9-4 0 0,-9 4 0 16,0 0 160-16,0 0 16 0,0 0 16 0,0 0 0 15,0 0-32-15,0 0-16 0,-5 8 0 0,-1 3 0 0,-2 2-112 0,0 1-32 16,0-1 0-16,0 3 0 0,-1-5-48 0,3 4-16 16,0-2 0-16,3 0 0 0,-1-3 176 0,1 1 16 15,3-11 16-15,0 13 0 0,0-3-32 0,0-10-16 16,4 8 0-16,-4-8 0 0,0 0-160 0,12 3-16 16,-1-5-128-16,2 0 192 0,0-5-192 0,0 1 0 15,-2-1 0-15,-1-1 0 0,1-1 0 0,1 3 0 16,-2-5 0-16,-1 3 0 0,-1-3 0 0,0-2 0 15,0 2 0-15,-1 2 0 0,0 0 0 0,-1 1 0 16,0 2 0-16,-6 6 0 0,0 0 0 0,0 0 128 16,0 0-128-16,0 0 0 0,0 0 256 0,0 0-64 15,0 0 0-15,-7 13 0 0,2 0 0 0,1 0-16 0,1 1 0 0,1 2 0 16,-1 1-176-16,2 2 0 0,1-2 0 0,4-1 0 16,2-2-144-16,1 1-112 0,-3-2-32 0,1-2 0 31,0 0-672-31,6-3-128 0,2-3-16 0,2-3-16 15,2 0-1872-15,-1-4-368 0,-2-3-80 0</inkml:trace>
  <inkml:trace contextRef="#ctx0" brushRef="#br3" timeOffset="-12399.8">30348 8692 2751 0,'0'0'128'0,"-1"-9"16"0,1 9-144 0,0 0 0 0,0 0 0 0,0 0 0 15,0 0 4896-15,0 0 944 0,-9 6 192 0,2 3 48 16,0 1-3520-16,2 6-688 0,1 3-144 0,0 3-16 15,1-1-672-15,1 0-128 0,2 0-16 0,3-1-16 0,1-2-496 16,1 0-112-16,1 0-16 0,2-2 0 0,0-2 64 0,1-3 16 16,0-5 0-16,2 0 0 0,-2-3-144 0,0 0-16 15,-9-3-16-15,12-1 0 0,-2-3 32 0,-1-1 16 16,-1-3 0-16,1-1 0 0,-2-2-48 0,-3 1-16 16,-2-1 0-16,1 0 0 0,-4-1-144 0,1 0 160 15,1 2-160-15,-2-5 160 0,-2 2-400 0,0 0-80 16,1-5 0-16,-2 4-16 15,1-3-656-15,1 1-128 0,0 0-32 0,0 1 0 16,0-1-2848-16,1-2-576 0</inkml:trace>
  <inkml:trace contextRef="#ctx0" brushRef="#br3" timeOffset="-12134.12">30633 8734 15375 0,'-1'17'672'0,"-1"-3"160"0,-2 2-672 0,0 2-160 0,1-1 0 0,2 2 0 16,-1-2 784-16,2 1 128 0,-1 0 32 0,2 0 0 16,3 1 656-16,-1-1 128 0,0-3 16 0,1 1 16 15,2-2-160-15,2 1-16 0,2-6-16 0,1-1 0 16,-11-8-624-16,11 6-128 0,1-2-32 0,-1-3 0 16,-11-1-128-16,10-2-16 0,2-2-16 0,0-1 0 15,-3-4-176-15,-2-2-16 0,0-1-16 0,0-1 0 16,-2-1-192-16,-1-2-32 0,-3 1-16 0,-2-4 0 15,-5 1 48-15,0 1 16 0,-1 2 0 0,-2-4 0 0,-2 0-48 16,3-1-16-16,2-2 0 0,0 0 0 16,-3-2-1712-16,1 1-320 0,0 0-80 0,4-4-13648 15</inkml:trace>
  <inkml:trace contextRef="#ctx0" brushRef="#br3" timeOffset="-11837.04">30939 8837 3679 0,'0'0'320'0,"1"15"-320"16,1 0 0-16,0 1 0 0,-2-2 4896 0,1 0 912 15,0 2 176-15,-1-3 32 0,0-13-3296 0,-1 12-672 16,1-12-128-16,0 0-16 0,-1 10-624 0,1-10-128 0,0 0-32 0,0 0 0 16,0 0-528-16,0 0-96 0,0 0-32 0,-5-5 0 15,1-3-272-15,0-1-48 0,0-1-16 0,0-5 0 16,0 0-128-16,1-3 0 0,2 1 144 0,-2-2-144 15,3 2 0-15,0-2 0 0,3-3 0 0,2-1 128 16,3 0-288-16,-1 2-48 0,-1 4-16 0,3-1 0 16,3 2-32-16,1 2-16 0,0 1 0 0,1 1 0 15,3 0 144-15,2 6 128 0,0 1-192 0,2 2 192 16,-1 3-128-16,2 1 128 0,3 2 0 0,-1 2 0 16,1 2-176-16,1 3 176 0,-1-1-160 0,0 3-10576 15,-2 4-2112-15</inkml:trace>
  <inkml:trace contextRef="#ctx0" brushRef="#br3" timeOffset="-11007.69">24273 9527 23727 0,'0'0'1040'0,"0"0"240"0,22-11-1024 0,-24 32-256 0,1 1 0 0,0 2 0 16,1-1 368-16,1 3 16 0,2 2 16 0,-2-2 0 15,0 0 160-15,2-5 16 0,0-2 16 0,-1-2 0 16,1-1-160-16,1-2-48 0,0 1 0 0,-2-6 0 16,-2-9 288-16,0 0 48 0,3 5 16 0,1-2 0 15,-4-3-192-15,0 0-32 0,0 0-16 0,0 0 0 16,0 0-32-16,2-6 0 0,0-4 0 0,2-3 0 16,-2 3-80-16,2-6-32 0,1-2 0 0,1-5 0 15,-1-3-192-15,-1 2-32 0,1 1-128 0,1 1 192 16,1-1-192-16,-1 2 0 0,1 0 0 0,1 3 0 15,0 1 0-15,-1 3-160 0,-1 4 32 0,0 1 0 16,1 3-704-16,-2 1-128 0,3 2-16 0,1 0-16 16,1 6-2768-16,-1-2-544 0</inkml:trace>
  <inkml:trace contextRef="#ctx0" brushRef="#br3" timeOffset="-10742.1">24713 9690 5519 0,'2'15'240'0,"-2"-15"64"15,0 0-304-15,9 4 0 0,2 5 0 0,0-2 0 0,-1-4 3264 0,2-5 576 16,0-4 128-16,-1 2 32 0,0 4-2096 0,1 2-432 16,-2-5-64-16,-1 0-32 0,-1-5-192 0,-1 0-32 15,-1 1-16-15,-2-5 0 0,1 4-96 0,-1-2-16 16,0 0 0-16,-3 0 0 0,-1 1-112 0,-1 2-16 16,-2 2-16-16,-1 0 0 0,-1 1-96 0,0 0-16 0,-1 1 0 0,-2 3 0 15,-3 0-112-15,1 2-16 0,-3 3-16 0,0 2 0 16,1 0-144-16,-1 4-32 0,-1 0 0 0,2 1 0 15,2 6-224-15,3-2-48 0,4 2-16 0,1 1 0 16,-1-1-160-16,2-1 0 0,2-2 0 0,3 1-176 16,3 0-32-16,2-2-16 0,1 0 0 0,2-1 0 31,0-2-1728-31,1-1-352 0,0 2-64 0,1-5 0 16,2-1-1424-16,-2-1-288 0</inkml:trace>
  <inkml:trace contextRef="#ctx0" brushRef="#br3" timeOffset="-10460.88">25086 9685 5519 0,'0'0'496'0,"0"0"-496"16,-4 9 0-16,-1-1 0 0,5-8 3392 0,-5 6 576 15,0 4 112-15,-1 1 16 0,2 2-2112 0,1 0-448 16,-1-5-64-16,0 2-32 0,1 1-352 0,0-1-64 15,2 1 0-15,1-5-16 0,0-6-560 0,3 9-96 16,-1 3-32-16,4-3 0 0,-2-2-320 0,1-1 0 16,0 2 0-16,1-2 0 0,0 1 0 0,0-3 0 15,1-2 0-15,-1 2 0 0,1 0 0 0,1 0 0 16,-1-3 0-16,1-1 0 0,0-1 0 0,-1 0-160 0,-1 1 160 0,2 0-160 31,2 0-512-31,-1-3-96 0,-1-1-32 0,-1 3-7584 0,1-4-1504 0</inkml:trace>
  <inkml:trace contextRef="#ctx0" brushRef="#br3" timeOffset="-9927.79">25145 9694 8287 0,'0'0'736'0,"0"0"-592"16,0 0-144-16,0 0 0 0,-2-5 1552 0,1-2 288 15,-1 0 48-15,2 7 16 16,0 0-1200-16,0 0-224 0,1-6-48 0,-1 6-16 0,0 0-256 0,0 0-160 0,-3-8 192 0,2 2-192 16,-2-2 256-16,3 8-48 0,0 0-16 0,0 0 0 15,0 0 416-15,0 0 80 0,-7-2 16 0,0 5 0 16,2 4 64-16,-2-1 32 0,-1-1 0 0,2 2 0 15,1-1-96-15,1 4-32 0,4-10 0 0,0 0 0 16,0 0 176-16,0 10 48 0,0 4 0 0,2 1 0 16,5-2 0-16,-2-2 16 0,0 0 0 0,2-1 0 15,1 2-144-15,1 1-48 0,0-6 0 0,0-1 0 16,2 4-288-16,0 1-64 0,1-1-16 0,0 2 0 16,-2 1-208-16,3 0-144 0,-1 0 192 0,0 2-192 15,-1-5 0-15,0 2 0 0,-1-1 0 0,1 0 0 16,0 1-1312-16,4-1-368 0,-4 1-80 0,0-5-12576 15</inkml:trace>
  <inkml:trace contextRef="#ctx0" brushRef="#br3" timeOffset="-9599.61">25515 9755 24879 0,'0'0'1088'0,"0"0"256"0,-3-7-1088 0,1 1-256 0,1-1 0 16,1 7 0-16,-6-3 1280 0,6 3 192 0,-8-2 32 0,2 1 16 16,6 1-384-16,-7 3-80 0,0 3-16 0,0 2 0 15,1 1-400-15,2-1-64 0,2 1-32 0,0 1 0 16,-2 2-176-16,1 1-48 0,1 0 0 0,0 2 0 15,4-4-128-15,-1 4-48 0,2-4 0 0,3 4 0 16,1-5-144-16,0 1 0 0,3-2 0 0,-1 1 0 16,1-3 0-16,2-1 0 0,0-1 0 0,2 1-176 31,4-4-1680-31,0-1-320 0,1-2-80 0,-1-1-12144 0</inkml:trace>
  <inkml:trace contextRef="#ctx0" brushRef="#br3" timeOffset="-9412.19">25784 9407 30287 0,'0'0'1344'0,"0"0"272"0,0 0-1296 0,0 0-320 16,-2 6 0-16,1 2 0 0,2 3 736 0,1 2 80 16,0 4 16-16,2 2 0 0,3 5-256 0,2 2-64 15,0-3 0-15,3 3 0 0,-2 4-512 0,2 2 0 16,1-1 0-16,-1 1 0 0,-3-5 0 0,2 0 0 15,-1-1 0-15,-1-1 0 16,1 0-528-16,1-1-112 0,-2 1-32 0,0-1 0 16,1-5-2112-16,-1 2-416 0,0-3-96 0</inkml:trace>
  <inkml:trace contextRef="#ctx0" brushRef="#br3" timeOffset="-8928.55">25928 9861 2751 0,'-1'-6'256'0,"-2"0"-256"0,2 1 0 0,-1-2 0 16,0 1 4448-16,1-1 848 0,2 1 160 0,-1 6 48 16,3-7-4128-16,2 2-816 0,0 1-176 0,3 0-16 15,0 0-368-15,2 3 0 0,3 1 0 0,3 1 0 16,0-1-256-16,-1-1-112 0,1 0-16 0,1-3-16 16,2 0-752-16,1 0-160 0,0 0-32 0,-1 1 0 15,1 1 160-15,-2-1 32 0,-1-1 0 0,-3 2 0 16,-2-1 912-16,-2 2 240 0,-2-2 0 0,-8 3 0 15,0 0 1328-15,0 0 304 0,0 0 64 0,0 0 16 0,0 0 368 16,0 0 80-16,0 0 16 0,-4 9 0 0,-1 0-832 0,-1 2-144 16,-1 0-48-16,1 1 0 0,-1 1-608 0,0-1-128 15,1-3-32-15,1 3 0 0,1 0-80 0,0 1-32 16,1-4 0-16,2 0 0 0,0 0-96 0,1 0-32 16,2-1 0-16,1-2 0 0,-3-6 16 0,5 7 0 15,-5-7 0-15,0 0 0 0,11 4-160 0,-1-3 0 16,0-1 0-16,2-1 128 0,-1-2-128 0,-1-1 0 15,0-1 144-15,1 0-144 0,1-2 0 0,-1 1 144 16,-2-1-144-16,-1-1 0 0,0-1 160 0,0 2-160 16,0 0 128-16,-2 1-128 0,-2-2 256 0,0 1-48 15,-1 2 0-15,1-2 0 0,-3 0 128 0,-1 7 32 16,0 0 0-16,0 0 0 0,0 0-368 0,0 0 144 0,-1 7-144 0,-1 3 0 16,4-1 0-16,-1 2 0 0,0 5-160 0,1-4 160 31,0 0-1488-31,2-2-176 0,1-1-48 0,2-2-8384 0,1 0-1680 0</inkml:trace>
  <inkml:trace contextRef="#ctx0" brushRef="#br3" timeOffset="-8598.44">26576 9734 5519 0,'0'0'240'15,"0"0"64"-15,0 0-304 0,0 0 0 0,0 0 0 0,0 0 0 16,-1 12 5744-16,0 1 1088 0,-2 1 208 0,2 2 64 0,-1 2-4816 0,2 3-960 15,-1-3-192-15,1 2-48 0,1-1-544 0,1 1-112 16,-2-3-32-16,4-3 0 0,0 1-272 0,1-2-128 16,0-4 0-16,0 0 128 0,-1-1-128 0,-4-8 0 15,7 5 0-15,-7-5 0 0,0 0 0 0,10-1-176 16,1-6 48-16,-2 1 0 0,0-1-80 0,0-2-16 16,0-2 0-16,-2 1 0 0,-1-2 96 0,1 1 128 15,0-2-208-15,1-1 80 0,-1 1 128 0,2-6 0 16,-1-1 0-16,0 2-128 0,1 1 128 0,-3 2 0 15,-2-1 0-15,-3 3 0 0,2 2 192 0,0 5-16 16,-3 6-16-16,0 0 0 0,0 0 32 0,0 0 0 16,0 0 0-16,3 9 0 0,0 0 0 0,-2 9 0 0,-3 5 0 15,2-9 0-15,1 2-192 0,-1-2 0 16,0 2 0-16,4-1 0 16,3-1-1264-16,3 6-272 0,0-3-64 0,-3-1-16 15,-2-3-1584-15,3-3-320 0</inkml:trace>
  <inkml:trace contextRef="#ctx0" brushRef="#br3" timeOffset="-8379.41">27072 9518 24639 0,'2'-20'1088'0,"0"8"240"0,-4 1-1072 0,2 2-256 0,0 9 0 0,0 0 0 15,0 0 1024-15,0 0 160 0,0 0 32 0,0 0 0 16,3 14 0-16,0 0 0 0,-2 5 0 0,0-3 0 0,2 1-640 0,-1 12-112 15,1 0-16-15,0 1-16 0,0 0-304 0,0-8-128 16,1 4 0-16,0 0 128 0,-1 4-368 0,-1-4-80 16,2 0 0-16,0 9-16 15,-1-6-1584-15,-1-4-320 0,-2-3-64 0,0-9-10464 16</inkml:trace>
  <inkml:trace contextRef="#ctx0" brushRef="#br3" timeOffset="-7941.98">27151 9647 11967 0,'0'0'528'0,"0"0"112"0,0 0-512 0,13 0-128 0,0-2 0 0,2 2 0 16,-1 3 2464-16,0 0 464 0,1-2 80 0,0-1 32 15,1 0-2016-15,0-1-384 0,-2-2-96 0,0 0-16 16,1 1-80-16,-1 1 0 0,0 1-16 0,-6 0 0 15,-8 0-256-15,0 0-48 0,0 0-128 0,0 0 192 16,0 0 32-16,0 0 0 0,0 0 0 0,-8 1 0 16,-2 4 480-16,-1 2 112 0,1-1 16 0,0 2 0 15,-2 0-208-15,1 0-48 0,2-2 0 0,4 2 0 16,1 0-128-16,4-8-48 0,-1 11 0 0,2 0 0 16,2-2-400-16,1-2 0 0,2-1 128 0,3 2-128 15,2 1 0-15,2-2 0 0,1-2 0 0,3 0 128 16,0 2-128-16,1-1 0 0,3 2 0 0,-1 0 0 15,-2-1 0-15,-1 0 0 0,-4-4 144 0,-1 2-144 0,-2 1 624 16,1 3 48-16,-4-1 16 0,-1 0 0 0,-3-1 400 0,-1 0 64 16,-2 1 32-16,-3 0 0 0,1-1-96 0,-4 0-32 15,0 0 0-15,-2-2 0 0,-1 0-608 0,0 1-112 16,-2-1-16-16,1 0-16 0,-1-1-304 0,1 1 0 16,-2-1 0-16,-5 3 0 15,3-3-448-15,1-1-128 0,1 1-48 0,1 0 0 16,0 0-1552-16,3 0-304 0,0-3-64 0,8-1-16 15,0 0-1040-15,0 0-224 0</inkml:trace>
  <inkml:trace contextRef="#ctx0" brushRef="#br3" timeOffset="-7676.45">27733 9394 2751 0,'0'0'128'0,"0"0"16"0,0 0-144 0,0 0 0 0,0 0 0 0,0 0 0 16,0 0 7424-16,1 10 1440 0,-2 2 288 0,-1 4 64 16,0 6-6016-16,-1 0-1200 0,1 0-240 0,2 3-48 15,-2-3-1040-15,1 3-208 0,0 1-32 0,-1-3-16 16,2 1-416-16,0 2-304 0,2 1 48 0,-1 5 16 15,0-1-2288-15,1 2-464 0,-1-1-80 0</inkml:trace>
  <inkml:trace contextRef="#ctx0" brushRef="#br3" timeOffset="-7405.61">27905 10232 23039 0,'0'0'2048'0,"-7"4"-1648"16,2 3-400-16,-1-2 0 0,-1 0 2784 0,-1-1 480 15,-1 1 80-15,0-2 32 0,0 1-1584 0,0-3-320 16,0 0-64-16,-1 1-16 0,1-2-688 0,0 0-144 0,1 0-32 0,2 0 0 16,6 0-400-16,0 0-128 0,-7-3 0 0,7 3 0 15,0 0-176-15,0 0-80 0,0-7-32 0,2 1 0 16,-2 6 48-16,4-5 16 0,-4 5 0 0,6-4 0 15,-6 4 48-15,9-1 16 0,-1-1 0 0,1 2 0 32,0 2-1504-32,0 0-288 0,2 1-64 0</inkml:trace>
  <inkml:trace contextRef="#ctx0" brushRef="#br3" timeOffset="-5962.2">23157 8642 32015 0,'0'-6'1408'0,"0"6"320"0,0 0-1392 0,0 0-336 15,0 0 0-15,5-7 0 16,5 3-1856-16,2-2-448 0</inkml:trace>
  <inkml:trace contextRef="#ctx0" brushRef="#br3" timeOffset="-5430.78">23719 11347 27647 0,'0'0'2448'0,"0"0"-1952"0,-4 2-496 0,4-2 0 15,0 0 1840-15,0 0 272 0,2 7 48 0,3-4-11664 16,3 0-2336-16</inkml:trace>
  <inkml:trace contextRef="#ctx0" brushRef="#br3" timeOffset="18628.79">24458 11299 18431 0,'0'0'816'0,"0"0"160"0,0 0-784 0,2 2-192 0,2-10 0 0,-1 2 0 16,-1-1 2912-16,-2 7 544 0,2-6 96 0,-2 6 32 16,0 0-1456-16,0 0-272 0,0 0-64 0,0 0-16 15,0 0-768-15,-7 5-160 0,1 2-16 0,-1 3-16 16,1 3-336-16,0 4-64 0,1 1-16 0,1 2 0 15,-1 1-240-15,1 1-160 0,2 0 192 0,-1 0-192 16,0 0 0-16,2 0 0 0,1 2 0 0,1-1 0 16,2 0-128-16,0-5-144 0,1 1-32 0,1 1 0 15,1-2-1680-15,2-1-352 0,3-3-64 0,2 2-16 16,2-4-672-16,3-3-144 0,3-5-32 0,1-5-7984 16</inkml:trace>
  <inkml:trace contextRef="#ctx0" brushRef="#br3" timeOffset="18972.5">24866 11469 20447 0,'-2'-14'896'0,"1"8"192"0,-1-4-864 0,-2 4-224 16,-2 2 0-16,0-1 0 0,-2 1 1888 0,-1 3 336 16,-1 1 64-16,-2 1 16 0,0 0-608 0,0 3-112 15,-1 3-32-15,0 0 0 0,2 3-704 0,0 1-144 16,2 2-16-16,0 2-16 0,0 0-416 0,2 4-64 16,2-4-32-16,4 1 0 0,1 2-160 0,1-2 0 0,-1-1 0 15,5 1 0-15,3-2 0 0,4-1-144 0,-2-1 144 0,2-1 0 16,0-4-128-16,1-1 128 0,0-2 0 0,0-2 0 15,-1-2-144-15,-2 0 144 0,2-4 0 0,-2 2-144 16,-1-5 144-16,0 1 0 0,0-2 0 0,-1-1 128 16,-1-2-128-16,-1 2 144 0,2-3-144 0,-1 1 160 15,-3-1 0-15,0 0 0 0,-2-1 0 0,1 1 0 16,-1 1 160-16,1 0 16 0,-2 3 16 0,-1 2 0 16,0-1 160-16,0 7 48 0,-1-5 0 0,1 5 0 15,0 0-208-15,0 0-32 0,0 0-16 0,-4 8 0 16,1 1-304-16,1 3 0 0,-1 1 0 0,2 1-144 15,1 1-32-15,0 0 0 0,0-1 0 0,1 2 0 16,2-2-736-16,-2 1-160 0,0-1-16 16,2-1-16-16,0-1-2352 0,2-4-448 0,-5-8-112 15</inkml:trace>
  <inkml:trace contextRef="#ctx0" brushRef="#br3" timeOffset="19331.89">25082 11424 26783 0,'0'0'1184'0,"0"0"240"0,0 0-1136 0,0 0-288 16,0 0 0-16,0 0 0 0,0 0 1248 0,-2 8 192 16,-2 2 32-16,-2 0 16 0,3 3-560 0,1 3-112 15,-2 1-32-15,3 0 0 0,1-4-384 0,1 1-80 16,-2-1 0-16,2-1-16 0,1 0-128 0,0-2-32 16,1-2 0-16,1 3 0 0,0-5-144 0,-4-6 0 15,5 5 0-15,1-1 0 0,1-2-128 0,1-2-128 16,-2-4 0-16,3-3-16 15,2-2-384-15,1-1-80 0,1-5-16 0,0 0 0 16,1-1-48-16,3-1-16 0,-1 0 0 0,-1 0 0 0,2-1 400 0,-2 0 80 0,-2-2 16 0,0 2 0 16,-2 2 320-16,0 3 256 0,-1 3-32 0,-1 3-16 15,-2 2 848-15,-1 4 160 0,-6 1 48 0,7 4 0 16,-1-2-432-16,2 5-96 0,-3 0-16 0,1 4 0 16,-1 1-400-16,0 1-96 0,2 1-16 0,2 0 0 15,-1 2-208-15,-1 0-160 0,1 1 32 0,1 0 0 16,0-1-1808-1,3 1-368-15,1-1-64 0,-1 0-7168 0,-2-2-1424 0</inkml:trace>
  <inkml:trace contextRef="#ctx0" brushRef="#br3" timeOffset="19691.49">26020 11271 28559 0,'0'0'1264'0,"0"0"272"0,0 0-1232 0,-7 12-304 16,2-2 0-16,4 0 0 0,-1 0 912 0,0 3 128 16,2 3 32-16,0 2 0 0,1 0-288 0,2 0-48 15,3 1-16-15,2-1 0 0,0-2-496 0,0-3-96 16,-1 1-128-16,1 2 176 0,1-3-176 0,0 0 0 16,1-3 144-16,0-1-144 0,0-2 128 0,1 1-128 15,-1-5 160-15,2 3-160 0,0-2 192 0,-1-4-64 0,1-3-128 0,4-1 192 16,0-1-32-16,-2-2-16 0,-2-3 0 0,-3 2 0 15,0-1-16-15,1-2 0 0,2 1 0 0,1-7 0 16,-3 3-128-16,0-1 0 0,-3 1 0 0,0 0 128 16,-6 2-128-16,2-5 0 0,-1 0 144 0,-2 1-144 15,-2 2 0-15,-2 4-128 0,4 10 0 0,0 0 0 16,-5-8-32-16,5 8 0 0,0 0 0 0,0 0 0 16,-7 8-160-16,3 2-48 0,3 2 0 0,0 4 0 31,2-5-192-31,3 2-32 0,1-4-16 0,2 3 0 0,0 0-2480 15,5 0-496-15,3-2-112 0</inkml:trace>
  <inkml:trace contextRef="#ctx0" brushRef="#br3" timeOffset="20224.8">26625 11419 4607 0,'0'0'400'0,"0"0"-400"0,0 0 0 0,0 0 0 0,0 0 3232 0,-3-11 560 16,-1 2 112-16,-1-1 32 0,0 3-1680 0,5 7-336 15,0 0-64-15,0 0 0 0,-11-9-912 0,3 1-176 16,3 0-48-16,5 8 0 0,0 0-464 0,0 0-112 15,0 0-16-15,0 0 0 0,0 0 16 0,0 0 0 16,0 0 0-16,0 0 0 0,0 0 192 0,7 8 48 16,-2 3 0-16,1-2 0 0,3-2 80 0,3 3 32 15,1 0 0-15,2 2 0 0,0-1 80 0,0 3 0 16,-2-4 16-16,1 3 0 0,2-3 96 0,-7 2 16 16,-3-1 0-16,-1-1 0 0,-5-10-48 0,7 13 0 15,-3-1 0-15,-3 0 0 0,-1-12-144 0,-4 13-48 0,0-4 0 0,4-9 0 16,-6 8-208-16,-2-1-32 0,-2-1-16 0,0 0 0 15,1-3-208-15,-1 1 176 0,-3-1-176 0,2 1 160 16,2 0-160-16,2 0 0 0,7-4 0 0,-8 5 0 16,8-5 0-16,0 0 0 0,0 0 0 0,0 0-176 15,0 0-144-15,0 0-16 0,0 0-16 0,6 11 0 32,2-3-64-32,4-3-16 0,1-1 0 0,1-2 0 0,0 0 240 0,2-2 32 0,0 0 16 0,2-2 0 15,4 0 144-15,-1-2 0 0,-3 0 0 0,-1 0-128 16,-1-2 128-16,-2-4 0 0,-2 1 0 0,-2 0 0 15,5 0 0-15,-2 3 0 0,0-7 0 0,-4 2 128 16,-6-2-128-16,0 1-128 0,0 1 128 0,0 0-192 0,-2 2 192 16,-2-3 0-16,-2 2 0 0,-2-1-128 0,-3 1 128 0,-2 1 0 15,-2 1-144-15,3 2 144 0,1 0 0 0,0 5 0 16,8 1 0-16,-10 3 0 0,-2 2 208 0,3 3 64 16,0 1 16-16,1 4 0 0,3 1 400 0,2 2 80 15,3-1 0-15,3 2 16 0,1 2 112 0,2-2 0 16,3 0 16-16,6-4 0 0,5 0-272 0,4 0-48 15,1-2-16-15,2-1 0 16,0-5-1184-16,6-3-240 0,5-2-48 0,4-2-12480 16,2-5-2496-16</inkml:trace>
  <inkml:trace contextRef="#ctx0" brushRef="#br3" timeOffset="21162.34">27834 11120 28559 0,'0'0'1264'0,"-2"-9"272"0,2 9-1232 0,0 0-304 0,0 0 0 0,0 0 0 16,0 0 1568-16,0 0 256 0,-8 4 48 0,1 5 16 16,2 1-800-16,1 6-144 0,2 4-48 0,0 2 0 15,1 5-400-15,1 3-96 0,0 1-16 0,1-6 0 16,3 4-384-16,0 3 0 0,1 2-144 0,1 1 144 31,0-2-480-31,1 1 16 0,-2 1 0 0,3-1 0 0,1 0-1520 0,0-4-320 16,-1-3-48-16,2 7-16 0,1-6 720 15,-2-10 144-15,-4-4 32 0,-2-2 0 0,-2-2-2688 0,-1-10-512 0,0 0-128 16,0 0 0-16,0 0 3968 0,-12-1 832 0,2-3 0 0,2-2 208 16,1-3-1600-16,2-5-320 0,0-1-64 0,1-2-16 0,3 0 4784 0,1-1 944 15,1-3 192-15,3 0 32 0,1 1-2128 0,2 1-432 16,-2 1-96-16,3 1-16 0,3 2 144 0,-1 2 32 16,-3 3 0-16,4-1 0 0,-1 0-320 0,2 2-64 15,0-2-16-15,2 2 0 0,-1-3-656 0,1 2-128 16,1 2-32-16,-2-2 0 0,0 2-256 0,-1 1-48 15,-3 2-16-15,-1-1 0 0,-8 6-128 0,0 0 128 16,0 0-128-16,0 0 128 0,0 0-128 0,0 0 160 16,0 0-160-16,0 15 160 0,-6-1 144 0,1 3 16 15,1 3 16-15,0-3 0 0,0 1-192 0,2 3-144 16,0-4 192-16,5 3-192 0,-2-3 0 0,3-2 0 0,0 2 0 16,3 0 0-16,1-4 0 0,2 1 0 0,0-1 0 0,2-1 0 15,2-5 144-15,1-2-144 0,-2-2 0 16,0-5 144-16,0 1 48 0,-1 0 16 0,-2-2 0 0,1-1 0 15,-1-5 208-15,-2 0 32 0,-2-2 16 0,0 0 0 16,-3-1 96-16,-1-1 16 0,-2-1 0 0,-2 1 0 16,-1-3-80-16,-1 2-16 0,-3 1 0 0,-1-3 0 15,-2 2-224-15,-1-1-64 0,2 2 0 0,-1 0 0 16,-2 0-320-16,2 0-80 0,1 0-16 0,3 3 0 16,2 0-736-1,1 3-128-15,3 7-48 0,-2-9 0 0,2-3-2592 0,3 4-528 0</inkml:trace>
  <inkml:trace contextRef="#ctx0" brushRef="#br3" timeOffset="21537.3">28976 11485 10127 0,'0'0'896'0,"0"0"-704"15,-1-9-192-15,1 9 0 0,-2-9 4256 0,2 9 816 16,-7-7 176-16,7 7 16 0,-9-4-3792 0,0 4-752 16,-2 4-144-16,0 1-48 0,-1 2 272 0,1 3 48 15,1 2 16-15,1 2 0 0,1 0-144 0,3 2-16 16,0 4-16-16,3 0 0 0,5-2-304 0,1 1-48 0,0 1-16 0,1-2 0 16,3-2-128-16,2-2-16 0,3-1-16 0,2-1 0 15,2-3-160-15,2-2 160 0,1-1-160 0,0-1 160 16,1-2-16-16,-1-3 0 0,-3-4 0 0,-1-1 0 15,-3 0 112-15,-2-2 0 0,0 1 16 0,-5-5 0 16,-2 1 0-16,0-2 0 0,-3-1 0 0,-2-1 0 16,-3-2-112-16,-1-1-32 0,-3 0 0 0,-1 0 0 15,0-1-320-15,0 1-64 0,0 0 0 0,-1 0-16 32,1 0-576-32,0 0-112 0,0 0-32 0,0 3 0 15,2-1-2112-15,4 4-416 0,-1 2-96 0</inkml:trace>
  <inkml:trace contextRef="#ctx0" brushRef="#br3" timeOffset="21865.47">29248 11433 18431 0,'0'12'1632'0,"-2"1"-1312"15,1 4-320-15,-2 1 0 0,-1 0 2256 0,2 2 384 16,-1 1 80-16,1-2 16 0,0-3-1184 0,1-1-224 16,2 0-48-16,1-1-16 0,0-1-16 0,1-4 0 15,-3-9 0-15,6 12 0 0,1-3-544 0,2-2-96 16,1-1-32-16,2-5 0 0,1 2-192 0,0-4-64 15,0-2 0-15,2-1 0 0,-1-1-176 0,0-2-144 16,-1-2 192-16,2 0-192 0,-1 0 0 0,0-4 0 16,-1 3 0-16,-1-2 0 0,-1-1 128 0,-2 1-128 15,-1 0 0-15,-2 2 0 0,-1 0 224 0,2 3-64 16,-7 7-16-16,0 0 0 0,0 0 160 0,0 0 16 16,0 0 16-16,0 0 0 0,0 0-112 0,0 0-32 0,0 0 0 15,2 13 0-15,1 0-192 0,0-2 144 0,-1 2-144 0,1 0 128 16,2-2-128-16,0 4-176 0,0-2 48 0,2 0 0 31,2-2-704-31,0 1-128 0,4-1-16 0,0-2-16 16,2 0-1664-16,-1-3-336 0,0 0-64 0,1-6-6832 0,-1 2-1376 0</inkml:trace>
  <inkml:trace contextRef="#ctx0" brushRef="#br3" timeOffset="22130.99">29829 11505 6447 0,'0'0'272'0,"0"0"80"0,0 0-352 0,0 0 0 0,0 0 0 0,1 11 0 16,2 2 3712-16,0 2 656 0,-2 3 144 0,0-1 32 16,-1-1-2368-16,3-1-448 0,-1 1-112 0,0-2-16 15,-2 1-208-15,2-2-48 0,1 0-16 0,-2-4 0 0,-1-9-480 0,2 10-80 16,-2-10-32-16,0 0 0 0,0 0-224 0,0 0-64 16,0 0 0-16,0 0 0 0,0 0 96 0,0 0 16 15,7-6 0-15,-7 6 0 0,7-12-32 0,-2 0 0 16,-1-3 0-16,0 0 0 0,0-2 64 0,1-1 16 15,3 0 0-15,0-4 0 0,1-2-288 0,3-2-48 16,3-1-16-16,3-2 0 0,2-2-416 0,1 2-96 16,0 3 0-16,1 4-16 15,0 5-112-15,0 4-32 0,-1 1 0 0,1 3 0 16,3 1-1104-16,-2 3-208 0,-2 1-64 0,-1 1 0 16,-2 6-1984-16,-1-2-384 0</inkml:trace>
  <inkml:trace contextRef="#ctx0" brushRef="#br3" timeOffset="23131.08">24073 12641 8287 0,'0'0'736'0,"0"0"-592"15,0 0-144-15,5 6 0 0,-3-17 1792 0,-1 1 320 16,0-1 64-16,-1 1 0 0,-1-1-816 0,1 4-160 16,0 7-48-16,-4-8 0 0,0-1 512 0,-1 2 112 15,-3 2 16-15,3 1 0 0,-2 1-384 0,1 2-80 16,-2 0-16-16,0 2 0 0,2 2-720 0,-1 2-144 15,1 0-16-15,0 4-16 0,1-1-272 0,0 4-144 0,-2 2 160 0,4 2-160 16,0 0 0-16,2-1 0 16,1 1 0-16,1-1 0 0,0 0 0 0,2-2 0 0,1-3 0 0,0 1 0 15,1-3 0-15,1-3-128 0,-6-5 128 0,10 1 0 16,-1 2-224-16,0-3 64 0,0-4 16 0,1-1 0 16,1-2 144-16,-1-2-208 0,-1-2 80 0,2 0 128 15,-2-4 0-15,-1 2 0 0,0-1 0 0,-2 1 0 16,-1 3 0-16,-1 0 0 0,-1 1 0 0,-1 1 0 15,0 2 128-15,-2 6-128 0,0 0 192 0,0 0-64 16,0 0 0-16,0 0-128 0,-2 8 192 0,1 2-64 16,1 2-128-16,0 1 0 0,1 0 0 0,1 1 0 15,0 1-304-15,4-2 64 0,-1 0 16 0,3 0 0 16,-1-1-720-16,1-2-144 16,1-1-16-16,3-1-7712 0,0-6-1536 0</inkml:trace>
  <inkml:trace contextRef="#ctx0" brushRef="#br3" timeOffset="23428.08">24443 12559 10127 0,'0'0'896'0,"-4"-2"-704"16,-1 0-192-16,0 1 0 0,5 1 2736 0,-6-1 512 16,-1-1 96-16,-2 5 32 0,-2 1-1616 0,0 3-320 15,-1 2-64-15,2 2-16 0,0 1-496 0,1 4-96 16,1 1-32-16,2 2 0 0,2 1-368 0,1 2-80 15,2 3-16-15,2-3 0 0,2-4-272 0,2 0 0 0,3-3 128 0,1 2-128 16,2 2 128-16,-2-3-128 0,0-3 144 0,1-7-144 16,1-2 256-16,-1-2-32 0,1-4-16 0,-2-5 0 15,-1-9 64-15,-1-1 16 0,0-1 0 0,-2-1 0 16,-1 0-64-16,-4-5-16 0,1 2 0 0,-1-3 0 16,-1-1-208-16,0 2-160 0,-3-1 32 0,0-1 0 31,-1 2-464-31,-1 1-96 0,1-6-16 0,0 4-8736 0,-1 2-1760 0</inkml:trace>
  <inkml:trace contextRef="#ctx0" brushRef="#br3" timeOffset="23662.48">24596 12588 18879 0,'5'34'832'0,"-2"-22"192"0,2 6-832 0,1-1-192 16,2 2 0-16,0 1 0 0,1 1 1440 0,2-3 240 15,-1-1 48-15,7 4 16 0,-1 1-656 0,-2-8-144 16,-1-7-32-16,1-1 0 0,-1 4-112 0,-1-7-32 16,-3-12 0-16,0 3 0 0,2 1 64 0,-2-1 16 15,-4-4 0-15,0-3 0 0,-1-4-320 0,-1-3-64 16,-2 1-16-16,-1-2 0 0,0 1-256 0,-1-3-48 16,0-1-16-16,-1 2 0 15,2 1-624-15,-1 6-128 0,-2-2-16 0,1-3-16 16,-2-2-2784-16,0 0-544 0</inkml:trace>
  <inkml:trace contextRef="#ctx0" brushRef="#br3" timeOffset="24037.83">25106 12617 23615 0,'-15'6'1040'0,"10"-1"224"0,5-5-1008 0,-8 4-256 0,0 3 0 0,1-1 0 16,-1 1 960-16,0-1 128 0,0 1 48 0,2 2 0 16,-1 0-336-16,1 3-64 0,-1-3-16 0,2 3 0 15,0 1-304-15,-1 2-64 0,4-5-16 0,1-1 0 16,1 0-208-16,1 3-128 0,1 1 128 0,4-2-128 16,0-2 128-16,2-1-128 0,0-3 160 0,1-1-160 0,0-5 0 0,0 0 0 15,-1-1 0-15,0 4 0 0,0 0 0 0,-2 0 0 16,-1-5 0-16,2-2-160 0,-1-2 160 0,1 0 0 15,-2-3 128-15,2-1-128 0,1-4 0 0,-1 2 0 16,0 0-192-16,-2 2 64 0,-1 1 128 0,1 0 0 16,-2 2 0-16,-2 3 0 0,0 0 0 0,-1 5 144 15,0 0-16-15,0 0-128 0,0 0 336 0,0 0-32 16,0 0-16-16,0 0 0 0,4 8-288 0,-1-1 0 16,-3-7 0-16,1 11 0 15,1 2-656-15,3-1-48 0,1-5 0 0,0 2-8592 16,-3 2-1728-16</inkml:trace>
  <inkml:trace contextRef="#ctx0" brushRef="#br3" timeOffset="24397.17">25404 12638 21183 0,'0'0'944'0,"-2"5"192"0,-2 0-912 0,1 3-224 0,1 2 0 0,-2 5 0 16,1 0 2208-16,2 1 400 0,-1 3 80 0,2-3 0 15,0 0-1616-15,3 5-336 0,0-1-64 0,1 1-16 16,-2-4-448-16,2-1-80 0,1-2-128 0,2-2 176 16,-7-12-336-16,9 1-64 0,-1 1-16 0,2-2 0 15,1 0-384 1,-2 0-80-16,-9 0 0 0,9-2-16 0,-1-3 176 0,-1-3 32 16,0-4 16-16,-1-1 0 0,0 0 288 0,-2 4 48 0,0 1 16 0,-2-5 0 0,1 0 144 15,-1 0 144-15,1 0-16 0,0 0-128 0,-1 2 432 0,1-5-32 16,-1 5 0-16,1 1 0 0,0 1 384 0,-3 9 80 15,0 0 16-15,0 0 0 0,0 0-240 0,0 0-32 16,0 0-16-16,0 0 0 0,1 9-160 0,2-1-48 16,-1 0 0-16,1 1 0 0,-1 1-256 0,2 1-128 15,1 0 0-15,-1 2 128 16,3 3-1776-16,-1-2-352 0,2-6-80 0,0 0-12080 16</inkml:trace>
  <inkml:trace contextRef="#ctx0" brushRef="#br3" timeOffset="24600.38">25863 12203 17503 0,'0'0'1552'0,"1"10"-1232"0,-1 3-320 0,3 6 0 16,1 7 1648-16,2 7 272 0,1 1 48 0,1 5 16 15,1 1-848-15,0 3-176 0,3 3-16 0,0 1-16 16,1 0-416-16,1-3-96 0,0 3-16 0,1-5 0 15,-1-1-400-15,2-3-176 0,-2-1 16 0,-2-5-8464 16,-1-2-1680-16</inkml:trace>
  <inkml:trace contextRef="#ctx0" brushRef="#br3" timeOffset="24991.03">25924 12658 25567 0,'-2'-20'1136'0,"1"13"224"0,1 7-1088 0,-2-8-272 15,2 8 0-15,0 0 0 0,0 0 752 0,5-5 80 16,-5 5 32-16,10-1 0 0,0 1-864 0,2 1 0 16,1 3-176-16,6-2 32 15,1 2-304-15,2-4-48 0,0 0-16 0,2 0 0 16,-2 0-608-16,1 2-128 0,-1 0-32 0,2 0 0 16,-2-2 64-16,-1 0 0 0,-2 0 0 0,-4 0 0 0,-2 1 960 0,-1-1 256 15,-1 0 0-15,0 0 0 0,-3 0 512 0,-2 1 128 16,-6-1 48-16,0 0 0 0,0 0 368 0,-5 7 80 15,-2 2 16-15,0-3 0 0,-4 4 64 0,1 1 0 16,-2 1 16-16,2 0 0 0,0 1-336 0,0 0-64 0,-2-1 0 0,3-1-16 16,1 1-112-16,2 0 0 0,-1 2-16 0,3-2 0 15,3-3-256-15,1-1-48 0,0-2-16 0,0-6 0 16,0 0-176-16,8 5-16 0,-8-5-16 0,10 0 0 16,1-2-160-16,0-2-144 0,1-1 144 0,1-2-208 15,-1-1 16-15,1-1 16 0,0 1 0 0,0-1 0 16,-1 0 176-16,-2 0 0 0,-1-1 0 0,-1 1 0 15,0 1 0-15,-1 0 0 0,-1 1 0 0,-6 7 0 16,0 0 0-16,0 0 0 0,0 0 0 0,0 0 0 16,0 0-272-16,0 0 16 0,0 0 16 0,0 0 0 15,0 9-624-15,0 2-128 16,1-3-32-16,1 1-8352 0,-1 1-1680 0</inkml:trace>
  <inkml:trace contextRef="#ctx0" brushRef="#br3" timeOffset="25366.04">26643 12678 10127 0,'0'0'448'0,"0"0"96"0,-12 1-544 0,-1-1 0 15,0 0 0-15,3 4 0 0,-4-1 4016 0,3-1 688 16,-1 1 144-16,-1 1 16 0,1 2-2928 0,4 1-592 16,8-7-112-16,-6 5-16 0,6-5-544 0,-4 9-96 15,3 0-32-15,5-1 0 0,-4-8-544 0,9 7-352 16,0-2 48-16,1 0 16 15,1 0-288-15,-1 2-64 0,-1-5-16 0,0 2 0 0,-1-2 240 0,5-1 48 16,-1 0 16-16,-2-1 0 0,-10 0 352 0,12 0 0 16,-12 0 0-16,15 3 0 0,-2-3 256 0,-3 3 112 0,-10-3 16 0,10 5 16 15,-10-5 176-15,13 10 16 0,-1 2 16 0,-3 1 0 16,-2 1 224-16,-1 2 64 0,-2-2 0 0,-4 2 0 16,-2 3 192-16,-2-4 64 0,-1 0 0 0,-1 0 0 15,2 2-320-15,-1-4-48 0,-3 0-16 0,1-1 0 16,-4-2-368-16,-1 0-80 0,1 2 0 0,-1 0-16 15,0-3-304-15,4-1 0 0,2 0 0 0,-3 1 0 32,0-4-1536-32,9-5-304 0,-11 1-64 0,11-1-10000 0,0 0-2016 0</inkml:trace>
  <inkml:trace contextRef="#ctx0" brushRef="#br3" timeOffset="25664.02">26832 12830 25967 0,'19'-5'1152'0,"-6"4"240"0,2-3-1120 0,0 1-272 15,0-3 0-15,0-1 0 0,2-3 640 0,-1 1 64 16,0 0 0-16,-2 1 16 0,-1 0 368 0,0-1 64 16,-1 0 0-16,-2-2 16 0,2 1-336 0,-4 1-64 15,-2 0 0-15,-1 1-16 16,-1-3-480-16,-1 2-80 0,-3 9-32 0,3-10 0 0,-2-1 0 0,-1 11 0 16,-11-10 0-16,1 5 0 0,0 4 160 0,-1 2 48 15,-1 3 0-15,1 2 0 0,-2 3 176 0,2 2 32 16,2 3 16-16,0 4 0 0,-1-1 128 0,2 3 32 15,3-3 0-15,7 2 0 0,6-2-128 0,2 3-32 16,2-4 0-16,-1-3 0 0,0 1-336 0,10 3-64 0,0-4 0 0,2-5-16 16,4 0-176-16,0-2 0 0,2-3 0 0,3-2-176 31,-1-1-400-31,1-3-96 0,-1-3-16 0,-2-3 0 16,-3-3-768-16,-1 0-144 0,-2 1-48 0,-2-1-10064 0,-3 1-2000 0</inkml:trace>
  <inkml:trace contextRef="#ctx0" brushRef="#br3" timeOffset="26117.12">24449 12317 18431 0,'0'0'1632'0,"0"0"-1312"0,-6 5-320 0,2 4 0 15,3 4 2688-15,-1 2 448 0,-1-2 112 0,2 5 16 16,-1-3-1472-16,4 4-272 0,-2 0-64 0,2 3-16 16,2 2-960-16,0-1-192 0,1 2-32 0,3-1-16 15,4 4-1872-15,-2-8-368 0,1-1-80 0</inkml:trace>
  <inkml:trace contextRef="#ctx0" brushRef="#br3" timeOffset="27455.09">28194 12714 18431 0,'0'0'1632'0,"0"0"-1312"0,-4 7-320 0,17 11 0 0,-13-18 2080 0,-6 8 352 0,6-8 64 0,0 0 0 16,-5 9-1216-16,5-9-256 0,-7 5-64 0,7-5 0 16,0 0-176-16,0 0-32 0,0 0-16 0,-10 4 0 15,-1-4-480-15,2 0-80 0,3-1-32 0,-2-2 0 16,0-1 0-16,1-1 0 0,1 0 0 0,1-1 0 16,-1-1 0-16,3-2 0 0,0 0 0 0,0-2 0 15,2 1-144-15,1-1 0 0,0 1 0 0,3 2 0 16,-3 8 0-16,4-10 0 0,-1-1-192 0,1 2 192 15,-4 9-640-15,8-8 0 0,-8 8 0 0,11-2 0 16,-11 2-1920-16,10 2-384 0,2 1-64 0</inkml:trace>
  <inkml:trace contextRef="#ctx0" brushRef="#br3" timeOffset="27736.39">28167 12958 2751 0,'0'0'256'0,"0"0"-256"16,0 0 0-16,0 0 0 0,0 0 4736 0,1-9 896 15,-1 9 176-15,7-9 32 0,-1 0-3712 0,2 2-736 16,0 1-160-16,2-1-16 0,3 1-432 0,0 1-80 0,0-1 0 16,0 4-16-16,2 2-48 0,-2 2 0 0,0 1 0 0,-1 0 0 15,-3 3 64-15,-2 1 0 0,-7-7 0 0,6 9 0 16,-6-9 160-16,0 13 32 0,0 0 16 0,-3-1 0 15,-1-2-192-15,-1-1-32 0,-2-1-16 0,2 1 0 16,0 1-432-16,0-3-96 0,-3 2-16 0,8-9 0 31,-8 8-624-31,8-8-128 0,-8 6-16 0,8-6-16 16,0 0-2992-16,0 0-608 0</inkml:trace>
  <inkml:trace contextRef="#ctx0" brushRef="#br3" timeOffset="27939.42">28740 12413 32655 0,'0'0'1440'0,"0"0"304"0,0 0-1392 0,0 0-352 16,0 0 0-16,0 0 0 0,8 8 1120 0,-3 4 160 15,-1 1 16-15,0 1 16 0,2-1-736 0,1 2-128 16,1 0-48-16,3 1 0 0,0-2-400 0,1-1-224 15,0-1 32-15,1-2 0 16,1-3-2240-16,-1-1-432 0,0-2-80 0</inkml:trace>
  <inkml:trace contextRef="#ctx0" brushRef="#br3" timeOffset="28095.74">29040 12323 17503 0,'0'0'768'0,"0"0"176"0,0 0-752 0,-5 12-192 0,0 0 0 0,0 1 0 15,3 0 2784-15,1 1 528 0,-2 1 96 0,5 0 32 16,2 1-2608-16,3 2-512 0,1 0-96 0,0 1-9184 16,0 0-1856-16</inkml:trace>
  <inkml:trace contextRef="#ctx0" brushRef="#br3" timeOffset="28423.83">29308 12769 22463 0,'0'18'992'0,"1"-3"208"16,0 3-960-16,0 3-240 0,-1 0 0 0,2-2 0 0,0 0 1888 0,1-2 336 16,0-1 64-16,-1-3 16 0,2-1-640 0,0 0-112 15,-4-12-16-15,5 9-16 0,-5-9-688 0,0 0-128 16,4 9-16-16,-4-9-16 0,0 0-96 0,0 0 0 15,4-8-16-15,-1-2 0 0,-2 1 128 0,0-2 16 16,1-2 16-16,0-1 0 0,1-3-352 0,-1-1-80 16,1-2-16-16,1 1 0 0,0-2-272 0,0 1 0 15,-2 1 0-15,2-1 0 16,0-1-384-16,1-1-96 0,1 0-16 0,0 0 0 16,1 0-1584-16,-1 2-320 0,-1 3-64 0,2 3-16 15,-2-1-1056-15,2 6-224 0,-1 0-32 0,-6 9-16 0</inkml:trace>
  <inkml:trace contextRef="#ctx0" brushRef="#br3" timeOffset="28705.03">29678 12774 10127 0,'0'0'448'0,"10"7"96"0,-2-3-544 0,0 2 0 0,0 0 0 0,0-1 0 16,1-1 3904-16,1-3 656 0,1-2 144 0,-2-1 32 16,0-3-2960-16,1 1-592 0,1 0-112 0,-1-1-32 15,0 0-560-15,1-2-112 0,-2 1-32 0,-2-3 0 16,-4 0-144-16,3 0-48 0,-4-1 0 0,1 1 0 15,0 0 192-15,-3 1 48 0,0 8 0 0,0-9 0 16,-3 1 96-16,3 8 32 0,-9-6 0 0,0 2 0 16,-3 3 176-16,1 3 32 0,1 2 16 0,1 4 0 15,-1 2-64-15,-1 3-16 0,1 4 0 0,1 2 0 0,1-1-112 16,1 3-32-16,3 1 0 0,2 3 0 0,-1 1-320 0,4-1-192 16,3-1 192-16,1-2-192 0,3-2 0 0,1 0 0 15,3-1 0-15,1-2 0 16,0-3-656-16,2-1-48 0,0-2 0 0,1-2 0 15,1-4-1920-15,1-2-384 0,-2-3-64 0,-1-3-11744 16</inkml:trace>
  <inkml:trace contextRef="#ctx0" brushRef="#br3" timeOffset="28892.56">30098 12430 27007 0,'1'16'1200'0,"-2"-2"240"0,-5 4-1152 0,4 3-288 0,2 3 0 0,1 2 0 16,2 0 464-16,-3 1 48 0,-2 1 0 0,4 2 0 15,2 1 528-15,2 2 112 0,2-1 32 0,1 2 0 16,-1 1-848-16,1 0-160 0,0-2-48 0,0-2 0 31,-1-2-624-31,-1-3-128 0,2-1-16 0,-3-3-8912 0,-1-5-1776 0</inkml:trace>
  <inkml:trace contextRef="#ctx0" brushRef="#br3" timeOffset="29079.92">29992 12840 12895 0,'-3'-19'1152'0,"3"2"-928"16,0-3-224-16,4 4 0 0,3-1 1856 0,1 4 336 16,-2 1 64-16,1 3 16 0,1 0-640 0,5 2-128 15,4 2-32-15,1 0 0 0,-1 0-688 0,2 0-144 16,5 1-16-16,-2 0-16 0,-1 0-400 0,1 3-80 15,0-1 0-15,-1 2-128 16,-3 2-528-16,-1 1-224 0,-1 3-32 0,-1-1-11296 0</inkml:trace>
  <inkml:trace contextRef="#ctx0" brushRef="#br3" timeOffset="29533.03">30378 12870 1839 0,'0'0'160'0,"0"0"-160"0,-1 11 0 0,1-11 0 16,0 0 1552-16,-6 11 288 15,4-3 48-15,2-8 16 0,0 0-368 0,0 0-80 0,0 0-16 0,0 0 0 16,0 0-336-16,0 0-64 0,0 0-16 0,-4-10 0 16,3 0 240-16,1 0 32 0,3-2 16 0,1 1 0 15,2 0-144-15,-1-1-16 0,-3-1-16 0,4 0 0 16,0 2-432-16,2 0-64 0,0-1-32 0,1-1 0 16,1 0-448-16,2 1-160 0,1-1 0 0,-1 1 144 15,0 2-272-15,1 1-64 0,0-2-16 0,1 5 0 31,-1-1-192-31,-3 2-48 0,1 4 0 0,-11 1 0 0,12 0 144 0,-12 0 32 0,10 4 0 0,-10-4 0 16,4 12 32-16,-1 1 16 0,-3 1 0 0,-3 0 0 16,-1 2 656-16,-1 1 128 0,0 0 16 0,-1 2 16 15,1 1-160-15,1 2-48 0,0 3 0 0,2-3 0 16,0-1 192-16,5 1 48 0,0 1 0 0,1-3 0 0,1-2-192 0,3-1-48 16,2-2 0-16,2-2 0 0,1-2 0 0,1 0 0 15,1-5 0-15,0-1 0 0,2-5-64 0,1-3-32 16,2 0 0-16,-2-6 0 0,-2-2 32 0,-1 1 0 15,0-7 0-15,-2 1 0 0,-1 1-96 0,-5-1-16 16,-3 0 0-16,-2-2 0 0,-4 0 80 0,0 1 16 16,-2 0 0-16,-3 1 0 0,-3-3 112 0,-1 2 32 15,1 0 0-15,-3 4 0 0,-5-3-448 0,1 1-176 16,1-1 16-16,0 2 0 16,1 2-1728-16,0-1-352 0,4 1-64 0,-1 3-7616 15,2 3-1520-15</inkml:trace>
  <inkml:trace contextRef="#ctx0" brushRef="#br3" timeOffset="29878.09">31167 12881 14735 0,'0'0'1312'0,"0"0"-1056"16,11-8-256-16,2 1 0 0,3 1 6016 0,1 0 1136 16,-1 1 224-16,1 0 48 0,-2 1-5712 0,1 1-1152 15,0 0-240-15,-1 2-32 16,1 2-864-16,1 1-160 0,0 0-32 0,0 2-11360 16,-2 1-2272-16</inkml:trace>
  <inkml:trace contextRef="#ctx0" brushRef="#br3" timeOffset="30393.75">29211 14056 33919 0,'0'0'1504'0,"-12"8"304"0,1 2-1440 0,0-1-368 16,5-2 0-16,6-7 0 0,0 0 832 0,0 0 80 15,0 0 32-15,0 0 0 0,0 0 80 0,0 0 0 16,10 2 16-16,1-4 0 0,0-3-784 0,1-3-256 16,1-5 160-16,1 0-160 0,5-4 0 0,-2-1 0 15,-4-3 0-15,1-1 0 0,0-3-384 0,-1 1 64 16,2 0 0-16,-2-1 0 0,0-1 96 0,-3 2 32 16,-1-3 0-16,0 1 0 0,-1 0 64 0,-1 0 128 15,-3 0-208-15,0-1 80 0,-2 5 128 0,1 1 0 0,-1 1 0 16,1 0 0-1,0 2-432-15,1 3 0 0,-1 5 0 0,-3 10 0 0,0 0 304 0,0 0 128 0,0 0-128 0,0 0 128 16,8 12 176-16,-1 5 112 0,-2 1 32 0,0 5 0 16,0 3-64-16,1 3-16 0,-2 2 0 0,-1 1 0 15,3-1-240-15,-1 0 0 0,1 1 0 0,1 1 0 32,-2 3-576-32,0-4-96 0,1 0-32 0,-1-4 0 15,-3 0-2368-15,1-2-464 0,-2-3-112 0</inkml:trace>
  <inkml:trace contextRef="#ctx0" brushRef="#br3" timeOffset="30598.69">29413 13973 6447 0,'0'0'576'0,"0"0"-576"16,0 0 0-16,0 0 0 0,-5-8 6256 0,5 8 1136 16,0 0 224-16,0 0 64 0,0 0-5040 0,0 0-992 15,0 0-208-15,12-2-32 0,-1 2-896 0,1 0-160 16,-12 0-32-16,16 3-16 0,-1 0-304 0,1-2-144 15,-2 0 16-15,-1-1 0 16,-1-2-480-16,1-2-96 0,0 0 0 0,0-3-16 16,0 1-2336-16,2-7-464 0,-4-2-80 0,0 0-9280 0</inkml:trace>
  <inkml:trace contextRef="#ctx0" brushRef="#br3" timeOffset="30754.93">29740 13596 5519 0,'0'0'240'0,"0"0"64"0,0 0-304 0,0 0 0 0,0 0 0 0,0 0 0 15,0 0 6928-15,-4 14 1328 0,1 6 272 0,0-1 48 16,-2 5-6048-16,1-3-1216 0,0 1-240 0,0 1-48 16,1 1-608-16,3 2-112 0,-1-3-32 0,1 3 0 15,0-4-272-15,3 1-256 0,-1-1 64 0,4-1 0 32,-3-4-1872-32,3 1-368 0,-1-6-80 0,4 1-7936 0,0 0-1584 0</inkml:trace>
  <inkml:trace contextRef="#ctx0" brushRef="#br3" timeOffset="31067.49">29982 13825 23199 0,'0'0'1024'0,"0"-10"224"0,0 10-992 0,0-11-256 15,0 11 0-15,-6-6 0 0,0 1 832 0,6 5 112 16,-11 2 16-16,2 2 16 0,-1 5 320 0,1 4 64 16,0 2 16-16,1 3 0 0,3-1-352 0,-1 2-80 15,2 2-16-15,2-2 0 0,1-1-224 0,2-3-64 16,3-3 0-16,2 0 0 0,3 1-208 0,2 0-48 15,-1-1-16-15,1-2 0 0,0-5-112 0,1-2 0 16,0-4-16-16,0-1 0 0,1-4 160 0,1-3 48 16,2-2 0-16,-1 0 0 0,-2-1 128 0,-2-1 16 15,-5-3 16-15,2-2 0 0,3-2-224 0,-2 1-64 16,-3-3 0-16,1-1 0 0,-2 1-128 0,-1-1-16 16,-3-2-16-16,-2 0 0 0,-2-1-160 0,1 0 128 0,-1 0-128 0,0 0 128 31,-1-1-1216-31,1-1-256 0,-4 1-64 0,2 2 0 15,0 2-3264-15,-2 3-640 0</inkml:trace>
  <inkml:trace contextRef="#ctx0" brushRef="#br3" timeOffset="31333.08">30250 13665 17791 0,'0'0'784'0,"1"15"176"0,-1 2-768 0,0 3-192 0,2 1 0 0,-2 2 0 16,-2 2 1200-16,1 1 208 0,-1 0 32 0,-1-1 16 15,0-4-272-15,2 1-48 0,2-1-16 0,3 0 0 16,-1-2 32-16,1-2 0 0,0-6 0 0,1-1 0 0,1-1-80 16,4-2-16-16,1-5 0 0,1-2 0 0,0-2-192 0,1-3-32 15,2-5-16-15,0 1 0 0,-2-2-208 0,1-4-32 16,-2-2-16-16,-2 0 0 0,-1-1-96 0,-2 0-16 16,-2-2 0-16,-1 2 0 0,-3 1 128 0,-2 0 0 15,0 0 16-15,-2 0 0 0,-1 2-368 0,-1 0-80 16,-1 2-16-16,0 0 0 15,1 3-896-15,-1 1-192 0,-5-1-48 0,1 4 0 16,-2-2-2032-16,2 2-416 0,0-1-64 0</inkml:trace>
  <inkml:trace contextRef="#ctx0" brushRef="#br3" timeOffset="31520.47">30523 13484 4607 0,'0'0'192'0,"0"0"64"0,0 0-256 0,2 14 0 0,-3 3 0 0,-2 4 0 16,1 4 8576-16,-1 1 1680 0,2 0 336 0,0 1 64 16,2 0-7584-16,-1 2-1504 0,-1 0-304 0,3 1-64 15,1-2-624-15,1 0-128 0,0-1-32 0,1-1 0 16,0 2-416-16,3-1-256 0,1-2 48 0,1 0 0 31,2-3-1840-31,0-1-384 0,1 1-64 0</inkml:trace>
  <inkml:trace contextRef="#ctx0" brushRef="#br3" timeOffset="32020.49">30869 13460 27007 0,'0'0'1200'0,"6"-6"240"0,0-5-1152 0,-1 3-288 0,1-1 0 0,-6 9 0 16,2-9 1344-16,-2 9 192 0,0 0 64 0,0 0 0 16,5-6 0-16,-5 6 16 0,0 0 0 0,0 0 0 0,0 0-1168 0,0 0-224 15,0 0-48-15,0 0-16 16,6 11-160-16,-2 2-192 0,-2-1 32 0,-1-1 16 16,-1-11-1584-16,-1 13-304 0,-1 0-64 0,-1-3-16 15,3-10-928-15,-3 8-192 0</inkml:trace>
  <inkml:trace contextRef="#ctx0" brushRef="#br3" timeOffset="32193.53">30957 13412 23039 0,'0'0'2048'0,"0"0"-1648"16,0 0-400-16,0 0 0 0,0 0 2112 0,0 0 320 16,-3 13 80-16,1-3 16 0,2-10-2128 0,-3 10-400 15,3-10 0-15,-1 13-224 16,1 2-880-16,1 2-176 0,-1-3-48 0,0 5 0 15,0 0-1696-15,1 2-352 0</inkml:trace>
  <inkml:trace contextRef="#ctx0" brushRef="#br3" timeOffset="32568.69">31361 13778 31679 0,'0'0'1408'0,"0"0"272"0,0 0-1344 0,-3 12-336 15,3 0 0-15,0-12 0 0,-1 14 528 0,0 2 48 16,1-3 0-16,1 2 0 0,0 1 448 0,-1 0 112 16,0-2 16-16,0 0 0 0,0-1-640 0,2-1-128 15,-2-1-32-15,0-11 0 0,2 9 96 0,-2-9 0 16,0 0 16-16,0 0 0 0,9 5-16 0,-9-5 0 15,0 0 0-15,0 0 0 0,0 0 48 0,6-12 0 16,-3 2 0-16,1 1 0 0,-1-3 96 0,0 0 32 16,-2-2 0-16,2-1 0 0,-1-3-240 0,3 1-64 15,2-1 0-15,2-2 0 0,1 2-320 0,1-3-256 16,-2 1 32-16,1-3 16 16,0-1-1184-16,0 3-224 0,0 1-48 0,1 3-16 15,-3 2-480-15,-1 3-80 0,1 5-32 0,-8 7 0 16,11-1 608-16,-11 1 112 0,10 3 16 0,-10-3 16 15,9 7-1936-15,-9-7-400 0</inkml:trace>
  <inkml:trace contextRef="#ctx0" brushRef="#br3" timeOffset="32756.12">31755 13675 29823 0,'0'0'1328'0,"0"0"272"0,0 0-1280 0,0 0-320 0,0 0 0 0,0 0 0 15,1 12 1328-15,2-2 208 0,0 2 32 0,3-1 16 16,0 0-336-16,3 1-64 0,2 0-16 0,0 0 0 16,3-2-736-16,-1 2-160 0,0-3-16 0,1 1-16 0,-1-1-240 0,1 2-128 15,2 1 128-15,-3-3-208 16,-1-2-1488-16,-1 1-288 0,3 0-64 0,-4 1-13760 16</inkml:trace>
  <inkml:trace contextRef="#ctx0" brushRef="#br3" timeOffset="32959.26">32021 13658 12895 0,'-8'2'1152'0,"-5"2"-928"16,-4 2-224-16,-1 3 0 0,-1 0 5760 0,1 2 1120 0,0-1 224 15,1 3 32-15,0-2-4784 0,0 3-960 0,1 2-192 0,3-2-48 16,2 0-624-16,0 2-128 0,-1 2-16 0,3-3-16 31,3-2-784-31,2 0-160 0,4 2-16 0,1-4-16 16,2-1-1936-16,-3-10-384 0,9 9-80 0</inkml:trace>
  <inkml:trace contextRef="#ctx0" brushRef="#br3" timeOffset="33334.45">32229 13640 1839 0,'0'0'160'0,"0"0"-160"0,0 0 0 16,0 0 0-16,0 0 6128 0,0 0 1184 0,-6 9 240 0,-2 2 64 15,-1 2-5104-15,0 1-1008 0,1 3-208 0,0 1-32 0,-2 0 208 0,0 1 32 16,1-2 16-16,3 0 0 0,1-2-784 0,1 2-160 16,1-4-16-16,0-1-16 0,2 0-208 0,1 1-32 15,1-5-16-15,-1-8 0 0,0 0-288 0,0 0 0 16,6 7 0-16,-6-7 0 0,0 0 0 0,10-4-192 15,-2-1 48-15,0-1 16 0,-2-1-16 0,3-5 0 16,3 1 0-16,1-2 0 0,0 1-48 0,0 0-16 16,-2-1 0-16,0 0 0 0,1 0-48 0,1 0 0 15,0-1 0-15,0 2 0 0,0 4 256 0,0-2 0 16,2 1 0-16,-4 0 0 0,1 1 512 0,-1 1 0 16,-2 3 0-16,-9 4 0 0,10-2 48 0,-1 4 0 0,-9-2 0 15,8 8 0-15,-3 3-64 0,-1-1-16 0,0 2 0 0,0-1 0 16,-1 4-240-16,-2-1-48 0,0 0-16 0,0 1 0 15,1-1-304-15,0 0-64 0,1 0-16 0,2-3 0 32,2-2-2128-32,-1 2-416 0,1-1-96 0</inkml:trace>
  <inkml:trace contextRef="#ctx0" brushRef="#br3" timeOffset="33459.3">32825 13846 19343 0,'0'0'848'0</inkml:trace>
  <inkml:trace contextRef="#ctx0" brushRef="#br3" timeOffset="55866.78">7897 17292 12895 0,'0'0'1152'0,"0"0"-928"0,0 0-224 0,0 0 0 0,0 0 2416 0,6 10 432 15,-6-10 96-15,0 7 0 0,0-7-1568 0,3 9-320 16,2 1-64-16,0-1-16 0,0 3-64 0,2 4-16 15,-2-2 0-15,2 3 0 0,-2 1-80 0,0-1-32 16,-1 0 0-16,0 3 0 0,0-1-144 0,0 5-16 16,-2-3-16-16,1 2 0 0,0 2-176 0,-2 6-48 15,-1 0 0-15,0-1 0 0,-1-2-192 0,-1-1-64 0,0-1 0 0,-2-2 0 16,-2-2-128-16,0-1 128 0,-2-2-128 0,-1 0 128 16,0-4-128-16,0 0 0 0,-2-4 144 0,2 0-144 15,0-2 0-15,0-3 0 0,0-2 0 0,0-2 128 16,0-4-128-16,-1 0 0 0,0-4-128 0,0 0 128 15,-1-7-304-15,1-3 32 0,1-2 0 0,-1-3 0 16,1-2 80-16,2-1 32 0,-1 1 0 0,3-1 0 16,-1 1 160-16,2-1 0 0,0 2-144 0,3 0 144 15,0 0 0-15,1-2 0 0,0 5 0 0,1-1 0 16,2 3 0-16,-1 4 192 0,2 0-32 0,0 4 0 16,0 3 160-16,-4 6 48 0,9 0 0 0,0 2 0 15,2 3 32-15,1 5 16 0,1 3 0 0,0 5 0 0,-2-2-96 0,4 4-32 16,3 0 0-16,-1 1 0 0,-1 1-112 0,-1 1-32 15,1 2 0-15,-2 0 0 0,0 0 176 0,1 0 16 16,-1-3 16-16,1 0 0 0,0-1-208 0,1-3-144 16,-2-4 192-16,2-2-192 0,-1-2 0 0,1-3 0 15,1-4 0-15,1 0 0 16,3-3-2896-16,0-2-640 0</inkml:trace>
  <inkml:trace contextRef="#ctx0" brushRef="#br3" timeOffset="61405.85">9646 18039 26207 0,'0'0'1152'0,"0"0"256"0,21 6-1136 0,-21 3-272 0,1 2 0 0,2 1 0 16,0-2 896-16,2 3 128 0,0 1 32 0,0 2 0 15,2 1-224-15,-1-1-32 0,2 2-16 0,0 0 0 16,0-1-304-16,-2-3-64 0,2 1-16 0,0-1 0 16,-2 0 80-16,2 1 16 0,0-2 0 0,0-1 0 0,0-2-496 0,0 3 0 15,-3-4 0-15,0 0 0 0,0-2 352 0,-5-7 32 16,3 6 0-16,-3-6 0 0,0 0-128 0,0 0-32 16,0 0 0-16,0 0 0 0,-7-2-48 0,1-5-16 15,1-2 0-15,-1-3 0 0,0-2-160 0,-1-3 0 16,-1-4 0-16,2-1 0 0,-2-5 0 0,2-2 0 15,-1-4-192-15,1 1 192 0,-1 1-128 0,2-3 128 16,0 2 0-16,1 5 0 0,0-2 0 0,2 7 0 16,2 0 0-16,2 1 0 0,-1 0 0 0,2 3 0 15,-1 0 0-15,4 3 0 0,-1 5 0 0,1 0 0 16,1 2 0-16,1 1 0 0,-2 3 0 0,-6 4 0 16,9 0 128-16,-1 3-128 0,-8-3 0 0,8 8 0 15,0 3 0-15,-2 1 0 0,-1 3 0 0,-1 1 0 0,0 0 0 0,-1 2 0 16,-2-1 0-16,-1 2 0 0,0-1 0 0,0 0 0 15,-1 0 0-15,0-2 0 0,-1-3-224 0,1-1 80 16,-2-2 144-16,1-1 224 0,-1-1-48 0,3-8-16 31,-2 7-688-31,2-7-144 0,0 0-32 0,0 0 0 16,0 0 224-16,0 0 32 0,0 0 16 0,0 0 0 0,0 0 64 0,0 0 16 0,0 0 0 0,9 1 0 16,1-1 144-16,-1 1 16 0,0 1 16 0,2-1 0 15,0 1 176-15,3 1 0 0,0 1 0 0,0 0-128 16,1 0 512-16,-1-2 96 0,-1 1 32 0,0 0 0 15,-1 1 480-15,-3 2 96 0,-1-2 32 0,-2 1 0 0,-6-5 208 0,4 7 32 16,-3 1 16-16,-2-2 0 0,-4 1-176 0,-3-1-48 16,-2 2 0-16,-2 1 0 0,-1 0-480 0,-1 0-96 15,-3 0-32-15,1 1 0 0,2-4-176 0,-2 1-48 16,0-4 0-16,2 0 0 16,0-2-944-16,2-1-192 0,1-4-32 0,2-2-13680 15,3-3-2720-15</inkml:trace>
  <inkml:trace contextRef="#ctx0" brushRef="#br3" timeOffset="62734.3">2296 15305 23951 0,'1'9'2128'0,"0"4"-1696"16,2 5-432-16,2 3 0 0,2 0 1232 0,2 3 176 15,1-1 16-15,3 2 16 0,3 1-448 0,1 1-96 0,1 2 0 0,2-2-16 16,-1-1-528-16,2-1-96 0,-3-3-32 0,-1-1 0 15,-1-3 96-15,-6-5 0 0,0 2 16 0,-4-5 0 16,-1-2 112-16,-1 0 0 0,-1-2 16 0,-3-6 0 16,0 0-144-16,0 0-16 0,-8-4-16 0,-1-3 0 15,-4-4-160-15,-3-2-128 0,-1-2 144 0,0-4-144 16,-1-3 0-16,-3-3 0 0,2-3-128 0,0-4 128 16,2-3-224-16,2-1 64 0,-1-1 16 0,3 1 0 15,1 0-32-15,3 3 0 0,4-1 0 0,1 1 0 16,3 2 176-16,2 1-160 0,2 1 160 0,1 3-160 15,2 4 160-15,2 4 0 0,0 3 0 0,1 5 0 16,-1 2 0-16,1 5 192 0,1 3 0 0,-1 6-16 16,-1 0-176-16,1 6 192 0,2 2-192 0,-2 4 192 0,0 5-32 0,-1-1 0 15,-2 0 0-15,1 0 0 0,-1-1-160 0,1 1 160 16,0-4-160-16,-2 2 160 0,0 0-160 0,-1 2 0 16,-2-4 0-16,1 1 0 0,-2 0 0 0,-1-2 0 15,0-3-224-15,0-2 80 16,-1-2-240-16,0-3-32 0,1-7-16 0,0 0 0 15,0 0-304-15,0 0-64 0,0 0-16 0,2-7 0 16,2-1 48-16,1 1 16 0,2-1 0 0,1-4 0 0,1 2 480 0,3-1 80 16,2 1 32-16,0-1 0 0,2 2 336 0,1 1 64 15,1 2 16-15,0 1 0 0,-1 1 464 0,0 4 112 16,-1 0 0-16,-3 0 16 0,-3 2 240 0,1 4 32 16,-2 0 16-16,-2 3 0 0,-4 4 0 0,1 0 0 15,-1 0 0-15,-3 4 0 0,-1 3-304 0,-3-1-64 0,-3 1-16 16,1 1 0-16,-2-4-464 0,-1 0-96 0,-2-2 0 0,-2-3-16 15,0 0-176-15,0-4 0 0,-1-1 0 0,1-1 0 32,0-4-1408-32,1-2-304 0,-1-2-64 0,3-2-10368 0,3-4-2064 0</inkml:trace>
  <inkml:trace contextRef="#ctx0" brushRef="#br3" timeOffset="62906.06">2772 15293 28559 0,'0'0'2544'0,"0"0"-2032"0,8 1-512 0,-1 1 0 16,2-2 1856-16,3-2 256 0,-1 1 64 0,0-3 16 16,2 2-416-16,2-5-96 0,0 1-16 0,4-2 0 0,-2-1-1456 0,1 0-208 15,1-2-208-15,2 2 32 16,1-1-208-16,1 0-32 0,0 3-16 0,-1-4 0 16,0 1-3600-16,1-2-704 0</inkml:trace>
  <inkml:trace contextRef="#ctx0" brushRef="#br3" timeOffset="63500.08">3236 14733 19583 0,'0'0'864'0,"0"0"176"0,0 0-832 0,0 0-208 0,0 0 0 0,0 0 0 16,0 0 2048-16,0 0 352 0,2 7 80 0,1 3 16 15,1 0-656-15,0 3-128 0,2-3-32 0,2 5 0 0,1 0-528 0,2 5-96 16,0 2-32-16,3 2 0 0,-1 0-256 0,0 2-48 16,-3-1-16-16,0 0 0 0,0 1-320 0,-1-2-80 15,-1 2-16-15,-1-3 0 0,0-3-288 0,-1-1 0 16,0-1 128-16,-1-1-128 0,-1-1 0 0,-2 0 0 15,0-3 128-15,-2-3-128 0,0-2 0 0,0-8 0 16,0 0 0-16,0 0 0 0,0 0-192 0,0 0 16 16,0 0 0-16,-7-4 0 0,1-2-16 0,0-4-16 15,1-1 0-15,0-2 0 0,0-3 80 0,1 0 128 16,0 1-208-16,1-1 80 0,1 2 128 0,0-1 0 16,4 2 0-16,-1 3 0 0,2 2 256 0,1-1 0 15,1 2-16-15,1 4 0 0,2 0 48 0,1 3 16 16,2 0 0-16,0 3 0 0,1-1-80 0,2 3-16 15,1 2 0-15,-1-1 0 0,0 1-208 0,3-1 0 0,-1 1 0 0,0 2 0 16,-1-2-208-16,1-1-144 0,1 1-32 0,-3-2 0 31,1 0-2976-31,-1 0-608 0,0-1-112 0</inkml:trace>
  <inkml:trace contextRef="#ctx0" brushRef="#br3" timeOffset="63671.84">3747 14954 1839 0,'0'0'160'0,"0"0"-160"0,0 0 0 0,0 0 0 16,0 0 6848-16,0 0 1328 0,0 0 272 0,0 0 48 16,0 0-5872-16,2 9-1184 0,1 0-224 0,1 2-64 0,1-1-704 15,2 2-128-15,-1-3-48 0,1 2 0 0,-2 0-272 0,3 1 0 16,0 0 0-16,-1 0 0 16,1 1-288-16,0-3-112 0,0 0-32 0,0 0 0 15,-2-3-2128-15,-6-7-448 0,8 6-64 0</inkml:trace>
  <inkml:trace contextRef="#ctx0" brushRef="#br3" timeOffset="63828.18">3911 14954 14735 0,'0'0'1312'0,"0"0"-1056"15,0 0-256-15,0 0 0 0,0 0 3648 0,0 0 688 16,0 0 128-16,1 8 16 0,-2 1-2272 0,0 2-464 16,1 0-80-16,0 4-32 0,0 2-864 0,0 1-160 15,1 0-32-15,0 2-16 0,1 1-368 0,-2-2-192 16,0 1 192-16,1-1-192 0,0 3 0 0,1-1-320 15,-1-1 32-15,2-3 16 16,0 0-2336-16,1-6-464 0,-1 1-80 0</inkml:trace>
  <inkml:trace contextRef="#ctx0" brushRef="#br3" timeOffset="64171.98">4040 14950 23199 0,'0'0'1024'0,"0"0"224"0,-4-6-992 0,0 1-256 0,-1-2 0 0,0 3 0 15,5 4 1408-15,0 0 224 0,-5 4 48 0,1 3 16 16,3 0-912-16,1 4-176 0,0 1-32 0,2 3-16 16,2 3-560-16,3 1 0 0,0-1 0 0,3 0 0 15,1 0 0-15,2-1 0 0,0-2 0 0,2-1-144 16,0-3 144-16,1-1 0 0,-2-2 0 0,2-3-128 0,-2-1 128 0,-1-3 0 16,-1 1 0-16,0-5 0 0,-3-2 560 0,-1-2 32 15,0-2 16-15,-3-1 0 0,-4-3 608 0,0-3 128 16,-2-1 32-16,-3-1 0 0,-1-1-208 0,-3 0-32 15,-2-2-16-15,-2-2 0 0,-1-3-400 0,-1-1-80 16,-1 1 0-16,1 2-16 0,0 0-384 0,1 1-80 16,-1-2-16-16,1 4 0 0,-2 1-368 0,3 2-80 15,0 1-16-15,3 3 0 16,1 1-1504-16,1 2-304 0,3 5-64 0,1-2-16 16,3 8-1472-16,0 0-288 0,0 0-64 0</inkml:trace>
  <inkml:trace contextRef="#ctx0" brushRef="#br3" timeOffset="64609.59">4339 14911 3679 0,'4'12'320'0,"2"4"-320"0,1-2 0 0,-1 3 0 15,1 0 4784-15,-1 1 880 0,1-4 176 0,-1 2 48 16,1-2-2928-16,-1 1-576 0,1-1-112 0,-1-3-32 16,1-1-976-16,-2-1-208 0,-1-1-32 0,1-2-16 15,-1 0-240-15,-4-6-32 0,0 0-16 0,0 0 0 16,0 0-16-16,0 0-16 0,0 0 0 0,-4-7 0 15,-1-5-288-15,0 1-48 0,1-2-16 0,-1-3 0 16,-2 2-208-16,2-2-128 0,0 0 160 0,1 1-160 16,1-2 0-16,1 1 0 0,-1-3 0 0,3 2 0 15,1-3-176-15,-1 3-80 0,-1 0 0 0,2 1-16 16,-1 2-240-16,2 1-32 0,0 1-16 0,3 5 0 16,3-3-208-16,-1 7-32 0,-7 3-16 0,5-7 0 15,-5 7 176-15,0 0 48 0,8 3 0 0,-2 4 0 0,-2 4 304 0,1 2 64 16,1 3 16-16,-1 0 0 0,3 7 208 0,1-1 0 15,0-1 0-15,1 0 0 0,2-2 0 0,0 1 0 16,0-3 128-16,-1-2-128 0,2 0 176 0,2-6-32 16,-1 1 0-16,0-2 0 0,1-3-144 0,0-1 0 15,0-1 0-15,-1-3 0 0,-2-3 128 0,-2-1 160 16,-1-2 32-16,0-1 0 0,-2 1 304 0,0-5 64 16,-4 2 16-16,-1-1 0 0,-4-1-64 0,-1 2 0 15,-4-4 0-15,-1 3 0 0,0-3-336 0,1 1-80 16,-3-1-16-16,1 1 0 0,-1-2-208 0,-2 1 0 15,0 1 0-15,2 2 0 16,0-4-2064-16,-2 4-304 0,1 0-64 0,1 0-13536 0</inkml:trace>
  <inkml:trace contextRef="#ctx0" brushRef="#br3" timeOffset="64750.18">4631 14800 13823 0,'8'4'1216'0,"-1"2"-960"0,1 0-256 0,3 2 0 15,0 1 3488-15,2 0 656 0,1 3 128 0,0-2 16 16,0 1-2640-16,3 0-544 0,-1 1-96 0,-1-1-32 16,0-2-688-16,-1 0-144 0,0 0-16 0,-2-1-128 15,0 0-864-15,-2-2-288 0,1 1-48 0,-2-2-12352 16</inkml:trace>
  <inkml:trace contextRef="#ctx0" brushRef="#br3" timeOffset="64937.75">4937 14776 23039 0,'0'0'2048'0,"-5"5"-1648"15,0 1-400-15,0 2 0 0,-1 1 3072 0,0 3 544 16,-2-2 96-16,0 2 32 0,0 0-1856 0,1 1-368 16,-1 1-80-16,0 1-16 0,0-1-1008 0,2 2-208 15,-1 1-32-15,0-4-16 16,4 0-608-16,0 0-112 0,0-2-16 0,5 1-16 15,-1-1-2368-15,2-2-480 0,0-3-80 0</inkml:trace>
  <inkml:trace contextRef="#ctx0" brushRef="#br3" timeOffset="65109.58">5036 14787 19343 0,'0'0'1728'16,"0"0"-1392"-16,0 0-336 0,0 0 0 0,3 8 3088 0,1 1 560 0,0 3 96 0,0-2 32 15,0 2-1984-15,1 3-400 0,0-2-80 0,1 1-16 16,2 2-1040-16,1-3-256 0,1 0 0 0,-1 0 0 16,0-2-2144-16,0 0-432 0,-1-3-96 0</inkml:trace>
  <inkml:trace contextRef="#ctx0" brushRef="#br3" timeOffset="65265.81">5234 14725 32255 0,'0'0'1424'0,"0"0"304"0,0 0-1392 0,6 9-336 16,-4 3 0-16,2 1 0 0,-1 2 1568 0,1 5 240 16,1 3 48-16,0 6 16 0,2 4-400 0,-2 1-96 15,-1 1-16-15,0 1 0 0,1-1-720 0,0 1-160 16,2-2-32-16,-3-2 0 16,-1-3-1328-16,1 1-272 0,0-3-48 0</inkml:trace>
  <inkml:trace contextRef="#ctx0" brushRef="#br3" timeOffset="65812.97">5723 14584 16575 0,'0'0'1472'0,"0"0"-1168"16,-2-5-304-16,2 5 0 0,0 0 2688 0,0 0 464 0,0 0 112 0,0 0 0 15,0 0-1616-15,1 11-336 0,2 3-64 0,1 4-16 16,-1 0-512-16,4 5-96 0,1 1-32 0,0-2 0 16,2 3-400-16,-1 1-64 0,-1 1-128 0,0 2 176 15,0-3-176-15,-1 1 0 0,0 0 0 0,-1-3 0 31,2-3-1600-31,0-4-336 0,-1 0-80 0,-2-5-7216 0,-1-2-1456 0</inkml:trace>
  <inkml:trace contextRef="#ctx0" brushRef="#br3" timeOffset="66141.05">5935 14783 19807 0,'3'-10'880'0,"-3"10"176"0,4-9-848 0,-1 2-208 0,2 2 0 0,0-1 0 0,-2-3 1856 15,0 2 336-15,-1-1 64 0,1 3 16 0,-3 5-528 0,0 0-96 16,0 0-32-16,0 0 0 0,0 0-624 0,0 0-128 15,0 0-32-15,-5 5 0 0,-1-1-368 0,1 3-80 16,0 3 0-16,-2-1-16 0,1 0-240 0,-1 3-128 16,2 1 128-16,-1 0-128 0,-2 1 0 0,1-1 0 15,1 0 0-15,-1 1 0 0,1-1 0 0,1 0 0 16,3-2 0-16,1 1-128 0,0-4 128 0,1 0-192 16,0-8 192-16,4 8-192 0,2-2 64 0,1-2 0 15,0 0 0-15,1 0 0 0,0-2-32 0,1 0 0 16,0-1 0-16,2-1 0 0,0-1 160 0,0-1 0 15,-1 0-144-15,3-2 144 0,2 0 0 0,0 0 0 16,0-2-144-16,-1-2 144 0,-1 1 0 0,0 1 0 16,-1-2 0-16,1 0 0 0,-1 2-384 0,-2-4 16 15,-1 1 16-15,0 0 0 16,-1 0-2816-16,0 0-560 0</inkml:trace>
  <inkml:trace contextRef="#ctx0" brushRef="#br3" timeOffset="66500.3">6197 14843 9215 0,'0'0'816'0,"0"0"-656"0,5 6-160 0,1 0 0 15,1 1 4000-15,1-2 768 0,-1-4 160 0,3-1 16 16,1-2-3168-16,1-1-640 0,1-1-128 0,0-1-32 0,-2-2-592 0,-1-1-128 15,0 2-32-15,0-2 0 0,-4-1-32 0,-1 3-16 16,-1-1 0-16,-4 7 0 0,1-7 144 0,-1 7 16 16,0-7 16-16,-1 0 0 0,-3 1 256 0,-1 0 48 15,-3 2 16-15,0-1 0 0,1 3 16 0,-1 0 0 16,0 1 0-16,0 1 0 0,-1 0-112 0,1 1 0 16,0 1-16-16,2 0 0 0,6-2-272 0,-4 5-48 15,0 2-16-15,1 0 0 0,3-1 0 0,0 3 0 16,2 3 0-16,0 1 0 0,4 0-224 0,1 1 0 15,2 1 0-15,2-1 0 0,-1-1 0 0,2 0-128 16,0 0 128-16,1-1 0 16,4 0-1408-16,-2-2-192 0,0-2-16 0,-1-2-9712 15,0 1-1920-15</inkml:trace>
  <inkml:trace contextRef="#ctx0" brushRef="#br3" timeOffset="66687.78">6446 14581 10127 0,'0'0'448'0,"0"0"96"0,0 0-544 0,0 0 0 0,0 0 0 0,0 0 0 15,0 0 4928-15,0 0 896 0,0 0 160 0,6 11 32 16,2 1-4224-16,1 2-832 0,1 3-192 0,4 2-16 16,0 2-576-16,1 1-176 0,4 1 0 0,-2 0 0 15,-3-2 0-15,2 2 0 0,-1 1 0 0,0-1 0 16,-1 2-320-16,-1-1-192 0,-3-2-16 0,1-1-9392 15,-1-2-1888-15</inkml:trace>
  <inkml:trace contextRef="#ctx0" brushRef="#br3" timeOffset="67111.31">6529 14790 17503 0,'0'0'1552'0,"0"0"-1232"16,0 0-320-16,0 0 0 0,0 0 2080 0,0 0 352 15,0 0 80-15,8-3 16 0,-3-3-1696 0,2 2-320 16,0 0-80-16,3 1-16 0,-1 1-208 0,1 0-32 16,-1 2-16-16,0 0 0 15,-2 2 16-15,-1 0 0 0,1 4 0 0,-1 0 0 0,1 1 176 0,-1 0 32 0,0 1 16 0,0 1 0 16,1 1-80-16,1 1-32 0,2 2 0 0,-1-1 0 16,0-2-288-16,0 1 0 0,0-2-208 0,3 0 80 15,0 0 128-15,1-1 0 0,-1-3 0 0,1 1 0 16,-2-4 0-16,4 2 0 0,-2-4 0 0,-1 0 0 15,-2 0 0-15,-1-3 0 0,-2 0 0 0,0-4 0 16,-1 1 512-16,-2-1 16 0,-3-1 16 0,0 0 0 16,-2 1 224-16,-2-4 64 0,-1 1 0 0,-1 1 0 15,-3-3-144-15,-1 1-32 0,-1 1 0 0,-1 1 0 16,0 2-272-16,-2 1-48 0,-3-2-16 0,0 0 0 16,2 0-160-16,-2 2-32 0,1 1-128 0,2 1 192 0,1 0-192 15,3 0-288-15,1-1 64 0,1 2 16 16,1 3-656-16,6 0-128 0,0 0-32 0,0 0 0 15,0 0-2624-15,0 0-512 0,0 0-128 16,10-9-7376-16</inkml:trace>
  <inkml:trace contextRef="#ctx0" brushRef="#br3" timeOffset="67564.5">6906 14720 6447 0,'10'11'272'0,"-3"-3"80"0,2 3-352 0,1 0 0 16,-1 1 0-16,2 1 0 0,-1 1 5264 0,1 2 992 15,-5 0 192-15,1-1 32 0,-2 2-4000 0,1-1-816 16,0-3-144-16,-1-1-48 0,-1-2-640 0,-2 1-144 15,1-5-32-15,-3-6 0 0,0 0-288 0,0 0-64 16,0 0-16-16,0 0 0 0,0 0-96 0,0 0 0 16,-4-9-16-16,2-1 0 0,-2-4-176 0,-2 0 0 0,0-2 0 0,-1 1 0 15,-2-2 0-15,1 3-176 0,1-2 16 0,0 3 0 16,3 0 160-16,2 0-192 0,0 1 192 0,1 2-192 16,0 1 192-16,1 2-192 0,0 7 192 0,5-4-192 15,1 1 192-15,-6 3-128 0,8 2 128 0,1 0-128 16,-1 2 128-16,1 3 0 0,2 2 0 0,-1 1-128 15,-1-1 128-15,3 2 0 0,0 1 160 0,2-1-160 16,2 0 128-16,-1 1-128 0,0-3 0 0,-2 0 0 16,-2 0 128-16,2-3-128 0,1 0 0 0,-1-1 144 15,1-1-144-15,-1 0 128 0,0-3-128 0,-3 0 128 16,1-1-128-16,-1-1 192 0,1-2-192 0,-2-1 192 16,0-1-192-16,-1 0 0 0,-2-1 0 0,1-1 0 15,-3-3 0-15,1 0 0 0,-2 1-192 0,-2-1 192 0,-2-2-352 16,-1 0 48-16,0-1 16 0,-2 2 0 0,-1-1 128 0,-2 2 32 15,-1-4 0-15,0 4 0 0,-1 1 128 0,0 1 0 16,0 3 0-16,1 2 0 0,2 3 144 0,6 0 64 16,-6 5 16-16,3 2 0 0,0 1 256 0,2 1 48 15,3 1 16-15,2 2 0 0,0 0 240 0,3 1 48 16,0 0 16-16,4 1 0 0,-1 1-400 0,2-2-64 16,1-2-32-16,0-2 0 0,1-1-224 0,3-1-128 15,3-2 128-15,2-4-128 16,0 1-736-16,3-5-224 0,2-1-32 0,-2-2-17664 0</inkml:trace>
  <inkml:trace contextRef="#ctx0" brushRef="#br3" timeOffset="68112.72">8044 14693 14735 0,'0'0'1312'0,"-5"0"-1056"16,0 3-256-16,-2 1 0 0,-1 0 3088 0,2 1 560 15,0 0 128-15,4 2 0 0,1 2-2240 0,2-1-464 16,0 2-96-16,3 1-16 0,1-2-592 0,0 3-128 0,2-3-32 0,1 1 0 16,1 1-208-16,1-2 0 15,1 0 0-15,-1-1 0 0,-1-3 0 0,0 0 0 0,-1-2 0 0,0-2 0 16,0-1 256-16,-8 0 16 0,0 0 0 0,6-4 0 16,-6 4 112-16,4-5 0 0,-4 5 16 0,0 0 0 15,2-7-96-15,-4 1-32 0,0 1 0 0,-2-2 0 31,-1 1-144-31,-2-1-128 0,1 3 192 0,-1 0-192 0,-1-2 0 0,0-2-256 0,1 0 32 0,-1-1 0 32,0 0-560-32,1 1-112 0,1 0-32 0,1 0 0 15,2 0-2016-15,2 1-384 0,1-1-96 0</inkml:trace>
  <inkml:trace contextRef="#ctx0" brushRef="#br3" timeOffset="68362.85">8245 14746 13823 0,'4'9'1216'0,"1"2"-960"15,1-3-256-15,1 4 0 0,-2-2 2752 0,0 4 496 16,1-5 96-16,-4 1 32 0,1-3-1008 0,-3-7-208 16,0 0-48-16,0 0 0 0,4 7-640 0,-4-7-128 15,0 0-16-15,0 0-16 0,0 0-288 0,0-7-64 16,-2-3-16-16,1 0 0 0,0-2-432 0,-2-1-64 16,-1-1-32-16,0-2 0 0,-1 1-176 0,0-1-48 15,0-4 0-15,-1 3 0 0,1 1-192 0,1-1 128 16,0 1-128-16,3 2 0 15,0 1-256-15,1 0-128 0,2 2-48 0,4 2 0 16,0 2-2272-16,3 1-464 0,3-1-96 0,1 4-12352 0</inkml:trace>
  <inkml:trace contextRef="#ctx0" brushRef="#br3" timeOffset="68737.7">8794 14669 4607 0,'0'0'192'0,"7"2"64"0,1 1-256 0,0 0 0 0,0 0 0 0,-8-3 0 15,9 2 3840-15,-9-2 736 0,0 0 144 0,0 0 16 16,0 0-2160-16,0 0-432 0,0 0-96 0,0 0 0 16,0 6-592-16,-1 1-112 0,-2-1-32 0,0 1 0 15,0-1-592-15,-1 1-112 0,0-1-32 0,0 4 0 16,-3-4-288-16,3 2-64 0,0 0-16 0,2 1 0 0,-1 3-16 0,3-3-16 16,-1 1 0-16,1 2 0 0,0 0-176 0,1-3 0 15,2 0 0-15,-1 0 0 0,1 0 0 0,1-4 0 16,-4-5 0-16,7 5 0 0,-1-1-128 0,2-2-16 15,0-4 0-15,0 0 0 0,-1-2-48 0,1-1-16 16,-1-3 0-16,-1 0 0 0,1-4 208 0,-1 2-192 16,-1 2 192-16,1-4-192 0,-2 2 192 0,-1-1 0 15,0 1 0-15,0-2 0 0,-1 3 0 0,1 0 0 16,0 3 0-16,-1-4 0 0,-2 4 176 0,0 6-32 16,0 0 0-16,0 0 0 0,0 0 288 0,0 0 48 15,0 0 16-15,0 0 0 0,0 0-176 0,-1 9-16 16,0 1-16-16,2 1 0 0,1-2-288 0,1 1 0 15,0 2 0-15,1 0 0 0,1 0-128 0,0-2-96 16,2 0-16-16,0 1 0 16,1-2-2112-16,1-1-416 0,-1-3-96 0,1-1-11200 0</inkml:trace>
  <inkml:trace contextRef="#ctx0" brushRef="#br3" timeOffset="68925.2">9033 14340 14735 0,'0'0'1312'0,"0"0"-1056"0,-6 3-256 0,-1 2 0 16,6 3 3168-16,0 2 576 0,0 3 112 0,-1 3 32 15,1 2-2240-15,1 3-448 0,1 1-96 0,3 2-16 16,1 0-576-16,3 1-128 0,-1 1-32 0,0-1 0 16,1 2-608-16,3-4-128 0,-3-1-32 15,2-3 0-15,2 0-2384 0,2-2-464 0,-1-4-112 0</inkml:trace>
  <inkml:trace contextRef="#ctx0" brushRef="#br3" timeOffset="69206.4">9236 14644 16575 0,'0'0'1472'0,"-3"6"-1168"16,0 1-304-16,1 2 0 0,0 2 2880 0,2 2 528 15,2 1 112-15,0 3 0 0,4 0-2224 0,0 2-448 16,1 1-80-16,3-1-32 0,2 1-480 0,-2-4-112 15,1-1-16-15,-1-2 0 0,0-4 16 0,-2-1 0 16,1-2 0-16,-9-6 0 0,0 0 304 0,0 0 48 16,8-4 16-16,-1-4 0 0,-5-3 320 0,1-2 80 0,-3-2 16 0,-1-1 0 15,-2-4-288-15,-2 4-48 0,1-5-16 0,-1 0 0 16,-2-3-320-16,1 1-64 0,-2-1 0 0,-1 2-16 16,0 0-352-16,-2 0-64 0,1-2-16 0,-2 0 0 31,2-1-2688-31,2 1-528 0,-3 2-112 0</inkml:trace>
  <inkml:trace contextRef="#ctx0" brushRef="#br3" timeOffset="69503.36">9380 14627 11967 0,'5'4'1072'0,"2"2"-864"0,-1 4-208 0,4 0 0 0,0-4 3424 0,0 2 640 15,1-2 128-15,-2-3 32 0,0 0-2448 0,-1-2-496 16,0-1-80-16,1-1-32 0,1-2-400 0,-1 0-96 15,-1-3-16-15,0 1 0 0,-1-3-320 0,-2 0-64 16,0 1-16-16,-1-2 0 0,-1-3 16 0,-2 1 0 16,-1 1 0-16,0-1 0 0,-4 2 48 0,-1 0 0 15,-2 0 0-15,-1 1 0 0,3 2 192 0,-1 1 32 16,-1 2 16-16,1-1 0 0,-1 3 32 0,1 3 16 16,-1 2 0-16,2 4 0 0,1 1-160 0,0 3-16 15,4 4-16-15,0 2 0 0,0 1-32 0,3 1 0 16,1-1 0-16,1 1 0 0,1 0-240 0,2-3-144 15,1-3 160-15,2-1-160 0,2 0 0 0,-2 0 0 16,3 0 0-16,0-4-160 16,0 0-400-16,3-2-80 0,0-2 0 0,-1-4-16 15,-1-1-2640-15,0-4-528 0,-1-2-96 0</inkml:trace>
  <inkml:trace contextRef="#ctx0" brushRef="#br3" timeOffset="69862.92">9719 14244 9215 0,'0'0'816'0,"0"0"-656"0,-4 6-160 0,2 3 0 0,0 4 5376 0,2 0 1056 0,3 4 208 0,0 3 32 15,1 1-4928-15,-1 2-976 0,1 1-208 0,2-1-48 16,0-1 384-16,1 1 64 0,-1-1 0 0,2 2 16 16,0-5-288-16,1-1-64 0,0-1-16 0,0-3 0 0,-1-2-416 0,2-2-192 15,-2-2 160-15,1 0-160 0,0-1 0 16,1-4 128-16,-3 0-128 0,-7-3 0 0,0 0 320 0,0 0 0 15,8-3 16-15,-1 0 0 0,-1-5-560 0,-1 1-112 16,1-1-32-16,-2-1 0 0,-2-1 368 0,1-1 0 16,-3 1 0-16,1 0 0 0,0 0 224 0,1-1 112 15,-1 0 32-15,0 3 0 0,-1-1-528 0,2 3-96 16,-2 6-32-16,0 0 0 0,0 0 288 0,0 0 0 16,0 0 0-16,6 4 0 0,-6-4 144 0,8 11 144 15,-1 1 32-15,-1 3 0 0,2 1-320 0,-2 0 0 16,1 1 128-16,1-1-128 0,0-2 0 0,-1-1 0 15,1-1 0-15,1 0 0 16,0-2-384-16,2-4-64 0,-1 0-32 0,1-2 0 16,-2-2-1824-16,0 0-384 0,0-1-64 0,0-2 0 15,0-2-928-15,-1 0-176 0,-1-1-48 0,-2 0-5888 0</inkml:trace>
  <inkml:trace contextRef="#ctx0" brushRef="#br3" timeOffset="70175.35">10126 14562 1839 0,'0'0'160'0,"0"0"-160"0,0 0 0 0,0-5 0 15,-1-2 4864-15,1 7 960 0,0 0 176 0,0 0 32 16,0 0-3200-16,0 0-640 0,0 0-128 0,0 0-16 15,0 0-544-15,0 0-96 0,1 8-32 0,2 0 0 16,-1 1-608-16,2 0-112 0,0-1-16 0,3 0-16 16,-2-1-464-16,1 0-160 0,2-1 0 0,0-3 144 15,-2 1-400-15,4-1-64 0,-3-2-32 0,1 0 0 16,1-2-688-16,0 0-144 0,-1-2-32 0,1-1 0 16,-3-1-208-16,-1 1-48 0,-1-5-16 0,0 0 0 15,0 0 672-15,-1-1 144 0,1 4 32 0,-1-2 0 0,0 0 640 0,-2 2 0 16,0 1 128-16,-1 5 0 0,0 0 960 0,0 0 192 15,0 0 32-15,0 0 16 0,0 0 32 0,-2 9 16 16,-1 4 0-16,0 1 0 0,1 3-464 0,-1 1-80 16,2 3-32-16,0 0 0 0,-2 0-464 0,2-2-80 15,1 1-32-15,0 0 0 0,1 0-224 0,2 0 0 16,0-2-144-16,1-1 144 16,0-1-1456-16,0-2-192 0,1-3-32 0,1-4-8720 15,0 0-1744-15</inkml:trace>
  <inkml:trace contextRef="#ctx0" brushRef="#br3" timeOffset="70472.14">10428 14433 10127 0,'0'0'896'0,"-3"-5"-704"0,3 5-192 0,0 0 0 16,0 0 5120-16,0 0 976 0,0 0 208 0,-8 5 32 16,0 3-4704-16,3 2-944 0,-1 2-192 0,4 3-48 15,1 5-80-15,1-1-32 0,1 1 0 0,3 0 0 16,-2 0 64-16,2-1 16 0,4-1 0 0,0-4 0 15,1-1 224-15,1-1 64 0,2-2 0 0,0-2 0 16,0-2 32-16,-1-4 16 0,2-2 0 0,-1-1 0 16,-1-6-240-16,-2-1-64 0,0-2 0 0,-1-3 0 15,-3-4 272-15,-1-1 48 0,-2-3 16 0,0-1 0 16,-2-3-608-16,-2-1-176 0,-3-3 0 0,0 2 0 16,-2-3 0-16,0 3 0 0,-2-1 0 0,-2 3 0 15,-2 1-144-15,0 0-112 0,0 1 0 0,1 2-16 16,1 4-2288-16,0 0-464 0,2 3-96 0,1 3-14224 15</inkml:trace>
  <inkml:trace contextRef="#ctx0" brushRef="#br3" timeOffset="70769.07">10642 14481 34271 0,'0'0'1520'0,"8"8"304"0,2 1-1456 0,2-3-368 16,0 1 0-16,1-4 0 0,-1-1 1024 0,2-1 144 15,0-2 32-15,1 0 0 0,-1-3-384 0,-1-5-80 16,-1 0-16-16,-2 0 0 0,-1-1-352 0,-1 1-80 16,-1-1-16-16,-2 1 0 0,-1-3-272 0,0 3 160 0,-3-3-160 0,-2 3 128 15,-2 0-128-15,-1 2 160 0,-1 1-160 0,0 1 160 16,0 3-160-16,-3 2 0 0,-1 2 0 0,0 4 0 16,-2 3 0-16,1 3 0 0,-1 0 128 0,2 3-128 15,3 4 544-15,0 0 32 0,3 3 0 0,0-2 0 16,2 0 112-16,3-1 16 0,5 2 16 0,1-4 0 15,2 2-208-15,2-3-32 0,1-2-16 0,2-1 0 16,5-3-192-16,2-1-32 0,3-5-16 0,2-3 0 16,3-5-224-16,4-3 0 0,3-3 0 0,7-3 0 15,7-4-2176-15,4-5-368 16</inkml:trace>
  <inkml:trace contextRef="#ctx0" brushRef="#br3" timeOffset="90729.26">11847 17611 10127 0,'1'11'896'0,"3"2"-704"16,3 4-192-16,-1-2 0 0,1 2 2400 0,0 0 448 15,3-1 96-15,-1-1 0 0,0 2-1808 0,0-2-368 16,0 0-80-16,-1 0-16 0,0-2-224 0,0-2-64 16,-2 0 0-16,-1-2 0 0,-1-2-80 0,0-2-32 15,-4-5 0-15,0 0 0 0,0 0-80 0,0 0 0 16,0 0-16-16,-2-7 0 0,-2-1-176 0,-3-5 0 16,-1-2 0-16,0-3 0 0,1-2 0 0,-1 0 0 15,-1-3 0-15,0 1-176 0,-1-3 176 0,1 0 0 16,0-1 0-16,3 1 0 0,-2-3 0 0,1 3 256 0,1 1-64 15,1 2-16-15,1 1 512 0,4 2 96 0,0 1 32 0,0 3 0 16,1 1-144-16,2 2-32 0,-1 2 0 0,2 3 0 16,-4 7-64-16,0 0-32 0,8-1 0 0,1 5 0 15,-2 4-16-15,0 2 0 0,1 2 0 0,-1 2 0 16,-1 2-352-16,1-1-176 0,1 2 160 0,-2 0-160 16,-1 0 0-16,-1 0 0 0,0-1-208 0,-1-2 64 15,-1-1-96-15,1 0-16 0,-2-4 0 0,1 1 0 31,-2-1-320-31,0-3-80 0,0-6-16 0,0 0 0 0,0 0-112 16,0 0-32-16,0 0 0 0,0 0 0 0,-4-5 48 0,2-1 0 16,2-1 0-16,2-1 0 0,0 0 512 0,2 1 128 0,1-1 128 0,2 0-208 15,-1 1 432-15,2 1 96 0,-1-1 0 0,1 2 16 0,-1 2 544 0,3 2 96 16,-1 1 32-16,-2 1 0 0,1 1 144 0,-1 2 16 16,-2 1 16-16,-1 1 0 0,0 2-16 0,-2 0 0 15,1 0 0-15,-2 2 0 0,-2-2-480 0,0 3-112 16,-1 0 0-16,1 2-16 0,-1-4-560 0,-1 3 0 15,0-1 0-15,1 0 0 16,-1-1-640-16,1-1-256 0,-1-2-32 0,3-7-10784 16,0 0-2144-16</inkml:trace>
  <inkml:trace contextRef="#ctx0" brushRef="#br3" timeOffset="90869.87">12140 17496 11967 0,'0'0'1072'0,"0"0"-864"0,0 0-208 0,0 0 0 15,5-2 5040-15,1-3 960 0,0-1 192 0,2 1 32 16,1 1-4592-16,3-4-928 0,-2 2-176 0,2-1-32 31,0 1-1424-31,1 1-288 0,1 2-48 0,-1 2-13520 0</inkml:trace>
  <inkml:trace contextRef="#ctx0" brushRef="#br3" timeOffset="91166.72">12413 17207 27007 0,'0'0'1200'0,"0"0"240"0,0 0-1152 0,-7 1-288 0,-2 3 0 0,0 0 0 15,1 3 1520-15,0 1 240 0,0 1 48 0,1 2 16 0,0 2-912 16,5 2-176-16,0 0-32 0,4 2-16 0,0 2-480 0,3-1-80 16,3 0-128-16,1 0 176 0,2-1-176 0,0-4 0 15,2 0 0-15,3-1 0 0,2-4 0 0,1-2 0 16,0-2 0-16,-2-1 0 0,-1-3-240 0,-2-1 80 15,-1-3 16-15,-2 0 0 0,-1-3 144 0,-1-3 0 16,-2-1-144-16,-2 1 144 0,-3-2 0 0,0-1 208 16,-4-1-16-16,0 1-16 0,-3-1 240 0,-2 1 48 15,-1 1 16-15,-1 0 0 0,-1-1 16 0,-2 3 0 16,-1-1 0-16,0 2 0 0,1 0-704 0,2 0-144 16,-1 2-32-16,1-2 0 15,1 3-2192-15,1 0-448 0,1 1-96 0</inkml:trace>
  <inkml:trace contextRef="#ctx0" brushRef="#br3" timeOffset="91338.58">12585 17075 23951 0,'0'0'2128'0,"0"0"-1696"0,0 0-432 0,0 0 0 16,5 8 2800-16,0 1 464 0,-1 0 112 0,1 2 16 15,2 1-1648-15,1 1-320 0,0 1-64 0,-1 0-16 16,2 2-848-16,1 2-176 0,0-2-48 0,0 2 0 15,1 0-272-15,-2 2 0 0,1 1-128 0,1-2 128 16,1 1-2176-16,-3-2-320 0,-1-1-80 0,-1-3-13360 16</inkml:trace>
  <inkml:trace contextRef="#ctx0" brushRef="#br3" timeOffset="91526.12">12724 17047 27695 0,'0'0'1216'0,"0"0"272"0,0 0-1184 0,8 6-304 16,-1 1 0-16,0-2 0 0,3 3 1152 0,-1 2 160 16,0-2 32-16,1 4 16 0,2-1-464 0,1 3-112 15,1 0-16-15,1 2 0 0,0 2-544 0,1-1-224 16,2 2 176-16,-2 1-176 0,-3-1-160 0,1 1-128 16,-1 1-32-16,-2-4 0 15,0 0-2880-15,0-2-592 0</inkml:trace>
  <inkml:trace contextRef="#ctx0" brushRef="#br3" timeOffset="91729.42">12748 17332 34671 0,'-15'3'1536'0,"15"-3"320"0,-5 1-1488 0,5-1-368 0,0 0 0 0,0 0 0 15,-5 0 1888-15,5 0 304 0,0 0 64 0,0 0 16 16,0 0-864-16,4-6-192 0,2-1-16 0,1 2-16 15,2 0-704-15,1-1-144 0,1 1-16 0,1 0-16 16,2 1-304-16,2 0 0 0,2 0 0 0,3-2 0 16,-2 1-2848-1,1 1-480-15</inkml:trace>
  <inkml:trace contextRef="#ctx0" brushRef="#br0" timeOffset="115941.14">8384 17194 17503 0,'0'0'1552'0,"0"0"-1232"0,0 0-320 0,0 0 0 15,0 0 1696-15,0 0 288 0,21-7 48 0,-21 7 16 16,4-6-544-16,1-2-96 0,0 0-32 0,3-1 0 16,3-1-624-16,2-1-128 0,-2 2-32 0,1-3 0 15,1 2-176-15,-4 2-32 0,0-1-16 0,1-1 0 16,0-1 32-16,0 1 16 0,0 1 0 0,0-2 0 16,-2 2-48-16,1 0-16 0,-1 2 0 0,-2 2 0 15,-6 5 48-15,0 0 16 0,0 0 0 0,0 0 0 16,0 0 32-16,0 0 16 0,0 11 0 0,-1-1 0 15,-2 4-224-15,-2 5-48 0,0-1-16 0,0 4 0 0,-3 2-176 0,0 0 128 16,-1 4-128-16,1-5 128 0,0 1-128 16,2-2 0-16,1-3-192 0,1 2 192 0,0-5 0 15,1 0 0-15,1-3 0 0,0-2 0 0,4 0 0 0,1-5 0 16,-3-6 0-16,0 0 0 0,10 2-176 16,0-2 176-16,0-2-128 0,1-4 128 0,1-1-208 0,-1-1 32 15,1-1 16-15,0 0 0 0,-2-1 160 0,-1 1 0 16,0 1 0-16,1-3-128 0,-4 2 128 0,1 1 0 15,-2 2 0-15,-1 1 0 0,-4 5 0 0,0 0 0 16,0 0 0-16,0 0 0 0,0 0 192 0,0 11-16 16,-3 4-16-16,1-1 0 0,-2 3 0 0,-2 3 0 15,1 2 0-15,0-3 0 0,-2 2-160 0,2 0 128 16,0 0-128-16,0-3 128 0,0-2-128 0,-1-1 0 16,1 1 0-16,3-3 0 0,0-1 0 0,2-3 0 0,0-9 0 15,4 6 0-15,3 0 0 0,-7-6 0 0,9 2-192 0,1-4 192 16,-1-4-432-16,-1 0 48 0,3-3 0 15,-2 0 0-15,0-2 176 0,1 2 32 0,-2 1 16 0,0-1 0 16,-3 1 160-16,0 3 0 0,-5 5 0 0,6-4 0 16,-6 4 0-16,0 0 0 0,0 0 0 0,0 0 0 15,1 8 256-15,-1 4 0 0,-3 2-16 0,-1 3 0 16,0 4 0-16,-1 1 0 0,0 2 0 0,0 2 0 16,-3-2-32-16,2 1 0 0,-1 1 0 0,2 0 0 15,0-5-16-15,1 1 0 0,1-5 0 0,2 0 0 16,1-1-192-16,1-3 144 0,2-3-144 0,2-2 128 15,-5-8-128-15,9 3-176 0,0-3 48 0,2-3 0 16,0-1-272-16,1-2-48 0,1-2-16 0,0-1 0 16,-1-4 128-16,-2 0 16 0,-2 0 16 0,-1 2 0 0,-2 2 304 0,-1 3 0 15,0-1-128-15,-4 7 128 0,0 0 0 0,0 0 0 16,0 0 0-16,0 0 0 0,0 0 304 0,0 0-48 16,-4 9 0-16,0 3 0 0,-1 1 64 0,-2 3 0 15,1 2 0-15,-1 1 0 0,-1 5-160 0,2-4-32 16,0 0 0-16,1 1 0 0,1-1-128 0,2-1 128 15,0 0-128-15,2-2 128 0,0-3-128 0,2 0 0 16,2-2 0-16,1-4 0 0,1-2 0 0,2 0-192 16,1-6 32-16,0 0 16 15,1-4-304-15,-1 1-48 0,0-4-16 0,0 1 0 0,0-4 224 0,0 0 32 16,-1 0 16-16,-1 3 0 0,-1-2 240 0,-1 3 0 16,-5 6 0-16,0 0-144 0,0 0 144 0,0 0 0 15,0 0 0-15,0 0 0 0,-2 10 272 0,-2 5-16 0,-1 2 0 0,-2 1 0 16,-1 3 112-16,2 1 16 0,-2 0 0 0,1 0 0 15,1 2-64-15,1-2 0 0,1-1 0 0,0-3 0 16,1 0-192-16,2-1-128 0,2-4 160 0,0-1-160 16,2 0 0-16,1-6 128 0,1 1-128 0,2-3 0 15,1-1-144-15,1-3-80 0,1-2-16 0,1-2 0 16,-2 0-48-16,-1-1-16 0,-2 0 0 0,2-2 0 16,0 1 304-16,-2-1 0 0,-1 2 0 0,1 0 0 15,-6 5 0-15,0 0 0 0,1-7 0 0,-1 7 0 16,0 0 160-16,0 0-16 0,0 0 0 0,-4 9 0 15,-1 3 160-15,-2 1 16 0,-1 0 16 0,2 1 0 16,-1 2 16-16,2 0 0 0,0 1 0 0,0-3 0 0,1 2-160 0,3-2-16 16,-1-1-16-16,4-1 0 0,-1-2-160 0,1 1 0 15,2-4 0-15,3 0 0 0,1-2 0 0,0-4 0 16,1-1 0-16,1-1 0 0,1-5-208 0,-1-1-32 16,0-2 0-16,1 1 0 0,1-2 16 0,-2 1 0 15,-1-1 0-15,0 3 0 0,-2 1 224 0,-1 1-192 16,-1 0 192-16,-5 5-192 0,0 0 192 0,0 0 0 15,0 0 0-15,0 0 0 0,-1 6 0 0,0 4 0 16,-2-1 0-16,-2 2 160 0,1 3 48 0,2 0 16 16,-1 0 0-16,2 1 0 0,-1 0 32 0,2 2 0 15,2-1 0-15,2 2 0 0,-2 2-256 0,3-1 144 0,3 1-144 16,1 1 128-16,2-3-128 0,0-1 0 0,1 0 0 0,3-2 0 16,-1 0 0-16,2-2 0 0,0-3 0 0,1 1 0 15,0-2-320-15,2-3 0 0,0-1 0 0,2-2-12352 16,3-2-2480-16</inkml:trace>
  <inkml:trace contextRef="#ctx0" brushRef="#br0" timeOffset="118967.89">7161 15806 13823 0,'0'0'1216'0,"0"0"-960"16,0 0-256-16,0 0 0 0,0 0 2928 0,-2 9 528 15,2-9 128-15,2 13 0 0,4 0-2112 0,3 4-416 16,1 2-96-16,3 2 0 0,1 1-336 0,2 0-64 0,0 2-16 0,-1-1 0 15,1 0-288-15,-3-5-48 0,-2 1-16 0,0 1 0 16,2-6-192-16,-1 3 176 0,-2 1-176 0,0-3 160 16,-3 0-160-16,1 1 160 0,-3-2-160 0,-1-1 160 15,-1-1-160-15,-2 0 0 0,1-6 0 0,-2-6 0 32,0 0-336-32,-6 7-112 0,1-6 0 0,-1-2-16 15,-2-4-368-15,0-3-64 0,0-3 0 0,2-2-16 16,-1 0-208-16,2-4-32 0,1 2-16 0,0-1 0 15,0 1 400-15,3 0 64 0,1 2 32 0,2 1 0 0,4-1 864 0,1 0 192 0,3 3 16 0,3 1 16 16,-2 0 400-16,4 1 80 0,0 1 0 0,1 2 16 16,1 1 160-16,0 3 16 0,-1 1 16 0,-1 1 0 15,0 2 144-15,-4 1 32 0,0 0 0 0,-3 1 0 16,-1 1-80-16,-3 1-16 0,-1 2 0 0,-2 1 0 0,-1 1-352 16,-2 2-64-16,-2 1 0 0,-3 2-16 0,-2 0-448 0,-1-1-96 15,-1 1-16-15,-2-1 0 0,-1 2-192 0,-1-4 0 16,1-3 0-16,1-1 0 0,1-1-208 0,1-2-144 15,-1-2-32-15,1-1 0 16,2-3-2176-16,1-3-432 0,2-2-80 0</inkml:trace>
  <inkml:trace contextRef="#ctx0" brushRef="#br0" timeOffset="119233.67">7560 16035 23839 0,'0'0'1056'0,"7"9"224"0,1 3-1024 0,-1 1-256 0,1-3 0 0,1 2 0 15,0 0 1312-15,1 0 224 0,0-1 32 0,-1 0 16 16,-1-2-368-16,-1 0-64 0,-1-1 0 0,-1-2-16 16,-5-6-304-16,0 0-48 0,0 0-16 0,0 0 0 15,0 0 64-15,0 0 16 0,0 0 0 0,0 0 0 16,-2-6-192-16,-2-2-32 0,-1-1-16 0,-1-2 0 16,0-2-352-16,-2 0-64 0,0-1 0 0,2-2-16 15,0 1-176-15,2-1 0 0,2 0 0 0,-1-1 0 16,2 2-192-16,1-1-64 0,0 2 0 0,1 1-16 31,2 2-608-31,2 0-112 0,2 0-32 0,-1 3 0 16,1 2-1792-16,0-1-384 0,1 2-64 0</inkml:trace>
  <inkml:trace contextRef="#ctx0" brushRef="#br0" timeOffset="119499.27">7796 15942 11967 0,'0'0'1072'0,"5"8"-864"0,-2-1-208 0,1 1 0 0,1-2 2960 0,0 1 560 16,2-2 96-16,1-1 32 0,0-2-1488 0,2 0-304 15,2-1-48-15,1-2-16 0,-3-1-624 0,1-3-128 16,-2 1-16-16,-1-1-16 0,-1-1-192 0,0-1-48 16,-2-1 0-16,-1 0 0 0,0-2-128 0,-1 1-16 15,-1-2-16-15,-1 1 0 0,-2 0-48 0,-1 0-16 16,-2 1 0-16,-2 1 0 0,0 2 32 0,-2 1 0 16,-2-1 0-16,-1 3 0 0,-1-1-96 0,1 2-16 15,-1 2 0-15,0 2 0 0,3 0-192 0,-1 2-32 16,1 0-16-16,1 3 0 0,0 0-224 0,3 4 0 15,1 1 0-15,3 2 0 0,1 3 0 0,1-1 0 0,3 2-176 0,1 1 176 32,1 1-656-32,4-2-16 0,3 0 0 0,1-3 0 15,3 0-1824-15,0-4-384 0,0-1-64 0,2-2-8272 0,4-4-1664 0</inkml:trace>
  <inkml:trace contextRef="#ctx0" brushRef="#br0" timeOffset="119874.24">8134 15953 7359 0,'0'0'656'0,"0"0"-528"0,-3-7-128 0,1 2 0 15,-5 0 3984-15,1 0 768 0,0-1 160 0,1 4 16 16,5 2-2624-16,-6-4-512 0,-1 1-128 0,7 3 0 16,-8 2-512-16,1 0-112 0,0 2-16 0,7-4 0 15,-4 7-256-15,0 1-48 0,0 1-16 0,2 0 0 16,2 0-224-16,1 1-48 0,0-1-16 0,2 2 0 16,-1-3-256-16,2 0-160 0,0-1 192 0,2 0-192 15,0-3 0-15,2 0 0 0,-8-4 0 0,6 2 0 0,-6-2 0 0,10 3 0 16,-1-3 0-16,-2-4 0 0,0 1 0 0,-1-3-272 15,1-1 48-15,1 0 16 0,0-1-16 0,-2 0 0 16,-1-4 0-16,-1 0 0 0,0 1 64 0,-1-1 16 16,-2-1 0-16,-1 0 0 0,0 0 144 0,-1 1 0 15,0 2 0-15,-1-2 0 0,0 0 0 0,-1 0 0 16,-1 3 0-16,1-1 0 0,1 1 160 0,-1 1 64 16,3 8 16-16,0 0 0 0,0 0 112 0,0 0 32 15,0 0 0-15,0 0 0 0,0 0-80 0,-2 8-16 16,2 1 0-16,1 1 0 0,2 1-288 0,2 2 0 15,1-3 128-15,2 3-128 0,0 2 0 0,0 0 0 16,1 0-128-16,0-1 128 16,-1 0-1856-16,0-1-288 0,-1 0-48 0,3-3-13440 0</inkml:trace>
  <inkml:trace contextRef="#ctx0" brushRef="#br0" timeOffset="120046.29">8220 15606 27695 0,'0'0'1216'0,"0"0"272"0,0 0-1184 0,0 0-304 0,0 0 0 0,0 0 0 16,0 0 912-16,4 9 128 0,0 4 32 0,1 0 0 15,0 4 16-15,0 4 16 0,2 1 0 0,1 3 0 16,-2 0-768-16,2 1-144 0,0 0-48 0,1 1 0 16,0-1-144-16,2 2-272 0,0-1 64 0,0-2 16 15,-1-2-1856-15,1-4-384 0,-2-1-64 0,1-5-10704 16</inkml:trace>
  <inkml:trace contextRef="#ctx0" brushRef="#br0" timeOffset="120296.32">8430 15781 26079 0,'0'0'576'0,"0"0"112"0,0 0 16 0,0 0 48 0,0 0-608 0,-7-3-144 16,1 2 0-16,6 1 0 0,-7 4 1440 0,2 2 256 15,1 1 48-15,2 1 16 0,-1 2-528 0,0-1-96 16,2 2-32-16,1-2 0 0,0 2-48 0,1 1-16 15,2 1 0-15,1 0 0 0,-2 0-96 0,2 2-32 16,2-1 0-16,0 0 0 0,2-5-464 0,1 2-80 16,0-3-32-16,3 1 0 0,-2-3-208 0,2-2-128 15,0 0 160-15,1-4-160 0,2-1 0 0,2-3 0 0,0-1 0 0,0-2 0 32,-1-1-1312-32,0 1-256 0,-1-3-48 0,2 1-16 15,-1-4-2048-15,0 3-416 0,12-19-64 0,-6 8-8960 0</inkml:trace>
  <inkml:trace contextRef="#ctx0" brushRef="#br0" timeOffset="120733.9">8933 15536 11967 0,'0'0'528'0,"0"0"112"0,0 0-512 0,0 0-128 0,0 0 0 0,0 0 0 0,0 0 3552 0,0 0 672 15,0 0 144-15,7 9 32 0,-1 1-2832 0,3-1-560 16,0 3-112-16,3 1-32 0,2 0-224 0,-1 2-64 16,2 0 0-16,-1 1 0 0,-1-1 176 0,2 1 16 15,-4 1 16-15,1 3 0 0,-2-3-208 0,0 1-32 16,-3-3-16-16,0 2 0 0,-2-2-176 0,-2 0-32 16,-3 2-16-16,-2-2 0 0,0-1-160 0,-2 0-16 15,-3-3-128-15,0-1 192 0,-3-1-192 0,0 2 0 16,-2-5 0-16,-1-2 0 0,-1-3 0 0,-2-1 0 15,-1-1 0-15,2-3 0 0,-1-2-352 0,0-3 32 16,1-3 16-16,0 0 0 16,2 0-144-16,0-2-48 0,-1-2 0 0,4 1 0 0,2-1 112 0,2 2 0 15,4-1 16-15,1 4 0 0,1 0 368 0,0 0-176 0,2 1 176 16,3 3-128-16,2 0 288 0,2 3 64 0,3 0 16 0,0 4 0 16,-1 0 208-16,2 3 64 0,2 1 0 0,0 0 0 15,1 0 0-15,1 1 0 0,-1 1 0 0,-1 1 0 16,2 1-240-16,-1 1-32 0,-2 0-16 0,0 1 0 15,1 3-224-15,-1-2 0 0,-1-1 0 0,0 1 0 32,-1-1-2048-32,0 1-336 0,-1-1-80 0</inkml:trace>
  <inkml:trace contextRef="#ctx0" brushRef="#br0" timeOffset="120890.49">9318 15714 21183 0,'0'0'1888'0,"0"0"-1504"16,0 0-384-16,0 0 0 0,0 0 3712 0,0 0 688 16,5-5 128-16,1 0 16 0,4 1-3200 0,-1-1-656 15,1-2-128-15,2 1-32 16,1-1-752-16,0 1-160 0,0 0-16 0,3 3-16 16,-2-1-3168-16,0 1-624 0</inkml:trace>
  <inkml:trace contextRef="#ctx0" brushRef="#br0" timeOffset="121471.58">9571 15411 22111 0,'2'11'1968'0,"5"2"-1584"0,-1 0-384 0,2 2 0 15,2 2 2080-15,1 1 336 0,1 3 64 0,1 1 16 16,1 0-1168-16,0-1-240 0,1 0-32 0,2 2-16 15,-2-3-480-15,0-3-112 0,-2-2 0 0,-2 0-16 16,0-2-304-16,-1-4-128 0,-1-1 128 0,-2-3-128 16,-7-5 0-16,0 0 128 0,4 4-128 0,-4-4 0 15,0 0 128-15,0 0-128 0,-4-7 0 0,0 1 128 16,0-5-128-16,-1 1 128 0,-2-4-128 0,0-1 128 16,-1 0-304-16,0-4-64 0,1 0-16 0,1-1 0 15,-2-3-320 1,2 1-80-16,-1 1-16 0,3 1 0 0,-1-3 320 0,2-1 64 0,2 2 16 0,0 1 0 15,1 2 272-15,1 2 192 0,0 1-16 0,1 3-16 0,0 1 464 0,1 3 80 16,-1 3 32-16,2-1 0 0,-4 7-272 0,0 0-48 16,0 0-16-16,8 4 0 0,-8-4 128 0,8 8 32 15,-2 1 0-15,1 0 0 0,0 0-224 0,-4 2-32 16,1-1-16-16,-1 1 0 0,0 2-288 0,-1 0 0 16,1 0 128-16,-2 0-128 0,-1-2 0 0,-1 0 128 15,-1-1-128-15,0 1 0 0,1-3 0 0,1-8 0 16,0 0-160-16,-2 7 160 15,2-7-688-15,0 0-16 0,0 0 0 0,0 0 0 32,0 0-256-32,0 0-64 0,0 0-16 0,7 3 0 0,-7-3 576 0,8 0 112 0,-8 0 32 0,9-1 0 0,2 1 320 0,1 0 192 0,0 1-32 0,0 0 0 15,-1-1 512-15,1 0 96 0,-3 2 32 0,2 0 0 16,-2 2 224-16,0 0 32 0,-3 1 16 0,0 0 0 16,-6-5 80-16,0 0 32 0,1 10 0 0,-2 0 0 15,-2 2-320-15,-2-4-64 0,-2 1-16 0,-2 0 0 16,-1-1 112-16,-1 1 0 0,1-4 16 0,-1 2 0 15,0-4-912-15,0 0-224 0,1-2-32 0,1-1 0 16,0-1-1872 0,1 0-384-16,0-1-80 0</inkml:trace>
  <inkml:trace contextRef="#ctx0" brushRef="#br0" timeOffset="122300.73">10224 15313 21647 0,'0'0'960'0,"0"0"192"0,0 0-912 0,0 0-240 15,0 0 0-15,18-2 0 0,-18 2 768 0,7 7 96 16,2 1 32-16,-3 1 0 0,1 1-160 0,-1 2-32 16,1 1 0-16,-1 1 0 0,1 2-128 0,1 0-48 0,-1 1 0 15,1-3 0-15,-1 2-272 0,-1-2-48 0,1-2-16 0,-2-2 0 16,0 1-192-16,-1-1 128 15,-3-1-128-15,1 0 0 0,-1-1 0 0,0 1-288 0,-1-9 32 0,0 0 16 32,0 0-224-32,0 0-48 0,0 0-16 0,0 0 0 15,0 0-208-15,0 0-32 0,0 0-16 0,-1-6 0 32,4-3-80-32,1-1-16 0,-1 0 0 0,1 0 0 0,0-2 608 0,2 3 112 0,0-3 32 0,2 3 0 0,2 1 384 0,1 0 96 0,-1 2 16 0,1 1 0 15,-1 3 432-15,0 0 96 0,0 2 0 0,-1 2 16 16,-2 0 48-16,0 3 0 0,-2 1 0 0,-1 1 0 15,-1 1-64-15,-2 1-16 0,-2-1 0 0,-2 2 0 16,1 0-160-16,-2 2-16 0,-3 1-16 0,1-1 0 0,-2 0-400 16,-1-2-80-16,0-1-16 0,-1 0 0 0,1-1-64 0,0-1-128 15,0-2 176-15,1-1-176 16,3-2-352-16,5-2-176 0,0 0-48 0,0 0 0 16,0 0-944-16,0 0-192 0,0 0-32 0,5-7-16 15,0-1-1696-15,3-1-352 0,1-2-64 0</inkml:trace>
  <inkml:trace contextRef="#ctx0" brushRef="#br0" timeOffset="122833.33">10530 15467 911 0,'13'-13'0'0,"-5"6"0"0,1-1 0 0,0 2 0 16,-1-5 0-16,1 3 0 0,-2 1 3456 0,-1 0 592 16,-1 3 128-16,1 0 32 0,-6 4-1728 0,0 0-352 15,0 0-64-15,0 0-16 0,0 0-528 0,-2 11-112 16,1 0-32-16,1 4 0 0,1-1-480 0,2 0-80 16,1 1-32-16,2-1 0 0,0-1-480 0,0 0-112 0,3-4 0 0,0 0-16 15,2-2 0-15,1-2 0 16,-1-1 0-16,1-1 0 0,0-2 0 0,-2-1 0 0,-2 0 0 0,-8 0 0 15,7-1 208-15,-7 1 32 0,0 0 16 0,0 0 0 16,0 0 160-16,0-7 48 0,-3 1 0 0,-1 0 0 16,-1 1-256-16,-3 0-32 0,-1-1-16 0,0-1 0 15,0 0-336-15,-1 1-208 0,3 1 16 0,-1-2 16 32,-3 1-1568-32,0-5-320 0,0 2-64 0,2-1-16 15,1 1 480-15,3 1 80 0,2 1 32 0,2 1 0 16,0-1-608-16,2 1-112 0,3-1-32 0,1 1 0 15,0-1 768-15,2 2 160 0,1 0 32 0,1 1 0 0,-1 1 832 0,2-2 160 0,3 4 32 0,-1-2 16 16,-3 2 1360-16,3 1 272 0,-2 1 48 0,1 2 16 16,-1 3 608-16,2 1 128 0,-2 2 32 0,2 3 0 0,-2 1-256 0,2 1-48 15,-1 0-16-15,-1 3 0 0,0-4-576 16,0 2-112-16,-3-2-32 0,1-2 0 0,-1 0-368 0,-1-3-80 16,1-2-16-16,-7-6 0 0,0 0-144 0,0 0-16 15,0 0-16-15,0 0 0 0,0 0-160 0,0 0-48 16,0 0 0-16,4-8 0 0,-3-1-96 0,-1-1-32 31,0-2 0-31,-1-1 0 0,-3-1-144 0,1 1 192 16,2 0-192-16,0 0 192 0,-1 1-192 0,1 3 0 15,-2 0 0-15,1 3 0 0,2 6 0 0,0 0 0 16,0 0 0-16,0 0 0 0,0 0 0 0,6 6-176 16,-1 0 48-16,1 1 0 0,-1-1-32 0,1 1 0 15,1 0 0-15,1 3 0 16,1-1-736-16,1 0-128 0,2-1-48 0,1-2 0 15,0 1-1904-15,1-5-384 0,2 2-80 0,0-2-8432 0</inkml:trace>
  <inkml:trace contextRef="#ctx0" brushRef="#br0" timeOffset="123208.39">11142 15330 20319 0,'-11'-6'896'0,"11"6"192"0,-5-3-864 0,-2-1-224 0,1 0 0 0,-1 0 0 16,-3 0 1856-16,0 1 320 0,-4 1 64 0,1 2 0 15,2 0-672-15,-1 1-144 0,0 2-16 0,2 1-16 16,-1-1-592-16,4 4-112 0,0 2-32 0,3 3 0 15,2 2-288-15,0-1-64 0,4 3-16 0,1 1 0 16,3 1-288-16,1-1 0 0,1-3-128 0,1-1 128 0,3-1 0 0,1-1-144 16,2-2 144-16,0-3 0 0,3-1 0 0,-1-1 0 15,-1 0 0-15,0-4 0 0,-2 0 0 0,0-2 0 16,2-2 0-16,-3-3 0 0,-3-2 0 0,0-1 0 16,-3-2 144-16,1-1-144 0,-3-3 256 0,-2 1-48 15,-3-2-16-15,-1 0 0 0,-1 0-32 0,-1-3-16 16,-1-1 0-16,-2 0 0 0,1 1-144 0,-3-1 192 15,-2 1-192-15,-2-3 192 0,0 1-192 0,-1-1 0 16,-1 1 0-16,1 3 0 0,0 2 0 0,3 2-192 16,0 4 64-16,4 2 128 0,1 2 128 0,1 3 160 15,4 4 32-15,0 0 0 0,1 9 320 0,4 6 80 16,3 4 16-16,4 2 0 0,4 4-224 0,2 5-32 16,3 0-16-16,1 0 0 0,3 0-304 0,-2-3-160 15,-1 0 160-15,0 0-160 0,1-4 0 0,-1-1 0 0,0-2 0 16,1-3 0-1,-1-3-2640-15,1-2-432 0</inkml:trace>
  <inkml:trace contextRef="#ctx0" brushRef="#br1" timeOffset="136598.04">19462 17981 19343 0,'0'0'848'0,"0"0"192"0,0 0-832 0,-5 4-208 16,5-4 0-16,0 0 0 0,0 0 2800 0,0 0 512 15,0 0 96-15,0 0 32 0,9-4-1456 0,3-2-304 16,2-3-48-16,5-4-16 0,4-2-432 0,-3 2-96 0,4-1 0 0,2-2-16 15,1-1-304-15,5 1-64 0,2-1-16 0,1-3 0 16,3-1-304-16,10-4-64 0,-4 3-16 0,-1 0 0 16,0 0-176-16,-2 0-128 0,-2 1 144 0,0-3-144 15,0 2 0-15,0 1 128 0,-2-1-128 0,0 3 0 32,0 0 0-32,-1 1 0 0,-2 1 0 0,-1 0 0 0,1 2 128 0,-6 2-128 0,-1 1 0 0,-3 0 144 31,-3 0-144-31,-1 2 0 0,-1 1 0 0,1 2 0 0,-3-2 0 0,-2 1 0 0,0 1 0 0,-2-1 0 31,-1 1 0-31,-2 1 128 0,-1-1-128 0,-1 2 0 16,-2 0 128-16,1 1-128 0,-1-1 128 0,1 1-128 15,-7 4 192-15,0 0-32 0,0 0-16 0,5-4 0 0,-5 4 96 0,0 0 16 0,0 0 0 0,0 0 0 16,5-4-112-16,-5 4-16 0,7-3 0 0,-1-1 0 0,-6 4-128 16,8-1 128-16,0 1-128 0,1 1 128 0,3 1 32 0,0 0 0 15,1 0 0-15,1 3 0 0,2-1 32 0,2 4 0 31,3-1 0-31,2 4 0 0,2 2-16 0,4 0 0 0,1 1 0 0,2 2 0 0,1-1-32 0,3 1 0 32,0 1 0-32,-1 1 0 0,-1-2 64 0,0 1 16 0,1 0 0 0,-1-2 0 0,-2 0 32 0,1-2 0 15,-1-3 0-15,1 3 0 0,0 0-128 0,1-2-128 16,-2-2 176-16,1-1-176 0,-5 1 128 0,-2-1-128 16,1-2 0-16,-4-1 0 0,0-1 0 0,0 3 0 31,-6-5 0-31,0 2 0 0,-2-1-384 0,0 1-96 0,-2 1-16 0,-2-4 0 15,0-3-1376-15,-2 1-288 0,-3 2-48 0,0 3-16 32,-1 2-1536-32,-4 1-304 0</inkml:trace>
  <inkml:trace contextRef="#ctx0" brushRef="#br1" timeOffset="137144.75">20325 16666 16575 0,'0'0'1472'0,"0"0"-1168"0,0 0-304 0,6-4 0 16,1 0 2352-16,1 2 400 0,1 3 96 0,1 1 16 15,-2 1-736-15,1 0-144 0,3 2-16 0,0 4-16 16,0 4-736-16,-1 4-160 0,0 3-32 0,-1 2 0 16,1 5-304-16,-2 1-64 0,-2 3-16 0,1 1 0 15,-1 2-144-15,-1 3-48 0,0 1 0 0,-1 1 0 16,-1-3-144-16,0 1-48 0,-2-1 0 0,1 2 0 15,-2-3-128-15,0 2-128 0,-1-3 144 0,0 0-144 16,3-4 0-16,-2-3 0 0,2-2 0 0,-2-3 0 16,1-1-512-16,-1-4-128 15,1-4-48-15,1-4 0 0,-3-9-2432 0,0 0-480 0,0 0-112 16</inkml:trace>
  <inkml:trace contextRef="#ctx0" brushRef="#br1" timeOffset="137396.17">20706 16692 29023 0,'0'0'1280'0,"0"0"272"0,0 0-1232 0,0 0-320 15,0 0 0-15,0 0 0 0,0 0 1344 0,0 0 224 16,1 7 32-16,0 0 16 0,2 5-416 0,1 5-96 15,-2 1-16-15,1 7 0 0,1 0-544 0,0 2-112 0,1 10-32 0,0 1 0 16,0 2-64-16,1-1-16 0,0 0 0 0,-1-1 0 16,-1-3-176-16,0-1-144 0,0 0 192 0,0-1-192 15,0-3 144-15,0-2-144 0,-2-2 0 0,4-2 144 32,-4-3-448-32,1-2-80 0,-2-4-32 0,2-4 0 15,-1-2-2688-15,1-2-544 0</inkml:trace>
  <inkml:trace contextRef="#ctx0" brushRef="#br1" timeOffset="137911.82">20527 16036 25679 0,'-4'-17'1136'0,"2"10"240"0,-1 0-1104 0,-1-1-272 16,-1 0 0-16,0 2 0 0,-1-2 1744 0,0 2 304 15,-3 0 48-15,0 2 16 0,-1 2-672 0,0 0-128 16,0 2-32-16,0 4 0 0,0 0-640 0,1 4-128 15,0 1-16-15,0 7-16 0,1 3-480 0,0 6 0 0,-1 4 0 16,2 1 0-16,3 1 0 0,2 3 0 0,1 0 0 16,2-1 0-16,3 0 0 0,1-3 0 0,4 0 0 0,2-2 0 15,0-5 0-15,4-2 0 0,2-4 0 0,1-3 0 16,1 1 0-16,1-6 224 0,-1-4-16 0,1-1 0 16,0-7 368-16,-1 0 80 0,1-5 16 0,-2-1 0 15,-1-3 0-15,-1-1 0 0,-2-3 0 0,-2 0 0 16,-3-3-128-16,0-1-32 0,-3 0 0 0,0 0 0 15,-4-4-96-15,-2 2-32 0,-1-1 0 0,-3-1 0 16,-3 1 80-16,0 1 16 0,-4 1 0 0,-2 0 0 16,-4 3-208-16,-1 0-32 0,-2-1-16 0,1 5 0 15,-1 1-224-15,1 2 0 0,-1 2 128 0,2 4-128 16,1 3-896-16,3 3-208 0,2 3-48 0,4 6-13216 16,2 6-2640-16</inkml:trace>
  <inkml:trace contextRef="#ctx0" brushRef="#br3" timeOffset="154547.01">21845 17184 14735 0,'14'-28'1312'0,"-14"28"-1056"15,0 0-256-15,0 8 0 0,-1-1 1712 0,0-1 272 16,1-6 64-16,-1 9 16 0,-1 2-512 0,1-1-96 16,-2 0-32-16,1 1 0 0,-1 1-624 0,0 3-128 15,1-2-32-15,-2 4 0 0,0-1-320 0,0 1-64 16,-1 0 0-16,-2 0-16 0,1 0 16 0,-1 0 0 0,1-2 0 0,-2 0 0 15,0 0-112-15,0-2-16 0,-2-2 0 0,1-1 0 16,0-1-128-16,1-5 192 0,1 0-192 0,1-3 192 16,-2-1-192-16,2-2 0 0,-1-3 0 0,2-2 0 15,0-2-224-15,-1-3-80 0,5 2-16 0,0-6 0 16,-2 2 112-16,2-3 16 0,1 0 0 0,0 1 0 16,0-2 192-16,0 2 0 0,1 2-160 0,0 1 160 15,1 1 0-15,0-1 0 0,2 1-144 0,0 2 144 16,0 2 0-16,0-2 0 0,-1 2 0 0,1 1 0 15,-4 7 0-15,5-3 272 0,-5 3-48 0,8-2-16 16,-8 2 64-16,7 0 16 0,0 4 0 0,-1 1 0 16,1 2 160-16,-1 3 48 0,0 1 0 0,0 0 0 15,-1 3 0-15,2 0 0 0,-1 2 0 0,1-1 0 16,1 0-272-16,1 0-48 0,0 1-16 0,1-4 0 16,1-2-160-16,1-1 0 0,1 3 0 0,0-4 0 15,1 1-1024-15,2-1-304 0,2-1-48 0</inkml:trace>
  <inkml:trace contextRef="#ctx0" brushRef="#br1" timeOffset="200336.1">23683 16221 13823 0,'0'0'1216'0,"0"0"-960"0,0 0-256 0,0 0 0 16,0 0 3344-16,0 0 624 0,0 0 128 0,0 0 32 16,0 0-2128-16,0 0-416 0,0 0-96 0,17-5-16 0,-17 5-288 0,8 2-64 15,1 1-16-15,3 0 0 0,0 2-176 0,-1 2-32 16,2 2-16-16,3 4 0 0,1 0-48 0,-1 5 0 16,1 3 0-16,0 3 0 0,1 2-112 0,5 5-16 15,-1 2-16-15,2-3 0 0,1-3-208 0,-1 2-32 16,0-5-16-16,1 2 0 0,1-1-208 0,0-3-32 15,0 1-16-15,0-4 0 0,-1 1-176 0,0-2 160 16,-1 0-160-16,0 0 160 0,-3 1-160 0,-2-4 128 16,-2 2-128-16,0-1 128 0,-1-2-128 0,-1-1 160 15,1 0-160-15,-2-1 160 0,-1 0-160 0,-1-2 128 16,-3-2-128-16,-2-1 128 0,-2-1-128 0,0 1 0 16,0-2 144-16,1-1-144 0,-6-4 0 0,0 0 144 15,6 2-144-15,-6-2 0 0,0 0 160 0,0 0-160 16,8 0 128-16,-8 0-128 0,0 0 128 0,7-2-128 0,-2-5 128 0,1 1-128 15,1-1 128-15,-2-1-128 0,2-2 0 0,0-2 128 16,4-1-128-16,0-1 0 0,3-2 144 0,1 0-144 16,2 2 128-16,5-5-128 0,2 2 128 0,-1-3-128 15,1 3 224-15,2-1-32 0,-1 0 0 0,-1-2 0 16,1-1 48-16,0 0 0 0,1 0 0 0,-1 1 0 16,-2-3-48-16,1 1-16 0,-2 0 0 0,0 0 0 15,-1 1-176-15,-2 0 0 0,1 3 0 0,-3-2 0 16,0 5 0-16,0-1 0 0,0 2 0 0,-2 2 0 15,1 2-1152-15,-2 2-96 0,1 1-32 16,-2 3 0-16,-2 2-1696 0,1 2-352 0,-1 1-64 0</inkml:trace>
  <inkml:trace contextRef="#ctx0" brushRef="#br1" timeOffset="200868.22">24334 16881 23439 0,'0'-12'1024'0,"0"12"240"0,2-6-1008 0,1 1-256 0,0-2 0 0,-1 1 0 16,1-2 1984-16,0 1 336 0,-1 2 80 0,1 1 16 0,1-2-608 0,-4 6-112 15,0 0-32-15,0 0 0 0,0 0-544 0,7 6-112 16,-1 5-32-16,-1 2 0 0,-1 2-256 0,-2 6-48 16,1 0-16-16,-2 4 0 0,-2 0-192 0,0-3-32 15,-1 1-16-15,0 2 0 0,-1 1-192 0,1 3-32 16,-2 2-16-16,1 2 0 0,-1 2-176 0,0 5 0 15,2-1 0-15,0-2 0 0,0-3-192 0,0-4-64 16,1-4 0-16,1-3-16 16,0-2-576-16,0-1-112 0,0-5-32 0,1-2 0 15,1-4-1888-15,-1-2-368 0,-1-7-80 0,0 0-11808 0</inkml:trace>
  <inkml:trace contextRef="#ctx0" brushRef="#br1" timeOffset="201133.81">24574 16774 5519 0,'0'0'240'0,"1"-5"64"0,-4 1-304 0,3 4 0 0,0 0 0 0,0 0 0 16,0 0 6384-16,0 0 1216 0,0 0 240 0,0 0 48 16,0 0-4928-16,0 0-976 0,2 9-208 0,-1 4-48 15,0 3-800-15,1 3-160 0,-2 4-48 0,0 3 0 16,-2 4-96-16,2-7-32 0,0 1 0 0,0 2 0 15,0 1-144-15,-1 0-48 0,0 2 0 0,-1 1 0 16,2 3-208-16,-1 5-32 0,-1-2-16 0,0-1 0 16,1-1-144-16,1-1 0 0,0-3 0 0,0-2 0 15,0-3-1280-15,1-1-176 0,-1-2-32 0,0-3-16 16,2-3-2080-16,-1 0-400 0</inkml:trace>
  <inkml:trace contextRef="#ctx0" brushRef="#br1" timeOffset="201602.52">24436 17719 15663 0,'-3'-6'1392'0,"0"-1"-1120"0,1 2-272 0,-1-1 0 16,1-2 3792-16,-2 1 704 0,4 7 144 0,-4-4 32 15,-3-1-2384-15,1 4-480 0,-2-2-80 0,0 3-32 16,0 3-448-16,0-1-96 0,1 6 0 0,0 3-16 16,-1 0-464-16,2 6-96 0,0 4 0 0,3 4-16 15,-3 0-160-15,2 2-16 0,2 2-16 0,1 0 0 16,2-2-144-16,1 2-32 0,4 1 0 0,0-2 0 15,2 2-192-15,2-2 176 0,2-4-176 0,1-1 160 16,-1-4-160-16,2-2 192 0,2-4-192 0,1-2 192 16,0-6-32-16,1-4 0 0,0-2 0 0,1-2 0 15,-2 1 128-15,-2-5 32 0,1-3 0 0,-2-3 0 0,-1-4 128 16,-2 0 16-16,-4-3 16 0,0 1 0 0,-2-1-32 0,-1-2-16 16,-1 1 0-16,-2-1 0 0,-1 1-192 0,-3-3-48 15,-2 2 0-15,-1 5 0 0,-1 7-64 0,1-2-128 16,-3-3 176-16,-1 2-176 0,0 1 192 0,0 3-192 15,-2 1 192-15,0 1-192 0,-4 0 0 0,3 4 0 16,2 0 0-16,0 6 0 16,2-3-1424-16,0 3-192 0,2 0-48 0,7-3-13184 15,0 0-2656-15</inkml:trace>
  <inkml:trace contextRef="#ctx0" brushRef="#br3" timeOffset="-213113.26">23996 16036 19343 0,'0'0'1728'0,"0"0"-1392"0,-4-4-336 0,4 4 0 0,0 0 2240 0,0 0 384 0,0 0 80 0,0 0 16 16,0 0-1712-16,0 0-352 0,0 0-64 0,0 0-16 15,0 0-416-15,2 8-160 0,-1 1 0 0,2-1 144 32,-1 0-480-32,3 2-112 0,1-2 0 0,0 1-8576 0,-1-1-1728 0</inkml:trace>
  <inkml:trace contextRef="#ctx0" brushRef="#br3" timeOffset="-212956.93">24150 15970 21183 0,'0'0'944'0,"0"0"192"0,0 0-912 15,0 0-224-15,-1 6 0 0,-1 1 0 0,2-7 432 0,0 8 32 16,0 0 16-16,2-1 0 0,-1 2-480 0,2 2-336 16,-1-3 48-16</inkml:trace>
  <inkml:trace contextRef="#ctx0" brushRef="#br3" timeOffset="-212394.36">24335 16019 11055 0,'0'0'976'0,"0"0"-784"0,1 9-192 0,1 2 0 15,-2-3 2352-15,0 3 416 0,4 4 96 0,-2 0 16 16,1 2-1536-16,0 3-320 0,-1 1-48 0,2 1-16 15,0 1-496-15,2-2-96 0,2 1-32 0,0-2 0 16,0 1-208-16,-2-2-128 0,0-4 128 0,-2-2-128 16,-2-3 0-16,2-1 144 0,0 1-144 0,-4-10 0 15,0 0 192-15,0 0-64 0,0 0 0 0,0 0-128 16,0 0 0-16,0-10 0 0,-1 0-240 0,-2-2 80 16,-1 2-32-16,3-5 0 0,-2-2 0 0,-1-1 0 15,0-1 192-15,-1-3-160 0,4 1 160 0,0-3-160 16,-1-1-80-16,0-3-16 0,2 2 0 0,0-2 0 15,0 1 0-15,1 1 0 0,3 2 0 0,1 0 0 16,0 5 256-16,1 2 0 0,-1 2 0 0,0 2-144 16,0 2 368-16,0 2 80 0,2 1 16 0,-1 3 0 15,1 1 96-15,-7 4 32 0,8-1 0 0,0 2 0 0,-2 2-96 0,1-1-16 16,-7-2 0-16,5 8 0 0,-1 0-96 0,-2 0-32 16,0 0 0-16,-2 1 0 0,-2-3-48 0,0 3-16 15,-2 1 0-15,0-1 0 0,0 1-144 0,0 1 0 16,0-2 144-16,0 0-144 0,0-3 0 0,1 1-208 15,0-1 16-15,3-6 16 16,0 0-416-16,0 0-96 0,-3 7-16 0,3-7 0 16,0 0 48-16,0 0 0 0,0 0 0 0,0 0 0 15,0 0 160-15,0 0 48 0,8 3 0 0,0-2 0 0,0 0 448 0,1 0 0 16,0 1-128-16,0 0 128 0,0 1 384 0,-1 1 128 16,-1 0 32-16,-1 1 0 0,1 2 416 0,-2-1 64 15,0 1 32-15,-2 0 0 0,-3 1-160 0,-3 0-48 0,-1 0 0 16,-1 0 0-16,-2 1-272 0,0 0-48 0,-3 0-16 0,1 0 0 15,-1 0-336-15,1 0-176 0,-2 1 160 0,2-3-160 32,0 1-1232-32,1-1-352 0,2-2-64 0</inkml:trace>
  <inkml:trace contextRef="#ctx0" brushRef="#br3" timeOffset="-212222.45">24692 15765 6447 0,'0'0'272'0,"0"0"80"0,0 0-352 0,0 0 0 0,0 0 0 0,0 0 0 15,0 0 4528-15,0 0 832 0,0 0 160 0,0 0 48 0,0 0-4032 0,3 9-784 16,0 0-176-16,-2 2-16 0,-1-5-768 0,0-6-160 16,0 7-16-16,0-7-7808 15,4 6-1568-15</inkml:trace>
  <inkml:trace contextRef="#ctx0" brushRef="#br3" timeOffset="-212097.3">24831 15747 10127 0,'0'0'896'0,"0"8"-704"16,0 1-192-16,1 0 0 0,0 1 1712 0,1 1 304 16</inkml:trace>
  <inkml:trace contextRef="#ctx0" brushRef="#br3" timeOffset="-196560.52">26924 15155 26367 0,'-4'0'1168'0,"1"23"240"16,3-23-1120-16,0 0-288 0,0 0 0 0,-2 11 0 0,1-2 736 0,0 1 96 16,-2 3 0-16,2 3 16 0,1 1-80 0,0 3 0 15,1-1-16-15,2-1 0 0,1 2-496 0,1 0-112 16,0-2-16-16,-1 0 0 0,-4-1-128 0,2-1 0 16,4-2 144-16,-5-1-144 0,-4-1 144 0,2-2-144 15,0-2 192-15,1-8-192 0,-4 8 256 0,-1-3-64 16,-2-2-16-16,1-3 0 0,-1-3-16 0,1-2 0 15,0-4 0-15,2-3 0 0,2-2-160 0,-1-3 0 16,1-2-192-16,0 1 192 0,1-4-288 0,0-3 64 16,1-1 16-16,1-3 0 0,3 2-48 0,0 0 0 15,-2 1 0-15,4-2 0 0,2 2 112 0,1 4 16 16,1 1 0-16,0 3 0 0,1 4 128 0,-1-1 224 16,1 4-48-16,-1 1-16 0,-1 4 96 0,0 2 32 0,-1 1 0 0,-8 3 0 15,9 0-128-15,-9 0-32 0,8 7 0 0,0 1 0 16,-1 0 96-16,-2 2 16 0,-1 2 0 0,-2-1 0 15,1 1-48-15,0 1 0 0,-2 0 0 0,0 0 0 16,-1 2-192-16,-2-1 144 0,-2 2-144 0,0-2 128 16,0-2-128-16,0-1 0 0,0 1 0 0,-1-3 0 31,0-1-512-31,1-3 32 0,4-5 0 0,0 0 0 0,0 0-592 0,0 0-112 0,0 0-32 0,0 0 0 16,0-8 16-16,4 2 0 0,-1-1 0 0,3 1 0 15,0-1 624-15,2 2 112 0,1 0 16 0,3 1 16 16,1 1 624-16,0 2 112 0,-1 1 16 0,-1 3 16 15,1 1 448-15,0 0 96 0,0 1 16 0,-1 1 0 16,-2 2 208-16,-1 1 48 16,-2 2 16-16,-3-3 0 0,0 1 48 0,-3 1 0 0,-3 0 0 0,0 2 0 0,-4-1-48 0,-1-1 0 15,-1 2 0-15,-1 0 0 0,-3-2-480 0,-2 2-112 16,-2-1 0-16,0 1-16 0,2-1-368 0,0-2-64 16,0-1 0-16,0-2-128 0,2-1 0 0,2-1 0 15,0-1-192-15,3-2 48 16,8-1-2096-16,0 0-432 0,0 0-80 0,0 0-13472 15</inkml:trace>
  <inkml:trace contextRef="#ctx0" brushRef="#br3" timeOffset="-196419.95">27265 15304 19343 0,'0'0'1728'0,"0"0"-1392"0,0 0-336 0,0 0 0 16,10 0 2976-16,-1-2 528 0,-1 1 96 0,1 0 32 15,-1-2-1712-15,2 0-352 0,3 2-64 0,0-3-16 16,1 2-1056-16,-1-4-224 0,0 3-32 0,1 0-16 31,2 2-576-31,1 1-112 0,-1-3-32 0,0 6-10464 0,1-3-2096 0</inkml:trace>
  <inkml:trace contextRef="#ctx0" brushRef="#br3" timeOffset="-196028.13">27748 14945 28095 0,'0'0'1248'0,"0"0"256"0,-4 9-1200 0,2 2-304 16,0-1 0-16,1 3 0 0,-1 1 896 0,0 5 112 16,4 3 16-16,-2-5 16 0,0 1-16 0,0 3 0 15,1 2 0-15,-1 1 0 16,0 1-608-16,0 1-128 0,0-3-32 0,0 1 0 0,0-2-256 0,1 0 128 16,-1-1-128-16,0 0 0 0,-1-6 0 0,1 1 0 15,0-2 0-15,0-2 0 0,0-3-208 0,-1-1-112 16,1-8 0-16,0 0-16 15,0 0-240-15,0 0-32 0,0 0-16 0,0 0 0 0,0 0 256 0,0 0 48 16,3-7 16-16,0 0 0 0,0-4 304 0,-1 0 0 0,1-3 0 0,1 1 0 16,0 2 240-16,0-2-48 0,1-2-16 0,1 2 0 15,1 0 336-15,1 3 80 0,0 1 16 0,-1 0 0 16,3 5 112-16,-1 0 32 0,1 4 0 0,2 4 0 16,-3-2-400-16,0 5-80 0,0 2-16 0,2 3 0 15,-1 1-64-15,0-3 0 0,0 2-16 0,0 2 0 16,0-1-176-16,2 0-256 0,-3-1 64 0,0 0 16 31,4-1-2560-31,-1-1-512 0,-1-1-96 0</inkml:trace>
  <inkml:trace contextRef="#ctx0" brushRef="#br3" timeOffset="-195871.9">28125 15232 20271 0,'0'0'1792'0,"0"0"-1424"0,0 0-368 0,0 0 0 16,0 0 2416-16,0 0 400 0,0 0 96 0,0 0 16 0,0 0-1728 0,0 0-352 15,0 0-64-15,3 9-16 0,-1 1-448 0,1 2-80 16,1 1-32-16,0 2 0 16,-2-1-496-16,2 0-96 0,1 1-32 0,3 4 0 15,1-6-3088-15,1-1-608 0,0 1-128 0,-10-13-32 0</inkml:trace>
  <inkml:trace contextRef="#ctx0" brushRef="#br3" timeOffset="-195699.91">28302 15266 16575 0,'0'0'736'0,"0"0"160"0,4-8-720 0,-4 8-176 16,0 0 0-16,0 0 0 0,0 0 3664 0,-5 12 704 16,-1 1 144-16,-1 2 32 0,1 1-2752 0,-1 2-560 0,1 3-96 0,-1-1-32 15,0-2-512-15,1 2-96 0,-2 2-32 0,2 2 0 16,-1 1-464-16,2 0 128 0,0-3-128 0,1-1 0 31,0-3-1792-31,1-1-416 0,1-1-80 0,0-2-7776 0,2-3-1568 0</inkml:trace>
  <inkml:trace contextRef="#ctx0" brushRef="#br3" timeOffset="-195387.58">28548 15167 25391 0,'-11'-5'1120'0,"11"5"240"15,-9-3-1088-15,0 2-272 0,0 1 0 0,-2 4 0 16,1 2 784-16,-1 6 112 0,1 1 0 0,0 8 16 0,-3 2-624 0,2 3-128 15,2 4-32-15,5 0 0 0,3-2-128 0,2 0 0 16,2 0 0-16,2-2 0 0,4-5 0 0,1 1 0 16,2-5 0-16,-1 0 0 0,-2-2 128 0,1-2 80 15,3-2 32-15,-1-5 0 0,-12-6 560 0,12 0 112 16,-3 0 32-16,-9 0 0 0,12-6 320 0,-3-6 64 16,-2 0 16-16,0-1 0 0,-1-4-320 0,1 0-48 15,-2-1-16-15,-1-1 0 0,-1-2-416 0,-1-2-96 16,0 0 0-16,-2 0-16 0,-2-1-288 0,1 1-144 15,0-1 160-15,-1 1-160 0,1 1 0 0,0-2-240 16,-2-1 32-16,2-2 0 16,1 2-2176-16,1-1-432 0,-1 4-96 0,0 2-13136 0</inkml:trace>
  <inkml:trace contextRef="#ctx0" brushRef="#br3" timeOffset="-195090.57">28849 15271 29823 0,'-2'22'1328'0,"2"-7"272"0,-1 4-1280 0,1 1-320 0,-1-1 0 0,2-2 0 15,2 3 1360-15,-1-5 224 0,1 1 32 0,-1-3 16 16,0-1-576-16,-1-2-112 0,2 1-32 0,-3-11 0 16,0 0-400-16,0 0-96 0,0 0-16 0,0 0 0 15,0 0-160-15,0 0-48 0,0 0 0 0,0 0 0 16,0 0 96-16,0 0 16 0,2-12 0 0,0 0 0 0,-1-1-16 15,-1-1 0-15,0-1 0 0,0-2 0 0,0-2-288 0,0-2 0 16,0-2 0-16,1-1 0 16,1 1-240-16,0 2-96 0,2 1-32 0,1 2 0 15,2 0-576-15,1 3-112 0,-1 4-32 0,1 0 0 16,1 5-1504-16,2-1-304 0,-3 1-64 0,-8 6-6512 16,13-3-1312-16</inkml:trace>
  <inkml:trace contextRef="#ctx0" brushRef="#br3" timeOffset="-194762.36">29296 15244 28159 0,'0'0'1248'0,"0"10"256"0,0-10-1200 0,1 12-304 0,-1-12 0 0,-1 12 0 16,1-12 1040-16,0 10 160 0,0 0 16 0,0-10 16 16,-4 11 80-16,1-2 16 0,3-9 0 0,-2 12 0 15,0-3-624-15,1 1-112 0,0 1-16 0,1-2-16 16,0-9-96-16,4 12-16 0,1-1 0 0,-1 0 0 15,-4-11-32-15,5 11-16 0,3 0 0 0,-8-11 0 16,9 8-112-16,3-2-32 0,-1 1 0 0,1-6 0 16,0-1 0-16,0-1-16 0,-2-3 0 0,1 1 0 15,-1-2-64-15,-1 0-16 0,-2-3 0 0,-2 0 0 16,-1-1-160-16,0-1 192 0,-4 10-192 0,1-12 192 16,-2-2-64-16,-2-1-128 0,-2 1 192 0,0 1-64 15,-2-2-128-15,1 1 160 0,-1 0-160 0,-1-1 160 16,-1 1-160-16,0 1 0 0,-1 0-160 0,-1 3 160 15,1 2-576-15,-1 3 0 0,1 1-16 0,1 4 0 16,9 0-160-16,0 0-16 0,-9 4-16 0,9-4 0 16,0 0-1552-16,-6 9-304 0,6-9-64 0,-4 10-12624 15</inkml:trace>
  <inkml:trace contextRef="#ctx0" brushRef="#br3" timeOffset="-194559.25">29577 15237 17503 0,'0'0'1552'0,"0"0"-1232"16,0 0-320-16,0 0 0 0,0 0 3488 0,0 0 640 16,8-8 128-16,-8 8 32 0,0 0-2176 0,11-1-416 15,-11 1-96-15,11 3 0 0,-11-3-576 0,13 6-128 0,0 2 0 0,1 1-16 16,-1 3-688-16,-3-2-192 0,-2 1 0 0,0-5 128 16,-1 3-128-16,3 0 0 0,0 1 0 0,-2 0 0 31,-2-1-416-31,2-2-96 0,0 0-32 0,0 0 0 15,0-2-2288-15,-1 2-464 0,-7-7-96 0,11 2-10960 0</inkml:trace>
  <inkml:trace contextRef="#ctx0" brushRef="#br3" timeOffset="-194356.07">29911 15201 28383 0,'0'0'1264'0,"0"0"256"0,-9 1-1216 0,1 2-304 0,0 0 0 0,-1 3 0 16,-2 1 1232-16,-2 5 192 0,-1 1 48 0,0 0 0 15,-3 2-128-15,0-2-32 0,0 1 0 0,2 2 0 0,-1-1-800 16,3 1-176-16,1 0-16 0,1-2-16 0,0-1-432 0,1-1-96 16,-2-2-16-16,3 2 0 15,2 0-2080-15,1-1-432 0,-1 1-64 0,2-2-11520 16</inkml:trace>
  <inkml:trace contextRef="#ctx0" brushRef="#br3" timeOffset="-194152.98">30088 15158 27759 0,'0'0'1216'0,"0"0"272"0,0 0-1184 0,6 9-304 0,-6-9 0 0,0 14 0 16,-3-2 1136-16,2 0 160 0,1-1 48 0,1 2 0 15,2 2-32-15,-1-2 0 0,0 0 0 0,2 0 0 16,2 1-1040-16,-1 0-272 0,0 1 0 0,-1-2 0 31,0 1-1104-31,2-5-320 0,0 2-64 0,2-6-16 16,1 0-1184-16,0 0-256 0,-9-5-32 0</inkml:trace>
  <inkml:trace contextRef="#ctx0" brushRef="#br3" timeOffset="-193965.4">30315 15186 29887 0,'0'0'1328'0,"0"0"272"0,0 0-1280 0,0 0-320 0,0 0 0 0,-4 15 0 16,-1 0 1232-16,0 6 192 0,-3 3 48 0,2 4 0 0,-1 6 64 0,-2-3 32 16,-1 2 0-16,-1 0 0 0,-1 4-480 0,1 0-112 15,0-2-16-15,1-1 0 0,1-3-592 0,2 1-128 16,-1-4-32-16,2 0 0 16,-1-2-1408-16,0 0-272 0,-3-3-64 0,1-2-16944 15</inkml:trace>
  <inkml:trace contextRef="#ctx0" brushRef="#br3" timeOffset="-192553.97">30765 15042 22111 0,'0'-13'1968'0,"-1"-2"-1584"0,-3-2-384 0,1 2 0 0,2-1 1152 0,2 2 128 0,2 1 48 0,0 0 0 16,-2 1-752-16,1 4-160 0,-2 8-32 0,0 0 0 15,0 0 560-15,0 0 96 0,0 0 32 0,0 0 0 0,12 8-672 0,-3 4-128 16,-4 2-16-16,-1 5-16 0,0 4-112 0,-1 3 0 16,0 1-128-16,-2 3 192 0,-1 3-192 0,0-3 0 15,-1 1 0-15,-1-1 0 16,0-3-896-16,0 1-112 0,2-6-16 0,-1-1-8224 15,0-4-1632-15</inkml:trace>
  <inkml:trace contextRef="#ctx0" brushRef="#br3" timeOffset="-192067.72">31043 15000 31967 0,'0'0'1408'0,"0"0"304"0,0 0-1376 0,0 0-336 0,-9-4 0 0,9 4 0 15,-8-1 512-15,8 1 48 0,0 0 0 0,-11 4 0 16,2 2 304-16,-1 1 64 0,-3-4 16 0,2 5 0 16,2 3-448-16,0 3-96 0,-1-1-16 0,1 1 0 15,-1 0-384-15,1 0 0 0,2-1 0 0,0 0 0 16,2-1 0-16,1-2 0 0,1 1 0 0,2 0 0 16,-3 1 0-16,0-2 0 0,0 2 0 0,2-3 0 15,0 0 0-15,1 3-144 0,-2-1 144 0,1 0-160 16,2-11 160-16,0 12-192 0,2-2 192 0,-2-10-192 15,6 13 64-15,0-2 0 0,1-2 0 0,-7-9 0 16,9 9 128-16,1-2 0 0,1-2 0 0,0 0 0 16,1-1 0-16,1-1-208 0,3-3 80 0,-1-2 128 15,1-2 0-15,0 1 0 0,1-1 0 0,0-3 0 16,-2-2 0-16,0 0 0 0,-2 1 0 0,-2-2 0 0,1-1-208 16,-1-2 80-16,-4 3 128 0,3-3-208 0,-4 2 80 0,-1 2 128 15,-2 0-208-15,-3 9 80 0,2-12 128 0,-2 2 0 16,-6 1-144-16,1 2 144 0,0-3 0 0,5 10 0 15,-7-7-144-15,7 7 144 0,-10-5 0 0,0 1 0 16,10 4 0-16,0 0 0 0,0 0 224 0,-10 7-48 16,0 0-16-16,2 5 0 0,3 0-16 0,1 1 0 15,1 0 0-15,3 0 0 0,4 0-144 0,1 3 0 16,2-3 144-16,2-2-144 0,3-3 0 0,2 0 0 0,4 0 0 0,2-2 0 16,-1 0 0-16,3 0-128 0,2-3 0 0,-2 1 0 31,-1-4-544-31,0 0-96 0,-2 0-32 0,1-6-9696 0,-1 1-1920 0</inkml:trace>
  <inkml:trace contextRef="#ctx0" brushRef="#br3" timeOffset="-191864.61">31553 14872 13823 0,'0'0'608'0,"0"0"128"0,-7-5-592 0,7 5-144 0,-10-1 0 0,10 1 0 16,-11 2 3968-16,2 2 752 0,9-4 144 0,-8 12 48 15,2 2-3632-15,1 3-704 0,1 3-160 0,4 2-32 16,0 5-64-16,2 1-32 0,0 2 0 0,1 0 0 16,4 1-288-16,-1 1 0 0,0 4 0 0,0-2 0 0,1-2-240 0,2-3 0 15,1-2 0-15,1-2 0 16,-1-3-2064-16,1-2-400 0,-4-5-96 0</inkml:trace>
  <inkml:trace contextRef="#ctx0" brushRef="#br3" timeOffset="-191458.09">31516 15241 25567 0,'-9'-12'1136'0,"5"4"224"0,-1 1-1088 0,1-5-272 15,1 3 0-15,3 9 0 0,0-15 592 0,2 2 64 16,-1 2 16-16,4 2 0 0,2 1-256 0,0 0-48 0,4 0-16 0,1 0 0 16,1 2-352-16,1 1 0 0,2 1 0 0,1 0-128 15,0 2 128-15,-1 1 0 0,0-3 0 0,-2 4 0 16,0 2 0-16,-1 0 0 0,-2-2 0 0,0 3 0 15,-11-3 0-15,9 6 224 0,-4 1-48 0,-1 1-16 16,-4-8 96-16,0 13 0 0,-3 0 16 0,1 4 0 16,-2-4-32-16,0 4-16 0,1 0 0 0,1-1 0 15,0 1-224-15,2 2 128 0,0-5-128 0,4 2 0 16,3-3 128-16,-1-2-128 0,0 1 0 0,0-5 0 16,2-1 160-16,2-1-160 0,2-2 160 0,-1-2-160 15,-11-1 384-15,13-4-32 0,-2-1 0 0,0-1 0 16,-1-5 160-16,-2 1 16 0,0-2 16 0,-2-1 0 15,0-3-208-15,-3 2-32 0,0 4-16 0,-2-3 0 16,-2 0-144-16,0 0-16 0,-3 0-128 0,1 1 192 16,-2-3-192-16,-2 2 0 0,0 0 0 0,-1 2 0 15,0 0-752-15,0 2-32 0,-1 0-16 0,0 2 0 16,0 2-1888-16,9 5-384 0,0 0-80 0,0 0-8608 16</inkml:trace>
  <inkml:trace contextRef="#ctx0" brushRef="#br3" timeOffset="-190957.91">31895 15121 2751 0,'12'11'256'0,"-7"-4"-256"16,-5-7 0-16,7 12 0 0,-2 1 4544 0,0 0 848 16,-2-1 176-16,0 1 48 0,-2 0-3088 0,-1 0-608 15,0-1-128-15,0-1-32 0,-3 0-384 0,3-11-80 16,0 12-16-16,0-12 0 0,3 10-544 0,-3-10-112 0,0 0-32 0,0 0 0 16,0 0-304-16,0 0-64 0,10 4-16 0,-10-4 0 15,11-4-208-15,-2-2 0 0,-1-5 0 0,-1 1-160 31,1-6-224-31,-1-1-64 0,-1 0 0 0,1-2 0 16,-1 2-224-16,2-2-48 0,0 2-16 0,-1 0 0 16,-1 1 48-16,-1 1 16 0,0 3 0 0,-1 3 0 0,-4 9 336 0,0 0 64 0,6-7 16 0,-6 7 0 15,0 0 384-15,0 0 96 0,0 0 16 0,6 7 0 16,-1 5 80-16,1-1 0 0,0 2 16 0,1 0 0 16,0 1 48-16,1 0 16 0,0 1 0 0,0 0 0 15,1 1 176-15,1-2 16 0,1 1 16 0,2-1 0 16,1-1-64-16,1-1-16 0,0-1 0 0,0-1 0 15,-1-5-256-15,0 0-48 0,2 0-16 0,-2-2 0 16,1-2-208-16,-1-1 176 0,2-3-176 0,-2 0 160 16,-1-4-160-16,-1-2 0 0,-3 0 0 0,0 0 128 15,-3-3-128-15,1 0 0 0,0 0 0 0,-4-1-176 0,0 2 32 0,-2-4 0 16,1 0 0-16,-4 2 0 0,0 1-128 0,-2 0-32 16,-1 0 0-16,-1 2 0 0,0 0 96 0,-1 3 16 15,7 7 0-15,-9-2 0 0,-1 2 192 0,1 3 192 16,1 5-48-16,3 4 0 0,-2 4 304 0,2-2 64 15,0 2 16-15,1-1 0 0,2 5 80 0,2 1 16 16,2 2 0-16,0-3 0 0,2-1-112 0,5 1-32 16,4-2 0-16,4-1 0 0,2-3-256 0,0-2-48 15,5-3-16-15,3-2 0 0,3-6-304 0,3-1-64 16,2-4-16-16</inkml:trace>
  <inkml:trace contextRef="#ctx0" brushRef="#br3" timeOffset="-189466.1">27364 16424 13823 0,'-9'0'608'0,"9"0"128"0,0 0-592 0,0 0-144 16,0 0 0-16,-8 10 0 0,8-10 1344 0,0 0 224 15,0 0 48-15,0 0 16 0,-5 9-32 0,5-9-16 16,-2 12 0-16,4 0 0 0,-2-12-784 0,6 11-160 15,2 1-16-15,0-2-16 0,-2 0-288 0,-1-3-64 16,-5-7-16-16,6 11 0 0,-2-2 80 0,-4-9 32 16,9 6 0-16,-9-6 0 0,0 0-160 0,0 0-16 15,8 7-16-15,-8-7 0 0,0 0-32 0,7 0 0 16,-7 0 0-16,8-4 0 0,-8 4-128 0,11-12 0 0,-4-1 0 0,1 2 0 16,-1-2-208-16,-2-3 16 0,0-1 16 0,-1 3 0 15,-1-1 176-15,-2 1-160 0,0 1 160 0,1 2-160 16,-2 2 160-16,0 9 0 0,0 0 0 0,0 0 0 15,0 0 256-15,0 0-32 0,0 0 0 0,0 0 0 16,0 0 128-16,0 12 32 0,0 1 0 0,1-1 0 16,-1-12-96-16,3 14-16 0,-1 1 0 0,2-1 0 15,1 1-272-15,2 0 160 0,-1-1-160 0,1-1 128 16,-2-1-128-16,0 0-176 0,2-1 48 0,1 0 0 16,-8-11-1728-1,6 12-320-15,1-2-80 0</inkml:trace>
  <inkml:trace contextRef="#ctx0" brushRef="#br3" timeOffset="-188855.23">27649 16344 17503 0,'0'0'1552'0,"0"0"-1232"16,0 0-320-16,0 0 0 0,0 0 1328 0,0 0 208 15,9 12 32-15,-2-2 16 0,-2 1-336 0,0 0-64 16,1 2-16-16,-1 0 0 0,-1 3-128 0,1-3-16 15,0 0-16-15,2 1 0 0,-1 2-672 0,-1-2-128 16,1 1-16-16,-1-2-16 0,1-1-176 0,-1-2 0 16,1-1 144-16,-6-9-144 0,0 0 208 0,5 7-16 15,-5-7-16-15,0 0 0 0,0 0 96 0,0 0 32 16,9-3 0-16,-1-2 0 0,0-4-112 0,0 0-32 0,-1-4 0 0,0-2 0 16,-1 0-160-16,1-4 0 0,1 4 0 0,-2 0 128 15,-1 1-128-15,-1 1 0 0,0 2 0 0,-1 0 0 16,-3 11 0-16,0 0 0 0,0 0 0 0,0 0 0 15,0 0 0-15,0 0 128 0,0 0-128 0,0 0 0 16,-4 13 0-16,0 0 0 0,1 0-144 0,2 3 144 16,0 2-384-16,1 0 16 0,1-2 16 0,3 1 0 31,3 0-624-31,-1-4-128 0,2 0-32 0,1-2 0 16,1-2-320-16,5 1-64 0,-2-3-16 0,1 0 0 15,2-4-576-15,1-6-128 0,-3-4-32 0,0 0 0 0,2-3-96 16,-2 0-32-16,-4 0 0 0,-3-2 0 0,-1 0 1408 0,-1-1 288 15,-1-3 48-15,0 1 16 0,-2 0 128 0,0 1 48 0,-1 0 0 0,-1-1 0 16,0 1 800-16,-1 2 176 0,-2 2 16 0,3 10 16 16,0 0 1808-16,0 0 352 0,0 0 80 0,0 0 16 0,0 0-768 0,-9 9-160 15,1 3-16-15,3 0-16 0,2 1-800 0,4 0-144 16,6 0-48-16,0 1 0 0,-1 0-272 0,2 1-48 16,1-4-16-16,0 1 0 0,-1-1 192 0,1-4 48 15,0-1 0-15,2-1 0 0,-11-5 272 0,10 2 64 16,-10-2 16-16,10-2 0 0,-2-3-48 0,0-2-16 15,-1 1 0-15,-2-4 0 0,0-6-336 0,-1-1-80 16,0-2-16-16,-3 0 0 0,2 1-336 0,-3-3-64 16,-3 0-16-16,-1 1 0 15,0-1-192-15,2 2 0 0,-2-1 0 0,1 2 0 16,-1-4-1600-16,-1 2-384 0,0 1-64 0,0 2-8336 0,-1 2-1680 0</inkml:trace>
  <inkml:trace contextRef="#ctx0" brushRef="#br3" timeOffset="-188558.36">28220 16446 10127 0,'9'9'896'0,"2"3"-704"0,-1-6-192 0,2 4 0 15,4 1 1728-15,-3-5 320 0,-2-2 64 0,1 2 16 16,0-4-672-16,-2 1-144 0,1-3-32 0,-1 0 0 16,-1-2-352-16,-1-1-80 0,0-4-16 0,-8 7 0 15,8-9-144-15,-2 0-48 0,-2-2 0 0,-1 4 0 16,-2-4-96-16,-1 2-32 0,-1-1 0 0,-2 0 0 0,-2 1-32 0,1 1-16 15,-4 2 0-15,2 2 0 0,6 4 128 0,-11-1 32 16,0 1 0-16,0 2 0 0,1 2 16 0,2 3 16 16,0 1 0-16,2 2 0 0,0 0-336 0,1 4-80 15,1-1-16-15,2 0 0 0,0 1-224 0,2 2 0 16,2-2 128-16,1 2-128 0,3-1 0 0,2 0 0 16,-1-2 0-16,4-3 0 15,1 2-544-15,1-2 0 0,0-3 0 0,0-1 0 16,1-1-2128-16,6-1-416 0,0-2-96 0</inkml:trace>
  <inkml:trace contextRef="#ctx0" brushRef="#br3" timeOffset="-188324.07">28639 16390 13823 0,'0'0'1216'0,"4"14"-960"0,-3-1-256 0,3 3 0 15,0 1 2592-15,1 2 480 0,0 2 80 0,0-4 32 16,1 0-1232-16,-2 0-240 0,-1-2-48 0,3 1-16 15,-1-3-496-15,0-4-80 0,-5-9-32 0,0 0 0 16,8 11-496-16,-8-11-96 0,0 0-32 0,0 0 0 16,0 0 32-16,0 0 16 0,0 0 0 0,0 0 0 15,0 0-112-15,0 0-32 0,1-11 0 0,-1 0 0 16,-2-2-320-16,2-1 0 0,0 1 0 0,0-1-192 16,-2-2-1360-16,2 1-288 0,3-2-48 0,0 0-16 15,-1 4-1536-15,2-3-304 16</inkml:trace>
  <inkml:trace contextRef="#ctx0" brushRef="#br3" timeOffset="-187963.99">28898 16361 11055 0,'2'13'976'0,"-5"-3"-784"16,-4 1-192-16,1 1 0 0,-1-1 2704 0,2 1 496 16,0-2 112-16,0 1 16 0,-2-1-1840 0,2 2-352 15,0 0-80-15,1 1-16 0,0-4-528 0,4-9-128 16,0 0 0-16,0 0-16 0,0 12-368 0,0-12 0 15,0 0 0-15,0 0 0 0,0 0-224 0,0 0-112 16,0 0-32-16,0 0 0 16,8-6-608-16,-2 0-128 0,-1-2-32 0,-1-1 0 15,-1 0-96-15,-3 9-32 0,7-8 0 0,-7 8 0 0,7-6 752 0,-7 6 160 0,9-7 32 16,1 2 0-16,0 4 512 0,0 1 96 0,-10 0 32 0,13 3 0 16,1 4 704-16,-1 1 128 0,1 1 48 0,-1 3 0 15,-1 2 176-15,1 0 32 0,-4 1 16 0,-3-1 0 16,2-1 64-16,-4 3 16 0,-1-2 0 0,-2 0 0 15,-1 1-320-15,-1-1-64 0,-6-1-16 0,-3 0 0 16,-1 1-432-16,0 2-96 0,-2-5 0 0,1-1-16 16,-1-2-336-16,0 0-64 0,0-6-16 0,0 2 0 15,1-3-544 1,0-1-112-16,2-1-32 0,1-2 0 0,2-3-2608 0,2-3-528 0,1-2-96 16</inkml:trace>
  <inkml:trace contextRef="#ctx0" brushRef="#br3" timeOffset="-187698.32">29195 16361 1839 0,'0'0'160'15,"0"0"-160"-15,-6 8 0 0,-2 3 0 0,-1 0 4720 0,0 2 912 16,2 1 176-16,2 2 32 0,0 0-3472 0,1 2-704 16,1 1-144-16,3 1-32 0,3-2-528 0,1-1-128 15,2 0 0-15,0 0-16 0,-1-4-336 0,3-2-64 16,-8-11-16-16,14 6 0 0,-1 1-64 0,-1-6-16 15,-12-1 0-15,12-1 0 0,-12 1 272 0,11-8 48 16,-3-3 16-16,-3 2 0 0,-2 0-48 0,0-1-16 16,-3-1 0-16,-2-1 0 0,0 2-272 0,-1-3-64 0,-1 0-16 15,0 0 0-15,0-1-240 0,0 1 0 0,0 0 0 0,-1-3 0 32,-1 2-1984-32,-1-3-272 0,1 1-64 0,-1 3-12672 0</inkml:trace>
  <inkml:trace contextRef="#ctx0" brushRef="#br3" timeOffset="-187432.83">29351 16480 13823 0,'0'0'1216'0,"11"10"-960"0,-2-2-256 0,2 0 0 16,-1-2 2208-16,1-2 400 0,-11-4 80 0,11 1 0 16,0-1-576-16,-1-1-128 0,-1 0-32 0,1-1 0 15,-10 2-592-15,10-3-112 0,-2-8-32 0,-2 3 0 16,0-2-512-16,0-1-128 0,2 1 0 0,-3 0-16 15,-1-1-304-15,-1-1-64 0,-3 2-16 0,-2-2 0 0,0 2 16 0,-1 2 0 16,3 8 0-16,-8-10 0 0,-1 7 192 0,0-1 32 16,0 3 16-16,0 3 0 0,-2 2-48 0,2 4-16 15,-4 3 0-15,1 0 0 0,2 2-192 0,1 0-48 16,0 2 0-16,2-1 0 0,2 2-128 0,2-1 0 16,2 0 0-16,4-2 0 15,-3-13-592-15,6 14-48 0,3 0-16 0,2-1 0 16,-1-1-1776-16,3-1-336 0,3-5-80 0,2-1-7040 15,3-2-1408-15</inkml:trace>
  <inkml:trace contextRef="#ctx0" brushRef="#br3" timeOffset="-187166.93">29751 16387 19807 0,'0'0'880'0,"0"0"176"0,-16 0-848 0,3 0-208 0,13 0 0 0,0 0 0 16,-12 3 464-16,12-3 48 0,0 0 16 0,0 0 0 15,0 0-400-15,0 0-128 0,0 0 0 0,3 11 0 16,2 0 0-16,3-2-272 0,4 0 16 0,0 0 16 16,-1-1 240-16,4 1 0 0,0 2 0 0,2-4 0 15,-2 2 592-15,-1 1 176 0,2 0 16 0,-1-2 16 16,-2-3 624-16,-2 3 128 0,-5 2 32 0,-1-2 0 16,-5-8-176-16,0 0-48 0,0 13 0 0,-4-1 0 15,-2-2 48-15,-3-1 0 0,-2-1 0 0,0 0 0 16,-1-1-704-16,3-1-144 0,0-2-32 0,0 0 0 15,-2 0-1440-15,1-1-304 0,10-3-48 0,-11 1-15856 16</inkml:trace>
  <inkml:trace contextRef="#ctx0" brushRef="#br3" timeOffset="-186323.07">30536 16307 18431 0,'-6'11'1632'0,"4"3"-1312"0,2 2-320 0,0 2 0 16,0 3 2880-16,1-1 512 0,2-1 112 0,1-1 16 16,-2 1-2304-16,2-1-464 0,0-2-96 0,-1-1-16 15,-1-2-160-15,1 2-32 0,1-5-16 0,-4-10 0 16,0 0-304-16,0 0-128 0,5 9 0 0,-5-9 128 15,0 0-128-15,0 0 0 0,0 0-192 0,0 0 192 16,-4-6-304-16,0-4 64 0,2 0 16 0,0-3 0 0,1-1-16 0,0-2 0 16,-2-1 0-16,0-1 0 0,2-2-112 0,4 2-32 15,1-4 0-15,2 1 0 16,2-1-128-16,1 1-48 0,2-1 0 0,-1 2 0 0,-1 2 224 0,2 2 32 16,0 2 16-16,0 4 0 0,-2-2 432 0,0 4 96 15,1 3 16-15,-10 5 0 0,0 0 576 0,12-2 112 16,-1 2 16-16,-2 3 16 0,-3 2-96 0,-1 2-32 15,-5-7 0-15,3 12 0 0,-3-1 48 0,0 2 16 16,-1 3 0-16,-1-2 0 0,1 3-160 0,-1 2-48 16,-2-1 0-16,-2 0 0 0,-1 0-256 0,1 1-48 15,5-3-16-15,0 0 0 0,-1-2-128 0,1 1-16 16,0 0-16-16,1 0 0 0,1-3-224 0,2 1 0 0,-3-13 0 0,2 10 0 16,-2-10 160-16,6 13-160 0,-1-3 160 0,0-2-160 15,-5-8 0-15,8 7 0 0,-8-7 0 0,12 6 0 16,-1 0-128-16,2-4 128 0,-1-3 0 0,-1 1 0 15,-1 0 0-15,2-1 0 0,1-5 0 0,1 1 0 16,0-1 0-16,1-1 0 0,-1-3 0 0,-1 1 0 16,0-2-128-16,-1 1 128 0,-2 1 0 0,1-3 0 15,-1 0-160-15,-1 2 160 0,-1 1-128 0,-1-2 128 16,-5 2-144-16,1-1 144 0,-3-1-160 0,-3 3 160 16,-1 2 0-16,-1 2 0 0,5 4 0 0,-10-3 0 15,10 3 128-15,-13 3-128 0,0-1 192 0,0 5-192 16,-2 1 208-16,4 1-64 0,0 0-16 0,3 3 0 15,2 1-128-15,2 1 0 0,-1-1 0 0,1 2 0 16,5 0 0-16,2 0 0 0,1-2-192 0,2 0 192 0,2-2-224 16,4-2 80-16,3-2 16 0,2-2 0 15,0-1-1264-15,3-3-240 0,2-2-48 0,0-2-16 16,0 0-1760-16,-1-3-368 0,12-1-64 0,-7-7-16 0</inkml:trace>
  <inkml:trace contextRef="#ctx0" brushRef="#br3" timeOffset="-186182.37">31291 16211 23039 0,'-14'1'1024'0,"5"2"192"0,-1 1-960 0,1 2-256 0,1 3 0 0,1 3 0 16,1 1 2288-16,1 4 400 0,-2 3 96 0,5 1 16 16,3 1-1600-16,0 0-320 0,1 4-64 0,1-1-16 15,3-2-368-15,3 2-80 0,2-4-16 0,3 1 0 16,0 0-528-16,-1-1-96 0,0-1-32 0,0-2-10496 15,-1-2-2112-15</inkml:trace>
  <inkml:trace contextRef="#ctx0" brushRef="#br3" timeOffset="-185619.6">31271 16497 31327 0,'-8'-11'1392'0,"6"5"272"0,0-5-1328 0,0 3-336 0,-2 2 0 0,4 6 0 15,1-9 0-15,4 2-256 0,3 1 32 0,2-1 16 16,2-2 384-16,0 2 80 0,0 0 0 0,1 0 16 16,1 1-560-16,0 0-112 0,2 2-32 0,0 4 0 15,-1 0-336-15,1 0-80 0,-2 0-16 0,-1 2 0 0,-1 3 480 0,-1-1 112 16,-1 1 16-16,0 0 0 0,-10-5 256 0,13 9 192 16,-1-1-16-16,-1 0-16 0,-11-8 384 0,11 9 80 15,-2 0 16-15,-2 2 0 0,-7-11 176 0,6 13 32 16,-2 0 16-16,0-1 0 0,-1-1 16 0,-3-11 0 15,0 0 0-15,0 0 0 0,4 12-224 0,-4-12-32 16,0 0-16-16,0 0 0 0,8 8-384 0,-8-8-80 16,0 0-16-16,0 0 0 0,0 0-128 0,9-4-144 15,-1-1 144-15,-2-3-208 0,-1-1-48 0,1-2 0 16,-4 1 0-16,2 0 0 16,0-2-160-16,1 0-32 0,2-1-16 0,-1 0 0 15,2 0-144-15,0-1-32 0,0-1 0 0,0 2 0 0,-2 2 256 0,-1 0 64 0,0 1 0 0,1 1 0 16,-6 9 160-16,0 0 160 0,0 0-208 0,0 0 80 15,0 0 128-15,0 0 176 0,0 0-48 0,-4 14 0 16,-1 2 384-16,-1 0 80 0,1 4 16 0,0-3 0 16,1 3-240-16,3-4-48 0,-1 4-16 0,4-2 0 15,0 1-32-15,4-4 0 0,-1 0 0 0,3-1 0 16,2-2 80-16,2-2 16 0,1-2 0 0,0 0 0 16,0-3-224-16,0 0-144 0,1-4 192 0,2-2-192 15,-3-4 320-15,-1 1-32 0,-1 0-16 0,0-2 0 16,-3-5 48-16,-2 2 16 0,1-1 0 0,-2 0 0 15,-1 0-80-15,0 0-32 0,-6-1 0 0,1 2 0 16,-3-4-224-16,2 3 0 0,-2-3 0 0,0 1 0 16,0-3-448-16,-3 2-192 0,-1-1-48 0,3 1-10864 15,0 0-2176-15</inkml:trace>
  <inkml:trace contextRef="#ctx0" brushRef="#br3" timeOffset="-185463.26">31997 16417 15663 0,'0'0'1392'0,"0"0"-1120"15,0 0-272-15,0 0 0 0,11 7 2736 0,-1-1 480 16,2-5 112-16,-1 1 0 0,1-2-2944 0,3-2-608 0,-1 1-112 0,3-2-32 31,-2 0-768-31,4-3-144 0</inkml:trace>
  <inkml:trace contextRef="#ctx0" brushRef="#br3" timeOffset="-185118.04">32323 16347 15663 0,'-16'7'1392'0,"-2"4"-1120"0,-3 2-272 0,0 3 0 31,-1 0 2496-31,3 1 432 0,0-2 80 0,6-2 32 0,3 1-1296 0,2 0-256 0,2 1-48 0,3-3-16 16,3-12-480-16,4 11-112 0,-4-11 0 0,13 12-16 15,1-5-816-15,2-4 0 0,0-3-192 0,1 0 48 0,2-1-192 16,2-1-48-16,1-5 0 0,0-1 0 16,0 2-432-16,1-3-80 0,-6-3-32 0,-3 1 0 15,-4 1-240-15,2 2-48 0,-3-1-16 0,-1 3 0 16,-1-2 560-16,-7 8 112 0,0 0 32 0,0 0 0 0,0 0 928 0,0 0 192 16,0 0 48-16,0 0 0 0,0 0 576 0,0 0 112 15,0 0 16-15,0 0 16 0,0 0-208 0,-8 8-32 16,1 1-16-16,3 1 0 0,0 0-480 0,2 1-112 15,2-11 0-15,-3 13-16 0,2 0-496 0,2 0 0 16,-1-13 0-16,5 10 0 16,2 1-1968-16,-1-3-336 0,-6-8-64 0</inkml:trace>
  <inkml:trace contextRef="#ctx0" brushRef="#br3" timeOffset="-184930.56">32670 16219 29423 0,'-13'6'1296'0,"6"1"288"0,-1 3-1264 16,1 6-320-16,-2-2 0 0,-2 5 0 0,1 0-128 0,-1 1-96 0,2-2-16 0,1 1 0 16,3 1 752-16,1 0 128 0,2-1 48 0,0-1 0 15,2-1-2016-15,4 0-400 0,1-1-64 0,2-3-32 16,1-3-416-16,1 0-64 0,0-4-32 0</inkml:trace>
  <inkml:trace contextRef="#ctx0" brushRef="#br3" timeOffset="-184664.88">32697 16413 24351 0,'-10'13'1088'0,"6"-2"208"0,3 0-1040 0,3 1-256 15,3-2 0-15,-5-10 0 0,10 12 656 0,0-3 80 16,2-2 16-16,1-2 0 0,2-1-400 0,4-4-80 16,1-3-16-16,1-2 0 0,-1-3 16 0,-2-1 0 15,-1-1 0-15,-1-1 0 0,-2-2-48 0,-1 0-16 0,-2-1 0 0,-5-2 0 16,-1-1 48-16,-1 0 0 0,-1 2 0 0,-2-2 0 16,-1-1 80-16,0 1 32 0,-1 0 0 0,-2 1 0 15,1-2 144-15,-1-1 16 0,0 1 16 0,2 0 0 31,0 0-1968-31,1 2-400 0,1 3-80 0</inkml:trace>
  <inkml:trace contextRef="#ctx0" brushRef="#br3" timeOffset="-184399.29">33067 16291 7359 0,'0'0'656'0,"-5"11"-528"0,0 2-128 0,0 0 0 16,0 0 3872-16,1 0 736 0,0 0 160 0,0 0 32 15,0 2-3520-15,1-2-704 0,1-1-144 0,0-1-32 0,2 0 592 0,0-11 112 16,0 0 32-16,3 12 0 0,-3-12-288 0,0 0-48 16,11 3-16-16,-5 0 0 0,2-3-256 0,0-3-48 15,-1 1-16-15,3-2 0 0,-3-3-192 0,1 0-32 16,0 0-16-16,4-10 0 0,-4 3 80 0,-3 2 16 16,-4-4 0-16,-1 2 0 0,-1 1 384 0,-2 0 64 15,1 0 32-15,-2 2 0 0,-1-2-560 0,-1 3-112 16,1 1-128-16,0 0 176 15,-2 1-752-15,3 5-128 0,1-1-48 0</inkml:trace>
  <inkml:trace contextRef="#ctx0" brushRef="#br3" timeOffset="-184227.5">33264 16069 34431 0,'0'0'1536'0,"-6"13"304"0,-3 4-1472 16,1 2-368-16,1-2 0 0,3 3 0 0,2-2 1216 0,-1 3 192 0,2 0 16 0,1 1 16 16,1 2 16-16,3 0 0 0,1 1 0 0,2 2 0 15,1-3-1104-15,1 2-224 0,0-3-128 0,1-3 160 32,1 0-1248-32,2-2-256 0,2-3-64 0</inkml:trace>
  <inkml:trace contextRef="#ctx0" brushRef="#br3" timeOffset="-182857.43">26966 17847 21823 0,'0'0'960'0,"0"0"208"0,0 0-928 0,0 9-240 16,0 3 0-16,0 2 0 0,0 3 256 0,1 5 16 16,3 2 0-16,2 1 0 0,-1-1 448 0,0 0 96 15,1 5 16-15,2-6 0 0,0-6-464 0,0-4-96 16,0 1-16-16,1 1 0 0,0 0-32 0,1-2-16 0,1-2 0 0,-1-2 0 15,1-1-208-15,0 0 176 0,-1-3-176 0,-1-4 160 16,-3-5-160-16,-6 4 0 0,0 0 0 0,9 3 128 16,-9-3-320-16,8-3-64 0,-1-5 0 0,-1-2-16 15,-1-2 0-15,2 4 0 0,-2 5 0 0,-5 3 0 16,0 0 272-16,7-7 144 0,-2-7-16 0,-2 7 0 16,-3 7 688-16,0 0 128 0,0 0 16 0,0 0 16 15,9 0 240-15,0-1 64 0,-1-2 0 0,-1 5 0 16,4 4-272-16,-2-5-48 0,0-6-16 0,0 3 0 15,0 3-112-15,0 0 0 0,2-2-16 0,-1-3 0 16,-1-5-368-16,1 1-64 0,-3 1 0 0,-7 7-16 16,8 0-368-16,0 2 0 0,-1-7 0 0,-4-1-128 15,3 0-1456-15,0-2-272 0,-2-4-64 0,0 1-16 16,0 0-1184-16,-1-1-224 0,-1-2-48 0,-2-2-8752 16</inkml:trace>
  <inkml:trace contextRef="#ctx0" brushRef="#br3" timeOffset="-182701.11">27529 17594 23951 0,'0'0'2128'0,"0"9"-1696"16,0-1-432-16,2 5 0 0,-2 3 2880 0,0 3 512 15,1 5 80-15,-2 1 32 0,-1 3-1744 0,1 5-352 16,-2 0-64-16,1 3 0 0,-2 4-768 0,1 1-160 16,2 2-32-16,1 3 0 0,3-2-592 0,-1-4-128 15,-1-3-32-15,1-3 0 16,-1-2-2704-16,2-3-560 0,1-2-96 0</inkml:trace>
  <inkml:trace contextRef="#ctx0" brushRef="#br3" timeOffset="-182200.89">28044 17786 22111 0,'0'0'1968'0,"0"0"-1584"0,0 0-384 0,-6 0 0 15,1 3 3648-15,-2 3 656 0,0 4 128 0,0 5 32 16,-2 3-3792-16,-1 6-672 0,1 3-304 0,0 5 32 16,0 1 784-16,1 1 144 0,-1 4 48 0,1 0 0 15,2-2-528-15,1-2-176 0,2-4 0 0,2-1 144 16,-1-2-144-16,4-3 0 0,0-5 0 0,3-5 0 0,1-2-256 0,-1-1-48 16,0-8 0-16,-5-3 0 0,0 0 16 0,8-1 0 15,-2-4 0-15,1-2 0 0,-2 0 288 0,2-5-128 16,-2-5 128-16,1-4 0 0,1-4 0 0,-1 1 0 15,0-6 0-15,-1-2 0 0,-3 0 128 0,2-1-128 16,0 0 0-16,0 1 0 0,0 1 0 0,-1-1 0 16,-3 2-176-16,0 3 176 0,1 1-384 0,2 2 64 15,1 4 0-15,-1 5 0 0,1 5 176 0,-4 10 144 16,0 0-192-16,6 6 192 0,-1 5-128 0,0 7 128 16,2 7 0-16,-2 5 0 0,0 1 0 0,2 2 0 15,-1 1 0-15,2 1 0 0,1-1 0 0,0-3 0 16,0-1 0-16,2-3 0 0,-1-2 160 0,1-4 32 0,-2-4 16 0,0-3 0 15,-1-2 384-15,1-3 80 0,-4-2 16 0,-5-7 0 16,8 3 368-16,0-3 80 0,-1-2 16 0,3-3 0 16,-3-3-208-16,1-3-48 0,-1-2 0 0,-1-1 0 15,-1-6-384-15,-1 0-96 0,2 0-16 0,-1-3 0 16,-1 0-400-16,0 0 0 0,-3-1 0 0,-1-4 0 31,1 2-1472-31,2-4-368 0,-2 1-80 0,-1-2-11136 0,-1-4-2240 0</inkml:trace>
  <inkml:trace contextRef="#ctx0" brushRef="#br3" timeOffset="-181857.04">28596 17925 15663 0,'-4'11'1392'0,"0"-1"-1120"16,1 3-272-16,-1 2 0 0,0 0 3280 0,-1 6 608 15,-1 0 112-15,1 0 32 0,-1 1-2496 0,1 1-512 16,1 1-80-16,0 2-32 0,0-3 304 0,2 1 64 15,0-3 16-15,4-3 0 0,2-2-896 0,0-1-176 16,-2 0-32-16,2-4-16 0,0-1-32 0,-4-10 0 16,7 6 0-16,-7-6 0 0,7 8-144 0,1-4 0 15,-8-4 0-15,12-1 0 0,0-3 0 0,-3 0-144 16,-1-3 144-16,-1-2-160 0,0-3 160 0,-1 1-192 16,1-2 192-16,-1 0-192 0,1-2 64 0,0 0 0 15,-1-1 0-15,1-1 0 0,-2-3 128 0,-3 6-128 16,2-2 128-16,0 5-128 0,0 2 128 0,-4 9 0 15,0 0 0-15,0 0 0 0,1-7 160 0,-1 7 16 0,0 0 0 16,0 0 0-16,0 0 160 0,-3 13 48 0,0-4 0 0,2 3 0 16,-1 4-224-16,1-2-32 0,0-1-128 0,1-1 192 15,1-1-192-15,2 1-256 0,1-1 48 0,1-1 16 32,0-1-2304-32,3-4-448 0,-8-5-80 0</inkml:trace>
  <inkml:trace contextRef="#ctx0" brushRef="#br3" timeOffset="-181560.18">29092 17924 30927 0,'0'0'1360'0,"-10"-6"304"0,-2-1-1344 0,1 4-320 0,-2 3 0 0,-1 2 0 16,0 3 704-16,2 1 80 0,-1 0 16 0,3 5 0 0,0 4 64 0,0 2 16 16,4 1 0-16,2 3 0 0,3-2-256 0,1 1-48 15,1 1-16-15,4 0 0 0,2 0-352 0,3-5-64 16,3 0-16-16,4 0 0 0,3-2-128 0,3-1 0 15,-3-6 0-15,-2-2 0 0,-1-1 0 0,-1-2 128 16,-2-3-128-16,2 0 0 0,-2-3 240 0,-2 0-48 16,-2-3 0-16,-2-2 0 0,-2-1 272 0,1-1 48 15,-2 1 16-15,-1 0 0 0,-1-2-208 0,-3 0-32 16,-2 0-16-16,0 1 0 0,-4-1-272 0,0 2 0 16,-1-6 0-16,0 3 0 15,-4 1-1104-15,1 0-176 0,-2 1-48 0,0-4-10640 16,1 1-2112-16</inkml:trace>
  <inkml:trace contextRef="#ctx0" brushRef="#br3" timeOffset="-181372.72">29477 17778 21183 0,'-1'12'1888'0,"-2"1"-1504"0,-1 1-384 0,-1 6 0 16,1 2 2576-16,0 3 448 0,-2-1 96 0,0 5 16 15,1 2-1552-15,0 3-304 0,1-2-64 0,0-1-16 16,2-1-624-16,0-1-112 0,4-3-16 0,-1-2-16 16,0 0-944-16,2-5-176 0,1-3-32 0,1-3-16 15,1 1-2992-15,0-3-608 0,-6-11-112 16,0 0-32-16</inkml:trace>
  <inkml:trace contextRef="#ctx0" brushRef="#br3" timeOffset="-181185.23">29757 17624 13823 0,'0'0'1216'0,"0"0"-960"15,-6 11-256-15,2 3 0 0,1 7 5184 0,1 0 976 16,-2 1 208-16,1 4 32 0,1 1-5024 0,0 6-1008 16,2-2-208-16,2 4-32 0,0-1 32 0,1 3 16 15,1-2 0-15,0 4 0 0,0 0-448 0,1-2-96 16,1-3-16-16,2 0 0 15,0-3-2816-15,-2-2-576 0</inkml:trace>
  <inkml:trace contextRef="#ctx0" brushRef="#br3" timeOffset="-180981.86">29469 18104 40191 0,'0'0'1792'0,"0"0"352"0,-5-9-1712 0,5 9-432 0,-1-11 0 0,1 11 0 16,0 0 640-16,6-6 32 0,3 2 16 0,4 0 0 16,3 4-128-16,4 1-32 0,0 2 0 0,3 0 0 15,0-1-528-15,3-2 0 0,0-2-160 0,0 0 160 16,0 1-1600-16,-1-4-208 0,0-2-48 0,-2-1-10112 16,0-1-2048-16</inkml:trace>
  <inkml:trace contextRef="#ctx0" brushRef="#br3" timeOffset="-180809.94">30167 17657 23951 0,'0'0'1056'0,"0"0"224"0,0 0-1024 0,-5 8-256 16,1 3 0-16,1 4 0 0,-1 0 3408 0,1 5 624 16,-2-2 128-16,1 3 32 0,2 4-2848 0,0 0-576 15,1-1-128-15,1 2 0 0,1-2-640 0,2 2 0 16,0 1 0-16,-1 2 0 15,1-2-2160-15,1-1-448 0,0 2-80 0</inkml:trace>
  <inkml:trace contextRef="#ctx0" brushRef="#br3" timeOffset="-180466.07">30281 18435 26719 0,'0'0'2368'0,"-7"11"-1888"0,1-4-480 0,6-7 0 15,0 0 2160-15,-7 10 336 0,-3-3 64 0,1 0 0 16,2-2-1344-16,7-5-256 0,0 0-64 0,0 0-16 16,0 0-400-16,0 0-80 0,0 0-16 0,0 0 0 0,0 0-592 15,0 0-128-15,-4-10-32 0,2-1 0 16,2 2-64-16,2-1-16 0,-2 1 0 0,0 9 0 0,5-11 208 0,1 2 48 15,-6 9 0-15,7-9 0 0,-1 2 384 0,-6 7 96 16,8-4 16-16,-8 4 0 0,0 0 576 0,11-1 112 16,-11 1 32-16,10 3 0 0,-10-3-192 0,0 0-16 15,0 0-16-15,8 8 0 0,-8-8-352 0,0 0-64 16,0 0 0-16,5 10-16 0,-5-10-496 0,0 0-112 16,0 0-16-16,1 10-13184 15,-1-10-2656-15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4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13 592 7743 0 0,'0'0'704'0'0,"-1"1"-442"0"0,-7 7 2430 0 0,7-6-1710 0 0,1-1-865 0 0,-1-1-1 0 0,1 1 1 0 0,0-1-1 0 0,-1 1 1 0 0,1-1-1 0 0,0 1 1 0 0,0-1-1 0 0,0 1 1 0 0,0-1-1 0 0,0 1 1 0 0,-1 0-1 0 0,1-1 1 0 0,0 1-1 0 0,0-1 1 0 0,0 1-1 0 0,0 0 0 0 0,1-1 1 0 0,-1 1-1 0 0,0-1 1 0 0,0 1-1 0 0,0-1 1 0 0,0 1-1 0 0,1-1 1 0 0,-1 1-1 0 0,0-1 1 0 0,0 1-1 0 0,1-1 1 0 0,-1 1-1 0 0,0-1 1 0 0,1 1-1 0 0,-1-1 1 0 0,1 1-1 0 0,-1-1 1 0 0,0 0-1 0 0,1 1 1 0 0,-1-1-1 0 0,1 0 1 0 0,-1 1-1 0 0,1-1 1 0 0,-1 0-1 0 0,1 0 0 0 0,-1 1 1 0 0,1-1-1 0 0,0 0 1 0 0,-1 0-1 0 0,1 0 1 0 0,2 0-7 0 0,-1 0 0 0 0,1 0 0 0 0,0 0 0 0 0,-1 0 1 0 0,1-1-1 0 0,-1 1 0 0 0,0-1 0 0 0,1 0 0 0 0,3-1 0 0 0,8-6 494 0 0,0 0 0 0 0,-1-1-1 0 0,0 0 1 0 0,15-14 0 0 0,-15 12-242 0 0,0 0-1 0 0,30-17 1 0 0,228-104 1145 0 0,-24 14-1227 0 0,-218 104-265 0 0,-1-2 0 0 0,38-29 0 0 0,-9 6-7 0 0,-34 25 40 0 0,1 0 0 0 0,30-11 0 0 0,-35 17 5 0 0,-13 6-16 0 0,1 0 0 0 0,-1-1 0 0 0,1 1 0 0 0,-1-2 0 0 0,0 1 0 0 0,0-1-1 0 0,0 0 1 0 0,-1 0 0 0 0,1 0 0 0 0,-1-1 0 0 0,9-10 0 0 0,-12 12 55 0 0,1 0 0 0 0,-1-1-1 0 0,1 1 1 0 0,-1 0 0 0 0,1 1 0 0 0,0-1-1 0 0,0 0 1 0 0,0 1 0 0 0,1 0 0 0 0,4-3-1 0 0,-7 5-82 0 0,0-1 0 0 0,1 1 0 0 0,-1 0 0 0 0,1 0 0 0 0,-1 0 0 0 0,1 0 0 0 0,-1 0 0 0 0,1 0 0 0 0,-1 1 0 0 0,1-1 0 0 0,1 1 0 0 0,6 0 27 0 0,-2-1-18 0 0,1 0-8 0 0,-1 0 1 0 0,1 0-1 0 0,0 1 1 0 0,0 0-1 0 0,0 1 1 0 0,13 3-1 0 0,257 106 442 0 0,-108-23-42 0 0,-57-26-152 0 0,262 116 117 0 0,-335-160-377 0 0,0-1-1 0 0,77 19 1 0 0,-94-29-442 0 0,-19-5 245 0 0,-1-1 1 0 0,1 1-1 0 0,0-1 0 0 0,0 0 0 0 0,0 0 1 0 0,0 0-1 0 0,0-1 0 0 0,0 1 0 0 0,0-1 0 0 0,0 0 1 0 0,0 0-1 0 0,5-1 0 0 0,-2-1-1174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4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0,'0'0'964'0'0,"6"6"-2"0"0,-2-2-530 0 0,-1 0 0 0 0,0 0 0 0 0,0 1 0 0 0,0-1 0 0 0,-1 1 0 0 0,1 0 0 0 0,2 8 0 0 0,10 39 1485 0 0,-10-32-1398 0 0,4 22 382 0 0,-2 1 1 0 0,3 83-1 0 0,-8-81-947 0 0,2 0-1 0 0,14 65 1 0 0,-8-82-1137 0 0,1-13-2482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4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0,'2'7'9703'0'0,"11"28"-8379"0"0,-4-1-170 0 0,9 67 0 0 0,-7-23-741 0 0,33 118-1 0 0,-36-169-510 0 0,1-1 0 0 0,18 40 0 0 0,-27-66 96 0 0,2 4-165 0 0,1 0-1 0 0,-1 0 1 0 0,1 0-1 0 0,4 4 1 0 0,-7-7 34 0 0,1 0 0 0 0,-1-1 0 0 0,1 1 0 0 0,0 0-1 0 0,0-1 1 0 0,-1 1 0 0 0,1-1 0 0 0,0 1 0 0 0,0-1 0 0 0,-1 0 0 0 0,1 1 0 0 0,0-1 0 0 0,0 0-1 0 0,0 1 1 0 0,0-1 0 0 0,0 0 0 0 0,0 0 0 0 0,-1 0 0 0 0,1 0 0 0 0,0 0 0 0 0,0 0 0 0 0,0 0 0 0 0,0 0-1 0 0,0 0 1 0 0,0-1 0 0 0,0 1 0 0 0,0 0 0 0 0,1-1 0 0 0,8-4-6186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4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133 138 1375 0 0,'0'-2'107'0'0,"-4"-5"177"0"0,0 1 0 0 0,0 0 0 0 0,0 0 0 0 0,-6-6-1 0 0,-23-19 9313 0 0,32 30-9432 0 0,0 1 0 0 0,0-1 0 0 0,0 0 0 0 0,0 1 0 0 0,0-1 0 0 0,0 0 0 0 0,0 1 0 0 0,0 0 0 0 0,0-1 0 0 0,0 1 0 0 0,-1 0 0 0 0,1-1 0 0 0,0 1 0 0 0,0 0 0 0 0,0 0 0 0 0,0 0 0 0 0,-1 0 0 0 0,1 0 0 0 0,0 0 0 0 0,0 0 0 0 0,0 0 0 0 0,-1 1 0 0 0,1-1 0 0 0,0 0 0 0 0,0 1 0 0 0,0-1 0 0 0,0 1 0 0 0,0-1 0 0 0,0 1 0 0 0,0 0 0 0 0,0-1 0 0 0,0 1 0 0 0,0 0 0 0 0,0 0 0 0 0,-1 1 0 0 0,-1 1-75 0 0,1 0 0 0 0,0 0 0 0 0,-1 1 0 0 0,1-1 1 0 0,0 1-1 0 0,1-1 0 0 0,-1 1 0 0 0,1-1 0 0 0,-2 6 1 0 0,-1 8 74 0 0,1 1 1 0 0,0 0 0 0 0,2 0 0 0 0,0 30 0 0 0,1-38-156 0 0,1 0-1 0 0,0 0 1 0 0,1 0 0 0 0,0-1-1 0 0,1 1 1 0 0,0 0 0 0 0,0-1-1 0 0,1 0 1 0 0,0 0 0 0 0,7 10 0 0 0,-8-15 34 0 0,0-1 0 0 0,1 1 0 0 0,-1-1 0 0 0,1 1 0 0 0,0-1 1 0 0,0 0-1 0 0,0-1 0 0 0,0 1 0 0 0,0-1 0 0 0,1 1 1 0 0,-1-1-1 0 0,1-1 0 0 0,0 1 0 0 0,-1-1 0 0 0,1 0 1 0 0,0 0-1 0 0,0 0 0 0 0,0 0 0 0 0,0-1 0 0 0,0 0 1 0 0,7-1-1 0 0,-7 1 48 0 0,0 0 1 0 0,0-1-1 0 0,0 0 1 0 0,0 0-1 0 0,0 0 1 0 0,0-1-1 0 0,0 1 1 0 0,-1-1-1 0 0,1 0 0 0 0,-1 0 1 0 0,1-1-1 0 0,-1 0 1 0 0,0 1-1 0 0,0-2 1 0 0,0 1-1 0 0,0 0 1 0 0,-1-1-1 0 0,0 1 1 0 0,1-1-1 0 0,-1 0 1 0 0,4-7-1 0 0,-2 0 61 0 0,0-1 0 0 0,-1 1 0 0 0,0-1 0 0 0,-1 0 0 0 0,0 0 0 0 0,-1 0 0 0 0,0 0 0 0 0,-1 0 0 0 0,0-15 0 0 0,-1 18-100 0 0,-1 0 0 0 0,0 0-1 0 0,-1 1 1 0 0,1-1 0 0 0,-2 1 0 0 0,1-1 0 0 0,-1 1 0 0 0,0 0 0 0 0,-1 0 0 0 0,0 0 0 0 0,0 0 0 0 0,-1 1 0 0 0,-10-13 0 0 0,4 7-14 0 0,-20-17 1 0 0,28 27-40 0 0,0 1 0 0 0,-1-1 0 0 0,1 1 1 0 0,-1-1-1 0 0,0 1 0 0 0,0 0 0 0 0,0 1 1 0 0,0-1-1 0 0,0 1 0 0 0,0-1 1 0 0,-7 0-1 0 0,9 2-59 0 0,0 0 0 0 0,0 1-1 0 0,0-1 1 0 0,0 0 0 0 0,0 1 0 0 0,1-1 0 0 0,-1 1 0 0 0,0 0 0 0 0,0 0 0 0 0,1 0 0 0 0,-1 0 0 0 0,0 0-1 0 0,1 0 1 0 0,-1 0 0 0 0,1 0 0 0 0,0 1 0 0 0,-1-1 0 0 0,0 2 0 0 0,-2 1-1161 0 0,1 0 1 0 0,0 0-1 0 0,1 0 1 0 0,-1 0-1 0 0,-3 9 1 0 0,-2 10-6118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0 523 1839 0 0,'4'4'134'0'0,"13"13"11736"0"0,3-22-9914 0 0,-8 3-829 0 0,-10 2-983 0 0,1-1 0 0 0,0 1 0 0 0,0-1 1 0 0,-1 0-1 0 0,1 0 0 0 0,0 0 0 0 0,2-1 0 0 0,18-9 721 0 0,-17 9-662 0 0,0-1 0 0 0,0 0 0 0 0,-1 0 0 0 0,7-4 0 0 0,-2 1 128 0 0,0 0 0 0 0,1 0 0 0 0,0 1 0 0 0,14-5 0 0 0,16-7 494 0 0,29-15 354 0 0,15-8-334 0 0,-58 27-592 0 0,31-10 0 0 0,13-6-26 0 0,-13 3-177 0 0,-37 18-31 0 0,0-2 1 0 0,-1 0-1 0 0,0-1 1 0 0,22-16-1 0 0,94-84 128 0 0,-109 93-63 0 0,-21 15-69 0 0,0 0 1 0 0,-1-1-1 0 0,0 0 1 0 0,1 0-1 0 0,-1 0 0 0 0,8-10 1 0 0,3 2 106 0 0,-6 5-63 0 0,-4 1 5 0 0,-4 4 0 0 0,5-1 69 0 0,-1-2-40 0 0,-5 3-47 0 0,0 1-1 0 0,1-1 1 0 0,-1 1-1 0 0,1 0 0 0 0,0-1 1 0 0,-1 1-1 0 0,4-2 0 0 0,5 0-19 0 0,-9 2-21 0 0,0 0 0 0 0,0 1 1 0 0,-1-1-1 0 0,1 1 1 0 0,0 0-1 0 0,0-1 0 0 0,0 1 1 0 0,0 0-1 0 0,0-1 0 0 0,0 1 1 0 0,0 0-1 0 0,1 0 0 0 0,-1 0 1 0 0,0 0-1 0 0,0 0 1 0 0,0 0-1 0 0,0 0 0 0 0,0 0 1 0 0,0 1-1 0 0,2 0 0 0 0,1 0 9 0 0,10 3 0 0 0,0 0-1 0 0,0 1 0 0 0,0 0 1 0 0,0 1-1 0 0,21 13 0 0 0,7 3-2 0 0,12 1 89 0 0,-27-12-12 0 0,49 27-1 0 0,86 54 246 0 0,170 57 151 0 0,-332-149-491 0 0,4 2-98 0 0,0 0 0 0 0,-1-1 0 0 0,1 1 0 0 0,0-1 0 0 0,0 0 0 0 0,0 0 0 0 0,0-1 0 0 0,0 1 0 0 0,0-1 0 0 0,0 1 0 0 0,0-1 0 0 0,0-1 0 0 0,7 0 0 0 0,-1 0-811 0 0,0-1-1921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0,'2'2'4282'0'0,"6"11"-2371"0"0,-1 0 0 0 0,9 22 0 0 0,7 33 467 0 0,5 73-1091 0 0,-12-17-1007 0 0,-10-96-143 0 0,0-3-593 0 0,-7-7-3223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140 111 3679 0 0,'0'0'284'0'0,"0"-2"-186"0"0,-2-18-418 0 0,0 3 2940 0 0,1 7 4828 0 0,0 8-7255 0 0,0 1 1 0 0,1 0-1 0 0,-1-1 0 0 0,0 1 1 0 0,0 0-1 0 0,0 0 1 0 0,0 0-1 0 0,0-1 1 0 0,0 1-1 0 0,0 0 1 0 0,0 1-1 0 0,0-1 1 0 0,-1 0-1 0 0,1 0 1 0 0,0 0-1 0 0,-1 1 1 0 0,1-1-1 0 0,0 1 0 0 0,-3-1 1 0 0,2 1-121 0 0,-1 0 1 0 0,1 0 0 0 0,0 1-1 0 0,-1 0 1 0 0,1-1-1 0 0,-1 1 1 0 0,1 0-1 0 0,0 0 1 0 0,0 0 0 0 0,0 0-1 0 0,-1 1 1 0 0,1-1-1 0 0,0 1 1 0 0,0-1-1 0 0,1 1 1 0 0,-1 0 0 0 0,0-1-1 0 0,-1 4 1 0 0,-3 2 0 0 0,0 0 0 0 0,1 0 0 0 0,-8 15 1 0 0,6-6-74 0 0,1-1 1 0 0,0 1 0 0 0,1 0 0 0 0,1 1 0 0 0,0-1 0 0 0,-2 32 0 0 0,5-36-2 0 0,1-1-1 0 0,0 1 1 0 0,1-1 0 0 0,0 1 0 0 0,1-1-1 0 0,0 1 1 0 0,0-1 0 0 0,1 0 0 0 0,1 0-1 0 0,9 20 1 0 0,-11-28 15 0 0,0 0 0 0 0,0 0 0 0 0,0 0 0 0 0,0 0 0 0 0,0-1-1 0 0,0 1 1 0 0,1 0 0 0 0,-1-1 0 0 0,1 0 0 0 0,0 0 0 0 0,0 0 0 0 0,0 0 0 0 0,0 0-1 0 0,0-1 1 0 0,0 1 0 0 0,7 1 0 0 0,-6-2 33 0 0,0 0-1 0 0,1-1 1 0 0,-1 1-1 0 0,1-1 1 0 0,-1 0-1 0 0,1 0 1 0 0,-1-1 0 0 0,1 0-1 0 0,-1 1 1 0 0,1-1-1 0 0,7-3 1 0 0,-4 1 21 0 0,-1-1 0 0 0,1 0 1 0 0,-1 0-1 0 0,1 0 0 0 0,-1-1 0 0 0,-1 0 1 0 0,1-1-1 0 0,-1 1 0 0 0,1-1 0 0 0,-2 0 1 0 0,1-1-1 0 0,-1 1 0 0 0,7-12 1 0 0,-5 4 41 0 0,-1 0 0 0 0,0-1 0 0 0,-1 0 0 0 0,0 0 0 0 0,-1 0 0 0 0,-1 0 0 0 0,2-21 0 0 0,-4 25-49 0 0,-1 0 0 0 0,0 0-1 0 0,0 0 1 0 0,-1 0 0 0 0,-1 1 0 0 0,1-1 0 0 0,-2 0 0 0 0,1 1 0 0 0,-2-1-1 0 0,1 1 1 0 0,-8-14 0 0 0,7 17-127 0 0,-1 0 0 0 0,0 1 0 0 0,0 0-1 0 0,0 0 1 0 0,-7-6 0 0 0,9 9 5 0 0,0 1-1 0 0,0-1 1 0 0,0 1-1 0 0,0 0 1 0 0,0 0 0 0 0,-1 0-1 0 0,1 0 1 0 0,-1 0-1 0 0,0 1 1 0 0,0 0 0 0 0,-6-2-1 0 0,7 3-329 0 0,0 0-1 0 0,1 0 0 0 0,-1 0 1 0 0,1 1-1 0 0,-1-1 0 0 0,1 1 1 0 0,-1 0-1 0 0,-2 1 0 0 0,-4 3-4678 0 0,3 2-606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4607 0 0,'7'-7'11732'0'0,"9"19"-7906"0"0,-12-6-3535 0 0,0-1 0 0 0,-1 0 0 0 0,-1 1 0 0 0,2-1 0 0 0,-1 2 0 0 0,-2-2 0 0 0,2 2 0 0 0,-1-2 0 0 0,2 12 0 0 0,6 58 616 0 0,-8-60-721 0 0,2 35-265 0 0,20 146 524 0 0,-16-158-3247 0 0,16 51-1 0 0,-21-78 1065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3223 0 0,'2'-1'240'0'0,"2"-2"124"0"0,0 1 0 0 0,-1 0 0 0 0,1-1 0 0 0,0 0 0 0 0,-1 0 0 0 0,4-4 0 0 0,-5 4 323 0 0,1 1 1 0 0,-1-1 0 0 0,1 1-1 0 0,0 0 1 0 0,-1-1 0 0 0,1 1-1 0 0,0 1 1 0 0,0-1 0 0 0,1 0-1 0 0,-1 1 1 0 0,0-1 0 0 0,0 1-1 0 0,7-1 1 0 0,-9 1-539 0 0,1 1 1 0 0,-1 0-1 0 0,1 0 1 0 0,-1 0-1 0 0,1 0 1 0 0,-1 0-1 0 0,1 1 0 0 0,0-1 1 0 0,-1 0-1 0 0,0 1 1 0 0,1-1-1 0 0,-1 1 1 0 0,1-1-1 0 0,-1 1 1 0 0,2 0-1 0 0,-1 1-32 0 0,1 1-1 0 0,-1-1 1 0 0,0 0 0 0 0,0 1-1 0 0,0-1 1 0 0,3 6 0 0 0,-1 0-21 0 0,-1-1 0 0 0,1 1 1 0 0,-1 0-1 0 0,0 0 0 0 0,-1 0 1 0 0,3 11-1 0 0,4 54 170 0 0,-5-31-159 0 0,2 98 561 0 0,-5-77-1796 0 0,3-2-4404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13103 0 0,'0'0'1468'0'0,"2"2"-1061"0"0,2 2-218 0 0,-1 0-1 0 0,0 1 1 0 0,0-1-1 0 0,0 1 1 0 0,0-1 0 0 0,-1 1-1 0 0,3 7 1 0 0,11 41 165 0 0,-6-19-241 0 0,31 120-181 0 0,-31-113-105 0 0,17 100-2458 0 0,-21-111-929 0 0,-2-2-987 0 0</inkml:trace>
  <inkml:trace contextRef="#ctx0" brushRef="#br0" timeOffset="1">1 409 12983 0 0,'0'0'1179'0'0,"2"0"-972"0"0,79-32 4185 0 0,-56 23-3595 0 0,-1-1 0 0 0,25-14 0 0 0,16-6-222 0 0,8-6-788 0 0,-21 9-2035 0 0,-20 12-4739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16 246 8287 0 0,'0'0'2032'0'0,"0"2"-753"0"0,-1 1-961 0 0,0 1 0 0 0,0 0 0 0 0,1 0 0 0 0,-1 0 0 0 0,1 0 0 0 0,0 0-1 0 0,0 0 1 0 0,1 0 0 0 0,-1-1 0 0 0,1 1 0 0 0,1 5 0 0 0,15 43 393 0 0,-16-48-565 0 0,27 65 966 0 0,5 12-335 0 0,-22-51-627 0 0,17 49 292 0 0,-27-76-60 0 0,1 1-235 0 0,0-2 308 0 0,-2-6-437 0 0,0 0-1 0 0,0 0 0 0 0,-1 0 1 0 0,0 0-1 0 0,1 0 0 0 0,-2 0 1 0 0,1 0-1 0 0,0 1 0 0 0,-1-1 1 0 0,-2-5-1 0 0,-4-10 11 0 0,-32-80 12 0 0,10 32-27 0 0,18 36-20 0 0,5 16-2 0 0,1-1-1 0 0,0 1 1 0 0,1-1-1 0 0,1 0 1 0 0,-4-26-1 0 0,8 39 36 0 0,0 1-1 0 0,0-1 1 0 0,0 1 0 0 0,0-1-1 0 0,0 0 1 0 0,1 1-1 0 0,-1-1 1 0 0,1 1 0 0 0,-1-1-1 0 0,1 1 1 0 0,0 0-1 0 0,0-1 1 0 0,0 1 0 0 0,0 0-1 0 0,0 0 1 0 0,1-1-1 0 0,-1 1 1 0 0,1 0 0 0 0,2-2-1 0 0,-1 2 22 0 0,0 0 0 0 0,0 0 0 0 0,0 0 0 0 0,0 1-1 0 0,0-1 1 0 0,0 1 0 0 0,0 0 0 0 0,0 0 0 0 0,1 0 0 0 0,-1 0 0 0 0,0 1-1 0 0,1-1 1 0 0,5 1 0 0 0,132 2 1676 0 0,-85 0-1190 0 0,452-29 2244 0 0,-435 20-2594 0 0,238-33 532 0 0,57-5-345 0 0,-277 32-311 0 0,-44 5-43 0 0,-29 4-125 0 0,29-9-1 0 0,-34 9-18 0 0,-1 0-1 0 0,1 1 1 0 0,-1 0 0 0 0,1 1-1 0 0,14-1 1 0 0,-2 8-5376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0 526 11143 0 0,'0'0'1295'0'0,"1"2"-726"0"0,0 0-442 0 0,-1 1 0 0 0,1 0-1 0 0,0-1 1 0 0,1 0 0 0 0,-1 1 0 0 0,0-1-1 0 0,1 0 1 0 0,-1 0 0 0 0,1 1-1 0 0,0-1 1 0 0,-1-1 0 0 0,1 1-1 0 0,0 0 1 0 0,0 0 0 0 0,0-1 0 0 0,1 1-1 0 0,-1-1 1 0 0,0 1 0 0 0,1-1-1 0 0,-1 0 1 0 0,1 0 0 0 0,-1 0-1 0 0,1 0 1 0 0,-1-1 0 0 0,1 1 0 0 0,-1-1-1 0 0,1 1 1 0 0,0-1 0 0 0,-1 0-1 0 0,1 0 1 0 0,0 0 0 0 0,-1-1-1 0 0,1 1 1 0 0,0-1 0 0 0,3 0 0 0 0,8-4 274 0 0,6-1 579 0 0,0 0 1 0 0,41-6-1 0 0,90-13 1875 0 0,18 0-1439 0 0,8 0-681 0 0,-111 13-565 0 0,123-5 1 0 0,-165 16-143 0 0,-1-1 1 0 0,30-8-1 0 0,7 0 4 0 0,254-37 96 0 0,-196 30-128 0 0,-104 15 13 0 0,24 1 0 0 0,-27 1-3 0 0,0 0-1 0 0,0-1 1 0 0,21-4-1 0 0,-18 3-9 0 0,-1 0 0 0 0,1 0 0 0 0,24 2 0 0 0,-2-1 0 0 0,-6 2 0 0 0,-24-1 0 0 0,0 1 0 0 0,1-1 0 0 0,-1-1 0 0 0,1 1 0 0 0,-1-1 0 0 0,0 0 0 0 0,12-3 0 0 0,7-3 0 0 0,-18 6 0 0 0,-1-1 0 0 0,1 0 0 0 0,11-5 0 0 0,-17 6 0 0 0,1 1 0 0 0,0-1 0 0 0,-1 0 0 0 0,1-1 0 0 0,-1 1 0 0 0,1 0 0 0 0,-1 0 0 0 0,0 0 0 0 0,1-1 0 0 0,-1 1 0 0 0,0-1 0 0 0,0 1 0 0 0,0-1 0 0 0,0 0 0 0 0,0 1 0 0 0,-1-1 0 0 0,1 0 0 0 0,1-2 0 0 0,-2 1 9 0 0,0 1-1 0 0,0 0 1 0 0,0-1-1 0 0,-1 1 1 0 0,1 0-1 0 0,-1-1 1 0 0,1 1-1 0 0,-1 0 1 0 0,0 0-1 0 0,1-1 1 0 0,-1 1-1 0 0,0 0 1 0 0,-1 0 0 0 0,-1-2-1 0 0,-1-4 45 0 0,-1 1 1 0 0,-10-11-1 0 0,-169-151 299 0 0,176 163-400 0 0,0 0-1 0 0,-1 0 1 0 0,1 1-1 0 0,-16-7 1 0 0,20 11 3 0 0,0-1 1 0 0,0 1 0 0 0,0-1 0 0 0,0 1-1 0 0,0 1 1 0 0,0-1 0 0 0,0 0-1 0 0,0 1 1 0 0,-1 0 0 0 0,1 0-1 0 0,0 0 1 0 0,0 1 0 0 0,-7 0-1 0 0,9 1-286 0 0,-1-1 0 0 0,1 1 0 0 0,-1-1 0 0 0,1 1 1 0 0,-1 0-1 0 0,1 0 0 0 0,0 0 0 0 0,0 0 0 0 0,0 0 0 0 0,0 0 0 0 0,0 1 0 0 0,0-1 0 0 0,1 1 0 0 0,-3 4 0 0 0,2-4-232 0 0,-8 14-7191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12 317 4607 0 0,'0'0'8626'0'0,"0"2"-8018"0"0,-6 103 1668 0 0,0 0-1010 0 0,6-103-218 0 0,6-9-569 0 0,2-8-305 0 0,-1 0 0 0 0,0 0 0 0 0,-1 0 0 0 0,-1-1 0 0 0,0 0 0 0 0,2-20 0 0 0,8-100-107 0 0,-14 122-31 0 0,0-116 33 0 0,-2 67-88 0 0,1 61-55 0 0,0 7-276 0 0,3 25 280 0 0,2 0 1 0 0,0 0-1 0 0,10 29 1 0 0,-8-38 30 0 0,0 0-1 0 0,2-1 1 0 0,0 0 0 0 0,1 0-1 0 0,14 20 1 0 0,-18-33 123 0 0,0 0 0 0 0,1 0-1 0 0,-1-1 1 0 0,1 0 0 0 0,0 0-1 0 0,1 0 1 0 0,-1-1 0 0 0,1 0-1 0 0,0-1 1 0 0,1 0 0 0 0,-1 0-1 0 0,1-1 1 0 0,0 0 0 0 0,-1 0-1 0 0,12 1 1 0 0,-18-4-17 0 0,0 0 0 0 0,0 0 0 0 0,0 0 0 0 0,0 0 0 0 0,0 0 0 0 0,0-1 0 0 0,0 1 0 0 0,0-1 0 0 0,0 0 0 0 0,0 1 0 0 0,0-1 0 0 0,0 0 0 0 0,0 0 0 0 0,-1 0 0 0 0,1 0 0 0 0,0-1 0 0 0,-1 1 0 0 0,1 0 0 0 0,-1-1 0 0 0,1 1 0 0 0,-1-1 0 0 0,2-1 0 0 0,0-2 125 0 0,1 0 0 0 0,-1-1-1 0 0,0 1 1 0 0,0-1 0 0 0,3-10 0 0 0,-3 8-104 0 0,-1 0 1 0 0,0 0 0 0 0,-1 0-1 0 0,1-1 1 0 0,-2 1-1 0 0,1 0 1 0 0,-1-1 0 0 0,-1-10-1 0 0,-3-22-17 0 0,3 25-108 0 0,0 0 0 0 0,-7-27 0 0 0,-23-56-2190 0 0,4 36-5080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 5983 0 0,'0'0'866'0'0,"-8"-2"2100"0"0,4 1-2342 0 0,0-1 1 0 0,0 1-1 0 0,0 1 0 0 0,0-1 0 0 0,0 1 0 0 0,0 0 0 0 0,0 0 0 0 0,-1 0 0 0 0,-4 1 0 0 0,5-1-430 0 0,0 1 0 0 0,0 1 0 0 0,0-1-1 0 0,0 0 1 0 0,0 1 0 0 0,1 0 0 0 0,-1 0-1 0 0,-5 4 1 0 0,4-3-142 0 0,1 1 1 0 0,0 0-1 0 0,0 0 0 0 0,0 1 1 0 0,1-1-1 0 0,-1 1 0 0 0,1 0 0 0 0,0 0 1 0 0,0 0-1 0 0,1 0 0 0 0,-1 0 1 0 0,1 1-1 0 0,1-1 0 0 0,-3 7 1 0 0,4-6-2 0 0,-1 0 0 0 0,1-1-1 0 0,0 1 1 0 0,0 0 0 0 0,0 0 0 0 0,1-1 0 0 0,0 1 0 0 0,0 0 0 0 0,0-1 0 0 0,1 1 0 0 0,0-1 0 0 0,3 7 0 0 0,-1-4 24 0 0,-3-7-71 0 0,-1-1-1 0 0,1 1 1 0 0,-1-1 0 0 0,1 1-1 0 0,0-1 1 0 0,-1 1 0 0 0,1-1-1 0 0,0 1 1 0 0,-1-1 0 0 0,1 0-1 0 0,0 1 1 0 0,-1-1 0 0 0,1 0-1 0 0,0 0 1 0 0,0 0 0 0 0,-1 1-1 0 0,2-1 1 0 0,1 0-1 0 0,1 2 9 0 0,0-1 0 0 0,0 1-1 0 0,0-1 1 0 0,0-1 0 0 0,0 1-1 0 0,0 0 1 0 0,0-1 0 0 0,0 0 0 0 0,0 0-1 0 0,0 0 1 0 0,0-1 0 0 0,0 1-1 0 0,0-1 1 0 0,0 0 0 0 0,0 0-1 0 0,0 0 1 0 0,0-1 0 0 0,0 1 0 0 0,-1-1-1 0 0,1 0 1 0 0,0 0 0 0 0,-1 0-1 0 0,0-1 1 0 0,1 1 0 0 0,-1-1-1 0 0,0 0 1 0 0,-1 0 0 0 0,1 0 0 0 0,0 0-1 0 0,-1 0 1 0 0,1-1 0 0 0,-1 1-1 0 0,0-1 1 0 0,0 1 0 0 0,1-5 0 0 0,25-52 382 0 0,-24 52-271 0 0,-4 7 162 0 0,0 1-231 0 0,1-1 0 0 0,-1 1-1 0 0,0 0 1 0 0,0-1 0 0 0,0 1-1 0 0,1 0 1 0 0,-1-1 0 0 0,0 1-1 0 0,0 0 1 0 0,1-1 0 0 0,-1 1 0 0 0,0 0-1 0 0,1-1 1 0 0,-1 1 0 0 0,0 0-1 0 0,1 0 1 0 0,-1 0 0 0 0,0-1-1 0 0,1 1 1 0 0,-1 0 0 0 0,1 0 0 0 0,4 7-41 0 0,-1 0 0 0 0,1 1 0 0 0,-1-1 1 0 0,-1 1-1 0 0,5 15 0 0 0,-6-17-125 0 0,0 0 0 0 0,1 0 0 0 0,-1 0 0 0 0,1-1-1 0 0,0 1 1 0 0,6 6 0 0 0,-7-8-60 0 0,0-1-196 0 0,1 1 1 0 0,0-1 0 0 0,0 0 0 0 0,0 0 0 0 0,0 0 0 0 0,0 0-1 0 0,0 0 1 0 0,1 0 0 0 0,-1-1 0 0 0,1 0 0 0 0,8 4 0 0 0,1-4-1235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134 125 10103 0 0,'-5'-8'108'0'0,"3"6"-27"0"0,1-1-1 0 0,-1 0 1 0 0,1 0 0 0 0,-1 0 0 0 0,1 0 0 0 0,0 0 0 0 0,0 0 0 0 0,0 0 0 0 0,0-1 0 0 0,1 1 0 0 0,-1-4 0 0 0,1 5 72 0 0,0 0 0 0 0,-1 0-1 0 0,1-1 1 0 0,0 1 0 0 0,-1 0 0 0 0,1 0 0 0 0,-1 0 0 0 0,0 0-1 0 0,0 0 1 0 0,0 0 0 0 0,0 0 0 0 0,0 0 0 0 0,0 0 0 0 0,-1 0-1 0 0,1 0 1 0 0,0 0 0 0 0,-1 1 0 0 0,0-1 0 0 0,1 1-1 0 0,-1-1 1 0 0,0 1 0 0 0,0 0 0 0 0,0-1 0 0 0,0 1 0 0 0,-3-1-1 0 0,3 1-42 0 0,1 1 0 0 0,-1-1 1 0 0,0 1-1 0 0,0-1 0 0 0,0 1 0 0 0,1 0 0 0 0,-1 0 0 0 0,0 0 0 0 0,0 0 0 0 0,0 0 0 0 0,0 0 0 0 0,0 0 0 0 0,1 1 0 0 0,-1-1 0 0 0,0 1 0 0 0,0-1 0 0 0,1 1 0 0 0,-1 0 0 0 0,0 0 0 0 0,1 0 0 0 0,-1-1 0 0 0,1 2 0 0 0,-1-1 0 0 0,1 0 0 0 0,-1 0 0 0 0,1 0 0 0 0,0 1 0 0 0,-1-1 0 0 0,1 1 0 0 0,0-1 1 0 0,-1 2-1 0 0,-2 5-37 0 0,0-1 0 0 0,1 1 1 0 0,0 0-1 0 0,0 0 0 0 0,0 0 1 0 0,1 1-1 0 0,-1 12 0 0 0,1-2-34 0 0,0 0 0 0 0,3 24 1 0 0,-1-34-32 0 0,1-1 0 0 0,0 0 0 0 0,1 0 1 0 0,0 0-1 0 0,0-1 0 0 0,1 1 1 0 0,0 0-1 0 0,1-1 0 0 0,-1 0 1 0 0,8 12-1 0 0,-8-15 11 0 0,0-1 0 0 0,0 1 1 0 0,0 0-1 0 0,0-1 0 0 0,1 1 0 0 0,-1-1 0 0 0,1 0 0 0 0,0 0 1 0 0,0-1-1 0 0,0 1 0 0 0,0-1 0 0 0,1 0 0 0 0,-1 0 1 0 0,1 0-1 0 0,-1 0 0 0 0,1-1 0 0 0,0 0 0 0 0,9 1 1 0 0,-1-2 268 0 0,0-1 1 0 0,0 0 0 0 0,24-6-1 0 0,-34 6-223 0 0,0 0 0 0 0,-1-1 0 0 0,1 1 0 0 0,-1 0-1 0 0,1-1 1 0 0,-1 0 0 0 0,1 1 0 0 0,-1-1 0 0 0,0 0 0 0 0,0 0-1 0 0,0 0 1 0 0,0 0 0 0 0,0-1 0 0 0,-1 1 0 0 0,1-1 0 0 0,-1 1 0 0 0,1-1-1 0 0,-1 1 1 0 0,2-6 0 0 0,0 0 40 0 0,0 0 0 0 0,-1-1 1 0 0,0 1-1 0 0,0-1 0 0 0,0-12 0 0 0,-2 10-77 0 0,0 0-1 0 0,-1 0 1 0 0,0 0-1 0 0,-1 1 1 0 0,0-1-1 0 0,0 0 1 0 0,-2 1 0 0 0,1 0-1 0 0,-1-1 1 0 0,-1 1-1 0 0,-7-12 1 0 0,7 13-218 0 0,-1 1-1 0 0,0 0 1 0 0,0 0 0 0 0,-1 0 0 0 0,-9-7 0 0 0,10 9-383 0 0,-1 2 1 0 0,1-1-1 0 0,-1 1 1 0 0,0 0-1 0 0,0 0 1 0 0,0 1-1 0 0,-8-3 1 0 0,5 2-1350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0,'1'1'13559'0'0,"4"6"-12970"0"0,0 1 0 0 0,-1-1 0 0 0,0 1 0 0 0,0 0 0 0 0,-1 0 0 0 0,0 0 0 0 0,0 0-1 0 0,2 14 1 0 0,6 72 39 0 0,-9-79-451 0 0,7 134-97 0 0,-8-137-414 0 0,0 0 0 0 0,1 0 0 0 0,0 0 0 0 0,1-1 0 0 0,5 15 0 0 0,-7-24-1308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11919 0 0,'0'0'1971'0'0,"1"2"-1219"0"0,8 31 609 0 0,7 43-1 0 0,-10-41-1254 0 0,14 44 0 0 0,-7-34-124 0 0,-7-23-78 0 0,1-1 0 0 0,1 0 0 0 0,16 31 0 0 0,-23-50-158 0 0,1 4-485 0 0,-1-3-679 0 0</inkml:trace>
  <inkml:trace contextRef="#ctx0" brushRef="#br0" timeOffset="1">1 226 4143 0 0,'0'0'15219'0'0,"2"0"-14271"0"0,13-5 522 0 0,31-6-1 0 0,-21 6-774 0 0,89-17-785 0 0,-96 20-5694 0 0,-1 5-1983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2 226 2303 0 0,'-1'-6'745'0'0,"1"1"0"0"0,0-1 0 0 0,0 0 0 0 0,1 0-1 0 0,-1 0 1 0 0,1 0 0 0 0,0 1 0 0 0,1-1-1 0 0,-1 0 1 0 0,6-10 0 0 0,-2 6 974 0 0,0 0 1 0 0,8-11-1 0 0,5-3-1788 0 0,-10 15 328 0 0,0 1 0 0 0,0 0 1 0 0,1 1-1 0 0,0 0 0 0 0,0 1 1 0 0,16-9-1 0 0,-17 10-75 0 0,0 2 0 0 0,1-1 0 0 0,-1 1 0 0 0,1 0 0 0 0,-1 0-1 0 0,1 1 1 0 0,0 1 0 0 0,16-2 0 0 0,-21 3-102 0 0,0 1-1 0 0,0-1 1 0 0,0 1 0 0 0,0 0-1 0 0,0 0 1 0 0,0 1-1 0 0,0-1 1 0 0,-1 1-1 0 0,1-1 1 0 0,-1 1 0 0 0,1 0-1 0 0,-1 1 1 0 0,0-1-1 0 0,0 1 1 0 0,0-1-1 0 0,0 1 1 0 0,0 0 0 0 0,0 0-1 0 0,-1 0 1 0 0,1 0-1 0 0,-1 1 1 0 0,0-1-1 0 0,2 4 1 0 0,2 6 132 0 0,0 0-1 0 0,-1 0 1 0 0,0 0 0 0 0,-1 1-1 0 0,3 18 1 0 0,-5-15-102 0 0,0 0 0 0 0,-1 0-1 0 0,0 0 1 0 0,-2 0 0 0 0,0 0-1 0 0,-4 20 1 0 0,0-9 110 0 0,-2-1 0 0 0,-20 51 0 0 0,24-70-275 0 0,-1-1 0 0 0,-1 0 0 0 0,1 0 0 0 0,-1 0 0 0 0,0-1 0 0 0,-1 0 0 0 0,1 0 0 0 0,-1 0 0 0 0,0 0 0 0 0,-1-1 0 0 0,1 0 0 0 0,-1-1-1 0 0,0 1 1 0 0,0-1 0 0 0,-1-1 0 0 0,1 1 0 0 0,-1-1 0 0 0,-12 3 0 0 0,19-6 27 0 0,-1 0 0 0 0,1 0-1 0 0,0 1 1 0 0,-1-1 0 0 0,1 0-1 0 0,0 0 1 0 0,-1-1 0 0 0,1 1 0 0 0,0 0-1 0 0,-1 0 1 0 0,1-1 0 0 0,0 1-1 0 0,0-1 1 0 0,-1 1 0 0 0,1-1-1 0 0,0 1 1 0 0,0-1 0 0 0,0 0 0 0 0,0 1-1 0 0,-1-2 1 0 0,0 0-27 0 0,0 0 1 0 0,1 0-1 0 0,-1 1 0 0 0,1-1 1 0 0,-1-1-1 0 0,1 1 1 0 0,0 0-1 0 0,0 0 0 0 0,0 0 1 0 0,-1-4-1 0 0,1 3 16 0 0,0 0 1 0 0,1 1-1 0 0,-1-1 0 0 0,1 0 1 0 0,-1 0-1 0 0,1 0 1 0 0,0 1-1 0 0,0-1 0 0 0,0 0 1 0 0,1 0-1 0 0,-1 0 0 0 0,0 1 1 0 0,1-1-1 0 0,0 0 0 0 0,0 1 1 0 0,0-1-1 0 0,0 0 0 0 0,0 1 1 0 0,3-5-1 0 0,0 3 133 0 0,1 0 0 0 0,-1 0-1 0 0,1 1 1 0 0,-1 0 0 0 0,1-1 0 0 0,0 2 0 0 0,0-1-1 0 0,1 1 1 0 0,-1-1 0 0 0,1 1 0 0 0,-1 1-1 0 0,1-1 1 0 0,-1 1 0 0 0,1 0 0 0 0,0 0-1 0 0,0 1 1 0 0,-1 0 0 0 0,1 0 0 0 0,0 0-1 0 0,0 0 1 0 0,6 2 0 0 0,2 1 178 0 0,0 1 0 0 0,0 0 0 0 0,0 1 1 0 0,-1 0-1 0 0,1 1 0 0 0,-1 1 0 0 0,15 10 0 0 0,-7-3-703 0 0,27 22-1 0 0,-7 4-8164 0 0,-27-23 1803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15087 0 0,'-2'7'179'0'0,"2"-2"-1"0"0,-1 2 1 0 0,1 0-1 0 0,0-1 0 0 0,0 0 1 0 0,0 0-1 0 0,1 1 1 0 0,-1 0-1 0 0,2-2 1 0 0,3 14-1 0 0,0 3 759 0 0,31 134 1323 0 0,-1-25-1754 0 0,-7-31-452 0 0,54 161-2039 0 0,-72-238-724 0 0,-4-15 1155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18 463 9215 0 0,'-18'2'7768'0'0,"23"-13"-5832"0"0,5 2-1492 0 0,0 1 1 0 0,0 0-1 0 0,1 1 0 0 0,0 0 0 0 0,21-10 1 0 0,-7 4 157 0 0,99-56 1057 0 0,11-14-1375 0 0,118-49-224 0 0,-245 128-56 0 0,9-4 63 0 0,-1-2 0 0 0,0 0-1 0 0,0-1 1 0 0,-1 0 0 0 0,17-19 0 0 0,-30 29-13 0 0,0-1-1 0 0,-1 1 1 0 0,1-1 0 0 0,0 1-1 0 0,0 0 1 0 0,0-1 0 0 0,0 1-1 0 0,0 0 1 0 0,0 0 0 0 0,0 1-1 0 0,0-1 1 0 0,0 0 0 0 0,1 1-1 0 0,-1-1 1 0 0,0 1 0 0 0,0 0-1 0 0,1-1 1 0 0,-1 1 0 0 0,0 0-1 0 0,1 1 1 0 0,-1-1 0 0 0,0 0-1 0 0,4 1 1 0 0,2 2 47 0 0,-1 0 0 0 0,1 1 0 0 0,0-1 1 0 0,-1 1-1 0 0,7 6 0 0 0,10 4 96 0 0,73 38 500 0 0,50 24 163 0 0,26 7-564 0 0,-165-79-395 0 0,0-1-1 0 0,1 1 1 0 0,0-2-1 0 0,8 3 1 0 0,7-1-4158 0 0,-16-2 2771 0 0,-1 2-31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6911 0 0,'12'-16'1083'0'0,"-12"15"-640"0"0,1 0-1 0 0,-1 0 1 0 0,1 1 0 0 0,-1-1-1 0 0,1 0 1 0 0,0 0-1 0 0,-1 0 1 0 0,1 0 0 0 0,0 1-1 0 0,-1-1 1 0 0,1 0-1 0 0,0 1 1 0 0,0-1 0 0 0,1 0-1 0 0,-1 0-235 0 0,-1 1-1 0 0,1 0 0 0 0,-1 0 1 0 0,1 0-1 0 0,-1 0 0 0 0,0 0 1 0 0,1 0-1 0 0,-1 0 0 0 0,1 0 1 0 0,-1 0-1 0 0,1 0 1 0 0,-1 0-1 0 0,1 0 0 0 0,-1 1 1 0 0,1-1-1 0 0,-1 0 0 0 0,0 0 1 0 0,1 0-1 0 0,-1 1 0 0 0,1-1 1 0 0,-1 0-1 0 0,1 1 0 0 0,1 1 38 0 0,-1-1-1 0 0,1 1 0 0 0,-1 0 1 0 0,0 0-1 0 0,1 0 0 0 0,-1 0 1 0 0,0 0-1 0 0,0 0 0 0 0,0 0 1 0 0,-1 1-1 0 0,2 2 0 0 0,40 239 2382 0 0,-15-69-3862 0 0,-26-168 477 0 0,0-1 0 0 0,1 1 0 0 0,0 0 0 0 0,0-1 0 0 0,1 0 0 0 0,5 10 0 0 0,-1-13-4000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0,'1'0'7544'0'0,"1"8"-5244"0"0,4 24 2947 0 0,-4 19-3391 0 0,-1-15-948 0 0,11 83 297 0 0,-9-102-1044 0 0,1-1 0 0 0,0 0-1 0 0,1 0 1 0 0,0-1 0 0 0,11 20-1 0 0,-15-33-312 0 0,1 1-1 0 0,0 0 0 0 0,0-1 1 0 0,0 1-1 0 0,0-1 1 0 0,4 3-1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88 8751 0 0,'-3'-7'-35'0'0,"2"2"1489"0"0,-1 0 0 0 0,0 0 0 0 0,0 1 0 0 0,-1-1-1 0 0,1 1 1 0 0,-6-7 0 0 0,7 10-1169 0 0,1 0 0 0 0,-1 1 0 0 0,0-1 0 0 0,0 1 1 0 0,1-1-1 0 0,-1 1 0 0 0,0-1 0 0 0,0 1 0 0 0,0-1 0 0 0,0 1 0 0 0,0-1 0 0 0,0 1 0 0 0,0 0 0 0 0,0 0 0 0 0,0 0 1 0 0,-1-1-1 0 0,0 1-339 0 0,1 1 1 0 0,-1-1-1 0 0,1 0 1 0 0,-1 1 0 0 0,1-1-1 0 0,-1 1 1 0 0,1-1 0 0 0,-1 1-1 0 0,1 0 1 0 0,0-1 0 0 0,-1 1-1 0 0,1 0 1 0 0,-2 2-1 0 0,-1 0 53 0 0,-1 1-1 0 0,1 0 1 0 0,1 0-1 0 0,-1 1 0 0 0,1-1 1 0 0,-1 1-1 0 0,1-1 1 0 0,0 1-1 0 0,1 0 0 0 0,-1 0 1 0 0,1 1-1 0 0,0-1 1 0 0,1 0-1 0 0,-1 1 0 0 0,1-1 1 0 0,0 1-1 0 0,0 0 0 0 0,0 6 1 0 0,1-5-3 0 0,0-1-1 0 0,1 0 1 0 0,0 1 0 0 0,0-1 0 0 0,0 0 0 0 0,1 1 0 0 0,0-1-1 0 0,0 0 1 0 0,0 0 0 0 0,1-1 0 0 0,0 1 0 0 0,0 0 0 0 0,0-1-1 0 0,1 0 1 0 0,7 10 0 0 0,-6-11 25 0 0,-1 0 0 0 0,0 0-1 0 0,1 0 1 0 0,0-1 0 0 0,0 1 0 0 0,0-1-1 0 0,0 0 1 0 0,0-1 0 0 0,10 4 0 0 0,-11-5 24 0 0,0 0 1 0 0,0 0-1 0 0,0 0 1 0 0,0-1-1 0 0,0 0 1 0 0,0 0-1 0 0,0 0 1 0 0,0 0-1 0 0,0 0 1 0 0,0-1-1 0 0,0 0 1 0 0,0 0 0 0 0,0 0-1 0 0,0 0 1 0 0,5-3-1 0 0,-5 2 36 0 0,1-1 0 0 0,-1 1 1 0 0,0-1-1 0 0,0 0 0 0 0,0 0 0 0 0,0 0 0 0 0,0 0 0 0 0,-1-1 1 0 0,1 1-1 0 0,-1-1 0 0 0,0 0 0 0 0,0 0 0 0 0,0 0 1 0 0,-1-1-1 0 0,0 1 0 0 0,4-10 0 0 0,-4 8-6 0 0,-1 0-1 0 0,0 0 1 0 0,0 0-1 0 0,0 0 1 0 0,-1 0-1 0 0,0-1 1 0 0,0 1 0 0 0,-1 0-1 0 0,0 0 1 0 0,0 0-1 0 0,0 0 1 0 0,-1 0 0 0 0,-2-7-1 0 0,0 3 1 0 0,0 0 0 0 0,-1 0 0 0 0,0 1 0 0 0,0-1 0 0 0,-11-11 0 0 0,13 16-44 0 0,-1 1 0 0 0,0-1 1 0 0,0 1-1 0 0,0 0 0 0 0,-1 1 0 0 0,0-1 0 0 0,1 1 0 0 0,-1 0 1 0 0,0 0-1 0 0,-1 0 0 0 0,-8-3 0 0 0,12 6-85 0 0,0-1 0 0 0,-1 1 0 0 0,1-1 0 0 0,0 1 0 0 0,-1 0 0 0 0,1 0 0 0 0,0 0 0 0 0,-1 0 1 0 0,1 0-1 0 0,0 1 0 0 0,-1-1 0 0 0,1 1 0 0 0,0 0 0 0 0,0-1 0 0 0,0 1 0 0 0,-1 0 0 0 0,1 0 0 0 0,0 0 0 0 0,0 1 0 0 0,-1 0 0 0 0,-1 1-289 0 0,2 0 0 0 0,-1-1 0 0 0,0 1-1 0 0,0 0 1 0 0,1 0 0 0 0,0 0 0 0 0,-1 1 0 0 0,1-1 0 0 0,0 0-1 0 0,-2 8 1 0 0,-1 1-7781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0 785 4607 0 0,'0'0'7746'0'0,"3"-1"-6677"0"0,15-11 403 0 0,0 0 0 0 0,28-26 0 0 0,6-6-63 0 0,125-88 874 0 0,-134 101-1934 0 0,65-35 0 0 0,15-9-210 0 0,183-138 113 0 0,-278 194-200 0 0,74-55 1380 0 0,-69 42-930 0 0,-17 16-356 0 0,-14 14-127 0 0,0 0 0 0 0,0 0 0 0 0,0 0 0 0 0,0 1-1 0 0,1-1 1 0 0,-1 1 0 0 0,1 0 0 0 0,-1 0 0 0 0,1 0 0 0 0,-1 0 0 0 0,1 0 0 0 0,0 0-1 0 0,-1 1 1 0 0,1-1 0 0 0,0 1 0 0 0,5-1 0 0 0,-1 2 12 0 0,1 0 1 0 0,-1 0 0 0 0,0 0-1 0 0,10 4 1 0 0,-2-1 12 0 0,17 5 72 0 0,-1 1-1 0 0,56 26 1 0 0,54 40 358 0 0,-141-76-474 0 0,101 56 676 0 0,202 81 0 0 0,-275-126-542 0 0,9 3 179 0 0,78 18 0 0 0,-67-23-218 0 0,133 22 37 0 0,-175-31-403 0 0,0 1 0 0 0,0 0 0 0 0,0 0 0 0 0,0 1 0 0 0,-1 0 0 0 0,1 0 0 0 0,-1 0 0 0 0,1 1 0 0 0,-1 0 0 0 0,0 0 0 0 0,0 0 0 0 0,0 0 0 0 0,0 1-1 0 0,6 7 1 0 0,2 4-3379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6447 0 0,'0'0'298'0'0,"3"-2"-10"0"0,14-8-174 0 0,-16 6-97 0 0,2-4 6018 0 0,-3 8-5826 0 0,0-1-1 0 0,1 1 1 0 0,-1 0-1 0 0,0 0 1 0 0,0 0-1 0 0,1 0 1 0 0,-1 0-1 0 0,0 0 0 0 0,1 0 1 0 0,-1 0-1 0 0,0 0 1 0 0,0 0-1 0 0,1 1 1 0 0,9 9 2013 0 0,6 19-2077 0 0,-15-28 244 0 0,4 12-13 0 0,-1 1-1 0 0,0-1 1 0 0,0 1 0 0 0,-1 0-1 0 0,1 20 1 0 0,0 0 14 0 0,8 39-94 0 0,19 132 609 0 0,-12-84-1195 0 0,-10-75 139 0 0,-3-2-468 0 0,4 16-4110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13935 0 0,'0'0'1262'0'0,"4"9"-1012"0"0,-2 1 383 0 0,0 1-1 0 0,1 13 1 0 0,0 0 439 0 0,34 207 2117 0 0,-24-126-2718 0 0,-8-47-1309 0 0,18 74 1 0 0,-22-130 325 0 0,0 1 76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111 130 455 0 0,'-12'-18'-784'0'0,"10"16"1620"0"0,0 0 2 0 0,0 0 0 0 0,-1 0 0 0 0,1 0-1 0 0,0 1 1 0 0,-1-1 0 0 0,1 0-1 0 0,-4 0 1 0 0,5 1-382 0 0,0 0 0 0 0,0 1-1 0 0,-1 0 1 0 0,1-1 0 0 0,0 1 0 0 0,0 0 0 0 0,-1 0-1 0 0,1 0 1 0 0,0 0 0 0 0,-1 0 0 0 0,1 0 0 0 0,0 0-1 0 0,-1 0 1 0 0,1 0 0 0 0,0 1 0 0 0,0-1-1 0 0,-1 0 1 0 0,0 2 0 0 0,0-1-335 0 0,0 0-1 0 0,1 0 1 0 0,-1 0 0 0 0,0 0-1 0 0,1 0 1 0 0,0 1-1 0 0,-1-1 1 0 0,1 1 0 0 0,-2 1-1 0 0,-1 4 104 0 0,0-1-1 0 0,1 1 0 0 0,-1 0 1 0 0,2 0-1 0 0,-1 0 0 0 0,1 0 1 0 0,0 1-1 0 0,0-1 0 0 0,0 10 1 0 0,-1 11 4 0 0,2 31 0 0 0,1-41-204 0 0,1 1 0 0 0,1-1 0 0 0,1 0 0 0 0,0 0 0 0 0,10 28 0 0 0,-10-38-15 0 0,-1-1 1 0 0,2 1-1 0 0,-1-1 1 0 0,1 0-1 0 0,0 0 1 0 0,0-1-1 0 0,0 1 1 0 0,1-1-1 0 0,0 0 1 0 0,1 0-1 0 0,0 0 1 0 0,-1-1-1 0 0,2 0 1 0 0,-1 0-1 0 0,10 5 1 0 0,-10-7 35 0 0,-1-1 0 0 0,1 0 0 0 0,0-1 0 0 0,0 1 0 0 0,1-1 0 0 0,-1 0 0 0 0,0-1 0 0 0,0 1 0 0 0,0-1 0 0 0,1-1 0 0 0,-1 1 0 0 0,0-1 0 0 0,0 0 0 0 0,0 0 0 0 0,0-1 0 0 0,0 0 0 0 0,0 0 0 0 0,9-5 0 0 0,-6 3 93 0 0,0-1-1 0 0,-1 0 1 0 0,0 0 0 0 0,0-1-1 0 0,-1 0 1 0 0,1-1 0 0 0,-1 1 0 0 0,-1-1-1 0 0,1 0 1 0 0,-1-1 0 0 0,7-11-1 0 0,-6 7 66 0 0,-1-1-1 0 0,0 0 0 0 0,0 0 1 0 0,-2-1-1 0 0,1 1 0 0 0,-2-1 0 0 0,0 0 1 0 0,0 0-1 0 0,-1 0 0 0 0,-1-1 0 0 0,-1 1 1 0 0,-1-16-1 0 0,0 19-112 0 0,-1-1 1 0 0,0 1-1 0 0,-1 0 1 0 0,0 0-1 0 0,0 0 0 0 0,-2 0 1 0 0,1 0-1 0 0,-1 1 1 0 0,-1 0-1 0 0,0 0 0 0 0,0 0 1 0 0,-1 1-1 0 0,0 0 1 0 0,-1 0-1 0 0,-12-11 0 0 0,13 13-47 0 0,-2 1-1 0 0,1-1 0 0 0,-1 1 0 0 0,1 1 0 0 0,-2 0 0 0 0,1 0 0 0 0,0 0 0 0 0,-1 1 0 0 0,-11-3 0 0 0,16 6-171 0 0,1 0-1 0 0,0 1 0 0 0,0-1 0 0 0,-1 1 0 0 0,1 0 1 0 0,-1 0-1 0 0,1 0 0 0 0,0 1 0 0 0,-1-1 0 0 0,1 1 1 0 0,0 0-1 0 0,0 0 0 0 0,-1 0 0 0 0,1 1 0 0 0,0 0 1 0 0,0 0-1 0 0,0 0 0 0 0,1 0 0 0 0,-1 0 0 0 0,0 1 1 0 0,1 0-1 0 0,0-1 0 0 0,0 1 0 0 0,-4 5 0 0 0,-7 10-5785 0 0,-2 4-1799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1207 0 0,'0'0'104'0'0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2 532 7343 0 0,'-2'6'11544'0'0,"26"-12"-10674"0"0,-1 0-1 0 0,1-1 0 0 0,-2-1 0 0 0,1-1 1 0 0,27-16-1 0 0,-8 3-398 0 0,74-40 442 0 0,12-13-352 0 0,100-67-269 0 0,-202 122-227 0 0,50-34 289 0 0,-49 35-174 0 0,35-31 0 0 0,-58 47-148 0 0,-1 0 0 0 0,1 0 1 0 0,0 0-1 0 0,0 0 0 0 0,0 0 0 0 0,0 1 0 0 0,1 0 1 0 0,-1 0-1 0 0,1 0 0 0 0,-1 1 0 0 0,1-1 0 0 0,0 1 1 0 0,9-1-1 0 0,-7 2 52 0 0,0 1 1 0 0,0 0 0 0 0,0 0-1 0 0,0 0 1 0 0,0 1 0 0 0,11 5-1 0 0,-1-2-47 0 0,0 3-16 0 0,1 0-1 0 0,-1 1 1 0 0,0 1 0 0 0,-1 1-1 0 0,22 18 1 0 0,-2-3 11 0 0,18 11 157 0 0,2-2 0 0 0,1-3 0 0 0,119 49 0 0 0,-113-57-24 0 0,57 20 10 0 0,107 30-134 0 0,-208-67-724 0 0,-15-6 333 0 0,1 1 0 0 0,-1-1 0 0 0,0 1 0 0 0,0-1 0 0 0,1-1 0 0 0,-1 1 0 0 0,0 0 0 0 0,9-1 0 0 0,-9 0 56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12895 0 0,'-34'43'14043'0'0,"41"-42"-15583"0"0,-2 1 1708 0 0,1-2 0 0 0,-1 0 0 0 0,0 0 0 0 0,1-2 0 0 0,9 1 1 0 0,10-2 232 0 0,88-2 423 0 0,-37-6-3384 0 0,-53 6 1263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9959 0 0,'0'0'1212'0'0,"2"8"606"0"0,7 33 1487 0 0,0-1-1324 0 0,5 44-1 0 0,13 307 1344 0 0,-26-320-3257 0 0,2 25-237 0 0,-1-73-48 0 0,-2-13-8802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123 167 6911 0 0,'0'0'623'0'0,"-7"-4"-502"0"0,3 1 1412 0 0,-1 0 0 0 0,-1 0 0 0 0,1 0 0 0 0,0 1 0 0 0,-11-4-1 0 0,14 6-1360 0 0,0 0-1 0 0,0 0 1 0 0,0 0-1 0 0,0 0 0 0 0,0 1 1 0 0,1-1-1 0 0,-1 0 0 0 0,0 1 1 0 0,0 0-1 0 0,0-1 1 0 0,0 1-1 0 0,1 0 0 0 0,-1 0 1 0 0,0 0-1 0 0,1 0 0 0 0,-1 0 1 0 0,1 0-1 0 0,-2 2 1 0 0,-1 0-128 0 0,1 0 1 0 0,0 1 0 0 0,0 0 0 0 0,0 0 0 0 0,0-1 0 0 0,0 2 0 0 0,1-1 0 0 0,0 0 0 0 0,0 0-1 0 0,0 1 1 0 0,0-1 0 0 0,1 1 0 0 0,0 0 0 0 0,-1 5 0 0 0,1-4 8 0 0,0 1 0 0 0,0 0 0 0 0,1 0 0 0 0,0 0 0 0 0,0 0-1 0 0,0-1 1 0 0,1 1 0 0 0,0 0 0 0 0,3 9 0 0 0,-1-10-30 0 0,-1 0 0 0 0,1-1 0 0 0,0 1 0 0 0,0-1 0 0 0,0 0 0 0 0,1 0 0 0 0,0 0 0 0 0,0-1 0 0 0,0 1 0 0 0,0-1 0 0 0,1 0 0 0 0,0 0 0 0 0,0 0 0 0 0,0-1 0 0 0,0 0 0 0 0,0 0 0 0 0,10 4 1 0 0,-10-5-4 0 0,-1-1 0 0 0,0 0 0 0 0,0 0 1 0 0,1 0-1 0 0,-1 0 0 0 0,1-1 1 0 0,-1 1-1 0 0,0-1 0 0 0,1 0 1 0 0,-1-1-1 0 0,1 1 0 0 0,-1-1 1 0 0,0 0-1 0 0,1 0 0 0 0,-1 0 1 0 0,0-1-1 0 0,0 1 0 0 0,0-1 1 0 0,0 0-1 0 0,0 0 0 0 0,0-1 1 0 0,-1 1-1 0 0,1-1 0 0 0,-1 0 0 0 0,5-3 1 0 0,2-5 481 0 0,18-22 0 0 0,-24 28-410 0 0,-1 0 1 0 0,0 0 0 0 0,0-1-1 0 0,-1 0 1 0 0,1 1 0 0 0,-1-1-1 0 0,1-8 1 0 0,0 3 25 0 0,-1 0-1 0 0,0-1 1 0 0,-1 1 0 0 0,-1 0 0 0 0,0-1-1 0 0,0 1 1 0 0,-3-13 0 0 0,2 17-75 0 0,-1 0 1 0 0,0 1 0 0 0,0-1 0 0 0,0 1 0 0 0,-1-1 0 0 0,0 1 0 0 0,0 0 0 0 0,-1 0 0 0 0,0 0-1 0 0,0 0 1 0 0,0 1 0 0 0,-10-10 0 0 0,2 4 14 0 0,-1 0-1 0 0,0 0 1 0 0,-18-11-1 0 0,27 20-153 0 0,1 0-1 0 0,-1 0 0 0 0,0 0 1 0 0,1 0-1 0 0,-1 1 0 0 0,0 0 1 0 0,0 0-1 0 0,0 0 0 0 0,0 0 1 0 0,0 0-1 0 0,0 1 1 0 0,-1 0-1 0 0,1-1 0 0 0,0 2 1 0 0,0-1-1 0 0,0 0 0 0 0,0 1 1 0 0,0 0-1 0 0,-4 1 0 0 0,6-1-167 0 0,0 0 0 0 0,0 0 0 0 0,0 0 0 0 0,0 0 0 0 0,1 1 0 0 0,-1-1 0 0 0,0 0 0 0 0,1 1 0 0 0,-1-1 0 0 0,1 1 0 0 0,0 0 0 0 0,-1-1 0 0 0,1 1 0 0 0,0 0-1 0 0,0 0 1 0 0,0 0 0 0 0,0 0 0 0 0,0 3 0 0 0,-3 7-1480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2759 0 0,'0'0'640'0'0,"-12"9"7044"0"0,-22 25-1418 0 0,6 2-4159 0 0,23-29-2046 0 0,1 1 0 0 0,0-1 0 0 0,1 1 0 0 0,0-1 0 0 0,0 1 0 0 0,1 0 0 0 0,0 0 0 0 0,0 0 0 0 0,0 12 0 0 0,1-15-106 0 0,1 1-1 0 0,-1-1 1 0 0,1 1 0 0 0,0-1-1 0 0,1 1 1 0 0,-1-1 0 0 0,1 1-1 0 0,1-1 1 0 0,-1 1 0 0 0,0-1-1 0 0,1 0 1 0 0,4 8 0 0 0,2-2-345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0,'0'0'13058'0'0,"1"3"-12417"0"0,3 37 2332 0 0,-3-29-2601 0 0,0-1 0 0 0,0 1 0 0 0,4 13 0 0 0,47 180 1884 0 0,19 58-232 0 0,-51-183-1290 0 0,11 85 0 0 0,-16-36-674 0 0,-14-122-5758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5 108 7367 0 0,'0'0'3079'0'0,"0"2"-1812"0"0,3 9-681 0 0,0 0 1 0 0,1 0 0 0 0,0-1-1 0 0,1 1 1 0 0,8 14 0 0 0,2 5-115 0 0,64 114 1790 0 0,-75-136-2056 0 0,1 0 286 0 0,-14-13-238 0 0,-1-4-229 0 0,0-1 0 0 0,-17-21 0 0 0,14 14 26 0 0,2 4-13 0 0,0 0 0 0 0,1-1 1 0 0,-11-22-1 0 0,18 31 11 0 0,0-1-1 0 0,1 0 0 0 0,0 0 0 0 0,0 0 0 0 0,0 0 0 0 0,1-1 0 0 0,0 1 0 0 0,0 0 0 0 0,1-1 0 0 0,0 1 0 0 0,0 0 0 0 0,1-9 0 0 0,-1 13-3 0 0,1 0 0 0 0,-1 1 1 0 0,0-1-1 0 0,1 1 0 0 0,-1-1 0 0 0,1 1 0 0 0,0-1 0 0 0,0 1 0 0 0,-1 0 0 0 0,1-1 1 0 0,0 1-1 0 0,0 0 0 0 0,0-1 0 0 0,0 1 0 0 0,0 0 0 0 0,0 0 0 0 0,1 0 0 0 0,-1 0 1 0 0,0 0-1 0 0,1 0 0 0 0,-1 0 0 0 0,0 1 0 0 0,1-1 0 0 0,-1 0 0 0 0,1 1 0 0 0,2-1 1 0 0,4-1 143 0 0,-1 1 1 0 0,1 1-1 0 0,-1-1 1 0 0,13 2-1 0 0,7-1 205 0 0,77-6 1127 0 0,58-5-186 0 0,-139 10-1167 0 0,0 1 0 0 0,32 4 0 0 0,-33-2-24 0 0,1-1 0 0 0,38-2 0 0 0,-20-4 68 0 0,76 1 0 0 0,-5 9 7 0 0,-71-3-11 0 0,0-2 1 0 0,70-9 0 0 0,-87 6-142 0 0,3 2 58 0 0,37 2 0 0 0,10 0 57 0 0,-2-4 13 0 0,229-23 687 0 0,-233 18-724 0 0,124 2-1 0 0,-190 6-157 0 0,81-5 125 0 0,16 1 61 0 0,70 3 303 0 0,-147-1-395 0 0,30-6 0 0 0,9-2 30 0 0,-59 10-124 0 0,0 0-1 0 0,0-1 1 0 0,0 1 0 0 0,0-1-1 0 0,0 0 1 0 0,0 0 0 0 0,0 0 0 0 0,2-1-1 0 0,1-1-40 0 0,-4 3-194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1 418 919 0 0,'0'0'1995'0'0,"5"-14"4490"0"0,-1 11-6125 0 0,0 0 1 0 0,0 0-1 0 0,0 0 0 0 0,0 0 0 0 0,0 1 0 0 0,1 0 0 0 0,-1 0 0 0 0,1 0 0 0 0,0 0 0 0 0,-1 1 0 0 0,1-1 1 0 0,7 0-1 0 0,6-2 626 0 0,1-2-135 0 0,1 2 1 0 0,-1 1-1 0 0,1 0 0 0 0,40 1 0 0 0,82 13 1715 0 0,-17-1-1040 0 0,448-17 970 0 0,-519 4-2196 0 0,87-17 0 0 0,-106 15-167 0 0,-1 1 0 0 0,46 1 0 0 0,-53 2-103 0 0,206-14 301 0 0,-56-1-150 0 0,-17 7-42 0 0,39-4-64 0 0,-151 11-62 0 0,1 1 0 0 0,0 3 1 0 0,56 8-1 0 0,-100-9-5 0 0,0-1 0 0 0,0-1 0 0 0,-1 1 0 0 0,1-1 0 0 0,0 1 0 0 0,0-1 0 0 0,7-3 0 0 0,-12 4-8 0 0,1 0 0 0 0,0 0 0 0 0,-1 0 0 0 0,1 0 0 0 0,-1-1 0 0 0,1 1 0 0 0,-1 0 0 0 0,1 0 0 0 0,-1 0 0 0 0,0-1 0 0 0,1 1 0 0 0,-1 0 0 0 0,1-1 0 0 0,-1 1 0 0 0,1 0 0 0 0,-1-1 0 0 0,0 1 0 0 0,1 0 0 0 0,-1-1 0 0 0,0 1 0 0 0,1-1 0 0 0,0-1 0 0 0,-1 2 1 0 0,0 0 0 0 0,1-1 0 0 0,-1 1 1 0 0,0 0-1 0 0,0-1 0 0 0,1 1 0 0 0,-1 0 0 0 0,0 0 0 0 0,0-1 0 0 0,1 1 1 0 0,-1 0-1 0 0,0-1 0 0 0,0 1 0 0 0,0-1 0 0 0,0 1 0 0 0,1 0 0 0 0,-1-1 1 0 0,0 1-1 0 0,0-1 0 0 0,0 1 0 0 0,0 0 0 0 0,0-1 0 0 0,0 1 0 0 0,0-1 0 0 0,0 1 1 0 0,0 0-1 0 0,0-1 0 0 0,0 1 0 0 0,-1 0 0 0 0,1-1 0 0 0,0 1 0 0 0,0-1 1 0 0,0 1-1 0 0,0 0 0 0 0,-1-1 0 0 0,1 1 0 0 0,-1-1 0 0 0,1 1 9 0 0,-6-13 21 0 0,0 1 0 0 0,-1 1 0 0 0,0-1 0 0 0,-1 1-1 0 0,0 0 1 0 0,0 1 0 0 0,-1 0 0 0 0,-1 0-1 0 0,-18-13 1 0 0,-10-6 32 0 0,-55-31 0 0 0,91 58-62 0 0,-19-12-140 0 0,13 9-95 0 0,0 0 0 0 0,1 0 0 0 0,-2 1 0 0 0,-11-6 0 0 0,17 10-187 0 0,0-1 1 0 0,0 1 0 0 0,0 0-1 0 0,0 0 1 0 0,1 0 0 0 0,-1 0-1 0 0,0 1 1 0 0,0-1 0 0 0,0 1-1 0 0,-3 1 1 0 0,-1 0-1527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92 13447 0 0,'0'0'1011'0'0,"1"-2"-680"0"0,0 2-292 0 0,-1-1 1 0 0,1 1-1 0 0,-1 0 1 0 0,0 0-1 0 0,1-1 1 0 0,-1 1-1 0 0,0 0 1 0 0,0 0-1 0 0,1-1 1 0 0,-1 1-1 0 0,0 0 1 0 0,0-1-1 0 0,1 1 1 0 0,-1-1-1 0 0,0 1 1 0 0,0 0-1 0 0,0-1 1 0 0,0 1-1 0 0,0-1 1 0 0,0 1-1 0 0,0 0 1 0 0,1-1-1 0 0,-1 1 1 0 0,0-1-1 0 0,0 1 1 0 0,0 0-1 0 0,-1-1 1 0 0,1 1-1 0 0,0-1 1 0 0,0 1-1 0 0,0-1 1 0 0,0 1-1 0 0,0 0 1 0 0,0-1-1 0 0,-1 1 1 0 0,1 0-1 0 0,0-1 1 0 0,0 1-1 0 0,0 0 1 0 0,-1-1-1 0 0,1 1 1 0 0,0 0-1 0 0,-1-1 1 0 0,1 1-1 0 0,0 0 1 0 0,-1 0 0 0 0,1-1-1 0 0,0 1 1 0 0,-1 0-1 0 0,1 0 1 0 0,0 0-1 0 0,-1-1 1 0 0,1 1-1 0 0,-1 0 1 0 0,1 0-1 0 0,0 0 1 0 0,-1 0-1 0 0,1 0 1 0 0,-1 0-1 0 0,1 0 1 0 0,-1 0-1 0 0,1 0 1 0 0,0 0-1 0 0,-1 0 1 0 0,0 0 78 0 0,-2 1-3 0 0,0-1-1 0 0,0 1 0 0 0,0 0 1 0 0,0 0-1 0 0,0 0 0 0 0,0 0 1 0 0,1 1-1 0 0,-1-1 0 0 0,0 1 1 0 0,1-1-1 0 0,-1 1 0 0 0,1 0 1 0 0,0 0-1 0 0,-1 0 0 0 0,1 0 1 0 0,0 1-1 0 0,0-1 0 0 0,-2 3 1 0 0,-2 4 64 0 0,1-1 0 0 0,-1 1 0 0 0,1 0 0 0 0,-4 11 0 0 0,5-8-101 0 0,0 0 1 0 0,0 0-1 0 0,1 1 0 0 0,1-1 0 0 0,0 1 1 0 0,1-1-1 0 0,0 1 0 0 0,1 0 0 0 0,1-1 1 0 0,0 1-1 0 0,4 20 0 0 0,-4-26-70 0 0,1 1 0 0 0,1-1 0 0 0,-1 1-1 0 0,1-1 1 0 0,0 0 0 0 0,1 0 0 0 0,-1-1 0 0 0,1 1 0 0 0,1-1 0 0 0,-1 1-1 0 0,1-1 1 0 0,0-1 0 0 0,1 1 0 0 0,0-1 0 0 0,-1 0 0 0 0,1 0 0 0 0,1 0-1 0 0,-1-1 1 0 0,14 7 0 0 0,-11-7 9 0 0,0-1 1 0 0,0 0-1 0 0,1 0 0 0 0,-1-1 1 0 0,0 0-1 0 0,1-1 0 0 0,-1 0 0 0 0,1 0 1 0 0,0-1-1 0 0,18-2 0 0 0,-20 0 28 0 0,0 0 1 0 0,0 0-1 0 0,0 0 0 0 0,0-1 0 0 0,0 0 0 0 0,-1-1 0 0 0,1 0 1 0 0,-1 0-1 0 0,0-1 0 0 0,0 0 0 0 0,-1 0 0 0 0,11-10 0 0 0,-11 9 75 0 0,-1 0 0 0 0,0 1-1 0 0,0-1 1 0 0,0-1-1 0 0,-1 1 1 0 0,0-1-1 0 0,0 0 1 0 0,-1 0-1 0 0,0 0 1 0 0,0 0-1 0 0,-1-1 1 0 0,0 1-1 0 0,0-1 1 0 0,0 1-1 0 0,-1-1 1 0 0,-1 0-1 0 0,1 1 1 0 0,-1-1-1 0 0,0 0 1 0 0,-1 0-1 0 0,0 1 1 0 0,0-1-1 0 0,-1 0 1 0 0,0 1-1 0 0,0 0 1 0 0,-6-14-1 0 0,4 10-8 0 0,-1 0 0 0 0,-1 1 1 0 0,0 0-1 0 0,0 0 0 0 0,-1 1 0 0 0,0-1 0 0 0,-10-9 0 0 0,-6-5-33 0 0,4 4 22 0 0,-28-23 0 0 0,42 39-155 0 0,-1-1-1 0 0,1 2 1 0 0,-1-1-1 0 0,0 1 1 0 0,0 0-1 0 0,0 0 0 0 0,-1 0 1 0 0,1 1-1 0 0,-1 0 1 0 0,-11-2-1 0 0,16 4-175 0 0,0 0 0 0 0,0 0-1 0 0,0 0 1 0 0,0 0 0 0 0,0 0 0 0 0,1 0 0 0 0,-1 1-1 0 0,0-1 1 0 0,0 1 0 0 0,0-1 0 0 0,0 1-1 0 0,0 0 1 0 0,1 0 0 0 0,-1 0 0 0 0,0 0-1 0 0,1 0 1 0 0,-1 0 0 0 0,1 0 0 0 0,-1 1 0 0 0,1-1-1 0 0,-1 0 1 0 0,1 1 0 0 0,0-1 0 0 0,0 1-1 0 0,-2 2 1 0 0,2 3-1557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11975 0 0,'0'0'923'0'0,"-1"8"-427"0"0,-3 97 5229 0 0,11 55-3227 0 0,-3-66-2028 0 0,-3-60-511 0 0,5 60 368 0 0,-5-82-689 0 0,1-1 0 0 0,0 1 0 0 0,1-1 0 0 0,1 1 0 0 0,8 18 0 0 0,-7-22-1417 0 0,1-4-84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10135 0 0,'-1'-2'3177'0'0,"1"10"-902"0"0,3 26 237 0 0,0 7-1517 0 0,24 172 1077 0 0,17-1-2442 0 0,-43-208 349 0 0,15 73-4925 0 0,-13-59 3236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6447 0 0,'-7'7'10916'0'0,"24"-1"-2523"0"0,-7-5-10225 0 0,14 1 2103 0 0,0-2 0 0 0,41-6 0 0 0,-63 6-292 0 0,2-1-541 0 0,1 0 0 0 0,-1 0 0 0 0,0 0 0 0 0,0 0 0 0 0,0-1 0 0 0,4-2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 4607 0 0,'0'0'208'0'0,"3"2"-9"0"0,1 0 305 0 0,0 0 0 0 0,-2 1-1 0 0,3-2 1 0 0,-1 2 0 0 0,0-2 0 0 0,0 1-1 0 0,0-1 1 0 0,0 1 0 0 0,0-1 0 0 0,0-1-1 0 0,0 1 1 0 0,0-1 0 0 0,1 0 0 0 0,-1 2-1 0 0,7-4 1 0 0,11 1 483 0 0,41-11-1 0 0,-27 5-167 0 0,141-21 2424 0 0,199-7-1 0 0,-243 32-2626 0 0,249-15 636 0 0,-207 2-805 0 0,307 11 1 0 0,-112-2-149 0 0,-35 0 35 0 0,-122-1-222 0 0,-32 0-47 0 0,-94 11-42 0 0,-46-2-13 0 0,-1 1 1 0 0,-1-4-1 0 0,2 0 1 0 0,40-11-1 0 0,-64 11 13 0 0,-13 0 5 0 0,2 2 1 0 0,-1-1-1 0 0,-1 0 0 0 0,1-1 1 0 0,8-3-1 0 0,-12 4-21 0 0,0-1 0 0 0,1 1-1 0 0,-1 1 1 0 0,0-1 0 0 0,1-1 0 0 0,-1 1-1 0 0,0 0 1 0 0,-1-1 0 0 0,2 1 0 0 0,-1-1-1 0 0,-1 1 1 0 0,1 0 0 0 0,1-1 0 0 0,-2 0-1 0 0,1 0 1 0 0,-1 1 0 0 0,0 0-1 0 0,1-1 1 0 0,-1 0 0 0 0,0 0 0 0 0,0-2-1 0 0,0 0 16 0 0,0-1 0 0 0,0 1 0 0 0,-1-2 0 0 0,1 2-1 0 0,-1-1 1 0 0,-1 1 0 0 0,1-1 0 0 0,0 0-1 0 0,-2 1 1 0 0,2-1 0 0 0,-2 1 0 0 0,0 0 0 0 0,-5-7-1 0 0,-5-6 8 0 0,-29-29 0 0 0,15 16-89 0 0,9 10-45 0 0,1-2-483 0 0,-2 1 1 0 0,-1 1-1 0 0,-37-30 0 0 0,56 48 267 0 0,0 1 0 0 0,-2 0 0 0 0,2-1 1 0 0,-1 2-1 0 0,-1-1 0 0 0,2 0 0 0 0,-2 1 0 0 0,2-2 0 0 0,-2 2 0 0 0,2 0 0 0 0,-6-1 1 0 0,-6 4-7210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 5527 0 0,'-11'-10'14736'0'0,"18"15"-15136"0"0,1 2-4920 0 0</inkml:trace>
  <inkml:trace contextRef="#ctx0" brushRef="#br0" timeOffset="1">270 1 5983 0 0,'0'0'14024'0'0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0,'0'0'8056'0'0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8287 0 0,'-6'0'8704'0'0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0,'0'0'2912'0'0,"8"4"-2136"0"0,0-2 8 0 0,1-1-624 0 0,0 0-160 0 0,2-1 0 0 0,0 0-4904 0 0,3-1-1016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15863 0 0,'0'0'704'0'0,"-4"1"144"0"0,0-1-680 0 0,0 0 656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14943 0 0,'0'0'3616'0'0,"6"-3"-3616"0"0,2 3-2424 0 0,-1 0 1048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14335 0 0,'0'0'4432'0'0,"5"-5"-4352"0"0,1 1-8 0 0,1 2-712 0 0,1-1-152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10591 0 0,'-2'-10'9967'0'0,"3"9"-9518"0"0,7-1-264 0 0,1 0 1 0 0,0 1-1 0 0,0 0 0 0 0,13 1 1 0 0,12-2-107 0 0,-22 1-102 0 0,1 0-28 0 0,-1 0 1 0 0,0-1-1 0 0,0-1 0 0 0,0 0 1 0 0,18-7-1 0 0,-12 4-506 0 0,-15 5 27 0 0,0 0 1 0 0,0 0-1 0 0,0-1 1 0 0,0 1-1 0 0,0-1 1 0 0,0 1-1 0 0,0-1 1 0 0,0 0-1 0 0,3-4 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402 116 1839 0 0,'-16'1'524'0'0,"-26"-1"9007"0"0,-4-1-5193 0 0,24 1-3459 0 0,0 1 0 0 0,-41 7 1 0 0,54-5-829 0 0,0 0 0 0 0,0 0 0 0 0,1 1 0 0 0,-1 0 0 0 0,1 0 0 0 0,0 1 0 0 0,0 0 0 0 0,0 0 0 0 0,0 1 0 0 0,1 0 0 0 0,0 0 0 0 0,-8 11 1 0 0,5-5 19 0 0,0 0 0 0 0,1 1 0 0 0,1 0 0 0 0,0 1 0 0 0,1 0 0 0 0,-9 24 0 0 0,14-32-69 0 0,0-1 1 0 0,1 1-1 0 0,-1 0 0 0 0,1-1 0 0 0,1 1 1 0 0,-1 0-1 0 0,1 0 0 0 0,0-1 0 0 0,0 1 0 0 0,0 0 1 0 0,1 0-1 0 0,0-1 0 0 0,0 1 0 0 0,1 0 1 0 0,0-1-1 0 0,0 1 0 0 0,4 9 0 0 0,-2-9 3 0 0,1 1 0 0 0,-1-1 0 0 0,1 0 0 0 0,0 0 0 0 0,1-1 0 0 0,-1 1 0 0 0,1-1 0 0 0,0-1 0 0 0,1 1-1 0 0,-1-1 1 0 0,1 0 0 0 0,13 6 0 0 0,106 41 172 0 0,-111-46-133 0 0,0-1 1 0 0,1 0-1 0 0,-1-2 1 0 0,1 1-1 0 0,0-2 1 0 0,24 0-1 0 0,-32-2 29 0 0,1-1 0 0 0,-1 0-1 0 0,0 0 1 0 0,1 0 0 0 0,-1-1 0 0 0,0 0-1 0 0,0-1 1 0 0,-1 0 0 0 0,1 0 0 0 0,-1-1-1 0 0,0 0 1 0 0,10-9 0 0 0,-4 3 117 0 0,-1-2-1 0 0,0 0 1 0 0,0 0 0 0 0,-2-1-1 0 0,11-17 1 0 0,-14 20-10 0 0,-1-1-1 0 0,-1 1 1 0 0,0-1-1 0 0,-1 0 1 0 0,0-1-1 0 0,0 1 1 0 0,-2 0-1 0 0,1-1 1 0 0,-2 0 0 0 0,0 1-1 0 0,0-1 1 0 0,-1 0-1 0 0,-2-13 1 0 0,1 15-90 0 0,-1 1 0 0 0,0-1 0 0 0,-1 0 0 0 0,0 1 0 0 0,0 0 1 0 0,-1-1-1 0 0,-1 1 0 0 0,0 1 0 0 0,0-1 0 0 0,-1 1 0 0 0,0 0 1 0 0,-1 0-1 0 0,0 1 0 0 0,0-1 0 0 0,-12-9 0 0 0,8 8-60 0 0,-1 1 0 0 0,0 1 0 0 0,0 0 0 0 0,0 1 0 0 0,-1 0 0 0 0,-25-9 0 0 0,34 14-58 0 0,0 1-1 0 0,-1-1 1 0 0,1 1-1 0 0,0 1 1 0 0,-1-1 0 0 0,1 1-1 0 0,-1-1 1 0 0,1 1 0 0 0,-1 1-1 0 0,1-1 1 0 0,-1 0-1 0 0,1 1 1 0 0,-1 0 0 0 0,1 0-1 0 0,0 1 1 0 0,0-1 0 0 0,-1 1-1 0 0,1 0 1 0 0,0 0-1 0 0,0 0 1 0 0,1 0 0 0 0,-1 1-1 0 0,0 0 1 0 0,1 0-1 0 0,-6 5 1 0 0,4-2-554 0 0,0 0 1 0 0,0 0-1 0 0,1 1 1 0 0,0-1-1 0 0,0 1 0 0 0,0 0 1 0 0,1 0-1 0 0,-4 11 1 0 0,2 2-7145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14 112 13303 0 0,'0'0'606'0'0,"4"1"-10"0"0,-3-1-581 0 0,0 0 0 0 0,0 1 1 0 0,0-1-1 0 0,0 0 1 0 0,0 1-1 0 0,0-1 0 0 0,0 1 1 0 0,0-1-1 0 0,0 1 0 0 0,0 0 1 0 0,0-1-1 0 0,-1 1 1 0 0,2 1-1 0 0,-1-1-14 0 0,-1 0 1 0 0,0 0-1 0 0,1 0 0 0 0,-1 1 1 0 0,0-1-1 0 0,0 0 1 0 0,0 0-1 0 0,0 0 0 0 0,0 1 1 0 0,0-1-1 0 0,0 0 0 0 0,0 0 1 0 0,-1 0-1 0 0,1 0 1 0 0,0 0-1 0 0,-1 2 0 0 0,-1 10 536 0 0,0 0-1 0 0,1 0 0 0 0,0 0 1 0 0,1 0-1 0 0,1 0 1 0 0,0 0-1 0 0,4 16 0 0 0,0 13 504 0 0,10 116 847 0 0,7 94-588 0 0,-22-244-1276 0 0,-2-57-282 0 0,-12-65 0 0 0,2 30 144 0 0,-20-218-642 0 0,30 285 784 0 0,0 0 0 0 0,-8-23 0 0 0,10 40-4 0 0,0-1 0 0 0,0 1 0 0 0,0 0 0 0 0,0-1 0 0 0,0 1 0 0 0,0 0-1 0 0,1 0 1 0 0,-1-1 0 0 0,0 1 0 0 0,0 0 0 0 0,0 0 0 0 0,0-1 0 0 0,1 1 0 0 0,-1 0 0 0 0,0 0 0 0 0,0 0 0 0 0,0-1 0 0 0,1 1 0 0 0,-1 0 0 0 0,0 0 0 0 0,0 0 0 0 0,1 0 0 0 0,-1-1 0 0 0,0 1 0 0 0,0 0 0 0 0,1 0 0 0 0,-1 0 0 0 0,0 0-1 0 0,1 0 1 0 0,-1 0 0 0 0,0 0 0 0 0,0 0 0 0 0,1 0 0 0 0,17-3 230 0 0,0 0 115 0 0,22-12 45 0 0,0 3 0 0 0,1 1 0 0 0,1 2-1 0 0,57-5 1 0 0,-67 11-1696 0 0,40-10 0 0 0,-37 7-1591 0 0,-22 3 826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8.png"/><Relationship Id="rId21" Type="http://schemas.openxmlformats.org/officeDocument/2006/relationships/image" Target="../media/image61.png"/><Relationship Id="rId42" Type="http://schemas.openxmlformats.org/officeDocument/2006/relationships/customXml" Target="../ink/ink73.xml"/><Relationship Id="rId63" Type="http://schemas.openxmlformats.org/officeDocument/2006/relationships/image" Target="../media/image82.png"/><Relationship Id="rId84" Type="http://schemas.openxmlformats.org/officeDocument/2006/relationships/image" Target="../media/image92.png"/><Relationship Id="rId138" Type="http://schemas.openxmlformats.org/officeDocument/2006/relationships/customXml" Target="../ink/ink122.xml"/><Relationship Id="rId159" Type="http://schemas.openxmlformats.org/officeDocument/2006/relationships/image" Target="../media/image129.png"/><Relationship Id="rId170" Type="http://schemas.openxmlformats.org/officeDocument/2006/relationships/customXml" Target="../ink/ink138.xml"/><Relationship Id="rId191" Type="http://schemas.openxmlformats.org/officeDocument/2006/relationships/image" Target="../media/image145.png"/><Relationship Id="rId205" Type="http://schemas.openxmlformats.org/officeDocument/2006/relationships/image" Target="../media/image152.png"/><Relationship Id="rId107" Type="http://schemas.openxmlformats.org/officeDocument/2006/relationships/image" Target="../media/image103.png"/><Relationship Id="rId11" Type="http://schemas.openxmlformats.org/officeDocument/2006/relationships/image" Target="../media/image56.png"/><Relationship Id="rId32" Type="http://schemas.openxmlformats.org/officeDocument/2006/relationships/customXml" Target="../ink/ink68.xml"/><Relationship Id="rId53" Type="http://schemas.openxmlformats.org/officeDocument/2006/relationships/image" Target="../media/image77.png"/><Relationship Id="rId74" Type="http://schemas.openxmlformats.org/officeDocument/2006/relationships/customXml" Target="../ink/ink89.xml"/><Relationship Id="rId128" Type="http://schemas.openxmlformats.org/officeDocument/2006/relationships/customXml" Target="../ink/ink117.xml"/><Relationship Id="rId149" Type="http://schemas.openxmlformats.org/officeDocument/2006/relationships/image" Target="../media/image124.png"/><Relationship Id="rId5" Type="http://schemas.openxmlformats.org/officeDocument/2006/relationships/image" Target="../media/image53.png"/><Relationship Id="rId95" Type="http://schemas.openxmlformats.org/officeDocument/2006/relationships/image" Target="../media/image97.png"/><Relationship Id="rId160" Type="http://schemas.openxmlformats.org/officeDocument/2006/relationships/customXml" Target="../ink/ink133.xml"/><Relationship Id="rId181" Type="http://schemas.openxmlformats.org/officeDocument/2006/relationships/image" Target="../media/image140.png"/><Relationship Id="rId22" Type="http://schemas.openxmlformats.org/officeDocument/2006/relationships/customXml" Target="../ink/ink63.xml"/><Relationship Id="rId43" Type="http://schemas.openxmlformats.org/officeDocument/2006/relationships/image" Target="../media/image72.png"/><Relationship Id="rId64" Type="http://schemas.openxmlformats.org/officeDocument/2006/relationships/customXml" Target="../ink/ink84.xml"/><Relationship Id="rId118" Type="http://schemas.openxmlformats.org/officeDocument/2006/relationships/customXml" Target="../ink/ink112.xml"/><Relationship Id="rId139" Type="http://schemas.openxmlformats.org/officeDocument/2006/relationships/image" Target="../media/image119.png"/><Relationship Id="rId85" Type="http://schemas.openxmlformats.org/officeDocument/2006/relationships/customXml" Target="../ink/ink95.xml"/><Relationship Id="rId150" Type="http://schemas.openxmlformats.org/officeDocument/2006/relationships/customXml" Target="../ink/ink128.xml"/><Relationship Id="rId171" Type="http://schemas.openxmlformats.org/officeDocument/2006/relationships/image" Target="../media/image135.png"/><Relationship Id="rId192" Type="http://schemas.openxmlformats.org/officeDocument/2006/relationships/customXml" Target="../ink/ink149.xml"/><Relationship Id="rId206" Type="http://schemas.openxmlformats.org/officeDocument/2006/relationships/customXml" Target="../ink/ink156.xml"/><Relationship Id="rId12" Type="http://schemas.openxmlformats.org/officeDocument/2006/relationships/customXml" Target="../ink/ink58.xml"/><Relationship Id="rId33" Type="http://schemas.openxmlformats.org/officeDocument/2006/relationships/image" Target="../media/image67.png"/><Relationship Id="rId108" Type="http://schemas.openxmlformats.org/officeDocument/2006/relationships/customXml" Target="../ink/ink107.xml"/><Relationship Id="rId129" Type="http://schemas.openxmlformats.org/officeDocument/2006/relationships/image" Target="../media/image114.png"/><Relationship Id="rId54" Type="http://schemas.openxmlformats.org/officeDocument/2006/relationships/customXml" Target="../ink/ink79.xml"/><Relationship Id="rId75" Type="http://schemas.openxmlformats.org/officeDocument/2006/relationships/image" Target="../media/image88.png"/><Relationship Id="rId96" Type="http://schemas.openxmlformats.org/officeDocument/2006/relationships/customXml" Target="../ink/ink101.xml"/><Relationship Id="rId140" Type="http://schemas.openxmlformats.org/officeDocument/2006/relationships/customXml" Target="../ink/ink123.xml"/><Relationship Id="rId161" Type="http://schemas.openxmlformats.org/officeDocument/2006/relationships/image" Target="../media/image130.png"/><Relationship Id="rId182" Type="http://schemas.openxmlformats.org/officeDocument/2006/relationships/customXml" Target="../ink/ink144.xml"/><Relationship Id="rId6" Type="http://schemas.openxmlformats.org/officeDocument/2006/relationships/customXml" Target="../ink/ink55.xml"/><Relationship Id="rId23" Type="http://schemas.openxmlformats.org/officeDocument/2006/relationships/image" Target="../media/image62.png"/><Relationship Id="rId119" Type="http://schemas.openxmlformats.org/officeDocument/2006/relationships/image" Target="../media/image109.png"/><Relationship Id="rId44" Type="http://schemas.openxmlformats.org/officeDocument/2006/relationships/customXml" Target="../ink/ink74.xml"/><Relationship Id="rId65" Type="http://schemas.openxmlformats.org/officeDocument/2006/relationships/image" Target="../media/image83.png"/><Relationship Id="rId86" Type="http://schemas.openxmlformats.org/officeDocument/2006/relationships/image" Target="../media/image93.png"/><Relationship Id="rId130" Type="http://schemas.openxmlformats.org/officeDocument/2006/relationships/customXml" Target="../ink/ink118.xml"/><Relationship Id="rId151" Type="http://schemas.openxmlformats.org/officeDocument/2006/relationships/image" Target="../media/image125.png"/><Relationship Id="rId172" Type="http://schemas.openxmlformats.org/officeDocument/2006/relationships/customXml" Target="../ink/ink139.xml"/><Relationship Id="rId193" Type="http://schemas.openxmlformats.org/officeDocument/2006/relationships/image" Target="../media/image146.png"/><Relationship Id="rId207" Type="http://schemas.openxmlformats.org/officeDocument/2006/relationships/image" Target="../media/image153.png"/><Relationship Id="rId13" Type="http://schemas.openxmlformats.org/officeDocument/2006/relationships/image" Target="../media/image57.png"/><Relationship Id="rId109" Type="http://schemas.openxmlformats.org/officeDocument/2006/relationships/image" Target="../media/image104.png"/><Relationship Id="rId34" Type="http://schemas.openxmlformats.org/officeDocument/2006/relationships/customXml" Target="../ink/ink69.xml"/><Relationship Id="rId55" Type="http://schemas.openxmlformats.org/officeDocument/2006/relationships/image" Target="../media/image78.png"/><Relationship Id="rId76" Type="http://schemas.openxmlformats.org/officeDocument/2006/relationships/customXml" Target="../ink/ink90.xml"/><Relationship Id="rId97" Type="http://schemas.openxmlformats.org/officeDocument/2006/relationships/image" Target="../media/image98.png"/><Relationship Id="rId120" Type="http://schemas.openxmlformats.org/officeDocument/2006/relationships/customXml" Target="../ink/ink113.xml"/><Relationship Id="rId141" Type="http://schemas.openxmlformats.org/officeDocument/2006/relationships/image" Target="../media/image120.png"/><Relationship Id="rId7" Type="http://schemas.openxmlformats.org/officeDocument/2006/relationships/image" Target="../media/image54.png"/><Relationship Id="rId162" Type="http://schemas.openxmlformats.org/officeDocument/2006/relationships/customXml" Target="../ink/ink134.xml"/><Relationship Id="rId183" Type="http://schemas.openxmlformats.org/officeDocument/2006/relationships/image" Target="../media/image141.png"/><Relationship Id="rId24" Type="http://schemas.openxmlformats.org/officeDocument/2006/relationships/customXml" Target="../ink/ink64.xml"/><Relationship Id="rId45" Type="http://schemas.openxmlformats.org/officeDocument/2006/relationships/image" Target="../media/image73.png"/><Relationship Id="rId66" Type="http://schemas.openxmlformats.org/officeDocument/2006/relationships/customXml" Target="../ink/ink85.xml"/><Relationship Id="rId87" Type="http://schemas.openxmlformats.org/officeDocument/2006/relationships/customXml" Target="../ink/ink96.xml"/><Relationship Id="rId110" Type="http://schemas.openxmlformats.org/officeDocument/2006/relationships/customXml" Target="../ink/ink108.xml"/><Relationship Id="rId131" Type="http://schemas.openxmlformats.org/officeDocument/2006/relationships/image" Target="../media/image115.png"/><Relationship Id="rId61" Type="http://schemas.openxmlformats.org/officeDocument/2006/relationships/image" Target="../media/image81.png"/><Relationship Id="rId82" Type="http://schemas.openxmlformats.org/officeDocument/2006/relationships/image" Target="../media/image91.png"/><Relationship Id="rId152" Type="http://schemas.openxmlformats.org/officeDocument/2006/relationships/customXml" Target="../ink/ink129.xml"/><Relationship Id="rId173" Type="http://schemas.openxmlformats.org/officeDocument/2006/relationships/image" Target="../media/image136.png"/><Relationship Id="rId194" Type="http://schemas.openxmlformats.org/officeDocument/2006/relationships/customXml" Target="../ink/ink150.xml"/><Relationship Id="rId199" Type="http://schemas.openxmlformats.org/officeDocument/2006/relationships/image" Target="../media/image149.png"/><Relationship Id="rId203" Type="http://schemas.openxmlformats.org/officeDocument/2006/relationships/image" Target="../media/image151.png"/><Relationship Id="rId208" Type="http://schemas.openxmlformats.org/officeDocument/2006/relationships/customXml" Target="../ink/ink157.xml"/><Relationship Id="rId19" Type="http://schemas.openxmlformats.org/officeDocument/2006/relationships/image" Target="../media/image60.png"/><Relationship Id="rId14" Type="http://schemas.openxmlformats.org/officeDocument/2006/relationships/customXml" Target="../ink/ink59.xml"/><Relationship Id="rId30" Type="http://schemas.openxmlformats.org/officeDocument/2006/relationships/customXml" Target="../ink/ink67.xml"/><Relationship Id="rId35" Type="http://schemas.openxmlformats.org/officeDocument/2006/relationships/image" Target="../media/image68.png"/><Relationship Id="rId56" Type="http://schemas.openxmlformats.org/officeDocument/2006/relationships/customXml" Target="../ink/ink80.xml"/><Relationship Id="rId77" Type="http://schemas.openxmlformats.org/officeDocument/2006/relationships/image" Target="../media/image89.png"/><Relationship Id="rId100" Type="http://schemas.openxmlformats.org/officeDocument/2006/relationships/customXml" Target="../ink/ink103.xml"/><Relationship Id="rId105" Type="http://schemas.openxmlformats.org/officeDocument/2006/relationships/image" Target="../media/image102.png"/><Relationship Id="rId126" Type="http://schemas.openxmlformats.org/officeDocument/2006/relationships/customXml" Target="../ink/ink116.xml"/><Relationship Id="rId147" Type="http://schemas.openxmlformats.org/officeDocument/2006/relationships/image" Target="../media/image123.png"/><Relationship Id="rId168" Type="http://schemas.openxmlformats.org/officeDocument/2006/relationships/customXml" Target="../ink/ink137.xml"/><Relationship Id="rId8" Type="http://schemas.openxmlformats.org/officeDocument/2006/relationships/customXml" Target="../ink/ink56.xml"/><Relationship Id="rId51" Type="http://schemas.openxmlformats.org/officeDocument/2006/relationships/image" Target="../media/image76.png"/><Relationship Id="rId72" Type="http://schemas.openxmlformats.org/officeDocument/2006/relationships/customXml" Target="../ink/ink88.xml"/><Relationship Id="rId93" Type="http://schemas.openxmlformats.org/officeDocument/2006/relationships/image" Target="../media/image96.png"/><Relationship Id="rId98" Type="http://schemas.openxmlformats.org/officeDocument/2006/relationships/customXml" Target="../ink/ink102.xml"/><Relationship Id="rId121" Type="http://schemas.openxmlformats.org/officeDocument/2006/relationships/image" Target="../media/image110.png"/><Relationship Id="rId142" Type="http://schemas.openxmlformats.org/officeDocument/2006/relationships/customXml" Target="../ink/ink124.xml"/><Relationship Id="rId163" Type="http://schemas.openxmlformats.org/officeDocument/2006/relationships/image" Target="../media/image131.png"/><Relationship Id="rId184" Type="http://schemas.openxmlformats.org/officeDocument/2006/relationships/customXml" Target="../ink/ink145.xml"/><Relationship Id="rId189" Type="http://schemas.openxmlformats.org/officeDocument/2006/relationships/image" Target="../media/image144.png"/><Relationship Id="rId3" Type="http://schemas.openxmlformats.org/officeDocument/2006/relationships/image" Target="../media/image520.png"/><Relationship Id="rId25" Type="http://schemas.openxmlformats.org/officeDocument/2006/relationships/image" Target="../media/image63.png"/><Relationship Id="rId46" Type="http://schemas.openxmlformats.org/officeDocument/2006/relationships/customXml" Target="../ink/ink75.xml"/><Relationship Id="rId67" Type="http://schemas.openxmlformats.org/officeDocument/2006/relationships/image" Target="../media/image84.png"/><Relationship Id="rId116" Type="http://schemas.openxmlformats.org/officeDocument/2006/relationships/customXml" Target="../ink/ink111.xml"/><Relationship Id="rId137" Type="http://schemas.openxmlformats.org/officeDocument/2006/relationships/image" Target="../media/image118.png"/><Relationship Id="rId158" Type="http://schemas.openxmlformats.org/officeDocument/2006/relationships/customXml" Target="../ink/ink132.xml"/><Relationship Id="rId20" Type="http://schemas.openxmlformats.org/officeDocument/2006/relationships/customXml" Target="../ink/ink62.xml"/><Relationship Id="rId41" Type="http://schemas.openxmlformats.org/officeDocument/2006/relationships/image" Target="../media/image71.png"/><Relationship Id="rId62" Type="http://schemas.openxmlformats.org/officeDocument/2006/relationships/customXml" Target="../ink/ink83.xml"/><Relationship Id="rId83" Type="http://schemas.openxmlformats.org/officeDocument/2006/relationships/customXml" Target="../ink/ink94.xml"/><Relationship Id="rId88" Type="http://schemas.openxmlformats.org/officeDocument/2006/relationships/customXml" Target="../ink/ink97.xml"/><Relationship Id="rId111" Type="http://schemas.openxmlformats.org/officeDocument/2006/relationships/image" Target="../media/image105.png"/><Relationship Id="rId132" Type="http://schemas.openxmlformats.org/officeDocument/2006/relationships/customXml" Target="../ink/ink119.xml"/><Relationship Id="rId153" Type="http://schemas.openxmlformats.org/officeDocument/2006/relationships/image" Target="../media/image126.png"/><Relationship Id="rId174" Type="http://schemas.openxmlformats.org/officeDocument/2006/relationships/customXml" Target="../ink/ink140.xml"/><Relationship Id="rId179" Type="http://schemas.openxmlformats.org/officeDocument/2006/relationships/image" Target="../media/image139.png"/><Relationship Id="rId195" Type="http://schemas.openxmlformats.org/officeDocument/2006/relationships/image" Target="../media/image147.png"/><Relationship Id="rId209" Type="http://schemas.openxmlformats.org/officeDocument/2006/relationships/image" Target="../media/image154.png"/><Relationship Id="rId190" Type="http://schemas.openxmlformats.org/officeDocument/2006/relationships/customXml" Target="../ink/ink148.xml"/><Relationship Id="rId204" Type="http://schemas.openxmlformats.org/officeDocument/2006/relationships/customXml" Target="../ink/ink155.xml"/><Relationship Id="rId15" Type="http://schemas.openxmlformats.org/officeDocument/2006/relationships/image" Target="../media/image58.png"/><Relationship Id="rId36" Type="http://schemas.openxmlformats.org/officeDocument/2006/relationships/customXml" Target="../ink/ink70.xml"/><Relationship Id="rId57" Type="http://schemas.openxmlformats.org/officeDocument/2006/relationships/image" Target="../media/image79.png"/><Relationship Id="rId106" Type="http://schemas.openxmlformats.org/officeDocument/2006/relationships/customXml" Target="../ink/ink106.xml"/><Relationship Id="rId127" Type="http://schemas.openxmlformats.org/officeDocument/2006/relationships/image" Target="../media/image113.png"/><Relationship Id="rId10" Type="http://schemas.openxmlformats.org/officeDocument/2006/relationships/customXml" Target="../ink/ink57.xml"/><Relationship Id="rId31" Type="http://schemas.openxmlformats.org/officeDocument/2006/relationships/image" Target="../media/image66.png"/><Relationship Id="rId52" Type="http://schemas.openxmlformats.org/officeDocument/2006/relationships/customXml" Target="../ink/ink78.xml"/><Relationship Id="rId73" Type="http://schemas.openxmlformats.org/officeDocument/2006/relationships/image" Target="../media/image87.png"/><Relationship Id="rId78" Type="http://schemas.openxmlformats.org/officeDocument/2006/relationships/customXml" Target="../ink/ink91.xml"/><Relationship Id="rId94" Type="http://schemas.openxmlformats.org/officeDocument/2006/relationships/customXml" Target="../ink/ink100.xml"/><Relationship Id="rId99" Type="http://schemas.openxmlformats.org/officeDocument/2006/relationships/image" Target="../media/image99.png"/><Relationship Id="rId101" Type="http://schemas.openxmlformats.org/officeDocument/2006/relationships/image" Target="../media/image100.png"/><Relationship Id="rId122" Type="http://schemas.openxmlformats.org/officeDocument/2006/relationships/customXml" Target="../ink/ink114.xml"/><Relationship Id="rId143" Type="http://schemas.openxmlformats.org/officeDocument/2006/relationships/image" Target="../media/image121.png"/><Relationship Id="rId148" Type="http://schemas.openxmlformats.org/officeDocument/2006/relationships/customXml" Target="../ink/ink127.xml"/><Relationship Id="rId164" Type="http://schemas.openxmlformats.org/officeDocument/2006/relationships/customXml" Target="../ink/ink135.xml"/><Relationship Id="rId169" Type="http://schemas.openxmlformats.org/officeDocument/2006/relationships/image" Target="../media/image134.png"/><Relationship Id="rId185" Type="http://schemas.openxmlformats.org/officeDocument/2006/relationships/image" Target="../media/image142.png"/><Relationship Id="rId4" Type="http://schemas.openxmlformats.org/officeDocument/2006/relationships/customXml" Target="../ink/ink54.xml"/><Relationship Id="rId9" Type="http://schemas.openxmlformats.org/officeDocument/2006/relationships/image" Target="../media/image55.png"/><Relationship Id="rId180" Type="http://schemas.openxmlformats.org/officeDocument/2006/relationships/customXml" Target="../ink/ink143.xml"/><Relationship Id="rId210" Type="http://schemas.openxmlformats.org/officeDocument/2006/relationships/customXml" Target="../ink/ink158.xml"/><Relationship Id="rId26" Type="http://schemas.openxmlformats.org/officeDocument/2006/relationships/customXml" Target="../ink/ink65.xml"/><Relationship Id="rId47" Type="http://schemas.openxmlformats.org/officeDocument/2006/relationships/image" Target="../media/image74.png"/><Relationship Id="rId68" Type="http://schemas.openxmlformats.org/officeDocument/2006/relationships/customXml" Target="../ink/ink86.xml"/><Relationship Id="rId89" Type="http://schemas.openxmlformats.org/officeDocument/2006/relationships/image" Target="../media/image94.png"/><Relationship Id="rId112" Type="http://schemas.openxmlformats.org/officeDocument/2006/relationships/customXml" Target="../ink/ink109.xml"/><Relationship Id="rId133" Type="http://schemas.openxmlformats.org/officeDocument/2006/relationships/image" Target="../media/image116.png"/><Relationship Id="rId154" Type="http://schemas.openxmlformats.org/officeDocument/2006/relationships/customXml" Target="../ink/ink130.xml"/><Relationship Id="rId175" Type="http://schemas.openxmlformats.org/officeDocument/2006/relationships/image" Target="../media/image137.png"/><Relationship Id="rId196" Type="http://schemas.openxmlformats.org/officeDocument/2006/relationships/customXml" Target="../ink/ink151.xml"/><Relationship Id="rId200" Type="http://schemas.openxmlformats.org/officeDocument/2006/relationships/customXml" Target="../ink/ink153.xml"/><Relationship Id="rId16" Type="http://schemas.openxmlformats.org/officeDocument/2006/relationships/customXml" Target="../ink/ink60.xml"/><Relationship Id="rId37" Type="http://schemas.openxmlformats.org/officeDocument/2006/relationships/image" Target="../media/image69.png"/><Relationship Id="rId58" Type="http://schemas.openxmlformats.org/officeDocument/2006/relationships/customXml" Target="../ink/ink81.xml"/><Relationship Id="rId79" Type="http://schemas.openxmlformats.org/officeDocument/2006/relationships/customXml" Target="../ink/ink92.xml"/><Relationship Id="rId102" Type="http://schemas.openxmlformats.org/officeDocument/2006/relationships/customXml" Target="../ink/ink104.xml"/><Relationship Id="rId123" Type="http://schemas.openxmlformats.org/officeDocument/2006/relationships/image" Target="../media/image111.png"/><Relationship Id="rId144" Type="http://schemas.openxmlformats.org/officeDocument/2006/relationships/customXml" Target="../ink/ink125.xml"/><Relationship Id="rId90" Type="http://schemas.openxmlformats.org/officeDocument/2006/relationships/customXml" Target="../ink/ink98.xml"/><Relationship Id="rId165" Type="http://schemas.openxmlformats.org/officeDocument/2006/relationships/image" Target="../media/image132.png"/><Relationship Id="rId186" Type="http://schemas.openxmlformats.org/officeDocument/2006/relationships/customXml" Target="../ink/ink146.xml"/><Relationship Id="rId211" Type="http://schemas.openxmlformats.org/officeDocument/2006/relationships/image" Target="../media/image155.png"/><Relationship Id="rId27" Type="http://schemas.openxmlformats.org/officeDocument/2006/relationships/image" Target="../media/image64.png"/><Relationship Id="rId48" Type="http://schemas.openxmlformats.org/officeDocument/2006/relationships/customXml" Target="../ink/ink76.xml"/><Relationship Id="rId69" Type="http://schemas.openxmlformats.org/officeDocument/2006/relationships/image" Target="../media/image85.png"/><Relationship Id="rId113" Type="http://schemas.openxmlformats.org/officeDocument/2006/relationships/image" Target="../media/image106.png"/><Relationship Id="rId134" Type="http://schemas.openxmlformats.org/officeDocument/2006/relationships/customXml" Target="../ink/ink120.xml"/><Relationship Id="rId80" Type="http://schemas.openxmlformats.org/officeDocument/2006/relationships/image" Target="../media/image90.png"/><Relationship Id="rId155" Type="http://schemas.openxmlformats.org/officeDocument/2006/relationships/image" Target="../media/image127.png"/><Relationship Id="rId176" Type="http://schemas.openxmlformats.org/officeDocument/2006/relationships/customXml" Target="../ink/ink141.xml"/><Relationship Id="rId197" Type="http://schemas.openxmlformats.org/officeDocument/2006/relationships/image" Target="../media/image148.png"/><Relationship Id="rId201" Type="http://schemas.openxmlformats.org/officeDocument/2006/relationships/image" Target="../media/image150.png"/><Relationship Id="rId17" Type="http://schemas.openxmlformats.org/officeDocument/2006/relationships/image" Target="../media/image59.png"/><Relationship Id="rId38" Type="http://schemas.openxmlformats.org/officeDocument/2006/relationships/customXml" Target="../ink/ink71.xml"/><Relationship Id="rId59" Type="http://schemas.openxmlformats.org/officeDocument/2006/relationships/image" Target="../media/image80.png"/><Relationship Id="rId103" Type="http://schemas.openxmlformats.org/officeDocument/2006/relationships/image" Target="../media/image101.png"/><Relationship Id="rId124" Type="http://schemas.openxmlformats.org/officeDocument/2006/relationships/customXml" Target="../ink/ink115.xml"/><Relationship Id="rId70" Type="http://schemas.openxmlformats.org/officeDocument/2006/relationships/customXml" Target="../ink/ink87.xml"/><Relationship Id="rId91" Type="http://schemas.openxmlformats.org/officeDocument/2006/relationships/image" Target="../media/image95.png"/><Relationship Id="rId145" Type="http://schemas.openxmlformats.org/officeDocument/2006/relationships/image" Target="../media/image122.png"/><Relationship Id="rId166" Type="http://schemas.openxmlformats.org/officeDocument/2006/relationships/customXml" Target="../ink/ink136.xml"/><Relationship Id="rId187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66.xml"/><Relationship Id="rId49" Type="http://schemas.openxmlformats.org/officeDocument/2006/relationships/image" Target="../media/image75.png"/><Relationship Id="rId114" Type="http://schemas.openxmlformats.org/officeDocument/2006/relationships/customXml" Target="../ink/ink110.xml"/><Relationship Id="rId60" Type="http://schemas.openxmlformats.org/officeDocument/2006/relationships/customXml" Target="../ink/ink82.xml"/><Relationship Id="rId81" Type="http://schemas.openxmlformats.org/officeDocument/2006/relationships/customXml" Target="../ink/ink93.xml"/><Relationship Id="rId135" Type="http://schemas.openxmlformats.org/officeDocument/2006/relationships/image" Target="../media/image117.png"/><Relationship Id="rId156" Type="http://schemas.openxmlformats.org/officeDocument/2006/relationships/customXml" Target="../ink/ink131.xml"/><Relationship Id="rId177" Type="http://schemas.openxmlformats.org/officeDocument/2006/relationships/image" Target="../media/image138.png"/><Relationship Id="rId198" Type="http://schemas.openxmlformats.org/officeDocument/2006/relationships/customXml" Target="../ink/ink152.xml"/><Relationship Id="rId202" Type="http://schemas.openxmlformats.org/officeDocument/2006/relationships/customXml" Target="../ink/ink154.xml"/><Relationship Id="rId18" Type="http://schemas.openxmlformats.org/officeDocument/2006/relationships/customXml" Target="../ink/ink61.xml"/><Relationship Id="rId39" Type="http://schemas.openxmlformats.org/officeDocument/2006/relationships/image" Target="../media/image70.png"/><Relationship Id="rId50" Type="http://schemas.openxmlformats.org/officeDocument/2006/relationships/customXml" Target="../ink/ink77.xml"/><Relationship Id="rId104" Type="http://schemas.openxmlformats.org/officeDocument/2006/relationships/customXml" Target="../ink/ink105.xml"/><Relationship Id="rId125" Type="http://schemas.openxmlformats.org/officeDocument/2006/relationships/image" Target="../media/image112.png"/><Relationship Id="rId146" Type="http://schemas.openxmlformats.org/officeDocument/2006/relationships/customXml" Target="../ink/ink126.xml"/><Relationship Id="rId167" Type="http://schemas.openxmlformats.org/officeDocument/2006/relationships/image" Target="../media/image133.png"/><Relationship Id="rId188" Type="http://schemas.openxmlformats.org/officeDocument/2006/relationships/customXml" Target="../ink/ink147.xml"/><Relationship Id="rId71" Type="http://schemas.openxmlformats.org/officeDocument/2006/relationships/image" Target="../media/image86.png"/><Relationship Id="rId92" Type="http://schemas.openxmlformats.org/officeDocument/2006/relationships/customXml" Target="../ink/ink99.xml"/><Relationship Id="rId2" Type="http://schemas.openxmlformats.org/officeDocument/2006/relationships/customXml" Target="../ink/ink53.xml"/><Relationship Id="rId29" Type="http://schemas.openxmlformats.org/officeDocument/2006/relationships/image" Target="../media/image65.png"/><Relationship Id="rId40" Type="http://schemas.openxmlformats.org/officeDocument/2006/relationships/customXml" Target="../ink/ink72.xml"/><Relationship Id="rId115" Type="http://schemas.openxmlformats.org/officeDocument/2006/relationships/image" Target="../media/image107.png"/><Relationship Id="rId136" Type="http://schemas.openxmlformats.org/officeDocument/2006/relationships/customXml" Target="../ink/ink121.xml"/><Relationship Id="rId157" Type="http://schemas.openxmlformats.org/officeDocument/2006/relationships/image" Target="../media/image128.png"/><Relationship Id="rId178" Type="http://schemas.openxmlformats.org/officeDocument/2006/relationships/customXml" Target="../ink/ink14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2.png"/><Relationship Id="rId21" Type="http://schemas.openxmlformats.org/officeDocument/2006/relationships/image" Target="../media/image164.png"/><Relationship Id="rId42" Type="http://schemas.openxmlformats.org/officeDocument/2006/relationships/customXml" Target="../ink/ink179.xml"/><Relationship Id="rId63" Type="http://schemas.openxmlformats.org/officeDocument/2006/relationships/image" Target="../media/image185.png"/><Relationship Id="rId84" Type="http://schemas.openxmlformats.org/officeDocument/2006/relationships/customXml" Target="../ink/ink200.xml"/><Relationship Id="rId138" Type="http://schemas.openxmlformats.org/officeDocument/2006/relationships/customXml" Target="../ink/ink227.xml"/><Relationship Id="rId159" Type="http://schemas.openxmlformats.org/officeDocument/2006/relationships/image" Target="../media/image233.png"/><Relationship Id="rId170" Type="http://schemas.openxmlformats.org/officeDocument/2006/relationships/customXml" Target="../ink/ink243.xml"/><Relationship Id="rId191" Type="http://schemas.openxmlformats.org/officeDocument/2006/relationships/image" Target="../media/image249.png"/><Relationship Id="rId205" Type="http://schemas.openxmlformats.org/officeDocument/2006/relationships/image" Target="../media/image256.png"/><Relationship Id="rId226" Type="http://schemas.openxmlformats.org/officeDocument/2006/relationships/customXml" Target="../ink/ink271.xml"/><Relationship Id="rId107" Type="http://schemas.openxmlformats.org/officeDocument/2006/relationships/image" Target="../media/image207.png"/><Relationship Id="rId11" Type="http://schemas.openxmlformats.org/officeDocument/2006/relationships/image" Target="../media/image159.png"/><Relationship Id="rId32" Type="http://schemas.openxmlformats.org/officeDocument/2006/relationships/customXml" Target="../ink/ink174.xml"/><Relationship Id="rId53" Type="http://schemas.openxmlformats.org/officeDocument/2006/relationships/image" Target="../media/image180.png"/><Relationship Id="rId74" Type="http://schemas.openxmlformats.org/officeDocument/2006/relationships/customXml" Target="../ink/ink195.xml"/><Relationship Id="rId128" Type="http://schemas.openxmlformats.org/officeDocument/2006/relationships/customXml" Target="../ink/ink222.xml"/><Relationship Id="rId149" Type="http://schemas.openxmlformats.org/officeDocument/2006/relationships/image" Target="../media/image228.png"/><Relationship Id="rId5" Type="http://schemas.openxmlformats.org/officeDocument/2006/relationships/image" Target="../media/image156.png"/><Relationship Id="rId95" Type="http://schemas.openxmlformats.org/officeDocument/2006/relationships/image" Target="../media/image201.png"/><Relationship Id="rId160" Type="http://schemas.openxmlformats.org/officeDocument/2006/relationships/customXml" Target="../ink/ink238.xml"/><Relationship Id="rId181" Type="http://schemas.openxmlformats.org/officeDocument/2006/relationships/image" Target="../media/image244.png"/><Relationship Id="rId216" Type="http://schemas.openxmlformats.org/officeDocument/2006/relationships/customXml" Target="../ink/ink266.xml"/><Relationship Id="rId22" Type="http://schemas.openxmlformats.org/officeDocument/2006/relationships/customXml" Target="../ink/ink169.xml"/><Relationship Id="rId43" Type="http://schemas.openxmlformats.org/officeDocument/2006/relationships/image" Target="../media/image175.png"/><Relationship Id="rId64" Type="http://schemas.openxmlformats.org/officeDocument/2006/relationships/customXml" Target="../ink/ink190.xml"/><Relationship Id="rId118" Type="http://schemas.openxmlformats.org/officeDocument/2006/relationships/customXml" Target="../ink/ink217.xml"/><Relationship Id="rId139" Type="http://schemas.openxmlformats.org/officeDocument/2006/relationships/image" Target="../media/image223.png"/><Relationship Id="rId85" Type="http://schemas.openxmlformats.org/officeDocument/2006/relationships/image" Target="../media/image196.png"/><Relationship Id="rId150" Type="http://schemas.openxmlformats.org/officeDocument/2006/relationships/customXml" Target="../ink/ink233.xml"/><Relationship Id="rId171" Type="http://schemas.openxmlformats.org/officeDocument/2006/relationships/image" Target="../media/image239.png"/><Relationship Id="rId192" Type="http://schemas.openxmlformats.org/officeDocument/2006/relationships/customXml" Target="../ink/ink254.xml"/><Relationship Id="rId206" Type="http://schemas.openxmlformats.org/officeDocument/2006/relationships/customXml" Target="../ink/ink261.xml"/><Relationship Id="rId227" Type="http://schemas.openxmlformats.org/officeDocument/2006/relationships/image" Target="../media/image267.png"/><Relationship Id="rId12" Type="http://schemas.openxmlformats.org/officeDocument/2006/relationships/customXml" Target="../ink/ink164.xml"/><Relationship Id="rId33" Type="http://schemas.openxmlformats.org/officeDocument/2006/relationships/image" Target="../media/image170.png"/><Relationship Id="rId108" Type="http://schemas.openxmlformats.org/officeDocument/2006/relationships/customXml" Target="../ink/ink212.xml"/><Relationship Id="rId129" Type="http://schemas.openxmlformats.org/officeDocument/2006/relationships/image" Target="../media/image218.png"/><Relationship Id="rId54" Type="http://schemas.openxmlformats.org/officeDocument/2006/relationships/customXml" Target="../ink/ink185.xml"/><Relationship Id="rId75" Type="http://schemas.openxmlformats.org/officeDocument/2006/relationships/image" Target="../media/image191.png"/><Relationship Id="rId96" Type="http://schemas.openxmlformats.org/officeDocument/2006/relationships/customXml" Target="../ink/ink206.xml"/><Relationship Id="rId140" Type="http://schemas.openxmlformats.org/officeDocument/2006/relationships/customXml" Target="../ink/ink228.xml"/><Relationship Id="rId161" Type="http://schemas.openxmlformats.org/officeDocument/2006/relationships/image" Target="../media/image234.png"/><Relationship Id="rId182" Type="http://schemas.openxmlformats.org/officeDocument/2006/relationships/customXml" Target="../ink/ink249.xml"/><Relationship Id="rId217" Type="http://schemas.openxmlformats.org/officeDocument/2006/relationships/image" Target="../media/image262.png"/><Relationship Id="rId6" Type="http://schemas.openxmlformats.org/officeDocument/2006/relationships/customXml" Target="../ink/ink161.xml"/><Relationship Id="rId23" Type="http://schemas.openxmlformats.org/officeDocument/2006/relationships/image" Target="../media/image165.png"/><Relationship Id="rId119" Type="http://schemas.openxmlformats.org/officeDocument/2006/relationships/image" Target="../media/image213.png"/><Relationship Id="rId44" Type="http://schemas.openxmlformats.org/officeDocument/2006/relationships/customXml" Target="../ink/ink180.xml"/><Relationship Id="rId65" Type="http://schemas.openxmlformats.org/officeDocument/2006/relationships/image" Target="../media/image186.png"/><Relationship Id="rId86" Type="http://schemas.openxmlformats.org/officeDocument/2006/relationships/customXml" Target="../ink/ink201.xml"/><Relationship Id="rId130" Type="http://schemas.openxmlformats.org/officeDocument/2006/relationships/customXml" Target="../ink/ink223.xml"/><Relationship Id="rId151" Type="http://schemas.openxmlformats.org/officeDocument/2006/relationships/image" Target="../media/image229.png"/><Relationship Id="rId172" Type="http://schemas.openxmlformats.org/officeDocument/2006/relationships/customXml" Target="../ink/ink244.xml"/><Relationship Id="rId193" Type="http://schemas.openxmlformats.org/officeDocument/2006/relationships/image" Target="../media/image250.png"/><Relationship Id="rId207" Type="http://schemas.openxmlformats.org/officeDocument/2006/relationships/image" Target="../media/image257.png"/><Relationship Id="rId228" Type="http://schemas.openxmlformats.org/officeDocument/2006/relationships/customXml" Target="../ink/ink272.xml"/><Relationship Id="rId13" Type="http://schemas.openxmlformats.org/officeDocument/2006/relationships/image" Target="../media/image160.png"/><Relationship Id="rId109" Type="http://schemas.openxmlformats.org/officeDocument/2006/relationships/image" Target="../media/image208.png"/><Relationship Id="rId34" Type="http://schemas.openxmlformats.org/officeDocument/2006/relationships/customXml" Target="../ink/ink175.xml"/><Relationship Id="rId55" Type="http://schemas.openxmlformats.org/officeDocument/2006/relationships/image" Target="../media/image181.png"/><Relationship Id="rId76" Type="http://schemas.openxmlformats.org/officeDocument/2006/relationships/customXml" Target="../ink/ink196.xml"/><Relationship Id="rId97" Type="http://schemas.openxmlformats.org/officeDocument/2006/relationships/image" Target="../media/image202.png"/><Relationship Id="rId120" Type="http://schemas.openxmlformats.org/officeDocument/2006/relationships/customXml" Target="../ink/ink218.xml"/><Relationship Id="rId141" Type="http://schemas.openxmlformats.org/officeDocument/2006/relationships/image" Target="../media/image224.png"/><Relationship Id="rId7" Type="http://schemas.openxmlformats.org/officeDocument/2006/relationships/image" Target="../media/image157.png"/><Relationship Id="rId162" Type="http://schemas.openxmlformats.org/officeDocument/2006/relationships/customXml" Target="../ink/ink239.xml"/><Relationship Id="rId183" Type="http://schemas.openxmlformats.org/officeDocument/2006/relationships/image" Target="../media/image245.png"/><Relationship Id="rId218" Type="http://schemas.openxmlformats.org/officeDocument/2006/relationships/customXml" Target="../ink/ink267.xml"/><Relationship Id="rId24" Type="http://schemas.openxmlformats.org/officeDocument/2006/relationships/customXml" Target="../ink/ink170.xml"/><Relationship Id="rId45" Type="http://schemas.openxmlformats.org/officeDocument/2006/relationships/image" Target="../media/image176.png"/><Relationship Id="rId66" Type="http://schemas.openxmlformats.org/officeDocument/2006/relationships/customXml" Target="../ink/ink191.xml"/><Relationship Id="rId87" Type="http://schemas.openxmlformats.org/officeDocument/2006/relationships/image" Target="../media/image197.png"/><Relationship Id="rId110" Type="http://schemas.openxmlformats.org/officeDocument/2006/relationships/customXml" Target="../ink/ink213.xml"/><Relationship Id="rId131" Type="http://schemas.openxmlformats.org/officeDocument/2006/relationships/image" Target="../media/image219.png"/><Relationship Id="rId152" Type="http://schemas.openxmlformats.org/officeDocument/2006/relationships/customXml" Target="../ink/ink234.xml"/><Relationship Id="rId173" Type="http://schemas.openxmlformats.org/officeDocument/2006/relationships/image" Target="../media/image240.png"/><Relationship Id="rId194" Type="http://schemas.openxmlformats.org/officeDocument/2006/relationships/customXml" Target="../ink/ink255.xml"/><Relationship Id="rId208" Type="http://schemas.openxmlformats.org/officeDocument/2006/relationships/customXml" Target="../ink/ink262.xml"/><Relationship Id="rId229" Type="http://schemas.openxmlformats.org/officeDocument/2006/relationships/image" Target="../media/image268.png"/><Relationship Id="rId14" Type="http://schemas.openxmlformats.org/officeDocument/2006/relationships/customXml" Target="../ink/ink165.xml"/><Relationship Id="rId35" Type="http://schemas.openxmlformats.org/officeDocument/2006/relationships/image" Target="../media/image171.png"/><Relationship Id="rId56" Type="http://schemas.openxmlformats.org/officeDocument/2006/relationships/customXml" Target="../ink/ink186.xml"/><Relationship Id="rId77" Type="http://schemas.openxmlformats.org/officeDocument/2006/relationships/image" Target="../media/image192.png"/><Relationship Id="rId100" Type="http://schemas.openxmlformats.org/officeDocument/2006/relationships/customXml" Target="../ink/ink208.xml"/><Relationship Id="rId8" Type="http://schemas.openxmlformats.org/officeDocument/2006/relationships/customXml" Target="../ink/ink162.xml"/><Relationship Id="rId98" Type="http://schemas.openxmlformats.org/officeDocument/2006/relationships/customXml" Target="../ink/ink207.xml"/><Relationship Id="rId121" Type="http://schemas.openxmlformats.org/officeDocument/2006/relationships/image" Target="../media/image214.png"/><Relationship Id="rId142" Type="http://schemas.openxmlformats.org/officeDocument/2006/relationships/customXml" Target="../ink/ink229.xml"/><Relationship Id="rId163" Type="http://schemas.openxmlformats.org/officeDocument/2006/relationships/image" Target="../media/image235.png"/><Relationship Id="rId184" Type="http://schemas.openxmlformats.org/officeDocument/2006/relationships/customXml" Target="../ink/ink250.xml"/><Relationship Id="rId219" Type="http://schemas.openxmlformats.org/officeDocument/2006/relationships/image" Target="../media/image263.png"/><Relationship Id="rId230" Type="http://schemas.openxmlformats.org/officeDocument/2006/relationships/customXml" Target="../ink/ink273.xml"/><Relationship Id="rId25" Type="http://schemas.openxmlformats.org/officeDocument/2006/relationships/image" Target="../media/image166.png"/><Relationship Id="rId46" Type="http://schemas.openxmlformats.org/officeDocument/2006/relationships/customXml" Target="../ink/ink181.xml"/><Relationship Id="rId67" Type="http://schemas.openxmlformats.org/officeDocument/2006/relationships/image" Target="../media/image187.png"/><Relationship Id="rId116" Type="http://schemas.openxmlformats.org/officeDocument/2006/relationships/customXml" Target="../ink/ink216.xml"/><Relationship Id="rId137" Type="http://schemas.openxmlformats.org/officeDocument/2006/relationships/image" Target="../media/image222.png"/><Relationship Id="rId158" Type="http://schemas.openxmlformats.org/officeDocument/2006/relationships/customXml" Target="../ink/ink237.xml"/><Relationship Id="rId20" Type="http://schemas.openxmlformats.org/officeDocument/2006/relationships/customXml" Target="../ink/ink168.xml"/><Relationship Id="rId41" Type="http://schemas.openxmlformats.org/officeDocument/2006/relationships/image" Target="../media/image174.png"/><Relationship Id="rId62" Type="http://schemas.openxmlformats.org/officeDocument/2006/relationships/customXml" Target="../ink/ink189.xml"/><Relationship Id="rId83" Type="http://schemas.openxmlformats.org/officeDocument/2006/relationships/image" Target="../media/image195.png"/><Relationship Id="rId88" Type="http://schemas.openxmlformats.org/officeDocument/2006/relationships/customXml" Target="../ink/ink202.xml"/><Relationship Id="rId111" Type="http://schemas.openxmlformats.org/officeDocument/2006/relationships/image" Target="../media/image209.png"/><Relationship Id="rId132" Type="http://schemas.openxmlformats.org/officeDocument/2006/relationships/customXml" Target="../ink/ink224.xml"/><Relationship Id="rId153" Type="http://schemas.openxmlformats.org/officeDocument/2006/relationships/image" Target="../media/image230.png"/><Relationship Id="rId174" Type="http://schemas.openxmlformats.org/officeDocument/2006/relationships/customXml" Target="../ink/ink245.xml"/><Relationship Id="rId179" Type="http://schemas.openxmlformats.org/officeDocument/2006/relationships/image" Target="../media/image243.png"/><Relationship Id="rId195" Type="http://schemas.openxmlformats.org/officeDocument/2006/relationships/image" Target="../media/image251.png"/><Relationship Id="rId209" Type="http://schemas.openxmlformats.org/officeDocument/2006/relationships/image" Target="../media/image258.png"/><Relationship Id="rId190" Type="http://schemas.openxmlformats.org/officeDocument/2006/relationships/customXml" Target="../ink/ink253.xml"/><Relationship Id="rId204" Type="http://schemas.openxmlformats.org/officeDocument/2006/relationships/customXml" Target="../ink/ink260.xml"/><Relationship Id="rId220" Type="http://schemas.openxmlformats.org/officeDocument/2006/relationships/customXml" Target="../ink/ink268.xml"/><Relationship Id="rId225" Type="http://schemas.openxmlformats.org/officeDocument/2006/relationships/image" Target="../media/image266.png"/><Relationship Id="rId15" Type="http://schemas.openxmlformats.org/officeDocument/2006/relationships/image" Target="../media/image161.png"/><Relationship Id="rId36" Type="http://schemas.openxmlformats.org/officeDocument/2006/relationships/customXml" Target="../ink/ink176.xml"/><Relationship Id="rId57" Type="http://schemas.openxmlformats.org/officeDocument/2006/relationships/image" Target="../media/image182.png"/><Relationship Id="rId106" Type="http://schemas.openxmlformats.org/officeDocument/2006/relationships/customXml" Target="../ink/ink211.xml"/><Relationship Id="rId127" Type="http://schemas.openxmlformats.org/officeDocument/2006/relationships/image" Target="../media/image217.png"/><Relationship Id="rId10" Type="http://schemas.openxmlformats.org/officeDocument/2006/relationships/customXml" Target="../ink/ink163.xml"/><Relationship Id="rId31" Type="http://schemas.openxmlformats.org/officeDocument/2006/relationships/image" Target="../media/image169.png"/><Relationship Id="rId52" Type="http://schemas.openxmlformats.org/officeDocument/2006/relationships/customXml" Target="../ink/ink184.xml"/><Relationship Id="rId73" Type="http://schemas.openxmlformats.org/officeDocument/2006/relationships/image" Target="../media/image190.png"/><Relationship Id="rId78" Type="http://schemas.openxmlformats.org/officeDocument/2006/relationships/customXml" Target="../ink/ink197.xml"/><Relationship Id="rId94" Type="http://schemas.openxmlformats.org/officeDocument/2006/relationships/customXml" Target="../ink/ink205.xml"/><Relationship Id="rId99" Type="http://schemas.openxmlformats.org/officeDocument/2006/relationships/image" Target="../media/image203.png"/><Relationship Id="rId101" Type="http://schemas.openxmlformats.org/officeDocument/2006/relationships/image" Target="../media/image204.png"/><Relationship Id="rId122" Type="http://schemas.openxmlformats.org/officeDocument/2006/relationships/customXml" Target="../ink/ink219.xml"/><Relationship Id="rId143" Type="http://schemas.openxmlformats.org/officeDocument/2006/relationships/image" Target="../media/image225.png"/><Relationship Id="rId148" Type="http://schemas.openxmlformats.org/officeDocument/2006/relationships/customXml" Target="../ink/ink232.xml"/><Relationship Id="rId164" Type="http://schemas.openxmlformats.org/officeDocument/2006/relationships/customXml" Target="../ink/ink240.xml"/><Relationship Id="rId169" Type="http://schemas.openxmlformats.org/officeDocument/2006/relationships/image" Target="../media/image238.png"/><Relationship Id="rId185" Type="http://schemas.openxmlformats.org/officeDocument/2006/relationships/image" Target="../media/image246.png"/><Relationship Id="rId4" Type="http://schemas.openxmlformats.org/officeDocument/2006/relationships/customXml" Target="../ink/ink160.xml"/><Relationship Id="rId9" Type="http://schemas.openxmlformats.org/officeDocument/2006/relationships/image" Target="../media/image158.png"/><Relationship Id="rId180" Type="http://schemas.openxmlformats.org/officeDocument/2006/relationships/customXml" Target="../ink/ink248.xml"/><Relationship Id="rId210" Type="http://schemas.openxmlformats.org/officeDocument/2006/relationships/customXml" Target="../ink/ink263.xml"/><Relationship Id="rId215" Type="http://schemas.openxmlformats.org/officeDocument/2006/relationships/image" Target="../media/image261.png"/><Relationship Id="rId26" Type="http://schemas.openxmlformats.org/officeDocument/2006/relationships/customXml" Target="../ink/ink171.xml"/><Relationship Id="rId231" Type="http://schemas.openxmlformats.org/officeDocument/2006/relationships/image" Target="../media/image269.png"/><Relationship Id="rId47" Type="http://schemas.openxmlformats.org/officeDocument/2006/relationships/image" Target="../media/image177.png"/><Relationship Id="rId68" Type="http://schemas.openxmlformats.org/officeDocument/2006/relationships/customXml" Target="../ink/ink192.xml"/><Relationship Id="rId89" Type="http://schemas.openxmlformats.org/officeDocument/2006/relationships/image" Target="../media/image198.png"/><Relationship Id="rId112" Type="http://schemas.openxmlformats.org/officeDocument/2006/relationships/customXml" Target="../ink/ink214.xml"/><Relationship Id="rId133" Type="http://schemas.openxmlformats.org/officeDocument/2006/relationships/image" Target="../media/image220.png"/><Relationship Id="rId154" Type="http://schemas.openxmlformats.org/officeDocument/2006/relationships/customXml" Target="../ink/ink235.xml"/><Relationship Id="rId175" Type="http://schemas.openxmlformats.org/officeDocument/2006/relationships/image" Target="../media/image241.png"/><Relationship Id="rId196" Type="http://schemas.openxmlformats.org/officeDocument/2006/relationships/customXml" Target="../ink/ink256.xml"/><Relationship Id="rId200" Type="http://schemas.openxmlformats.org/officeDocument/2006/relationships/customXml" Target="../ink/ink258.xml"/><Relationship Id="rId16" Type="http://schemas.openxmlformats.org/officeDocument/2006/relationships/customXml" Target="../ink/ink166.xml"/><Relationship Id="rId221" Type="http://schemas.openxmlformats.org/officeDocument/2006/relationships/image" Target="../media/image264.png"/><Relationship Id="rId37" Type="http://schemas.openxmlformats.org/officeDocument/2006/relationships/image" Target="../media/image172.png"/><Relationship Id="rId58" Type="http://schemas.openxmlformats.org/officeDocument/2006/relationships/customXml" Target="../ink/ink187.xml"/><Relationship Id="rId79" Type="http://schemas.openxmlformats.org/officeDocument/2006/relationships/image" Target="../media/image193.png"/><Relationship Id="rId102" Type="http://schemas.openxmlformats.org/officeDocument/2006/relationships/customXml" Target="../ink/ink209.xml"/><Relationship Id="rId123" Type="http://schemas.openxmlformats.org/officeDocument/2006/relationships/image" Target="../media/image215.png"/><Relationship Id="rId144" Type="http://schemas.openxmlformats.org/officeDocument/2006/relationships/customXml" Target="../ink/ink230.xml"/><Relationship Id="rId90" Type="http://schemas.openxmlformats.org/officeDocument/2006/relationships/customXml" Target="../ink/ink203.xml"/><Relationship Id="rId165" Type="http://schemas.openxmlformats.org/officeDocument/2006/relationships/image" Target="../media/image236.png"/><Relationship Id="rId186" Type="http://schemas.openxmlformats.org/officeDocument/2006/relationships/customXml" Target="../ink/ink251.xml"/><Relationship Id="rId211" Type="http://schemas.openxmlformats.org/officeDocument/2006/relationships/image" Target="../media/image259.png"/><Relationship Id="rId27" Type="http://schemas.openxmlformats.org/officeDocument/2006/relationships/image" Target="../media/image167.png"/><Relationship Id="rId48" Type="http://schemas.openxmlformats.org/officeDocument/2006/relationships/customXml" Target="../ink/ink182.xml"/><Relationship Id="rId69" Type="http://schemas.openxmlformats.org/officeDocument/2006/relationships/image" Target="../media/image188.png"/><Relationship Id="rId113" Type="http://schemas.openxmlformats.org/officeDocument/2006/relationships/image" Target="../media/image210.png"/><Relationship Id="rId134" Type="http://schemas.openxmlformats.org/officeDocument/2006/relationships/customXml" Target="../ink/ink225.xml"/><Relationship Id="rId80" Type="http://schemas.openxmlformats.org/officeDocument/2006/relationships/customXml" Target="../ink/ink198.xml"/><Relationship Id="rId155" Type="http://schemas.openxmlformats.org/officeDocument/2006/relationships/image" Target="../media/image231.png"/><Relationship Id="rId176" Type="http://schemas.openxmlformats.org/officeDocument/2006/relationships/customXml" Target="../ink/ink246.xml"/><Relationship Id="rId197" Type="http://schemas.openxmlformats.org/officeDocument/2006/relationships/image" Target="../media/image252.png"/><Relationship Id="rId201" Type="http://schemas.openxmlformats.org/officeDocument/2006/relationships/image" Target="../media/image254.png"/><Relationship Id="rId222" Type="http://schemas.openxmlformats.org/officeDocument/2006/relationships/customXml" Target="../ink/ink269.xml"/><Relationship Id="rId17" Type="http://schemas.openxmlformats.org/officeDocument/2006/relationships/image" Target="../media/image162.png"/><Relationship Id="rId38" Type="http://schemas.openxmlformats.org/officeDocument/2006/relationships/customXml" Target="../ink/ink177.xml"/><Relationship Id="rId59" Type="http://schemas.openxmlformats.org/officeDocument/2006/relationships/image" Target="../media/image183.png"/><Relationship Id="rId103" Type="http://schemas.openxmlformats.org/officeDocument/2006/relationships/image" Target="../media/image205.png"/><Relationship Id="rId124" Type="http://schemas.openxmlformats.org/officeDocument/2006/relationships/customXml" Target="../ink/ink220.xml"/><Relationship Id="rId70" Type="http://schemas.openxmlformats.org/officeDocument/2006/relationships/customXml" Target="../ink/ink193.xml"/><Relationship Id="rId91" Type="http://schemas.openxmlformats.org/officeDocument/2006/relationships/image" Target="../media/image199.png"/><Relationship Id="rId145" Type="http://schemas.openxmlformats.org/officeDocument/2006/relationships/image" Target="../media/image226.png"/><Relationship Id="rId166" Type="http://schemas.openxmlformats.org/officeDocument/2006/relationships/customXml" Target="../ink/ink241.xml"/><Relationship Id="rId187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64.xml"/><Relationship Id="rId28" Type="http://schemas.openxmlformats.org/officeDocument/2006/relationships/customXml" Target="../ink/ink172.xml"/><Relationship Id="rId49" Type="http://schemas.openxmlformats.org/officeDocument/2006/relationships/image" Target="../media/image178.png"/><Relationship Id="rId114" Type="http://schemas.openxmlformats.org/officeDocument/2006/relationships/customXml" Target="../ink/ink215.xml"/><Relationship Id="rId60" Type="http://schemas.openxmlformats.org/officeDocument/2006/relationships/customXml" Target="../ink/ink188.xml"/><Relationship Id="rId81" Type="http://schemas.openxmlformats.org/officeDocument/2006/relationships/image" Target="../media/image194.png"/><Relationship Id="rId135" Type="http://schemas.openxmlformats.org/officeDocument/2006/relationships/image" Target="../media/image221.png"/><Relationship Id="rId156" Type="http://schemas.openxmlformats.org/officeDocument/2006/relationships/customXml" Target="../ink/ink236.xml"/><Relationship Id="rId177" Type="http://schemas.openxmlformats.org/officeDocument/2006/relationships/image" Target="../media/image242.png"/><Relationship Id="rId198" Type="http://schemas.openxmlformats.org/officeDocument/2006/relationships/customXml" Target="../ink/ink257.xml"/><Relationship Id="rId202" Type="http://schemas.openxmlformats.org/officeDocument/2006/relationships/customXml" Target="../ink/ink259.xml"/><Relationship Id="rId223" Type="http://schemas.openxmlformats.org/officeDocument/2006/relationships/image" Target="../media/image265.png"/><Relationship Id="rId18" Type="http://schemas.openxmlformats.org/officeDocument/2006/relationships/customXml" Target="../ink/ink167.xml"/><Relationship Id="rId39" Type="http://schemas.openxmlformats.org/officeDocument/2006/relationships/image" Target="../media/image173.png"/><Relationship Id="rId50" Type="http://schemas.openxmlformats.org/officeDocument/2006/relationships/customXml" Target="../ink/ink183.xml"/><Relationship Id="rId104" Type="http://schemas.openxmlformats.org/officeDocument/2006/relationships/customXml" Target="../ink/ink210.xml"/><Relationship Id="rId125" Type="http://schemas.openxmlformats.org/officeDocument/2006/relationships/image" Target="../media/image216.png"/><Relationship Id="rId146" Type="http://schemas.openxmlformats.org/officeDocument/2006/relationships/customXml" Target="../ink/ink231.xml"/><Relationship Id="rId167" Type="http://schemas.openxmlformats.org/officeDocument/2006/relationships/image" Target="../media/image237.png"/><Relationship Id="rId188" Type="http://schemas.openxmlformats.org/officeDocument/2006/relationships/customXml" Target="../ink/ink252.xml"/><Relationship Id="rId71" Type="http://schemas.openxmlformats.org/officeDocument/2006/relationships/image" Target="../media/image189.png"/><Relationship Id="rId92" Type="http://schemas.openxmlformats.org/officeDocument/2006/relationships/customXml" Target="../ink/ink204.xml"/><Relationship Id="rId213" Type="http://schemas.openxmlformats.org/officeDocument/2006/relationships/image" Target="../media/image260.png"/><Relationship Id="rId2" Type="http://schemas.openxmlformats.org/officeDocument/2006/relationships/customXml" Target="../ink/ink159.xml"/><Relationship Id="rId29" Type="http://schemas.openxmlformats.org/officeDocument/2006/relationships/image" Target="../media/image168.png"/><Relationship Id="rId40" Type="http://schemas.openxmlformats.org/officeDocument/2006/relationships/customXml" Target="../ink/ink178.xml"/><Relationship Id="rId115" Type="http://schemas.openxmlformats.org/officeDocument/2006/relationships/image" Target="../media/image211.png"/><Relationship Id="rId136" Type="http://schemas.openxmlformats.org/officeDocument/2006/relationships/customXml" Target="../ink/ink226.xml"/><Relationship Id="rId157" Type="http://schemas.openxmlformats.org/officeDocument/2006/relationships/image" Target="../media/image232.png"/><Relationship Id="rId178" Type="http://schemas.openxmlformats.org/officeDocument/2006/relationships/customXml" Target="../ink/ink247.xml"/><Relationship Id="rId61" Type="http://schemas.openxmlformats.org/officeDocument/2006/relationships/image" Target="../media/image184.png"/><Relationship Id="rId82" Type="http://schemas.openxmlformats.org/officeDocument/2006/relationships/customXml" Target="../ink/ink199.xml"/><Relationship Id="rId199" Type="http://schemas.openxmlformats.org/officeDocument/2006/relationships/image" Target="../media/image253.png"/><Relationship Id="rId203" Type="http://schemas.openxmlformats.org/officeDocument/2006/relationships/image" Target="../media/image255.png"/><Relationship Id="rId19" Type="http://schemas.openxmlformats.org/officeDocument/2006/relationships/image" Target="../media/image163.png"/><Relationship Id="rId224" Type="http://schemas.openxmlformats.org/officeDocument/2006/relationships/customXml" Target="../ink/ink270.xml"/><Relationship Id="rId30" Type="http://schemas.openxmlformats.org/officeDocument/2006/relationships/customXml" Target="../ink/ink173.xml"/><Relationship Id="rId105" Type="http://schemas.openxmlformats.org/officeDocument/2006/relationships/image" Target="../media/image206.png"/><Relationship Id="rId126" Type="http://schemas.openxmlformats.org/officeDocument/2006/relationships/customXml" Target="../ink/ink221.xml"/><Relationship Id="rId147" Type="http://schemas.openxmlformats.org/officeDocument/2006/relationships/image" Target="../media/image227.png"/><Relationship Id="rId168" Type="http://schemas.openxmlformats.org/officeDocument/2006/relationships/customXml" Target="../ink/ink242.xml"/><Relationship Id="rId51" Type="http://schemas.openxmlformats.org/officeDocument/2006/relationships/image" Target="../media/image179.png"/><Relationship Id="rId72" Type="http://schemas.openxmlformats.org/officeDocument/2006/relationships/customXml" Target="../ink/ink194.xml"/><Relationship Id="rId93" Type="http://schemas.openxmlformats.org/officeDocument/2006/relationships/image" Target="../media/image200.png"/><Relationship Id="rId189" Type="http://schemas.openxmlformats.org/officeDocument/2006/relationships/image" Target="../media/image248.png"/><Relationship Id="rId3" Type="http://schemas.openxmlformats.org/officeDocument/2006/relationships/image" Target="../media/image1550.png"/><Relationship Id="rId214" Type="http://schemas.openxmlformats.org/officeDocument/2006/relationships/customXml" Target="../ink/ink26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4.png"/><Relationship Id="rId18" Type="http://schemas.openxmlformats.org/officeDocument/2006/relationships/customXml" Target="../ink/ink282.xml"/><Relationship Id="rId26" Type="http://schemas.openxmlformats.org/officeDocument/2006/relationships/customXml" Target="../ink/ink286.xml"/><Relationship Id="rId39" Type="http://schemas.openxmlformats.org/officeDocument/2006/relationships/image" Target="../media/image287.png"/><Relationship Id="rId21" Type="http://schemas.openxmlformats.org/officeDocument/2006/relationships/image" Target="../media/image278.png"/><Relationship Id="rId34" Type="http://schemas.openxmlformats.org/officeDocument/2006/relationships/customXml" Target="../ink/ink290.xml"/><Relationship Id="rId42" Type="http://schemas.openxmlformats.org/officeDocument/2006/relationships/customXml" Target="../ink/ink294.xml"/><Relationship Id="rId47" Type="http://schemas.openxmlformats.org/officeDocument/2006/relationships/image" Target="../media/image291.png"/><Relationship Id="rId50" Type="http://schemas.openxmlformats.org/officeDocument/2006/relationships/customXml" Target="../ink/ink298.xml"/><Relationship Id="rId55" Type="http://schemas.openxmlformats.org/officeDocument/2006/relationships/image" Target="../media/image295.png"/><Relationship Id="rId63" Type="http://schemas.openxmlformats.org/officeDocument/2006/relationships/image" Target="../media/image299.png"/><Relationship Id="rId7" Type="http://schemas.openxmlformats.org/officeDocument/2006/relationships/image" Target="../media/image271.png"/><Relationship Id="rId2" Type="http://schemas.openxmlformats.org/officeDocument/2006/relationships/customXml" Target="../ink/ink274.xml"/><Relationship Id="rId16" Type="http://schemas.openxmlformats.org/officeDocument/2006/relationships/customXml" Target="../ink/ink281.xml"/><Relationship Id="rId29" Type="http://schemas.openxmlformats.org/officeDocument/2006/relationships/image" Target="../media/image282.png"/><Relationship Id="rId11" Type="http://schemas.openxmlformats.org/officeDocument/2006/relationships/image" Target="../media/image273.png"/><Relationship Id="rId24" Type="http://schemas.openxmlformats.org/officeDocument/2006/relationships/customXml" Target="../ink/ink285.xml"/><Relationship Id="rId32" Type="http://schemas.openxmlformats.org/officeDocument/2006/relationships/customXml" Target="../ink/ink289.xml"/><Relationship Id="rId37" Type="http://schemas.openxmlformats.org/officeDocument/2006/relationships/image" Target="../media/image286.png"/><Relationship Id="rId40" Type="http://schemas.openxmlformats.org/officeDocument/2006/relationships/customXml" Target="../ink/ink293.xml"/><Relationship Id="rId45" Type="http://schemas.openxmlformats.org/officeDocument/2006/relationships/image" Target="../media/image290.png"/><Relationship Id="rId53" Type="http://schemas.openxmlformats.org/officeDocument/2006/relationships/image" Target="../media/image294.png"/><Relationship Id="rId58" Type="http://schemas.openxmlformats.org/officeDocument/2006/relationships/customXml" Target="../ink/ink302.xml"/><Relationship Id="rId5" Type="http://schemas.openxmlformats.org/officeDocument/2006/relationships/image" Target="../media/image270.png"/><Relationship Id="rId61" Type="http://schemas.openxmlformats.org/officeDocument/2006/relationships/image" Target="../media/image298.png"/><Relationship Id="rId19" Type="http://schemas.openxmlformats.org/officeDocument/2006/relationships/image" Target="../media/image277.png"/><Relationship Id="rId14" Type="http://schemas.openxmlformats.org/officeDocument/2006/relationships/customXml" Target="../ink/ink280.xml"/><Relationship Id="rId22" Type="http://schemas.openxmlformats.org/officeDocument/2006/relationships/customXml" Target="../ink/ink284.xml"/><Relationship Id="rId27" Type="http://schemas.openxmlformats.org/officeDocument/2006/relationships/image" Target="../media/image281.png"/><Relationship Id="rId30" Type="http://schemas.openxmlformats.org/officeDocument/2006/relationships/customXml" Target="../ink/ink288.xml"/><Relationship Id="rId35" Type="http://schemas.openxmlformats.org/officeDocument/2006/relationships/image" Target="../media/image285.png"/><Relationship Id="rId43" Type="http://schemas.openxmlformats.org/officeDocument/2006/relationships/image" Target="../media/image289.png"/><Relationship Id="rId48" Type="http://schemas.openxmlformats.org/officeDocument/2006/relationships/customXml" Target="../ink/ink297.xml"/><Relationship Id="rId56" Type="http://schemas.openxmlformats.org/officeDocument/2006/relationships/customXml" Target="../ink/ink301.xml"/><Relationship Id="rId8" Type="http://schemas.openxmlformats.org/officeDocument/2006/relationships/customXml" Target="../ink/ink277.xml"/><Relationship Id="rId51" Type="http://schemas.openxmlformats.org/officeDocument/2006/relationships/image" Target="../media/image293.png"/><Relationship Id="rId3" Type="http://schemas.openxmlformats.org/officeDocument/2006/relationships/image" Target="../media/image2690.png"/><Relationship Id="rId12" Type="http://schemas.openxmlformats.org/officeDocument/2006/relationships/customXml" Target="../ink/ink279.xml"/><Relationship Id="rId17" Type="http://schemas.openxmlformats.org/officeDocument/2006/relationships/image" Target="../media/image276.png"/><Relationship Id="rId25" Type="http://schemas.openxmlformats.org/officeDocument/2006/relationships/image" Target="../media/image280.png"/><Relationship Id="rId33" Type="http://schemas.openxmlformats.org/officeDocument/2006/relationships/image" Target="../media/image284.png"/><Relationship Id="rId38" Type="http://schemas.openxmlformats.org/officeDocument/2006/relationships/customXml" Target="../ink/ink292.xml"/><Relationship Id="rId46" Type="http://schemas.openxmlformats.org/officeDocument/2006/relationships/customXml" Target="../ink/ink296.xml"/><Relationship Id="rId59" Type="http://schemas.openxmlformats.org/officeDocument/2006/relationships/image" Target="../media/image297.png"/><Relationship Id="rId20" Type="http://schemas.openxmlformats.org/officeDocument/2006/relationships/customXml" Target="../ink/ink283.xml"/><Relationship Id="rId41" Type="http://schemas.openxmlformats.org/officeDocument/2006/relationships/image" Target="../media/image288.png"/><Relationship Id="rId54" Type="http://schemas.openxmlformats.org/officeDocument/2006/relationships/customXml" Target="../ink/ink300.xml"/><Relationship Id="rId62" Type="http://schemas.openxmlformats.org/officeDocument/2006/relationships/customXml" Target="../ink/ink3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6.xml"/><Relationship Id="rId15" Type="http://schemas.openxmlformats.org/officeDocument/2006/relationships/image" Target="../media/image275.png"/><Relationship Id="rId23" Type="http://schemas.openxmlformats.org/officeDocument/2006/relationships/image" Target="../media/image279.png"/><Relationship Id="rId28" Type="http://schemas.openxmlformats.org/officeDocument/2006/relationships/customXml" Target="../ink/ink287.xml"/><Relationship Id="rId36" Type="http://schemas.openxmlformats.org/officeDocument/2006/relationships/customXml" Target="../ink/ink291.xml"/><Relationship Id="rId49" Type="http://schemas.openxmlformats.org/officeDocument/2006/relationships/image" Target="../media/image292.png"/><Relationship Id="rId57" Type="http://schemas.openxmlformats.org/officeDocument/2006/relationships/image" Target="../media/image296.png"/><Relationship Id="rId10" Type="http://schemas.openxmlformats.org/officeDocument/2006/relationships/customXml" Target="../ink/ink278.xml"/><Relationship Id="rId31" Type="http://schemas.openxmlformats.org/officeDocument/2006/relationships/image" Target="../media/image283.png"/><Relationship Id="rId44" Type="http://schemas.openxmlformats.org/officeDocument/2006/relationships/customXml" Target="../ink/ink295.xml"/><Relationship Id="rId52" Type="http://schemas.openxmlformats.org/officeDocument/2006/relationships/customXml" Target="../ink/ink299.xml"/><Relationship Id="rId60" Type="http://schemas.openxmlformats.org/officeDocument/2006/relationships/customXml" Target="../ink/ink303.xml"/><Relationship Id="rId4" Type="http://schemas.openxmlformats.org/officeDocument/2006/relationships/customXml" Target="../ink/ink275.xml"/><Relationship Id="rId9" Type="http://schemas.openxmlformats.org/officeDocument/2006/relationships/image" Target="../media/image2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More Aldol Reactions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3/20/2022</a:t>
            </a:r>
          </a:p>
        </p:txBody>
      </p:sp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44C6-5114-948B-DC8E-A39F7240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Aldol Reaction: Equilibrium Position &amp; Retro-Aldol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C0A6C4-5620-CFDC-49E6-FB2F2DCA21C5}"/>
                  </a:ext>
                </a:extLst>
              </p14:cNvPr>
              <p14:cNvContentPartPr/>
              <p14:nvPr/>
            </p14:nvContentPartPr>
            <p14:xfrm>
              <a:off x="838200" y="1479793"/>
              <a:ext cx="332340" cy="35756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C0A6C4-5620-CFDC-49E6-FB2F2DCA21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198" y="1470791"/>
                <a:ext cx="349983" cy="375213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676235F-134A-C4A1-028A-7ABB7E95E72C}"/>
              </a:ext>
            </a:extLst>
          </p:cNvPr>
          <p:cNvGrpSpPr/>
          <p:nvPr/>
        </p:nvGrpSpPr>
        <p:grpSpPr>
          <a:xfrm>
            <a:off x="1689669" y="1058426"/>
            <a:ext cx="2057112" cy="875727"/>
            <a:chOff x="1689669" y="1058426"/>
            <a:chExt cx="2057112" cy="875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2B81FCE-8398-926B-2EEE-6BEA5AE63034}"/>
                    </a:ext>
                  </a:extLst>
                </p14:cNvPr>
                <p14:cNvContentPartPr/>
                <p14:nvPr/>
              </p14:nvContentPartPr>
              <p14:xfrm>
                <a:off x="1689669" y="1583862"/>
                <a:ext cx="1736415" cy="310507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2B81FCE-8398-926B-2EEE-6BEA5AE630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80668" y="1574857"/>
                  <a:ext cx="1754056" cy="328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2D4E34-7F1A-3F24-CCD0-11CA5D815ED0}"/>
                    </a:ext>
                  </a:extLst>
                </p14:cNvPr>
                <p14:cNvContentPartPr/>
                <p14:nvPr/>
              </p14:nvContentPartPr>
              <p14:xfrm>
                <a:off x="2864261" y="1361655"/>
                <a:ext cx="42695" cy="274605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2D4E34-7F1A-3F24-CCD0-11CA5D815E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55215" y="1352646"/>
                  <a:ext cx="60424" cy="292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1BCFF5F-27D8-2353-F312-EC1667903A33}"/>
                    </a:ext>
                  </a:extLst>
                </p14:cNvPr>
                <p14:cNvContentPartPr/>
                <p14:nvPr/>
              </p14:nvContentPartPr>
              <p14:xfrm>
                <a:off x="2975850" y="1341764"/>
                <a:ext cx="46090" cy="2760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1BCFF5F-27D8-2353-F312-EC1667903A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66848" y="1332754"/>
                  <a:ext cx="63734" cy="293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B075169-8580-5131-94A6-489ADD6C3E12}"/>
                    </a:ext>
                  </a:extLst>
                </p14:cNvPr>
                <p14:cNvContentPartPr/>
                <p14:nvPr/>
              </p14:nvContentPartPr>
              <p14:xfrm>
                <a:off x="2835636" y="1058426"/>
                <a:ext cx="130510" cy="184849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B075169-8580-5131-94A6-489ADD6C3E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26623" y="1049400"/>
                  <a:ext cx="148176" cy="202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B319F41-E691-F9BD-8B30-2813FFD862FF}"/>
                    </a:ext>
                  </a:extLst>
                </p14:cNvPr>
                <p14:cNvContentPartPr/>
                <p14:nvPr/>
              </p14:nvContentPartPr>
              <p14:xfrm>
                <a:off x="3546891" y="1707095"/>
                <a:ext cx="46576" cy="199889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B319F41-E691-F9BD-8B30-2813FFD862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37865" y="1698091"/>
                  <a:ext cx="64268" cy="2175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C45F8D0-5162-2C9A-6B85-A27F9D1BA931}"/>
                    </a:ext>
                  </a:extLst>
                </p14:cNvPr>
                <p14:cNvContentPartPr/>
                <p14:nvPr/>
              </p14:nvContentPartPr>
              <p14:xfrm>
                <a:off x="3670610" y="1651786"/>
                <a:ext cx="76171" cy="282367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C45F8D0-5162-2C9A-6B85-A27F9D1BA9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61585" y="1642782"/>
                  <a:ext cx="93860" cy="300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771FFE8-8AC5-C162-75EC-91DF1FBCBCFD}"/>
                    </a:ext>
                  </a:extLst>
                </p14:cNvPr>
                <p14:cNvContentPartPr/>
                <p14:nvPr/>
              </p14:nvContentPartPr>
              <p14:xfrm>
                <a:off x="3608993" y="1814316"/>
                <a:ext cx="103340" cy="16981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71FFE8-8AC5-C162-75EC-91DF1FBCBC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99991" y="1805284"/>
                  <a:ext cx="120983" cy="346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9969B4C-C5D6-1380-03D9-D6992C785580}"/>
                  </a:ext>
                </a:extLst>
              </p14:cNvPr>
              <p14:cNvContentPartPr/>
              <p14:nvPr/>
            </p14:nvContentPartPr>
            <p14:xfrm>
              <a:off x="4503157" y="1337881"/>
              <a:ext cx="1231841" cy="18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9969B4C-C5D6-1380-03D9-D6992C7855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94155" y="1328906"/>
                <a:ext cx="1249485" cy="205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F92263-8954-BA30-A959-018CF549D8EF}"/>
                  </a:ext>
                </a:extLst>
              </p14:cNvPr>
              <p14:cNvContentPartPr/>
              <p14:nvPr/>
            </p14:nvContentPartPr>
            <p14:xfrm>
              <a:off x="4523049" y="1756096"/>
              <a:ext cx="1192057" cy="131965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F92263-8954-BA30-A959-018CF549D8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14048" y="1747057"/>
                <a:ext cx="1209698" cy="149681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66BF09F-26A0-D722-B6F0-EE1D7938B033}"/>
              </a:ext>
            </a:extLst>
          </p:cNvPr>
          <p:cNvGrpSpPr/>
          <p:nvPr/>
        </p:nvGrpSpPr>
        <p:grpSpPr>
          <a:xfrm>
            <a:off x="4605527" y="1051633"/>
            <a:ext cx="900956" cy="263931"/>
            <a:chOff x="4605527" y="1051633"/>
            <a:chExt cx="900956" cy="2639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6092801-CD72-6EF1-BE6D-8F8C98A60A1A}"/>
                    </a:ext>
                  </a:extLst>
                </p14:cNvPr>
                <p14:cNvContentPartPr/>
                <p14:nvPr/>
              </p14:nvContentPartPr>
              <p14:xfrm>
                <a:off x="4605527" y="1056000"/>
                <a:ext cx="179997" cy="259564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6092801-CD72-6EF1-BE6D-8F8C98A60A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96527" y="1047000"/>
                  <a:ext cx="197637" cy="277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2052B1-0C9F-ECF2-EBE4-AB05255DBA62}"/>
                    </a:ext>
                  </a:extLst>
                </p14:cNvPr>
                <p14:cNvContentPartPr/>
                <p14:nvPr/>
              </p14:nvContentPartPr>
              <p14:xfrm>
                <a:off x="4900510" y="1199124"/>
                <a:ext cx="173205" cy="86359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2052B1-0C9F-ECF2-EBE4-AB05255DBA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91508" y="1190128"/>
                  <a:ext cx="190850" cy="103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C720BCC-14FB-64DC-017E-46743756490F}"/>
                    </a:ext>
                  </a:extLst>
                </p14:cNvPr>
                <p14:cNvContentPartPr/>
                <p14:nvPr/>
              </p14:nvContentPartPr>
              <p14:xfrm>
                <a:off x="5117865" y="1078317"/>
                <a:ext cx="179512" cy="194068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720BCC-14FB-64DC-017E-4674375649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08853" y="1069316"/>
                  <a:ext cx="197175" cy="211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0E4E6D-C9A4-293F-1CB9-3A76A34A5F93}"/>
                    </a:ext>
                  </a:extLst>
                </p14:cNvPr>
                <p14:cNvContentPartPr/>
                <p14:nvPr/>
              </p14:nvContentPartPr>
              <p14:xfrm>
                <a:off x="5365300" y="1058911"/>
                <a:ext cx="25229" cy="229484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0E4E6D-C9A4-293F-1CB9-3A76A34A5F9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56417" y="1049905"/>
                  <a:ext cx="42641" cy="247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A80727-C62C-78AD-BFC1-0669CE7242E4}"/>
                    </a:ext>
                  </a:extLst>
                </p14:cNvPr>
                <p14:cNvContentPartPr/>
                <p14:nvPr/>
              </p14:nvContentPartPr>
              <p14:xfrm>
                <a:off x="5445838" y="1051633"/>
                <a:ext cx="60645" cy="249862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A80727-C62C-78AD-BFC1-0669CE7242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36813" y="1042632"/>
                  <a:ext cx="78333" cy="267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A4F16D4-A5F2-8E21-DD29-A5CEAEDFDF54}"/>
                    </a:ext>
                  </a:extLst>
                </p14:cNvPr>
                <p14:cNvContentPartPr/>
                <p14:nvPr/>
              </p14:nvContentPartPr>
              <p14:xfrm>
                <a:off x="5387617" y="1185540"/>
                <a:ext cx="75686" cy="11159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A4F16D4-A5F2-8E21-DD29-A5CEAEDFDF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78607" y="1176541"/>
                  <a:ext cx="93346" cy="2879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C79A020-708B-5808-FEF8-60F8823ED46D}"/>
                  </a:ext>
                </a:extLst>
              </p14:cNvPr>
              <p14:cNvContentPartPr/>
              <p14:nvPr/>
            </p14:nvContentPartPr>
            <p14:xfrm>
              <a:off x="1648994" y="3872571"/>
              <a:ext cx="275131" cy="2384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C79A020-708B-5808-FEF8-60F8823ED46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39991" y="3863566"/>
                <a:ext cx="292777" cy="256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3E1059B-249F-4A5E-A20A-BA59B1FEB42F}"/>
                  </a:ext>
                </a:extLst>
              </p14:cNvPr>
              <p14:cNvContentPartPr/>
              <p14:nvPr/>
            </p14:nvContentPartPr>
            <p14:xfrm>
              <a:off x="4199230" y="3437967"/>
              <a:ext cx="1264073" cy="212972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3E1059B-249F-4A5E-A20A-BA59B1FEB42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90229" y="3428958"/>
                <a:ext cx="1281715" cy="230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1286C2A-5260-B504-00FB-E7F0F0035C94}"/>
                  </a:ext>
                </a:extLst>
              </p14:cNvPr>
              <p14:cNvContentPartPr/>
              <p14:nvPr/>
            </p14:nvContentPartPr>
            <p14:xfrm>
              <a:off x="4284317" y="3872571"/>
              <a:ext cx="1147907" cy="244051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1286C2A-5260-B504-00FB-E7F0F0035C9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75315" y="3863572"/>
                <a:ext cx="1165550" cy="261689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6D54A17-01F8-75D3-55EB-A7F35227A84C}"/>
              </a:ext>
            </a:extLst>
          </p:cNvPr>
          <p:cNvGrpSpPr/>
          <p:nvPr/>
        </p:nvGrpSpPr>
        <p:grpSpPr>
          <a:xfrm>
            <a:off x="4376027" y="3082844"/>
            <a:ext cx="815203" cy="305701"/>
            <a:chOff x="3433480" y="2769044"/>
            <a:chExt cx="815203" cy="3057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6FA1F07-B37A-EE06-570E-CFCD18167DB9}"/>
                    </a:ext>
                  </a:extLst>
                </p14:cNvPr>
                <p14:cNvContentPartPr/>
                <p14:nvPr/>
              </p14:nvContentPartPr>
              <p14:xfrm>
                <a:off x="3433480" y="2848526"/>
                <a:ext cx="119733" cy="206858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6FA1F07-B37A-EE06-570E-CFCD18167D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24464" y="2839517"/>
                  <a:ext cx="137404" cy="224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E1F8C5-B829-07D3-0815-0D4D67C94849}"/>
                    </a:ext>
                  </a:extLst>
                </p14:cNvPr>
                <p14:cNvContentPartPr/>
                <p14:nvPr/>
              </p14:nvContentPartPr>
              <p14:xfrm>
                <a:off x="3666832" y="2986092"/>
                <a:ext cx="152341" cy="88653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E1F8C5-B829-07D3-0815-0D4D67C9484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57828" y="2977083"/>
                  <a:ext cx="169988" cy="106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8E0679-B210-3B33-CE1F-A9A2DE32CCCD}"/>
                    </a:ext>
                  </a:extLst>
                </p14:cNvPr>
                <p14:cNvContentPartPr/>
                <p14:nvPr/>
              </p14:nvContentPartPr>
              <p14:xfrm>
                <a:off x="3866047" y="2863811"/>
                <a:ext cx="145717" cy="198196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8E0679-B210-3B33-CE1F-A9A2DE32CC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57007" y="2854802"/>
                  <a:ext cx="163434" cy="215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0A8A9A4-9E96-DE73-3A5B-2176B06C4E93}"/>
                    </a:ext>
                  </a:extLst>
                </p14:cNvPr>
                <p14:cNvContentPartPr/>
                <p14:nvPr/>
              </p14:nvContentPartPr>
              <p14:xfrm>
                <a:off x="4086661" y="2811842"/>
                <a:ext cx="69292" cy="248637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0A8A9A4-9E96-DE73-3A5B-2176B06C4E9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77639" y="2802833"/>
                  <a:ext cx="86976" cy="266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940D1A4-DE00-EAAA-A986-B8F26947D1E2}"/>
                    </a:ext>
                  </a:extLst>
                </p14:cNvPr>
                <p14:cNvContentPartPr/>
                <p14:nvPr/>
              </p14:nvContentPartPr>
              <p14:xfrm>
                <a:off x="4198242" y="2769044"/>
                <a:ext cx="50441" cy="274112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940D1A4-DE00-EAAA-A986-B8F26947D1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89235" y="2760051"/>
                  <a:ext cx="68095" cy="291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C582BF8-3F30-AD0E-9965-C4E2634E6AAF}"/>
                    </a:ext>
                  </a:extLst>
                </p14:cNvPr>
                <p14:cNvContentPartPr/>
                <p14:nvPr/>
              </p14:nvContentPartPr>
              <p14:xfrm>
                <a:off x="4152386" y="2967240"/>
                <a:ext cx="71330" cy="9171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C582BF8-3F30-AD0E-9965-C4E2634E6AA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43380" y="2958069"/>
                  <a:ext cx="88982" cy="271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D75A1F8-8CA0-1073-C619-F5159355FAC7}"/>
              </a:ext>
            </a:extLst>
          </p:cNvPr>
          <p:cNvGrpSpPr/>
          <p:nvPr/>
        </p:nvGrpSpPr>
        <p:grpSpPr>
          <a:xfrm>
            <a:off x="1552818" y="5925762"/>
            <a:ext cx="2708276" cy="750353"/>
            <a:chOff x="1552818" y="5925762"/>
            <a:chExt cx="2708276" cy="75035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0812AA-D928-AEBC-40A2-5C552707DFF9}"/>
                    </a:ext>
                  </a:extLst>
                </p14:cNvPr>
                <p14:cNvContentPartPr/>
                <p14:nvPr/>
              </p14:nvContentPartPr>
              <p14:xfrm>
                <a:off x="1552818" y="6306930"/>
                <a:ext cx="2708276" cy="369185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0812AA-D928-AEBC-40A2-5C552707DFF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43817" y="6297925"/>
                  <a:ext cx="2725918" cy="386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06DE252-A3A9-7F50-24CA-CE70D97B3299}"/>
                    </a:ext>
                  </a:extLst>
                </p14:cNvPr>
                <p14:cNvContentPartPr/>
                <p14:nvPr/>
              </p14:nvContentPartPr>
              <p14:xfrm>
                <a:off x="2118809" y="5925762"/>
                <a:ext cx="35490" cy="385316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06DE252-A3A9-7F50-24CA-CE70D97B32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09755" y="5916751"/>
                  <a:ext cx="53235" cy="402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889764-85B4-EBB8-A4D7-97FFD807F661}"/>
                    </a:ext>
                  </a:extLst>
                </p14:cNvPr>
                <p14:cNvContentPartPr/>
                <p14:nvPr/>
              </p14:nvContentPartPr>
              <p14:xfrm>
                <a:off x="2249245" y="5971852"/>
                <a:ext cx="6453" cy="336921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889764-85B4-EBB8-A4D7-97FFD807F6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40282" y="5962853"/>
                  <a:ext cx="24020" cy="3545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46CB63E-B41B-62DE-64C8-1E6AD8D6E16A}"/>
                  </a:ext>
                </a:extLst>
              </p14:cNvPr>
              <p14:cNvContentPartPr/>
              <p14:nvPr/>
            </p14:nvContentPartPr>
            <p14:xfrm>
              <a:off x="2143698" y="5596676"/>
              <a:ext cx="117531" cy="18851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46CB63E-B41B-62DE-64C8-1E6AD8D6E16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34685" y="5587682"/>
                <a:ext cx="135197" cy="206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14D0560-286F-B809-485F-A7941F616E0D}"/>
                  </a:ext>
                </a:extLst>
              </p14:cNvPr>
              <p14:cNvContentPartPr/>
              <p14:nvPr/>
            </p14:nvContentPartPr>
            <p14:xfrm>
              <a:off x="5260797" y="6516181"/>
              <a:ext cx="994632" cy="187588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14D0560-286F-B809-485F-A7941F616E0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251797" y="6507162"/>
                <a:ext cx="1012271" cy="205265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BCFCB3EE-1BD8-B2C9-A222-8780C796934C}"/>
              </a:ext>
            </a:extLst>
          </p:cNvPr>
          <p:cNvGrpSpPr/>
          <p:nvPr/>
        </p:nvGrpSpPr>
        <p:grpSpPr>
          <a:xfrm>
            <a:off x="5291216" y="5440890"/>
            <a:ext cx="836082" cy="398222"/>
            <a:chOff x="5291216" y="5440890"/>
            <a:chExt cx="836082" cy="3982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2F00C16-FDD7-3026-7CCE-B2242C5B9B20}"/>
                    </a:ext>
                  </a:extLst>
                </p14:cNvPr>
                <p14:cNvContentPartPr/>
                <p14:nvPr/>
              </p14:nvContentPartPr>
              <p14:xfrm>
                <a:off x="5291216" y="5519244"/>
                <a:ext cx="165926" cy="319868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2F00C16-FDD7-3026-7CCE-B2242C5B9B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82218" y="5510249"/>
                  <a:ext cx="183562" cy="337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CCDD22A-486E-F92D-9E34-FFD5AB410471}"/>
                    </a:ext>
                  </a:extLst>
                </p14:cNvPr>
                <p14:cNvContentPartPr/>
                <p14:nvPr/>
              </p14:nvContentPartPr>
              <p14:xfrm>
                <a:off x="5538261" y="5722042"/>
                <a:ext cx="161778" cy="94025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CCDD22A-486E-F92D-9E34-FFD5AB4104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29273" y="5713036"/>
                  <a:ext cx="179394" cy="111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DAC926-388A-E77A-2E81-4FC1B7AC8347}"/>
                    </a:ext>
                  </a:extLst>
                </p14:cNvPr>
                <p14:cNvContentPartPr/>
                <p14:nvPr/>
              </p14:nvContentPartPr>
              <p14:xfrm>
                <a:off x="5742442" y="5522009"/>
                <a:ext cx="167308" cy="259489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DAC926-388A-E77A-2E81-4FC1B7AC834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33447" y="5513011"/>
                  <a:ext cx="184938" cy="277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7F2D860-0D83-BE06-A3A5-F9343677B61E}"/>
                    </a:ext>
                  </a:extLst>
                </p14:cNvPr>
                <p14:cNvContentPartPr/>
                <p14:nvPr/>
              </p14:nvContentPartPr>
              <p14:xfrm>
                <a:off x="5976582" y="5507260"/>
                <a:ext cx="37794" cy="262255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7F2D860-0D83-BE06-A3A5-F9343677B6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67583" y="5498254"/>
                  <a:ext cx="55431" cy="279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3192B98-AF2D-30DB-A431-5F056D662716}"/>
                    </a:ext>
                  </a:extLst>
                </p14:cNvPr>
                <p14:cNvContentPartPr/>
                <p14:nvPr/>
              </p14:nvContentPartPr>
              <p14:xfrm>
                <a:off x="6082590" y="5440890"/>
                <a:ext cx="44708" cy="318946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3192B98-AF2D-30DB-A431-5F056D66271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73576" y="5431880"/>
                  <a:ext cx="62375" cy="336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69D87E0-77E8-F121-8001-26A7D07C52E5}"/>
                    </a:ext>
                  </a:extLst>
                </p14:cNvPr>
                <p14:cNvContentPartPr/>
                <p14:nvPr/>
              </p14:nvContentPartPr>
              <p14:xfrm>
                <a:off x="6002392" y="5663507"/>
                <a:ext cx="98173" cy="13827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69D87E0-77E8-F121-8001-26A7D07C52E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93402" y="5654410"/>
                  <a:ext cx="115794" cy="316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A863A49-8DD2-E3A1-D2B7-2B363A282D3E}"/>
                  </a:ext>
                </a:extLst>
              </p14:cNvPr>
              <p14:cNvContentPartPr/>
              <p14:nvPr/>
            </p14:nvContentPartPr>
            <p14:xfrm>
              <a:off x="5262179" y="6052511"/>
              <a:ext cx="1013069" cy="168691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A863A49-8DD2-E3A1-D2B7-2B363A282D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53179" y="6043519"/>
                <a:ext cx="1030710" cy="186315"/>
              </a:xfrm>
              <a:prstGeom prst="rect">
                <a:avLst/>
              </a:prstGeom>
            </p:spPr>
          </p:pic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D215F28-4B52-8BAF-0FC9-432DC3087A85}"/>
              </a:ext>
            </a:extLst>
          </p:cNvPr>
          <p:cNvCxnSpPr/>
          <p:nvPr/>
        </p:nvCxnSpPr>
        <p:spPr>
          <a:xfrm>
            <a:off x="-53755" y="280519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A34CC3D-124D-6282-8E07-A6E8CC91AD8D}"/>
              </a:ext>
            </a:extLst>
          </p:cNvPr>
          <p:cNvCxnSpPr/>
          <p:nvPr/>
        </p:nvCxnSpPr>
        <p:spPr>
          <a:xfrm>
            <a:off x="0" y="52229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137FA7D-4D42-5AEE-686C-722DC8706296}"/>
              </a:ext>
            </a:extLst>
          </p:cNvPr>
          <p:cNvGrpSpPr/>
          <p:nvPr/>
        </p:nvGrpSpPr>
        <p:grpSpPr>
          <a:xfrm>
            <a:off x="2495030" y="3645778"/>
            <a:ext cx="788400" cy="736920"/>
            <a:chOff x="2495030" y="3645778"/>
            <a:chExt cx="788400" cy="73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B77734D-2E63-605E-6DAB-6FA9AA49F67D}"/>
                    </a:ext>
                  </a:extLst>
                </p14:cNvPr>
                <p14:cNvContentPartPr/>
                <p14:nvPr/>
              </p14:nvContentPartPr>
              <p14:xfrm>
                <a:off x="2499350" y="3645778"/>
                <a:ext cx="771840" cy="212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B77734D-2E63-605E-6DAB-6FA9AA49F6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90346" y="3636778"/>
                  <a:ext cx="789488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1E358BD-CF7C-4006-0A90-290BE547E007}"/>
                    </a:ext>
                  </a:extLst>
                </p14:cNvPr>
                <p14:cNvContentPartPr/>
                <p14:nvPr/>
              </p14:nvContentPartPr>
              <p14:xfrm>
                <a:off x="2495030" y="3846658"/>
                <a:ext cx="54360" cy="403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1E358BD-CF7C-4006-0A90-290BE547E0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86030" y="3837658"/>
                  <a:ext cx="720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20E1E81-51ED-AC5B-ED65-1656CB1B299E}"/>
                    </a:ext>
                  </a:extLst>
                </p14:cNvPr>
                <p14:cNvContentPartPr/>
                <p14:nvPr/>
              </p14:nvContentPartPr>
              <p14:xfrm>
                <a:off x="2539310" y="4236538"/>
                <a:ext cx="399960" cy="146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20E1E81-51ED-AC5B-ED65-1656CB1B299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30310" y="4227538"/>
                  <a:ext cx="417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0D1EA7C-72CD-EDBF-3EBC-8F025D4C506F}"/>
                    </a:ext>
                  </a:extLst>
                </p14:cNvPr>
                <p14:cNvContentPartPr/>
                <p14:nvPr/>
              </p14:nvContentPartPr>
              <p14:xfrm>
                <a:off x="2931350" y="4238698"/>
                <a:ext cx="333720" cy="139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0D1EA7C-72CD-EDBF-3EBC-8F025D4C506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22350" y="4229698"/>
                  <a:ext cx="351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5B1E22-8A88-7A6B-FCEF-AC5D822FF9E9}"/>
                    </a:ext>
                  </a:extLst>
                </p14:cNvPr>
                <p14:cNvContentPartPr/>
                <p14:nvPr/>
              </p14:nvContentPartPr>
              <p14:xfrm>
                <a:off x="3267230" y="3794098"/>
                <a:ext cx="16200" cy="444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5B1E22-8A88-7A6B-FCEF-AC5D822FF9E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58230" y="3785098"/>
                  <a:ext cx="33840" cy="46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448A8-4E69-AECF-1A69-6FE2A4319ABF}"/>
                  </a:ext>
                </a:extLst>
              </p14:cNvPr>
              <p14:cNvContentPartPr/>
              <p14:nvPr/>
            </p14:nvContentPartPr>
            <p14:xfrm>
              <a:off x="2864390" y="3390538"/>
              <a:ext cx="15840" cy="274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448A8-4E69-AECF-1A69-6FE2A4319AB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55390" y="3381538"/>
                <a:ext cx="33480" cy="29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F2F5DA7B-16BD-9113-FECF-F947A02AFD08}"/>
              </a:ext>
            </a:extLst>
          </p:cNvPr>
          <p:cNvGrpSpPr/>
          <p:nvPr/>
        </p:nvGrpSpPr>
        <p:grpSpPr>
          <a:xfrm>
            <a:off x="2853950" y="3123418"/>
            <a:ext cx="185040" cy="544320"/>
            <a:chOff x="2853950" y="3123418"/>
            <a:chExt cx="18504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D6F304-40B8-12CA-FA4C-6579D10387F3}"/>
                    </a:ext>
                  </a:extLst>
                </p14:cNvPr>
                <p14:cNvContentPartPr/>
                <p14:nvPr/>
              </p14:nvContentPartPr>
              <p14:xfrm>
                <a:off x="2957630" y="3403498"/>
                <a:ext cx="23040" cy="264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D6F304-40B8-12CA-FA4C-6579D10387F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48630" y="3394498"/>
                  <a:ext cx="40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39C3554-2C05-60A8-16D7-0C7E4A8C9DAB}"/>
                    </a:ext>
                  </a:extLst>
                </p14:cNvPr>
                <p14:cNvContentPartPr/>
                <p14:nvPr/>
              </p14:nvContentPartPr>
              <p14:xfrm>
                <a:off x="2853950" y="3123418"/>
                <a:ext cx="185040" cy="170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39C3554-2C05-60A8-16D7-0C7E4A8C9D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44950" y="3114418"/>
                  <a:ext cx="20268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66E3850-9AD3-D915-CED6-63BF6CA00635}"/>
                  </a:ext>
                </a:extLst>
              </p14:cNvPr>
              <p14:cNvContentPartPr/>
              <p14:nvPr/>
            </p14:nvContentPartPr>
            <p14:xfrm>
              <a:off x="3495409" y="5925922"/>
              <a:ext cx="336600" cy="381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66E3850-9AD3-D915-CED6-63BF6CA0063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86399" y="5916922"/>
                <a:ext cx="354259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B6C1CB-79B9-CC98-7608-9E2AA24D02FB}"/>
                  </a:ext>
                </a:extLst>
              </p14:cNvPr>
              <p14:cNvContentPartPr/>
              <p14:nvPr/>
            </p14:nvContentPartPr>
            <p14:xfrm>
              <a:off x="3295249" y="5958322"/>
              <a:ext cx="201600" cy="342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B6C1CB-79B9-CC98-7608-9E2AA24D02F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286265" y="5949313"/>
                <a:ext cx="219209" cy="360379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9B668E6-9D34-E331-20E2-E1A755140651}"/>
              </a:ext>
            </a:extLst>
          </p:cNvPr>
          <p:cNvGrpSpPr/>
          <p:nvPr/>
        </p:nvGrpSpPr>
        <p:grpSpPr>
          <a:xfrm>
            <a:off x="4413409" y="6487162"/>
            <a:ext cx="304920" cy="272520"/>
            <a:chOff x="4413409" y="6487162"/>
            <a:chExt cx="30492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BB0297-326F-57E0-E231-E8D2AF69EF10}"/>
                    </a:ext>
                  </a:extLst>
                </p14:cNvPr>
                <p14:cNvContentPartPr/>
                <p14:nvPr/>
              </p14:nvContentPartPr>
              <p14:xfrm>
                <a:off x="4413409" y="6527482"/>
                <a:ext cx="108360" cy="178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BB0297-326F-57E0-E231-E8D2AF69EF1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04409" y="6518482"/>
                  <a:ext cx="126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D1064C2-8964-2FBB-121D-E1959004B954}"/>
                    </a:ext>
                  </a:extLst>
                </p14:cNvPr>
                <p14:cNvContentPartPr/>
                <p14:nvPr/>
              </p14:nvContentPartPr>
              <p14:xfrm>
                <a:off x="4574689" y="6506962"/>
                <a:ext cx="27000" cy="252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D1064C2-8964-2FBB-121D-E1959004B95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65689" y="6497962"/>
                  <a:ext cx="44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870E118-FF36-EC52-6BF9-886CCBF0401C}"/>
                    </a:ext>
                  </a:extLst>
                </p14:cNvPr>
                <p14:cNvContentPartPr/>
                <p14:nvPr/>
              </p14:nvContentPartPr>
              <p14:xfrm>
                <a:off x="4667929" y="6487162"/>
                <a:ext cx="50400" cy="243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870E118-FF36-EC52-6BF9-886CCBF0401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58929" y="6478162"/>
                  <a:ext cx="68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DA224AA-671B-9AE2-EE52-8AB04740A492}"/>
                    </a:ext>
                  </a:extLst>
                </p14:cNvPr>
                <p14:cNvContentPartPr/>
                <p14:nvPr/>
              </p14:nvContentPartPr>
              <p14:xfrm>
                <a:off x="4558489" y="6625402"/>
                <a:ext cx="146880" cy="14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DA224AA-671B-9AE2-EE52-8AB04740A4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49489" y="6616402"/>
                  <a:ext cx="16452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C6ED8E-0832-2C9F-7249-3D2BB75A7630}"/>
                  </a:ext>
                </a:extLst>
              </p14:cNvPr>
              <p14:cNvContentPartPr/>
              <p14:nvPr/>
            </p14:nvContentPartPr>
            <p14:xfrm>
              <a:off x="826560" y="471960"/>
              <a:ext cx="11167560" cy="6278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C6ED8E-0832-2C9F-7249-3D2BB75A763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7200" y="462600"/>
                <a:ext cx="11186280" cy="629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544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CD8C-C81B-3AE8-3222-A992C150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Retro-Aldol: Mechanism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9EB0D3-3875-D214-5C10-70C56116A0E8}"/>
              </a:ext>
            </a:extLst>
          </p:cNvPr>
          <p:cNvGrpSpPr/>
          <p:nvPr/>
        </p:nvGrpSpPr>
        <p:grpSpPr>
          <a:xfrm>
            <a:off x="5017731" y="101520"/>
            <a:ext cx="1544400" cy="688320"/>
            <a:chOff x="5017731" y="101520"/>
            <a:chExt cx="1544400" cy="6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3F5B05D-05BA-4D8C-8738-4A1B7D33EB97}"/>
                    </a:ext>
                  </a:extLst>
                </p14:cNvPr>
                <p14:cNvContentPartPr/>
                <p14:nvPr/>
              </p14:nvContentPartPr>
              <p14:xfrm>
                <a:off x="5017731" y="564840"/>
                <a:ext cx="881640" cy="225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3F5B05D-05BA-4D8C-8738-4A1B7D33EB9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08731" y="555826"/>
                  <a:ext cx="899280" cy="242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CCB08AD-476D-A65E-1D91-1512F2CAF88B}"/>
                    </a:ext>
                  </a:extLst>
                </p14:cNvPr>
                <p14:cNvContentPartPr/>
                <p14:nvPr/>
              </p14:nvContentPartPr>
              <p14:xfrm>
                <a:off x="5337411" y="381960"/>
                <a:ext cx="44640" cy="207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CCB08AD-476D-A65E-1D91-1512F2CAF88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8411" y="372960"/>
                  <a:ext cx="62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07AB261-B156-775D-CC5D-A63D0B80E362}"/>
                    </a:ext>
                  </a:extLst>
                </p14:cNvPr>
                <p14:cNvContentPartPr/>
                <p14:nvPr/>
              </p14:nvContentPartPr>
              <p14:xfrm>
                <a:off x="5450811" y="371160"/>
                <a:ext cx="69840" cy="217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07AB261-B156-775D-CC5D-A63D0B80E3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41811" y="362160"/>
                  <a:ext cx="87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E41C691-3ADA-FB32-67A1-61CBAF9EA809}"/>
                    </a:ext>
                  </a:extLst>
                </p14:cNvPr>
                <p14:cNvContentPartPr/>
                <p14:nvPr/>
              </p14:nvContentPartPr>
              <p14:xfrm>
                <a:off x="5341731" y="112680"/>
                <a:ext cx="95400" cy="139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E41C691-3ADA-FB32-67A1-61CBAF9EA80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32731" y="103680"/>
                  <a:ext cx="113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7A040EE-98E6-7367-4E2A-40D9E5F13603}"/>
                    </a:ext>
                  </a:extLst>
                </p14:cNvPr>
                <p14:cNvContentPartPr/>
                <p14:nvPr/>
              </p14:nvContentPartPr>
              <p14:xfrm>
                <a:off x="5869131" y="575640"/>
                <a:ext cx="693000" cy="195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7A040EE-98E6-7367-4E2A-40D9E5F1360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60131" y="566640"/>
                  <a:ext cx="710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E055F89-6756-3526-ED22-FE4138543AA5}"/>
                    </a:ext>
                  </a:extLst>
                </p14:cNvPr>
                <p14:cNvContentPartPr/>
                <p14:nvPr/>
              </p14:nvContentPartPr>
              <p14:xfrm>
                <a:off x="6207531" y="426240"/>
                <a:ext cx="40680" cy="168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E055F89-6756-3526-ED22-FE4138543AA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98531" y="417259"/>
                  <a:ext cx="58320" cy="185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04E5CC-1B29-6081-01AF-5093B2725F4B}"/>
                    </a:ext>
                  </a:extLst>
                </p14:cNvPr>
                <p14:cNvContentPartPr/>
                <p14:nvPr/>
              </p14:nvContentPartPr>
              <p14:xfrm>
                <a:off x="6180531" y="155160"/>
                <a:ext cx="101160" cy="158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04E5CC-1B29-6081-01AF-5093B2725F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71531" y="146160"/>
                  <a:ext cx="118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3E0D11-56F7-3B30-9731-9D56D2DD5740}"/>
                    </a:ext>
                  </a:extLst>
                </p14:cNvPr>
                <p14:cNvContentPartPr/>
                <p14:nvPr/>
              </p14:nvContentPartPr>
              <p14:xfrm>
                <a:off x="6353331" y="135000"/>
                <a:ext cx="61560" cy="170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3E0D11-56F7-3B30-9731-9D56D2DD57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44278" y="126000"/>
                  <a:ext cx="79304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2CF331-B3F3-A18A-BF9F-046D684F6C19}"/>
                    </a:ext>
                  </a:extLst>
                </p14:cNvPr>
                <p14:cNvContentPartPr/>
                <p14:nvPr/>
              </p14:nvContentPartPr>
              <p14:xfrm>
                <a:off x="6395811" y="101520"/>
                <a:ext cx="145440" cy="189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2CF331-B3F3-A18A-BF9F-046D684F6C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86811" y="92537"/>
                  <a:ext cx="163080" cy="20696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DA3234A-FD2C-746C-87CB-F826CA476820}"/>
                  </a:ext>
                </a:extLst>
              </p14:cNvPr>
              <p14:cNvContentPartPr/>
              <p14:nvPr/>
            </p14:nvContentPartPr>
            <p14:xfrm>
              <a:off x="7404891" y="625320"/>
              <a:ext cx="663840" cy="224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DA3234A-FD2C-746C-87CB-F826CA47682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95886" y="616320"/>
                <a:ext cx="68149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A5D7255-68C9-396F-D42F-AFD048ACCC24}"/>
              </a:ext>
            </a:extLst>
          </p:cNvPr>
          <p:cNvGrpSpPr/>
          <p:nvPr/>
        </p:nvGrpSpPr>
        <p:grpSpPr>
          <a:xfrm>
            <a:off x="7296531" y="97920"/>
            <a:ext cx="702000" cy="424800"/>
            <a:chOff x="7296531" y="97920"/>
            <a:chExt cx="7020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67F894C-8F4C-81E9-D65B-7E05C129EB3D}"/>
                    </a:ext>
                  </a:extLst>
                </p14:cNvPr>
                <p14:cNvContentPartPr/>
                <p14:nvPr/>
              </p14:nvContentPartPr>
              <p14:xfrm>
                <a:off x="7296531" y="316080"/>
                <a:ext cx="702000" cy="206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67F894C-8F4C-81E9-D65B-7E05C129EB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87531" y="307080"/>
                  <a:ext cx="719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8E35B0-113D-E7A4-A12B-4BFF49151B8C}"/>
                    </a:ext>
                  </a:extLst>
                </p14:cNvPr>
                <p14:cNvContentPartPr/>
                <p14:nvPr/>
              </p14:nvContentPartPr>
              <p14:xfrm>
                <a:off x="7373571" y="185040"/>
                <a:ext cx="133560" cy="19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8E35B0-113D-E7A4-A12B-4BFF49151B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64571" y="176040"/>
                  <a:ext cx="151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C85A40-3D84-1891-D380-FE365845CF8D}"/>
                    </a:ext>
                  </a:extLst>
                </p14:cNvPr>
                <p14:cNvContentPartPr/>
                <p14:nvPr/>
              </p14:nvContentPartPr>
              <p14:xfrm>
                <a:off x="7543491" y="240480"/>
                <a:ext cx="112320" cy="77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C85A40-3D84-1891-D380-FE365845CF8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34491" y="231438"/>
                  <a:ext cx="129960" cy="95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E46571C-E7A7-49C7-778F-9FA6305C1F97}"/>
                    </a:ext>
                  </a:extLst>
                </p14:cNvPr>
                <p14:cNvContentPartPr/>
                <p14:nvPr/>
              </p14:nvContentPartPr>
              <p14:xfrm>
                <a:off x="7697571" y="150840"/>
                <a:ext cx="90360" cy="126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E46571C-E7A7-49C7-778F-9FA6305C1F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88571" y="141840"/>
                  <a:ext cx="108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0272970-8053-BC3F-E179-FB0B0EE23CBB}"/>
                    </a:ext>
                  </a:extLst>
                </p14:cNvPr>
                <p14:cNvContentPartPr/>
                <p14:nvPr/>
              </p14:nvContentPartPr>
              <p14:xfrm>
                <a:off x="7822131" y="98640"/>
                <a:ext cx="27720" cy="155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0272970-8053-BC3F-E179-FB0B0EE23C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13246" y="89640"/>
                  <a:ext cx="45134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79A3B17-6C65-6EDE-DCAC-214DEE660894}"/>
                    </a:ext>
                  </a:extLst>
                </p14:cNvPr>
                <p14:cNvContentPartPr/>
                <p14:nvPr/>
              </p14:nvContentPartPr>
              <p14:xfrm>
                <a:off x="7845891" y="97920"/>
                <a:ext cx="86760" cy="14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79A3B17-6C65-6EDE-DCAC-214DEE6608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36891" y="88897"/>
                  <a:ext cx="104400" cy="16132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05806A8-C806-6E0F-B8C2-35AF82067857}"/>
                  </a:ext>
                </a:extLst>
              </p14:cNvPr>
              <p14:cNvContentPartPr/>
              <p14:nvPr/>
            </p14:nvContentPartPr>
            <p14:xfrm>
              <a:off x="8524965" y="478384"/>
              <a:ext cx="182160" cy="200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05806A8-C806-6E0F-B8C2-35AF820678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15965" y="469384"/>
                <a:ext cx="199800" cy="2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742079B-5513-613F-507A-BBE9DAD602FA}"/>
              </a:ext>
            </a:extLst>
          </p:cNvPr>
          <p:cNvGrpSpPr/>
          <p:nvPr/>
        </p:nvGrpSpPr>
        <p:grpSpPr>
          <a:xfrm>
            <a:off x="9006645" y="243304"/>
            <a:ext cx="498240" cy="490680"/>
            <a:chOff x="9006645" y="243304"/>
            <a:chExt cx="49824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FA8A0BF-EC5C-43F0-0F1C-21CBD3A85160}"/>
                    </a:ext>
                  </a:extLst>
                </p14:cNvPr>
                <p14:cNvContentPartPr/>
                <p14:nvPr/>
              </p14:nvContentPartPr>
              <p14:xfrm>
                <a:off x="9006645" y="566584"/>
                <a:ext cx="498240" cy="167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FA8A0BF-EC5C-43F0-0F1C-21CBD3A8516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97645" y="557603"/>
                  <a:ext cx="515880" cy="185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51AD39-C403-AA8E-D86A-2C243BC7A3E7}"/>
                    </a:ext>
                  </a:extLst>
                </p14:cNvPr>
                <p14:cNvContentPartPr/>
                <p14:nvPr/>
              </p14:nvContentPartPr>
              <p14:xfrm>
                <a:off x="9219405" y="414304"/>
                <a:ext cx="52200" cy="182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51AD39-C403-AA8E-D86A-2C243BC7A3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10405" y="405304"/>
                  <a:ext cx="69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A41A32F-C4DD-6F64-9615-BE16F8F673B4}"/>
                    </a:ext>
                  </a:extLst>
                </p14:cNvPr>
                <p14:cNvContentPartPr/>
                <p14:nvPr/>
              </p14:nvContentPartPr>
              <p14:xfrm>
                <a:off x="9307965" y="421864"/>
                <a:ext cx="28080" cy="137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A41A32F-C4DD-6F64-9615-BE16F8F673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99079" y="412840"/>
                  <a:ext cx="45497" cy="155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69EA99D-6F40-EFD7-5047-92E16451DCEF}"/>
                    </a:ext>
                  </a:extLst>
                </p14:cNvPr>
                <p14:cNvContentPartPr/>
                <p14:nvPr/>
              </p14:nvContentPartPr>
              <p14:xfrm>
                <a:off x="9241725" y="243304"/>
                <a:ext cx="84600" cy="10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69EA99D-6F40-EFD7-5047-92E16451DC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32725" y="234304"/>
                  <a:ext cx="1022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7FD890-EA26-823B-4FA9-D513A3A997E4}"/>
              </a:ext>
            </a:extLst>
          </p:cNvPr>
          <p:cNvGrpSpPr/>
          <p:nvPr/>
        </p:nvGrpSpPr>
        <p:grpSpPr>
          <a:xfrm>
            <a:off x="357502" y="1384029"/>
            <a:ext cx="1577160" cy="866880"/>
            <a:chOff x="357502" y="1384029"/>
            <a:chExt cx="1577160" cy="86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34E50F-5CEE-0207-88C2-C8CF97BC67F6}"/>
                    </a:ext>
                  </a:extLst>
                </p14:cNvPr>
                <p14:cNvContentPartPr/>
                <p14:nvPr/>
              </p14:nvContentPartPr>
              <p14:xfrm>
                <a:off x="357502" y="1934109"/>
                <a:ext cx="859320" cy="282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34E50F-5CEE-0207-88C2-C8CF97BC67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8502" y="1925109"/>
                  <a:ext cx="876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1B022E6-7568-CAE6-BF23-E3A15C1F40CB}"/>
                    </a:ext>
                  </a:extLst>
                </p14:cNvPr>
                <p14:cNvContentPartPr/>
                <p14:nvPr/>
              </p14:nvContentPartPr>
              <p14:xfrm>
                <a:off x="669982" y="1720269"/>
                <a:ext cx="61560" cy="261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1B022E6-7568-CAE6-BF23-E3A15C1F40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0982" y="1711269"/>
                  <a:ext cx="79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3F7EB01-2D57-F174-EC69-45135D77712B}"/>
                    </a:ext>
                  </a:extLst>
                </p14:cNvPr>
                <p14:cNvContentPartPr/>
                <p14:nvPr/>
              </p14:nvContentPartPr>
              <p14:xfrm>
                <a:off x="801022" y="1694349"/>
                <a:ext cx="33840" cy="219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3F7EB01-2D57-F174-EC69-45135D77712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2117" y="1685349"/>
                  <a:ext cx="51294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7509A80-65DA-DE67-A24F-12BAC5700465}"/>
                    </a:ext>
                  </a:extLst>
                </p14:cNvPr>
                <p14:cNvContentPartPr/>
                <p14:nvPr/>
              </p14:nvContentPartPr>
              <p14:xfrm>
                <a:off x="659182" y="1384029"/>
                <a:ext cx="134640" cy="191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7509A80-65DA-DE67-A24F-12BAC57004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0158" y="1375029"/>
                  <a:ext cx="152327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E16B734-459B-420A-A6AB-E8F7F82B9C8C}"/>
                    </a:ext>
                  </a:extLst>
                </p14:cNvPr>
                <p14:cNvContentPartPr/>
                <p14:nvPr/>
              </p14:nvContentPartPr>
              <p14:xfrm>
                <a:off x="1239862" y="2094669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E16B734-459B-420A-A6AB-E8F7F82B9C8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30862" y="20856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CDC9CB9-083A-05A1-ED49-DA0F1AFF77A9}"/>
                    </a:ext>
                  </a:extLst>
                </p14:cNvPr>
                <p14:cNvContentPartPr/>
                <p14:nvPr/>
              </p14:nvContentPartPr>
              <p14:xfrm>
                <a:off x="1214662" y="1898469"/>
                <a:ext cx="720000" cy="193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CDC9CB9-083A-05A1-ED49-DA0F1AFF77A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05662" y="1889469"/>
                  <a:ext cx="737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8E8ECBE-16DD-1A18-4419-002CA5798A17}"/>
                    </a:ext>
                  </a:extLst>
                </p14:cNvPr>
                <p14:cNvContentPartPr/>
                <p14:nvPr/>
              </p14:nvContentPartPr>
              <p14:xfrm>
                <a:off x="1510582" y="1633509"/>
                <a:ext cx="24480" cy="27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8E8ECBE-16DD-1A18-4419-002CA5798A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01582" y="1624509"/>
                  <a:ext cx="42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D64976E-7362-41D5-3464-EB76CFC97BDB}"/>
                    </a:ext>
                  </a:extLst>
                </p14:cNvPr>
                <p14:cNvContentPartPr/>
                <p14:nvPr/>
              </p14:nvContentPartPr>
              <p14:xfrm>
                <a:off x="1483582" y="1389069"/>
                <a:ext cx="97560" cy="141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D64976E-7362-41D5-3464-EB76CFC97B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74549" y="1380092"/>
                  <a:ext cx="115265" cy="158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2715BDA-1731-0854-1078-4C0FDDE13E4A}"/>
                    </a:ext>
                  </a:extLst>
                </p14:cNvPr>
                <p14:cNvContentPartPr/>
                <p14:nvPr/>
              </p14:nvContentPartPr>
              <p14:xfrm>
                <a:off x="1480702" y="1389429"/>
                <a:ext cx="38520" cy="92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2715BDA-1731-0854-1078-4C0FDDE13E4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71702" y="1380429"/>
                  <a:ext cx="56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8F63E6-9C2E-EDD4-F847-57869542C3A5}"/>
                    </a:ext>
                  </a:extLst>
                </p14:cNvPr>
                <p14:cNvContentPartPr/>
                <p14:nvPr/>
              </p14:nvContentPartPr>
              <p14:xfrm>
                <a:off x="1537942" y="1911429"/>
                <a:ext cx="73440" cy="339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8F63E6-9C2E-EDD4-F847-57869542C3A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28942" y="1902429"/>
                  <a:ext cx="91080" cy="35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38A01EF-F176-91A6-D786-043F5A68B357}"/>
                  </a:ext>
                </a:extLst>
              </p14:cNvPr>
              <p14:cNvContentPartPr/>
              <p14:nvPr/>
            </p14:nvContentPartPr>
            <p14:xfrm>
              <a:off x="2508142" y="2011869"/>
              <a:ext cx="856800" cy="136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38A01EF-F176-91A6-D786-043F5A68B35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99142" y="2002869"/>
                <a:ext cx="87444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0D3E3F0-01F2-D802-FC2B-C53DA25B94A9}"/>
              </a:ext>
            </a:extLst>
          </p:cNvPr>
          <p:cNvGrpSpPr/>
          <p:nvPr/>
        </p:nvGrpSpPr>
        <p:grpSpPr>
          <a:xfrm>
            <a:off x="2448382" y="1072629"/>
            <a:ext cx="906480" cy="783360"/>
            <a:chOff x="2448382" y="1072629"/>
            <a:chExt cx="906480" cy="78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4390C4-1898-9375-0F5B-7B39695D8510}"/>
                    </a:ext>
                  </a:extLst>
                </p14:cNvPr>
                <p14:cNvContentPartPr/>
                <p14:nvPr/>
              </p14:nvContentPartPr>
              <p14:xfrm>
                <a:off x="2448382" y="1705149"/>
                <a:ext cx="906480" cy="150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4390C4-1898-9375-0F5B-7B39695D85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39382" y="1696149"/>
                  <a:ext cx="924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EF608E3-265A-F9B0-E1F8-1C40E7AA1822}"/>
                    </a:ext>
                  </a:extLst>
                </p14:cNvPr>
                <p14:cNvContentPartPr/>
                <p14:nvPr/>
              </p14:nvContentPartPr>
              <p14:xfrm>
                <a:off x="2728822" y="1391589"/>
                <a:ext cx="141840" cy="172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EF608E3-265A-F9B0-E1F8-1C40E7AA18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19822" y="1382589"/>
                  <a:ext cx="159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AEA54E8-E575-797A-3408-70AC8D792931}"/>
                    </a:ext>
                  </a:extLst>
                </p14:cNvPr>
                <p14:cNvContentPartPr/>
                <p14:nvPr/>
              </p14:nvContentPartPr>
              <p14:xfrm>
                <a:off x="2928982" y="1367469"/>
                <a:ext cx="19440" cy="21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AEA54E8-E575-797A-3408-70AC8D79293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19982" y="1358454"/>
                  <a:ext cx="37080" cy="232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D0A7CBB-1DCB-E85C-50CA-838F20C56C1B}"/>
                    </a:ext>
                  </a:extLst>
                </p14:cNvPr>
                <p14:cNvContentPartPr/>
                <p14:nvPr/>
              </p14:nvContentPartPr>
              <p14:xfrm>
                <a:off x="3013582" y="1338669"/>
                <a:ext cx="35280" cy="218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D0A7CBB-1DCB-E85C-50CA-838F20C56C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04582" y="1329669"/>
                  <a:ext cx="52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42B31F7-AAF6-35A0-1FEC-9C36DAAB7E43}"/>
                    </a:ext>
                  </a:extLst>
                </p14:cNvPr>
                <p14:cNvContentPartPr/>
                <p14:nvPr/>
              </p14:nvContentPartPr>
              <p14:xfrm>
                <a:off x="2962462" y="1484109"/>
                <a:ext cx="63360" cy="6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42B31F7-AAF6-35A0-1FEC-9C36DAAB7E4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53462" y="1475109"/>
                  <a:ext cx="81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EE2F99B-9932-A667-7E0F-AA45784527B5}"/>
                    </a:ext>
                  </a:extLst>
                </p14:cNvPr>
                <p14:cNvContentPartPr/>
                <p14:nvPr/>
              </p14:nvContentPartPr>
              <p14:xfrm>
                <a:off x="2711902" y="1294749"/>
                <a:ext cx="97560" cy="15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EE2F99B-9932-A667-7E0F-AA45784527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02902" y="1285749"/>
                  <a:ext cx="115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99D7DA-DBAD-FA85-9A3E-DE148C7AE663}"/>
                    </a:ext>
                  </a:extLst>
                </p14:cNvPr>
                <p14:cNvContentPartPr/>
                <p14:nvPr/>
              </p14:nvContentPartPr>
              <p14:xfrm>
                <a:off x="2606782" y="1468629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99D7DA-DBAD-FA85-9A3E-DE148C7AE6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97782" y="14596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E3E88E5-7840-5425-F935-967F4BBBD125}"/>
                    </a:ext>
                  </a:extLst>
                </p14:cNvPr>
                <p14:cNvContentPartPr/>
                <p14:nvPr/>
              </p14:nvContentPartPr>
              <p14:xfrm>
                <a:off x="2609662" y="1529109"/>
                <a:ext cx="288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E3E88E5-7840-5425-F935-967F4BBBD1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99376" y="1520109"/>
                  <a:ext cx="2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2515C5-A87A-3230-9018-DC9495961A99}"/>
                    </a:ext>
                  </a:extLst>
                </p14:cNvPr>
                <p14:cNvContentPartPr/>
                <p14:nvPr/>
              </p14:nvContentPartPr>
              <p14:xfrm>
                <a:off x="2736382" y="1646469"/>
                <a:ext cx="25560" cy="3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2515C5-A87A-3230-9018-DC9495961A9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27382" y="1637469"/>
                  <a:ext cx="43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D780B5-CA40-B00D-E763-8076827FBF3C}"/>
                    </a:ext>
                  </a:extLst>
                </p14:cNvPr>
                <p14:cNvContentPartPr/>
                <p14:nvPr/>
              </p14:nvContentPartPr>
              <p14:xfrm>
                <a:off x="2834302" y="1640709"/>
                <a:ext cx="4680" cy="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D780B5-CA40-B00D-E763-8076827FBF3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25302" y="1631709"/>
                  <a:ext cx="22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8EA40F-5067-6020-EE10-D4CE4A7B97FD}"/>
                    </a:ext>
                  </a:extLst>
                </p14:cNvPr>
                <p14:cNvContentPartPr/>
                <p14:nvPr/>
              </p14:nvContentPartPr>
              <p14:xfrm>
                <a:off x="2800102" y="1291869"/>
                <a:ext cx="7920" cy="1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8EA40F-5067-6020-EE10-D4CE4A7B97F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91102" y="1282869"/>
                  <a:ext cx="25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7219B8D-94E4-CB61-5D56-812CCE03AD1C}"/>
                    </a:ext>
                  </a:extLst>
                </p14:cNvPr>
                <p14:cNvContentPartPr/>
                <p14:nvPr/>
              </p14:nvContentPartPr>
              <p14:xfrm>
                <a:off x="2600302" y="1454589"/>
                <a:ext cx="9720" cy="5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7219B8D-94E4-CB61-5D56-812CCE03AD1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91302" y="1445589"/>
                  <a:ext cx="27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F1F35F4-FDBF-927E-5617-8795FEC4A79C}"/>
                    </a:ext>
                  </a:extLst>
                </p14:cNvPr>
                <p14:cNvContentPartPr/>
                <p14:nvPr/>
              </p14:nvContentPartPr>
              <p14:xfrm>
                <a:off x="2524342" y="1186389"/>
                <a:ext cx="88920" cy="23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F1F35F4-FDBF-927E-5617-8795FEC4A7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15342" y="1177525"/>
                  <a:ext cx="106560" cy="40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6B25217-AD2C-14E9-3076-A7BE99803019}"/>
                    </a:ext>
                  </a:extLst>
                </p14:cNvPr>
                <p14:cNvContentPartPr/>
                <p14:nvPr/>
              </p14:nvContentPartPr>
              <p14:xfrm>
                <a:off x="2471422" y="1072629"/>
                <a:ext cx="214560" cy="204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6B25217-AD2C-14E9-3076-A7BE9980301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62422" y="1063645"/>
                  <a:ext cx="232200" cy="222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0CB2B0D-C8DC-82F1-4C02-07DEDBD52748}"/>
              </a:ext>
            </a:extLst>
          </p:cNvPr>
          <p:cNvGrpSpPr/>
          <p:nvPr/>
        </p:nvGrpSpPr>
        <p:grpSpPr>
          <a:xfrm>
            <a:off x="197762" y="4244311"/>
            <a:ext cx="1660680" cy="302040"/>
            <a:chOff x="197762" y="4244311"/>
            <a:chExt cx="166068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09D7F14-0C66-4EC6-8D8A-946BEDAC8EEF}"/>
                    </a:ext>
                  </a:extLst>
                </p14:cNvPr>
                <p14:cNvContentPartPr/>
                <p14:nvPr/>
              </p14:nvContentPartPr>
              <p14:xfrm>
                <a:off x="197762" y="4244311"/>
                <a:ext cx="164880" cy="259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09D7F14-0C66-4EC6-8D8A-946BEDAC8E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8762" y="4235311"/>
                  <a:ext cx="1825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FEC24FA-5AD8-812F-6F0D-BBFC9A94A0BA}"/>
                    </a:ext>
                  </a:extLst>
                </p14:cNvPr>
                <p14:cNvContentPartPr/>
                <p14:nvPr/>
              </p14:nvContentPartPr>
              <p14:xfrm>
                <a:off x="225482" y="4373191"/>
                <a:ext cx="116280" cy="19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FEC24FA-5AD8-812F-6F0D-BBFC9A94A0B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6454" y="4364191"/>
                  <a:ext cx="133975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6F9688B-B62C-6512-E7BA-F7BE98882044}"/>
                    </a:ext>
                  </a:extLst>
                </p14:cNvPr>
                <p14:cNvContentPartPr/>
                <p14:nvPr/>
              </p14:nvContentPartPr>
              <p14:xfrm>
                <a:off x="219362" y="4478671"/>
                <a:ext cx="171360" cy="47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6F9688B-B62C-6512-E7BA-F7BE9888204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0362" y="4469671"/>
                  <a:ext cx="189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46614F7-9577-A144-5F46-B928724C918F}"/>
                    </a:ext>
                  </a:extLst>
                </p14:cNvPr>
                <p14:cNvContentPartPr/>
                <p14:nvPr/>
              </p14:nvContentPartPr>
              <p14:xfrm>
                <a:off x="465242" y="4403071"/>
                <a:ext cx="148680" cy="95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46614F7-9577-A144-5F46-B928724C918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6264" y="4394071"/>
                  <a:ext cx="166277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E76E200-D2DD-E88C-EAF9-2B5BE9C7C0F5}"/>
                    </a:ext>
                  </a:extLst>
                </p14:cNvPr>
                <p14:cNvContentPartPr/>
                <p14:nvPr/>
              </p14:nvContentPartPr>
              <p14:xfrm>
                <a:off x="505922" y="4380031"/>
                <a:ext cx="119880" cy="126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E76E200-D2DD-E88C-EAF9-2B5BE9C7C0F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6949" y="4371005"/>
                  <a:ext cx="137467" cy="144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712DA85-EFCD-F0AD-9A80-0A80D6E34AC9}"/>
                    </a:ext>
                  </a:extLst>
                </p14:cNvPr>
                <p14:cNvContentPartPr/>
                <p14:nvPr/>
              </p14:nvContentPartPr>
              <p14:xfrm>
                <a:off x="708242" y="4399831"/>
                <a:ext cx="160920" cy="79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712DA85-EFCD-F0AD-9A80-0A80D6E34AC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9242" y="4390831"/>
                  <a:ext cx="178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6BFFFF6-7A00-7B24-3F77-9438D29C2768}"/>
                    </a:ext>
                  </a:extLst>
                </p14:cNvPr>
                <p14:cNvContentPartPr/>
                <p14:nvPr/>
              </p14:nvContentPartPr>
              <p14:xfrm>
                <a:off x="954122" y="4374991"/>
                <a:ext cx="188640" cy="101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6BFFFF6-7A00-7B24-3F77-9438D29C276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5122" y="4365991"/>
                  <a:ext cx="206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7B69B54-D2B8-FE1A-1289-D8253780EACC}"/>
                    </a:ext>
                  </a:extLst>
                </p14:cNvPr>
                <p14:cNvContentPartPr/>
                <p14:nvPr/>
              </p14:nvContentPartPr>
              <p14:xfrm>
                <a:off x="1191722" y="4362751"/>
                <a:ext cx="94320" cy="183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7B69B54-D2B8-FE1A-1289-D8253780EA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2722" y="4353751"/>
                  <a:ext cx="111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8828B99-8865-AE94-59EC-778EB5CBDE64}"/>
                    </a:ext>
                  </a:extLst>
                </p14:cNvPr>
                <p14:cNvContentPartPr/>
                <p14:nvPr/>
              </p14:nvContentPartPr>
              <p14:xfrm>
                <a:off x="1362002" y="4258711"/>
                <a:ext cx="34200" cy="226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8828B99-8865-AE94-59EC-778EB5CBDE6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53002" y="4249725"/>
                  <a:ext cx="51840" cy="244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A9BC8BA-4677-7811-7852-57ADF4A555D5}"/>
                    </a:ext>
                  </a:extLst>
                </p14:cNvPr>
                <p14:cNvContentPartPr/>
                <p14:nvPr/>
              </p14:nvContentPartPr>
              <p14:xfrm>
                <a:off x="1444802" y="4353031"/>
                <a:ext cx="115920" cy="109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A9BC8BA-4677-7811-7852-57ADF4A555D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35802" y="4344031"/>
                  <a:ext cx="133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0048B0B-1D18-6DA6-9316-012D4055DD08}"/>
                    </a:ext>
                  </a:extLst>
                </p14:cNvPr>
                <p14:cNvContentPartPr/>
                <p14:nvPr/>
              </p14:nvContentPartPr>
              <p14:xfrm>
                <a:off x="1599242" y="4332871"/>
                <a:ext cx="91440" cy="135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0048B0B-1D18-6DA6-9316-012D4055DD0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90277" y="4323871"/>
                  <a:ext cx="109011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AECD7D6-1CA1-8ABD-D532-23ECC7E4416A}"/>
                    </a:ext>
                  </a:extLst>
                </p14:cNvPr>
                <p14:cNvContentPartPr/>
                <p14:nvPr/>
              </p14:nvContentPartPr>
              <p14:xfrm>
                <a:off x="1821002" y="4327471"/>
                <a:ext cx="37440" cy="33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AECD7D6-1CA1-8ABD-D532-23ECC7E4416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12088" y="4318471"/>
                  <a:ext cx="54912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20D9F61-7CFC-DF02-3836-1DA46EEB119E}"/>
                    </a:ext>
                  </a:extLst>
                </p14:cNvPr>
                <p14:cNvContentPartPr/>
                <p14:nvPr/>
              </p14:nvContentPartPr>
              <p14:xfrm>
                <a:off x="1826762" y="4444831"/>
                <a:ext cx="27360" cy="39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20D9F61-7CFC-DF02-3836-1DA46EEB119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17762" y="4435831"/>
                  <a:ext cx="450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2E6CAA0-21D7-AA95-372D-02F220EBF30B}"/>
              </a:ext>
            </a:extLst>
          </p:cNvPr>
          <p:cNvGrpSpPr/>
          <p:nvPr/>
        </p:nvGrpSpPr>
        <p:grpSpPr>
          <a:xfrm>
            <a:off x="7410471" y="4596670"/>
            <a:ext cx="1067040" cy="577440"/>
            <a:chOff x="3912171" y="4091311"/>
            <a:chExt cx="106704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E1E135C-A1DE-CE00-101D-B912B4CAA426}"/>
                    </a:ext>
                  </a:extLst>
                </p14:cNvPr>
                <p14:cNvContentPartPr/>
                <p14:nvPr/>
              </p14:nvContentPartPr>
              <p14:xfrm>
                <a:off x="3912171" y="4365271"/>
                <a:ext cx="812880" cy="181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E1E135C-A1DE-CE00-101D-B912B4CAA42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03171" y="4356271"/>
                  <a:ext cx="830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7E30CF-2E56-3C6B-48AB-D3D23F70D81F}"/>
                    </a:ext>
                  </a:extLst>
                </p14:cNvPr>
                <p14:cNvContentPartPr/>
                <p14:nvPr/>
              </p14:nvContentPartPr>
              <p14:xfrm>
                <a:off x="4849611" y="4476511"/>
                <a:ext cx="24840" cy="192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7E30CF-2E56-3C6B-48AB-D3D23F70D8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40611" y="4467511"/>
                  <a:ext cx="42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F59717-89F9-3443-C79A-2CA22B6D8BE6}"/>
                    </a:ext>
                  </a:extLst>
                </p14:cNvPr>
                <p14:cNvContentPartPr/>
                <p14:nvPr/>
              </p14:nvContentPartPr>
              <p14:xfrm>
                <a:off x="4948251" y="4462111"/>
                <a:ext cx="30960" cy="186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F59717-89F9-3443-C79A-2CA22B6D8B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39354" y="4453111"/>
                  <a:ext cx="48397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124C073-390E-4DF0-F829-7F304472929C}"/>
                    </a:ext>
                  </a:extLst>
                </p14:cNvPr>
                <p14:cNvContentPartPr/>
                <p14:nvPr/>
              </p14:nvContentPartPr>
              <p14:xfrm>
                <a:off x="4869051" y="4568671"/>
                <a:ext cx="108000" cy="12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124C073-390E-4DF0-F829-7F30447292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60051" y="4559671"/>
                  <a:ext cx="12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4BC5F7D-2FE3-2AE8-3405-A1DBBF8D54AE}"/>
                    </a:ext>
                  </a:extLst>
                </p14:cNvPr>
                <p14:cNvContentPartPr/>
                <p14:nvPr/>
              </p14:nvContentPartPr>
              <p14:xfrm>
                <a:off x="4328691" y="4125511"/>
                <a:ext cx="39240" cy="233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4BC5F7D-2FE3-2AE8-3405-A1DBBF8D54A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19773" y="4116511"/>
                  <a:ext cx="56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6F66BC0-136D-D658-1D70-EF134529C1D2}"/>
                    </a:ext>
                  </a:extLst>
                </p14:cNvPr>
                <p14:cNvContentPartPr/>
                <p14:nvPr/>
              </p14:nvContentPartPr>
              <p14:xfrm>
                <a:off x="4421211" y="4091311"/>
                <a:ext cx="13320" cy="235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6F66BC0-136D-D658-1D70-EF134529C1D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12211" y="4082311"/>
                  <a:ext cx="3096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4F0F532-BDA0-6469-AB81-7E2BD9FD9570}"/>
                  </a:ext>
                </a:extLst>
              </p14:cNvPr>
              <p14:cNvContentPartPr/>
              <p14:nvPr/>
            </p14:nvContentPartPr>
            <p14:xfrm>
              <a:off x="7848231" y="4349710"/>
              <a:ext cx="99000" cy="1159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4F0F532-BDA0-6469-AB81-7E2BD9FD957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839231" y="4340738"/>
                <a:ext cx="116640" cy="133505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07B9269-DF1F-472D-303F-840456C15918}"/>
              </a:ext>
            </a:extLst>
          </p:cNvPr>
          <p:cNvGrpSpPr/>
          <p:nvPr/>
        </p:nvGrpSpPr>
        <p:grpSpPr>
          <a:xfrm>
            <a:off x="7186191" y="4825990"/>
            <a:ext cx="220680" cy="501120"/>
            <a:chOff x="3687891" y="4320631"/>
            <a:chExt cx="22068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B26C1D4-CB5C-7E75-AD26-9F43F7F92EEA}"/>
                    </a:ext>
                  </a:extLst>
                </p14:cNvPr>
                <p14:cNvContentPartPr/>
                <p14:nvPr/>
              </p14:nvContentPartPr>
              <p14:xfrm>
                <a:off x="3687891" y="4320631"/>
                <a:ext cx="215640" cy="228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B26C1D4-CB5C-7E75-AD26-9F43F7F92EE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78891" y="4311645"/>
                  <a:ext cx="233280" cy="246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0EDE3B5-BA26-50E6-3267-A5331C4EB762}"/>
                    </a:ext>
                  </a:extLst>
                </p14:cNvPr>
                <p14:cNvContentPartPr/>
                <p14:nvPr/>
              </p14:nvContentPartPr>
              <p14:xfrm>
                <a:off x="3900291" y="4547791"/>
                <a:ext cx="8280" cy="273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0EDE3B5-BA26-50E6-3267-A5331C4EB76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91666" y="4538791"/>
                  <a:ext cx="25185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307C56E-A38F-7FC6-7DF3-249C362A41FF}"/>
                  </a:ext>
                </a:extLst>
              </p14:cNvPr>
              <p14:cNvContentPartPr/>
              <p14:nvPr/>
            </p14:nvContentPartPr>
            <p14:xfrm>
              <a:off x="6597951" y="4904470"/>
              <a:ext cx="243360" cy="2685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307C56E-A38F-7FC6-7DF3-249C362A41F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588951" y="4895482"/>
                <a:ext cx="261000" cy="286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2237082-C49A-05B7-1077-6062A380E099}"/>
                  </a:ext>
                </a:extLst>
              </p14:cNvPr>
              <p14:cNvContentPartPr/>
              <p14:nvPr/>
            </p14:nvContentPartPr>
            <p14:xfrm>
              <a:off x="9041271" y="4642390"/>
              <a:ext cx="744840" cy="197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2237082-C49A-05B7-1077-6062A380E09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032271" y="4633390"/>
                <a:ext cx="7624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194CFA0-02CC-BD3E-8C06-200860CE97CA}"/>
                  </a:ext>
                </a:extLst>
              </p14:cNvPr>
              <p14:cNvContentPartPr/>
              <p14:nvPr/>
            </p14:nvContentPartPr>
            <p14:xfrm>
              <a:off x="9112551" y="4978990"/>
              <a:ext cx="709920" cy="2167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194CFA0-02CC-BD3E-8C06-200860CE97C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103551" y="4969990"/>
                <a:ext cx="72756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8982279-36BA-FC61-DEB5-CE2CF4CE3553}"/>
              </a:ext>
            </a:extLst>
          </p:cNvPr>
          <p:cNvGrpSpPr/>
          <p:nvPr/>
        </p:nvGrpSpPr>
        <p:grpSpPr>
          <a:xfrm>
            <a:off x="9109671" y="4267630"/>
            <a:ext cx="677880" cy="267840"/>
            <a:chOff x="5611371" y="3762271"/>
            <a:chExt cx="67788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B9E4BD0-5EBD-9EC7-0E24-D3F55B3CE99D}"/>
                    </a:ext>
                  </a:extLst>
                </p14:cNvPr>
                <p14:cNvContentPartPr/>
                <p14:nvPr/>
              </p14:nvContentPartPr>
              <p14:xfrm>
                <a:off x="5611371" y="3790711"/>
                <a:ext cx="132120" cy="230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B9E4BD0-5EBD-9EC7-0E24-D3F55B3CE99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02346" y="3781711"/>
                  <a:ext cx="149808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BCA97A9-5BD0-4028-CCDC-72C587CDD725}"/>
                    </a:ext>
                  </a:extLst>
                </p14:cNvPr>
                <p14:cNvContentPartPr/>
                <p14:nvPr/>
              </p14:nvContentPartPr>
              <p14:xfrm>
                <a:off x="5820171" y="3932191"/>
                <a:ext cx="95760" cy="73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BCA97A9-5BD0-4028-CCDC-72C587CDD72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11171" y="3923191"/>
                  <a:ext cx="113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166D3A5-57D9-A445-3423-C2F10E544693}"/>
                    </a:ext>
                  </a:extLst>
                </p14:cNvPr>
                <p14:cNvContentPartPr/>
                <p14:nvPr/>
              </p14:nvContentPartPr>
              <p14:xfrm>
                <a:off x="5976051" y="3837511"/>
                <a:ext cx="122040" cy="171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166D3A5-57D9-A445-3423-C2F10E54469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67051" y="3828511"/>
                  <a:ext cx="139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6318DA-D381-8938-3A99-7FE795CDCC81}"/>
                    </a:ext>
                  </a:extLst>
                </p14:cNvPr>
                <p14:cNvContentPartPr/>
                <p14:nvPr/>
              </p14:nvContentPartPr>
              <p14:xfrm>
                <a:off x="6120411" y="3827791"/>
                <a:ext cx="53280" cy="137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6318DA-D381-8938-3A99-7FE795CDCC8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11411" y="3818791"/>
                  <a:ext cx="70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3E82FCD-50B2-41BD-D73E-DCE72A61CAC6}"/>
                    </a:ext>
                  </a:extLst>
                </p14:cNvPr>
                <p14:cNvContentPartPr/>
                <p14:nvPr/>
              </p14:nvContentPartPr>
              <p14:xfrm>
                <a:off x="6194571" y="3762271"/>
                <a:ext cx="94680" cy="267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3E82FCD-50B2-41BD-D73E-DCE72A61CA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85605" y="3753283"/>
                  <a:ext cx="112253" cy="2854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1F7C120-1BA9-6C54-D323-F01C4ABA2E02}"/>
                  </a:ext>
                </a:extLst>
              </p14:cNvPr>
              <p14:cNvContentPartPr/>
              <p14:nvPr/>
            </p14:nvContentPartPr>
            <p14:xfrm>
              <a:off x="2183062" y="6162647"/>
              <a:ext cx="423720" cy="236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1F7C120-1BA9-6C54-D323-F01C4ABA2E0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174062" y="6153647"/>
                <a:ext cx="44136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B2355AE-4070-FAFD-CDE9-2B02A98DF785}"/>
              </a:ext>
            </a:extLst>
          </p:cNvPr>
          <p:cNvGrpSpPr/>
          <p:nvPr/>
        </p:nvGrpSpPr>
        <p:grpSpPr>
          <a:xfrm>
            <a:off x="417262" y="5653967"/>
            <a:ext cx="2269080" cy="1012320"/>
            <a:chOff x="3147891" y="5612033"/>
            <a:chExt cx="2269080" cy="10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538B3D6-E9BB-DAC7-A4D1-8EE90893DE17}"/>
                    </a:ext>
                  </a:extLst>
                </p14:cNvPr>
                <p14:cNvContentPartPr/>
                <p14:nvPr/>
              </p14:nvContentPartPr>
              <p14:xfrm>
                <a:off x="3426891" y="6124313"/>
                <a:ext cx="988920" cy="204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538B3D6-E9BB-DAC7-A4D1-8EE90893DE1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17888" y="6115313"/>
                  <a:ext cx="1006566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AC4693F-34D8-E088-5B4A-70FE619913F0}"/>
                    </a:ext>
                  </a:extLst>
                </p14:cNvPr>
                <p14:cNvContentPartPr/>
                <p14:nvPr/>
              </p14:nvContentPartPr>
              <p14:xfrm>
                <a:off x="4416171" y="6129353"/>
                <a:ext cx="522360" cy="184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AC4693F-34D8-E088-5B4A-70FE619913F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07171" y="6120353"/>
                  <a:ext cx="540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507560B-FE29-CB3D-1609-E222C61BDF0C}"/>
                    </a:ext>
                  </a:extLst>
                </p14:cNvPr>
                <p14:cNvContentPartPr/>
                <p14:nvPr/>
              </p14:nvContentPartPr>
              <p14:xfrm>
                <a:off x="3147891" y="6144833"/>
                <a:ext cx="272520" cy="161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507560B-FE29-CB3D-1609-E222C61BDF0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38891" y="6135813"/>
                  <a:ext cx="290160" cy="179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A8027D2-FDC3-0CA6-8761-BD0D152C5B29}"/>
                    </a:ext>
                  </a:extLst>
                </p14:cNvPr>
                <p14:cNvContentPartPr/>
                <p14:nvPr/>
              </p14:nvContentPartPr>
              <p14:xfrm>
                <a:off x="3198291" y="6317273"/>
                <a:ext cx="222480" cy="245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A8027D2-FDC3-0CA6-8761-BD0D152C5B2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89291" y="6308260"/>
                  <a:ext cx="240120" cy="262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4A9EDB1-4C90-B5FB-E473-7EF715883D52}"/>
                    </a:ext>
                  </a:extLst>
                </p14:cNvPr>
                <p14:cNvContentPartPr/>
                <p14:nvPr/>
              </p14:nvContentPartPr>
              <p14:xfrm>
                <a:off x="3423651" y="6335633"/>
                <a:ext cx="154800" cy="288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4A9EDB1-4C90-B5FB-E473-7EF715883D5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14651" y="6326633"/>
                  <a:ext cx="172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A2D70D5-6B3C-81DE-A32D-DE04E89771F1}"/>
                    </a:ext>
                  </a:extLst>
                </p14:cNvPr>
                <p14:cNvContentPartPr/>
                <p14:nvPr/>
              </p14:nvContentPartPr>
              <p14:xfrm>
                <a:off x="4919811" y="5883113"/>
                <a:ext cx="196200" cy="244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A2D70D5-6B3C-81DE-A32D-DE04E89771F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10811" y="5874113"/>
                  <a:ext cx="213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A70F096-0858-E78F-F9A4-778B8012179C}"/>
                    </a:ext>
                  </a:extLst>
                </p14:cNvPr>
                <p14:cNvContentPartPr/>
                <p14:nvPr/>
              </p14:nvContentPartPr>
              <p14:xfrm>
                <a:off x="4743051" y="5908313"/>
                <a:ext cx="178200" cy="203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A70F096-0858-E78F-F9A4-778B8012179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34033" y="5899313"/>
                  <a:ext cx="195876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605CB72-611B-4B6A-E3D4-8F23799154DD}"/>
                    </a:ext>
                  </a:extLst>
                </p14:cNvPr>
                <p14:cNvContentPartPr/>
                <p14:nvPr/>
              </p14:nvContentPartPr>
              <p14:xfrm>
                <a:off x="4611651" y="5737313"/>
                <a:ext cx="136440" cy="138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605CB72-611B-4B6A-E3D4-8F23799154D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02675" y="5728290"/>
                  <a:ext cx="154034" cy="156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E264791-7215-DDBD-670F-0E3416F46AAD}"/>
                    </a:ext>
                  </a:extLst>
                </p14:cNvPr>
                <p14:cNvContentPartPr/>
                <p14:nvPr/>
              </p14:nvContentPartPr>
              <p14:xfrm>
                <a:off x="4415451" y="5692673"/>
                <a:ext cx="15480" cy="153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E264791-7215-DDBD-670F-0E3416F46AA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06451" y="5683673"/>
                  <a:ext cx="33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71CBDE8-95B6-D719-DE4B-ED975FA01F94}"/>
                    </a:ext>
                  </a:extLst>
                </p14:cNvPr>
                <p14:cNvContentPartPr/>
                <p14:nvPr/>
              </p14:nvContentPartPr>
              <p14:xfrm>
                <a:off x="4494651" y="5676833"/>
                <a:ext cx="34200" cy="156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71CBDE8-95B6-D719-DE4B-ED975FA01F9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85651" y="5667833"/>
                  <a:ext cx="51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B8F981F-E73C-D645-5583-C02960F5F26E}"/>
                    </a:ext>
                  </a:extLst>
                </p14:cNvPr>
                <p14:cNvContentPartPr/>
                <p14:nvPr/>
              </p14:nvContentPartPr>
              <p14:xfrm>
                <a:off x="4423011" y="5743073"/>
                <a:ext cx="104040" cy="7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B8F981F-E73C-D645-5583-C02960F5F26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14011" y="5734073"/>
                  <a:ext cx="121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BCBBAC6-A079-AF04-1A7B-F0CD5E1D076D}"/>
                    </a:ext>
                  </a:extLst>
                </p14:cNvPr>
                <p14:cNvContentPartPr/>
                <p14:nvPr/>
              </p14:nvContentPartPr>
              <p14:xfrm>
                <a:off x="5074611" y="5612033"/>
                <a:ext cx="32760" cy="277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BCBBAC6-A079-AF04-1A7B-F0CD5E1D076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65611" y="5603045"/>
                  <a:ext cx="50400" cy="295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EBBC794-F097-AE06-0EBC-4BEB2DA1AFDF}"/>
                    </a:ext>
                  </a:extLst>
                </p14:cNvPr>
                <p14:cNvContentPartPr/>
                <p14:nvPr/>
              </p14:nvContentPartPr>
              <p14:xfrm>
                <a:off x="5112411" y="5879513"/>
                <a:ext cx="304560" cy="45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EBBC794-F097-AE06-0EBC-4BEB2DA1AFD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03411" y="5870513"/>
                  <a:ext cx="322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2222705-CCF5-5FE5-2CED-6B73AB1B5560}"/>
                    </a:ext>
                  </a:extLst>
                </p14:cNvPr>
                <p14:cNvContentPartPr/>
                <p14:nvPr/>
              </p14:nvContentPartPr>
              <p14:xfrm>
                <a:off x="5110971" y="5666753"/>
                <a:ext cx="212760" cy="214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2222705-CCF5-5FE5-2CED-6B73AB1B556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01971" y="5657753"/>
                  <a:ext cx="2304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75BBF34-0872-A65B-49B5-18102C5F895B}"/>
              </a:ext>
            </a:extLst>
          </p:cNvPr>
          <p:cNvGrpSpPr/>
          <p:nvPr/>
        </p:nvGrpSpPr>
        <p:grpSpPr>
          <a:xfrm>
            <a:off x="1146262" y="5911367"/>
            <a:ext cx="123120" cy="267840"/>
            <a:chOff x="3876891" y="5869433"/>
            <a:chExt cx="12312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468C62C-EE66-F5F6-B298-896616A33622}"/>
                    </a:ext>
                  </a:extLst>
                </p14:cNvPr>
                <p14:cNvContentPartPr/>
                <p14:nvPr/>
              </p14:nvContentPartPr>
              <p14:xfrm>
                <a:off x="3876891" y="5869433"/>
                <a:ext cx="35280" cy="267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468C62C-EE66-F5F6-B298-896616A3362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67891" y="5860433"/>
                  <a:ext cx="529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33B1A84-0062-03E6-ADF5-02AD14100D02}"/>
                    </a:ext>
                  </a:extLst>
                </p14:cNvPr>
                <p14:cNvContentPartPr/>
                <p14:nvPr/>
              </p14:nvContentPartPr>
              <p14:xfrm>
                <a:off x="3976971" y="5870153"/>
                <a:ext cx="23040" cy="240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33B1A84-0062-03E6-ADF5-02AD14100D0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67971" y="5861153"/>
                  <a:ext cx="40680" cy="25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4B20C158-0D3F-D6FD-C9F5-0D5C2CDF4065}"/>
                  </a:ext>
                </a:extLst>
              </p14:cNvPr>
              <p14:cNvContentPartPr/>
              <p14:nvPr/>
            </p14:nvContentPartPr>
            <p14:xfrm>
              <a:off x="1133662" y="5668007"/>
              <a:ext cx="110880" cy="1299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4B20C158-0D3F-D6FD-C9F5-0D5C2CDF406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124662" y="5659032"/>
                <a:ext cx="128520" cy="147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DC592EC-83C1-63AC-6975-F2C2C182DC60}"/>
                  </a:ext>
                </a:extLst>
              </p14:cNvPr>
              <p14:cNvContentPartPr/>
              <p14:nvPr/>
            </p14:nvContentPartPr>
            <p14:xfrm>
              <a:off x="3490166" y="6263687"/>
              <a:ext cx="734400" cy="2127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DC592EC-83C1-63AC-6975-F2C2C182DC6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481170" y="6254687"/>
                <a:ext cx="752031" cy="23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26B0B5D-EA7A-622C-4FD5-E29E734BB4BB}"/>
              </a:ext>
            </a:extLst>
          </p:cNvPr>
          <p:cNvGrpSpPr/>
          <p:nvPr/>
        </p:nvGrpSpPr>
        <p:grpSpPr>
          <a:xfrm>
            <a:off x="3310886" y="5499047"/>
            <a:ext cx="866520" cy="560160"/>
            <a:chOff x="6041515" y="5457113"/>
            <a:chExt cx="86652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45E931C-BBEF-3AAA-1D72-10E7B6727D14}"/>
                    </a:ext>
                  </a:extLst>
                </p14:cNvPr>
                <p14:cNvContentPartPr/>
                <p14:nvPr/>
              </p14:nvContentPartPr>
              <p14:xfrm>
                <a:off x="6041515" y="5807033"/>
                <a:ext cx="866520" cy="210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45E931C-BBEF-3AAA-1D72-10E7B6727D1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32515" y="5798033"/>
                  <a:ext cx="884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0CF5FDF-E89B-3A09-00D6-24D8A51AB2BF}"/>
                    </a:ext>
                  </a:extLst>
                </p14:cNvPr>
                <p14:cNvContentPartPr/>
                <p14:nvPr/>
              </p14:nvContentPartPr>
              <p14:xfrm>
                <a:off x="6095155" y="5534153"/>
                <a:ext cx="135360" cy="216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0CF5FDF-E89B-3A09-00D6-24D8A51AB2B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86179" y="5525153"/>
                  <a:ext cx="152953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533CE12-9EB9-3C06-A32B-579B6783610F}"/>
                    </a:ext>
                  </a:extLst>
                </p14:cNvPr>
                <p14:cNvContentPartPr/>
                <p14:nvPr/>
              </p14:nvContentPartPr>
              <p14:xfrm>
                <a:off x="6310435" y="5643233"/>
                <a:ext cx="106200" cy="122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533CE12-9EB9-3C06-A32B-579B6783610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01435" y="5634233"/>
                  <a:ext cx="123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E6C91C8-3450-4070-8B2E-97B761C1B78C}"/>
                    </a:ext>
                  </a:extLst>
                </p14:cNvPr>
                <p14:cNvContentPartPr/>
                <p14:nvPr/>
              </p14:nvContentPartPr>
              <p14:xfrm>
                <a:off x="6483595" y="5561873"/>
                <a:ext cx="99000" cy="175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E6C91C8-3450-4070-8B2E-97B761C1B78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74595" y="5552873"/>
                  <a:ext cx="116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1D5FA40-9956-DB75-5BDD-C3CF18696A6B}"/>
                    </a:ext>
                  </a:extLst>
                </p14:cNvPr>
                <p14:cNvContentPartPr/>
                <p14:nvPr/>
              </p14:nvContentPartPr>
              <p14:xfrm>
                <a:off x="6605635" y="5543153"/>
                <a:ext cx="32760" cy="189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1D5FA40-9956-DB75-5BDD-C3CF18696A6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96635" y="5534170"/>
                  <a:ext cx="50400" cy="207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C324AC1-B49F-47E2-46F4-D17371EF2892}"/>
                    </a:ext>
                  </a:extLst>
                </p14:cNvPr>
                <p14:cNvContentPartPr/>
                <p14:nvPr/>
              </p14:nvContentPartPr>
              <p14:xfrm>
                <a:off x="6655315" y="5457113"/>
                <a:ext cx="90720" cy="242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C324AC1-B49F-47E2-46F4-D17371EF28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46315" y="5448113"/>
                  <a:ext cx="108360" cy="2602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AF7705C-8436-2F98-0E17-7E8490005183}"/>
              </a:ext>
            </a:extLst>
          </p:cNvPr>
          <p:cNvCxnSpPr/>
          <p:nvPr/>
        </p:nvCxnSpPr>
        <p:spPr>
          <a:xfrm>
            <a:off x="0" y="398306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979FC1F-9BBD-115E-3AC8-E408AB4B11DB}"/>
              </a:ext>
            </a:extLst>
          </p:cNvPr>
          <p:cNvGrpSpPr/>
          <p:nvPr/>
        </p:nvGrpSpPr>
        <p:grpSpPr>
          <a:xfrm>
            <a:off x="1628431" y="1173700"/>
            <a:ext cx="388440" cy="240120"/>
            <a:chOff x="1628431" y="1173700"/>
            <a:chExt cx="3884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4DF4C6F-61AF-DD8D-DB90-C4C24DD188DD}"/>
                    </a:ext>
                  </a:extLst>
                </p14:cNvPr>
                <p14:cNvContentPartPr/>
                <p14:nvPr/>
              </p14:nvContentPartPr>
              <p14:xfrm>
                <a:off x="1628431" y="1309420"/>
                <a:ext cx="138240" cy="104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4DF4C6F-61AF-DD8D-DB90-C4C24DD188D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619454" y="1300420"/>
                  <a:ext cx="155834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08B7A5C-6AF7-9F16-41F8-D1E1727DE84B}"/>
                    </a:ext>
                  </a:extLst>
                </p14:cNvPr>
                <p14:cNvContentPartPr/>
                <p14:nvPr/>
              </p14:nvContentPartPr>
              <p14:xfrm>
                <a:off x="1848751" y="1192780"/>
                <a:ext cx="60480" cy="194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08B7A5C-6AF7-9F16-41F8-D1E1727DE84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39697" y="1183780"/>
                  <a:ext cx="78226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0BA6A8F-B54F-0B34-E6C5-52CB019E649C}"/>
                    </a:ext>
                  </a:extLst>
                </p14:cNvPr>
                <p14:cNvContentPartPr/>
                <p14:nvPr/>
              </p14:nvContentPartPr>
              <p14:xfrm>
                <a:off x="1955311" y="1173700"/>
                <a:ext cx="61560" cy="202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0BA6A8F-B54F-0B34-E6C5-52CB019E649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46311" y="1164684"/>
                  <a:ext cx="79200" cy="219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431E91A-ABE5-067A-81DB-FDD403C722D3}"/>
                    </a:ext>
                  </a:extLst>
                </p14:cNvPr>
                <p14:cNvContentPartPr/>
                <p14:nvPr/>
              </p14:nvContentPartPr>
              <p14:xfrm>
                <a:off x="1898791" y="1275220"/>
                <a:ext cx="84600" cy="28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431E91A-ABE5-067A-81DB-FDD403C722D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89791" y="1266220"/>
                  <a:ext cx="10224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EBFD7C-7A72-E8E2-B0A4-489A8D3B2D8A}"/>
                  </a:ext>
                </a:extLst>
              </p14:cNvPr>
              <p14:cNvContentPartPr/>
              <p14:nvPr/>
            </p14:nvContentPartPr>
            <p14:xfrm>
              <a:off x="103680" y="594720"/>
              <a:ext cx="12092040" cy="623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1EBFD7C-7A72-E8E2-B0A4-489A8D3B2D8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4320" y="585360"/>
                <a:ext cx="12110760" cy="624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268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91F6-F641-CAB1-DF90-C7BEBE5A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“Crossed” Aldol (or “mixed” Aldol)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1EE68AE-79A7-0CD6-E099-344695FCFAF9}"/>
                  </a:ext>
                </a:extLst>
              </p14:cNvPr>
              <p14:cNvContentPartPr/>
              <p14:nvPr/>
            </p14:nvContentPartPr>
            <p14:xfrm>
              <a:off x="3607027" y="1629983"/>
              <a:ext cx="1055880" cy="268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1EE68AE-79A7-0CD6-E099-344695FCFA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8027" y="1620983"/>
                <a:ext cx="1073520" cy="28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F4CF985-EFD8-C083-C9BA-3E93C9166492}"/>
              </a:ext>
            </a:extLst>
          </p:cNvPr>
          <p:cNvGrpSpPr/>
          <p:nvPr/>
        </p:nvGrpSpPr>
        <p:grpSpPr>
          <a:xfrm>
            <a:off x="3984307" y="1320743"/>
            <a:ext cx="177840" cy="348120"/>
            <a:chOff x="3984307" y="1320743"/>
            <a:chExt cx="17784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2E6320C-1E96-FF9E-FA4F-13A92B3D780F}"/>
                    </a:ext>
                  </a:extLst>
                </p14:cNvPr>
                <p14:cNvContentPartPr/>
                <p14:nvPr/>
              </p14:nvContentPartPr>
              <p14:xfrm>
                <a:off x="3984307" y="1320743"/>
                <a:ext cx="43200" cy="348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2E6320C-1E96-FF9E-FA4F-13A92B3D780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75307" y="1311743"/>
                  <a:ext cx="608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8D6705-21D0-C16D-B8F1-103C2B03D76D}"/>
                    </a:ext>
                  </a:extLst>
                </p14:cNvPr>
                <p14:cNvContentPartPr/>
                <p14:nvPr/>
              </p14:nvContentPartPr>
              <p14:xfrm>
                <a:off x="4126147" y="1321103"/>
                <a:ext cx="36000" cy="29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8D6705-21D0-C16D-B8F1-103C2B03D76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17236" y="1312103"/>
                  <a:ext cx="53465" cy="31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B4302D-2958-4E47-A9AA-C01ABBDEEA4A}"/>
                  </a:ext>
                </a:extLst>
              </p14:cNvPr>
              <p14:cNvContentPartPr/>
              <p14:nvPr/>
            </p14:nvContentPartPr>
            <p14:xfrm>
              <a:off x="3958747" y="1007543"/>
              <a:ext cx="133200" cy="166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B4302D-2958-4E47-A9AA-C01ABBDEEA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49747" y="998543"/>
                <a:ext cx="15084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CD73095-6FF5-C72D-7C37-AB6D172C0C6E}"/>
              </a:ext>
            </a:extLst>
          </p:cNvPr>
          <p:cNvGrpSpPr/>
          <p:nvPr/>
        </p:nvGrpSpPr>
        <p:grpSpPr>
          <a:xfrm>
            <a:off x="4797451" y="1775410"/>
            <a:ext cx="139320" cy="228600"/>
            <a:chOff x="4797451" y="1775410"/>
            <a:chExt cx="13932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422CF94-F615-8D58-7F59-A6B463D45F00}"/>
                    </a:ext>
                  </a:extLst>
                </p14:cNvPr>
                <p14:cNvContentPartPr/>
                <p14:nvPr/>
              </p14:nvContentPartPr>
              <p14:xfrm>
                <a:off x="4797451" y="1775410"/>
                <a:ext cx="30960" cy="228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422CF94-F615-8D58-7F59-A6B463D45F0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88345" y="1766396"/>
                  <a:ext cx="48808" cy="246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BB71F6B-942F-B50D-8934-83F33057D1FE}"/>
                    </a:ext>
                  </a:extLst>
                </p14:cNvPr>
                <p14:cNvContentPartPr/>
                <p14:nvPr/>
              </p14:nvContentPartPr>
              <p14:xfrm>
                <a:off x="4886371" y="1788010"/>
                <a:ext cx="50400" cy="205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BB71F6B-942F-B50D-8934-83F33057D1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77306" y="1779010"/>
                  <a:ext cx="68167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8BF631A-974C-763D-E1ED-C48FA228DC0C}"/>
                    </a:ext>
                  </a:extLst>
                </p14:cNvPr>
                <p14:cNvContentPartPr/>
                <p14:nvPr/>
              </p14:nvContentPartPr>
              <p14:xfrm>
                <a:off x="4838491" y="1889530"/>
                <a:ext cx="74160" cy="7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8BF631A-974C-763D-E1ED-C48FA228DC0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29447" y="1880530"/>
                  <a:ext cx="91886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387266-F10D-B0C4-67AD-F4B021E5F51B}"/>
              </a:ext>
            </a:extLst>
          </p:cNvPr>
          <p:cNvGrpSpPr/>
          <p:nvPr/>
        </p:nvGrpSpPr>
        <p:grpSpPr>
          <a:xfrm>
            <a:off x="5511331" y="1434130"/>
            <a:ext cx="165240" cy="176040"/>
            <a:chOff x="5511331" y="1434130"/>
            <a:chExt cx="16524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495E631-A417-4D3C-811E-9238721FFCEF}"/>
                    </a:ext>
                  </a:extLst>
                </p14:cNvPr>
                <p14:cNvContentPartPr/>
                <p14:nvPr/>
              </p14:nvContentPartPr>
              <p14:xfrm>
                <a:off x="5545891" y="1434130"/>
                <a:ext cx="42840" cy="176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495E631-A417-4D3C-811E-9238721FFCE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36891" y="1425130"/>
                  <a:ext cx="60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D7C82A-6A04-66E3-82B8-749E58505B8C}"/>
                    </a:ext>
                  </a:extLst>
                </p14:cNvPr>
                <p14:cNvContentPartPr/>
                <p14:nvPr/>
              </p14:nvContentPartPr>
              <p14:xfrm>
                <a:off x="5511331" y="1506130"/>
                <a:ext cx="165240" cy="38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D7C82A-6A04-66E3-82B8-749E58505B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02331" y="1497130"/>
                  <a:ext cx="18288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78C1CCE-240A-FD0D-6A72-5E1D09FEABE9}"/>
                  </a:ext>
                </a:extLst>
              </p14:cNvPr>
              <p14:cNvContentPartPr/>
              <p14:nvPr/>
            </p14:nvContentPartPr>
            <p14:xfrm>
              <a:off x="6363052" y="1678731"/>
              <a:ext cx="841680" cy="246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78C1CCE-240A-FD0D-6A72-5E1D09FEABE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54048" y="1669731"/>
                <a:ext cx="859328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EC874-23F8-0267-47D5-8F5D9576D3D9}"/>
                  </a:ext>
                </a:extLst>
              </p14:cNvPr>
              <p14:cNvContentPartPr/>
              <p14:nvPr/>
            </p14:nvContentPartPr>
            <p14:xfrm>
              <a:off x="7131292" y="1173651"/>
              <a:ext cx="109080" cy="142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EC874-23F8-0267-47D5-8F5D9576D3D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22322" y="1164651"/>
                <a:ext cx="126662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37D9EAB-0AAD-0E56-2D27-A9887CD0B561}"/>
              </a:ext>
            </a:extLst>
          </p:cNvPr>
          <p:cNvGrpSpPr/>
          <p:nvPr/>
        </p:nvGrpSpPr>
        <p:grpSpPr>
          <a:xfrm>
            <a:off x="7128052" y="1456611"/>
            <a:ext cx="657720" cy="606240"/>
            <a:chOff x="7128052" y="1456611"/>
            <a:chExt cx="657720" cy="60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6B07E83-8C3C-D6F3-8116-5183F5931A3F}"/>
                    </a:ext>
                  </a:extLst>
                </p14:cNvPr>
                <p14:cNvContentPartPr/>
                <p14:nvPr/>
              </p14:nvContentPartPr>
              <p14:xfrm>
                <a:off x="7206892" y="1701051"/>
                <a:ext cx="347760" cy="196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6B07E83-8C3C-D6F3-8116-5183F5931A3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97892" y="1692051"/>
                  <a:ext cx="365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70B727-94F4-7C08-F48B-9A11691694F9}"/>
                    </a:ext>
                  </a:extLst>
                </p14:cNvPr>
                <p14:cNvContentPartPr/>
                <p14:nvPr/>
              </p14:nvContentPartPr>
              <p14:xfrm>
                <a:off x="7128052" y="1471371"/>
                <a:ext cx="24840" cy="253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70B727-94F4-7C08-F48B-9A11691694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19181" y="1462371"/>
                  <a:ext cx="42228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25851B3-A3DD-B656-0AC2-C5C9D99AF4EC}"/>
                    </a:ext>
                  </a:extLst>
                </p14:cNvPr>
                <p14:cNvContentPartPr/>
                <p14:nvPr/>
              </p14:nvContentPartPr>
              <p14:xfrm>
                <a:off x="7210852" y="1456611"/>
                <a:ext cx="34200" cy="254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25851B3-A3DD-B656-0AC2-C5C9D99AF4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01852" y="1447611"/>
                  <a:ext cx="51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DC0E660-B160-F7B3-DE77-CCA597CF76AC}"/>
                    </a:ext>
                  </a:extLst>
                </p14:cNvPr>
                <p14:cNvContentPartPr/>
                <p14:nvPr/>
              </p14:nvContentPartPr>
              <p14:xfrm>
                <a:off x="7672012" y="1831011"/>
                <a:ext cx="21960" cy="214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DC0E660-B160-F7B3-DE77-CCA597CF76A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63012" y="1822011"/>
                  <a:ext cx="39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255774A-93BA-3AD2-D096-9C0CA04E96C5}"/>
                    </a:ext>
                  </a:extLst>
                </p14:cNvPr>
                <p14:cNvContentPartPr/>
                <p14:nvPr/>
              </p14:nvContentPartPr>
              <p14:xfrm>
                <a:off x="7754452" y="1853691"/>
                <a:ext cx="31320" cy="209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255774A-93BA-3AD2-D096-9C0CA04E96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45452" y="1844691"/>
                  <a:ext cx="48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1DBB231-170F-EE14-7B88-858D07A8207E}"/>
                    </a:ext>
                  </a:extLst>
                </p14:cNvPr>
                <p14:cNvContentPartPr/>
                <p14:nvPr/>
              </p14:nvContentPartPr>
              <p14:xfrm>
                <a:off x="7698652" y="1937571"/>
                <a:ext cx="65880" cy="2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1DBB231-170F-EE14-7B88-858D07A820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89652" y="1928571"/>
                  <a:ext cx="8352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C9EFC5F-8165-F3B3-2DBC-EC495A036E36}"/>
                  </a:ext>
                </a:extLst>
              </p14:cNvPr>
              <p14:cNvContentPartPr/>
              <p14:nvPr/>
            </p14:nvContentPartPr>
            <p14:xfrm>
              <a:off x="5730233" y="2316873"/>
              <a:ext cx="69840" cy="1225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C9EFC5F-8165-F3B3-2DBC-EC495A036E3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21279" y="2307876"/>
                <a:ext cx="87390" cy="1243435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2ACEA49D-FD10-BD11-523E-62E0EBB20123}"/>
              </a:ext>
            </a:extLst>
          </p:cNvPr>
          <p:cNvGrpSpPr/>
          <p:nvPr/>
        </p:nvGrpSpPr>
        <p:grpSpPr>
          <a:xfrm>
            <a:off x="6123003" y="2776237"/>
            <a:ext cx="909720" cy="325440"/>
            <a:chOff x="6123003" y="2776237"/>
            <a:chExt cx="90972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B6EAFE-1190-E7FF-7277-4DBE29A36F18}"/>
                    </a:ext>
                  </a:extLst>
                </p14:cNvPr>
                <p14:cNvContentPartPr/>
                <p14:nvPr/>
              </p14:nvContentPartPr>
              <p14:xfrm>
                <a:off x="6123003" y="2787397"/>
                <a:ext cx="159120" cy="288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B6EAFE-1190-E7FF-7277-4DBE29A36F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14003" y="2778397"/>
                  <a:ext cx="1767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C92DECF-D885-8342-12FD-31AC90668D5F}"/>
                    </a:ext>
                  </a:extLst>
                </p14:cNvPr>
                <p14:cNvContentPartPr/>
                <p14:nvPr/>
              </p14:nvContentPartPr>
              <p14:xfrm>
                <a:off x="6385083" y="2959477"/>
                <a:ext cx="165600" cy="111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C92DECF-D885-8342-12FD-31AC90668D5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76083" y="2950477"/>
                  <a:ext cx="183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CF60245-49DA-F824-1C46-FE84FB799D5D}"/>
                    </a:ext>
                  </a:extLst>
                </p14:cNvPr>
                <p14:cNvContentPartPr/>
                <p14:nvPr/>
              </p14:nvContentPartPr>
              <p14:xfrm>
                <a:off x="6637443" y="2791717"/>
                <a:ext cx="162000" cy="253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CF60245-49DA-F824-1C46-FE84FB799D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28443" y="2782717"/>
                  <a:ext cx="1796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617562E-32A3-6682-9900-90A029F9E357}"/>
                    </a:ext>
                  </a:extLst>
                </p14:cNvPr>
                <p14:cNvContentPartPr/>
                <p14:nvPr/>
              </p14:nvContentPartPr>
              <p14:xfrm>
                <a:off x="6851283" y="2821957"/>
                <a:ext cx="43200" cy="218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617562E-32A3-6682-9900-90A029F9E35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42283" y="2812972"/>
                  <a:ext cx="60840" cy="236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AF0171-F529-896A-F01E-4851AD2A887F}"/>
                    </a:ext>
                  </a:extLst>
                </p14:cNvPr>
                <p14:cNvContentPartPr/>
                <p14:nvPr/>
              </p14:nvContentPartPr>
              <p14:xfrm>
                <a:off x="6948123" y="2776237"/>
                <a:ext cx="84600" cy="325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EAF0171-F529-896A-F01E-4851AD2A88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39123" y="2767237"/>
                  <a:ext cx="1022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1E3E8F4-815A-7414-7DB2-7E27210A8BB2}"/>
                    </a:ext>
                  </a:extLst>
                </p14:cNvPr>
                <p14:cNvContentPartPr/>
                <p14:nvPr/>
              </p14:nvContentPartPr>
              <p14:xfrm>
                <a:off x="6892683" y="2931037"/>
                <a:ext cx="114840" cy="33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1E3E8F4-815A-7414-7DB2-7E27210A8B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83655" y="2922037"/>
                  <a:ext cx="132535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E1A0DFB-6270-4BE4-C108-656E80548842}"/>
              </a:ext>
            </a:extLst>
          </p:cNvPr>
          <p:cNvGrpSpPr/>
          <p:nvPr/>
        </p:nvGrpSpPr>
        <p:grpSpPr>
          <a:xfrm>
            <a:off x="783955" y="3457441"/>
            <a:ext cx="5036400" cy="1035360"/>
            <a:chOff x="783955" y="3457441"/>
            <a:chExt cx="5036400" cy="10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C600851-E5DE-5A81-19A2-A06A6947E98F}"/>
                    </a:ext>
                  </a:extLst>
                </p14:cNvPr>
                <p14:cNvContentPartPr/>
                <p14:nvPr/>
              </p14:nvContentPartPr>
              <p14:xfrm>
                <a:off x="973315" y="3457441"/>
                <a:ext cx="4847040" cy="1002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C600851-E5DE-5A81-19A2-A06A6947E98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4314" y="3448438"/>
                  <a:ext cx="4864681" cy="1020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1D55BE1-41B1-E607-56C3-88187623CA3E}"/>
                    </a:ext>
                  </a:extLst>
                </p14:cNvPr>
                <p14:cNvContentPartPr/>
                <p14:nvPr/>
              </p14:nvContentPartPr>
              <p14:xfrm>
                <a:off x="783955" y="4279321"/>
                <a:ext cx="504720" cy="213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1D55BE1-41B1-E607-56C3-88187623CA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4955" y="4270336"/>
                  <a:ext cx="522360" cy="2310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D0798F2-BE64-93D3-F009-FB7F0859FD4C}"/>
              </a:ext>
            </a:extLst>
          </p:cNvPr>
          <p:cNvGrpSpPr/>
          <p:nvPr/>
        </p:nvGrpSpPr>
        <p:grpSpPr>
          <a:xfrm>
            <a:off x="5749795" y="3412801"/>
            <a:ext cx="5231880" cy="1144800"/>
            <a:chOff x="5749795" y="3412801"/>
            <a:chExt cx="5231880" cy="11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DB3FE43-AC0D-5F5C-FF0E-47E3CD08B064}"/>
                    </a:ext>
                  </a:extLst>
                </p14:cNvPr>
                <p14:cNvContentPartPr/>
                <p14:nvPr/>
              </p14:nvContentPartPr>
              <p14:xfrm>
                <a:off x="7376275" y="3562201"/>
                <a:ext cx="86760" cy="855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DB3FE43-AC0D-5F5C-FF0E-47E3CD08B0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67275" y="3553197"/>
                  <a:ext cx="104400" cy="873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854DBBF-D2CF-4706-241C-0C39CAC767B4}"/>
                    </a:ext>
                  </a:extLst>
                </p14:cNvPr>
                <p14:cNvContentPartPr/>
                <p14:nvPr/>
              </p14:nvContentPartPr>
              <p14:xfrm>
                <a:off x="7299595" y="4273201"/>
                <a:ext cx="445320" cy="284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854DBBF-D2CF-4706-241C-0C39CAC767B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90588" y="4264201"/>
                  <a:ext cx="462974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78BEC61-C1E3-A6F0-059C-1DB7EEF82D48}"/>
                    </a:ext>
                  </a:extLst>
                </p14:cNvPr>
                <p14:cNvContentPartPr/>
                <p14:nvPr/>
              </p14:nvContentPartPr>
              <p14:xfrm>
                <a:off x="5749795" y="3412801"/>
                <a:ext cx="4974120" cy="918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78BEC61-C1E3-A6F0-059C-1DB7EEF82D4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40795" y="3403797"/>
                  <a:ext cx="4991760" cy="935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5E20F03-4AF1-5A61-584E-B40114771A97}"/>
                    </a:ext>
                  </a:extLst>
                </p14:cNvPr>
                <p14:cNvContentPartPr/>
                <p14:nvPr/>
              </p14:nvContentPartPr>
              <p14:xfrm>
                <a:off x="10575235" y="4118761"/>
                <a:ext cx="406440" cy="258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5E20F03-4AF1-5A61-584E-B40114771A9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66243" y="4109773"/>
                  <a:ext cx="424064" cy="27645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BA37776-DA44-3881-F4B7-533E0860957D}"/>
              </a:ext>
            </a:extLst>
          </p:cNvPr>
          <p:cNvGrpSpPr/>
          <p:nvPr/>
        </p:nvGrpSpPr>
        <p:grpSpPr>
          <a:xfrm>
            <a:off x="3936003" y="3475464"/>
            <a:ext cx="391680" cy="942840"/>
            <a:chOff x="3936003" y="3475464"/>
            <a:chExt cx="391680" cy="94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FB2AC7E-FFC9-2457-EC70-A435BF13540F}"/>
                    </a:ext>
                  </a:extLst>
                </p14:cNvPr>
                <p14:cNvContentPartPr/>
                <p14:nvPr/>
              </p14:nvContentPartPr>
              <p14:xfrm>
                <a:off x="4063083" y="3475464"/>
                <a:ext cx="30960" cy="855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FB2AC7E-FFC9-2457-EC70-A435BF1354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54083" y="3466464"/>
                  <a:ext cx="48600" cy="87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4BB5208-C849-2687-FF97-F547A3A4AF3F}"/>
                    </a:ext>
                  </a:extLst>
                </p14:cNvPr>
                <p14:cNvContentPartPr/>
                <p14:nvPr/>
              </p14:nvContentPartPr>
              <p14:xfrm>
                <a:off x="3936003" y="4159824"/>
                <a:ext cx="391680" cy="258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4BB5208-C849-2687-FF97-F547A3A4AF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27003" y="4150824"/>
                  <a:ext cx="40932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4F797E0-9580-D983-06FA-4AA13682EF0D}"/>
              </a:ext>
            </a:extLst>
          </p:cNvPr>
          <p:cNvGrpSpPr/>
          <p:nvPr/>
        </p:nvGrpSpPr>
        <p:grpSpPr>
          <a:xfrm>
            <a:off x="409913" y="4699970"/>
            <a:ext cx="1135440" cy="714600"/>
            <a:chOff x="409913" y="4699970"/>
            <a:chExt cx="1135440" cy="71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8F0C68B-6579-857D-DD77-8107A1B38E05}"/>
                    </a:ext>
                  </a:extLst>
                </p14:cNvPr>
                <p14:cNvContentPartPr/>
                <p14:nvPr/>
              </p14:nvContentPartPr>
              <p14:xfrm>
                <a:off x="409913" y="5227730"/>
                <a:ext cx="654120" cy="171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8F0C68B-6579-857D-DD77-8107A1B38E0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0918" y="5218730"/>
                  <a:ext cx="67175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82A17A3-1DE0-A8AF-8469-53DC4CF7B857}"/>
                    </a:ext>
                  </a:extLst>
                </p14:cNvPr>
                <p14:cNvContentPartPr/>
                <p14:nvPr/>
              </p14:nvContentPartPr>
              <p14:xfrm>
                <a:off x="642113" y="4950890"/>
                <a:ext cx="39960" cy="331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82A17A3-1DE0-A8AF-8469-53DC4CF7B85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3193" y="4941890"/>
                  <a:ext cx="57443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8574A64-0D91-89A4-E07F-FD0D0109CD92}"/>
                    </a:ext>
                  </a:extLst>
                </p14:cNvPr>
                <p14:cNvContentPartPr/>
                <p14:nvPr/>
              </p14:nvContentPartPr>
              <p14:xfrm>
                <a:off x="753713" y="5008490"/>
                <a:ext cx="32760" cy="199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8574A64-0D91-89A4-E07F-FD0D0109CD9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4713" y="4999490"/>
                  <a:ext cx="50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CDF7366-442B-9E86-21AD-A4C8EA884C60}"/>
                    </a:ext>
                  </a:extLst>
                </p14:cNvPr>
                <p14:cNvContentPartPr/>
                <p14:nvPr/>
              </p14:nvContentPartPr>
              <p14:xfrm>
                <a:off x="630233" y="4699970"/>
                <a:ext cx="113760" cy="145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CDF7366-442B-9E86-21AD-A4C8EA884C6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1233" y="4690948"/>
                  <a:ext cx="131400" cy="163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014A6FF-8010-2C8A-1695-2356F5CA7E65}"/>
                    </a:ext>
                  </a:extLst>
                </p14:cNvPr>
                <p14:cNvContentPartPr/>
                <p14:nvPr/>
              </p14:nvContentPartPr>
              <p14:xfrm>
                <a:off x="1121273" y="5216210"/>
                <a:ext cx="30960" cy="21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014A6FF-8010-2C8A-1695-2356F5CA7E6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2273" y="5207210"/>
                  <a:ext cx="48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20F50D6-D9BC-22F1-F1D3-4B9B1C9023BE}"/>
                    </a:ext>
                  </a:extLst>
                </p14:cNvPr>
                <p14:cNvContentPartPr/>
                <p14:nvPr/>
              </p14:nvContentPartPr>
              <p14:xfrm>
                <a:off x="1160873" y="5376770"/>
                <a:ext cx="50400" cy="37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20F50D6-D9BC-22F1-F1D3-4B9B1C9023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51937" y="5367770"/>
                  <a:ext cx="67915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C04DE83-80DF-032C-DE26-BB904022763B}"/>
                    </a:ext>
                  </a:extLst>
                </p14:cNvPr>
                <p14:cNvContentPartPr/>
                <p14:nvPr/>
              </p14:nvContentPartPr>
              <p14:xfrm>
                <a:off x="1305953" y="5047370"/>
                <a:ext cx="113400" cy="55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C04DE83-80DF-032C-DE26-BB904022763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96953" y="5038370"/>
                  <a:ext cx="131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3E1B99D-F79D-CD03-BBD3-9FBFA8BEC5F0}"/>
                    </a:ext>
                  </a:extLst>
                </p14:cNvPr>
                <p14:cNvContentPartPr/>
                <p14:nvPr/>
              </p14:nvContentPartPr>
              <p14:xfrm>
                <a:off x="1254113" y="4918130"/>
                <a:ext cx="291240" cy="256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3E1B99D-F79D-CD03-BBD3-9FBFA8BEC5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45124" y="4909130"/>
                  <a:ext cx="308858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4F17D70-78ED-9858-737F-6AD271DBBEF8}"/>
              </a:ext>
            </a:extLst>
          </p:cNvPr>
          <p:cNvGrpSpPr/>
          <p:nvPr/>
        </p:nvGrpSpPr>
        <p:grpSpPr>
          <a:xfrm>
            <a:off x="3216091" y="4576228"/>
            <a:ext cx="1042920" cy="801720"/>
            <a:chOff x="3216091" y="4576228"/>
            <a:chExt cx="1042920" cy="80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1E0601D-35D1-7867-FC87-23FE05CEBA01}"/>
                    </a:ext>
                  </a:extLst>
                </p14:cNvPr>
                <p14:cNvContentPartPr/>
                <p14:nvPr/>
              </p14:nvContentPartPr>
              <p14:xfrm>
                <a:off x="3406171" y="4986268"/>
                <a:ext cx="540000" cy="194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1E0601D-35D1-7867-FC87-23FE05CEBA0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97171" y="4977268"/>
                  <a:ext cx="557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062DD29-7D60-908F-5620-F13706DB9C9F}"/>
                    </a:ext>
                  </a:extLst>
                </p14:cNvPr>
                <p14:cNvContentPartPr/>
                <p14:nvPr/>
              </p14:nvContentPartPr>
              <p14:xfrm>
                <a:off x="3216091" y="5229628"/>
                <a:ext cx="54360" cy="148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062DD29-7D60-908F-5620-F13706DB9C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07091" y="5220650"/>
                  <a:ext cx="72000" cy="165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673F865-925D-81F0-D4BF-745CB0A8E6AD}"/>
                    </a:ext>
                  </a:extLst>
                </p14:cNvPr>
                <p14:cNvContentPartPr/>
                <p14:nvPr/>
              </p14:nvContentPartPr>
              <p14:xfrm>
                <a:off x="3292051" y="5202988"/>
                <a:ext cx="51120" cy="126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673F865-925D-81F0-D4BF-745CB0A8E6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83051" y="5194014"/>
                  <a:ext cx="68760" cy="143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FB83275-E6B6-8931-1BAC-667BEB9F6E4D}"/>
                    </a:ext>
                  </a:extLst>
                </p14:cNvPr>
                <p14:cNvContentPartPr/>
                <p14:nvPr/>
              </p14:nvContentPartPr>
              <p14:xfrm>
                <a:off x="3242731" y="5268868"/>
                <a:ext cx="95760" cy="33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FB83275-E6B6-8931-1BAC-667BEB9F6E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33731" y="5259868"/>
                  <a:ext cx="113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43FDD35-7C88-08A6-4E7E-B5B367C244F9}"/>
                    </a:ext>
                  </a:extLst>
                </p14:cNvPr>
                <p14:cNvContentPartPr/>
                <p14:nvPr/>
              </p14:nvContentPartPr>
              <p14:xfrm>
                <a:off x="3645571" y="4796908"/>
                <a:ext cx="58320" cy="166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43FDD35-7C88-08A6-4E7E-B5B367C244F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36571" y="4787908"/>
                  <a:ext cx="75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B739CDB-F392-C857-6DCB-808D525673F7}"/>
                    </a:ext>
                  </a:extLst>
                </p14:cNvPr>
                <p14:cNvContentPartPr/>
                <p14:nvPr/>
              </p14:nvContentPartPr>
              <p14:xfrm>
                <a:off x="3719371" y="4828588"/>
                <a:ext cx="29520" cy="126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B739CDB-F392-C857-6DCB-808D525673F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10371" y="4819562"/>
                  <a:ext cx="47160" cy="144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5BE0552-89A4-6E8E-AF08-87E0210557A8}"/>
                    </a:ext>
                  </a:extLst>
                </p14:cNvPr>
                <p14:cNvContentPartPr/>
                <p14:nvPr/>
              </p14:nvContentPartPr>
              <p14:xfrm>
                <a:off x="3627931" y="4576228"/>
                <a:ext cx="97560" cy="130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5BE0552-89A4-6E8E-AF08-87E0210557A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18931" y="4567228"/>
                  <a:ext cx="115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9919031-6712-8C60-9A4B-2CFE6A1D1FC6}"/>
                    </a:ext>
                  </a:extLst>
                </p14:cNvPr>
                <p14:cNvContentPartPr/>
                <p14:nvPr/>
              </p14:nvContentPartPr>
              <p14:xfrm>
                <a:off x="3949411" y="4938028"/>
                <a:ext cx="35640" cy="22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9919031-6712-8C60-9A4B-2CFE6A1D1FC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40411" y="4929028"/>
                  <a:ext cx="53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E5D66BD-D5C2-7DD3-9946-15874B212A1F}"/>
                    </a:ext>
                  </a:extLst>
                </p14:cNvPr>
                <p14:cNvContentPartPr/>
                <p14:nvPr/>
              </p14:nvContentPartPr>
              <p14:xfrm>
                <a:off x="4031491" y="5100028"/>
                <a:ext cx="26280" cy="31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E5D66BD-D5C2-7DD3-9946-15874B212A1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22491" y="5091028"/>
                  <a:ext cx="43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ECA336C-8EE9-5B82-4DF6-D0CDFFD33413}"/>
                    </a:ext>
                  </a:extLst>
                </p14:cNvPr>
                <p14:cNvContentPartPr/>
                <p14:nvPr/>
              </p14:nvContentPartPr>
              <p14:xfrm>
                <a:off x="4092691" y="4901308"/>
                <a:ext cx="74160" cy="29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ECA336C-8EE9-5B82-4DF6-D0CDFFD334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83647" y="4892308"/>
                  <a:ext cx="91886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B01933D-5CFF-14B3-93F4-9AA0867CAB26}"/>
                    </a:ext>
                  </a:extLst>
                </p14:cNvPr>
                <p14:cNvContentPartPr/>
                <p14:nvPr/>
              </p14:nvContentPartPr>
              <p14:xfrm>
                <a:off x="4083331" y="4786828"/>
                <a:ext cx="175680" cy="192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B01933D-5CFF-14B3-93F4-9AA0867CAB2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74313" y="4777828"/>
                  <a:ext cx="193356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96C8144-A259-5BB3-132A-9DC3E737AA2F}"/>
              </a:ext>
            </a:extLst>
          </p:cNvPr>
          <p:cNvGrpSpPr/>
          <p:nvPr/>
        </p:nvGrpSpPr>
        <p:grpSpPr>
          <a:xfrm>
            <a:off x="4563571" y="4788628"/>
            <a:ext cx="980640" cy="250920"/>
            <a:chOff x="4563571" y="4788628"/>
            <a:chExt cx="98064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1F9259E-DF96-FD1F-32F1-84A7BD107789}"/>
                    </a:ext>
                  </a:extLst>
                </p14:cNvPr>
                <p14:cNvContentPartPr/>
                <p14:nvPr/>
              </p14:nvContentPartPr>
              <p14:xfrm>
                <a:off x="4563571" y="4788628"/>
                <a:ext cx="753840" cy="250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1F9259E-DF96-FD1F-32F1-84A7BD10778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54571" y="4779628"/>
                  <a:ext cx="771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08F7385-EA08-5EA2-AC7C-D1E8559B3296}"/>
                    </a:ext>
                  </a:extLst>
                </p14:cNvPr>
                <p14:cNvContentPartPr/>
                <p14:nvPr/>
              </p14:nvContentPartPr>
              <p14:xfrm>
                <a:off x="5410651" y="4807708"/>
                <a:ext cx="55800" cy="159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08F7385-EA08-5EA2-AC7C-D1E8559B329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01651" y="4798688"/>
                  <a:ext cx="73440" cy="1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DADC359-DDD4-B50F-88AA-A9E1BF11F793}"/>
                    </a:ext>
                  </a:extLst>
                </p14:cNvPr>
                <p14:cNvContentPartPr/>
                <p14:nvPr/>
              </p14:nvContentPartPr>
              <p14:xfrm>
                <a:off x="5460691" y="4790428"/>
                <a:ext cx="83520" cy="176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DADC359-DDD4-B50F-88AA-A9E1BF11F79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51691" y="4781428"/>
                  <a:ext cx="101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A565E4F-3C04-ABC1-72F7-215DE64C4D45}"/>
                    </a:ext>
                  </a:extLst>
                </p14:cNvPr>
                <p14:cNvContentPartPr/>
                <p14:nvPr/>
              </p14:nvContentPartPr>
              <p14:xfrm>
                <a:off x="5443051" y="4911028"/>
                <a:ext cx="74520" cy="15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A565E4F-3C04-ABC1-72F7-215DE64C4D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434094" y="4902028"/>
                  <a:ext cx="92075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B91F486-AD21-DC91-8B84-5EA2146B7DB5}"/>
              </a:ext>
            </a:extLst>
          </p:cNvPr>
          <p:cNvGrpSpPr/>
          <p:nvPr/>
        </p:nvGrpSpPr>
        <p:grpSpPr>
          <a:xfrm>
            <a:off x="4916371" y="4328188"/>
            <a:ext cx="218520" cy="521280"/>
            <a:chOff x="4916371" y="4328188"/>
            <a:chExt cx="21852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5513595-8A23-5EED-8AF3-E8641966A7B8}"/>
                    </a:ext>
                  </a:extLst>
                </p14:cNvPr>
                <p14:cNvContentPartPr/>
                <p14:nvPr/>
              </p14:nvContentPartPr>
              <p14:xfrm>
                <a:off x="4935811" y="4594588"/>
                <a:ext cx="84600" cy="254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5513595-8A23-5EED-8AF3-E8641966A7B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26811" y="4585575"/>
                  <a:ext cx="102240" cy="272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7DC1CC9-BF30-3742-5F9D-CDDED48D836C}"/>
                    </a:ext>
                  </a:extLst>
                </p14:cNvPr>
                <p14:cNvContentPartPr/>
                <p14:nvPr/>
              </p14:nvContentPartPr>
              <p14:xfrm>
                <a:off x="5005651" y="4554268"/>
                <a:ext cx="129240" cy="232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7DC1CC9-BF30-3742-5F9D-CDDED48D83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96651" y="4545268"/>
                  <a:ext cx="146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2351E10-AF8E-0C2B-36F1-6F1C06D8C8C7}"/>
                    </a:ext>
                  </a:extLst>
                </p14:cNvPr>
                <p14:cNvContentPartPr/>
                <p14:nvPr/>
              </p14:nvContentPartPr>
              <p14:xfrm>
                <a:off x="4916371" y="4328188"/>
                <a:ext cx="111960" cy="150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2351E10-AF8E-0C2B-36F1-6F1C06D8C8C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07371" y="4319188"/>
                  <a:ext cx="12960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A73BAA7-6077-A1D2-79C9-ABAFDC26EA85}"/>
              </a:ext>
            </a:extLst>
          </p:cNvPr>
          <p:cNvGrpSpPr/>
          <p:nvPr/>
        </p:nvGrpSpPr>
        <p:grpSpPr>
          <a:xfrm>
            <a:off x="6620251" y="4422868"/>
            <a:ext cx="902160" cy="755640"/>
            <a:chOff x="6620251" y="4422868"/>
            <a:chExt cx="902160" cy="75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4156835-8956-3008-ABE9-03A15F3C9AFD}"/>
                    </a:ext>
                  </a:extLst>
                </p14:cNvPr>
                <p14:cNvContentPartPr/>
                <p14:nvPr/>
              </p14:nvContentPartPr>
              <p14:xfrm>
                <a:off x="6620251" y="4882588"/>
                <a:ext cx="44280" cy="212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4156835-8956-3008-ABE9-03A15F3C9AF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11251" y="4873573"/>
                  <a:ext cx="61920" cy="230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2DAF33D-BF92-AC55-E4C9-C244A8C17307}"/>
                    </a:ext>
                  </a:extLst>
                </p14:cNvPr>
                <p14:cNvContentPartPr/>
                <p14:nvPr/>
              </p14:nvContentPartPr>
              <p14:xfrm>
                <a:off x="6683611" y="4865308"/>
                <a:ext cx="51480" cy="201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2DAF33D-BF92-AC55-E4C9-C244A8C1730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74611" y="4856308"/>
                  <a:ext cx="69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7F1E992-A6E0-B895-C92E-BD6E922C2E51}"/>
                    </a:ext>
                  </a:extLst>
                </p14:cNvPr>
                <p14:cNvContentPartPr/>
                <p14:nvPr/>
              </p14:nvContentPartPr>
              <p14:xfrm>
                <a:off x="6657691" y="4974028"/>
                <a:ext cx="54720" cy="30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7F1E992-A6E0-B895-C92E-BD6E922C2E5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48691" y="4965028"/>
                  <a:ext cx="72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3A59EF4-074C-DE8D-962F-41A495F39D5E}"/>
                    </a:ext>
                  </a:extLst>
                </p14:cNvPr>
                <p14:cNvContentPartPr/>
                <p14:nvPr/>
              </p14:nvContentPartPr>
              <p14:xfrm>
                <a:off x="6804571" y="4801588"/>
                <a:ext cx="471960" cy="171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3A59EF4-074C-DE8D-962F-41A495F39D5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95571" y="4792588"/>
                  <a:ext cx="489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BFC8489-5260-0CE5-530F-3FFE43BA051A}"/>
                    </a:ext>
                  </a:extLst>
                </p14:cNvPr>
                <p14:cNvContentPartPr/>
                <p14:nvPr/>
              </p14:nvContentPartPr>
              <p14:xfrm>
                <a:off x="6929131" y="4651108"/>
                <a:ext cx="53640" cy="172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BFC8489-5260-0CE5-530F-3FFE43BA051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20131" y="4642108"/>
                  <a:ext cx="71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9393B0C-E562-1FF8-C2A6-A1CA933818F2}"/>
                    </a:ext>
                  </a:extLst>
                </p14:cNvPr>
                <p14:cNvContentPartPr/>
                <p14:nvPr/>
              </p14:nvContentPartPr>
              <p14:xfrm>
                <a:off x="6995011" y="4679548"/>
                <a:ext cx="57600" cy="145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9393B0C-E562-1FF8-C2A6-A1CA933818F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86011" y="4670570"/>
                  <a:ext cx="75240" cy="1626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3DE30EC-C125-5A06-78EB-EF7CE38EA96B}"/>
                    </a:ext>
                  </a:extLst>
                </p14:cNvPr>
                <p14:cNvContentPartPr/>
                <p14:nvPr/>
              </p14:nvContentPartPr>
              <p14:xfrm>
                <a:off x="6914731" y="4422868"/>
                <a:ext cx="104040" cy="145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3DE30EC-C125-5A06-78EB-EF7CE38EA9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05762" y="4413868"/>
                  <a:ext cx="121619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B5EC2A8-7345-F26C-0158-1499E61E9266}"/>
                    </a:ext>
                  </a:extLst>
                </p14:cNvPr>
                <p14:cNvContentPartPr/>
                <p14:nvPr/>
              </p14:nvContentPartPr>
              <p14:xfrm>
                <a:off x="7292731" y="4728148"/>
                <a:ext cx="229680" cy="162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B5EC2A8-7345-F26C-0158-1499E61E926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83731" y="4719148"/>
                  <a:ext cx="247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BFFC1C4-0172-3537-960C-E35432A62E14}"/>
                    </a:ext>
                  </a:extLst>
                </p14:cNvPr>
                <p14:cNvContentPartPr/>
                <p14:nvPr/>
              </p14:nvContentPartPr>
              <p14:xfrm>
                <a:off x="7292371" y="4971148"/>
                <a:ext cx="29520" cy="37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BFFC1C4-0172-3537-960C-E35432A62E1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83371" y="4962148"/>
                  <a:ext cx="47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9CA4AFA-4AA0-DA76-EC32-7259D6B3FD82}"/>
                    </a:ext>
                  </a:extLst>
                </p14:cNvPr>
                <p14:cNvContentPartPr/>
                <p14:nvPr/>
              </p14:nvContentPartPr>
              <p14:xfrm>
                <a:off x="7382731" y="4954228"/>
                <a:ext cx="29160" cy="41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9CA4AFA-4AA0-DA76-EC32-7259D6B3FD8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73731" y="4945228"/>
                  <a:ext cx="46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B52881A-F1D3-FA9F-3E87-CB4BFAE83118}"/>
                    </a:ext>
                  </a:extLst>
                </p14:cNvPr>
                <p14:cNvContentPartPr/>
                <p14:nvPr/>
              </p14:nvContentPartPr>
              <p14:xfrm>
                <a:off x="7334131" y="5109748"/>
                <a:ext cx="68040" cy="6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B52881A-F1D3-FA9F-3E87-CB4BFAE8311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25131" y="5100748"/>
                  <a:ext cx="85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BC682F0-E71F-D71C-D6EC-600B1EE076B2}"/>
                    </a:ext>
                  </a:extLst>
                </p14:cNvPr>
                <p14:cNvContentPartPr/>
                <p14:nvPr/>
              </p14:nvContentPartPr>
              <p14:xfrm>
                <a:off x="7299211" y="5027308"/>
                <a:ext cx="178200" cy="151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BC682F0-E71F-D71C-D6EC-600B1EE076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90193" y="5018287"/>
                  <a:ext cx="195876" cy="1688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71878615-A98E-D3FF-FFFC-1DD914F46446}"/>
              </a:ext>
            </a:extLst>
          </p:cNvPr>
          <p:cNvGrpSpPr/>
          <p:nvPr/>
        </p:nvGrpSpPr>
        <p:grpSpPr>
          <a:xfrm>
            <a:off x="7987547" y="4170080"/>
            <a:ext cx="573120" cy="693000"/>
            <a:chOff x="7987547" y="4170080"/>
            <a:chExt cx="573120" cy="69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DCF92DB-21EE-B82C-9F33-B2FBADD5F572}"/>
                    </a:ext>
                  </a:extLst>
                </p14:cNvPr>
                <p14:cNvContentPartPr/>
                <p14:nvPr/>
              </p14:nvContentPartPr>
              <p14:xfrm>
                <a:off x="7987547" y="4664720"/>
                <a:ext cx="41400" cy="198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DCF92DB-21EE-B82C-9F33-B2FBADD5F57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78547" y="4655736"/>
                  <a:ext cx="59040" cy="215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21CE4FF-5D88-1F6E-7095-3F24B93B302A}"/>
                    </a:ext>
                  </a:extLst>
                </p14:cNvPr>
                <p14:cNvContentPartPr/>
                <p14:nvPr/>
              </p14:nvContentPartPr>
              <p14:xfrm>
                <a:off x="8055227" y="4646720"/>
                <a:ext cx="63000" cy="195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21CE4FF-5D88-1F6E-7095-3F24B93B302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46227" y="4637703"/>
                  <a:ext cx="80640" cy="213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A1B2D43-281E-4F13-AB18-38DFA01E5D81}"/>
                    </a:ext>
                  </a:extLst>
                </p14:cNvPr>
                <p14:cNvContentPartPr/>
                <p14:nvPr/>
              </p14:nvContentPartPr>
              <p14:xfrm>
                <a:off x="8015987" y="4737080"/>
                <a:ext cx="80640" cy="37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A1B2D43-281E-4F13-AB18-38DFA01E5D8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06987" y="4728080"/>
                  <a:ext cx="98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6F520F9-A854-2F37-FEF3-2DDD7BDB6F9E}"/>
                    </a:ext>
                  </a:extLst>
                </p14:cNvPr>
                <p14:cNvContentPartPr/>
                <p14:nvPr/>
              </p14:nvContentPartPr>
              <p14:xfrm>
                <a:off x="8179067" y="4562120"/>
                <a:ext cx="381600" cy="171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6F520F9-A854-2F37-FEF3-2DDD7BDB6F9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70067" y="4553120"/>
                  <a:ext cx="399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6C037C5-D968-9D2A-8EAB-855D24F2DF7A}"/>
                    </a:ext>
                  </a:extLst>
                </p14:cNvPr>
                <p14:cNvContentPartPr/>
                <p14:nvPr/>
              </p14:nvContentPartPr>
              <p14:xfrm>
                <a:off x="8266907" y="4429640"/>
                <a:ext cx="72360" cy="162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6C037C5-D968-9D2A-8EAB-855D24F2DF7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57907" y="4420660"/>
                  <a:ext cx="90000" cy="1796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42DDE72-C703-C92B-AEE5-56131788D8F1}"/>
                    </a:ext>
                  </a:extLst>
                </p14:cNvPr>
                <p14:cNvContentPartPr/>
                <p14:nvPr/>
              </p14:nvContentPartPr>
              <p14:xfrm>
                <a:off x="8340707" y="4394000"/>
                <a:ext cx="75600" cy="147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42DDE72-C703-C92B-AEE5-56131788D8F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31750" y="4385000"/>
                  <a:ext cx="93156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DCD7E61-FA52-F2CD-E292-4F09A34CB8F0}"/>
                    </a:ext>
                  </a:extLst>
                </p14:cNvPr>
                <p14:cNvContentPartPr/>
                <p14:nvPr/>
              </p14:nvContentPartPr>
              <p14:xfrm>
                <a:off x="8249627" y="4170080"/>
                <a:ext cx="108000" cy="146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DCD7E61-FA52-F2CD-E292-4F09A34CB8F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240627" y="4161080"/>
                  <a:ext cx="1256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D4BDB426-C708-46B4-9DA8-D5F122B0AB6C}"/>
              </a:ext>
            </a:extLst>
          </p:cNvPr>
          <p:cNvGrpSpPr/>
          <p:nvPr/>
        </p:nvGrpSpPr>
        <p:grpSpPr>
          <a:xfrm>
            <a:off x="9987127" y="4379335"/>
            <a:ext cx="605160" cy="688680"/>
            <a:chOff x="9987127" y="4379335"/>
            <a:chExt cx="605160" cy="68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9485DB8-23E6-6D35-740B-813CA1E9147E}"/>
                    </a:ext>
                  </a:extLst>
                </p14:cNvPr>
                <p14:cNvContentPartPr/>
                <p14:nvPr/>
              </p14:nvContentPartPr>
              <p14:xfrm>
                <a:off x="9987127" y="4745455"/>
                <a:ext cx="17280" cy="145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9485DB8-23E6-6D35-740B-813CA1E9147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78127" y="4736455"/>
                  <a:ext cx="34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B392042-F410-F2DC-A816-0EDB67D0F241}"/>
                    </a:ext>
                  </a:extLst>
                </p14:cNvPr>
                <p14:cNvContentPartPr/>
                <p14:nvPr/>
              </p14:nvContentPartPr>
              <p14:xfrm>
                <a:off x="10047967" y="4708015"/>
                <a:ext cx="19440" cy="164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B392042-F410-F2DC-A816-0EDB67D0F24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38967" y="4699015"/>
                  <a:ext cx="37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A5D8728-9670-F9B2-48DA-34954D1621CA}"/>
                    </a:ext>
                  </a:extLst>
                </p14:cNvPr>
                <p14:cNvContentPartPr/>
                <p14:nvPr/>
              </p14:nvContentPartPr>
              <p14:xfrm>
                <a:off x="10008367" y="4800535"/>
                <a:ext cx="50040" cy="25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A5D8728-9670-F9B2-48DA-34954D1621C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99367" y="4791535"/>
                  <a:ext cx="67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143EF4B-AFE6-AD15-FA06-254EAE075E1B}"/>
                    </a:ext>
                  </a:extLst>
                </p14:cNvPr>
                <p14:cNvContentPartPr/>
                <p14:nvPr/>
              </p14:nvContentPartPr>
              <p14:xfrm>
                <a:off x="10125367" y="4677775"/>
                <a:ext cx="317160" cy="144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143EF4B-AFE6-AD15-FA06-254EAE075E1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116367" y="4668753"/>
                  <a:ext cx="334800" cy="1624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90B7034-D997-1DCC-E24E-268833849F66}"/>
                    </a:ext>
                  </a:extLst>
                </p14:cNvPr>
                <p14:cNvContentPartPr/>
                <p14:nvPr/>
              </p14:nvContentPartPr>
              <p14:xfrm>
                <a:off x="10234087" y="4586335"/>
                <a:ext cx="44280" cy="125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90B7034-D997-1DCC-E24E-268833849F6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225087" y="4577335"/>
                  <a:ext cx="61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9E609B0-FF29-88C6-B4B6-2BDDF075FE86}"/>
                    </a:ext>
                  </a:extLst>
                </p14:cNvPr>
                <p14:cNvContentPartPr/>
                <p14:nvPr/>
              </p14:nvContentPartPr>
              <p14:xfrm>
                <a:off x="10291327" y="4571215"/>
                <a:ext cx="45720" cy="125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9E609B0-FF29-88C6-B4B6-2BDDF075FE8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82327" y="4562215"/>
                  <a:ext cx="63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09BF050-A491-E864-8781-72271A727073}"/>
                    </a:ext>
                  </a:extLst>
                </p14:cNvPr>
                <p14:cNvContentPartPr/>
                <p14:nvPr/>
              </p14:nvContentPartPr>
              <p14:xfrm>
                <a:off x="10240567" y="4379335"/>
                <a:ext cx="65520" cy="123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09BF050-A491-E864-8781-72271A72707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231616" y="4370335"/>
                  <a:ext cx="83064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4C6C8F7-85DE-B761-79C2-4F1124071751}"/>
                    </a:ext>
                  </a:extLst>
                </p14:cNvPr>
                <p14:cNvContentPartPr/>
                <p14:nvPr/>
              </p14:nvContentPartPr>
              <p14:xfrm>
                <a:off x="10427407" y="4634935"/>
                <a:ext cx="164880" cy="118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4C6C8F7-85DE-B761-79C2-4F112407175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18387" y="4625935"/>
                  <a:ext cx="182559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70CA8B6-532F-93DB-A580-BEA8AD0DD2F4}"/>
                    </a:ext>
                  </a:extLst>
                </p14:cNvPr>
                <p14:cNvContentPartPr/>
                <p14:nvPr/>
              </p14:nvContentPartPr>
              <p14:xfrm>
                <a:off x="10425247" y="4858855"/>
                <a:ext cx="23040" cy="23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70CA8B6-532F-93DB-A580-BEA8AD0DD2F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416247" y="4849855"/>
                  <a:ext cx="40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D1C463C-0D82-87F6-82A2-035C9BB1D6C8}"/>
                    </a:ext>
                  </a:extLst>
                </p14:cNvPr>
                <p14:cNvContentPartPr/>
                <p14:nvPr/>
              </p14:nvContentPartPr>
              <p14:xfrm>
                <a:off x="10491847" y="4836175"/>
                <a:ext cx="30960" cy="34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D1C463C-0D82-87F6-82A2-035C9BB1D6C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82847" y="4827080"/>
                  <a:ext cx="48600" cy="52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2B1D081-1F42-3AEE-B4DC-8A57583EC038}"/>
                    </a:ext>
                  </a:extLst>
                </p14:cNvPr>
                <p14:cNvContentPartPr/>
                <p14:nvPr/>
              </p14:nvContentPartPr>
              <p14:xfrm>
                <a:off x="10441447" y="4998895"/>
                <a:ext cx="72720" cy="7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2B1D081-1F42-3AEE-B4DC-8A57583EC03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32447" y="4989895"/>
                  <a:ext cx="90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5B56C40-B6C0-3376-82B0-BADBD84E0A16}"/>
                    </a:ext>
                  </a:extLst>
                </p14:cNvPr>
                <p14:cNvContentPartPr/>
                <p14:nvPr/>
              </p14:nvContentPartPr>
              <p14:xfrm>
                <a:off x="10427407" y="4902055"/>
                <a:ext cx="154080" cy="165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5B56C40-B6C0-3376-82B0-BADBD84E0A1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18407" y="4893074"/>
                  <a:ext cx="171720" cy="1835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5BC344CF-6B15-78A6-E305-C1A2ACE6DAD0}"/>
              </a:ext>
            </a:extLst>
          </p:cNvPr>
          <p:cNvGrpSpPr/>
          <p:nvPr/>
        </p:nvGrpSpPr>
        <p:grpSpPr>
          <a:xfrm>
            <a:off x="11117887" y="4207615"/>
            <a:ext cx="728640" cy="403200"/>
            <a:chOff x="11117887" y="4207615"/>
            <a:chExt cx="72864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4DAC779-89DF-D8D4-A406-A140ABC7FC30}"/>
                    </a:ext>
                  </a:extLst>
                </p14:cNvPr>
                <p14:cNvContentPartPr/>
                <p14:nvPr/>
              </p14:nvContentPartPr>
              <p14:xfrm>
                <a:off x="11117887" y="4468615"/>
                <a:ext cx="46800" cy="1422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4DAC779-89DF-D8D4-A406-A140ABC7FC3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108887" y="4459615"/>
                  <a:ext cx="64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41852D0-151C-EF4D-6BE8-C9B287058798}"/>
                    </a:ext>
                  </a:extLst>
                </p14:cNvPr>
                <p14:cNvContentPartPr/>
                <p14:nvPr/>
              </p14:nvContentPartPr>
              <p14:xfrm>
                <a:off x="11187007" y="4434055"/>
                <a:ext cx="56880" cy="1422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41852D0-151C-EF4D-6BE8-C9B28705879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178007" y="4425055"/>
                  <a:ext cx="74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C7D914E-3177-0797-705B-5BECD463B6C3}"/>
                    </a:ext>
                  </a:extLst>
                </p14:cNvPr>
                <p14:cNvContentPartPr/>
                <p14:nvPr/>
              </p14:nvContentPartPr>
              <p14:xfrm>
                <a:off x="11153887" y="4507135"/>
                <a:ext cx="89640" cy="32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C7D914E-3177-0797-705B-5BECD463B6C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144887" y="4498135"/>
                  <a:ext cx="107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ECED741-5ED6-C069-EBAB-B213C69E413D}"/>
                    </a:ext>
                  </a:extLst>
                </p14:cNvPr>
                <p14:cNvContentPartPr/>
                <p14:nvPr/>
              </p14:nvContentPartPr>
              <p14:xfrm>
                <a:off x="11296807" y="4315615"/>
                <a:ext cx="549720" cy="174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ECED741-5ED6-C069-EBAB-B213C69E413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287807" y="4306615"/>
                  <a:ext cx="567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07CB6D0-AD43-FE3A-D68E-D5C98A6E5B46}"/>
                    </a:ext>
                  </a:extLst>
                </p14:cNvPr>
                <p14:cNvContentPartPr/>
                <p14:nvPr/>
              </p14:nvContentPartPr>
              <p14:xfrm>
                <a:off x="11390407" y="4207615"/>
                <a:ext cx="45720" cy="177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07CB6D0-AD43-FE3A-D68E-D5C98A6E5B4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381407" y="4198633"/>
                  <a:ext cx="63360" cy="194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252E547-53D6-2662-5DFE-9EE5A8042455}"/>
                    </a:ext>
                  </a:extLst>
                </p14:cNvPr>
                <p14:cNvContentPartPr/>
                <p14:nvPr/>
              </p14:nvContentPartPr>
              <p14:xfrm>
                <a:off x="11472847" y="4211215"/>
                <a:ext cx="36720" cy="1566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252E547-53D6-2662-5DFE-9EE5A804245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463934" y="4202194"/>
                  <a:ext cx="54189" cy="17428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FE6A2FBE-E854-DC33-341E-9C29F40058B7}"/>
                  </a:ext>
                </a:extLst>
              </p14:cNvPr>
              <p14:cNvContentPartPr/>
              <p14:nvPr/>
            </p14:nvContentPartPr>
            <p14:xfrm>
              <a:off x="11378887" y="3957415"/>
              <a:ext cx="123480" cy="12960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FE6A2FBE-E854-DC33-341E-9C29F40058B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1369887" y="3948415"/>
                <a:ext cx="14112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0CD9E664-5E1D-0D80-2828-81657AAA91A2}"/>
              </a:ext>
            </a:extLst>
          </p:cNvPr>
          <p:cNvGrpSpPr/>
          <p:nvPr/>
        </p:nvGrpSpPr>
        <p:grpSpPr>
          <a:xfrm>
            <a:off x="158392" y="5375703"/>
            <a:ext cx="172080" cy="205560"/>
            <a:chOff x="158392" y="5375703"/>
            <a:chExt cx="17208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CA636AE-962D-A924-0E5D-900368C8AA7C}"/>
                    </a:ext>
                  </a:extLst>
                </p14:cNvPr>
                <p14:cNvContentPartPr/>
                <p14:nvPr/>
              </p14:nvContentPartPr>
              <p14:xfrm>
                <a:off x="158392" y="5385783"/>
                <a:ext cx="81000" cy="195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CA636AE-962D-A924-0E5D-900368C8AA7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49392" y="5376800"/>
                  <a:ext cx="98640" cy="213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74AA4A9-0D32-8B3F-389A-DE6F8D65B8A8}"/>
                    </a:ext>
                  </a:extLst>
                </p14:cNvPr>
                <p14:cNvContentPartPr/>
                <p14:nvPr/>
              </p14:nvContentPartPr>
              <p14:xfrm>
                <a:off x="225352" y="5375703"/>
                <a:ext cx="105120" cy="167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74AA4A9-0D32-8B3F-389A-DE6F8D65B8A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6352" y="5366703"/>
                  <a:ext cx="122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E649E6B-5F04-E314-7C8C-5F2877D03650}"/>
                    </a:ext>
                  </a:extLst>
                </p14:cNvPr>
                <p14:cNvContentPartPr/>
                <p14:nvPr/>
              </p14:nvContentPartPr>
              <p14:xfrm>
                <a:off x="202312" y="5495583"/>
                <a:ext cx="60840" cy="43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E649E6B-5F04-E314-7C8C-5F2877D0365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3365" y="5486583"/>
                  <a:ext cx="78376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CB198836-9FB1-A97E-8EB3-62244A21D934}"/>
              </a:ext>
            </a:extLst>
          </p:cNvPr>
          <p:cNvGrpSpPr/>
          <p:nvPr/>
        </p:nvGrpSpPr>
        <p:grpSpPr>
          <a:xfrm>
            <a:off x="1880632" y="4732743"/>
            <a:ext cx="618480" cy="540360"/>
            <a:chOff x="1880632" y="4732743"/>
            <a:chExt cx="61848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9D49EAD-C799-FE1A-AE56-88E87CFE3AD3}"/>
                    </a:ext>
                  </a:extLst>
                </p14:cNvPr>
                <p14:cNvContentPartPr/>
                <p14:nvPr/>
              </p14:nvContentPartPr>
              <p14:xfrm>
                <a:off x="1880632" y="5095623"/>
                <a:ext cx="448560" cy="1774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9D49EAD-C799-FE1A-AE56-88E87CFE3AD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871632" y="5086623"/>
                  <a:ext cx="466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EC0B864-4FC1-59BA-A22C-69B271A25841}"/>
                    </a:ext>
                  </a:extLst>
                </p14:cNvPr>
                <p14:cNvContentPartPr/>
                <p14:nvPr/>
              </p14:nvContentPartPr>
              <p14:xfrm>
                <a:off x="1992592" y="4949103"/>
                <a:ext cx="105120" cy="1836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EC0B864-4FC1-59BA-A22C-69B271A2584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83592" y="4940103"/>
                  <a:ext cx="122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C458CD5-5078-D201-00D6-8E6E5D0F1587}"/>
                    </a:ext>
                  </a:extLst>
                </p14:cNvPr>
                <p14:cNvContentPartPr/>
                <p14:nvPr/>
              </p14:nvContentPartPr>
              <p14:xfrm>
                <a:off x="2059552" y="4932183"/>
                <a:ext cx="83160" cy="163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C458CD5-5078-D201-00D6-8E6E5D0F158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050552" y="4923183"/>
                  <a:ext cx="100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E378FE3-8C5F-CC02-E2E7-0DE056195137}"/>
                    </a:ext>
                  </a:extLst>
                </p14:cNvPr>
                <p14:cNvContentPartPr/>
                <p14:nvPr/>
              </p14:nvContentPartPr>
              <p14:xfrm>
                <a:off x="1931752" y="4732743"/>
                <a:ext cx="104760" cy="1162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E378FE3-8C5F-CC02-E2E7-0DE05619513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22752" y="4723743"/>
                  <a:ext cx="122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5B6749E-45DC-4E6C-818B-B98F9CB3435E}"/>
                    </a:ext>
                  </a:extLst>
                </p14:cNvPr>
                <p14:cNvContentPartPr/>
                <p14:nvPr/>
              </p14:nvContentPartPr>
              <p14:xfrm>
                <a:off x="2363392" y="5020743"/>
                <a:ext cx="65880" cy="1447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5B6749E-45DC-4E6C-818B-B98F9CB3435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54392" y="5011743"/>
                  <a:ext cx="83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84F82C7-A15D-A56E-192B-C7751A48566D}"/>
                    </a:ext>
                  </a:extLst>
                </p14:cNvPr>
                <p14:cNvContentPartPr/>
                <p14:nvPr/>
              </p14:nvContentPartPr>
              <p14:xfrm>
                <a:off x="2418832" y="4993383"/>
                <a:ext cx="80280" cy="1594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84F82C7-A15D-A56E-192B-C7751A48566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409832" y="4984383"/>
                  <a:ext cx="97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B8FD883-1DCC-F486-B649-193A4B461854}"/>
                    </a:ext>
                  </a:extLst>
                </p14:cNvPr>
                <p14:cNvContentPartPr/>
                <p14:nvPr/>
              </p14:nvContentPartPr>
              <p14:xfrm>
                <a:off x="2414872" y="5067183"/>
                <a:ext cx="56880" cy="35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B8FD883-1DCC-F486-B649-193A4B46185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405872" y="5058183"/>
                  <a:ext cx="745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C8DD6016-C234-0D08-0F28-5BE08FC087CF}"/>
              </a:ext>
            </a:extLst>
          </p:cNvPr>
          <p:cNvGrpSpPr/>
          <p:nvPr/>
        </p:nvGrpSpPr>
        <p:grpSpPr>
          <a:xfrm>
            <a:off x="1434298" y="5611837"/>
            <a:ext cx="250560" cy="328680"/>
            <a:chOff x="1434298" y="5611837"/>
            <a:chExt cx="25056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87BC4DF-9FD4-935D-C47B-7703921C4D39}"/>
                    </a:ext>
                  </a:extLst>
                </p14:cNvPr>
                <p14:cNvContentPartPr/>
                <p14:nvPr/>
              </p14:nvContentPartPr>
              <p14:xfrm>
                <a:off x="1491898" y="5611837"/>
                <a:ext cx="55800" cy="276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87BC4DF-9FD4-935D-C47B-7703921C4D3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82898" y="5602837"/>
                  <a:ext cx="734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208CFE0-3F70-0EB4-FB4D-6FA063447D92}"/>
                    </a:ext>
                  </a:extLst>
                </p14:cNvPr>
                <p14:cNvContentPartPr/>
                <p14:nvPr/>
              </p14:nvContentPartPr>
              <p14:xfrm>
                <a:off x="1434298" y="5819197"/>
                <a:ext cx="250560" cy="1213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208CFE0-3F70-0EB4-FB4D-6FA063447D9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425298" y="5810170"/>
                  <a:ext cx="268200" cy="1390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9ACF9AA2-6E1C-23E3-1475-0B74AE0F5201}"/>
              </a:ext>
            </a:extLst>
          </p:cNvPr>
          <p:cNvGrpSpPr/>
          <p:nvPr/>
        </p:nvGrpSpPr>
        <p:grpSpPr>
          <a:xfrm>
            <a:off x="4421218" y="5415637"/>
            <a:ext cx="253800" cy="450720"/>
            <a:chOff x="4421218" y="5415637"/>
            <a:chExt cx="25380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A990F12-25B7-5F0C-DAE3-F4CE91168860}"/>
                    </a:ext>
                  </a:extLst>
                </p14:cNvPr>
                <p14:cNvContentPartPr/>
                <p14:nvPr/>
              </p14:nvContentPartPr>
              <p14:xfrm>
                <a:off x="4463338" y="5415637"/>
                <a:ext cx="56520" cy="367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A990F12-25B7-5F0C-DAE3-F4CE9116886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54338" y="5406637"/>
                  <a:ext cx="741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006ADEF-4679-9E15-F140-9934FBB26AF5}"/>
                    </a:ext>
                  </a:extLst>
                </p14:cNvPr>
                <p14:cNvContentPartPr/>
                <p14:nvPr/>
              </p14:nvContentPartPr>
              <p14:xfrm>
                <a:off x="4421218" y="5660437"/>
                <a:ext cx="253800" cy="205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006ADEF-4679-9E15-F140-9934FBB26AF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12231" y="5651437"/>
                  <a:ext cx="271415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A11FD461-A479-56F2-CB42-655E07B03D21}"/>
              </a:ext>
            </a:extLst>
          </p:cNvPr>
          <p:cNvGrpSpPr/>
          <p:nvPr/>
        </p:nvGrpSpPr>
        <p:grpSpPr>
          <a:xfrm>
            <a:off x="7646098" y="5271997"/>
            <a:ext cx="252360" cy="416880"/>
            <a:chOff x="7646098" y="5271997"/>
            <a:chExt cx="25236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1126BC6-17CB-7875-713C-E08717E15978}"/>
                    </a:ext>
                  </a:extLst>
                </p14:cNvPr>
                <p14:cNvContentPartPr/>
                <p14:nvPr/>
              </p14:nvContentPartPr>
              <p14:xfrm>
                <a:off x="7702618" y="5271997"/>
                <a:ext cx="51480" cy="4028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1126BC6-17CB-7875-713C-E08717E1597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93618" y="5262997"/>
                  <a:ext cx="691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1928BF2-50D9-F086-7DA0-EB376A1FE3D7}"/>
                    </a:ext>
                  </a:extLst>
                </p14:cNvPr>
                <p14:cNvContentPartPr/>
                <p14:nvPr/>
              </p14:nvContentPartPr>
              <p14:xfrm>
                <a:off x="7646098" y="5525437"/>
                <a:ext cx="252360" cy="1634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1928BF2-50D9-F086-7DA0-EB376A1FE3D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37085" y="5516437"/>
                  <a:ext cx="270025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3952D69F-BDE0-14CC-8BC7-02D075E510B4}"/>
              </a:ext>
            </a:extLst>
          </p:cNvPr>
          <p:cNvGrpSpPr/>
          <p:nvPr/>
        </p:nvGrpSpPr>
        <p:grpSpPr>
          <a:xfrm>
            <a:off x="10712938" y="5140237"/>
            <a:ext cx="287640" cy="491400"/>
            <a:chOff x="10712938" y="5140237"/>
            <a:chExt cx="28764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C9983D4-DAE3-82C8-04B4-F080563C342E}"/>
                    </a:ext>
                  </a:extLst>
                </p14:cNvPr>
                <p14:cNvContentPartPr/>
                <p14:nvPr/>
              </p14:nvContentPartPr>
              <p14:xfrm>
                <a:off x="10792138" y="5140237"/>
                <a:ext cx="45000" cy="4341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C9983D4-DAE3-82C8-04B4-F080563C342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83138" y="5131230"/>
                  <a:ext cx="62640" cy="4518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F93E478-A6B9-F47B-8E29-7898C42E24C3}"/>
                    </a:ext>
                  </a:extLst>
                </p14:cNvPr>
                <p14:cNvContentPartPr/>
                <p14:nvPr/>
              </p14:nvContentPartPr>
              <p14:xfrm>
                <a:off x="10712938" y="5456317"/>
                <a:ext cx="287640" cy="1753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F93E478-A6B9-F47B-8E29-7898C42E24C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03938" y="5447317"/>
                  <a:ext cx="30528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A41B10-6A20-2FF2-A1D7-8C81F12F1075}"/>
                  </a:ext>
                </a:extLst>
              </p14:cNvPr>
              <p14:cNvContentPartPr/>
              <p14:nvPr/>
            </p14:nvContentPartPr>
            <p14:xfrm>
              <a:off x="536400" y="133560"/>
              <a:ext cx="10252800" cy="6397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A41B10-6A20-2FF2-A1D7-8C81F12F107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27040" y="124200"/>
                <a:ext cx="10271520" cy="64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219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23F5-4549-A9F2-7EC8-085772A59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Crossed Aldol: Strategy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3F611C-0F3E-BA73-C7E4-E6E7E1053D50}"/>
              </a:ext>
            </a:extLst>
          </p:cNvPr>
          <p:cNvGrpSpPr/>
          <p:nvPr/>
        </p:nvGrpSpPr>
        <p:grpSpPr>
          <a:xfrm>
            <a:off x="2197920" y="1662083"/>
            <a:ext cx="1186920" cy="337680"/>
            <a:chOff x="2197920" y="1662083"/>
            <a:chExt cx="118692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E3A1C0-BD77-029E-6ED2-1ED6FB7132CF}"/>
                    </a:ext>
                  </a:extLst>
                </p14:cNvPr>
                <p14:cNvContentPartPr/>
                <p14:nvPr/>
              </p14:nvContentPartPr>
              <p14:xfrm>
                <a:off x="2197920" y="1815443"/>
                <a:ext cx="84600" cy="184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E3A1C0-BD77-029E-6ED2-1ED6FB7132C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88920" y="1806443"/>
                  <a:ext cx="102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F3C4152-7FB4-3746-D847-AD1C7AF024F8}"/>
                    </a:ext>
                  </a:extLst>
                </p14:cNvPr>
                <p14:cNvContentPartPr/>
                <p14:nvPr/>
              </p14:nvContentPartPr>
              <p14:xfrm>
                <a:off x="2335440" y="1793843"/>
                <a:ext cx="123120" cy="137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F3C4152-7FB4-3746-D847-AD1C7AF024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26414" y="1784819"/>
                  <a:ext cx="140812" cy="155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654AF5A-BF05-6B9C-3001-4A135FB32B05}"/>
                    </a:ext>
                  </a:extLst>
                </p14:cNvPr>
                <p14:cNvContentPartPr/>
                <p14:nvPr/>
              </p14:nvContentPartPr>
              <p14:xfrm>
                <a:off x="2516520" y="1810403"/>
                <a:ext cx="107280" cy="108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654AF5A-BF05-6B9C-3001-4A135FB32B0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07520" y="1801403"/>
                  <a:ext cx="124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436523F-F0C4-A481-0918-513301D2B153}"/>
                    </a:ext>
                  </a:extLst>
                </p14:cNvPr>
                <p14:cNvContentPartPr/>
                <p14:nvPr/>
              </p14:nvContentPartPr>
              <p14:xfrm>
                <a:off x="2719920" y="1662083"/>
                <a:ext cx="129600" cy="237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436523F-F0C4-A481-0918-513301D2B1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10895" y="1653097"/>
                  <a:ext cx="147289" cy="255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5631DDC-829A-035C-A16A-FC3E46B4190F}"/>
                    </a:ext>
                  </a:extLst>
                </p14:cNvPr>
                <p14:cNvContentPartPr/>
                <p14:nvPr/>
              </p14:nvContentPartPr>
              <p14:xfrm>
                <a:off x="2726040" y="1787363"/>
                <a:ext cx="90720" cy="77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5631DDC-829A-035C-A16A-FC3E46B419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17040" y="1778404"/>
                  <a:ext cx="108360" cy="95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5F875A-0ECC-206B-8D23-4A087BB3AA8F}"/>
                    </a:ext>
                  </a:extLst>
                </p14:cNvPr>
                <p14:cNvContentPartPr/>
                <p14:nvPr/>
              </p14:nvContentPartPr>
              <p14:xfrm>
                <a:off x="2912160" y="1805723"/>
                <a:ext cx="185760" cy="97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5F875A-0ECC-206B-8D23-4A087BB3AA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03143" y="1796723"/>
                  <a:ext cx="203434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16003A2-4C8B-005E-323D-997C8FBEFFE6}"/>
                    </a:ext>
                  </a:extLst>
                </p14:cNvPr>
                <p14:cNvContentPartPr/>
                <p14:nvPr/>
              </p14:nvContentPartPr>
              <p14:xfrm>
                <a:off x="3155160" y="1787003"/>
                <a:ext cx="124200" cy="106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16003A2-4C8B-005E-323D-997C8FBEFF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46160" y="1778003"/>
                  <a:ext cx="14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86FCF4-D272-A675-1D6E-0A3682861965}"/>
                    </a:ext>
                  </a:extLst>
                </p14:cNvPr>
                <p14:cNvContentPartPr/>
                <p14:nvPr/>
              </p14:nvContentPartPr>
              <p14:xfrm>
                <a:off x="3303120" y="1682963"/>
                <a:ext cx="51480" cy="217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86FCF4-D272-A675-1D6E-0A36828619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94120" y="1673963"/>
                  <a:ext cx="69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530173-0436-195A-40E3-8E508EDB1066}"/>
                    </a:ext>
                  </a:extLst>
                </p14:cNvPr>
                <p14:cNvContentPartPr/>
                <p14:nvPr/>
              </p14:nvContentPartPr>
              <p14:xfrm>
                <a:off x="3272880" y="1797083"/>
                <a:ext cx="111960" cy="5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530173-0436-195A-40E3-8E508EDB106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63880" y="1788083"/>
                  <a:ext cx="12960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55AB1D6-A796-E791-9342-F8A2449DB3ED}"/>
                  </a:ext>
                </a:extLst>
              </p14:cNvPr>
              <p14:cNvContentPartPr/>
              <p14:nvPr/>
            </p14:nvContentPartPr>
            <p14:xfrm>
              <a:off x="3520920" y="1717883"/>
              <a:ext cx="37440" cy="56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55AB1D6-A796-E791-9342-F8A2449DB3E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11920" y="1708826"/>
                <a:ext cx="55080" cy="74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BA6C166-F3B1-35A3-62CB-F54885EF58FA}"/>
                  </a:ext>
                </a:extLst>
              </p14:cNvPr>
              <p14:cNvContentPartPr/>
              <p14:nvPr/>
            </p14:nvContentPartPr>
            <p14:xfrm>
              <a:off x="3549720" y="1860803"/>
              <a:ext cx="25200" cy="37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BA6C166-F3B1-35A3-62CB-F54885EF58F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0720" y="1851716"/>
                <a:ext cx="42840" cy="55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01A8451-D8E3-275B-800B-ADAA9FD46F09}"/>
                  </a:ext>
                </a:extLst>
              </p14:cNvPr>
              <p14:cNvContentPartPr/>
              <p14:nvPr/>
            </p14:nvContentPartPr>
            <p14:xfrm>
              <a:off x="4119960" y="1931003"/>
              <a:ext cx="1327680" cy="207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01A8451-D8E3-275B-800B-ADAA9FD46F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10960" y="1922003"/>
                <a:ext cx="13453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6F0A502-B1E3-BAFE-00A6-E86904E9297C}"/>
                  </a:ext>
                </a:extLst>
              </p14:cNvPr>
              <p14:cNvContentPartPr/>
              <p14:nvPr/>
            </p14:nvContentPartPr>
            <p14:xfrm>
              <a:off x="4930320" y="1688363"/>
              <a:ext cx="54000" cy="284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6F0A502-B1E3-BAFE-00A6-E86904E9297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21260" y="1679374"/>
                <a:ext cx="71758" cy="301658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D9EA019-F5A0-27AA-03D5-29DB9710A900}"/>
              </a:ext>
            </a:extLst>
          </p:cNvPr>
          <p:cNvGrpSpPr/>
          <p:nvPr/>
        </p:nvGrpSpPr>
        <p:grpSpPr>
          <a:xfrm>
            <a:off x="4902600" y="1423043"/>
            <a:ext cx="300600" cy="172080"/>
            <a:chOff x="4902600" y="1423043"/>
            <a:chExt cx="30060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789939-A74B-71B3-9114-E6EC1C845AFA}"/>
                    </a:ext>
                  </a:extLst>
                </p14:cNvPr>
                <p14:cNvContentPartPr/>
                <p14:nvPr/>
              </p14:nvContentPartPr>
              <p14:xfrm>
                <a:off x="4902600" y="1457963"/>
                <a:ext cx="100440" cy="122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789939-A74B-71B3-9114-E6EC1C845A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93600" y="1448963"/>
                  <a:ext cx="118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08AF958-A5DB-8616-030A-4802A6BA676E}"/>
                    </a:ext>
                  </a:extLst>
                </p14:cNvPr>
                <p14:cNvContentPartPr/>
                <p14:nvPr/>
              </p14:nvContentPartPr>
              <p14:xfrm>
                <a:off x="5068200" y="1440323"/>
                <a:ext cx="34200" cy="154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08AF958-A5DB-8616-030A-4802A6BA676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59294" y="1431302"/>
                  <a:ext cx="51656" cy="172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F391565-5CCD-FCCF-27BA-D8C70EEA04E3}"/>
                    </a:ext>
                  </a:extLst>
                </p14:cNvPr>
                <p14:cNvContentPartPr/>
                <p14:nvPr/>
              </p14:nvContentPartPr>
              <p14:xfrm>
                <a:off x="5082960" y="1423043"/>
                <a:ext cx="120240" cy="147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F391565-5CCD-FCCF-27BA-D8C70EEA04E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73960" y="1414043"/>
                  <a:ext cx="13788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99440B8-947E-EDD6-EDFB-2E8EC8B5EA25}"/>
              </a:ext>
            </a:extLst>
          </p:cNvPr>
          <p:cNvGrpSpPr/>
          <p:nvPr/>
        </p:nvGrpSpPr>
        <p:grpSpPr>
          <a:xfrm>
            <a:off x="5423160" y="1456163"/>
            <a:ext cx="878760" cy="653040"/>
            <a:chOff x="5423160" y="1456163"/>
            <a:chExt cx="87876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9DB49AB-B47C-1926-1D58-20E43DAD5D9A}"/>
                    </a:ext>
                  </a:extLst>
                </p14:cNvPr>
                <p14:cNvContentPartPr/>
                <p14:nvPr/>
              </p14:nvContentPartPr>
              <p14:xfrm>
                <a:off x="5423160" y="1962683"/>
                <a:ext cx="878760" cy="146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9DB49AB-B47C-1926-1D58-20E43DAD5D9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14160" y="1953683"/>
                  <a:ext cx="896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9ED452E-C97A-AB25-5B7C-9149776B6032}"/>
                    </a:ext>
                  </a:extLst>
                </p14:cNvPr>
                <p14:cNvContentPartPr/>
                <p14:nvPr/>
              </p14:nvContentPartPr>
              <p14:xfrm>
                <a:off x="5772720" y="1716803"/>
                <a:ext cx="60120" cy="267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9ED452E-C97A-AB25-5B7C-9149776B60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63720" y="1707803"/>
                  <a:ext cx="77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2CD25B8-EBF3-EE2A-E34D-192B60C4B7AE}"/>
                    </a:ext>
                  </a:extLst>
                </p14:cNvPr>
                <p14:cNvContentPartPr/>
                <p14:nvPr/>
              </p14:nvContentPartPr>
              <p14:xfrm>
                <a:off x="5855880" y="1699883"/>
                <a:ext cx="47880" cy="253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2CD25B8-EBF3-EE2A-E34D-192B60C4B7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46880" y="1690883"/>
                  <a:ext cx="65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F070C87-19C5-C9AC-B1C7-75AE622BBE08}"/>
                    </a:ext>
                  </a:extLst>
                </p14:cNvPr>
                <p14:cNvContentPartPr/>
                <p14:nvPr/>
              </p14:nvContentPartPr>
              <p14:xfrm>
                <a:off x="5745720" y="1456163"/>
                <a:ext cx="114840" cy="156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F070C87-19C5-C9AC-B1C7-75AE622BBE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36720" y="1447163"/>
                  <a:ext cx="1324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D453FBA-AB7C-249F-2983-0FCA6F6BB92A}"/>
              </a:ext>
            </a:extLst>
          </p:cNvPr>
          <p:cNvGrpSpPr/>
          <p:nvPr/>
        </p:nvGrpSpPr>
        <p:grpSpPr>
          <a:xfrm>
            <a:off x="838200" y="1727063"/>
            <a:ext cx="1081080" cy="267480"/>
            <a:chOff x="663110" y="1606350"/>
            <a:chExt cx="108108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CC5C0AB-5552-A25E-14BC-A533BA082842}"/>
                    </a:ext>
                  </a:extLst>
                </p14:cNvPr>
                <p14:cNvContentPartPr/>
                <p14:nvPr/>
              </p14:nvContentPartPr>
              <p14:xfrm>
                <a:off x="663110" y="1633710"/>
                <a:ext cx="150480" cy="225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CC5C0AB-5552-A25E-14BC-A533BA0828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4110" y="1624710"/>
                  <a:ext cx="168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8CFAAC8-23BE-34F3-AB4C-3EEAD5CCE7B5}"/>
                    </a:ext>
                  </a:extLst>
                </p14:cNvPr>
                <p14:cNvContentPartPr/>
                <p14:nvPr/>
              </p14:nvContentPartPr>
              <p14:xfrm>
                <a:off x="882350" y="1749990"/>
                <a:ext cx="148320" cy="123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8CFAAC8-23BE-34F3-AB4C-3EEAD5CCE7B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3350" y="1740990"/>
                  <a:ext cx="165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9137FE-687F-79C6-1793-ABCF211DEE63}"/>
                    </a:ext>
                  </a:extLst>
                </p14:cNvPr>
                <p14:cNvContentPartPr/>
                <p14:nvPr/>
              </p14:nvContentPartPr>
              <p14:xfrm>
                <a:off x="1063790" y="1757190"/>
                <a:ext cx="78840" cy="103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9137FE-687F-79C6-1793-ABCF211DEE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4790" y="1748190"/>
                  <a:ext cx="96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090080E-16F9-194C-B224-3B0C2CA14B19}"/>
                    </a:ext>
                  </a:extLst>
                </p14:cNvPr>
                <p14:cNvContentPartPr/>
                <p14:nvPr/>
              </p14:nvContentPartPr>
              <p14:xfrm>
                <a:off x="1214630" y="1720470"/>
                <a:ext cx="13680" cy="142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090080E-16F9-194C-B224-3B0C2CA14B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05630" y="1711447"/>
                  <a:ext cx="31320" cy="160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9242BD7-411B-D467-AD1A-BE4E9D72504B}"/>
                    </a:ext>
                  </a:extLst>
                </p14:cNvPr>
                <p14:cNvContentPartPr/>
                <p14:nvPr/>
              </p14:nvContentPartPr>
              <p14:xfrm>
                <a:off x="1309670" y="1729830"/>
                <a:ext cx="101880" cy="121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9242BD7-411B-D467-AD1A-BE4E9D72504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00638" y="1720830"/>
                  <a:ext cx="119583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702D6AE-00A2-D489-C68B-C383C232FB51}"/>
                    </a:ext>
                  </a:extLst>
                </p14:cNvPr>
                <p14:cNvContentPartPr/>
                <p14:nvPr/>
              </p14:nvContentPartPr>
              <p14:xfrm>
                <a:off x="1440710" y="1759710"/>
                <a:ext cx="109800" cy="102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702D6AE-00A2-D489-C68B-C383C232FB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31710" y="1750710"/>
                  <a:ext cx="127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55653A5-AA57-A9D9-F404-84C8DC8F17E1}"/>
                    </a:ext>
                  </a:extLst>
                </p14:cNvPr>
                <p14:cNvContentPartPr/>
                <p14:nvPr/>
              </p14:nvContentPartPr>
              <p14:xfrm>
                <a:off x="1570310" y="1606350"/>
                <a:ext cx="173880" cy="231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55653A5-AA57-A9D9-F404-84C8DC8F17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61310" y="1597350"/>
                  <a:ext cx="19152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4FC822A-1111-CA3C-9A98-C99A80DC164A}"/>
              </a:ext>
            </a:extLst>
          </p:cNvPr>
          <p:cNvGrpSpPr/>
          <p:nvPr/>
        </p:nvGrpSpPr>
        <p:grpSpPr>
          <a:xfrm>
            <a:off x="6415990" y="1938040"/>
            <a:ext cx="130680" cy="196200"/>
            <a:chOff x="6415990" y="1938040"/>
            <a:chExt cx="1306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A9B0C1C-7380-3976-0A18-1A6729AC96DA}"/>
                    </a:ext>
                  </a:extLst>
                </p14:cNvPr>
                <p14:cNvContentPartPr/>
                <p14:nvPr/>
              </p14:nvContentPartPr>
              <p14:xfrm>
                <a:off x="6415990" y="1974040"/>
                <a:ext cx="22320" cy="156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A9B0C1C-7380-3976-0A18-1A6729AC96D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06990" y="1965040"/>
                  <a:ext cx="39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91A2218-30E9-CBE2-6E0B-4E3B8DEA4310}"/>
                    </a:ext>
                  </a:extLst>
                </p14:cNvPr>
                <p14:cNvContentPartPr/>
                <p14:nvPr/>
              </p14:nvContentPartPr>
              <p14:xfrm>
                <a:off x="6480070" y="1938040"/>
                <a:ext cx="44640" cy="196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91A2218-30E9-CBE2-6E0B-4E3B8DEA43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71070" y="1929040"/>
                  <a:ext cx="62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469EDEF-B7EB-9A31-876E-C606D8BB61AD}"/>
                    </a:ext>
                  </a:extLst>
                </p14:cNvPr>
                <p14:cNvContentPartPr/>
                <p14:nvPr/>
              </p14:nvContentPartPr>
              <p14:xfrm>
                <a:off x="6454870" y="2045680"/>
                <a:ext cx="91800" cy="16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469EDEF-B7EB-9A31-876E-C606D8BB61A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45835" y="2036680"/>
                  <a:ext cx="109509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61CD05-4664-93D4-18A6-57031E0E8CF6}"/>
                  </a:ext>
                </a:extLst>
              </p14:cNvPr>
              <p14:cNvContentPartPr/>
              <p14:nvPr/>
            </p14:nvContentPartPr>
            <p14:xfrm>
              <a:off x="165240" y="119520"/>
              <a:ext cx="11871000" cy="639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61CD05-4664-93D4-18A6-57031E0E8CF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55880" y="110160"/>
                <a:ext cx="11889720" cy="64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217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More Aldol Reactions</vt:lpstr>
      <vt:lpstr>Aldol Reaction: Equilibrium Position &amp; Retro-Aldol</vt:lpstr>
      <vt:lpstr>Retro-Aldol: Mechanism</vt:lpstr>
      <vt:lpstr>“Crossed” Aldol (or “mixed” Aldol)</vt:lpstr>
      <vt:lpstr>Crossed Aldol: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4</cp:revision>
  <cp:lastPrinted>2023-03-20T13:37:01Z</cp:lastPrinted>
  <dcterms:created xsi:type="dcterms:W3CDTF">2022-03-01T00:08:26Z</dcterms:created>
  <dcterms:modified xsi:type="dcterms:W3CDTF">2023-03-20T15:20:45Z</dcterms:modified>
</cp:coreProperties>
</file>