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9" r:id="rId2"/>
    <p:sldId id="447" r:id="rId3"/>
    <p:sldId id="448" r:id="rId4"/>
    <p:sldId id="450" r:id="rId5"/>
    <p:sldId id="451" r:id="rId6"/>
    <p:sldId id="452" r:id="rId7"/>
    <p:sldId id="453" r:id="rId8"/>
    <p:sldId id="454" r:id="rId9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BD04B-3A3E-43FE-94AC-7F702113F1A1}" v="22" dt="2023-03-20T01:38:26.899"/>
    <p1510:client id="{C5722A8D-E9D8-4C6C-AB6D-33D76A771F40}" v="1036" dt="2023-03-20T01:44:1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23 519 7831 0 0,'15'-28'603'0'0,"-15"26"-596"0"0,0 2 0 0 0,1 0 0 0 0,-1 0 1 0 0,0-1-1 0 0,0 1 0 0 0,0 0 0 0 0,0 0 0 0 0,0-1 0 0 0,0 1 0 0 0,0 0 0 0 0,0-2 1 0 0,0 2-1 0 0,0 0 0 0 0,0 0 0 0 0,0-1 0 0 0,0 1 0 0 0,0 0 0 0 0,0-2 0 0 0,0 2 1 0 0,0 0-1 0 0,0 0 0 0 0,-1-1 0 0 0,1 1 0 0 0,0 0 0 0 0,0 0 0 0 0,0-1 0 0 0,0 1 1 0 0,-2 0-1 0 0,-34-33 6134 0 0,36 31-5341 0 0,1-10-543 0 0,1 1 0 0 0,-1-1 0 0 0,2 0 0 0 0,-1-1 0 0 0,1 3-1 0 0,1-2 1 0 0,0 1 0 0 0,2-1 0 0 0,4-10 0 0 0,13-17 53 0 0,30-39 1 0 0,-28 41 10 0 0,-7 16-61 0 0,0 1 0 0 0,-1-1 1 0 0,3 3-1 0 0,-1 0 1 0 0,31-20-1 0 0,-45 34-176 0 0,1 0 1 0 0,-1 2-1 0 0,1-1 0 0 0,-1 0 0 0 0,0 0 0 0 0,2 2 1 0 0,-2-2-1 0 0,13 1 0 0 0,-13 0-36 0 0,-1 2-1 0 0,0-1 1 0 0,0 1-1 0 0,1 0 1 0 0,-1 0-1 0 0,0 1 1 0 0,1-1 0 0 0,-1 2-1 0 0,0-2 1 0 0,0 1-1 0 0,0 0 1 0 0,0 1 0 0 0,6 3-1 0 0,4 3 94 0 0,1 3-1 0 0,0-2 1 0 0,-1 2 0 0 0,-1 1-1 0 0,15 17 1 0 0,-20-20-95 0 0,-1 1 0 0 0,0 0-1 0 0,0 0 1 0 0,-1 1 0 0 0,0-1 0 0 0,-2 1 0 0 0,1 1-1 0 0,5 17 1 0 0,-2 1-19 0 0,-1 1 1 0 0,-2 0-1 0 0,0 0 0 0 0,-2 2 0 0 0,-2-2 1 0 0,-1 0-1 0 0,0 1 0 0 0,-2-1 0 0 0,-2 2 1 0 0,-2-2-1 0 0,-1 0 0 0 0,-1-2 0 0 0,-13 39 0 0 0,1-21-18 0 0,-32 56 1 0 0,40-82-24 0 0,0-1 1 0 0,-1-1-1 0 0,-2 0 1 0 0,0-2-1 0 0,-21 21 1 0 0,32-34-27 0 0,0 0 1 0 0,-2-1-1 0 0,2 1 1 0 0,-1-2-1 0 0,-1 1 0 0 0,2 0 1 0 0,-1 0-1 0 0,-7 1 1 0 0,10-4 13 0 0,1 0 1 0 0,0 1-1 0 0,-1-1 1 0 0,1 0 0 0 0,0 0-1 0 0,-1 0 1 0 0,1 0-1 0 0,-2 0 1 0 0,2 0-1 0 0,0 0 1 0 0,-1 0-1 0 0,1 0 1 0 0,0 0 0 0 0,-1-1-1 0 0,1 1 1 0 0,-1 0-1 0 0,1-2 1 0 0,0 2-1 0 0,-1-1 1 0 0,1 1 0 0 0,0-1-1 0 0,-1 1 1 0 0,1-2-1 0 0,0 1 1 0 0,-1-1-1 0 0,2 2 1 0 0,-1-1-1 0 0,0 0 1 0 0,-1-1 0 0 0,2 1-1 0 0,-1 0 1 0 0,1-1-1 0 0,-1 1 1 0 0,1 0-1 0 0,-2-1 1 0 0,1 0-1 0 0,0-6-27 0 0,-2-1-1 0 0,2 3 0 0 0,-1-2 0 0 0,1 0 0 0 0,1-1 0 0 0,0 1 0 0 0,0 0 0 0 0,0 0 0 0 0,1 0 0 0 0,-1 0 0 0 0,2 0 0 0 0,0 1 1 0 0,0-1-1 0 0,0 0 0 0 0,1 1 0 0 0,1-1 0 0 0,4-8 0 0 0,-5 9 87 0 0,1 2 1 0 0,0 0-1 0 0,0-1 1 0 0,0-1-1 0 0,0 3 1 0 0,1-1-1 0 0,-1 0 1 0 0,2 1-1 0 0,-1-2 1 0 0,1 2-1 0 0,-1 0 0 0 0,0 1 1 0 0,2-1-1 0 0,-1 2 1 0 0,0-1-1 0 0,1 0 1 0 0,0 1-1 0 0,-1-1 1 0 0,0 1-1 0 0,9 0 0 0 0,4 2 183 0 0,-2 1 0 0 0,1 0 0 0 0,0 2 0 0 0,0 0 0 0 0,0 1-1 0 0,-2 1 1 0 0,27 10 0 0 0,12 8 778 0 0,99 57 0 0 0,-69-29-5602 0 0,-61-36 1610 0 0,3 2-4816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8031 0 0,'0'-1'28'0'0,"0"0"1"0"0,1-1-1 0 0,-1 1 0 0 0,0 0 0 0 0,2-1 0 0 0,-2 1 0 0 0,0 0 0 0 0,1-1 0 0 0,0 1 0 0 0,-1-1 1 0 0,2 1-1 0 0,0-2 0 0 0,27-30 333 0 0,-28 31-336 0 0,0 1 1 0 0,-1 0-1 0 0,2-1 1 0 0,-2 1-1 0 0,1 0 0 0 0,-1-2 1 0 0,1 2-1 0 0,-1-1 0 0 0,2 1 1 0 0,-2 0-1 0 0,0-2 1 0 0,0 2-1 0 0,0-1 0 0 0,0 1 1 0 0,0-1-1 0 0,0 0 1 0 0,0 0-1 0 0,0 1 0 0 0,0 0 1 0 0,-2-3-1 0 0,2 1 346 0 0,-1-4-12 0 0,0 2 0 0 0,1-1 0 0 0,0 1 0 0 0,0-2 0 0 0,0 2-1 0 0,0 0 1 0 0,1-1 0 0 0,0 1 0 0 0,1-2 0 0 0,-1 2 0 0 0,1-1 0 0 0,0 1 0 0 0,0 0 0 0 0,0 0 0 0 0,5-7 889 0 0,15 31-439 0 0,-16-9-684 0 0,1-1 0 0 0,0 2 0 0 0,-2-2 0 0 0,1 2 1 0 0,-2 0-1 0 0,1 0 0 0 0,3 14 0 0 0,10 24 178 0 0,-9-28-163 0 0,-5-13-96 0 0,0 2 0 0 0,0-1 0 0 0,11 16 0 0 0,-14-24 160 0 0,-18-7-121 0 0,9 2-63 0 0,0-1 1 0 0,0 0 0 0 0,1-2-1 0 0,-15-12 1 0 0,-13-12-7 0 0,31 28-14 0 0,0-1 0 0 0,0 0 0 0 0,0 2 0 0 0,0-2 0 0 0,1-1 0 0 0,-1 0 0 0 0,2 1 0 0 0,-1 0 0 0 0,0-1-1 0 0,0 1 1 0 0,1-2 0 0 0,-2-5 0 0 0,-2-5 3 0 0,2-1 0 0 0,-4-24 0 0 0,7 29 3 0 0,1 11 214 0 0,7 1-5 0 0,1-2 1 0 0,-2 1 0 0 0,1 0 0 0 0,0-2 0 0 0,13-4 0 0 0,25-6 298 0 0,60 10 483 0 0,-66 3-662 0 0,-34 2-286 0 0,1-2-1 0 0,-1 0 1 0 0,2 0 0 0 0,-2 0 0 0 0,0-2-1 0 0,1 2 1 0 0,1-1 0 0 0,5-3-1 0 0,12-3 43 0 0,-1 2-1 0 0,1 1 0 0 0,0 0 1 0 0,1 2-1 0 0,-2 1 0 0 0,45 2 1 0 0,-29 1 39 0 0,60-8 1 0 0,-66 3 63 0 0,3 1 1 0 0,61 4 0 0 0,-44-2-76 0 0,-35-1-58 0 0,33 4 1 0 0,11 2 197 0 0,66-2 0 0 0,-46-3-14 0 0,-51 1-138 0 0,149-1 279 0 0,-149-1-382 0 0,4-2 41 0 0,59 5 0 0 0,-72 0-32 0 0,-1 0 0 0 0,1-2 0 0 0,-1 0 0 0 0,28-6 0 0 0,-3 1 86 0 0,59-1 0 0 0,-69 6 14 0 0,1-2 1 0 0,-2-2 0 0 0,49-10-1 0 0,-57 9-28 0 0,0-1 0 0 0,37 1 0 0 0,-21 2-17 0 0,74 1 83 0 0,-78 2-89 0 0,69-8-1 0 0,-20-2 178 0 0,1 6 0 0 0,130 7-1 0 0,-209-2-220 0 0,17-1 82 0 0,44-7 0 0 0,-28 3 9 0 0,14 4-30 0 0,-45 2-63 0 0,0-1 1 0 0,2-1-1 0 0,18-3 0 0 0,-27 2-23 0 0,1 1 0 0 0,-1 0-1 0 0,0 0 1 0 0,2 0 0 0 0,-1 0-1 0 0,-1 1 1 0 0,0-1 0 0 0,1 2 0 0 0,-1-1-1 0 0,-1 0 1 0 0,2 2 0 0 0,-1-2 0 0 0,7 5-1 0 0,-8-3-328 0 0,1 1 0 0 0,0-2 0 0 0,-1 1 0 0 0,0 1 0 0 0,0 0 0 0 0,0-1 0 0 0,0 1 0 0 0,4 7-1 0 0,0-1-2389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12439 0 0,'0'0'566'0'0,"0"0"-6"0"0,-2 2-321 0 0,0 0-1 0 0,1 0 1 0 0,-1 0 0 0 0,1 1 0 0 0,0-1 0 0 0,0 0 0 0 0,0 0 0 0 0,0 1 0 0 0,0-1-1 0 0,0 0 1 0 0,1 1 0 0 0,-1-1 0 0 0,1 1 0 0 0,-1-1 0 0 0,1 1 0 0 0,0-1 0 0 0,0 1-1 0 0,0-1 1 0 0,1 1 0 0 0,-1-1 0 0 0,0 1 0 0 0,1-1 0 0 0,0 1 0 0 0,0-1 0 0 0,-1 1-1 0 0,1-1 1 0 0,3 4 0 0 0,-2-4-66 0 0,-1 1 0 0 0,1-1 0 0 0,0 0 0 0 0,1 0 1 0 0,-1 0-1 0 0,0 0 0 0 0,1 0 0 0 0,-1-1 0 0 0,1 1 0 0 0,-1-1 0 0 0,1 0 0 0 0,0 0 0 0 0,-1 0 0 0 0,1 0 0 0 0,0 0 0 0 0,0 0 0 0 0,0-1 0 0 0,0 1 0 0 0,0-1 0 0 0,0 0 0 0 0,3 0 0 0 0,30-3 555 0 0,0-3 0 0 0,42-11 0 0 0,-19 4-600 0 0,-44 9-213 0 0,0-1-1 0 0,-1 0 0 0 0,27-14 1 0 0,1 0-1273 0 0,-10 1-980 0 0,-8 3-4122 0 0,-9 9-399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14079 0 0,'0'0'1412'0'0,"13"8"-1280"0"0,57 20 4207 0 0,-46-20-3208 0 0,26 14-1 0 0,-28-9-840 0 0,-1 1 0 0 0,-1 1-1 0 0,24 21 1 0 0,-22-17-471 0 0,45 30 0 0 0,-60-45-156 0 0,-1 1 0 0 0,1 0 0 0 0,-1 1 0 0 0,6 7 0 0 0,10 7-7480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7367 0 0,'0'0'568'0'0,"-12"4"1627"0"0,7-1-647 0 0,0 0-1 0 0,1 0 1 0 0,-1 0 0 0 0,-3 4-1 0 0,-30 33 1234 0 0,18-18-1777 0 0,-49 56 787 0 0,-33 31-212 0 0,86-94-1335 0 0,8-8-210 0 0,0 0 1 0 0,0 0 0 0 0,1 1 0 0 0,-8 10-1 0 0,14-17-80 0 0,1-1-1 0 0,0 0 1 0 0,0 0-1 0 0,0 1 0 0 0,-1-1 1 0 0,1 0-1 0 0,0 0 0 0 0,0 1 1 0 0,0-1-1 0 0,0 0 0 0 0,0 1 1 0 0,0-1-1 0 0,0 0 0 0 0,-1 1 1 0 0,1-1-1 0 0,0 0 1 0 0,0 1-1 0 0,0-1 0 0 0,0 0 1 0 0,0 1-1 0 0,1-1 0 0 0,-1 0 1 0 0,0 0-1 0 0,0 1 0 0 0,0-1 1 0 0,0 0-1 0 0,0 1 0 0 0,0-1 1 0 0,0 0-1 0 0,1 1 1 0 0,-1-1-1 0 0,0 0 0 0 0,0 0 1 0 0,0 1-1 0 0,1-1 0 0 0,-1 0 1 0 0,0 0-1 0 0,0 0 0 0 0,1 1 1 0 0,-1-1-1 0 0,0 0 1 0 0,0 0-1 0 0,1 0 0 0 0,-1 0 1 0 0,1 1-1 0 0,15 2-1856 0 0,-14-3 1717 0 0,15 0-1597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68 919 0 0,'4'-14'464'0'0,"-4"12"118"0"0,1 1-1 0 0,0-1 1 0 0,-1 0-1 0 0,0 1 0 0 0,1-1 1 0 0,-1 0-1 0 0,0 1 1 0 0,0-1-1 0 0,0 0 0 0 0,0 1 1 0 0,0-1-1 0 0,0 0 0 0 0,0 1 1 0 0,-1-1-1 0 0,1 0 1 0 0,-1 1-1 0 0,1-1 0 0 0,-1 0 1 0 0,0 1-1 0 0,1-1 0 0 0,-1 1 1 0 0,0-1-1 0 0,0 1 1 0 0,-1-2-1 0 0,1 2-379 0 0,-1 0 0 0 0,1 0 0 0 0,0 0 0 0 0,-1 0 0 0 0,1 0 0 0 0,-1 0 0 0 0,1 0 0 0 0,-1 0 0 0 0,1 1 0 0 0,-1-1 0 0 0,0 1 0 0 0,1-1 0 0 0,-1 1 0 0 0,0 0 0 0 0,-2-1 0 0 0,-3 1 58 0 0,0 0 0 0 0,0 1 0 0 0,1 0 0 0 0,-1 0 0 0 0,1 0 1 0 0,-1 1-1 0 0,1 0 0 0 0,-1 0 0 0 0,1 1 0 0 0,0-1 0 0 0,0 2 0 0 0,0-1 0 0 0,-7 6 1 0 0,7-5-205 0 0,0 0 1 0 0,1 1-1 0 0,0 0 1 0 0,-1 0 0 0 0,2 0-1 0 0,-1 1 1 0 0,1 0-1 0 0,-1 0 1 0 0,2 0-1 0 0,-1 0 1 0 0,1 1 0 0 0,-4 8-1 0 0,6-13-56 0 0,0 1 0 0 0,0 0 0 0 0,1-1 0 0 0,-1 1 0 0 0,0 0 0 0 0,1 0 0 0 0,0 0 0 0 0,0 0 0 0 0,0 0 0 0 0,0-1 0 0 0,0 1 0 0 0,0 0 0 0 0,1 0 0 0 0,-1 0 0 0 0,1 0 0 0 0,0-1 0 0 0,0 1 0 0 0,0 0 0 0 0,0-1 0 0 0,1 1 0 0 0,-1-1 0 0 0,1 1 0 0 0,-1-1 0 0 0,1 1 0 0 0,2 2 0 0 0,-1-3-7 0 0,-1 1-1 0 0,0-1 0 0 0,1 0 1 0 0,-1 0-1 0 0,1 0 0 0 0,0 0 1 0 0,0 0-1 0 0,0-1 0 0 0,0 1 1 0 0,0-1-1 0 0,0 0 1 0 0,0 0-1 0 0,0 0 0 0 0,1 0 1 0 0,-1 0-1 0 0,0-1 0 0 0,0 1 1 0 0,1-1-1 0 0,-1 0 0 0 0,0 0 1 0 0,1 0-1 0 0,-1-1 1 0 0,0 1-1 0 0,1-1 0 0 0,-1 0 1 0 0,0 0-1 0 0,4-1 0 0 0,-1-1-48 0 0,-1 1-1 0 0,1-1 0 0 0,-1 0 0 0 0,1 0 1 0 0,-1 0-1 0 0,0-1 0 0 0,0 0 1 0 0,-1 0-1 0 0,1 0 0 0 0,-1-1 0 0 0,0 1 1 0 0,0-1-1 0 0,6-10 0 0 0,-6 7-4 0 0,0 0 0 0 0,-1-1 0 0 0,0 0 0 0 0,0 0 0 0 0,-1 0 0 0 0,0 0 0 0 0,0 0-1 0 0,-1 0 1 0 0,0 0 0 0 0,-1-16 0 0 0,0 25 75 0 0,-1-1 0 0 0,1 1 0 0 0,0-1 1 0 0,0 1-1 0 0,0 0 0 0 0,0-1 0 0 0,0 1 0 0 0,0-1 0 0 0,0 1 0 0 0,0-1 0 0 0,0 1 0 0 0,0-1 1 0 0,1 1-1 0 0,-1 0 0 0 0,0-1 0 0 0,0 1 0 0 0,0-1 0 0 0,0 1 0 0 0,1 0 0 0 0,-1-1 0 0 0,0 1 1 0 0,0-1-1 0 0,1 1 0 0 0,-1 0 0 0 0,0-1 0 0 0,1 1 0 0 0,-1 0 0 0 0,0 0 0 0 0,1-1 0 0 0,0 1 42 0 0,0 0-1 0 0,-1 1 1 0 0,1-1-1 0 0,-1 0 1 0 0,1 0-1 0 0,0 1 1 0 0,-1-1-1 0 0,1 0 1 0 0,0 1-1 0 0,-1-1 0 0 0,1 1 1 0 0,-1-1-1 0 0,1 0 1 0 0,-1 1-1 0 0,1-1 1 0 0,-1 2-1 0 0,20 26 1427 0 0,-6-1-1078 0 0,-9-16-290 0 0,1 0-1 0 0,0-1 1 0 0,1 1-1 0 0,0-1 1 0 0,11 12-1 0 0,-12-16-224 0 0,0 0-1 0 0,1 0 0 0 0,-1-1 1 0 0,1 0-1 0 0,0 0 0 0 0,1-1 0 0 0,-1 0 1 0 0,1 0-1 0 0,0 0 0 0 0,0-1 0 0 0,0 0 1 0 0,0-1-1 0 0,0 0 0 0 0,10 1 0 0 0,5-1-1617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5527 0 0,'0'0'4512'0'0,"6"3"-2324"0"0,-5-1-1972 0 0,1 1 0 0 0,-1-1 0 0 0,0 1 0 0 0,0 0 0 0 0,0-1-1 0 0,-1 1 1 0 0,1 0 0 0 0,-1 0 0 0 0,1 0 0 0 0,-1 4 0 0 0,2 9 628 0 0,2 8 540 0 0,0 0 0 0 0,-1 37 0 0 0,0-2-603 0 0,-1-35-757 0 0,9-39-484 0 0,11-56 198 0 0,-18 52 167 0 0,1 0 0 0 0,1 1 1 0 0,1 0-1 0 0,15-29 0 0 0,-21 46 113 0 0,-1 0-1 0 0,1 0 0 0 0,-1 1 0 0 0,1-1 1 0 0,0 0-1 0 0,-1 0 0 0 0,1 0 1 0 0,0 0-1 0 0,-1 1 0 0 0,1-1 1 0 0,0 0-1 0 0,0 1 0 0 0,0-1 0 0 0,0 1 1 0 0,-1-1-1 0 0,1 1 0 0 0,0-1 1 0 0,0 1-1 0 0,0-1 0 0 0,0 1 1 0 0,0 0-1 0 0,0 0 0 0 0,0 0 0 0 0,0-1 1 0 0,0 1-1 0 0,1 0 0 0 0,-1 0 1 0 0,0 0-1 0 0,0 0 0 0 0,1 1 1 0 0,-1-1 10 0 0,1 1 1 0 0,-1 0-1 0 0,0 0 1 0 0,0 0-1 0 0,1 0 0 0 0,-1 0 1 0 0,0 0-1 0 0,0 0 1 0 0,0 0-1 0 0,0 0 1 0 0,0 0-1 0 0,0 0 1 0 0,0 1-1 0 0,0-1 1 0 0,-1 0-1 0 0,1 1 1 0 0,0-1-1 0 0,-1 1 1 0 0,1-1-1 0 0,-1 2 1 0 0,7 20 166 0 0,-1 1 0 0 0,4 40 0 0 0,-10-63-193 0 0,0 0 1 0 0,0 0 1 0 0,0 0-1 0 0,0 0 1 0 0,0 0-1 0 0,0 0 1 0 0,0 0 0 0 0,0 0-1 0 0,1 0 1 0 0,-1 0-1 0 0,0 0 1 0 0,0 0 0 0 0,1-1-1 0 0,-1 1 1 0 0,1 0-1 0 0,0 1 1 0 0,6 9 12 0 0,-7-11-14 0 0,0 0-1 0 0,0 0 1 0 0,1 1 0 0 0,-1-1 0 0 0,0 0-1 0 0,0 0 1 0 0,1 0 0 0 0,-1-1 0 0 0,0 1-1 0 0,0 0 1 0 0,1 0 0 0 0,-1 0 0 0 0,0 0-1 0 0,0 0 1 0 0,1 0 0 0 0,-1 0 0 0 0,0 0-1 0 0,0 0 1 0 0,1-1 0 0 0,-1 1 0 0 0,0 0-1 0 0,0 0 1 0 0,0 0 0 0 0,0 0 0 0 0,1-1-1 0 0,-1 1 1 0 0,0 0 0 0 0,0 0 0 0 0,0 0-1 0 0,0-1 1 0 0,1 1 0 0 0,-1 0 0 0 0,6-8-7 0 0,18-34 69 0 0,-12 24-35 0 0,11-23 0 0 0,-14 22 48 0 0,16-22 0 0 0,-21 35 29 0 0,1 1 0 0 0,-1-1 1 0 0,1 1-1 0 0,0 0 1 0 0,0 1-1 0 0,0-1 1 0 0,1 1-1 0 0,6-3 1 0 0,-11 6-66 0 0,0 0 1 0 0,0 1 0 0 0,0-1 0 0 0,1 1-1 0 0,-1 0 1 0 0,0-1 0 0 0,0 1 0 0 0,1 0 0 0 0,-1 0-1 0 0,0 0 1 0 0,1 0 0 0 0,-1 0 0 0 0,0 0-1 0 0,0 0 1 0 0,1 0 0 0 0,-1 0 0 0 0,0 0 0 0 0,1 1-1 0 0,-1-1 1 0 0,0 1 0 0 0,0-1 0 0 0,0 1-1 0 0,1-1 1 0 0,-1 1 0 0 0,0 0 0 0 0,0 0 0 0 0,0-1-1 0 0,0 1 1 0 0,0 0 0 0 0,0 0 0 0 0,0 0 0 0 0,0 0-1 0 0,1 2 1 0 0,2 4 14 0 0,1 0 1 0 0,-1 0-1 0 0,0 0 0 0 0,3 10 0 0 0,-3-9 12 0 0,38 91-164 0 0,-17-48-972 0 0,-17-37-1183 0 0,15 19-1 0 0,-16-24 468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7367 0 0,'0'0'667'0'0,"1"2"-547"0"0,36 70 8215 0 0,-20-32-6911 0 0,-2 0 1 0 0,15 61-1 0 0,-12-6 574 0 0,-17-94-1782 0 0,-4-9-145 0 0,-23-239-1407 0 0,25 214 949 0 0,2 0-1 0 0,7-51 1 0 0,-7 78 381 0 0,1-1 1 0 0,0 1-1 0 0,0 0 1 0 0,0-1-1 0 0,1 1 1 0 0,0 0 0 0 0,0 0-1 0 0,1 0 1 0 0,-1 1-1 0 0,1-1 1 0 0,7-6-1 0 0,-9 9 42 0 0,0 1 0 0 0,1 0 0 0 0,-1 0 0 0 0,0 0 0 0 0,1 0 0 0 0,-1 1 0 0 0,1-1 0 0 0,-1 1 0 0 0,1-1 0 0 0,0 1 0 0 0,-1 0 0 0 0,1 0 0 0 0,0 0 0 0 0,0 1 0 0 0,0-1 0 0 0,0 0 0 0 0,0 1 0 0 0,0 0 0 0 0,0 0 0 0 0,0 0 0 0 0,0 0 0 0 0,0 0 0 0 0,0 1 0 0 0,0-1 0 0 0,0 1 0 0 0,-1 0 0 0 0,6 2 0 0 0,-5-1 53 0 0,-1-1 0 0 0,1 1-1 0 0,-1 0 1 0 0,1 0 0 0 0,-1 1 0 0 0,0-1 0 0 0,0 0-1 0 0,0 1 1 0 0,-1-1 0 0 0,1 1 0 0 0,-1 0-1 0 0,1 0 1 0 0,1 4 0 0 0,-1-1 82 0 0,1 0 1 0 0,-2 0-1 0 0,1 1 0 0 0,-1-1 1 0 0,2 10-1 0 0,-3-7-88 0 0,-1-1 0 0 0,0 0 0 0 0,0 0 1 0 0,0 1-1 0 0,-1-1 0 0 0,-1 0 0 0 0,1 0 1 0 0,-1 0-1 0 0,0-1 0 0 0,-1 1 0 0 0,-4 7 0 0 0,-4 3 133 0 0,0-1 0 0 0,-1 0-1 0 0,-17 18 1 0 0,25-29-279 0 0,3-5 0 0 0,1 1 0 0 0,0 0 0 0 0,-1 0 0 0 0,0 0 0 0 0,1-1 0 0 0,-1 1 0 0 0,0-1 0 0 0,0 1 0 0 0,0-1 0 0 0,0 0 0 0 0,0 0 0 0 0,0 0 0 0 0,0 0 0 0 0,-4 1 0 0 0,4-2 377 0 0,2 0-519 0 0,0 0 0 0 0,-1 1 0 0 0,1-1 0 0 0,0 0 0 0 0,0 0 0 0 0,-1 0 0 0 0,1 0 0 0 0,0 0 0 0 0,0 0 0 0 0,-1-1-1 0 0,1 1 1 0 0,0 0 0 0 0,0 0 0 0 0,-1 0 0 0 0,1 0 0 0 0,0 0 0 0 0,0 0 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10591 0 0,'0'0'7788'0'0,"0"2"-6996"0"0,2 24 307 0 0,-2 0 0 0 0,0 0 0 0 0,-7 34 0 0 0,0 27-116 0 0,4-18-408 0 0,1 67 76 0 0,3-119-635 0 0,1 1 0 0 0,0-1 0 0 0,1 0 0 0 0,1 0 0 0 0,11 28 0 0 0,-13-40-293 0 0,1 1 0 0 0,0-1 0 0 0,0 1 0 0 0,1-1 0 0 0,-1 0 0 0 0,1 0 0 0 0,1 0 0 0 0,-1-1 0 0 0,7 6 0 0 0,8-1-2991 0 0,-13-7 1337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4 169 9671 0 0,'0'0'1180'0'0,"2"0"-241"0"0,3 0-464 0 0,0-1-1 0 0,-1 0 1 0 0,1 0-1 0 0,0 0 1 0 0,-1 0 0 0 0,1-1-1 0 0,-1 0 1 0 0,1 0-1 0 0,-1 0 1 0 0,0-1 0 0 0,6-3-1 0 0,1-2-161 0 0,-1-1-1 0 0,0 0 1 0 0,9-10-1 0 0,-16 16-192 0 0,0-1-1 0 0,-1 1 1 0 0,0-1-1 0 0,1 0 0 0 0,-1 0 1 0 0,-1 0-1 0 0,1 0 1 0 0,-1 0-1 0 0,1 0 1 0 0,-1 0-1 0 0,1-9 0 0 0,-2 12-45 0 0,1-1-1 0 0,-1 0 0 0 0,0 0 1 0 0,0 1-1 0 0,0-1 0 0 0,0 0 0 0 0,-1 0 1 0 0,1 1-1 0 0,0-1 0 0 0,-1 0 1 0 0,1 0-1 0 0,-1 1 0 0 0,1-1 1 0 0,-1 1-1 0 0,0-1 0 0 0,0 1 0 0 0,0-1 1 0 0,0 1-1 0 0,0-1 0 0 0,0 1 1 0 0,0 0-1 0 0,0-1 0 0 0,-1 1 0 0 0,1 0 1 0 0,0 0-1 0 0,-1 0 0 0 0,1 0 1 0 0,-1 0-1 0 0,1 0 0 0 0,-1 0 1 0 0,-1 0-1 0 0,0 1-20 0 0,0 0 0 0 0,0 0-1 0 0,-1 0 1 0 0,1 0 0 0 0,0 0 0 0 0,0 1 0 0 0,0 0 0 0 0,0-1 0 0 0,0 1-1 0 0,1 0 1 0 0,-1 1 0 0 0,0-1 0 0 0,-4 3 0 0 0,1 1 54 0 0,0 0-1 0 0,1 0 1 0 0,-1 1 0 0 0,1 0 0 0 0,1 0 0 0 0,-1 1 0 0 0,1-1 0 0 0,0 1-1 0 0,1 0 1 0 0,-1 0 0 0 0,1 0 0 0 0,1 0 0 0 0,-1 1 0 0 0,1-1-1 0 0,0 1 1 0 0,1 0 0 0 0,0-1 0 0 0,0 1 0 0 0,1 0 0 0 0,0 0-1 0 0,0-1 1 0 0,2 11 0 0 0,0-12-52 0 0,0-1-1 0 0,1 1 1 0 0,-1-1-1 0 0,1 1 0 0 0,0-1 1 0 0,0 0-1 0 0,1 0 1 0 0,0-1-1 0 0,0 1 1 0 0,0-1-1 0 0,0 1 1 0 0,1-1-1 0 0,-1-1 1 0 0,1 1-1 0 0,0-1 1 0 0,0 1-1 0 0,7 2 1 0 0,3 1-106 0 0,0-1 0 0 0,0 0 1 0 0,1-1-1 0 0,-1 0 1 0 0,21 2-1 0 0,-28-6-217 0 0,0 0 1 0 0,0 0-1 0 0,0-1 0 0 0,0 0 0 0 0,0-1 0 0 0,0 1 0 0 0,11-4 0 0 0,-13 3-427 0 0,-1-1 0 0 0,1 0 1 0 0,-1 0-1 0 0,0 0 0 0 0,0-1 1 0 0,9-5-1 0 0,-2-1-968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 6911 0 0,'-1'-1'528'0'0,"0"-2"-104"0"0,0 1-1 0 0,0-1 1 0 0,-1 1-1 0 0,1 0 1 0 0,-1-1-1 0 0,0 1 1 0 0,0 0 0 0 0,0 0-1 0 0,0 0 1 0 0,0 1-1 0 0,0-1 1 0 0,0 0-1 0 0,-1 1 1 0 0,1-1-1 0 0,0 1 1 0 0,-1 0-1 0 0,1 0 1 0 0,-1 0-1 0 0,0 0 1 0 0,1 0-1 0 0,-4 0 1 0 0,3 1-242 0 0,0 0 1 0 0,0 0 0 0 0,0 0-1 0 0,0 0 1 0 0,0 1-1 0 0,0-1 1 0 0,1 1 0 0 0,-1 0-1 0 0,0-1 1 0 0,0 1-1 0 0,0 1 1 0 0,1-1 0 0 0,-1 0-1 0 0,1 1 1 0 0,-1-1-1 0 0,1 1 1 0 0,0 0 0 0 0,-1 0-1 0 0,1 0 1 0 0,0 0 0 0 0,0 0-1 0 0,0 0 1 0 0,1 0-1 0 0,-1 1 1 0 0,0-1 0 0 0,1 1-1 0 0,-2 3 1 0 0,2-4-168 0 0,1 0 0 0 0,-1 0 0 0 0,1 0 0 0 0,0 0 0 0 0,-1 0 0 0 0,1 0 0 0 0,0 0 0 0 0,0 0 0 0 0,1 0 0 0 0,-1 0 0 0 0,0 0 0 0 0,1 0 0 0 0,-1 0 0 0 0,1 0 0 0 0,-1 0 0 0 0,1 0 0 0 0,0 0 0 0 0,0-1 0 0 0,0 1 0 0 0,0 0 0 0 0,0-1 0 0 0,1 1 0 0 0,-1 0 0 0 0,0-1 0 0 0,1 1 0 0 0,2 1-1 0 0,4 4 84 0 0,1 0 0 0 0,1 0 0 0 0,14 8 0 0 0,-11-8-69 0 0,14 10 26 0 0,-5-5 119 0 0,0 2-1 0 0,-2 1 1 0 0,28 23-1 0 0,-45-34 10 0 0,0-1-1 0 0,0 0 0 0 0,0 1 1 0 0,0 0-1 0 0,-1 0 0 0 0,0 0 0 0 0,0 0 1 0 0,0 0-1 0 0,0 0 0 0 0,0 0 0 0 0,-1 1 1 0 0,0-1-1 0 0,1 6 0 0 0,-2-8-69 0 0,0 0 0 0 0,1 1 0 0 0,-2-1 0 0 0,1 0 0 0 0,0 1 0 0 0,0-1 0 0 0,-1 0 0 0 0,1 1 0 0 0,-1-1 0 0 0,0 0 0 0 0,0 0 0 0 0,0 1 0 0 0,0-1 0 0 0,0 0 0 0 0,0 0 0 0 0,0 0 0 0 0,-1 0 0 0 0,1 0 0 0 0,-1-1 0 0 0,1 1 0 0 0,-1 0 0 0 0,0-1 0 0 0,0 1 0 0 0,0-1 0 0 0,0 1 0 0 0,-2 0 0 0 0,-2 1 14 0 0,0 0 0 0 0,0 0-1 0 0,0-1 1 0 0,-1 0 0 0 0,1 0-1 0 0,-7 1 1 0 0,6-2-46 0 0,6-1-81 0 0,-6 2-87 0 0,1 0 0 0 0,-1-1 0 0 0,0 0 0 0 0,1 0 0 0 0,-1-1-1 0 0,0 0 1 0 0,0 0 0 0 0,-9-2 0 0 0,7-3-1419 0 0,8 3 1083 0 0,-6-6-1320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1 919 0 0,'0'0'13602'0'0,"13"7"-10768"0"0,1-2-1770 0 0,-12-5-962 0 0,-1 1 1 0 0,1-1 0 0 0,-1 1-1 0 0,1-1 1 0 0,-1 1 0 0 0,1 0 0 0 0,-1 0-1 0 0,1 0 1 0 0,0 1 0 0 0,0-1 114 0 0,5 13 1111 0 0,-6-11-1245 0 0,-1-1-1 0 0,0 0 1 0 0,-1 1-1 0 0,1-1 1 0 0,0 1-1 0 0,-1-1 1 0 0,0 0-1 0 0,1 1 1 0 0,-1-1-1 0 0,0 0 1 0 0,0 1-1 0 0,0-1 1 0 0,0 0-1 0 0,-1 0 1 0 0,1 0-1 0 0,0 0 1 0 0,-1 0-1 0 0,0 0 1 0 0,1-1-1 0 0,-1 1 1 0 0,0 0-1 0 0,0-1 1 0 0,-3 3-1 0 0,3-4-77 0 0,1 1-1 0 0,-1-1 1 0 0,1 1-1 0 0,-1-1 1 0 0,1 0-1 0 0,-1 0 0 0 0,1 0 1 0 0,-1 1-1 0 0,1-1 1 0 0,-1-1-1 0 0,1 1 1 0 0,-1 0-1 0 0,1 0 1 0 0,-1 0-1 0 0,1-1 1 0 0,-3 0-1 0 0,2 0-18 0 0,1 0 0 0 0,0 0-1 0 0,-1 0 1 0 0,1 0 0 0 0,0 0 0 0 0,0 0-1 0 0,0 0 1 0 0,0 0 0 0 0,0 0-1 0 0,0-1 1 0 0,0 1 0 0 0,0 0 0 0 0,0 0-1 0 0,1-1 1 0 0,-1 1 0 0 0,0-1 0 0 0,1 1-1 0 0,-1-1 1 0 0,1 1 0 0 0,0-1 0 0 0,-1 1-1 0 0,1-1 1 0 0,0 1 0 0 0,0-1-1 0 0,0 0 1 0 0,0 1 0 0 0,0-1 0 0 0,1 1-1 0 0,-1-2 1 0 0,2 0-22 0 0,-1 0 1 0 0,0 0-1 0 0,1 0 0 0 0,0 0 1 0 0,0 0-1 0 0,0 1 0 0 0,0-1 1 0 0,0 1-1 0 0,0-1 0 0 0,0 1 1 0 0,5-3-1 0 0,-5 3 41 0 0,-1 1 0 0 0,1 0 0 0 0,-1 0 1 0 0,1 1-1 0 0,-1-1 0 0 0,1 0 0 0 0,0 0 0 0 0,0 1 0 0 0,-1-1 0 0 0,1 1 0 0 0,0 0 0 0 0,0-1 0 0 0,-1 1 0 0 0,1 0 1 0 0,0 0-1 0 0,0 0 0 0 0,0 0 0 0 0,0 0 0 0 0,2 1 0 0 0,1 0 45 0 0,-2-1 16 0 0,-1 0 0 0 0,1 1 0 0 0,0 0 0 0 0,-1-1 0 0 0,1 1 0 0 0,-1 0 0 0 0,1 0 0 0 0,-1 0 0 0 0,1 1 0 0 0,3 2-1 0 0,-5-3 938 0 0,-1 3-865 0 0,1 1-1 0 0,-2-1 1 0 0,1 1 0 0 0,-2 7-1 0 0,2-11-448 0 0,-1 1 0 0 0,1-1 0 0 0,-1 0 0 0 0,0 0 0 0 0,0 0 0 0 0,0 0 0 0 0,0 0 0 0 0,1 0 0 0 0,-1 0 0 0 0,-1 0 0 0 0,1 0 0 0 0,0 0 0 0 0,0 0 0 0 0,0 0 0 0 0,0-1 0 0 0,-3 2 0 0 0,4-2-83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70 140 3223 0 0,'0'11'288'0'0,"1"13"3821"0"0,-4 34 0 0 0,-5 26-253 0 0,3-33-2874 0 0,2-27-609 0 0,-1 23 232 0 0,-1 2 0 0 0,-26 92 0 0 0,29-139-249 0 0,2-4-321 0 0,-1 1-1 0 0,0 0 0 0 0,1-1 1 0 0,-2 0-1 0 0,1 0 1 0 0,1 1-1 0 0,0-2 0 0 0,-1 2 1 0 0,-1-4-1 0 0,1-10 2 0 0,1 0 0 0 0,0 0-1 0 0,0 0 1 0 0,1 0-1 0 0,5-25 1 0 0,0 0-26 0 0,-3 11-24 0 0,46-314-68 0 0,-47 329 81 0 0,1 2-2 0 0,0 0 1 0 0,1 1-1 0 0,-1-1 0 0 0,6-11 1 0 0,-8 23-5 0 0,1 0 0 0 0,-2 0 0 0 0,1 1 0 0 0,0-1 0 0 0,-1 0 0 0 0,2 0 0 0 0,-1 0 0 0 0,-1 0 0 0 0,1 2 0 0 0,1-2 0 0 0,-2 0 0 0 0,1 0 0 0 0,-1 1 0 0 0,1-1 0 0 0,1 1 0 0 0,-2-1 0 0 0,1 0 0 0 0,-1 2 0 0 0,1-1 0 0 0,4 6-6 0 0,-1 0 0 0 0,0-1 1 0 0,-2 1-1 0 0,1 0 0 0 0,0 0 1 0 0,-1-1-1 0 0,0 1 0 0 0,2 11 1 0 0,0 0-13 0 0,28 143 12 0 0,-1 0 31 0 0,-25-139 4 0 0,3 13 185 0 0,0 0 0 0 0,2 0 0 0 0,3-1 0 0 0,23 48 1 0 0,-34-78-144 0 0,0 0 0 0 0,-1 0 0 0 0,3 0 0 0 0,-3 0 0 0 0,2 0 0 0 0,-1 0 0 0 0,1-1 1 0 0,0 1-1 0 0,0-1 0 0 0,0-1 0 0 0,0 1 0 0 0,2 0 0 0 0,-2 0 0 0 0,0-2 0 0 0,1 2 1 0 0,6-1-1 0 0,-8 0 2 0 0,1-2 0 0 0,-2 0 0 0 0,1 0 0 0 0,0 0 0 0 0,1 0 0 0 0,-2 0 0 0 0,1-2 0 0 0,1 2 0 0 0,-1-1 0 0 0,0 1 0 0 0,-1-1 0 0 0,2-1 0 0 0,-1 1 0 0 0,0 0 0 0 0,-1-1 0 0 0,1 1 0 0 0,0 0 0 0 0,-1-2 0 0 0,0 1 0 0 0,0 0 0 0 0,1 0 0 0 0,0 0 0 0 0,-2-1 0 0 0,2 0 0 0 0,-2 1 0 0 0,3-5-1 0 0,3-5 160 0 0,1 0-1 0 0,-2-2 1 0 0,-1 2-1 0 0,0-1 0 0 0,-1-1 1 0 0,0 1-1 0 0,4-22 0 0 0,6-102 319 0 0,-14 137-542 0 0,3-82-48 0 0,-10-94 0 0 0,-4 65-3696 0 0,10 96 2228 0 0,-1 3-41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8783 0 0,'0'0'399'0'0,"17"5"154"0"0,-15-4-365 0 0,0-1 0 0 0,-1 1-1 0 0,1-1 1 0 0,0 1 0 0 0,-1 0 0 0 0,1-1-1 0 0,-1 1 1 0 0,1 0 0 0 0,-1 0-1 0 0,1 0 1 0 0,-1 0 0 0 0,1 1-1 0 0,-1-1 1 0 0,0 0 0 0 0,0 0 0 0 0,0 1-1 0 0,0-1 1 0 0,0 1 0 0 0,0-1-1 0 0,0 1 1 0 0,0-1 0 0 0,-1 1-1 0 0,1 0 1 0 0,0-1 0 0 0,-1 1-1 0 0,1 0 1 0 0,-1-1 0 0 0,0 1 0 0 0,0 2-1 0 0,1 2 457 0 0,-1-1 0 0 0,-1 0 1 0 0,1 0-1 0 0,-1 1 0 0 0,0-1 0 0 0,0 0 0 0 0,-1 0 0 0 0,-2 7 0 0 0,4-11-389 0 0,-2 0-213 0 0,1 0 1 0 0,-1 0-1 0 0,1 0 1 0 0,-1 0 0 0 0,1 0-1 0 0,-1 0 1 0 0,0 0-1 0 0,0-1 1 0 0,1 1-1 0 0,-1-1 1 0 0,0 1-1 0 0,0-1 1 0 0,0 0 0 0 0,1 0-1 0 0,-1 1 1 0 0,0-1-1 0 0,0-1 1 0 0,0 1-1 0 0,0 0 1 0 0,1 0-1 0 0,-1-1 1 0 0,-3 0-1 0 0,2-1-40 0 0,1 0-1 0 0,1-1 0 0 0,-1 1 0 0 0,0 0 1 0 0,0-1-1 0 0,1 1 0 0 0,-2-5 0 0 0,0 2 0 0 0,3 4-1 0 0,-1 0 0 0 0,1 0 0 0 0,-1 0 0 0 0,1 0 0 0 0,0 0 0 0 0,-1 0 0 0 0,1 0 0 0 0,0 0 0 0 0,0 0 0 0 0,0 0 0 0 0,0-1 0 0 0,0 1 0 0 0,0 0 0 0 0,0 0 0 0 0,1 0 0 0 0,-1 0 0 0 0,0 0 0 0 0,0 0 0 0 0,1 0 0 0 0,0-1 0 0 0,0-3 0 0 0,-1 4 6 0 0,0 0 0 0 0,1 0 0 0 0,-1 0 0 0 0,0 0 0 0 0,1-1 0 0 0,-1 1-1 0 0,0 0 1 0 0,1 0 0 0 0,0 0 0 0 0,-1 0 0 0 0,1 0 0 0 0,-1 0 0 0 0,1 0 0 0 0,0 0 0 0 0,0 0 0 0 0,0 0-1 0 0,0 1 1 0 0,-1-1 0 0 0,1 0 0 0 0,0 0 0 0 0,0 1 0 0 0,0-1 0 0 0,1 1 0 0 0,-1-1 0 0 0,1 0-1 0 0,-1 1 15 0 0,0 0 0 0 0,0-1 0 0 0,-1 1 0 0 0,1 0 0 0 0,0-1 0 0 0,0 1 0 0 0,-1-1 0 0 0,1 1 0 0 0,0-1 0 0 0,-1 1 0 0 0,1-1 0 0 0,-1 0 0 0 0,1 1-1 0 0,-1-1 1 0 0,1 0 0 0 0,-1 1 0 0 0,1-2 0 0 0,10 18-743 0 0,-6-7-1206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14 498 3223 0 0,'-14'4'13297'0'0,"21"-8"-9128"0"0,3-1-3668 0 0,0 1 0 0 0,17-7-1 0 0,-12 7 36 0 0,0 0 0 0 0,14-8 0 0 0,14-4 336 0 0,131-47 920 0 0,-1 1-1432 0 0,-22 17-297 0 0,234-72 13 0 0,-363 108 49 0 0,1 0 0 0 0,-2-1 0 0 0,1-1 0 0 0,-1-1 0 0 0,-1-1-1 0 0,22-18 1 0 0,-5-2 246 0 0,-34 30-314 0 0,-1 1-26 0 0,-1 0 0 0 0,1 0 0 0 0,0 0 0 0 0,0 1 1 0 0,-1-1-1 0 0,1 1 0 0 0,0-1 0 0 0,1 1 0 0 0,-1 0 0 0 0,0-1 1 0 0,0 1-1 0 0,0 0 0 0 0,1 0 0 0 0,-1 1 0 0 0,1-1 0 0 0,-1 0 1 0 0,1 1-1 0 0,-1 0 0 0 0,4-1 0 0 0,3 1-12 0 0,0 1 0 0 0,0 0 1 0 0,-1 0-1 0 0,1 1 0 0 0,0 0 0 0 0,-1 0 0 0 0,1 1 0 0 0,-1 0 0 0 0,0 1 1 0 0,10 5-1 0 0,23 15 191 0 0,47 38 1 0 0,24 14 109 0 0,121 51 104 0 0,-92-68-155 0 0,-114-48-95 0 0,40 22-1 0 0,5 2-269 0 0,-26-15-1597 0 0,-16-5-2310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2 455 0 0,'10'-1'19281'0'0,"-1"13"-15186"0"0,0 11-6021 0 0,-7-16 3699 0 0,4 22-1189 0 0,-1 1 1 0 0,1 37-1 0 0,-4 63-280 0 0,-1-1-401 0 0,0-113-486 0 0,0 0-291 0 0,3 25-1 0 0,-3-37-83 0 0,0 0 0 0 0,0 1 1 0 0,1-1-1 0 0,0 0 0 0 0,3 8 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16783 0 0,'4'-8'1522'0'0,"-3"1"-1157"0"0,0 6 774 0 0,0 3-924 0 0,1-1 1 0 0,-1 1 0 0 0,0 0 0 0 0,1-1 0 0 0,-1 1 0 0 0,0 0-1 0 0,1 2 1 0 0,3 10 13 0 0,0 0 0 0 0,-1 0 0 0 0,0 1 0 0 0,-1-1 0 0 0,1 22 0 0 0,1-3-203 0 0,27 198-202 0 0,-25-132-2922 0 0,-7-83 1203 0 0,-1-1-80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18599 0 0,'0'0'1411'0'0,"-1"0"-956"0"0,-4 3-177 0 0,20 4 2067 0 0,2-6-1700 0 0,0 0 0 0 0,0-1 0 0 0,29-4 0 0 0,-39 3-554 0 0,98-15 251 0 0,-41 5-3089 0 0,-53 10 1408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12895 0 0,'0'0'1172'0'0,"1"0"-966"0"0,4 0-24 0 0,-4 0 43 0 0,1 0-1 0 0,0 0 0 0 0,-1 1 0 0 0,1-1 1 0 0,-1 1-1 0 0,1-1 0 0 0,-1 1 1 0 0,1-1-1 0 0,-1 1 0 0 0,1 0 0 0 0,-1 0 1 0 0,0 0-1 0 0,1 0 0 0 0,-1 0 1 0 0,0 0-1 0 0,0 0 0 0 0,0 0 0 0 0,1 0 1 0 0,-1 1-1 0 0,-1-1 0 0 0,1 0 0 0 0,1 2 1 0 0,2 4 217 0 0,-1 0 0 0 0,0 0 1 0 0,3 11-1 0 0,-3-10 47 0 0,5 23 96 0 0,0 1 0 0 0,-3-1 0 0 0,3 39 0 0 0,-6-49-470 0 0,9 227-338 0 0,-12-210-198 0 0,0-20-295 0 0,1 0-1 0 0,1 1 1 0 0,4 24 0 0 0,-5-42 768 0 0,0 0-242 0 0,0-1-1 0 0,0 1 0 0 0,0-1 0 0 0,0 0 0 0 0,0 1 0 0 0,0-1 0 0 0,0 1 0 0 0,1-1 1 0 0,-1 0-1 0 0,0 1 0 0 0,0-1 0 0 0,0 0 0 0 0,0 1 0 0 0,1-1 0 0 0,-1 0 1 0 0,0 1-1 0 0,0-1 0 0 0,1 0 0 0 0,-1 1 0 0 0,0-1 0 0 0,1 0 0 0 0,-1 0 0 0 0,0 1 1 0 0,1-1-1 0 0,-1 0 0 0 0,0 0 0 0 0,1 0 0 0 0,0 1 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2303 0 0,'-1'11'3203'0'0,"1"38"5360"0"0,0 0-3857 0 0,2 182-1123 0 0,-1-171-3483 0 0,3 0 1 0 0,14 78-1 0 0,-8-93-4429 0 0,-9-36 2702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155 191 1375 0 0,'-1'-1'107'0'0,"-24"-34"5021"0"0,16 21-236 0 0,-18-20 1 0 0,24 31-4504 0 0,-1-1-1 0 0,0 1 1 0 0,0-1-1 0 0,0 1 0 0 0,-6-3 1 0 0,10 5-335 0 0,-1 1 0 0 0,1 0-1 0 0,-1-1 1 0 0,0 1 0 0 0,1 0 0 0 0,-1 0 0 0 0,1 0-1 0 0,-1 0 1 0 0,0-1 0 0 0,1 1 0 0 0,-1 0 0 0 0,1 0 0 0 0,-1 0-1 0 0,0 0 1 0 0,1 0 0 0 0,-1 0 0 0 0,1 1 0 0 0,-1-1 0 0 0,0 0-1 0 0,1 0 1 0 0,-1 0 0 0 0,1 0 0 0 0,-1 1 0 0 0,1-1 0 0 0,-1 0-1 0 0,1 1 1 0 0,-2 0 0 0 0,1 0-10 0 0,0 0 1 0 0,-1 1-1 0 0,1-1 0 0 0,0 1 1 0 0,0-1-1 0 0,0 1 0 0 0,1-1 0 0 0,-1 1 1 0 0,-1 3-1 0 0,0 0-31 0 0,1 1-1 0 0,-1-1 1 0 0,1 1-1 0 0,0 0 1 0 0,1 9-1 0 0,0-5 8 0 0,1-1 0 0 0,1 1 0 0 0,0 0 0 0 0,1 0-1 0 0,-1-1 1 0 0,2 1 0 0 0,-1-1 0 0 0,10 17 0 0 0,-9-20 50 0 0,-1-1 0 0 0,1 1 1 0 0,0-1-1 0 0,0 0 0 0 0,0 0 0 0 0,1-1 0 0 0,0 1 1 0 0,0-1-1 0 0,0 0 0 0 0,0 0 0 0 0,1-1 1 0 0,-1 1-1 0 0,1-1 0 0 0,10 4 0 0 0,-12-6 33 0 0,-1-1-1 0 0,1 1 1 0 0,-1-1-1 0 0,1 0 1 0 0,-1 1-1 0 0,1-1 1 0 0,-1-1-1 0 0,1 1 1 0 0,-1-1-1 0 0,1 1 1 0 0,-1-1-1 0 0,1 0 1 0 0,-1 0-1 0 0,0 0 1 0 0,1-1-1 0 0,-1 1 1 0 0,0-1-1 0 0,0 0 1 0 0,0 0 0 0 0,0 0-1 0 0,0 0 1 0 0,-1 0-1 0 0,1-1 1 0 0,-1 1-1 0 0,5-6 1 0 0,-2 1 73 0 0,0 0 1 0 0,0 0-1 0 0,0-1 1 0 0,-1 1-1 0 0,0-1 1 0 0,-1 0-1 0 0,0 0 1 0 0,0 0-1 0 0,3-14 1 0 0,-5 15-114 0 0,0-1 0 0 0,0 1 1 0 0,-1-1-1 0 0,1 1 0 0 0,-2-1 1 0 0,1 1-1 0 0,-1-1 0 0 0,0 1 1 0 0,-1-1-1 0 0,1 1 0 0 0,-1 0 0 0 0,-1 0 1 0 0,0 0-1 0 0,0 0 0 0 0,0 0 1 0 0,-1 0-1 0 0,0 1 0 0 0,0 0 1 0 0,0 0-1 0 0,-1 0 0 0 0,0 0 1 0 0,0 1-1 0 0,-1-1 0 0 0,1 1 0 0 0,-1 1 1 0 0,-8-6-1 0 0,10 8-51 0 0,-1 0 0 0 0,1 0-1 0 0,0 0 1 0 0,-1 1 0 0 0,1 0 0 0 0,-1 0-1 0 0,1 0 1 0 0,-1 0 0 0 0,1 1 0 0 0,-1-1-1 0 0,0 1 1 0 0,1 1 0 0 0,-1-1 0 0 0,1 0-1 0 0,-1 1 1 0 0,1 0 0 0 0,-1 0 0 0 0,1 1-1 0 0,-1-1 1 0 0,1 1 0 0 0,0 0 0 0 0,0 0-1 0 0,-6 4 1 0 0,3-2-365 0 0,0 1-1 0 0,0 0 1 0 0,1 0-1 0 0,0 0 1 0 0,-9 10-1 0 0,11-10-905 0 0,0 0-1 0 0,0 1 0 0 0,0-1 0 0 0,1 1 0 0 0,0 0 0 0 0,-4 10 0 0 0,4-4-6278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559 636 5327 0 0,'2'-3'242'0'0,"8"-8"3020"0"0,12 10 1353 0 0,-22 1-4452 0 0,0 0-1 0 0,1 0 1 0 0,-1-1-1 0 0,0 1 1 0 0,1 0-1 0 0,-1 0 1 0 0,0 0 0 0 0,0 0-1 0 0,1-1 1 0 0,-1 1-1 0 0,0 0 1 0 0,0 0 0 0 0,1-1-1 0 0,-1 1 1 0 0,0 0-1 0 0,0-1 1 0 0,0 1 0 0 0,1 0-1 0 0,-1 0 1 0 0,0-1-1 0 0,0 1 1 0 0,0 0-1 0 0,0-1 1 0 0,0 1 0 0 0,0 0-1 0 0,0-1 1 0 0,0 1-1 0 0,0 0 1 0 0,0-1 0 0 0,0 0-1 0 0,-2-15 1777 0 0,-12-14-593 0 0,-8-2 171 0 0,-2 1 0 0 0,-55-53-1 0 0,-67-44 436 0 0,-15-15-1546 0 0,34 9-1391 0 0,112 121 175 0 0,14 12-98 0 0,-6 17-2545 0 0,9 13 703 0 0,0-9 1328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5983 0 0,'0'0'9023'0'0,"2"8"-6852"0"0,6 38 215 0 0,-3-1 0 0 0,1 51 0 0 0,-10 55-66 0 0,0-59-1833 0 0,-4 18-307 0 0,4-65-760 0 0,1 65 0 0 0,3-61-5388 0 0,0-41 3893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2303 0 0,'0'0'102'0'0,"-14"-12"20"0"0,-3 5 1898 0 0,3 1 0 0 0,-2-1 0 0 0,-29-5 0 0 0,41 10-1562 0 0,-1 2 0 0 0,1-1 0 0 0,-2 1-1 0 0,2 0 1 0 0,-1 0 0 0 0,-1 1 0 0 0,2-1 0 0 0,-1 0 0 0 0,1 2 0 0 0,-2-1 0 0 0,2 0 0 0 0,0 1 0 0 0,-1-1 0 0 0,1 2 0 0 0,0-1 0 0 0,0 0 0 0 0,-8 6 0 0 0,5-3-311 0 0,2 1-1 0 0,-1-1 1 0 0,-1 0 0 0 0,2 2 0 0 0,1 0-1 0 0,-1-2 1 0 0,1 2 0 0 0,0 1 0 0 0,0-1-1 0 0,-5 10 1 0 0,7-11-108 0 0,0-2 0 0 0,1 1 0 0 0,0 1 0 0 0,-1-1 0 0 0,2-1 0 0 0,-1 1 0 0 0,1 1 0 0 0,0-1 0 0 0,0 1 0 0 0,0-2 0 0 0,1 1 0 0 0,-1 0 0 0 0,2 1 0 0 0,-1-2 0 0 0,0 1 0 0 0,1 1 0 0 0,2 3 0 0 0,-2-5-25 0 0,1-1 1 0 0,0 0-1 0 0,1-1 1 0 0,-1 1-1 0 0,-1 0 0 0 0,2-1 1 0 0,-1 1-1 0 0,1-2 1 0 0,6 5-1 0 0,-9-6-13 0 0,4 2 7 0 0,-1 0 0 0 0,0-1 0 0 0,2 0-1 0 0,-2 1 1 0 0,1-1 0 0 0,-1-1 0 0 0,2 2 0 0 0,-1-2-1 0 0,-1 0 1 0 0,1 0 0 0 0,-1 0 0 0 0,2-2 0 0 0,-2 2-1 0 0,1-1 1 0 0,-1-1 0 0 0,2 1 0 0 0,-2 0 0 0 0,0-1 0 0 0,1 0-1 0 0,6-4 1 0 0,0 0 19 0 0,0-1 0 0 0,-1 0 0 0 0,1-1 0 0 0,-1 0-1 0 0,-1-1 1 0 0,13-14 0 0 0,-14 15-1 0 0,-2-1 0 0 0,0 1-1 0 0,0 0 1 0 0,0-1 0 0 0,-2-1 0 0 0,1 1 0 0 0,-1 0-1 0 0,4-12 1 0 0,-6 13-26 0 0,-4 3 28 0 0,2 4 496 0 0,-4 7-180 0 0,4 0-329 0 0,0 0 1 0 0,0 0-1 0 0,0 1 1 0 0,0-2-1 0 0,2 0 0 0 0,-2 2 1 0 0,1-2-1 0 0,0 1 0 0 0,2-1 1 0 0,-2 1-1 0 0,2-1 0 0 0,0 0 1 0 0,0 1-1 0 0,-1-1 0 0 0,1 1 1 0 0,1-2-1 0 0,-1 1 0 0 0,1-1 1 0 0,0 0-1 0 0,7 7 0 0 0,-5-6-199 0 0,0 1-1 0 0,0-2 1 0 0,1 0 0 0 0,-1 0-1 0 0,0 0 1 0 0,15 4-1 0 0,-15-5-445 0 0,1-2 0 0 0,0 0 0 0 0,-1 1-1 0 0,1-1 1 0 0,0 0 0 0 0,0-1 0 0 0,13 0 0 0 0,-1-2-5656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25 126 919 0 0,'1'-2'6'0'0,"0"-1"-1"0"0,0 0 0 0 0,0 0 0 0 0,1 1 1 0 0,-1-1-1 0 0,3-3 0 0 0,-2 4 0 0 0,-1 0 0 0 0,1-1 0 0 0,-1 1-1 0 0,0-1 1 0 0,0 1 0 0 0,0-1 0 0 0,0 0 0 0 0,1-2-1 0 0,-1 1 1099 0 0,0 0-1 0 0,1 0 1 0 0,-1 0-1 0 0,1 1 1 0 0,0-1-1 0 0,0 1 0 0 0,1-1 1 0 0,3-4-1 0 0,-3 5-429 0 0,1-1 0 0 0,0 1 0 0 0,-1 0 0 0 0,1 0-1 0 0,0 0 1 0 0,7-3 0 0 0,-5 3-404 0 0,0 0 0 0 0,-1 1 0 0 0,1 0 0 0 0,0 1 0 0 0,0-1 0 0 0,0 1 0 0 0,0 0 0 0 0,0 1 0 0 0,0-1 0 0 0,1 1 0 0 0,11 2 0 0 0,-11-1-100 0 0,1 1 0 0 0,0 0-1 0 0,-1 0 1 0 0,1 1 0 0 0,-1 0-1 0 0,0 0 1 0 0,0 0 0 0 0,0 1-1 0 0,0 1 1 0 0,10 7 0 0 0,-9-4 52 0 0,1 0 1 0 0,-2 0-1 0 0,1 1 0 0 0,-1 0 1 0 0,-1 0-1 0 0,11 19 0 0 0,-8-9 63 0 0,0 1-1 0 0,-2 1 0 0 0,0-1 1 0 0,-1 1-1 0 0,-1 1 0 0 0,-1-1 1 0 0,2 29-1 0 0,-5-35-243 0 0,0 0 1 0 0,-2 1-1 0 0,1-1 0 0 0,-2 0 0 0 0,0 0 1 0 0,-1 0-1 0 0,0 0 0 0 0,-1 0 0 0 0,-1-1 1 0 0,0 1-1 0 0,-1-1 0 0 0,-1-1 0 0 0,0 1 1 0 0,-1-1-1 0 0,-13 18 0 0 0,5-11-105 0 0,-1-1 0 0 0,-1 0 0 0 0,-25 21 0 0 0,33-32 33 0 0,0 0-1 0 0,0-1 1 0 0,-1 0-1 0 0,1-1 1 0 0,-2 0-1 0 0,1-1 1 0 0,-1-1 0 0 0,-23 8-1 0 0,29-12 16 0 0,1 1 0 0 0,0 0 0 0 0,-1-1 1 0 0,1 0-1 0 0,-1 0 0 0 0,1-1 0 0 0,0 1 0 0 0,-8-3 0 0 0,10 2 12 0 0,1 1-1 0 0,0-1 1 0 0,-1 0-1 0 0,1 0 1 0 0,0 0-1 0 0,0 0 1 0 0,0 0-1 0 0,0 0 1 0 0,0-1 0 0 0,0 1-1 0 0,1-1 1 0 0,-1 0-1 0 0,0 1 1 0 0,1-1-1 0 0,-1 0 1 0 0,1 0-1 0 0,-1 0 1 0 0,1 0 0 0 0,0 0-1 0 0,0 0 1 0 0,-1-4-1 0 0,0 2 15 0 0,1-1-1 0 0,0 1 0 0 0,0-1 1 0 0,0 0-1 0 0,1 1 0 0 0,0-1 1 0 0,0 0-1 0 0,0 1 1 0 0,0-1-1 0 0,1 0 0 0 0,0 1 1 0 0,0-1-1 0 0,0 1 0 0 0,0-1 1 0 0,1 1-1 0 0,0-1 1 0 0,0 1-1 0 0,0 0 0 0 0,0 0 1 0 0,1 0-1 0 0,0 0 1 0 0,-1 0-1 0 0,1 1 0 0 0,1-1 1 0 0,-1 1-1 0 0,0 0 0 0 0,1 0 1 0 0,0 0-1 0 0,-1 0 1 0 0,1 1-1 0 0,0-1 0 0 0,1 1 1 0 0,-1 0-1 0 0,0 0 0 0 0,1 1 1 0 0,-1-1-1 0 0,1 1 1 0 0,-1 0-1 0 0,1 0 0 0 0,-1 1 1 0 0,7-1-1 0 0,6 1 179 0 0,-1 1-1 0 0,0 1 0 0 0,0 0 1 0 0,0 1-1 0 0,25 8 1 0 0,74 34 883 0 0,-72-27-743 0 0,39 20 138 0 0,19 7-451 0 0,-24-18-3718 0 0,-48-19-5027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7831 0 0,'0'0'356'0'0,"2"0"-6"0"0,16 1 519 0 0,0 2-1 0 0,-1 0 1 0 0,0 0 0 0 0,18 8 0 0 0,35 6 2352 0 0,-17-9-2117 0 0,0-1 0 0 0,1-4 1 0 0,0-1-1 0 0,72-8 0 0 0,90-9-96 0 0,-107 9-344 0 0,152-28 0 0 0,-71 7-361 0 0,-103 16 143 0 0,144-18-187 0 0,62 3-347 0 0,-171 20 88 0 0,-110 6 0 0 0,-8-1 0 0 0,4-2 0 0 0,-7 2 4 0 0,0 1-1 0 0,0 0 1 0 0,0-1 0 0 0,0 1-1 0 0,0-1 1 0 0,0 1 0 0 0,0-1-1 0 0,0 0 1 0 0,0 1 0 0 0,-1-1-1 0 0,1 0 1 0 0,0 0 0 0 0,0 0-1 0 0,-1 0 1 0 0,1 1 0 0 0,0-1-1 0 0,-1 0 1 0 0,1 0 0 0 0,-1 0-1 0 0,1-2 1 0 0,-1 1 20 0 0,1 0 1 0 0,-1 0 0 0 0,0 0-1 0 0,0 0 1 0 0,0 0-1 0 0,0 0 1 0 0,0-1 0 0 0,0 1-1 0 0,-1 0 1 0 0,0-2-1 0 0,-2-4 115 0 0,0 0-1 0 0,0 0 1 0 0,-1 1 0 0 0,-5-10-1 0 0,-2 1 88 0 0,-1 0 0 0 0,0 1-1 0 0,-22-21 1 0 0,-49-37 16 0 0,41 37-255 0 0,36 32 8 0 0,-64-54-292 0 0,62 53 123 0 0,-1-1 1 0 0,0 1-1 0 0,0 0 1 0 0,0 1 0 0 0,-1 0-1 0 0,-16-5 1 0 0,22 8-61 0 0,0 1-1 0 0,0-1 1 0 0,-1 1-1 0 0,1 0 1 0 0,0 0-1 0 0,-1 0 1 0 0,1 1-1 0 0,0 0 1 0 0,0-1-1 0 0,-1 2 1 0 0,1-1-1 0 0,0 0 1 0 0,0 1-1 0 0,0 0 1 0 0,-5 3-1 0 0,-13 8-1549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5983 0 0,'0'2'2364'0'0,"29"68"5670"0"0,31 69-6213 0 0,-51-124-1671 0 0,0 1 0 0 0,1-1-1 0 0,0-1 1 0 0,24 25 0 0 0,-33-38-86 0 0,0-23 150 0 0,-4-16-245 0 0,-1-1 1 0 0,-2 1-1 0 0,-1 0 1 0 0,-2 0-1 0 0,-2 1 1 0 0,-20-47-1 0 0,26 75 31 0 0,1-1 0 0 0,0 0 0 0 0,1-1 0 0 0,0 1 0 0 0,1 0 0 0 0,0-1 0 0 0,0 0 0 0 0,1-16 0 0 0,1 27 11 0 0,0-1-1 0 0,0 0 1 0 0,1 1 0 0 0,-1-1-1 0 0,0 0 1 0 0,0 0-1 0 0,1 1 1 0 0,-1-1-1 0 0,1 1 1 0 0,-1-1 0 0 0,1 0-1 0 0,-1 1 1 0 0,1-1-1 0 0,-1 1 1 0 0,1-1 0 0 0,-1 1-1 0 0,1-1 1 0 0,0 1-1 0 0,-1 0 1 0 0,1-1 0 0 0,0 1-1 0 0,1-1 1 0 0,20-5 410 0 0,-10 2-92 0 0,-1 2-114 0 0,-1 0 1 0 0,1 0 0 0 0,0 1 0 0 0,0 0 0 0 0,-1 1 0 0 0,1 1 0 0 0,13 1 0 0 0,10 0 215 0 0,409-1 2271 0 0,-229-2-2013 0 0,-76-2 27 0 0,177-26 1 0 0,-67-23 94 0 0,-159 31-542 0 0,-43 11-280 0 0,1 3-1 0 0,53-3 0 0 0,-78 10-2230 0 0,30 3 0 0 0,-40-2 161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2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1 342 9215 0 0,'0'0'1158'0'0,"0"0"-1082"0"0,0 0 0 0 0,1 0 0 0 0,-1 0 0 0 0,0 0 0 0 0,0 0 0 0 0,1 0 1 0 0,-1 0-1 0 0,0 0 0 0 0,0 0 0 0 0,1 0 0 0 0,-1 0 0 0 0,0 0 0 0 0,1 0 1 0 0,-1 0-1 0 0,0 0 0 0 0,0 0 0 0 0,1 1 0 0 0,-1-1 0 0 0,0 0 0 0 0,0 0 1 0 0,0 0-1 0 0,1 0 0 0 0,-1 1 0 0 0,0-1 0 0 0,0 0 0 0 0,0 0 0 0 0,1 0 0 0 0,-1 1 1 0 0,2 2 223 0 0,-1 1 1 0 0,0-1-1 0 0,1 1 1 0 0,-1 0-1 0 0,0-1 1 0 0,-1 1-1 0 0,1 0 1 0 0,-1-1 0 0 0,1 8-1 0 0,0 8-101 0 0,9 41 629 0 0,1 102 1900 0 0,-8-173-2302 0 0,28-210-543 0 0,-24 148 606 0 0,2-31-1069 0 0,4 177-145 0 0,-2-22 701 0 0,1-1 1 0 0,30 75-1 0 0,-35-109 146 0 0,0-1-1 0 0,13 22 1 0 0,-17-32-11 0 0,0-1 0 0 0,0 0 1 0 0,1 1-1 0 0,-1-2 0 0 0,1 1 1 0 0,0 0-1 0 0,0-1 0 0 0,0 1 1 0 0,0-1-1 0 0,1 0 0 0 0,-1-1 1 0 0,7 4-1 0 0,-10-6-36 0 0,1 1 0 0 0,0-1 0 0 0,0 0 0 0 0,-1 0 0 0 0,1 1 0 0 0,0-1 0 0 0,0 0 0 0 0,-1 0 0 0 0,1-1 0 0 0,0 1 0 0 0,0 0 0 0 0,-1 0 0 0 0,1-1 1 0 0,0 1-1 0 0,0-1 0 0 0,-1 0 0 0 0,1 1 0 0 0,-1-1 0 0 0,1 0 0 0 0,-1 0 0 0 0,1 0 0 0 0,-1 0 0 0 0,1 0 0 0 0,-1-1 0 0 0,0 1 0 0 0,0 0 0 0 0,1 0 0 0 0,-1-1 0 0 0,0 1 0 0 0,0-1 0 0 0,1-2 0 0 0,3-5 300 0 0,0-1 1 0 0,-1 0 0 0 0,7-19-1 0 0,-10 24-262 0 0,8-25 273 0 0,-2 0 0 0 0,-1 0 0 0 0,-1-1-1 0 0,0-48 1 0 0,-5 23-397 0 0,-12-92 0 0 0,3 92-439 0 0,1 2-965 0 0,4 17-3784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 3679 0 0,'0'0'726'0'0,"-8"-1"3480"0"0,6 1-3454 0 0,-31 0 5560 0 0,30 0-6178 0 0,1 0 1 0 0,0 1-1 0 0,0 0 1 0 0,0-1 0 0 0,0 1-1 0 0,0 0 1 0 0,0 0 0 0 0,0 0-1 0 0,0 0 1 0 0,0 1-1 0 0,1-1 1 0 0,-1 0 0 0 0,-1 2-1 0 0,-3 4 133 0 0,0-1 0 0 0,0 1 0 0 0,1 0 0 0 0,0 1-1 0 0,0-1 1 0 0,-7 17 0 0 0,10-19-201 0 0,0-1-1 0 0,1 1 0 0 0,0 0 1 0 0,-1 0-1 0 0,2 0 1 0 0,-1 0-1 0 0,0 0 1 0 0,1 0-1 0 0,0 0 0 0 0,0 0 1 0 0,1 0-1 0 0,0 0 1 0 0,1 7-1 0 0,-2-10-43 0 0,1 0-1 0 0,-1 0 1 0 0,1-1 0 0 0,-1 1-1 0 0,1 0 1 0 0,0-1 0 0 0,0 1-1 0 0,-1-1 1 0 0,1 1 0 0 0,0-1-1 0 0,0 1 1 0 0,1-1-1 0 0,-1 0 1 0 0,0 1 0 0 0,0-1-1 0 0,1 0 1 0 0,-1 0 0 0 0,1 0-1 0 0,-1 0 1 0 0,1 0 0 0 0,-1 0-1 0 0,1 0 1 0 0,-1-1-1 0 0,1 1 1 0 0,0-1 0 0 0,0 1-1 0 0,-1-1 1 0 0,1 1 0 0 0,0-1-1 0 0,0 0 1 0 0,-1 0 0 0 0,1 0-1 0 0,0 0 1 0 0,0 0-1 0 0,2-1 1 0 0,1 0-3 0 0,0 0 0 0 0,-1-1 0 0 0,1 0 0 0 0,-1 1-1 0 0,0-2 1 0 0,0 1 0 0 0,1 0 0 0 0,-1-1 0 0 0,-1 0 0 0 0,1 0 0 0 0,6-6 0 0 0,5-8 13 0 0,0 0 1 0 0,-1 0 0 0 0,14-26-1 0 0,-24 36 107 0 0,-1 0 0 0 0,0 0 0 0 0,-1-1 0 0 0,1 1 0 0 0,-1-1 0 0 0,-1 1 0 0 0,2-17 0 0 0,-3 26-12 0 0,-3 5-112 0 0,1-1 1 0 0,0 2 0 0 0,0-1-1 0 0,1 0 1 0 0,0 0 0 0 0,0 0-1 0 0,1 1 1 0 0,0-1 0 0 0,0 0-1 0 0,0 0 1 0 0,1 1 0 0 0,3 9-1 0 0,-3-10-320 0 0,1-1-1 0 0,1 1 0 0 0,-1 0 0 0 0,1-1 0 0 0,6 10 0 0 0,-6-11-592 0 0,1-1-1 0 0,-1 1 1 0 0,1-1-1 0 0,0 1 1 0 0,0-1-1 0 0,1 0 1 0 0,4 3-1 0 0,4 2-5104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9215 0 0,'-1'-1'422'0'0,"-1"-2"-200"0"0,-1 0 1 0 0,0 1 0 0 0,-1-1 0 0 0,1 1-1 0 0,0 0 1 0 0,-1-1 0 0 0,1 2 0 0 0,-1-1-1 0 0,0 0 1 0 0,0 1 0 0 0,1-1 0 0 0,-8 0-1 0 0,8 1 11 0 0,1 1 1 0 0,0 0-1 0 0,0 0 0 0 0,-1 1 0 0 0,1-1 0 0 0,0 0 0 0 0,0 1 0 0 0,0-1 0 0 0,-1 1 0 0 0,1 0 0 0 0,0 0 0 0 0,0 0 0 0 0,0 0 0 0 0,0 0 0 0 0,0 0 0 0 0,1 1 0 0 0,-1-1 0 0 0,0 0 0 0 0,0 1 0 0 0,1-1 0 0 0,-1 1 0 0 0,1 0 0 0 0,-1 0 0 0 0,1 0 0 0 0,-2 2 0 0 0,-2 6-106 0 0,0 0-1 0 0,1 0 1 0 0,0 0 0 0 0,0 1-1 0 0,1-1 1 0 0,0 1 0 0 0,1 0-1 0 0,0 0 1 0 0,1 0 0 0 0,0 0-1 0 0,1 0 1 0 0,0 0-1 0 0,2 13 1 0 0,0-11-114 0 0,0 1 0 0 0,1 0 0 0 0,0-1 0 0 0,1 0 0 0 0,1 1-1 0 0,0-2 1 0 0,1 1 0 0 0,0 0 0 0 0,1-1 0 0 0,9 13 0 0 0,-11-19 45 0 0,-1-1 1 0 0,1 1-1 0 0,0-1 0 0 0,1 0 1 0 0,-1 0-1 0 0,1-1 0 0 0,0 1 1 0 0,0-1-1 0 0,1-1 1 0 0,-1 1-1 0 0,1-1 0 0 0,-1 0 1 0 0,1-1-1 0 0,9 3 0 0 0,-11-4 36 0 0,1 0 0 0 0,-1-1 0 0 0,0 0 0 0 0,0 1 0 0 0,0-2 0 0 0,0 1-1 0 0,1-1 1 0 0,-1 0 0 0 0,0 0 0 0 0,0 0 0 0 0,0 0 0 0 0,0-1 0 0 0,-1 0-1 0 0,1 0 1 0 0,0-1 0 0 0,-1 1 0 0 0,1-1 0 0 0,-1 0 0 0 0,0 0 0 0 0,7-7-1 0 0,-4 3 7 0 0,0 0-1 0 0,0-1 0 0 0,-1 0 0 0 0,0 0 0 0 0,-1 0 0 0 0,0 0 0 0 0,0-1 0 0 0,-1 0 0 0 0,0 0 0 0 0,0 0 0 0 0,2-13 0 0 0,-4 15-74 0 0,-1-1 0 0 0,0 0 1 0 0,0 0-1 0 0,-1 1 0 0 0,0-1 0 0 0,0 0 1 0 0,-1 0-1 0 0,0 1 0 0 0,-1-1 0 0 0,1 0 0 0 0,-2 1 1 0 0,1-1-1 0 0,-1 1 0 0 0,-6-12 0 0 0,-1 2-18 0 0,0 1-1 0 0,-1 1 1 0 0,-1 0-1 0 0,-25-25 1 0 0,11 16-952 0 0,-48-35 1 0 0,72 58 596 0 0,0-1 0 0 0,-1 0 0 0 0,0 0-1 0 0,1 1 1 0 0,-1 0 0 0 0,0-1 0 0 0,1 1 0 0 0,-1 0 0 0 0,0 0-1 0 0,0 1 1 0 0,0-1 0 0 0,0 0 0 0 0,0 1 0 0 0,-4 0 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0,'1'1'6115'0'0,"3"2"-5708"0"0,0 0 0 0 0,0-1 0 0 0,-1 2 0 0 0,0-1 0 0 0,1 0 0 0 0,-1 1 0 0 0,0-1 0 0 0,-1 1 0 0 0,1 0 0 0 0,-1 0 0 0 0,4 7 0 0 0,2 7 14 0 0,7 29 0 0 0,-6-21-94 0 0,18 72-3 0 0,-17-59-1563 0 0,22 58 0 0 0,-28-90-127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3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8751 0 0,'0'0'399'0'0,"-1"8"138"0"0,-1 8 483 0 0,1 1 0 0 0,0-1 0 0 0,2 1 0 0 0,2 18 0 0 0,15 68 3849 0 0,-14-81-5272 0 0,73 239 1208 0 0,-32-123-2185 0 0,-42-126 1406 0 0,5 12-3088 0 0,5 32 1 0 0,-11-37 1055 0 0</inkml:trace>
  <inkml:trace contextRef="#ctx0" brushRef="#br0" timeOffset="1">0 416 18743 0 0,'0'0'3876'0'0,"2"-1"-2871"0"0,8-4-555 0 0,0 1-1 0 0,1 1 0 0 0,0-1 1 0 0,0 2-1 0 0,13-2 0 0 0,59-4-1229 0 0,-57 7-176 0 0,-6 0 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58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0,'0'0'5379'0'0,"2"-1"-4590"0"0,3-3 31 0 0,4 4 5529 0 0,1 5-938 0 0,-2 1-6257 0 0,71 46 4256 0 0,-51-35-2771 0 0,129 70 1270 0 0,-87-51-1449 0 0,258 161 1452 0 0,-317-190-1856 0 0,187 96 787 0 0,-150-79-630 0 0,-28-15-89 0 0,81 44 392 0 0,-33-8-239 0 0,-64-41-270 0 0,-3-3-12 0 0,1 0 0 0 0,-1 0 0 0 0,1 0 0 0 0,0-1 0 0 0,-1 1 0 0 0,1 0-1 0 0,0 0 1 0 0,-1-1 0 0 0,1 1 0 0 0,2-1 0 0 0,6 4 74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1 534 10823 0 0,'0'0'4995'0'0,"2"-3"-4318"0"0,0 2-563 0 0,-1-1 0 0 0,0 1-1 0 0,1 0 1 0 0,-1-1 0 0 0,1 1-1 0 0,0 0 1 0 0,-1 0 0 0 0,1 0-1 0 0,0 0 1 0 0,0 1 0 0 0,-1-1-1 0 0,1 0 1 0 0,0 1 0 0 0,0-1-1 0 0,3 1 1 0 0,293-80 6431 0 0,-291 78-6477 0 0,274-107 1015 0 0,-136 48-902 0 0,51-20 324 0 0,-162 67-383 0 0,57-22 291 0 0,-85 34-380 0 0,42-13 291 0 0,78-35-1 0 0,-99 38-159 0 0,0 0 0 0 0,1 2 0 0 0,58-14 0 0 0,-85 24-89 0 0,21-4 154 0 0,-16 3-188 0 0,1 0-1 0 0,-1 0 1 0 0,1 1 0 0 0,0 0-1 0 0,6 1 1 0 0,23 10 73 0 0,-1 2 0 0 0,52 27 1 0 0,79 42 77 0 0,203 83 357 0 0,-128-41-164 0 0,-120-60-130 0 0,-103-54-135 0 0,1-1 0 0 0,0-1 0 0 0,22 5 0 0 0,40 4 80 0 0,-79-16-277 0 0,7 7-2376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50 8287 0 0,'-4'-1'163'0'0,"-2"-2"-1"0"0,1 1 1 0 0,1 0-1 0 0,-1-1 1 0 0,0 0-1 0 0,0 1 1 0 0,-4-6-1 0 0,5 4 312 0 0,-2 1 0 0 0,2-1-1 0 0,-1 1 1 0 0,-1 0 0 0 0,2 1-1 0 0,-8-4 1 0 0,10 6-288 0 0,-1 0 0 0 0,1-1 0 0 0,0 1 0 0 0,0 0 0 0 0,0 0 0 0 0,-1 0 0 0 0,2 0 0 0 0,-2 1 1 0 0,0-1-1 0 0,2 0 0 0 0,-2 2 0 0 0,2-2 0 0 0,-2 1 0 0 0,2-1 0 0 0,-2 1 0 0 0,2 1 0 0 0,-2-2 0 0 0,2 1 0 0 0,-1 0 0 0 0,0 1 0 0 0,-1 2 1 0 0,-4 1 73 0 0,2 1 1 0 0,0 0 0 0 0,-1 0 0 0 0,2 0-1 0 0,-1 1 1 0 0,1 0 0 0 0,0 0 0 0 0,1 1 0 0 0,-1-1-1 0 0,1 1 1 0 0,0-2 0 0 0,2 2 0 0 0,-4 17-1 0 0,2-5-112 0 0,0 0-1 0 0,2 2 0 0 0,1-2 0 0 0,3 27 0 0 0,-2-33-98 0 0,2-2-1 0 0,-1 1 0 0 0,1 1 1 0 0,1-1-1 0 0,0-1 1 0 0,2 2-1 0 0,-1-2 0 0 0,0 0 1 0 0,2 0-1 0 0,1-1 0 0 0,-1 0 1 0 0,1 1-1 0 0,1-3 1 0 0,0 2-1 0 0,0-2 0 0 0,0 1 1 0 0,2-1-1 0 0,0-1 1 0 0,0 0-1 0 0,0-1 0 0 0,1 1 1 0 0,0-2-1 0 0,0 0 1 0 0,0 0-1 0 0,2-2 0 0 0,-2 1 1 0 0,1-2-1 0 0,1 1 1 0 0,-2-1-1 0 0,1-2 0 0 0,1 0 1 0 0,-1 1-1 0 0,21-4 0 0 0,-26 2 6 0 0,0-1-1 0 0,-1-2 0 0 0,1 2 0 0 0,0-2 0 0 0,0 1 0 0 0,-1-1 0 0 0,1-1 0 0 0,-1 0 1 0 0,-1 0-1 0 0,1 0 0 0 0,0 0 0 0 0,0-2 0 0 0,-2 1 0 0 0,2 0 0 0 0,-2-1 0 0 0,0 1 1 0 0,1-2-1 0 0,-1 0 0 0 0,-1 1 0 0 0,0-1 0 0 0,0 0 0 0 0,0 0 0 0 0,0-1 0 0 0,-1 1 1 0 0,0-1-1 0 0,0 2 0 0 0,-2-2 0 0 0,2-1 0 0 0,-2 1 0 0 0,0 0 0 0 0,-1 0 0 0 0,0 0 0 0 0,0 0 1 0 0,0 0-1 0 0,0 0 0 0 0,-1 0 0 0 0,-3-10 0 0 0,0 2-181 0 0,-3 0-1 0 0,0 0 1 0 0,1 0 0 0 0,-2-1-1 0 0,-1 3 1 0 0,0-1 0 0 0,-2 0-1 0 0,2 1 1 0 0,-3 1 0 0 0,1 0-1 0 0,-3 0 1 0 0,2 1 0 0 0,-1 0-1 0 0,-21-12 1 0 0,-29-11-5548 0 0,52 29 3789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4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1839 0 0,'0'0'20175'0'0,"17"5"-19302"0"0,-13-5-774 0 0,0 0 0 0 0,0-1 1 0 0,0 1-1 0 0,0-1 0 0 0,0 0 0 0 0,0 0 0 0 0,0 0 0 0 0,0-1 0 0 0,-1 0 1 0 0,1 1-1 0 0,0-1 0 0 0,4-3 0 0 0,-1 1 64 0 0,36-19 518 0 0,1 3 1 0 0,60-19-1 0 0,-79 30-467 0 0,25-13 0 0 0,-3 1 31 0 0,28-10 174 0 0,71-26 137 0 0,4 1-175 0 0,-121 47-337 0 0,81-23 275 0 0,-5 1-31 0 0,-55 13-157 0 0,-30 11-20 0 0,25-7-1 0 0,2 1 26 0 0,57-25-1 0 0,-51 18-86 0 0,-31 11-81 0 0,-10 4-67 0 0,-1 1-1 0 0,1 0 1 0 0,0 1-1 0 0,16-3 1 0 0,-1 12-6063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756 441 1839 0 0,'0'0'13280'0'0,"0"0"-13066"0"0,0 1 0 0 0,-1 0 1 0 0,1-1-1 0 0,-1 1 0 0 0,1-1 0 0 0,-1 1 0 0 0,1-1 0 0 0,-1 1 0 0 0,1-1 0 0 0,-1 1 0 0 0,1-1 0 0 0,-1 0 0 0 0,0 1 1 0 0,-8-4 416 0 0,1-1 0 0 0,0-1 0 0 0,1 1 1 0 0,-1-1-1 0 0,1-1 0 0 0,0 1 0 0 0,-9-10 1 0 0,5 5 122 0 0,-24-17 0 0 0,-215-111 2157 0 0,120 69-2042 0 0,-63-42-165 0 0,177 101-707 0 0,8 6-23 0 0,0-1 1 0 0,1 0-1 0 0,-13-11 1 0 0,19 15-155 0 0,15-3-9099 0 0,-4 7 2011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24 919 0 0,'0'0'979'0'0,"13"-23"11915"0"0,-20 34-4903 0 0,2-3-9831 0 0,-45 49 4536 0 0,-46 46 56 0 0,0-8-1223 0 0,33-32-875 0 0,-62 56 76 0 0,55-38-642 0 0,28-30-89 0 0,1 5-330 0 0,24-31-338 0 0,12-15 359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4 919 0 0,'-2'-4'17132'0'0,"4"17"-16471"0"0,-2-5-222 0 0,1 0 0 0 0,1 1 0 0 0,0-1 0 0 0,0 0 0 0 0,0 0 1 0 0,7 13-1 0 0,75 144 1758 0 0,-56-114-1742 0 0,102 170 602 0 0,-6-33 82 0 0,-112-165-1136 0 0,17 41 0 0 0,-29-63-84 0 0,2 4-1664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1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2759 0 0,'0'0'12911'0'0,"3"-1"-12454"0"0,10-5-7 0 0,-10 4-28 0 0,0-13 1169 0 0,-2 10-1377 0 0,1 1 0 0 0,-1-1 0 0 0,1 1 1 0 0,0 0-1 0 0,0 0 0 0 0,0-1 0 0 0,1 1 0 0 0,-1 1 0 0 0,1-1 1 0 0,0 0-1 0 0,6-4 0 0 0,10-16 305 0 0,93-133 1056 0 0,-89 127-1360 0 0,38-50 243 0 0,-41 53-184 0 0,37-37 0 0 0,-19 24-54 0 0,-3 1-8 0 0,47-56 251 0 0,-45 52-379 0 0,-36 42-551 0 0,4 3-3547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494 564 2759 0 0,'0'0'12614'0'0,"0"-6"-10326"0"0,-3-1-1618 0 0,-1 1 0 0 0,0 0 0 0 0,0 0 0 0 0,0 1 0 0 0,-1-1 0 0 0,-6-5 0 0 0,-8-11 354 0 0,16 18-878 0 0,-141-169 3425 0 0,-40-28-2028 0 0,118 132-1371 0 0,61 63-183 0 0,1 1-47 0 0,-1-1-1 0 0,0 1 1 0 0,1 1 0 0 0,-2-1-1 0 0,-6-5 1 0 0,11 10-237 0 0,16 2-10761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99 122 1375 0 0,'15'-22'440'0'0,"-15"21"-11"0"0,1 0 0 0 0,-1 0 0 0 0,0 0 0 0 0,0 0 0 0 0,0 0 0 0 0,0-1 0 0 0,0 1 0 0 0,0 0 0 0 0,0 0 0 0 0,0 0 0 0 0,0 0 0 0 0,-1 0-1 0 0,1 0 1 0 0,0 0 0 0 0,-1 0 0 0 0,1 0 0 0 0,-1 0 0 0 0,1 0 0 0 0,-1 0 0 0 0,1 0 0 0 0,-2-1 0 0 0,-15-18 4784 0 0,17 20-5217 0 0,-1-1 177 0 0,0-1 0 0 0,-1 1 0 0 0,1 0 0 0 0,0 0 1 0 0,-1 0-1 0 0,1 0 0 0 0,-1 0 0 0 0,1 0 0 0 0,-1 0 1 0 0,1 0-1 0 0,-1 1 0 0 0,0-1 0 0 0,1 1 0 0 0,-1-1 1 0 0,0 1-1 0 0,0-1 0 0 0,1 1 0 0 0,-1 0 0 0 0,0 0 1 0 0,0 0-1 0 0,0 0 0 0 0,1 0 0 0 0,-1 1 0 0 0,0-1 1 0 0,0 0-1 0 0,1 1 0 0 0,-1-1 0 0 0,-2 2 0 0 0,1 0-45 0 0,0-1 0 0 0,1 1 0 0 0,-1 0 0 0 0,1 0 0 0 0,0 1 0 0 0,-1-1 0 0 0,1 0 0 0 0,0 1 0 0 0,0-1-1 0 0,1 1 1 0 0,-1 0 0 0 0,0-1 0 0 0,1 1 0 0 0,0 0 0 0 0,-2 5 0 0 0,0 1-115 0 0,1 1 0 0 0,1 0 0 0 0,0-1 1 0 0,0 1-1 0 0,0 0 0 0 0,1-1 0 0 0,1 1 0 0 0,0 0 1 0 0,2 11-1 0 0,0-5-63 0 0,2 0 1 0 0,-1 0-1 0 0,2-1 0 0 0,11 26 1 0 0,-13-35 37 0 0,-1-1-1 0 0,1 1 1 0 0,-1-1 0 0 0,2 1 0 0 0,-1-1 0 0 0,0-1 0 0 0,1 1-1 0 0,0 0 1 0 0,0-1 0 0 0,1 0 0 0 0,-1 0 0 0 0,1-1 0 0 0,0 0-1 0 0,0 0 1 0 0,8 3 0 0 0,-7-3 5 0 0,1-1 0 0 0,0 0 1 0 0,-1-1-1 0 0,1 0 0 0 0,0 0 0 0 0,0-1 0 0 0,0 0 0 0 0,0 0 0 0 0,-1-1 0 0 0,1 0 1 0 0,0 0-1 0 0,13-4 0 0 0,-14 2 32 0 0,0 0 0 0 0,0 0 1 0 0,0-1-1 0 0,-1 0 0 0 0,1 0 1 0 0,-1 0-1 0 0,0-1 0 0 0,0 0 0 0 0,0 0 1 0 0,-1-1-1 0 0,0 1 0 0 0,0-1 1 0 0,5-8-1 0 0,-2 3 132 0 0,-2-1 1 0 0,0 1-1 0 0,0-1 1 0 0,-1 0-1 0 0,0 0 0 0 0,-1-1 1 0 0,3-13-1 0 0,-6 21-110 0 0,-1 0-1 0 0,1-1 1 0 0,-1 1 0 0 0,1-1 0 0 0,-2 1-1 0 0,1-1 1 0 0,0 1 0 0 0,-1-1-1 0 0,0 1 1 0 0,-1 0 0 0 0,1-1-1 0 0,-1 1 1 0 0,-4-8 0 0 0,3 6-2 0 0,-1 1 1 0 0,0 0 0 0 0,-1 0 0 0 0,1 0 0 0 0,-1 1-1 0 0,0 0 1 0 0,-1-1 0 0 0,1 2 0 0 0,-9-7 0 0 0,3 4-63 0 0,0 1 0 0 0,-1 0 1 0 0,0 0-1 0 0,0 1 0 0 0,0 1 1 0 0,0 0-1 0 0,-1 0 1 0 0,0 1-1 0 0,1 1 0 0 0,-1 0 1 0 0,-17 1-1 0 0,24 1-141 0 0,-1 0 0 0 0,1 1 0 0 0,-1 0 0 0 0,1 0-1 0 0,-1 1 1 0 0,1 0 0 0 0,0 0 0 0 0,0 0 0 0 0,-10 6 0 0 0,-12 11-3990 0 0,21-13 2109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8287 0 0,'4'-7'8292'0'0,"-4"7"-8211"0"0,0 0-1 0 0,0 0 0 0 0,1 0 1 0 0,-1 0-1 0 0,0 0 0 0 0,0 0 1 0 0,1 0-1 0 0,-1 0 1 0 0,0 0-1 0 0,0 0 0 0 0,0 0 1 0 0,1 0-1 0 0,-1 0 0 0 0,0 0 1 0 0,0 0-1 0 0,1 0 0 0 0,-1 0 1 0 0,0 0-1 0 0,0 1 1 0 0,0-1-1 0 0,1 0 0 0 0,-1 0 1 0 0,0 0-1 0 0,0 0 0 0 0,0 0 1 0 0,1 1-1 0 0,-1-1 1 0 0,0 0-1 0 0,0 0 0 0 0,0 0 1 0 0,0 0-1 0 0,0 1 0 0 0,0-1 1 0 0,1 0-1 0 0,4 7 641 0 0,-1 2-420 0 0,0 1 1 0 0,-1-1 0 0 0,-1 1 0 0 0,1-1 0 0 0,-2 1 0 0 0,1 0 0 0 0,-1 11 0 0 0,0-11-202 0 0,2 108 321 0 0,-3-43-271 0 0,0-38-780 0 0,2 27-1817 0 0,-2-52 683 0 0,-1-2-75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5527 0 0,'11'-2'13431'0'0,"-9"9"-12133"0"0,0-1-3280 0 0,11 41 2866 0 0,12 87 1 0 0,-10-46-857 0 0,8 49-3169 0 0,-20-121 1834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15863 0 0,'0'0'3540'0'0,"6"7"-841"0"0,0-5-2316 0 0,0 0 0 0 0,0-1 0 0 0,1 0-1 0 0,-1 0 1 0 0,0 0 0 0 0,9-1 0 0 0,7 1 186 0 0,24 2-626 0 0,49-3 1 0 0,-80 0-395 0 0,11-2-1762 0 0,0-1-5994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0,'0'0'11903'0'0,"9"19"-10039"0"0,2 20-621 0 0,-1 1 0 0 0,-2 1 0 0 0,5 69 0 0 0,-5 167-493 0 0,-2-233-1284 0 0,-1-3-827 0 0,-6-16-3505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90 771 919 0 0,'-2'-4'67'0'0,"-7"-14"14846"0"0,8 14-14555 0 0,0 1 0 0 0,0 0-1 0 0,1-1 1 0 0,-1 1-1 0 0,1-1 1 0 0,0 1 0 0 0,0-1-1 0 0,1-5 1 0 0,0-5 331 0 0,-7-220 4887 0 0,2 178-5103 0 0,0-9-233 0 0,-23-125-1 0 0,13 139-369 0 0,6 24-771 0 0,-6-41 0 0 0,14 61-1232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0,'0'0'8548'0'0,"6"6"-4792"0"0,29 1-587 0 0,48 15 0 0 0,15 5-740 0 0,-28-16-1962 0 0,0-2 0 0 0,136-1 0 0 0,-168-9-650 0 0,0 2-1 0 0,0 1 1 0 0,-1 1-1 0 0,67 17 1 0 0,-82-10-4080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1839 0 0,'0'0'6711'0'0,"3"-3"-6312"0"0,11-16 11259 0 0,-2 10-10987 0 0,22-19 323 0 0,-18 15-600 0 0,0-1 1 0 0,21-23-1 0 0,62-72 867 0 0,-93 104-1210 0 0,125-117 763 0 0,-38 37-391 0 0,-20 10-252 0 0,-57 57-185 0 0,-10 12-186 0 0,-1 0 0 0 0,0 0-1 0 0,0 0 1 0 0,0-1 0 0 0,-1 1-1 0 0,4-9 1 0 0,-6 9 30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10103 0 0,'0'0'8036'0'0,"2"3"-7424"0"0,7 13 760 0 0,-5-10-777 0 0,0 0 1 0 0,-1 1-1 0 0,0-1 0 0 0,0 1 1 0 0,3 13-1 0 0,-5-17-555 0 0,4 21 636 0 0,4 44 0 0 0,8 140 788 0 0,-5-78-1360 0 0,2 87-1568 0 0,-11-206 440 0 0,-1 0-6976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0,'0'0'4708'0'0,"10"13"2163"0"0,-4-1-5922 0 0,-1 1 0 0 0,0-1 1 0 0,-1 1-1 0 0,3 14 0 0 0,7 54 1197 0 0,-13-79-2110 0 0,10 154 1800 0 0,-12 78-1259 0 0,0-213-1107 0 0,0 29 902 0 0,-1-17-6851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3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65 11343 0 0,'0'0'522'0'0,"-8"-12"188"0"0,5 7-806 0 0,-1-2 1117 0 0,0 0 0 0 0,-1 1 1 0 0,-5-7-1 0 0,9 12-829 0 0,0-1 0 0 0,0 1 0 0 0,0 0 0 0 0,0 0 0 0 0,-1 0 0 0 0,1 0 0 0 0,0 0 0 0 0,-1 0 0 0 0,1 1 0 0 0,-1-1 0 0 0,1 0 0 0 0,-1 1 0 0 0,1-1 0 0 0,-1 1 0 0 0,1-1 0 0 0,-1 1 0 0 0,1 0 0 0 0,-1 0 0 0 0,0-1 0 0 0,1 1 0 0 0,-3 1 1 0 0,2-1-117 0 0,0 1 1 0 0,1 0 0 0 0,-1 0 0 0 0,0 0 0 0 0,0 0 0 0 0,1 0 0 0 0,-1 0-1 0 0,1 0 1 0 0,-1 1 0 0 0,1-1 0 0 0,0 0 0 0 0,-1 1 0 0 0,1-1 0 0 0,0 1 0 0 0,0 0-1 0 0,0-1 1 0 0,0 1 0 0 0,0 2 0 0 0,-3 4 86 0 0,0 0 1 0 0,-3 13-1 0 0,3-6-112 0 0,1 1-1 0 0,1-1 1 0 0,0 1 0 0 0,1-1-1 0 0,0 1 1 0 0,3 27-1 0 0,-1-34-38 0 0,0 0-1 0 0,1-1 1 0 0,0 1-1 0 0,0 0 0 0 0,1-1 1 0 0,0 1-1 0 0,1-1 0 0 0,0 0 1 0 0,0 0-1 0 0,0 0 0 0 0,1-1 1 0 0,0 0-1 0 0,8 9 0 0 0,-8-12 51 0 0,0 0-1 0 0,0-1 0 0 0,0 1 0 0 0,0-1 0 0 0,1 0 0 0 0,-1 0 1 0 0,1 0-1 0 0,0-1 0 0 0,0 0 0 0 0,0 0 0 0 0,0-1 0 0 0,0 0 1 0 0,0 0-1 0 0,0 0 0 0 0,1-1 0 0 0,-1 1 0 0 0,0-2 0 0 0,1 1 0 0 0,-1-1 1 0 0,0 0-1 0 0,0 0 0 0 0,0 0 0 0 0,0-1 0 0 0,0 0 0 0 0,0 0 1 0 0,0-1-1 0 0,-1 0 0 0 0,1 0 0 0 0,-1 0 0 0 0,1 0 0 0 0,-1-1 0 0 0,-1 0 1 0 0,1 0-1 0 0,0 0 0 0 0,-1-1 0 0 0,0 0 0 0 0,7-9 0 0 0,-6 4 116 0 0,0 1-1 0 0,0-1 0 0 0,-1 0 0 0 0,-1 0 0 0 0,0-1 0 0 0,0 1 0 0 0,-1-1 0 0 0,1-14 0 0 0,-2 17-82 0 0,-1 1 1 0 0,0-1-1 0 0,0 0 1 0 0,-1 1-1 0 0,0-1 0 0 0,0 0 1 0 0,0 1-1 0 0,-1-1 1 0 0,-1 1-1 0 0,1 0 1 0 0,-1-1-1 0 0,-5-8 0 0 0,3 10-64 0 0,0 0-1 0 0,0 0 1 0 0,-1 1-1 0 0,0 0 1 0 0,0 0-1 0 0,0 0 1 0 0,0 1-1 0 0,-1 0 1 0 0,1 0-1 0 0,-1 0 1 0 0,0 1-1 0 0,0 0 0 0 0,-1 1 1 0 0,1-1-1 0 0,-1 2 1 0 0,1-1-1 0 0,-1 1 1 0 0,1 0-1 0 0,-11 0 1 0 0,8 1-77 0 0,-1 1 0 0 0,-14 4 0 0 0,3 3-2031 0 0,20-7 1235 0 0,0 0 0 0 0,0 0 0 0 0,0 0 0 0 0,1 0-1 0 0,-1 0 1 0 0,1 1 0 0 0,-1-1 0 0 0,-1 2 0 0 0,-3 8-7417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6 169 8287 0 0,'0'0'639'0'0,"0"2"-415"0"0,1 10 487 0 0,0-1 1 0 0,1 1-1 0 0,0-1 1 0 0,0 1-1 0 0,1-1 1 0 0,9 20-1 0 0,36 65 1918 0 0,-25-53-2006 0 0,57 104 930 0 0,-61-115-1278 0 0,-18-31-14 0 0,-2-4-232 0 0,0 0 0 0 0,0 0 0 0 0,0 0 0 0 0,1-1 0 0 0,-1 1 0 0 0,1-4 0 0 0,-1-7 0 0 0,-3 0 11 0 0,1 1-1 0 0,-2-1 1 0 0,0 1 0 0 0,-8-16-1 0 0,-33-48 55 0 0,-4-11-66 0 0,-1-15 219 0 0,35 52 538 0 0,15 50-427 0 0,3 1-212 0 0,112 23 1270 0 0,-49-10-592 0 0,99 9 0 0 0,14-17-128 0 0,329-34 0 0 0,-405 19-589 0 0,9-1 59 0 0,156-36 1 0 0,56-26 1254 0 0,-284 65-1292 0 0,33-4-52 0 0,-55 10-25 0 0,23-7 0 0 0,-1 0-3812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59 583 2303 0 0,'-2'-1'363'0'0,"-14"-3"1869"0"0,10 2-803 0 0,0 1 0 0 0,0-1 0 0 0,1 0 0 0 0,-8-3 0 0 0,12 4-1340 0 0,1 1-1 0 0,0 0 0 0 0,-1-1 1 0 0,1 1-1 0 0,0-1 0 0 0,-1 1 0 0 0,1 0 1 0 0,0-1-1 0 0,-1 1 0 0 0,1-1 1 0 0,0 1-1 0 0,0-1 0 0 0,0 1 1 0 0,0-1-1 0 0,-1 1 0 0 0,1-1 1 0 0,0 1-1 0 0,0-1 0 0 0,0 1 1 0 0,0-1-1 0 0,0 1 0 0 0,0-1 0 0 0,0 1 1 0 0,0-1-1 0 0,0 1 0 0 0,0-1 1 0 0,1 1-1 0 0,-1-1 0 0 0,0 1 1 0 0,0-1-1 0 0,0 1 0 0 0,0 0 1 0 0,1-1-1 0 0,0 0 0 0 0,9-13 1565 0 0,-6 11-1381 0 0,1 0 0 0 0,0 0-1 0 0,0 1 1 0 0,0-1 0 0 0,0 1-1 0 0,0 0 1 0 0,0 1 0 0 0,1-1 0 0 0,-1 1-1 0 0,6-1 1 0 0,9 0 414 0 0,30 2-1 0 0,-1-1-29 0 0,220-10 1636 0 0,-220 8-2024 0 0,0-2-1 0 0,0-2 0 0 0,56-17 1 0 0,-93 21-266 0 0,42-7 160 0 0,90-4-1 0 0,-84 9-25 0 0,64-12 0 0 0,-79 9-35 0 0,39-10 107 0 0,26-11 66 0 0,-37 11-68 0 0,-37 10-136 0 0,0 2 0 0 0,0 1 0 0 0,72 0 0 0 0,-5 0-70 0 0,-61 3 16 0 0,49-8 0 0 0,-50 4 0 0 0,50-1 0 0 0,-29 6-16 0 0,-32-1 0 0 0,-1 2 0 0 0,50 5 0 0 0,-66-2 0 0 0,1-1 0 0 0,-1-1 0 0 0,1 0 0 0 0,-1 0 0 0 0,1-2 0 0 0,14-1 0 0 0,2-2 0 0 0,-22 4 2 0 0,0-1 1 0 0,0 0 0 0 0,12-4 0 0 0,-19 4 2 0 0,0 1 0 0 0,0 0 0 0 0,0-1-1 0 0,0 1 1 0 0,0-1 0 0 0,0 1 0 0 0,0-1 0 0 0,0 1 0 0 0,0-1 0 0 0,0 0 0 0 0,-1 0 0 0 0,1 1 0 0 0,0-1 0 0 0,-1 0-1 0 0,1 0 1 0 0,0 0 0 0 0,-1 0 0 0 0,1 0 0 0 0,-1 0 0 0 0,1 0 0 0 0,-1 0 0 0 0,1 0 0 0 0,-1 0 0 0 0,0 0 0 0 0,0 0-1 0 0,1 0 1 0 0,-1 0 0 0 0,0 0 0 0 0,0 0 0 0 0,0-1 0 0 0,-1-1 17 0 0,1 0 0 0 0,-1-1-1 0 0,1 1 1 0 0,-1 0 0 0 0,0 0 0 0 0,-2-3-1 0 0,3 5-15 0 0,-2-4 38 0 0,-1 0-1 0 0,0 1 0 0 0,0-1 0 0 0,0 1 0 0 0,0 0 0 0 0,-1 0 0 0 0,-7-7 1 0 0,-32-23 298 0 0,23 19-199 0 0,-20-14-22 0 0,-1 2-1 0 0,-65-32 0 0 0,98 55-382 0 0,0 1 0 0 0,0-1 0 0 0,0 2 0 0 0,-13-3 0 0 0,16 4-362 0 0,0 0 0 0 0,1 1-1 0 0,-1 0 1 0 0,0 0 0 0 0,-8 2-1 0 0,5-1-1016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69 165 7367 0 0,'0'0'568'0'0,"-1"2"-373"0"0,-2 21 500 0 0,-7 31 5702 0 0,-16 54-2976 0 0,-3 67-3077 0 0,29-173 108 0 0,0-4-314 0 0,25-133 740 0 0,5-47-706 0 0,-26 143-124 0 0,-2 13-6 0 0,9-45 0 0 0,-8 62-42 0 0,-3 8 0 0 0,0 1 0 0 0,0 0 0 0 0,0 0 0 0 0,0 0 0 0 0,0 0 0 0 0,0 0 0 0 0,0 0 0 0 0,0 0 0 0 0,0-1 0 0 0,0 1 0 0 0,0 0 0 0 0,0 0 0 0 0,0 0 0 0 0,0 0 0 0 0,0 0 0 0 0,0 0 0 0 0,0 0 0 0 0,1 0 0 0 0,-1 0 0 0 0,0-1 0 0 0,0 1 0 0 0,0 0 0 0 0,0 0 0 0 0,0 0 0 0 0,0 0 0 0 0,0 0 0 0 0,1 0 0 0 0,-1 0 0 0 0,0 0 0 0 0,0 0 0 0 0,0 0 0 0 0,0 0 0 0 0,0 0 0 0 0,0 0 0 0 0,0 0 0 0 0,1 0 0 0 0,-1 0 0 0 0,0 0 0 0 0,0 0 0 0 0,0 0 0 0 0,0 0 0 0 0,0 0 0 0 0,0 0 0 0 0,1 0 0 0 0,-1 0 0 0 0,0 0 0 0 0,0 1 0 0 0,0-1 0 0 0,0 0 0 0 0,0 0 0 0 0,0 0 0 0 0,0 0 0 0 0,0 0 0 0 0,0 0 0 0 0,0 0 0 0 0,1 0 0 0 0,-1 0 0 0 0,0 0 0 0 0,0 1 0 0 0,0-1 0 0 0,0 0 0 0 0,0 0 0 0 0,0 0 0 0 0,0 0 0 0 0,0 0 0 0 0,0 0 0 0 0,0 1 0 0 0,0-1 0 0 0,0 0 0 0 0,3 7 0 0 0,8 33 0 0 0,8 65 0 0 0,-1-4 0 0 0,-9-59 25 0 0,0-2-102 0 0,13 40 1 0 0,-18-69 183 0 0,0 1 1 0 0,1-2-1 0 0,0 1 0 0 0,1-1 0 0 0,0 1 1 0 0,1-2-1 0 0,0 1 0 0 0,10 10 1 0 0,-16-19-38 0 0,1 1 0 0 0,-1-1 0 0 0,0 0 1 0 0,1 0-1 0 0,-1 0 0 0 0,0 0 0 0 0,1 0 1 0 0,-1 0-1 0 0,1 0 0 0 0,0 0 1 0 0,-1-1-1 0 0,1 1 0 0 0,0-1 0 0 0,-1 1 1 0 0,1-1-1 0 0,0 1 0 0 0,0-1 0 0 0,-1 0 1 0 0,1 0-1 0 0,2 0 0 0 0,-2-1 6 0 0,0 1-1 0 0,0-1 0 0 0,0 0 1 0 0,0 0-1 0 0,0 0 0 0 0,0 0 1 0 0,0 0-1 0 0,-1 0 1 0 0,1 0-1 0 0,0-1 0 0 0,-1 1 1 0 0,1 0-1 0 0,-1-1 0 0 0,2-2 1 0 0,4-5 131 0 0,-1 0 0 0 0,-1-1 1 0 0,1 1-1 0 0,-2-1 1 0 0,5-12-1 0 0,-1-2 5 0 0,-1 0 0 0 0,-1-1 0 0 0,4-39 0 0 0,0-78-89 0 0,-8 107-143 0 0,-1 1-440 0 0,-5-41 0 0 0,0 40-2408 0 0,-1-1-3609 0 0,2 19-497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12959 0 0,'-10'-8'1378'0'0,"4"4"-1334"0"0,-15-10 2064 0 0,6 19-440 0 0,10-1-1551 0 0,-1 0 0 0 0,1 0 0 0 0,0 0 0 0 0,0 0 0 0 0,1 1 0 0 0,-1 0 0 0 0,1 0 0 0 0,0 0 0 0 0,0 0 0 0 0,1 1 0 0 0,0 0 0 0 0,-4 8 0 0 0,3-4 3 0 0,0 0 0 0 0,0 0 0 0 0,1 1 0 0 0,1 0 1 0 0,0-1-1 0 0,-2 19 0 0 0,4-21-39 0 0,0-1 1 0 0,0 1-1 0 0,1 0 0 0 0,0 0 0 0 0,2 9 0 0 0,-2-15-70 0 0,-1 0-1 0 0,1 0 0 0 0,0 1 0 0 0,-1-1 1 0 0,1 0-1 0 0,0 0 0 0 0,0-1 0 0 0,0 1 1 0 0,1 0-1 0 0,-1 0 0 0 0,0 0 0 0 0,1-1 1 0 0,-1 1-1 0 0,1-1 0 0 0,0 1 0 0 0,-1-1 1 0 0,1 0-1 0 0,0 1 0 0 0,0-1 1 0 0,0 0-1 0 0,0 0 0 0 0,0 0 0 0 0,2 0 1 0 0,3 1 12 0 0,-5-1-18 0 0,0-1 0 0 0,0 1 0 0 0,0 0 1 0 0,0-1-1 0 0,1 1 0 0 0,-1-1 0 0 0,0 0 1 0 0,0 0-1 0 0,0 0 0 0 0,1 0 0 0 0,-1 0 1 0 0,0 0-1 0 0,0-1 0 0 0,0 1 0 0 0,0-1 1 0 0,0 1-1 0 0,1-1 0 0 0,-1 0 0 0 0,0 0 1 0 0,-1 0-1 0 0,5-2 0 0 0,-1-1 3 0 0,0 1 0 0 0,-1-1 0 0 0,1-1 0 0 0,-1 1 0 0 0,0 0 0 0 0,0-1 0 0 0,6-9 0 0 0,0-3 38 0 0,8-21-1 0 0,-10 23-12 0 0,24-63 394 0 0,-21 156 1246 0 0,-8-59-1878 0 0,0 0-1 0 0,0-1 1 0 0,2 1-1 0 0,0-1 1 0 0,2 0-1 0 0,12 27 0 0 0,-17-42-351 0 0,0 1 0 0 0,1 0 0 0 0,0 0 0 0 0,5 5 0 0 0,6 4-1059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9615 0 0,'0'0'868'0'0,"3"-10"-696"0"0,-2 2 5130 0 0,21 113-1315 0 0,2 54-2114 0 0,7 33-605 0 0,-23-159-1670 0 0,1 1 0 0 0,2-2 1 0 0,24 50-1 0 0,-15-37-3597 0 0,-17-34 2095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 5983 0 0,'-1'0'274'0'0,"-2"-2"-147"0"0,0 0 0 0 0,0 0 0 0 0,0 1 0 0 0,-1-1 0 0 0,1 1 0 0 0,-1 0 0 0 0,1 0 0 0 0,-1 0 0 0 0,1 0 0 0 0,-1 1 0 0 0,-6-1 0 0 0,8 2 389 0 0,-1-1 1 0 0,1 0-1 0 0,0 1 0 0 0,-1 0 1 0 0,1 0-1 0 0,-1 0 1 0 0,1 0-1 0 0,0 0 0 0 0,0 0 1 0 0,0 0-1 0 0,0 1 1 0 0,0-1-1 0 0,0 1 1 0 0,0-1-1 0 0,0 1 0 0 0,0 0 1 0 0,1 0-1 0 0,-3 3 1 0 0,-2 4-363 0 0,1 0 0 0 0,0 0 1 0 0,1 1-1 0 0,0-1 0 0 0,0 1 1 0 0,1 0-1 0 0,0 0 0 0 0,1 0 1 0 0,0 0-1 0 0,0 1 0 0 0,1-1 1 0 0,1 18-1 0 0,1-3 49 0 0,1-1 0 0 0,1 1 1 0 0,1-1-1 0 0,9 30 0 0 0,-10-44-158 0 0,1 0-1 0 0,0 0 1 0 0,0 0-1 0 0,1-1 1 0 0,0 1-1 0 0,1-1 1 0 0,0 0-1 0 0,11 13 1 0 0,-15-20-28 0 0,1 1 0 0 0,-1-1 0 0 0,1 0 0 0 0,-1 1-1 0 0,1-1 1 0 0,0 0 0 0 0,-1-1 0 0 0,1 1 0 0 0,0 0 0 0 0,0-1 0 0 0,1 0 0 0 0,-1 0 0 0 0,0 0 0 0 0,0 0 0 0 0,1 0 0 0 0,-1-1 0 0 0,0 1 0 0 0,1-1-1 0 0,-1 0 1 0 0,0 0 0 0 0,1 0 0 0 0,-1 0 0 0 0,0-1 0 0 0,1 1 0 0 0,-1-1 0 0 0,0 0 0 0 0,0 0 0 0 0,1 0 0 0 0,-1-1 0 0 0,6-2 0 0 0,-3-1 122 0 0,1 1 1 0 0,-1-1 0 0 0,0 0-1 0 0,0-1 1 0 0,-1 1 0 0 0,0-1-1 0 0,0 0 1 0 0,0-1 0 0 0,0 1-1 0 0,-1-1 1 0 0,0 0 0 0 0,-1 0 0 0 0,0 0-1 0 0,3-9 1 0 0,-1 2-16 0 0,-1 0 1 0 0,-1 0-1 0 0,0-1 0 0 0,-1 1 0 0 0,0-1 1 0 0,-1-24-1 0 0,-2 27-87 0 0,0 1 0 0 0,-1 0 0 0 0,0 0-1 0 0,-1 0 1 0 0,0 1 0 0 0,-1-1 0 0 0,0 1 0 0 0,-11-20 0 0 0,-4 0-1423 0 0,-33-41 1 0 0,37 51-547 0 0,5 6 20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0,'7'14'688'0'0,"59"322"14760"0"0,-58-251-18013 0 0,1 7-3282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8:4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1839 0 0,'-1'2'83'0'0,"-2"8"20"0"0,1 0-1 0 0,0 0 1 0 0,-1 11-1 0 0,2-5 2009 0 0,0 0 0 0 0,2 0 1 0 0,1 17-1 0 0,13 49 6842 0 0,-1-29-7638 0 0,-9-32-2678 0 0,39 194 1401 0 0,-22-71-5263 0 0,-19-120-215 0 0</inkml:trace>
  <inkml:trace contextRef="#ctx0" brushRef="#br0" timeOffset="1">15 525 5527 0 0,'-15'-7'17016'0'0,"19"4"-16644"0"0,0 1-1 0 0,0-1 1 0 0,0 1 0 0 0,0 0-1 0 0,0 1 1 0 0,1-1-1 0 0,-1 1 1 0 0,1 0-1 0 0,-1 0 1 0 0,5-1 0 0 0,11 0-180 0 0,22 1 0 0 0,3-1-91 0 0,-26 0-1253 0 0,2 0-5218 0 0,1-1-2049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1839 0 0,'0'0'9836'0'0,"3"-2"-8848"0"0,-2 1-914 0 0,-1 1 3 0 0,1 0 0 0 0,-1-1 0 0 0,1 1 0 0 0,-1-1 0 0 0,1 1 0 0 0,-1 0 0 0 0,1-1-1 0 0,-1 1 1 0 0,0-1 0 0 0,1 1 0 0 0,-1-1 0 0 0,0 1 0 0 0,1-1 0 0 0,-1 1 0 0 0,0-1 0 0 0,0 0 0 0 0,0 1 0 0 0,1-1-1 0 0,-1 1 1 0 0,0-1 0 0 0,0 0 0 0 0,0 1 0 0 0,0-1 0 0 0,0 0 0 0 0,0 1 0 0 0,0-1 0 0 0,0 1 0 0 0,0-1 0 0 0,0 0 0 0 0,-1 1-1 0 0,1-1 1 0 0,0 0 0 0 0,-1 0 100 0 0,1 0-1 0 0,0 0 1 0 0,0 0-1 0 0,1 0 1 0 0,-1 0-1 0 0,0 0 1 0 0,0 0-1 0 0,0 0 1 0 0,1 0-1 0 0,-1 1 1 0 0,0-1-1 0 0,1 0 1 0 0,-1 0-1 0 0,1 0 1 0 0,-1 0-1 0 0,1 1 0 0 0,-1-1 1 0 0,1 0-1 0 0,-1 0 1 0 0,1 1-1 0 0,0-1 1 0 0,0 1-1 0 0,-1-1 1 0 0,3 0-1 0 0,25-15 1918 0 0,-10 6-956 0 0,59-40 1031 0 0,-15 10-1946 0 0,-14 3-215 0 0,23-14-296 0 0,-48 33-586 0 0,-11 8-1282 0 0,2 1-4091 0 0,-4 3-564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9095 0 0,'0'0'415'0'0,"9"-11"154"0"0,-8 10-321 0 0,0 0-1 0 0,0-1 0 0 0,0 1 0 0 0,0 0 0 0 0,0 0 1 0 0,0 0-1 0 0,0 0 0 0 0,0 0 0 0 0,0 0 1 0 0,0 1-1 0 0,0-1 0 0 0,1 0 0 0 0,-1 1 0 0 0,0-1 1 0 0,1 0-1 0 0,-1 1 0 0 0,0 0 0 0 0,1-1 1 0 0,1 1-1 0 0,-1 0-77 0 0,-1 1-1 0 0,0-1 1 0 0,1 1 0 0 0,-1-1 0 0 0,0 1 0 0 0,0 0-1 0 0,1-1 1 0 0,-1 1 0 0 0,0 0 0 0 0,0 0 0 0 0,0 0 0 0 0,0 0-1 0 0,0 0 1 0 0,0 0 0 0 0,0 0 0 0 0,-1 0 0 0 0,1 1-1 0 0,0-1 1 0 0,0 0 0 0 0,0 2 0 0 0,5 11 290 0 0,-1-1-1 0 0,0 1 1 0 0,0 0 0 0 0,-2 1 0 0 0,4 23-1 0 0,0 1 19 0 0,15 108 334 0 0,-18-99-1256 0 0,23 91 0 0 0,-26-134-352 0 0,1 0 1 0 0,0 0-1 0 0,0 0 1 0 0,4 6 0 0 0,-1-3-1211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73 919 0 0,'3'-19'178'0'0,"1"-12"1042"0"0,-3 11 12605 0 0,-1 20-13793 0 0,0 0 0 0 0,1 0 0 0 0,-1 0 0 0 0,0 0 0 0 0,0 0 1 0 0,0 0-1 0 0,0 1 0 0 0,0-1 0 0 0,0 0 0 0 0,0 0 0 0 0,0 0 0 0 0,0 0 0 0 0,0 0 0 0 0,1 0 1 0 0,-1 0-1 0 0,0 0 0 0 0,0 0 0 0 0,0 0 0 0 0,0 0 0 0 0,0 0 0 0 0,0 0 0 0 0,0 0 0 0 0,0 0 1 0 0,1 0-1 0 0,-1 0 0 0 0,0 0 0 0 0,0 0 0 0 0,0 0 0 0 0,0 0 0 0 0,0 0 0 0 0,0 0 0 0 0,0 0 0 0 0,1 0 1 0 0,-1 0-1 0 0,0 0 0 0 0,0 0 0 0 0,0 0 0 0 0,0 0 0 0 0,0 0 0 0 0,0 0 0 0 0,0 0 0 0 0,0 0 1 0 0,1 0-1 0 0,-1 0 0 0 0,0-1 0 0 0,0 1 0 0 0,0 0 0 0 0,0 0 0 0 0,0 0 0 0 0,0 0 0 0 0,0 0 1 0 0,0 0-1 0 0,0 0 0 0 0,0 0 0 0 0,0-1 0 0 0,0 1 0 0 0,0 0 0 0 0,0 0 0 0 0,0 0 0 0 0,0 0 1 0 0,0 0-1 0 0,0 0 0 0 0,0 0 0 0 0,0-1 0 0 0,0 1 0 0 0,0 0 0 0 0,0 0 0 0 0,0 0 0 0 0,5 7 377 0 0,10 25-140 0 0,-3 0 1 0 0,0 1-1 0 0,-2 1 1 0 0,5 34-1 0 0,12 40 169 0 0,11 39-2386 0 0,-20-70 699 0 0,-13-55-18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30:0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 10591 0 0,'0'0'819'0'0,"-1"0"-534"0"0,1 0-90 0 0,-1 0 0 0 0,0 0-1 0 0,1 1 1 0 0,-1-1-1 0 0,1 0 1 0 0,-1 0 0 0 0,1 0-1 0 0,-1 0 1 0 0,0 0-1 0 0,1 0 1 0 0,-1 0 0 0 0,1 0-1 0 0,-9-5 7500 0 0,21-4-5641 0 0,7-1-1754 0 0,1 1-1 0 0,0 2 0 0 0,1 0 0 0 0,0 1 0 0 0,24-4 1 0 0,-33 7-297 0 0,31-6-1499 0 0,-22 7-123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100 679 455 0 0,'4'3'19'0'0,"-3"-3"-23"0"0,0 1 1 0 0,0-1 0 0 0,0 1-1 0 0,0-1 1 0 0,-1 1 0 0 0,1 0-1 0 0,0-1 1 0 0,0 1-1 0 0,-1 0 1 0 0,1 0 0 0 0,1 1-1 0 0,-2-1 14 0 0,0-1-1 0 0,-1 1 0 0 0,1-1 0 0 0,0 1 0 0 0,0-1 1 0 0,0 1-1 0 0,-1-1 0 0 0,1 1 0 0 0,0-1 0 0 0,-1 1 1 0 0,1-1-1 0 0,0 1 0 0 0,-1-1 0 0 0,1 0 1 0 0,0 1-1 0 0,-1-1 0 0 0,1 1 0 0 0,-1-1 0 0 0,1 0 1 0 0,-1 0-1 0 0,1 1 0 0 0,-1-1 0 0 0,1 0 1 0 0,-1 0-1 0 0,1 1 0 0 0,-2-1 0 0 0,-7 4 2455 0 0,-1 1-1 0 0,-18 4 1 0 0,-15 6 1502 0 0,30-5 1791 0 0,19-9-4762 0 0,3-3-728 0 0,1-1-1 0 0,-1 0 0 0 0,0 0 1 0 0,0 0-1 0 0,0-1 0 0 0,-1-1 1 0 0,11-7-1 0 0,-6 5-77 0 0,136-82 1244 0 0,31-18-898 0 0,155-106-392 0 0,-317 201-142 0 0,22-14 15 0 0,75-36 0 0 0,49-7 16 0 0,-150 62 14 0 0,1 0-1 0 0,-1-1 1 0 0,21-17-1 0 0,18-10 61 0 0,-47 32 131 0 0,-1-1-1 0 0,0 0 0 0 0,9-9 1 0 0,0 1 289 0 0,-13 11-238 0 0,21-4-101 0 0,-13 4-157 0 0,0 1 0 0 0,0 0 0 0 0,1 0 1 0 0,-1 1-1 0 0,13 2 0 0 0,26 11 133 0 0,51 20 1 0 0,-52-17-91 0 0,63 23 90 0 0,298 103 682 0 0,-95-16-258 0 0,-101-35-86 0 0,-172-74-264 0 0,78 22 1 0 0,-74-26-142 0 0,32 8 21 0 0,-33-12-2158 0 0,-42-10 1265 0 0,4 2-1742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0,'1'-2'109'0'0,"0"0"-1"0"0,0-1 1 0 0,-1 1-1 0 0,1 0 0 0 0,-1-1 1 0 0,1 1-1 0 0,-1-1 1 0 0,0 1-1 0 0,0-1 0 0 0,0 1 1 0 0,0-1-1 0 0,-1-3 0 0 0,-1-4 2781 0 0,4-2 5661 0 0,4 31-7903 0 0,0 0 0 0 0,-2 1 0 0 0,0-1 0 0 0,2 36 0 0 0,-1-6-138 0 0,42 250 934 0 0,-37-221-1326 0 0,0 103 1 0 0,-2-69-103 0 0,0-3-1789 0 0,-7-103 1273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4607 0 0,'-3'-3'7570'0'0,"2"19"-5304"0"0,7 59 732 0 0,0-21-1848 0 0,11 86 705 0 0,-6-56-1430 0 0,12 77-159 0 0,2 21 4 0 0,-20-146-706 0 0,-3-25 146 0 0,0-1 0 0 0,-1 1 0 0 0,0-1 0 0 0,0 1 0 0 0,-3 17 0 0 0,2-27-207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9671 0 0,'-6'-1'224'0'0,"-1"1"0"0"0,1 0-1 0 0,0 0 1 0 0,0 1 0 0 0,-20 7 10391 0 0,31-2-7741 0 0,-2-3-2790 0 0,1-2 1 0 0,0 2-1 0 0,-1-2 0 0 0,1 0 0 0 0,0 1 1 0 0,0-1-1 0 0,0 0 0 0 0,0-1 0 0 0,0 2 1 0 0,0-2-1 0 0,4 0 0 0 0,53 0 33 0 0,-33-2-362 0 0,14 0-1981 0 0,-19 0 897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0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218 149 2759 0 0,'0'0'126'0'0,"-4"-9"20"0"0,-8-14 1520 0 0,11 20-1151 0 0,-1 0 1 0 0,0 1 0 0 0,0-1 0 0 0,1 1-1 0 0,-2 0 1 0 0,1-1 0 0 0,0 1-1 0 0,0 0 1 0 0,-1 0 0 0 0,1 0 0 0 0,-1 1-1 0 0,1-1 1 0 0,-1 1 0 0 0,0-1 0 0 0,-4-1-1 0 0,4 3-249 0 0,-1-1-1 0 0,1 0 0 0 0,-1 1 0 0 0,1-1 1 0 0,-1 1-1 0 0,1 0 0 0 0,-1 0 0 0 0,1 1 1 0 0,-1-1-1 0 0,1 1 0 0 0,-1 0 1 0 0,-2 1-1 0 0,0 0-162 0 0,1 0 0 0 0,-1 0 0 0 0,1 1 0 0 0,0 0 1 0 0,0 0-1 0 0,0 0 0 0 0,0 1 0 0 0,1-1 0 0 0,0 1 0 0 0,-1 0 0 0 0,1 1 1 0 0,1-1-1 0 0,-1 1 0 0 0,0 0 0 0 0,-4 8 0 0 0,2 1-16 0 0,-1 0-1 0 0,2 1 1 0 0,0-1 0 0 0,-6 28-1 0 0,10-35-75 0 0,0 1 1 0 0,1 0-1 0 0,0-1 0 0 0,0 1 0 0 0,1 0 1 0 0,0-1-1 0 0,0 1 0 0 0,1-1 0 0 0,0 1 1 0 0,0-1-1 0 0,6 12 0 0 0,-5-12-4 0 0,0 0-1 0 0,1-1 0 0 0,0 1 1 0 0,1-1-1 0 0,-1 0 0 0 0,1 0 1 0 0,0-1-1 0 0,1 1 0 0 0,-1-1 1 0 0,1-1-1 0 0,0 1 0 0 0,7 3 1 0 0,-3-2 60 0 0,-1-1 0 0 0,1-1-1 0 0,0 0 1 0 0,1-1 0 0 0,-1 0 0 0 0,0 0 0 0 0,21 2 0 0 0,-25-4-3 0 0,0-1 0 0 0,1 0 1 0 0,-1 0-1 0 0,0-1 1 0 0,1 1-1 0 0,-1-1 1 0 0,0-1-1 0 0,0 1 0 0 0,0-1 1 0 0,0 0-1 0 0,0-1 1 0 0,-1 1-1 0 0,1-1 1 0 0,0 0-1 0 0,-1 0 1 0 0,0-1-1 0 0,0 0 0 0 0,0 0 1 0 0,0 0-1 0 0,-1 0 1 0 0,0-1-1 0 0,0 0 1 0 0,0 0-1 0 0,0 0 1 0 0,4-9-1 0 0,-2 4 104 0 0,0-2 0 0 0,-1 1 1 0 0,-1 0-1 0 0,0-1 0 0 0,0 0 0 0 0,-1 0 1 0 0,-1 0-1 0 0,0-1 0 0 0,-1 1 0 0 0,0 0 1 0 0,-1-1-1 0 0,-1-12 0 0 0,0 14-74 0 0,-1 0 0 0 0,0 0-1 0 0,-1 1 1 0 0,0-1 0 0 0,-1 1-1 0 0,0-1 1 0 0,0 1 0 0 0,-1 0 0 0 0,-1 1-1 0 0,1-1 1 0 0,-2 1 0 0 0,1 0-1 0 0,-1 1 1 0 0,-1-1 0 0 0,1 1 0 0 0,-1 1-1 0 0,-1 0 1 0 0,1 0 0 0 0,-1 0-1 0 0,-10-5 1 0 0,14 9-120 0 0,0 1 1 0 0,-1-1-1 0 0,1 1 1 0 0,-1 0-1 0 0,1 0 0 0 0,-1 0 1 0 0,1 1-1 0 0,-1 0 0 0 0,-10-1 1 0 0,14 2 4 0 0,0 0-1 0 0,-1 0 1 0 0,1 0 0 0 0,-1 1 0 0 0,1-1 0 0 0,0 1 0 0 0,-1 0-1 0 0,1-1 1 0 0,0 1 0 0 0,0 0 0 0 0,-1 0 0 0 0,1 1 0 0 0,0-1-1 0 0,0 0 1 0 0,0 1 0 0 0,0-1 0 0 0,1 1 0 0 0,-1 0 0 0 0,0-1-1 0 0,1 1 1 0 0,-1 0 0 0 0,1 0 0 0 0,-1 0 0 0 0,1 0 0 0 0,-1 3-1 0 0,0-1-470 0 0,1 0-1 0 0,-1 0 0 0 0,1 0 1 0 0,0 0-1 0 0,0 0 0 0 0,0 0 0 0 0,1 0 1 0 0,-1 6-1 0 0,1 8-6826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11455 0 0,'0'0'5178'0'0,"2"1"-4549"0"0,9 4-12 0 0,-8-4-39 0 0,-2 1-420 0 0,-1 1 0 0 0,1-1 1 0 0,0 0-1 0 0,0 1 0 0 0,0-1 1 0 0,0 0-1 0 0,0 0 0 0 0,2 3 0 0 0,5 11 408 0 0,-3 6-220 0 0,0 1 1 0 0,-2-1-1 0 0,0 1 0 0 0,-2 27 1 0 0,3 19-279 0 0,17 231-1866 0 0,-14-229-1077 0 0,-6-64 2456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2 455 0 0,'10'-2'11675'0'0,"-9"3"-11189"0"0,10 8 2377 0 0,-9-6-2757 0 0,0 0-1 0 0,0 1 0 0 0,0-1 1 0 0,0 0-1 0 0,2 7 0 0 0,15 64 1070 0 0,10 86 0 0 0,-7-35-381 0 0,-10-57-2355 0 0,7 32-3195 0 0,-18-94-127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4143 0 0,'-3'6'16271'0'0,"4"-5"-16184"0"0,1 1 1 0 0,-1-1-1 0 0,1 0 1 0 0,-1 0-1 0 0,1 0 0 0 0,0 0 1 0 0,0 0-1 0 0,-1 0 1 0 0,1-1-1 0 0,0 1 1 0 0,0 0-1 0 0,0-1 1 0 0,0 0-1 0 0,0 1 0 0 0,-1-1 1 0 0,1 0-1 0 0,4 0 1 0 0,39-4 99 0 0,-24 1-91 0 0,31 1-487 0 0,-16 2-2894 0 0,-21 0-3527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0,'0'0'1128'0'0,"2"2"-178"0"0,1 2-153 0 0,0 0 1 0 0,-1 1 0 0 0,1-1-1 0 0,-1 1 1 0 0,0 0 0 0 0,0 0-1 0 0,0 0 1 0 0,1 6 0 0 0,9 49 454 0 0,-8-36-965 0 0,22 75-274 0 0,2 14-14 0 0,-8 11-3403 0 0,-16-106 1656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8 105 4143 0 0,'-5'-5'10960'0'0,"5"4"-10804"0"0,-1 0 1 0 0,1 0-1 0 0,0 0 0 0 0,-1 0 0 0 0,1-1 0 0 0,0 1 0 0 0,0 0 0 0 0,0 0 1 0 0,0-1-1 0 0,0 1 0 0 0,0 0 0 0 0,0 0 0 0 0,1-1 0 0 0,-1 1 0 0 0,0 0 1 0 0,1 0-1 0 0,-1 0 0 0 0,0 0 0 0 0,1 0 0 0 0,0-1 0 0 0,-1 1 0 0 0,1 0 1 0 0,0 0-1 0 0,-1 0 0 0 0,1 0 0 0 0,0 1 0 0 0,0-1 0 0 0,0 0 0 0 0,0 0 1 0 0,0 0-1 0 0,0 1 0 0 0,0-1 0 0 0,0 0 0 0 0,0 1 0 0 0,0-1 0 0 0,0 1 1 0 0,3-1-1 0 0,4-2 109 0 0,1 1-1 0 0,-1 0 1 0 0,1 1 0 0 0,12-1 0 0 0,-7 0 129 0 0,93-7 192 0 0,-52 5-1909 0 0,102-21 0 0 0,-133 19-3826 0 0,0 0-1558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09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0,'0'0'102'0'0,"8"4"1943"0"0,49 28 7475 0 0,23 23-5295 0 0,13 8-2430 0 0,27 17-281 0 0,-54-33-931 0 0,27 18 140 0 0,31 21 266 0 0,-53-42-516 0 0,-17-11 198 0 0,67 53 0 0 0,-31-20 74 0 0,-72-54-368 0 0,2-3-155 0 0,-18-9-206 0 0,-1 1 1 0 0,1-1-1 0 0,-1 0 1 0 0,1 0-1 0 0,-1 0 0 0 0,1 0 1 0 0,-1 0-1 0 0,1 0 1 0 0,-1 0-1 0 0,1 0 1 0 0,-1 0-1 0 0,0-1 1 0 0,3 0-1 0 0,22-9 91 0 0,-20 7-123 0 0,135-46 557 0 0,-90 33-219 0 0,83-37-1 0 0,63-37-169 0 0,-27 5-10 0 0,-51 22 0 0 0,15-7 6 0 0,-69 37-8 0 0,49-21 184 0 0,8 6-188 0 0,-111 44-136 0 0,-6 1-81 0 0,-5 3-335 0 0,3-3-167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6.7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235 134 9671 0 0,'-5'-10'658'0'0,"0"0"0"0"0,-1 0 0 0 0,0 0 0 0 0,0 1 0 0 0,-1 0 0 0 0,-1 0 0 0 0,1 1 0 0 0,-16-13 0 0 0,19 18-328 0 0,0 1-1 0 0,1-1 0 0 0,-2 1 0 0 0,1 0 0 0 0,0 0 0 0 0,0 0 0 0 0,-1 0 0 0 0,1 1 1 0 0,-1 0-1 0 0,-6-2 0 0 0,8 3-253 0 0,-1 0 0 0 0,1 0 1 0 0,0 0-1 0 0,-1 1 0 0 0,1-1 0 0 0,0 1 1 0 0,-1 0-1 0 0,1-1 0 0 0,0 2 0 0 0,0-1 1 0 0,0 0-1 0 0,-1 1 0 0 0,2-1 0 0 0,-1 1 1 0 0,-5 4-1 0 0,5-4-62 0 0,0 1 1 0 0,1-1-1 0 0,-1 1 1 0 0,1 0-1 0 0,0 0 1 0 0,-1 0-1 0 0,2 0 1 0 0,-1 0-1 0 0,-2 5 1 0 0,-10 34 97 0 0,9-27-100 0 0,3-4-7 0 0,-1-1 0 0 0,2 1-1 0 0,-1 0 1 0 0,1-1 0 0 0,1 1 0 0 0,0 0-1 0 0,1 0 1 0 0,0-1 0 0 0,0 1 0 0 0,1-1-1 0 0,5 16 1 0 0,-5-18 1 0 0,1 1 1 0 0,0-2-1 0 0,1 1 0 0 0,0 0 0 0 0,0-1 0 0 0,0 0 0 0 0,1 0 1 0 0,0 0-1 0 0,0 0 0 0 0,1-1 0 0 0,0 0 0 0 0,0 0 1 0 0,0 0-1 0 0,1-1 0 0 0,8 5 0 0 0,-11-8 38 0 0,-1 0-1 0 0,1 0 0 0 0,0-1 1 0 0,0 1-1 0 0,1-1 0 0 0,-1 0 1 0 0,0 0-1 0 0,0 0 0 0 0,1-1 1 0 0,-1 1-1 0 0,0-1 1 0 0,1 0-1 0 0,-1 0 0 0 0,0-1 1 0 0,1 1-1 0 0,-1-1 0 0 0,6-2 1 0 0,-4 1 88 0 0,0-1 1 0 0,0 1-1 0 0,-1-1 1 0 0,1-1-1 0 0,-1 1 1 0 0,1-1-1 0 0,-1 0 1 0 0,-1 0-1 0 0,1 0 1 0 0,0-1-1 0 0,3-5 1 0 0,-1 1-29 0 0,0-1 1 0 0,-1 1-1 0 0,0-1 1 0 0,-1 0-1 0 0,0-1 1 0 0,-1 1-1 0 0,0-1 1 0 0,-1 0-1 0 0,0 0 1 0 0,0 0-1 0 0,-1 0 1 0 0,-1 0-1 0 0,0 0 0 0 0,0-1 1 0 0,-2-12-1 0 0,0 16-40 0 0,1 1-1 0 0,-2-1 0 0 0,1 1 0 0 0,-1 0 0 0 0,0 0 0 0 0,0 0 0 0 0,-1 0 0 0 0,0 0 0 0 0,0 0 0 0 0,-1 0 0 0 0,0 1 0 0 0,0 0 0 0 0,0 0 0 0 0,-1 0 0 0 0,0 0 1 0 0,0 1-1 0 0,-1 0 0 0 0,1 0 0 0 0,-1 0 0 0 0,0 1 0 0 0,0 0 0 0 0,-1 0 0 0 0,-11-5 0 0 0,14 7-200 0 0,0 1-1 0 0,-1-1 1 0 0,1 1 0 0 0,-1 0-1 0 0,1 0 1 0 0,-1 1-1 0 0,-4-1 1 0 0,7 1 71 0 0,1 0-1 0 0,-1 0 0 0 0,1 0 1 0 0,0 0-1 0 0,-1 0 0 0 0,1 1 1 0 0,0-1-1 0 0,-1 0 1 0 0,1 1-1 0 0,0-1 0 0 0,-1 1 1 0 0,1 0-1 0 0,0-1 1 0 0,0 1-1 0 0,0 0 0 0 0,0-1 1 0 0,-1 1-1 0 0,1 0 1 0 0,0 0-1 0 0,0 0 0 0 0,1 0 1 0 0,-1 0-1 0 0,0 0 1 0 0,0 1-1 0 0,0-1 0 0 0,1 0 1 0 0,-2 2-1 0 0,-1 9-1545 0 0,-1 0-68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3.3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4143 0 0,'0'0'5195'0'0,"3"-1"-3622"0"0,-1 2-1237 0 0,1-1 0 0 0,0 0 0 0 0,0 1 0 0 0,-1 0 0 0 0,1-1 0 0 0,-1 1 0 0 0,1 0 0 0 0,-1 0-1 0 0,1 1 1 0 0,-1-1 0 0 0,1 1 0 0 0,-1-1 0 0 0,0 1 0 0 0,4 3 0 0 0,17 16 931 0 0,4 4-292 0 0,0 0 1 0 0,2-2 0 0 0,35 21-1 0 0,293 175 1533 0 0,-320-194-2286 0 0,-17-11-3 0 0,27 15 0 0 0,-15-12-81 0 0,0-2 1 0 0,2-1-1 0 0,0-1 0 0 0,0-2 0 0 0,44 8 0 0 0,-33-6-1496 0 0,-44-13 756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5.8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 1839 0 0,'0'0'9988'0'0,"-3"14"-6648"0"0,2 1-2660 0 0,0 0 0 0 0,2-1 0 0 0,0 1-1 0 0,3 15 1 0 0,-1-8-247 0 0,18 190 2323 0 0,-14-96-2409 0 0,5 56-358 0 0,-10-157-374 0 0,0-1 0 0 0,1 0 0 0 0,6 17 0 0 0,-5-28-949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14 206 5063 0 0,'0'0'2328'0'0,"-13"-14"5650"0"0,13 11-7848 0 0,0 0 1 0 0,0-1 0 0 0,0 1-1 0 0,0 0 1 0 0,0 1 0 0 0,0-1 0 0 0,1 0-1 0 0,-1-1 1 0 0,2 1 0 0 0,-1 0-1 0 0,-1 0 1 0 0,2 0 0 0 0,-1 1-1 0 0,0-1 1 0 0,1 1 0 0 0,1 0 0 0 0,0-4-1 0 0,36-41 694 0 0,-37 46-770 0 0,6-8 126 0 0,1 1-1 0 0,-1-1 1 0 0,2 2 0 0 0,-2 0-1 0 0,2 0 1 0 0,2 0-1 0 0,-2 1 1 0 0,1 1 0 0 0,-1 0-1 0 0,1 1 1 0 0,17-4-1 0 0,-18 5-113 0 0,0 1 0 0 0,0 1 0 0 0,2 1 1 0 0,-3 0-1 0 0,1 0 0 0 0,0 0 0 0 0,0 1 0 0 0,0 1 0 0 0,1-1 0 0 0,-1 2 0 0 0,-1 0 0 0 0,1 0 0 0 0,17 8 0 0 0,-19-5-40 0 0,2-1 0 0 0,-2 1-1 0 0,1 0 1 0 0,-1 1 0 0 0,1 0-1 0 0,-2 0 1 0 0,2 0 0 0 0,-2 2-1 0 0,0-2 1 0 0,-2 1 0 0 0,1 1 0 0 0,0 0-1 0 0,-1 0 1 0 0,1 1 0 0 0,-2 0-1 0 0,0 0 1 0 0,-1 0 0 0 0,0-1-1 0 0,3 14 1 0 0,-3-7 13 0 0,-1 1 0 0 0,0 0 1 0 0,-1 0-1 0 0,-1-2 0 0 0,-1 2 0 0 0,-1 0 0 0 0,1 0 0 0 0,-2-1 1 0 0,0 1-1 0 0,-1-2 0 0 0,-10 26 0 0 0,4-19-82 0 0,2-3 0 0 0,-4 1-1 0 0,1-1 1 0 0,0 0 0 0 0,-2-2 0 0 0,-20 23-1 0 0,26-31 23 0 0,-1-2 0 0 0,-1 1 0 0 0,1-1 0 0 0,-1-1-1 0 0,1 1 1 0 0,-2-1 0 0 0,0-1 0 0 0,0 1-1 0 0,0-2 1 0 0,0 0 0 0 0,0-1 0 0 0,-1 1-1 0 0,1-1 1 0 0,-18 2 0 0 0,25-4 16 0 0,-1-1 0 0 0,1 0 0 0 0,0 0 0 0 0,0 0 0 0 0,0 0-1 0 0,1 0 1 0 0,-1-1 0 0 0,-2 1 0 0 0,3-2 0 0 0,-1 2 0 0 0,0-1 0 0 0,0-1 0 0 0,0 2 0 0 0,1-1 0 0 0,-1-1 0 0 0,1 0 0 0 0,-1 0 0 0 0,1 1 0 0 0,-1-1 0 0 0,1 0-1 0 0,0 0 1 0 0,0-1 0 0 0,-1 2 0 0 0,2-2 0 0 0,-1 0 0 0 0,0 0 0 0 0,0 2 0 0 0,-1-6 0 0 0,2 3-3 0 0,0-1 0 0 0,-1 1 0 0 0,1 0 0 0 0,1 0 0 0 0,-2-1 0 0 0,2 1 0 0 0,0 0 0 0 0,0 0 0 0 0,0-1 0 0 0,0 0 0 0 0,2 1 0 0 0,-2-1 0 0 0,1 1 0 0 0,-1 0 0 0 0,2 0 0 0 0,-1-1 0 0 0,2 1 0 0 0,2-7 0 0 0,-3 6 32 0 0,1 3 1 0 0,0-3-1 0 0,-2 3 0 0 0,2-3 1 0 0,0 3-1 0 0,1-1 0 0 0,-1 0 1 0 0,0 0-1 0 0,1 0 0 0 0,-1 0 1 0 0,1 1-1 0 0,-1 0 0 0 0,8-4 1 0 0,-4 4 47 0 0,0 0 1 0 0,0 1-1 0 0,0-1 1 0 0,0 1-1 0 0,0 0 1 0 0,1 1 0 0 0,11 0-1 0 0,8 2 272 0 0,0 3-1 0 0,-1 0 1 0 0,42 15 0 0 0,-40-11-65 0 0,-7-4-65 0 0,31 9-50 0 0,-1 3-1 0 0,77 36 1 0 0,-74-32-2076 0 0,-26-13-144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6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13503 0 0,'0'0'1224'0'0,"0"2"-913"0"0,11 107 4047 0 0,7 57-2461 0 0,-6-55-1175 0 0,-8-65-702 0 0,1 12-147 0 0,3 0 1 0 0,21 81-1 0 0,-25-131 158 0 0,-1 0-997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7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12895 0 0,'0'0'2066'0'0,"1"2"-1329"0"0,4 14 290 0 0,-1-1 0 0 0,-1 1 1 0 0,3 25-1 0 0,-1 53-239 0 0,-4-57-600 0 0,2 41-135 0 0,-1 0-720 0 0,14 87 0 0 0,-6-122-2948 0 0,-6-34 1879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7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8287 0 0,'0'0'4804'0'0,"2"8"-665"0"0,31 191-967 0 0,16 145-6829 0 0,-48-329 1905 0 0,0-1-66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18.1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55 15407 0 0,'-7'0'1394'0'0,"-1"0"-931"0"0,0-1 1 0 0,0-1 0 0 0,0 1-1 0 0,-9-4 2801 0 0,33 1-2208 0 0,75-11 572 0 0,-75 10-2991 0 0,27-10 1 0 0,-27 8-6541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8551 0 0,'0'0'772'0'0,"4"1"-632"0"0,-3 0-128 0 0,0-1-1 0 0,0 0 0 0 0,0 0 0 0 0,0 1 0 0 0,-1-1 0 0 0,1 1 0 0 0,0-1 1 0 0,0 1-1 0 0,0-1 0 0 0,0 1 0 0 0,-1-1 0 0 0,1 1 0 0 0,0 0 0 0 0,-1-1 1 0 0,1 1-1 0 0,0 0 0 0 0,-1 0 0 0 0,1-1 0 0 0,-1 1 0 0 0,1 0 1 0 0,0 1-1 0 0,0 2 151 0 0,0 0 1 0 0,-1 1 0 0 0,1-1 0 0 0,-1 7-1 0 0,1-8-73 0 0,25 205 4839 0 0,-3-48-3302 0 0,-18-109-1240 0 0,18 259 1158 0 0,-15-146-1048 0 0,-2-72-186 0 0,0 22 94 0 0,6 275 397 0 0,-10-346-764 0 0,6 250 955 0 0,-8 55 69 0 0,4-166-966 0 0,-4-142-49 0 0,2 73 159 0 0,5 78 268 0 0,0-40-569 0 0,0-2 709 0 0,-3-76-549 0 0,0 2-55 0 0,-1-48 22 0 0,-1 42 0 0 0,-3-50-19 0 0,1 0 0 0 0,4 26 0 0 0,3-11-2537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8 315 1839 0 0,'0'0'463'0'0,"4"1"1122"0"0,1 0-780 0 0,10 3 8982 0 0,-14-3-9645 0 0,1 0 0 0 0,-1 1 0 0 0,0 0 1 0 0,0-1-1 0 0,0 1 0 0 0,0 0 0 0 0,0-1 0 0 0,0 1 0 0 0,-1 0 0 0 0,2 2 0 0 0,0 8 218 0 0,0 0 1 0 0,0 0-1 0 0,-2 0 1 0 0,1 0 0 0 0,-3 24-1 0 0,0 3 98 0 0,0 5-124 0 0,-12 61-1 0 0,7-57-317 0 0,3-15 31 0 0,3-17-6 0 0,-1 0 1 0 0,0 0 0 0 0,-8 23-1 0 0,7-32 49 0 0,2-6 48 0 0,0-15 236 0 0,2 4-261 0 0,19-167 372 0 0,6-1-485 0 0,-16 121 3 0 0,44-191 428 0 0,-54 249-431 0 0,0-1 0 0 0,0 0 0 0 0,0 0 0 0 0,0 0 1 0 0,0 0-1 0 0,0 0 0 0 0,0 0 0 0 0,1 0 1 0 0,-1 0-1 0 0,0 0 0 0 0,0 0 0 0 0,0 1 1 0 0,0-1-1 0 0,0 0 0 0 0,0 0 0 0 0,0 0 1 0 0,0 0-1 0 0,0 0 0 0 0,0 0 0 0 0,0 0 1 0 0,1 0-1 0 0,-1 0 0 0 0,0 0 0 0 0,0 0 1 0 0,0 0-1 0 0,0 0 0 0 0,0 0 0 0 0,0 0 1 0 0,0 0-1 0 0,0 0 0 0 0,1 0 0 0 0,-1 0 1 0 0,0 0-1 0 0,0 0 0 0 0,0 0 0 0 0,0 0 0 0 0,0 0 1 0 0,0 0-1 0 0,0 0 0 0 0,0 0 0 0 0,0 0 1 0 0,1 0-1 0 0,-1 0 0 0 0,0 0 0 0 0,0 0 1 0 0,0 0-1 0 0,0 0 0 0 0,0-1 0 0 0,0 1 1 0 0,0 0-1 0 0,0 0 0 0 0,0 0 0 0 0,0 0 1 0 0,0 0-1 0 0,0 0 0 0 0,0 0 0 0 0,0 0 1 0 0,1 0-1 0 0,-1-1 0 0 0,0 1 0 0 0,0 0 1 0 0,0 0-1 0 0,0 0 0 0 0,0 0 0 0 0,0 0 1 0 0,2 6-3 0 0,-1-5 2 0 0,4 18-38 0 0,-1 1 1 0 0,-1 0-1 0 0,2 30 0 0 0,-1-3 0 0 0,3 20-16 0 0,15 100-28 0 0,-15-132 81 0 0,1 0 0 0 0,21 56 0 0 0,-26-83 7 0 0,1 0-1 0 0,-1 0 1 0 0,2 0-1 0 0,-1-1 1 0 0,1 1-1 0 0,0-1 1 0 0,1-1 0 0 0,8 9-1 0 0,-13-13 28 0 0,1-1 0 0 0,0 1 0 0 0,0-1 0 0 0,0 0 0 0 0,0 1-1 0 0,0-1 1 0 0,0 0 0 0 0,0 0 0 0 0,0 0 0 0 0,0-1 0 0 0,0 1 0 0 0,1-1 0 0 0,-1 1 0 0 0,0-1-1 0 0,0 1 1 0 0,1-1 0 0 0,-1 0 0 0 0,0 0 0 0 0,0 0 0 0 0,1-1 0 0 0,-1 1 0 0 0,0 0-1 0 0,1-1 1 0 0,-1 0 0 0 0,0 1 0 0 0,0-1 0 0 0,0 0 0 0 0,0 0 0 0 0,0 0 0 0 0,0 0 0 0 0,0-1-1 0 0,0 1 1 0 0,0 0 0 0 0,0-1 0 0 0,-1 0 0 0 0,2-1 0 0 0,4-4 104 0 0,-1 0-1 0 0,-1 0 1 0 0,1 0 0 0 0,-1-1-1 0 0,-1 0 1 0 0,1 0 0 0 0,-1 0 0 0 0,-1-1-1 0 0,6-17 1 0 0,-1-7 194 0 0,6-46 0 0 0,-10 52-204 0 0,6-30 4 0 0,-4-1 0 0 0,0-89 0 0 0,-14 24-382 0 0,5 98-1634 0 0,-1 1 0 0 0,-13-47 0 0 0,14 64-2929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5983 0 0,'0'0'542'0'0,"-2"0"-446"0"0,-2-2 363 0 0,0 1 0 0 0,0 0 0 0 0,-1 0 0 0 0,1 0 0 0 0,0 0 1 0 0,-1 1-1 0 0,1 0 0 0 0,0 0 0 0 0,-1 0 0 0 0,1 0 0 0 0,0 1 0 0 0,-1-1 1 0 0,1 1-1 0 0,0 0 0 0 0,0 1 0 0 0,0-1 0 0 0,-8 4 0 0 0,8-2-334 0 0,0-1 0 0 0,1 1-1 0 0,-1 0 1 0 0,1 0 0 0 0,0 0-1 0 0,-6 7 1 0 0,4-4 45 0 0,1 1 1 0 0,0 0-1 0 0,0 1 0 0 0,0-1 0 0 0,1 1 1 0 0,0-1-1 0 0,0 1 0 0 0,1 0 1 0 0,0 0-1 0 0,0 0 0 0 0,0 10 0 0 0,2-14-118 0 0,0 0 0 0 0,0 0 0 0 0,0 0 0 0 0,1 0 0 0 0,0 0-1 0 0,-1 0 1 0 0,1 0 0 0 0,0 0 0 0 0,1 0 0 0 0,2 5 0 0 0,-3-6-28 0 0,1-1 0 0 0,0 1 0 0 0,0-1 0 0 0,0 0 0 0 0,0 1 0 0 0,0-1 0 0 0,0 0 0 0 0,0 0 0 0 0,1-1 0 0 0,-1 1 0 0 0,1 0 0 0 0,-1-1 0 0 0,1 0 0 0 0,-1 1 1 0 0,6 1-1 0 0,-5-3-1 0 0,0 0 1 0 0,0 0 0 0 0,0 0 0 0 0,0 0 0 0 0,0 0 0 0 0,0 0-1 0 0,0-1 1 0 0,5-1 0 0 0,-1 0 22 0 0,-2 1-12 0 0,0-1 0 0 0,0 1 0 0 0,0-1 1 0 0,-1-1-1 0 0,1 1 0 0 0,-1-1 1 0 0,1 1-1 0 0,-1-1 0 0 0,0 0 1 0 0,0-1-1 0 0,0 1 0 0 0,-1-1 0 0 0,5-4 1 0 0,-3 1-2 0 0,1-1 0 0 0,-1 1 1 0 0,0-1-1 0 0,-1 0 0 0 0,1 0 1 0 0,4-14-1 0 0,-7 21-19 0 0,-1-24 1081 0 0,1 36-783 0 0,3 3-5 0 0,0-1 1 0 0,11 18-1 0 0,-9-16-229 0 0,-1-4-149 0 0,1 0-1 0 0,0-1 1 0 0,1 0-1 0 0,-1 0 1 0 0,2 0-1 0 0,0-1 1 0 0,0-1-1 0 0,0 1 1 0 0,1-1-1 0 0,0-1 1 0 0,1 0-1 0 0,0 0 1 0 0,0-1-1 0 0,0-1 1 0 0,20 7-1 0 0,-27-10-168 0 0,0-1-1 0 0,0-1 0 0 0,0 1 1 0 0,0 0-1 0 0,0-1 1 0 0,0 0-1 0 0,0 0 0 0 0,6-1 1 0 0,10-2-1731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76 9671 0 0,'-3'-3'282'0'0,"-13"-10"440"0"0,13 10-162 0 0,-1 1-1 0 0,0-1 0 0 0,0 1 0 0 0,0 0 0 0 0,0 1 1 0 0,0-1-1 0 0,-1 1 0 0 0,1-1 0 0 0,0 1 0 0 0,-1 1 1 0 0,-4-1-1 0 0,8 1-433 0 0,-1 1 0 0 0,0-1-1 0 0,0 1 1 0 0,1 0 0 0 0,-1 0 0 0 0,1 0 0 0 0,-1 0 0 0 0,0 0-1 0 0,1 0 1 0 0,0 0 0 0 0,-1 0 0 0 0,1 1 0 0 0,0-1 0 0 0,-2 3-1 0 0,1-2 40 0 0,-4 5-44 0 0,1 1 1 0 0,0 0-1 0 0,0 0 1 0 0,1 0-1 0 0,0 1 1 0 0,0 0-1 0 0,1-1 1 0 0,0 1-1 0 0,-2 14 1 0 0,-2 12-15 0 0,-1 39 0 0 0,8-72-103 0 0,-2 29 28 0 0,1 1-1 0 0,2 0 1 0 0,1-1 0 0 0,7 41-1 0 0,-6-55-12 0 0,2 1 1 0 0,-1-2-1 0 0,2 1 1 0 0,0-1-1 0 0,1 1 1 0 0,1-2-1 0 0,1 1 0 0 0,0-1 1 0 0,15 19-1 0 0,-20-29 47 0 0,1 0 0 0 0,1 0 1 0 0,-1 0-1 0 0,1-1 0 0 0,0 1 0 0 0,0-1 0 0 0,0-1 0 0 0,0 1 0 0 0,1-1 1 0 0,-1 0-1 0 0,1-1 0 0 0,0 1 0 0 0,0-1 0 0 0,0-1 0 0 0,0 1 0 0 0,0-1 0 0 0,0-1 1 0 0,0 1-1 0 0,1-1 0 0 0,-1 0 0 0 0,0-1 0 0 0,0 0 0 0 0,0 0 0 0 0,0 0 1 0 0,0-1-1 0 0,0 0 0 0 0,0 0 0 0 0,0-1 0 0 0,10-6 0 0 0,-6 3 62 0 0,-1-1 0 0 0,0 0-1 0 0,0 0 1 0 0,-1-1 0 0 0,0 0 0 0 0,-1-1-1 0 0,0 0 1 0 0,0-1 0 0 0,-1 1-1 0 0,0-1 1 0 0,0-1 0 0 0,-1 1 0 0 0,-1-1-1 0 0,0 0 1 0 0,0 0 0 0 0,5-22 0 0 0,-6 17-80 0 0,-1 1 0 0 0,0-1 1 0 0,-1 0-1 0 0,-1 0 0 0 0,0 0 1 0 0,-1 0-1 0 0,-1 0 0 0 0,-1 0 1 0 0,0 0-1 0 0,-1 0 0 0 0,0 0 1 0 0,-8-19-1 0 0,3 17-35 0 0,0 0 0 0 0,0 1 0 0 0,-2 0 0 0 0,0 0 0 0 0,-1 1 1 0 0,-1 1-1 0 0,0 0 0 0 0,-1 0 0 0 0,-15-12 0 0 0,5 6-131 0 0,-32-22 0 0 0,46 37-58 0 0,0 1-1 0 0,0 0 1 0 0,0 0 0 0 0,-1 1 0 0 0,0 0 0 0 0,0 0 0 0 0,-14-2-1 0 0,23 6 92 0 0,-1-1 0 0 0,1 1-1 0 0,0 0 1 0 0,0 0 0 0 0,0 0-1 0 0,0 0 1 0 0,0 0-1 0 0,0 0 1 0 0,0 0 0 0 0,0 1-1 0 0,0-1 1 0 0,0 0 0 0 0,0 1-1 0 0,0-1 1 0 0,0 0 0 0 0,0 1-1 0 0,0-1 1 0 0,0 1-1 0 0,0 0 1 0 0,0-1 0 0 0,0 1-1 0 0,1 0 1 0 0,-1-1 0 0 0,0 1-1 0 0,0 0 1 0 0,1 0-1 0 0,-2 1 1 0 0,1 1-718 0 0,0-1 0 0 0,0 1 0 0 0,0-1 0 0 0,0 1 0 0 0,0-1 0 0 0,1 1 0 0 0,-1-1 1 0 0,1 1-1 0 0,-1 3 0 0 0,1 14-5287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13103 0 0,'0'0'1186'0'0,"1"-2"-978"0"0,0 2-97 0 0,-1 0 1 0 0,1-1-1 0 0,-1 1 1 0 0,1 0-1 0 0,-1-1 1 0 0,0 1 0 0 0,1 0-1 0 0,0-1 1 0 0,-1 1-1 0 0,1 0 1 0 0,-1 0-1 0 0,1 0 1 0 0,-1 0-1 0 0,1 0 1 0 0,-1-1 0 0 0,1 1-1 0 0,0 0 1 0 0,-1 0-1 0 0,1 0 1 0 0,-1 0-1 0 0,1 1 1 0 0,-1-1-1 0 0,1 0 1 0 0,0 0 0 0 0,-1 0-1 0 0,1 0 1 0 0,-1 0-1 0 0,1 1 1 0 0,-1-1-1 0 0,1 0 1 0 0,-1 1-1 0 0,1-1 1 0 0,-1 0 0 0 0,1 1-1 0 0,-1-1 1 0 0,0 0-1 0 0,1 1 1 0 0,-1-1-1 0 0,1 1 1 0 0,-1-1-1 0 0,0 1 1 0 0,1-1 0 0 0,-1 1-1 0 0,0 0 1 0 0,3 3 18 0 0,-1-1 0 0 0,0 1 0 0 0,-1 0 0 0 0,1 0 1 0 0,1 6-1 0 0,2 18 278 0 0,-1 0 0 0 0,1 34 1 0 0,-2-18-198 0 0,29 207 158 0 0,-23-203-345 0 0,-3-14-913 0 0,12 38 1 0 0,-17-69-359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11287 0 0,'1'-4'172'0'0,"11"-15"860"0"0,-6 12-858 0 0,-5 5 619 0 0,4 8 608 0 0,-3-5-1154 0 0,0 1 1 0 0,0 1-1 0 0,0-1 1 0 0,0 0-1 0 0,0 0 1 0 0,-1 1-1 0 0,1-1 1 0 0,-1 1-1 0 0,2 4 1 0 0,10 31 390 0 0,-3 0 0 0 0,8 50 0 0 0,-4-18-419 0 0,20 80-34 0 0,31 146-960 0 0,-52-232-84 0 0,5 28-2584 0 0,-13-58 1635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6911 0 0,'0'0'1591'0'0,"1"3"-640"0"0,1 0-701 0 0,-1-2 0 0 0,1 2 0 0 0,-1-2 0 0 0,2 2 0 0 0,-2-1 0 0 0,1 0 0 0 0,1 0 0 0 0,-2-1 0 0 0,2 1 0 0 0,0-1 0 0 0,-2 1 0 0 0,2-1 0 0 0,0 0 0 0 0,-2 1 0 0 0,2-1 0 0 0,0-1 0 0 0,4 2 0 0 0,7 0 822 0 0,-1 1 0 0 0,21 0 0 0 0,-2 1-23 0 0,366 33 4524 0 0,-343-38-4979 0 0,0-3 0 0 0,88-19 0 0 0,19-1 221 0 0,169-2 248 0 0,34-2-752 0 0,-222 20-80 0 0,175 12 1 0 0,1 1 17 0 0,33-30 60 0 0,-147 12-198 0 0,-39 5-30 0 0,75-9-81 0 0,-229 15 0 0 0,2 1 0 0 0,1-2 0 0 0,23-7 0 0 0,-35 10 4 0 0,0-1 0 0 0,-2-1-1 0 0,2 1 1 0 0,0 0 0 0 0,-2-1 0 0 0,2 1 0 0 0,-2-1-1 0 0,1 1 1 0 0,1-1 0 0 0,-2 1 0 0 0,0-2 0 0 0,2 2-1 0 0,-1-2 1 0 0,-1 2 0 0 0,0-2 0 0 0,1 1 0 0 0,-1-1 0 0 0,-1 2-1 0 0,2-2 1 0 0,-1 0 0 0 0,-1 1 0 0 0,1 0 0 0 0,-1-1-1 0 0,2 0 1 0 0,-2 1 0 0 0,0 0 0 0 0,0-1 0 0 0,0 1-1 0 0,0-1 1 0 0,0 0 0 0 0,0-1 0 0 0,0 1-2 0 0,-2-1 11 0 0,2-2-1 0 0,-1 0 1 0 0,0 2 0 0 0,1-2-1 0 0,-3 2 1 0 0,1 0 0 0 0,1-2-1 0 0,-2 2 1 0 0,2 0 0 0 0,-2-1-1 0 0,0 1 1 0 0,0 0 0 0 0,0 0-1 0 0,-5-6 1 0 0,-8-6 43 0 0,-1 1-1 0 0,-18-15 0 0 0,12 13-27 0 0,-104-91 96 0 0,114 99-255 0 0,2-1 0 0 0,-2 1 0 0 0,0 1-1 0 0,-1-1 1 0 0,2 2 0 0 0,-3 0 0 0 0,-27-9 0 0 0,39 15-117 0 0,0 1 1 0 0,-1 0-1 0 0,1 0 0 0 0,0 0 1 0 0,1 0-1 0 0,-1 1 1 0 0,0-1-1 0 0,0 0 1 0 0,0 2-1 0 0,-1-2 0 0 0,1 1 1 0 0,0 1-1 0 0,2-1 1 0 0,-2 0-1 0 0,0 1 1 0 0,0-1-1 0 0,1 1 0 0 0,-1 1 1 0 0,1-2-1 0 0,0 0 1 0 0,-3 5-1 0 0,-9 7-8256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1:5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2303 0 0,'2'-1'17654'0'0,"34"-16"-14998"0"0,68-21 1 0 0,-65 27-3497 0 0,73-11 0 0 0,-88 20-999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13425 258 1375 0 0,'7'-2'107'0'0,"24"-7"18114"0"0,-36 1-17463 0 0,5 7-640 0 0,-1-1 1 0 0,0 0-1 0 0,0 0 1 0 0,0 0-1 0 0,0 1 1 0 0,-1-1-1 0 0,1 1 1 0 0,0-1-1 0 0,-1 1 1 0 0,1-1-1 0 0,-1 1 1 0 0,1 0-1 0 0,-1-1 0 0 0,0 1 1 0 0,-2-1-1 0 0,3 1 4 0 0,-2-2 123 0 0,-1 1 1 0 0,1-1-1 0 0,0 1 1 0 0,-1 0 0 0 0,-5-3-1 0 0,5 3-221 0 0,-4-3 110 0 0,2 2-35 0 0,0-1-1 0 0,0 1 1 0 0,0 0-1 0 0,-1 1 1 0 0,-7-3-1 0 0,-25-14 546 0 0,34 16-621 0 0,0 0 46 0 0,-1 1-1 0 0,1-1 1 0 0,0 1-1 0 0,-1 0 1 0 0,1 0 0 0 0,-7 0-1 0 0,11 1 4 0 0,1 2-68 0 0,-7 0 63 0 0,-14-3 30 0 0,-15 3 207 0 0,-70-3 235 0 0,18-5-209 0 0,-38 1-11 0 0,63 4 10 0 0,38 2-364 0 0,-43-5 1 0 0,5-3 757 0 0,-3-3-398 0 0,57 10-281 0 0,0 0 0 0 0,0 0-1 0 0,-13 2 1 0 0,-21-3 74 0 0,27 0-68 0 0,-1 1-1 0 0,-32 2 0 0 0,26 0-3 0 0,-1-1 1 0 0,-31-3-1 0 0,26-1 9 0 0,-63-9 25 0 0,6 1 22 0 0,44 7-19 0 0,-5 0-71 0 0,25 4 20 0 0,-27-6 0 0 0,-36-4 20 0 0,10 1-40 0 0,40 5 13 0 0,-1 2 0 0 0,-64 3 0 0 0,42 1-36 0 0,17-1 16 0 0,-188-4 43 0 0,54 2-36 0 0,125 2-13 0 0,-38 0 1 0 0,-166 2 0 0 0,118 5 0 0 0,-93 1 0 0 0,-438 3 0 0 0,367-7 0 0 0,5 3 0 0 0,107-4 0 0 0,5-5 0 0 0,52 0 0 0 0,-483 28 0 0 0,247-3 0 0 0,63 5 0 0 0,141-9 0 0 0,-128 17 0 0 0,23 11 0 0 0,18-3 0 0 0,-2-18 0 0 0,120-21 0 0 0,-390 11 0 0 0,-330 9 0 0 0,604-14 0 0 0,-103-8 0 0 0,69-2 0 0 0,-69 1 0 0 0,286-2 0 0 0,-62-1 0 0 0,-198 6 0 0 0,124 1 0 0 0,48-3 0 0 0,-30 1 0 0 0,-155 18 0 0 0,145 1 0 0 0,148-17 0 0 0,-185 13 0 0 0,93-11 0 0 0,91-4 0 0 0,-152 15 0 0 0,140-10 0 0 0,-79 21 0 0 0,-133 47 117 0 0,246-70-105 0 0,12-3-12 0 0,0 0-1 0 0,-23 3 1 0 0,30-6 0 0 0,0 0 0 0 0,0 0 0 0 0,0 1 0 0 0,1 0 0 0 0,-1 0 0 0 0,-7 4 0 0 0,-17 7 0 0 0,22-11 0 0 0,-94 27 0 0 0,78-22 11 0 0,19-6-4 0 0,-1 1 0 0 0,0-1 0 0 0,0 1 0 0 0,0-1 0 0 0,-8 0 0 0 0,10-2 0 0 0,-2 1-4 0 0,-10 7-2 0 0,-1 2-1 0 0,15-9 0 0 0,-28 3 0 0 0,7 0 0 0 0,-52 14 0 0 0,65-15 0 0 0,-1 0 0 0 0,-1 0 0 0 0,1 0 0 0 0,1 3 0 0 0,0 1 0 0 0,-2 5 0 0 0,10-5 0 0 0,1-3 0 0 0,-7 17 0 0 0,2-1 0 0 0,2 2 0 0 0,-1 15 0 0 0,1 62 0 0 0,3-85 0 0 0,-8 53 0 0 0,2 176 0 0 0,1 23 0 0 0,1-135 53 0 0,-1-42-39 0 0,-1 2-17 0 0,2 149 67 0 0,2-73 0 0 0,-2-51-64 0 0,4 51 0 0 0,-4-132 0 0 0,1-6-173 0 0,1-7-217 0 0,0 1 0 0 0,2 26-1 0 0,-4 19-1153 0 0,0-36-1505 0 0,4-30 1669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11287 0 0,'0'0'1304'0'0,"1"2"-768"0"0,1 11-13 0 0,2-1-1 0 0,0 0 0 0 0,0 0 0 0 0,1 0 1 0 0,0-1-1 0 0,13 19 0 0 0,49 63 1136 0 0,-60-83-1477 0 0,161 193 3123 0 0,-147-181-2765 0 0,1 0 0 0 0,2-2-1 0 0,0 0 1 0 0,1-1 0 0 0,52 28 0 0 0,-64-41-400 0 0,-1-1-1 0 0,1 0 0 0 0,0-1 1 0 0,0 0-1 0 0,0-1 1 0 0,0-1-1 0 0,1 0 0 0 0,-1-1 1 0 0,1 0-1 0 0,0-1 0 0 0,-1-1 1 0 0,1 0-1 0 0,-1-1 1 0 0,1 0-1 0 0,-1-1 0 0 0,0-1 1 0 0,0 0-1 0 0,0 0 1 0 0,16-10-1 0 0,1-2 13 0 0,0-2 0 0 0,31-26 0 0 0,50-50 42 0 0,-24 20-140 0 0,191-189-2983 0 0,-232 214 1217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2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1375 0 0,'0'-1'66'0'0,"0"0"-63"0"0,0 1 0 0 0,0-1 0 0 0,0 1 0 0 0,0-1 0 0 0,1 1 0 0 0,-1-1 0 0 0,0 1 1 0 0,0-1-1 0 0,0 1 0 0 0,1-1 0 0 0,-1 1 0 0 0,0 0 0 0 0,0-1 0 0 0,1 1 0 0 0,-1-1 0 0 0,0 1 0 0 0,1 0 0 0 0,0-1 0 0 0,17-15 9 0 0,-16 14 272 0 0,0-1-1 0 0,-1 1 0 0 0,1 0 0 0 0,-1-1 0 0 0,0 1 0 0 0,0-1 0 0 0,0 0 0 0 0,0 1 0 0 0,-1-1 0 0 0,1 0 0 0 0,-1 0 0 0 0,1-3 0 0 0,1-3 616 0 0,-1 2 617 0 0,-1 5-573 0 0,1 1-250 0 0,1-8 6564 0 0,-2 11-6759 0 0,2 9-24 0 0,4 36 1944 0 0,-6-46-2117 0 0,0 13 474 0 0,2-4-478 0 0,-2-8-56 0 0,2 12 231 0 0,16 135 879 0 0,-3-42-936 0 0,-3-35-157 0 0,6 72 276 0 0,11 81-103 0 0,2 44-79 0 0,-29-252-336 0 0,12 180 176 0 0,-6-79-56 0 0,-2-41-29 0 0,4 64 10 0 0,-9-111-105 0 0,3 30 59 0 0,1 30 48 0 0,-4-43-33 0 0,7 161 256 0 0,-5-62-88 0 0,-3-96-199 0 0,0-42-54 0 0,0 18 51 0 0,-2-5-656 0 0,2-1 0 0 0,2 24-1 0 0,-2-36 427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2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0,'0'0'9423'0'0,"0"2"-8719"0"0,5 17 297 0 0,0 1 0 0 0,1-1 0 0 0,14 27 0 0 0,33 53 628 0 0,-33-64-1133 0 0,-1 2-1 0 0,18 48 1 0 0,-30-67-349 0 0,64 169 949 0 0,-60-163-985 0 0,1 0-1 0 0,1-1 0 0 0,1 0 1 0 0,1-2-1 0 0,27 31 0 0 0,-37-47-67 0 0,1 0 0 0 0,0 0 0 0 0,-1 0 0 0 0,2-1 0 0 0,-1 1 0 0 0,0-2 0 0 0,1 1 1 0 0,0-1-1 0 0,0 0 0 0 0,0 0 0 0 0,0-1 0 0 0,0 0 0 0 0,1 0 0 0 0,-1 0 0 0 0,0-1 0 0 0,1 0 0 0 0,-1-1 0 0 0,1 0 0 0 0,0 0 0 0 0,-1-1 0 0 0,9-1 0 0 0,-2-1 59 0 0,-1 0 0 0 0,1-1 0 0 0,0-1-1 0 0,-1 0 1 0 0,0-1 0 0 0,0-1 0 0 0,-1 0-1 0 0,0 0 1 0 0,0-1 0 0 0,13-12 0 0 0,6-7 126 0 0,-1-1 1 0 0,43-52-1 0 0,-22 18-408 0 0,2 3-1 0 0,2 3 1 0 0,69-54 0 0 0,-60 63-1526 0 0,-33 26-693 0 0,-2-1-3331 0 0,1-3-2146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3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6935 0 0,'0'0'1255'0'0,"0"5"-692"0"0,1 1-198 0 0,0 13 8850 0 0,2-20-8934 0 0,7-4-8 0 0,-8 4-11 0 0,1 0-46 0 0,7-2 2 0 0,1-1 1 0 0,0 2-1 0 0,18-3 1 0 0,-17 3-89 0 0,1 0 0 0 0,-1-1 0 0 0,21-7 0 0 0,-22 5-64 0 0,1 0 0 0 0,24-5-1 0 0,-19 5-6 0 0,-11 3-46 0 0,5 0 1 0 0,12-1 39 0 0,205-22 211 0 0,-193 23-262 0 0,49-4 35 0 0,117-22 0 0 0,6-10 157 0 0,-175 34-192 0 0,1 1 1 0 0,0 2 0 0 0,41 3 0 0 0,-32 0 7 0 0,95 6 20 0 0,44 1-7 0 0,-95-7-25 0 0,34-1 15 0 0,215-2 285 0 0,-247 3-223 0 0,31 8-75 0 0,-61-10 45 0 0,142 3 518 0 0,-138 3-442 0 0,17 0-7 0 0,345-12 1028 0 0,-413 6-1171 0 0,369-13 62 0 0,150-2-6 0 0,-193 22 37 0 0,-2-1 0 0 0,177-4-64 0 0,-271-1 0 0 0,-108 5 0 0 0,-21 0 0 0 0,4-1 0 0 0,44 0 0 0 0,60-15 0 0 0,-83 5 0 0 0,-50 2 0 0 0,122 0 0 0 0,119-15 0 0 0,33-2 0 0 0,169-1 0 0 0,-254 4 0 0 0,32 2 0 0 0,-147 2 0 0 0,26 0 0 0 0,-47-2 0 0 0,-14 1 0 0 0,203 7 0 0 0,-176 0 0 0 0,-66 1 0 0 0,-46 2 0 0 0,62-13 0 0 0,-79 12 0 0 0,6 1 0 0 0,0 2 0 0 0,58 2 0 0 0,-35 1 0 0 0,187 5 0 0 0,-163-3 0 0 0,24-1 0 0 0,-14-1-1 0 0,15 0 13 0 0,-38 0 41 0 0,-9 0 0 0 0,4 0 7 0 0,77 10 0 0 0,-70-4-41 0 0,-4 0-19 0 0,63 3 0 0 0,-90-8 13 0 0,39 7-1 0 0,0 0 16 0 0,-35-4 11 0 0,-27-3-17 0 0,0-1 1 0 0,1 0-1 0 0,19-1 0 0 0,252 2 166 0 0,-114 3-109 0 0,17-14 116 0 0,-134 7-137 0 0,-29 1-10 0 0,35 2-1 0 0,-32 0-17 0 0,29-3-1 0 0,11 1 41 0 0,-30 2-18 0 0,20 2 61 0 0,60-5 0 0 0,-107 1-98 0 0,156-6 162 0 0,-66 18-89 0 0,-69-5-38 0 0,-25-4-48 0 0,1-1 0 0 0,-1 1 1 0 0,0-2-1 0 0,1 1 0 0 0,6-1 1 0 0,-8 0 3 0 0,0-1-1 0 0,0 1 1 0 0,0 0 0 0 0,0 0 0 0 0,0 0 0 0 0,0 1-1 0 0,0-1 1 0 0,8 4 0 0 0,-2-1 6 0 0,2 1 16 0 0,-3-1-20 0 0,-1-1 1 0 0,18 3-1 0 0,46 8 56 0 0,-39-6-62 0 0,-17-2-3 0 0,17 7 53 0 0,-26-9-45 0 0,1 0-4 0 0,-1 0-1 0 0,1 1 0 0 0,-1 1 0 0 0,0-1 1 0 0,0 1-1 0 0,9 8 0 0 0,20 12 69 0 0,17 11-29 0 0,-42-27-23 0 0,1-1 0 0 0,1-1-1 0 0,26 12 1 0 0,-5-2-19 0 0,21 15 64 0 0,-39-22-64 0 0,-9-4 0 0 0,1 0 0 0 0,-2 1 0 0 0,1 0 0 0 0,9 11 0 0 0,-15-15 0 0 0,1 0 0 0 0,-1-1 0 0 0,0 1 0 0 0,0 0 0 0 0,-1 0 0 0 0,1 0 0 0 0,1 5 0 0 0,0-1 0 0 0,2-1 9 0 0,12 26 35 0 0,-1-2-32 0 0,-10-20-12 0 0,0 0-1 0 0,6 16 1 0 0,7 20 0 0 0,-13-32 0 0 0,0-1 0 0 0,-1 2 0 0 0,5 20 0 0 0,21 102 64 0 0,-29-125-64 0 0,0 1 0 0 0,-1 0 0 0 0,0-1 0 0 0,-1 14 0 0 0,0-9 0 0 0,2 28 0 0 0,1-13 14 0 0,-2 1 0 0 0,-1-1 0 0 0,-8 53 0 0 0,3-32-6 0 0,2 1-8 0 0,1 0 0 0 0,9 77 0 0 0,-4-80-1 0 0,1 7 55 0 0,-3-42-50 0 0,0-1 0 0 0,-1 18 0 0 0,-1-17-4 0 0,1 0-1 0 0,3 18 1 0 0,-2-19 0 0 0,0 1-1 0 0,-3 29 1 0 0,1-27 6 0 0,2 32 0 0 0,0-38 1 0 0,0 0 1 0 0,0-1 0 0 0,-1 1-1 0 0,0 0 1 0 0,-1 0-1 0 0,-4 16 1 0 0,3-15 2 0 0,0 0 0 0 0,1 1 1 0 0,0-1-1 0 0,2 28 0 0 0,0-4 14 0 0,-1-21-6 0 0,-1-1-1 0 0,-5 30 1 0 0,5-43-18 0 0,1-1 0 0 0,-1 1 0 0 0,1-1 0 0 0,0 1 0 0 0,-1-1 0 0 0,1 1 0 0 0,0-1 0 0 0,0 1 0 0 0,0 0 0 0 0,0-1 0 0 0,1 1 0 0 0,-1 1 0 0 0,5 32 0 0 0,11 37 0 0 0,-14-50 0 0 0,-3-17 0 0 0,-1 0 0 0 0,-8 47 11 0 0,7-41 10 0 0,2-6-17 0 0,0 0 1 0 0,0 0 0 0 0,0 1-1 0 0,1-1 1 0 0,0 0-1 0 0,0 7 1 0 0,0 6-33 0 0,-2 46-288 0 0,2-61 111 0 0,-1 0-47 0 0,0 5-310 0 0,1 1-1 0 0,0 14 1 0 0,0-13-35 0 0,0-7-358 0 0,-1 0-90 0 0,-3 15-1915 0 0,2-6 1365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2:4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42 487 8031 0 0,'0'0'727'0'0,"-2"-1"-596"0"0,-1-1-9 0 0,0 0 0 0 0,1 0 0 0 0,-1 0 1 0 0,1 0-1 0 0,-1 0 0 0 0,1 0 0 0 0,0 0 1 0 0,0-1-1 0 0,0 1 0 0 0,0-1 0 0 0,0 0 1 0 0,1 1-1 0 0,-1-1 0 0 0,1 0 0 0 0,-1 0 1 0 0,1 0-1 0 0,0 0 0 0 0,1 0 0 0 0,-1 0 1 0 0,0-5-1 0 0,0 2 225 0 0,0-1 0 0 0,1 1 0 0 0,0-1 0 0 0,1 0 0 0 0,-1 1 0 0 0,1-1 0 0 0,1 1 0 0 0,-1 0 0 0 0,4-9 0 0 0,11-28 1478 0 0,-15 42-1661 0 0,-1 0 1 0 0,1 0-1 0 0,0 0 0 0 0,-1 0 0 0 0,1 0 0 0 0,0 0 0 0 0,0 0 1 0 0,-1 0-1 0 0,1 0 0 0 0,0 1 0 0 0,0-1 0 0 0,0 0 0 0 0,0 0 1 0 0,0 1-1 0 0,1-1 0 0 0,1 0 0 0 0,17-5 1564 0 0,-16 5-1919 0 0,-2 0 661 0 0,1 3-80 0 0,1 2-243 0 0,0 0-1 0 0,0 0 1 0 0,0 0-1 0 0,-1 1 1 0 0,0-1-1 0 0,4 8 0 0 0,50 119 762 0 0,-22-44-461 0 0,-27-72-306 0 0,18 28 0 0 0,0-1 73 0 0,-22-37-170 0 0,-1 1-1 0 0,2-1 1 0 0,-1 0-1 0 0,0 0 1 0 0,1 0-1 0 0,0-1 1 0 0,0 1-1 0 0,1-1 1 0 0,-1-1-1 0 0,1 1 1 0 0,0-1-1 0 0,0 0 1 0 0,0 0-1 0 0,0 0 1 0 0,0-1-1 0 0,0 0 1 0 0,1 0-1 0 0,-1-1 1 0 0,1 0 0 0 0,0 0-1 0 0,-1 0 1 0 0,1-1-1 0 0,0 0 1 0 0,8-1-1 0 0,-5 0 32 0 0,0-1 1 0 0,0 0-1 0 0,0 0 0 0 0,0-1 1 0 0,0 0-1 0 0,-1-1 0 0 0,1 0 1 0 0,-1 0-1 0 0,0-1 0 0 0,0 0 1 0 0,10-9-1 0 0,46-37 125 0 0,-2-2 0 0 0,-3-3 0 0 0,59-73 0 0 0,-2-22-1201 0 0,11-14-2087 0 0,-103 133-2804 0 0,-1 0-1711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0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26 919 0 0,'0'0'10631'0'0,"3"-2"-10318"0"0,-2 0-263 0 0,0 2-26 0 0,-1 0 1 0 0,1 0-1 0 0,-1-1 0 0 0,1 1 1 0 0,-1 0-1 0 0,0-1 0 0 0,1 1 1 0 0,-1-1-1 0 0,1 1 0 0 0,-1 0 1 0 0,0-1-1 0 0,1 1 0 0 0,-1-1 1 0 0,0 1-1 0 0,0-1 0 0 0,1 1 1 0 0,-1-1-1 0 0,0 1 0 0 0,0-1 1 0 0,0 0-1 0 0,0 1 1 0 0,0-1-1 0 0,0 1 0 0 0,0-1 1 0 0,0 1-1 0 0,0-1 0 0 0,0 0 1 0 0,0 1-1 0 0,0-1 0 0 0,0 1 1 0 0,0-1-1 0 0,0 1 0 0 0,0-1 1 0 0,-1 1-1 0 0,1-1 0 0 0,0 1 1 0 0,-3-4 3088 0 0,-13 22-1921 0 0,14-15-1066 0 0,0 0 0 0 0,0 0 0 0 0,0 0-1 0 0,0 1 1 0 0,1-1 0 0 0,-1 1 0 0 0,1-1 0 0 0,-1 5-1 0 0,-5 32 559 0 0,5-26-412 0 0,-1 7 74 0 0,2-1 0 0 0,3 40 1 0 0,-2-56-322 0 0,1 9 89 0 0,-1 1 0 0 0,0 0 0 0 0,-4 20 0 0 0,3-24-39 0 0,0 0 0 0 0,1-1 1 0 0,1 13-1 0 0,0 15 120 0 0,-3 39 157 0 0,1-56-221 0 0,0 1 1 0 0,3 22-1 0 0,-1-23-33 0 0,0 0 0 0 0,-3 26 0 0 0,-1 17 121 0 0,3-54-190 0 0,-1-1 0 0 0,2 1 0 0 0,0 9 0 0 0,1 11 55 0 0,-5 75 150 0 0,5 1 12 0 0,0-75-180 0 0,-4 16-15 0 0,0-9-27 0 0,5 33 40 0 0,-6-24-14 0 0,1-21-24 0 0,-4 9 75 0 0,4-27-76 0 0,1 1 0 0 0,0 0-1 0 0,-1 8 1 0 0,2 6 20 0 0,-1-15-28 0 0,1 1 0 0 0,0 0 0 0 0,0-1 0 0 0,3 13-1 0 0,-2-10 3 0 0,1 1-1 0 0,-1-1 1 0 0,-1 14-1 0 0,1 3 44 0 0,-1-5-50 0 0,0-16-10 0 0,0 0 1 0 0,1 0-1 0 0,1 10 1 0 0,-1-9 18 0 0,0 1-1 0 0,-1-1 1 0 0,1 0 0 0 0,-2 12 0 0 0,0-10-13 0 0,1 0 0 0 0,1 17 0 0 0,2-8 27 0 0,-1 0 0 0 0,-1 1-1 0 0,-1-1 1 0 0,-1 1 0 0 0,-4 26 0 0 0,5-40-18 0 0,0 0-1 0 0,0 1 0 0 0,0-1 1 0 0,1 0-1 0 0,0 6 1 0 0,2 20 27 0 0,-3-12 8 0 0,-1 9-40 0 0,-3-10 30 0 0,1 0 0 0 0,1 0-1 0 0,1 0 1 0 0,2 25 0 0 0,-3 3 42 0 0,0-33-44 0 0,1 0-13 0 0,-1 9 29 0 0,2-18-43 0 0,0 1 1 0 0,0-1-1 0 0,0 1 0 0 0,-3 7 1 0 0,3-8-6 0 0,-1-1 0 0 0,0 1 1 0 0,1 0-1 0 0,0 0 0 0 0,0-1 1 0 0,0 7-1 0 0,0-7 9 0 0,1 1 0 0 0,-2-1 0 0 0,1 0 0 0 0,0 1 0 0 0,-1-1 0 0 0,-2 7 0 0 0,-1 16 85 0 0,5 37 56 0 0,0-61-153 0 0,-1 0 1 0 0,0 0-1 0 0,0 0 0 0 0,0 0 1 0 0,0 0-1 0 0,0 0 0 0 0,0 0 1 0 0,0 0-1 0 0,-1 0 1 0 0,0 2-1 0 0,0-2 1 0 0,1 0 1 0 0,-1 0-1 0 0,1 0 1 0 0,0 0-1 0 0,-1 0 1 0 0,1 1-1 0 0,0-1 1 0 0,0 2-1 0 0,4 33-6 0 0,-5-29-10 0 0,0-2-17 0 0,1 0 0 0 0,0 0 0 0 0,0 0 0 0 0,0 0 0 0 0,2 7 0 0 0,-1-11-162 0 0,-1-2 123 0 0,0 0-1 0 0,0 1 1 0 0,0-1 0 0 0,0 0 0 0 0,0 0 0 0 0,0 1 0 0 0,0-1-1 0 0,1 0 1 0 0,-1 0 0 0 0,0 1 0 0 0,0-1 0 0 0,0 0 0 0 0,0 0-1 0 0,1 0 1 0 0,-1 1 0 0 0,0-1 0 0 0,0 0 0 0 0,1 0 0 0 0,-1 0-1 0 0,0 0 1 0 0,0 1 0 0 0,1-1 0 0 0,-1 0 0 0 0,0 0 0 0 0,0 0-1 0 0,1 0 1 0 0,-1 0 0 0 0,0 0 0 0 0,0 0 0 0 0,1 0 0 0 0,-1 0-1 0 0,6-5-710 0 0,-1 0 0 0 0,0-1 0 0 0,7-10 0 0 0,-2 0-4753 0 0,-6 9 47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4 203 9295 0 0,'0'0'10706'0'0,"-1"2"-10068"0"0,-1 18 297 0 0,1 0 0 0 0,1 0-1 0 0,3 28 1 0 0,0-5-234 0 0,-2-24-455 0 0,2-1-1 0 0,0 1 0 0 0,1-1 1 0 0,10 29-1 0 0,33 68 519 0 0,-43-107-715 0 0,0 1 14 0 0,0 1-1 0 0,1-1 0 0 0,1-1 1 0 0,-1 1-1 0 0,1-1 1 0 0,1 0-1 0 0,-1 0 1 0 0,9 6-1 0 0,-10-10-22 0 0,-1 0-1 0 0,1-1 0 0 0,0 1 1 0 0,1-1-1 0 0,-1-1 0 0 0,1 1 0 0 0,-1-1 1 0 0,1 0-1 0 0,0 0 0 0 0,-1 0 1 0 0,1-1-1 0 0,0 0 0 0 0,0 0 1 0 0,11 0-1 0 0,-5-1 31 0 0,-1-1 0 0 0,1 0 0 0 0,-1-1-1 0 0,0 0 1 0 0,0-1 0 0 0,0 0 0 0 0,0-1 0 0 0,0 0 0 0 0,18-10-1 0 0,-10 2 62 0 0,0-1 0 0 0,-1 0 0 0 0,0-1-1 0 0,17-19 1 0 0,16-22 272 0 0,67-93 0 0 0,2-2-297 0 0,0 28-246 0 0,-95 100-614 0 0,1 1 0 0 0,1 2-1 0 0,33-19 1 0 0,-52 34 100 0 0,-1 0 0 0 0,2 1 0 0 0,13-5 0 0 0,0 4-781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54 443 6879 0 0,'0'0'623'0'0,"-2"-1"-514"0"0,2 1-107 0 0,-1-1-1 0 0,1 1 0 0 0,-1 0 1 0 0,1-1-1 0 0,-1 1 1 0 0,0 0-1 0 0,1-1 0 0 0,-1 1 1 0 0,1 0-1 0 0,-1 0 0 0 0,0 0 1 0 0,1-1-1 0 0,-1 1 0 0 0,0 0 1 0 0,1 0-1 0 0,-1 0 0 0 0,0 0 1 0 0,0 0-1 0 0,1 0 0 0 0,-2 1 1 0 0,0 2 104 0 0,-5 2 1181 0 0,4-3-276 0 0,-1 1 1 0 0,1 0-1 0 0,-1-1 0 0 0,1 2 0 0 0,0-1 0 0 0,-6 8 4152 0 0,23-18-4396 0 0,1 0-355 0 0,0-2 0 0 0,0 1 0 0 0,14-13 0 0 0,-12 10-154 0 0,0 1 1 0 0,1 0-1 0 0,0 1 0 0 0,31-10 1 0 0,-35 13-138 0 0,109-52 421 0 0,-100 45-473 0 0,30-20 12 0 0,-39 23-54 0 0,1 1 0 0 0,28-14-1 0 0,60-26 32 0 0,-87 39-46 0 0,0 0 0 0 0,-1 0 0 0 0,0-2 0 0 0,14-14-1 0 0,-14 11 14 0 0,2 1 0 0 0,34-24 0 0 0,-42 34 10 0 0,-1 0 1 0 0,0 1-1 0 0,1 0 0 0 0,16-3 0 0 0,-23 5 40 0 0,0 0-17 0 0,7-1-25 0 0,-1 1-1 0 0,1 0 0 0 0,0 0 0 0 0,0 0 1 0 0,-1 1-1 0 0,1 0 0 0 0,0 1 0 0 0,-1 0 0 0 0,1 0 1 0 0,-1 1-1 0 0,14 5 0 0 0,48 20 242 0 0,-16-4-75 0 0,-41-17-109 0 0,0 0-1 0 0,17 12 0 0 0,13 5 82 0 0,-2-5-25 0 0,40 20 84 0 0,-55-23-185 0 0,2-2 0 0 0,0 0-1 0 0,0-2 1 0 0,47 11 0 0 0,-8-1-16 0 0,-51-15-15 0 0,0-1 1 0 0,1-1 0 0 0,0 0 0 0 0,0-1 0 0 0,22 2-1 0 0,-24-5-10 0 0,23 5 1 0 0,-29-3-397 0 0,0-1 1 0 0,1 0 0 0 0,-1 0 0 0 0,1-1 0 0 0,12-1 0 0 0,-21 1-42 0 0,0 0 1 0 0,-1 0-1 0 0,1-1 0 0 0,0 1 1 0 0,0 0-1 0 0,0 0 1 0 0,0-1-1 0 0,-1 1 1 0 0,1-1-1 0 0,0 1 0 0 0,0-1 1 0 0,0 1-1 0 0,0-2 1 0 0,2 0-1336 0 0,9-8-5667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117 236 9239 0 0,'-1'-6'828'0'0,"-1"22"-140"0"0,1-12-406 0 0,-1 0-1 0 0,2 1 0 0 0,-1-1 1 0 0,1 1-1 0 0,0 0 0 0 0,0-1 1 0 0,0 0-1 0 0,1 9 0 0 0,11 39 742 0 0,-8-38-662 0 0,17 74 918 0 0,36 96 0 0 0,-50-172-1248 0 0,-6-10 44 0 0,1 1-1 0 0,1 1 0 0 0,-2 1 1 0 0,0-2-1 0 0,1 1 1 0 0,-1 0-1 0 0,1 5 0 0 0,-4-15 35 0 0,-1-13 23 0 0,-2 1 1 0 0,-1 1 0 0 0,0-1-1 0 0,-1 1 1 0 0,-15-27-1 0 0,-21-23-131 0 0,9 15 3 0 0,3-2 0 0 0,-34-75 1 0 0,65 129 4 0 0,0 0 1 0 0,0 0 0 0 0,0 0-1 0 0,0 0 1 0 0,0 0 0 0 0,0-1-1 0 0,0 1 1 0 0,0 0-1 0 0,0 0 1 0 0,0 0 0 0 0,0 0-1 0 0,0 0 1 0 0,0 0 0 0 0,0-1-1 0 0,0 1 1 0 0,0 0 0 0 0,0 0-1 0 0,0 0 1 0 0,0 0 0 0 0,0 0-1 0 0,0-2 1 0 0,0 2 0 0 0,0 0-1 0 0,0 0 1 0 0,0 0 0 0 0,0 0-1 0 0,0 0 1 0 0,0 0 0 0 0,0 0-1 0 0,0-1 1 0 0,0 1 0 0 0,1 0-1 0 0,-1 0 1 0 0,0 0 0 0 0,0 0-1 0 0,0 0 1 0 0,0 0 0 0 0,10 0 194 0 0,16 7 63 0 0,-19-4-61 0 0,61 12 969 0 0,0-2 1 0 0,124 5 0 0 0,141-21-113 0 0,38-40-46 0 0,-274 28-858 0 0,435-47 729 0 0,-493 57-870 0 0,-11 0 36 0 0,47 0-1 0 0,7 5 138 0 0,2-5-1 0 0,101-16 0 0 0,-107 6-48 0 0,104-17 105 0 0,-67 21 77 0 0,120-10 87 0 0,-92 8-355 0 0,-47 3-36 0 0,-58 5-22 0 0,-26 2-5 0 0,-1 1-1 0 0,0 1 0 0 0,15 1 0 0 0,2-6-1255 0 0,-14 2-2294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10855 0 0,'0'0'980'0'0,"1"2"-804"0"0,1 8-48 0 0,0-1 0 0 0,-1 1-1 0 0,1 17 1 0 0,-1 0 819 0 0,6 36 725 0 0,29 337 1210 0 0,-16-241-3155 0 0,-1-54-2749 0 0,0-2-4492 0 0,-18-99 4739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12639 0 0,'0'0'2475'0'0,"0"3"-1870"0"0,10 33 353 0 0,-1-4-416 0 0,-2 0-1 0 0,5 47 1 0 0,21 177 365 0 0,-28-214-844 0 0,-4-31-100 0 0,0 0-1 0 0,0 1 1 0 0,2-1-1 0 0,4 15 1 0 0,-6-24-675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47 138 7831 0 0,'0'0'356'0'0,"-2"-2"-6"0"0,-26-36-238 0 0,13 22 7112 0 0,15 18-6723 0 0,-1 10-356 0 0,0-1 1 0 0,1 1-1 0 0,1 0 0 0 0,0-1 1 0 0,0 1-1 0 0,5 15 0 0 0,-2-5-3 0 0,2 0 0 0 0,0-1-1 0 0,15 33 1 0 0,-17-47-61 0 0,0 1 0 0 0,0-2 0 0 0,1 1 0 0 0,-1 0 0 0 0,2-1 0 0 0,-1 0 0 0 0,1 0-1 0 0,0 0 1 0 0,0-1 0 0 0,0 0 0 0 0,1 0 0 0 0,0-1 0 0 0,9 5 0 0 0,-10-6 29 0 0,0 0-1 0 0,1-1 0 0 0,-1 0 0 0 0,0 0 1 0 0,1 0-1 0 0,-1-1 0 0 0,1 0 1 0 0,-1 0-1 0 0,1-1 0 0 0,0 0 0 0 0,7 0 1 0 0,-10-1-24 0 0,0 0 0 0 0,0 1 0 0 0,0-1-1 0 0,-1-1 1 0 0,1 1 0 0 0,0 0 0 0 0,-1-1 0 0 0,1 0 0 0 0,-1 0 0 0 0,1 0 0 0 0,-1 0 0 0 0,0 0 0 0 0,0-1 0 0 0,0 0 0 0 0,0 1 0 0 0,0-1-1 0 0,-1 0 1 0 0,1 0 0 0 0,-1-1 0 0 0,3-3 0 0 0,-1-1 107 0 0,0-1 0 0 0,0 0-1 0 0,-1 0 1 0 0,0 0 0 0 0,-1-1 0 0 0,0 1-1 0 0,2-19 1 0 0,-3 10 40 0 0,-1 1-1 0 0,-1-1 1 0 0,-3-25-1 0 0,2 36-186 0 0,1 0-1 0 0,-1 0 0 0 0,-1 0 1 0 0,1 1-1 0 0,-1-1 1 0 0,0 1-1 0 0,-1 0 1 0 0,1 0-1 0 0,-1 0 1 0 0,0 0-1 0 0,-1 0 1 0 0,1 1-1 0 0,-1 0 0 0 0,0 0 1 0 0,-1 0-1 0 0,1 1 1 0 0,-1 0-1 0 0,0 0 1 0 0,0 0-1 0 0,0 0 1 0 0,-10-3-1 0 0,-21-9 43 0 0,27 11-61 0 0,-1 0-1 0 0,0 0 1 0 0,1 2 0 0 0,-1-1-1 0 0,-22-3 1 0 0,12 7-266 0 0,19 0-27 0 0,-4 27-5499 0 0,7-9-1541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1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5983 0 0,'0'0'1918'0'0,"2"1"-485"0"0,1 2-449 0 0,12 7 7024 0 0,-19-17-6959 0 0,3 4-1046 0 0,0 2 1 0 0,0 0-1 0 0,0 0 1 0 0,1 0 0 0 0,-1 0-1 0 0,1 0 1 0 0,-1 0-1 0 0,1 0 1 0 0,-1 0 0 0 0,1 0-1 0 0,-1 0 1 0 0,1 0-1 0 0,0-1 1 0 0,-1-1 0 0 0,2 1 3 0 0,-1 1 0 0 0,0-1 1 0 0,1 1-1 0 0,-1-1 1 0 0,1 1-1 0 0,-1-1 1 0 0,1 1-1 0 0,-1-1 1 0 0,1 1-1 0 0,0 0 1 0 0,0-1-1 0 0,0 1 0 0 0,0 0 1 0 0,0 0-1 0 0,0 0 1 0 0,2-2-1 0 0,-3 3 16 0 0,0 0-1 0 0,0 0 0 0 0,1 0 1 0 0,-1-1-1 0 0,0 1 0 0 0,1 0 1 0 0,-1-1-1 0 0,0 1 0 0 0,0 0 1 0 0,1 0-1 0 0,-1-1 1 0 0,0 1-1 0 0,0-1 0 0 0,0 1 1 0 0,0 0-1 0 0,1-1 0 0 0,-1 1 1 0 0,0 0-1 0 0,0-1 0 0 0,0 1 1 0 0,0-1-1 0 0,3 1 92 0 0,-1 0-69 0 0,1 0 1 0 0,-1 0 0 0 0,1 0 0 0 0,-1 1-1 0 0,0-1 1 0 0,1 1 0 0 0,-1 0 0 0 0,0-1 0 0 0,1 1-1 0 0,-1 0 1 0 0,0 1 0 0 0,0-1 0 0 0,0 0-1 0 0,3 3 1 0 0,12 8 450 0 0,-16-10-405 0 0,0 0-32 0 0,0 12-176 0 0,-3-11 15 0 0,1-1 31 0 0,0-1-281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2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94 4143 0 0,'-2'2'3410'0'0,"-5"5"770"0"0,5-7-3431 0 0,-2 1-648 0 0,3-1 7 0 0,0 0 1 0 0,0 0 0 0 0,-1 0 0 0 0,1 0-1 0 0,0 0 1 0 0,0 0 0 0 0,-1-1 0 0 0,1 1 0 0 0,0 0-1 0 0,0 0 1 0 0,0-1 0 0 0,0 1 0 0 0,-1-1 0 0 0,1 1-1 0 0,0-1 1 0 0,0 0 0 0 0,0 1 0 0 0,0-1-1 0 0,0 0 1 0 0,0 0 0 0 0,0 0 0 0 0,-1-1 0 0 0,-5-7 369 0 0,5 7-417 0 0,0 1 0 0 0,1-1 0 0 0,-1 0-1 0 0,1 1 1 0 0,-1-1 0 0 0,1 0 0 0 0,0 0-1 0 0,0 0 1 0 0,0 0 0 0 0,0 0 0 0 0,0 0-1 0 0,1 0 1 0 0,-1 0 0 0 0,0-1 0 0 0,0-2-1 0 0,2 2 10 0 0,0 0 0 0 0,0 1 0 0 0,0 0 0 0 0,0-1 0 0 0,0 1 0 0 0,0 0 0 0 0,1-1 0 0 0,-1 1 0 0 0,1 0 0 0 0,-1 0 0 0 0,1 0 0 0 0,0 0 0 0 0,0 0 0 0 0,3-1 0 0 0,-4 2 160 0 0,22-10 394 0 0,-1 8-240 0 0,-20 3-192 0 0,1 1 0 0 0,40 18 576 0 0,-41-19-576 0 0,3 0 54 0 0,8 2 148 0 0,-11-1 342 0 0,-3 1-672 0 0,-2 12-17 0 0,2-9-40 0 0,0-1-1 0 0,0 0 1 0 0,0 0-1 0 0,-1 0 1 0 0,1 0-1 0 0,-1 0 1 0 0,0 0-1 0 0,0 0 1 0 0,0-1-1 0 0,-1 1 1 0 0,-3 3 0 0 0,5-5-98 0 0,-5-1-223 0 0,6-1 80 0 0,-1 0-1 0 0,1 0 1 0 0,-1 0 0 0 0,1 0 0 0 0,-1 0 0 0 0,1 0 0 0 0,-1 0 0 0 0,1 0 0 0 0,-1 0 0 0 0,1 0 0 0 0,-1 0 0 0 0,1 0-1 0 0,-1 0 1 0 0,1 0 0 0 0,-1 0 0 0 0,1-1 0 0 0,-1 1 0 0 0,1 0 0 0 0,0 0 0 0 0,-1-1 0 0 0,1 1 0 0 0,-1 0-1 0 0,1 0 1 0 0,-1-1 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3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4 153 6911 0 0,'0'0'7110'0'0,"0"-1"-6843"0"0,-1 1 1 0 0,1-1-1 0 0,0 1 1 0 0,-1-1 0 0 0,1 0-1 0 0,0 1 1 0 0,0-1-1 0 0,-1 0 1 0 0,1 1-1 0 0,0-1 1 0 0,0 0 0 0 0,0 1-1 0 0,0-1 1 0 0,0 0-1 0 0,0 0 1 0 0,1-3-75 0 0,0 1 0 0 0,1 0-1 0 0,0 0 1 0 0,-1 0 0 0 0,1 0 0 0 0,1 0 0 0 0,-1 0-1 0 0,0 0 1 0 0,1 1 0 0 0,-1-1 0 0 0,1 1 0 0 0,0 0-1 0 0,5-4 1 0 0,4-1 224 0 0,0 1-1 0 0,19-7 1 0 0,-12 6-538 0 0,-12 4 137 0 0,-1 1 1 0 0,1 1-1 0 0,7-2 1 0 0,17-4 6 0 0,19-9-195 0 0,-35 12-890 0 0,0-1 1 0 0,0 0-1 0 0,19-10 1 0 0,-23 11-3481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3:3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366 110 10159 0 0,'-11'-3'1086'0'0,"6"2"-1036"0"0,0 0 0 0 0,-1 0-1 0 0,1-1 1 0 0,0 1 0 0 0,0-1 0 0 0,-7-4 0 0 0,-4-1 1057 0 0,-15 1 1081 0 0,20 3-1703 0 0,0-1 0 0 0,0 2 1 0 0,0-1-1 0 0,-1 2 1 0 0,1-1-1 0 0,-23 1 0 0 0,29 2-418 0 0,0-1 1 0 0,0 1-1 0 0,0 0 0 0 0,0 0 0 0 0,0 1 0 0 0,0-1 0 0 0,0 1 1 0 0,0 0-1 0 0,1 1 0 0 0,-1-1 0 0 0,1 1 0 0 0,-1 0 0 0 0,1 0 1 0 0,0 0-1 0 0,0 0 0 0 0,1 1 0 0 0,-7 7 0 0 0,-9 15 93 0 0,-15 29 0 0 0,30-48-158 0 0,1 0 0 0 0,0 1-1 0 0,0-1 1 0 0,1 1 0 0 0,0-1 0 0 0,0 1-1 0 0,1 0 1 0 0,0 0 0 0 0,-1 10 0 0 0,3 10-4 0 0,4 36 1 0 0,-4-49 2 0 0,1 4-10 0 0,1 0 0 0 0,1 0 0 0 0,1 0 0 0 0,1 0 0 0 0,12 29-1 0 0,-12-36 3 0 0,0 0-1 0 0,1-1 0 0 0,1 1 0 0 0,-1-1 0 0 0,2-1 0 0 0,-1 1 1 0 0,2-1-1 0 0,19 16 0 0 0,-19-18 24 0 0,1-1 1 0 0,0 0-1 0 0,0-1 0 0 0,1 0 1 0 0,-1-1-1 0 0,1 0 0 0 0,1-1 1 0 0,-1 0-1 0 0,1-1 1 0 0,19 3-1 0 0,-5-2 45 0 0,1-1 1 0 0,0-2 0 0 0,0 0-1 0 0,0-2 1 0 0,47-7-1 0 0,-46 1 74 0 0,44-14-1 0 0,-58 15-42 0 0,0 0 0 0 0,-1-1 0 0 0,0-1-1 0 0,21-16 1 0 0,-24 16 37 0 0,0-1 0 0 0,-1 0 1 0 0,0 0-1 0 0,-1-1 0 0 0,0-1 0 0 0,0 0 0 0 0,7-12 0 0 0,-11 14-26 0 0,-1 1-1 0 0,0-1 1 0 0,0-1-1 0 0,-1 1 0 0 0,0-1 1 0 0,0 1-1 0 0,-1-1 1 0 0,-1 0-1 0 0,0 0 1 0 0,1-14-1 0 0,-2 10-26 0 0,-1 0 1 0 0,0 1-1 0 0,0-1 0 0 0,-2 1 1 0 0,0-1-1 0 0,0 1 0 0 0,-1 0 1 0 0,0 0-1 0 0,-2 0 0 0 0,1 1 1 0 0,-1 0-1 0 0,-11-16 0 0 0,5 11-35 0 0,-1 0 1 0 0,-1 1-1 0 0,-1 1 0 0 0,-29-24 0 0 0,18 19-81 0 0,0 2-1 0 0,-41-21 0 0 0,26 16-693 0 0,-5-3-3504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0 538 6911 0 0,'0'0'8959'0'0,"2"1"-8192"0"0,0-1-623 0 0,0 0 0 0 0,1 0 0 0 0,-1 0 0 0 0,0 0 0 0 0,0 0 1 0 0,0-1-1 0 0,1 1 0 0 0,-1 0 0 0 0,0-1 0 0 0,2-1 0 0 0,27-11 1038 0 0,-17 7-692 0 0,51-25 923 0 0,71-46 1 0 0,-57 31-1160 0 0,48-37-134 0 0,-103 67-85 0 0,7-5 9 0 0,147-108 338 0 0,-79 40 2 0 0,-87 77-286 0 0,-10 11-59 0 0,1-1 0 0 0,0 1 0 0 0,0-1 0 0 0,-1 1 0 0 0,1 0 0 0 0,0 0 0 0 0,0 0 0 0 0,0 1 0 0 0,0-1 0 0 0,0 1 0 0 0,1 0 0 0 0,-1-1 0 0 0,0 1 0 0 0,0 1 0 0 0,0-1 0 0 0,4 1 0 0 0,8 2 92 0 0,-1 0 1 0 0,17 7 0 0 0,-15-4-5 0 0,1 0-5 0 0,0 0 0 0 0,-1 2 0 0 0,20 11 0 0 0,-16-9 41 0 0,31 11 0 0 0,-13-6-20 0 0,9 4 61 0 0,58 15 0 0 0,-88-29-208 0 0,0 0 25 0 0,1 0 0 0 0,22 2 0 0 0,49-4-2673 0 0,-72-4 228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12295 0 0,'0'0'563'0'0,"4"-14"202"0"0,-3 6 2615 0 0,0 9-2706 0 0,2 1-515 0 0,0 1 0 0 0,0-1 0 0 0,0 0 0 0 0,0 1 1 0 0,0 0-1 0 0,0 0 0 0 0,-1 0 0 0 0,0 0 0 0 0,0 0 1 0 0,0 0-1 0 0,0 1 0 0 0,0-1 0 0 0,2 6 0 0 0,3 9 127 0 0,6 26-1 0 0,-9-29-110 0 0,20 76 183 0 0,25 77-2426 0 0,-44-153 440 0 0,0-1-70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0,'0'0'464'0'0,"1"2"-77"0"0,17 37 5266 0 0,5 24-3489 0 0,9 20-1840 0 0,29 65-2762 0 0,-55-132 1180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1 862 5983 0 0,'5'-46'464'0'0,"-7"29"5519"0"0,12 11-4552 0 0,73-34 1316 0 0,-63 32-2216 0 0,0 0 0 0 0,-1-3 0 0 0,0 2 0 0 0,31-25 0 0 0,-38 24-237 0 0,0 1 1 0 0,1 1-1 0 0,24-10 0 0 0,-20 9 65 0 0,31-19 0 0 0,318-195 741 0 0,-277 173-919 0 0,100-73 0 0 0,-145 82-203 0 0,-6 5 51 0 0,-35 33 3 0 0,-1 2-1 0 0,1-2 1 0 0,0 0 0 0 0,-2 1-1 0 0,2-1 1 0 0,-2 0 0 0 0,4-5-1 0 0,-5 5 373 0 0,2 3-367 0 0,-2 0 0 0 0,1 0 0 0 0,-1 0 0 0 0,2 0 0 0 0,-2 0-1 0 0,1 0 1 0 0,-1-1 0 0 0,0 1 0 0 0,1 0 0 0 0,-1 0-1 0 0,2 0 1 0 0,-2-1 0 0 0,0 1 0 0 0,1 0 0 0 0,-1 0-1 0 0,1-2 1 0 0,-1 2 0 0 0,0 0 0 0 0,2-1 0 0 0,16-12 332 0 0,-16 11-359 0 0,-1 2 0 0 0,1-1 0 0 0,-1 1 0 0 0,0 0 0 0 0,1-2 0 0 0,-1 2 0 0 0,0 0 0 0 0,1 0 0 0 0,-1-1 0 0 0,0 1 0 0 0,1 0 0 0 0,-1 0 0 0 0,0 0 0 0 0,3 1 1 0 0,3-1 7 0 0,-4-2 2 0 0,1 0 0 0 0,12 4 89 0 0,-8 0-73 0 0,2 1 0 0 0,-2 0-1 0 0,0 1 1 0 0,0 0-1 0 0,0 0 1 0 0,11 8-1 0 0,25 14 102 0 0,332 165 676 0 0,-296-148-702 0 0,9 11 156 0 0,67 31 407 0 0,41 9 62 0 0,-188-90-707 0 0,2 2-1 0 0,0-3 1 0 0,0 1-1 0 0,13 1 1 0 0,20 6 57 0 0,-23-9-16 0 0,-19-2-61 0 0,2 0 0 0 0,-1 0 0 0 0,0 0-1 0 0,1 0 1 0 0,-2 2 0 0 0,2-2-1 0 0,-1 1 1 0 0,1 0 0 0 0,2 1 0 0 0,-1-1 22 0 0,0-1 1 0 0,1 1 0 0 0,-1-1-1 0 0,1 0 1 0 0,-1-1-1 0 0,0 1 1 0 0,1-1 0 0 0,-1-1-1 0 0,0 1 1 0 0,8-2-1 0 0,11-2-5 0 0,-17 4-26 0 0,-2-1 0 0 0,0 1 0 0 0,1-2 0 0 0,-1 2 0 0 0,1-2 0 0 0,-2 1 0 0 0,1-1 0 0 0,0 0 0 0 0,-1-1 0 0 0,2 1 0 0 0,2-5 0 0 0,8-4 0 0 0,394-222 0 0 0,-301 177 0 0 0,58-45 0 0 0,-12-18 75 0 0,-116 81-22 0 0,-33 33-45 0 0,0 2 0 0 0,1 2 0 0 0,0-3 0 0 0,1 3 0 0 0,-1-1 0 0 0,1 0 0 0 0,9-1 0 0 0,-11 3-8 0 0,0 1 0 0 0,0 0 0 0 0,-1 0 0 0 0,0 1 0 0 0,1-1 0 0 0,-1 2 0 0 0,1-1 0 0 0,-1 0 0 0 0,0 2 0 0 0,1-2 0 0 0,-1 2 0 0 0,1 0 0 0 0,6 4 0 0 0,-3-2 0 0 0,1-1 0 0 0,18 7 0 0 0,6 0 21 0 0,-2 2 0 0 0,0 2-1 0 0,1 1 1 0 0,50 35 0 0 0,24 11 120 0 0,197 92 435 0 0,-250-127-481 0 0,1-4-1 0 0,64 20 0 0 0,-35-13 8 0 0,-66-22-92 0 0,3 0 0 0 0,-1-2 0 0 0,-1 0 0 0 0,2-1 1 0 0,26 2-1 0 0,-43-6-260 0 0,57 5 192 0 0,-41-2-2517 0 0,-1 1-3729 0 0,-4-1-2608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9183 0 0,'6'25'1447'0'0,"-2"-1"1"0"0,2 27-1 0 0,-7 93 899 0 0,-1-87-1738 0 0,1-3 172 0 0,-12 62 0 0 0,13-113-208 0 0,1-6-511 0 0,1 0-1 0 0,-1 0 0 0 0,-1 2 1 0 0,2-2-1 0 0,-1 0 1 0 0,-1 0-1 0 0,1 0 0 0 0,-1 1 1 0 0,0-6-1 0 0,2 6-32 0 0,5-41 68 0 0,6-32 9 0 0,7-141 0 0 0,-20 190-96 0 0,-2 13-12 0 0,2-1-1 0 0,0 0 1 0 0,6-25 0 0 0,-6 41-32 0 0,1 1 1 0 0,-1 1 0 0 0,2-1 0 0 0,-2 0 0 0 0,1 0-1 0 0,0 0 1 0 0,2 2 0 0 0,3 7-14 0 0,32 119-77 0 0,-22-73 150 0 0,36 95 1 0 0,-43-132 54 0 0,16 35 202 0 0,-24-54-224 0 0,1 0 0 0 0,-1 1 0 0 0,1 0-1 0 0,-1-2 1 0 0,1 2 0 0 0,-1-2 0 0 0,0 1 0 0 0,2-1 0 0 0,-1 2-1 0 0,0-2 1 0 0,0 1 0 0 0,1-1 0 0 0,-2 1 0 0 0,2-1 0 0 0,-2 0-1 0 0,2-1 1 0 0,0 2 0 0 0,3-1 0 0 0,-5-1 10 0 0,2 0 1 0 0,-2 0 0 0 0,1 0-1 0 0,1-1 1 0 0,-2 1-1 0 0,0-2 1 0 0,2 2-1 0 0,-1-1 1 0 0,-1 1 0 0 0,0-1-1 0 0,2-1 1 0 0,-1 2-1 0 0,-1-1 1 0 0,1-1 0 0 0,-1 1-1 0 0,0-1 1 0 0,1 1-1 0 0,-1 0 1 0 0,1-1-1 0 0,-1 1 1 0 0,0-1 0 0 0,-1 1-1 0 0,2-2 1 0 0,-1 2-1 0 0,-1-1 1 0 0,2 1-1 0 0,-1-5 1 0 0,3-5 320 0 0,1-2 1 0 0,5-21-1 0 0,-10 34-384 0 0,8-41 443 0 0,-2 0-1 0 0,-1 0 1 0 0,-2-42 0 0 0,-3 16-1490 0 0,-18-111 0 0 0,11 148-4406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14479 0 0,'0'0'1314'0'0,"2"-1"-972"0"0,38-20 2319 0 0,-12 8-1803 0 0,-17 8-704 0 0,0 1 1 0 0,0 0-1 0 0,1 1 1 0 0,12-2-1 0 0,12-4-161 0 0,30-10-2850 0 0,-42 11-3546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0,'0'0'102'0'0,"2"1"462"0"0,1 0 627 0 0,-1 1 0 0 0,1-1 1 0 0,0 1-1 0 0,0 0 1 0 0,-1 0-1 0 0,1 0 0 0 0,-1 0 1 0 0,4 4-1 0 0,-3-1-345 0 0,1-1-1 0 0,-1 1 1 0 0,0 0-1 0 0,3 7 1 0 0,1 5-561 0 0,-1 1 0 0 0,4 19 0 0 0,-6-23 336 0 0,26 115-41 0 0,5 18-1181 0 0,-32-137 11 0 0,1 0 0 0 0,6 11 0 0 0,-6-15-548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9671 0 0,'0'0'440'0'0,"-1"1"-5"0"0,0 6-90 0 0,-1-1 0 0 0,1 0 0 0 0,0 1 0 0 0,1-1 0 0 0,-1 1 0 0 0,2 11 0 0 0,8 43 5272 0 0,-5-34-5452 0 0,-1-16-23 0 0,0 0 0 0 0,0-1 1 0 0,7 15-1 0 0,3 10-95 0 0,20 71-287 0 0,-31-101-140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30 7367 0 0,'-2'-5'26'0'0,"-3"-2"417"0"0,-13 2-112 0 0,17 4-68 0 0,0 1 0 0 0,-1 0 0 0 0,1 0 0 0 0,0 0 0 0 0,-1 0 0 0 0,1 0 0 0 0,0 0 0 0 0,-1 0 0 0 0,1 0 0 0 0,0 0 0 0 0,-1 1 0 0 0,1-1 0 0 0,0 1 0 0 0,0-1 0 0 0,-1 1 0 0 0,1-1 0 0 0,0 1 0 0 0,0 0 0 0 0,0-1-1 0 0,0 1 1 0 0,-1 1 0 0 0,-8 14 3359 0 0,7-3-4029 0 0,0 2 481 0 0,2-1 0 0 0,-1 1-1 0 0,2-1 1 0 0,0 0 0 0 0,1 1 0 0 0,0-1-1 0 0,2 1 1 0 0,-1-1 0 0 0,2 0 0 0 0,-1 0-1 0 0,2 0 1 0 0,0-1 0 0 0,1 0 0 0 0,0 0-1 0 0,1 0 1 0 0,0 0 0 0 0,1-1-1 0 0,1-1 1 0 0,9 12 0 0 0,-15-20 22 0 0,0 0 0 0 0,1-1 0 0 0,-1 1 0 0 0,0-1 0 0 0,1 1 0 0 0,-1-1-1 0 0,1 0 1 0 0,0-1 0 0 0,0 1 0 0 0,0 0 0 0 0,0-1 0 0 0,0 0 0 0 0,0 0 0 0 0,0 0 0 0 0,0-1 0 0 0,1 1 0 0 0,-1-1 0 0 0,0 0 0 0 0,0 0 0 0 0,0-1 0 0 0,1 1 0 0 0,-1-1-1 0 0,0 0 1 0 0,0 0 0 0 0,0 0 0 0 0,0-1 0 0 0,0 1 0 0 0,0-1 0 0 0,-1 0 0 0 0,1 0 0 0 0,0 0 0 0 0,-1-1 0 0 0,0 1 0 0 0,1-1 0 0 0,-1 0 0 0 0,0 0 0 0 0,0 0 0 0 0,-1 0-1 0 0,1 0 1 0 0,-1-1 0 0 0,1 1 0 0 0,-1-1 0 0 0,0 0 0 0 0,2-7 0 0 0,2-3 123 0 0,-2 0 0 0 0,0 0-1 0 0,0-1 1 0 0,-2 1 0 0 0,0-1 0 0 0,0 1-1 0 0,-2-30 1 0 0,0 37-180 0 0,-1-1-1 0 0,0 1 1 0 0,-1 0-1 0 0,0 0 1 0 0,0 0 0 0 0,0 0-1 0 0,-1 0 1 0 0,0 0-1 0 0,0 1 1 0 0,-1-1-1 0 0,0 1 1 0 0,0 0-1 0 0,0 0 1 0 0,-1 0 0 0 0,0 1-1 0 0,0 0 1 0 0,0 0-1 0 0,-7-5 1 0 0,7 7-22 0 0,1-1-1 0 0,-1 1 1 0 0,0 0 0 0 0,-1 1 0 0 0,1-1-1 0 0,0 1 1 0 0,-1 0 0 0 0,1 1 0 0 0,-7-2-1 0 0,10 2-127 0 0,1 1 0 0 0,-1 0 0 0 0,0 0-1 0 0,1 0 1 0 0,-1 0 0 0 0,0 0 0 0 0,1 1-1 0 0,-1-1 1 0 0,1 0 0 0 0,-1 1 0 0 0,0-1 0 0 0,1 1-1 0 0,-1-1 1 0 0,1 1 0 0 0,-1 0 0 0 0,1 0-1 0 0,0 0 1 0 0,-1 0 0 0 0,1 0 0 0 0,0 0-1 0 0,-1 0 1 0 0,1 0 0 0 0,0 0 0 0 0,0 0 0 0 0,0 1-1 0 0,0-1 1 0 0,0 1 0 0 0,0-1 0 0 0,1 0-1 0 0,-1 1 1 0 0,0-1 0 0 0,1 1 0 0 0,-1 0 0 0 0,1-1-1 0 0,0 1 1 0 0,-1 2 0 0 0,-2 19-3074 0 0,4-7 1067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5063 0 0,'0'0'390'0'0,"9"-1"1018"0"0,18-7 2946 0 0,-24 7-4020 0 0,1-1 0 0 0,-1 1 0 0 0,0 0 0 0 0,0 0 0 0 0,1 1 0 0 0,-1-1 0 0 0,1 0 0 0 0,-1 1 0 0 0,0 0 0 0 0,1 0 0 0 0,-1 0 0 0 0,1 0 0 0 0,-1 1 0 0 0,1-1 0 0 0,2 2 0 0 0,-1 1 3274 0 0,-9-5-2721 0 0,3 2-798 0 0,-18-18 231 0 0,18 16-302 0 0,-1-1-1 0 0,0 1 0 0 0,1-1 1 0 0,0 1-1 0 0,-1-1 0 0 0,1 1 1 0 0,0-1-1 0 0,-1-3 0 0 0,2 5-214 0 0,4 0-258 0 0,2-1 108 0 0,-1 3-2904 0 0,2 3 1457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86 455 0 0,'-22'-7'11521'0'0,"14"-4"-10479"0"0,7 10-930 0 0,1-1 0 0 0,-1 1 0 0 0,1 0 0 0 0,-1-1 1 0 0,1 1-1 0 0,-1-1 0 0 0,1 1 0 0 0,0-1 0 0 0,0 1 0 0 0,0-1 0 0 0,0 1 0 0 0,0-1 0 0 0,0 1 0 0 0,0-1 1 0 0,0 1-1 0 0,1-1 0 0 0,-1 1 0 0 0,2-3 0 0 0,-1-1-44 0 0,1 1-1 0 0,0 0 1 0 0,1 0-1 0 0,4-6 1 0 0,-7 9 187 0 0,25-9 2111 0 0,-23 10-2205 0 0,-1 0-1 0 0,1 0 1 0 0,0 0 0 0 0,0 0-1 0 0,-1 1 1 0 0,1-1-1 0 0,0 1 1 0 0,-1-1-1 0 0,1 1 1 0 0,-1-1 0 0 0,1 1-1 0 0,0 0 1 0 0,-1 0-1 0 0,0 0 1 0 0,3 1 0 0 0,-3-1 561 0 0,-1 25 267 0 0,0-25-986 0 0,-1 0 1 0 0,1 1 0 0 0,0 0-1 0 0,-1-1 1 0 0,1 1 0 0 0,-1-1-1 0 0,0 1 1 0 0,0-1 0 0 0,1 1-1 0 0,-1-1 1 0 0,0 1 0 0 0,0-1-1 0 0,0 0 1 0 0,0 1 0 0 0,-1-1-1 0 0,1 0 1 0 0,0 0 0 0 0,0 0-1 0 0,-1 0 1 0 0,1 0 0 0 0,-3 1-1 0 0,4-2-73 0 0,-1 1-1 0 0,1-1 0 0 0,0 0 0 0 0,-1 0 0 0 0,1 1 0 0 0,-1-1 0 0 0,1 0 0 0 0,-1 0 0 0 0,1 0 0 0 0,0 0 0 0 0,-1 1 0 0 0,1-1 0 0 0,-1 0 0 0 0,1 0 0 0 0,-1 0 0 0 0,1 0 0 0 0,-1 0 0 0 0,1 0 0 0 0,-1 0 0 0 0,1 0 0 0 0,0 0 0 0 0,-1-1 0 0 0,1 1 0 0 0,-1 0 0 0 0,1 0 0 0 0,-1 0 0 0 0,1 0 0 0 0,0-1 0 0 0,-1 1 0 0 0,1 0 0 0 0,-1 0 0 0 0,1-1 0 0 0,-1 0 0 0 0,-5-12-6043 0 0,5 12 5239 0 0,-1-9-4776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81 11055 0 0,'-2'-9'607'0'0,"0"-14"1312"0"0,2 22-1489 0 0,0-1 0 0 0,0 1 0 0 0,1 0 0 0 0,-1 0 0 0 0,0 0 0 0 0,1 0 0 0 0,-1-1 0 0 0,1 1 0 0 0,0 0 0 0 0,-1 0 0 0 0,1 0 0 0 0,1-1 0 0 0,0-1-60 0 0,0 1 0 0 0,0 0 0 0 0,1 0 0 0 0,-1 0 0 0 0,0 0 1 0 0,5-2-1 0 0,-5 3-105 0 0,0 0-171 0 0,0 0-1 0 0,1 1 1 0 0,-1-1-1 0 0,1 0 1 0 0,0 1-1 0 0,-1-1 1 0 0,5 1-1 0 0,6-1 10 0 0,-2 1-63 0 0,2 2 14 0 0,-2-1-151 0 0,1 0 0 0 0,-1-1 0 0 0,20-2 0 0 0,-10-1-2566 0 0,0-1-3648 0 0,-14 1 428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3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96 4143 0 0,'-5'0'169'0'0,"-1"-1"-1"0"0,1 1 1 0 0,-1 0 0 0 0,0 1-1 0 0,-8 1 1 0 0,-29 8 5484 0 0,23-5-1228 0 0,16-4-4169 0 0,-1 0 0 0 0,1 1 0 0 0,0-1 0 0 0,-1 1 1 0 0,1 1-1 0 0,0-1 0 0 0,0 0 0 0 0,0 1 0 0 0,0 0 1 0 0,1 0-1 0 0,-1 0 0 0 0,1 0 0 0 0,0 1 0 0 0,0-1 1 0 0,-4 7-1 0 0,2-3-146 0 0,2 0 1 0 0,-1 0-1 0 0,1 0 1 0 0,0 0-1 0 0,1 1 1 0 0,0-1-1 0 0,0 1 0 0 0,-2 12 1 0 0,2-3 1 0 0,1 0 1 0 0,1 0-1 0 0,0 0 1 0 0,1 0-1 0 0,5 29 1 0 0,-4-38-79 0 0,0 1 0 0 0,1-1 0 0 0,0 1 0 0 0,0-1-1 0 0,1 0 1 0 0,0 0 0 0 0,0 0 0 0 0,1-1 0 0 0,0 0 0 0 0,0 0 0 0 0,1 0 0 0 0,10 10 0 0 0,-9-11 18 0 0,1 0 0 0 0,0-1 0 0 0,0 1 0 0 0,0-1 1 0 0,1-1-1 0 0,-1 0 0 0 0,1 0 0 0 0,0 0 0 0 0,0-1 0 0 0,1-1 0 0 0,-1 0 1 0 0,1 0-1 0 0,-1-1 0 0 0,1 0 0 0 0,0 0 0 0 0,-1-1 0 0 0,1 0 0 0 0,14-3 0 0 0,-8 1 97 0 0,0-1-1 0 0,0-1 0 0 0,0 0 1 0 0,25-11-1 0 0,-33 11-6 0 0,1 0 0 0 0,-1 0 1 0 0,0-1-1 0 0,-1-1 0 0 0,1 1 0 0 0,-1-1 1 0 0,0 0-1 0 0,-1-1 0 0 0,11-12 0 0 0,-11 11 5 0 0,-1 0-1 0 0,0-1 1 0 0,-1 0-1 0 0,1 0 0 0 0,-2 0 1 0 0,1 0-1 0 0,-1 0 1 0 0,-1-1-1 0 0,0 1 0 0 0,0-1 1 0 0,-1 0-1 0 0,0 0 1 0 0,-1 1-1 0 0,0-15 0 0 0,-1 16-78 0 0,0-1-1 0 0,-1 0 1 0 0,1 1-1 0 0,-2-1 1 0 0,1 1-1 0 0,-1-1 1 0 0,-1 1-1 0 0,1 0 0 0 0,-1 0 1 0 0,-1 1-1 0 0,1-1 1 0 0,-1 1-1 0 0,-1 0 1 0 0,1 0-1 0 0,-1 1 1 0 0,-9-8-1 0 0,-89-61-264 0 0,18 16-3639 0 0,70 47 2185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6.8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1 171 7367 0 0,'0'0'1707'0'0,"2"1"-674"0"0,77 28 5323 0 0,-44-13-5325 0 0,-2 2 1 0 0,0 1-1 0 0,-1 2 0 0 0,43 36 0 0 0,137 110 749 0 0,-187-149-1610 0 0,115 78 455 0 0,-123-84-500 0 0,22 19 0 0 0,7 5 205 0 0,-45-35-201 0 0,8 1 14 0 0,-9-2-113 0 0,1 0 0 0 0,-1 0 0 0 0,1 1 0 0 0,-1-1 0 0 0,1 0 0 0 0,0 0 1 0 0,-1 0-1 0 0,1 1 0 0 0,0-1 0 0 0,-1 0 0 0 0,1 0 0 0 0,-1 0 0 0 0,1 0 0 0 0,0 0 0 0 0,-1 0 0 0 0,1 0 0 0 0,-1 0 0 0 0,1-1 0 0 0,0 1 0 0 0,-1 0 0 0 0,1 0 0 0 0,-1 0 0 0 0,2-1 0 0 0,4-19 53 0 0,-4 11-39 0 0,1 1-1 0 0,0-1 0 0 0,7-14 0 0 0,6-3-4 0 0,0 1 0 0 0,37-43 0 0 0,26-12-28 0 0,-14 19-11 0 0,-22 22 0 0 0,79-79 0 0 0,-105 101 0 0 0,18-24 0 0 0,-31 36 0 0 0,41-58 105 0 0,-29 38-82 0 0,-12 18-17 0 0,1 0 5 0 0,-1-1 1 0 0,1 1 0 0 0,1 0-1 0 0,7-8 1 0 0,-11 14-8 0 0,0 0-1 0 0,0 0 1 0 0,0 1 0 0 0,0-1-1 0 0,0 0 1 0 0,0 1 0 0 0,0 0-1 0 0,1-1 1 0 0,-1 1 0 0 0,0 0-1 0 0,0 0 1 0 0,4 0 0 0 0,29 6 73 0 0,-25-4-62 0 0,21 5 66 0 0,0 1-1 0 0,0 2 1 0 0,-1 1-1 0 0,-1 1 1 0 0,0 2 0 0 0,40 25-1 0 0,-42-24 19 0 0,44 17-1 0 0,-13-6-23 0 0,-28-12-69 0 0,4 2 23 0 0,58 37 0 0 0,-86-50-92 0 0,0 0 1 0 0,0 0-1 0 0,1 0 1 0 0,-1-1-1 0 0,9 3 0 0 0,8 2-1597 0 0,-2 4-3436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22 2759 0 0,'1'-1'207'0'0,"2"-5"-788"0"0,9-8 11631 0 0,-1 18-7544 0 0,-6 1-3235 0 0,-1 0 0 0 0,1 0 0 0 0,-1 0 0 0 0,0 1 0 0 0,-1 0 0 0 0,1 0 0 0 0,-1 0 1 0 0,0 0-1 0 0,2 7 0 0 0,18 64 296 0 0,-17-52-455 0 0,30 129-109 0 0,-16-52-3103 0 0,-18-87 1801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0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31 4143 0 0,'0'0'191'0'0,"-17"-19"8288"0"0,14 18-8323 0 0,1-1 0 0 0,-1 1 0 0 0,-2 0 0 0 0,3-1 0 0 0,-1 2 0 0 0,0-1 0 0 0,0-1 0 0 0,-1 2 0 0 0,1-1 0 0 0,0 1 1 0 0,0 0-1 0 0,-1 0 0 0 0,1 0 0 0 0,0 0 0 0 0,1 0 0 0 0,-3 1 0 0 0,3-1 0 0 0,-1 2 0 0 0,0-2 0 0 0,-1 1 0 0 0,1 1 0 0 0,0-1 1 0 0,0 0-1 0 0,0 1 0 0 0,1-1 0 0 0,-1 1 0 0 0,0-1 0 0 0,0 2 0 0 0,2-2 0 0 0,-2 2 0 0 0,-3 4 0 0 0,-9 10 410 0 0,6-5-139 0 0,1-2 1 0 0,-11 19 0 0 0,16-25-362 0 0,2 1 0 0 0,-2 0 1 0 0,2 0-1 0 0,-1-1 0 0 0,1 2 0 0 0,-1-2 1 0 0,2 1-1 0 0,-1 0 0 0 0,1 0 0 0 0,0 10 1 0 0,0-11-49 0 0,0 0 0 0 0,1 0 0 0 0,-1 0 0 0 0,2 1 0 0 0,-1-1 0 0 0,1 0 0 0 0,-1 0 1 0 0,0 1-1 0 0,2-1 0 0 0,-1 0 0 0 0,1-1 0 0 0,-2 1 0 0 0,2 1 0 0 0,0-3 0 0 0,4 7 0 0 0,-4-8-9 0 0,-2 1 0 0 0,2-1 0 0 0,-2 1 0 0 0,2-1-1 0 0,0 0 1 0 0,-2 1 0 0 0,2-1 0 0 0,0 1 0 0 0,0-2-1 0 0,-2 1 1 0 0,2 0 0 0 0,0-1 0 0 0,0 0 0 0 0,0 2-1 0 0,-1-2 1 0 0,1 0 0 0 0,0 0 0 0 0,0 0 0 0 0,-2-2-1 0 0,2 2 1 0 0,0 0 0 0 0,0-1 0 0 0,0 1 0 0 0,-1-1-1 0 0,5-2 1 0 0,2-1 7 0 0,-2-1-1 0 0,0 1 1 0 0,2 0 0 0 0,-2-2-1 0 0,-2 0 1 0 0,2 1 0 0 0,1-1-1 0 0,-3-1 1 0 0,1 0 0 0 0,-1 1-1 0 0,1-2 1 0 0,5-9 0 0 0,-8 11-9 0 0,0-1 1 0 0,0 1-1 0 0,0 1 1 0 0,0-2 0 0 0,-2 1-1 0 0,0-1 1 0 0,1 1-1 0 0,-1-1 1 0 0,1 0-1 0 0,-2 0 1 0 0,1 1 0 0 0,-1-1-1 0 0,-1 0 1 0 0,1 0-1 0 0,-2 2 1 0 0,2-3 0 0 0,-4-6-1 0 0,4 14 156 0 0,-7 29 153 0 0,7-24-299 0 0,0 2 0 0 0,0 0 0 0 0,0-1 0 0 0,1 1 0 0 0,-1-1 0 0 0,2 1 0 0 0,1-1 0 0 0,-2-1 0 0 0,2 2 0 0 0,-2-1 0 0 0,2 0 0 0 0,0-1 0 0 0,1 1 0 0 0,-1 0 0 0 0,1-1 0 0 0,-1 0 0 0 0,1 0 0 0 0,1-1 0 0 0,0 1 0 0 0,0-1 0 0 0,6 6 0 0 0,-3-5-358 0 0,1 1 1 0 0,-1 0-1 0 0,2-2 1 0 0,-1 2 0 0 0,15 2-1 0 0,-14-4-1124 0 0,1-1 1 0 0,0 0-1 0 0,1-1 1 0 0,17 0-1 0 0,-10-2-4034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6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3223 0 0,'0'1'240'0'0,"22"60"8810"0"0,19 32-4860 0 0,-11-26-3590 0 0,20 32-295 0 0,-19-40-440 0 0,17 30-1819 0 0,-39-70 346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4:58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41 15287 0 0,'0'0'1386'0'0,"8"-3"-1009"0"0,8-4 569 0 0,-1 2 0 0 0,1 0-1 0 0,1 0 1 0 0,23-2 0 0 0,-3 3-2399 0 0,0 0-3508 0 0,-16 3-1645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1.6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0,'0'1'33'0'0,"0"-1"0"0"0,0 1-1 0 0,0 0 1 0 0,0 0 0 0 0,0-1-1 0 0,0 1 1 0 0,0 0 0 0 0,1-1-1 0 0,-1 1 1 0 0,0 0 0 0 0,0-1-1 0 0,1 1 1 0 0,-1 0 0 0 0,1-1-1 0 0,-1 1 1 0 0,0 0 0 0 0,1-1-1 0 0,-1 1 1 0 0,1-1 0 0 0,0 1 0 0 0,-1-1-1 0 0,1 1 1 0 0,0 0 0 0 0,0-1 35 0 0,0 1 0 0 0,0-1 1 0 0,0 1-1 0 0,-1 0 0 0 0,1-1 1 0 0,0 1-1 0 0,-1 0 1 0 0,1 0-1 0 0,0-1 0 0 0,-1 1 1 0 0,1 0-1 0 0,-1 0 1 0 0,0 0-1 0 0,1 0 0 0 0,-1 0 1 0 0,1 1-1 0 0,3 13 1773 0 0,1-1-1 0 0,1 0 1 0 0,7 14 0 0 0,9 23-209 0 0,11 65 368 0 0,-3-9-1148 0 0,56 184-1952 0 0,-71-252-1228 0 0,-14-38 909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1.9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11719 0 0,'0'0'2587'0'0,"1"2"-1868"0"0,28 53 1966 0 0,2 5-1509 0 0,12 42-232 0 0,-5-9-410 0 0,67 119 0 0 0,-94-193-516 0 0,-3-5-91 0 0,0 0 0 0 0,1 0 1 0 0,1 0-1 0 0,0-1 0 0 0,12 11 0 0 0,-21-23-54 0 0,0 0 0 0 0,0 0 0 0 0,0-1 0 0 0,0 1 0 0 0,0 0 0 0 0,0-1 0 0 0,0 1 0 0 0,0 0 0 0 0,0-1 0 0 0,0 0 0 0 0,1 1 0 0 0,-1-1 0 0 0,0 0 0 0 0,2 1 0 0 0,-3-1-114 0 0,1 0 1 0 0,0 0 0 0 0,-1-1 0 0 0,1 1 0 0 0,-1 0 0 0 0,1 0 0 0 0,0 0 0 0 0,-1-1-1 0 0,1 1 1 0 0,-1 0 0 0 0,1-1 0 0 0,-1 1 0 0 0,1 0 0 0 0,-1-1 0 0 0,1 1 0 0 0,-1-1-1 0 0,0 1 1 0 0,1-1 0 0 0,-1 1 0 0 0,1-1 0 0 0,-1 1 0 0 0,0-1 0 0 0,0 1-1 0 0,1-1 1 0 0,-1 1 0 0 0,0-1 0 0 0,1-1 0 0 0,1-9-4899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02.4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84 6911 0 0,'0'0'528'0'0,"-7"-4"908"0"0,7 3-1219 0 0,-1 0 0 0 0,0 1 0 0 0,0-1 0 0 0,0 0 0 0 0,0 1 0 0 0,0-1 0 0 0,0 1-1 0 0,0-1 1 0 0,0 1 0 0 0,0-1 0 0 0,0 1 0 0 0,0 0 0 0 0,0-1 0 0 0,0 1 0 0 0,0 0-1 0 0,0 0 1 0 0,0 0 0 0 0,0 0 0 0 0,0 0 0 0 0,0 0 0 0 0,-1 0 0 0 0,1 0 0 0 0,0 1 0 0 0,0-1-1 0 0,0 0 1 0 0,0 0 0 0 0,0 1 0 0 0,0-1 0 0 0,-1 1 0 0 0,0 1-150 0 0,0-1 1 0 0,-1 1-1 0 0,1-1 1 0 0,0 1-1 0 0,0 0 1 0 0,1 0-1 0 0,-1 0 0 0 0,0 0 1 0 0,1 0-1 0 0,-1 0 1 0 0,-1 4-1 0 0,-2 5 101 0 0,0 1 0 0 0,2-1 0 0 0,-1 1 0 0 0,1-1 0 0 0,1 1 0 0 0,0 0 0 0 0,1 0 0 0 0,0 0 0 0 0,2 23 0 0 0,-1-25-80 0 0,2 1 0 0 0,-1-1 0 0 0,1 1 0 0 0,1-1 0 0 0,0 1 0 0 0,0-1 0 0 0,1 0 0 0 0,0-1 0 0 0,1 1 0 0 0,0-1 0 0 0,10 13 0 0 0,-12-18-40 0 0,0 0 0 0 0,0-1 1 0 0,1 1-1 0 0,-1-1 0 0 0,1 0 0 0 0,0 0 0 0 0,0-1 0 0 0,0 1 0 0 0,0-1 0 0 0,1 0 0 0 0,-1 0 0 0 0,1 0 1 0 0,-1 0-1 0 0,1-1 0 0 0,0 0 0 0 0,0 0 0 0 0,-1 0 0 0 0,1 0 0 0 0,0-1 0 0 0,0 0 0 0 0,0 0 0 0 0,5-1 1 0 0,-4 0 47 0 0,0 0 0 0 0,1-1 0 0 0,-1 0 0 0 0,0 0 0 0 0,0 0 0 0 0,0-1 0 0 0,-1 1 0 0 0,1-1 0 0 0,0-1 0 0 0,-1 1 0 0 0,0-1 0 0 0,0 0 0 0 0,0 0 0 0 0,0-1 0 0 0,-1 0 0 0 0,5-5 0 0 0,-1-1 92 0 0,-1 0 0 0 0,0 0 0 0 0,-1-1 0 0 0,0 1 0 0 0,-1-1 0 0 0,0-1 0 0 0,-1 1 0 0 0,-1-1 0 0 0,0 1 0 0 0,2-16 0 0 0,-4 19-47 0 0,0 0 1 0 0,-1 1-1 0 0,0-1 0 0 0,-1 0 1 0 0,0 0-1 0 0,0 0 1 0 0,0 1-1 0 0,-1-1 0 0 0,-1 1 1 0 0,0-1-1 0 0,0 1 1 0 0,0 0-1 0 0,-1 0 1 0 0,0 0-1 0 0,-10-13 0 0 0,9 15-95 0 0,0 0-1 0 0,0 0 0 0 0,0 1 0 0 0,-1 0 0 0 0,0 0 0 0 0,0 0 0 0 0,0 0 1 0 0,-1 1-1 0 0,1 0 0 0 0,-10-3 0 0 0,12 5-68 0 0,0 1-1 0 0,0 0 1 0 0,0 0-1 0 0,0 0 1 0 0,0 1 0 0 0,-1-1-1 0 0,1 1 1 0 0,0 0-1 0 0,0 0 1 0 0,0 1 0 0 0,0-1-1 0 0,-1 1 1 0 0,1 0-1 0 0,0 0 1 0 0,0 0 0 0 0,0 0-1 0 0,1 1 1 0 0,-1 0 0 0 0,0 0-1 0 0,-5 3 1 0 0,2 1-268 0 0,-1-1 1 0 0,2 1-1 0 0,-1 1 0 0 0,1-1 1 0 0,-12 16-1 0 0,12-13-2624 0 0,0 0 1 0 0,-7 14-1 0 0,7-9-3792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8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33 8751 0 0,'-2'0'462'0'0,"2"0"-454"0"0,0 0 0 0 0,0 0 0 0 0,0 0 0 0 0,0 0 0 0 0,-1 0 0 0 0,1 0 0 0 0,0 0 0 0 0,0 0 0 0 0,0 0 1 0 0,-1 0-1 0 0,1 0 0 0 0,0 0 0 0 0,0 0 0 0 0,0 0 0 0 0,-1 0 0 0 0,1 0 0 0 0,0 0 0 0 0,0 0 0 0 0,0 0 0 0 0,-1 0 0 0 0,1 0 0 0 0,0 0 0 0 0,0 0 0 0 0,0-1 0 0 0,0 1 0 0 0,-1 0 0 0 0,1 0 0 0 0,0 0 0 0 0,0 0 0 0 0,0 0 0 0 0,0 0 0 0 0,0-1 0 0 0,-1 1 0 0 0,1 0 0 0 0,0 0 0 0 0,0 0 1 0 0,0 0-1 0 0,0-1 0 0 0,0 1 0 0 0,0 0 0 0 0,0 0 0 0 0,0 0 0 0 0,0-1 0 0 0,0 1 0 0 0,0 0 0 0 0,0 0 0 0 0,0 0 0 0 0,0-1 0 0 0,0 1 0 0 0,0 0 0 0 0,0 0 0 0 0,0 0 0 0 0,0-1 0 0 0,0 1 0 0 0,0 0 0 0 0,0 0 0 0 0,0 0 0 0 0,0-1 0 0 0,3-6-14 0 0,-2 5 167 0 0,0 0 0 0 0,0 1 1 0 0,0-1-1 0 0,0 0 0 0 0,-1 0 1 0 0,1-5 6040 0 0,14 30-3895 0 0,-10-15-1885 0 0,-1 1-1 0 0,0 0 1 0 0,-1 0 0 0 0,0 1-1 0 0,2 9 1 0 0,6 52 728 0 0,-5-30-708 0 0,33 248-713 0 0,-35-257-168 0 0,5 18-2379 0 0,-4-31-3259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9.3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 6447 0 0,'-2'-11'232'0'0,"-1"-24"9562"0"0,18 74-8121 0 0,18 70-1 0 0,0 45-1646 0 0,-24-109 201 0 0,16 59-351 0 0,-1-9-3958 0 0,-21-82 2568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5:59.6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84 11519 0 0,'0'0'2531'0'0,"1"-9"4201"0"0,7 1-6390 0 0,1 1-1 0 0,0-1 1 0 0,0 1 0 0 0,1 1 0 0 0,13-7-1 0 0,-15 9-722 0 0,1 0 0 0 0,0 1 0 0 0,0 0 0 0 0,11-2 0 0 0,-6 2-1821 0 0,-1 0-4692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0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6 474 5983 0 0,'0'0'274'0'0,"-1"0"-6"0"0,-4 2 2340 0 0,11-14 4993 0 0,11-4-5139 0 0,-12 12-1877 0 0,65-53 1846 0 0,1 0-1332 0 0,-51 38-779 0 0,11-11 70 0 0,2 2-1 0 0,59-41 0 0 0,-76 57-340 0 0,1 0-1 0 0,19-21 1 0 0,-20 18-6 0 0,74-60-32 0 0,-80 65-11 0 0,-8 8 0 0 0,-1 0 0 0 0,1 0 0 0 0,0 1 0 0 0,0-1 0 0 0,0 0 0 0 0,0 1 0 0 0,0 0 0 0 0,0-1 0 0 0,0 1 0 0 0,0 0 0 0 0,1 0 0 0 0,-1 0 0 0 0,0 0 0 0 0,4 0 0 0 0,18-4 117 0 0,13 10 51 0 0,-9 3-37 0 0,0 1 0 0 0,-1 1 0 0 0,35 18 0 0 0,-28-11 57 0 0,43 13-1 0 0,12 3 44 0 0,-64-22-121 0 0,0-1 0 0 0,1-1 1 0 0,47 9-1 0 0,-53-15-126 0 0,126 14-849 0 0,-129-16-1806 0 0,-9-1 1095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4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11055 0 0,'0'0'852'0'0,"0"9"-320"0"0,1 9 1458 0 0,0 1-1 0 0,4 18 1 0 0,13 36 672 0 0,37 68-3001 0 0,-10-27-665 0 0,-27-64-2442 0 0,-13-33 1788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164 130 15199 0 0,'-2'-4'121'0'0,"0"-1"0"0"0,0 2 0 0 0,-1-1-1 0 0,0 1 1 0 0,2 1 0 0 0,-2-1 0 0 0,0-2-1 0 0,-1 3 1 0 0,1-1 0 0 0,0 1 0 0 0,-1 0-1 0 0,1-1 1 0 0,-1 1 0 0 0,1 0 0 0 0,-1 0-1 0 0,-4-1 1 0 0,6 2-35 0 0,-1-1 0 0 0,2 1 0 0 0,-2 1-1 0 0,2-1 1 0 0,-2 1 0 0 0,0-2 0 0 0,2 2 0 0 0,-2 0 0 0 0,0 0-1 0 0,2 0 1 0 0,-2 0 0 0 0,0 0 0 0 0,1 0 0 0 0,0 0 0 0 0,-1 0-1 0 0,1 2 1 0 0,0-2 0 0 0,0 0 0 0 0,-1 1 0 0 0,2 0 0 0 0,-2-1-1 0 0,2 2 1 0 0,-2-1 0 0 0,1 1 0 0 0,0-1 0 0 0,0 1 0 0 0,1-1 0 0 0,-2 0-1 0 0,-1 4 1 0 0,-2 4 14 0 0,0 1 0 0 0,2 0-1 0 0,0 2 1 0 0,0-1 0 0 0,-1-1-1 0 0,2 1 1 0 0,1 0 0 0 0,-1 1-1 0 0,1-1 1 0 0,1 0 0 0 0,1 2-1 0 0,0-1 1 0 0,0-1 0 0 0,1 0-1 0 0,1 0 1 0 0,-1 1 0 0 0,6 18 0 0 0,-2-16-82 0 0,-1 1 1 0 0,1-1-1 0 0,1 1 1 0 0,1-1-1 0 0,0-2 1 0 0,0 3 0 0 0,2-3-1 0 0,1 1 1 0 0,-2-2-1 0 0,2 2 1 0 0,1-2 0 0 0,19 18-1 0 0,-20-24 22 0 0,-1 3 0 0 0,1-3-1 0 0,-1 1 1 0 0,1-1 0 0 0,0 0 0 0 0,0-1-1 0 0,21 7 1 0 0,-25-11 12 0 0,-2 2 0 0 0,2-1-1 0 0,-2-1 1 0 0,2 0 0 0 0,-2 0 0 0 0,2 0-1 0 0,-1 0 1 0 0,0-1 0 0 0,0 1 0 0 0,-1-2 0 0 0,2 1-1 0 0,-2-1 1 0 0,1 1 0 0 0,0-2 0 0 0,0 2-1 0 0,-1-2 1 0 0,0 2 0 0 0,0-2 0 0 0,8-6-1 0 0,-5 2 39 0 0,-2 2-1 0 0,2-3 0 0 0,-1 1 0 0 0,0-1 1 0 0,-2 1-1 0 0,2-2 0 0 0,-2 2 0 0 0,0-1 0 0 0,-1-1 1 0 0,1 1-1 0 0,-1-1 0 0 0,0-1 0 0 0,-2 2 0 0 0,2-1 1 0 0,-1-1-1 0 0,-1-12 0 0 0,-1 5-31 0 0,0 0 0 0 0,0 1 0 0 0,-1-1 0 0 0,-2 0 0 0 0,0 2 0 0 0,-1-1 0 0 0,-1-1 0 0 0,-7-20 0 0 0,5 22-145 0 0,-2-1 1 0 0,1 1-1 0 0,-1-1 0 0 0,-1 2 0 0 0,0-2 1 0 0,-1 4-1 0 0,0-2 0 0 0,-2 1 0 0 0,0 1 0 0 0,-1 0 1 0 0,1 0-1 0 0,-31-16 0 0 0,26 21-1388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0.7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5983 0 0,'0'0'464'0'0,"1"1"-305"0"0,2 3 161 0 0,19 31 7868 0 0,-16-22-7201 0 0,0 0 0 0 0,3 15 0 0 0,23 76 407 0 0,19 56-1009 0 0,-40-134-572 0 0,-11-24-9 0 0,1-1 0 0 0,0 0-1 0 0,0 1 1 0 0,-1-1 0 0 0,1 0 0 0 0,0 0-1 0 0,0 1 1 0 0,0-1 0 0 0,0 0 0 0 0,1 0-1 0 0,-1 0 1 0 0,0-1 0 0 0,0 1 0 0 0,0 0-1 0 0,3 1 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1.1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55 81 2759 0 0,'-8'3'248'0'0,"5"-1"-98"0"0,0 1 0 0 0,0-1 0 0 0,0 0 0 0 0,0 1 0 0 0,0 0 0 0 0,1 0-1 0 0,-1 0 1 0 0,1 0 0 0 0,-1 0 0 0 0,1 0 0 0 0,0 0 0 0 0,-2 6 0 0 0,2-3 386 0 0,0 0 0 0 0,0 0 0 0 0,1 0 1 0 0,-1 0-1 0 0,1 1 0 0 0,1-1 0 0 0,-1 7 0 0 0,2 1 361 0 0,0-1-1 0 0,1 1 0 0 0,0 0 0 0 0,1-1 1 0 0,0 0-1 0 0,8 19 0 0 0,-8-25-822 0 0,1 1 1 0 0,0 0-1 0 0,0-1 0 0 0,1 0 0 0 0,0 0 0 0 0,1-1 1 0 0,-1 1-1 0 0,1-1 0 0 0,0 0 0 0 0,0-1 0 0 0,12 8 0 0 0,-14-10 74 0 0,0 0 0 0 0,0-1-1 0 0,1 0 1 0 0,-1 1-1 0 0,1-2 1 0 0,-1 1 0 0 0,1 0-1 0 0,0-1 1 0 0,-1 0-1 0 0,1 0 1 0 0,0 0 0 0 0,0-1-1 0 0,0 0 1 0 0,0 0-1 0 0,0 0 1 0 0,-1 0 0 0 0,1-1-1 0 0,0 0 1 0 0,0 0-1 0 0,0 0 1 0 0,6-3 0 0 0,-6 1 24 0 0,0 0 1 0 0,0 0 0 0 0,-1-1 0 0 0,1 1-1 0 0,-1-1 1 0 0,0 0 0 0 0,0 0 0 0 0,0-1-1 0 0,0 1 1 0 0,-1-1 0 0 0,0 0 0 0 0,0 0 0 0 0,0 0-1 0 0,0 0 1 0 0,-1-1 0 0 0,2-6 0 0 0,1-2 53 0 0,-1 0 0 0 0,-1-1 0 0 0,0 1 1 0 0,-1-1-1 0 0,0-17 0 0 0,-1 20-108 0 0,-2-1 0 0 0,1 1-1 0 0,-2 0 1 0 0,0-1 0 0 0,0 1 0 0 0,-1 0 0 0 0,0 0-1 0 0,-10-20 1 0 0,11 26-73 0 0,-1 1 0 0 0,0 0-1 0 0,0 0 1 0 0,-1 0 0 0 0,1 0 0 0 0,-1 0-1 0 0,0 1 1 0 0,0 0 0 0 0,-1 0 0 0 0,1 0-1 0 0,-1 0 1 0 0,0 0 0 0 0,0 1 0 0 0,0 0 0 0 0,-1 0-1 0 0,1 1 1 0 0,-1-1 0 0 0,1 1 0 0 0,-1 1-1 0 0,-6-2 1 0 0,8 2-242 0 0,0 1 1 0 0,1-1-1 0 0,-1 1 1 0 0,0 0-1 0 0,0 1 0 0 0,1-1 1 0 0,-1 1-1 0 0,-6 1 0 0 0,6-1-274 0 0,1 0-1 0 0,-1 1 0 0 0,1-1 1 0 0,0 1-1 0 0,-1 0 1 0 0,1 0-1 0 0,0 0 0 0 0,0 0 1 0 0,0 0-1 0 0,1 0 1 0 0,-1 1-1 0 0,1 0 0 0 0,-1-1 1 0 0,-3 6-1 0 0,-1 8-6900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2.8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0 450 5527 0 0,'4'-4'423'0'0,"16"-12"6512"0"0,-20 13-6304 0 0,0 1 1 0 0,0 0 0 0 0,1 0 0 0 0,-1 0-1 0 0,1-1 1 0 0,0 1 0 0 0,-1 0 0 0 0,1 0 0 0 0,2-3-1 0 0,16-19 1845 0 0,-8 13-1503 0 0,23-16 0 0 0,-34 27-942 0 0,61-52 1331 0 0,-6 4-741 0 0,35-15-497 0 0,133-71 0 0 0,-204 124-508 0 0,23-9 1 0 0,-20 11-2325 0 0,-1 2-3664 0 0,-12 4-556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3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12 1375 0 0,'0'0'66'0'0,"4"17"7840"0"0,1 13-2334 0 0,-5-29-5229 0 0,-2 21 593 0 0,2-21-884 0 0,0 0 1 0 0,0 0-1 0 0,0 0 1 0 0,0-1-1 0 0,0 1 0 0 0,-1 0 1 0 0,1 0-1 0 0,0 0 1 0 0,-1 0-1 0 0,1 0 1 0 0,-1 0-1 0 0,1 0 0 0 0,-1-1 1 0 0,1 1-1 0 0,-1 0 1 0 0,0 0-1 0 0,1-1 0 0 0,-1 1 1 0 0,0 0-1 0 0,1-1 1 0 0,-1 1-1 0 0,0 0 0 0 0,0-1 1 0 0,0 0-1 0 0,0 1 1 0 0,0-1-1 0 0,1 1 1 0 0,-1-1-1 0 0,0 0 0 0 0,0 0 1 0 0,0 1-1 0 0,-2-1 1 0 0,2 0-18 0 0,0 0 1 0 0,-1 0 0 0 0,1 0 0 0 0,0-1 0 0 0,0 1 0 0 0,-1 0-1 0 0,1 0 1 0 0,0-1 0 0 0,0 1 0 0 0,0-1 0 0 0,-1 1 0 0 0,1-1-1 0 0,0 0 1 0 0,0 1 0 0 0,0-1 0 0 0,0 0 0 0 0,0 0-1 0 0,0 0 1 0 0,0 0 0 0 0,1 0 0 0 0,-1 0 0 0 0,0 0 0 0 0,0 0-1 0 0,0-2 1 0 0,0 2-17 0 0,0 0-1 0 0,1 0 1 0 0,-1 0-1 0 0,1-1 1 0 0,-1 1-1 0 0,1 0 1 0 0,0-1-1 0 0,-1 1 1 0 0,1-1-1 0 0,0 0 0 0 0,-1-4 1 0 0,1 4-12 0 0,-1 1 0 0 0,1-1 0 0 0,0 1 0 0 0,0-1 0 0 0,0 0 0 0 0,0 1 0 0 0,0-1 0 0 0,0 1 1 0 0,0-1-1 0 0,0 1 0 0 0,1-1 0 0 0,-1 1 0 0 0,1-1 0 0 0,-1 1 0 0 0,1-1 0 0 0,-1 1 0 0 0,1 0 1 0 0,0-1-1 0 0,0 1 0 0 0,0 0 0 0 0,0 0 0 0 0,0-1 0 0 0,0 1 0 0 0,0 0 0 0 0,1-1 1 0 0,4-3 112 0 0,-1 0 0 0 0,1 1 1 0 0,10-6-1 0 0,-15 9-25 0 0,18-1 474 0 0,-18 2-514 0 0,-1 0 0 0 0,1 1 0 0 0,0-1 0 0 0,0 0 0 0 0,0 1 0 0 0,0-1 0 0 0,-1 1 0 0 0,1 0-1 0 0,0-1 1 0 0,-1 1 0 0 0,1-1 0 0 0,0 1 0 0 0,-1 0 0 0 0,1 0 0 0 0,-1-1 0 0 0,1 1 0 0 0,-1 0 0 0 0,1 0 0 0 0,-1 0 0 0 0,1 0-1 0 0,-1-1 1 0 0,0 1 0 0 0,0 0 0 0 0,1 0 0 0 0,-1 0 0 0 0,0 0 0 0 0,0 0 0 0 0,0 0 0 0 0,0 0 0 0 0,0 0 0 0 0,0 0 0 0 0,0-1-1 0 0,0 1 1 0 0,-1 0 0 0 0,1 0 0 0 0,-1 2 0 0 0,1-2 78 0 0,-5 6 11 0 0,5-7-103 0 0,-1 1 0 0 0,1-1-1 0 0,-1 1 1 0 0,1 0-1 0 0,-1-1 1 0 0,1 1 0 0 0,-1-1-1 0 0,0 1 1 0 0,1-1-1 0 0,-1 1 1 0 0,0-1-1 0 0,1 0 1 0 0,-1 1 0 0 0,0-1-1 0 0,0 0 1 0 0,1 1-1 0 0,-1-1 1 0 0,-1 0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3.9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41 1375 0 0,'4'2'230'0'0,"-3"-1"-98"0"0,1 0 0 0 0,-1 0-1 0 0,0 0 1 0 0,0-1 0 0 0,0 1 0 0 0,0 0 0 0 0,0 0 0 0 0,0 0-1 0 0,0 1 1 0 0,0-1 0 0 0,0 0 0 0 0,0 0 0 0 0,-1 0-1 0 0,1 1 1 0 0,0 1 0 0 0,0-1 725 0 0,0-1 0 0 0,0 1 1 0 0,0 0-1 0 0,0-1 0 0 0,-1 1 0 0 0,1 0 0 0 0,-1 0 1 0 0,1 0-1 0 0,-1 0 0 0 0,0-1 0 0 0,1 1 0 0 0,-1 0 1 0 0,0 0-1 0 0,-1 4 0 0 0,1-5-693 0 0,-1 0 0 0 0,1 1 1 0 0,-1-1-1 0 0,1 1 0 0 0,-1-1 1 0 0,0 1-1 0 0,0-1 0 0 0,1 0 0 0 0,-1 0 1 0 0,0 1-1 0 0,-2 0 0 0 0,2-1 176 0 0,-9 2 608 0 0,7-3-844 0 0,1 1 0 0 0,-1-2 0 0 0,1 1 0 0 0,-1 0 0 0 0,1 0 0 0 0,-1-1 0 0 0,1 0 0 0 0,-1 1-1 0 0,1-1 1 0 0,0 0 0 0 0,-1 0 0 0 0,1 0 0 0 0,0 0 0 0 0,0-1 0 0 0,0 1 0 0 0,-3-2 0 0 0,4 2 81 0 0,1-1-152 0 0,0 1-1 0 0,0 0 0 0 0,0 0 1 0 0,-1 0-1 0 0,1 0 0 0 0,0-1 1 0 0,-1 1-1 0 0,1 0 0 0 0,-1 0 1 0 0,0-1-1 0 0,0 1-21 0 0,1 0 0 0 0,-1 0-1 0 0,0 0 1 0 0,1 0 0 0 0,0 0 0 0 0,-1-1-1 0 0,1 1 1 0 0,0 0 0 0 0,0 0 0 0 0,-1 0-1 0 0,1 0 1 0 0,0 0 0 0 0,0 0 0 0 0,0 0-1 0 0,1-3 1 0 0,-1 3-5 0 0,0-1 0 0 0,0 0 0 0 0,0-1-1 0 0,1 1 1 0 0,-1 0 0 0 0,1-1 0 0 0,0 1-1 0 0,0 0 1 0 0,0 0 0 0 0,0-1 0 0 0,0 1-1 0 0,0 0 1 0 0,0 0 0 0 0,1 0 0 0 0,-1 0-1 0 0,1 1 1 0 0,0-1 0 0 0,-1 0 0 0 0,1 1-1 0 0,0-1 1 0 0,0 1 0 0 0,0-1 0 0 0,0 1-1 0 0,4-2 1 0 0,-1 1 14 0 0,-2 0 123 0 0,1 0 1 0 0,-1 1 0 0 0,1 0-1 0 0,-1-1 1 0 0,7 0-1 0 0,-9 2 421 0 0,12-4-1381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4.2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 13991 0 0,'0'0'7998'0'0,"3"0"-7521"0"0,10 4-281 0 0,0-2 0 0 0,0 0 0 0 0,0-1 0 0 0,1 0 0 0 0,-1-1 0 0 0,0 0 0 0 0,1-1 0 0 0,18-4 0 0 0,15-6-4632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04.7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299 13 5527 0 0,'0'0'250'0'0,"-18"-5"100"0"0,14 4 652 0 0,-1-1 0 0 0,0 1 0 0 0,0 0-1 0 0,0 0 1 0 0,0 0 0 0 0,0 1 0 0 0,0 0 0 0 0,-8 0-1 0 0,4 1-242 0 0,1 0-1 0 0,0 1 1 0 0,0 0-1 0 0,-14 5 1 0 0,9-1-374 0 0,0 0 1 0 0,0 1 0 0 0,1 0-1 0 0,0 1 1 0 0,-19 17 0 0 0,25-19-281 0 0,-1 1 1 0 0,1 0 0 0 0,0 0-1 0 0,1 0 1 0 0,0 1-1 0 0,0 0 1 0 0,-4 9-1 0 0,1 1 45 0 0,2-1 0 0 0,-8 27-1 0 0,13-38-139 0 0,0 0-1 0 0,1 0 1 0 0,0 1-1 0 0,0-1 0 0 0,0 0 1 0 0,0 0-1 0 0,1 0 1 0 0,0 0-1 0 0,0 1 1 0 0,1-1-1 0 0,0-1 1 0 0,0 1-1 0 0,0 0 1 0 0,5 8-1 0 0,-3-7-7 0 0,0 0 0 0 0,0 0 0 0 0,1-1 0 0 0,0 0-1 0 0,0 1 1 0 0,1-2 0 0 0,-1 1 0 0 0,1-1 0 0 0,1 1 0 0 0,10 6 0 0 0,-8-7 5 0 0,0-1 0 0 0,0-1 0 0 0,0 1 1 0 0,1-1-1 0 0,-1-1 0 0 0,1 0 0 0 0,-1 0 0 0 0,1-1 1 0 0,0 0-1 0 0,0-1 0 0 0,0 0 0 0 0,-1 0 0 0 0,1-1 0 0 0,0 0 1 0 0,-1-1-1 0 0,11-3 0 0 0,-3 0 39 0 0,0-1-1 0 0,-1-1 1 0 0,0 0 0 0 0,0-2-1 0 0,-1 1 1 0 0,1-2 0 0 0,-2 0-1 0 0,14-12 1 0 0,-18 14 2 0 0,1-2 152 0 0,16-16 0 0 0,-23 22-127 0 0,-1 0 0 0 0,0-1 0 0 0,0 1 0 0 0,0-1 0 0 0,0 0 0 0 0,-1 0 0 0 0,4-9 0 0 0,-5 7 4 0 0,1-1 0 0 0,-1 1 0 0 0,0-1 0 0 0,-1 1 0 0 0,0-1 0 0 0,0 0 0 0 0,0 1 1 0 0,-1-1-1 0 0,0 1 0 0 0,-1-1 0 0 0,0 1 0 0 0,0 0 0 0 0,-4-8 0 0 0,4 10-36 0 0,0 0 0 0 0,0 1 0 0 0,-1-1 0 0 0,0 1 0 0 0,0 0 0 0 0,0 0 0 0 0,0 0 0 0 0,-6-5 0 0 0,2 3 16 0 0,0 0 0 0 0,-1 0 0 0 0,-12-8 0 0 0,8 8-50 0 0,0 1-1 0 0,-25-8 0 0 0,9 3-240 0 0,23 9 119 0 0,1-1-1 0 0,-1 1 0 0 0,0 0 0 0 0,0 1 0 0 0,0-1 0 0 0,0 1 0 0 0,-6 0 0 0 0,-4 1-2559 0 0,-1 1-3398 0 0,6 0-865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4143 0 0,'-6'-13'15034'0'0,"54"320"-11556"0"0,-38-252-5530 0 0,3 0-1 0 0,22 62 1 0 0,-30-107-2224 0 0,-2-3-1019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12031 0 0,'0'0'1091'0'0,"10"12"-771"0"0,-2 0 247 0 0,-1 0 0 0 0,0 1 1 0 0,0 0-1 0 0,-1 0 0 0 0,-1 1 0 0 0,0-1 1 0 0,2 17-1 0 0,3 3-318 0 0,36 125-58 0 0,-14-44-702 0 0,-16-53-1310 0 0,-11-35-2726 0 0,-2-9-435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1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14 103 11519 0 0,'-1'0'887'0'0,"1"0"-848"0"0,-1 0 0 0 0,1 0 0 0 0,0 0 1 0 0,-1 1-1 0 0,1-1 0 0 0,-1 0 0 0 0,1 0 0 0 0,0 0 0 0 0,-1 0 1 0 0,1 0-1 0 0,-1 0 0 0 0,1-1 0 0 0,-1 1 0 0 0,1 0 0 0 0,0 0 1 0 0,-1 0-1 0 0,1 0 0 0 0,0 0 0 0 0,-1-1 0 0 0,1 1 0 0 0,0 0 0 0 0,-1 0 1 0 0,1-1-1 0 0,0 1 0 0 0,-1 0 0 0 0,1 0 0 0 0,0-1 0 0 0,-1 1 1 0 0,0-2 1880 0 0,5-11 1791 0 0,0 8-3534 0 0,0-1 1 0 0,0 1 0 0 0,0 0 0 0 0,0 0 0 0 0,1 0 0 0 0,0 0 0 0 0,0 1-1 0 0,0 0 1 0 0,1 0 0 0 0,-1 0 0 0 0,1 1 0 0 0,0-1 0 0 0,0 2 0 0 0,0-1-1 0 0,8-2 1 0 0,-1 1-660 0 0,1 1-1 0 0,0 0 1 0 0,0 0-1 0 0,0 2 1 0 0,0 0-1 0 0,17 1 1 0 0,-15 0-1024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14335 0 0,'17'-16'1560'0'0,"-16"16"-1454"0"0,-1 0 0 0 0,2 0 0 0 0,-1 0 0 0 0,1-1 0 0 0,-2 1 0 0 0,1 0 0 0 0,0 0 0 0 0,1 0 0 0 0,-2 0 0 0 0,1 0 0 0 0,1 0 0 0 0,-1 0 0 0 0,-1 0 0 0 0,2 0 0 0 0,-1 1 0 0 0,-1-1 0 0 0,1 0 0 0 0,1 0 0 0 0,-2 2 0 0 0,1-2 0 0 0,2 1 0 0 0,-2 1 39 0 0,2-1-1 0 0,-1 2 1 0 0,-1-2 0 0 0,1 1-1 0 0,0 1 1 0 0,0-2-1 0 0,-1 2 1 0 0,2 4-1 0 0,3 4 236 0 0,-1 2 0 0 0,7 24-1 0 0,-9-23-43 0 0,12 50 440 0 0,15 128 1 0 0,-25-145-686 0 0,-3-37-106 0 0,4 43-2239 0 0,2 1-1 0 0,29 101 1 0 0,-33-143-3736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6911 0 0,'0'0'528'0'0,"2"3"-341"0"0,5 13 8709 0 0,6-23-6404 0 0,79-69 2070 0 0,-42 32-3484 0 0,-25 22-568 0 0,38-44 1 0 0,109-143-211 0 0,-134 167-236 0 0,-37 41-55 0 0,0 0 1 0 0,0 0-1 0 0,1 1 0 0 0,-1-1 0 0 0,0 0 0 0 0,1 0 1 0 0,-1 1-1 0 0,0-1 0 0 0,1 0 0 0 0,-1 1 0 0 0,1 0 1 0 0,-1-1-1 0 0,1 1 0 0 0,0 0 0 0 0,-1 0 0 0 0,1 0 1 0 0,2 0-1 0 0,1-1 65 0 0,-1 1-28 0 0,0 0 0 0 0,0 0-1 0 0,0 0 1 0 0,0 0 0 0 0,1 1-1 0 0,-1-1 1 0 0,0 1 0 0 0,0 0 0 0 0,0 0-1 0 0,6 3 1 0 0,5 3 127 0 0,19 11-1 0 0,37 27 248 0 0,-40-25-247 0 0,41 22-1 0 0,-41-27-119 0 0,2-1-1 0 0,52 16 1 0 0,-74-28-109 0 0,-1 0 0 0 0,1 0 0 0 0,-1-1 0 0 0,1-1 1 0 0,14 0-1 0 0,-16-1-848 0 0,0 0 1 0 0,0-1-1 0 0,15-4 0 0 0,-17 3-710 0 0,-2-2-233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5983 0 0,'-3'-4'11639'0'0,"13"17"-9538"0"0,0 2-1415 0 0,0 2-1 0 0,0-1 0 0 0,-2 2 0 0 0,0-1 1 0 0,7 26-1 0 0,51 126-434 0 0,-28-77-2734 0 0,-20-53-1353 0 0,-11-28 1988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0,'0'0'623'0'0,"7"14"7494"0"0,14 20-2402 0 0,2 7-4199 0 0,19 58 785 0 0,-23-51-1883 0 0,2-1-1 0 0,30 51 0 0 0,-38-84-412 0 0,0 1-3276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111 261 919 0 0,'-8'-17'3605'0'0,"-10"-24"0"0"0,11 24 615 0 0,-16-29 1 0 0,23 46-4106 0 0,0-1 0 0 0,-1 0 0 0 0,1 0 1 0 0,-1 0-1 0 0,1 1 0 0 0,-1-1 0 0 0,1 0 0 0 0,-1 0 1 0 0,0 1-1 0 0,1-1 0 0 0,-1 1 0 0 0,0-1 0 0 0,1 1 0 0 0,-1-1 1 0 0,0 1-1 0 0,0-1 0 0 0,0 1 0 0 0,1-1 0 0 0,-1 1 1 0 0,0 0-1 0 0,0 0 0 0 0,-1-1 0 0 0,1 1-77 0 0,0 1 0 0 0,0-1 0 0 0,1 0-1 0 0,-1 0 1 0 0,0 1 0 0 0,1-1 0 0 0,-1 1 0 0 0,0-1 0 0 0,1 1 0 0 0,-1-1-1 0 0,0 1 1 0 0,1-1 0 0 0,-1 1 0 0 0,1-1 0 0 0,-1 1 0 0 0,1 0-1 0 0,-1-1 1 0 0,1 1 0 0 0,-1 1 0 0 0,-1 3-23 0 0,0-1-1 0 0,0 1 1 0 0,0 0-1 0 0,1-1 1 0 0,0 1-1 0 0,-1 9 1 0 0,1-2 19 0 0,1 0 1 0 0,1 0-1 0 0,0 0 1 0 0,0 0-1 0 0,1 0 0 0 0,1 0 1 0 0,0 0-1 0 0,0-1 1 0 0,1 0-1 0 0,1 1 0 0 0,0-1 1 0 0,1-1-1 0 0,0 1 1 0 0,0-1-1 0 0,15 17 1 0 0,-19-24 30 0 0,1 0 0 0 0,0-1 1 0 0,0 0-1 0 0,0 1 1 0 0,0-1-1 0 0,1 0 0 0 0,-1-1 1 0 0,0 1-1 0 0,1-1 1 0 0,0 1-1 0 0,-1-1 0 0 0,1 0 1 0 0,0 0-1 0 0,-1-1 0 0 0,1 1 1 0 0,0-1-1 0 0,0 0 1 0 0,-1 0-1 0 0,1 0 0 0 0,0 0 1 0 0,0-1-1 0 0,-1 1 1 0 0,1-1-1 0 0,0 0 0 0 0,-1 0 1 0 0,1-1-1 0 0,-1 1 1 0 0,1-1-1 0 0,3-2 0 0 0,0 0 112 0 0,1 0-1 0 0,-1-1 0 0 0,0 0 0 0 0,-1 0 0 0 0,1-1 0 0 0,-1 0 0 0 0,0 0 0 0 0,-1 0 0 0 0,0-1 0 0 0,1 1 0 0 0,-2-1 0 0 0,5-8 0 0 0,-4 4-26 0 0,0 0 0 0 0,-1 1-1 0 0,-1-1 1 0 0,0-1 0 0 0,0 1-1 0 0,-1 0 1 0 0,0-1 0 0 0,-1 1 0 0 0,0-1-1 0 0,-2-21 1 0 0,0 26-95 0 0,0 0 0 0 0,-1-1-1 0 0,0 1 1 0 0,0 0 0 0 0,0 0-1 0 0,-1 0 1 0 0,0 0 0 0 0,-1 1 0 0 0,1-1-1 0 0,-1 1 1 0 0,0 0 0 0 0,-1 0-1 0 0,0 0 1 0 0,0 0 0 0 0,0 1 0 0 0,0 0-1 0 0,-12-8 1 0 0,9 7-22 0 0,0 1-1 0 0,0 0 1 0 0,-1 1-1 0 0,1 0 1 0 0,-1 0 0 0 0,0 1-1 0 0,0 0 1 0 0,0 1-1 0 0,-18-3 1 0 0,23 4-40 0 0,-1 1 0 0 0,0 0 0 0 0,0 0-1 0 0,0 1 1 0 0,1-1 0 0 0,-1 1 0 0 0,0 0 0 0 0,1 0 0 0 0,-1 0 0 0 0,1 1 0 0 0,-1 0 0 0 0,1 0-1 0 0,-1 0 1 0 0,1 0 0 0 0,0 1 0 0 0,0 0 0 0 0,1 0 0 0 0,-1 0 0 0 0,0 0 0 0 0,1 0 0 0 0,-4 5-1 0 0,4-5-176 0 0,1 0 0 0 0,0 0 0 0 0,0 0 0 0 0,0 0 0 0 0,0 0 0 0 0,0 1 0 0 0,0-1 0 0 0,1 1 0 0 0,0-1 0 0 0,0 1 0 0 0,0-1 0 0 0,0 1 0 0 0,0 0 0 0 0,1 0 0 0 0,0 5 0 0 0,1 4-1161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5983 0 0,'0'0'542'0'0,"1"1"-446"0"0,7 67 10949 0 0,-2-22-8717 0 0,20 193-1803 0 0,-26-232-936 0 0,3 19-947 0 0,0-9-5283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12319 0 0,'0'0'1119'0'0,"6"15"-254"0"0,0 12 725 0 0,-1 1 0 0 0,3 46-1 0 0,-5-32-1282 0 0,3 15-634 0 0,6 61 415 0 0,-6-39-6726 0 0,-5-64 1247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3.8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71 13039 0 0,'0'0'598'0'0,"-9"-11"220"0"0,8 10-633 0 0,1 1 0 0 0,0-1-1 0 0,0 1 1 0 0,0-1 0 0 0,-1 1-1 0 0,1 0 1 0 0,0-1 0 0 0,0 1 0 0 0,0-1-1 0 0,0 1 1 0 0,0-1 0 0 0,0 1-1 0 0,0-1 1 0 0,0 1 0 0 0,0 0-1 0 0,0-1 1 0 0,0 1 0 0 0,0-1-1 0 0,1 1 1 0 0,-1-1 0 0 0,0 1 0 0 0,0-1-1 0 0,0 1 1 0 0,1 0 0 0 0,-1-1-1 0 0,0 0 1 0 0,13-10 1916 0 0,17-5-898 0 0,-21 12-1388 0 0,1 1 0 0 0,0 0 0 0 0,0 1-1 0 0,18-2 1 0 0,-11 2-2500 0 0,-8 0 861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4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3 401 8287 0 0,'-2'-14'2843'0'0,"9"2"-2088"0"0,0 1 0 0 0,1-1 0 0 0,0 2 0 0 0,0-1 0 0 0,1 1 0 0 0,1 1 0 0 0,20-17 0 0 0,84-49 5040 0 0,-102 67-5713 0 0,12-7-79 0 0,15-7 17 0 0,-1-3 1 0 0,50-42-1 0 0,-66 41 44 0 0,-7 7-11 0 0,-7 7-65 0 0,-8 11 42 0 0,1 0 0 0 0,-1 0 0 0 0,1 0 0 0 0,-1 0 0 0 0,1 0 0 0 0,0 1 0 0 0,-1-1 0 0 0,1 0 0 0 0,0 0 0 0 0,0 0 0 0 0,-1 1 0 0 0,1-1 0 0 0,0 0 0 0 0,0 1 0 0 0,0-1 0 0 0,0 1-1 0 0,0-1 1 0 0,0 1 0 0 0,0-1 0 0 0,0 1 0 0 0,0 0 0 0 0,0-1 0 0 0,0 1 0 0 0,0 0 0 0 0,2 0 0 0 0,1 1 68 0 0,0 0 1 0 0,1 1-1 0 0,-1-1 1 0 0,0 1-1 0 0,0 0 0 0 0,-1 1 1 0 0,1-1-1 0 0,0 1 0 0 0,-1-1 1 0 0,1 1-1 0 0,-1 0 0 0 0,5 7 1 0 0,13 8 114 0 0,7 2-91 0 0,0-2 1 0 0,1 0-1 0 0,1-2 0 0 0,0-2 1 0 0,1-1-1 0 0,58 17 0 0 0,-29-15-4720 0 0,-50-9-3860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4.7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6447 0 0,'0'0'1038'0'0,"10"14"8198"0"0,24 74-4267 0 0,9 47-4364 0 0,-34-102-733 0 0,4 15-1047 0 0,0-18-4666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5.1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7367 0 0,'0'0'7436'0'0,"5"3"-4657"0"0,3 12-2228 0 0,0-1 1 0 0,-1 1-1 0 0,-1 0 1 0 0,0 1-1 0 0,5 23 1 0 0,5 10-340 0 0,3 3-107 0 0,14 42-1907 0 0,-27-67-1291 0 0,-5-19 1083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11975 0 0,'0'0'1083'0'0,"-6"8"-870"0"0,5 1 153 0 0,-2-2 0 0 0,1 2 0 0 0,2-2 0 0 0,-1 1 0 0 0,1-1 0 0 0,0 2 0 0 0,0-1 0 0 0,1-1 0 0 0,-1 2-1 0 0,3 6 1 0 0,1 18 247 0 0,8 50-10 0 0,37 152 1 0 0,-22-119-686 0 0,11 53-3679 0 0,-33-147-1849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5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81 91 9215 0 0,'-2'-2'224'0'0,"2"2"-199"0"0,-1-1-1 0 0,1 1 1 0 0,-1 0 0 0 0,1-1 0 0 0,-1 1-1 0 0,1 0 1 0 0,-1-1 0 0 0,1 1 0 0 0,-1 0 0 0 0,1 0-1 0 0,-1 0 1 0 0,0-1 0 0 0,1 1 0 0 0,-1 0 0 0 0,1 0-1 0 0,-1 0 1 0 0,1 0 0 0 0,-1 0 0 0 0,0 0 0 0 0,1 0-1 0 0,-1 0 1 0 0,1 0 0 0 0,-1 0 0 0 0,0 0 0 0 0,1 1-1 0 0,-1-1 1 0 0,1 0 0 0 0,-1 0 0 0 0,1 1 0 0 0,-2-1-1 0 0,-1 2 183 0 0,0-1-1 0 0,0 1 0 0 0,0 0 0 0 0,0 0 0 0 0,0 0 1 0 0,0 1-1 0 0,0-1 0 0 0,1 0 0 0 0,-1 1 1 0 0,1 0-1 0 0,0 0 0 0 0,0-1 0 0 0,0 1 1 0 0,0 1-1 0 0,0-1 0 0 0,1 0 0 0 0,-1 0 0 0 0,0 4 1 0 0,-1 2 364 0 0,0-1 1 0 0,1 1-1 0 0,0 0 0 0 0,0 0 1 0 0,1 0-1 0 0,-1 10 1 0 0,3-9-479 0 0,-1-1 0 0 0,1 0 0 0 0,1 0 0 0 0,-1 0 0 0 0,2 0 0 0 0,3 10 0 0 0,-5-15-9 0 0,0 0 0 0 0,1 0 1 0 0,0-1-1 0 0,0 1 0 0 0,0 0 0 0 0,1-1 1 0 0,-1 0-1 0 0,1 1 0 0 0,-1-1 0 0 0,1 0 0 0 0,0 0 1 0 0,0-1-1 0 0,1 1 0 0 0,-1-1 0 0 0,8 5 1 0 0,-10-7-1 0 0,1 1 0 0 0,0-1 0 0 0,0 1 0 0 0,0-1 0 0 0,0 0 0 0 0,0 0 0 0 0,0 0 0 0 0,0 0 0 0 0,0 0 0 0 0,0 0 0 0 0,0 0 0 0 0,0-1 0 0 0,0 1 0 0 0,0-1 0 0 0,-1 0 0 0 0,1 1 0 0 0,0-1 0 0 0,0 0 0 0 0,0 0 1 0 0,-1 0-1 0 0,1 0 0 0 0,-1 0 0 0 0,1-1 0 0 0,-1 1 0 0 0,3-2 0 0 0,1-3 117 0 0,0 1 1 0 0,0-1-1 0 0,0 0 1 0 0,-1 0 0 0 0,5-10-1 0 0,-2 4-42 0 0,-1-1 0 0 0,-1 0 0 0 0,0 0 0 0 0,0 0 0 0 0,3-21 0 0 0,-7 27-97 0 0,0 0 1 0 0,-1 1 0 0 0,1-1 0 0 0,-1 0-1 0 0,-1 0 1 0 0,1 0 0 0 0,-1 0 0 0 0,0 0-1 0 0,-1 0 1 0 0,0 1 0 0 0,0-1 0 0 0,0 0-1 0 0,-4-7 1 0 0,0 4 30 0 0,0-2 31 0 0,-13-19-1 0 0,17 29-120 0 0,0-1-1 0 0,0 1 0 0 0,-1-1 0 0 0,1 1 0 0 0,0 0 0 0 0,-1 0 0 0 0,1 0 0 0 0,-1 0 1 0 0,0 0-1 0 0,0 1 0 0 0,1-1 0 0 0,-7-1 0 0 0,8 3-40 0 0,-1-1 0 0 0,0 1 0 0 0,0 0 0 0 0,1 0 0 0 0,-1 0 0 0 0,0 0 0 0 0,1 1 0 0 0,-1-1 0 0 0,0 0 1 0 0,1 1-1 0 0,-1-1 0 0 0,0 1 0 0 0,1-1 0 0 0,-1 1 0 0 0,1 0 0 0 0,-1 0 0 0 0,1 0 0 0 0,-1 0 0 0 0,1 0 0 0 0,0 0 0 0 0,-1 0 0 0 0,1 0 0 0 0,0 0 0 0 0,-2 3 0 0 0,-1 1-549 0 0,0 0-1 0 0,1 1 1 0 0,0-1 0 0 0,0 1-1 0 0,-3 7 1 0 0,2-1-1444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6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1 328 9439 0 0,'0'0'8915'0'0,"18"0"-6443"0"0,-9-3-2026 0 0,-1 0 1 0 0,0-1-1 0 0,0 0 1 0 0,0 0-1 0 0,0-1 1 0 0,-1 0-1 0 0,8-7 1 0 0,-4 4-169 0 0,217-169 1421 0 0,-175 134-4189 0 0,-31 23-770 0 0,31-20 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7.2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6 1839 0 0,'1'3'1830'0'0,"8"12"10148"0"0,-7-12-11382 0 0,-2-1-386 0 0,0 0 0 0 0,0-1-1 0 0,0 1 1 0 0,0 0 0 0 0,0-1 0 0 0,0 1-1 0 0,0 0 1 0 0,-1 0 0 0 0,0 1 0 0 0,1-2 79 0 0,-9 13 1295 0 0,7-13-1497 0 0,2-1-76 0 0,-1 1-1 0 0,1-1 1 0 0,-1 0 0 0 0,0 1-1 0 0,1-1 1 0 0,-1 0-1 0 0,0 0 1 0 0,1 1-1 0 0,-1-1 1 0 0,0 0-1 0 0,1 0 1 0 0,-1 0 0 0 0,0 0-1 0 0,1 0 1 0 0,-1 0-1 0 0,0 0 1 0 0,1 0-1 0 0,-1 0 1 0 0,0 0-1 0 0,0-1 1 0 0,1 1 0 0 0,-1 0-1 0 0,0 0 1 0 0,1-1-1 0 0,-1 1 1 0 0,1 0-1 0 0,-1-1 1 0 0,0 1-1 0 0,1 0 1 0 0,-1-1 0 0 0,1 1-1 0 0,-1-1 1 0 0,1 1-1 0 0,-1-1 1 0 0,1 1-1 0 0,0-1 1 0 0,-1 1-1 0 0,1-1 1 0 0,-1 0-1 0 0,1 1 1 0 0,0-1 0 0 0,-1 0-1 0 0,1-1-10 0 0,-1 1 0 0 0,1 0 0 0 0,-1-1 0 0 0,1 1 0 0 0,0 0 0 0 0,0 0 0 0 0,-1-1 0 0 0,1 1 0 0 0,0-1 0 0 0,0 1 0 0 0,0 0 0 0 0,0-1 0 0 0,1 1 0 0 0,-1 0 0 0 0,0-1 0 0 0,0 1 0 0 0,1 0 0 0 0,-1 0 0 0 0,1-1 0 0 0,-1 1 0 0 0,1 0 0 0 0,0 0 0 0 0,-1 0 0 0 0,1 0-1 0 0,0-1 1 0 0,0 1 0 0 0,0 0 0 0 0,0 1 0 0 0,0-1 0 0 0,0 0 0 0 0,2-1 0 0 0,-1 0 77 0 0,0 1 0 0 0,0-1-1 0 0,0 1 1 0 0,1 0 0 0 0,-1 0-1 0 0,0 0 1 0 0,1 0 0 0 0,-1 0-1 0 0,1 0 1 0 0,-1 1 0 0 0,1-1-1 0 0,-1 1 1 0 0,1 0 0 0 0,3-1 0 0 0,-5 2 305 0 0,3 3 85 0 0,-4-4-440 0 0,0 0-1 0 0,0 0 0 0 0,1 0 0 0 0,-1 0 0 0 0,0 1 0 0 0,0-1 0 0 0,1 0 1 0 0,-1 0-1 0 0,0 0 0 0 0,0 0 0 0 0,0 1 0 0 0,1-1 0 0 0,-1 0 1 0 0,0 0-1 0 0,0 1 0 0 0,0-1 0 0 0,0 0 0 0 0,1 0 0 0 0,-1 1 1 0 0,0-1-1 0 0,0 0 0 0 0,0 1 0 0 0,0-1 0 0 0,0 0 0 0 0,0 0 1 0 0,0 1-1 0 0,0-1 0 0 0,0 0 0 0 0,0 1 0 0 0,0-1 0 0 0,0 0 0 0 0,0 0 1 0 0,0 1-1 0 0,0-1 0 0 0,0 0 0 0 0,0 1 0 0 0,-1-1 0 0 0,1 1-38 0 0,0 0-1 0 0,-1 0 1 0 0,1 0-1 0 0,-1 0 1 0 0,1 0-1 0 0,-1 0 1 0 0,0-1-1 0 0,1 1 1 0 0,-1 0-1 0 0,0 0 1 0 0,-1 1-1 0 0,2-2-193 0 0,0 0 0 0 0,-1 0 0 0 0,1 0 0 0 0,0 0 0 0 0,-1 1-1 0 0,1-1 1 0 0,0 0 0 0 0,-1 0 0 0 0,1 0 0 0 0,0 0 0 0 0,0 0 0 0 0,-1 0-1 0 0,1 0 1 0 0,0 0 0 0 0,-1 0 0 0 0,1 0 0 0 0,0 0 0 0 0,-1 0 0 0 0,1 0 0 0 0,0 0-1 0 0,-1-1 1 0 0,1 1 0 0 0,0 0 0 0 0,-1 0 0 0 0,1 0 0 0 0,0 0 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7.7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86 4143 0 0,'-8'4'7820'0'0,"-2"0"-4512"0"0,9-4-3073 0 0,-1 0 0 0 0,0 1 0 0 0,1-1 0 0 0,-1 0 0 0 0,0 0 0 0 0,1 0 0 0 0,-1 0 0 0 0,0 0 0 0 0,1 0 0 0 0,-1 0 0 0 0,0 0 0 0 0,1-1 0 0 0,-1 1 0 0 0,0-1 0 0 0,1 1 0 0 0,-1-1 0 0 0,1 0 0 0 0,-1 1 0 0 0,1-1 0 0 0,-1 0-1 0 0,1 0 1 0 0,0 0 0 0 0,-2-2 0 0 0,2 2-207 0 0,-1 0-1 0 0,1-1 1 0 0,0 0-1 0 0,0 1 1 0 0,0-1-1 0 0,0 1 1 0 0,0-1-1 0 0,0 0 1 0 0,0 0-1 0 0,1 0 1 0 0,-1 0-1 0 0,1 1 1 0 0,-1-1-1 0 0,1 0 1 0 0,0 0-1 0 0,-1 0 1 0 0,1 0-1 0 0,0 0 1 0 0,0 0-1 0 0,1 0 1 0 0,-1 0-1 0 0,0 0 1 0 0,1 0-1 0 0,-1 0 1 0 0,1 0-1 0 0,-1 1 1 0 0,1-1-1 0 0,0 0 1 0 0,1-2-1 0 0,-1 2-31 0 0,0 0 0 0 0,1 0 0 0 0,-1 1 0 0 0,0-1 0 0 0,1 0-1 0 0,-1 1 1 0 0,1-1 0 0 0,-1 1 0 0 0,1-1 0 0 0,0 1 0 0 0,-1 0 0 0 0,1 0 0 0 0,0 0 0 0 0,0 0-1 0 0,0 0 1 0 0,0 0 0 0 0,0 0 0 0 0,0 1 0 0 0,0-1 0 0 0,0 1 0 0 0,0-1 0 0 0,1 1-1 0 0,-1 0 1 0 0,0 0 0 0 0,0 0 0 0 0,0 0 0 0 0,0 0 0 0 0,1 0 0 0 0,-1 1 0 0 0,0-1 0 0 0,0 1-1 0 0,0 0 1 0 0,4 1 0 0 0,-5-2 43 0 0,-1 1 0 0 0,1-1-1 0 0,-1 0 1 0 0,1 1 0 0 0,0-1-1 0 0,-1 0 1 0 0,1 1 0 0 0,-1-1-1 0 0,1 1 1 0 0,-1-1 0 0 0,1 1-1 0 0,-1 0 1 0 0,1-1 0 0 0,-1 1-1 0 0,1-1 1 0 0,-1 1 0 0 0,0 0-1 0 0,1-1 1 0 0,-1 1 0 0 0,0 0-1 0 0,0-1 1 0 0,1 1 0 0 0,-1 0-1 0 0,0-1 1 0 0,0 1 0 0 0,0 0-1 0 0,0 0 1 0 0,0-1 0 0 0,0 1-1 0 0,0 0 1 0 0,0 0 0 0 0,0-1-1 0 0,-1 1 1 0 0,1 0 0 0 0,0-1-1 0 0,0 1 1 0 0,-1 0 0 0 0,1-1-1 0 0,0 1 1 0 0,-1 0 0 0 0,1-1-1 0 0,0 1 1 0 0,-1-1 0 0 0,0 2-1 0 0,0-2 74 0 0,0 1-90 0 0,0 0 0 0 0,0-1-1 0 0,0 1 1 0 0,0 0 0 0 0,0-1 0 0 0,0 1 0 0 0,0-1-1 0 0,-1 0 1 0 0,1 1 0 0 0,0-1 0 0 0,-2 0-1 0 0,2 1-22 0 0,0-1-1 0 0,0 0 1 0 0,0 0-1 0 0,0 0 1 0 0,0 0-1 0 0,0 0 1 0 0,0 0-1 0 0,0 0 0 0 0,0 0 1 0 0,0 0-1 0 0,0 0 1 0 0,0-1-1 0 0,0 1 1 0 0,0 0-1 0 0,1-1 1 0 0,-1 1-1 0 0,0-1 0 0 0,0 1 1 0 0,0-1-1 0 0,0 1 1 0 0,1-1-1 0 0,-1 1 1 0 0,0-1-1 0 0,0 0 1 0 0,1 1-1 0 0,-1-1 0 0 0,1 0 1 0 0,-1 0-1 0 0,1 0 1 0 0,-1 1-1 0 0,1-1 1 0 0,-1 0-1 0 0,1 0 1 0 0,0 0-1 0 0,-1 0 1 0 0,1 0-1 0 0,0 0 0 0 0,0 0 1 0 0,0 0-1 0 0,-1 0 1 0 0,1-1-1 0 0,2-13-897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8.0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 6447 0 0,'2'0'9294'0'0,"9"0"-7161"0"0,79-5 2081 0 0,0-9-8752 0 0,-82 12 2651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38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242 83 6911 0 0,'-81'-14'5411'0'0,"76"13"-4979"0"0,-1 0 0 0 0,1 1 0 0 0,0-1 0 0 0,0 1 0 0 0,-1 0 0 0 0,1 1 0 0 0,0-1 0 0 0,0 1 0 0 0,0 0 0 0 0,-1 0 0 0 0,1 1 0 0 0,0-1 0 0 0,1 1 0 0 0,-9 4 0 0 0,8-3-283 0 0,0 1-1 0 0,1 0 1 0 0,-1-1 0 0 0,0 1-1 0 0,1 1 1 0 0,0-1-1 0 0,0 1 1 0 0,1-1 0 0 0,-1 1-1 0 0,1 0 1 0 0,0 1-1 0 0,-4 7 1 0 0,3-3-105 0 0,1 0-1 0 0,0-1 1 0 0,0 1-1 0 0,1 0 1 0 0,0 1 0 0 0,1-1-1 0 0,0 0 1 0 0,1 0 0 0 0,0 1-1 0 0,0-1 1 0 0,1 0 0 0 0,0 0-1 0 0,1 0 1 0 0,4 13 0 0 0,-4-15-42 0 0,1 0 1 0 0,0 0 0 0 0,1-1-1 0 0,-1 0 1 0 0,2 1 0 0 0,-1-1-1 0 0,1 0 1 0 0,0-1 0 0 0,0 1-1 0 0,1-1 1 0 0,-1 0 0 0 0,1-1-1 0 0,1 1 1 0 0,-1-1 0 0 0,1 0-1 0 0,0-1 1 0 0,0 0 0 0 0,9 4-1 0 0,-2-2 7 0 0,0-1 0 0 0,0-1 0 0 0,1 0 0 0 0,-1-1 0 0 0,24 3 0 0 0,-29-6 12 0 0,-1 1-1 0 0,0-2 0 0 0,0 1 1 0 0,1-1-1 0 0,-1 0 1 0 0,0-1-1 0 0,0 0 0 0 0,0 0 1 0 0,0-1-1 0 0,0 0 0 0 0,11-6 1 0 0,-12 6 129 0 0,-1-1 0 0 0,0 0 0 0 0,0 0 0 0 0,0-1 0 0 0,-1 1 0 0 0,1-1 0 0 0,-1-1 0 0 0,0 1-1 0 0,0-1 1 0 0,-1 0 0 0 0,0 0 0 0 0,0 0 0 0 0,0-1 0 0 0,-1 1 0 0 0,0-1 0 0 0,0 0 0 0 0,-1 0 0 0 0,3-12 0 0 0,-3 12 12 0 0,-1 0 0 0 0,-1 0 0 0 0,1 0 1 0 0,-1 0-1 0 0,0 0 0 0 0,-1 0 0 0 0,0 0 0 0 0,0 0 0 0 0,0 0 0 0 0,-5-10 0 0 0,-2-7 51 0 0,-21-36 0 0 0,11 21-186 0 0,12 26-155 0 0,-1 1-1 0 0,0 0 1 0 0,-13-17-1 0 0,14 21-710 0 0,0 1 0 0 0,-1 0 0 0 0,-9-8-1 0 0,6 8-625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3.4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11599 0 0,'0'0'3602'0'0,"1"1"-2797"0"0,26 48 2475 0 0,-10 1-2466 0 0,-2 1-1 0 0,13 82 1 0 0,-24-114-1116 0 0,6 20 0 0 0,-7-32 140 0 0,-1-1 1 0 0,1 1 0 0 0,0-1 0 0 0,0 0-1 0 0,1 0 1 0 0,5 8 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3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13103 0 0,'0'8'1394'0'0,"1"11"-1050"0"0,1-1 1 0 0,0 0-1 0 0,1 0 1 0 0,2 0-1 0 0,-1 0 1 0 0,2 0-1 0 0,8 17 1 0 0,64 115 2377 0 0,-36-76-9407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4.1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91 12983 0 0,'0'0'1179'0'0,"6"-11"750"0"0,0 7-1385 0 0,0 0-1 0 0,1 1 1 0 0,-1-1-1 0 0,1 1 0 0 0,-1 1 1 0 0,1-1-1 0 0,0 1 1 0 0,10-2-1 0 0,1 0-176 0 0,48-18 433 0 0,2 0-3558 0 0,-57 20-2075 0 0,-1 2-1446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4.8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1 483 8751 0 0,'0'0'2386'0'0,"7"-4"935"0"0,94-59 3877 0 0,-55 30-6413 0 0,49-44 0 0 0,-73 54-750 0 0,-16 17-27 0 0,0-1 1 0 0,1 1-1 0 0,-1 1 1 0 0,10-7-1 0 0,58-41 3 0 0,-68 49 3 0 0,-1 0 1 0 0,1-1-1 0 0,9-8 1 0 0,-8 5-17 0 0,1 1 1 0 0,15-11-1 0 0,-17 15 2 0 0,-2-1 11 0 0,-4 3 42 0 0,0 1-44 0 0,0-1 0 0 0,0 1 0 0 0,1 0-1 0 0,-1-1 1 0 0,0 1 0 0 0,0 0 0 0 0,0-1 0 0 0,0 1 0 0 0,0 0-1 0 0,1-1 1 0 0,-1 1 0 0 0,0 0 0 0 0,0-1 0 0 0,1 1 0 0 0,-1 0-1 0 0,0-1 1 0 0,0 1 0 0 0,1 0 0 0 0,-1 0 0 0 0,0-1 0 0 0,1 1-1 0 0,-1 0 1 0 0,0 0 0 0 0,1 0 0 0 0,-1-1 0 0 0,0 1 0 0 0,1 0-1 0 0,0 0 1 0 0,3 0 54 0 0,0 0 1 0 0,0 0-1 0 0,0 0 0 0 0,0 0 0 0 0,0 1 0 0 0,0 0 1 0 0,0 0-1 0 0,0 0 0 0 0,0 0 0 0 0,6 3 0 0 0,4 3 244 0 0,19 14-1 0 0,12 4 113 0 0,-9-9-186 0 0,30 14 176 0 0,2-2 0 0 0,73 18 0 0 0,-122-41-394 0 0,-9-2 24 0 0,1-1-1 0 0,18 3 0 0 0,-21-5-25 0 0,3 3 27 0 0,4 12-18 0 0,-14-14-22 0 0,0-1 0 0 0,0 1 0 0 0,1 0 0 0 0,-1 0 0 0 0,0 0 0 0 0,1-1 0 0 0,-1 1 0 0 0,0-1 0 0 0,1 1 0 0 0,-1-1 0 0 0,1 0 0 0 0,-1 1 0 0 0,1-1 0 0 0,-1 0 0 0 0,1 0 0 0 0,-1 0 0 0 0,1 0 0 0 0,2 0 0 0 0,21-12 0 0 0,2 0 0 0 0,45-27 0 0 0,64-60 0 0 0,-111 79-32 0 0,150-131-1275 0 0,-168 142-1819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0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19087 0 0,'0'0'2160'0'0,"0"1"-2106"0"0,0-1 0 0 0,1 0 1 0 0,-1 0-1 0 0,0 0 0 0 0,0 0 0 0 0,2 0 0 0 0,-2 0 0 0 0,0 0 0 0 0,0 0 0 0 0,1 0 0 0 0,-1 0 1 0 0,0 0-1 0 0,2 0 0 0 0,-2 0 0 0 0,0 0 0 0 0,0 0 0 0 0,1 0 0 0 0,-1 0 0 0 0,0 0 0 0 0,0 0 1 0 0,1 0-1 0 0,-1 0 0 0 0,0 0 0 0 0,0 0 0 0 0,2-1 0 0 0,-2 1 0 0 0,0 0 0 0 0,1 0 0 0 0,8-3 46 0 0,-1 0-1 0 0,1 0 0 0 0,-1 2 0 0 0,1-1 1 0 0,1 1-1 0 0,14 1 0 0 0,14-3-91 0 0,16-3-1368 0 0,-37 5-192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5.6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5983 0 0,'0'0'464'0'0,"15"-14"10375"0"0,-13 15-10698 0 0,0 0-1 0 0,-1 1 1 0 0,1-1 0 0 0,0 0 0 0 0,-1 0 0 0 0,1 1-1 0 0,-1-1 1 0 0,1 1 0 0 0,-1-1 0 0 0,0 1 0 0 0,0 0-1 0 0,0-1 1 0 0,0 1 0 0 0,0 0 0 0 0,0 0-1 0 0,0 0 1 0 0,0 0 0 0 0,-1 0 0 0 0,1 0 0 0 0,0 4-1 0 0,1 6 161 0 0,-1 0 0 0 0,1 19 0 0 0,-1-9-63 0 0,4 41 96 0 0,4 0-1 0 0,19 77 0 0 0,6-41-2014 0 0,-31-87 744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6.0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 10855 0 0,'11'-8'1176'0'0,"-10"7"-1113"0"0,-1 1-1 0 0,1-1 0 0 0,-1 1 0 0 0,1-1 1 0 0,0 1-1 0 0,-1 0 0 0 0,1-1 1 0 0,0 1-1 0 0,-1 0 0 0 0,1 0 0 0 0,0-1 1 0 0,-1 1-1 0 0,1 0 0 0 0,0 0 0 0 0,0 0 1 0 0,-1 0-1 0 0,1 0 0 0 0,0 0 1 0 0,0 0-1 0 0,-1 0 0 0 0,1 0 0 0 0,0 0 1 0 0,-1 0-1 0 0,1 1 0 0 0,0-1 1 0 0,-1 0-1 0 0,1 0 0 0 0,0 1 0 0 0,-1-1 1 0 0,1 1-1 0 0,0-1 0 0 0,-1 0 0 0 0,2 2 1 0 0,-1-1 283 0 0,0 1 1 0 0,1 0-1 0 0,-1 0 1 0 0,0 0-1 0 0,0 0 1 0 0,0 0-1 0 0,0 3 0 0 0,0-3-220 0 0,5 19 584 0 0,-1 0 1 0 0,-1 1-1 0 0,-1-1 0 0 0,1 27 0 0 0,2 16-192 0 0,22 136-584 0 0,-27-189-391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6:56.5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92 139 6911 0 0,'-7'-51'2264'0'0,"6"47"-1660"0"0,0 0 0 0 0,0 1 1 0 0,-1-1-1 0 0,1 0 0 0 0,-1 0 1 0 0,0 1-1 0 0,1-1 0 0 0,-2 1 0 0 0,1 0 1 0 0,-4-5 831 0 0,-10 10 237 0 0,12 0-1617 0 0,1 0-1 0 0,0 0 1 0 0,0 0 0 0 0,0 0-1 0 0,1 1 1 0 0,-1-1 0 0 0,1 1-1 0 0,-1-1 1 0 0,1 1-1 0 0,0 0 1 0 0,0 0 0 0 0,0 0-1 0 0,0 0 1 0 0,0 1 0 0 0,1-1-1 0 0,0 0 1 0 0,-1 1-1 0 0,1-1 1 0 0,0 1 0 0 0,1-1-1 0 0,-1 1 1 0 0,0 5 0 0 0,1 1-47 0 0,-1 0 1 0 0,1 0-1 0 0,1 0 1 0 0,-1 0-1 0 0,2 0 1 0 0,-1 0 0 0 0,5 11-1 0 0,-3-12 54 0 0,0 1-1 0 0,1 0 1 0 0,1-1 0 0 0,-1 0-1 0 0,2 0 1 0 0,-1 0 0 0 0,1 0-1 0 0,0-1 1 0 0,1 0-1 0 0,0 0 1 0 0,0-1 0 0 0,10 7-1 0 0,-12-10 58 0 0,0 0 0 0 0,1-1 0 0 0,0 0 0 0 0,-1 0 0 0 0,1 0-1 0 0,0-1 1 0 0,0 1 0 0 0,1-2 0 0 0,-1 1 0 0 0,0-1-1 0 0,1 0 1 0 0,-1 0 0 0 0,1 0 0 0 0,-1-1 0 0 0,0 0 0 0 0,1-1-1 0 0,-1 1 1 0 0,1-1 0 0 0,-1 0 0 0 0,10-4 0 0 0,-10 3-17 0 0,0-1 1 0 0,0 0-1 0 0,-1 0 0 0 0,1 0 1 0 0,-1 0-1 0 0,0-1 0 0 0,0 0 1 0 0,0 0-1 0 0,-1-1 1 0 0,0 1-1 0 0,1-1 0 0 0,-1 0 1 0 0,-1 0-1 0 0,1 0 0 0 0,-1-1 1 0 0,3-6-1 0 0,0 0 58 0 0,-1 0-1 0 0,0-1 1 0 0,-1 0-1 0 0,-1 0 1 0 0,0 0 0 0 0,3-22-1 0 0,-6 27-105 0 0,0 1-1 0 0,0-1 1 0 0,-1 1 0 0 0,0-1-1 0 0,0 1 1 0 0,-1-1 0 0 0,0 1-1 0 0,0 0 1 0 0,-1-1-1 0 0,-5-9 1 0 0,5 11-38 0 0,0 1 1 0 0,0 0-1 0 0,0 0 0 0 0,-1 0 0 0 0,0 0 1 0 0,0 0-1 0 0,0 1 0 0 0,-1 0 0 0 0,1 0 1 0 0,-1 0-1 0 0,0 1 0 0 0,0-1 0 0 0,-10-4 1 0 0,11 7-71 0 0,0 0 0 0 0,1 0 0 0 0,-1 0 0 0 0,0 1 0 0 0,0-1 0 0 0,0 1 0 0 0,0 0 0 0 0,0 0 0 0 0,0 0 0 0 0,0 1 0 0 0,1-1 0 0 0,-1 1 0 0 0,0 0 0 0 0,0 0 0 0 0,1 0 0 0 0,-1 1 0 0 0,0-1 0 0 0,1 1 0 0 0,-5 2 0 0 0,0 1-670 0 0,-1 1 0 0 0,1 0 0 0 0,0 1 0 0 0,0 0 1 0 0,1 0-1 0 0,-8 9 0 0 0,4-2-1825 0 0,0 1-4203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1839 0 0,'0'0'16288'0'0,"2"-2"-15832"0"0,-2 2-431 0 0,1 0 0 0 0,-1 0 1 0 0,1-1-1 0 0,-1 1 0 0 0,1 0 0 0 0,-1 0 0 0 0,1 0 0 0 0,-1-1 0 0 0,1 1 0 0 0,-1 0 0 0 0,1 0 1 0 0,-1 0-1 0 0,1 0 0 0 0,0 0 0 0 0,-1 0 0 0 0,1 0 0 0 0,-1 0 0 0 0,1 0 0 0 0,-1 1 1 0 0,1-1-1 0 0,-1 0 0 0 0,1 0 0 0 0,-1 0 0 0 0,1 1 0 0 0,-1-1 0 0 0,1 0 0 0 0,-1 0 0 0 0,1 1 1 0 0,-1-1-1 0 0,1 1 0 0 0,11 18 776 0 0,-10-15-710 0 0,4 5 196 0 0,9 18 810 0 0,19 49 0 0 0,49 180 335 0 0,-41-130-3469 0 0,-30-104-1079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5983 0 0,'0'0'464'0'0,"3"-18"11343"0"0,1 20-11584 0 0,0 1 1 0 0,0 0-1 0 0,0 0 1 0 0,0 1-1 0 0,0-1 1 0 0,-1 1-1 0 0,0 0 1 0 0,1 0-1 0 0,3 7 1 0 0,24 47 783 0 0,-20-36-682 0 0,56 92 217 0 0,-14-27-242 0 0,-47-75-355 0 0,55 87-2258 0 0,-43-69-2589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8287 0 0,'4'0'12667'0'0,"4"1"-9120"0"0,47-1-3649 0 0,28-8-2233 0 0,-64 5 1038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5063 0 0,'0'4'109'0'0,"0"0"-1"0"0,0 0 0 0 0,1 0 0 0 0,-1 0 0 0 0,4 11 12247 0 0,6-27-10172 0 0,10-5-1106 0 0,49-37 1047 0 0,26-21-1001 0 0,-29 22-946 0 0,175-130 227 0 0,-228 172-460 0 0,20-20 0 0 0,8-9 387 0 0,-38 38-312 0 0,-1 0 0 0 0,1 1-1 0 0,-1-1 1 0 0,1 1 0 0 0,-1-1 0 0 0,1 1 0 0 0,0 0 0 0 0,-1 0 0 0 0,1 0 0 0 0,0 1 0 0 0,0-1-1 0 0,0 0 1 0 0,0 1 0 0 0,0 0 0 0 0,0 0 0 0 0,3 0 0 0 0,3 1 19 0 0,0 0 0 0 0,0 1 0 0 0,14 5 0 0 0,3 0 51 0 0,97 24 234 0 0,-3-1 207 0 0,-94-25-438 0 0,1-1 1 0 0,44 1 0 0 0,77-5-5702 0 0,-137 0 3778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0,'0'0'2058'0'0,"8"3"38"0"0,-3-1-1723 0 0,0 1 0 0 0,-1 0 1 0 0,1 0-1 0 0,0 0 0 0 0,-1 1 1 0 0,0 0-1 0 0,0-1 0 0 0,0 2 1 0 0,0-1-1 0 0,0 0 0 0 0,-1 1 1 0 0,3 5-1 0 0,6 11 266 0 0,14 32 1 0 0,-23-46-494 0 0,35 75 678 0 0,34 81-440 0 0,-65-147-449 0 0,1 1 0 0 0,15 23-1 0 0,-8-18-2321 0 0,1 1-3483 0 0,-10-14-85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0,'1'2'4927'0'0,"3"12"64"0"0,0 2-1636 0 0,10 27 0 0 0,26 44-1567 0 0,-14-32-1028 0 0,-20-40-632 0 0,10 22 6 0 0,1-1 0 0 0,1-1 0 0 0,35 51 0 0 0,-48-82-505 0 0,-1 1 0 0 0,0-1 0 0 0,1 0 0 0 0,6 4 0 0 0,-9-6-195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108 106 5983 0 0,'-23'-19'399'0'0,"-8"-5"621"0"0,11 11 5429 0 0,19 12-6278 0 0,1 1-1 0 0,-1-1 1 0 0,0 1-1 0 0,0-1 1 0 0,1 1-1 0 0,-1 0 1 0 0,0-1 0 0 0,0 1-1 0 0,1 0 1 0 0,-1 0-1 0 0,0 0 1 0 0,0 0-1 0 0,0 0 1 0 0,0 0-1 0 0,1 0 1 0 0,-1 0-1 0 0,0 0 1 0 0,0 0-1 0 0,0 0 1 0 0,0 0-1 0 0,1 0 1 0 0,-1 1-1 0 0,0-1 1 0 0,-1 1-1 0 0,1 0-84 0 0,0 0 0 0 0,1-1 0 0 0,-1 1 0 0 0,0 0 0 0 0,0 0-1 0 0,1 0 1 0 0,-1 0 0 0 0,0 1 0 0 0,1-1 0 0 0,-1 0 0 0 0,1 0-1 0 0,-1 0 1 0 0,1 0 0 0 0,-1 2 0 0 0,0 4-87 0 0,1 0 1 0 0,-1-1-1 0 0,1 1 1 0 0,1 12-1 0 0,1-6-4 0 0,0 0-1 0 0,1 0 1 0 0,1 0-1 0 0,0-1 1 0 0,0 1-1 0 0,2-1 0 0 0,-1 0 1 0 0,2 0-1 0 0,-1-1 1 0 0,2 0-1 0 0,-1 0 1 0 0,19 18-1 0 0,-22-25 113 0 0,0 0 0 0 0,0-1 0 0 0,1 0 0 0 0,-1 0 0 0 0,1 0 0 0 0,0 0 1 0 0,0-1-1 0 0,0 0 0 0 0,0 0 0 0 0,0 0 0 0 0,1-1 0 0 0,-1 0 0 0 0,1 0 0 0 0,-1 0 0 0 0,0 0 0 0 0,1-1 0 0 0,-1 0 0 0 0,1 0 0 0 0,0-1 0 0 0,7-1 0 0 0,-8 1-6 0 0,0 0 0 0 0,-1-1 0 0 0,1 0 0 0 0,0 0 0 0 0,-1 0 0 0 0,0 0 0 0 0,1-1 0 0 0,-1 0 0 0 0,0 0 0 0 0,-1 0 0 0 0,1 0 0 0 0,0 0 0 0 0,-1-1 0 0 0,0 0 0 0 0,0 1 0 0 0,0-1 0 0 0,0-1 0 0 0,0 1 0 0 0,-1 0 0 0 0,0-1 0 0 0,0 1 0 0 0,0-1 0 0 0,1-5 0 0 0,-1 2 24 0 0,0 0 0 0 0,-1-1-1 0 0,0 1 1 0 0,-1-1 0 0 0,0 0 0 0 0,0 1-1 0 0,-1-1 1 0 0,0 1 0 0 0,0-1 0 0 0,-1 1-1 0 0,0-1 1 0 0,-1 1 0 0 0,1 0-1 0 0,-2 0 1 0 0,-5-11 0 0 0,6 13-109 0 0,-1-1-1 0 0,0 1 1 0 0,-1 0-1 0 0,1 0 1 0 0,-1 0 0 0 0,0 0-1 0 0,-1 1 1 0 0,1 0 0 0 0,-1 0-1 0 0,0 1 1 0 0,0-1 0 0 0,-1 1-1 0 0,1 1 1 0 0,-1-1 0 0 0,0 1-1 0 0,0 0 1 0 0,-14-3-1 0 0,18 5-222 0 0,0 1 0 0 0,-1 0 0 0 0,1-1-1 0 0,-1 1 1 0 0,1 1 0 0 0,-1-1 0 0 0,1 0-1 0 0,-7 2 1 0 0,9-1 43 0 0,0-1-1 0 0,0 0 0 0 0,0 1 1 0 0,0-1-1 0 0,-1 1 0 0 0,1-1 1 0 0,0 1-1 0 0,0-1 1 0 0,0 1-1 0 0,1-1 0 0 0,-1 1 1 0 0,0 0-1 0 0,0 0 0 0 0,0 0 1 0 0,0-1-1 0 0,1 1 1 0 0,-1 0-1 0 0,0 0 0 0 0,1 0 1 0 0,-1 0-1 0 0,1 0 1 0 0,-1 0-1 0 0,1 0 0 0 0,-1 1 1 0 0,1-1-1 0 0,0 0 0 0 0,0 0 1 0 0,-1 0-1 0 0,1 1 1 0 0,0 11-1806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1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43 973 2759 0 0,'-1'2'207'0'0,"-2"2"85"0"0,-9 13-692 0 0,0-12 3607 0 0,-2 19 6641 0 0,18-25-9659 0 0,0 1-1 0 0,-1-1 1 0 0,1 0 0 0 0,0 0 0 0 0,0-1 0 0 0,0 1 0 0 0,-1-1 0 0 0,7-4 0 0 0,11-4 371 0 0,-5 2-148 0 0,0 0 0 0 0,17-13 0 0 0,14-8 258 0 0,44-22 360 0 0,101-48 380 0 0,96-46-383 0 0,-14-20-871 0 0,-232 139-52 0 0,84-43 80 0 0,14-9 106 0 0,41-51 485 0 0,-43 14-252 0 0,-132 109-479 0 0,1 1 0 0 0,1-1 0 0 0,-1 1 0 0 0,1 0 1 0 0,-1 1-1 0 0,1 0 0 0 0,1 0 0 0 0,-1 0 0 0 0,0 1 0 0 0,1 1 0 0 0,0-1 1 0 0,0 2-1 0 0,-1-1 0 0 0,1 1 0 0 0,0 0 0 0 0,0 1 0 0 0,11 0 0 0 0,-8 2-3 0 0,-1 0-1 0 0,0 0 0 0 0,0 1 1 0 0,0 1-1 0 0,0 0 0 0 0,0 0 1 0 0,19 11-1 0 0,-18-8 2 0 0,0-1 0 0 0,19 6-1 0 0,15 4 140 0 0,87 41-1 0 0,34 36 143 0 0,-97-52-156 0 0,63 33 217 0 0,2-6 0 0 0,3-6 0 0 0,179 54 0 0 0,-72-22 115 0 0,-227-86-441 0 0,-8-4-12 0 0,2 1-6 0 0,0 1 0 0 0,0 0 0 0 0,12 9 0 0 0,-14-7 2 0 0,-2-2-20 0 0,74 51 95 0 0,-79-55-117 0 0,1 1-1 0 0,-1-1 1 0 0,1 0-1 0 0,0 0 1 0 0,7 2-1 0 0,16 11 15 0 0,-18-11 28 0 0,2-1-37 0 0,-1 0 0 0 0,1-2 0 0 0,0 1 0 0 0,0-1 0 0 0,0-1 0 0 0,0 0 0 0 0,0 0-1 0 0,0-1 1 0 0,0 0 0 0 0,0-1 0 0 0,13-4 0 0 0,-1-3 12 0 0,-1 0 0 0 0,0-1 0 0 0,30-20 0 0 0,5-2-5 0 0,218-99 28 0 0,-74 38-16 0 0,-41 2 2 0 0,-109 58-7 0 0,109-49 0 0 0,-139 72-19 0 0,-1 0 0 0 0,26-19 0 0 0,8-4 0 0 0,-16 13 16 0 0,-13 8 8 0 0,28-20 0 0 0,-47 27-24 0 0,-4 4 0 0 0,0-1 0 0 0,0 1 0 0 0,1-1 0 0 0,-1 1 0 0 0,1 0 0 0 0,-1 0 0 0 0,1 0 0 0 0,-1 0 0 0 0,1 1 0 0 0,0-1 0 0 0,-1 1 0 0 0,1-1 0 0 0,3 1 0 0 0,43-18 0 0 0,-36 13 0 0 0,0 0 0 0 0,-1 0 0 0 0,23-14 0 0 0,-17 9 0 0 0,20-12 0 0 0,-23 13 0 0 0,0 0 0 0 0,1 1 0 0 0,30-11 0 0 0,-32 15 0 0 0,1 1 0 0 0,-1 0 0 0 0,0 1 0 0 0,1 0 0 0 0,0 1 0 0 0,24 2 0 0 0,-19 1 0 0 0,0 1 0 0 0,0 2 0 0 0,0 0 0 0 0,25 10 0 0 0,40 21 67 0 0,99 58 1 0 0,-173-88-64 0 0,125 76 109 0 0,131 68 27 0 0,-69-37 1 0 0,-28-27-55 0 0,-91-47 11 0 0,111 37 0 0 0,-102-44-34 0 0,5 8 9 0 0,-60-24-35 0 0,2-1 1 0 0,0-2 0 0 0,70 17 0 0 0,-61-20 17 0 0,-31-6-32 0 0,-1-1 1 0 0,26 3-1 0 0,-26-4-23 0 0,-9-1 0 0 0,1 1 0 0 0,0-1 0 0 0,0-1 0 0 0,0 1 0 0 0,1-1 0 0 0,4 1 0 0 0,12-1 3 0 0,-17-2-36 0 0,0 0-104 0 0,35-4-4288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0,'1'2'4570'0'0,"11"18"-2822"0"0,11 22 1 0 0,-9-13-1491 0 0,13 44 1 0 0,-16-34-370 0 0,21 58 391 0 0,-26-83-887 0 0,0-1 0 0 0,0 0 0 0 0,1 0 0 0 0,16 21 0 0 0,-16-26-996 0 0,0-4-56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16063 0 0,'0'3'366'0'0,"-1"-2"-297"0"0,1 1 0 0 0,0-1 1 0 0,0 1-1 0 0,0 0 1 0 0,1-1-1 0 0,-1 1 0 0 0,0 0 1 0 0,1-1-1 0 0,-1 1 1 0 0,1 0-1 0 0,-1-1 0 0 0,1 1 1 0 0,0-1-1 0 0,-1 1 1 0 0,1-1-1 0 0,0 0 0 0 0,0 1 1 0 0,0-1-1 0 0,2 2 1 0 0,6 11 119 0 0,0 1 1 0 0,9 23-1 0 0,6 9 733 0 0,66 120-403 0 0,-36-54-4343 0 0,-48-100 2325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99 7831 0 0,'-39'-10'13838'0'0,"47"-4"-11224"0"0,0 7-2461 0 0,1 1 0 0 0,0 0 0 0 0,0 1 0 0 0,0 0 0 0 0,1 0 0 0 0,0 1 0 0 0,13-4 0 0 0,19-9-7350 0 0,-22 6-674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13303 0 0,'-2'13'4612'0'0,"4"-13"-4530"0"0,-1 1 0 0 0,1-1-1 0 0,-1 0 1 0 0,1 0 0 0 0,-1 1-1 0 0,1-1 1 0 0,-1 1 0 0 0,1-1-1 0 0,-1 1 1 0 0,3 1-1 0 0,0 0 89 0 0,-4-2-144 0 0,1 0 0 0 0,0 1 1 0 0,-1-1-1 0 0,1 0 0 0 0,-1 1 0 0 0,0-1 0 0 0,1 0 0 0 0,-1 1 0 0 0,1-1 0 0 0,-1 0 0 0 0,1 1 0 0 0,-1-1 1 0 0,0 1-1 0 0,1-1 0 0 0,-1 1 0 0 0,0-1 0 0 0,1 1 0 0 0,-1-1 0 0 0,0 1 0 0 0,0-1 0 0 0,0 1 1 0 0,1-1-1 0 0,-1 1 0 0 0,0-1 0 0 0,0 1 0 0 0,0 0 0 0 0,0 0 0 0 0,0 1 67 0 0,20 53 1565 0 0,24 110 0 0 0,-19 6-850 0 0,-10-61-760 0 0,2 25-3286 0 0,-16-120 950 0 0,-1 0 0 0 0,0-1 0 0 0,-3 20 0 0 0,1-18-2142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2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11023 0 0,'0'0'2015'0'0,"0"1"-1106"0"0,1 5-517 0 0,-1 0 0 0 0,1 0 0 0 0,1-1 1 0 0,-1 1-1 0 0,1 0 0 0 0,0-1 0 0 0,0 1 0 0 0,5 7 0 0 0,4 5 301 0 0,13 18 1 0 0,-23-34-640 0 0,17 23 886 0 0,0-1 1 0 0,33 34 0 0 0,-42-51-680 0 0,0 0 0 0 0,0 0 0 0 0,1-1 0 0 0,-1 0 1 0 0,1-1-1 0 0,1 0 0 0 0,-1 0 0 0 0,1-1 0 0 0,-1-1 0 0 0,16 3 0 0 0,-18-4-186 0 0,0-1 0 0 0,0 0 0 0 0,1 0 0 0 0,-1-1 0 0 0,0 0 0 0 0,1 0 0 0 0,-1-1 0 0 0,0 0-1 0 0,1-1 1 0 0,-1 0 0 0 0,0 0 0 0 0,0-1 0 0 0,0 0 0 0 0,10-5 0 0 0,-1-3-39 0 0,-1 0 0 0 0,0-1 1 0 0,17-17-1 0 0,39-46-61 0 0,-57 59 4 0 0,40-54-348 0 0,-2 2-2313 0 0,-33 47 1194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10279 0 0,'0'0'466'0'0,"2"-3"-5"0"0,3-11-294 0 0,-8 5-41 0 0,-1 0 7232 0 0,9 13-7149 0 0,0-1 1 0 0,-1 2 0 0 0,1-1 0 0 0,-1 1-1 0 0,0-1 1 0 0,0 1 0 0 0,-1 0 0 0 0,1 1-1 0 0,-1-1 1 0 0,0 1 0 0 0,-1-1 0 0 0,1 1-1 0 0,2 11 1 0 0,1 7 254 0 0,-1 1 0 0 0,2 29 0 0 0,-3-28-298 0 0,9 124 679 0 0,3 13-378 0 0,31 257-2228 0 0,-46-410 1523 0 0,2 39-2398 0 0,-5-29-1317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67 5527 0 0,'1'-12'217'0'0,"-1"1"0"0"0,-1 0 0 0 0,-3-21 7471 0 0,3 35-6444 0 0,0 15-577 0 0,0 0 0 0 0,2 1 1 0 0,0-1-1 0 0,0 1 0 0 0,8 28 0 0 0,30 93 831 0 0,-23-89-802 0 0,-9-32-360 0 0,0 0-1 0 0,1 0 1 0 0,16 25-1 0 0,38 49 1279 0 0,-61-90-1556 0 0,1 0 0 0 0,0 0 1 0 0,1-1-1 0 0,-1 1 0 0 0,0-1 0 0 0,1 1 0 0 0,-1-1 1 0 0,1 0-1 0 0,0 0 0 0 0,0 0 0 0 0,0 0 0 0 0,0 0 0 0 0,0-1 1 0 0,0 1-1 0 0,0-1 0 0 0,0 0 0 0 0,1 0 0 0 0,-1 0 1 0 0,0-1-1 0 0,1 1 0 0 0,4 0 0 0 0,23 0 339 0 0,-26 0-336 0 0,0 0 0 0 0,1-1-1 0 0,-1 1 1 0 0,1-2 0 0 0,-1 1 0 0 0,0 0-1 0 0,1-1 1 0 0,-1 0 0 0 0,0 0 0 0 0,0-1-1 0 0,0 0 1 0 0,6-2 0 0 0,15-10 34 0 0,-2-1 0 0 0,0 0 0 0 0,23-21 1 0 0,61-61-16 0 0,-53 46-271 0 0,-43 41-541 0 0,26-18-1 0 0,-13 13-795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2303 0 0,'-1'1'40'0'0,"1"0"-32"0"0,0-1-1 0 0,0 0 0 0 0,-1 1 0 0 0,1-1 1 0 0,0 1-1 0 0,0-1 0 0 0,-1 0 1 0 0,1 1-1 0 0,0-1 0 0 0,-1 0 0 0 0,1 1 1 0 0,-1-1-1 0 0,1 0 0 0 0,0 1 1 0 0,-1-1-1 0 0,1 0 0 0 0,-1 0 0 0 0,1 1 1 0 0,0-1-1 0 0,-1 0 0 0 0,0 0 0 0 0,1 0-6 0 0,-9 2 317 0 0,2 1-15 0 0,5-2-166 0 0,1 0 0 0 0,-1 0-1 0 0,1 0 1 0 0,-1 0 0 0 0,0-1-1 0 0,0 1 1 0 0,1 0 0 0 0,-1-1-1 0 0,0 0 1 0 0,-2 1-1 0 0,4-1-80 0 0,0 0 0 0 0,-1 0-1 0 0,1 0 1 0 0,0-1-1 0 0,0 1 1 0 0,-1 0-1 0 0,1 0 1 0 0,0 0 0 0 0,0 0-1 0 0,-1 0 1 0 0,1-1-1 0 0,0 1 1 0 0,0 0-1 0 0,0 0 1 0 0,-1 0 0 0 0,1-1-1 0 0,0 1 1 0 0,0 0-1 0 0,0 0 1 0 0,0 0-1 0 0,0-1 1 0 0,-1 1 0 0 0,1 0-1 0 0,0 0 1 0 0,0-1-1 0 0,0 1 1 0 0,0 0-1 0 0,0-1 1 0 0,0 1-1 0 0,2-19 2636 0 0,1 8-703 0 0,0 1-521 0 0,0 0 1 0 0,7-17 2198 0 0,1 33-2415 0 0,-9-4-1134 0 0,0-1 0 0 0,0 1 0 0 0,-1 0 0 0 0,1-1 0 0 0,-1 1 1 0 0,1 0-1 0 0,-1 0 0 0 0,0 0 0 0 0,0 0 0 0 0,0 0 0 0 0,0 0 0 0 0,0 1 0 0 0,0-1 0 0 0,-1 0 0 0 0,1 0 1 0 0,0 5-1 0 0,-1-7-115 0 0,4 32 785 0 0,-1 0 0 0 0,-1 52 0 0 0,0 12-20 0 0,1 18-102 0 0,1 6-294 0 0,1-11-282 0 0,2 19-26 0 0,20 40-1924 0 0,-4-26 65 0 0,-19-123 871 0 0,1 11-4494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1375 0 0,'-1'0'107'0'0,"-6"-3"-822"0"0,-14 0 17987 0 0,21 4-17199 0 0,0 0 0 0 0,0 0 0 0 0,1 0 1 0 0,-1 0-1 0 0,0 0 0 0 0,1 0 0 0 0,-1 0 0 0 0,1 0 0 0 0,-1 0 0 0 0,1 0 0 0 0,0 1 0 0 0,3 3 78 0 0,23 54 966 0 0,56 109 946 0 0,-72-151-1810 0 0,0-1 0 0 0,1-1 0 0 0,24 24 0 0 0,0 0 188 0 0,-28-30-306 0 0,0 0-1 0 0,0-1 0 0 0,1 0 1 0 0,0-1-1 0 0,0 0 0 0 0,11 6 1 0 0,-14-10-76 0 0,-1 0 1 0 0,1 0-1 0 0,0-1 0 0 0,0 0 1 0 0,0 0-1 0 0,0 0 1 0 0,0-1-1 0 0,0 0 1 0 0,0 0-1 0 0,1 0 1 0 0,-1-1-1 0 0,9-1 1 0 0,12 0 98 0 0,-22 2-134 0 0,0-1 0 0 0,-1 0 0 0 0,1 0 1 0 0,0-1-1 0 0,0 1 0 0 0,-1-1 0 0 0,1 0 0 0 0,-1-1 0 0 0,1 1 1 0 0,6-4-1 0 0,14-12 16 0 0,13-8 20 0 0,-26 17-106 0 0,0-1 0 0 0,0 0 0 0 0,-1-1 1 0 0,0 0-1 0 0,0 0 0 0 0,14-21 0 0 0,9-7-1256 0 0,-14 17-94 0 0,0-4-68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3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0 129 455 0 0,'1'-6'1909'0'0,"0"0"0"0"0,-1 0 0 0 0,0 0 0 0 0,-1-8 0 0 0,0-4 1348 0 0,2 17-3200 0 0,-1 1 1 0 0,0-1-1 0 0,0 1 0 0 0,0-1 1 0 0,1 1-1 0 0,-1-1 1 0 0,0 0-1 0 0,1 1 1 0 0,-1-1-1 0 0,0 1 1 0 0,1-1-1 0 0,-1 1 1 0 0,1 0-1 0 0,-1-1 1 0 0,1 1-1 0 0,-1-1 0 0 0,2 1 1 0 0,0-2 112 0 0,12-16 702 0 0,-9 12-397 0 0,0 0 1 0 0,1 0 0 0 0,0 0 0 0 0,9-8-1 0 0,-7 9 1419 0 0,-6 6-1517 0 0,1 3-218 0 0,0 0-1 0 0,0 0 1 0 0,0 0 0 0 0,0 1 0 0 0,-1-1 0 0 0,1 1-1 0 0,-1-1 1 0 0,0 1 0 0 0,2 9 0 0 0,0 6 397 0 0,3 24 0 0 0,-5-25-346 0 0,3 17 103 0 0,-2 0 0 0 0,-1 0-1 0 0,-4 49 1 0 0,0-57-155 0 0,5 46 0 0 0,0-8-26 0 0,-3-42-84 0 0,-4 126 3 0 0,-5 37-13 0 0,6-68-536 0 0,1-30-845 0 0,2-81 1043 0 0,-4 58-3113 0 0,1-23-3275 0 0,0-23 1265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2759 0 0,'0'0'126'0'0,"2"-2"-5"0"0,1 0 2 0 0,-2 1-21 0 0,0 1-1 0 0,0-1 0 0 0,0 0 1 0 0,-1 0-1 0 0,1 0 0 0 0,0 0 1 0 0,0 0-1 0 0,-1 0 0 0 0,1 0 0 0 0,-1 0 1 0 0,1 0-1 0 0,-1 0 0 0 0,0 0 1 0 0,1 0-1 0 0,-1 0 0 0 0,0 0 0 0 0,0-1 1 0 0,17-34 11742 0 0,-16 36-11724 0 0,1 1 1 0 0,-1-1-1 0 0,0 1 1 0 0,1-1 0 0 0,-1 1-1 0 0,1-1 1 0 0,-1 1 0 0 0,0 0-1 0 0,1 0 1 0 0,-1 0 0 0 0,0 0-1 0 0,0 0 1 0 0,0 0-1 0 0,0 0 1 0 0,0 0 0 0 0,0 0-1 0 0,0 1 1 0 0,0-1 0 0 0,0 0-1 0 0,-1 1 1 0 0,1-1-1 0 0,0 0 1 0 0,-1 1 0 0 0,1-1-1 0 0,-1 1 1 0 0,1 1 0 0 0,9 46 605 0 0,-9-43-467 0 0,7 78 1135 0 0,-2 114-1 0 0,-4-38-803 0 0,8 192-631 0 0,-18-162-7568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7:3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0,'0'0'1671'0'0,"1"1"-1059"0"0,17 24 1258 0 0,-13-19-1542 0 0,0 0-1 0 0,0 0 0 0 0,-1 0 0 0 0,6 13 1 0 0,-4-7 19 0 0,0 1 0 0 0,2-1 0 0 0,10 15 1 0 0,-6-11 26 0 0,10 20 1 0 0,-13-19 5 0 0,24 28 0 0 0,1 4 164 0 0,-31-44-486 0 0,14 24 608 0 0,40 50 0 0 0,-51-71-578 0 0,0-1 0 0 0,1-1 0 0 0,0 1 0 0 0,0-1 0 0 0,0 0 0 0 0,1-1 0 0 0,0 0 0 0 0,0 0 0 0 0,1 0 0 0 0,-1-1-1 0 0,15 5 1 0 0,-16-8-45 0 0,0 0 0 0 0,0 0 0 0 0,0-1 0 0 0,0 1 0 0 0,1-1 0 0 0,-1-1 0 0 0,0 0 0 0 0,0 0 0 0 0,0 0 0 0 0,0-1-1 0 0,0 0 1 0 0,-1 0 0 0 0,1 0 0 0 0,0-1 0 0 0,6-4 0 0 0,5-3 34 0 0,-1-1 0 0 0,0-1 0 0 0,30-27 0 0 0,-32 24-57 0 0,-1-1 0 0 0,0 0 0 0 0,-1-2 0 0 0,12-21 0 0 0,16-20-617 0 0,25-35-3331 0 0,-50 73 1809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6911 0 0,'0'0'2014'0'0,"0"15"2343"0"0,4-1-3637 0 0,0 1 1 0 0,1-1-1 0 0,1 0 1 0 0,0-1-1 0 0,1 1 1 0 0,11 16-1 0 0,15 33 129 0 0,-19-31-481 0 0,1 3 321 0 0,0 1 0 0 0,14 57-1 0 0,-29-91-586 0 0,1 0-1 0 0,-1 1 1 0 0,0-1-1 0 0,1 0 1 0 0,-1 1-1 0 0,0-1 1 0 0,-1 3-1 0 0,1-5-87 0 0,0 0 1 0 0,0 0-1 0 0,0 1 0 0 0,0-1 1 0 0,0 0-1 0 0,0 0 0 0 0,0 0 0 0 0,0 0 1 0 0,0 0-1 0 0,0 0 0 0 0,0 0 1 0 0,0 0-1 0 0,0 0 0 0 0,0 0 0 0 0,0 0 1 0 0,0 0-1 0 0,-1 0 0 0 0,1 0 1 0 0,0 0-1 0 0,0 1 0 0 0,0-1 0 0 0,0 0 1 0 0,0 0-1 0 0,0 0 0 0 0,0 0 1 0 0,0 0-1 0 0,0 0 0 0 0,0 0 0 0 0,0 0 1 0 0,-1 0-1 0 0,1 0 0 0 0,0 0 1 0 0,0 0-1 0 0,0 0 0 0 0,0 0 0 0 0,0 0 1 0 0,0 0-1 0 0,0 0 0 0 0,0 0 1 0 0,0 0-1 0 0,0-1 0 0 0,-1 1 0 0 0,1 0 1 0 0,0 0-1 0 0,0 0 0 0 0,0 0 1 0 0,0 0-1 0 0,0 0 0 0 0,0 0 0 0 0,0 0 1 0 0,0 0-1 0 0,0 0 0 0 0,0 0 1 0 0,-8-11 160 0 0,4 2-188 0 0,-1-1 0 0 0,1 0 0 0 0,1 0 1 0 0,-5-18-1 0 0,-3-44-837 0 0,7 42 479 0 0,-3-10-348 0 0,3-1 1 0 0,1 0-1 0 0,5-63 0 0 0,-1 96 569 0 0,0-1 0 0 0,0 1 0 0 0,2 0 0 0 0,-1 0 0 0 0,5-12 0 0 0,-5 17 186 0 0,-1 0-1 0 0,0 1 1 0 0,1-1 0 0 0,0 0 0 0 0,-1 1 0 0 0,1-1 0 0 0,0 1 0 0 0,1-1 0 0 0,-1 1-1 0 0,0 0 1 0 0,1 0 0 0 0,-1 0 0 0 0,1 0 0 0 0,-1 0 0 0 0,1 1 0 0 0,0-1 0 0 0,5-1 0 0 0,-7 3 17 0 0,0-1 1 0 0,1 1-1 0 0,-1 0 1 0 0,1 0 0 0 0,-1 0-1 0 0,1 0 1 0 0,-1 0-1 0 0,1 0 1 0 0,-1 0 0 0 0,0 0-1 0 0,1 1 1 0 0,-1-1-1 0 0,1 0 1 0 0,-1 1 0 0 0,0-1-1 0 0,1 1 1 0 0,1 1-1 0 0,-1-1 39 0 0,1 1 0 0 0,-1 0 0 0 0,0 0 0 0 0,1 0 0 0 0,-1 1 0 0 0,0-1-1 0 0,3 5 1 0 0,0 1 139 0 0,-1 0 1 0 0,0 0-1 0 0,0 0 0 0 0,3 15 0 0 0,-5-16-160 0 0,0-1 0 0 0,-1 1-1 0 0,0-1 1 0 0,0 1-1 0 0,0 0 1 0 0,-1 0 0 0 0,0-1-1 0 0,-1 1 1 0 0,0 0-1 0 0,0-1 1 0 0,0 1-1 0 0,0 0 1 0 0,-1-1 0 0 0,-1 1-1 0 0,1-1 1 0 0,-1 0-1 0 0,0 0 1 0 0,0 0-1 0 0,0 0 1 0 0,-1-1 0 0 0,0 1-1 0 0,0-1 1 0 0,-1 0-1 0 0,1 0 1 0 0,-1 0-1 0 0,0-1 1 0 0,-1 1 0 0 0,-7 4-1 0 0,12-8-231 0 0,-13-9-6124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1375 0 0,'1'1'66'0'0,"25"35"-985"0"0,-16-19 4943 0 0,12 28 0 0 0,1 22 5618 0 0,-11-23-7728 0 0,-2 12 2270 0 0,-11-58-3927 0 0,-1-5-186 0 0,0-1-1 0 0,0 0 0 0 0,1 0 1 0 0,0 0-1 0 0,0 0 1 0 0,1 0-1 0 0,1-11 1 0 0,9-60 613 0 0,-5 45-572 0 0,-2 14-207 0 0,0 1-1 0 0,1 0 1 0 0,9-21-1 0 0,-11 33 56 0 0,1 1 0 0 0,0-1 0 0 0,0 1-1 0 0,0 0 1 0 0,1 0 0 0 0,0 1-1 0 0,1-1 1 0 0,-1 1 0 0 0,1 0 0 0 0,0 0-1 0 0,0 0 1 0 0,8-5 0 0 0,-10 8-80 0 0,0 0 0 0 0,0 0 1 0 0,0 1-1 0 0,0 0 0 0 0,0-1 0 0 0,1 1 1 0 0,-1 0-1 0 0,0 0 0 0 0,1 1 0 0 0,-1-1 1 0 0,1 1-1 0 0,-1 0 0 0 0,1 0 0 0 0,-1 0 1 0 0,1 0-1 0 0,-1 0 0 0 0,1 1 0 0 0,-1-1 1 0 0,0 1-1 0 0,1 0 0 0 0,-1 0 0 0 0,0 1 1 0 0,1-1-1 0 0,-1 1 0 0 0,0-1 0 0 0,0 1 1 0 0,0 0-1 0 0,-1 0 0 0 0,1 0 0 0 0,0 1 1 0 0,3 3-1 0 0,-1 1-453 0 0,0 1 0 0 0,0-1 0 0 0,-1 1 0 0 0,0 0-1 0 0,0 0 1 0 0,-1 1 0 0 0,0-1 0 0 0,-1 1 0 0 0,0-1 0 0 0,2 15 0 0 0,-3-14-4874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 12295 0 0,'0'0'1112'0'0,"-7"-16"50"0"0,6 15-911 0 0,0 0 1 0 0,1-1 0 0 0,-1 1 0 0 0,0 0 0 0 0,0 0 0 0 0,0 0 0 0 0,0-1-1 0 0,0 1 1 0 0,0 0 0 0 0,0 0 0 0 0,0 1 0 0 0,-1-1 0 0 0,1 0-1 0 0,0 0 1 0 0,0 1 0 0 0,-1-1 0 0 0,1 0 0 0 0,-1 1 0 0 0,1-1 0 0 0,0 1-1 0 0,-1 0 1 0 0,1 0 0 0 0,-3-1 0 0 0,1 1-118 0 0,1 0 0 0 0,-1 1 0 0 0,1-1 0 0 0,-1 1 0 0 0,1-1 0 0 0,-1 1 0 0 0,1 0 0 0 0,-1 0 1 0 0,1 0-1 0 0,0 0 0 0 0,0 0 0 0 0,0 0 0 0 0,-4 3 0 0 0,2-1-123 0 0,1 0 0 0 0,0 0 0 0 0,-1 0 0 0 0,1 1 0 0 0,0-1 0 0 0,0 1 0 0 0,1-1 0 0 0,-1 1 1 0 0,1 0-1 0 0,0 0 0 0 0,0 0 0 0 0,0 1 0 0 0,0-1 0 0 0,1 0 0 0 0,0 1 0 0 0,0-1 0 0 0,0 1 0 0 0,0-1 0 0 0,1 1 1 0 0,0-1-1 0 0,0 1 0 0 0,0-1 0 0 0,0 1 0 0 0,1 0 0 0 0,0-1 0 0 0,0 1 0 0 0,0-1 0 0 0,0 0 0 0 0,1 1 0 0 0,-1-1 0 0 0,4 6 0 0 0,-1-3 4 0 0,0-1-1 0 0,0 1 0 0 0,0-1 0 0 0,0 0 0 0 0,1 0 0 0 0,0-1 0 0 0,0 0 0 0 0,1 0 0 0 0,-1 0 0 0 0,1 0 0 0 0,0-1 0 0 0,1 0 0 0 0,-1 0 0 0 0,1 0 0 0 0,-1-1 0 0 0,1 0 0 0 0,0-1 0 0 0,13 4 0 0 0,-13-5 31 0 0,0-1 0 0 0,0 1-1 0 0,0-1 1 0 0,1-1 0 0 0,-1 1 0 0 0,0-1-1 0 0,0-1 1 0 0,0 1 0 0 0,0-1 0 0 0,-1 0-1 0 0,13-6 1 0 0,-14 6-9 0 0,-1-1 0 0 0,0 1-1 0 0,0-1 1 0 0,0 1 0 0 0,0-1-1 0 0,0-1 1 0 0,0 1 0 0 0,-1 0 0 0 0,1-1-1 0 0,-1 0 1 0 0,0 0 0 0 0,0 0 0 0 0,-1 0-1 0 0,1 0 1 0 0,-1 0 0 0 0,0-1-1 0 0,3-9 1 0 0,-3 8 13 0 0,0 0 0 0 0,-1 0 0 0 0,0 0 1 0 0,-1 0-1 0 0,1-1 0 0 0,-1 1 0 0 0,0 0 0 0 0,-1 0 0 0 0,1-1 0 0 0,-1 1 0 0 0,0 0 1 0 0,-1 0-1 0 0,0 0 0 0 0,0 0 0 0 0,0 0 0 0 0,-1 0 0 0 0,1 1 0 0 0,-1-1 0 0 0,-1 1 1 0 0,1 0-1 0 0,-1-1 0 0 0,0 2 0 0 0,0-1 0 0 0,-7-6 0 0 0,0 1-130 0 0,-25-21-363 0 0,33 29 19 0 0,-1-1 0 0 0,0 1 1 0 0,1-1-1 0 0,-1 1 0 0 0,0 0 1 0 0,-1 1-1 0 0,-6-3 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29 483 5983 0 0,'8'-12'14981'0'0,"-7"12"-14800"0"0,-4 1-155 0 0,1 0 1 0 0,0 0 0 0 0,0 0 0 0 0,0 0 0 0 0,0 1 0 0 0,0-1 0 0 0,0 1 0 0 0,0-1 0 0 0,0 1 0 0 0,1 0 0 0 0,-1-1-1 0 0,1 1 1 0 0,-1 0 0 0 0,1 0 0 0 0,0 0 0 0 0,-1 0 0 0 0,1 0 0 0 0,0 1 0 0 0,-1 2 0 0 0,1-1-13 0 0,1 0 0 0 0,-1 0 1 0 0,1 0-1 0 0,0 0 0 0 0,0 0 1 0 0,0 0-1 0 0,0 0 0 0 0,1 0 1 0 0,-1 0-1 0 0,1-1 0 0 0,2 6 1 0 0,-1-3-8 0 0,0 1 1 0 0,1-1 0 0 0,0 0-1 0 0,0-1 1 0 0,0 1 0 0 0,1 0-1 0 0,-1-1 1 0 0,1 0 0 0 0,1 0-1 0 0,-1 0 1 0 0,1 0 0 0 0,0-1-1 0 0,0 0 1 0 0,9 6 0 0 0,-9-7 17 0 0,0-1 0 0 0,0 0 0 0 0,0 0 0 0 0,0 0 0 0 0,1-1 0 0 0,-1 0 0 0 0,1 0 0 0 0,-1 0 0 0 0,1-1 1 0 0,6 1-1 0 0,-8-2 5 0 0,-1 1-1 0 0,1-1 1 0 0,-1 0 0 0 0,0 0 0 0 0,0 0 0 0 0,0 0 0 0 0,1 0 0 0 0,-1-1 0 0 0,0 1 0 0 0,-1-1 0 0 0,1 0 0 0 0,0 0 0 0 0,0 0 0 0 0,-1 0 0 0 0,1-1 0 0 0,-1 1 0 0 0,4-6-1 0 0,0 0 28 0 0,-1-1-1 0 0,0 1 1 0 0,0-1-1 0 0,-1 0 0 0 0,0-1 1 0 0,-1 1-1 0 0,0-1 1 0 0,0 1-1 0 0,-1-1 0 0 0,1-12 1 0 0,0-11 63 0 0,-3-57 0 0 0,-1 63-15 0 0,-1-1-22 0 0,-1-1 0 0 0,-10-42 0 0 0,-22-56 29 0 0,13 49-88 0 0,12 47-113 0 0,8 52-163 0 0,2 2 288 0 0,2 1 0 0 0,1 0 0 0 0,1-1 1 0 0,1 1-1 0 0,10 25 0 0 0,1-4 30 0 0,35 68 0 0 0,-38-89-533 0 0,28 40 1 0 0,-29-48-2102 0 0,20 20 0 0 0,-18-21-4195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1375 0 0,'0'3'2794'0'0,"0"-3"-2603"0"0,0 1 1 0 0,0-1-1 0 0,0 1 0 0 0,0 0 1 0 0,-1-1-1 0 0,1 1 0 0 0,0-1 1 0 0,0 1-1 0 0,0-1 0 0 0,0 1 1 0 0,-1-1-1 0 0,1 1 1 0 0,0-1-1 0 0,-1 1 0 0 0,1-1 1 0 0,0 0-1 0 0,-1 1 0 0 0,1-1 1 0 0,-1 1-1 0 0,1-1 1 0 0,0 0-1 0 0,-1 1 0 0 0,1-1 1 0 0,-2 1-1 0 0,-14 1 5503 0 0,0 0-4138 0 0,-1 3-486 0 0,0 1 1 0 0,0 0-1 0 0,1 1 0 0 0,-31 19 0 0 0,32-18-721 0 0,5-2-173 0 0,0 0 0 0 0,1 1 0 0 0,-11 9 0 0 0,16-13-128 0 0,1 0 0 0 0,0 0 0 0 0,0 1 0 0 0,0-1 0 0 0,0 1 0 0 0,0 0 0 0 0,1 0 0 0 0,0 0 0 0 0,0 0 0 0 0,-3 8 0 0 0,5-10-199 0 0,0 0 1 0 0,0 0-1 0 0,0 0 0 0 0,0 1 0 0 0,0-1 0 0 0,0 0 1 0 0,1 0-1 0 0,-1 0 0 0 0,1 0 0 0 0,-1 0 1 0 0,1 0-1 0 0,0 0 0 0 0,0 0 0 0 0,0 0 1 0 0,0 0-1 0 0,0 0 0 0 0,0-1 0 0 0,1 1 0 0 0,-1 0 1 0 0,1-1-1 0 0,-1 1 0 0 0,1-1 0 0 0,1 2 1 0 0,10 6-6992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11143 0 0,'-1'8'1008'0'0,"-2"11"-455"0"0,1 1 0 0 0,1 0 0 0 0,1-1 0 0 0,0 1 0 0 0,4 24 0 0 0,-2-36-261 0 0,0 0-1 0 0,0 1 0 0 0,0-1 1 0 0,1 0-1 0 0,1-1 1 0 0,5 11-1 0 0,-6-13-247 0 0,0-1-1 0 0,0 1 1 0 0,0-1-1 0 0,1 0 1 0 0,0 0-1 0 0,-1-1 1 0 0,1 1-1 0 0,1-1 1 0 0,-1 0-1 0 0,0 0 1 0 0,6 3-1 0 0,-7-5-9 0 0,0 0 0 0 0,0 0 0 0 0,-1-1 1 0 0,1 1-1 0 0,0 0 0 0 0,0-1 0 0 0,0 0 0 0 0,0 0 0 0 0,0 0 0 0 0,0 0 0 0 0,0 0 0 0 0,-1 0 0 0 0,1-1 0 0 0,0 1 0 0 0,0-1 0 0 0,0 0 0 0 0,0 0 0 0 0,-1 0 1 0 0,1 0-1 0 0,-1-1 0 0 0,1 1 0 0 0,-1-1 0 0 0,1 1 0 0 0,-1-1 0 0 0,4-3 0 0 0,3-3 31 0 0,-1 0 1 0 0,0-1-1 0 0,-1 0 1 0 0,0 0-1 0 0,6-11 1 0 0,-7 9-9 0 0,0-1 1 0 0,-1 1-1 0 0,-1-1 0 0 0,7-24 1 0 0,8-61 899 0 0,-18 95 279 0 0,12 21-684 0 0,-7-9-401 0 0,-1 0 0 0 0,6 19 0 0 0,-8-18-116 0 0,2 0 0 0 0,9 17 0 0 0,-8-17-93 0 0,1-1-1 0 0,1 0 0 0 0,0 0 0 0 0,0-1 0 0 0,1 0 0 0 0,11 10 0 0 0,-12-13-454 0 0,0-1 1 0 0,0 0-1 0 0,0-1 0 0 0,1 1 1 0 0,0-1-1 0 0,0-1 0 0 0,0 0 1 0 0,16 4-1 0 0,-4-4-2003 0 0,-1-1-3307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7367 0 0,'-7'-1'763'0'0,"3"0"-137"0"0,0 0 0 0 0,0 0 1 0 0,1 1-1 0 0,-1 0 0 0 0,0 0 0 0 0,0 0 0 0 0,0 0 1 0 0,0 1-1 0 0,0-1 0 0 0,0 1 0 0 0,0 0 0 0 0,1 0 0 0 0,-1 0 1 0 0,0 1-1 0 0,-5 2 0 0 0,4-1-229 0 0,1 1 0 0 0,-1-1 0 0 0,0 1 0 0 0,1-1 0 0 0,0 1 1 0 0,0 0-1 0 0,0 1 0 0 0,1-1 0 0 0,0 1 0 0 0,-4 6 0 0 0,4-6-306 0 0,0 0-1 0 0,0 1 1 0 0,1-1 0 0 0,-1 1-1 0 0,1 0 1 0 0,1-1-1 0 0,-1 1 1 0 0,1 0 0 0 0,0 0-1 0 0,1 0 1 0 0,-1 0 0 0 0,1 1-1 0 0,0-1 1 0 0,1 0 0 0 0,-1 0-1 0 0,1 0 1 0 0,1 0 0 0 0,-1 0-1 0 0,1-1 1 0 0,0 1-1 0 0,3 7 1 0 0,0-6-114 0 0,-1 0 0 0 0,1 0-1 0 0,1 0 1 0 0,-1-1 0 0 0,1 1-1 0 0,1-1 1 0 0,-1-1 0 0 0,1 1-1 0 0,0-1 1 0 0,0-1 0 0 0,0 1 0 0 0,1-1-1 0 0,0 0 1 0 0,-1-1 0 0 0,1 0-1 0 0,1 0 1 0 0,-1 0 0 0 0,0-1-1 0 0,1-1 1 0 0,9 2 0 0 0,-8-3-311 0 0,-1 1 0 0 0,0-1 0 0 0,13-2-1 0 0,-13 1-420 0 0,0-1 0 0 0,-1 0 0 0 0,1 0-1 0 0,-1-1 1 0 0,1 0 0 0 0,-1-1-1 0 0,0 0 1 0 0,-1 0 0 0 0,1 0 0 0 0,-1-1-1 0 0,7-6 1 0 0,7-9-1212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5527 0 0,'0'0'498'0'0,"-8"13"-396"0"0,5-8 725 0 0,1 0 0 0 0,1 0 0 0 0,-1 0 0 0 0,1 1-1 0 0,0-1 1 0 0,0 1 0 0 0,0-1 0 0 0,1 1-1 0 0,0-1 1 0 0,0 6 0 0 0,2 8 691 0 0,7 29 1 0 0,-4-28-1459 0 0,20 95 16 0 0,45 121-1 0 0,-42-158-3942 0 0,-25-69 2055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15751 0 0,'0'0'1424'0'0,"-2"-4"-1144"0"0,-1-2-161 0 0,5 5 260 0 0,0 1 1 0 0,0-1-1 0 0,0 1 1 0 0,0 0-1 0 0,0-1 1 0 0,0 1-1 0 0,3 1 1 0 0,82 4 1464 0 0,-29-1-1514 0 0,20 0-995 0 0,-63-4 88 0 0,7 0-1673 0 0,-7 0-2180 0 0,1-2-1977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4143 0 0,'0'1'10560'0'0,"-2"9"-9668"0"0,1 4 144 0 0,0-1-1 0 0,1 0 1 0 0,3 25-1 0 0,0 9-38 0 0,-9 178 1199 0 0,0 62-1394 0 0,6-206-854 0 0,0 25 13 0 0,1-89-636 0 0,0-1 0 0 0,2 1 0 0 0,0-1 0 0 0,6 18 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62 100 10047 0 0,'-4'14'463'0'0,"4"-12"-14"0"0,-8 17-221 0 0,3-10 578 0 0,5-9-617 0 0,0 1 0 0 0,0 0 0 0 0,-1 0 0 0 0,1 0 0 0 0,0-1 1 0 0,-1 1-1 0 0,1 0 0 0 0,-1 0 0 0 0,1-1 0 0 0,-1 1 0 0 0,1 0 0 0 0,-1-1 1 0 0,0 1-1 0 0,1-1 0 0 0,-1 1 0 0 0,0-1 0 0 0,1 1 0 0 0,-2 0 0 0 0,1-1-45 0 0,0 0-1 0 0,1 0 0 0 0,-1 0 0 0 0,1 0 0 0 0,-1 0 0 0 0,0 0 0 0 0,1 0 1 0 0,-1 0-1 0 0,1 0 0 0 0,-1 0 0 0 0,0 0 0 0 0,1 0 0 0 0,-1-1 1 0 0,1 1-1 0 0,-1 0 0 0 0,1 0 0 0 0,-1-1 0 0 0,1 1 0 0 0,-1 0 0 0 0,0-1 1 0 0,-1-1 50 0 0,1 1 1 0 0,-1-1-1 0 0,1 0 1 0 0,-1 0-1 0 0,1 0 1 0 0,-1 1-1 0 0,1-1 1 0 0,0-1 0 0 0,0 1-1 0 0,0 0 1 0 0,-1-4-1 0 0,0-1-114 0 0,1-1-1 0 0,0 1 0 0 0,1 0 1 0 0,0 0-1 0 0,1-14 0 0 0,0 16-52 0 0,-1 1 0 0 0,1 0 0 0 0,0 0 0 0 0,0 0 0 0 0,1 0 0 0 0,-1 0 0 0 0,1 0 0 0 0,0 0 0 0 0,0 1 0 0 0,0-1 0 0 0,4-4 0 0 0,-5 6-26 0 0,0 1-1 0 0,0 0 0 0 0,0 0 1 0 0,0-1-1 0 0,0 1 1 0 0,0 0-1 0 0,0 0 0 0 0,1 0 1 0 0,-1 1-1 0 0,0-1 1 0 0,1 0-1 0 0,-1 0 0 0 0,0 1 1 0 0,1-1-1 0 0,-1 0 1 0 0,1 1-1 0 0,-1 0 1 0 0,1-1-1 0 0,-1 1 0 0 0,1 0 1 0 0,0 0-1 0 0,-1 0 1 0 0,1 0-1 0 0,-1 0 0 0 0,3 0 1 0 0,-2 0 52 0 0,15 7 244 0 0,-15-6-190 0 0,-1 0-1 0 0,1 1 0 0 0,0-1 1 0 0,0 1-1 0 0,-1-1 0 0 0,1 1 0 0 0,-1 0 1 0 0,0 0-1 0 0,1-1 0 0 0,0 4 0 0 0,4 3 296 0 0,-5-7 1 0 0,-17 23 246 0 0,15-24-817 0 0,0 0 0 0 0,1 1-1 0 0,-1-1 1 0 0,1 0 0 0 0,-1 0 0 0 0,1 1 0 0 0,-1-1-1 0 0,0 0 1 0 0,1 0 0 0 0,-1 0 0 0 0,0 0-1 0 0,1 0 1 0 0,-1 0 0 0 0,0 0 0 0 0,1 0 0 0 0,-1 0-1 0 0,1 0 1 0 0,-1 0 0 0 0,0 0 0 0 0,1 0-1 0 0,-1 0 1 0 0,0-1 0 0 0,1 1 0 0 0,-1 0-1 0 0,1 0 1 0 0,-1-1 0 0 0,1 1 0 0 0,-1-1 0 0 0,1 1-1 0 0,-1 0 1 0 0,1-1 0 0 0,-1 1 0 0 0,1-1-1 0 0,-1 0 1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46 102 6447 0 0,'-6'1'686'0'0,"5"-1"-393"0"0,-1 0 0 0 0,0 0 0 0 0,1 0 0 0 0,-1-1 0 0 0,1 1 0 0 0,-1 0 1 0 0,1-1-1 0 0,-1 0 0 0 0,1 1 0 0 0,-1-1 0 0 0,1 0 0 0 0,0 0 0 0 0,-1 0 0 0 0,1 0 0 0 0,0 0 1 0 0,0 0-1 0 0,0 0 0 0 0,0 0 0 0 0,0 0 0 0 0,0 0 0 0 0,0-1 0 0 0,0 1 0 0 0,0 0 1 0 0,0-1-1 0 0,1 1 0 0 0,-1-1 0 0 0,0 1 0 0 0,0-4 0 0 0,0 1-48 0 0,0-1 0 0 0,0 1-1 0 0,0-1 1 0 0,1 0 0 0 0,0 1 0 0 0,0-1-1 0 0,1-8 1 0 0,0 10-130 0 0,-1 1 1 0 0,1-1-1 0 0,0 0 0 0 0,1 1 0 0 0,-1-1 0 0 0,0 0 1 0 0,4-3-1 0 0,-3 3 717 0 0,12 8 245 0 0,-11-4-884 0 0,0 1-1 0 0,-1 0 1 0 0,1 0 0 0 0,0 0-1 0 0,-1 0 1 0 0,0 1 0 0 0,1-1 0 0 0,-1 1-1 0 0,0-1 1 0 0,0 1 0 0 0,0 0-1 0 0,2 4 1 0 0,-4-6 127 0 0,1 1 0 0 0,1 5-58 0 0,-2-5-131 0 0,1 1-1 0 0,0-1 1 0 0,0 1-1 0 0,-1-1 0 0 0,0 1 1 0 0,1 0-1 0 0,-1-1 1 0 0,0 6-1 0 0,-1-7 282 0 0,-12 11 396 0 0,11-12-780 0 0,1 1-1 0 0,-1-1 0 0 0,0 0 1 0 0,1 0-1 0 0,-1 0 1 0 0,0 0-1 0 0,1 0 0 0 0,-1 0 1 0 0,0-1-1 0 0,1 1 1 0 0,-1-1-1 0 0,0 1 1 0 0,1-1-1 0 0,-1 1 0 0 0,-2-3 1 0 0,-10-7 36 0 0,8 4-52 0 0,2 2 30 0 0,4 3-45 0 0,-1 0 0 0 0,1 0 0 0 0,0 0 0 0 0,0 0 0 0 0,-1 0 0 0 0,1 0 0 0 0,0 0 0 0 0,0 0 0 0 0,0 0 0 0 0,0 0 0 0 0,0 0 0 0 0,0 0 0 0 0,1 0-1 0 0,-1 0 1 0 0,0 0 0 0 0,0 0 0 0 0,1 0 0 0 0,-1 1 0 0 0,0-1 0 0 0,1 0 0 0 0,-1 0 0 0 0,1 0 0 0 0,0-1 0 0 0,0 1 2 0 0,0 0-314 0 0,0-1-1 0 0,0 1 1 0 0,0-1 0 0 0,0 1 0 0 0,1 0-1 0 0,-1-1 1 0 0,0 1 0 0 0,1 0 0 0 0,-1 0-1 0 0,1 0 1 0 0,-1 0 0 0 0,1 0 0 0 0,3-1-1 0 0,2-2-1809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9791 0 0,'0'0'883'0'0,"2"0"-727"0"0,1 0-26 0 0,0 0-1 0 0,-1 1 1 0 0,1-1 0 0 0,-1 1-1 0 0,1 0 1 0 0,-1 0 0 0 0,1 0-1 0 0,-1 0 1 0 0,1 0 0 0 0,-1 0-1 0 0,0 1 1 0 0,4 2-1 0 0,12 6 874 0 0,231 89 4580 0 0,-91-38-4015 0 0,-105-37-1014 0 0,84 54 0 0 0,-3-2-21 0 0,139 59 1292 0 0,-184-87-1297 0 0,-21-20 320 0 0,-67-27-691 0 0,9-2 249 0 0,1-2-379 0 0,1 1-1 0 0,-1-2 1 0 0,1 0 0 0 0,-1 0-1 0 0,0-1 1 0 0,-1 0 0 0 0,14-8 0 0 0,19-10 48 0 0,417-161 65 0 0,-145 69-140 0 0,-281 100 32 0 0,-17 8 0 0 0,0 0 0 0 0,21-14 0 0 0,0-6 21 0 0,-22 16-9 0 0,2 0 105 0 0,27-14 0 0 0,-39 24-144 0 0,1-1 1 0 0,0 1-1 0 0,-1 1 1 0 0,1-1-1 0 0,0 1 1 0 0,-1 0 0 0 0,1 1-1 0 0,10 1 1 0 0,-2 0-3 0 0,22 2 34 0 0,1 3-1 0 0,-2 0 1 0 0,54 19 0 0 0,102 49 181 0 0,-143-54-190 0 0,3 1 170 0 0,118 45 483 0 0,80 27 63 0 0,-95-48-397 0 0,-82-26-257 0 0,-62-17-195 0 0,0 1 0 0 0,0 0-1 0 0,18 9 1 0 0,-28-12-167 0 0,1 0-38 0 0,0 0 0 0 0,-1 0-1 0 0,1 1 1 0 0,-1-1 0 0 0,1 1 0 0 0,-1-1-1 0 0,1 1 1 0 0,-1 0 0 0 0,0 0 0 0 0,0-1-1 0 0,0 1 1 0 0,1 3 0 0 0,2 5-1544 0 0,-1 0-275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5 919 0 0,'3'-5'14256'0'0,"1"9"-13890"0"0,-1 0-1 0 0,0 1 1 0 0,0-1 0 0 0,0 1-1 0 0,-1-1 1 0 0,0 1-1 0 0,3 8 1 0 0,10 38 1274 0 0,-13-44-1423 0 0,29 156 3117 0 0,-15-69-2250 0 0,-8-27-678 0 0,-3-26-276 0 0,3 63 85 0 0,-3-32-118 0 0,-2-29-71 0 0,-2-22 5 0 0,1-1-1 0 0,4 22 0 0 0,-2-30-35 0 0,-3-11-128 0 0,12 6-948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76 138 3223 0 0,'-2'-13'1967'0'0,"0"2"1232"0"0,2 6-2230 0 0,0 1 0 0 0,-1 0 0 0 0,0 0 0 0 0,0 0 0 0 0,0 0 0 0 0,0 0 0 0 0,-4-7 562 0 0,3 11-1239 0 0,0 0 0 0 0,0 0-1 0 0,0 1 1 0 0,0-1 0 0 0,0 0-1 0 0,0 1 1 0 0,-3 0 0 0 0,1 2-220 0 0,1 0 0 0 0,-1 1 1 0 0,1-1-1 0 0,0 1 1 0 0,0 0-1 0 0,0 0 1 0 0,1 0-1 0 0,-1 0 1 0 0,1 0-1 0 0,0 0 1 0 0,0 1-1 0 0,1-1 0 0 0,-1 1 1 0 0,1-1-1 0 0,0 1 1 0 0,0 0-1 0 0,0 8 1 0 0,0-4-44 0 0,0 0 0 0 0,1 1 0 0 0,1-1 0 0 0,0 0 0 0 0,0 1 0 0 0,0-1 0 0 0,1 0 0 0 0,4 11 0 0 0,-3-13-11 0 0,0-1 0 0 0,1 1 1 0 0,0-1-1 0 0,0 1 0 0 0,0-1 1 0 0,1 0-1 0 0,5 5 0 0 0,-8-8-3 0 0,1 0-1 0 0,-1-1 1 0 0,1 0-1 0 0,0 1 1 0 0,0-1-1 0 0,0 0 1 0 0,0-1 0 0 0,0 1-1 0 0,0 0 1 0 0,0-1-1 0 0,1 0 1 0 0,-1 0-1 0 0,0 0 1 0 0,1 0-1 0 0,-1 0 1 0 0,1-1-1 0 0,3 1 1 0 0,-1-1 58 0 0,1 0-1 0 0,-1-1 1 0 0,1 1 0 0 0,-1-1 0 0 0,0 0 0 0 0,1-1-1 0 0,-1 0 1 0 0,0 0 0 0 0,0 0 0 0 0,0-1 0 0 0,0 0-1 0 0,-1 0 1 0 0,1 0 0 0 0,8-7 0 0 0,-7 4 105 0 0,0 0-1 0 0,-1 0 1 0 0,0-1 0 0 0,0 1-1 0 0,-1-1 1 0 0,1 0 0 0 0,-1-1 0 0 0,4-8-1 0 0,-7 10-89 0 0,1 1-1 0 0,-1 0 1 0 0,-1-1 0 0 0,1 1-1 0 0,-1-1 1 0 0,0 0-1 0 0,0 1 1 0 0,-1-1-1 0 0,0 0 1 0 0,0 0-1 0 0,0 1 1 0 0,-1-1 0 0 0,-1-10-1 0 0,0 9-22 0 0,0-1-1 0 0,0 0 1 0 0,-1 0-1 0 0,1 1 0 0 0,-2-1 1 0 0,1 1-1 0 0,-1 0 1 0 0,0 0-1 0 0,-1 0 1 0 0,1 1-1 0 0,-1-1 1 0 0,-1 1-1 0 0,1 0 1 0 0,-1 1-1 0 0,0-1 1 0 0,-7-4-1 0 0,8 6-51 0 0,-1 1 0 0 0,0-1 1 0 0,0 1-1 0 0,0 0 0 0 0,0 1 0 0 0,-11-4 0 0 0,15 5-112 0 0,0 1 0 0 0,1 0 1 0 0,-1-1-1 0 0,0 1 0 0 0,1 0 0 0 0,-1 0 0 0 0,0 0 0 0 0,1 0 1 0 0,-1 0-1 0 0,0 1 0 0 0,1-1 0 0 0,-1 0 0 0 0,0 1 0 0 0,1-1 1 0 0,-1 1-1 0 0,1-1 0 0 0,-1 1 0 0 0,1 0 0 0 0,-1 0 1 0 0,1 0-1 0 0,-1 0 0 0 0,1 0 0 0 0,0 0 0 0 0,0 0 0 0 0,-1 0 1 0 0,1 1-1 0 0,0-1 0 0 0,0 0 0 0 0,0 1 0 0 0,0-1 0 0 0,1 0 1 0 0,-2 3-1 0 0,0 0-675 0 0,1 0 0 0 0,-1 0 0 0 0,1 0 0 0 0,0 1 0 0 0,0-1 0 0 0,0 0 0 0 0,0 8 0 0 0,2-4-5465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12495 0 0,'0'0'572'0'0,"8"-10"208"0"0,-6 4 1162 0 0,0 7-1752 0 0,-1-1 0 0 0,0 1 0 0 0,0 0 0 0 0,0 0 0 0 0,0 0 0 0 0,0 0 0 0 0,0 1 0 0 0,0-1 0 0 0,0 0 0 0 0,0 0 0 0 0,-1 0 0 0 0,1 1 0 0 0,0-1 0 0 0,0 3 0 0 0,1-1 80 0 0,2 9-66 0 0,0-1 0 0 0,-1 1 0 0 0,0-1 0 0 0,0 1-1 0 0,-2 0 1 0 0,1 0 0 0 0,-1 14 0 0 0,1 2-27 0 0,2 19-137 0 0,7 62 286 0 0,-7-86-1020 0 0,0-1 0 0 0,14 38 0 0 0,-14-51-2856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29:5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7831 0 0,'0'0'706'0'0,"2"8"-334"0"0,16 62 6350 0 0,15 33-5887 0 0,-5-15-814 0 0,-14-45-177 0 0,11 40-2886 0 0,-22-68 1648 0 0</inkml:trace>
  <inkml:trace contextRef="#ctx0" brushRef="#br0" timeOffset="1">0 230 11975 0 0,'0'0'2264'0'0,"2"-1"-1178"0"0,76-8 4903 0 0,1 0-4354 0 0,41-4-1788 0 0,-96 10-384 0 0,-1 2-35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0 402 2759 0 0,'0'0'12856'0'0,"8"4"-11200"0"0,-2-5-1212 0 0,1 0-1 0 0,-1 0 1 0 0,1-1-1 0 0,-1 1 0 0 0,0-2 1 0 0,10-3-1 0 0,20-7 468 0 0,201-47 1274 0 0,34-37-1067 0 0,-223 78-996 0 0,91-29 389 0 0,-96 34-358 0 0,143-47 575 0 0,-180 60-682 0 0,-1-1 0 0 0,1 0-1 0 0,0-1 1 0 0,-1 1 0 0 0,0-1-1 0 0,9-6 1 0 0,-12 7 1 0 0,1 1-1 0 0,-1-1 1 0 0,1 1-1 0 0,-1 0 0 0 0,1-1 1 0 0,-1 1-1 0 0,1 1 1 0 0,4-2-1 0 0,3-1 48 0 0,48-29 690 0 0,-57 32-777 0 0,0-1-1 0 0,0 0 1 0 0,0 1-1 0 0,0-1 1 0 0,0 0-1 0 0,0 1 1 0 0,0-1-1 0 0,0 1 1 0 0,0 0-1 0 0,0-1 1 0 0,0 1-1 0 0,0 0 1 0 0,0-1-1 0 0,0 1 1 0 0,0 0 0 0 0,0 0-1 0 0,2 0 1 0 0,16-1 56 0 0,-1 0-41 0 0,-1 0 0 0 0,0 1-1 0 0,0 1 1 0 0,0 0 0 0 0,0 2-1 0 0,24 5 1 0 0,9 2-27 0 0,35 9 5 0 0,-37-7 53 0 0,322 84 355 0 0,-272-61-296 0 0,12 4-10 0 0,-57-26 23 0 0,0-3 0 0 0,1-2 1 0 0,60 2-1 0 0,-98-10-257 0 0,-15 0-16 0 0,1 0-4 0 0,31 2-1201 0 0,-32-2 817 0 0,4 3-2738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11287 0 0,'0'0'1134'0'0,"2"0"-1038"0"0,2 3 183 0 0,1-1 1 0 0,-1 1-1 0 0,0 0 1 0 0,0 0 0 0 0,0 1-1 0 0,-1-1 1 0 0,1 1 0 0 0,-1 0-1 0 0,1 0 1 0 0,-1 0-1 0 0,-1 0 1 0 0,5 9 0 0 0,3 6 1148 0 0,11 35 1 0 0,-19-51-1335 0 0,10 34 362 0 0,-2 1-1 0 0,-1 0 1 0 0,4 46-1 0 0,2 120 1312 0 0,-14-182-1740 0 0,14 151-1515 0 0,-12-162 1699 0 0,-1-5-1735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11719 0 0,'0'0'532'0'0,"1"8"187"0"0,26 170 4355 0 0,-14-88-3604 0 0,-3-17-447 0 0,40 140-1 0 0,-42-191-1247 0 0,9 33-213 0 0,-15-49-655 0 0,-1 1 0 0 0,0-1 0 0 0,0 1 0 0 0,-1 0 0 0 0,1-1 0 0 0,-2 9 0 0 0,0-5-3993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176 217 8751 0 0,'0'0'399'0'0,"-10"-17"154"0"0,-9-24 1806 0 0,17 35-1787 0 0,-1 0 1 0 0,1 0-1 0 0,-1 0 1 0 0,0 0-1 0 0,0 0 1 0 0,-1 1-1 0 0,0 0 1 0 0,0-1-1 0 0,0 1 1 0 0,0 1-1 0 0,-1-1 1 0 0,0 0-1 0 0,-6-3 1 0 0,10 7-555 0 0,0 1 1 0 0,0-1-1 0 0,0 1 1 0 0,0-1 0 0 0,-1 1-1 0 0,1-1 1 0 0,0 1 0 0 0,0 0-1 0 0,-1 0 1 0 0,1 0 0 0 0,0 0-1 0 0,0 0 1 0 0,-1 0 0 0 0,1 0-1 0 0,0 0 1 0 0,-1 0-1 0 0,1 0 1 0 0,0 1 0 0 0,0-1-1 0 0,0 1 1 0 0,-2 0 0 0 0,1 0 44 0 0,-1 1 1 0 0,1-1 0 0 0,0 1 0 0 0,0-1-1 0 0,0 1 1 0 0,0 0 0 0 0,1 0-1 0 0,-1 0 1 0 0,-2 4 0 0 0,-1 2 76 0 0,1 0 1 0 0,1-1 0 0 0,-1 1-1 0 0,1 0 1 0 0,-2 13-1 0 0,-1 6-151 0 0,2 0 1 0 0,1 1-1 0 0,1-1 0 0 0,1 0 0 0 0,2 1 0 0 0,1-1 0 0 0,1 1 1 0 0,7 29-1 0 0,-9-52 58 0 0,1 0 0 0 0,-1-1 0 0 0,1 1-1 0 0,0-1 1 0 0,1 1 0 0 0,-1-1 0 0 0,1 0 0 0 0,-1 0 0 0 0,1 0 0 0 0,1 0 0 0 0,-1 0 0 0 0,1-1-1 0 0,-1 1 1 0 0,1-1 0 0 0,0 0 0 0 0,0 0 0 0 0,0-1 0 0 0,0 1 0 0 0,1-1 0 0 0,-1 0 0 0 0,1 0-1 0 0,0 0 1 0 0,-1-1 0 0 0,1 1 0 0 0,0-1 0 0 0,0 0 0 0 0,0-1 0 0 0,0 1 0 0 0,0-1 0 0 0,0 0 0 0 0,-1 0-1 0 0,1-1 1 0 0,0 1 0 0 0,0-1 0 0 0,0 0 0 0 0,0 0 0 0 0,0-1 0 0 0,-1 0 0 0 0,1 0 0 0 0,4-2-1 0 0,1-2 66 0 0,0 0 0 0 0,0 0-1 0 0,0-1 1 0 0,-1-1 0 0 0,-1 1-1 0 0,1-1 1 0 0,-1-1 0 0 0,0 0-1 0 0,-1 0 1 0 0,0 0 0 0 0,-1-1-1 0 0,0 0 1 0 0,0 0 0 0 0,-1-1-1 0 0,0 1 1 0 0,-1-1 0 0 0,0 0-1 0 0,-1-1 1 0 0,0 1 0 0 0,-1 0-1 0 0,0-1 1 0 0,-1 0-1 0 0,0 1 1 0 0,-1-1 0 0 0,0 0-1 0 0,-3-15 1 0 0,0 15-32 0 0,0 0-1 0 0,-1 0 1 0 0,0 1-1 0 0,-1 0 1 0 0,0 0-1 0 0,-1 0 1 0 0,0 1-1 0 0,-1 0 1 0 0,0 0-1 0 0,-10-10 0 0 0,6 7-62 0 0,0 1-1 0 0,-2 1 1 0 0,1 0-1 0 0,-2 1 1 0 0,1 0-1 0 0,-28-14 0 0 0,39 22-38 0 0,-1 1 0 0 0,0-1-1 0 0,1 1 1 0 0,-1 0-1 0 0,0 0 1 0 0,0 0 0 0 0,0 1-1 0 0,0-1 1 0 0,0 1-1 0 0,0-1 1 0 0,0 1 0 0 0,0 0-1 0 0,0 0 1 0 0,0 0-1 0 0,1 1 1 0 0,-5 0 0 0 0,5 0-197 0 0,0 0-1 0 0,0 0 1 0 0,0 0 0 0 0,0 0 0 0 0,1 0 0 0 0,-1 0 0 0 0,0 0 0 0 0,1 1 0 0 0,-3 1 0 0 0,-12 22-6580 0 0,7-6-1140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138 128 5983 0 0,'-1'-1'464'0'0,"-48"-26"7052"0"0,30 26-4696 0 0,17 2-2680 0 0,0 0-1 0 0,0 0 0 0 0,0 1 0 0 0,0-1 1 0 0,0 0-1 0 0,0 1 0 0 0,0-1 1 0 0,1 1-1 0 0,-1 0 0 0 0,0-1 1 0 0,1 1-1 0 0,0 0 0 0 0,-3 4 1 0 0,4-6-80 0 0,-6 9 77 0 0,1 0 1 0 0,0 1-1 0 0,0-1 0 0 0,1 1 0 0 0,1 0 1 0 0,0 0-1 0 0,0 1 0 0 0,1-1 1 0 0,0 1-1 0 0,1-1 0 0 0,-1 14 1 0 0,2-15-93 0 0,0 1 0 0 0,1 0 1 0 0,0 0-1 0 0,0-1 0 0 0,1 1 1 0 0,0 0-1 0 0,1-1 0 0 0,0 0 1 0 0,1 1-1 0 0,0-1 0 0 0,0-1 1 0 0,7 12-1 0 0,-8-17-17 0 0,-1 1 0 0 0,1-1 0 0 0,0 0 0 0 0,0 0 0 0 0,0 0 0 0 0,0-1 0 0 0,1 1 0 0 0,-1-1 0 0 0,1 1 0 0 0,0-1 0 0 0,0 0 0 0 0,-1-1 0 0 0,1 1-1 0 0,7 1 1 0 0,-5-1 51 0 0,0-1 0 0 0,-1-1-1 0 0,1 1 1 0 0,0-1-1 0 0,0 0 1 0 0,0-1 0 0 0,0 1-1 0 0,0-1 1 0 0,10-3-1 0 0,-8 2 61 0 0,0-1 0 0 0,-1 1-1 0 0,1-2 1 0 0,-1 1 0 0 0,0-1-1 0 0,0-1 1 0 0,0 1 0 0 0,0-1-1 0 0,-1 0 1 0 0,0 0 0 0 0,0-1-1 0 0,0 0 1 0 0,-1 0 0 0 0,0 0-1 0 0,0-1 1 0 0,-1 0 0 0 0,1 0-1 0 0,-1 0 1 0 0,-1 0 0 0 0,0-1-1 0 0,4-11 1 0 0,-2 4 51 0 0,0 2-13 0 0,-1 0-1 0 0,-1 0 0 0 0,0 0 1 0 0,-1-1-1 0 0,1-21 0 0 0,-3 23-84 0 0,0 0 0 0 0,-1 0 0 0 0,0 1 1 0 0,-1-1-1 0 0,-1 0 0 0 0,-3-12 0 0 0,3 19-49 0 0,1 0 0 0 0,0-1 0 0 0,-1 1 0 0 0,0 0-1 0 0,0 0 1 0 0,-1 0 0 0 0,1 1 0 0 0,-1-1 0 0 0,0 1 0 0 0,0 0 0 0 0,-1 0-1 0 0,1 1 1 0 0,-1-1 0 0 0,-7-4 0 0 0,7 6-32 0 0,-1-1-1 0 0,1 1 1 0 0,0 0-1 0 0,-1 0 1 0 0,1 1-1 0 0,-1 0 1 0 0,0 0-1 0 0,0 0 1 0 0,1 0-1 0 0,-1 1 1 0 0,0 0 0 0 0,0 0-1 0 0,1 1 1 0 0,-1 0-1 0 0,0 0 1 0 0,0 0-1 0 0,1 0 1 0 0,-1 1-1 0 0,1 0 1 0 0,0 0-1 0 0,-1 1 1 0 0,1-1 0 0 0,0 1-1 0 0,0 0 1 0 0,0 1-1 0 0,1-1 1 0 0,-1 1-1 0 0,1 0 1 0 0,0 0-1 0 0,0 0 1 0 0,-4 6-1 0 0,4-4-411 0 0,-1-1 453 0 0,1 1 0 0 0,0 0 0 0 0,-6 12 0 0 0,6 0-2486 0 0,4-15 1482 0 0,0-1 0 0 0,0 0 1 0 0,1 0-1 0 0,-1 0 0 0 0,0 0 1 0 0,1 0-1 0 0,1 4 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9095 0 0,'0'0'1079'0'0,"3"7"264"0"0,2 32 1593 0 0,-2-13-1620 0 0,26 131 2387 0 0,-4-30-2808 0 0,-5-42-671 0 0,-20-84 35 0 0,3-39 34 0 0,-4 27-277 0 0,-22-356 240 0 0,22 336-256 0 0,1 11 0 0 0,0 0 0 0 0,0 0 0 0 0,2 0 0 0 0,8-37 0 0 0,-8 49-4 0 0,-2 6 0 0 0,1 1 0 0 0,-1-1 0 0 0,0 0 0 0 0,1 1 1 0 0,-1-1-1 0 0,1 0 0 0 0,0 1 0 0 0,-1-1 0 0 0,1 1 0 0 0,0-1 1 0 0,0 1-1 0 0,0-1 0 0 0,0 1 0 0 0,0-1 0 0 0,0 1 0 0 0,1 0 1 0 0,1-2-1 0 0,-2 3 1 0 0,-1-1 1 0 0,1 1-1 0 0,-1 0 1 0 0,1-1-1 0 0,-1 1 1 0 0,1 0-1 0 0,-1 0 1 0 0,1 0-1 0 0,-1-1 1 0 0,1 1-1 0 0,-1 0 1 0 0,1 0-1 0 0,-1 0 1 0 0,1 0-1 0 0,0 0 1 0 0,-1 0-1 0 0,1 0 1 0 0,-1 0-1 0 0,1 0 1 0 0,-1 0-1 0 0,1 1 0 0 0,-1-1 1 0 0,1 0-1 0 0,-1 0 1 0 0,1 0-1 0 0,-1 1 1 0 0,2-1-1 0 0,-1 1-7 0 0,9 3 8 0 0,-1 1 0 0 0,0 0 0 0 0,0 1 1 0 0,0 0-1 0 0,0 0 0 0 0,-1 1 1 0 0,10 10-1 0 0,-9-9 2 0 0,23 23 4 0 0,-2 2-1 0 0,34 47 1 0 0,-51-62 82 0 0,-1-1 0 0 0,-1 2 1 0 0,-1-1-1 0 0,11 28 0 0 0,-16-32 110 0 0,-1 0 0 0 0,0 0-1 0 0,0 0 1 0 0,-2 0 0 0 0,0 1 0 0 0,0-1-1 0 0,-1 20 1 0 0,-1-27-93 0 0,-1-1-1 0 0,0 1 1 0 0,0 0-1 0 0,0-1 1 0 0,-1 1 0 0 0,0-1-1 0 0,0 0 1 0 0,-1 1-1 0 0,0-1 1 0 0,0 0-1 0 0,0 0 1 0 0,-1-1-1 0 0,1 1 1 0 0,-2-1 0 0 0,1 0-1 0 0,0 0 1 0 0,-1 0-1 0 0,-6 5 1 0 0,4-5-14 0 0,-1 0 0 0 0,0 0-1 0 0,0 0 1 0 0,-1-1 0 0 0,1-1 0 0 0,-1 1 0 0 0,0-1 0 0 0,0-1 0 0 0,0 0 0 0 0,0 0-1 0 0,-1-1 1 0 0,-14 1 0 0 0,-50-1 55 0 0,71-1-425 0 0,0 0 0 0 0,-1-1 1 0 0,1 1-1 0 0,-1-1 0 0 0,1 0 0 0 0,-1 0 0 0 0,1 0 1 0 0,0 0-1 0 0,0 0 0 0 0,-6-4 0 0 0,8 4 156 0 0,0 0 1 0 0,0 1-1 0 0,0-1 0 0 0,0 0 0 0 0,0 0 1 0 0,0 0-1 0 0,0 0 0 0 0,0 0 0 0 0,0 0 1 0 0,0 0-1 0 0,1 0 0 0 0,-1-1 1 0 0,0 1-1 0 0,1 0 0 0 0,-1 0 0 0 0,1-1 1 0 0,0 1-1 0 0,-1 0 0 0 0,1 0 0 0 0,0-1 1 0 0,0 1-1 0 0,-1 0 0 0 0,1-1 0 0 0,0 1 1 0 0,1 0-1 0 0,-1-1 0 0 0,0 1 0 0 0,0 0 1 0 0,0-1-1 0 0,1-1 0 0 0,3-7-1439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74 216 7831 0 0,'0'0'3423'0'0,"9"-10"362"0"0,-2 2-2855 0 0,-1-1-1 0 0,-1 0 0 0 0,9-18 1 0 0,-10 16-708 0 0,0 0-1 0 0,0-1 1 0 0,-1 1 0 0 0,-1-1-1 0 0,2-22 1 0 0,-4 32-145 0 0,0-1 0 0 0,0 0 0 0 0,0 1 0 0 0,-1-1 0 0 0,1 1 0 0 0,-1-1 0 0 0,0 1-1 0 0,0-1 1 0 0,0 1 0 0 0,0-1 0 0 0,0 1 0 0 0,0 0 0 0 0,-1-1 0 0 0,1 1 0 0 0,-1 0 0 0 0,0 0 0 0 0,0 0-1 0 0,1 0 1 0 0,-1 1 0 0 0,0-1 0 0 0,0 0 0 0 0,-1 1 0 0 0,1-1 0 0 0,0 1 0 0 0,-1 0 0 0 0,1 0 0 0 0,0 0-1 0 0,-1 0 1 0 0,1 0 0 0 0,-1 0 0 0 0,1 1 0 0 0,-1-1 0 0 0,-3 1 0 0 0,1 0 44 0 0,0 0 0 0 0,1 1 0 0 0,-1 0 0 0 0,0 0 1 0 0,1 0-1 0 0,-7 3 0 0 0,9-3-85 0 0,0 0 0 0 0,0 0 0 0 0,0 1 0 0 0,1-1 0 0 0,-1 1 0 0 0,0-1 0 0 0,1 1 0 0 0,0-1 0 0 0,-1 1 0 0 0,1 0 0 0 0,0 0 0 0 0,0 0 0 0 0,0 0 0 0 0,0 0 0 0 0,0 0 0 0 0,-1 4 0 0 0,-1 5 111 0 0,-1 0 0 0 0,2 0 0 0 0,0 1 0 0 0,0-1 0 0 0,1 1 0 0 0,1 0 0 0 0,0-1 0 0 0,0 1 0 0 0,1 0 0 0 0,1-1 0 0 0,0 1 0 0 0,0-1 0 0 0,1 0 0 0 0,8 19 0 0 0,-7-23-118 0 0,0 1 0 0 0,1-1 0 0 0,0 0 0 0 0,0 0 0 0 0,1-1 0 0 0,0 0 0 0 0,0 0-1 0 0,0 0 1 0 0,1 0 0 0 0,0-1 0 0 0,0 0 0 0 0,0-1 0 0 0,1 0 0 0 0,-1 0 0 0 0,1 0 0 0 0,0-1 0 0 0,13 4 0 0 0,-8-4-165 0 0,0 0 1 0 0,1-1 0 0 0,-1-1-1 0 0,0 0 1 0 0,1 0 0 0 0,-1-1-1 0 0,0-1 1 0 0,1 0 0 0 0,-1-1-1 0 0,22-6 1 0 0,-23 4-720 0 0,-1 0 0 0 0,18-10 0 0 0,2-5-6864 0 0,-19 9 1179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 10279 0 0,'-9'-6'1235'0'0,"5"5"-801"0"0,1 0 0 0 0,-1 0 1 0 0,0 0-1 0 0,0 1 0 0 0,0-1 0 0 0,0 1 0 0 0,0 0 1 0 0,0 1-1 0 0,0-1 0 0 0,0 0 0 0 0,-6 3 0 0 0,-3 0 1070 0 0,-25 12 0 0 0,26-10-926 0 0,7-3-379 0 0,-1 1 0 0 0,1-1 0 0 0,0 1 0 0 0,0 1 0 0 0,-9 6 703 0 0,13-4-668 0 0,1 3-207 0 0,1-8-26 0 0,0 1 0 0 0,0 0-1 0 0,0-1 1 0 0,0 1-1 0 0,0-1 1 0 0,0 0 0 0 0,0 1-1 0 0,2 1 1 0 0,10 8 19 0 0,0-1-1 0 0,0-1 1 0 0,1 0 0 0 0,0-1 0 0 0,25 11-1 0 0,28 17 493 0 0,-34-14 440 0 0,-32-21-625 0 0,-1 0-237 0 0,0 1-1 0 0,0-1 0 0 0,0 1 1 0 0,0-1-1 0 0,0 1 0 0 0,0-1 1 0 0,-1 1-1 0 0,1-1 1 0 0,-1 1-1 0 0,1-1 0 0 0,0 0 1 0 0,-1 1-1 0 0,0-1 1 0 0,1 1-1 0 0,-1-1 0 0 0,0 0 1 0 0,0 0-1 0 0,0 0 0 0 0,0 1 1 0 0,0-1-1 0 0,0 0 1 0 0,0 0-1 0 0,-2 1 0 0 0,-8 5-6 0 0,-1 0 0 0 0,0 0-1 0 0,-13 5 1 0 0,-8 3-792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9 250 9671 0 0,'-2'8'864'0'0,"1"2"-696"0"0,1 0-168 0 0,0 3 0 0 0,-1 0 1136 0 0,2 0 192 0 0,2-2 40 0 0,-1 1 8 0 0,1-1-920 0 0,0 0-176 0 0,1-1-40 0 0,1-1-8 0 0,2 0-1200 0 0,-2-3 392 0 0</inkml:trace>
  <inkml:trace contextRef="#ctx0" brushRef="#br0" timeOffset="1">32 35 3679 0 0,'-12'-11'160'0'0,"7"7"40"0"0,0 0-200 0 0,-4-5 5800 0 0,15 7-3456 0 0,2-1-2440 0 0,1 2-272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12839 0 0,'0'2'290'0'0,"27"92"3270"0"0,-24-84-2974 0 0,3-1 6837 0 0,-3-17-7050 0 0,-1-3 79 0 0,0 0 1 0 0,1-15-1 0 0,3-19-41 0 0,35-99-307 0 0,-38 139-127 0 0,-1-1 0 0 0,0 1 0 0 0,1 0 0 0 0,0 1 0 0 0,1-1 0 0 0,-1 0 1 0 0,1 1-1 0 0,-1-1 0 0 0,1 1 0 0 0,9-6 0 0 0,-6 5-287 0 0,0 0 0 0 0,1 0 0 0 0,-1 1 0 0 0,1 0 0 0 0,17-6 0 0 0,-25 10 250 0 0,1 0-1 0 0,0 0 1 0 0,-1 0-1 0 0,1 0 1 0 0,0 0-1 0 0,-1 1 1 0 0,1-1 0 0 0,0 0-1 0 0,-1 0 1 0 0,1 0-1 0 0,0 1 1 0 0,-1-1-1 0 0,1 0 1 0 0,-1 1 0 0 0,1-1-1 0 0,-1 1 1 0 0,1-1-1 0 0,-1 1 1 0 0,1-1-1 0 0,0 1 1 0 0,0 0-182 0 0,55 45-6585 0 0,-44-34 5197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93 146 2759 0 0,'0'0'126'0'0,"14"-6"1967"0"0,-10 3-811 0 0,-2 3-859 0 0,0-1-1 0 0,0 0 1 0 0,0 0-1 0 0,0 0 1 0 0,0 0-1 0 0,0 0 1 0 0,0-1-1 0 0,-1 1 1 0 0,1-1-1 0 0,0 1 1 0 0,-1-1-1 0 0,0 0 0 0 0,1 1 1 0 0,-1-1-1 0 0,0 0 1 0 0,0 0-1 0 0,0 0 1 0 0,1-2-1 0 0,7-12 870 0 0,-7 14-1117 0 0,-1 0 0 0 0,0 0 0 0 0,0 0 0 0 0,1-1 0 0 0,-1 1-1 0 0,-1 0 1 0 0,1 0 0 0 0,0-1 0 0 0,0 1 0 0 0,0-5 0 0 0,-1 6 272 0 0,-2-7 440 0 0,2 5-736 0 0,-1 1 1 0 0,0-1 0 0 0,0 0-1 0 0,0 1 1 0 0,0-1 0 0 0,0 1-1 0 0,0-1 1 0 0,-1 1 0 0 0,1-1-1 0 0,-1 1 1 0 0,0 0 0 0 0,1 0-1 0 0,-1 0 1 0 0,0 0 0 0 0,-1 0-1 0 0,1 0 1 0 0,0 1 0 0 0,0-1-1 0 0,-1 1 1 0 0,1-1 0 0 0,-1 1-1 0 0,1 0 1 0 0,-1 0 0 0 0,1 0-1 0 0,-1 0 1 0 0,0 0 0 0 0,0 1-1 0 0,1-1 1 0 0,-1 1 0 0 0,0 0-1 0 0,0 0 1 0 0,1 0 0 0 0,-1 0-1 0 0,0 0 1 0 0,0 1 0 0 0,0-1-1 0 0,1 1 1 0 0,-1 0 0 0 0,0 0-1 0 0,-2 1 1 0 0,0 0-101 0 0,1 1 0 0 0,0-1 0 0 0,0 1 0 0 0,1 0 0 0 0,-1 0 0 0 0,0 0 0 0 0,1 0 1 0 0,0 0-1 0 0,0 1 0 0 0,0 0 0 0 0,0 0 0 0 0,0-1 0 0 0,1 2 0 0 0,0-1 0 0 0,0 0 0 0 0,0 0 0 0 0,0 1 0 0 0,-1 5 0 0 0,0 1 68 0 0,0 0-1 0 0,1 0 1 0 0,1 0-1 0 0,-1 0 1 0 0,2 0 0 0 0,0 20-1 0 0,1-26-221 0 0,-1-1-1 0 0,1 1 1 0 0,0 0 0 0 0,1-1-1 0 0,-1 1 1 0 0,1 0-1 0 0,0-1 1 0 0,0 0 0 0 0,0 1-1 0 0,0-1 1 0 0,1 0 0 0 0,0 0-1 0 0,0-1 1 0 0,0 1 0 0 0,0 0-1 0 0,1-1 1 0 0,-1 0-1 0 0,1 0 1 0 0,0 0 0 0 0,0 0-1 0 0,0 0 1 0 0,0-1 0 0 0,0 0-1 0 0,1 0 1 0 0,5 2-1 0 0,-1-1-173 0 0,1-1 0 0 0,0 1-1 0 0,-1-2 1 0 0,1 1-1 0 0,0-2 1 0 0,0 1-1 0 0,0-1 1 0 0,-1-1-1 0 0,1 0 1 0 0,0 0-1 0 0,14-4 1 0 0,48-15-4420 0 0,-48 12 2939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0:2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129 510 9671 0 0,'4'-9'544'0'0,"-1"1"0"0"0,0-1 0 0 0,-1 0 0 0 0,0 0-1 0 0,2-15 1 0 0,-3 21-257 0 0,-1 1-1 0 0,0-1 1 0 0,0 0 0 0 0,0 0-1 0 0,0 1 1 0 0,0-1-1 0 0,-1 0 1 0 0,1 1 0 0 0,-1-1-1 0 0,0 0 1 0 0,0 1-1 0 0,0-1 1 0 0,0 1 0 0 0,0-1-1 0 0,0 1 1 0 0,-1-1-1 0 0,1 1 1 0 0,-1 0 0 0 0,0 0-1 0 0,0 0 1 0 0,1 0-1 0 0,-1 0 1 0 0,-4-2 0 0 0,4 2-214 0 0,0 1 1 0 0,0 0 0 0 0,0 0-1 0 0,0 1 1 0 0,-1-1 0 0 0,1 0-1 0 0,0 1 1 0 0,-1-1 0 0 0,1 1-1 0 0,0 0 1 0 0,-1 0 0 0 0,1 0-1 0 0,0 0 1 0 0,-1 0 0 0 0,1 0-1 0 0,0 1 1 0 0,-1-1 0 0 0,1 1-1 0 0,0 0 1 0 0,-1-1 0 0 0,1 1-1 0 0,0 0 1 0 0,0 0 0 0 0,0 1-1 0 0,0-1 1 0 0,0 0 0 0 0,0 1-1 0 0,0-1 1 0 0,1 1 0 0 0,-1-1-1 0 0,-1 3 1 0 0,-2 1-25 0 0,0 1 0 0 0,0 0 0 0 0,1 0 1 0 0,0 0-1 0 0,0 0 0 0 0,1 0 0 0 0,0 1 0 0 0,-5 13 0 0 0,5-11-33 0 0,1 1 0 0 0,0 0-1 0 0,0 0 1 0 0,0 17 0 0 0,2-23-7 0 0,0 1 1 0 0,1 0 0 0 0,-1-1 0 0 0,1 1 0 0 0,0-1 0 0 0,0 1 0 0 0,1-1 0 0 0,-1 1 0 0 0,1-1-1 0 0,0 0 1 0 0,0 0 0 0 0,4 5 0 0 0,-3-4 29 0 0,0-1 0 0 0,1 0 0 0 0,-1 0 0 0 0,1 0-1 0 0,0-1 1 0 0,0 1 0 0 0,0-1 0 0 0,1 0 0 0 0,-1 0 0 0 0,1-1 0 0 0,-1 1 0 0 0,1-1-1 0 0,7 3 1 0 0,-8-4-17 0 0,1 0 0 0 0,-1-1-1 0 0,0 1 1 0 0,1-1 0 0 0,-1 0 0 0 0,0 0-1 0 0,1 0 1 0 0,-1 0 0 0 0,0-1-1 0 0,1 0 1 0 0,-1 0 0 0 0,0 0 0 0 0,0 0-1 0 0,0-1 1 0 0,0 1 0 0 0,7-5-1 0 0,-4 2-11 0 0,-1-1-1 0 0,0 0 0 0 0,0 0 1 0 0,0 0-1 0 0,0-1 0 0 0,-1 0 1 0 0,0 0-1 0 0,0 0 0 0 0,-1-1 1 0 0,1 0-1 0 0,-2 0 0 0 0,5-8 1 0 0,-1-3 16 0 0,0-1 0 0 0,0-1 1 0 0,5-31-1 0 0,-10 35-89 0 0,0-1 0 0 0,-1 0 1 0 0,-1 0-1 0 0,0 1 0 0 0,-2-1 0 0 0,-4-25 0 0 0,0 13-108 0 0,-2 1 1 0 0,-20-52-1 0 0,14 46-211 0 0,-2 0 0 0 0,-21-33 0 0 0,35 64 357 0 0,1 1 0 0 0,-1 0 1 0 0,1 0-1 0 0,-1 1 1 0 0,0-1-1 0 0,0 0 1 0 0,1 0-1 0 0,-1 1 1 0 0,-3-2-1 0 0,4 2-13 0 0,1 11 139 0 0,0 0 0 0 0,1 0 0 0 0,0 0 0 0 0,0-1 0 0 0,5 17 0 0 0,12 21 458 0 0,1 0-1 0 0,2-1 0 0 0,2-2 1 0 0,35 52-1 0 0,-28-52-300 0 0,57 65 0 0 0,-24-52-1778 0 0,-57-52 1088 0 0,8 6-596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0,'0'0'191'0'0,"6"4"-11"0"0,17 12-143 0 0,-15-1 6117 0 0,0 90 686 0 0,-1 6-5236 0 0,-3-40-1104 0 0,-1-45-605 0 0,-2 43 0 0 0,-1-57 705 0 0,1-7-2695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0,'0'0'3191'0'0,"1"1"-1860"0"0,27 98 3363 0 0,2 56-2533 0 0,-9-46-1534 0 0,-12-59-588 0 0,-4-25-290 0 0,0 1 1 0 0,1-1-1 0 0,11 27 0 0 0,-16-50-982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2303 0 0,'5'-18'9147'0'0,"1"37"-6996"0"0,3 13-240 0 0,7 37 0 0 0,9 87-474 0 0,-15-72-1026 0 0,7 57-180 0 0,3 28-814 0 0,-12-92-4335 0 0,-7-63-356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2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75 2303 0 0,'-2'2'102'0'0,"-9"12"-1345"0"0,3-5 2998 0 0,0 1-1 0 0,1 0 1 0 0,-8 14 0 0 0,13-20-1086 0 0,0 0 1 0 0,1 1 0 0 0,-1-1 0 0 0,1 1 0 0 0,0-1 0 0 0,0 1-1 0 0,0-1 1 0 0,1 1 0 0 0,-1 0 0 0 0,1-1 0 0 0,0 1 0 0 0,1 7 0 0 0,5 15 2 0 0,0 1 1 0 0,2-1-1 0 0,14 32 1 0 0,39 74 259 0 0,-46-115-696 0 0,-14-17-166 0 0,0 0 1 0 0,0 0-1 0 0,0 0 1 0 0,0 0-1 0 0,0 1 1 0 0,0-1-1 0 0,0 0 1 0 0,0 1-1 0 0,0-1 1 0 0,0 0-1 0 0,-1 1 1 0 0,1 1-1 0 0,3-41 272 0 0,-7 14-301 0 0,-1-1 1 0 0,-1 1 0 0 0,-12-34 0 0 0,0-1 14 0 0,-23-67-44 0 0,1 2-13 0 0,33 93 208 0 0,5 30 397 0 0,4 0-536 0 0,0 0 1 0 0,0 0-1 0 0,0 1 0 0 0,0-1 1 0 0,0 1-1 0 0,0-1 0 0 0,0 1 1 0 0,0 0-1 0 0,0 0 0 0 0,4 1 1 0 0,-1-1 43 0 0,54 3 543 0 0,-1 3 0 0 0,86 20-1 0 0,-81-13-167 0 0,113 8 0 0 0,241-22 233 0 0,-10 0-77 0 0,17 5 253 0 0,-227-6-696 0 0,207-28 0 0 0,-195-1-2 0 0,-125 18-135 0 0,-38 13-409 0 0,-45 0-377 0 0,6 9-4344 0 0,-3 0 2814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44:1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8287 0 0,'-3'1'10903'0'0,"19"2"-5640"0"0,-7-2-7109 0 0,15-2 2067 0 0,0-2 0 0 0,0-1-1 0 0,24-6 1 0 0,-19 3-597 0 0,24-8-2269 0 0,-27 9-4801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9903 0 0,'4'-6'191'0'0,"0"1"0"0"0,1-1 0 0 0,7-7 0 0 0,-4 5-57 0 0,-8 8-131 0 0,0 0 1 0 0,0-1 0 0 0,0 1-1 0 0,0 0 1 0 0,0 0-1 0 0,1 0 1 0 0,-1 0 0 0 0,0-1-1 0 0,0 1 1 0 0,0 0 0 0 0,0 0-1 0 0,1 0 1 0 0,-1 0-1 0 0,0 0 1 0 0,0-1 0 0 0,1 1-1 0 0,-1 0 1 0 0,0 0 0 0 0,0 0-1 0 0,0 0 1 0 0,1 0-1 0 0,-1 0 1 0 0,0 0 0 0 0,0 0-1 0 0,1 0 1 0 0,-1 0 0 0 0,0 0-1 0 0,0 0 1 0 0,1 0 0 0 0,-1 0-1 0 0,0 0 1 0 0,0 0-1 0 0,0 0 1 0 0,1 0 0 0 0,-1 0-1 0 0,0 1 1 0 0,0-1 0 0 0,0 0-1 0 0,1 0 1 0 0,-1 0-1 0 0,0 0 1 0 0,0 0 0 0 0,0 1-1 0 0,1-1 1 0 0,-1 0 0 0 0,0 0-1 0 0,0 0 1 0 0,0 1-1 0 0,0-1 1 0 0,0 0 0 0 0,0 0-1 0 0,1 0 1 0 0,-1 1 0 0 0,0-1-1 0 0,0 0 1 0 0,0 1-1 0 0,4 12 374 0 0,-4-12-211 0 0,16 53 1925 0 0,32 72 0 0 0,-28-77-1270 0 0,-18-44-599 0 0,0 0 1 0 0,0-1 0 0 0,-1 1-1 0 0,1 0 1 0 0,-1 0 0 0 0,0 9-1 0 0,-2-14-182 0 0,0 0 0 0 0,0 0 0 0 0,0-1 0 0 0,-1 1 0 0 0,1-1 0 0 0,0 1 0 0 0,0-1 0 0 0,0 1 0 0 0,0-1 0 0 0,-2-1 0 0 0,1-1-26 0 0,-1 0 1 0 0,1 0-1 0 0,-1 0 0 0 0,1 0 0 0 0,0-1 1 0 0,0 1-1 0 0,0 0 0 0 0,1-1 0 0 0,-1 0 1 0 0,-1-5-1 0 0,-9-43-84 0 0,11 46 46 0 0,-9-43-388 0 0,3-1-1 0 0,1-1 1 0 0,2-53 0 0 0,5 99 388 0 0,-1 1 0 0 0,1-1 1 0 0,-1 0-1 0 0,1 0 0 0 0,3-6 1 0 0,-4 9 11 0 0,1 0 0 0 0,0 1 0 0 0,-1-1 0 0 0,1 1 0 0 0,0-1 0 0 0,0 1 0 0 0,0-1 0 0 0,0 1 0 0 0,1 0 0 0 0,-1-1 0 0 0,0 1 0 0 0,0 0 0 0 0,1 0 0 0 0,-1 0 0 0 0,1 0 0 0 0,-1 0 0 0 0,3-1 0 0 0,-1 1 4 0 0,0 0-1 0 0,-1 1 0 0 0,1-1 0 0 0,0 1 1 0 0,0-1-1 0 0,0 1 0 0 0,-1 0 1 0 0,1 0-1 0 0,0 0 0 0 0,0 1 1 0 0,0-1-1 0 0,0 0 0 0 0,-1 1 0 0 0,1 0 1 0 0,0 0-1 0 0,0 0 0 0 0,-1 0 1 0 0,1 0-1 0 0,-1 1 0 0 0,4 1 1 0 0,4 4 21 0 0,-1 1 0 0 0,0 0 0 0 0,13 15 1 0 0,-11-12 23 0 0,10 11 336 0 0,-1 1-1 0 0,-1 1 1 0 0,-1 0-1 0 0,-1 2 1 0 0,-1 0-1 0 0,-2 0 1 0 0,16 38-1 0 0,-28-56-224 0 0,0-1 0 0 0,-1 0-1 0 0,1 0 1 0 0,-1 1 0 0 0,-1-1 0 0 0,1 1 0 0 0,-2-1-1 0 0,1 1 1 0 0,-1-1 0 0 0,0 0 0 0 0,0 1-1 0 0,-1-1 1 0 0,0 0 0 0 0,0 0 0 0 0,0 0-1 0 0,-1 0 1 0 0,0 0 0 0 0,-1 0 0 0 0,0-1-1 0 0,0 0 1 0 0,0 0 0 0 0,-1 0 0 0 0,1 0 0 0 0,-1-1-1 0 0,-1 1 1 0 0,1-1 0 0 0,-1-1 0 0 0,0 1-1 0 0,0-1 1 0 0,0 0 0 0 0,-1 0 0 0 0,0-1-1 0 0,-10 4 1 0 0,10-5-83 0 0,-1 0-1 0 0,1-1 1 0 0,-1 0-1 0 0,0 0 1 0 0,1-1-1 0 0,-11-1 1 0 0,3 1 196 0 0,12 0-352 0 0,1 0 0 0 0,-1 0 0 0 0,0 0 0 0 0,0 0 0 0 0,0-1 0 0 0,0 1 0 0 0,0-1 0 0 0,1 0 0 0 0,-1 0 0 0 0,0 0 0 0 0,0 0 0 0 0,1 0 0 0 0,-1-1 0 0 0,1 1 0 0 0,-1-1 0 0 0,1 0 0 0 0,0 0 0 0 0,-2-1 0 0 0,3 2-454 0 0,1-12-3156 0 0,4 5 1087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3223 0 0,'12'35'312'0'0,"-12"-34"-133"0"0,0 0 0 0 0,1 0 0 0 0,-1 0 0 0 0,1-1 0 0 0,-1 1-1 0 0,1 0 1 0 0,-1 0 0 0 0,1-1 0 0 0,-1 1 0 0 0,1 0-1 0 0,0-1 1 0 0,-1 1 0 0 0,1 0 0 0 0,0-1 0 0 0,0 1-1 0 0,-1-1 1 0 0,1 0 0 0 0,0 1 0 0 0,0-1 0 0 0,0 1-1 0 0,0-1 1 0 0,0 0 0 0 0,-1 0 0 0 0,1 1 0 0 0,0-1 0 0 0,0 0-1 0 0,0 0 1 0 0,0 0 0 0 0,0 0 0 0 0,0 0 0 0 0,0 0-1 0 0,0-1 1 0 0,0 1 0 0 0,-1 0 0 0 0,1 0 0 0 0,0-1-1 0 0,0 1 1 0 0,0 0 0 0 0,1-1 0 0 0,-2 1-42 0 0,5-2 395 0 0,-1-1 1 0 0,0 1 0 0 0,0 0 0 0 0,0-1 0 0 0,0 0 0 0 0,-1 0-1 0 0,1 0 1 0 0,-1 0 0 0 0,0-1 0 0 0,0 0 0 0 0,5-7-1 0 0,-2 3-224 0 0,-2-1 0 0 0,1 1-1 0 0,-1-1 1 0 0,5-16 0 0 0,-6 14-61 0 0,0 0 0 0 0,-1 0 0 0 0,0-1 0 0 0,-1 1 0 0 0,0 0 0 0 0,-2-22 0 0 0,1 30-203 0 0,-1 1 0 0 0,1 0 0 0 0,-1 0 0 0 0,0-1 0 0 0,1 1 0 0 0,-1 0 0 0 0,0 0-1 0 0,0 0 1 0 0,-1 0 0 0 0,1 0 0 0 0,0 0 0 0 0,-1 0 0 0 0,1 0 0 0 0,-1 1 0 0 0,0-1 0 0 0,0 1 0 0 0,1-1 0 0 0,-1 1 0 0 0,0-1 0 0 0,0 1 0 0 0,0 0 0 0 0,0 0 0 0 0,-1 0 0 0 0,1 0 0 0 0,0 0 0 0 0,0 1 0 0 0,0-1-1 0 0,-1 1 1 0 0,1-1 0 0 0,0 1 0 0 0,-1 0 0 0 0,1 0 0 0 0,-1 0 0 0 0,1 0 0 0 0,0 0 0 0 0,-1 1 0 0 0,1-1 0 0 0,0 1 0 0 0,0-1 0 0 0,-1 1 0 0 0,1 0 0 0 0,0 0 0 0 0,0 0 0 0 0,0 0 0 0 0,0 0 0 0 0,0 1-1 0 0,0-1 1 0 0,0 1 0 0 0,0-1 0 0 0,1 1 0 0 0,-1-1 0 0 0,-2 4 0 0 0,1 1 4 0 0,0-1 0 0 0,0 1 0 0 0,1-1 0 0 0,-1 1 0 0 0,1 0 0 0 0,1 0-1 0 0,-1 0 1 0 0,1 0 0 0 0,0 0 0 0 0,0 1 0 0 0,1-1 0 0 0,-1 0 0 0 0,2 0 0 0 0,-1 0 0 0 0,1 1 0 0 0,1 7 0 0 0,1-4 40 0 0,-1 1 1 0 0,2-1 0 0 0,-1 0 0 0 0,2 0 0 0 0,-1 0 0 0 0,1 0 0 0 0,1-1 0 0 0,9 14 0 0 0,-8-14-88 0 0,0-1 1 0 0,1 0-1 0 0,0 0 0 0 0,0-1 1 0 0,1 0-1 0 0,-1 0 1 0 0,11 5-1 0 0,-12-8-63 0 0,0 0 0 0 0,0-1 0 0 0,0 0 0 0 0,1-1 0 0 0,-1 0 0 0 0,1 0 0 0 0,-1 0 0 0 0,1-1 0 0 0,0 0 0 0 0,14 0 0 0 0,31-6-2489 0 0,-18-5-4490 0 0,-19 3 905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15 919 0 0,'-1'-1'443'0'0,"0"0"0"0"0,0 0-1 0 0,1 0 1 0 0,-1-1 0 0 0,0 2-1 0 0,-1-1 1 0 0,1 0-1 0 0,0 0 1 0 0,0 0 0 0 0,0 0-1 0 0,0 1 1 0 0,-1-1-1 0 0,1 1 1 0 0,0-1 0 0 0,-1 1-1 0 0,1-1 1 0 0,0 1-1 0 0,-1 0 1 0 0,1-1 0 0 0,0 1-1 0 0,-3 0 1 0 0,-1 0 683 0 0,0 1 1 0 0,0 0-1 0 0,0 0 1 0 0,-8 2-1 0 0,-1 1-277 0 0,10-3-604 0 0,1-1-58 0 0,-1 0-1 0 0,1 1 1 0 0,-1-1 0 0 0,1 1-1 0 0,0 0 1 0 0,-1 0 0 0 0,1 0-1 0 0,0 1 1 0 0,0-1 0 0 0,0 1-1 0 0,0 0 1 0 0,-5 4 0 0 0,7-5-183 0 0,0-1-1 0 0,1 1 1 0 0,-1 0 0 0 0,0 0-1 0 0,1 0 1 0 0,-1 0 0 0 0,1 0 0 0 0,0 1-1 0 0,-1-1 1 0 0,1 0 0 0 0,0 0-1 0 0,0 0 1 0 0,0 0 0 0 0,-1 0 0 0 0,1 0-1 0 0,0 0 1 0 0,0 1 0 0 0,1-1-1 0 0,-1 0 1 0 0,0 0 0 0 0,0 0 0 0 0,1 0-1 0 0,-1 0 1 0 0,0 0 0 0 0,1 0-1 0 0,0 1 1 0 0,0 1-3 0 0,1-1 0 0 0,0 1 0 0 0,-1-1 1 0 0,1 0-1 0 0,0 0 0 0 0,5 4 0 0 0,10 7 180 0 0,32 18 1 0 0,-30-19-58 0 0,16 11 281 0 0,18 11 888 0 0,-47-32-1021 0 0,-1 1 0 0 0,0 1 1 0 0,0-1-1 0 0,-1 1 0 0 0,1 0 0 0 0,-1 0 0 0 0,0 0 0 0 0,4 5 0 0 0,-7-7-209 0 0,1-1-1 0 0,-1 1 1 0 0,0-1-1 0 0,-1 1 1 0 0,1 0-1 0 0,0-1 1 0 0,0 1-1 0 0,-1 0 1 0 0,1-1-1 0 0,-1 1 1 0 0,1 0-1 0 0,-1 0 1 0 0,0 0-1 0 0,0-1 1 0 0,0 1-1 0 0,0 0 1 0 0,0 0-1 0 0,0 0 1 0 0,0-1-1 0 0,-1 1 1 0 0,1 0-1 0 0,-1 0 1 0 0,1-1-1 0 0,-1 1 1 0 0,0 0-1 0 0,1 0 1 0 0,-1-1-1 0 0,0 1 1 0 0,0-1-1 0 0,0 1 1 0 0,-2 1-1 0 0,0 0 24 0 0,-1 0 0 0 0,0 0 0 0 0,1 0 0 0 0,-1 0 0 0 0,0-1 0 0 0,-1 1-1 0 0,1-1 1 0 0,0 0 0 0 0,-10 3 0 0 0,-45 9 97 0 0,52-12-194 0 0,0-1-86 0 0,-1 0 0 0 0,1 0 1 0 0,-1 0-1 0 0,-11-2 0 0 0,16 1-297 0 0,0-1-1 0 0,0 1 1 0 0,0-1 0 0 0,0 0-1 0 0,0 1 1 0 0,0-1 0 0 0,-5-3-1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92 209 5527 0 0,'0'0'488'0'0,"3"10"-392"0"0,1-1-96 0 0,-1 0 0 0 0,-1-1 1152 0 0,1 1 200 0 0,-1-1 48 0 0,1 0 8 0 0,1 1-1120 0 0,1 0-224 0 0,-1 0-64 0 0,0-1-3136 0 0,-1-1-640 0 0</inkml:trace>
  <inkml:trace contextRef="#ctx0" brushRef="#br0" timeOffset="1">39 135 14111 0 0,'-4'-4'258'0'0,"0"0"0"0"0,0 0-1 0 0,1-1 1 0 0,0 1-1 0 0,-1-1 1 0 0,1 0 0 0 0,1 0-1 0 0,-1 0 1 0 0,1 0-1 0 0,-3-8 1 0 0,5 10-266 0 0,-1-1-1 0 0,1 1 1 0 0,0 0 0 0 0,-1 0 0 0 0,1 0-1 0 0,1-1 1 0 0,-1 1 0 0 0,0 0-1 0 0,1 0 1 0 0,0 0 0 0 0,0 0 0 0 0,0 0-1 0 0,0 0 1 0 0,0 0 0 0 0,0 0-1 0 0,1 0 1 0 0,0 0 0 0 0,-1 1 0 0 0,5-6-1 0 0,3-2-5183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4143 0 0,'0'0'319'0'0,"2"2"38"0"0,34 65 8532 0 0,-31-57-8091 0 0,-1-1 1 0 0,0 1-1 0 0,-1 0 1 0 0,0 1 0 0 0,2 14-1 0 0,-5 3 285 0 0,0-27-546 0 0,-6 2 303 0 0,4-4-777 0 0,1 1 0 0 0,-1-1 0 0 0,0 0-1 0 0,1 0 1 0 0,-1 0 0 0 0,1 0 0 0 0,-1 0 0 0 0,1 0-1 0 0,0 0 1 0 0,-1-1 0 0 0,1 1 0 0 0,0 0 0 0 0,0-1-1 0 0,0 1 1 0 0,0-1 0 0 0,0 1 0 0 0,0-1 0 0 0,0 0 0 0 0,1 1-1 0 0,-1-1 1 0 0,0 0 0 0 0,1 0 0 0 0,-1-2 0 0 0,-1-5 67 0 0,1-1 1 0 0,0 0-1 0 0,1-12 1 0 0,0 7 31 0 0,0 5-109 0 0,0 1-1 0 0,1-1 1 0 0,0 1-1 0 0,1-1 1 0 0,0 1-1 0 0,6-16 1 0 0,-6 20-61 0 0,0-1 0 0 0,0 1-1 0 0,1 0 1 0 0,0 0 0 0 0,0 0 0 0 0,0 0 0 0 0,1 1-1 0 0,-1-1 1 0 0,1 1 0 0 0,0 0 0 0 0,0 0 0 0 0,6-4-1 0 0,-7 6-95 0 0,-1 1-1 0 0,1 0 0 0 0,-1 0 0 0 0,1 0 0 0 0,-1 0 1 0 0,1 1-1 0 0,0-1 0 0 0,-1 1 0 0 0,1-1 0 0 0,0 1 0 0 0,0 0 1 0 0,-1 0-1 0 0,1 0 0 0 0,5 1 0 0 0,-3 0-700 0 0,0 1-1 0 0,1-1 0 0 0,-1 1 1 0 0,0 0-1 0 0,0 0 0 0 0,6 4 1 0 0,-2-2-1029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45 558 3223 0 0,'6'-15'240'0'0,"-4"15"48"0"0,0 0-1 0 0,-1 0 0 0 0,1 0 1 0 0,0 1-1 0 0,0-1 0 0 0,0 1 0 0 0,0-1 1 0 0,-1 1-1 0 0,1 0 0 0 0,2 1 0 0 0,5 1 2020 0 0,-2 0-1267 0 0,0-1 0 0 0,0-1-1 0 0,0 0 1 0 0,0 0 0 0 0,8 0 0 0 0,-13-1-921 0 0,0 0 0 0 0,0 0 0 0 0,0 0 1 0 0,0-1-1 0 0,0 1 0 0 0,0-1 0 0 0,-1 0 1 0 0,1 1-1 0 0,0-1 0 0 0,0 0 0 0 0,0 0 1 0 0,-1 0-1 0 0,1 0 0 0 0,0-1 0 0 0,-1 1 1 0 0,1 0-1 0 0,-1-1 0 0 0,1 1 0 0 0,-1-1 1 0 0,0 1-1 0 0,0-1 0 0 0,2-3 0 0 0,-1 1 117 0 0,0 0 1 0 0,0 0-1 0 0,-1 0 0 0 0,1 0 0 0 0,-1 0 0 0 0,0-1 0 0 0,0 1 1 0 0,-1 0-1 0 0,1-1 0 0 0,-1 1 0 0 0,-1-5 0 0 0,1 6-132 0 0,0 0-1 0 0,0 0 1 0 0,-1 0-1 0 0,0 0 0 0 0,1 0 1 0 0,-1 0-1 0 0,0 0 1 0 0,-1 0-1 0 0,1 1 1 0 0,0-1-1 0 0,-1 0 1 0 0,1 1-1 0 0,-1-1 0 0 0,0 1 1 0 0,0 0-1 0 0,0 0 1 0 0,-3-3-1 0 0,0 2 51 0 0,1 1 0 0 0,-1-1 1 0 0,0 1-1 0 0,0 1 0 0 0,0-1 0 0 0,0 1 0 0 0,0 0 0 0 0,0 0 1 0 0,0 0-1 0 0,-1 0 0 0 0,1 1 0 0 0,0 0 0 0 0,0 0 0 0 0,-1 1 1 0 0,-9 1-1 0 0,11 0-121 0 0,0-1 1 0 0,0 1-1 0 0,1 0 1 0 0,-1 0-1 0 0,0 0 0 0 0,1 1 1 0 0,-1-1-1 0 0,1 1 1 0 0,0 0-1 0 0,0 0 1 0 0,0 0-1 0 0,0 0 0 0 0,1 0 1 0 0,-1 1-1 0 0,1-1 1 0 0,0 1-1 0 0,0 0 1 0 0,0 0-1 0 0,0 0 0 0 0,1-1 1 0 0,-1 2-1 0 0,1-1 1 0 0,0 0-1 0 0,0 5 1 0 0,0-2-42 0 0,0 0 1 0 0,1 0-1 0 0,0 0 1 0 0,0 0 0 0 0,0 0-1 0 0,1 0 1 0 0,0 0-1 0 0,1 0 1 0 0,0 0-1 0 0,0 0 1 0 0,0-1 0 0 0,1 1-1 0 0,6 11 1 0 0,-6-13-91 0 0,0 0 1 0 0,1-1-1 0 0,0 1 0 0 0,0-1 1 0 0,0 0-1 0 0,0 0 0 0 0,1 0 1 0 0,-1 0-1 0 0,1-1 1 0 0,0 0-1 0 0,0 0 0 0 0,6 2 1 0 0,-4-2-316 0 0,1 0 1 0 0,0-1-1 0 0,-1 0 1 0 0,1 0 0 0 0,0-1-1 0 0,0 0 1 0 0,0 0-1 0 0,10-1 1 0 0,-6-1-575 0 0,0 0-1 0 0,-1-1 1 0 0,1 0 0 0 0,0-1 0 0 0,-1 0-1 0 0,1-1 1 0 0,-1 0 0 0 0,0-1 0 0 0,0 0-1 0 0,-1-1 1 0 0,19-12 0 0 0,-20 11 507 0 0,-1-1 1 0 0,1 1-1 0 0,-1-1 0 0 0,-1 0 0 0 0,0-1 1 0 0,0 0-1 0 0,0 0 0 0 0,-1-1 0 0 0,8-16 1 0 0,-11 18 982 0 0,3-3 1276 0 0,-2-1 0 0 0,8-23 0 0 0,-12 32-1450 0 0,1 0 0 0 0,-1 1 0 0 0,1-1 0 0 0,-1 0 0 0 0,0 1 0 0 0,0-1 0 0 0,0 0-1 0 0,0 0 1 0 0,0 1 0 0 0,-1-1 0 0 0,1 0 0 0 0,-1 1 0 0 0,0-1 0 0 0,0 1 0 0 0,0-1 0 0 0,0 1 0 0 0,0-1-1 0 0,0 1 1 0 0,-4-4 0 0 0,5 5-242 0 0,-1 0-1 0 0,1 1 1 0 0,-1-1-1 0 0,0 0 0 0 0,0 1 1 0 0,0-1-1 0 0,1 0 1 0 0,-1 1-1 0 0,0-1 1 0 0,0 1-1 0 0,0-1 0 0 0,0 1 1 0 0,0 0-1 0 0,0-1 1 0 0,0 1-1 0 0,0 0 1 0 0,0 0-1 0 0,0 0 0 0 0,0 0 1 0 0,0 0-1 0 0,-1 0 1 0 0,0 0 7 0 0,0 1 0 0 0,1-1 1 0 0,-1 1-1 0 0,0-1 0 0 0,1 1 1 0 0,-1 0-1 0 0,1 0 0 0 0,-1 0 1 0 0,1 0-1 0 0,-1 0 0 0 0,-1 2 0 0 0,0 0 6 0 0,-1 1 0 0 0,1-1 0 0 0,0 1 0 0 0,0 0 0 0 0,1 0 0 0 0,-1 0-1 0 0,-3 10 1 0 0,2-3-2 0 0,1 0 0 0 0,0 0-1 0 0,1 0 1 0 0,-2 17 0 0 0,4-21-74 0 0,0-1 1 0 0,0 0-1 0 0,1 1 0 0 0,-1-1 1 0 0,2 0-1 0 0,-1 1 0 0 0,1-1 1 0 0,-1 0-1 0 0,6 10 0 0 0,-4-10 17 0 0,0 1 0 0 0,1-1 0 0 0,-1 0-1 0 0,2 0 1 0 0,7 10 0 0 0,-9-13-19 0 0,0-1 0 0 0,0 1 1 0 0,0-1-1 0 0,0 0 0 0 0,0 0 0 0 0,1 0 1 0 0,-1-1-1 0 0,1 1 0 0 0,-1-1 0 0 0,1 0 0 0 0,-1 0 1 0 0,1 0-1 0 0,4 1 0 0 0,-4-2-13 0 0,-1 1 0 0 0,1-1 0 0 0,-1 0 0 0 0,1 0 1 0 0,0 0-1 0 0,-1-1 0 0 0,1 1 0 0 0,-1-1 0 0 0,1 0 0 0 0,-1 0 0 0 0,0 0 0 0 0,1 0 0 0 0,-1-1 0 0 0,6-3 0 0 0,-5 2 18 0 0,1 0 0 0 0,-1-1 0 0 0,0 1-1 0 0,-1-1 1 0 0,1 0 0 0 0,-1 0 0 0 0,0 0 0 0 0,0-1-1 0 0,3-4 1 0 0,1-6 37 0 0,-1 0-1 0 0,0 0 0 0 0,-1 0 1 0 0,0-1-1 0 0,3-25 0 0 0,-5 19-150 0 0,-1 0 0 0 0,-1 0-1 0 0,-1 0 1 0 0,0 0 0 0 0,-5-24-1 0 0,-2 8-129 0 0,-1 0-1 0 0,-14-38 0 0 0,13 49 0 0 0,-3-11-1067 0 0,-25-55 0 0 0,36 92 1267 0 0,1 0-1 0 0,-1 0 1 0 0,1 0 0 0 0,-1-1 0 0 0,1 1 0 0 0,-1 0 0 0 0,0 0-1 0 0,1 0 1 0 0,-1 0 0 0 0,0 1 0 0 0,0-1 0 0 0,0 0-1 0 0,0 0 1 0 0,0 0 0 0 0,0 1 0 0 0,-2-2 0 0 0,0 15 551 0 0,2 1-216 0 0,1 1 0 0 0,0 0 0 0 0,1 0 0 0 0,4 23 0 0 0,18 58 933 0 0,-21-89-1157 0 0,12 50 956 0 0,31 71 1 0 0,-37-109-961 0 0,1 0-1 0 0,1 0 1 0 0,0-1 0 0 0,2-1 0 0 0,0 1 0 0 0,1-2-1 0 0,18 19 1 0 0,-24-29-225 0 0,-1-1 0 0 0,1 0-1 0 0,0 0 1 0 0,9 4 0 0 0,4 2-6201 0 0,-20-11 6239 0 0,13 7-7374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9671 0 0,'0'0'440'0'0,"2"0"-5"0"0,-1 1-425 0 0,0-1-1 0 0,0 1 1 0 0,0-1-1 0 0,0 1 1 0 0,0 0 0 0 0,0-1-1 0 0,0 1 1 0 0,-1 0-1 0 0,1 0 1 0 0,0 0-1 0 0,-1 0 1 0 0,1 0 0 0 0,0-1-1 0 0,-1 1 1 0 0,1 0-1 0 0,0 2 1 0 0,8 24 648 0 0,-2-6 440 0 0,61 158 1831 0 0,-60-155-2278 0 0,20 74 1775 0 0,-28-97-1834 0 0,-1-2-538 0 0,0 0 0 0 0,0 0 0 0 0,-1 0 0 0 0,1 0 0 0 0,0-1 0 0 0,0 1 0 0 0,0 0 0 0 0,0 0 0 0 0,0-1 0 0 0,0 1 0 0 0,1-1 0 0 0,-1 1 0 0 0,0-1 0 0 0,0-2 0 0 0,0 2 16 0 0,-11-25-52 0 0,2-1 0 0 0,-12-49-1 0 0,-5-62-626 0 0,24 117 397 0 0,0 4-115 0 0,1 0 1 0 0,1-28-1 0 0,1 37 188 0 0,1 0 1 0 0,0 0-1 0 0,0 0 1 0 0,1 0 0 0 0,0 1-1 0 0,1-1 1 0 0,3-9-1 0 0,-5 17 139 0 0,-1 0-1 0 0,1 0 1 0 0,-1-1 0 0 0,1 1-1 0 0,0 0 1 0 0,-1 0-1 0 0,1 0 1 0 0,0 0 0 0 0,0 0-1 0 0,0 0 1 0 0,0 0 0 0 0,0 0-1 0 0,0 1 1 0 0,0-1-1 0 0,0 0 1 0 0,0 0 0 0 0,0 1-1 0 0,0-1 1 0 0,1 1-1 0 0,-1-1 1 0 0,0 1 0 0 0,3-1-1 0 0,-2 1 22 0 0,0 0 1 0 0,0 0-1 0 0,-1 1 0 0 0,1-1 1 0 0,0 0-1 0 0,0 1 0 0 0,0-1 0 0 0,0 1 1 0 0,0 0-1 0 0,0 0 0 0 0,-1 0 1 0 0,1 0-1 0 0,2 1 0 0 0,4 5 165 0 0,0-1 0 0 0,-1 1-1 0 0,0 0 1 0 0,10 13 0 0 0,-10-10 108 0 0,0 0 0 0 0,-1 0 1 0 0,0 0-1 0 0,0 1 1 0 0,-1 0-1 0 0,0 0 0 0 0,-1 1 1 0 0,-1-1-1 0 0,0 1 1 0 0,3 20-1 0 0,-6-26-202 0 0,0-1-1 0 0,-1 1 1 0 0,0-1 0 0 0,0 1-1 0 0,0-1 1 0 0,-1 1 0 0 0,1-1-1 0 0,-1 0 1 0 0,-1 0-1 0 0,1 0 1 0 0,-1 0 0 0 0,0 0-1 0 0,0-1 1 0 0,0 1 0 0 0,-4 4-1 0 0,-7 6 335 0 0,-1 0 0 0 0,-26 21 0 0 0,40-36-471 0 0,0 1 0 0 0,0 0 0 0 0,1-1 0 0 0,-1 1-1 0 0,0 0 1 0 0,0-1 0 0 0,0 1 0 0 0,0-1 0 0 0,0 0 0 0 0,0 1-1 0 0,0-1 1 0 0,0 0 0 0 0,0 0 0 0 0,-2 1 0 0 0,2-1-366 0 0,1-1 103 0 0,-1 1 1 0 0,1 0-1 0 0,-1-1 0 0 0,1 1 1 0 0,0 0-1 0 0,-1-1 1 0 0,1 1-1 0 0,-1-1 0 0 0,1 1 1 0 0,0 0-1 0 0,-1-1 0 0 0,1 1 1 0 0,0-1-1 0 0,0 0 0 0 0,-1 1 1 0 0,1-1-1 0 0,0 1 0 0 0,0-1 1 0 0,0 0-1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40 146 8751 0 0,'-2'25'1011'0'0,"4"14"3306"0"0,0-2 90 0 0,-2-37-4372 0 0,0 0 0 0 0,1 0 0 0 0,-1 1 0 0 0,0-1 0 0 0,0 0 0 0 0,0 0 0 0 0,0 0 1 0 0,0 0-1 0 0,0 1 0 0 0,0-1 0 0 0,0 0 0 0 0,0 0 0 0 0,0 0 0 0 0,-1 0 0 0 0,1 1 0 0 0,0-1 0 0 0,0 0 0 0 0,0 0 0 0 0,0 0 1 0 0,0 0-1 0 0,0 0 0 0 0,0 1 0 0 0,0-1 0 0 0,0 0 0 0 0,0 0 0 0 0,-1 0 0 0 0,1 0 0 0 0,0 0 0 0 0,0 0 0 0 0,0 1 0 0 0,0-1 1 0 0,0 0-1 0 0,0 0 0 0 0,-1 0 0 0 0,1 0 0 0 0,0 0 0 0 0,0 0 0 0 0,0 0 0 0 0,0 0 0 0 0,-1 0 0 0 0,1 0 0 0 0,-8-4 899 0 0,-4-9-85 0 0,9 8-775 0 0,1-1 0 0 0,-1 1 0 0 0,1 0 0 0 0,0 0 0 0 0,0-1 0 0 0,1 1 0 0 0,0-1 0 0 0,0 0 0 0 0,0 1 0 0 0,0-8-1 0 0,1 4 41 0 0,0-1 0 0 0,1 1 0 0 0,0 0 0 0 0,0-1 0 0 0,5-13 0 0 0,-4 16-309 0 0,0 1 1 0 0,1-1-1 0 0,0 0 0 0 0,1 1 0 0 0,-1 0 1 0 0,1 0-1 0 0,0 0 0 0 0,1 0 0 0 0,-1 0 1 0 0,1 1-1 0 0,0 0 0 0 0,1 0 0 0 0,-1 0 1 0 0,7-3-1 0 0,4 2-1316 0 0,-12 6 448 0 0,0-1 0 0 0,0 1 0 0 0,0 0-1 0 0,0 0 1 0 0,-1 1 0 0 0,1-1 0 0 0,0 1-1 0 0,4 1 1 0 0,-1 0-2528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82 7367 0 0,'-10'-18'2383'0'0,"9"17"-1980"0"0,0 0-1 0 0,0 0 1 0 0,-1 0-1 0 0,1 0 1 0 0,0 0 0 0 0,-1 0-1 0 0,1 1 1 0 0,-1-1 0 0 0,1 1-1 0 0,-1-1 1 0 0,1 1-1 0 0,-1-1 1 0 0,1 1 0 0 0,-1 0-1 0 0,1 0 1 0 0,-1 0-1 0 0,-2 0 1 0 0,3 0-195 0 0,-1 0 0 0 0,0 1 0 0 0,0-1 0 0 0,0 1 0 0 0,1 0 0 0 0,-1 0 0 0 0,0-1 0 0 0,1 1 0 0 0,-1 0 0 0 0,0 0 0 0 0,1 1 0 0 0,-3 1 0 0 0,1 0-111 0 0,0 0-1 0 0,0 1 1 0 0,1-1 0 0 0,-1 1-1 0 0,1 0 1 0 0,0-1-1 0 0,0 1 1 0 0,0 0 0 0 0,0 1-1 0 0,1-1 1 0 0,-2 6 0 0 0,2-3-25 0 0,0 0 1 0 0,0 0-1 0 0,0 0 1 0 0,1 0-1 0 0,0 0 1 0 0,1-1-1 0 0,0 1 1 0 0,0 0-1 0 0,0 0 1 0 0,4 10-1 0 0,-4-13-48 0 0,1-1 0 0 0,0 1 0 0 0,0-1 0 0 0,0 0-1 0 0,0 0 1 0 0,0 0 0 0 0,0 0 0 0 0,1 0 0 0 0,-1 0 0 0 0,1-1 0 0 0,0 1-1 0 0,0-1 1 0 0,0 0 0 0 0,0 0 0 0 0,1 0 0 0 0,-1 0 0 0 0,0 0 0 0 0,1-1 0 0 0,-1 1-1 0 0,1-1 1 0 0,4 1 0 0 0,-1 0 41 0 0,0-1-1 0 0,0 0 0 0 0,0 0 1 0 0,1-1-1 0 0,12 0 0 0 0,-17 0-18 0 0,-1-1 0 0 0,1 1 0 0 0,-1-1 0 0 0,1 1 0 0 0,0-1-1 0 0,-1 0 1 0 0,1 0 0 0 0,-1 0 0 0 0,0-1 0 0 0,1 1 0 0 0,-1 0 0 0 0,0-1-1 0 0,0 0 1 0 0,0 1 0 0 0,0-1 0 0 0,0 0 0 0 0,0 0 0 0 0,2-3-1 0 0,-2 2 53 0 0,0 0 0 0 0,0 0 0 0 0,0 0 0 0 0,0-1-1 0 0,-1 1 1 0 0,0-1 0 0 0,1 1 0 0 0,-1-1 0 0 0,0 0-1 0 0,-1 1 1 0 0,1-1 0 0 0,-1 0 0 0 0,1 0-1 0 0,-1 1 1 0 0,-1-7 0 0 0,0 3-51 0 0,-1 1 1 0 0,0-1-1 0 0,0 1 0 0 0,-1 0 1 0 0,1 0-1 0 0,-1 0 0 0 0,-1 0 1 0 0,-3-5-1 0 0,-10-14-948 0 0,-35-40-1 0 0,43 52-800 0 0,5 3-2934 0 0,11 10 1351 0 0,0 0 1567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105 486 9215 0 0,'0'0'707'0'0,"-2"0"-464"0"0,-19-2 2101 0 0,6 8 1069 0 0,13-3-3205 0 0,0-1 0 0 0,0 0 0 0 0,0 1 0 0 0,0-1 0 0 0,1 1 0 0 0,-1 0 0 0 0,1 0 0 0 0,-1 0 0 0 0,1-1 0 0 0,-1 6 1 0 0,-8 31 337 0 0,-20 174 319 0 0,26-177-768 0 0,1 38 375 0 0,2-72-52 0 0,3-27-24 0 0,32-211-60 0 0,1-1-336 0 0,-31 183 0 0 0,-4 38 0 0 0,1 1 0 0 0,1-1 0 0 0,4-17 0 0 0,-4 26-6 0 0,0-2-12 0 0,1 0 0 0 0,-2 0 1 0 0,2-15-1 0 0,1 27-102 0 0,-3-3 112 0 0,-1 0 0 0 0,1 0 0 0 0,0 1 1 0 0,-1-1-1 0 0,1 1 0 0 0,-1-1 1 0 0,1 1-1 0 0,-1-1 0 0 0,1 1 0 0 0,-1-1 1 0 0,1 1-1 0 0,-1-1 0 0 0,1 1 0 0 0,-1-1 1 0 0,1 1-1 0 0,-1 0 0 0 0,0-1 1 0 0,0 1-1 0 0,1 1 0 0 0,21 120-269 0 0,13 62 147 0 0,-25-145 140 0 0,1 0-1 0 0,28 61 1 0 0,-28-75 99 0 0,24 47 208 0 0,-30-64-271 0 0,-1-1 0 0 0,1 0-1 0 0,1 0 1 0 0,-1 0 0 0 0,1 0-1 0 0,12 9 1 0 0,-17-15-31 0 0,1 1 0 0 0,-1-1 0 0 0,1 0 0 0 0,-1 0 0 0 0,1 0 0 0 0,-1-1 0 0 0,1 1 0 0 0,0 0 0 0 0,0 0 1 0 0,-1-1-1 0 0,1 1 0 0 0,0-1 0 0 0,0 0 0 0 0,0 0 0 0 0,-1 1 0 0 0,1-1 0 0 0,0 0 0 0 0,0 0 0 0 0,0-1 0 0 0,0 1 0 0 0,2-1 0 0 0,-2 0 9 0 0,0 0-1 0 0,0 0 1 0 0,0 0-1 0 0,0-1 1 0 0,0 1 0 0 0,0-1-1 0 0,-1 1 1 0 0,1-1-1 0 0,-1 1 1 0 0,1-1 0 0 0,-1 0-1 0 0,1 0 1 0 0,-1 0-1 0 0,0 0 1 0 0,0 0 0 0 0,1-4-1 0 0,11-27 228 0 0,-1 0 0 0 0,-3-1-1 0 0,0 0 1 0 0,3-37 0 0 0,4-143 176 0 0,-23-20-978 0 0,-8 79-4348 0 0,11 132 3080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64 276 8839 0 0,'0'0'8650'0'0,"-12"8"-7597"0"0,7-4-885 0 0,0 1 1 0 0,0 1 0 0 0,1-1-1 0 0,0 0 1 0 0,0 1-1 0 0,0 0 1 0 0,0 0-1 0 0,1 0 1 0 0,-4 11-1 0 0,6-13-123 0 0,0 0 1 0 0,-1 1-1 0 0,2-1 0 0 0,-1 0 0 0 0,0 1 0 0 0,1 0 0 0 0,0-1 1 0 0,0 1-1 0 0,0-1 0 0 0,1 1 0 0 0,0-1 0 0 0,-1 1 0 0 0,1-1 1 0 0,1 0-1 0 0,2 9 0 0 0,-2-9-2 0 0,1 0-1 0 0,-1 0 1 0 0,1 0 0 0 0,-1 0 0 0 0,1-1-1 0 0,0 1 1 0 0,0-1 0 0 0,1 1 0 0 0,-1-1-1 0 0,1 0 1 0 0,0 0 0 0 0,5 3 0 0 0,-7-5-3 0 0,1 0-1 0 0,-1 0 1 0 0,1 0 0 0 0,-1 0 0 0 0,1 0 0 0 0,-1-1 0 0 0,1 1 0 0 0,-1-1 0 0 0,1 0 0 0 0,0 1-1 0 0,-1-1 1 0 0,1 0 0 0 0,-1-1 0 0 0,1 1 0 0 0,0 0 0 0 0,-1-1 0 0 0,1 0 0 0 0,-1 1 0 0 0,1-1-1 0 0,-1 0 1 0 0,1 0 0 0 0,3-3 0 0 0,-1 1 19 0 0,-1-1 1 0 0,0 1-1 0 0,0-1 0 0 0,0 0 1 0 0,0 0-1 0 0,0-1 0 0 0,-1 1 1 0 0,0-1-1 0 0,0 0 0 0 0,0 0 0 0 0,2-7 1 0 0,1-2 41 0 0,-1-1 1 0 0,7-28-1 0 0,-9 25-81 0 0,-1-1 0 0 0,0 0 0 0 0,-2 0 0 0 0,0 0 0 0 0,-1 1 0 0 0,-4-22 0 0 0,-2 0 38 0 0,-22-69 0 0 0,26 99-79 0 0,-1 0-1 0 0,-7-14 1 0 0,9 23 22 0 0,0 6 1 0 0,1 5-16 0 0,2 8 18 0 0,0-1-1 0 0,2 1 0 0 0,0-1 0 0 0,1 0 0 0 0,12 33 0 0 0,-10-35-138 0 0,0 0 1 0 0,1-1-1 0 0,0 0 0 0 0,1-1 1 0 0,1 0-1 0 0,0 0 0 0 0,13 14 0 0 0,-4-8-321 0 0,1-1-1 0 0,1-1 0 0 0,34 24 0 0 0,-32-29-3679 0 0,-13-9-2119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5527 0 0,'-12'12'1070'0'0,"11"-11"-497"0"0,-1 1-1 0 0,1-1 1 0 0,-1 0-1 0 0,1 1 1 0 0,0 0 0 0 0,0-1-1 0 0,-1 1 1 0 0,1 0-1 0 0,0-1 1 0 0,1 1-1 0 0,-1 0 1 0 0,0 0-1 0 0,0 3 1 0 0,0 1-57 0 0,0 1 0 0 0,0-1 0 0 0,1 0 0 0 0,0 1 0 0 0,1-1 0 0 0,-1 0 0 0 0,1 0 0 0 0,3 10 0 0 0,17 48 882 0 0,-21-64-1391 0 0,4 9 177 0 0,1 1 0 0 0,0-1 1 0 0,1-1-1 0 0,0 1 0 0 0,0-1 0 0 0,0 0 1 0 0,1 0-1 0 0,1-1 0 0 0,9 8 0 0 0,-16-14-151 0 0,1 1-1 0 0,0-1 1 0 0,0 0-1 0 0,0 0 1 0 0,0 0-1 0 0,0 0 0 0 0,1-1 1 0 0,-1 1-1 0 0,0 0 1 0 0,0-1-1 0 0,0 0 1 0 0,1 1-1 0 0,-1-1 0 0 0,0 0 1 0 0,0 0-1 0 0,1 0 1 0 0,-1 0-1 0 0,0-1 1 0 0,0 1-1 0 0,1-1 0 0 0,-1 1 1 0 0,0-1-1 0 0,0 0 1 0 0,0 0-1 0 0,0 0 1 0 0,0 0-1 0 0,4-2 0 0 0,-1-2-19 0 0,0-1-1 0 0,0 1 0 0 0,-1-1 1 0 0,0 0-1 0 0,0 0 0 0 0,0 0 1 0 0,-1-1-1 0 0,5-11 0 0 0,17-58 102 0 0,-23 67-112 0 0,1-3 2 0 0,0 1-1 0 0,1-21 1 0 0,-4 30 13 0 0,0 1 0 0 0,0 0 0 0 0,0-1 0 0 0,0 1 0 0 0,0 0 0 0 0,0-1 0 0 0,-1 1-1 0 0,1 0 1 0 0,0-1 0 0 0,-1 1 0 0 0,1 0 0 0 0,-1-2 0 0 0,1 3-9 0 0,0 0 0 0 0,0 0-1 0 0,0 0 1 0 0,0 0 0 0 0,0 0-1 0 0,0 1 1 0 0,0-1 0 0 0,0 0-1 0 0,0 0 1 0 0,0 0 0 0 0,0 0-1 0 0,0 0 1 0 0,0 0 0 0 0,0 1-1 0 0,0-1 1 0 0,0 0 0 0 0,0 0-1 0 0,0 0 1 0 0,0 0 0 0 0,0 0-1 0 0,0 0 1 0 0,0 1 0 0 0,0-1-1 0 0,0 0 1 0 0,0 0 0 0 0,0 0-1 0 0,0 0 1 0 0,0 0 0 0 0,-1 0-1 0 0,1 1 1 0 0,0-1 0 0 0,0 0-1 0 0,0 0 1 0 0,0 0 0 0 0,0 0-1 0 0,0 0 1 0 0,0 0 0 0 0,0 0-1 0 0,-1 0 1 0 0,1 0 0 0 0,0 0-1 0 0,0 0 1 0 0,0 0 0 0 0,0 0-1 0 0,0 0 1 0 0,0 1-1 0 0,-1-1 1 0 0,1 0 0 0 0,0 0-1 0 0,0 0 1 0 0,0 0 0 0 0,0 0-1 0 0,0 0 1 0 0,0 0 0 0 0,-1-1-1 0 0,1 1 1 0 0,0 0 0 0 0,0 0-1 0 0,0 0 1 0 0,0 0 0 0 0,0 0-1 0 0,0 0 1 0 0,0 0 0 0 0,-1 0-1 0 0,1 0 1 0 0,0 0 0 0 0,0 0-1 0 0,0-1 1 0 0,-1 13 36 0 0,2 0-1 0 0,-1-1 0 0 0,1 1 1 0 0,1-1-1 0 0,0 0 1 0 0,1 1-1 0 0,0-1 1 0 0,1 0-1 0 0,0-1 0 0 0,8 16 1 0 0,-9-19-306 0 0,1 0 0 0 0,1 0 1 0 0,-1-1-1 0 0,1 1 0 0 0,0-1 1 0 0,0 0-1 0 0,1 0 0 0 0,0-1 1 0 0,0 0-1 0 0,0 0 0 0 0,1 0 1 0 0,-1-1-1 0 0,1 0 1 0 0,0 0-1 0 0,0-1 0 0 0,9 3 1 0 0,5-3-2721 0 0,-7-4-1954 0 0,-3-1-488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6447 0 0,'0'0'298'0'0,"-1"-2"-10"0"0,-21-12-647 0 0,19 12 1094 0 0,-1 1 0 0 0,0-1 0 0 0,1 1 0 0 0,-1 0-1 0 0,0 0 1 0 0,0 0 0 0 0,1 0 0 0 0,-5 0 0 0 0,6 1-359 0 0,0 0-1 0 0,0 0 1 0 0,1 0 0 0 0,-1 1-1 0 0,0-1 1 0 0,0 0 0 0 0,1 1-1 0 0,-1-1 1 0 0,0 1-1 0 0,1 0 1 0 0,-1-1 0 0 0,1 1-1 0 0,-1 0 1 0 0,1 0 0 0 0,-1 0-1 0 0,1 0 1 0 0,-1 0 0 0 0,-1 2-1 0 0,2-1-323 0 0,0 0 0 0 0,-1 0 0 0 0,1 0 1 0 0,0 0-1 0 0,0 0 0 0 0,0 0 0 0 0,0 0 0 0 0,0 0 0 0 0,1 1 0 0 0,-2 3 0 0 0,1 5 267 0 0,-1 0 0 0 0,1 0 1 0 0,1 0-1 0 0,0 0 0 0 0,0 0 1 0 0,1 1-1 0 0,5 19 0 0 0,-5-26-264 0 0,0-1 0 0 0,1 1 0 0 0,-1 0 0 0 0,1-1 0 0 0,1 1 0 0 0,-1-1 0 0 0,0 0 0 0 0,1 0 0 0 0,0 0 0 0 0,0 0-1 0 0,0 0 1 0 0,1-1 0 0 0,-1 1 0 0 0,1-1 0 0 0,0 0 0 0 0,0 0 0 0 0,0 0 0 0 0,0-1 0 0 0,0 1 0 0 0,5 1 0 0 0,-3-2-96 0 0,-1 0 1 0 0,1 0 0 0 0,0-1-1 0 0,-1 0 1 0 0,1 0 0 0 0,0 0-1 0 0,0-1 1 0 0,0 0-1 0 0,10-1 1 0 0,-5-1-333 0 0,0 0 1 0 0,0-1-1 0 0,-1 0 1 0 0,14-6-1 0 0,-18 6-60 0 0,4 0-435 0 0,-1-1 1 0 0,0 0-1 0 0,-1 0 1 0 0,1-1 0 0 0,-1 0-1 0 0,0-1 1 0 0,0 0 0 0 0,13-12-1 0 0,0-5-2200 0 0,-11 12 1280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13039 0 0,'0'0'1186'0'0,"-1"13"560"0"0,10 49-434 0 0,2 0 0 0 0,23 70 0 0 0,-24-97-1164 0 0,5 13-2399 0 0,-8-29-1023 0 0,6 32-1 0 0,-11-45-1597 0 0</inkml:trace>
  <inkml:trace contextRef="#ctx0" brushRef="#br0" timeOffset="1">9 214 14367 0 0,'-1'0'121'0'0,"1"0"-1"0"0,0 0 1 0 0,-1 0 0 0 0,1 0-1 0 0,0 0 1 0 0,0 0-1 0 0,-1 0 1 0 0,1 0-1 0 0,0 0 1 0 0,-1 0 0 0 0,1 0-1 0 0,0 0 1 0 0,-1 0-1 0 0,1-1 1 0 0,0 1-1 0 0,0 0 1 0 0,-1 0 0 0 0,1 0-1 0 0,0 0 1 0 0,0-1-1 0 0,-1 1 1 0 0,1 0-1 0 0,0 0 1 0 0,0-1 0 0 0,0 1-1 0 0,-1 0 1 0 0,1 0-1 0 0,0-1 1 0 0,0 1 0 0 0,0 0-1 0 0,0-1 1 0 0,0 1-1 0 0,9-5 2008 0 0,19 0-163 0 0,41-3 223 0 0,-53 5-1901 0 0,64-13 289 0 0,-27 2-4243 0 0,-41 11 1915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86 6911 0 0,'-16'-6'979'0'0,"14"6"-657"0"0,1-1-1 0 0,0 1 1 0 0,0-1-1 0 0,0 1 1 0 0,0-1-1 0 0,0 1 1 0 0,0-1-1 0 0,0 0 1 0 0,0 1-1 0 0,0-1 1 0 0,0 0 0 0 0,0 0-1 0 0,0 0 1 0 0,1 0-1 0 0,-1 0 1 0 0,0 0-1 0 0,1 0 1 0 0,-1 0-1 0 0,1 0 1 0 0,-1 0-1 0 0,1 0 1 0 0,-1 0 0 0 0,1 0-1 0 0,-1 0 1 0 0,1-2-1 0 0,0-2-81 0 0,0 0 0 0 0,1 0 0 0 0,0 0 0 0 0,0 0 0 0 0,0 0 0 0 0,3-5 0 0 0,-4 7-247 0 0,5-7 25 0 0,-4 9 336 0 0,9 13 446 0 0,-7-8-458 0 0,0 0 0 0 0,0 0 0 0 0,0 1 0 0 0,3 8 0 0 0,-5-12 124 0 0,-1 0-395 0 0,1-1-1 0 0,-1 1 0 0 0,1 0 1 0 0,0 0-1 0 0,-1 0 0 0 0,1-1 1 0 0,-1 1-1 0 0,0 0 0 0 0,1 0 1 0 0,-1 0-1 0 0,0 0 0 0 0,0 0 1 0 0,1-1-1 0 0,-1 1 0 0 0,0 0 1 0 0,0 0-1 0 0,0 0 0 0 0,0 0 1 0 0,0 0-1 0 0,0 0 0 0 0,0 0 1 0 0,0 0-1 0 0,-1 0 0 0 0,1 1 1 0 0,-2-1-27 0 0,0-1 1 0 0,0 1 0 0 0,0 0-1 0 0,0-1 1 0 0,0 1 0 0 0,0-1-1 0 0,0 0 1 0 0,0 1-1 0 0,0-1 1 0 0,0 0 0 0 0,0 0-1 0 0,0 0 1 0 0,0-1 0 0 0,-1 1-1 0 0,1 0 1 0 0,0-1 0 0 0,-3-1-1 0 0,3 2-30 0 0,1-1 50 0 0,-4-4 28 0 0,4 5-83 0 0,0-1 0 0 0,0 0 0 0 0,0 1 1 0 0,0-1-1 0 0,1 0 0 0 0,-1 1 1 0 0,0-1-1 0 0,0 0 0 0 0,0 0 0 0 0,1 0 1 0 0,-1 0-1 0 0,0 0 0 0 0,1 0 1 0 0,-1 0-1 0 0,0-2 0 0 0,0 2-51 0 0,1-1 0 0 0,0 0 0 0 0,-1 1 0 0 0,1-1 0 0 0,0 0 0 0 0,0 1 0 0 0,0-1 0 0 0,0 0 0 0 0,0 0 0 0 0,1 1 0 0 0,-1-1 0 0 0,0 0 0 0 0,1 1 0 0 0,-1-1 0 0 0,1 0 0 0 0,-1 1 0 0 0,1-1 0 0 0,0 1 0 0 0,0-1 0 0 0,0 1 0 0 0,2-3 0 0 0,-2 3-282 0 0,0 0-1 0 0,0 0 1 0 0,0 0-1 0 0,0 0 1 0 0,0 1 0 0 0,0-1-1 0 0,0 0 1 0 0,1 1-1 0 0,-1-1 1 0 0,0 1-1 0 0,0-1 1 0 0,1 1-1 0 0,-1 0 1 0 0,0-1-1 0 0,1 1 1 0 0,-1 0-1 0 0,0 0 1 0 0,1 0-1 0 0,0 0 1 0 0,5 1-5935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1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3223 0 0,'5'2'11769'0'0,"-1"-1"-10550"0"0,-2-1-1121 0 0,-1 0-1 0 0,1 0 0 0 0,-1 0 1 0 0,0 0-1 0 0,1 1 1 0 0,-1-1-1 0 0,1 0 0 0 0,-1 1 1 0 0,0-1-1 0 0,1 1 1 0 0,-1 0-1 0 0,0-1 0 0 0,0 1 1 0 0,1 0-1 0 0,-1 0 1 0 0,0 0-1 0 0,0 0 0 0 0,0 0 1 0 0,0 0-1 0 0,0 0 1 0 0,0 0-1 0 0,0 0 0 0 0,1 3 1 0 0,-1-1 195 0 0,0 0 1 0 0,1 0 0 0 0,-1 0 0 0 0,-1 0-1 0 0,1 1 1 0 0,0-1 0 0 0,-1 0-1 0 0,1 0 1 0 0,-1 5 0 0 0,0-6-45 0 0,-9 14 772 0 0,7-16-1018 0 0,-1-1 0 0 0,1 1 0 0 0,0-1 0 0 0,-1 1 0 0 0,1-1 0 0 0,0 0-1 0 0,0 1 1 0 0,0-1 0 0 0,0-1 0 0 0,0 1 0 0 0,0 0 0 0 0,0 0 0 0 0,0-1-1 0 0,0 1 1 0 0,0-1 0 0 0,1 1 0 0 0,-1-1 0 0 0,1 0 0 0 0,-1 0 0 0 0,-1-3-1 0 0,2 3-44 0 0,0 0-1 0 0,0 0 0 0 0,0-1 0 0 0,0 1 0 0 0,1 0 0 0 0,-1 0 0 0 0,1-1 1 0 0,0 1-1 0 0,0 0 0 0 0,0-1 0 0 0,0 1 0 0 0,0 0 0 0 0,0-1 0 0 0,0 1 0 0 0,1 0 1 0 0,-1-1-1 0 0,1 1 0 0 0,0 0 0 0 0,1-3 0 0 0,-2 4-50 0 0,17-3-48 0 0,-15 3 271 0 0,0 1 0 0 0,0-1 0 0 0,0 1 1 0 0,0 0-1 0 0,1-1 0 0 0,-1 1 1 0 0,0 0-1 0 0,0 0 0 0 0,0 1 1 0 0,1-1-1 0 0,-1 0 0 0 0,0 1 1 0 0,0 0-1 0 0,0-1 0 0 0,0 1 1 0 0,0 0-1 0 0,0 0 0 0 0,0 0 1 0 0,0 0-1 0 0,0 0 0 0 0,-1 0 1 0 0,1 1-1 0 0,3 2 0 0 0,-5-3 249 0 0,0 0-318 0 0,0 0-1 0 0,-1 1 1 0 0,1-1 0 0 0,-1 0-1 0 0,1 1 1 0 0,-1-1 0 0 0,1 0-1 0 0,-1 0 1 0 0,0 1 0 0 0,1-1-1 0 0,-3 2 1 0 0,1 0-150 0 0,-1-1 0 0 0,0 1 0 0 0,1-1 0 0 0,-1 1 0 0 0,0-1 0 0 0,0 0 0 0 0,0 0 0 0 0,-1 0 0 0 0,1-1 0 0 0,0 1 0 0 0,-7 1 0 0 0,4-1-1010 0 0,2 2-54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0 480 455 0 0,'5'0'19424'0'0,"-1"0"-19262"0"0,0 0 1 0 0,-1 0-1 0 0,1 0 0 0 0,0-1 0 0 0,0 1 0 0 0,0-1 0 0 0,0 0 1 0 0,5-2-1 0 0,32-15 779 0 0,-34 14-770 0 0,87-44 1281 0 0,-34 17-692 0 0,34-15-112 0 0,93-44 211 0 0,-184 88-852 0 0,184-100 679 0 0,-174 94-517 0 0,1 1 0 0 0,-1 0 1 0 0,2 1-1 0 0,-1 1 0 0 0,1 0 0 0 0,17-4 0 0 0,9 1 127 0 0,-21 8-178 0 0,-8 0-52 0 0,1 0-1 0 0,0 0 1 0 0,0 1-1 0 0,21 5 0 0 0,-9 2 3 0 0,0 1 0 0 0,0 0 0 0 0,27 17 0 0 0,114 56 218 0 0,-8-15 93 0 0,-69-32-165 0 0,42 26 274 0 0,-65-30-476 0 0,-60-28-12 0 0,0 0-1 0 0,1 0 1 0 0,-1 0-1 0 0,7 6 1 0 0,9 4 13 0 0,0-9 40 0 0,-21-3-53 0 0,0-1 0 0 0,0 0 0 0 0,0 1 0 0 0,0-1 0 0 0,0 0 0 0 0,0 0 0 0 0,0 0 0 0 0,0 0 0 0 0,0 0 0 0 0,0 0 0 0 0,0 0 0 0 0,0 0 0 0 0,0 0 0 0 0,0-1 0 0 0,1 1 0 0 0,3-1 0 0 0,3 1 22 0 0,0-1 0 0 0,0 1 0 0 0,12-3 0 0 0,3-1 29 0 0,-16 3-49 0 0,-1-1 1 0 0,1 1 0 0 0,-1-2 0 0 0,1 1-1 0 0,6-4 1 0 0,19-6-6 0 0,142-51 275 0 0,-138 48-248 0 0,0-1 57 0 0,56-35 0 0 0,-51 27-27 0 0,108-70 181 0 0,-59 36-187 0 0,-67 44-36 0 0,0 2 1 0 0,47-18-1 0 0,-29 12-740 0 0,-29 12-439 0 0,-11 5 571 0 0,0 0 0 0 0,0 0 1 0 0,0 0-1 0 0,0 0 0 0 0,0 0 1 0 0,0 0-1 0 0,0-1 0 0 0,-1 1 0 0 0,1 0 1 0 0,1-2-1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1839 0 0,'1'-6'11807'0'0,"4"52"-7168"0"0,-1-11-3642 0 0,12 146 1773 0 0,-4-37-2584 0 0,-13-109-1219 0 0,1-34 122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75 919 0 0,'-6'-4'2416'0'0,"-5"-3"5408"0"0,-2 3-3686 0 0,12 4-4043 0 0,0 0 1 0 0,-1 0 0 0 0,1 0-1 0 0,0 0 1 0 0,-1 0 0 0 0,1 0-1 0 0,0 1 1 0 0,-1-1 0 0 0,1 0 0 0 0,0 1-1 0 0,0-1 1 0 0,-1 1 0 0 0,1-1-1 0 0,0 1 1 0 0,0 0 0 0 0,0-1-1 0 0,0 1 1 0 0,0 0 0 0 0,0 0-1 0 0,0 0 1 0 0,0 0 0 0 0,0 0-1 0 0,0 0 1 0 0,0 0 0 0 0,0 0-1 0 0,1 0 1 0 0,-1 0 0 0 0,0 0 0 0 0,0 2-1 0 0,-2 7 46 0 0,0-1 0 0 0,0 1 0 0 0,1-1-1 0 0,0 1 1 0 0,1 0 0 0 0,0 0 0 0 0,1 0-1 0 0,1 12 1 0 0,-1-17-116 0 0,1 1 0 0 0,0-1 0 0 0,0 0 0 0 0,1-1 0 0 0,-1 1 0 0 0,1 0 0 0 0,0 0 0 0 0,1-1 0 0 0,-1 1 0 0 0,1-1 0 0 0,0 1 0 0 0,0-1 0 0 0,0 0 0 0 0,0 0 0 0 0,1-1 1 0 0,0 1-1 0 0,7 5 0 0 0,-7-6 42 0 0,0-1 1 0 0,0 0-1 0 0,0 0 1 0 0,1 0-1 0 0,-1 0 1 0 0,1 0-1 0 0,0-1 1 0 0,-1 0-1 0 0,1 0 1 0 0,0 0-1 0 0,0-1 1 0 0,-1 1-1 0 0,1-1 1 0 0,0 0 0 0 0,0-1-1 0 0,0 1 1 0 0,4-2-1 0 0,-5 1 27 0 0,0 0 1 0 0,0 0-1 0 0,0 0 0 0 0,0-1 0 0 0,0 0 1 0 0,-1 0-1 0 0,1 0 0 0 0,-1 0 0 0 0,1 0 1 0 0,-1-1-1 0 0,0 1 0 0 0,0-1 0 0 0,0 0 0 0 0,0 0 1 0 0,0 0-1 0 0,-1 0 0 0 0,0-1 0 0 0,1 1 1 0 0,-1-1-1 0 0,2-3 0 0 0,-2 0 3 0 0,1 1-1 0 0,-1-1 1 0 0,-1 1 0 0 0,1-1-1 0 0,-1 0 1 0 0,0 1-1 0 0,0-1 1 0 0,-1 0-1 0 0,0 0 1 0 0,0 0 0 0 0,-1 1-1 0 0,0-1 1 0 0,0 0-1 0 0,0 0 1 0 0,-1 1 0 0 0,0-1-1 0 0,0 1 1 0 0,-1-1-1 0 0,0 1 1 0 0,0 0 0 0 0,0 0-1 0 0,-1 1 1 0 0,0-1-1 0 0,0 0 1 0 0,-1 1 0 0 0,-7-7-1 0 0,9 9-103 0 0,-7-5-307 0 0,0 0 0 0 0,-18-11 0 0 0,25 17 217 0 0,0 1 0 0 0,0-1 0 0 0,-1 1 1 0 0,1-1-1 0 0,-1 1 0 0 0,1 0 0 0 0,-1 1 0 0 0,1-1 0 0 0,-1 1 0 0 0,0-1 0 0 0,1 1 0 0 0,-1 0 0 0 0,0 0 0 0 0,-4 1 0 0 0,7-1-157 0 0,0 1-1 0 0,1-1 0 0 0,-1 0 0 0 0,0 1 0 0 0,0-1 0 0 0,0 1 1 0 0,0-1-1 0 0,1 1 0 0 0,-1-1 0 0 0,0 1 0 0 0,0 0 0 0 0,1-1 1 0 0,-1 1-1 0 0,0 0 0 0 0,1-1 0 0 0,-1 1 0 0 0,1 0 0 0 0,-1 0 1 0 0,1 0-1 0 0,-1 0 0 0 0,1-1 0 0 0,-1 3 0 0 0,0 3-1665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10135 0 0,'0'0'778'0'0,"4"-4"2138"0"0,-3 6-2197 0 0,13 12 3890 0 0,-12-12-4400 0 0,0 1 0 0 0,0 0 0 0 0,0 0 0 0 0,0 0 0 0 0,0 0 0 0 0,1 5 1 0 0,5 18 139 0 0,-2 0 0 0 0,0 1 0 0 0,3 41 0 0 0,-3-20-258 0 0,-3-26-165 0 0,-2-11-403 0 0,0 1 1 0 0,1-1-1 0 0,0 0 0 0 0,1 1 1 0 0,7 14-1 0 0,-7-21-2306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98 7367 0 0,'0'0'568'0'0,"-4"-19"751"0"0,3 13-543 0 0,-1 1-1 0 0,0-1 1 0 0,0 1 0 0 0,-1-1 0 0 0,1 1-1 0 0,-7-9 1 0 0,8 12-608 0 0,-1 0 1 0 0,1 0-1 0 0,-1 0 0 0 0,0 0 0 0 0,1 0 1 0 0,-1 0-1 0 0,0 0 0 0 0,-1 0 0 0 0,1 1 1 0 0,0-1-1 0 0,0 1 0 0 0,-1-1 1 0 0,1 1-1 0 0,-1 0 0 0 0,1 0 0 0 0,-4-1 1 0 0,3 2-109 0 0,1 1 1 0 0,-1-1 0 0 0,1 1 0 0 0,-1-1 0 0 0,1 1 0 0 0,-1 0 0 0 0,1 0 0 0 0,0 0 0 0 0,-1 0 0 0 0,1 1 0 0 0,0-1 0 0 0,0 0 0 0 0,0 1 0 0 0,0 0-1 0 0,0-1 1 0 0,0 1 0 0 0,1 0 0 0 0,-1 0 0 0 0,-2 4 0 0 0,-1 1 41 0 0,0 0 1 0 0,0 0-1 0 0,1 1 1 0 0,-6 11-1 0 0,8-14-55 0 0,0 0 1 0 0,0 0-1 0 0,1 0 0 0 0,-1 0 0 0 0,1 0 1 0 0,0 0-1 0 0,0 0 0 0 0,1 1 0 0 0,-1-1 1 0 0,1 0-1 0 0,0 0 0 0 0,1 1 0 0 0,-1-1 1 0 0,1 0-1 0 0,3 10 0 0 0,-4-14-41 0 0,1 0 0 0 0,-1 0 0 0 0,1 1-1 0 0,-1-1 1 0 0,1 0 0 0 0,-1 0 0 0 0,1 0-1 0 0,0 0 1 0 0,0 0 0 0 0,0 0 0 0 0,-1 0-1 0 0,1 0 1 0 0,0 0 0 0 0,0 0 0 0 0,0 0 0 0 0,0 0-1 0 0,1-1 1 0 0,-1 1 0 0 0,0-1 0 0 0,0 1-1 0 0,0 0 1 0 0,0-1 0 0 0,3 1 0 0 0,1 0-1 0 0,-3 2-4 0 0,-2-3-1 0 0,1 1 1 0 0,0-1-1 0 0,0 1 0 0 0,-1-1 1 0 0,1 1-1 0 0,0-1 1 0 0,0 1-1 0 0,-1-1 1 0 0,1 0-1 0 0,0 0 1 0 0,0 1-1 0 0,0-1 0 0 0,0 0 1 0 0,0 0-1 0 0,-1 0 1 0 0,1 0-1 0 0,0 0 1 0 0,0 0-1 0 0,0 0 1 0 0,0 0-1 0 0,0 0 0 0 0,1-1 1 0 0,3 1 5 0 0,-1 0-1 0 0,0 0 1 0 0,1-1 0 0 0,-1 1-1 0 0,0-1 1 0 0,1 0 0 0 0,-1-1 0 0 0,0 1-1 0 0,0-1 1 0 0,0 0 0 0 0,0 0 0 0 0,0 0-1 0 0,0 0 1 0 0,-1 0 0 0 0,1-1-1 0 0,-1 0 1 0 0,0 0 0 0 0,1 0 0 0 0,-1 0-1 0 0,0 0 1 0 0,-1-1 0 0 0,1 0-1 0 0,-1 1 1 0 0,0-1 0 0 0,1 0 0 0 0,-2 0-1 0 0,1 0 1 0 0,0 0 0 0 0,-1 0-1 0 0,2-6 1 0 0,0-3 18 0 0,0 0 0 0 0,11-23 0 0 0,7-19 124 0 0,-20 53 788 0 0,1 17-704 0 0,18 74 40 0 0,-18-80-370 0 0,0-1 1 0 0,1 0-1 0 0,-1 1 0 0 0,1-1 0 0 0,1 0 1 0 0,0 0-1 0 0,0-1 0 0 0,0 1 1 0 0,1-1-1 0 0,0 0 0 0 0,1 0 0 0 0,0-1 1 0 0,0 1-1 0 0,0-1 0 0 0,0-1 0 0 0,1 1 1 0 0,0-1-1 0 0,0 0 0 0 0,1-1 0 0 0,-1 1 1 0 0,1-2-1 0 0,11 5 0 0 0,-17-7-76 0 0,1-1 0 0 0,0 1 0 0 0,-1-1-1 0 0,1 0 1 0 0,0 0 0 0 0,0 0 0 0 0,-1 0-1 0 0,1-1 1 0 0,0 1 0 0 0,-1-1 0 0 0,1 1 0 0 0,0-1-1 0 0,3-2 1 0 0,30-19-5986 0 0,-32 19 4899 0 0,10-8-3055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0,'0'0'532'0'0,"2"13"208"0"0,1 9-241 0 0,1 1 1 0 0,1-1-1 0 0,0 0 0 0 0,10 23 0 0 0,41 81 1997 0 0,-4-24-4328 0 0,-46-93-934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7367 0 0,'0'0'11626'0'0,"7"-4"-9374"0"0,1-1-1881 0 0,1 0 1 0 0,-1 1 0 0 0,1 0 0 0 0,0 1 0 0 0,0 0 0 0 0,1 0 0 0 0,-1 1 0 0 0,0 0 0 0 0,17-1 0 0 0,0 0-73 0 0,48-3-1747 0 0,-60 6 1099 0 0,2 0-2007 0 0,-2 1-5387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4143 0 0,'-1'-1'262'0'0,"2"1"-126"0"0,5-5-94 0 0,13-13 9113 0 0,-17 41-5270 0 0,11 65 457 0 0,3-18-2829 0 0,17 121 141 0 0,-10-72-1043 0 0,13 215 629 0 0,-34-314-1193 0 0,-1 0-43 0 0,0-1 1 0 0,2 1-1 0 0,0-1 1 0 0,7 22-1 0 0,-10-40-153 0 0,12-8-9631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5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336 919 0 0,'1'14'13960'0'0,"-1"-15"-13658"0"0,0 0-1 0 0,-1-1 1 0 0,1 1 0 0 0,-1-1-1 0 0,0 1 1 0 0,1 0 0 0 0,-1 0-1 0 0,0 0 1 0 0,0-1-1 0 0,0 1 1 0 0,0 0 0 0 0,0 0-1 0 0,0 0 1 0 0,0 0-1 0 0,0 0 1 0 0,0 1 0 0 0,-1-1-1 0 0,1 0 1 0 0,0 0-1 0 0,0 1 1 0 0,-1-1 0 0 0,-1 0-1 0 0,-32-11 1139 0 0,-13 1-221 0 0,-21-6-151 0 0,15-4-418 0 0,-16-5-9 0 0,-6-1-390 0 0,13 5-121 0 0,40 13-56 0 0,16 6-34 0 0,0 0-1 0 0,-1 1 1 0 0,1 0 0 0 0,-11-2-1 0 0,11 3-10 0 0,0 0-1 0 0,1-1 1 0 0,-1 0-1 0 0,0 0 1 0 0,0-1 0 0 0,-12-6-1 0 0,-9 2 89 0 0,5 0-32 0 0,13 4-47 0 0,0-1 0 0 0,0 0 0 0 0,0-1 0 0 0,-13-7 0 0 0,19 10-22 0 0,1 0 0 0 0,-1 0 0 0 0,0 0 0 0 0,0 0-1 0 0,0 1 1 0 0,0-1 0 0 0,0 1 0 0 0,0 0 0 0 0,0 0 0 0 0,-7 0 0 0 0,-14-4 65 0 0,12 3-57 0 0,12 2-21 0 0,-1 0-1 0 0,1 0 1 0 0,0 0 0 0 0,0 0 0 0 0,-1 0 0 0 0,1-1 0 0 0,0 1 0 0 0,0 0 0 0 0,0-1 0 0 0,-1 1-1 0 0,1-1 1 0 0,0 1 0 0 0,-1-2 0 0 0,-4-1 4 0 0,1 0-1 0 0,0 1 0 0 0,0-1 1 0 0,-1 1-1 0 0,1 1 1 0 0,-1-1-1 0 0,-8-1 1 0 0,-11-3 5 0 0,-4-5 41 0 0,-7 2 78 0 0,32 8-108 0 0,-1 0 0 0 0,0 0 0 0 0,1 0 0 0 0,-1 0-1 0 0,1-1 1 0 0,-5-2 0 0 0,8 3-14 0 0,-10-4 35 0 0,2 2-49 0 0,2 1 15 0 0,0 0 0 0 0,0 0 1 0 0,-1 0-1 0 0,1 1 0 0 0,-14-1 0 0 0,20 2-106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0 455 0 0,'3'4'1778'0'0,"10"-2"2287"0"0,-13-2-3994 0 0,0 0-1 0 0,0 0 1 0 0,0 0 0 0 0,0 0 0 0 0,0 0-1 0 0,1 0 1 0 0,-1 0 0 0 0,0 0-1 0 0,0 0 1 0 0,0 0 0 0 0,0 0-1 0 0,0 0 1 0 0,0 0 0 0 0,0 0-1 0 0,0 0 1 0 0,1 0 0 0 0,-1 1-1 0 0,0-1 1 0 0,0 0 0 0 0,0 0 0 0 0,0 0-1 0 0,0 0 1 0 0,0 0 0 0 0,0 0-1 0 0,0 0 1 0 0,0 0 0 0 0,0 1-1 0 0,0-1 1 0 0,0 0 0 0 0,0 0-1 0 0,0 0 1 0 0,0 0 0 0 0,0 0 0 0 0,0 0-1 0 0,0 0 1 0 0,0 1 0 0 0,0-1-1 0 0,0 0 1 0 0,0 0 0 0 0,0 0-1 0 0,0 0 1 0 0,0 0 0 0 0,0 0-1 0 0,-4 8 2879 0 0,-5 2-619 0 0,-54 40 1989 0 0,-114 81-618 0 0,-70 25-1066 0 0,134-85-2474 0 0,17-25-234 0 0,69-36 161 0 0,14-6-1404 0 0,0 1-4208 0 0,21 3 2353 0 0,0-3 1359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53 919 0 0,'-5'-4'929'0'0,"0"0"-1"0"0,-1 0 1 0 0,2-1-1 0 0,-1 1 0 0 0,0-1 1 0 0,-6-10-1 0 0,11 14-531 0 0,-3-1-283 0 0,-4-2 4172 0 0,1 0-75 0 0,6 6-4054 0 0,0 0-1 0 0,0 0 1 0 0,0 1 0 0 0,0-1-1 0 0,1 0 1 0 0,-1 0-1 0 0,1 0 1 0 0,-1 0 0 0 0,1 0-1 0 0,0 0 1 0 0,-1 0 0 0 0,1 0-1 0 0,2 3 1 0 0,19 25 678 0 0,-10-13-338 0 0,29 36 1128 0 0,89 92-1 0 0,53 39 182 0 0,-10-35-1269 0 0,-128-120-4238 0 0,-5-3-2699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0,'0'0'274'0'0,"1"15"100"0"0,10 88 10524 0 0,0-6-7632 0 0,-8-67-2843 0 0,0 23 62 0 0,4 105-2515 0 0,-4-148 1195 0 0,-1-7-634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0,'0'1'7378'0'0,"2"11"-3937"0"0,5 29-459 0 0,2 62 0 0 0,1 5-1709 0 0,23 75-623 0 0,-15-105-8184 0 0,-17-71 1522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2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26 11975 0 0,'0'0'547'0'0,"-13"-2"202"0"0,9 2-547 0 0,1 1-1 0 0,0 0 0 0 0,0-1 1 0 0,0 1-1 0 0,0 0 0 0 0,0 1 0 0 0,1-1 1 0 0,-1 0-1 0 0,0 1 0 0 0,0 0 1 0 0,1-1-1 0 0,-1 1 0 0 0,1 0 1 0 0,0 1-1 0 0,-1-1 0 0 0,1 0 0 0 0,0 0 1 0 0,0 1-1 0 0,0 0 0 0 0,1-1 1 0 0,-1 1-1 0 0,1 0 0 0 0,-1 0 1 0 0,1-1-1 0 0,0 1 0 0 0,0 0 0 0 0,0 4 1 0 0,-1-2-101 0 0,1-1 0 0 0,1 1 0 0 0,-1-1 1 0 0,1 1-1 0 0,-1-1 0 0 0,1 1 0 0 0,1 0 1 0 0,-1-1-1 0 0,1 1 0 0 0,-1-1 0 0 0,1 1 1 0 0,1-1-1 0 0,-1 0 0 0 0,1 1 0 0 0,-1-1 0 0 0,1 0 1 0 0,0 0-1 0 0,4 6 0 0 0,-1-5-25 0 0,-1 0 1 0 0,1 0-1 0 0,0 0 0 0 0,0-1 0 0 0,1 0 0 0 0,0 0 0 0 0,-1 0 1 0 0,1 0-1 0 0,0-1 0 0 0,1 0 0 0 0,-1-1 0 0 0,0 1 0 0 0,1-1 1 0 0,-1 0-1 0 0,10 1 0 0 0,-10-2 21 0 0,-1-1 0 0 0,1 0 0 0 0,-1 0 0 0 0,0 0 0 0 0,1 0 0 0 0,-1-1 0 0 0,0 0 0 0 0,1 0 0 0 0,-1-1-1 0 0,0 1 1 0 0,0-1 0 0 0,0 0 0 0 0,0-1 0 0 0,0 1 0 0 0,-1-1 0 0 0,1 0 0 0 0,-1 0 0 0 0,1 0 0 0 0,-1 0 0 0 0,4-6 0 0 0,-3 4 36 0 0,-1 0 0 0 0,0 0 0 0 0,0 0 0 0 0,-1-1 0 0 0,1 1 0 0 0,-1-1 0 0 0,-1 0 0 0 0,1 0 1 0 0,-1 0-1 0 0,0 0 0 0 0,2-9 0 0 0,-4 13-72 0 0,1-1 0 0 0,-1 0 0 0 0,0 0 1 0 0,0 0-1 0 0,0 0 0 0 0,0 0 0 0 0,-1 0 0 0 0,1 0 1 0 0,-1 0-1 0 0,0 0 0 0 0,1 0 0 0 0,-1 0 0 0 0,-1 0 1 0 0,1 1-1 0 0,0-1 0 0 0,-1 0 0 0 0,1 1 0 0 0,-1-1 1 0 0,0 1-1 0 0,0 0 0 0 0,0 0 0 0 0,0-1 0 0 0,0 1 0 0 0,0 0 1 0 0,-1 1-1 0 0,-3-3 0 0 0,-4-3-3 0 0,0 2-1 0 0,-1-1 1 0 0,0 1-1 0 0,0 1 1 0 0,0 0 0 0 0,-1 1-1 0 0,1 0 1 0 0,-1 0-1 0 0,0 2 1 0 0,-23-2-1 0 0,33 3-88 0 0,0 1-1 0 0,-1-1 0 0 0,1 0 0 0 0,0 1 1 0 0,0 0-1 0 0,0-1 0 0 0,-1 1 1 0 0,1 0-1 0 0,0 0 0 0 0,0 0 0 0 0,0 1 1 0 0,1-1-1 0 0,-1 0 0 0 0,-3 4 0 0 0,-6 6-3797 0 0,3-3-2189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4831 0 0,'2'-5'8786'0'0,"4"-1"-9076"0"0,-5 4 978 0 0,15-3 847 0 0,56-26 522 0 0,49-39-721 0 0,-63 43-916 0 0,-1 0-80 0 0,-48 22-293 0 0,3-2 80 0 0,0 0 0 0 0,-1-1 0 0 0,16-13 0 0 0,-21 17-47 0 0,0-1 0 0 0,0 1 1 0 0,1 0-1 0 0,-1 1 0 0 0,1-1 0 0 0,9-2 1 0 0,-9 3-39 0 0,1 0 0 0 0,-1-1 1 0 0,1 0-1 0 0,8-6 0 0 0,10-4-11 0 0,-9 7 74 0 0,19-10 311 0 0,-29 12-302 0 0,1 1-1 0 0,15-5 1 0 0,11-7-39 0 0,16-7 195 0 0,-36 17-212 0 0,0 0-1 0 0,0-1 1 0 0,0-1-1 0 0,13-9 0 0 0,-16 5-2282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119 307 11343 0 0,'2'-24'552'0'0,"0"0"1"0"0,-3-26-1 0 0,1 41-90 0 0,-1 0 0 0 0,-1 1 1 0 0,1-1-1 0 0,-1 1 1 0 0,0-1-1 0 0,-1 1 0 0 0,0-1 1 0 0,-1 1-1 0 0,-4-8 0 0 0,8 15-400 0 0,-1 1 0 0 0,1-1 0 0 0,-1 0 0 0 0,1 0 0 0 0,-1 0 0 0 0,1 1 0 0 0,-1-1 0 0 0,0 0 0 0 0,1 1 1 0 0,-1-1-1 0 0,0 0 0 0 0,1 1 0 0 0,-1-1 0 0 0,0 1 0 0 0,0-1 0 0 0,0 1 0 0 0,0 0 0 0 0,0-1 0 0 0,1 1 0 0 0,-1 0 0 0 0,0-1 0 0 0,-1 1 0 0 0,1 0-23 0 0,0 0-1 0 0,0 1 1 0 0,0-1 0 0 0,0 0 0 0 0,0 1 0 0 0,1-1 0 0 0,-1 1-1 0 0,0-1 1 0 0,0 1 0 0 0,0-1 0 0 0,1 1 0 0 0,-1-1-1 0 0,0 1 1 0 0,1 0 0 0 0,-1-1 0 0 0,1 1 0 0 0,-1 0-1 0 0,0 1 1 0 0,-3 5 59 0 0,0 0 1 0 0,1 0-1 0 0,0 0 0 0 0,-3 9 0 0 0,4-11-14 0 0,-7 24 17 0 0,0 0 1 0 0,2 0-1 0 0,1 1 1 0 0,2-1-1 0 0,-2 55 0 0 0,6-64-65 0 0,1 0 0 0 0,1 0 0 0 0,0 0 0 0 0,2 0 0 0 0,0-1 0 0 0,1 1 0 0 0,1-1 0 0 0,1 0 0 0 0,15 29 0 0 0,-18-41-22 0 0,1 0 0 0 0,0 0 0 0 0,0 0 0 0 0,1 0 0 0 0,0-1 0 0 0,0 0 0 0 0,0 0 0 0 0,1 0 1 0 0,0-1-1 0 0,0 0 0 0 0,0 0 0 0 0,1-1 0 0 0,-1 0 0 0 0,1 0 0 0 0,0-1 0 0 0,0 0 0 0 0,0-1 0 0 0,1 1 0 0 0,13 1 0 0 0,-13-3 19 0 0,1-1-1 0 0,0 1 0 0 0,-1-2 0 0 0,1 1 1 0 0,0-1-1 0 0,-1-1 0 0 0,1 0 0 0 0,-1 0 0 0 0,0-1 1 0 0,0 0-1 0 0,0 0 0 0 0,0-1 0 0 0,0-1 0 0 0,-1 1 1 0 0,1-1-1 0 0,-1-1 0 0 0,10-8 0 0 0,-9 6 28 0 0,-1-1 1 0 0,-1 0-1 0 0,0 0 0 0 0,0-1 0 0 0,0 0 1 0 0,-1 0-1 0 0,-1 0 0 0 0,0-1 1 0 0,0 1-1 0 0,-1-1 0 0 0,-1-1 0 0 0,5-18 1 0 0,-6 17-1 0 0,0 1 0 0 0,0-1 0 0 0,-2 0 0 0 0,1 0 0 0 0,-1 0 0 0 0,-1 0 0 0 0,-1 0 0 0 0,0 0 0 0 0,0 0 0 0 0,-1 1 0 0 0,-6-16 0 0 0,-6-3-77 0 0,-1 0-1 0 0,-1 2 0 0 0,-1 0 1 0 0,-2 0-1 0 0,-1 2 1 0 0,-1 1-1 0 0,-1 0 0 0 0,-2 2 1 0 0,-37-30-1 0 0,52 47-311 0 0,1 0-1 0 0,-17-8 1 0 0,22 13 70 0 0,0 0 0 0 0,0 1 0 0 0,0-1 1 0 0,0 1-1 0 0,0 0 0 0 0,0 0 0 0 0,-1 0 1 0 0,1 1-1 0 0,0-1 0 0 0,-5 1 1 0 0,-1 3-1288 0 0,3 4-42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0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633 489 4663 0 0,'0'2'210'0'0,"0"14"8796"0"0,-11-15-6970 0 0,7-2-1735 0 0,0 1 0 0 0,0-1-1 0 0,0-1 1 0 0,1 1-1 0 0,-1 0 1 0 0,1-1 0 0 0,-1 0-1 0 0,-4-2 1 0 0,-26-21 1165 0 0,16 11-764 0 0,-137-104 1577 0 0,126 96-1725 0 0,-49-27-1 0 0,56 35-286 0 0,1 0-1 0 0,0-2 0 0 0,1 0 1 0 0,-20-22-1 0 0,-11-9 138 0 0,39 37-312 0 0,1-1 0 0 0,1 0 0 0 0,-17-21 0 0 0,14 8-92 0 0,10 19 0 0 0,1 0 0 0 0,-1 0 0 0 0,0 0 0 0 0,-4-4 0 0 0,3 5-2114 0 0,10 23-13292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7975 0 0,'7'-7'364'0'0,"15"-4"-8"0"0,-21 11-351 0 0,-1 0 1 0 0,1 0-1 0 0,-1-1 0 0 0,1 1 0 0 0,-1 0 0 0 0,0-1 0 0 0,1 1 0 0 0,-1 0 0 0 0,0-1 0 0 0,1 1 0 0 0,-1-1 1 0 0,0 1-1 0 0,1-1 0 0 0,-1 1 0 0 0,0 0 0 0 0,0-1 0 0 0,0 1 0 0 0,1-1 0 0 0,-1 1 0 0 0,0-1 0 0 0,0 1 1 0 0,0-1-1 0 0,0 1 0 0 0,0-1 0 0 0,0 1 0 0 0,0-1 0 0 0,0 0 0 0 0,0 1 0 0 0,0-1 0 0 0,0 1 0 0 0,0-1 1 0 0,0 1-1 0 0,-1-1 0 0 0,1-1 83 0 0,3-41 5602 0 0,4 37-266 0 0,-4 9-5257 0 0,0 1 0 0 0,0-1 0 0 0,-1 1 0 0 0,1 0-1 0 0,-1 0 1 0 0,0 0 0 0 0,0 0 0 0 0,-1 0 0 0 0,1 0 0 0 0,0 5 0 0 0,2 7 283 0 0,2 23 1 0 0,-2-6-116 0 0,15 165 252 0 0,-13-96-438 0 0,0-21-790 0 0,-3-30-760 0 0,1-1 0 0 0,21 90 0 0 0,-24-138 68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5063 0 0,'5'-15'232'0'0,"-5"12"271"0"0,2 4-117 0 0,-1 0 1 0 0,0 0-1 0 0,1 0 0 0 0,-1 0 1 0 0,0 1-1 0 0,0-1 1 0 0,0 0-1 0 0,0 1 0 0 0,0-1 1 0 0,-1 1-1 0 0,1-1 0 0 0,1 3 1 0 0,-2-3 98 0 0,29 61 4063 0 0,5 35-2860 0 0,-9-11-1116 0 0,102 303-480 0 0,-77-272-3571 0 0,-42-95 1903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6911 0 0,'1'-1'12715'0'0,"29"-22"-10921"0"0,1 2-1 0 0,51-28 1 0 0,-50 35-2224 0 0,1 2 0 0 0,57-15-1 0 0,-58 20-1190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1 479 6911 0 0,'0'0'623'0'0,"0"0"-619"0"0,0 0 0 0 0,0 0 1 0 0,1-1-1 0 0,-1 1 0 0 0,0 0 0 0 0,0 1 0 0 0,1-1 1 0 0,-1 0-1 0 0,0 0 0 0 0,1 0 0 0 0,-1 0 0 0 0,0 0 0 0 0,0 0 1 0 0,1 0-1 0 0,-1 0 0 0 0,0 0 0 0 0,0 1 0 0 0,1-1 1 0 0,-1 0-1 0 0,0 0 0 0 0,0 0 0 0 0,1 0 0 0 0,-1 1 0 0 0,0-1 1 0 0,0 0-1 0 0,0 0 0 0 0,0 1 0 0 0,1-1 0 0 0,-2 11 238 0 0,1-11 38 0 0,0 0 1 0 0,0 1-1 0 0,0-1 1 0 0,0 1-1 0 0,0-1 1 0 0,-1 1-1 0 0,1-1 1 0 0,0 1-1 0 0,0-1 1 0 0,0 1-1 0 0,0-1 1 0 0,0 1-1 0 0,0-1 1 0 0,1 1-1 0 0,-1-1 1 0 0,0 1-1 0 0,0-1 1 0 0,0 1-1 0 0,0-1 0 0 0,1 0 1 0 0,-1 1-1 0 0,0-1 1 0 0,0 1-1 0 0,1-1 1 0 0,-1 1-1 0 0,0-1 1 0 0,0 0-1 0 0,1 1 1 0 0,-1-1-1 0 0,1 0 1 0 0,0 1-1 0 0,0-1-109 0 0,0 1-1 0 0,1-1 0 0 0,-1 0 0 0 0,0 1 1 0 0,0-1-1 0 0,1 0 0 0 0,-1 0 0 0 0,0 0 1 0 0,1 0-1 0 0,-1 0 0 0 0,3-1 0 0 0,4-1-59 0 0,0 0 1 0 0,14-7-1 0 0,134-70 2561 0 0,-58 27-1931 0 0,148-90 81 0 0,-187 102-759 0 0,73-42-51 0 0,-98 63 62 0 0,41-29 0 0 0,-61 37-18 0 0,-12 9-40 0 0,1 0 0 0 0,-1 0 0 0 0,1 0 0 0 0,-1 0 0 0 0,1 0 0 0 0,0 1 0 0 0,0 0 0 0 0,0-1 0 0 0,0 1 0 0 0,0 0 0 0 0,0 0 0 0 0,5 0 0 0 0,29-1 291 0 0,-9 2-67 0 0,-1 2 1 0 0,32 5-1 0 0,-40-4-184 0 0,-7-1-6 0 0,0 0 0 0 0,0 0 0 0 0,17 7 0 0 0,186 90 694 0 0,-150-65-593 0 0,1-3 0 0 0,1-3 1 0 0,1-3-1 0 0,78 17 0 0 0,23 0 167 0 0,-61-14-3732 0 0,-95-25 438 0 0,-6-2 1340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13703 0 0,'0'0'659'0'0,"3"2"-283"0"0,-2-1-347 0 0,0 0 0 0 0,0 0 1 0 0,1 1-1 0 0,-1-1 0 0 0,0 0 0 0 0,0 1 0 0 0,0-1 1 0 0,0 1-1 0 0,0-1 0 0 0,-1 1 0 0 0,1-1 1 0 0,0 1-1 0 0,-1-1 0 0 0,1 3 0 0 0,5 29 77 0 0,-6-29-75 0 0,12 306 5100 0 0,-10-140-5056 0 0,8-36-2165 0 0,-2-108 395 0 0,-6-18 342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4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12319 0 0,'-6'-15'367'0'0,"3"7"952"0"0,7 17-234 0 0,1 4-317 0 0,0 1 0 0 0,-1-1 0 0 0,4 27 0 0 0,1 45 638 0 0,-8-70-1256 0 0,33 346 1953 0 0,-29-303-2027 0 0,-5-41-62 0 0,1 0 0 0 0,1-1 0 0 0,0 1 0 0 0,9 27 0 0 0,-8-36-192 0 0,1 0-1 0 0,-1-1 1 0 0,9 10-1 0 0,-12-16 137 0 0,1 0-123 0 0,0-1 0 0 0,-1 1 0 0 0,1-1 0 0 0,0 1 0 0 0,0-1 0 0 0,0 0 0 0 0,0 1 1 0 0,0-1-1 0 0,-1 0 0 0 0,1 1 0 0 0,0-1 0 0 0,0 0 0 0 0,0 0 0 0 0,0 0 0 0 0,0 0 0 0 0,0 0 0 0 0,0 0 0 0 0,0 0 0 0 0,0 0 0 0 0,0 0 0 0 0,0-1 0 0 0,0 1 0 0 0,-1 0 0 0 0,3-1 0 0 0,5-6-1371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232 333 455 0 0,'-2'-38'0'0'0,"-1"-68"0"0"0,1 83 391 0 0,-5-13 5564 0 0,4 21-941 0 0,-7-2-2236 0 0,-3-4-1017 0 0,10 15-1386 0 0,-1 1 1 0 0,0-1-1 0 0,0 1 0 0 0,0-1 1 0 0,-10-8-1 0 0,12 13-327 0 0,1 0-1 0 0,0 0 1 0 0,0 1-1 0 0,0-1 1 0 0,-1 1 0 0 0,1-1-1 0 0,0 1 1 0 0,-1-1-1 0 0,1 1 1 0 0,0-1-1 0 0,-1 1 1 0 0,1 0 0 0 0,-1 0-1 0 0,1 0 1 0 0,0 0-1 0 0,-1 0 1 0 0,1 0-1 0 0,-1 0 1 0 0,1 1 0 0 0,0-1-1 0 0,-1 0 1 0 0,1 1-1 0 0,0-1 1 0 0,-1 1-1 0 0,1-1 1 0 0,0 1 0 0 0,0 0-1 0 0,0-1 1 0 0,-1 1-1 0 0,1 0 1 0 0,0 0-1 0 0,0 0 1 0 0,0 0 0 0 0,-1 1-1 0 0,-13 11 348 0 0,10-9-340 0 0,1 0 1 0 0,-1 0-1 0 0,1 0 0 0 0,0 1 0 0 0,0 0 1 0 0,0-1-1 0 0,0 2 0 0 0,-3 6 0 0 0,2-1-36 0 0,-1-1-1 0 0,0 0 0 0 0,-9 13 1 0 0,12-18-15 0 0,0-1 1 0 0,1 0 0 0 0,0 1-1 0 0,0 0 1 0 0,0-1 0 0 0,1 1 0 0 0,-1 0-1 0 0,1 0 1 0 0,-1 5 0 0 0,-2 48 73 0 0,4-50-67 0 0,-1 7-2 0 0,2 0 0 0 0,0 0 0 0 0,0 0 0 0 0,1-1 0 0 0,6 20 0 0 0,-5-24-7 0 0,1 0 1 0 0,0-1-1 0 0,0 1 0 0 0,1-1 0 0 0,0 0 0 0 0,0-1 1 0 0,1 1-1 0 0,11 12 0 0 0,-14-18 3 0 0,0 0-1 0 0,0 0 1 0 0,1-1 0 0 0,-1 1-1 0 0,0-1 1 0 0,1 0-1 0 0,0 0 1 0 0,-1 0 0 0 0,1 0-1 0 0,0-1 1 0 0,0 1-1 0 0,0-1 1 0 0,6 1 0 0 0,-4-1 10 0 0,0-1 1 0 0,1 0-1 0 0,-1 0 1 0 0,0 0 0 0 0,0-1-1 0 0,0 0 1 0 0,0 0-1 0 0,9-3 1 0 0,-5 1 32 0 0,-1-1 0 0 0,1 0-1 0 0,-1-1 1 0 0,0 0 0 0 0,0 0 0 0 0,-1-1 0 0 0,1 0-1 0 0,-1 0 1 0 0,0-1 0 0 0,10-12 0 0 0,1-4 308 0 0,-1-1 1 0 0,17-32-1 0 0,-30 46-241 0 0,0 0-1 0 0,-1 0 0 0 0,0-1 1 0 0,-1 0-1 0 0,0 0 1 0 0,-1 0-1 0 0,0 0 0 0 0,-1 0 1 0 0,0-1-1 0 0,-1 1 1 0 0,0 0-1 0 0,-1 0 1 0 0,0-1-1 0 0,-1 1 0 0 0,-3-14 1 0 0,-14-12 148 0 0,7 14-126 0 0,11 21-121 0 0,0-1 0 0 0,0 0 0 0 0,-1 0 0 0 0,1 1-1 0 0,-1-1 1 0 0,0 1 0 0 0,0-1 0 0 0,0 1 0 0 0,0 0 0 0 0,0-1 0 0 0,0 1 0 0 0,0 0 0 0 0,-1 1 0 0 0,1-1 0 0 0,-1 0 0 0 0,0 1 0 0 0,1-1 0 0 0,-1 1 0 0 0,0 0 0 0 0,0 0 0 0 0,0 0 0 0 0,-5-1-1 0 0,-26-8 56 0 0,28 8-65 0 0,-1-1-1 0 0,1 1 1 0 0,-1 1 0 0 0,-9-2-1 0 0,-19-2-158 0 0,23 3 96 0 0,-1 0 1 0 0,0 1 0 0 0,0 1-1 0 0,-21 1 1 0 0,31-1-184 0 0,-1 1 0 0 0,1 0-1 0 0,0 0 1 0 0,0 0 0 0 0,-1 0-1 0 0,1 0 1 0 0,0 0 0 0 0,0 1 0 0 0,0 0-1 0 0,0 0 1 0 0,1-1 0 0 0,-1 2 0 0 0,0-1-1 0 0,1 0 1 0 0,0 0 0 0 0,-1 1-1 0 0,1 0 1 0 0,0-1 0 0 0,0 1 0 0 0,0 0-1 0 0,1 0 1 0 0,-3 4 0 0 0,-4 13-7175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0 776 919 0 0,'0'0'14966'0'0,"5"-1"-14533"0"0,31-10 898 0 0,0-2 1 0 0,0-1-1 0 0,-1-1 1 0 0,34-22-1 0 0,17-10-306 0 0,19-12-466 0 0,-27 16-327 0 0,-48 27-145 0 0,-1 0 0 0 0,34-27 0 0 0,2-9 33 0 0,227-171 195 0 0,-214 163-282 0 0,-60 46-125 0 0,42-39-2241 0 0,-55 48 1486 0 0,0-1 0 0 0,0 1 0 0 0,-1-1 0 0 0,0 1 1 0 0,5-9-1 0 0,-3 4-3629 0 0,0 3-1383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0,'0'0'10976'0'0,"0"11"-8782"0"0,3 23-195 0 0,3 18-152 0 0,-3-28-1021 0 0,2 26 0 0 0,2 18 342 0 0,36 205 1652 0 0,-9 32-1604 0 0,-30-255-1062 0 0,-2 55 0 0 0,-2-63-126 0 0,-2-13-43 0 0,-3-2-2393 0 0,5-25 1822 0 0,-2 9-4739 0 0,0-5 3554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13591 0 0,'0'0'2252'0'0,"9"5"-486"0"0,-7-3-1617 0 0,0 0 0 0 0,0 0 0 0 0,0 1 0 0 0,-1-1 0 0 0,1 1 0 0 0,-1-1 0 0 0,1 1 0 0 0,-1 0 0 0 0,0-1 0 0 0,0 1 0 0 0,0 0 0 0 0,1 5 0 0 0,5 39 536 0 0,-6-37-471 0 0,11 234 1779 0 0,-11-152-1838 0 0,14 102 0 0 0,-13-181-598 0 0,1 1 0 0 0,0-1 0 0 0,1 0 0 0 0,7 18 0 0 0,-11-30 261 0 0,1 0 0 0 0,-1 0 0 0 0,1 0 1 0 0,-1 0-1 0 0,1-1 0 0 0,-1 1 0 0 0,1 0 0 0 0,-1-1 1 0 0,1 1-1 0 0,0 0 0 0 0,0-1 0 0 0,-1 1 1 0 0,1-1-1 0 0,0 1 0 0 0,0-1 0 0 0,0 1 1 0 0,-1-1-1 0 0,1 0 0 0 0,0 1 0 0 0,0-1 1 0 0,1 0-1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0,'0'0'639'0'0,"0"9"-171"0"0,5 69 8830 0 0,15 39-8109 0 0,-9-55-567 0 0,-4-23-577 0 0,39 193-211 0 0,-38-204-396 0 0,6 26-5244 0 0,-12-43 495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3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13 137 1839 0 0,'0'0'83'0'0,"-1"-1"-6"0"0,-11-10 7369 0 0,14 3-481 0 0,1 5-6687 0 0,0 0 0 0 0,0 0 0 0 0,0 0 0 0 0,1 1 0 0 0,-1-1 0 0 0,1 1 0 0 0,0 0 0 0 0,0 0 0 0 0,0 0 0 0 0,0 1 0 0 0,0-1 0 0 0,0 1 0 0 0,5-1 0 0 0,10-1 100 0 0,32-3 0 0 0,-23 4 97 0 0,58-7 276 0 0,140-19-280 0 0,-153 9-1808 0 0,-40 10 104 0 0,3-1-169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 0 0,'12'-14'13480'0'0,"18"154"-7201"0"0,7 75-5361 0 0,-22-119-659 0 0,19 64-1920 0 0,-24-117-1139 0 0,-5-21-2116 0 0,-1-3-883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2759 0 0,'4'-20'8282'0'0,"-4"19"-8160"0"0,0 1 0 0 0,0 0 1 0 0,0-1-1 0 0,0 1 1 0 0,1 0-1 0 0,-1-1 0 0 0,0 1 1 0 0,0 0-1 0 0,1 0 0 0 0,-1-1 1 0 0,0 1-1 0 0,0 0 0 0 0,1 0 1 0 0,-1-1-1 0 0,0 1 1 0 0,1 0-1 0 0,-1 0 0 0 0,0 0 1 0 0,1 0-1 0 0,-1-1 0 0 0,0 1 1 0 0,1 0-1 0 0,-1 0 1 0 0,0 0-1 0 0,1 0 0 0 0,-1 0 1 0 0,0 0-1 0 0,1 0 0 0 0,-1 0 1 0 0,1 0-1 0 0,-1 0 1 0 0,0 0-1 0 0,1 0 0 0 0,-1 0 1 0 0,0 0-1 0 0,1 1 0 0 0,-1-1 1 0 0,0 0-1 0 0,1 0 0 0 0,-1 0 1 0 0,0 0-1 0 0,1 1 1 0 0,14 8 633 0 0,-7 0-561 0 0,-2 1-1 0 0,1 1 0 0 0,-1-1 1 0 0,-1 1-1 0 0,0 0 0 0 0,4 15 1 0 0,5 8-97 0 0,7 20 1 0 0,21 85 1 0 0,14 83-1900 0 0,-47-192-2375 0 0,-3-2-1312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14911 0 0,'0'0'79'0'0,"0"0"0"0"0,-1 0 0 0 0,1-1-1 0 0,0 1 1 0 0,0 0 0 0 0,0 0 0 0 0,-1-1-1 0 0,1 1 1 0 0,0 0 0 0 0,0-1 0 0 0,0 1-1 0 0,0 0 1 0 0,0-1 0 0 0,0 1 0 0 0,0 0-1 0 0,0-1 1 0 0,0 1 0 0 0,0 0 0 0 0,0-1-1 0 0,0 1 1 0 0,0 0 0 0 0,0-1 0 0 0,0 1 0 0 0,0 0-1 0 0,0-1 1 0 0,0 1 0 0 0,0-1 0 0 0,111-10 3628 0 0,8-2-2614 0 0,-91 9-3209 0 0,-1-2 1 0 0,34-11-1 0 0,-26 5-4575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1 686 9215 0 0,'0'0'4240'0'0,"2"0"-2437"0"0,20-4 746 0 0,35-11-1 0 0,62-32-500 0 0,123-71-31 0 0,-102 35-1790 0 0,-35 23-157 0 0,152-113 0 0 0,-237 155 4 0 0,21-22 1 0 0,-24 22-21 0 0,32-25 227 0 0,-32 24-152 0 0,-13 14-61 0 0,0 1 1 0 0,0 0 0 0 0,8-7 0 0 0,-9 8-28 0 0,0 1 0 0 0,1-1-1 0 0,-1 1 1 0 0,1 0 0 0 0,0 0 0 0 0,-1 0-1 0 0,1 1 1 0 0,0-1 0 0 0,0 1 0 0 0,0 0-1 0 0,0 0 1 0 0,0 0 0 0 0,1 1 0 0 0,-1 0-1 0 0,0-1 1 0 0,0 1 0 0 0,0 1 0 0 0,1-1-1 0 0,-1 1 1 0 0,0-1 0 0 0,0 1 0 0 0,0 0-1 0 0,0 1 1 0 0,4 1 0 0 0,101 44 389 0 0,-104-44-403 0 0,83 40 299 0 0,76 36 156 0 0,-75-44-253 0 0,3-4 1 0 0,115 24-1 0 0,-124-32-164 0 0,5 0 6 0 0,-56-17-439 0 0,0-1-1 0 0,0-1 1 0 0,57-1 0 0 0,-83-3-95 0 0,0 0 0 0 0,0 1 1 0 0,1 0-1 0 0,-1 0 0 0 0,0 0 1 0 0,0 0-1 0 0,9 4 0 0 0,1 1-1250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9791 0 0,'0'0'744'0'0,"1"-2"-517"0"0,1-3 229 0 0,0 0 1 0 0,0 0-1 0 0,1 0 0 0 0,0 0 1 0 0,0 1-1 0 0,0 0 0 0 0,1-1 1 0 0,-1 1-1 0 0,1 0 0 0 0,0 0 1 0 0,6-4-1 0 0,-9 7 61 0 0,1 1-34 0 0,0 1-388 0 0,0-1 0 0 0,0 0 1 0 0,0 1-1 0 0,0-1 0 0 0,0 1 0 0 0,0-1 0 0 0,0 1 1 0 0,0 0-1 0 0,-1 0 0 0 0,1 0 0 0 0,0 0 1 0 0,-1 0-1 0 0,1 0 0 0 0,0 0 0 0 0,-1 1 0 0 0,0-1 1 0 0,1 1-1 0 0,-1-1 0 0 0,0 1 0 0 0,1-1 0 0 0,-1 1 1 0 0,0 0-1 0 0,0-1 0 0 0,1 5 0 0 0,2 4 137 0 0,0 1-1 0 0,-1-1 0 0 0,3 16 1 0 0,-2-11 71 0 0,6 39 379 0 0,7 86 0 0 0,-11-74-582 0 0,20 257-320 0 0,-21-246-376 0 0,-4-63 418 0 0,-1-1-491 0 0,1 0 0 0 0,0-1 1 0 0,2 1-1 0 0,5 21 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 8319 0 0,'-1'-6'132'0'0,"1"4"-73"0"0,0 1-1 0 0,0 0 1 0 0,0-1-1 0 0,0 1 1 0 0,0-1 0 0 0,0 1-1 0 0,0 0 1 0 0,1-1-1 0 0,-1 1 1 0 0,0 0 0 0 0,1-1-1 0 0,-1 1 1 0 0,4-6 5323 0 0,7 19-3938 0 0,-6-6-1176 0 0,-1 1 0 0 0,0-1-1 0 0,0 1 1 0 0,0 0 0 0 0,-1 1 0 0 0,0-1-1 0 0,4 15 1 0 0,9 59 895 0 0,-13-58-836 0 0,40 305 1032 0 0,-27-191-9318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146 199 6447 0 0,'-6'-6'586'0'0,"-14"-25"-550"0"0,17 24 1053 0 0,-1 1 0 0 0,0-1 0 0 0,-1 1 1 0 0,1 0-1 0 0,-1 0 0 0 0,0 1 0 0 0,-1-1 0 0 0,-6-4 0 0 0,11 10-443 0 0,-1 0-60 0 0,0 0-510 0 0,0 1 1 0 0,0-1-1 0 0,0 1 0 0 0,0 0 0 0 0,0-1 0 0 0,0 1 1 0 0,0 0-1 0 0,0 0 0 0 0,0 1 0 0 0,0-1 0 0 0,1 0 1 0 0,-1 1-1 0 0,1-1 0 0 0,-1 0 0 0 0,-2 4 0 0 0,1-1 2 0 0,1 0-1 0 0,-1 0 0 0 0,1 1 0 0 0,0-1 0 0 0,0 1 0 0 0,-2 7 0 0 0,-1 5 35 0 0,2 1 0 0 0,-3 32 1 0 0,5-47-90 0 0,-1 21 8 0 0,0 0 0 0 0,2 0 0 0 0,1 0 0 0 0,4 25 0 0 0,-4-42-30 0 0,0 1 0 0 0,1 0 0 0 0,1-1 0 0 0,-1 1 0 0 0,1-1 0 0 0,0 0 0 0 0,1 0 0 0 0,0 0 0 0 0,0 0 0 0 0,0-1 0 0 0,1 1 0 0 0,0-1 0 0 0,0-1 0 0 0,1 1 0 0 0,0 0 0 0 0,7 4 0 0 0,-5-3 13 0 0,1-2 0 0 0,-1 1-1 0 0,1-1 1 0 0,1 0 0 0 0,-1-1 0 0 0,1 0 0 0 0,11 3-1 0 0,-18-6 5 0 0,0-1-1 0 0,1 1 0 0 0,-1-1 0 0 0,0 0 0 0 0,1 0 1 0 0,-1 0-1 0 0,1 0 0 0 0,-1 0 0 0 0,0-1 0 0 0,1 0 0 0 0,-1 0 1 0 0,0 0-1 0 0,0 0 0 0 0,0 0 0 0 0,0 0 0 0 0,0-1 1 0 0,0 1-1 0 0,0-1 0 0 0,0 0 0 0 0,0 0 0 0 0,-1 0 0 0 0,1-1 1 0 0,-1 1-1 0 0,1 0 0 0 0,3-6 0 0 0,5-8 246 0 0,1-2-1 0 0,-2 1 0 0 0,-1-1 1 0 0,0 0-1 0 0,-1-1 1 0 0,-1 0-1 0 0,0-1 0 0 0,-2 1 1 0 0,6-36-1 0 0,-10 44-151 0 0,-1 0-1 0 0,1 0 0 0 0,-2 0 1 0 0,0 0-1 0 0,0 0 1 0 0,-1 0-1 0 0,0 1 0 0 0,-1-1 1 0 0,0 1-1 0 0,-1-1 1 0 0,0 1-1 0 0,0 0 1 0 0,-1 0-1 0 0,0 1 0 0 0,-11-14 1 0 0,7 11-44 0 0,-1 1 0 0 0,0 0 0 0 0,0 0 0 0 0,-1 1 0 0 0,-1 1 0 0 0,0 0 0 0 0,0 0 0 0 0,0 1 0 0 0,-1 1 0 0 0,-27-11 0 0 0,36 16-69 0 0,0 1 1 0 0,0-1-1 0 0,0 1 0 0 0,-1 0 1 0 0,1 1-1 0 0,0-1 0 0 0,-1 1 1 0 0,1 0-1 0 0,-1 0 0 0 0,1 0 0 0 0,-1 0 1 0 0,1 1-1 0 0,0 0 0 0 0,-5 1 1 0 0,6-1-148 0 0,0 0 1 0 0,0 1-1 0 0,1-1 1 0 0,-1 1 0 0 0,1-1-1 0 0,-1 1 1 0 0,1 0-1 0 0,-1 0 1 0 0,1 0-1 0 0,0 0 1 0 0,0 0 0 0 0,0 1-1 0 0,0-1 1 0 0,1 1-1 0 0,-1-1 1 0 0,1 1 0 0 0,-1 0-1 0 0,1 0 1 0 0,0-1-1 0 0,0 1 1 0 0,-1 4-1 0 0,-3 16-5532 0 0,-1 2-1691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1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35 541 1375 0 0,'-4'42'107'0'0,"-4"-46"409"0"0,-15-6 12621 0 0,46 5-11337 0 0,-14 3-1441 0 0,1 1-1 0 0,0-1 1 0 0,-1-1-1 0 0,0 1 1 0 0,1-2-1 0 0,-1 1 1 0 0,-1-1-1 0 0,13-7 1 0 0,8-8 577 0 0,28-22 0 0 0,-26 17-427 0 0,248-158 1836 0 0,-166 117-2324 0 0,126-98 0 0 0,-231 156-299 0 0,24-16 166 0 0,-30 22-138 0 0,0 0 0 0 0,0 0 1 0 0,0 0-1 0 0,1 0 1 0 0,-1 0-1 0 0,0 1 1 0 0,0-1-1 0 0,1 1 1 0 0,-1 0-1 0 0,0-1 0 0 0,1 1 1 0 0,-1 0-1 0 0,4 1 1 0 0,-4-1-918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0,'0'0'1358'0'0,"0"3"-1057"0"0,8 143 1059 0 0,35 201 0 0 0,-34-283-1339 0 0,25 111-1065 0 0,-10-56-3446 0 0,-19-89-712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6447 0 0,'2'20'7238'0'0,"5"1"-4945"0"0,-3 7-1198 0 0,-1 0 0 0 0,-2 1 0 0 0,-2 46 0 0 0,-1 10 210 0 0,2-49-660 0 0,-6 36 0 0 0,0 11 117 0 0,4-35-458 0 0,0 66 220 0 0,-3 5-226 0 0,1-51-199 0 0,-1-30-88 0 0,0 4 42 0 0,1 5-39 0 0,2-35-15 0 0,1-1 0 0 0,0 23 0 0 0,-2-8-554 0 0,3-23 395 0 0,-1 1 0 0 0,1-1 0 0 0,0 1 0 0 0,-1-1 0 0 0,2 7 0 0 0,-1-8-373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1839 0 0,'-2'8'-33'0'0,"1"0"639"0"0,0 4 7379 0 0,15-12-5829 0 0,-1 0-1561 0 0,-1 1 0 0 0,1 1 0 0 0,-1 0 0 0 0,0 0 0 0 0,0 1 1 0 0,0 1-1 0 0,15 7 0 0 0,7 5 858 0 0,34 23 1 0 0,-20-12-377 0 0,-15-8-609 0 0,32 17 372 0 0,63 33 137 0 0,-124-67-955 0 0,223 99 588 0 0,-87-44-125 0 0,-122-50-450 0 0,-4-2-22 0 0,25 13-1 0 0,-37-17-510 0 0,1 0 0 0 0,0 0 0 0 0,0-1-1 0 0,0 1 1 0 0,0-1 0 0 0,-1 0 0 0 0,1 0-1 0 0,0 0 1 0 0,0 0 0 0 0,0 0-1 0 0,0 0 1 0 0,0-1 0 0 0,3 0 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0 460 2759 0 0,'0'-24'9299'0'0,"16"13"-6272"0"0,10-6-197 0 0,33-29-1 0 0,19-13-755 0 0,-29 29-1775 0 0,2 3 0 0 0,1 1 1 0 0,83-28-1 0 0,-87 36-267 0 0,77-40 0 0 0,-50 11-1267 0 0,-28 17 162 0 0,-35 21-2671 0 0,-4 6 1780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 2759 0 0,'0'0'4208'0'0,"-16"-7"9783"0"0,29 18-13438 0 0,0-1 1 0 0,0 0 0 0 0,19 10-1 0 0,-14-9 27 0 0,31 25-1 0 0,-22-14-248 0 0,1-2 0 0 0,1 0 0 0 0,60 29 0 0 0,15 11-46 0 0,80 27-68 0 0,-94-45-151 0 0,-43-25-60 0 0,-37-15-11 0 0,0 2-1 0 0,-1-1 1 0 0,1 1-1 0 0,-1 0 1 0 0,12 8-1 0 0,-17-9-133 0 0,0 0 0 0 0,1 0 0 0 0,-1-1-1 0 0,1 1 1 0 0,0-1 0 0 0,0 0 0 0 0,0 0-1 0 0,8 1 1 0 0,-1 3-524 0 0,-6-3-2434 0 0,0-4-1441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1375 0 0,'0'0'400'0'0,"0"2"1142"0"0,-1 131 9972 0 0,-2 2-7494 0 0,-1 140-1492 0 0,6-172-2073 0 0,-1 58-10 0 0,-2 0 153 0 0,1-87-343 0 0,2-28-311 0 0,-2-38-168 0 0,1-4 75 0 0,-1-1 1 0 0,0 0-1 0 0,-1 0 1 0 0,1 1 0 0 0,0-1-1 0 0,-1 0 1 0 0,0 1-1 0 0,1-1 1 0 0,-3 3-1 0 0,3-4-317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0 194 7831 0 0,'0'0'603'0'0,"2"2"-396"0"0,-2-2-186 0 0,1 1 1 0 0,-1 0-1 0 0,1 0 0 0 0,-1-1 1 0 0,1 1-1 0 0,-1 0 1 0 0,1-1-1 0 0,0 1 1 0 0,0-1-1 0 0,-1 1 0 0 0,1-1 1 0 0,0 1-1 0 0,0-1 1 0 0,0 1-1 0 0,-1-1 1 0 0,1 0-1 0 0,0 0 0 0 0,0 1 1 0 0,2-1-1 0 0,17-3 2460 0 0,-3-1-745 0 0,-10 2-1385 0 0,0 0 0 0 0,0 0-1 0 0,-1-1 1 0 0,1 0 0 0 0,-1 0 0 0 0,0-1 0 0 0,1 1-1 0 0,-1-1 1 0 0,7-7 0 0 0,11-6 357 0 0,14-5 89 0 0,70-30-1 0 0,-65 33-791 0 0,-24 9-171 0 0,38-13 1 0 0,-3 7-2867 0 0,-38 14 1438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0,'0'2'472'0'0,"0"1"105"0"0,0 0 0 0 0,1 0-1 0 0,-1 0 1 0 0,1 0 0 0 0,-1 0-1 0 0,1 0 1 0 0,0 0 0 0 0,0 0-1 0 0,0-1 1 0 0,0 1 0 0 0,1 0-1 0 0,-1-1 1 0 0,1 1 0 0 0,0-1-1 0 0,0 0 1 0 0,0 1 0 0 0,3 2-1 0 0,3 1 352 0 0,0 1 0 0 0,0-1 0 0 0,17 8 0 0 0,-21-12-925 0 0,27 16 549 0 0,0-2 0 0 0,1-2 1 0 0,1 0-1 0 0,1-2 0 0 0,36 8 0 0 0,-56-17-643 0 0,51 8-3560 0 0,-47-9-2255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7367 0 0,'-1'9'763'0'0,"-12"103"6289"0"0,10 3-3858 0 0,11 114-1831 0 0,-6-200-1153 0 0,2 18-896 0 0,16 73 0 0 0,-17-108-3858 0 0,1-1-1498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5983 0 0,'5'-1'242'0'0,"-2"0"-198"0"0,-1 0 0 0 0,0 1 1 0 0,0-1-1 0 0,0-1 0 0 0,0 1 1 0 0,0 0-1 0 0,0 0 0 0 0,2-3 0 0 0,35-21 199 0 0,-38 24-129 0 0,0 0 0 0 0,0 1 0 0 0,1-1 0 0 0,-1 1 0 0 0,1-1 0 0 0,-1 1 0 0 0,0-1 0 0 0,1 1 0 0 0,-1 0 0 0 0,1 0 0 0 0,-1 0 0 0 0,0 0 0 0 0,1 0 0 0 0,-1 0 0 0 0,1 0-1 0 0,-1 0 1 0 0,1 0 0 0 0,2 2 0 0 0,3-1 670 0 0,13 0 837 0 0,1-1 0 0 0,33-5 0 0 0,5 0-629 0 0,115 7 1359 0 0,-117 0-1621 0 0,82 4 860 0 0,89 0 311 0 0,-137-7-1263 0 0,101-4 457 0 0,-58-1-495 0 0,-33 2-160 0 0,101-8 423 0 0,152-18 554 0 0,51 5-497 0 0,-135 14-684 0 0,-210 7-199 0 0,39 0 55 0 0,95-3-21 0 0,-144 4-67 0 0,92 2 66 0 0,34-3-76 0 0,-127-1 6 0 0,22-2 0 0 0,29 0 43 0 0,-39 3-22 0 0,28 4-21 0 0,-20-1 0 0 0,-38 2 0 0 0,-7-3-25 0 0,1-1 1 0 0,-1-1-1 0 0,0-1 0 0 0,0-1 1 0 0,39-16-1 0 0,-44 12-29 0 0,4-2-25 0 0,-22 12 70 0 0,0 0 0 0 0,1-1 0 0 0,-1 1 0 0 0,0-1 0 0 0,1 0 0 0 0,-1 1 0 0 0,0-1 0 0 0,0 0 0 0 0,0 0 0 0 0,0 0 0 0 0,0 0 0 0 0,1 0 0 0 0,-1 0 0 0 0,-1 0 0 0 0,1 0 0 0 0,0 0 0 0 0,0 0 0 0 0,0 0 0 0 0,-1-1 0 0 0,1 1 0 0 0,0 0 0 0 0,-1-1 0 0 0,0 1 0 0 0,1 0 0 0 0,-1-1 0 0 0,0 1 0 0 0,1-1 0 0 0,-1 1 0 0 0,0-1 0 0 0,0 1 0 0 0,0 0 0 0 0,0-1 0 0 0,0 1 0 0 0,-1-1 0 0 0,1 1 0 0 0,0 0 0 0 0,-1-1 0 0 0,0-1 0 0 0,0-1-8 0 0,-1 1 1 0 0,1-1-1 0 0,-1 1 1 0 0,1 0-1 0 0,-1-1 1 0 0,0 1-1 0 0,-1 0 0 0 0,1 0 1 0 0,0 0-1 0 0,-1 1 1 0 0,0-1-1 0 0,1 1 1 0 0,-7-5-1 0 0,-15-8 17 0 0,11 7 0 0 0,0 1 0 0 0,-15-7 0 0 0,-7-1-5 0 0,-47-31 0 0 0,7 4-305 0 0,74 42 246 0 0,-3-2 31 0 0,3 2-25 0 0,3 1-339 0 0,128 67-215 0 0,-98-50 512 0 0,6 3 31 0 0,-1 2-1 0 0,52 42 1 0 0,-82-58 103 0 0,0 0 0 0 0,0 0-1 0 0,-1 0 1 0 0,1 1 0 0 0,-2 0-1 0 0,1 0 1 0 0,-1 0 0 0 0,0 1-1 0 0,6 17 1 0 0,-9-20 27 0 0,0 0-1 0 0,0-1 0 0 0,-1 1 1 0 0,0 0-1 0 0,0 0 0 0 0,-1 0 1 0 0,0 0-1 0 0,0 1 1 0 0,0-1-1 0 0,-1 0 0 0 0,0 0 1 0 0,0 0-1 0 0,0-1 1 0 0,-1 1-1 0 0,0 0 0 0 0,0 0 1 0 0,-3 5-1 0 0,-12 17 91 0 0,-1 0 0 0 0,-1-2 0 0 0,-2 0 0 0 0,0-2-1 0 0,-2 0 1 0 0,-43 35 0 0 0,-16-1-283 0 0,2-3-3216 0 0,69-46 1828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27 243 9215 0 0,'-8'7'5674'0'0,"0"-4"-3689"0"0,8-3-1977 0 0,-1 1 0 0 0,1-1 0 0 0,-1 0 0 0 0,1 0-1 0 0,-1 1 1 0 0,0-1 0 0 0,1 0 0 0 0,-1 1 0 0 0,1-1 0 0 0,0 0 0 0 0,-1 1 0 0 0,1-1 0 0 0,-1 1-1 0 0,1-1 1 0 0,-1 1 0 0 0,1-1 0 0 0,0 1 0 0 0,-1-1 0 0 0,1 1 0 0 0,0-1 0 0 0,0 1 0 0 0,-1-1-1 0 0,1 1 1 0 0,0-1 0 0 0,0 1 0 0 0,0 0 0 0 0,0-1 0 0 0,0 1 0 0 0,0-1 0 0 0,0 1-1 0 0,0 0 1 0 0,0-1 0 0 0,0 1 0 0 0,0-1 0 0 0,0 2 0 0 0,2 97 2512 0 0,0 9-2043 0 0,7 137-211 0 0,-7-219-42 0 0,-2-29-190 0 0,1-1 1 0 0,-1 1-1 0 0,1 0 1 0 0,0 0-1 0 0,2-7 1 0 0,2-7-8 0 0,11-82 13 0 0,4-119 0 0 0,-17-3-40 0 0,-4 119-17 0 0,10 139-206 0 0,55 286-81 0 0,-62-313 304 0 0,7 26 0 0 0,1-1 0 0 0,1 0 0 0 0,23 46 0 0 0,-32-77 29 0 0,1 0 0 0 0,-1 0 0 0 0,1 0 0 0 0,0-1 0 0 0,0 1 0 0 0,6 5 0 0 0,-8-9-10 0 0,0 1 1 0 0,0-1-1 0 0,-1 1 1 0 0,1-1-1 0 0,0 0 1 0 0,0 1-1 0 0,0-1 0 0 0,0 0 1 0 0,0 0-1 0 0,-1 0 1 0 0,1 0-1 0 0,0 1 1 0 0,0-1-1 0 0,0 0 1 0 0,0-1-1 0 0,0 1 0 0 0,0 0 1 0 0,0 0-1 0 0,0 0 1 0 0,-1 0-1 0 0,1-1 1 0 0,0 1-1 0 0,0 0 1 0 0,1-2-1 0 0,0 2 26 0 0,-1-1-1 0 0,1-1 1 0 0,0 1 0 0 0,-1 0 0 0 0,1 0-1 0 0,-1 0 1 0 0,1-1 0 0 0,-1 1-1 0 0,2-3 1 0 0,4-8 167 0 0,-1 0 1 0 0,-1-1-1 0 0,0 1 0 0 0,0-1 1 0 0,-1 0-1 0 0,-1-1 0 0 0,3-25 0 0 0,0-99 450 0 0,-15-127-1286 0 0,7 252 30 0 0,0 0-1 0 0,-6-17 0 0 0,0 6-2659 0 0,3 6-1614 0 0,1 7-930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31 13823 0 0,'-10'2'1247'0'0,"-34"2"10713"0"0,67-6-11430 0 0,-1 0 1 0 0,1-1 0 0 0,25-8-1 0 0,17-3-1752 0 0,-51 12-1472 0 0,1 0 0 0 0,22 1 1 0 0,-12 3-5845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168 106 455 0 0,'-2'-5'483'0'0,"-1"0"0"0"0,1 0-1 0 0,-8-8 1 0 0,-3-7 7109 0 0,9 14-6269 0 0,0 1-1 0 0,0-1 1 0 0,0 1 0 0 0,-10-10-1 0 0,12 13-1190 0 0,0 0 1 0 0,-1 0-1 0 0,1 1 0 0 0,0-1 0 0 0,-1 0 0 0 0,1 1 1 0 0,-1-1-1 0 0,0 1 0 0 0,1 0 0 0 0,-1 0 0 0 0,0 0 0 0 0,0 0 1 0 0,-5 0-1 0 0,6 1-48 0 0,-1 0-1 0 0,1 0 1 0 0,0 0 0 0 0,0 1-1 0 0,0-1 1 0 0,0 1 0 0 0,0 0-1 0 0,0-1 1 0 0,-1 1 0 0 0,2 0-1 0 0,-1 0 1 0 0,0 0 0 0 0,0 1 0 0 0,0-1-1 0 0,-3 3 1 0 0,3-1-9 0 0,-1 0 0 0 0,1 0 0 0 0,-1 0 0 0 0,1 0 0 0 0,0 0 0 0 0,0 1 0 0 0,1-1 0 0 0,-3 6 0 0 0,2-1-31 0 0,0 0 0 0 0,0-1-1 0 0,0 1 1 0 0,1 0 0 0 0,0 0 0 0 0,1 0-1 0 0,0 0 1 0 0,1 9 0 0 0,0-11-30 0 0,0 0 0 0 0,0 0 0 0 0,0-1 0 0 0,1 1 0 0 0,0 0 0 0 0,0-1 0 0 0,5 10 1 0 0,-5-13-15 0 0,-1 0 0 0 0,0 0 0 0 0,1 0 0 0 0,-1 0 1 0 0,1 0-1 0 0,0-1 0 0 0,0 1 0 0 0,-1-1 0 0 0,1 1 1 0 0,0-1-1 0 0,0 0 0 0 0,0 0 0 0 0,0 0 0 0 0,1 0 1 0 0,-1 0-1 0 0,0 0 0 0 0,0-1 0 0 0,1 1 0 0 0,-1-1 1 0 0,0 1-1 0 0,1-1 0 0 0,3 0 0 0 0,-2 1 0 0 0,-3-1 0 0 0,0 1 0 0 0,1-1 0 0 0,-1 0 0 0 0,0 0 0 0 0,0 0 0 0 0,0 0 0 0 0,1 0 0 0 0,-1 0 0 0 0,0 0 0 0 0,0 0 0 0 0,0-1 0 0 0,0 1 0 0 0,0 0 0 0 0,1-1 0 0 0,-1 1 0 0 0,0-1 0 0 0,0 1 0 0 0,0-1 0 0 0,0 1 0 0 0,1-2 0 0 0,5-2 1 0 0,-1 0-1 0 0,1 0 1 0 0,-1-1 0 0 0,0 0-1 0 0,0 0 1 0 0,-1 0 0 0 0,1-1-1 0 0,-1 0 1 0 0,0 0-1 0 0,-1 0 1 0 0,1-1 0 0 0,-2 0-1 0 0,1 1 1 0 0,0-1 0 0 0,-1-1-1 0 0,4-13 1 0 0,7-38 136 0 0,-14 58 707 0 0,2 4-831 0 0,-1 1 0 0 0,1-1 0 0 0,0 1 0 0 0,0-1 0 0 0,2 4 1 0 0,5 7 31 0 0,8 21-117 0 0,-10-17-369 0 0,2-1-1 0 0,0-1 0 0 0,0 1 1 0 0,2-1-1 0 0,20 24 1 0 0,-29-37 47 0 0,0-1 0 0 0,1 0-1 0 0,-1 0 1 0 0,1 0 0 0 0,0 0 0 0 0,-1 0 0 0 0,1-1 0 0 0,0 1 0 0 0,0-1 0 0 0,0 0-1 0 0,0 0 1 0 0,0 0 0 0 0,0 0 0 0 0,5 0 0 0 0,6 0-1489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85 152 3223 0 0,'0'-2'240'0'0,"2"-5"85"0"0,0 0-1 0 0,0 0 1 0 0,0-12-1 0 0,-1-7 5342 0 0,-4 14-1929 0 0,2 11-3484 0 0,0-1 1 0 0,0 0-1 0 0,0 1 0 0 0,-1-1 0 0 0,1 1 1 0 0,0-1-1 0 0,-1 1 0 0 0,1 0 0 0 0,-1-1 1 0 0,-3-1-1 0 0,4 2 376 0 0,-11 3 398 0 0,10-2-970 0 0,0 1 0 0 0,1 0 0 0 0,-1 0 0 0 0,1 0 0 0 0,-1 0 0 0 0,1 0 0 0 0,-1 0 0 0 0,1 0 1 0 0,0 1-1 0 0,-1-1 0 0 0,1 1 0 0 0,0-1 0 0 0,0 0 0 0 0,0 1 0 0 0,0 0 0 0 0,0-1 0 0 0,0 3 0 0 0,-11 33 375 0 0,9-23-274 0 0,-3 6-84 0 0,1 0 0 0 0,2 0 0 0 0,0 1-1 0 0,1-1 1 0 0,1 1 0 0 0,1-1 0 0 0,0 1-1 0 0,6 31 1 0 0,-4-44-54 0 0,0 0-1 0 0,0 0 1 0 0,1-1-1 0 0,0 1 0 0 0,1 0 1 0 0,-1-1-1 0 0,1 0 1 0 0,1 0-1 0 0,-1 0 1 0 0,1 0-1 0 0,0-1 1 0 0,1 0-1 0 0,0 0 1 0 0,0 0-1 0 0,0-1 0 0 0,0 0 1 0 0,1 0-1 0 0,0 0 1 0 0,0-1-1 0 0,1 0 1 0 0,-1 0-1 0 0,1-1 1 0 0,-1 0-1 0 0,1-1 0 0 0,0 1 1 0 0,0-2-1 0 0,0 1 1 0 0,0-1-1 0 0,1 0 1 0 0,-1-1-1 0 0,0 1 1 0 0,0-2-1 0 0,1 1 1 0 0,-1-1-1 0 0,0-1 0 0 0,0 1 1 0 0,0-1-1 0 0,11-5 1 0 0,-8 2 11 0 0,0-1 1 0 0,-1 0-1 0 0,0 0 1 0 0,0-2-1 0 0,0 1 1 0 0,-1-1-1 0 0,0 0 1 0 0,-1-1-1 0 0,0 0 1 0 0,8-11-1 0 0,-6 6 109 0 0,-2 0 0 0 0,1 0 0 0 0,-2 0 0 0 0,0-1 0 0 0,-1 0-1 0 0,0 0 1 0 0,3-17 0 0 0,-7 25-80 0 0,-1 0-1 0 0,1 0 1 0 0,-2 0-1 0 0,1 0 0 0 0,-1-1 1 0 0,0 1-1 0 0,-1 0 1 0 0,1 0-1 0 0,-1 0 1 0 0,-1-1-1 0 0,0 1 1 0 0,0 0-1 0 0,0 1 1 0 0,0-1-1 0 0,-1 0 0 0 0,-1 1 1 0 0,1-1-1 0 0,-1 1 1 0 0,0 0-1 0 0,0 0 1 0 0,-1 1-1 0 0,1-1 1 0 0,-1 1-1 0 0,-1 0 1 0 0,1 0-1 0 0,-11-6 0 0 0,-11-7-608 0 0,-1 1 0 0 0,-1 2-1 0 0,-34-14 1 0 0,62 29-251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5983 0 0,'9'-62'464'0'0,"-9"62"-447"0"0,0 0 0 0 0,0 0 0 0 0,0 0 0 0 0,0 0-1 0 0,-1 0 1 0 0,1-1 0 0 0,0 1 0 0 0,0 0 0 0 0,0 0-1 0 0,0 0 1 0 0,0 0 0 0 0,0 0 0 0 0,0 0-1 0 0,0 0 1 0 0,0 0 0 0 0,0 0 0 0 0,0 0 0 0 0,0-1-1 0 0,0 1 1 0 0,0 0 0 0 0,0 0 0 0 0,0 0 0 0 0,0 0-1 0 0,0 0 1 0 0,0 0 0 0 0,0 0 0 0 0,0 0 0 0 0,0 0-1 0 0,0-1 1 0 0,0 1 0 0 0,0 0 0 0 0,1 0 0 0 0,-1 0-1 0 0,0 0 1 0 0,0 0 0 0 0,0 0 0 0 0,0 0 0 0 0,0 0-1 0 0,0 0 1 0 0,0 0 0 0 0,0 0 0 0 0,0 0-1 0 0,0 0 1 0 0,0 0 0 0 0,0 0 0 0 0,0-1 0 0 0,1 1-1 0 0,-1 0 1 0 0,0 0 0 0 0,0 0 0 0 0,0 0 0 0 0,0 0-1 0 0,0 0 1 0 0,0 0 0 0 0,0 0 0 0 0,0 0 0 0 0,0 0-1 0 0,1 0 1 0 0,-1 0 0 0 0,0 0 0 0 0,0 0 0 0 0,0 0-1 0 0,0 1 1 0 0,3 6 1132 0 0,1 13 1171 0 0,11 54 3048 0 0,-1-2-3313 0 0,-8-31-1847 0 0,30 230 1865 0 0,-29-222-2473 0 0,17 64 0 0 0,-21-105 166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7367 0 0,'0'0'2267'0'0,"-3"11"2732"0"0,10 19-3515 0 0,1 0 0 0 0,15 36 0 0 0,4 10-719 0 0,28 116-63 0 0,-17-56-1449 0 0,-11-46-2483 0 0,-23-79 1318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4:3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42 455 0 0,'-15'5'486'0'0,"13"-5"241"0"0,-1 0 0 0 0,1 0 0 0 0,0-1 0 0 0,0 1 1 0 0,0-1-1 0 0,1 0 0 0 0,-1 1 0 0 0,0-1 0 0 0,0 0 1 0 0,-6-5 6404 0 0,6 1-3741 0 0,2 5-3341 0 0,0 0-1 0 0,0-1 1 0 0,0 1 0 0 0,-1 0-1 0 0,1 0 1 0 0,0 0-1 0 0,0-1 1 0 0,0 1 0 0 0,0 0-1 0 0,0 0 1 0 0,0 0 0 0 0,0-1-1 0 0,0 1 1 0 0,0 0 0 0 0,0 0-1 0 0,0 0 1 0 0,0-1-1 0 0,0 1 1 0 0,1 0 0 0 0,-1 0-1 0 0,0 0 1 0 0,0 0 0 0 0,0-1-1 0 0,0 1 1 0 0,0 0 0 0 0,0 0-1 0 0,0 0 1 0 0,0 0-1 0 0,1-1 1 0 0,-1 1 0 0 0,0 0-1 0 0,0 0 1 0 0,0 0 0 0 0,0 0-1 0 0,1 0 1 0 0,-1 0-1 0 0,0-1 1 0 0,0 1 0 0 0,0 0-1 0 0,0 0 1 0 0,1 0 0 0 0,-1 0-1 0 0,0 0 1 0 0,0 0 0 0 0,1 0-1 0 0,3-3 24 0 0,-1 0-1 0 0,2 1 1 0 0,-1 0 0 0 0,0-1-1 0 0,0 1 1 0 0,1 1-1 0 0,-1-1 1 0 0,1 1 0 0 0,-1 0-1 0 0,1 0 1 0 0,0 0-1 0 0,5 0 1 0 0,3 1 277 0 0,1 0 1 0 0,-1 1-1 0 0,13 3 0 0 0,-10-1-48 0 0,28 1-1 0 0,2-1-563 0 0,-32-2-334 0 0,-1 0-1 0 0,1 0 1 0 0,22-3-1 0 0,-19 0-4700 0 0,-2 2-1606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2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47 392 10591 0 0,'-1'-3'97'0'0,"0"0"0"0"0,0 1 0 0 0,0-1 0 0 0,-1 1 0 0 0,1-1 0 0 0,-1 1 0 0 0,0 0 0 0 0,0 0 0 0 0,0 0 0 0 0,0 0 0 0 0,-3-3 0 0 0,-7-6 697 0 0,11 8-602 0 0,-1 1 0 0 0,1-1 0 0 0,-1 1 1 0 0,1-1-1 0 0,0 0 0 0 0,0 0 0 0 0,0 0 1 0 0,0 1-1 0 0,0-1 0 0 0,1 0 0 0 0,0 0 1 0 0,-1 0-1 0 0,1 0 0 0 0,0 0 1 0 0,0 0-1 0 0,1 0 0 0 0,-1 0 0 0 0,1-3 1 0 0,1-3 314 0 0,0 1 1 0 0,0-1 0 0 0,1 0 0 0 0,7-13 0 0 0,-2 9-364 0 0,-1 0 0 0 0,2 1 0 0 0,0 0 1 0 0,1 0-1 0 0,0 1 0 0 0,0 1 1 0 0,1-1-1 0 0,1 2 0 0 0,-1 0 0 0 0,2 0 1 0 0,18-10-1 0 0,4 1 76 0 0,-1 2 0 0 0,2 1-1 0 0,47-12 1 0 0,-64 22-91 0 0,0 0 0 0 0,0 2-1 0 0,0 0 1 0 0,0 1 0 0 0,0 1-1 0 0,1 1 1 0 0,-1 0 0 0 0,1 2-1 0 0,-1 0 1 0 0,29 8 0 0 0,-32-5 3 0 0,1 0 0 0 0,-2 1 1 0 0,1 1-1 0 0,-1 0 0 0 0,0 1 1 0 0,0 1-1 0 0,-1 0 0 0 0,0 1 1 0 0,-1 1-1 0 0,0 0 0 0 0,-1 1 1 0 0,15 17-1 0 0,-12-10-70 0 0,-1 0 0 0 0,-2 1 0 0 0,0 1 0 0 0,-1 0 0 0 0,0 0-1 0 0,-2 1 1 0 0,-1 1 0 0 0,-1-1 0 0 0,-1 1 0 0 0,0 0 0 0 0,-2 1 0 0 0,-1-1 0 0 0,0 25 0 0 0,-2-20-51 0 0,-2 0 0 0 0,-1 0 1 0 0,-2 0-1 0 0,0 0 1 0 0,-2-1-1 0 0,-1 0 0 0 0,-1 0 1 0 0,-1-1-1 0 0,-2 0 1 0 0,-25 45-1 0 0,22-46-107 0 0,-1 0 0 0 0,-1-2 0 0 0,-1 0 0 0 0,-1 0 0 0 0,-28 26 0 0 0,33-38-79 0 0,0 1 0 0 0,-2-2 0 0 0,1 0 0 0 0,-22 11 0 0 0,31-18 73 0 0,-1-1 0 0 0,0 1 1 0 0,1-1-1 0 0,-1 0 0 0 0,0-1 0 0 0,-1 0 1 0 0,1 1-1 0 0,0-2 0 0 0,0 1 1 0 0,0-1-1 0 0,0 0 0 0 0,-1 0 1 0 0,1-1-1 0 0,0 0 0 0 0,-12-2 0 0 0,15 1 10 0 0,-1 0 0 0 0,0 0-1 0 0,1 0 1 0 0,0 0 0 0 0,-1 0-1 0 0,1-1 1 0 0,0 1 0 0 0,0-1-1 0 0,1 0 1 0 0,-1 0 0 0 0,0 0-1 0 0,1 0 1 0 0,0 0-1 0 0,-1-1 1 0 0,2 1 0 0 0,-1-1-1 0 0,0 1 1 0 0,1-1 0 0 0,-1 0-1 0 0,1 0 1 0 0,0 1 0 0 0,-1-6-1 0 0,1-1-35 0 0,-1 0 0 0 0,1 0 0 0 0,1 0 0 0 0,0-1 0 0 0,0 1 0 0 0,1 0 1 0 0,3-17-1 0 0,-3 23 125 0 0,0 0 1 0 0,0-1 0 0 0,0 1 0 0 0,1 0 0 0 0,0 0 0 0 0,0-1 0 0 0,0 1 0 0 0,0 1 0 0 0,1-1 0 0 0,-1 0 0 0 0,1 1 0 0 0,0-1 0 0 0,0 1 0 0 0,0 0 0 0 0,1 0 0 0 0,-1 0 0 0 0,1 0-1 0 0,-1 0 1 0 0,1 1 0 0 0,0 0 0 0 0,7-4 0 0 0,7-1 309 0 0,1 1 0 0 0,-1 0 0 0 0,1 2 0 0 0,0 0 0 0 0,22-2 0 0 0,-31 6-181 0 0,11-2 204 0 0,0 1-1 0 0,0 1 1 0 0,0 1 0 0 0,37 6-1 0 0,134 53 907 0 0,-72-19-1052 0 0,-29-9-493 0 0,-20-6-2230 0 0,-35-14-5209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9215 0 0,'0'0'707'0'0,"0"0"-464"0"0,-2 2-30 0 0,1-1 16 0 0,0 0 0 0 0,1 0 0 0 0,-1 0 0 0 0,1 0 1 0 0,-1 1-1 0 0,1-1 0 0 0,-1 0 0 0 0,1 0 0 0 0,0 0 0 0 0,-1 0 0 0 0,1 0 0 0 0,0 1 1 0 0,0-1-1 0 0,0 0 0 0 0,0 2 0 0 0,3 22 1255 0 0,-1-12-786 0 0,12 115 3402 0 0,14 64-2701 0 0,-17-122-1306 0 0,13 103 12 0 0,5 36-1170 0 0,-2-72-4803 0 0,-22-118 197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0,'0'0'499'0'0,"0"13"3870"0"0,8 19 282 0 0,0 19-2218 0 0,3 12-1218 0 0,47 184 519 0 0,21 102-1789 0 0,-70-302-255 0 0,-1-10-2435 0 0,-1 0 0 0 0,1 48 1 0 0,-8-61 450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 9671 0 0,'-2'0'39'0'0,"1"0"0"0"0,0 0 0 0 0,0 0 0 0 0,-1 0 0 0 0,1 0-1 0 0,0 0 1 0 0,0 1 0 0 0,-1-1 0 0 0,1 0 0 0 0,0 1 0 0 0,0-1 0 0 0,-1 1-1 0 0,1-1 1 0 0,0 1 0 0 0,0 0 0 0 0,0-1 0 0 0,0 1 0 0 0,0 0 0 0 0,0 0-1 0 0,0 0 1 0 0,0 0 0 0 0,0 0 0 0 0,1 0 0 0 0,-1 0 0 0 0,0 0 0 0 0,0 0-1 0 0,1 0 1 0 0,-2 2 0 0 0,-3 6 114 0 0,3-6 142 0 0,1-3-56 0 0,1 1-1 0 0,0-1 1 0 0,-1 0-1 0 0,1 1 1 0 0,0-1-1 0 0,0 0 1 0 0,-1 1-1 0 0,1-1 1 0 0,0 1-1 0 0,0-1 1 0 0,-1 0-1 0 0,1 1 1 0 0,0-1-1 0 0,0 1 0 0 0,0-1 1 0 0,0 1-1 0 0,0-1 1 0 0,0 1-1 0 0,0-1 1 0 0,0 1-1 0 0,0-1 1 0 0,0 0-1 0 0,0 1 1 0 0,0-1-1 0 0,0 1 1 0 0,0-1-1 0 0,0 1 1 0 0,0-1-1 0 0,1 1 1 0 0,-1 0 473 0 0,12 1 566 0 0,-4 0-1082 0 0,1-1 0 0 0,1-1 0 0 0,-1 1 0 0 0,0-1 0 0 0,0-1 0 0 0,0 0-1 0 0,0 0 1 0 0,0 0 0 0 0,-1-1 0 0 0,1-1 0 0 0,15-5 0 0 0,16-7 10 0 0,0 2 0 0 0,44-8 0 0 0,-13 6-6701 0 0,-38 9-747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0 890 11975 0 0,'3'-8'547'0'0,"10"-24"-11"0"0,-10 24 1829 0 0,19 3 19 0 0,9-7-490 0 0,45-23-1 0 0,-7 4-960 0 0,234-112 659 0 0,-43 5-1424 0 0,-7 3-168 0 0,-67 27 64 0 0,-133 73-36 0 0,11-8 8 0 0,8-5 199 0 0,-60 39-206 0 0,-1 0 179 0 0,0-1 0 0 0,-1 0-1 0 0,-1-1 1 0 0,11-14 0 0 0,-8 9 101 0 0,-8 14-201 0 0,0-1 0 0 0,0 1 0 0 0,0 0 0 0 0,0 0 0 0 0,0 1 0 0 0,8-3 0 0 0,-6 3-71 0 0,1 0 1 0 0,0 0-1 0 0,-1 1 0 0 0,1 0 0 0 0,-1 0 0 0 0,1 1 1 0 0,-1 0-1 0 0,14 3 0 0 0,51 20 183 0 0,-59-19-167 0 0,37 17 116 0 0,16 5 6 0 0,371 145 639 0 0,-325-124-601 0 0,-78-34-162 0 0,369 146 316 0 0,-337-137-364 0 0,121 37 69 0 0,34-17 56 0 0,-200-41-443 0 0,27-2 1 0 0,-26 0-1268 0 0,-20 0 744 0 0,6-2-3470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2:4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5983 0 0,'0'0'7743'0'0,"11"7"-6215"0"0,-6-3-1316 0 0,0-1 0 0 0,1-1 0 0 0,-1 1 0 0 0,1-1 0 0 0,0 1 0 0 0,-1-1-1 0 0,1-1 1 0 0,0 1 0 0 0,0-1 0 0 0,8 0 0 0 0,66 2 1304 0 0,-64-3-1211 0 0,38 1 569 0 0,-27 1-378 0 0,-1-2-1 0 0,40-5 1 0 0,-21-2 221 0 0,1 1 1 0 0,75 2-1 0 0,-86 4-458 0 0,0-2 0 0 0,56-10 0 0 0,29-1 284 0 0,-110 12-504 0 0,95 1 314 0 0,-72 0-181 0 0,-1-1 0 0 0,37-6 1 0 0,-46 4-83 0 0,229-34 612 0 0,-210 32-598 0 0,0 2-1 0 0,83 5 0 0 0,-89 0-85 0 0,-1-1 1 0 0,44-5-1 0 0,36-1-9 0 0,-14 2 42 0 0,-66 1-49 0 0,49-9 9 0 0,16 1 106 0 0,-20 8-53 0 0,-35 6-41 0 0,-32-2-15 0 0,0 0 1 0 0,0-1-1 0 0,0 0 0 0 0,15-2 0 0 0,-20 1-8 0 0,0 0 0 0 0,0 1 0 0 0,0 0 0 0 0,9 2 0 0 0,17 3 0 0 0,42-5 0 0 0,-64-1 2 0 0,6 0 14 0 0,1 0-1 0 0,-1 2 1 0 0,24 3-1 0 0,-35-3-15 0 0,0-1 0 0 0,1 0 0 0 0,-1 0 0 0 0,15-1 0 0 0,3 0 0 0 0,-12 1 0 0 0,-8 0 0 0 0,0-1 0 0 0,0 0 0 0 0,0 0 0 0 0,0 0 0 0 0,6-1 0 0 0,-9 0 0 0 0,0 1 0 0 0,1-1 0 0 0,-1 0 0 0 0,0 0 0 0 0,0 0 0 0 0,0 0 0 0 0,0 0 0 0 0,0-1 0 0 0,0 1 0 0 0,0-1 0 0 0,0 1 0 0 0,0-1 0 0 0,-1 0 0 0 0,2-2 0 0 0,0 1 0 0 0,0 0 0 0 0,-1 0 0 0 0,0-1 0 0 0,1 1 0 0 0,-1-1 0 0 0,2-5 0 0 0,-4 6 4 0 0,1 1 0 0 0,0-1 0 0 0,0 0-1 0 0,-1 0 1 0 0,0 1 0 0 0,0-1 0 0 0,1 0 0 0 0,-2 0 0 0 0,1 0 0 0 0,0 0-1 0 0,0 1 1 0 0,-1-1 0 0 0,0 0 0 0 0,0-2 0 0 0,-2-3 2 0 0,0-4 25 0 0,-2 0 0 0 0,1 0-1 0 0,-2 1 1 0 0,1 0 0 0 0,-2 0 0 0 0,1 0-1 0 0,-2 1 1 0 0,1 0 0 0 0,-1 0 0 0 0,-1 1 0 0 0,0 0-1 0 0,-11-9 1 0 0,-10-6 102 0 0,-2 1 1 0 0,-55-31-1 0 0,49 39-1658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11023 0 0,'0'0'6199'0'0,"1"1"-5440"0"0,3 2-493 0 0,0 0 1 0 0,0 1-1 0 0,0-1 1 0 0,0 1-1 0 0,-1-1 1 0 0,0 1-1 0 0,0 0 1 0 0,0 1 0 0 0,0-1-1 0 0,0 0 1 0 0,-1 1-1 0 0,0 0 1 0 0,2 6-1 0 0,3 9 360 0 0,7 40-1 0 0,-9-35-228 0 0,20 131 944 0 0,-7-38-948 0 0,34 221-1300 0 0,-50-325 327 0 0,1 1-1 0 0,4 13 0 0 0,5 8-4673 0 0,-12-36 5046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9215 0 0,'0'0'707'0'0,"0"2"-464"0"0,-2 16 1379 0 0,1 0-1 0 0,1-1 1 0 0,2 21 0 0 0,10 55 1341 0 0,-5-41-2124 0 0,-4-29-557 0 0,7 58 1099 0 0,38 151 0 0 0,-35-193-1690 0 0,2 0 0 0 0,2 0 0 0 0,1-1 1 0 0,46 67-1 0 0,-55-91-1166 0 0,-1 1-69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183 235 10591 0 0,'-3'-7'307'0'0,"-9"-16"490"0"0,7 16-110 0 0,0 0 0 0 0,-1 0 0 0 0,1 0 0 0 0,-1 1 0 0 0,-1 0 0 0 0,1 0 0 0 0,-1 0 0 0 0,-7-4 0 0 0,12 9-550 0 0,0 0-1 0 0,0 0 1 0 0,1 1 0 0 0,-1-1-1 0 0,0 1 1 0 0,0-1 0 0 0,1 1-1 0 0,-1 0 1 0 0,0-1 0 0 0,0 1-1 0 0,0 0 1 0 0,0 0 0 0 0,0 0-1 0 0,0 1 1 0 0,1-1 0 0 0,-1 0-1 0 0,0 1 1 0 0,-3 0 0 0 0,2 1-46 0 0,1-1 1 0 0,-1 1 0 0 0,1 0 0 0 0,-1-1 0 0 0,1 1-1 0 0,0 0 1 0 0,0 0 0 0 0,0 0 0 0 0,0 1 0 0 0,-3 4-1 0 0,0 3-12 0 0,0 0 0 0 0,0 0-1 0 0,1 0 1 0 0,-6 22 0 0 0,7-21-61 0 0,0 0 0 0 0,1-1 1 0 0,0 1-1 0 0,1 0 0 0 0,0 0 0 0 0,1 0 1 0 0,1 1-1 0 0,-1-1 0 0 0,2 0 0 0 0,-1 0 1 0 0,1-1-1 0 0,1 1 0 0 0,0 0 0 0 0,1-1 1 0 0,0 1-1 0 0,0-1 0 0 0,1 0 0 0 0,8 11 0 0 0,-5-9 39 0 0,0-1-1 0 0,1 0 1 0 0,0 0-1 0 0,1-1 0 0 0,1 0 1 0 0,20 16-1 0 0,-26-22-18 0 0,1-1 0 0 0,-1 0 0 0 0,1 0 0 0 0,-1-1 1 0 0,1 1-1 0 0,0-1 0 0 0,0 0 0 0 0,0-1 0 0 0,0 1 0 0 0,0-1 0 0 0,0-1 0 0 0,0 1 0 0 0,0-1 1 0 0,1 0-1 0 0,-1 0 0 0 0,0-1 0 0 0,0 1 0 0 0,7-3 0 0 0,-1 0 58 0 0,-1 0 0 0 0,0-1 0 0 0,0-1 0 0 0,0 0 0 0 0,-1 0 0 0 0,1-1 0 0 0,-1 0 0 0 0,-1-1 0 0 0,1 0 0 0 0,-1 0 0 0 0,0-1 0 0 0,-1 0 0 0 0,0-1 0 0 0,0 0 0 0 0,7-12 0 0 0,-6 10-8 0 0,-2-2 0 0 0,0 1 0 0 0,0-1 1 0 0,-1 0-1 0 0,-1-1 0 0 0,0 0 0 0 0,-1 1 0 0 0,0-1 0 0 0,-1-1 0 0 0,2-18 0 0 0,-4 19 1 0 0,-1 1 1 0 0,0 0-1 0 0,0 0 0 0 0,-2 0 0 0 0,-2-15 0 0 0,2 20-9 0 0,-1 0 0 0 0,0-1 0 0 0,0 1 0 0 0,0 1 0 0 0,-1-1 0 0 0,-1 0 0 0 0,1 1 0 0 0,-11-13 0 0 0,5 7 23 0 0,-1 1 0 0 0,0 0-1 0 0,-1 1 1 0 0,-1 0 0 0 0,0 0 0 0 0,-18-10 0 0 0,26 18-99 0 0,0 0 0 0 0,-1 1 0 0 0,1-1 0 0 0,0 1 0 0 0,-1 0 0 0 0,0 1 0 0 0,1 0 0 0 0,-1-1 0 0 0,0 2 0 0 0,0-1 0 0 0,1 1 0 0 0,-1 0 0 0 0,0 0 0 0 0,0 0 0 0 0,0 1 0 0 0,1 0 0 0 0,-1 0 0 0 0,0 1 0 0 0,1-1 0 0 0,-1 1 0 0 0,-7 4 0 0 0,6-2-246 0 0,0 1 1 0 0,0-1-1 0 0,1 1 0 0 0,0 1 1 0 0,0-1-1 0 0,0 1 0 0 0,1 0 0 0 0,-1 0 1 0 0,2 1-1 0 0,-1 0 0 0 0,1-1 1 0 0,0 2-1 0 0,0-1 0 0 0,0 0 1 0 0,1 1-1 0 0,1-1 0 0 0,-4 16 0 0 0,5-8-1263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159 151 9671 0 0,'-2'0'748'0'0,"0"0"-594"0"0,0 0 0 0 0,1 0 0 0 0,-1 0 0 0 0,0 0 0 0 0,0 0 0 0 0,1 1 0 0 0,-1-1 0 0 0,0 1 0 0 0,0-1 0 0 0,1 1-1 0 0,-1 0 1 0 0,0-1 0 0 0,1 1 0 0 0,-1 0 0 0 0,1 0 0 0 0,-1 0 0 0 0,-1 2 0 0 0,2-2-21 0 0,0 1-1 0 0,0-1 1 0 0,0 0-1 0 0,1 1 1 0 0,-1-1 0 0 0,0 1-1 0 0,1-1 1 0 0,-1 1 0 0 0,1-1-1 0 0,0 1 1 0 0,-1-1-1 0 0,1 1 1 0 0,0-1 0 0 0,0 1-1 0 0,0 2 1 0 0,1 4 243 0 0,0-1 1 0 0,1 1-1 0 0,0-1 1 0 0,0 0 0 0 0,6 13-1 0 0,-7-18-329 0 0,15 31 403 0 0,1-1 0 0 0,1-1 1 0 0,25 30-1 0 0,9 16 166 0 0,-43-63-519 0 0,20 39 317 0 0,-28-51-401 0 0,-1 0 0 0 0,0 0 0 0 0,0-1 0 0 0,1 1 0 0 0,-1 0 0 0 0,0 0 0 0 0,-1 0-1 0 0,1 0 1 0 0,0-1 0 0 0,-1 1 0 0 0,1 0 0 0 0,-1 0 0 0 0,-1 3 0 0 0,1-6-6 0 0,0 0 0 0 0,-1 1-1 0 0,1-1 1 0 0,-1 0 0 0 0,1 0-1 0 0,0 0 1 0 0,0 0 0 0 0,-1 0-1 0 0,1 0 1 0 0,0 0 0 0 0,-1-2-1 0 0,-25-36-10 0 0,-11-14-88 0 0,-22-23 92 0 0,-18-20 0 0 0,60 76-6 0 0,-22-33 0 0 0,34 45 25 0 0,1 0 1 0 0,0-1-1 0 0,1 0 1 0 0,0 0-1 0 0,0 0 1 0 0,1 0 0 0 0,-3-13-1 0 0,6 21 9 0 0,0 0 1 0 0,0 0-1 0 0,0 0 0 0 0,0-1 0 0 0,0 1 0 0 0,0 0 1 0 0,1 0-1 0 0,-1 0 0 0 0,0 0 0 0 0,1-1 0 0 0,-1 1 1 0 0,0 0-1 0 0,1 0 0 0 0,0 0 0 0 0,-1 0 0 0 0,1 0 1 0 0,0 0-1 0 0,-1 0 0 0 0,1 0 0 0 0,0 0 0 0 0,0 1 1 0 0,0-1-1 0 0,0 0 0 0 0,0 0 0 0 0,0 1 0 0 0,0-1 1 0 0,0 1-1 0 0,0-1 0 0 0,0 1 0 0 0,0-1 0 0 0,2 0 1 0 0,4-1 146 0 0,0 0 1 0 0,0 0-1 0 0,14-1 0 0 0,-17 3-91 0 0,113-9 1099 0 0,10-1-286 0 0,291-12 820 0 0,-266 19-1330 0 0,475-10 782 0 0,-572 14-1119 0 0,-29 0-11 0 0,1-2 0 0 0,-1 0 1 0 0,46-8-1 0 0,-56 6-32 0 0,0 0-1 0 0,28 1 1 0 0,-27 1 4 0 0,0 0 0 0 0,20-4 0 0 0,-22 2-2 0 0,1-1-16 0 0,21-2 0 0 0,-4 1-82 0 0,-25 3-339 0 0,1 1 0 0 0,14-1 1 0 0,-20 2-244 0 0,1 0 1 0 0,-1 0 0 0 0,0 1-1 0 0,1-1 1 0 0,6 3-1 0 0,1 2-7718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6911 0 0,'0'0'972'0'0,"0"-1"284"0"0,0 0-1144 0 0,0 0 0 0 0,-1 1 0 0 0,1-1-1 0 0,0 1 1 0 0,0-1 0 0 0,0 1 0 0 0,0-1 0 0 0,0 1-1 0 0,0-1 1 0 0,0 0 0 0 0,1 1 0 0 0,-1-1-1 0 0,0 1 1 0 0,0-1 0 0 0,0 1 0 0 0,0-1-1 0 0,1 1 1 0 0,-1-1 0 0 0,0 1 0 0 0,1-1 0 0 0,-1 1-1 0 0,0-1 1 0 0,1 1 0 0 0,-1 0 0 0 0,0-1-1 0 0,1 1 1 0 0,-1 0 0 0 0,1-1 0 0 0,0 1-1 0 0,1-2 208 0 0,1 1 0 0 0,0-1 0 0 0,-1 1-1 0 0,1 0 1 0 0,0 0 0 0 0,3-1-1 0 0,7-1 920 0 0,23-1-1 0 0,347-14 4500 0 0,-314 17-5271 0 0,110-5 483 0 0,372-12 225 0 0,-470 17-1142 0 0,128-16 0 0 0,-147 5 6 0 0,24-3 52 0 0,-65 11-67 0 0,0-1-1 0 0,37-14 0 0 0,-28 9-14 0 0,-25 9-8 0 0,-4 1 0 0 0,1-1 0 0 0,-1 1 0 0 0,1 0 0 0 0,-1-1 0 0 0,0 1 0 0 0,1-1 0 0 0,-1 1 0 0 0,0-1 0 0 0,1 0 0 0 0,-1 1 0 0 0,0-1 0 0 0,0 0 0 0 0,3-2 0 0 0,-4 3 0 0 0,1-1 0 0 0,0 1 0 0 0,-1 0 1 0 0,1-1-1 0 0,0 0 0 0 0,-1 1 0 0 0,1-1 0 0 0,-1 1 0 0 0,1-1 0 0 0,-1 1 0 0 0,1-1 0 0 0,-1 0 1 0 0,1 0-1 0 0,-1 1 0 0 0,0-1 0 0 0,1 0 0 0 0,-1 0 0 0 0,0 1 0 0 0,0-1 0 0 0,1 0 0 0 0,-1 0 1 0 0,0 1-1 0 0,0-1 0 0 0,0 0 0 0 0,0 0 0 0 0,0 0 0 0 0,0 0 0 0 0,0-1 8 0 0,-1-2 3 0 0,0 1 0 0 0,1-1 1 0 0,-1 1-1 0 0,0-1 0 0 0,0 1 1 0 0,-1-1-1 0 0,1 1 0 0 0,-1 0 1 0 0,0 0-1 0 0,0 0 0 0 0,-4-6 1 0 0,-29-31 137 0 0,30 35-130 0 0,-27-26 138 0 0,-2 1 0 0 0,-1 3-1 0 0,-1 0 1 0 0,-1 2 0 0 0,-68-33 0 0 0,-1 0-65 0 0,-12-6-481 0 0,109 60 282 0 0,0 0 1 0 0,0 0 0 0 0,-13-3 0 0 0,19 7-202 0 0,0-1 0 0 0,1 1 1 0 0,-1 0-1 0 0,0 0 0 0 0,0 0 1 0 0,1 0-1 0 0,-6 1 0 0 0,7-1-99 0 0,0 0 1 0 0,0 1-1 0 0,0-1 0 0 0,0 0 1 0 0,0 1-1 0 0,0-1 0 0 0,0 1 0 0 0,0 0 1 0 0,0-1-1 0 0,0 1 0 0 0,0 0 0 0 0,0 0 1 0 0,0-1-1 0 0,0 1 0 0 0,1 0 0 0 0,-1 0 1 0 0,0 0-1 0 0,0 1 0 0 0,-3 10-6569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45 210 7831 0 0,'-2'8'706'0'0,"1"8"240"0"0,-1 1 1 0 0,0 0-1 0 0,-7 18 1 0 0,4-14 928 0 0,-3 28 1 0 0,-5 171 1349 0 0,12-163-2696 0 0,2-39 364 0 0,-3 29 1 0 0,12-69-859 0 0,1-12 127 0 0,-1-1 1 0 0,-2-1 0 0 0,6-45-1 0 0,1-110-38 0 0,-21 17 95 0 0,5 151-259 0 0,0 15 8 0 0,0 7-63 0 0,1 12 6 0 0,0 0 0 0 0,0 0 0 0 0,3 15 0 0 0,-2-21 64 0 0,8 40 6 0 0,1 1 0 0 0,3-2 0 0 0,23 56 0 0 0,-26-72-36 0 0,-5-14 158 0 0,1 1 0 0 0,1-1 0 0 0,0 0 0 0 0,1 0-1 0 0,0-1 1 0 0,1 0 0 0 0,1-1 0 0 0,0 0 0 0 0,0 0-1 0 0,15 11 1 0 0,-23-21-44 0 0,0 0 1 0 0,0-1-1 0 0,0 1 0 0 0,1-1 1 0 0,-1 1-1 0 0,1-1 1 0 0,-1 0-1 0 0,1 0 0 0 0,0 0 1 0 0,-1 0-1 0 0,1-1 0 0 0,5 2 1 0 0,-6-2-1 0 0,0-1 1 0 0,0 1 0 0 0,0 0 0 0 0,0 0 0 0 0,0-1-1 0 0,0 1 1 0 0,0-1 0 0 0,0 0 0 0 0,0 0 0 0 0,-1 0-1 0 0,1 0 1 0 0,0 0 0 0 0,0 0 0 0 0,-1 0 0 0 0,1 0-1 0 0,0-1 1 0 0,1-1 0 0 0,0 0 35 0 0,0 0 1 0 0,0 0-1 0 0,0 0 0 0 0,-1 0 1 0 0,1 0-1 0 0,-1 0 0 0 0,0-1 0 0 0,0 1 1 0 0,0-1-1 0 0,0 0 0 0 0,-1 1 0 0 0,2-6 1 0 0,3-21 80 0 0,0-1 0 0 0,-2 0 0 0 0,-2 0 1 0 0,0 0-1 0 0,-4-37 0 0 0,-2 32-455 0 0,-1 0 1 0 0,-2 0-1 0 0,-19-60 0 0 0,16 65-439 0 0,-7-23-1529 0 0,10 19-6341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58 4143 0 0,'0'0'319'0'0,"-15"-15"10056"0"0,8 11-9882 0 0,-1 0 1 0 0,0 1-1 0 0,0 0 1 0 0,0 0 0 0 0,0 1-1 0 0,-1 0 1 0 0,1 1 0 0 0,-16-2-1 0 0,7 4 127 0 0,11-1-366 0 0,0 0 0 0 0,1 1 1 0 0,-1-1-1 0 0,-10 4 0 0 0,14-4-197 0 0,0 1-1 0 0,0 0 1 0 0,0 0-1 0 0,0 0 1 0 0,0 0-1 0 0,1 1 1 0 0,-1-1-1 0 0,0 0 1 0 0,0 1-1 0 0,1-1 1 0 0,-1 1-1 0 0,1 0 1 0 0,0 0 0 0 0,-1-1-1 0 0,1 1 1 0 0,-2 4-1 0 0,1-1 36 0 0,0 0 0 0 0,0 0 0 0 0,0 0 0 0 0,1 1-1 0 0,-2 9 1 0 0,2-12-78 0 0,1-1-1 0 0,0 1 1 0 0,0 0-1 0 0,0 0 1 0 0,0-1-1 0 0,1 1 1 0 0,-1 0-1 0 0,1 0 1 0 0,-1-1-1 0 0,1 1 1 0 0,0 0-1 0 0,0-1 1 0 0,2 4-1 0 0,4 4-13 0 0,-7-9 0 0 0,1-1 1 0 0,0 1-1 0 0,-1 0 0 0 0,1 0 0 0 0,0 0 1 0 0,-1 0-1 0 0,1-1 0 0 0,0 1 1 0 0,0 0-1 0 0,-1-1 0 0 0,1 1 0 0 0,0 0 1 0 0,0-1-1 0 0,0 1 0 0 0,0-1 0 0 0,0 0 1 0 0,0 1-1 0 0,1-1 0 0 0,2 1 8 0 0,-1 0 2 0 0,0 1-1 0 0,0-1 0 0 0,0 0 0 0 0,0-1 1 0 0,0 1-1 0 0,0 0 0 0 0,0-1 0 0 0,1 0 0 0 0,-1 0 1 0 0,0 0-1 0 0,0 0 0 0 0,0 0 0 0 0,5-2 0 0 0,-2 1 6 0 0,-1-1 0 0 0,0 0-1 0 0,0 0 1 0 0,0-1 0 0 0,0 1-1 0 0,0-1 1 0 0,5-4 0 0 0,1-2 33 0 0,0-1 0 0 0,-1 0 1 0 0,0-1-1 0 0,0 0 0 0 0,8-14 0 0 0,-16 22-44 0 0,-1 0 0 0 0,1 0-1 0 0,-1 0 1 0 0,1 0-1 0 0,-1 0 1 0 0,0-1 0 0 0,0 1-1 0 0,0 0 1 0 0,-1-1-1 0 0,1-4 1 0 0,2-8 108 0 0,-3 14-108 0 0,0 1 7 0 0,0 1 0 0 0,0 0 0 0 0,0 0 0 0 0,0 0 0 0 0,0 0 1 0 0,0 0-1 0 0,0 0 0 0 0,0 0 0 0 0,0-1 0 0 0,0 1 0 0 0,0 0 1 0 0,0 0-1 0 0,0 0 0 0 0,0 0 0 0 0,0 0 0 0 0,0 0 0 0 0,0 0 1 0 0,0-1-1 0 0,0 1 0 0 0,0 0 0 0 0,0 0 0 0 0,0 0 0 0 0,0 0 0 0 0,0 0 1 0 0,0 0-1 0 0,0 0 0 0 0,0-1 0 0 0,0 1 0 0 0,1 0 0 0 0,-1 0 1 0 0,0 0-1 0 0,0 0 0 0 0,0 0 0 0 0,0 0 0 0 0,0 0 0 0 0,0 0 1 0 0,0 0-1 0 0,0 0 0 0 0,1 0 0 0 0,-1 0 0 0 0,0 0 0 0 0,0 0 0 0 0,0 0 1 0 0,0 0-1 0 0,0 0 0 0 0,0 0 0 0 0,0 0 0 0 0,1 0 0 0 0,-1 0 1 0 0,13 15 85 0 0,-8-8-124 0 0,-1 0 0 0 0,0 1 0 0 0,4 8-1 0 0,-6-10-46 0 0,1 0 0 0 0,0 0 0 0 0,1 0 0 0 0,-1 0-1 0 0,1 0 1 0 0,7 7 0 0 0,1 0-382 0 0,-8-9 192 0 0,0 0 0 0 0,0 0-1 0 0,0 0 1 0 0,9 5 0 0 0,-11-8-14 0 0,0 0 0 0 0,0 0 0 0 0,1 0 0 0 0,-1 0 0 0 0,0 0 0 0 0,1-1 0 0 0,-1 1 0 0 0,0-1 0 0 0,1 0 0 0 0,-1 0 0 0 0,1 0 0 0 0,-1 0 0 0 0,1 0 1 0 0,3-1-1 0 0,9-1-4265 0 0,2-1-1132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172 108 12783 0 0,'0'0'587'0'0,"-2"-1"-16"0"0,-24-15-377 0 0,20 12-104 0 0,0 0 0 0 0,0 0 1 0 0,-10-3-1 0 0,13 6 50 0 0,1 0 0 0 0,0 0 0 0 0,0 1 0 0 0,0-1 0 0 0,-1 1 0 0 0,1 0 0 0 0,0 0 0 0 0,0 0 0 0 0,-1 0 0 0 0,1 0 0 0 0,0 0 0 0 0,0 1 0 0 0,-1-1 0 0 0,1 1 1 0 0,-3 0-1 0 0,-1 1 215 0 0,1 1 0 0 0,-1-1 0 0 0,1 1 0 0 0,0 0 0 0 0,0 0 1 0 0,-6 6-1 0 0,8-7-282 0 0,1 1 1 0 0,0-1 0 0 0,0 1-1 0 0,0 0 1 0 0,0 0 0 0 0,0 0-1 0 0,1 0 1 0 0,-1 0 0 0 0,1 0-1 0 0,0 0 1 0 0,0 1 0 0 0,-1 5 0 0 0,0 4-24 0 0,0 1 0 0 0,2-1 0 0 0,-1 0 0 0 0,2 0 0 0 0,0 1 0 0 0,0-1 0 0 0,1 0 0 0 0,1 0 0 0 0,0 0 0 0 0,1-1 0 0 0,0 1 0 0 0,1-1 0 0 0,12 23 0 0 0,-9-21-2 0 0,0-1 0 0 0,1 0 0 0 0,1-1 0 0 0,0 0 0 0 0,0 0 0 0 0,1-1 0 0 0,1 0 0 0 0,0-1 1 0 0,0-1-1 0 0,1 0 0 0 0,22 12 0 0 0,-25-16 70 0 0,1-1-1 0 0,0-1 1 0 0,0 0 0 0 0,0 0-1 0 0,0-1 1 0 0,0 0-1 0 0,17-1 1 0 0,-20-1-22 0 0,-1-1 0 0 0,0 0 0 0 0,0-1 0 0 0,0 1 0 0 0,0-2 0 0 0,0 1 0 0 0,0-1 0 0 0,-1 0 0 0 0,1 0 0 0 0,-1 0 0 0 0,0-1 0 0 0,0 0 1 0 0,0-1-1 0 0,0 1 0 0 0,-1-1 0 0 0,0 0 0 0 0,0-1 0 0 0,0 1 0 0 0,-1-1 0 0 0,1 0 0 0 0,3-7 0 0 0,-3 5-11 0 0,0-1 1 0 0,-1 1-1 0 0,0-1 1 0 0,-1 1-1 0 0,0-1 0 0 0,0 0 1 0 0,0 0-1 0 0,-2 0 1 0 0,1-1-1 0 0,-1 1 1 0 0,0 0-1 0 0,-1-1 1 0 0,0 1-1 0 0,0 0 1 0 0,-1-1-1 0 0,-3-10 0 0 0,0 7-42 0 0,-1 1 0 0 0,0-1-1 0 0,-1 1 1 0 0,0 1 0 0 0,-1-1-1 0 0,0 1 1 0 0,-1 0 0 0 0,-1 1-1 0 0,1 0 1 0 0,-15-12 0 0 0,-9-7-1467 0 0,-68-45 0 0 0,94 71 646 0 0,0-1 0 0 0,-1 1 0 0 0,1 0-1 0 0,-13-3 1 0 0,1 0-3710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13359 0 0,'0'0'1027'0'0,"1"4"-670"0"0,8 26-143 0 0,-8-27 1858 0 0,1 0-844 0 0,8 20-243 0 0,-1 0 0 0 0,0 0 1 0 0,-2 1-1 0 0,5 26 1 0 0,9 104 483 0 0,-10-66-1227 0 0,-6-49-354 0 0,-3-22-299 0 0,0 0 0 0 0,0 0-1 0 0,2 0 1 0 0,0-1 0 0 0,1 0 0 0 0,8 17 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15087 0 0,'0'0'1366'0'0,"0"2"-1126"0"0,37 164 2957 0 0,-34-151-3128 0 0,96 313 839 0 0,-72-246-1116 0 0,-7-23-335 0 0,20 67-4794 0 0,-33-103-227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9 588 5063 0 0,'-8'-4'11308'0'0,"56"-33"-8369"0"0,61-34-1 0 0,10-7-1491 0 0,6 1-712 0 0,-75 49-601 0 0,28-13 139 0 0,152-54-1 0 0,-91 41-129 0 0,-1-10 1012 0 0,-110 53-884 0 0,-22 9-212 0 0,0 0 1 0 0,0 0 0 0 0,8-5-1 0 0,-11 5-12 0 0,1 0 0 0 0,0 0 0 0 0,0 1-1 0 0,0-1 1 0 0,0 1 0 0 0,0 0 0 0 0,0-1-1 0 0,0 2 1 0 0,0-1 0 0 0,1 1-1 0 0,-1-1 1 0 0,0 1 0 0 0,6 1 0 0 0,0 0 65 0 0,0 2 1 0 0,0-1 0 0 0,0 1 0 0 0,11 5 0 0 0,9 4 65 0 0,-1 1 0 0 0,-1 2 0 0 0,49 32 0 0 0,-41-23 6 0 0,52 25 1 0 0,-11-7 78 0 0,-20-11 52 0 0,114 44-1 0 0,61 8-172 0 0,-208-75-145 0 0,-7-1-739 0 0,20 11 0 0 0,-21-10-1345 0 0,-12-5-1358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5:4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1375 0 0,'-45'-8'20733'0'0,"47"8"-19847"0"0,67 3 1308 0 0,-39 0-1772 0 0,35-3 0 0 0,93-15-1542 0 0,-133 14 351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32 10591 0 0,'0'0'964'0'0,"8"-1"-776"0"0,-8 0-139 0 0,-1 1-1 0 0,1-1 1 0 0,0 0-1 0 0,-1 0 1 0 0,1 1-1 0 0,-1-1 1 0 0,1 0-1 0 0,-1 1 1 0 0,1-1-1 0 0,-1 0 1 0 0,0 1-1 0 0,1-1 1 0 0,-1 1-1 0 0,0-1 1 0 0,1 1-1 0 0,-1-1 1 0 0,0 1-1 0 0,0 0 0 0 0,-1-1 1 0 0,-18-9 1343 0 0,18 9-1212 0 0,0 0 1 0 0,1 1 0 0 0,-1-1-1 0 0,0 1 1 0 0,0 0 0 0 0,1 0-1 0 0,-1 0 1 0 0,0 0 0 0 0,0 0-1 0 0,0 0 1 0 0,1 0-1 0 0,-1 0 1 0 0,0 1 0 0 0,0-1-1 0 0,1 1 1 0 0,-1-1 0 0 0,0 1-1 0 0,1 0 1 0 0,-2 0 0 0 0,0 1-68 0 0,1 0 0 0 0,0 0 1 0 0,0 0-1 0 0,0 0 0 0 0,0 0 0 0 0,0 0 1 0 0,1 0-1 0 0,-1 1 0 0 0,0-1 1 0 0,-1 6-1 0 0,-2 3-62 0 0,1 1 0 0 0,1 1 1 0 0,0-1-1 0 0,-2 16 0 0 0,4-24 47 0 0,-3 22 3 0 0,1 0-1 0 0,2 1 1 0 0,0-1 0 0 0,2 1 0 0 0,1-1-1 0 0,9 48 1 0 0,-8-63-99 0 0,0 1 0 0 0,1-1 0 0 0,1-1-1 0 0,-1 1 1 0 0,2-1 0 0 0,0 0 0 0 0,0 0 0 0 0,1 0-1 0 0,0-1 1 0 0,12 12 0 0 0,-16-17 19 0 0,1-1 1 0 0,-1 0 0 0 0,1 0-1 0 0,0 0 1 0 0,0 0-1 0 0,0-1 1 0 0,1 1 0 0 0,-1-1-1 0 0,1 0 1 0 0,-1 0-1 0 0,1-1 1 0 0,-1 0-1 0 0,1 1 1 0 0,0-2 0 0 0,0 1-1 0 0,0 0 1 0 0,-1-1-1 0 0,1 0 1 0 0,0 0 0 0 0,0-1-1 0 0,0 1 1 0 0,0-1-1 0 0,-1 0 1 0 0,1 0-1 0 0,0 0 1 0 0,-1-1 0 0 0,6-2-1 0 0,-4 1 54 0 0,0 0-1 0 0,0 0 1 0 0,-1-1-1 0 0,1 0 1 0 0,-1 0-1 0 0,0 0 0 0 0,0-1 1 0 0,0 0-1 0 0,0 0 1 0 0,-1 0-1 0 0,0 0 1 0 0,0-1-1 0 0,4-8 1 0 0,-4 5-17 0 0,0 1 1 0 0,-1-1 0 0 0,0 0-1 0 0,-1 0 1 0 0,0 0-1 0 0,0 0 1 0 0,-1 0-1 0 0,0-1 1 0 0,-1-9 0 0 0,0 4-11 0 0,-1 1 0 0 0,-1-1 0 0 0,-1 1 1 0 0,0 0-1 0 0,-1-1 0 0 0,0 1 1 0 0,-1 1-1 0 0,0-1 0 0 0,-1 1 0 0 0,-1 0 1 0 0,0 0-1 0 0,-13-16 0 0 0,7 14-43 0 0,-2 1-1 0 0,1 1 0 0 0,-2 0 1 0 0,1 0-1 0 0,-2 2 1 0 0,0 0-1 0 0,0 1 1 0 0,-34-14-1 0 0,44 21-477 0 0,-1 1-1 0 0,1 0 1 0 0,-1 1-1 0 0,-8-2 1 0 0,9 2-377 0 0,5 1-391 0 0,0 9-4549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10135 0 0,'0'0'778'0'0,"3"8"-349"0"0,6 18 1184 0 0,1-2-1 0 0,1 1 1 0 0,24 40 0 0 0,54 63 404 0 0,-66-97-1478 0 0,-12-16-148 0 0,0-1 0 0 0,1 0 0 0 0,18 15 0 0 0,-23-23-171 0 0,1 0 0 0 0,0 0 0 0 0,1 0-1 0 0,-1-1 1 0 0,1-1 0 0 0,0 1-1 0 0,15 4 1 0 0,-22-9-164 0 0,-1 1 0 0 0,1-1 0 0 0,-1 0 0 0 0,0 0 0 0 0,1 0 0 0 0,-1 0 0 0 0,1 0 0 0 0,-1 0 0 0 0,0 0 0 0 0,1 0 0 0 0,-1-1 0 0 0,1 1 0 0 0,-1 0 0 0 0,0-1 0 0 0,0 1 0 0 0,1-1 0 0 0,-1 0 0 0 0,0 1-1 0 0,0-1 1 0 0,1 0 0 0 0,-1 0 0 0 0,0 0 0 0 0,0 0 0 0 0,0 0 0 0 0,0 0 0 0 0,0 0 0 0 0,-1 0 0 0 0,1 0 0 0 0,0 0 0 0 0,0-1 0 0 0,-1 1 0 0 0,1 0 0 0 0,0 0 0 0 0,0-3 0 0 0,2-5 39 0 0,0 0-1 0 0,-1 0 1 0 0,0 0-1 0 0,1-10 1 0 0,-1-2-54 0 0,0 0 1 0 0,-2 0-1 0 0,-3-25 0 0 0,-12-66 125 0 0,10 80-153 0 0,1 8-1130 0 0,-1 0 0 0 0,0 1 0 0 0,-2 0 0 0 0,-1 0-1 0 0,-1 1 1 0 0,-1 0 0 0 0,-13-22 0 0 0,17 35-738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15 268 9215 0 0,'2'3'126'0'0,"0"-1"1"0"0,1 0-1 0 0,-1 0 0 0 0,0 0 0 0 0,1 0 0 0 0,-1-1 0 0 0,1 1 0 0 0,0-1 0 0 0,0 1 0 0 0,-1-1 0 0 0,1 0 0 0 0,0 0 0 0 0,0 0 0 0 0,0-1 1 0 0,0 1-1 0 0,0-1 0 0 0,0 1 0 0 0,6-1 0 0 0,-5-1 148 0 0,-1 0 1 0 0,1 0 0 0 0,-1 0-1 0 0,1 0 1 0 0,-1-1 0 0 0,0 1-1 0 0,1-1 1 0 0,-1 0-1 0 0,0 0 1 0 0,0 0 0 0 0,0 0-1 0 0,-1 0 1 0 0,1-1-1 0 0,0 1 1 0 0,3-6 0 0 0,0 1-99 0 0,0-1 0 0 0,-1 1 0 0 0,0-1 0 0 0,-1 0 0 0 0,1 0 0 0 0,-1 0 0 0 0,-1 0 1 0 0,0-1-1 0 0,0 0 0 0 0,-1 1 0 0 0,0-1 0 0 0,0 0 0 0 0,-1 0 0 0 0,0 0 0 0 0,-1 0 0 0 0,0-1 1 0 0,0 1-1 0 0,-1 0 0 0 0,0 0 0 0 0,-1 0 0 0 0,0 0 0 0 0,-5-14 0 0 0,6 20-100 0 0,0 0 0 0 0,0 0-1 0 0,0 1 1 0 0,-1-1 0 0 0,0 0-1 0 0,1 1 1 0 0,-1-1-1 0 0,0 1 1 0 0,0 0 0 0 0,0-1-1 0 0,0 1 1 0 0,0 0 0 0 0,-1 0-1 0 0,1 1 1 0 0,-1-1 0 0 0,1 0-1 0 0,-1 1 1 0 0,0 0 0 0 0,1-1-1 0 0,-1 1 1 0 0,0 0 0 0 0,0 0-1 0 0,0 1 1 0 0,0-1 0 0 0,-5 0-1 0 0,4 1-9 0 0,0 0 0 0 0,1 1-1 0 0,-1-1 1 0 0,0 1 0 0 0,1-1 0 0 0,-1 1-1 0 0,0 0 1 0 0,1 1 0 0 0,-1-1-1 0 0,1 0 1 0 0,0 1 0 0 0,0 0-1 0 0,-1 0 1 0 0,1 0 0 0 0,0 0-1 0 0,0 1 1 0 0,1-1 0 0 0,-1 1-1 0 0,0-1 1 0 0,-3 6 0 0 0,2-2 17 0 0,1 0 1 0 0,-1 0-1 0 0,1 0 1 0 0,0 1-1 0 0,0-1 0 0 0,1 1 1 0 0,0 0-1 0 0,0-1 1 0 0,1 1-1 0 0,0 0 1 0 0,0 0-1 0 0,0 0 1 0 0,1 13-1 0 0,2-4 52 0 0,0 1 1 0 0,1-1-1 0 0,0 0 1 0 0,12 30-1 0 0,-8-29-114 0 0,1 1 1 0 0,0-1-1 0 0,2-1 0 0 0,0 1 1 0 0,0-2-1 0 0,2 1 0 0 0,0-2 1 0 0,1 1-1 0 0,0-2 0 0 0,1 0 1 0 0,30 23-1 0 0,-38-32-63 0 0,1 0 0 0 0,-1-1-1 0 0,0 1 1 0 0,1-1 0 0 0,0-1 0 0 0,0 1 0 0 0,13 2-1 0 0,-16-4-86 0 0,1-1 0 0 0,-1 1 1 0 0,0-1-1 0 0,1 0 0 0 0,-1 0 0 0 0,0-1 0 0 0,0 1 0 0 0,1-1 0 0 0,-1 0 0 0 0,0 0 0 0 0,0-1 0 0 0,0 1 0 0 0,0-1 0 0 0,5-2 0 0 0,-4 1-561 0 0,0 0-1 0 0,-1 0 1 0 0,0-1 0 0 0,7-6-1 0 0,5-9-5525 0 0,-8 5 340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9671 0 0,'1'1'748'0'0,"103"193"8031"0"0,-62-107-2186 0 0,-45-92-6164 0 0,-9-17-342 0 0,0 0 0 0 0,2-1 0 0 0,0-1 0 0 0,-8-33 0 0 0,-3-6-251 0 0,15 45-144 0 0,0 0-1 0 0,-4-28 1 0 0,8 39 81 0 0,2 0 1 0 0,-1-1 0 0 0,1 1 0 0 0,0 0-1 0 0,0-1 1 0 0,1 1 0 0 0,0-1 0 0 0,0 1-1 0 0,3-10 1 0 0,-3 14 86 0 0,1 1 0 0 0,-1-1 0 0 0,0 1 0 0 0,1-1 0 0 0,-1 1 0 0 0,1-1-1 0 0,0 1 1 0 0,0 0 0 0 0,0 0 0 0 0,0 0 0 0 0,0 0 0 0 0,0 0 0 0 0,1 1 0 0 0,-1-1 0 0 0,1 0 0 0 0,-1 1 0 0 0,1 0-1 0 0,-1 0 1 0 0,1 0 0 0 0,0 0 0 0 0,0 0 0 0 0,0 0 0 0 0,-1 1 0 0 0,1-1 0 0 0,0 1 0 0 0,0 0 0 0 0,3 0-1 0 0,9 0-352 0 0,1 1 0 0 0,-1 1 0 0 0,0 1 0 0 0,16 4 0 0 0,-5-1-223 0 0,118 28-1734 0 0,-5-1 2428 0 0,-96-29 5698 0 0,-44-2-5617 0 0,0-1 6 0 0,0 1 0 0 0,-1 0 0 0 0,1-1 1 0 0,0 1-1 0 0,-1-1 0 0 0,1 1 0 0 0,-1-1 1 0 0,1 0-1 0 0,-4 2 0 0 0,2 0 68 0 0,-8 6 98 0 0,0 0 0 0 0,1 0 1 0 0,0 1-1 0 0,1 0 0 0 0,0 1 0 0 0,1 0 0 0 0,0 0 0 0 0,-12 23 0 0 0,19-31-198 0 0,-4 7 198 0 0,0 1 0 0 0,1 1-1 0 0,-5 19 1 0 0,8-28-194 0 0,1 0-1 0 0,-1 0 1 0 0,1 1 0 0 0,0-1-1 0 0,0 0 1 0 0,0 0-1 0 0,0 1 1 0 0,1-1 0 0 0,0 0-1 0 0,-1 0 1 0 0,1 0 0 0 0,0 0-1 0 0,0 0 1 0 0,1 0 0 0 0,-1 0-1 0 0,1 0 1 0 0,-1 0-1 0 0,4 4 1 0 0,-1-3-26 0 0,-1 0 0 0 0,1 0 0 0 0,-1-1-1 0 0,1 1 1 0 0,1-1 0 0 0,-1 0 0 0 0,0 0 0 0 0,1 0 0 0 0,-1-1-1 0 0,1 0 1 0 0,0 0 0 0 0,5 2 0 0 0,-7-3-8 0 0,1 0 0 0 0,-1-1 0 0 0,1 1 0 0 0,-1-1 0 0 0,1 0 0 0 0,-1 0 0 0 0,1 0 0 0 0,-1-1 0 0 0,1 1 0 0 0,-1-1-1 0 0,0 0 1 0 0,1 0 0 0 0,-1 0 0 0 0,0 0 0 0 0,1 0 0 0 0,-1-1 0 0 0,0 0 0 0 0,0 1 0 0 0,3-3 0 0 0,0-1 12 0 0,-1 1-1 0 0,1-1 1 0 0,-1 0-1 0 0,1-1 1 0 0,-2 1-1 0 0,1-1 1 0 0,-1 0-1 0 0,1 0 1 0 0,-2-1-1 0 0,1 1 1 0 0,-1-1-1 0 0,5-12 0 0 0,-5 9-12 0 0,-1 1-1 0 0,0-1 0 0 0,-1 0 0 0 0,0 0 0 0 0,0 0 0 0 0,-1 0 0 0 0,-1 0 0 0 0,1 1 0 0 0,-5-19 0 0 0,5 27 52 0 0,1 11 11 0 0,1 6-84 0 0,1-1 0 0 0,0 1-1 0 0,1-1 1 0 0,0 0 0 0 0,1-1-1 0 0,1 1 1 0 0,1-1 0 0 0,0 0-1 0 0,0 0 1 0 0,2-1 0 0 0,-1 0-1 0 0,12 12 1 0 0,-16-20-202 0 0,1 0 0 0 0,-1-1 0 0 0,1 1 0 0 0,0-1 0 0 0,5 4 0 0 0,-8-7-36 0 0,-1-1-1 0 0,0 1 1 0 0,1 0-1 0 0,-1 0 1 0 0,1-1-1 0 0,-1 1 1 0 0,1-1-1 0 0,-1 1 1 0 0,1-1-1 0 0,0 0 1 0 0,-1 1-1 0 0,1-1 1 0 0,-1 0-1 0 0,1 0 1 0 0,0 0-1 0 0,-1 0 1 0 0,1-1-1 0 0,-1 1 0 0 0,1 0 1 0 0,0-1-1 0 0,-1 1 1 0 0,1-1-1 0 0,-1 1 1 0 0,1-1-1 0 0,2-1 1 0 0,4-5-5865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11055 0 0,'9'71'6019'0'0,"6"37"-4015"0"0,-6-61-1508 0 0,55 234 940 0 0,-48-231-1484 0 0,25 72-2532 0 0,-40-120 1223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14855 0 0,'0'7'1350'0'0,"2"30"-666"0"0,2 0-1 0 0,13 57 1 0 0,-8-51 125 0 0,55 267 3758 0 0,-21-105-4137 0 0,-23-119-809 0 0,-17-73 48 0 0,0 6-758 0 0,2 0-1 0 0,0-1 1 0 0,11 24-1 0 0,-12-34-1350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85 10799 0 0,'5'16'1168'0'0,"-4"-13"-801"0"0,0 0-1 0 0,-1 0 1 0 0,1 0-1 0 0,0 0 1 0 0,-1 0-1 0 0,0 0 1 0 0,0 0 0 0 0,0 0-1 0 0,-1 7 1079 0 0,1-9-1236 0 0,-1 0 1 0 0,1 0-1 0 0,0 0 0 0 0,-1-1 0 0 0,1 1 0 0 0,0 0 0 0 0,-1 0 0 0 0,1-1 1 0 0,-1 1-1 0 0,1 0 0 0 0,-1-1 0 0 0,0 1 0 0 0,0 0 0 0 0,-2-2-171 0 0,0 0 0 0 0,0 0 0 0 0,0 0 0 0 0,1 0 0 0 0,-1-1 0 0 0,0 1 0 0 0,1-1 0 0 0,-1 0-1 0 0,1 1 1 0 0,0-1 0 0 0,-1 0 0 0 0,1-1 0 0 0,0 1 0 0 0,0 0 0 0 0,1-1 0 0 0,-1 1 0 0 0,0-1 0 0 0,1 1 0 0 0,-1-1-1 0 0,1 0 1 0 0,0 1 0 0 0,-1-5 0 0 0,0 1-100 0 0,0-1-1 0 0,0 0 0 0 0,1 0 1 0 0,0 0-1 0 0,1 0 0 0 0,-1 0 1 0 0,2 0-1 0 0,-1 0 0 0 0,1 0 1 0 0,-1 0-1 0 0,4-8 0 0 0,-3 12-37 0 0,-1 3 97 0 0,0 0 1 0 0,1-1-1 0 0,-1 1 0 0 0,0-1 0 0 0,1 1 0 0 0,-1 0 1 0 0,0-1-1 0 0,1 1 0 0 0,-1 0 0 0 0,0-1 0 0 0,1 1 0 0 0,-1 0 1 0 0,1 0-1 0 0,-1-1 0 0 0,1 1 0 0 0,-1 0 0 0 0,0 0 1 0 0,1 0-1 0 0,-1 0 0 0 0,1-1 0 0 0,-1 1 0 0 0,1 0 1 0 0,-1 0-1 0 0,1 0 0 0 0,0 0 0 0 0,1 0-10 0 0,-1 0 37 0 0,0 0 0 0 0,0 0 0 0 0,1 0 0 0 0,-1 0 0 0 0,0 0 0 0 0,0 1 0 0 0,0-1 0 0 0,1 0 0 0 0,-1 0 0 0 0,0 1 0 0 0,0-1 0 0 0,0 1 0 0 0,0-1 0 0 0,1 1 0 0 0,-1 0 0 0 0,0-1 0 0 0,0 1 0 0 0,0 0 0 0 0,0 0 0 0 0,-1-1 0 0 0,1 1 0 0 0,0 0 0 0 0,0 0 0 0 0,0 0 0 0 0,-1 0 0 0 0,1 0 0 0 0,0 0 0 0 0,-1 0 0 0 0,1 1 0 0 0,-1-1 0 0 0,0 0 0 0 0,1 2 0 0 0,0-2 21 0 0,0 3 88 0 0,1-1 1 0 0,-1 1-1 0 0,0-1 0 0 0,0 1 1 0 0,-1 0-1 0 0,1 0 0 0 0,-1-1 1 0 0,0 1-1 0 0,0 0 1 0 0,0 0-1 0 0,0 0 0 0 0,-2 5 1 0 0,2-6-88 0 0,-1 0 0 0 0,0-1 1 0 0,0 1-1 0 0,0-1 0 0 0,-1 0 0 0 0,1 1 1 0 0,0-1-1 0 0,-1 0 0 0 0,0 0 1 0 0,1 0-1 0 0,-1 0 0 0 0,0 0 0 0 0,0 0 1 0 0,0 0-1 0 0,0-1 0 0 0,0 1 1 0 0,-1-1-1 0 0,-2 2 0 0 0,-6 3 26 0 0,8-4-307 0 0,0 0 0 0 0,-1 0 0 0 0,1-1 1 0 0,-1 1-1 0 0,-6 1 0 0 0,9-3-448 0 0,-5 0-3001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57 1839 0 0,'-4'18'248'0'0,"-2"2"32"0"0,-4-7 9399 0 0,-7-29-6355 0 0,16 14-3295 0 0,-1 0-1 0 0,1 0 1 0 0,0-1 0 0 0,0 1-1 0 0,0 0 1 0 0,0-1 0 0 0,1 1 0 0 0,-1-1-1 0 0,1 1 1 0 0,0-1 0 0 0,-1 1-1 0 0,1-1 1 0 0,0-2 0 0 0,1-3-27 0 0,0 1 0 0 0,0-1 0 0 0,2-8 1 0 0,-3 15 671 0 0,1 1-609 0 0,0 0-1 0 0,0 0 1 0 0,0-1-1 0 0,0 1 1 0 0,0 0-1 0 0,0-1 1 0 0,0 1 0 0 0,0-1-1 0 0,-1 1 1 0 0,1-1-1 0 0,0 1 1 0 0,0-1-1 0 0,0-1 1 0 0,0 1 27 0 0,0 0 0 0 0,1 1 0 0 0,-1-1 0 0 0,0 0 1 0 0,0 0-1 0 0,0 0 0 0 0,1 1 0 0 0,-1-1 0 0 0,0 1 0 0 0,2-1 1 0 0,0 0-6 0 0,-1 1 0 0 0,0 0 0 0 0,1 0 0 0 0,-1 0 0 0 0,1 0 1 0 0,-1 1-1 0 0,0-1 0 0 0,1 0 0 0 0,-1 1 0 0 0,0 0 0 0 0,1-1 1 0 0,-1 1-1 0 0,0 0 0 0 0,0 0 0 0 0,0 1 0 0 0,0-1 0 0 0,0 0 1 0 0,0 1-1 0 0,0-1 0 0 0,0 1 0 0 0,-1-1 0 0 0,1 1 0 0 0,0 0 1 0 0,-1 0-1 0 0,1 0 0 0 0,-1 0 0 0 0,0 0 0 0 0,2 3 1 0 0,-3-4 172 0 0,1 15 552 0 0,-1-13-743 0 0,0 0 2 0 0,0-1-1 0 0,0 1 1 0 0,0 0-1 0 0,-1-1 1 0 0,1 1-1 0 0,-1-1 0 0 0,0 1 1 0 0,0-1-1 0 0,0 1 1 0 0,0-1-1 0 0,0 0 1 0 0,0 1-1 0 0,-1-1 1 0 0,1 0-1 0 0,-3 3 1 0 0,2-4 17 0 0,1 0-79 0 0,0-1 1 0 0,-1 1 0 0 0,1-1-1 0 0,0 0 1 0 0,0 0 0 0 0,0 0-1 0 0,-1 1 1 0 0,1-1 0 0 0,0 0-1 0 0,0-1 1 0 0,-1 1 0 0 0,1 0-1 0 0,0 0 1 0 0,0 0 0 0 0,0-1-1 0 0,-1 1 1 0 0,1 0 0 0 0,0-1-1 0 0,0 0 1 0 0,0 1 0 0 0,0-1-1 0 0,0 1 1 0 0,0-1 0 0 0,-2-1-1 0 0,-2-2 40 0 0,3 4-94 0 0,0-1 0 0 0,1 0 0 0 0,-1 0 0 0 0,1 0 0 0 0,-1 0-1 0 0,1-1 1 0 0,0 1 0 0 0,0 0 0 0 0,-1-1 0 0 0,1 1 0 0 0,0 0-1 0 0,0-1 1 0 0,0 0 0 0 0,0 1 0 0 0,0-3 0 0 0,0 3-746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22 418 6447 0 0,'0'0'499'0'0,"0"2"-328"0"0,-1-1-121 0 0,1-1 0 0 0,0 1 0 0 0,0-1 0 0 0,-1 0 1 0 0,1 1-1 0 0,0-1 0 0 0,0 1 0 0 0,-1-1 0 0 0,1 0 0 0 0,0 1 1 0 0,-1-1-1 0 0,1 0 0 0 0,-1 0 0 0 0,1 1 0 0 0,0-1 0 0 0,-1 0 0 0 0,1 0 1 0 0,-1 1-1 0 0,1-1 0 0 0,-1 0 0 0 0,1 0 0 0 0,-1 0 0 0 0,1 0 1 0 0,0 0-1 0 0,-1 0 0 0 0,1 0 0 0 0,-1 0 0 0 0,1 0 0 0 0,-1 0 1 0 0,1 0-1 0 0,-1 0 0 0 0,1 0 0 0 0,-1 0 0 0 0,1 0 0 0 0,-1 0 1 0 0,1-1-1 0 0,-1 1 0 0 0,1 0 0 0 0,0 0 0 0 0,-1 0 0 0 0,1-1 1 0 0,-1 1-1 0 0,1 0 0 0 0,0-1 0 0 0,-1 1 0 0 0,1 0 0 0 0,0-1 1 0 0,-1 1-1 0 0,1 0 0 0 0,0-1 0 0 0,0 1 0 0 0,0-1 0 0 0,-1 1 1 0 0,1-1-1 0 0,0 1 0 0 0,0 0 0 0 0,0-1 0 0 0,0 1 0 0 0,-1-1 1 0 0,1 0-1 0 0,0 0 58 0 0,0 0 0 0 0,0 1 1 0 0,0-1-1 0 0,0 0 1 0 0,1 0-1 0 0,-1 0 0 0 0,0 1 1 0 0,0-1-1 0 0,0 0 1 0 0,1 0-1 0 0,-1 1 0 0 0,0-1 1 0 0,1 0-1 0 0,-1 1 0 0 0,1-1 1 0 0,-1 0-1 0 0,1 1 1 0 0,-1-1-1 0 0,1 0 0 0 0,-1 1 1 0 0,1-1-1 0 0,-1 1 0 0 0,1-1 1 0 0,0 1-1 0 0,0-1 1 0 0,-1 1-1 0 0,2-1 0 0 0,20-10 1223 0 0,5 1-548 0 0,0 2-1 0 0,1 1 1 0 0,47-6 0 0 0,87 1 499 0 0,-63 7-470 0 0,283-30 1542 0 0,70-4-959 0 0,98-10-480 0 0,-227 17-283 0 0,-131 9-201 0 0,8-1-86 0 0,36-2-56 0 0,-45 3-131 0 0,60-13 98 0 0,-52 7-1770 0 0,-159 22-239 0 0,-7 0-5140 0 0,-15 6-186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0,'3'0'11641'0'0,"5"2"-9614"0"0,-1 6-1333 0 0,1-1 0 0 0,-1 1 0 0 0,-1 1 0 0 0,1-1 0 0 0,-1 1-1 0 0,-1 0 1 0 0,0 0 0 0 0,0 1 0 0 0,-1 0 0 0 0,5 15 0 0 0,2 14 26 0 0,9 56 1 0 0,-15-71-304 0 0,27 286 1523 0 0,-30-248-1443 0 0,-10 87 0 0 0,7-94-426 0 0,1-37-55 0 0,0-1 1 0 0,-5 25-1 0 0,-9 94-80 0 0,16-107-1085 0 0,-2-27 612 0 0,1 0 0 0 0,-1 1 0 0 0,1-1 0 0 0,0 0 0 0 0,0 0-1 0 0,0 0 1 0 0,0 0 0 0 0,0 0 0 0 0,0 0 0 0 0,2 2 0 0 0,2 1-1155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14335 0 0,'0'0'662'0'0,"3"-1"-18"0"0,-3 1-638 0 0,1-1 0 0 0,-1 1 0 0 0,1 0 0 0 0,-1 0 0 0 0,0 0 0 0 0,1 0 0 0 0,-1 0 0 0 0,1 0 0 0 0,-1 0 0 0 0,1 0 0 0 0,-1 0 0 0 0,1 0 0 0 0,-1 0 1 0 0,1 0-1 0 0,-1 0 0 0 0,0 0 0 0 0,1 0 0 0 0,-1 1 0 0 0,1-1 0 0 0,-1 0 0 0 0,0 0 0 0 0,1 0 0 0 0,-1 1 0 0 0,1-1 0 0 0,-1 0 0 0 0,0 1 0 0 0,1-1 0 0 0,-1 0 1 0 0,0 0-1 0 0,1 1 0 0 0,-1-1 0 0 0,0 1 0 0 0,0-1 0 0 0,1 0 0 0 0,-1 1 0 0 0,0-1 0 0 0,0 1 0 0 0,0-1 0 0 0,0 0 0 0 0,0 1 0 0 0,1-1 0 0 0,-1 1 0 0 0,1 28-17 0 0,0-8 100 0 0,25 267 4723 0 0,8-1-4092 0 0,-32-269-1139 0 0,11 69 193 0 0,-9-72-3744 0 0,8 25 1 0 0,-9-33-1623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11663 0 0,'11'3'1243'0'0,"-6"1"-1144"0"0,0 1 1 0 0,0-1-1 0 0,-1 1 0 0 0,0 0 1 0 0,0 0-1 0 0,0 1 0 0 0,-1-1 1 0 0,5 9-1 0 0,19 53 1112 0 0,-11-24-551 0 0,111 313 869 0 0,-77-203-1662 0 0,-33-103-343 0 0,-4-10-1058 0 0,-4-14-2224 0 0,-2-5-1110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14855 0 0,'0'0'2282'0'0,"5"-8"-18"0"0,4 4-1732 0 0,1 0 1 0 0,-1 0 0 0 0,1 1 0 0 0,0 1 0 0 0,0 0 0 0 0,14-2 0 0 0,20-4-17 0 0,79-25-1689 0 0,-93 25 378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0 686 7831 0 0,'0'0'1927'0'0,"7"-4"580"0"0,19-12 539 0 0,53-24-1 0 0,-48 25-2163 0 0,178-93 1823 0 0,5 0-1567 0 0,-88 48-991 0 0,119-67-58 0 0,-176 90-50 0 0,-11 9-13 0 0,-40 21 91 0 0,0-1 0 0 0,-1-1 0 0 0,-1-1 0 0 0,1 0 0 0 0,-1-1 0 0 0,16-15-1 0 0,-1-9 611 0 0,-31 34-544 0 0,35-20 234 0 0,-31 20-401 0 0,1 0 0 0 0,-1 0 0 0 0,0 1 0 0 0,0-1 0 0 0,1 1 0 0 0,-1 0 1 0 0,0 0-1 0 0,1 0 0 0 0,-1 1 0 0 0,0 0 0 0 0,0 0 0 0 0,5 1 0 0 0,7 3 93 0 0,27 14 0 0 0,-26-12-39 0 0,215 102 774 0 0,-90-50-242 0 0,152 42-1 0 0,-191-68-424 0 0,-50-15-122 0 0,72 14 1 0 0,0-15-135 0 0,-72-15-2617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0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24 156 7687 0 0,'-5'-13'310'0'0,"1"0"0"0"0,0 0 0 0 0,1-1 0 0 0,-2-14 0 0 0,2-27 4380 0 0,3 55-4702 0 0,1-17 2933 0 0,1 14-830 0 0,2 11-1669 0 0,3 14 196 0 0,-2 1 0 0 0,0 0 0 0 0,2 44 1 0 0,-3-31-307 0 0,8 84 260 0 0,11 83 182 0 0,-11-128-1428 0 0,30 107-1 0 0,-40-178 160 0 0,-1 1-1 0 0,1-1 1 0 0,0 0-1 0 0,0-1 1 0 0,0 1 0 0 0,4 5-1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0,'1'1'4330'0'0,"5"9"-2585"0"0,0-1 0 0 0,7 21 0 0 0,13 53-340 0 0,-16-47-760 0 0,43 194 1155 0 0,16 50-1383 0 0,-62-264-1323 0 0,15 28-1 0 0,-9-19-3269 0 0,-9-16-2059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137 120 11599 0 0,'-1'-5'144'0'0,"-1"1"0"0"0,0-1-1 0 0,-1 1 1 0 0,1-1-1 0 0,-6-6 1 0 0,6 9-113 0 0,1 1 0 0 0,-1-1 0 0 0,0 1 0 0 0,0 0-1 0 0,1-1 1 0 0,-1 1 0 0 0,0 0 0 0 0,0 0 0 0 0,0 1 0 0 0,0-1 0 0 0,0 0 0 0 0,0 0-1 0 0,0 1 1 0 0,-1 0 0 0 0,1-1 0 0 0,-3 1 0 0 0,3 0 118 0 0,0 0 0 0 0,0 0 0 0 0,0 0 0 0 0,0 0 0 0 0,0 1 0 0 0,0-1 0 0 0,0 0 0 0 0,0 1 0 0 0,1 0 0 0 0,-1-1 0 0 0,0 1 0 0 0,0 0 0 0 0,1 0 0 0 0,-1 0 0 0 0,0 0 0 0 0,1 0 0 0 0,-3 2 0 0 0,2 0 61 0 0,-1 0 0 0 0,0 0 0 0 0,1 1-1 0 0,-1-1 1 0 0,1 0 0 0 0,0 1 0 0 0,-3 7 0 0 0,0 2 185 0 0,1 1 0 0 0,1-1 0 0 0,-4 27 0 0 0,4-15-202 0 0,1 1 0 0 0,1-1 1 0 0,1 1-1 0 0,2 0 0 0 0,0-1 0 0 0,9 38 0 0 0,-8-50-134 0 0,0 0-1 0 0,1-1 1 0 0,1 0 0 0 0,0 1-1 0 0,1-2 1 0 0,0 1 0 0 0,1 0-1 0 0,0-1 1 0 0,1-1 0 0 0,0 1-1 0 0,0-1 1 0 0,1-1 0 0 0,1 1 0 0 0,15 11-1 0 0,-19-17-8 0 0,0 0 0 0 0,0-1 0 0 0,1 0-1 0 0,-1 0 1 0 0,1 0 0 0 0,0-1 0 0 0,0 0 0 0 0,0 0 0 0 0,0 0-1 0 0,0-1 1 0 0,1-1 0 0 0,-1 1 0 0 0,0-1 0 0 0,0 0 0 0 0,1-1-1 0 0,-1 1 1 0 0,0-1 0 0 0,8-3 0 0 0,0 0 59 0 0,0 0 101 0 0,0 0 1 0 0,16-8-1 0 0,-25 9-119 0 0,0 0 0 0 0,-1 0-1 0 0,0-1 1 0 0,0 1 0 0 0,0-1 0 0 0,0 0 0 0 0,0-1-1 0 0,6-7 1 0 0,-4 2 62 0 0,1 0-1 0 0,-1 0 0 0 0,-1-1 1 0 0,0 0-1 0 0,0 0 1 0 0,-2-1-1 0 0,1 1 1 0 0,-1-1-1 0 0,-1 0 1 0 0,0 0-1 0 0,0-1 0 0 0,-2 1 1 0 0,1-1-1 0 0,-2 1 1 0 0,1-1-1 0 0,-2 1 1 0 0,0-1-1 0 0,0 1 1 0 0,-1 0-1 0 0,-1-1 0 0 0,0 1 1 0 0,0 0-1 0 0,-7-14 1 0 0,1 7-21 0 0,0 0-1 0 0,-1 1 1 0 0,-1 1 0 0 0,0 0 0 0 0,-1 0 0 0 0,-1 1-1 0 0,-22-21 1 0 0,24 27-122 0 0,-1 0-1 0 0,1 0 0 0 0,-1 1 1 0 0,-1 1-1 0 0,0 0 0 0 0,0 1 1 0 0,-1 1-1 0 0,1 0 0 0 0,-1 0 1 0 0,-29-6-1 0 0,39 11-32 0 0,-1 1-1 0 0,0-1 1 0 0,0 1-1 0 0,1 0 1 0 0,-1 0-1 0 0,0 1 1 0 0,1 0 0 0 0,-1 0-1 0 0,0 0 1 0 0,1 0-1 0 0,-1 0 1 0 0,1 1-1 0 0,0 0 1 0 0,-1 0 0 0 0,1 0-1 0 0,0 1 1 0 0,-6 3-1 0 0,6-2-433 0 0,-1 0 0 0 0,0 1 0 0 0,1-1 0 0 0,0 1-1 0 0,0 0 1 0 0,0 0 0 0 0,1 0 0 0 0,0 1 0 0 0,0-1-1 0 0,0 1 1 0 0,0-1 0 0 0,-2 12 0 0 0,0 2-7730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6:1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72 545 6911 0 0,'-2'-1'528'0'0,"-4"-1"-43"0"0,-1 0-1 0 0,0 0 1 0 0,1 0-1 0 0,-1 1 1 0 0,0 0-1 0 0,0 0 1 0 0,-10 0-1 0 0,17 1-356 0 0,0 1 0 0 0,-1-1 0 0 0,1 0-1 0 0,0 0 1 0 0,0 0 0 0 0,0 0-1 0 0,-1 0 1 0 0,1 0 0 0 0,0 0 0 0 0,0 0-1 0 0,0-1 1 0 0,-1 1 0 0 0,1 0 0 0 0,0 0-1 0 0,0 0 1 0 0,0 0 0 0 0,-1 0-1 0 0,1 0 1 0 0,0 0 0 0 0,0 0 0 0 0,0 0-1 0 0,-1-1 257 0 0,1 1-257 0 0,0 0 1 0 0,0 0 0 0 0,0 0 0 0 0,0-1-1 0 0,0 1 1 0 0,-1 0 0 0 0,1 0-1 0 0,0 0 1 0 0,0 0 0 0 0,0-1 0 0 0,3-6 990 0 0,9-6-623 0 0,-4 9-147 0 0,-1 1-1 0 0,1 0 0 0 0,0 0 1 0 0,1 1-1 0 0,-1 0 0 0 0,0 0 1 0 0,11-1-1 0 0,-3 1 106 0 0,-5 1-157 0 0,1 1-1 0 0,0 0 1 0 0,-1 0-1 0 0,1 1 1 0 0,12 3 0 0 0,11 1 311 0 0,97 6 756 0 0,-48-4-712 0 0,46 1-118 0 0,97-16 635 0 0,-140 9-612 0 0,102 16 0 0 0,-168-15-493 0 0,0-1 1 0 0,1-1-1 0 0,20-2 0 0 0,66-11 286 0 0,-4-1 1 0 0,-42 8-163 0 0,57-3 122 0 0,223-16-7 0 0,-278 19-284 0 0,214-38 46 0 0,-188 26-64 0 0,-74 15 15 0 0,-1 0-1 0 0,1 2 1 0 0,17-1-1 0 0,23-3 3 0 0,33-4 67 0 0,-22 2-51 0 0,1-4-33 0 0,-41 5 0 0 0,45-3 0 0 0,27 4 0 0 0,-10 0 64 0 0,-35 4-64 0 0,-23 0 0 0 0,47 3 0 0 0,-18 0 0 0 0,-57-2 0 0 0,-1 0 0 0 0,1-1 0 0 0,-1 1 0 0 0,1 0 0 0 0,-1-1 0 0 0,1 1 0 0 0,-1-1 0 0 0,0 0 0 0 0,1 0 0 0 0,-1 0 0 0 0,0 0 0 0 0,0 0 0 0 0,1-1 0 0 0,-1 1 0 0 0,0 0 0 0 0,0-1 0 0 0,-1 0 0 0 0,1 1 0 0 0,0-1 0 0 0,0 0 0 0 0,-1 0 0 0 0,1 0 0 0 0,-1 0 0 0 0,0 0 0 0 0,1-1 0 0 0,-1 1 0 0 0,1-5 0 0 0,-1 5 0 0 0,-1-1 0 0 0,0 0 0 0 0,0 0 0 0 0,0 1 0 0 0,0-1 0 0 0,-1 0 0 0 0,1 1 0 0 0,-1-1 0 0 0,1 0 0 0 0,-1 1 0 0 0,0-1 0 0 0,0 0 0 0 0,0 1 0 0 0,0-1 0 0 0,-1 1 0 0 0,1 0 0 0 0,-1-1 0 0 0,0 1 0 0 0,1 0 0 0 0,-1 0 0 0 0,-3-3 0 0 0,1 1 0 0 0,-2-2-18 0 0,0 0-1 0 0,-1 1 1 0 0,1 0-1 0 0,-13-7 1 0 0,-6-4-35 0 0,-143-98-127 0 0,120 87 103 0 0,31 19 2 0 0,-31-21 0 0 0,47 28-5 0 0,12 3-160 0 0,19 7-1 0 0,1 1 0 0 0,43 21 0 0 0,104 58-452 0 0,-144-71 672 0 0,-2 1-1 0 0,46 35 1 0 0,-75-52 52 0 0,0 1 0 0 0,0-1 1 0 0,0 1-1 0 0,-1 0 0 0 0,1 0 0 0 0,-1 0 0 0 0,1 0 0 0 0,-1 1 1 0 0,0-1-1 0 0,0 1 0 0 0,-1-1 0 0 0,1 1 0 0 0,-1 0 0 0 0,1 0 1 0 0,-1-1-1 0 0,0 1 0 0 0,-1 0 0 0 0,1 0 0 0 0,-1 0 1 0 0,0 0-1 0 0,0 0 0 0 0,0 0 0 0 0,0 0 0 0 0,-1 0 0 0 0,1 0 1 0 0,-1 0-1 0 0,0 0 0 0 0,-3 5 0 0 0,-6 10 282 0 0,0-2 1 0 0,-24 30-1 0 0,0 0-13 0 0,-20 31-110 0 0,-34 55 108 0 0,69-102-1154 0 0,9-16-1228 0 0,-11 23 1 0 0,19-33 1548 0 0,1-1 0 0 0,-1 0 1 0 0,1 1-1 0 0,-1 0 0 0 0,1-1 1 0 0,1 1-1 0 0,-1 0 0 0 0,1-1 0 0 0,-1 1 1 0 0,2 6-1 0 0,0 0-7840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0 540 9359 0 0,'0'0'6135'0'0,"1"-1"-5430"0"0,8-7-107 0 0,-1 1-1 0 0,1 0 0 0 0,0 1 0 0 0,1 0 1 0 0,12-6-1 0 0,56-21 1196 0 0,-45 20-1101 0 0,222-99-110 0 0,-189 78-368 0 0,107-72 1 0 0,-132 81-215 0 0,0 2 0 0 0,73-30 0 0 0,-106 50 0 0 0,2-2 1 0 0,22-9 36 0 0,40-12 0 0 0,-58 17 44 0 0,-13 8-71 0 0,0 0 0 0 0,0 0 0 0 0,0 0 0 0 0,0 1 0 0 0,1-1 0 0 0,-1 0 0 0 0,0 0 0 0 0,1 1 0 0 0,1-1 0 0 0,31-15 706 0 0,45 4 54 0 0,-69 12-702 0 0,1-1 0 0 0,-1 2 1 0 0,0-1-1 0 0,1 2 1 0 0,16 3-1 0 0,4 6 113 0 0,1 1 0 0 0,-1 1 0 0 0,56 35 0 0 0,-71-39-89 0 0,42 23 159 0 0,74 31-1 0 0,116 27 262 0 0,-217-80-471 0 0,172 47 217 0 0,-67-32-351 0 0,-131-24-41 0 0,0 1 1 0 0,0 0 0 0 0,0 0-1 0 0,0 0 1 0 0,0 0 0 0 0,-1 1-1 0 0,1 0 1 0 0,-1 0 0 0 0,1 0-1 0 0,-1 0 1 0 0,0 1 0 0 0,3 4-1 0 0,-6-7-590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0,'0'0'5115'0'0,"2"8"-2488"0"0,8 44 644 0 0,7 84 1 0 0,-11 53-1953 0 0,2 25-1219 0 0,-8-213-102 0 0,8 66-271 0 0,-6-60 15 0 0,0 0-1 0 0,0 0 1 0 0,0 0-1 0 0,1 0 1 0 0,0-1 0 0 0,7 13-1 0 0,-9-18-769 0 0,0 0 556 0 0,0 0 0 0 0,-1 0 0 0 0,1 0 0 0 0,0-1-1 0 0,0 1 1 0 0,0 0 0 0 0,0-1 0 0 0,0 1 0 0 0,0-1 0 0 0,0 1-1 0 0,0-1 1 0 0,0 0 0 0 0,1 1 0 0 0,1-1 0 0 0,6 0-4510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6447 0 0,'-7'32'1208'0'0,"5"-25"-289"0"0,0 1 1 0 0,0-1 0 0 0,2 1 0 0 0,-2-1 0 0 0,1 1 0 0 0,1 13 0 0 0,18 103 2959 0 0,6 112-1448 0 0,-19-197-2226 0 0,1 0-281 0 0,2 0 1 0 0,0 1 0 0 0,3-3 0 0 0,15 40 0 0 0,-23-72-317 0 0,7 16-679 0 0,-2-11-4165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14 455 0 0,'5'-4'16489'0'0,"-2"2"-17226"0"0,12-1 2246 0 0,-12 2-1297 0 0,-1 0 0 0 0,1 0 1 0 0,-1 1-1 0 0,1-1 1 0 0,-1 1-1 0 0,1 0 0 0 0,-1 0 1 0 0,1 0-1 0 0,0 0 0 0 0,-1 0 1 0 0,1 0-1 0 0,-1 1 0 0 0,1 0 1 0 0,-1-1-1 0 0,1 1 0 0 0,4 2 1 0 0,32 19 1217 0 0,-21-11-1132 0 0,0-2 0 0 0,0 0 1 0 0,1 0-1 0 0,35 9 0 0 0,318 93 1801 0 0,-150-31-163 0 0,-190-68-1666 0 0,53 13 1 0 0,-80-23-247 0 0,1 0 0 0 0,-1 0 0 0 0,1 1 0 0 0,-1-1 0 0 0,0 1 0 0 0,0 0 0 0 0,0 1 0 0 0,5 4 0 0 0,23 14 19 0 0,-23-18-28 0 0,-8-5 1 0 0,1 1 0 0 0,15 10-10 0 0,12 9-330 0 0,-16-9-391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12895 0 0,'0'0'2214'0'0,"2"9"-370"0"0,9 63 113 0 0,-2 0 1 0 0,-2 84-1 0 0,-5-72-1520 0 0,13 120-385 0 0,-10-172-477 0 0,-4-23-870 0 0,0-1 1 0 0,0 0 0 0 0,0 16-1 0 0,-1-14-3285 0 0,0-1-1112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0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25 919 0 0,'-1'-1'67'0'0,"-13"-7"485"0"0,-26-6 10252 0 0,37 13-10461 0 0,0 1 0 0 0,-1-1 0 0 0,1 1 0 0 0,0 0 0 0 0,-1 0 0 0 0,1 0 0 0 0,0 1 1 0 0,-1-1-1 0 0,1 1 0 0 0,0 0 0 0 0,-1 0 0 0 0,1 0 0 0 0,0 0 0 0 0,0 0 0 0 0,0 1 0 0 0,0-1 0 0 0,-3 3 0 0 0,2-1-198 0 0,0 0 0 0 0,0 0 0 0 0,1 0 0 0 0,-1 0 1 0 0,1 1-1 0 0,0-1 0 0 0,0 1 0 0 0,0 0 0 0 0,0 0 0 0 0,1 0 0 0 0,-3 6 0 0 0,0 2-58 0 0,1 1-1 0 0,1 0 1 0 0,0 0 0 0 0,0 0 0 0 0,1 0 0 0 0,1 0-1 0 0,0 1 1 0 0,1-1 0 0 0,1 0 0 0 0,0 0 0 0 0,0 1-1 0 0,2-1 1 0 0,-1 0 0 0 0,2 0 0 0 0,0-1 0 0 0,0 1-1 0 0,1-1 1 0 0,1 1 0 0 0,11 17 0 0 0,-12-22-73 0 0,0-1 0 0 0,1-1 0 0 0,0 1 0 0 0,0-1 0 0 0,0 0 0 0 0,1 0 0 0 0,0-1 0 0 0,0 0 0 0 0,14 7-1 0 0,-15-9 17 0 0,0-1 0 0 0,0 0 0 0 0,0 0 0 0 0,0 0 0 0 0,1-1-1 0 0,-1 0 1 0 0,0 0 0 0 0,1 0 0 0 0,-1-1 0 0 0,1 0 0 0 0,-1-1-1 0 0,1 1 1 0 0,10-3 0 0 0,-11 1 59 0 0,-1 1-1 0 0,1-1 0 0 0,-1 0 1 0 0,1-1-1 0 0,-1 1 0 0 0,1-1 1 0 0,-1 0-1 0 0,0-1 0 0 0,-1 1 1 0 0,1-1-1 0 0,-1 0 1 0 0,1 0-1 0 0,4-6 0 0 0,-4 4 50 0 0,0-2 0 0 0,0 1-1 0 0,-1 0 1 0 0,0-1 0 0 0,0 0-1 0 0,-1 0 1 0 0,0 0 0 0 0,3-13-1 0 0,-3 9-26 0 0,-1 1 0 0 0,-1-1 0 0 0,0 0 0 0 0,0 1 0 0 0,-1-1 0 0 0,-1 1 0 0 0,0-1 1 0 0,0 0-1 0 0,-1 1 0 0 0,-1 0 0 0 0,0-1 0 0 0,0 1 0 0 0,-10-21 0 0 0,8 24-95 0 0,-1 1 1 0 0,0 0-1 0 0,0 0 1 0 0,0 0-1 0 0,-1 0 1 0 0,0 1-1 0 0,0 0 1 0 0,-1 1-1 0 0,1 0 1 0 0,-1 0-1 0 0,0 0 1 0 0,-1 1-1 0 0,1 0 1 0 0,-1 1 0 0 0,0 0-1 0 0,0 0 1 0 0,-14-2-1 0 0,19 5-159 0 0,-1-1 0 0 0,1 1 1 0 0,-1 0-1 0 0,1 0 0 0 0,-1 0 0 0 0,1 1 0 0 0,-1 0 1 0 0,1 0-1 0 0,0 0 0 0 0,-1 0 0 0 0,1 1 0 0 0,0-1 1 0 0,0 1-1 0 0,0 0 0 0 0,-7 5 0 0 0,5-3-337 0 0,1 1 0 0 0,-1 0 0 0 0,1-1 1 0 0,1 2-1 0 0,-1-1 0 0 0,1 1 0 0 0,0-1 0 0 0,0 1 0 0 0,-4 9 0 0 0,3-5-6892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13647 0 0,'0'0'307'0'0,"1"-1"45"0"0,0 1-342 0 0,-1 0 0 0 0,0-1 0 0 0,0 1 0 0 0,0 0 1 0 0,0 0-1 0 0,0 0 0 0 0,0 0 0 0 0,1-1 0 0 0,-1 1 0 0 0,0 0 0 0 0,0 0 0 0 0,0 0 0 0 0,0 0 1 0 0,1 0-1 0 0,-1 0 0 0 0,0 0 0 0 0,0-1 0 0 0,0 1 0 0 0,1 0 0 0 0,-1 0 0 0 0,0 0 0 0 0,0 0 1 0 0,0 0-1 0 0,1 0 0 0 0,-1 0 0 0 0,0 0 0 0 0,0 0 0 0 0,0 0 0 0 0,1 0 0 0 0,-1 0 0 0 0,0 0 1 0 0,0 0-1 0 0,0 1 0 0 0,1-1 0 0 0,-1 0 0 0 0,0 0 0 0 0,0 0 0 0 0,0 0 0 0 0,0 0 1 0 0,1 0-1 0 0,-1 0 0 0 0,0 0 0 0 0,0 1 0 0 0,0-1 0 0 0,0 0 0 0 0,0 0 0 0 0,1 0 0 0 0,-1 0 1 0 0,0 1-1 0 0,0-1 0 0 0,0 0 0 0 0,0 0 0 0 0,0 0 0 0 0,0 1 0 0 0,0-1 0 0 0,0 0 0 0 0,0 0 1 0 0,1 19 274 0 0,-2-3-320 0 0,10 59 3657 0 0,-3-35-2620 0 0,15 78 442 0 0,-4 6-1158 0 0,-2-6-892 0 0,1-40-3044 0 0,-14-70 2136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0 919 0 0,'-2'15'80'0'0,"0"4"8388"0"0,1 0-3345 0 0,8 42-1501 0 0,-2-22-2683 0 0,27 199 724 0 0,-15-126-1546 0 0,1-11-343 0 0,-16-94-150 0 0,0 1 1 0 0,1-1-1 0 0,4 12 1 0 0,6 4-6257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6911 0 0,'0'0'315'0'0,"-8"2"102"0"0,1 0-1064 0 0,-15 3 3085 0 0,-10-1 11019 0 0,33-3-13417 0 0,-1-1-1 0 0,0 0 0 0 0,1 0 1 0 0,-1 1-1 0 0,0-1 0 0 0,1 0 1 0 0,-1 0-1 0 0,1 1 0 0 0,-1-1 1 0 0,0 0-1 0 0,1 0 0 0 0,-1 0 1 0 0,1 0-1 0 0,-1 0 1 0 0,1 0-1 0 0,-1 1 0 0 0,1-1 1 0 0,-1 0-1 0 0,1 0 0 0 0,-1-1 1 0 0,0 1-1 0 0,1 0 0 0 0,-1 0 1 0 0,1 0-1 0 0,0 0 0 0 0,13-2 357 0 0,-13 1-390 0 0,30-6 158 0 0,60-25-1 0 0,-50 16-2609 0 0,-17 8-5592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2303 0 0,'18'10'17224'0'0,"-17"-11"-16632"0"0,35-18 1224 0 0,-9 3-692 0 0,-7 6-448 0 0,-11 4-418 0 0,0 2 0 0 0,13-6 1 0 0,24-5 163 0 0,85-31 197 0 0,-79 22-201 0 0,80-49-1 0 0,-87 46-220 0 0,12-10 74 0 0,27-14 218 0 0,-24 19-341 0 0,-38 19-61 0 0,0 1 0 0 0,1 1 0 0 0,42-14 0 0 0,-58 23-115 0 0,0-1 0 0 0,1 0 1 0 0,-1 0-1 0 0,0-1 0 0 0,0 1 0 0 0,8-7 0 0 0,-11 7 550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7367 0 0,'0'0'3671'0'0,"1"-11"2249"0"0,0 11-5834 0 0,-1 0 1 0 0,0-1-1 0 0,0 1 0 0 0,1 0 0 0 0,-1 0 1 0 0,0-1-1 0 0,1 1 0 0 0,-1 0 1 0 0,0 0-1 0 0,1 0 0 0 0,-1-1 1 0 0,0 1-1 0 0,1 0 0 0 0,-1 0 1 0 0,0 0-1 0 0,1 0 0 0 0,-1 0 1 0 0,1 0-1 0 0,-1 0 0 0 0,0 0 1 0 0,1 0-1 0 0,-1 0 0 0 0,0 0 0 0 0,1 0 1 0 0,-1 0-1 0 0,1 0 0 0 0,-1 0 1 0 0,0 0-1 0 0,1 0 0 0 0,8 11 1125 0 0,3 22-377 0 0,-11-30-612 0 0,5 26 147 0 0,-2 1 1 0 0,0-1-1 0 0,-2 1 0 0 0,-2 35 1 0 0,1 5-227 0 0,0-30-129 0 0,0-14-269 0 0,0 1 1 0 0,9 49 0 0 0,-6-56-764 0 0,-4-16 528 0 0,1 0 0 0 0,0 0 0 0 0,0 0 0 0 0,0 0 0 0 0,0 0 0 0 0,0 0 1 0 0,1 0-1 0 0,0-1 0 0 0,3 6 0 0 0,0-1-1305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0,'1'2'7492'0'0,"6"7"-6705"0"0,0 1 0 0 0,0 0-1 0 0,-1 0 1 0 0,-1 1 0 0 0,0-1-1 0 0,4 13 1 0 0,19 74-216 0 0,-11-37-253 0 0,43 210-1110 0 0,-46-194-3200 0 0,-11-63 2208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5983 0 0,'-2'0'12422'0'0,"15"-3"-9144"0"0,22-2-2298 0 0,-17 4-87 0 0,29-5-1 0 0,-29 3-1444 0 0,30 0-1 0 0,-35 3-695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0 481 1839 0 0,'0'0'83'0'0,"1"-2"-6"0"0,1-1 536 0 0,0 1 0 0 0,1 0 0 0 0,-1-1 0 0 0,1 1 0 0 0,-1 0 0 0 0,1 0 0 0 0,-1 1 0 0 0,1-1-1 0 0,0 0 1 0 0,0 1 0 0 0,0 0 0 0 0,0 0 0 0 0,6-2 0 0 0,8-1 1389 0 0,23-3 0 0 0,-24 4-1363 0 0,11-2 264 0 0,124-16 2250 0 0,49-2-1058 0 0,48 8-1198 0 0,-201 11-665 0 0,-1-1 0 0 0,47-12 0 0 0,-70 13-105 0 0,29-2 0 0 0,21-3 83 0 0,108-20 236 0 0,-169 27-428 0 0,353-44 361 0 0,-264 40-311 0 0,17-2-8 0 0,-116 7-53 0 0,16-1 18 0 0,0 0-1 0 0,0-2 1 0 0,-1 0 0 0 0,31-12-1 0 0,-47 16 120 0 0,-1 0-139 0 0,0 0 0 0 0,0-1 0 0 0,1 1 0 0 0,-1 0 0 0 0,0-1-1 0 0,0 1 1 0 0,1 0 0 0 0,-1 0 0 0 0,0-1 0 0 0,0 1 0 0 0,0 0-1 0 0,1-1 1 0 0,-1 1 0 0 0,0-1 0 0 0,0 1 0 0 0,0 0 0 0 0,0-1-1 0 0,0 1 1 0 0,0 0 0 0 0,0-1 0 0 0,0 1 0 0 0,0-1 0 0 0,0 1-1 0 0,0 0 1 0 0,0-1 0 0 0,0 1 0 0 0,0 0 0 0 0,0-1 0 0 0,-3-11 145 0 0,1 8-119 0 0,-1 0-1 0 0,0 0 1 0 0,0 0-1 0 0,0 0 1 0 0,-1 1-1 0 0,0-1 1 0 0,1 1 0 0 0,-9-5-1 0 0,-38-20 166 0 0,27 16-99 0 0,-61-25 168 0 0,58 26-212 0 0,-44-23 0 0 0,63 30-76 0 0,-1 0 0 0 0,0 0 0 0 0,0 1 1 0 0,0 0-1 0 0,-15-4 0 0 0,19 7-324 0 0,-1-1 1 0 0,1 1-1 0 0,0-1 1 0 0,-1 1-1 0 0,-7 1 0 0 0,10-1-252 0 0,0 1-1 0 0,-1-1 1 0 0,1 1-1 0 0,0 0 1 0 0,0 0-1 0 0,-1 0 1 0 0,1 0-1 0 0,0 0 1 0 0,0 0-1 0 0,0 0 1 0 0,-2 3-1 0 0,-8 9-6520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2 362 8031 0 0,'-1'7'58'0'0,"1"7"10612"0"0,21-10-7927 0 0,-16-4-2477 0 0,1-1 1 0 0,-1 0-1 0 0,0 0 0 0 0,1 0 1 0 0,-1 0-1 0 0,0-1 0 0 0,1 0 1 0 0,-1 0-1 0 0,7-4 1 0 0,8-3 163 0 0,126-54 733 0 0,112-51 198 0 0,-249 110-1306 0 0,32-15 158 0 0,137-59 870 0 0,-133 60-718 0 0,56-31 1 0 0,-77 39-313 0 0,-23 10-53 0 0,0-1 0 0 0,0 0 0 0 0,0 1 0 0 0,0-1 0 0 0,1 1 0 0 0,-1-1 0 0 0,0 1 0 0 0,0 0-1 0 0,0-1 1 0 0,1 1 0 0 0,-1 0 0 0 0,0 0 0 0 0,2 0 0 0 0,1 0-22 0 0,-3 0-99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11 288 6911 0 0,'0'0'16'0'0,"-1"0"-1"0"0,1 0 0 0 0,0-1 0 0 0,0 1 0 0 0,0 0 0 0 0,-1 0 1 0 0,1 0-1 0 0,0 0 0 0 0,0-1 0 0 0,-1 1 0 0 0,1 0 0 0 0,0 0 1 0 0,0 0-1 0 0,0 0 0 0 0,-1 0 0 0 0,1 0 0 0 0,0 0 0 0 0,0 0 1 0 0,-1 0-1 0 0,1 0 0 0 0,0 0 0 0 0,0 0 0 0 0,-1 0 0 0 0,1 0 1 0 0,0 0-1 0 0,0 0 0 0 0,-1 0 0 0 0,1 0 0 0 0,0 0 0 0 0,0 0 1 0 0,-1 1-1 0 0,1-1 0 0 0,0 0 0 0 0,0 0 0 0 0,-2 10 1116 0 0,6 14 2339 0 0,-4-24-3182 0 0,6 20 826 0 0,1 0 0 0 0,0-1 0 0 0,11 19 0 0 0,33 53 329 0 0,21 34 670 0 0,-86-154-1908 0 0,5 11-123 0 0,-8-22-1 0 0,-4-11-9 0 0,-27-50 0 0 0,33 71-66 0 0,8 17 76 0 0,4 8 17 0 0,0-1 0 0 0,0 0 0 0 0,0 0 1 0 0,1-1-1 0 0,-3-12 0 0 0,4 17-66 0 0,1 0 0 0 0,0 0 0 0 0,0 0 0 0 0,0 0 1 0 0,1 0-1 0 0,-1 1 0 0 0,0-1 0 0 0,1 0 0 0 0,-1 0 0 0 0,1 0 0 0 0,0 0 0 0 0,-1 0 1 0 0,1 1-1 0 0,0-1 0 0 0,0 0 0 0 0,0 1 0 0 0,0-1 0 0 0,1 1 0 0 0,-1-1 0 0 0,0 1 1 0 0,1-1-1 0 0,-1 1 0 0 0,1 0 0 0 0,-1 0 0 0 0,4-2 0 0 0,8-4 181 0 0,1 0 0 0 0,0 1 0 0 0,0 1 0 0 0,0 0-1 0 0,1 1 1 0 0,24-3 0 0 0,-15 1 17 0 0,58-8 463 0 0,85-3 0 0 0,-89 10-602 0 0,280-24 445 0 0,72-27 297 0 0,-209 22-513 0 0,-79 22-184 0 0,-103 8-683 0 0,57-16-1 0 0,-81 17-2845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5527 0 0,'-1'2'250'0'0,"-10"14"90"0"0,11-16-338 0 0,-1 1 0 0 0,1-1 0 0 0,0 1 0 0 0,-1-1 0 0 0,1 1 0 0 0,-1-1 0 0 0,1 1 0 0 0,-1-1 1 0 0,1 1-1 0 0,-1-1 0 0 0,1 1 0 0 0,-1-1 0 0 0,1 0 0 0 0,-1 1 0 0 0,0-1 0 0 0,0 0 0 0 0,-4-1 162 0 0,5 1-73 0 0,-3-1 658 0 0,0 0-1 0 0,1 1 0 0 0,-1-1 0 0 0,0 1 1 0 0,0 0-1 0 0,0 0 0 0 0,0 0 0 0 0,-5 1 1 0 0,6 0-469 0 0,0 0 0 0 0,-1-1 0 0 0,1 1 1 0 0,0 0-1 0 0,0 0 0 0 0,1 0 0 0 0,-1 0 1 0 0,0 0-1 0 0,0 1 0 0 0,-1 1 0 0 0,-1 0-125 0 0,1 1-1 0 0,0 0 0 0 0,0 0 0 0 0,1 0 1 0 0,-1 0-1 0 0,1 1 0 0 0,0-1 1 0 0,0 1-1 0 0,-2 9 0 0 0,-1 3 91 0 0,0 1 0 0 0,1-1 0 0 0,1 1 0 0 0,1 0 0 0 0,1 0-1 0 0,1 28 1 0 0,1-38-190 0 0,-1 0 0 0 0,1-1 0 0 0,1 1 0 0 0,0 0 0 0 0,0-1 0 0 0,0 1 0 0 0,1-1 0 0 0,0 1 0 0 0,1-1 0 0 0,-1 0 0 0 0,1-1 0 0 0,1 1 0 0 0,-1-1 0 0 0,1 1 0 0 0,0-1 0 0 0,1-1 0 0 0,7 8 0 0 0,-5-8-19 0 0,0 0 1 0 0,0-1-1 0 0,1 1 0 0 0,-1-2 0 0 0,1 1 1 0 0,0-1-1 0 0,0 0 0 0 0,0-1 0 0 0,0 0 1 0 0,0-1-1 0 0,0 0 0 0 0,1 0 1 0 0,11-1-1 0 0,-13-1 42 0 0,-1 1 0 0 0,1-1 0 0 0,-1-1 0 0 0,1 1 0 0 0,-1-1 0 0 0,0-1 0 0 0,11-4 0 0 0,-13 4 5 0 0,-1 1-1 0 0,0-1 1 0 0,0 0 0 0 0,0 1 0 0 0,0-2 0 0 0,0 1 0 0 0,-1 0 0 0 0,0-1 0 0 0,1 0 0 0 0,-1 0 0 0 0,0 0 0 0 0,2-5-1 0 0,-3 6-35 0 0,1-2 65 0 0,0 0 0 0 0,0 0 0 0 0,-1 0 0 0 0,0-1 0 0 0,1 0 0 0 0,-2 1 0 0 0,1-1 0 0 0,-1 0 0 0 0,0 0 0 0 0,0 0 0 0 0,0 0 0 0 0,-1-11 0 0 0,-1 3-19 0 0,-2 0 0 0 0,1 0 0 0 0,-1 0-1 0 0,-1 0 1 0 0,-1 1 0 0 0,-5-14 0 0 0,5 18-80 0 0,1 0 1 0 0,-2 1-1 0 0,1-1 1 0 0,-1 1-1 0 0,0 0 0 0 0,-1 1 1 0 0,0-1-1 0 0,0 1 1 0 0,-11-8-1 0 0,13 12-86 0 0,-1 0 0 0 0,0 1 0 0 0,1-1 0 0 0,-1 1 0 0 0,0 0 0 0 0,0 1 0 0 0,-1-1 0 0 0,1 1 0 0 0,0 0 0 0 0,-7 1 0 0 0,10 0-309 0 0,0 1-1 0 0,1-1 0 0 0,-1 1 0 0 0,1 0 0 0 0,-1 0 0 0 0,1 0 0 0 0,-1 0 0 0 0,1 1 0 0 0,-1-1 1 0 0,1 1-1 0 0,0-1 0 0 0,0 1 0 0 0,0 0 0 0 0,0 0 0 0 0,0 0 0 0 0,-2 3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0,'6'5'1158'0'0,"1"-7"2288"0"0,-6 2-3266 0 0,-1 0 0 0 0,1-1 0 0 0,-1 1 0 0 0,1 0-1 0 0,-1 0 1 0 0,1 0 0 0 0,-1 0 0 0 0,1-1 0 0 0,-1 1 0 0 0,1 0-1 0 0,0 0 1 0 0,-1 0 0 0 0,1 0 0 0 0,-1 0 0 0 0,1 0 0 0 0,0 0 0 0 0,1 2 26 0 0,0-1 0 0 0,0 1 1 0 0,0-1-1 0 0,0 1 0 0 0,0 0 1 0 0,0 0-1 0 0,-1-1 0 0 0,1 1 1 0 0,0 0-1 0 0,-1 1 0 0 0,0-1 1 0 0,0 0-1 0 0,1 0 0 0 0,-1 0 1 0 0,1 5-1 0 0,2 6 255 0 0,4 22 0 0 0,-6-22-90 0 0,14 79 372 0 0,5 101 0 0 0,-20-183-736 0 0,1 10-545 0 0,0 0-1 0 0,2 0 1 0 0,12 39-1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12175 0 0,'1'-6'189'0'0,"3"-11"921"0"0,-2 11 1369 0 0,16 46-258 0 0,86 346-670 0 0,-94-346-1605 0 0,13 39-4352 0 0,-20-64-1292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16151 0 0,'-2'14'738'0'0,"2"-11"-14"0"0,5-9 157 0 0,-3 3-677 0 0,1 0 0 0 0,0 1 1 0 0,-1-1-1 0 0,1 1 0 0 0,0 0 0 0 0,1-1 1 0 0,-1 2-1 0 0,0-1 0 0 0,0 0 0 0 0,1 1 1 0 0,-1-1-1 0 0,5 0 0 0 0,5-1 37 0 0,0 0 1 0 0,15 0-1 0 0,-6 0-183 0 0,8-3-103 0 0,-15 3-1425 0 0,-1 1-4107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11975 0 0,'0'0'1280'0'0,"-7"1"-1280"0"0,0 1 0 0 0,1 0 4728 0 0,6 6-4320 0 0,1 1-1008 0 0,2-2-200 0 0</inkml:trace>
  <inkml:trace contextRef="#ctx0" brushRef="#br0" timeOffset="1">184 65 11055 0 0,'0'0'5744'0'0,"5"-5"-5320"0"0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8751 0 0,'0'0'776'0'0,"-7"2"-616"0"0,2 0 2688 0 0,-2 0 2208 0 0,13 5-8216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2303 0 0,'-18'6'14056'0'0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11055 0 0,'0'-7'4832'0'0,"2"13"-4360"0"0,4-1-96 0 0,-2-1-24 0 0,2-2 0 0 0,-1-5-1112 0 0,5 2 288 0 0</inkml:trace>
  <inkml:trace contextRef="#ctx0" brushRef="#br0" timeOffset="1">208 0 12439 0 0,'0'0'3000'0'0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3223 0 0,'0'0'13760'0'0,"8"-4"-11844"0"0,4-1-1683 0 0,0 0 0 0 0,0 1 0 0 0,1 0 0 0 0,0 1 0 0 0,20-2 0 0 0,-28 4-564 0 0,1 0 0 0 0,-1-1 0 0 0,0 1 0 0 0,0-1 0 0 0,0 0 1 0 0,0 0-1 0 0,0-1 0 0 0,4-2 0 0 0,-2 1-1117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1233 2303 0 0,'0'-12'10455'0'0,"3"-5"-8743"0"0,-4-1-503 0 0,1 17-766 0 0,1-14 920 0 0,9-108 774 0 0,4-206 981 0 0,-16 141-1867 0 0,4 9-655 0 0,0 53 280 0 0,6 24-166 0 0,-1 2-276 0 0,-7 97-695 0 0,0-11 291 0 0,-3 8-4059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0T01:37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3679 0 0,'-3'0'38'0'0,"0"1"0"0"0,0-1 0 0 0,-1 0 0 0 0,1 1 0 0 0,1 0 0 0 0,-1 0 0 0 0,-5 1 0 0 0,2 2 1144 0 0,-1 0 0 0 0,1 0 0 0 0,-10 8 0 0 0,-14 8 2428 0 0,17-12-3124 0 0,0 1 0 0 0,0 0 0 0 0,0 1 0 0 0,1 0 1 0 0,1 1-1 0 0,0 0 0 0 0,0 1 0 0 0,-15 23 0 0 0,18-24-304 0 0,2 0-1 0 0,0 0 1 0 0,0 1 0 0 0,1 0-1 0 0,0-1 1 0 0,1 2-1 0 0,1-1 1 0 0,0 0-1 0 0,0 1 1 0 0,1-1 0 0 0,0 19-1 0 0,2-25-161 0 0,0 1 1 0 0,1 0-1 0 0,0 0 0 0 0,0 0 0 0 0,1-1 0 0 0,0 1 0 0 0,0 0 1 0 0,0-1-1 0 0,1 0 0 0 0,0 1 0 0 0,1-1 0 0 0,-1 0 0 0 0,1-1 1 0 0,0 1-1 0 0,0-1 0 0 0,1 0 0 0 0,-1 0 0 0 0,1 0 0 0 0,1 0 1 0 0,-1-1-1 0 0,0 0 0 0 0,1 0 0 0 0,0 0 0 0 0,0-1 0 0 0,0 0 1 0 0,0 0-1 0 0,1 0 0 0 0,-1-1 0 0 0,1 0 0 0 0,7 1 1 0 0,-5-1-19 0 0,1 0 0 0 0,-1 0 1 0 0,1-1-1 0 0,-1 0 0 0 0,1 0 1 0 0,0-1-1 0 0,-1-1 1 0 0,14-2-1 0 0,-4 0 10 0 0,-1-1 1 0 0,-1-1-1 0 0,1-1 0 0 0,20-10 1 0 0,-32 13 33 0 0,1 0 0 0 0,-1-1 1 0 0,-1 0-1 0 0,1 0 0 0 0,0-1 1 0 0,-1 1-1 0 0,0-1 1 0 0,0-1-1 0 0,0 1 0 0 0,-1 0 1 0 0,0-1-1 0 0,0 0 0 0 0,0 0 1 0 0,3-8-1 0 0,-3 3 166 0 0,0 0 1 0 0,0 0-1 0 0,-1 0 0 0 0,0-1 1 0 0,-1 0-1 0 0,0 1 0 0 0,-1-1 0 0 0,-1 0 1 0 0,0-19-1 0 0,-1 25-111 0 0,0 0-1 0 0,0 0 1 0 0,0 0-1 0 0,-1 0 1 0 0,0 0-1 0 0,0 0 1 0 0,0 0-1 0 0,-1 0 1 0 0,0 1-1 0 0,0-1 1 0 0,0 1-1 0 0,-1 0 1 0 0,0 0-1 0 0,0 0 1 0 0,0 1-1 0 0,0-1 1 0 0,-1 1-1 0 0,0 0 1 0 0,-9-6-1 0 0,7 5-6 0 0,1 1-44 0 0,1 1 0 0 0,-1-1 0 0 0,0 1 1 0 0,0 0-1 0 0,0 1 0 0 0,0-1 1 0 0,-1 1-1 0 0,1 0 0 0 0,0 1 0 0 0,-1-1 1 0 0,1 1-1 0 0,-11 0 0 0 0,10 1-76 0 0,0 1 0 0 0,0 0 0 0 0,0 0 0 0 0,0 1 0 0 0,0-1 0 0 0,1 2 0 0 0,-13 4 0 0 0,14-4-722 0 0,0-1 1 0 0,1 2 0 0 0,-1-1-1 0 0,1 0 1 0 0,-1 1 0 0 0,-4 5-1 0 0,1 0-6588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0 761 6935 0 0,'21'-26'13382'0'0,"-27"15"-11628"0"0,6-8-940 0 0,2-34 0 0 0,0 25-15 0 0,6-192 1273 0 0,7-37-1050 0 0,-14 216-908 0 0,-4-53 0 0 0,1 82-729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2759 0 0,'1'-12'-1365'0'0,"2"0"9572"0"0,-6 28-778 0 0,2-27-6877 0 0,1 0 0 0 0,-1 0-1 0 0,2 0 1 0 0,-1 0 0 0 0,2 0 0 0 0,4-18 0 0 0,1-16-126 0 0,0-28 197 0 0,9-74 183 0 0,-2 10 100 0 0,-13 131-878 0 0,-1-61 356 0 0,0 63-310 0 0,2-5 59 0 0,-1 1-1 0 0,0-15 0 0 0,-1 13 11 0 0,1 1 1 0 0,2-15-1 0 0,-3 20-116 0 0,1 1-1 0 0,-1-1 1 0 0,0 1 0 0 0,0-1-1 0 0,0 0 1 0 0,0 1-1 0 0,-1-1 1 0 0,-1-3 0 0 0,-1-25-934 0 0,3 32 593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1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191 188 3223 0 0,'14'-8'3898'0'0,"-13"5"-3566"0"0,1 0 1 0 0,-1 0 0 0 0,0 0-1 0 0,0 0 1 0 0,0 0 0 0 0,0 0-1 0 0,0 0 1 0 0,-1-1 0 0 0,0 1-1 0 0,1 0 1 0 0,-1 0-1 0 0,0 0 1 0 0,-1-1 0 0 0,1 1-1 0 0,-2-6 1 0 0,0 1 613 0 0,0 1 0 0 0,0 0-1 0 0,-1 0 1 0 0,0 0 0 0 0,-6-10 0 0 0,-12-4 942 0 0,18 18-1638 0 0,-1-1-1 0 0,0 1 1 0 0,0 0 0 0 0,0 1 0 0 0,0-1 0 0 0,0 1-1 0 0,-1-1 1 0 0,-5-1 0 0 0,7 4-186 0 0,0-1 1 0 0,0 1-1 0 0,-1 0 0 0 0,1 0 1 0 0,0 0-1 0 0,0 1 0 0 0,0-1 1 0 0,0 1-1 0 0,0 0 0 0 0,0 0 1 0 0,0 0-1 0 0,0 0 0 0 0,-3 2 1 0 0,1-1 35 0 0,4-2-95 0 0,0 0 1 0 0,0 1-1 0 0,0-1 0 0 0,0 1 1 0 0,0-1-1 0 0,0 1 0 0 0,0 0 1 0 0,0-1-1 0 0,0 1 0 0 0,0 0 1 0 0,0 0-1 0 0,1-1 0 0 0,-1 1 0 0 0,0 0 1 0 0,0 0-1 0 0,1 0 0 0 0,-1 0 1 0 0,0 1-1 0 0,-3 4 14 0 0,-2 1 5 0 0,1 0-1 0 0,-1 1 0 0 0,2 0 1 0 0,-1 0-1 0 0,1 0 0 0 0,0 0 1 0 0,0 1-1 0 0,1-1 1 0 0,0 1-1 0 0,1 0 0 0 0,0 0 1 0 0,-1 11-1 0 0,-1 31-23 0 0,4-44 11 0 0,-1 0-1 0 0,1-1 1 0 0,0 1-1 0 0,1 0 0 0 0,0-1 1 0 0,0 1-1 0 0,0 0 1 0 0,1-1-1 0 0,0 0 1 0 0,0 1-1 0 0,0-1 1 0 0,4 7-1 0 0,2 1 24 0 0,1 1 0 0 0,0-1 0 0 0,19 21 0 0 0,-21-27-25 0 0,-1-2-1 0 0,1 1 1 0 0,0-1 0 0 0,0 0-1 0 0,1 0 1 0 0,0-1 0 0 0,0 0-1 0 0,0 0 1 0 0,1-1 0 0 0,0 0-1 0 0,0-1 1 0 0,0 0 0 0 0,0 0-1 0 0,0-1 1 0 0,11 2 0 0 0,-4-2 43 0 0,-12-2-29 0 0,0 1 0 0 0,-1-1 0 0 0,1 0 0 0 0,0 0 0 0 0,-1 0 0 0 0,7-1 0 0 0,4-2 16 0 0,-5 2 18 0 0,1-1 0 0 0,-1 0 0 0 0,0-1 0 0 0,0 0 1 0 0,0-1-1 0 0,0 0 0 0 0,13-8 0 0 0,-2-1 66 0 0,-12 8-61 0 0,0 1 0 0 0,0-1 0 0 0,-1-1 0 0 0,1 0 0 0 0,-1 0 1 0 0,-1 0-1 0 0,1-1 0 0 0,-1 0 0 0 0,8-12 0 0 0,-6 5 41 0 0,0-1-1 0 0,-1 1 0 0 0,-1-1 1 0 0,0-1-1 0 0,-1 1 0 0 0,-1-1 1 0 0,0 0-1 0 0,-2 0 1 0 0,2-19-1 0 0,-4 30-45 0 0,-1 0-1 0 0,1 0 1 0 0,-1 0-1 0 0,-1 0 1 0 0,1 0 0 0 0,-1 0-1 0 0,0 0 1 0 0,0 0-1 0 0,0 1 1 0 0,0-1 0 0 0,-1 1-1 0 0,-6-8 1 0 0,4 6 20 0 0,0 0 0 0 0,-1 0 0 0 0,0 0 0 0 0,0 0 0 0 0,0 1 0 0 0,-1 0 0 0 0,-9-5 0 0 0,11 8-40 0 0,-64-33 424 0 0,59 31-417 0 0,0 0 0 0 0,0 1-1 0 0,0 0 1 0 0,0 1-1 0 0,-15-2 1 0 0,7 3-124 0 0,7-1 139 0 0,0 1-1 0 0,-1 1 1 0 0,-17 1 0 0 0,26 0-164 0 0,0-1-1 0 0,-1 1 0 0 0,2 0 0 0 0,-1 0 1 0 0,0 0-1 0 0,0 0 0 0 0,0 0 0 0 0,0 1 1 0 0,1-1-1 0 0,-1 1 0 0 0,0 0 0 0 0,1 0 1 0 0,0 0-1 0 0,-1 0 0 0 0,1 0 1 0 0,0 0-1 0 0,-3 5 0 0 0,2-3-458 0 0,1 1 1 0 0,-1-1-1 0 0,1 0 0 0 0,1 1 0 0 0,-4 8 0 0 0,2-1-1225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1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1058 7511 0 0,'0'0'9462'0'0,"17"-4"-7492"0"0,-10 1-1522 0 0,-1-1 0 0 0,1 0 0 0 0,-1 0 0 0 0,0 0 0 0 0,7-7 0 0 0,-6 5-205 0 0,6-6 352 0 0,18-21-1 0 0,-18 18-156 0 0,32-28 0 0 0,-9 10-91 0 0,145-172 678 0 0,-94 92-630 0 0,79-93 618 0 0,-148 185-927 0 0,15-24 0 0 0,-7 9 38 0 0,29-42 70 0 0,-30 41-142 0 0,2 1 1 0 0,37-39 0 0 0,-27 47-1309 0 0,-36 27 647 0 0,5 0-767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550 928 455 0 0,'8'23'18928'0'0,"-7"-24"-18746"0"0,-1-1 0 0 0,0 0 0 0 0,0 0 0 0 0,1 1 0 0 0,-1-1 0 0 0,0 0 0 0 0,0 0 0 0 0,0 1 0 0 0,-1-1 0 0 0,1 0 0 0 0,0 0 0 0 0,-1 1 0 0 0,0-3 0 0 0,-10-22 750 0 0,-26-38 508 0 0,31 51-1288 0 0,-9-18 373 0 0,-1 2 1 0 0,-22-31-1 0 0,-38-61 245 0 0,8 11-348 0 0,-88-134 300 0 0,111 169-516 0 0,22 39-101 0 0,-34-60-637 0 0,57 95 292 0 0,-3-7-1107 0 0,-3-2-6415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90 10855 0 0,'0'0'980'0'0,"0"-2"-698"0"0,0 2-177 0 0,0-1-1 0 0,0 1 1 0 0,0-1 0 0 0,0 1 0 0 0,0 0 0 0 0,0-1 0 0 0,0 1 0 0 0,0-1 0 0 0,0 1 0 0 0,0-1-1 0 0,-1 1 1 0 0,1 0 0 0 0,0-1 0 0 0,0 1 0 0 0,-1-1 0 0 0,1 1 0 0 0,0 0 0 0 0,-1-1 0 0 0,1 1 0 0 0,0 0-1 0 0,-1-1 1 0 0,1 1 0 0 0,0 0 0 0 0,-1 0 0 0 0,0-1 0 0 0,0 1 90 0 0,0-1 0 0 0,-1 1 1 0 0,1 0-1 0 0,0-1 0 0 0,-1 1 0 0 0,1 0 0 0 0,0 0 1 0 0,-1 0-1 0 0,1 0 0 0 0,-2 0 0 0 0,0 1-82 0 0,0-1-1 0 0,1 1 0 0 0,-1 0 1 0 0,1 0-1 0 0,-1 0 0 0 0,1 0 0 0 0,-1 0 1 0 0,1 0-1 0 0,0 1 0 0 0,0-1 1 0 0,-1 1-1 0 0,1 0 0 0 0,0 0 1 0 0,1 0-1 0 0,-1 0 0 0 0,0 0 1 0 0,0 0-1 0 0,1 0 0 0 0,-1 0 1 0 0,1 1-1 0 0,0-1 0 0 0,0 0 1 0 0,0 1-1 0 0,0-1 0 0 0,0 1 0 0 0,-1 3 1 0 0,0 5-33 0 0,0 0 0 0 0,0 0-1 0 0,1 0 1 0 0,0 1 0 0 0,1 11 0 0 0,1 1-58 0 0,1 0 0 0 0,1 1 0 0 0,1-1 0 0 0,10 35 0 0 0,-11-50-20 0 0,0-1 0 0 0,0 1-1 0 0,0-1 1 0 0,1 0 0 0 0,1 0-1 0 0,0-1 1 0 0,0 1-1 0 0,0-1 1 0 0,1 0 0 0 0,0 0-1 0 0,0 0 1 0 0,0-1-1 0 0,1 0 1 0 0,0-1 0 0 0,12 8-1 0 0,-16-11 55 0 0,1 0 1 0 0,0-1-1 0 0,-1 1 0 0 0,1-1 0 0 0,0 0 1 0 0,0 0-1 0 0,0 0 0 0 0,0-1 0 0 0,0 1 1 0 0,0-1-1 0 0,0 0 0 0 0,1 0 0 0 0,-1 0 0 0 0,0-1 1 0 0,0 0-1 0 0,0 1 0 0 0,0-1 0 0 0,4-2 1 0 0,-3 1 46 0 0,0-1 0 0 0,0 0 0 0 0,0 1 0 0 0,0-1 1 0 0,-1-1-1 0 0,0 1 0 0 0,1-1 0 0 0,-1 1 0 0 0,0-1 1 0 0,-1-1-1 0 0,1 1 0 0 0,-1 0 0 0 0,4-7 0 0 0,-2 2 25 0 0,-1 0-1 0 0,0-1 1 0 0,0 0-1 0 0,-1 0 1 0 0,0 0-1 0 0,-1 0 1 0 0,0 0-1 0 0,-1 0 1 0 0,0-1-1 0 0,0 1 0 0 0,-1-1 1 0 0,0 1-1 0 0,-1-1 1 0 0,-1 1-1 0 0,1 0 1 0 0,-2 0-1 0 0,1 0 1 0 0,-1 0-1 0 0,-1 0 1 0 0,0 0-1 0 0,-6-11 0 0 0,-1 2-38 0 0,0 1-1 0 0,-1 1 0 0 0,-1 0 0 0 0,-1 0 0 0 0,-19-17 0 0 0,22 24-250 0 0,-1 0-1 0 0,0 1 1 0 0,0 0-1 0 0,-1 1 1 0 0,0 1-1 0 0,0 0 1 0 0,-1 0 0 0 0,-17-5-1 0 0,29 12-49 0 0,0-1 0 0 0,-1 1 0 0 0,1 0 0 0 0,-1-1 0 0 0,1 1 1 0 0,-1 0-1 0 0,1 1 0 0 0,0-1 0 0 0,-1 0 0 0 0,-3 1 0 0 0,5 0 83 0 0,1-1-1 0 0,-1 0 1 0 0,0 0-1 0 0,0 0 1 0 0,1 1 0 0 0,-1-1-1 0 0,0 0 1 0 0,1 1-1 0 0,-1-1 1 0 0,0 1 0 0 0,1-1-1 0 0,-1 1 1 0 0,0-1-1 0 0,1 1 1 0 0,-1-1 0 0 0,1 1-1 0 0,-1-1 1 0 0,1 1 0 0 0,0 0-1 0 0,-1-1 1 0 0,1 1-1 0 0,-1 0 1 0 0,1 0 0 0 0,0-1-1 0 0,0 1 1 0 0,-1 0-1 0 0,1 0 1 0 0,0-1 0 0 0,0 1-1 0 0,0 0 1 0 0,0 0-1 0 0,0 0 1 0 0,0-1 0 0 0,0 1-1 0 0,0 1 1 0 0,4 10-1626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 16383 0 0,'-4'-9'752'0'0,"4"7"-20"0"0,-3-12-316 0 0,5 23 4480 0 0,11 45-4085 0 0,3 189 287 0 0,-7-89-1010 0 0,-7-111-483 0 0,8 64-292 0 0,-7-86-3428 0 0,9 29 1 0 0,-5-30-2736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110 153 6911 0 0,'-19'-13'318'0'0,"18"10"60"0"0,-2 2-1 0 0,2-1 0 0 0,-2 1 0 0 0,1-2 0 0 0,0 2 0 0 0,-1 0 1 0 0,1-1-1 0 0,-5 0 0 0 0,7 2-140 0 0,-1 0-1 0 0,-1 0 1 0 0,1 0 0 0 0,0 0-1 0 0,-1 0 1 0 0,1 0-1 0 0,0 0 1 0 0,-1 1 0 0 0,2-1-1 0 0,-1 0 1 0 0,0 0 0 0 0,-1 1-1 0 0,1-1 1 0 0,1 2 0 0 0,-1-2-1 0 0,-1 1 1 0 0,1-1-1 0 0,1 1 1 0 0,-2-1 0 0 0,1 2-1 0 0,1-2 1 0 0,-1 1 0 0 0,-1 0-1 0 0,2-1 1 0 0,-1 3 0 0 0,-4 4-158 0 0,1 1 1 0 0,-2-1 0 0 0,2 1 0 0 0,2 0-1 0 0,-3 0 1 0 0,3 0 0 0 0,-1 0 0 0 0,0 0-1 0 0,2 0 1 0 0,-2 2 0 0 0,3-2 0 0 0,-1 0-1 0 0,1 1 1 0 0,0 16 0 0 0,1-8 64 0 0,2 2 1 0 0,0 0-1 0 0,1-2 0 0 0,0 1 1 0 0,13 33-1 0 0,-14-44-50 0 0,1-2-1 0 0,-1 2 1 0 0,1-2 0 0 0,0 1-1 0 0,0-1 1 0 0,0 1 0 0 0,0-1-1 0 0,1 0 1 0 0,1-1-1 0 0,-1 2 1 0 0,1-2 0 0 0,-1 0-1 0 0,0 0 1 0 0,1-1-1 0 0,0 1 1 0 0,0-2 0 0 0,1 1-1 0 0,-1 0 1 0 0,1-2 0 0 0,0 2-1 0 0,0-2 1 0 0,-1 0-1 0 0,1-1 1 0 0,0 2 0 0 0,0-2-1 0 0,-1 0 1 0 0,1 0-1 0 0,0 0 1 0 0,-1-2 0 0 0,1 1-1 0 0,0 0 1 0 0,0-1 0 0 0,-1 1-1 0 0,1-2 1 0 0,0 1-1 0 0,-2-1 1 0 0,2 0 0 0 0,-2-1-1 0 0,2 0 1 0 0,-1 0-1 0 0,-1 0 1 0 0,0 0 0 0 0,1 0-1 0 0,-1-1 1 0 0,-1-1 0 0 0,7-7-1 0 0,-3 2 23 0 0,-1 0 0 0 0,-2 0 0 0 0,2-1 0 0 0,-3 0 0 0 0,1 0 0 0 0,-1 0 0 0 0,0 0 0 0 0,-1 0 0 0 0,0-2 0 0 0,-1 2 0 0 0,0-1 0 0 0,-1-14 0 0 0,-1 16-71 0 0,-1 0-1 0 0,-1 0 1 0 0,1 0 0 0 0,-2 2 0 0 0,2-2-1 0 0,-3 0 1 0 0,1 2 0 0 0,-1 0 0 0 0,0-2-1 0 0,-1 1 1 0 0,1 1 0 0 0,-2 1 0 0 0,0-2 0 0 0,0 2-1 0 0,-11-12 1 0 0,3 5-7 0 0,-2 2 0 0 0,1-2 0 0 0,-26-16-1 0 0,34 27-51 0 0,0 0 0 0 0,0 0-1 0 0,1 1 1 0 0,-1-1-1 0 0,-1 1 1 0 0,1 2-1 0 0,0-2 1 0 0,-1 2 0 0 0,0-2-1 0 0,1 3 1 0 0,-1-1-1 0 0,0 1 1 0 0,-7 0-1 0 0,13 0-108 0 0,-1 0 0 0 0,2 0 0 0 0,-2 1 0 0 0,0-1 0 0 0,2 2 1 0 0,-2-2-1 0 0,1 1 0 0 0,0 0 0 0 0,-1-1 0 0 0,2 2 0 0 0,-2-1 0 0 0,2 0 0 0 0,0 1 0 0 0,-2-1 0 0 0,2 0 0 0 0,-3 4 0 0 0,-11 20-6541 0 0,5-5-515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29 11519 0 0,'-6'-8'1040'0'0,"-11"-13"4594"0"0,31 86-1589 0 0,-1-3-3687 0 0,1 18-223 0 0,44 219-1813 0 0,-26-159-5746 0 0,-24-110 5170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3:27:2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21311 0 0,'0'0'2137'0'0,"2"0"-1958"0"0,71-10 2105 0 0,119-6-541 0 0,-109 8-3430 0 0,-54 5 263 0 0,-1 0-7448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13 592 7743 0 0,'0'0'704'0'0,"-1"1"-442"0"0,-7 7 2430 0 0,7-6-1710 0 0,1-1-865 0 0,-1-1-1 0 0,1 1 1 0 0,0-1-1 0 0,-1 1 1 0 0,1-1-1 0 0,0 1 1 0 0,0-1-1 0 0,0 1 1 0 0,0-1-1 0 0,0 1 1 0 0,-1 0-1 0 0,1-1 1 0 0,0 1-1 0 0,0-1 1 0 0,0 1-1 0 0,0 0 0 0 0,1-1 1 0 0,-1 1-1 0 0,0-1 1 0 0,0 1-1 0 0,0-1 1 0 0,0 1-1 0 0,1-1 1 0 0,-1 1-1 0 0,0-1 1 0 0,0 1-1 0 0,1-1 1 0 0,-1 1-1 0 0,0-1 1 0 0,1 1-1 0 0,-1-1 1 0 0,1 1-1 0 0,-1-1 1 0 0,0 0-1 0 0,1 1 1 0 0,-1-1-1 0 0,1 0 1 0 0,-1 1-1 0 0,1-1 1 0 0,-1 0-1 0 0,1 0 0 0 0,-1 1 1 0 0,1-1-1 0 0,0 0 1 0 0,-1 0-1 0 0,1 0 1 0 0,2 0-7 0 0,-1 0 0 0 0,1 0 0 0 0,0 0 0 0 0,-1 0 1 0 0,1-1-1 0 0,-1 1 0 0 0,0-1 0 0 0,1 0 0 0 0,3-1 0 0 0,8-6 494 0 0,0 0 0 0 0,-1-1-1 0 0,0 0 1 0 0,15-14 0 0 0,-15 12-242 0 0,0 0-1 0 0,30-17 1 0 0,228-104 1145 0 0,-24 14-1227 0 0,-218 104-265 0 0,-1-2 0 0 0,38-29 0 0 0,-9 6-7 0 0,-34 25 40 0 0,1 0 0 0 0,30-11 0 0 0,-35 17 5 0 0,-13 6-16 0 0,1 0 0 0 0,-1-1 0 0 0,1 1 0 0 0,-1-2 0 0 0,0 1 0 0 0,0-1-1 0 0,0 0 1 0 0,-1 0 0 0 0,1 0 0 0 0,-1-1 0 0 0,9-10 0 0 0,-12 12 55 0 0,1 0 0 0 0,-1-1-1 0 0,1 1 1 0 0,-1 0 0 0 0,1 1 0 0 0,0-1-1 0 0,0 0 1 0 0,0 1 0 0 0,1 0 0 0 0,4-3-1 0 0,-7 5-82 0 0,0-1 0 0 0,1 1 0 0 0,-1 0 0 0 0,1 0 0 0 0,-1 0 0 0 0,1 0 0 0 0,-1 0 0 0 0,1 0 0 0 0,-1 1 0 0 0,1-1 0 0 0,1 1 0 0 0,6 0 27 0 0,-2-1-18 0 0,1 0-8 0 0,-1 0 1 0 0,1 0-1 0 0,0 1 1 0 0,0 0-1 0 0,0 1 1 0 0,13 3-1 0 0,257 106 442 0 0,-108-23-42 0 0,-57-26-152 0 0,262 116 117 0 0,-335-160-377 0 0,0-1-1 0 0,77 19 1 0 0,-94-29-442 0 0,-19-5 245 0 0,-1-1 1 0 0,1 1-1 0 0,0-1 0 0 0,0 0 0 0 0,0 0 1 0 0,0 0-1 0 0,0-1 0 0 0,0 1 0 0 0,0-1 0 0 0,0 0 1 0 0,0 0-1 0 0,5-1 0 0 0,-2-1-1174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0,'0'0'964'0'0,"6"6"-2"0"0,-2-2-530 0 0,-1 0 0 0 0,0 0 0 0 0,0 1 0 0 0,0-1 0 0 0,-1 1 0 0 0,1 0 0 0 0,2 8 0 0 0,10 39 1485 0 0,-10-32-1398 0 0,4 22 382 0 0,-2 1 1 0 0,3 83-1 0 0,-8-81-947 0 0,2 0-1 0 0,14 65 1 0 0,-8-82-1137 0 0,1-13-2482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0,'2'7'9703'0'0,"11"28"-8379"0"0,-4-1-170 0 0,9 67 0 0 0,-7-23-741 0 0,33 118-1 0 0,-36-169-510 0 0,1-1 0 0 0,18 40 0 0 0,-27-66 96 0 0,2 4-165 0 0,1 0-1 0 0,-1 0 1 0 0,1 0-1 0 0,4 4 1 0 0,-7-7 34 0 0,1 0 0 0 0,-1-1 0 0 0,1 1 0 0 0,0 0-1 0 0,0-1 1 0 0,-1 1 0 0 0,1-1 0 0 0,0 1 0 0 0,0-1 0 0 0,-1 0 0 0 0,1 1 0 0 0,0-1 0 0 0,0 0-1 0 0,0 1 1 0 0,0-1 0 0 0,0 0 0 0 0,0 0 0 0 0,-1 0 0 0 0,1 0 0 0 0,0 0 0 0 0,0 0 0 0 0,0 0 0 0 0,0 0-1 0 0,0 0 1 0 0,0-1 0 0 0,0 1 0 0 0,0 0 0 0 0,1-1 0 0 0,8-4-6186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48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133 138 1375 0 0,'0'-2'107'0'0,"-4"-5"177"0"0,0 1 0 0 0,0 0 0 0 0,0 0 0 0 0,-6-6-1 0 0,-23-19 9313 0 0,32 30-9432 0 0,0 1 0 0 0,0-1 0 0 0,0 0 0 0 0,0 1 0 0 0,0-1 0 0 0,0 0 0 0 0,0 1 0 0 0,0 0 0 0 0,0-1 0 0 0,0 1 0 0 0,-1 0 0 0 0,1-1 0 0 0,0 1 0 0 0,0 0 0 0 0,0 0 0 0 0,0 0 0 0 0,-1 0 0 0 0,1 0 0 0 0,0 0 0 0 0,0 0 0 0 0,0 0 0 0 0,-1 1 0 0 0,1-1 0 0 0,0 0 0 0 0,0 1 0 0 0,0-1 0 0 0,0 1 0 0 0,0-1 0 0 0,0 1 0 0 0,0 0 0 0 0,0-1 0 0 0,0 1 0 0 0,0 0 0 0 0,0 0 0 0 0,-1 1 0 0 0,-1 1-75 0 0,1 0 0 0 0,0 0 0 0 0,-1 1 0 0 0,1-1 1 0 0,0 1-1 0 0,1-1 0 0 0,-1 1 0 0 0,1-1 0 0 0,-2 6 1 0 0,-1 8 74 0 0,1 1 1 0 0,0 0 0 0 0,2 0 0 0 0,0 30 0 0 0,1-38-156 0 0,1 0-1 0 0,0 0 1 0 0,1 0 0 0 0,0-1-1 0 0,1 1 1 0 0,0 0 0 0 0,0-1-1 0 0,1 0 1 0 0,0 0 0 0 0,7 10 0 0 0,-8-15 34 0 0,0-1 0 0 0,1 1 0 0 0,-1-1 0 0 0,1 1 0 0 0,0-1 1 0 0,0 0-1 0 0,0-1 0 0 0,0 1 0 0 0,0-1 0 0 0,1 1 1 0 0,-1-1-1 0 0,1-1 0 0 0,0 1 0 0 0,-1-1 0 0 0,1 0 1 0 0,0 0-1 0 0,0 0 0 0 0,0 0 0 0 0,0-1 0 0 0,0 0 1 0 0,7-1-1 0 0,-7 1 48 0 0,0 0 1 0 0,0-1-1 0 0,0 0 1 0 0,0 0-1 0 0,0 0 1 0 0,0-1-1 0 0,0 1 1 0 0,-1-1-1 0 0,1 0 0 0 0,-1 0 1 0 0,1-1-1 0 0,-1 0 1 0 0,0 1-1 0 0,0-2 1 0 0,0 1-1 0 0,0 0 1 0 0,-1-1-1 0 0,0 1 1 0 0,1-1-1 0 0,-1 0 1 0 0,4-7-1 0 0,-2 0 61 0 0,0-1 0 0 0,-1 1 0 0 0,0-1 0 0 0,-1 0 0 0 0,0 0 0 0 0,-1 0 0 0 0,0 0 0 0 0,-1 0 0 0 0,0-15 0 0 0,-1 18-100 0 0,-1 0 0 0 0,0 0-1 0 0,-1 1 1 0 0,1-1 0 0 0,-2 1 0 0 0,1-1 0 0 0,-1 1 0 0 0,0 0 0 0 0,-1 0 0 0 0,0 0 0 0 0,0 0 0 0 0,-1 1 0 0 0,-10-13 0 0 0,4 7-14 0 0,-20-17 1 0 0,28 27-40 0 0,0 1 0 0 0,-1-1 0 0 0,1 1 1 0 0,-1-1-1 0 0,0 1 0 0 0,0 0 0 0 0,0 1 1 0 0,0-1-1 0 0,0 1 0 0 0,0-1 1 0 0,-7 0-1 0 0,9 2-59 0 0,0 0 0 0 0,0 1-1 0 0,0-1 1 0 0,0 0 0 0 0,0 1 0 0 0,1-1 0 0 0,-1 1 0 0 0,0 0 0 0 0,0 0 0 0 0,1 0 0 0 0,-1 0 0 0 0,0 0-1 0 0,1 0 1 0 0,-1 0 0 0 0,1 0 0 0 0,0 1 0 0 0,-1-1 0 0 0,0 2 0 0 0,-2 1-1161 0 0,1 0 1 0 0,0 0-1 0 0,1 0 1 0 0,-1 0-1 0 0,-3 9 1 0 0,-2 10-6118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1839 0 0,'4'4'134'0'0,"13"13"11736"0"0,3-22-9914 0 0,-8 3-829 0 0,-10 2-983 0 0,1-1 0 0 0,0 1 0 0 0,0-1 1 0 0,-1 0-1 0 0,1 0 0 0 0,0 0 0 0 0,2-1 0 0 0,18-9 721 0 0,-17 9-662 0 0,0-1 0 0 0,0 0 0 0 0,-1 0 0 0 0,7-4 0 0 0,-2 1 128 0 0,0 0 0 0 0,1 0 0 0 0,0 1 0 0 0,14-5 0 0 0,16-7 494 0 0,29-15 354 0 0,15-8-334 0 0,-58 27-592 0 0,31-10 0 0 0,13-6-26 0 0,-13 3-177 0 0,-37 18-31 0 0,0-2 1 0 0,-1 0-1 0 0,0-1 1 0 0,22-16-1 0 0,94-84 128 0 0,-109 93-63 0 0,-21 15-69 0 0,0 0 1 0 0,-1-1-1 0 0,0 0 1 0 0,1 0-1 0 0,-1 0 0 0 0,8-10 1 0 0,3 2 106 0 0,-6 5-63 0 0,-4 1 5 0 0,-4 4 0 0 0,5-1 69 0 0,-1-2-40 0 0,-5 3-47 0 0,0 1-1 0 0,1-1 1 0 0,-1 1-1 0 0,1 0 0 0 0,0-1 1 0 0,-1 1-1 0 0,4-2 0 0 0,5 0-19 0 0,-9 2-21 0 0,0 0 0 0 0,0 1 1 0 0,-1-1-1 0 0,1 1 1 0 0,0 0-1 0 0,0-1 0 0 0,0 1 1 0 0,0 0-1 0 0,0-1 0 0 0,0 1 1 0 0,0 0-1 0 0,1 0 0 0 0,-1 0 1 0 0,0 0-1 0 0,0 0 1 0 0,0 0-1 0 0,0 0 0 0 0,0 0 1 0 0,0 1-1 0 0,2 0 0 0 0,1 0 9 0 0,10 3 0 0 0,0 0-1 0 0,0 1 0 0 0,0 0 1 0 0,0 1-1 0 0,21 13 0 0 0,7 3-2 0 0,12 1 89 0 0,-27-12-12 0 0,49 27-1 0 0,86 54 246 0 0,170 57 151 0 0,-332-149-491 0 0,4 2-98 0 0,0 0 0 0 0,-1-1 0 0 0,1 1 0 0 0,0-1 0 0 0,0 0 0 0 0,0 0 0 0 0,0-1 0 0 0,0 1 0 0 0,0-1 0 0 0,0 1 0 0 0,0-1 0 0 0,0-1 0 0 0,7 0 0 0 0,-1 0-811 0 0,0-1-1921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0,'2'2'4282'0'0,"6"11"-2371"0"0,-1 0 0 0 0,9 22 0 0 0,7 33 467 0 0,5 73-1091 0 0,-12-17-1007 0 0,-10-96-143 0 0,0-3-593 0 0,-7-7-3223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140 111 3679 0 0,'0'0'284'0'0,"0"-2"-186"0"0,-2-18-418 0 0,0 3 2940 0 0,1 7 4828 0 0,0 8-7255 0 0,0 1 1 0 0,1 0-1 0 0,-1-1 0 0 0,0 1 1 0 0,0 0-1 0 0,0 0 1 0 0,0 0-1 0 0,0-1 1 0 0,0 1-1 0 0,0 0 1 0 0,0 1-1 0 0,0-1 1 0 0,-1 0-1 0 0,1 0 1 0 0,0 0-1 0 0,-1 1 1 0 0,1-1-1 0 0,0 1 0 0 0,-3-1 1 0 0,2 1-121 0 0,-1 0 1 0 0,1 0 0 0 0,0 1-1 0 0,-1 0 1 0 0,1-1-1 0 0,-1 1 1 0 0,1 0-1 0 0,0 0 1 0 0,0 0 0 0 0,0 0-1 0 0,-1 1 1 0 0,1-1-1 0 0,0 1 1 0 0,0-1-1 0 0,1 1 1 0 0,-1 0 0 0 0,0-1-1 0 0,-1 4 1 0 0,-3 2 0 0 0,0 0 0 0 0,1 0 0 0 0,-8 15 1 0 0,6-6-74 0 0,1-1 1 0 0,0 1 0 0 0,1 0 0 0 0,1 1 0 0 0,0-1 0 0 0,-2 32 0 0 0,5-36-2 0 0,1-1-1 0 0,0 1 1 0 0,1-1 0 0 0,0 1 0 0 0,1-1-1 0 0,0 1 1 0 0,0-1 0 0 0,1 0 0 0 0,1 0-1 0 0,9 20 1 0 0,-11-28 15 0 0,0 0 0 0 0,0 0 0 0 0,0 0 0 0 0,0 0 0 0 0,0-1-1 0 0,0 1 1 0 0,1 0 0 0 0,-1-1 0 0 0,1 0 0 0 0,0 0 0 0 0,0 0 0 0 0,0 0 0 0 0,0 0-1 0 0,0-1 1 0 0,0 1 0 0 0,7 1 0 0 0,-6-2 33 0 0,0 0-1 0 0,1-1 1 0 0,-1 1-1 0 0,1-1 1 0 0,-1 0-1 0 0,1 0 1 0 0,-1-1 0 0 0,1 0-1 0 0,-1 1 1 0 0,1-1-1 0 0,7-3 1 0 0,-4 1 21 0 0,-1-1 0 0 0,1 0 1 0 0,-1 0-1 0 0,1 0 0 0 0,-1-1 0 0 0,-1 0 1 0 0,1-1-1 0 0,-1 1 0 0 0,1-1 0 0 0,-2 0 1 0 0,1-1-1 0 0,-1 1 0 0 0,7-12 1 0 0,-5 4 41 0 0,-1 0 0 0 0,0-1 0 0 0,-1 0 0 0 0,0 0 0 0 0,-1 0 0 0 0,-1 0 0 0 0,2-21 0 0 0,-4 25-49 0 0,-1 0 0 0 0,0 0-1 0 0,0 0 1 0 0,-1 0 0 0 0,-1 1 0 0 0,1-1 0 0 0,-2 0 0 0 0,1 1 0 0 0,-2-1-1 0 0,1 1 1 0 0,-8-14 0 0 0,7 17-127 0 0,-1 0 0 0 0,0 1 0 0 0,0 0-1 0 0,0 0 1 0 0,-7-6 0 0 0,9 9 5 0 0,0 1-1 0 0,0-1 1 0 0,0 1-1 0 0,0 0 1 0 0,0 0 0 0 0,-1 0-1 0 0,1 0 1 0 0,-1 0-1 0 0,0 1 1 0 0,0 0 0 0 0,-6-2-1 0 0,7 3-329 0 0,0 0-1 0 0,1 0 0 0 0,-1 0 1 0 0,1 1-1 0 0,-1-1 0 0 0,1 1 1 0 0,-1 0-1 0 0,-2 1 0 0 0,-4 3-4678 0 0,3 2-606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3223 0 0,'2'-1'240'0'0,"2"-2"124"0"0,0 1 0 0 0,-1 0 0 0 0,1-1 0 0 0,0 0 0 0 0,-1 0 0 0 0,4-4 0 0 0,-5 4 323 0 0,1 1 1 0 0,-1-1 0 0 0,1 1-1 0 0,0 0 1 0 0,-1-1 0 0 0,1 1-1 0 0,0 1 1 0 0,0-1 0 0 0,1 0-1 0 0,-1 1 1 0 0,0-1 0 0 0,0 1-1 0 0,7-1 1 0 0,-9 1-539 0 0,1 1 1 0 0,-1 0-1 0 0,1 0 1 0 0,-1 0-1 0 0,1 0 1 0 0,-1 0-1 0 0,1 1 0 0 0,0-1 1 0 0,-1 0-1 0 0,0 1 1 0 0,1-1-1 0 0,-1 1 1 0 0,1-1-1 0 0,-1 1 1 0 0,2 0-1 0 0,-1 1-32 0 0,1 1-1 0 0,-1-1 1 0 0,0 0 0 0 0,0 1-1 0 0,0-1 1 0 0,3 6 0 0 0,-1 0-21 0 0,-1-1 0 0 0,1 1 1 0 0,-1 0-1 0 0,0 0 0 0 0,-1 0 1 0 0,3 11-1 0 0,4 54 170 0 0,-5-31-159 0 0,2 98 561 0 0,-5-77-1796 0 0,3-2-4404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0,'7'-7'11732'0'0,"9"19"-7906"0"0,-12-6-3535 0 0,0-1 0 0 0,-1 0 0 0 0,-1 1 0 0 0,2-1 0 0 0,-1 2 0 0 0,-2-2 0 0 0,2 2 0 0 0,-1-2 0 0 0,2 12 0 0 0,6 58 616 0 0,-8-60-721 0 0,2 35-265 0 0,20 146 524 0 0,-16-158-3247 0 0,16 51-1 0 0,-21-78 1065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13103 0 0,'0'0'1468'0'0,"2"2"-1061"0"0,2 2-218 0 0,-1 0-1 0 0,0 1 1 0 0,0-1-1 0 0,0 1 1 0 0,0-1 0 0 0,-1 1-1 0 0,3 7 1 0 0,11 41 165 0 0,-6-19-241 0 0,31 120-181 0 0,-31-113-105 0 0,17 100-2458 0 0,-21-111-929 0 0,-2-2-987 0 0</inkml:trace>
  <inkml:trace contextRef="#ctx0" brushRef="#br0" timeOffset="1">1 409 12983 0 0,'0'0'1179'0'0,"2"0"-972"0"0,79-32 4185 0 0,-56 23-3595 0 0,-1-1 0 0 0,25-14 0 0 0,16-6-222 0 0,8-6-788 0 0,-21 9-2035 0 0,-20 12-4739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16 246 8287 0 0,'0'0'2032'0'0,"0"2"-753"0"0,-1 1-961 0 0,0 1 0 0 0,0 0 0 0 0,1 0 0 0 0,-1 0 0 0 0,1 0 0 0 0,0 0-1 0 0,0 0 1 0 0,1 0 0 0 0,-1-1 0 0 0,1 1 0 0 0,1 5 0 0 0,15 43 393 0 0,-16-48-565 0 0,27 65 966 0 0,5 12-335 0 0,-22-51-627 0 0,17 49 292 0 0,-27-76-60 0 0,1 1-235 0 0,0-2 308 0 0,-2-6-437 0 0,0 0-1 0 0,0 0 0 0 0,-1 0 1 0 0,0 0-1 0 0,1 0 0 0 0,-2 0 1 0 0,1 0-1 0 0,0 1 0 0 0,-1-1 1 0 0,-2-5-1 0 0,-4-10 11 0 0,-32-80 12 0 0,10 32-27 0 0,18 36-20 0 0,5 16-2 0 0,1-1-1 0 0,0 1 1 0 0,1-1-1 0 0,1 0 1 0 0,-4-26-1 0 0,8 39 36 0 0,0 1-1 0 0,0-1 1 0 0,0 1 0 0 0,0-1-1 0 0,0 0 1 0 0,1 1-1 0 0,-1-1 1 0 0,1 1 0 0 0,-1-1-1 0 0,1 1 1 0 0,0 0-1 0 0,0-1 1 0 0,0 1 0 0 0,0 0-1 0 0,0 0 1 0 0,1-1-1 0 0,-1 1 1 0 0,1 0 0 0 0,2-2-1 0 0,-1 2 22 0 0,0 0 0 0 0,0 0 0 0 0,0 0 0 0 0,0 1-1 0 0,0-1 1 0 0,0 1 0 0 0,0 0 0 0 0,0 0 0 0 0,1 0 0 0 0,-1 0 0 0 0,0 1-1 0 0,1-1 1 0 0,5 1 0 0 0,132 2 1676 0 0,-85 0-1190 0 0,452-29 2244 0 0,-435 20-2594 0 0,238-33 532 0 0,57-5-345 0 0,-277 32-311 0 0,-44 5-43 0 0,-29 4-125 0 0,29-9-1 0 0,-34 9-18 0 0,-1 0-1 0 0,1 1 1 0 0,-1 0 0 0 0,1 1-1 0 0,14-1 1 0 0,-2 8-5376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0 526 11143 0 0,'0'0'1295'0'0,"1"2"-726"0"0,0 0-442 0 0,-1 1 0 0 0,1 0-1 0 0,0-1 1 0 0,1 0 0 0 0,-1 1 0 0 0,0-1-1 0 0,1 0 1 0 0,-1 0 0 0 0,1 1-1 0 0,0-1 1 0 0,-1-1 0 0 0,1 1-1 0 0,0 0 1 0 0,0 0 0 0 0,0-1 0 0 0,1 1-1 0 0,-1-1 1 0 0,0 1 0 0 0,1-1-1 0 0,-1 0 1 0 0,1 0 0 0 0,-1 0-1 0 0,1 0 1 0 0,-1-1 0 0 0,1 1 0 0 0,-1-1-1 0 0,1 1 1 0 0,0-1 0 0 0,-1 0-1 0 0,1 0 1 0 0,0 0 0 0 0,-1-1-1 0 0,1 1 1 0 0,0-1 0 0 0,3 0 0 0 0,8-4 274 0 0,6-1 579 0 0,0 0 1 0 0,41-6-1 0 0,90-13 1875 0 0,18 0-1439 0 0,8 0-681 0 0,-111 13-565 0 0,123-5 1 0 0,-165 16-143 0 0,-1-1 1 0 0,30-8-1 0 0,7 0 4 0 0,254-37 96 0 0,-196 30-128 0 0,-104 15 13 0 0,24 1 0 0 0,-27 1-3 0 0,0 0-1 0 0,0-1 1 0 0,21-4-1 0 0,-18 3-9 0 0,-1 0 0 0 0,1 0 0 0 0,24 2 0 0 0,-2-1 0 0 0,-6 2 0 0 0,-24-1 0 0 0,0 1 0 0 0,1-1 0 0 0,-1-1 0 0 0,1 1 0 0 0,-1-1 0 0 0,0 0 0 0 0,12-3 0 0 0,7-3 0 0 0,-18 6 0 0 0,-1-1 0 0 0,1 0 0 0 0,11-5 0 0 0,-17 6 0 0 0,1 1 0 0 0,0-1 0 0 0,-1 0 0 0 0,1-1 0 0 0,-1 1 0 0 0,1 0 0 0 0,-1 0 0 0 0,0 0 0 0 0,1-1 0 0 0,-1 1 0 0 0,0-1 0 0 0,0 1 0 0 0,0-1 0 0 0,0 0 0 0 0,0 1 0 0 0,-1-1 0 0 0,1 0 0 0 0,1-2 0 0 0,-2 1 9 0 0,0 1-1 0 0,0 0 1 0 0,0-1-1 0 0,-1 1 1 0 0,1 0-1 0 0,-1-1 1 0 0,1 1-1 0 0,-1 0 1 0 0,0 0-1 0 0,1-1 1 0 0,-1 1-1 0 0,0 0 1 0 0,-1 0 0 0 0,-1-2-1 0 0,-1-4 45 0 0,-1 1 1 0 0,-10-11-1 0 0,-169-151 299 0 0,176 163-400 0 0,0 0-1 0 0,-1 0 1 0 0,1 1-1 0 0,-16-7 1 0 0,20 11 3 0 0,0-1 1 0 0,0 1 0 0 0,0-1 0 0 0,0 1-1 0 0,0 1 1 0 0,0-1 0 0 0,0 0-1 0 0,0 1 1 0 0,-1 0 0 0 0,1 0-1 0 0,0 0 1 0 0,0 1 0 0 0,-7 0-1 0 0,9 1-286 0 0,-1-1 0 0 0,1 1 0 0 0,-1-1 0 0 0,1 1 1 0 0,-1 0-1 0 0,1 0 0 0 0,0 0 0 0 0,0 0 0 0 0,0 0 0 0 0,0 0 0 0 0,0 1 0 0 0,0-1 0 0 0,1 1 0 0 0,-3 4 0 0 0,2-4-232 0 0,-8 14-7191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12 317 4607 0 0,'0'0'8626'0'0,"0"2"-8018"0"0,-6 103 1668 0 0,0 0-1010 0 0,6-103-218 0 0,6-9-569 0 0,2-8-305 0 0,-1 0 0 0 0,0 0 0 0 0,-1 0 0 0 0,-1-1 0 0 0,0 0 0 0 0,2-20 0 0 0,8-100-107 0 0,-14 122-31 0 0,0-116 33 0 0,-2 67-88 0 0,1 61-55 0 0,0 7-276 0 0,3 25 280 0 0,2 0 1 0 0,0 0-1 0 0,10 29 1 0 0,-8-38 30 0 0,0 0-1 0 0,2-1 1 0 0,0 0 0 0 0,1 0-1 0 0,14 20 1 0 0,-18-33 123 0 0,0 0 0 0 0,1 0-1 0 0,-1-1 1 0 0,1 0 0 0 0,0 0-1 0 0,1 0 1 0 0,-1-1 0 0 0,1 0-1 0 0,0-1 1 0 0,1 0 0 0 0,-1 0-1 0 0,1-1 1 0 0,0 0 0 0 0,-1 0-1 0 0,12 1 1 0 0,-18-4-17 0 0,0 0 0 0 0,0 0 0 0 0,0 0 0 0 0,0 0 0 0 0,0 0 0 0 0,0-1 0 0 0,0 1 0 0 0,0-1 0 0 0,0 0 0 0 0,0 1 0 0 0,0-1 0 0 0,0 0 0 0 0,0 0 0 0 0,-1 0 0 0 0,1 0 0 0 0,0-1 0 0 0,-1 1 0 0 0,1 0 0 0 0,-1-1 0 0 0,1 1 0 0 0,-1-1 0 0 0,2-1 0 0 0,0-2 125 0 0,1 0 0 0 0,-1-1-1 0 0,0 1 1 0 0,0-1 0 0 0,3-10 0 0 0,-3 8-104 0 0,-1 0 1 0 0,0 0 0 0 0,-1 0-1 0 0,1-1 1 0 0,-2 1-1 0 0,1 0 1 0 0,-1-1 0 0 0,-1-10-1 0 0,-3-22-17 0 0,3 25-108 0 0,0 0 0 0 0,-7-27 0 0 0,-23-56-2190 0 0,4 36-5080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5983 0 0,'0'0'866'0'0,"-8"-2"2100"0"0,4 1-2342 0 0,0-1 1 0 0,0 1-1 0 0,0 1 0 0 0,0-1 0 0 0,0 1 0 0 0,0 0 0 0 0,0 0 0 0 0,-1 0 0 0 0,-4 1 0 0 0,5-1-430 0 0,0 1 0 0 0,0 1 0 0 0,0-1-1 0 0,0 0 1 0 0,0 1 0 0 0,1 0 0 0 0,-1 0-1 0 0,-5 4 1 0 0,4-3-142 0 0,1 1 1 0 0,0 0-1 0 0,0 0 0 0 0,0 1 1 0 0,1-1-1 0 0,-1 1 0 0 0,1 0 0 0 0,0 0 1 0 0,0 0-1 0 0,1 0 0 0 0,-1 0 1 0 0,1 1-1 0 0,1-1 0 0 0,-3 7 1 0 0,4-6-2 0 0,-1 0 0 0 0,1-1-1 0 0,0 1 1 0 0,0 0 0 0 0,0 0 0 0 0,1-1 0 0 0,0 1 0 0 0,0 0 0 0 0,0-1 0 0 0,1 1 0 0 0,0-1 0 0 0,3 7 0 0 0,-1-4 24 0 0,-3-7-71 0 0,-1-1-1 0 0,1 1 1 0 0,-1-1 0 0 0,1 1-1 0 0,0-1 1 0 0,-1 1 0 0 0,1-1-1 0 0,0 1 1 0 0,-1-1 0 0 0,1 0-1 0 0,0 1 1 0 0,-1-1 0 0 0,1 0-1 0 0,0 0 1 0 0,0 0 0 0 0,-1 1-1 0 0,2-1 1 0 0,1 0-1 0 0,1 2 9 0 0,0-1 0 0 0,0 1-1 0 0,0-1 1 0 0,0-1 0 0 0,0 1-1 0 0,0 0 1 0 0,0-1 0 0 0,0 0 0 0 0,0 0-1 0 0,0 0 1 0 0,0-1 0 0 0,0 1-1 0 0,0-1 1 0 0,0 0 0 0 0,0 0-1 0 0,0 0 1 0 0,0-1 0 0 0,0 1 0 0 0,-1-1-1 0 0,1 0 1 0 0,0 0 0 0 0,-1 0-1 0 0,0-1 1 0 0,1 1 0 0 0,-1-1-1 0 0,0 0 1 0 0,-1 0 0 0 0,1 0 0 0 0,0 0-1 0 0,-1 0 1 0 0,1-1 0 0 0,-1 1-1 0 0,0-1 1 0 0,0 1 0 0 0,1-5 0 0 0,25-52 382 0 0,-24 52-271 0 0,-4 7 162 0 0,0 1-231 0 0,1-1 0 0 0,-1 1-1 0 0,0 0 1 0 0,0-1 0 0 0,0 1-1 0 0,1 0 1 0 0,-1-1 0 0 0,0 1-1 0 0,0 0 1 0 0,1-1 0 0 0,-1 1 0 0 0,0 0-1 0 0,1-1 1 0 0,-1 1 0 0 0,0 0-1 0 0,1 0 1 0 0,-1 0 0 0 0,0-1-1 0 0,1 1 1 0 0,-1 0 0 0 0,1 0 0 0 0,4 7-41 0 0,-1 0 0 0 0,1 1 0 0 0,-1-1 1 0 0,-1 1-1 0 0,5 15 0 0 0,-6-17-125 0 0,0 0 0 0 0,1 0 0 0 0,-1 0 0 0 0,1-1-1 0 0,0 1 1 0 0,6 6 0 0 0,-7-8-60 0 0,0-1-196 0 0,1 1 1 0 0,0-1 0 0 0,0 0 0 0 0,0 0 0 0 0,0 0 0 0 0,0 0-1 0 0,0 0 1 0 0,1 0 0 0 0,-1-1 0 0 0,1 0 0 0 0,8 4 0 0 0,1-4-1235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134 125 10103 0 0,'-5'-8'108'0'0,"3"6"-27"0"0,1-1-1 0 0,-1 0 1 0 0,1 0 0 0 0,-1 0 0 0 0,1 0 0 0 0,0 0 0 0 0,0 0 0 0 0,0 0 0 0 0,0-1 0 0 0,1 1 0 0 0,-1-4 0 0 0,1 5 72 0 0,0 0 0 0 0,-1 0-1 0 0,1-1 1 0 0,0 1 0 0 0,-1 0 0 0 0,1 0 0 0 0,-1 0 0 0 0,0 0-1 0 0,0 0 1 0 0,0 0 0 0 0,0 0 0 0 0,0 0 0 0 0,0 0 0 0 0,-1 0-1 0 0,1 0 1 0 0,0 0 0 0 0,-1 1 0 0 0,0-1 0 0 0,1 1-1 0 0,-1-1 1 0 0,0 1 0 0 0,0 0 0 0 0,0-1 0 0 0,0 1 0 0 0,-3-1-1 0 0,3 1-42 0 0,1 1 0 0 0,-1-1 1 0 0,0 1-1 0 0,0-1 0 0 0,0 1 0 0 0,1 0 0 0 0,-1 0 0 0 0,0 0 0 0 0,0 0 0 0 0,0 0 0 0 0,0 0 0 0 0,0 0 0 0 0,1 1 0 0 0,-1-1 0 0 0,0 1 0 0 0,0-1 0 0 0,1 1 0 0 0,-1 0 0 0 0,0 0 0 0 0,1 0 0 0 0,-1-1 0 0 0,1 2 0 0 0,-1-1 0 0 0,1 0 0 0 0,-1 0 0 0 0,1 0 0 0 0,0 1 0 0 0,-1-1 0 0 0,1 1 0 0 0,0-1 1 0 0,-1 2-1 0 0,-2 5-37 0 0,0-1 0 0 0,1 1 1 0 0,0 0-1 0 0,0 0 0 0 0,0 0 1 0 0,1 1-1 0 0,-1 12 0 0 0,1-2-34 0 0,0 0 0 0 0,3 24 1 0 0,-1-34-32 0 0,1-1 0 0 0,0 0 0 0 0,1 0 1 0 0,0 0-1 0 0,0-1 0 0 0,1 1 1 0 0,0 0-1 0 0,1-1 0 0 0,-1 0 1 0 0,8 12-1 0 0,-8-15 11 0 0,0-1 0 0 0,0 1 1 0 0,0 0-1 0 0,0-1 0 0 0,1 1 0 0 0,-1-1 0 0 0,1 0 0 0 0,0 0 1 0 0,0-1-1 0 0,0 1 0 0 0,0-1 0 0 0,1 0 0 0 0,-1 0 1 0 0,1 0-1 0 0,-1 0 0 0 0,1-1 0 0 0,0 0 0 0 0,9 1 1 0 0,-1-2 268 0 0,0-1 1 0 0,0 0 0 0 0,24-6-1 0 0,-34 6-223 0 0,0 0 0 0 0,-1-1 0 0 0,1 1 0 0 0,-1 0-1 0 0,1-1 1 0 0,-1 0 0 0 0,1 1 0 0 0,-1-1 0 0 0,0 0 0 0 0,0 0-1 0 0,0 0 1 0 0,0 0 0 0 0,0-1 0 0 0,-1 1 0 0 0,1-1 0 0 0,-1 1 0 0 0,1-1-1 0 0,-1 1 1 0 0,2-6 0 0 0,0 0 40 0 0,0 0 0 0 0,-1-1 1 0 0,0 1-1 0 0,0-1 0 0 0,0-12 0 0 0,-2 10-77 0 0,0 0-1 0 0,-1 0 1 0 0,0 0-1 0 0,-1 1 1 0 0,0-1-1 0 0,0 0 1 0 0,-2 1 0 0 0,1 0-1 0 0,-1-1 1 0 0,-1 1-1 0 0,-7-12 1 0 0,7 13-218 0 0,-1 1-1 0 0,0 0 1 0 0,0 0 0 0 0,-1 0 0 0 0,-9-7 0 0 0,10 9-383 0 0,-1 2 1 0 0,1-1-1 0 0,-1 1 1 0 0,0 0-1 0 0,0 0 1 0 0,0 1-1 0 0,-8-3 1 0 0,5 2-1350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1 455 0 0,'1'1'13559'0'0,"4"6"-12970"0"0,0 1 0 0 0,-1-1 0 0 0,0 1 0 0 0,0 0 0 0 0,-1 0 0 0 0,0 0 0 0 0,0 0-1 0 0,2 14 1 0 0,6 72 39 0 0,-9-79-451 0 0,7 134-97 0 0,-8-137-414 0 0,0 0 0 0 0,1 0 0 0 0,0 0 0 0 0,1-1 0 0 0,5 15 0 0 0,-7-24-1308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11919 0 0,'0'0'1971'0'0,"1"2"-1219"0"0,8 31 609 0 0,7 43-1 0 0,-10-41-1254 0 0,14 44 0 0 0,-7-34-124 0 0,-7-23-78 0 0,1-1 0 0 0,1 0 0 0 0,16 31 0 0 0,-23-50-158 0 0,1 4-485 0 0,-1-3-679 0 0</inkml:trace>
  <inkml:trace contextRef="#ctx0" brushRef="#br0" timeOffset="1">1 226 4143 0 0,'0'0'15219'0'0,"2"0"-14271"0"0,13-5 522 0 0,31-6-1 0 0,-21 6-774 0 0,89-17-785 0 0,-96 20-5694 0 0,-1 5-1983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2 226 2303 0 0,'-1'-6'745'0'0,"1"1"0"0"0,0-1 0 0 0,0 0 0 0 0,1 0-1 0 0,-1 0 1 0 0,1 0 0 0 0,0 1 0 0 0,1-1-1 0 0,-1 0 1 0 0,6-10 0 0 0,-2 6 974 0 0,0 0 1 0 0,8-11-1 0 0,5-3-1788 0 0,-10 15 328 0 0,0 1 0 0 0,0 0 1 0 0,1 1-1 0 0,0 0 0 0 0,0 1 1 0 0,16-9-1 0 0,-17 10-75 0 0,0 2 0 0 0,1-1 0 0 0,-1 1 0 0 0,1 0 0 0 0,-1 0-1 0 0,1 1 1 0 0,0 1 0 0 0,16-2 0 0 0,-21 3-102 0 0,0 1-1 0 0,0-1 1 0 0,0 1 0 0 0,0 0-1 0 0,0 0 1 0 0,0 1-1 0 0,0-1 1 0 0,-1 1-1 0 0,1-1 1 0 0,-1 1 0 0 0,1 0-1 0 0,-1 1 1 0 0,0-1-1 0 0,0 1 1 0 0,0-1-1 0 0,0 1 1 0 0,0 0 0 0 0,0 0-1 0 0,-1 0 1 0 0,1 0-1 0 0,-1 1 1 0 0,0-1-1 0 0,2 4 1 0 0,2 6 132 0 0,0 0-1 0 0,-1 0 1 0 0,0 0 0 0 0,-1 1-1 0 0,3 18 1 0 0,-5-15-102 0 0,0 0 0 0 0,-1 0-1 0 0,0 0 1 0 0,-2 0 0 0 0,0 0-1 0 0,-4 20 1 0 0,0-9 110 0 0,-2-1 0 0 0,-20 51 0 0 0,24-70-275 0 0,-1-1 0 0 0,-1 0 0 0 0,1 0 0 0 0,-1 0 0 0 0,0-1 0 0 0,-1 0 0 0 0,1 0 0 0 0,-1 0 0 0 0,0 0 0 0 0,-1-1 0 0 0,1 0 0 0 0,-1-1-1 0 0,0 1 1 0 0,0-1 0 0 0,-1-1 0 0 0,1 1 0 0 0,-1-1 0 0 0,-12 3 0 0 0,19-6 27 0 0,-1 0 0 0 0,1 0-1 0 0,0 1 1 0 0,-1-1 0 0 0,1 0-1 0 0,0 0 1 0 0,-1-1 0 0 0,1 1 0 0 0,0 0-1 0 0,-1 0 1 0 0,1-1 0 0 0,0 1-1 0 0,0-1 1 0 0,-1 1 0 0 0,1-1-1 0 0,0 1 1 0 0,0-1 0 0 0,0 0 0 0 0,0 1-1 0 0,-1-2 1 0 0,0 0-27 0 0,0 0 1 0 0,1 0-1 0 0,-1 1 0 0 0,1-1 1 0 0,-1-1-1 0 0,1 1 1 0 0,0 0-1 0 0,0 0 0 0 0,0 0 1 0 0,-1-4-1 0 0,1 3 16 0 0,0 0 1 0 0,1 1-1 0 0,-1-1 0 0 0,1 0 1 0 0,-1 0-1 0 0,1 0 1 0 0,0 1-1 0 0,0-1 0 0 0,0 0 1 0 0,1 0-1 0 0,-1 0 0 0 0,0 1 1 0 0,1-1-1 0 0,0 0 0 0 0,0 1 1 0 0,0-1-1 0 0,0 0 0 0 0,0 1 1 0 0,3-5-1 0 0,0 3 133 0 0,1 0 0 0 0,-1 0-1 0 0,1 1 1 0 0,-1 0 0 0 0,1-1 0 0 0,0 2 0 0 0,0-1-1 0 0,1 1 1 0 0,-1-1 0 0 0,1 1 0 0 0,-1 1-1 0 0,1-1 1 0 0,-1 1 0 0 0,1 0 0 0 0,0 0-1 0 0,0 1 1 0 0,-1 0 0 0 0,1 0 0 0 0,0 0-1 0 0,0 0 1 0 0,6 2 0 0 0,2 1 178 0 0,0 1 0 0 0,0 0 0 0 0,0 1 1 0 0,-1 0-1 0 0,1 1 0 0 0,-1 1 0 0 0,15 10 0 0 0,-7-3-703 0 0,27 22-1 0 0,-7 4-8164 0 0,-27-23 1803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5:5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18 463 9215 0 0,'-18'2'7768'0'0,"23"-13"-5832"0"0,5 2-1492 0 0,0 1 1 0 0,0 0-1 0 0,1 1 0 0 0,0 0 0 0 0,21-10 1 0 0,-7 4 157 0 0,99-56 1057 0 0,11-14-1375 0 0,118-49-224 0 0,-245 128-56 0 0,9-4 63 0 0,-1-2 0 0 0,0 0-1 0 0,0-1 1 0 0,-1 0 0 0 0,17-19 0 0 0,-30 29-13 0 0,0-1-1 0 0,-1 1 1 0 0,1-1 0 0 0,0 1-1 0 0,0 0 1 0 0,0-1 0 0 0,0 1-1 0 0,0 0 1 0 0,0 0 0 0 0,0 1-1 0 0,0-1 1 0 0,0 0 0 0 0,1 1-1 0 0,-1-1 1 0 0,0 1 0 0 0,0 0-1 0 0,1-1 1 0 0,-1 1 0 0 0,0 0-1 0 0,1 1 1 0 0,-1-1 0 0 0,0 0-1 0 0,4 1 1 0 0,2 2 47 0 0,-1 0 0 0 0,1 1 0 0 0,0-1 1 0 0,-1 1-1 0 0,7 6 0 0 0,10 4 96 0 0,73 38 500 0 0,50 24 163 0 0,26 7-564 0 0,-165-79-395 0 0,0-1-1 0 0,1 1 1 0 0,0-2-1 0 0,8 3 1 0 0,7-1-4158 0 0,-16-2 2771 0 0,-1 2-31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15087 0 0,'-2'7'179'0'0,"2"-2"-1"0"0,-1 2 1 0 0,1 0-1 0 0,0-1 0 0 0,0 0 1 0 0,0 0-1 0 0,1 1 1 0 0,-1 0-1 0 0,2-2 1 0 0,3 14-1 0 0,0 3 759 0 0,31 134 1323 0 0,-1-25-1754 0 0,-7-31-452 0 0,54 161-2039 0 0,-72-238-724 0 0,-4-15 1155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6911 0 0,'12'-16'1083'0'0,"-12"15"-640"0"0,1 0-1 0 0,-1 0 1 0 0,1 1 0 0 0,-1-1-1 0 0,1 0 1 0 0,0 0-1 0 0,-1 0 1 0 0,1 0 0 0 0,0 1-1 0 0,-1-1 1 0 0,1 0-1 0 0,0 1 1 0 0,0-1 0 0 0,1 0-1 0 0,-1 0-235 0 0,-1 1-1 0 0,1 0 0 0 0,-1 0 1 0 0,1 0-1 0 0,-1 0 0 0 0,0 0 1 0 0,1 0-1 0 0,-1 0 0 0 0,1 0 1 0 0,-1 0-1 0 0,1 0 1 0 0,-1 0-1 0 0,1 0 0 0 0,-1 1 1 0 0,1-1-1 0 0,-1 0 0 0 0,0 0 1 0 0,1 0-1 0 0,-1 1 0 0 0,1-1 1 0 0,-1 0-1 0 0,1 1 0 0 0,1 1 38 0 0,-1-1-1 0 0,1 1 0 0 0,-1 0 1 0 0,0 0-1 0 0,1 0 0 0 0,-1 0 1 0 0,0 0-1 0 0,0 0 0 0 0,0 0 1 0 0,-1 1-1 0 0,2 2 0 0 0,40 239 2382 0 0,-15-69-3862 0 0,-26-168 477 0 0,0-1 0 0 0,1 1 0 0 0,0 0 0 0 0,0-1 0 0 0,1 0 0 0 0,5 10 0 0 0,-1-13-4000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0,'1'0'7544'0'0,"1"8"-5244"0"0,4 24 2947 0 0,-4 19-3391 0 0,-1-15-948 0 0,11 83 297 0 0,-9-102-1044 0 0,1-1 0 0 0,0 0-1 0 0,1 0 1 0 0,0-1 0 0 0,11 20-1 0 0,-15-33-312 0 0,1 1-1 0 0,0 0 0 0 0,0-1 1 0 0,0 1-1 0 0,0-1 1 0 0,4 3-1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88 8751 0 0,'-3'-7'-35'0'0,"2"2"1489"0"0,-1 0 0 0 0,0 0 0 0 0,0 1 0 0 0,-1-1-1 0 0,1 1 1 0 0,-6-7 0 0 0,7 10-1169 0 0,1 0 0 0 0,-1 1 0 0 0,0-1 0 0 0,0 1 1 0 0,1-1-1 0 0,-1 1 0 0 0,0-1 0 0 0,0 1 0 0 0,0-1 0 0 0,0 1 0 0 0,0-1 0 0 0,0 1 0 0 0,0 0 0 0 0,0 0 0 0 0,0 0 1 0 0,-1-1-1 0 0,0 1-339 0 0,1 1 1 0 0,-1-1-1 0 0,1 0 1 0 0,-1 1 0 0 0,1-1-1 0 0,-1 1 1 0 0,1-1 0 0 0,-1 1-1 0 0,1 0 1 0 0,0-1 0 0 0,-1 1-1 0 0,1 0 1 0 0,-2 2-1 0 0,-1 0 53 0 0,-1 1-1 0 0,1 0 1 0 0,1 0-1 0 0,-1 1 0 0 0,1-1 1 0 0,-1 1-1 0 0,1-1 1 0 0,0 1-1 0 0,1 0 0 0 0,-1 0 1 0 0,1 1-1 0 0,0-1 1 0 0,1 0-1 0 0,-1 1 0 0 0,1-1 1 0 0,0 1-1 0 0,0 0 0 0 0,0 6 1 0 0,1-5-3 0 0,0-1-1 0 0,1 0 1 0 0,0 1 0 0 0,0-1 0 0 0,0 0 0 0 0,1 1 0 0 0,0-1-1 0 0,0 0 1 0 0,0 0 0 0 0,1-1 0 0 0,0 1 0 0 0,0 0 0 0 0,0-1-1 0 0,1 0 1 0 0,7 10 0 0 0,-6-11 25 0 0,-1 0 0 0 0,0 0-1 0 0,1 0 1 0 0,0-1 0 0 0,0 1 0 0 0,0-1-1 0 0,0 0 1 0 0,0-1 0 0 0,10 4 0 0 0,-11-5 24 0 0,0 0 1 0 0,0 0-1 0 0,0 0 1 0 0,0-1-1 0 0,0 0 1 0 0,0 0-1 0 0,0 0 1 0 0,0 0-1 0 0,0 0 1 0 0,0-1-1 0 0,0 0 1 0 0,0 0 0 0 0,0 0-1 0 0,0 0 1 0 0,5-3-1 0 0,-5 2 36 0 0,1-1 0 0 0,-1 1 1 0 0,0-1-1 0 0,0 0 0 0 0,0 0 0 0 0,0 0 0 0 0,0 0 0 0 0,-1-1 1 0 0,1 1-1 0 0,-1-1 0 0 0,0 0 0 0 0,0 0 0 0 0,0 0 1 0 0,-1-1-1 0 0,0 1 0 0 0,4-10 0 0 0,-4 8-6 0 0,-1 0-1 0 0,0 0 1 0 0,0 0-1 0 0,0 0 1 0 0,-1 0-1 0 0,0-1 1 0 0,0 1 0 0 0,-1 0-1 0 0,0 0 1 0 0,0 0-1 0 0,0 0 1 0 0,-1 0 0 0 0,-2-7-1 0 0,0 3 1 0 0,0 0 0 0 0,-1 0 0 0 0,0 1 0 0 0,0-1 0 0 0,-11-11 0 0 0,13 16-44 0 0,-1 1 0 0 0,0-1 1 0 0,0 1-1 0 0,0 0 0 0 0,-1 1 0 0 0,0-1 0 0 0,1 1 0 0 0,-1 0 1 0 0,0 0-1 0 0,-1 0 0 0 0,-8-3 0 0 0,12 6-85 0 0,0-1 0 0 0,-1 1 0 0 0,1-1 0 0 0,0 1 0 0 0,-1 0 0 0 0,1 0 0 0 0,0 0 0 0 0,-1 0 1 0 0,1 0-1 0 0,0 1 0 0 0,-1-1 0 0 0,1 1 0 0 0,0 0 0 0 0,0-1 0 0 0,0 1 0 0 0,-1 0 0 0 0,1 0 0 0 0,0 0 0 0 0,0 1 0 0 0,-1 0 0 0 0,-1 1-289 0 0,2 0 0 0 0,-1-1 0 0 0,0 1-1 0 0,0 0 1 0 0,1 0 0 0 0,0 0 0 0 0,-1 1 0 0 0,1-1 0 0 0,0 0-1 0 0,-2 8 1 0 0,-1 1-7781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0 785 4607 0 0,'0'0'7746'0'0,"3"-1"-6677"0"0,15-11 403 0 0,0 0 0 0 0,28-26 0 0 0,6-6-63 0 0,125-88 874 0 0,-134 101-1934 0 0,65-35 0 0 0,15-9-210 0 0,183-138 113 0 0,-278 194-200 0 0,74-55 1380 0 0,-69 42-930 0 0,-17 16-356 0 0,-14 14-127 0 0,0 0 0 0 0,0 0 0 0 0,0 0 0 0 0,0 1-1 0 0,1-1 1 0 0,-1 1 0 0 0,1 0 0 0 0,-1 0 0 0 0,1 0 0 0 0,-1 0 0 0 0,1 0 0 0 0,0 0-1 0 0,-1 1 1 0 0,1-1 0 0 0,0 1 0 0 0,5-1 0 0 0,-1 2 12 0 0,1 0 1 0 0,-1 0 0 0 0,0 0-1 0 0,10 4 1 0 0,-2-1 12 0 0,17 5 72 0 0,-1 1-1 0 0,56 26 1 0 0,54 40 358 0 0,-141-76-474 0 0,101 56 676 0 0,202 81 0 0 0,-275-126-542 0 0,9 3 179 0 0,78 18 0 0 0,-67-23-218 0 0,133 22 37 0 0,-175-31-403 0 0,0 1 0 0 0,0 0 0 0 0,0 0 0 0 0,0 1 0 0 0,-1 0 0 0 0,1 0 0 0 0,-1 0 0 0 0,1 1 0 0 0,-1 0 0 0 0,0 0 0 0 0,0 0 0 0 0,0 0 0 0 0,0 1-1 0 0,6 7 1 0 0,2 4-3379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0,'0'0'298'0'0,"3"-2"-10"0"0,14-8-174 0 0,-16 6-97 0 0,2-4 6018 0 0,-3 8-5826 0 0,0-1-1 0 0,1 1 1 0 0,-1 0-1 0 0,0 0 1 0 0,0 0-1 0 0,1 0 1 0 0,-1 0-1 0 0,0 0 0 0 0,1 0 1 0 0,-1 0-1 0 0,0 0 1 0 0,0 0-1 0 0,1 1 1 0 0,9 9 2013 0 0,6 19-2077 0 0,-15-28 244 0 0,4 12-13 0 0,-1 1-1 0 0,0-1 1 0 0,0 1 0 0 0,-1 0-1 0 0,1 20 1 0 0,0 0 14 0 0,8 39-94 0 0,19 132 609 0 0,-12-84-1195 0 0,-10-75 139 0 0,-3-2-468 0 0,4 16-4110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13935 0 0,'0'0'1262'0'0,"4"9"-1012"0"0,-2 1 383 0 0,0 1-1 0 0,1 13 1 0 0,0 0 439 0 0,34 207 2117 0 0,-24-126-2718 0 0,-8-47-1309 0 0,18 74 1 0 0,-22-130 325 0 0,0 1 76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111 130 455 0 0,'-12'-18'-784'0'0,"10"16"1620"0"0,0 0 2 0 0,0 0 0 0 0,-1 0 0 0 0,1 0-1 0 0,0 1 1 0 0,-1-1 0 0 0,1 0-1 0 0,-4 0 1 0 0,5 1-382 0 0,0 0 0 0 0,0 1-1 0 0,-1 0 1 0 0,1-1 0 0 0,0 1 0 0 0,0 0 0 0 0,-1 0-1 0 0,1 0 1 0 0,0 0 0 0 0,-1 0 0 0 0,1 0 0 0 0,0 0-1 0 0,-1 0 1 0 0,1 0 0 0 0,0 1 0 0 0,0-1-1 0 0,-1 0 1 0 0,0 2 0 0 0,0-1-335 0 0,0 0-1 0 0,1 0 1 0 0,-1 0 0 0 0,0 0-1 0 0,1 0 1 0 0,0 1-1 0 0,-1-1 1 0 0,1 1 0 0 0,-2 1-1 0 0,-1 4 104 0 0,0-1-1 0 0,1 1 0 0 0,-1 0 1 0 0,2 0-1 0 0,-1 0 0 0 0,1 0 1 0 0,0 1-1 0 0,0-1 0 0 0,0 10 1 0 0,-1 11 4 0 0,2 31 0 0 0,1-41-204 0 0,1 1 0 0 0,1-1 0 0 0,1 0 0 0 0,0 0 0 0 0,10 28 0 0 0,-10-38-15 0 0,-1-1 1 0 0,2 1-1 0 0,-1-1 1 0 0,1 0-1 0 0,0 0 1 0 0,0-1-1 0 0,0 1 1 0 0,1-1-1 0 0,0 0 1 0 0,1 0-1 0 0,0 0 1 0 0,-1-1-1 0 0,2 0 1 0 0,-1 0-1 0 0,10 5 1 0 0,-10-7 35 0 0,-1-1 0 0 0,1 0 0 0 0,0-1 0 0 0,0 1 0 0 0,1-1 0 0 0,-1 0 0 0 0,0-1 0 0 0,0 1 0 0 0,0-1 0 0 0,1-1 0 0 0,-1 1 0 0 0,0-1 0 0 0,0 0 0 0 0,0 0 0 0 0,0-1 0 0 0,0 0 0 0 0,0 0 0 0 0,9-5 0 0 0,-6 3 93 0 0,0-1-1 0 0,-1 0 1 0 0,0 0 0 0 0,0-1-1 0 0,-1 0 1 0 0,1-1 0 0 0,-1 1 0 0 0,-1-1-1 0 0,1 0 1 0 0,-1-1 0 0 0,7-11-1 0 0,-6 7 66 0 0,-1-1-1 0 0,0 0 0 0 0,0 0 1 0 0,-2-1-1 0 0,1 1 0 0 0,-2-1 0 0 0,0 0 1 0 0,0 0-1 0 0,-1 0 0 0 0,-1-1 0 0 0,-1 1 1 0 0,-1-16-1 0 0,0 19-112 0 0,-1-1 1 0 0,0 1-1 0 0,-1 0 1 0 0,0 0-1 0 0,0 0 0 0 0,-2 0 1 0 0,1 0-1 0 0,-1 1 1 0 0,-1 0-1 0 0,0 0 0 0 0,0 0 1 0 0,-1 1-1 0 0,0 0 1 0 0,-1 0-1 0 0,-12-11 0 0 0,13 13-47 0 0,-2 1-1 0 0,1-1 0 0 0,-1 1 0 0 0,1 1 0 0 0,-2 0 0 0 0,1 0 0 0 0,0 0 0 0 0,-1 1 0 0 0,-11-3 0 0 0,16 6-171 0 0,1 0-1 0 0,0 1 0 0 0,0-1 0 0 0,-1 1 0 0 0,1 0 1 0 0,-1 0-1 0 0,1 0 0 0 0,0 1 0 0 0,-1-1 0 0 0,1 1 1 0 0,0 0-1 0 0,0 0 0 0 0,-1 0 0 0 0,1 1 0 0 0,0 0 1 0 0,0 0-1 0 0,0 0 0 0 0,1 0 0 0 0,-1 0 0 0 0,0 1 1 0 0,1 0-1 0 0,0-1 0 0 0,0 1 0 0 0,-4 5 0 0 0,-7 10-5785 0 0,-2 4-1799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1207 0 0,'0'0'104'0'0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2 532 7343 0 0,'-2'6'11544'0'0,"26"-12"-10674"0"0,-1 0-1 0 0,1-1 0 0 0,-2-1 0 0 0,1-1 1 0 0,27-16-1 0 0,-8 3-398 0 0,74-40 442 0 0,12-13-352 0 0,100-67-269 0 0,-202 122-227 0 0,50-34 289 0 0,-49 35-174 0 0,35-31 0 0 0,-58 47-148 0 0,-1 0 0 0 0,1 0 1 0 0,0 0-1 0 0,0 0 0 0 0,0 0 0 0 0,0 1 0 0 0,1 0 1 0 0,-1 0-1 0 0,1 0 0 0 0,-1 1 0 0 0,1-1 0 0 0,0 1 1 0 0,9-1-1 0 0,-7 2 52 0 0,0 1 1 0 0,0 0 0 0 0,0 0-1 0 0,0 0 1 0 0,0 1 0 0 0,11 5-1 0 0,-1-2-47 0 0,0 3-16 0 0,1 0-1 0 0,-1 1 1 0 0,0 1 0 0 0,-1 1-1 0 0,22 18 1 0 0,-2-3 11 0 0,18 11 157 0 0,2-2 0 0 0,1-3 0 0 0,119 49 0 0 0,-113-57-24 0 0,57 20 10 0 0,107 30-134 0 0,-208-67-724 0 0,-15-6 333 0 0,1 1 0 0 0,-1-1 0 0 0,0 1 0 0 0,0-1 0 0 0,1-1 0 0 0,-1 1 0 0 0,0 0 0 0 0,9-1 0 0 0,-9 0 56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9959 0 0,'0'0'1212'0'0,"2"8"606"0"0,7 33 1487 0 0,0-1-1324 0 0,5 44-1 0 0,13 307 1344 0 0,-26-320-3257 0 0,2 25-237 0 0,-1-73-48 0 0,-2-13-8802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3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12895 0 0,'-34'43'14043'0'0,"41"-42"-15583"0"0,-2 1 1708 0 0,1-2 0 0 0,-1 0 0 0 0,0 0 0 0 0,1-2 0 0 0,9 1 1 0 0,10-2 232 0 0,88-2 423 0 0,-37-6-3384 0 0,-53 6 1263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123 167 6911 0 0,'0'0'623'0'0,"-7"-4"-502"0"0,3 1 1412 0 0,-1 0 0 0 0,-1 0 0 0 0,1 0 0 0 0,0 1 0 0 0,-11-4-1 0 0,14 6-1360 0 0,0 0-1 0 0,0 0 1 0 0,0 0-1 0 0,0 0 0 0 0,0 1 1 0 0,1-1-1 0 0,-1 0 0 0 0,0 1 1 0 0,0 0-1 0 0,0-1 1 0 0,0 1-1 0 0,1 0 0 0 0,-1 0 1 0 0,0 0-1 0 0,1 0 0 0 0,-1 0 1 0 0,1 0-1 0 0,-2 2 1 0 0,-1 0-128 0 0,1 0 1 0 0,0 1 0 0 0,0 0 0 0 0,0 0 0 0 0,0-1 0 0 0,0 2 0 0 0,1-1 0 0 0,0 0 0 0 0,0 0-1 0 0,0 1 1 0 0,0-1 0 0 0,1 1 0 0 0,0 0 0 0 0,-1 5 0 0 0,1-4 8 0 0,0 1 0 0 0,0 0 0 0 0,1 0 0 0 0,0 0 0 0 0,0 0-1 0 0,0-1 1 0 0,1 1 0 0 0,0 0 0 0 0,3 9 0 0 0,-1-10-30 0 0,-1 0 0 0 0,1-1 0 0 0,0 1 0 0 0,0-1 0 0 0,0 0 0 0 0,1 0 0 0 0,0 0 0 0 0,0-1 0 0 0,0 1 0 0 0,0-1 0 0 0,1 0 0 0 0,0 0 0 0 0,0 0 0 0 0,0-1 0 0 0,0 0 0 0 0,0 0 0 0 0,10 4 1 0 0,-10-5-4 0 0,-1-1 0 0 0,0 0 0 0 0,0 0 1 0 0,1 0-1 0 0,-1 0 0 0 0,1-1 1 0 0,-1 1-1 0 0,0-1 0 0 0,1 0 1 0 0,-1-1-1 0 0,1 1 0 0 0,-1-1 1 0 0,0 0-1 0 0,1 0 0 0 0,-1 0 1 0 0,0-1-1 0 0,0 1 0 0 0,0-1 1 0 0,0 0-1 0 0,0 0 0 0 0,0-1 1 0 0,-1 1-1 0 0,1-1 0 0 0,-1 0 0 0 0,5-3 1 0 0,2-5 481 0 0,18-22 0 0 0,-24 28-410 0 0,-1 0 1 0 0,0 0 0 0 0,0-1-1 0 0,-1 0 1 0 0,1 1 0 0 0,-1-1-1 0 0,1-8 1 0 0,0 3 25 0 0,-1 0-1 0 0,0-1 1 0 0,-1 1 0 0 0,-1 0 0 0 0,0-1-1 0 0,0 1 1 0 0,-3-13 0 0 0,2 17-75 0 0,-1 0 1 0 0,0 1 0 0 0,0-1 0 0 0,0 1 0 0 0,-1-1 0 0 0,0 1 0 0 0,0 0 0 0 0,-1 0 0 0 0,0 0-1 0 0,0 0 1 0 0,0 1 0 0 0,-10-10 0 0 0,2 4 14 0 0,-1 0-1 0 0,0 0 1 0 0,-18-11-1 0 0,27 20-153 0 0,1 0-1 0 0,-1 0 0 0 0,0 0 1 0 0,1 0-1 0 0,-1 1 0 0 0,0 0 1 0 0,0 0-1 0 0,0 0 0 0 0,0 0 1 0 0,0 0-1 0 0,0 1 1 0 0,-1 0-1 0 0,1-1 0 0 0,0 2 1 0 0,0-1-1 0 0,0 0 0 0 0,0 1 1 0 0,0 0-1 0 0,-4 1 0 0 0,6-1-167 0 0,0 0 0 0 0,0 0 0 0 0,0 0 0 0 0,0 0 0 0 0,1 1 0 0 0,-1-1 0 0 0,0 0 0 0 0,1 1 0 0 0,-1-1 0 0 0,1 1 0 0 0,0 0 0 0 0,-1-1 0 0 0,1 1 0 0 0,0 0-1 0 0,0 0 1 0 0,0 0 0 0 0,0 0 0 0 0,0 3 0 0 0,-3 7-1480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2759 0 0,'0'0'640'0'0,"-12"9"7044"0"0,-22 25-1418 0 0,6 2-4159 0 0,23-29-2046 0 0,1 1 0 0 0,0-1 0 0 0,1 1 0 0 0,0-1 0 0 0,0 1 0 0 0,1 0 0 0 0,0 0 0 0 0,0 0 0 0 0,0 12 0 0 0,1-15-106 0 0,1 1-1 0 0,-1-1 1 0 0,1 1 0 0 0,0-1-1 0 0,1 1 1 0 0,-1-1 0 0 0,1 1-1 0 0,1-1 1 0 0,-1 1 0 0 0,0-1-1 0 0,1 0 1 0 0,4 8 0 0 0,2-2-345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0,'0'0'13058'0'0,"1"3"-12417"0"0,3 37 2332 0 0,-3-29-2601 0 0,0-1 0 0 0,0 1 0 0 0,4 13 0 0 0,47 180 1884 0 0,19 58-232 0 0,-51-183-1290 0 0,11 85 0 0 0,-16-36-674 0 0,-14-122-5758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5 108 7367 0 0,'0'0'3079'0'0,"0"2"-1812"0"0,3 9-681 0 0,0 0 1 0 0,1 0 0 0 0,0-1-1 0 0,1 1 1 0 0,8 14 0 0 0,2 5-115 0 0,64 114 1790 0 0,-75-136-2056 0 0,1 0 286 0 0,-14-13-238 0 0,-1-4-229 0 0,0-1 0 0 0,-17-21 0 0 0,14 14 26 0 0,2 4-13 0 0,0 0 0 0 0,1-1 1 0 0,-11-22-1 0 0,18 31 11 0 0,0-1-1 0 0,1 0 0 0 0,0 0 0 0 0,0 0 0 0 0,0 0 0 0 0,1-1 0 0 0,0 1 0 0 0,0 0 0 0 0,1-1 0 0 0,0 1 0 0 0,0 0 0 0 0,1-9 0 0 0,-1 13-3 0 0,1 0 0 0 0,-1 1 1 0 0,0-1-1 0 0,1 1 0 0 0,-1-1 0 0 0,1 1 0 0 0,0-1 0 0 0,0 1 0 0 0,-1 0 0 0 0,1-1 1 0 0,0 1-1 0 0,0 0 0 0 0,0-1 0 0 0,0 1 0 0 0,0 0 0 0 0,0 0 0 0 0,1 0 0 0 0,-1 0 1 0 0,0 0-1 0 0,1 0 0 0 0,-1 0 0 0 0,0 1 0 0 0,1-1 0 0 0,-1 0 0 0 0,1 1 0 0 0,2-1 1 0 0,4-1 143 0 0,-1 1 1 0 0,1 1-1 0 0,-1-1 1 0 0,13 2-1 0 0,7-1 205 0 0,77-6 1127 0 0,58-5-186 0 0,-139 10-1167 0 0,0 1 0 0 0,32 4 0 0 0,-33-2-24 0 0,1-1 0 0 0,38-2 0 0 0,-20-4 68 0 0,76 1 0 0 0,-5 9 7 0 0,-71-3-11 0 0,0-2 1 0 0,70-9 0 0 0,-87 6-142 0 0,3 2 58 0 0,37 2 0 0 0,10 0 57 0 0,-2-4 13 0 0,229-23 687 0 0,-233 18-724 0 0,124 2-1 0 0,-190 6-157 0 0,81-5 125 0 0,16 1 61 0 0,70 3 303 0 0,-147-1-395 0 0,30-6 0 0 0,9-2 30 0 0,-59 10-124 0 0,0 0-1 0 0,0-1 1 0 0,0 1 0 0 0,0-1-1 0 0,0 0 1 0 0,0 0 0 0 0,0 0 0 0 0,2-1-1 0 0,1-1-40 0 0,-4 3-194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1 418 919 0 0,'0'0'1995'0'0,"5"-14"4490"0"0,-1 11-6125 0 0,0 0 1 0 0,0 0-1 0 0,0 0 0 0 0,0 0 0 0 0,0 1 0 0 0,1 0 0 0 0,-1 0 0 0 0,1 0 0 0 0,0 0 0 0 0,-1 1 0 0 0,1-1 1 0 0,7 0-1 0 0,6-2 626 0 0,1-2-135 0 0,1 2 1 0 0,-1 1-1 0 0,1 0 0 0 0,40 1 0 0 0,82 13 1715 0 0,-17-1-1040 0 0,448-17 970 0 0,-519 4-2196 0 0,87-17 0 0 0,-106 15-167 0 0,-1 1 0 0 0,46 1 0 0 0,-53 2-103 0 0,206-14 301 0 0,-56-1-150 0 0,-17 7-42 0 0,39-4-64 0 0,-151 11-62 0 0,1 1 0 0 0,0 3 1 0 0,56 8-1 0 0,-100-9-5 0 0,0-1 0 0 0,0-1 0 0 0,-1 1 0 0 0,1-1 0 0 0,0 1 0 0 0,0-1 0 0 0,7-3 0 0 0,-12 4-8 0 0,1 0 0 0 0,0 0 0 0 0,-1 0 0 0 0,1 0 0 0 0,-1-1 0 0 0,1 1 0 0 0,-1 0 0 0 0,1 0 0 0 0,-1 0 0 0 0,0-1 0 0 0,1 1 0 0 0,-1 0 0 0 0,1-1 0 0 0,-1 1 0 0 0,1 0 0 0 0,-1-1 0 0 0,0 1 0 0 0,1 0 0 0 0,-1-1 0 0 0,0 1 0 0 0,1-1 0 0 0,0-1 0 0 0,-1 2 1 0 0,0 0 0 0 0,1-1 0 0 0,-1 1 1 0 0,0 0-1 0 0,0-1 0 0 0,1 1 0 0 0,-1 0 0 0 0,0 0 0 0 0,0-1 0 0 0,1 1 1 0 0,-1 0-1 0 0,0-1 0 0 0,0 1 0 0 0,0-1 0 0 0,0 1 0 0 0,1 0 0 0 0,-1-1 1 0 0,0 1-1 0 0,0-1 0 0 0,0 1 0 0 0,0 0 0 0 0,0-1 0 0 0,0 1 0 0 0,0-1 0 0 0,0 1 1 0 0,0 0-1 0 0,0-1 0 0 0,0 1 0 0 0,-1 0 0 0 0,1-1 0 0 0,0 1 0 0 0,0-1 1 0 0,0 1-1 0 0,0 0 0 0 0,-1-1 0 0 0,1 1 0 0 0,-1-1 0 0 0,1 1 9 0 0,-6-13 21 0 0,0 1 0 0 0,-1 1 0 0 0,0-1 0 0 0,-1 1-1 0 0,0 0 1 0 0,0 1 0 0 0,-1 0 0 0 0,-1 0-1 0 0,-18-13 1 0 0,-10-6 32 0 0,-55-31 0 0 0,91 58-62 0 0,-19-12-140 0 0,13 9-95 0 0,0 0 0 0 0,1 0 0 0 0,-2 1 0 0 0,-11-6 0 0 0,17 10-187 0 0,0-1 1 0 0,0 1 0 0 0,0 0-1 0 0,0 0 1 0 0,1 0 0 0 0,-1 0-1 0 0,0 1 1 0 0,0-1 0 0 0,0 1-1 0 0,-3 1 1 0 0,-1 0-1527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92 13447 0 0,'0'0'1011'0'0,"1"-2"-680"0"0,0 2-292 0 0,-1-1 1 0 0,1 1-1 0 0,-1 0 1 0 0,0 0-1 0 0,1-1 1 0 0,-1 1-1 0 0,0 0 1 0 0,0 0-1 0 0,1-1 1 0 0,-1 1-1 0 0,0 0 1 0 0,0-1-1 0 0,1 1 1 0 0,-1-1-1 0 0,0 1 1 0 0,0 0-1 0 0,0-1 1 0 0,0 1-1 0 0,0-1 1 0 0,0 1-1 0 0,0 0 1 0 0,1-1-1 0 0,-1 1 1 0 0,0-1-1 0 0,0 1 1 0 0,0 0-1 0 0,-1-1 1 0 0,1 1-1 0 0,0-1 1 0 0,0 1-1 0 0,0-1 1 0 0,0 1-1 0 0,0 0 1 0 0,0-1-1 0 0,-1 1 1 0 0,1 0-1 0 0,0-1 1 0 0,0 1-1 0 0,0 0 1 0 0,-1-1-1 0 0,1 1 1 0 0,0 0-1 0 0,-1-1 1 0 0,1 1-1 0 0,0 0 1 0 0,-1 0 0 0 0,1-1-1 0 0,0 1 1 0 0,-1 0-1 0 0,1 0 1 0 0,0 0-1 0 0,-1-1 1 0 0,1 1-1 0 0,-1 0 1 0 0,1 0-1 0 0,0 0 1 0 0,-1 0-1 0 0,1 0 1 0 0,-1 0-1 0 0,1 0 1 0 0,-1 0-1 0 0,1 0 1 0 0,0 0-1 0 0,-1 0 1 0 0,0 0 78 0 0,-2 1-3 0 0,0-1-1 0 0,0 1 0 0 0,0 0 1 0 0,0 0-1 0 0,0 0 0 0 0,0 0 1 0 0,1 1-1 0 0,-1-1 0 0 0,0 1 1 0 0,1-1-1 0 0,-1 1 0 0 0,1 0 1 0 0,0 0-1 0 0,-1 0 0 0 0,1 0 1 0 0,0 1-1 0 0,0-1 0 0 0,-2 3 1 0 0,-2 4 64 0 0,1-1 0 0 0,-1 1 0 0 0,1 0 0 0 0,-4 11 0 0 0,5-8-101 0 0,0 0 1 0 0,0 0-1 0 0,1 1 0 0 0,1-1 0 0 0,0 1 1 0 0,1-1-1 0 0,0 1 0 0 0,1 0 0 0 0,1-1 1 0 0,0 1-1 0 0,4 20 0 0 0,-4-26-70 0 0,1 1 0 0 0,1-1 0 0 0,-1 1-1 0 0,1-1 1 0 0,0 0 0 0 0,1 0 0 0 0,-1-1 0 0 0,1 1 0 0 0,1-1 0 0 0,-1 1-1 0 0,1-1 1 0 0,0-1 0 0 0,1 1 0 0 0,0-1 0 0 0,-1 0 0 0 0,1 0 0 0 0,1 0-1 0 0,-1-1 1 0 0,14 7 0 0 0,-11-7 9 0 0,0-1 1 0 0,0 0-1 0 0,1 0 0 0 0,-1-1 1 0 0,0 0-1 0 0,1-1 0 0 0,-1 0 0 0 0,1 0 1 0 0,0-1-1 0 0,18-2 0 0 0,-20 0 28 0 0,0 0 1 0 0,0 0-1 0 0,0 0 0 0 0,0-1 0 0 0,0 0 0 0 0,-1-1 0 0 0,1 0 1 0 0,-1 0-1 0 0,0-1 0 0 0,0 0 0 0 0,-1 0 0 0 0,11-10 0 0 0,-11 9 75 0 0,-1 0 0 0 0,0 1-1 0 0,0-1 1 0 0,0-1-1 0 0,-1 1 1 0 0,0-1-1 0 0,0 0 1 0 0,-1 0-1 0 0,0 0 1 0 0,0 0-1 0 0,-1-1 1 0 0,0 1-1 0 0,0-1 1 0 0,0 1-1 0 0,-1-1 1 0 0,-1 0-1 0 0,1 1 1 0 0,-1-1-1 0 0,0 0 1 0 0,-1 0-1 0 0,0 1 1 0 0,0-1-1 0 0,-1 0 1 0 0,0 1-1 0 0,0 0 1 0 0,-6-14-1 0 0,4 10-8 0 0,-1 0 0 0 0,-1 1 1 0 0,0 0-1 0 0,0 0 0 0 0,-1 1 0 0 0,0-1 0 0 0,-10-9 0 0 0,-6-5-33 0 0,4 4 22 0 0,-28-23 0 0 0,42 39-155 0 0,-1-1-1 0 0,1 2 1 0 0,-1-1-1 0 0,0 1 1 0 0,0 0-1 0 0,0 0 0 0 0,-1 0 1 0 0,1 1-1 0 0,-1 0 1 0 0,-11-2-1 0 0,16 4-175 0 0,0 0 0 0 0,0 0-1 0 0,0 0 1 0 0,0 0 0 0 0,0 0 0 0 0,1 0 0 0 0,-1 1-1 0 0,0-1 1 0 0,0 1 0 0 0,0-1 0 0 0,0 1-1 0 0,0 0 1 0 0,1 0 0 0 0,-1 0 0 0 0,0 0-1 0 0,1 0 1 0 0,-1 0 0 0 0,1 0 0 0 0,-1 1 0 0 0,1-1-1 0 0,-1 0 1 0 0,1 1 0 0 0,0-1 0 0 0,0 1-1 0 0,-2 2 1 0 0,2 3-1557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11975 0 0,'0'0'923'0'0,"-1"8"-427"0"0,-3 97 5229 0 0,11 55-3227 0 0,-3-66-2028 0 0,-3-60-511 0 0,5 60 368 0 0,-5-82-689 0 0,1-1 0 0 0,0 1 0 0 0,1-1 0 0 0,1 1 0 0 0,8 18 0 0 0,-7-22-1417 0 0,1-4-84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10135 0 0,'-1'-2'3177'0'0,"1"10"-902"0"0,3 26 237 0 0,0 7-1517 0 0,24 172 1077 0 0,17-1-2442 0 0,-43-208 349 0 0,15 73-4925 0 0,-13-59 3236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6447 0 0,'-7'7'10916'0'0,"24"-1"-2523"0"0,-7-5-10225 0 0,14 1 2103 0 0,0-2 0 0 0,41-6 0 0 0,-63 6-292 0 0,2-1-541 0 0,1 0 0 0 0,-1 0 0 0 0,0 0 0 0 0,0 0 0 0 0,0-1 0 0 0,4-2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5527 0 0,'-11'-10'14736'0'0,"18"15"-15136"0"0,1 2-4920 0 0</inkml:trace>
  <inkml:trace contextRef="#ctx0" brushRef="#br0" timeOffset="1">270 1 5983 0 0,'0'0'14024'0'0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49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0 500 4607 0 0,'0'0'208'0'0,"3"2"-9"0"0,1 0 305 0 0,0 0 0 0 0,-2 1-1 0 0,3-2 1 0 0,-1 2 0 0 0,0-2 0 0 0,0 1-1 0 0,0-1 1 0 0,0 1 0 0 0,0-1 0 0 0,0-1-1 0 0,0 1 1 0 0,0-1 0 0 0,1 0 0 0 0,-1 2-1 0 0,7-4 1 0 0,11 1 483 0 0,41-11-1 0 0,-27 5-167 0 0,141-21 2424 0 0,199-7-1 0 0,-243 32-2626 0 0,249-15 636 0 0,-207 2-805 0 0,307 11 1 0 0,-112-2-149 0 0,-35 0 35 0 0,-122-1-222 0 0,-32 0-47 0 0,-94 11-42 0 0,-46-2-13 0 0,-1 1 1 0 0,-1-4-1 0 0,2 0 1 0 0,40-11-1 0 0,-64 11 13 0 0,-13 0 5 0 0,2 2 1 0 0,-1-1-1 0 0,-1 0 0 0 0,1-1 1 0 0,8-3-1 0 0,-12 4-21 0 0,0-1 0 0 0,1 1-1 0 0,-1 1 1 0 0,0-1 0 0 0,1-1 0 0 0,-1 1-1 0 0,0 0 1 0 0,-1-1 0 0 0,2 1 0 0 0,-1-1-1 0 0,-1 1 1 0 0,1 0 0 0 0,1-1 0 0 0,-2 0-1 0 0,1 0 1 0 0,-1 1 0 0 0,0 0-1 0 0,1-1 1 0 0,-1 0 0 0 0,0 0 0 0 0,0-2-1 0 0,0 0 16 0 0,0-1 0 0 0,0 1 0 0 0,-1-2 0 0 0,1 2-1 0 0,-1-1 1 0 0,-1 1 0 0 0,1-1 0 0 0,0 0-1 0 0,-2 1 1 0 0,2-1 0 0 0,-2 1 0 0 0,0 0 0 0 0,-5-7-1 0 0,-5-6 8 0 0,-29-29 0 0 0,15 16-89 0 0,9 10-45 0 0,1-2-483 0 0,-2 1 1 0 0,-1 1-1 0 0,-37-30 0 0 0,56 48 267 0 0,0 1 0 0 0,-2 0 0 0 0,2-1 1 0 0,-1 2-1 0 0,-1-1 0 0 0,2 0 0 0 0,-2 1 0 0 0,2-2 0 0 0,-2 2 0 0 0,2 0 0 0 0,-6-1 1 0 0,-6 4-7210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0,'0'0'8056'0'0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8287 0 0,'-6'0'8704'0'0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0,'0'0'2912'0'0,"8"4"-2136"0"0,0-2 8 0 0,1-1-624 0 0,0 0-160 0 0,2-1 0 0 0,0 0-4904 0 0,3-1-1016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15863 0 0,'0'0'704'0'0,"-4"1"144"0"0,0-1-680 0 0,0 0 656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14943 0 0,'0'0'3616'0'0,"6"-3"-3616"0"0,2 3-2424 0 0,-1 0 1048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14335 0 0,'0'0'4432'0'0,"5"-5"-4352"0"0,1 1-8 0 0,1 2-712 0 0,1-1-152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10591 0 0,'-2'-10'9967'0'0,"3"9"-9518"0"0,7-1-264 0 0,1 0 1 0 0,0 1-1 0 0,0 0 0 0 0,13 1 1 0 0,12-2-107 0 0,-22 1-102 0 0,1 0-28 0 0,-1 0 1 0 0,0-1-1 0 0,0-1 0 0 0,0 0 1 0 0,18-7-1 0 0,-12 4-506 0 0,-15 5 27 0 0,0 0 1 0 0,0 0-1 0 0,0-1 1 0 0,0 1-1 0 0,0-1 1 0 0,0 1-1 0 0,0-1 1 0 0,0 0-1 0 0,3-4 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6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402 116 1839 0 0,'-16'1'524'0'0,"-26"-1"9007"0"0,-4-1-5193 0 0,24 1-3459 0 0,0 1 0 0 0,-41 7 1 0 0,54-5-829 0 0,0 0 0 0 0,0 0 0 0 0,1 1 0 0 0,-1 0 0 0 0,1 0 0 0 0,0 1 0 0 0,0 0 0 0 0,0 0 0 0 0,0 1 0 0 0,1 0 0 0 0,0 0 0 0 0,-8 11 1 0 0,5-5 19 0 0,0 0 0 0 0,1 1 0 0 0,1 0 0 0 0,0 1 0 0 0,1 0 0 0 0,-9 24 0 0 0,14-32-69 0 0,0-1 1 0 0,1 1-1 0 0,-1 0 0 0 0,1-1 0 0 0,1 1 1 0 0,-1 0-1 0 0,1 0 0 0 0,0-1 0 0 0,0 1 0 0 0,0 0 1 0 0,1 0-1 0 0,0-1 0 0 0,0 1 0 0 0,1 0 1 0 0,0-1-1 0 0,0 1 0 0 0,4 9 0 0 0,-2-9 3 0 0,1 1 0 0 0,-1-1 0 0 0,1 0 0 0 0,0 0 0 0 0,1-1 0 0 0,-1 1 0 0 0,1-1 0 0 0,0-1 0 0 0,1 1-1 0 0,-1-1 1 0 0,1 0 0 0 0,13 6 0 0 0,106 41 172 0 0,-111-46-133 0 0,0-1 1 0 0,1 0-1 0 0,-1-2 1 0 0,1 1-1 0 0,0-2 1 0 0,24 0-1 0 0,-32-2 29 0 0,1-1 0 0 0,-1 0-1 0 0,0 0 1 0 0,1 0 0 0 0,-1-1 0 0 0,0 0-1 0 0,0-1 1 0 0,-1 0 0 0 0,1 0 0 0 0,-1-1-1 0 0,0 0 1 0 0,10-9 0 0 0,-4 3 117 0 0,-1-2-1 0 0,0 0 1 0 0,0 0 0 0 0,-2-1-1 0 0,11-17 1 0 0,-14 20-10 0 0,-1-1-1 0 0,-1 1 1 0 0,0-1-1 0 0,-1 0 1 0 0,0-1-1 0 0,0 1 1 0 0,-2 0-1 0 0,1-1 1 0 0,-2 0 0 0 0,0 1-1 0 0,0-1 1 0 0,-1 0-1 0 0,-2-13 1 0 0,1 15-90 0 0,-1 1 0 0 0,0-1 0 0 0,-1 0 0 0 0,0 1 0 0 0,0 0 1 0 0,-1-1-1 0 0,-1 1 0 0 0,0 1 0 0 0,0-1 0 0 0,-1 1 0 0 0,0 0 1 0 0,-1 0-1 0 0,0 1 0 0 0,0-1 0 0 0,-12-9 0 0 0,8 8-60 0 0,-1 1 0 0 0,0 1 0 0 0,0 0 0 0 0,0 1 0 0 0,-1 0 0 0 0,-25-9 0 0 0,34 14-58 0 0,0 1-1 0 0,-1-1 1 0 0,1 1-1 0 0,0 1 1 0 0,-1-1 0 0 0,1 1-1 0 0,-1-1 1 0 0,1 1 0 0 0,-1 1-1 0 0,1-1 1 0 0,-1 0-1 0 0,1 1 1 0 0,-1 0 0 0 0,1 0-1 0 0,0 1 1 0 0,0-1 0 0 0,-1 1-1 0 0,1 0 1 0 0,0 0-1 0 0,0 0 1 0 0,1 0 0 0 0,-1 1-1 0 0,0 0 1 0 0,1 0-1 0 0,-6 5 1 0 0,4-2-554 0 0,0 0 1 0 0,0 0-1 0 0,1 1 1 0 0,0-1-1 0 0,0 1 0 0 0,0 0 1 0 0,1 0-1 0 0,-4 11 1 0 0,2 2-7145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14 112 13303 0 0,'0'0'606'0'0,"4"1"-10"0"0,-3-1-581 0 0,0 0 0 0 0,0 1 1 0 0,0-1-1 0 0,0 0 1 0 0,0 1-1 0 0,0-1 0 0 0,0 1 1 0 0,0-1-1 0 0,0 1 0 0 0,0 0 1 0 0,0-1-1 0 0,-1 1 1 0 0,2 1-1 0 0,-1-1-14 0 0,-1 0 1 0 0,0 0-1 0 0,1 0 0 0 0,-1 1 1 0 0,0-1-1 0 0,0 0 1 0 0,0 0-1 0 0,0 0 0 0 0,0 1 1 0 0,0-1-1 0 0,0 0 0 0 0,0 0 1 0 0,-1 0-1 0 0,1 0 1 0 0,0 0-1 0 0,-1 2 0 0 0,-1 10 536 0 0,0 0-1 0 0,1 0 0 0 0,0 0 1 0 0,1 0-1 0 0,1 0 1 0 0,0 0-1 0 0,4 16 0 0 0,0 13 504 0 0,10 116 847 0 0,7 94-588 0 0,-22-244-1276 0 0,-2-57-282 0 0,-12-65 0 0 0,2 30 144 0 0,-20-218-642 0 0,30 285 784 0 0,0 0 0 0 0,-8-23 0 0 0,10 40-4 0 0,0-1 0 0 0,0 1 0 0 0,0 0 0 0 0,0-1 0 0 0,0 1 0 0 0,0 0-1 0 0,1 0 1 0 0,-1-1 0 0 0,0 1 0 0 0,0 0 0 0 0,0 0 0 0 0,0-1 0 0 0,1 1 0 0 0,-1 0 0 0 0,0 0 0 0 0,0 0 0 0 0,0-1 0 0 0,1 1 0 0 0,-1 0 0 0 0,0 0 0 0 0,0 0 0 0 0,1 0 0 0 0,-1-1 0 0 0,0 1 0 0 0,0 0 0 0 0,1 0 0 0 0,-1 0 0 0 0,0 0-1 0 0,1 0 1 0 0,-1 0 0 0 0,0 0 0 0 0,0 0 0 0 0,1 0 0 0 0,17-3 230 0 0,0 0 115 0 0,22-12 45 0 0,0 3 0 0 0,1 1 0 0 0,1 2-1 0 0,57-5 1 0 0,-67 11-1696 0 0,40-10 0 0 0,-37 7-1591 0 0,-22 3 826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16T22:57:0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9671 0 0,'0'0'7914'0'0,"1"1"-6842"0"0,10-1-426 0 0,0 0 0 0 0,-1-1 1 0 0,1 0-1 0 0,0-1 0 0 0,-1 0 1 0 0,15-5-1 0 0,5-1-116 0 0,83-14-284 0 0,-37 14-6877 0 0,-64 7 112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4.png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5" Type="http://schemas.openxmlformats.org/officeDocument/2006/relationships/image" Target="../media/image2.png"/><Relationship Id="rId90" Type="http://schemas.openxmlformats.org/officeDocument/2006/relationships/customXml" Target="../ink/ink45.xml"/><Relationship Id="rId95" Type="http://schemas.openxmlformats.org/officeDocument/2006/relationships/image" Target="../media/image47.png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43" Type="http://schemas.openxmlformats.org/officeDocument/2006/relationships/image" Target="../media/image21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4.png"/><Relationship Id="rId80" Type="http://schemas.openxmlformats.org/officeDocument/2006/relationships/customXml" Target="../ink/ink40.xml"/><Relationship Id="rId85" Type="http://schemas.openxmlformats.org/officeDocument/2006/relationships/image" Target="../media/image42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103" Type="http://schemas.openxmlformats.org/officeDocument/2006/relationships/image" Target="../media/image5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.png"/><Relationship Id="rId21" Type="http://schemas.openxmlformats.org/officeDocument/2006/relationships/image" Target="../media/image61.png"/><Relationship Id="rId42" Type="http://schemas.openxmlformats.org/officeDocument/2006/relationships/customXml" Target="../ink/ink72.xml"/><Relationship Id="rId63" Type="http://schemas.openxmlformats.org/officeDocument/2006/relationships/image" Target="../media/image82.png"/><Relationship Id="rId84" Type="http://schemas.openxmlformats.org/officeDocument/2006/relationships/image" Target="../media/image92.png"/><Relationship Id="rId138" Type="http://schemas.openxmlformats.org/officeDocument/2006/relationships/customXml" Target="../ink/ink121.xml"/><Relationship Id="rId159" Type="http://schemas.openxmlformats.org/officeDocument/2006/relationships/image" Target="../media/image129.png"/><Relationship Id="rId170" Type="http://schemas.openxmlformats.org/officeDocument/2006/relationships/customXml" Target="../ink/ink137.xml"/><Relationship Id="rId191" Type="http://schemas.openxmlformats.org/officeDocument/2006/relationships/image" Target="../media/image145.png"/><Relationship Id="rId205" Type="http://schemas.openxmlformats.org/officeDocument/2006/relationships/image" Target="../media/image152.png"/><Relationship Id="rId107" Type="http://schemas.openxmlformats.org/officeDocument/2006/relationships/image" Target="../media/image103.png"/><Relationship Id="rId11" Type="http://schemas.openxmlformats.org/officeDocument/2006/relationships/image" Target="../media/image56.png"/><Relationship Id="rId32" Type="http://schemas.openxmlformats.org/officeDocument/2006/relationships/customXml" Target="../ink/ink67.xml"/><Relationship Id="rId53" Type="http://schemas.openxmlformats.org/officeDocument/2006/relationships/image" Target="../media/image77.png"/><Relationship Id="rId74" Type="http://schemas.openxmlformats.org/officeDocument/2006/relationships/customXml" Target="../ink/ink88.xml"/><Relationship Id="rId128" Type="http://schemas.openxmlformats.org/officeDocument/2006/relationships/customXml" Target="../ink/ink116.xml"/><Relationship Id="rId149" Type="http://schemas.openxmlformats.org/officeDocument/2006/relationships/image" Target="../media/image124.png"/><Relationship Id="rId5" Type="http://schemas.openxmlformats.org/officeDocument/2006/relationships/image" Target="../media/image53.png"/><Relationship Id="rId95" Type="http://schemas.openxmlformats.org/officeDocument/2006/relationships/image" Target="../media/image97.png"/><Relationship Id="rId160" Type="http://schemas.openxmlformats.org/officeDocument/2006/relationships/customXml" Target="../ink/ink132.xml"/><Relationship Id="rId181" Type="http://schemas.openxmlformats.org/officeDocument/2006/relationships/image" Target="../media/image140.png"/><Relationship Id="rId22" Type="http://schemas.openxmlformats.org/officeDocument/2006/relationships/customXml" Target="../ink/ink62.xml"/><Relationship Id="rId43" Type="http://schemas.openxmlformats.org/officeDocument/2006/relationships/image" Target="../media/image72.png"/><Relationship Id="rId64" Type="http://schemas.openxmlformats.org/officeDocument/2006/relationships/customXml" Target="../ink/ink83.xml"/><Relationship Id="rId118" Type="http://schemas.openxmlformats.org/officeDocument/2006/relationships/customXml" Target="../ink/ink111.xml"/><Relationship Id="rId139" Type="http://schemas.openxmlformats.org/officeDocument/2006/relationships/image" Target="../media/image119.png"/><Relationship Id="rId85" Type="http://schemas.openxmlformats.org/officeDocument/2006/relationships/customXml" Target="../ink/ink94.xml"/><Relationship Id="rId150" Type="http://schemas.openxmlformats.org/officeDocument/2006/relationships/customXml" Target="../ink/ink127.xml"/><Relationship Id="rId171" Type="http://schemas.openxmlformats.org/officeDocument/2006/relationships/image" Target="../media/image135.png"/><Relationship Id="rId192" Type="http://schemas.openxmlformats.org/officeDocument/2006/relationships/customXml" Target="../ink/ink148.xml"/><Relationship Id="rId206" Type="http://schemas.openxmlformats.org/officeDocument/2006/relationships/customXml" Target="../ink/ink155.xml"/><Relationship Id="rId12" Type="http://schemas.openxmlformats.org/officeDocument/2006/relationships/customXml" Target="../ink/ink57.xml"/><Relationship Id="rId33" Type="http://schemas.openxmlformats.org/officeDocument/2006/relationships/image" Target="../media/image67.png"/><Relationship Id="rId108" Type="http://schemas.openxmlformats.org/officeDocument/2006/relationships/customXml" Target="../ink/ink106.xml"/><Relationship Id="rId129" Type="http://schemas.openxmlformats.org/officeDocument/2006/relationships/image" Target="../media/image114.png"/><Relationship Id="rId54" Type="http://schemas.openxmlformats.org/officeDocument/2006/relationships/customXml" Target="../ink/ink78.xml"/><Relationship Id="rId75" Type="http://schemas.openxmlformats.org/officeDocument/2006/relationships/image" Target="../media/image88.png"/><Relationship Id="rId96" Type="http://schemas.openxmlformats.org/officeDocument/2006/relationships/customXml" Target="../ink/ink100.xml"/><Relationship Id="rId140" Type="http://schemas.openxmlformats.org/officeDocument/2006/relationships/customXml" Target="../ink/ink122.xml"/><Relationship Id="rId161" Type="http://schemas.openxmlformats.org/officeDocument/2006/relationships/image" Target="../media/image130.png"/><Relationship Id="rId182" Type="http://schemas.openxmlformats.org/officeDocument/2006/relationships/customXml" Target="../ink/ink143.xml"/><Relationship Id="rId6" Type="http://schemas.openxmlformats.org/officeDocument/2006/relationships/customXml" Target="../ink/ink54.xml"/><Relationship Id="rId23" Type="http://schemas.openxmlformats.org/officeDocument/2006/relationships/image" Target="../media/image62.png"/><Relationship Id="rId119" Type="http://schemas.openxmlformats.org/officeDocument/2006/relationships/image" Target="../media/image109.png"/><Relationship Id="rId44" Type="http://schemas.openxmlformats.org/officeDocument/2006/relationships/customXml" Target="../ink/ink73.xml"/><Relationship Id="rId65" Type="http://schemas.openxmlformats.org/officeDocument/2006/relationships/image" Target="../media/image83.png"/><Relationship Id="rId86" Type="http://schemas.openxmlformats.org/officeDocument/2006/relationships/image" Target="../media/image93.png"/><Relationship Id="rId130" Type="http://schemas.openxmlformats.org/officeDocument/2006/relationships/customXml" Target="../ink/ink117.xml"/><Relationship Id="rId151" Type="http://schemas.openxmlformats.org/officeDocument/2006/relationships/image" Target="../media/image125.png"/><Relationship Id="rId172" Type="http://schemas.openxmlformats.org/officeDocument/2006/relationships/customXml" Target="../ink/ink138.xml"/><Relationship Id="rId193" Type="http://schemas.openxmlformats.org/officeDocument/2006/relationships/image" Target="../media/image146.png"/><Relationship Id="rId207" Type="http://schemas.openxmlformats.org/officeDocument/2006/relationships/image" Target="../media/image153.png"/><Relationship Id="rId13" Type="http://schemas.openxmlformats.org/officeDocument/2006/relationships/image" Target="../media/image57.png"/><Relationship Id="rId109" Type="http://schemas.openxmlformats.org/officeDocument/2006/relationships/image" Target="../media/image104.png"/><Relationship Id="rId34" Type="http://schemas.openxmlformats.org/officeDocument/2006/relationships/customXml" Target="../ink/ink68.xml"/><Relationship Id="rId55" Type="http://schemas.openxmlformats.org/officeDocument/2006/relationships/image" Target="../media/image78.png"/><Relationship Id="rId76" Type="http://schemas.openxmlformats.org/officeDocument/2006/relationships/customXml" Target="../ink/ink89.xml"/><Relationship Id="rId97" Type="http://schemas.openxmlformats.org/officeDocument/2006/relationships/image" Target="../media/image98.png"/><Relationship Id="rId120" Type="http://schemas.openxmlformats.org/officeDocument/2006/relationships/customXml" Target="../ink/ink112.xml"/><Relationship Id="rId141" Type="http://schemas.openxmlformats.org/officeDocument/2006/relationships/image" Target="../media/image120.png"/><Relationship Id="rId7" Type="http://schemas.openxmlformats.org/officeDocument/2006/relationships/image" Target="../media/image54.png"/><Relationship Id="rId162" Type="http://schemas.openxmlformats.org/officeDocument/2006/relationships/customXml" Target="../ink/ink133.xml"/><Relationship Id="rId183" Type="http://schemas.openxmlformats.org/officeDocument/2006/relationships/image" Target="../media/image141.png"/><Relationship Id="rId24" Type="http://schemas.openxmlformats.org/officeDocument/2006/relationships/customXml" Target="../ink/ink63.xml"/><Relationship Id="rId45" Type="http://schemas.openxmlformats.org/officeDocument/2006/relationships/image" Target="../media/image73.png"/><Relationship Id="rId66" Type="http://schemas.openxmlformats.org/officeDocument/2006/relationships/customXml" Target="../ink/ink84.xml"/><Relationship Id="rId87" Type="http://schemas.openxmlformats.org/officeDocument/2006/relationships/customXml" Target="../ink/ink95.xml"/><Relationship Id="rId110" Type="http://schemas.openxmlformats.org/officeDocument/2006/relationships/customXml" Target="../ink/ink107.xml"/><Relationship Id="rId131" Type="http://schemas.openxmlformats.org/officeDocument/2006/relationships/image" Target="../media/image115.png"/><Relationship Id="rId61" Type="http://schemas.openxmlformats.org/officeDocument/2006/relationships/image" Target="../media/image81.png"/><Relationship Id="rId82" Type="http://schemas.openxmlformats.org/officeDocument/2006/relationships/image" Target="../media/image91.png"/><Relationship Id="rId152" Type="http://schemas.openxmlformats.org/officeDocument/2006/relationships/customXml" Target="../ink/ink128.xml"/><Relationship Id="rId173" Type="http://schemas.openxmlformats.org/officeDocument/2006/relationships/image" Target="../media/image136.png"/><Relationship Id="rId194" Type="http://schemas.openxmlformats.org/officeDocument/2006/relationships/customXml" Target="../ink/ink149.xml"/><Relationship Id="rId199" Type="http://schemas.openxmlformats.org/officeDocument/2006/relationships/image" Target="../media/image149.png"/><Relationship Id="rId203" Type="http://schemas.openxmlformats.org/officeDocument/2006/relationships/image" Target="../media/image151.png"/><Relationship Id="rId208" Type="http://schemas.openxmlformats.org/officeDocument/2006/relationships/customXml" Target="../ink/ink156.xml"/><Relationship Id="rId19" Type="http://schemas.openxmlformats.org/officeDocument/2006/relationships/image" Target="../media/image60.png"/><Relationship Id="rId14" Type="http://schemas.openxmlformats.org/officeDocument/2006/relationships/customXml" Target="../ink/ink58.xml"/><Relationship Id="rId30" Type="http://schemas.openxmlformats.org/officeDocument/2006/relationships/customXml" Target="../ink/ink66.xml"/><Relationship Id="rId35" Type="http://schemas.openxmlformats.org/officeDocument/2006/relationships/image" Target="../media/image68.png"/><Relationship Id="rId56" Type="http://schemas.openxmlformats.org/officeDocument/2006/relationships/customXml" Target="../ink/ink79.xml"/><Relationship Id="rId77" Type="http://schemas.openxmlformats.org/officeDocument/2006/relationships/image" Target="../media/image89.png"/><Relationship Id="rId100" Type="http://schemas.openxmlformats.org/officeDocument/2006/relationships/customXml" Target="../ink/ink102.xml"/><Relationship Id="rId105" Type="http://schemas.openxmlformats.org/officeDocument/2006/relationships/image" Target="../media/image102.png"/><Relationship Id="rId126" Type="http://schemas.openxmlformats.org/officeDocument/2006/relationships/customXml" Target="../ink/ink115.xml"/><Relationship Id="rId147" Type="http://schemas.openxmlformats.org/officeDocument/2006/relationships/image" Target="../media/image123.png"/><Relationship Id="rId168" Type="http://schemas.openxmlformats.org/officeDocument/2006/relationships/customXml" Target="../ink/ink136.xml"/><Relationship Id="rId8" Type="http://schemas.openxmlformats.org/officeDocument/2006/relationships/customXml" Target="../ink/ink55.xml"/><Relationship Id="rId51" Type="http://schemas.openxmlformats.org/officeDocument/2006/relationships/image" Target="../media/image76.png"/><Relationship Id="rId72" Type="http://schemas.openxmlformats.org/officeDocument/2006/relationships/customXml" Target="../ink/ink87.xml"/><Relationship Id="rId93" Type="http://schemas.openxmlformats.org/officeDocument/2006/relationships/image" Target="../media/image96.png"/><Relationship Id="rId98" Type="http://schemas.openxmlformats.org/officeDocument/2006/relationships/customXml" Target="../ink/ink101.xml"/><Relationship Id="rId121" Type="http://schemas.openxmlformats.org/officeDocument/2006/relationships/image" Target="../media/image110.png"/><Relationship Id="rId142" Type="http://schemas.openxmlformats.org/officeDocument/2006/relationships/customXml" Target="../ink/ink123.xml"/><Relationship Id="rId163" Type="http://schemas.openxmlformats.org/officeDocument/2006/relationships/image" Target="../media/image131.png"/><Relationship Id="rId184" Type="http://schemas.openxmlformats.org/officeDocument/2006/relationships/customXml" Target="../ink/ink144.xml"/><Relationship Id="rId189" Type="http://schemas.openxmlformats.org/officeDocument/2006/relationships/image" Target="../media/image144.png"/><Relationship Id="rId3" Type="http://schemas.openxmlformats.org/officeDocument/2006/relationships/image" Target="../media/image52.png"/><Relationship Id="rId25" Type="http://schemas.openxmlformats.org/officeDocument/2006/relationships/image" Target="../media/image63.png"/><Relationship Id="rId46" Type="http://schemas.openxmlformats.org/officeDocument/2006/relationships/customXml" Target="../ink/ink74.xml"/><Relationship Id="rId67" Type="http://schemas.openxmlformats.org/officeDocument/2006/relationships/image" Target="../media/image84.png"/><Relationship Id="rId116" Type="http://schemas.openxmlformats.org/officeDocument/2006/relationships/customXml" Target="../ink/ink110.xml"/><Relationship Id="rId137" Type="http://schemas.openxmlformats.org/officeDocument/2006/relationships/image" Target="../media/image118.png"/><Relationship Id="rId158" Type="http://schemas.openxmlformats.org/officeDocument/2006/relationships/customXml" Target="../ink/ink131.xml"/><Relationship Id="rId20" Type="http://schemas.openxmlformats.org/officeDocument/2006/relationships/customXml" Target="../ink/ink61.xml"/><Relationship Id="rId41" Type="http://schemas.openxmlformats.org/officeDocument/2006/relationships/image" Target="../media/image71.png"/><Relationship Id="rId62" Type="http://schemas.openxmlformats.org/officeDocument/2006/relationships/customXml" Target="../ink/ink82.xml"/><Relationship Id="rId83" Type="http://schemas.openxmlformats.org/officeDocument/2006/relationships/customXml" Target="../ink/ink93.xml"/><Relationship Id="rId88" Type="http://schemas.openxmlformats.org/officeDocument/2006/relationships/customXml" Target="../ink/ink96.xml"/><Relationship Id="rId111" Type="http://schemas.openxmlformats.org/officeDocument/2006/relationships/image" Target="../media/image105.png"/><Relationship Id="rId132" Type="http://schemas.openxmlformats.org/officeDocument/2006/relationships/customXml" Target="../ink/ink118.xml"/><Relationship Id="rId153" Type="http://schemas.openxmlformats.org/officeDocument/2006/relationships/image" Target="../media/image126.png"/><Relationship Id="rId174" Type="http://schemas.openxmlformats.org/officeDocument/2006/relationships/customXml" Target="../ink/ink139.xml"/><Relationship Id="rId179" Type="http://schemas.openxmlformats.org/officeDocument/2006/relationships/image" Target="../media/image139.png"/><Relationship Id="rId195" Type="http://schemas.openxmlformats.org/officeDocument/2006/relationships/image" Target="../media/image147.png"/><Relationship Id="rId209" Type="http://schemas.openxmlformats.org/officeDocument/2006/relationships/image" Target="../media/image154.png"/><Relationship Id="rId190" Type="http://schemas.openxmlformats.org/officeDocument/2006/relationships/customXml" Target="../ink/ink147.xml"/><Relationship Id="rId204" Type="http://schemas.openxmlformats.org/officeDocument/2006/relationships/customXml" Target="../ink/ink154.xml"/><Relationship Id="rId15" Type="http://schemas.openxmlformats.org/officeDocument/2006/relationships/image" Target="../media/image58.png"/><Relationship Id="rId36" Type="http://schemas.openxmlformats.org/officeDocument/2006/relationships/customXml" Target="../ink/ink69.xml"/><Relationship Id="rId57" Type="http://schemas.openxmlformats.org/officeDocument/2006/relationships/image" Target="../media/image79.png"/><Relationship Id="rId106" Type="http://schemas.openxmlformats.org/officeDocument/2006/relationships/customXml" Target="../ink/ink105.xml"/><Relationship Id="rId127" Type="http://schemas.openxmlformats.org/officeDocument/2006/relationships/image" Target="../media/image113.png"/><Relationship Id="rId10" Type="http://schemas.openxmlformats.org/officeDocument/2006/relationships/customXml" Target="../ink/ink56.xml"/><Relationship Id="rId31" Type="http://schemas.openxmlformats.org/officeDocument/2006/relationships/image" Target="../media/image66.png"/><Relationship Id="rId52" Type="http://schemas.openxmlformats.org/officeDocument/2006/relationships/customXml" Target="../ink/ink77.xml"/><Relationship Id="rId73" Type="http://schemas.openxmlformats.org/officeDocument/2006/relationships/image" Target="../media/image87.png"/><Relationship Id="rId78" Type="http://schemas.openxmlformats.org/officeDocument/2006/relationships/customXml" Target="../ink/ink90.xml"/><Relationship Id="rId94" Type="http://schemas.openxmlformats.org/officeDocument/2006/relationships/customXml" Target="../ink/ink99.xml"/><Relationship Id="rId99" Type="http://schemas.openxmlformats.org/officeDocument/2006/relationships/image" Target="../media/image99.png"/><Relationship Id="rId101" Type="http://schemas.openxmlformats.org/officeDocument/2006/relationships/image" Target="../media/image100.png"/><Relationship Id="rId122" Type="http://schemas.openxmlformats.org/officeDocument/2006/relationships/customXml" Target="../ink/ink113.xml"/><Relationship Id="rId143" Type="http://schemas.openxmlformats.org/officeDocument/2006/relationships/image" Target="../media/image121.png"/><Relationship Id="rId148" Type="http://schemas.openxmlformats.org/officeDocument/2006/relationships/customXml" Target="../ink/ink126.xml"/><Relationship Id="rId164" Type="http://schemas.openxmlformats.org/officeDocument/2006/relationships/customXml" Target="../ink/ink134.xml"/><Relationship Id="rId169" Type="http://schemas.openxmlformats.org/officeDocument/2006/relationships/image" Target="../media/image134.png"/><Relationship Id="rId185" Type="http://schemas.openxmlformats.org/officeDocument/2006/relationships/image" Target="../media/image142.png"/><Relationship Id="rId4" Type="http://schemas.openxmlformats.org/officeDocument/2006/relationships/customXml" Target="../ink/ink53.xml"/><Relationship Id="rId9" Type="http://schemas.openxmlformats.org/officeDocument/2006/relationships/image" Target="../media/image55.png"/><Relationship Id="rId180" Type="http://schemas.openxmlformats.org/officeDocument/2006/relationships/customXml" Target="../ink/ink142.xml"/><Relationship Id="rId26" Type="http://schemas.openxmlformats.org/officeDocument/2006/relationships/customXml" Target="../ink/ink64.xml"/><Relationship Id="rId47" Type="http://schemas.openxmlformats.org/officeDocument/2006/relationships/image" Target="../media/image74.png"/><Relationship Id="rId68" Type="http://schemas.openxmlformats.org/officeDocument/2006/relationships/customXml" Target="../ink/ink85.xml"/><Relationship Id="rId89" Type="http://schemas.openxmlformats.org/officeDocument/2006/relationships/image" Target="../media/image94.png"/><Relationship Id="rId112" Type="http://schemas.openxmlformats.org/officeDocument/2006/relationships/customXml" Target="../ink/ink108.xml"/><Relationship Id="rId133" Type="http://schemas.openxmlformats.org/officeDocument/2006/relationships/image" Target="../media/image116.png"/><Relationship Id="rId154" Type="http://schemas.openxmlformats.org/officeDocument/2006/relationships/customXml" Target="../ink/ink129.xml"/><Relationship Id="rId175" Type="http://schemas.openxmlformats.org/officeDocument/2006/relationships/image" Target="../media/image137.png"/><Relationship Id="rId196" Type="http://schemas.openxmlformats.org/officeDocument/2006/relationships/customXml" Target="../ink/ink150.xml"/><Relationship Id="rId200" Type="http://schemas.openxmlformats.org/officeDocument/2006/relationships/customXml" Target="../ink/ink152.xml"/><Relationship Id="rId16" Type="http://schemas.openxmlformats.org/officeDocument/2006/relationships/customXml" Target="../ink/ink59.xml"/><Relationship Id="rId37" Type="http://schemas.openxmlformats.org/officeDocument/2006/relationships/image" Target="../media/image69.png"/><Relationship Id="rId58" Type="http://schemas.openxmlformats.org/officeDocument/2006/relationships/customXml" Target="../ink/ink80.xml"/><Relationship Id="rId79" Type="http://schemas.openxmlformats.org/officeDocument/2006/relationships/customXml" Target="../ink/ink91.xml"/><Relationship Id="rId102" Type="http://schemas.openxmlformats.org/officeDocument/2006/relationships/customXml" Target="../ink/ink103.xml"/><Relationship Id="rId123" Type="http://schemas.openxmlformats.org/officeDocument/2006/relationships/image" Target="../media/image111.png"/><Relationship Id="rId144" Type="http://schemas.openxmlformats.org/officeDocument/2006/relationships/customXml" Target="../ink/ink124.xml"/><Relationship Id="rId90" Type="http://schemas.openxmlformats.org/officeDocument/2006/relationships/customXml" Target="../ink/ink97.xml"/><Relationship Id="rId165" Type="http://schemas.openxmlformats.org/officeDocument/2006/relationships/image" Target="../media/image132.png"/><Relationship Id="rId186" Type="http://schemas.openxmlformats.org/officeDocument/2006/relationships/customXml" Target="../ink/ink145.xml"/><Relationship Id="rId27" Type="http://schemas.openxmlformats.org/officeDocument/2006/relationships/image" Target="../media/image64.png"/><Relationship Id="rId48" Type="http://schemas.openxmlformats.org/officeDocument/2006/relationships/customXml" Target="../ink/ink75.xml"/><Relationship Id="rId69" Type="http://schemas.openxmlformats.org/officeDocument/2006/relationships/image" Target="../media/image85.png"/><Relationship Id="rId113" Type="http://schemas.openxmlformats.org/officeDocument/2006/relationships/image" Target="../media/image106.png"/><Relationship Id="rId134" Type="http://schemas.openxmlformats.org/officeDocument/2006/relationships/customXml" Target="../ink/ink119.xml"/><Relationship Id="rId80" Type="http://schemas.openxmlformats.org/officeDocument/2006/relationships/image" Target="../media/image90.png"/><Relationship Id="rId155" Type="http://schemas.openxmlformats.org/officeDocument/2006/relationships/image" Target="../media/image127.png"/><Relationship Id="rId176" Type="http://schemas.openxmlformats.org/officeDocument/2006/relationships/customXml" Target="../ink/ink140.xml"/><Relationship Id="rId197" Type="http://schemas.openxmlformats.org/officeDocument/2006/relationships/image" Target="../media/image148.png"/><Relationship Id="rId201" Type="http://schemas.openxmlformats.org/officeDocument/2006/relationships/image" Target="../media/image150.png"/><Relationship Id="rId17" Type="http://schemas.openxmlformats.org/officeDocument/2006/relationships/image" Target="../media/image59.png"/><Relationship Id="rId38" Type="http://schemas.openxmlformats.org/officeDocument/2006/relationships/customXml" Target="../ink/ink70.xml"/><Relationship Id="rId59" Type="http://schemas.openxmlformats.org/officeDocument/2006/relationships/image" Target="../media/image80.png"/><Relationship Id="rId103" Type="http://schemas.openxmlformats.org/officeDocument/2006/relationships/image" Target="../media/image101.png"/><Relationship Id="rId124" Type="http://schemas.openxmlformats.org/officeDocument/2006/relationships/customXml" Target="../ink/ink114.xml"/><Relationship Id="rId70" Type="http://schemas.openxmlformats.org/officeDocument/2006/relationships/customXml" Target="../ink/ink86.xml"/><Relationship Id="rId91" Type="http://schemas.openxmlformats.org/officeDocument/2006/relationships/image" Target="../media/image95.png"/><Relationship Id="rId145" Type="http://schemas.openxmlformats.org/officeDocument/2006/relationships/image" Target="../media/image122.png"/><Relationship Id="rId166" Type="http://schemas.openxmlformats.org/officeDocument/2006/relationships/customXml" Target="../ink/ink135.xml"/><Relationship Id="rId187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65.xml"/><Relationship Id="rId49" Type="http://schemas.openxmlformats.org/officeDocument/2006/relationships/image" Target="../media/image75.png"/><Relationship Id="rId114" Type="http://schemas.openxmlformats.org/officeDocument/2006/relationships/customXml" Target="../ink/ink109.xml"/><Relationship Id="rId60" Type="http://schemas.openxmlformats.org/officeDocument/2006/relationships/customXml" Target="../ink/ink81.xml"/><Relationship Id="rId81" Type="http://schemas.openxmlformats.org/officeDocument/2006/relationships/customXml" Target="../ink/ink92.xml"/><Relationship Id="rId135" Type="http://schemas.openxmlformats.org/officeDocument/2006/relationships/image" Target="../media/image117.png"/><Relationship Id="rId156" Type="http://schemas.openxmlformats.org/officeDocument/2006/relationships/customXml" Target="../ink/ink130.xml"/><Relationship Id="rId177" Type="http://schemas.openxmlformats.org/officeDocument/2006/relationships/image" Target="../media/image138.png"/><Relationship Id="rId198" Type="http://schemas.openxmlformats.org/officeDocument/2006/relationships/customXml" Target="../ink/ink151.xml"/><Relationship Id="rId202" Type="http://schemas.openxmlformats.org/officeDocument/2006/relationships/customXml" Target="../ink/ink153.xml"/><Relationship Id="rId18" Type="http://schemas.openxmlformats.org/officeDocument/2006/relationships/customXml" Target="../ink/ink60.xml"/><Relationship Id="rId39" Type="http://schemas.openxmlformats.org/officeDocument/2006/relationships/image" Target="../media/image70.png"/><Relationship Id="rId50" Type="http://schemas.openxmlformats.org/officeDocument/2006/relationships/customXml" Target="../ink/ink76.xml"/><Relationship Id="rId104" Type="http://schemas.openxmlformats.org/officeDocument/2006/relationships/customXml" Target="../ink/ink104.xml"/><Relationship Id="rId125" Type="http://schemas.openxmlformats.org/officeDocument/2006/relationships/image" Target="../media/image112.png"/><Relationship Id="rId146" Type="http://schemas.openxmlformats.org/officeDocument/2006/relationships/customXml" Target="../ink/ink125.xml"/><Relationship Id="rId167" Type="http://schemas.openxmlformats.org/officeDocument/2006/relationships/image" Target="../media/image133.png"/><Relationship Id="rId188" Type="http://schemas.openxmlformats.org/officeDocument/2006/relationships/customXml" Target="../ink/ink146.xml"/><Relationship Id="rId71" Type="http://schemas.openxmlformats.org/officeDocument/2006/relationships/image" Target="../media/image86.png"/><Relationship Id="rId92" Type="http://schemas.openxmlformats.org/officeDocument/2006/relationships/customXml" Target="../ink/ink98.xml"/><Relationship Id="rId2" Type="http://schemas.openxmlformats.org/officeDocument/2006/relationships/customXml" Target="../ink/ink52.xml"/><Relationship Id="rId29" Type="http://schemas.openxmlformats.org/officeDocument/2006/relationships/image" Target="../media/image65.png"/><Relationship Id="rId40" Type="http://schemas.openxmlformats.org/officeDocument/2006/relationships/customXml" Target="../ink/ink71.xml"/><Relationship Id="rId115" Type="http://schemas.openxmlformats.org/officeDocument/2006/relationships/image" Target="../media/image107.png"/><Relationship Id="rId136" Type="http://schemas.openxmlformats.org/officeDocument/2006/relationships/customXml" Target="../ink/ink120.xml"/><Relationship Id="rId157" Type="http://schemas.openxmlformats.org/officeDocument/2006/relationships/image" Target="../media/image128.png"/><Relationship Id="rId178" Type="http://schemas.openxmlformats.org/officeDocument/2006/relationships/customXml" Target="../ink/ink14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2.png"/><Relationship Id="rId21" Type="http://schemas.openxmlformats.org/officeDocument/2006/relationships/image" Target="../media/image164.png"/><Relationship Id="rId42" Type="http://schemas.openxmlformats.org/officeDocument/2006/relationships/customXml" Target="../ink/ink177.xml"/><Relationship Id="rId63" Type="http://schemas.openxmlformats.org/officeDocument/2006/relationships/image" Target="../media/image185.png"/><Relationship Id="rId84" Type="http://schemas.openxmlformats.org/officeDocument/2006/relationships/customXml" Target="../ink/ink198.xml"/><Relationship Id="rId138" Type="http://schemas.openxmlformats.org/officeDocument/2006/relationships/customXml" Target="../ink/ink225.xml"/><Relationship Id="rId159" Type="http://schemas.openxmlformats.org/officeDocument/2006/relationships/image" Target="../media/image233.png"/><Relationship Id="rId170" Type="http://schemas.openxmlformats.org/officeDocument/2006/relationships/customXml" Target="../ink/ink241.xml"/><Relationship Id="rId191" Type="http://schemas.openxmlformats.org/officeDocument/2006/relationships/image" Target="../media/image249.png"/><Relationship Id="rId205" Type="http://schemas.openxmlformats.org/officeDocument/2006/relationships/image" Target="../media/image256.png"/><Relationship Id="rId226" Type="http://schemas.openxmlformats.org/officeDocument/2006/relationships/customXml" Target="../ink/ink269.xml"/><Relationship Id="rId107" Type="http://schemas.openxmlformats.org/officeDocument/2006/relationships/image" Target="../media/image207.png"/><Relationship Id="rId11" Type="http://schemas.openxmlformats.org/officeDocument/2006/relationships/image" Target="../media/image159.png"/><Relationship Id="rId32" Type="http://schemas.openxmlformats.org/officeDocument/2006/relationships/customXml" Target="../ink/ink172.xml"/><Relationship Id="rId53" Type="http://schemas.openxmlformats.org/officeDocument/2006/relationships/image" Target="../media/image180.png"/><Relationship Id="rId74" Type="http://schemas.openxmlformats.org/officeDocument/2006/relationships/customXml" Target="../ink/ink193.xml"/><Relationship Id="rId128" Type="http://schemas.openxmlformats.org/officeDocument/2006/relationships/customXml" Target="../ink/ink220.xml"/><Relationship Id="rId149" Type="http://schemas.openxmlformats.org/officeDocument/2006/relationships/image" Target="../media/image228.png"/><Relationship Id="rId5" Type="http://schemas.openxmlformats.org/officeDocument/2006/relationships/image" Target="../media/image156.png"/><Relationship Id="rId95" Type="http://schemas.openxmlformats.org/officeDocument/2006/relationships/image" Target="../media/image201.png"/><Relationship Id="rId160" Type="http://schemas.openxmlformats.org/officeDocument/2006/relationships/customXml" Target="../ink/ink236.xml"/><Relationship Id="rId181" Type="http://schemas.openxmlformats.org/officeDocument/2006/relationships/image" Target="../media/image244.png"/><Relationship Id="rId216" Type="http://schemas.openxmlformats.org/officeDocument/2006/relationships/customXml" Target="../ink/ink264.xml"/><Relationship Id="rId22" Type="http://schemas.openxmlformats.org/officeDocument/2006/relationships/customXml" Target="../ink/ink167.xml"/><Relationship Id="rId43" Type="http://schemas.openxmlformats.org/officeDocument/2006/relationships/image" Target="../media/image175.png"/><Relationship Id="rId64" Type="http://schemas.openxmlformats.org/officeDocument/2006/relationships/customXml" Target="../ink/ink188.xml"/><Relationship Id="rId118" Type="http://schemas.openxmlformats.org/officeDocument/2006/relationships/customXml" Target="../ink/ink215.xml"/><Relationship Id="rId139" Type="http://schemas.openxmlformats.org/officeDocument/2006/relationships/image" Target="../media/image223.png"/><Relationship Id="rId85" Type="http://schemas.openxmlformats.org/officeDocument/2006/relationships/image" Target="../media/image196.png"/><Relationship Id="rId150" Type="http://schemas.openxmlformats.org/officeDocument/2006/relationships/customXml" Target="../ink/ink231.xml"/><Relationship Id="rId171" Type="http://schemas.openxmlformats.org/officeDocument/2006/relationships/image" Target="../media/image239.png"/><Relationship Id="rId192" Type="http://schemas.openxmlformats.org/officeDocument/2006/relationships/customXml" Target="../ink/ink252.xml"/><Relationship Id="rId206" Type="http://schemas.openxmlformats.org/officeDocument/2006/relationships/customXml" Target="../ink/ink259.xml"/><Relationship Id="rId227" Type="http://schemas.openxmlformats.org/officeDocument/2006/relationships/image" Target="../media/image267.png"/><Relationship Id="rId12" Type="http://schemas.openxmlformats.org/officeDocument/2006/relationships/customXml" Target="../ink/ink162.xml"/><Relationship Id="rId33" Type="http://schemas.openxmlformats.org/officeDocument/2006/relationships/image" Target="../media/image170.png"/><Relationship Id="rId108" Type="http://schemas.openxmlformats.org/officeDocument/2006/relationships/customXml" Target="../ink/ink210.xml"/><Relationship Id="rId129" Type="http://schemas.openxmlformats.org/officeDocument/2006/relationships/image" Target="../media/image218.png"/><Relationship Id="rId54" Type="http://schemas.openxmlformats.org/officeDocument/2006/relationships/customXml" Target="../ink/ink183.xml"/><Relationship Id="rId75" Type="http://schemas.openxmlformats.org/officeDocument/2006/relationships/image" Target="../media/image191.png"/><Relationship Id="rId96" Type="http://schemas.openxmlformats.org/officeDocument/2006/relationships/customXml" Target="../ink/ink204.xml"/><Relationship Id="rId140" Type="http://schemas.openxmlformats.org/officeDocument/2006/relationships/customXml" Target="../ink/ink226.xml"/><Relationship Id="rId161" Type="http://schemas.openxmlformats.org/officeDocument/2006/relationships/image" Target="../media/image234.png"/><Relationship Id="rId182" Type="http://schemas.openxmlformats.org/officeDocument/2006/relationships/customXml" Target="../ink/ink247.xml"/><Relationship Id="rId217" Type="http://schemas.openxmlformats.org/officeDocument/2006/relationships/image" Target="../media/image262.png"/><Relationship Id="rId6" Type="http://schemas.openxmlformats.org/officeDocument/2006/relationships/customXml" Target="../ink/ink159.xml"/><Relationship Id="rId23" Type="http://schemas.openxmlformats.org/officeDocument/2006/relationships/image" Target="../media/image165.png"/><Relationship Id="rId119" Type="http://schemas.openxmlformats.org/officeDocument/2006/relationships/image" Target="../media/image213.png"/><Relationship Id="rId44" Type="http://schemas.openxmlformats.org/officeDocument/2006/relationships/customXml" Target="../ink/ink178.xml"/><Relationship Id="rId65" Type="http://schemas.openxmlformats.org/officeDocument/2006/relationships/image" Target="../media/image186.png"/><Relationship Id="rId86" Type="http://schemas.openxmlformats.org/officeDocument/2006/relationships/customXml" Target="../ink/ink199.xml"/><Relationship Id="rId130" Type="http://schemas.openxmlformats.org/officeDocument/2006/relationships/customXml" Target="../ink/ink221.xml"/><Relationship Id="rId151" Type="http://schemas.openxmlformats.org/officeDocument/2006/relationships/image" Target="../media/image229.png"/><Relationship Id="rId172" Type="http://schemas.openxmlformats.org/officeDocument/2006/relationships/customXml" Target="../ink/ink242.xml"/><Relationship Id="rId193" Type="http://schemas.openxmlformats.org/officeDocument/2006/relationships/image" Target="../media/image250.png"/><Relationship Id="rId207" Type="http://schemas.openxmlformats.org/officeDocument/2006/relationships/image" Target="../media/image257.png"/><Relationship Id="rId228" Type="http://schemas.openxmlformats.org/officeDocument/2006/relationships/customXml" Target="../ink/ink270.xml"/><Relationship Id="rId13" Type="http://schemas.openxmlformats.org/officeDocument/2006/relationships/image" Target="../media/image160.png"/><Relationship Id="rId109" Type="http://schemas.openxmlformats.org/officeDocument/2006/relationships/image" Target="../media/image208.png"/><Relationship Id="rId34" Type="http://schemas.openxmlformats.org/officeDocument/2006/relationships/customXml" Target="../ink/ink173.xml"/><Relationship Id="rId55" Type="http://schemas.openxmlformats.org/officeDocument/2006/relationships/image" Target="../media/image181.png"/><Relationship Id="rId76" Type="http://schemas.openxmlformats.org/officeDocument/2006/relationships/customXml" Target="../ink/ink194.xml"/><Relationship Id="rId97" Type="http://schemas.openxmlformats.org/officeDocument/2006/relationships/image" Target="../media/image202.png"/><Relationship Id="rId120" Type="http://schemas.openxmlformats.org/officeDocument/2006/relationships/customXml" Target="../ink/ink216.xml"/><Relationship Id="rId141" Type="http://schemas.openxmlformats.org/officeDocument/2006/relationships/image" Target="../media/image224.png"/><Relationship Id="rId7" Type="http://schemas.openxmlformats.org/officeDocument/2006/relationships/image" Target="../media/image157.png"/><Relationship Id="rId162" Type="http://schemas.openxmlformats.org/officeDocument/2006/relationships/customXml" Target="../ink/ink237.xml"/><Relationship Id="rId183" Type="http://schemas.openxmlformats.org/officeDocument/2006/relationships/image" Target="../media/image245.png"/><Relationship Id="rId218" Type="http://schemas.openxmlformats.org/officeDocument/2006/relationships/customXml" Target="../ink/ink265.xml"/><Relationship Id="rId24" Type="http://schemas.openxmlformats.org/officeDocument/2006/relationships/customXml" Target="../ink/ink168.xml"/><Relationship Id="rId45" Type="http://schemas.openxmlformats.org/officeDocument/2006/relationships/image" Target="../media/image176.png"/><Relationship Id="rId66" Type="http://schemas.openxmlformats.org/officeDocument/2006/relationships/customXml" Target="../ink/ink189.xml"/><Relationship Id="rId87" Type="http://schemas.openxmlformats.org/officeDocument/2006/relationships/image" Target="../media/image197.png"/><Relationship Id="rId110" Type="http://schemas.openxmlformats.org/officeDocument/2006/relationships/customXml" Target="../ink/ink211.xml"/><Relationship Id="rId131" Type="http://schemas.openxmlformats.org/officeDocument/2006/relationships/image" Target="../media/image219.png"/><Relationship Id="rId152" Type="http://schemas.openxmlformats.org/officeDocument/2006/relationships/customXml" Target="../ink/ink232.xml"/><Relationship Id="rId173" Type="http://schemas.openxmlformats.org/officeDocument/2006/relationships/image" Target="../media/image240.png"/><Relationship Id="rId194" Type="http://schemas.openxmlformats.org/officeDocument/2006/relationships/customXml" Target="../ink/ink253.xml"/><Relationship Id="rId208" Type="http://schemas.openxmlformats.org/officeDocument/2006/relationships/customXml" Target="../ink/ink260.xml"/><Relationship Id="rId229" Type="http://schemas.openxmlformats.org/officeDocument/2006/relationships/image" Target="../media/image268.png"/><Relationship Id="rId14" Type="http://schemas.openxmlformats.org/officeDocument/2006/relationships/customXml" Target="../ink/ink163.xml"/><Relationship Id="rId35" Type="http://schemas.openxmlformats.org/officeDocument/2006/relationships/image" Target="../media/image171.png"/><Relationship Id="rId56" Type="http://schemas.openxmlformats.org/officeDocument/2006/relationships/customXml" Target="../ink/ink184.xml"/><Relationship Id="rId77" Type="http://schemas.openxmlformats.org/officeDocument/2006/relationships/image" Target="../media/image192.png"/><Relationship Id="rId100" Type="http://schemas.openxmlformats.org/officeDocument/2006/relationships/customXml" Target="../ink/ink206.xml"/><Relationship Id="rId8" Type="http://schemas.openxmlformats.org/officeDocument/2006/relationships/customXml" Target="../ink/ink160.xml"/><Relationship Id="rId98" Type="http://schemas.openxmlformats.org/officeDocument/2006/relationships/customXml" Target="../ink/ink205.xml"/><Relationship Id="rId121" Type="http://schemas.openxmlformats.org/officeDocument/2006/relationships/image" Target="../media/image214.png"/><Relationship Id="rId142" Type="http://schemas.openxmlformats.org/officeDocument/2006/relationships/customXml" Target="../ink/ink227.xml"/><Relationship Id="rId163" Type="http://schemas.openxmlformats.org/officeDocument/2006/relationships/image" Target="../media/image235.png"/><Relationship Id="rId184" Type="http://schemas.openxmlformats.org/officeDocument/2006/relationships/customXml" Target="../ink/ink248.xml"/><Relationship Id="rId219" Type="http://schemas.openxmlformats.org/officeDocument/2006/relationships/image" Target="../media/image263.png"/><Relationship Id="rId25" Type="http://schemas.openxmlformats.org/officeDocument/2006/relationships/image" Target="../media/image166.png"/><Relationship Id="rId46" Type="http://schemas.openxmlformats.org/officeDocument/2006/relationships/customXml" Target="../ink/ink179.xml"/><Relationship Id="rId67" Type="http://schemas.openxmlformats.org/officeDocument/2006/relationships/image" Target="../media/image187.png"/><Relationship Id="rId116" Type="http://schemas.openxmlformats.org/officeDocument/2006/relationships/customXml" Target="../ink/ink214.xml"/><Relationship Id="rId137" Type="http://schemas.openxmlformats.org/officeDocument/2006/relationships/image" Target="../media/image222.png"/><Relationship Id="rId158" Type="http://schemas.openxmlformats.org/officeDocument/2006/relationships/customXml" Target="../ink/ink235.xml"/><Relationship Id="rId20" Type="http://schemas.openxmlformats.org/officeDocument/2006/relationships/customXml" Target="../ink/ink166.xml"/><Relationship Id="rId41" Type="http://schemas.openxmlformats.org/officeDocument/2006/relationships/image" Target="../media/image174.png"/><Relationship Id="rId62" Type="http://schemas.openxmlformats.org/officeDocument/2006/relationships/customXml" Target="../ink/ink187.xml"/><Relationship Id="rId83" Type="http://schemas.openxmlformats.org/officeDocument/2006/relationships/image" Target="../media/image195.png"/><Relationship Id="rId88" Type="http://schemas.openxmlformats.org/officeDocument/2006/relationships/customXml" Target="../ink/ink200.xml"/><Relationship Id="rId111" Type="http://schemas.openxmlformats.org/officeDocument/2006/relationships/image" Target="../media/image209.png"/><Relationship Id="rId132" Type="http://schemas.openxmlformats.org/officeDocument/2006/relationships/customXml" Target="../ink/ink222.xml"/><Relationship Id="rId153" Type="http://schemas.openxmlformats.org/officeDocument/2006/relationships/image" Target="../media/image230.png"/><Relationship Id="rId174" Type="http://schemas.openxmlformats.org/officeDocument/2006/relationships/customXml" Target="../ink/ink243.xml"/><Relationship Id="rId179" Type="http://schemas.openxmlformats.org/officeDocument/2006/relationships/image" Target="../media/image243.png"/><Relationship Id="rId195" Type="http://schemas.openxmlformats.org/officeDocument/2006/relationships/image" Target="../media/image251.png"/><Relationship Id="rId209" Type="http://schemas.openxmlformats.org/officeDocument/2006/relationships/image" Target="../media/image258.png"/><Relationship Id="rId190" Type="http://schemas.openxmlformats.org/officeDocument/2006/relationships/customXml" Target="../ink/ink251.xml"/><Relationship Id="rId204" Type="http://schemas.openxmlformats.org/officeDocument/2006/relationships/customXml" Target="../ink/ink258.xml"/><Relationship Id="rId220" Type="http://schemas.openxmlformats.org/officeDocument/2006/relationships/customXml" Target="../ink/ink266.xml"/><Relationship Id="rId225" Type="http://schemas.openxmlformats.org/officeDocument/2006/relationships/image" Target="../media/image266.png"/><Relationship Id="rId15" Type="http://schemas.openxmlformats.org/officeDocument/2006/relationships/image" Target="../media/image161.png"/><Relationship Id="rId36" Type="http://schemas.openxmlformats.org/officeDocument/2006/relationships/customXml" Target="../ink/ink174.xml"/><Relationship Id="rId57" Type="http://schemas.openxmlformats.org/officeDocument/2006/relationships/image" Target="../media/image182.png"/><Relationship Id="rId106" Type="http://schemas.openxmlformats.org/officeDocument/2006/relationships/customXml" Target="../ink/ink209.xml"/><Relationship Id="rId127" Type="http://schemas.openxmlformats.org/officeDocument/2006/relationships/image" Target="../media/image217.png"/><Relationship Id="rId10" Type="http://schemas.openxmlformats.org/officeDocument/2006/relationships/customXml" Target="../ink/ink161.xml"/><Relationship Id="rId31" Type="http://schemas.openxmlformats.org/officeDocument/2006/relationships/image" Target="../media/image169.png"/><Relationship Id="rId52" Type="http://schemas.openxmlformats.org/officeDocument/2006/relationships/customXml" Target="../ink/ink182.xml"/><Relationship Id="rId73" Type="http://schemas.openxmlformats.org/officeDocument/2006/relationships/image" Target="../media/image190.png"/><Relationship Id="rId78" Type="http://schemas.openxmlformats.org/officeDocument/2006/relationships/customXml" Target="../ink/ink195.xml"/><Relationship Id="rId94" Type="http://schemas.openxmlformats.org/officeDocument/2006/relationships/customXml" Target="../ink/ink203.xml"/><Relationship Id="rId99" Type="http://schemas.openxmlformats.org/officeDocument/2006/relationships/image" Target="../media/image203.png"/><Relationship Id="rId101" Type="http://schemas.openxmlformats.org/officeDocument/2006/relationships/image" Target="../media/image204.png"/><Relationship Id="rId122" Type="http://schemas.openxmlformats.org/officeDocument/2006/relationships/customXml" Target="../ink/ink217.xml"/><Relationship Id="rId143" Type="http://schemas.openxmlformats.org/officeDocument/2006/relationships/image" Target="../media/image225.png"/><Relationship Id="rId148" Type="http://schemas.openxmlformats.org/officeDocument/2006/relationships/customXml" Target="../ink/ink230.xml"/><Relationship Id="rId164" Type="http://schemas.openxmlformats.org/officeDocument/2006/relationships/customXml" Target="../ink/ink238.xml"/><Relationship Id="rId169" Type="http://schemas.openxmlformats.org/officeDocument/2006/relationships/image" Target="../media/image238.png"/><Relationship Id="rId185" Type="http://schemas.openxmlformats.org/officeDocument/2006/relationships/image" Target="../media/image246.png"/><Relationship Id="rId4" Type="http://schemas.openxmlformats.org/officeDocument/2006/relationships/customXml" Target="../ink/ink158.xml"/><Relationship Id="rId9" Type="http://schemas.openxmlformats.org/officeDocument/2006/relationships/image" Target="../media/image158.png"/><Relationship Id="rId180" Type="http://schemas.openxmlformats.org/officeDocument/2006/relationships/customXml" Target="../ink/ink246.xml"/><Relationship Id="rId210" Type="http://schemas.openxmlformats.org/officeDocument/2006/relationships/customXml" Target="../ink/ink261.xml"/><Relationship Id="rId215" Type="http://schemas.openxmlformats.org/officeDocument/2006/relationships/image" Target="../media/image261.png"/><Relationship Id="rId26" Type="http://schemas.openxmlformats.org/officeDocument/2006/relationships/customXml" Target="../ink/ink169.xml"/><Relationship Id="rId47" Type="http://schemas.openxmlformats.org/officeDocument/2006/relationships/image" Target="../media/image177.png"/><Relationship Id="rId68" Type="http://schemas.openxmlformats.org/officeDocument/2006/relationships/customXml" Target="../ink/ink190.xml"/><Relationship Id="rId89" Type="http://schemas.openxmlformats.org/officeDocument/2006/relationships/image" Target="../media/image198.png"/><Relationship Id="rId112" Type="http://schemas.openxmlformats.org/officeDocument/2006/relationships/customXml" Target="../ink/ink212.xml"/><Relationship Id="rId133" Type="http://schemas.openxmlformats.org/officeDocument/2006/relationships/image" Target="../media/image220.png"/><Relationship Id="rId154" Type="http://schemas.openxmlformats.org/officeDocument/2006/relationships/customXml" Target="../ink/ink233.xml"/><Relationship Id="rId175" Type="http://schemas.openxmlformats.org/officeDocument/2006/relationships/image" Target="../media/image241.png"/><Relationship Id="rId196" Type="http://schemas.openxmlformats.org/officeDocument/2006/relationships/customXml" Target="../ink/ink254.xml"/><Relationship Id="rId200" Type="http://schemas.openxmlformats.org/officeDocument/2006/relationships/customXml" Target="../ink/ink256.xml"/><Relationship Id="rId16" Type="http://schemas.openxmlformats.org/officeDocument/2006/relationships/customXml" Target="../ink/ink164.xml"/><Relationship Id="rId221" Type="http://schemas.openxmlformats.org/officeDocument/2006/relationships/image" Target="../media/image264.png"/><Relationship Id="rId37" Type="http://schemas.openxmlformats.org/officeDocument/2006/relationships/image" Target="../media/image172.png"/><Relationship Id="rId58" Type="http://schemas.openxmlformats.org/officeDocument/2006/relationships/customXml" Target="../ink/ink185.xml"/><Relationship Id="rId79" Type="http://schemas.openxmlformats.org/officeDocument/2006/relationships/image" Target="../media/image193.png"/><Relationship Id="rId102" Type="http://schemas.openxmlformats.org/officeDocument/2006/relationships/customXml" Target="../ink/ink207.xml"/><Relationship Id="rId123" Type="http://schemas.openxmlformats.org/officeDocument/2006/relationships/image" Target="../media/image215.png"/><Relationship Id="rId144" Type="http://schemas.openxmlformats.org/officeDocument/2006/relationships/customXml" Target="../ink/ink228.xml"/><Relationship Id="rId90" Type="http://schemas.openxmlformats.org/officeDocument/2006/relationships/customXml" Target="../ink/ink201.xml"/><Relationship Id="rId165" Type="http://schemas.openxmlformats.org/officeDocument/2006/relationships/image" Target="../media/image236.png"/><Relationship Id="rId186" Type="http://schemas.openxmlformats.org/officeDocument/2006/relationships/customXml" Target="../ink/ink249.xml"/><Relationship Id="rId211" Type="http://schemas.openxmlformats.org/officeDocument/2006/relationships/image" Target="../media/image259.png"/><Relationship Id="rId27" Type="http://schemas.openxmlformats.org/officeDocument/2006/relationships/image" Target="../media/image167.png"/><Relationship Id="rId48" Type="http://schemas.openxmlformats.org/officeDocument/2006/relationships/customXml" Target="../ink/ink180.xml"/><Relationship Id="rId69" Type="http://schemas.openxmlformats.org/officeDocument/2006/relationships/image" Target="../media/image188.png"/><Relationship Id="rId113" Type="http://schemas.openxmlformats.org/officeDocument/2006/relationships/image" Target="../media/image210.png"/><Relationship Id="rId134" Type="http://schemas.openxmlformats.org/officeDocument/2006/relationships/customXml" Target="../ink/ink223.xml"/><Relationship Id="rId80" Type="http://schemas.openxmlformats.org/officeDocument/2006/relationships/customXml" Target="../ink/ink196.xml"/><Relationship Id="rId155" Type="http://schemas.openxmlformats.org/officeDocument/2006/relationships/image" Target="../media/image231.png"/><Relationship Id="rId176" Type="http://schemas.openxmlformats.org/officeDocument/2006/relationships/customXml" Target="../ink/ink244.xml"/><Relationship Id="rId197" Type="http://schemas.openxmlformats.org/officeDocument/2006/relationships/image" Target="../media/image252.png"/><Relationship Id="rId201" Type="http://schemas.openxmlformats.org/officeDocument/2006/relationships/image" Target="../media/image254.png"/><Relationship Id="rId222" Type="http://schemas.openxmlformats.org/officeDocument/2006/relationships/customXml" Target="../ink/ink267.xml"/><Relationship Id="rId17" Type="http://schemas.openxmlformats.org/officeDocument/2006/relationships/image" Target="../media/image162.png"/><Relationship Id="rId38" Type="http://schemas.openxmlformats.org/officeDocument/2006/relationships/customXml" Target="../ink/ink175.xml"/><Relationship Id="rId59" Type="http://schemas.openxmlformats.org/officeDocument/2006/relationships/image" Target="../media/image183.png"/><Relationship Id="rId103" Type="http://schemas.openxmlformats.org/officeDocument/2006/relationships/image" Target="../media/image205.png"/><Relationship Id="rId124" Type="http://schemas.openxmlformats.org/officeDocument/2006/relationships/customXml" Target="../ink/ink218.xml"/><Relationship Id="rId70" Type="http://schemas.openxmlformats.org/officeDocument/2006/relationships/customXml" Target="../ink/ink191.xml"/><Relationship Id="rId91" Type="http://schemas.openxmlformats.org/officeDocument/2006/relationships/image" Target="../media/image199.png"/><Relationship Id="rId145" Type="http://schemas.openxmlformats.org/officeDocument/2006/relationships/image" Target="../media/image226.png"/><Relationship Id="rId166" Type="http://schemas.openxmlformats.org/officeDocument/2006/relationships/customXml" Target="../ink/ink239.xml"/><Relationship Id="rId187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2.xml"/><Relationship Id="rId28" Type="http://schemas.openxmlformats.org/officeDocument/2006/relationships/customXml" Target="../ink/ink170.xml"/><Relationship Id="rId49" Type="http://schemas.openxmlformats.org/officeDocument/2006/relationships/image" Target="../media/image178.png"/><Relationship Id="rId114" Type="http://schemas.openxmlformats.org/officeDocument/2006/relationships/customXml" Target="../ink/ink213.xml"/><Relationship Id="rId60" Type="http://schemas.openxmlformats.org/officeDocument/2006/relationships/customXml" Target="../ink/ink186.xml"/><Relationship Id="rId81" Type="http://schemas.openxmlformats.org/officeDocument/2006/relationships/image" Target="../media/image194.png"/><Relationship Id="rId135" Type="http://schemas.openxmlformats.org/officeDocument/2006/relationships/image" Target="../media/image221.png"/><Relationship Id="rId156" Type="http://schemas.openxmlformats.org/officeDocument/2006/relationships/customXml" Target="../ink/ink234.xml"/><Relationship Id="rId177" Type="http://schemas.openxmlformats.org/officeDocument/2006/relationships/image" Target="../media/image242.png"/><Relationship Id="rId198" Type="http://schemas.openxmlformats.org/officeDocument/2006/relationships/customXml" Target="../ink/ink255.xml"/><Relationship Id="rId202" Type="http://schemas.openxmlformats.org/officeDocument/2006/relationships/customXml" Target="../ink/ink257.xml"/><Relationship Id="rId223" Type="http://schemas.openxmlformats.org/officeDocument/2006/relationships/image" Target="../media/image265.png"/><Relationship Id="rId18" Type="http://schemas.openxmlformats.org/officeDocument/2006/relationships/customXml" Target="../ink/ink165.xml"/><Relationship Id="rId39" Type="http://schemas.openxmlformats.org/officeDocument/2006/relationships/image" Target="../media/image173.png"/><Relationship Id="rId50" Type="http://schemas.openxmlformats.org/officeDocument/2006/relationships/customXml" Target="../ink/ink181.xml"/><Relationship Id="rId104" Type="http://schemas.openxmlformats.org/officeDocument/2006/relationships/customXml" Target="../ink/ink208.xml"/><Relationship Id="rId125" Type="http://schemas.openxmlformats.org/officeDocument/2006/relationships/image" Target="../media/image216.png"/><Relationship Id="rId146" Type="http://schemas.openxmlformats.org/officeDocument/2006/relationships/customXml" Target="../ink/ink229.xml"/><Relationship Id="rId167" Type="http://schemas.openxmlformats.org/officeDocument/2006/relationships/image" Target="../media/image237.png"/><Relationship Id="rId188" Type="http://schemas.openxmlformats.org/officeDocument/2006/relationships/customXml" Target="../ink/ink250.xml"/><Relationship Id="rId71" Type="http://schemas.openxmlformats.org/officeDocument/2006/relationships/image" Target="../media/image189.png"/><Relationship Id="rId92" Type="http://schemas.openxmlformats.org/officeDocument/2006/relationships/customXml" Target="../ink/ink202.xml"/><Relationship Id="rId213" Type="http://schemas.openxmlformats.org/officeDocument/2006/relationships/image" Target="../media/image260.png"/><Relationship Id="rId2" Type="http://schemas.openxmlformats.org/officeDocument/2006/relationships/customXml" Target="../ink/ink157.xml"/><Relationship Id="rId29" Type="http://schemas.openxmlformats.org/officeDocument/2006/relationships/image" Target="../media/image168.png"/><Relationship Id="rId40" Type="http://schemas.openxmlformats.org/officeDocument/2006/relationships/customXml" Target="../ink/ink176.xml"/><Relationship Id="rId115" Type="http://schemas.openxmlformats.org/officeDocument/2006/relationships/image" Target="../media/image211.png"/><Relationship Id="rId136" Type="http://schemas.openxmlformats.org/officeDocument/2006/relationships/customXml" Target="../ink/ink224.xml"/><Relationship Id="rId157" Type="http://schemas.openxmlformats.org/officeDocument/2006/relationships/image" Target="../media/image232.png"/><Relationship Id="rId178" Type="http://schemas.openxmlformats.org/officeDocument/2006/relationships/customXml" Target="../ink/ink245.xml"/><Relationship Id="rId61" Type="http://schemas.openxmlformats.org/officeDocument/2006/relationships/image" Target="../media/image184.png"/><Relationship Id="rId82" Type="http://schemas.openxmlformats.org/officeDocument/2006/relationships/customXml" Target="../ink/ink197.xml"/><Relationship Id="rId199" Type="http://schemas.openxmlformats.org/officeDocument/2006/relationships/image" Target="../media/image253.png"/><Relationship Id="rId203" Type="http://schemas.openxmlformats.org/officeDocument/2006/relationships/image" Target="../media/image255.png"/><Relationship Id="rId19" Type="http://schemas.openxmlformats.org/officeDocument/2006/relationships/image" Target="../media/image163.png"/><Relationship Id="rId224" Type="http://schemas.openxmlformats.org/officeDocument/2006/relationships/customXml" Target="../ink/ink268.xml"/><Relationship Id="rId30" Type="http://schemas.openxmlformats.org/officeDocument/2006/relationships/customXml" Target="../ink/ink171.xml"/><Relationship Id="rId105" Type="http://schemas.openxmlformats.org/officeDocument/2006/relationships/image" Target="../media/image206.png"/><Relationship Id="rId126" Type="http://schemas.openxmlformats.org/officeDocument/2006/relationships/customXml" Target="../ink/ink219.xml"/><Relationship Id="rId147" Type="http://schemas.openxmlformats.org/officeDocument/2006/relationships/image" Target="../media/image227.png"/><Relationship Id="rId168" Type="http://schemas.openxmlformats.org/officeDocument/2006/relationships/customXml" Target="../ink/ink240.xml"/><Relationship Id="rId51" Type="http://schemas.openxmlformats.org/officeDocument/2006/relationships/image" Target="../media/image179.png"/><Relationship Id="rId72" Type="http://schemas.openxmlformats.org/officeDocument/2006/relationships/customXml" Target="../ink/ink192.xml"/><Relationship Id="rId93" Type="http://schemas.openxmlformats.org/officeDocument/2006/relationships/image" Target="../media/image200.png"/><Relationship Id="rId189" Type="http://schemas.openxmlformats.org/officeDocument/2006/relationships/image" Target="../media/image248.png"/><Relationship Id="rId3" Type="http://schemas.openxmlformats.org/officeDocument/2006/relationships/image" Target="../media/image155.png"/><Relationship Id="rId214" Type="http://schemas.openxmlformats.org/officeDocument/2006/relationships/customXml" Target="../ink/ink26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png"/><Relationship Id="rId18" Type="http://schemas.openxmlformats.org/officeDocument/2006/relationships/customXml" Target="../ink/ink279.xml"/><Relationship Id="rId26" Type="http://schemas.openxmlformats.org/officeDocument/2006/relationships/customXml" Target="../ink/ink283.xml"/><Relationship Id="rId39" Type="http://schemas.openxmlformats.org/officeDocument/2006/relationships/image" Target="../media/image287.png"/><Relationship Id="rId21" Type="http://schemas.openxmlformats.org/officeDocument/2006/relationships/image" Target="../media/image278.png"/><Relationship Id="rId34" Type="http://schemas.openxmlformats.org/officeDocument/2006/relationships/customXml" Target="../ink/ink287.xml"/><Relationship Id="rId42" Type="http://schemas.openxmlformats.org/officeDocument/2006/relationships/customXml" Target="../ink/ink291.xml"/><Relationship Id="rId47" Type="http://schemas.openxmlformats.org/officeDocument/2006/relationships/image" Target="../media/image291.png"/><Relationship Id="rId50" Type="http://schemas.openxmlformats.org/officeDocument/2006/relationships/customXml" Target="../ink/ink295.xml"/><Relationship Id="rId55" Type="http://schemas.openxmlformats.org/officeDocument/2006/relationships/image" Target="../media/image295.png"/><Relationship Id="rId7" Type="http://schemas.openxmlformats.org/officeDocument/2006/relationships/image" Target="../media/image271.png"/><Relationship Id="rId2" Type="http://schemas.openxmlformats.org/officeDocument/2006/relationships/customXml" Target="../ink/ink271.xml"/><Relationship Id="rId16" Type="http://schemas.openxmlformats.org/officeDocument/2006/relationships/customXml" Target="../ink/ink278.xml"/><Relationship Id="rId29" Type="http://schemas.openxmlformats.org/officeDocument/2006/relationships/image" Target="../media/image282.png"/><Relationship Id="rId11" Type="http://schemas.openxmlformats.org/officeDocument/2006/relationships/image" Target="../media/image273.png"/><Relationship Id="rId24" Type="http://schemas.openxmlformats.org/officeDocument/2006/relationships/customXml" Target="../ink/ink282.xml"/><Relationship Id="rId32" Type="http://schemas.openxmlformats.org/officeDocument/2006/relationships/customXml" Target="../ink/ink286.xml"/><Relationship Id="rId37" Type="http://schemas.openxmlformats.org/officeDocument/2006/relationships/image" Target="../media/image286.png"/><Relationship Id="rId40" Type="http://schemas.openxmlformats.org/officeDocument/2006/relationships/customXml" Target="../ink/ink290.xml"/><Relationship Id="rId45" Type="http://schemas.openxmlformats.org/officeDocument/2006/relationships/image" Target="../media/image290.png"/><Relationship Id="rId53" Type="http://schemas.openxmlformats.org/officeDocument/2006/relationships/image" Target="../media/image294.png"/><Relationship Id="rId58" Type="http://schemas.openxmlformats.org/officeDocument/2006/relationships/customXml" Target="../ink/ink299.xml"/><Relationship Id="rId5" Type="http://schemas.openxmlformats.org/officeDocument/2006/relationships/image" Target="../media/image270.png"/><Relationship Id="rId61" Type="http://schemas.openxmlformats.org/officeDocument/2006/relationships/image" Target="../media/image298.png"/><Relationship Id="rId19" Type="http://schemas.openxmlformats.org/officeDocument/2006/relationships/image" Target="../media/image277.png"/><Relationship Id="rId14" Type="http://schemas.openxmlformats.org/officeDocument/2006/relationships/customXml" Target="../ink/ink277.xml"/><Relationship Id="rId22" Type="http://schemas.openxmlformats.org/officeDocument/2006/relationships/customXml" Target="../ink/ink281.xml"/><Relationship Id="rId27" Type="http://schemas.openxmlformats.org/officeDocument/2006/relationships/image" Target="../media/image281.png"/><Relationship Id="rId30" Type="http://schemas.openxmlformats.org/officeDocument/2006/relationships/customXml" Target="../ink/ink285.xml"/><Relationship Id="rId35" Type="http://schemas.openxmlformats.org/officeDocument/2006/relationships/image" Target="../media/image285.png"/><Relationship Id="rId43" Type="http://schemas.openxmlformats.org/officeDocument/2006/relationships/image" Target="../media/image289.png"/><Relationship Id="rId48" Type="http://schemas.openxmlformats.org/officeDocument/2006/relationships/customXml" Target="../ink/ink294.xml"/><Relationship Id="rId56" Type="http://schemas.openxmlformats.org/officeDocument/2006/relationships/customXml" Target="../ink/ink298.xml"/><Relationship Id="rId8" Type="http://schemas.openxmlformats.org/officeDocument/2006/relationships/customXml" Target="../ink/ink274.xml"/><Relationship Id="rId51" Type="http://schemas.openxmlformats.org/officeDocument/2006/relationships/image" Target="../media/image293.png"/><Relationship Id="rId3" Type="http://schemas.openxmlformats.org/officeDocument/2006/relationships/image" Target="../media/image269.png"/><Relationship Id="rId12" Type="http://schemas.openxmlformats.org/officeDocument/2006/relationships/customXml" Target="../ink/ink276.xml"/><Relationship Id="rId17" Type="http://schemas.openxmlformats.org/officeDocument/2006/relationships/image" Target="../media/image276.png"/><Relationship Id="rId25" Type="http://schemas.openxmlformats.org/officeDocument/2006/relationships/image" Target="../media/image280.png"/><Relationship Id="rId33" Type="http://schemas.openxmlformats.org/officeDocument/2006/relationships/image" Target="../media/image284.png"/><Relationship Id="rId38" Type="http://schemas.openxmlformats.org/officeDocument/2006/relationships/customXml" Target="../ink/ink289.xml"/><Relationship Id="rId46" Type="http://schemas.openxmlformats.org/officeDocument/2006/relationships/customXml" Target="../ink/ink293.xml"/><Relationship Id="rId59" Type="http://schemas.openxmlformats.org/officeDocument/2006/relationships/image" Target="../media/image297.png"/><Relationship Id="rId20" Type="http://schemas.openxmlformats.org/officeDocument/2006/relationships/customXml" Target="../ink/ink280.xml"/><Relationship Id="rId41" Type="http://schemas.openxmlformats.org/officeDocument/2006/relationships/image" Target="../media/image288.png"/><Relationship Id="rId54" Type="http://schemas.openxmlformats.org/officeDocument/2006/relationships/customXml" Target="../ink/ink2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.xml"/><Relationship Id="rId15" Type="http://schemas.openxmlformats.org/officeDocument/2006/relationships/image" Target="../media/image275.png"/><Relationship Id="rId23" Type="http://schemas.openxmlformats.org/officeDocument/2006/relationships/image" Target="../media/image279.png"/><Relationship Id="rId28" Type="http://schemas.openxmlformats.org/officeDocument/2006/relationships/customXml" Target="../ink/ink284.xml"/><Relationship Id="rId36" Type="http://schemas.openxmlformats.org/officeDocument/2006/relationships/customXml" Target="../ink/ink288.xml"/><Relationship Id="rId49" Type="http://schemas.openxmlformats.org/officeDocument/2006/relationships/image" Target="../media/image292.png"/><Relationship Id="rId57" Type="http://schemas.openxmlformats.org/officeDocument/2006/relationships/image" Target="../media/image296.png"/><Relationship Id="rId10" Type="http://schemas.openxmlformats.org/officeDocument/2006/relationships/customXml" Target="../ink/ink275.xml"/><Relationship Id="rId31" Type="http://schemas.openxmlformats.org/officeDocument/2006/relationships/image" Target="../media/image283.png"/><Relationship Id="rId44" Type="http://schemas.openxmlformats.org/officeDocument/2006/relationships/customXml" Target="../ink/ink292.xml"/><Relationship Id="rId52" Type="http://schemas.openxmlformats.org/officeDocument/2006/relationships/customXml" Target="../ink/ink296.xml"/><Relationship Id="rId60" Type="http://schemas.openxmlformats.org/officeDocument/2006/relationships/customXml" Target="../ink/ink300.xml"/><Relationship Id="rId4" Type="http://schemas.openxmlformats.org/officeDocument/2006/relationships/customXml" Target="../ink/ink272.xml"/><Relationship Id="rId9" Type="http://schemas.openxmlformats.org/officeDocument/2006/relationships/image" Target="../media/image27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6.png"/><Relationship Id="rId21" Type="http://schemas.openxmlformats.org/officeDocument/2006/relationships/image" Target="../media/image308.png"/><Relationship Id="rId42" Type="http://schemas.openxmlformats.org/officeDocument/2006/relationships/customXml" Target="../ink/ink321.xml"/><Relationship Id="rId47" Type="http://schemas.openxmlformats.org/officeDocument/2006/relationships/image" Target="../media/image321.png"/><Relationship Id="rId63" Type="http://schemas.openxmlformats.org/officeDocument/2006/relationships/image" Target="../media/image329.png"/><Relationship Id="rId68" Type="http://schemas.openxmlformats.org/officeDocument/2006/relationships/customXml" Target="../ink/ink334.xml"/><Relationship Id="rId84" Type="http://schemas.openxmlformats.org/officeDocument/2006/relationships/customXml" Target="../ink/ink342.xml"/><Relationship Id="rId89" Type="http://schemas.openxmlformats.org/officeDocument/2006/relationships/image" Target="../media/image342.png"/><Relationship Id="rId112" Type="http://schemas.openxmlformats.org/officeDocument/2006/relationships/customXml" Target="../ink/ink356.xml"/><Relationship Id="rId16" Type="http://schemas.openxmlformats.org/officeDocument/2006/relationships/customXml" Target="../ink/ink308.xml"/><Relationship Id="rId107" Type="http://schemas.openxmlformats.org/officeDocument/2006/relationships/image" Target="../media/image351.png"/><Relationship Id="rId11" Type="http://schemas.openxmlformats.org/officeDocument/2006/relationships/image" Target="../media/image303.png"/><Relationship Id="rId32" Type="http://schemas.openxmlformats.org/officeDocument/2006/relationships/customXml" Target="../ink/ink316.xml"/><Relationship Id="rId37" Type="http://schemas.openxmlformats.org/officeDocument/2006/relationships/image" Target="../media/image316.png"/><Relationship Id="rId53" Type="http://schemas.openxmlformats.org/officeDocument/2006/relationships/image" Target="../media/image324.png"/><Relationship Id="rId58" Type="http://schemas.openxmlformats.org/officeDocument/2006/relationships/customXml" Target="../ink/ink329.xml"/><Relationship Id="rId74" Type="http://schemas.openxmlformats.org/officeDocument/2006/relationships/customXml" Target="../ink/ink337.xml"/><Relationship Id="rId79" Type="http://schemas.openxmlformats.org/officeDocument/2006/relationships/image" Target="../media/image337.png"/><Relationship Id="rId102" Type="http://schemas.openxmlformats.org/officeDocument/2006/relationships/customXml" Target="../ink/ink351.xml"/><Relationship Id="rId123" Type="http://schemas.openxmlformats.org/officeDocument/2006/relationships/image" Target="../media/image359.png"/><Relationship Id="rId128" Type="http://schemas.openxmlformats.org/officeDocument/2006/relationships/customXml" Target="../ink/ink364.xml"/><Relationship Id="rId5" Type="http://schemas.openxmlformats.org/officeDocument/2006/relationships/image" Target="../media/image300.png"/><Relationship Id="rId90" Type="http://schemas.openxmlformats.org/officeDocument/2006/relationships/customXml" Target="../ink/ink345.xml"/><Relationship Id="rId95" Type="http://schemas.openxmlformats.org/officeDocument/2006/relationships/image" Target="../media/image345.png"/><Relationship Id="rId22" Type="http://schemas.openxmlformats.org/officeDocument/2006/relationships/customXml" Target="../ink/ink311.xml"/><Relationship Id="rId27" Type="http://schemas.openxmlformats.org/officeDocument/2006/relationships/image" Target="../media/image311.png"/><Relationship Id="rId43" Type="http://schemas.openxmlformats.org/officeDocument/2006/relationships/image" Target="../media/image319.png"/><Relationship Id="rId48" Type="http://schemas.openxmlformats.org/officeDocument/2006/relationships/customXml" Target="../ink/ink324.xml"/><Relationship Id="rId64" Type="http://schemas.openxmlformats.org/officeDocument/2006/relationships/customXml" Target="../ink/ink332.xml"/><Relationship Id="rId69" Type="http://schemas.openxmlformats.org/officeDocument/2006/relationships/image" Target="../media/image332.png"/><Relationship Id="rId113" Type="http://schemas.openxmlformats.org/officeDocument/2006/relationships/image" Target="../media/image354.png"/><Relationship Id="rId118" Type="http://schemas.openxmlformats.org/officeDocument/2006/relationships/customXml" Target="../ink/ink359.xml"/><Relationship Id="rId80" Type="http://schemas.openxmlformats.org/officeDocument/2006/relationships/customXml" Target="../ink/ink340.xml"/><Relationship Id="rId85" Type="http://schemas.openxmlformats.org/officeDocument/2006/relationships/image" Target="../media/image340.png"/><Relationship Id="rId12" Type="http://schemas.openxmlformats.org/officeDocument/2006/relationships/customXml" Target="../ink/ink306.xml"/><Relationship Id="rId17" Type="http://schemas.openxmlformats.org/officeDocument/2006/relationships/image" Target="../media/image306.png"/><Relationship Id="rId33" Type="http://schemas.openxmlformats.org/officeDocument/2006/relationships/image" Target="../media/image314.png"/><Relationship Id="rId38" Type="http://schemas.openxmlformats.org/officeDocument/2006/relationships/customXml" Target="../ink/ink319.xml"/><Relationship Id="rId59" Type="http://schemas.openxmlformats.org/officeDocument/2006/relationships/image" Target="../media/image327.png"/><Relationship Id="rId103" Type="http://schemas.openxmlformats.org/officeDocument/2006/relationships/image" Target="../media/image349.png"/><Relationship Id="rId108" Type="http://schemas.openxmlformats.org/officeDocument/2006/relationships/customXml" Target="../ink/ink354.xml"/><Relationship Id="rId124" Type="http://schemas.openxmlformats.org/officeDocument/2006/relationships/customXml" Target="../ink/ink362.xml"/><Relationship Id="rId129" Type="http://schemas.openxmlformats.org/officeDocument/2006/relationships/image" Target="../media/image362.png"/><Relationship Id="rId54" Type="http://schemas.openxmlformats.org/officeDocument/2006/relationships/customXml" Target="../ink/ink327.xml"/><Relationship Id="rId70" Type="http://schemas.openxmlformats.org/officeDocument/2006/relationships/customXml" Target="../ink/ink335.xml"/><Relationship Id="rId75" Type="http://schemas.openxmlformats.org/officeDocument/2006/relationships/image" Target="../media/image335.png"/><Relationship Id="rId91" Type="http://schemas.openxmlformats.org/officeDocument/2006/relationships/image" Target="../media/image343.png"/><Relationship Id="rId96" Type="http://schemas.openxmlformats.org/officeDocument/2006/relationships/customXml" Target="../ink/ink3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3.xml"/><Relationship Id="rId23" Type="http://schemas.openxmlformats.org/officeDocument/2006/relationships/image" Target="../media/image309.png"/><Relationship Id="rId28" Type="http://schemas.openxmlformats.org/officeDocument/2006/relationships/customXml" Target="../ink/ink314.xml"/><Relationship Id="rId49" Type="http://schemas.openxmlformats.org/officeDocument/2006/relationships/image" Target="../media/image322.png"/><Relationship Id="rId114" Type="http://schemas.openxmlformats.org/officeDocument/2006/relationships/customXml" Target="../ink/ink357.xml"/><Relationship Id="rId119" Type="http://schemas.openxmlformats.org/officeDocument/2006/relationships/image" Target="../media/image357.png"/><Relationship Id="rId44" Type="http://schemas.openxmlformats.org/officeDocument/2006/relationships/customXml" Target="../ink/ink322.xml"/><Relationship Id="rId60" Type="http://schemas.openxmlformats.org/officeDocument/2006/relationships/customXml" Target="../ink/ink330.xml"/><Relationship Id="rId65" Type="http://schemas.openxmlformats.org/officeDocument/2006/relationships/image" Target="../media/image330.png"/><Relationship Id="rId81" Type="http://schemas.openxmlformats.org/officeDocument/2006/relationships/image" Target="../media/image338.png"/><Relationship Id="rId86" Type="http://schemas.openxmlformats.org/officeDocument/2006/relationships/customXml" Target="../ink/ink343.xml"/><Relationship Id="rId13" Type="http://schemas.openxmlformats.org/officeDocument/2006/relationships/image" Target="../media/image304.png"/><Relationship Id="rId18" Type="http://schemas.openxmlformats.org/officeDocument/2006/relationships/customXml" Target="../ink/ink309.xml"/><Relationship Id="rId39" Type="http://schemas.openxmlformats.org/officeDocument/2006/relationships/image" Target="../media/image317.png"/><Relationship Id="rId109" Type="http://schemas.openxmlformats.org/officeDocument/2006/relationships/image" Target="../media/image352.png"/><Relationship Id="rId34" Type="http://schemas.openxmlformats.org/officeDocument/2006/relationships/customXml" Target="../ink/ink317.xml"/><Relationship Id="rId50" Type="http://schemas.openxmlformats.org/officeDocument/2006/relationships/customXml" Target="../ink/ink325.xml"/><Relationship Id="rId55" Type="http://schemas.openxmlformats.org/officeDocument/2006/relationships/image" Target="../media/image325.png"/><Relationship Id="rId76" Type="http://schemas.openxmlformats.org/officeDocument/2006/relationships/customXml" Target="../ink/ink338.xml"/><Relationship Id="rId97" Type="http://schemas.openxmlformats.org/officeDocument/2006/relationships/image" Target="../media/image346.png"/><Relationship Id="rId104" Type="http://schemas.openxmlformats.org/officeDocument/2006/relationships/customXml" Target="../ink/ink352.xml"/><Relationship Id="rId120" Type="http://schemas.openxmlformats.org/officeDocument/2006/relationships/customXml" Target="../ink/ink360.xml"/><Relationship Id="rId125" Type="http://schemas.openxmlformats.org/officeDocument/2006/relationships/image" Target="../media/image360.png"/><Relationship Id="rId7" Type="http://schemas.openxmlformats.org/officeDocument/2006/relationships/image" Target="../media/image301.png"/><Relationship Id="rId71" Type="http://schemas.openxmlformats.org/officeDocument/2006/relationships/image" Target="../media/image333.png"/><Relationship Id="rId92" Type="http://schemas.openxmlformats.org/officeDocument/2006/relationships/customXml" Target="../ink/ink346.xml"/><Relationship Id="rId2" Type="http://schemas.openxmlformats.org/officeDocument/2006/relationships/customXml" Target="../ink/ink301.xml"/><Relationship Id="rId29" Type="http://schemas.openxmlformats.org/officeDocument/2006/relationships/image" Target="../media/image312.png"/><Relationship Id="rId24" Type="http://schemas.openxmlformats.org/officeDocument/2006/relationships/customXml" Target="../ink/ink312.xml"/><Relationship Id="rId40" Type="http://schemas.openxmlformats.org/officeDocument/2006/relationships/customXml" Target="../ink/ink320.xml"/><Relationship Id="rId45" Type="http://schemas.openxmlformats.org/officeDocument/2006/relationships/image" Target="../media/image320.png"/><Relationship Id="rId66" Type="http://schemas.openxmlformats.org/officeDocument/2006/relationships/customXml" Target="../ink/ink333.xml"/><Relationship Id="rId87" Type="http://schemas.openxmlformats.org/officeDocument/2006/relationships/image" Target="../media/image341.png"/><Relationship Id="rId110" Type="http://schemas.openxmlformats.org/officeDocument/2006/relationships/customXml" Target="../ink/ink355.xml"/><Relationship Id="rId115" Type="http://schemas.openxmlformats.org/officeDocument/2006/relationships/image" Target="../media/image355.png"/><Relationship Id="rId61" Type="http://schemas.openxmlformats.org/officeDocument/2006/relationships/image" Target="../media/image328.png"/><Relationship Id="rId82" Type="http://schemas.openxmlformats.org/officeDocument/2006/relationships/customXml" Target="../ink/ink341.xml"/><Relationship Id="rId19" Type="http://schemas.openxmlformats.org/officeDocument/2006/relationships/image" Target="../media/image307.png"/><Relationship Id="rId14" Type="http://schemas.openxmlformats.org/officeDocument/2006/relationships/customXml" Target="../ink/ink307.xml"/><Relationship Id="rId30" Type="http://schemas.openxmlformats.org/officeDocument/2006/relationships/customXml" Target="../ink/ink315.xml"/><Relationship Id="rId35" Type="http://schemas.openxmlformats.org/officeDocument/2006/relationships/image" Target="../media/image315.png"/><Relationship Id="rId56" Type="http://schemas.openxmlformats.org/officeDocument/2006/relationships/customXml" Target="../ink/ink328.xml"/><Relationship Id="rId77" Type="http://schemas.openxmlformats.org/officeDocument/2006/relationships/image" Target="../media/image336.png"/><Relationship Id="rId100" Type="http://schemas.openxmlformats.org/officeDocument/2006/relationships/customXml" Target="../ink/ink350.xml"/><Relationship Id="rId105" Type="http://schemas.openxmlformats.org/officeDocument/2006/relationships/image" Target="../media/image350.png"/><Relationship Id="rId126" Type="http://schemas.openxmlformats.org/officeDocument/2006/relationships/customXml" Target="../ink/ink363.xml"/><Relationship Id="rId8" Type="http://schemas.openxmlformats.org/officeDocument/2006/relationships/customXml" Target="../ink/ink304.xml"/><Relationship Id="rId51" Type="http://schemas.openxmlformats.org/officeDocument/2006/relationships/image" Target="../media/image323.png"/><Relationship Id="rId72" Type="http://schemas.openxmlformats.org/officeDocument/2006/relationships/customXml" Target="../ink/ink336.xml"/><Relationship Id="rId93" Type="http://schemas.openxmlformats.org/officeDocument/2006/relationships/image" Target="../media/image344.png"/><Relationship Id="rId98" Type="http://schemas.openxmlformats.org/officeDocument/2006/relationships/customXml" Target="../ink/ink349.xml"/><Relationship Id="rId121" Type="http://schemas.openxmlformats.org/officeDocument/2006/relationships/image" Target="../media/image358.png"/><Relationship Id="rId3" Type="http://schemas.openxmlformats.org/officeDocument/2006/relationships/image" Target="../media/image299.png"/><Relationship Id="rId25" Type="http://schemas.openxmlformats.org/officeDocument/2006/relationships/image" Target="../media/image310.png"/><Relationship Id="rId46" Type="http://schemas.openxmlformats.org/officeDocument/2006/relationships/customXml" Target="../ink/ink323.xml"/><Relationship Id="rId67" Type="http://schemas.openxmlformats.org/officeDocument/2006/relationships/image" Target="../media/image331.png"/><Relationship Id="rId116" Type="http://schemas.openxmlformats.org/officeDocument/2006/relationships/customXml" Target="../ink/ink358.xml"/><Relationship Id="rId20" Type="http://schemas.openxmlformats.org/officeDocument/2006/relationships/customXml" Target="../ink/ink310.xml"/><Relationship Id="rId41" Type="http://schemas.openxmlformats.org/officeDocument/2006/relationships/image" Target="../media/image318.png"/><Relationship Id="rId62" Type="http://schemas.openxmlformats.org/officeDocument/2006/relationships/customXml" Target="../ink/ink331.xml"/><Relationship Id="rId83" Type="http://schemas.openxmlformats.org/officeDocument/2006/relationships/image" Target="../media/image339.png"/><Relationship Id="rId88" Type="http://schemas.openxmlformats.org/officeDocument/2006/relationships/customXml" Target="../ink/ink344.xml"/><Relationship Id="rId111" Type="http://schemas.openxmlformats.org/officeDocument/2006/relationships/image" Target="../media/image353.png"/><Relationship Id="rId15" Type="http://schemas.openxmlformats.org/officeDocument/2006/relationships/image" Target="../media/image305.png"/><Relationship Id="rId36" Type="http://schemas.openxmlformats.org/officeDocument/2006/relationships/customXml" Target="../ink/ink318.xml"/><Relationship Id="rId57" Type="http://schemas.openxmlformats.org/officeDocument/2006/relationships/image" Target="../media/image326.png"/><Relationship Id="rId106" Type="http://schemas.openxmlformats.org/officeDocument/2006/relationships/customXml" Target="../ink/ink353.xml"/><Relationship Id="rId127" Type="http://schemas.openxmlformats.org/officeDocument/2006/relationships/image" Target="../media/image361.png"/><Relationship Id="rId10" Type="http://schemas.openxmlformats.org/officeDocument/2006/relationships/customXml" Target="../ink/ink305.xml"/><Relationship Id="rId31" Type="http://schemas.openxmlformats.org/officeDocument/2006/relationships/image" Target="../media/image313.png"/><Relationship Id="rId52" Type="http://schemas.openxmlformats.org/officeDocument/2006/relationships/customXml" Target="../ink/ink326.xml"/><Relationship Id="rId73" Type="http://schemas.openxmlformats.org/officeDocument/2006/relationships/image" Target="../media/image334.png"/><Relationship Id="rId78" Type="http://schemas.openxmlformats.org/officeDocument/2006/relationships/customXml" Target="../ink/ink339.xml"/><Relationship Id="rId94" Type="http://schemas.openxmlformats.org/officeDocument/2006/relationships/customXml" Target="../ink/ink347.xml"/><Relationship Id="rId99" Type="http://schemas.openxmlformats.org/officeDocument/2006/relationships/image" Target="../media/image347.png"/><Relationship Id="rId101" Type="http://schemas.openxmlformats.org/officeDocument/2006/relationships/image" Target="../media/image348.png"/><Relationship Id="rId122" Type="http://schemas.openxmlformats.org/officeDocument/2006/relationships/customXml" Target="../ink/ink361.xml"/><Relationship Id="rId4" Type="http://schemas.openxmlformats.org/officeDocument/2006/relationships/customXml" Target="../ink/ink302.xml"/><Relationship Id="rId9" Type="http://schemas.openxmlformats.org/officeDocument/2006/relationships/image" Target="../media/image302.png"/><Relationship Id="rId26" Type="http://schemas.openxmlformats.org/officeDocument/2006/relationships/customXml" Target="../ink/ink313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7.xml"/><Relationship Id="rId21" Type="http://schemas.openxmlformats.org/officeDocument/2006/relationships/image" Target="../media/image372.png"/><Relationship Id="rId34" Type="http://schemas.openxmlformats.org/officeDocument/2006/relationships/customXml" Target="../ink/ink381.xml"/><Relationship Id="rId42" Type="http://schemas.openxmlformats.org/officeDocument/2006/relationships/customXml" Target="../ink/ink385.xml"/><Relationship Id="rId47" Type="http://schemas.openxmlformats.org/officeDocument/2006/relationships/image" Target="../media/image385.png"/><Relationship Id="rId50" Type="http://schemas.openxmlformats.org/officeDocument/2006/relationships/customXml" Target="../ink/ink389.xml"/><Relationship Id="rId55" Type="http://schemas.openxmlformats.org/officeDocument/2006/relationships/image" Target="../media/image389.png"/><Relationship Id="rId63" Type="http://schemas.openxmlformats.org/officeDocument/2006/relationships/image" Target="../media/image393.png"/><Relationship Id="rId7" Type="http://schemas.openxmlformats.org/officeDocument/2006/relationships/image" Target="../media/image365.png"/><Relationship Id="rId2" Type="http://schemas.openxmlformats.org/officeDocument/2006/relationships/customXml" Target="../ink/ink365.xml"/><Relationship Id="rId16" Type="http://schemas.openxmlformats.org/officeDocument/2006/relationships/customXml" Target="../ink/ink372.xml"/><Relationship Id="rId29" Type="http://schemas.openxmlformats.org/officeDocument/2006/relationships/image" Target="../media/image376.png"/><Relationship Id="rId11" Type="http://schemas.openxmlformats.org/officeDocument/2006/relationships/image" Target="../media/image367.png"/><Relationship Id="rId24" Type="http://schemas.openxmlformats.org/officeDocument/2006/relationships/customXml" Target="../ink/ink376.xml"/><Relationship Id="rId32" Type="http://schemas.openxmlformats.org/officeDocument/2006/relationships/customXml" Target="../ink/ink380.xml"/><Relationship Id="rId37" Type="http://schemas.openxmlformats.org/officeDocument/2006/relationships/image" Target="../media/image380.png"/><Relationship Id="rId40" Type="http://schemas.openxmlformats.org/officeDocument/2006/relationships/customXml" Target="../ink/ink384.xml"/><Relationship Id="rId45" Type="http://schemas.openxmlformats.org/officeDocument/2006/relationships/image" Target="../media/image384.png"/><Relationship Id="rId53" Type="http://schemas.openxmlformats.org/officeDocument/2006/relationships/image" Target="../media/image388.png"/><Relationship Id="rId58" Type="http://schemas.openxmlformats.org/officeDocument/2006/relationships/customXml" Target="../ink/ink393.xml"/><Relationship Id="rId66" Type="http://schemas.openxmlformats.org/officeDocument/2006/relationships/customXml" Target="../ink/ink397.xml"/><Relationship Id="rId5" Type="http://schemas.openxmlformats.org/officeDocument/2006/relationships/image" Target="../media/image364.png"/><Relationship Id="rId61" Type="http://schemas.openxmlformats.org/officeDocument/2006/relationships/image" Target="../media/image392.png"/><Relationship Id="rId19" Type="http://schemas.openxmlformats.org/officeDocument/2006/relationships/image" Target="../media/image371.png"/><Relationship Id="rId14" Type="http://schemas.openxmlformats.org/officeDocument/2006/relationships/customXml" Target="../ink/ink371.xml"/><Relationship Id="rId22" Type="http://schemas.openxmlformats.org/officeDocument/2006/relationships/customXml" Target="../ink/ink375.xml"/><Relationship Id="rId27" Type="http://schemas.openxmlformats.org/officeDocument/2006/relationships/image" Target="../media/image375.png"/><Relationship Id="rId30" Type="http://schemas.openxmlformats.org/officeDocument/2006/relationships/customXml" Target="../ink/ink379.xml"/><Relationship Id="rId35" Type="http://schemas.openxmlformats.org/officeDocument/2006/relationships/image" Target="../media/image379.png"/><Relationship Id="rId43" Type="http://schemas.openxmlformats.org/officeDocument/2006/relationships/image" Target="../media/image383.png"/><Relationship Id="rId48" Type="http://schemas.openxmlformats.org/officeDocument/2006/relationships/customXml" Target="../ink/ink388.xml"/><Relationship Id="rId56" Type="http://schemas.openxmlformats.org/officeDocument/2006/relationships/customXml" Target="../ink/ink392.xml"/><Relationship Id="rId64" Type="http://schemas.openxmlformats.org/officeDocument/2006/relationships/customXml" Target="../ink/ink396.xml"/><Relationship Id="rId8" Type="http://schemas.openxmlformats.org/officeDocument/2006/relationships/customXml" Target="../ink/ink368.xml"/><Relationship Id="rId51" Type="http://schemas.openxmlformats.org/officeDocument/2006/relationships/image" Target="../media/image387.png"/><Relationship Id="rId3" Type="http://schemas.openxmlformats.org/officeDocument/2006/relationships/image" Target="../media/image363.png"/><Relationship Id="rId12" Type="http://schemas.openxmlformats.org/officeDocument/2006/relationships/customXml" Target="../ink/ink370.xml"/><Relationship Id="rId17" Type="http://schemas.openxmlformats.org/officeDocument/2006/relationships/image" Target="../media/image370.png"/><Relationship Id="rId25" Type="http://schemas.openxmlformats.org/officeDocument/2006/relationships/image" Target="../media/image374.png"/><Relationship Id="rId33" Type="http://schemas.openxmlformats.org/officeDocument/2006/relationships/image" Target="../media/image378.png"/><Relationship Id="rId38" Type="http://schemas.openxmlformats.org/officeDocument/2006/relationships/customXml" Target="../ink/ink383.xml"/><Relationship Id="rId46" Type="http://schemas.openxmlformats.org/officeDocument/2006/relationships/customXml" Target="../ink/ink387.xml"/><Relationship Id="rId59" Type="http://schemas.openxmlformats.org/officeDocument/2006/relationships/image" Target="../media/image391.png"/><Relationship Id="rId67" Type="http://schemas.openxmlformats.org/officeDocument/2006/relationships/image" Target="../media/image395.png"/><Relationship Id="rId20" Type="http://schemas.openxmlformats.org/officeDocument/2006/relationships/customXml" Target="../ink/ink374.xml"/><Relationship Id="rId41" Type="http://schemas.openxmlformats.org/officeDocument/2006/relationships/image" Target="../media/image382.png"/><Relationship Id="rId54" Type="http://schemas.openxmlformats.org/officeDocument/2006/relationships/customXml" Target="../ink/ink391.xml"/><Relationship Id="rId62" Type="http://schemas.openxmlformats.org/officeDocument/2006/relationships/customXml" Target="../ink/ink3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7.xml"/><Relationship Id="rId15" Type="http://schemas.openxmlformats.org/officeDocument/2006/relationships/image" Target="../media/image369.png"/><Relationship Id="rId23" Type="http://schemas.openxmlformats.org/officeDocument/2006/relationships/image" Target="../media/image373.png"/><Relationship Id="rId28" Type="http://schemas.openxmlformats.org/officeDocument/2006/relationships/customXml" Target="../ink/ink378.xml"/><Relationship Id="rId36" Type="http://schemas.openxmlformats.org/officeDocument/2006/relationships/customXml" Target="../ink/ink382.xml"/><Relationship Id="rId49" Type="http://schemas.openxmlformats.org/officeDocument/2006/relationships/image" Target="../media/image386.png"/><Relationship Id="rId57" Type="http://schemas.openxmlformats.org/officeDocument/2006/relationships/image" Target="../media/image390.png"/><Relationship Id="rId10" Type="http://schemas.openxmlformats.org/officeDocument/2006/relationships/customXml" Target="../ink/ink369.xml"/><Relationship Id="rId31" Type="http://schemas.openxmlformats.org/officeDocument/2006/relationships/image" Target="../media/image377.png"/><Relationship Id="rId44" Type="http://schemas.openxmlformats.org/officeDocument/2006/relationships/customXml" Target="../ink/ink386.xml"/><Relationship Id="rId52" Type="http://schemas.openxmlformats.org/officeDocument/2006/relationships/customXml" Target="../ink/ink390.xml"/><Relationship Id="rId60" Type="http://schemas.openxmlformats.org/officeDocument/2006/relationships/customXml" Target="../ink/ink394.xml"/><Relationship Id="rId65" Type="http://schemas.openxmlformats.org/officeDocument/2006/relationships/image" Target="../media/image394.png"/><Relationship Id="rId4" Type="http://schemas.openxmlformats.org/officeDocument/2006/relationships/customXml" Target="../ink/ink366.xml"/><Relationship Id="rId9" Type="http://schemas.openxmlformats.org/officeDocument/2006/relationships/image" Target="../media/image366.png"/><Relationship Id="rId13" Type="http://schemas.openxmlformats.org/officeDocument/2006/relationships/image" Target="../media/image368.png"/><Relationship Id="rId18" Type="http://schemas.openxmlformats.org/officeDocument/2006/relationships/customXml" Target="../ink/ink373.xml"/><Relationship Id="rId39" Type="http://schemas.openxmlformats.org/officeDocument/2006/relationships/image" Target="../media/image38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1.png"/><Relationship Id="rId18" Type="http://schemas.openxmlformats.org/officeDocument/2006/relationships/customXml" Target="../ink/ink406.xml"/><Relationship Id="rId26" Type="http://schemas.openxmlformats.org/officeDocument/2006/relationships/customXml" Target="../ink/ink410.xml"/><Relationship Id="rId39" Type="http://schemas.openxmlformats.org/officeDocument/2006/relationships/image" Target="../media/image93.png"/><Relationship Id="rId21" Type="http://schemas.openxmlformats.org/officeDocument/2006/relationships/image" Target="../media/image405.png"/><Relationship Id="rId34" Type="http://schemas.openxmlformats.org/officeDocument/2006/relationships/customXml" Target="../ink/ink414.xml"/><Relationship Id="rId42" Type="http://schemas.openxmlformats.org/officeDocument/2006/relationships/image" Target="../media/image413.png"/><Relationship Id="rId7" Type="http://schemas.openxmlformats.org/officeDocument/2006/relationships/image" Target="../media/image398.png"/><Relationship Id="rId2" Type="http://schemas.openxmlformats.org/officeDocument/2006/relationships/customXml" Target="../ink/ink398.xml"/><Relationship Id="rId16" Type="http://schemas.openxmlformats.org/officeDocument/2006/relationships/customXml" Target="../ink/ink405.xml"/><Relationship Id="rId29" Type="http://schemas.openxmlformats.org/officeDocument/2006/relationships/image" Target="../media/image4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0.xml"/><Relationship Id="rId11" Type="http://schemas.openxmlformats.org/officeDocument/2006/relationships/image" Target="../media/image400.png"/><Relationship Id="rId24" Type="http://schemas.openxmlformats.org/officeDocument/2006/relationships/customXml" Target="../ink/ink409.xml"/><Relationship Id="rId32" Type="http://schemas.openxmlformats.org/officeDocument/2006/relationships/customXml" Target="../ink/ink413.xml"/><Relationship Id="rId37" Type="http://schemas.openxmlformats.org/officeDocument/2006/relationships/image" Target="../media/image412.png"/><Relationship Id="rId40" Type="http://schemas.openxmlformats.org/officeDocument/2006/relationships/customXml" Target="../ink/ink417.xml"/><Relationship Id="rId45" Type="http://schemas.openxmlformats.org/officeDocument/2006/relationships/customXml" Target="../ink/ink420.xml"/><Relationship Id="rId5" Type="http://schemas.openxmlformats.org/officeDocument/2006/relationships/image" Target="../media/image397.png"/><Relationship Id="rId15" Type="http://schemas.openxmlformats.org/officeDocument/2006/relationships/image" Target="../media/image402.png"/><Relationship Id="rId23" Type="http://schemas.openxmlformats.org/officeDocument/2006/relationships/image" Target="../media/image25.png"/><Relationship Id="rId28" Type="http://schemas.openxmlformats.org/officeDocument/2006/relationships/customXml" Target="../ink/ink411.xml"/><Relationship Id="rId36" Type="http://schemas.openxmlformats.org/officeDocument/2006/relationships/customXml" Target="../ink/ink415.xml"/><Relationship Id="rId10" Type="http://schemas.openxmlformats.org/officeDocument/2006/relationships/customXml" Target="../ink/ink402.xml"/><Relationship Id="rId19" Type="http://schemas.openxmlformats.org/officeDocument/2006/relationships/image" Target="../media/image404.png"/><Relationship Id="rId31" Type="http://schemas.openxmlformats.org/officeDocument/2006/relationships/image" Target="../media/image409.png"/><Relationship Id="rId44" Type="http://schemas.openxmlformats.org/officeDocument/2006/relationships/image" Target="../media/image414.png"/><Relationship Id="rId4" Type="http://schemas.openxmlformats.org/officeDocument/2006/relationships/customXml" Target="../ink/ink399.xml"/><Relationship Id="rId9" Type="http://schemas.openxmlformats.org/officeDocument/2006/relationships/image" Target="../media/image399.png"/><Relationship Id="rId14" Type="http://schemas.openxmlformats.org/officeDocument/2006/relationships/customXml" Target="../ink/ink404.xml"/><Relationship Id="rId22" Type="http://schemas.openxmlformats.org/officeDocument/2006/relationships/customXml" Target="../ink/ink408.xml"/><Relationship Id="rId27" Type="http://schemas.openxmlformats.org/officeDocument/2006/relationships/image" Target="../media/image407.png"/><Relationship Id="rId30" Type="http://schemas.openxmlformats.org/officeDocument/2006/relationships/customXml" Target="../ink/ink412.xml"/><Relationship Id="rId35" Type="http://schemas.openxmlformats.org/officeDocument/2006/relationships/image" Target="../media/image411.png"/><Relationship Id="rId43" Type="http://schemas.openxmlformats.org/officeDocument/2006/relationships/customXml" Target="../ink/ink419.xml"/><Relationship Id="rId8" Type="http://schemas.openxmlformats.org/officeDocument/2006/relationships/customXml" Target="../ink/ink401.xml"/><Relationship Id="rId3" Type="http://schemas.openxmlformats.org/officeDocument/2006/relationships/image" Target="../media/image396.png"/><Relationship Id="rId12" Type="http://schemas.openxmlformats.org/officeDocument/2006/relationships/customXml" Target="../ink/ink403.xml"/><Relationship Id="rId17" Type="http://schemas.openxmlformats.org/officeDocument/2006/relationships/image" Target="../media/image403.png"/><Relationship Id="rId25" Type="http://schemas.openxmlformats.org/officeDocument/2006/relationships/image" Target="../media/image406.png"/><Relationship Id="rId33" Type="http://schemas.openxmlformats.org/officeDocument/2006/relationships/image" Target="../media/image410.png"/><Relationship Id="rId38" Type="http://schemas.openxmlformats.org/officeDocument/2006/relationships/customXml" Target="../ink/ink416.xml"/><Relationship Id="rId46" Type="http://schemas.openxmlformats.org/officeDocument/2006/relationships/image" Target="../media/image415.png"/><Relationship Id="rId20" Type="http://schemas.openxmlformats.org/officeDocument/2006/relationships/customXml" Target="../ink/ink407.xml"/><Relationship Id="rId41" Type="http://schemas.openxmlformats.org/officeDocument/2006/relationships/customXml" Target="../ink/ink4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More Aldol Reactions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3/20/2022</a:t>
            </a:r>
          </a:p>
        </p:txBody>
      </p:sp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44C6-5114-948B-DC8E-A39F7240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Reaction: Equilibrium Position &amp; Retro-Aldol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14:cNvPr>
              <p14:cNvContentPartPr/>
              <p14:nvPr/>
            </p14:nvContentPartPr>
            <p14:xfrm>
              <a:off x="838200" y="1479793"/>
              <a:ext cx="332340" cy="357569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C0A6C4-5620-CFDC-49E6-FB2F2DCA21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198" y="1470791"/>
                <a:ext cx="349983" cy="375213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6235F-134A-C4A1-028A-7ABB7E95E72C}"/>
              </a:ext>
            </a:extLst>
          </p:cNvPr>
          <p:cNvGrpSpPr/>
          <p:nvPr/>
        </p:nvGrpSpPr>
        <p:grpSpPr>
          <a:xfrm>
            <a:off x="1689669" y="1058426"/>
            <a:ext cx="2057112" cy="875727"/>
            <a:chOff x="1689669" y="1058426"/>
            <a:chExt cx="2057112" cy="8757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14:cNvPr>
                <p14:cNvContentPartPr/>
                <p14:nvPr/>
              </p14:nvContentPartPr>
              <p14:xfrm>
                <a:off x="1689669" y="1583862"/>
                <a:ext cx="1736415" cy="310507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B81FCE-8398-926B-2EEE-6BEA5AE630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80668" y="1574857"/>
                  <a:ext cx="1754056" cy="328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14:cNvPr>
                <p14:cNvContentPartPr/>
                <p14:nvPr/>
              </p14:nvContentPartPr>
              <p14:xfrm>
                <a:off x="2864261" y="1361655"/>
                <a:ext cx="42695" cy="274605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2D4E34-7F1A-3F24-CCD0-11CA5D815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55215" y="1352646"/>
                  <a:ext cx="60424" cy="292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14:cNvPr>
                <p14:cNvContentPartPr/>
                <p14:nvPr/>
              </p14:nvContentPartPr>
              <p14:xfrm>
                <a:off x="2975850" y="1341764"/>
                <a:ext cx="46090" cy="2760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BCFF5F-27D8-2353-F312-EC1667903A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66848" y="1332754"/>
                  <a:ext cx="63734" cy="293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14:cNvPr>
                <p14:cNvContentPartPr/>
                <p14:nvPr/>
              </p14:nvContentPartPr>
              <p14:xfrm>
                <a:off x="2835636" y="1058426"/>
                <a:ext cx="130510" cy="184849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B075169-8580-5131-94A6-489ADD6C3E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26623" y="1049400"/>
                  <a:ext cx="148176" cy="202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14:cNvPr>
                <p14:cNvContentPartPr/>
                <p14:nvPr/>
              </p14:nvContentPartPr>
              <p14:xfrm>
                <a:off x="3546891" y="1707095"/>
                <a:ext cx="46576" cy="199889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19F41-E691-F9BD-8B30-2813FFD862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7865" y="1698091"/>
                  <a:ext cx="64268" cy="217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14:cNvPr>
                <p14:cNvContentPartPr/>
                <p14:nvPr/>
              </p14:nvContentPartPr>
              <p14:xfrm>
                <a:off x="3670610" y="1651786"/>
                <a:ext cx="76171" cy="282367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C45F8D0-5162-2C9A-6B85-A27F9D1BA9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585" y="1642782"/>
                  <a:ext cx="93860" cy="300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14:cNvPr>
                <p14:cNvContentPartPr/>
                <p14:nvPr/>
              </p14:nvContentPartPr>
              <p14:xfrm>
                <a:off x="3608993" y="1814316"/>
                <a:ext cx="103340" cy="16981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771FFE8-8AC5-C162-75EC-91DF1FBCBC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99991" y="1805284"/>
                  <a:ext cx="120983" cy="34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14:cNvPr>
              <p14:cNvContentPartPr/>
              <p14:nvPr/>
            </p14:nvContentPartPr>
            <p14:xfrm>
              <a:off x="4503157" y="1337881"/>
              <a:ext cx="1231841" cy="187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969B4C-C5D6-1380-03D9-D6992C7855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94155" y="1328906"/>
                <a:ext cx="1249485" cy="20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14:cNvPr>
              <p14:cNvContentPartPr/>
              <p14:nvPr/>
            </p14:nvContentPartPr>
            <p14:xfrm>
              <a:off x="4523049" y="1756096"/>
              <a:ext cx="1192057" cy="131965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3F92263-8954-BA30-A959-018CF549D8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14048" y="1747057"/>
                <a:ext cx="1209698" cy="149681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66BF09F-26A0-D722-B6F0-EE1D7938B033}"/>
              </a:ext>
            </a:extLst>
          </p:cNvPr>
          <p:cNvGrpSpPr/>
          <p:nvPr/>
        </p:nvGrpSpPr>
        <p:grpSpPr>
          <a:xfrm>
            <a:off x="4605527" y="1051633"/>
            <a:ext cx="900956" cy="263931"/>
            <a:chOff x="4605527" y="1051633"/>
            <a:chExt cx="900956" cy="2639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14:cNvPr>
                <p14:cNvContentPartPr/>
                <p14:nvPr/>
              </p14:nvContentPartPr>
              <p14:xfrm>
                <a:off x="4605527" y="1056000"/>
                <a:ext cx="179997" cy="259564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092801-CD72-6EF1-BE6D-8F8C98A60A1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96527" y="1047000"/>
                  <a:ext cx="197637" cy="27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14:cNvPr>
                <p14:cNvContentPartPr/>
                <p14:nvPr/>
              </p14:nvContentPartPr>
              <p14:xfrm>
                <a:off x="4900510" y="1199124"/>
                <a:ext cx="173205" cy="86359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2052B1-0C9F-ECF2-EBE4-AB05255DBA6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91508" y="1190128"/>
                  <a:ext cx="190850" cy="103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14:cNvPr>
                <p14:cNvContentPartPr/>
                <p14:nvPr/>
              </p14:nvContentPartPr>
              <p14:xfrm>
                <a:off x="5117865" y="1078317"/>
                <a:ext cx="179512" cy="194068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720BCC-14FB-64DC-017E-4674375649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08853" y="1069316"/>
                  <a:ext cx="197175" cy="211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14:cNvPr>
                <p14:cNvContentPartPr/>
                <p14:nvPr/>
              </p14:nvContentPartPr>
              <p14:xfrm>
                <a:off x="5365300" y="1058911"/>
                <a:ext cx="25229" cy="229484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00E4E6D-C9A4-293F-1CB9-3A76A34A5F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56417" y="1049905"/>
                  <a:ext cx="42641" cy="2471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14:cNvPr>
                <p14:cNvContentPartPr/>
                <p14:nvPr/>
              </p14:nvContentPartPr>
              <p14:xfrm>
                <a:off x="5445838" y="1051633"/>
                <a:ext cx="60645" cy="249862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A80727-C62C-78AD-BFC1-0669CE7242E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36813" y="1042632"/>
                  <a:ext cx="78333" cy="2675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14:cNvPr>
                <p14:cNvContentPartPr/>
                <p14:nvPr/>
              </p14:nvContentPartPr>
              <p14:xfrm>
                <a:off x="5387617" y="1185540"/>
                <a:ext cx="75686" cy="11159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4F16D4-A5F2-8E21-DD29-A5CEAEDFDF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8607" y="1176541"/>
                  <a:ext cx="93346" cy="287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14:cNvPr>
              <p14:cNvContentPartPr/>
              <p14:nvPr/>
            </p14:nvContentPartPr>
            <p14:xfrm>
              <a:off x="1648994" y="3872571"/>
              <a:ext cx="275131" cy="238447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C79A020-708B-5808-FEF8-60F8823ED4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39991" y="3863566"/>
                <a:ext cx="292777" cy="25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14:cNvPr>
              <p14:cNvContentPartPr/>
              <p14:nvPr/>
            </p14:nvContentPartPr>
            <p14:xfrm>
              <a:off x="4199230" y="3437967"/>
              <a:ext cx="1264073" cy="212972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3E1059B-249F-4A5E-A20A-BA59B1FEB42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90229" y="3428958"/>
                <a:ext cx="1281715" cy="230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14:cNvPr>
              <p14:cNvContentPartPr/>
              <p14:nvPr/>
            </p14:nvContentPartPr>
            <p14:xfrm>
              <a:off x="4284317" y="3872571"/>
              <a:ext cx="1147907" cy="244051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1286C2A-5260-B504-00FB-E7F0F0035C9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75315" y="3863572"/>
                <a:ext cx="1165550" cy="261689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6D54A17-01F8-75D3-55EB-A7F35227A84C}"/>
              </a:ext>
            </a:extLst>
          </p:cNvPr>
          <p:cNvGrpSpPr/>
          <p:nvPr/>
        </p:nvGrpSpPr>
        <p:grpSpPr>
          <a:xfrm>
            <a:off x="4376027" y="3082844"/>
            <a:ext cx="815203" cy="305701"/>
            <a:chOff x="3433480" y="2769044"/>
            <a:chExt cx="815203" cy="30570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14:cNvPr>
                <p14:cNvContentPartPr/>
                <p14:nvPr/>
              </p14:nvContentPartPr>
              <p14:xfrm>
                <a:off x="3433480" y="2848526"/>
                <a:ext cx="119733" cy="206858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FA1F07-B37A-EE06-570E-CFCD18167D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24464" y="2839517"/>
                  <a:ext cx="137404" cy="224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14:cNvPr>
                <p14:cNvContentPartPr/>
                <p14:nvPr/>
              </p14:nvContentPartPr>
              <p14:xfrm>
                <a:off x="3666832" y="2986092"/>
                <a:ext cx="152341" cy="88653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E1F8C5-B829-07D3-0815-0D4D67C948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57828" y="2977083"/>
                  <a:ext cx="169988" cy="106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14:cNvPr>
                <p14:cNvContentPartPr/>
                <p14:nvPr/>
              </p14:nvContentPartPr>
              <p14:xfrm>
                <a:off x="3866047" y="2863811"/>
                <a:ext cx="145717" cy="198196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78E0679-B210-3B33-CE1F-A9A2DE32CCC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57007" y="2854802"/>
                  <a:ext cx="163434" cy="215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14:cNvPr>
                <p14:cNvContentPartPr/>
                <p14:nvPr/>
              </p14:nvContentPartPr>
              <p14:xfrm>
                <a:off x="4086661" y="2811842"/>
                <a:ext cx="69292" cy="248637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0A8A9A4-9E96-DE73-3A5B-2176B06C4E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77639" y="2802833"/>
                  <a:ext cx="86976" cy="266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14:cNvPr>
                <p14:cNvContentPartPr/>
                <p14:nvPr/>
              </p14:nvContentPartPr>
              <p14:xfrm>
                <a:off x="4198242" y="2769044"/>
                <a:ext cx="50441" cy="274112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40D1A4-DE00-EAAA-A986-B8F26947D1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89235" y="2760051"/>
                  <a:ext cx="68095" cy="291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14:cNvPr>
                <p14:cNvContentPartPr/>
                <p14:nvPr/>
              </p14:nvContentPartPr>
              <p14:xfrm>
                <a:off x="4152386" y="2967240"/>
                <a:ext cx="71330" cy="9171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C582BF8-3F30-AD0E-9965-C4E2634E6AA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43380" y="2958069"/>
                  <a:ext cx="88982" cy="271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D75A1F8-8CA0-1073-C619-F5159355FAC7}"/>
              </a:ext>
            </a:extLst>
          </p:cNvPr>
          <p:cNvGrpSpPr/>
          <p:nvPr/>
        </p:nvGrpSpPr>
        <p:grpSpPr>
          <a:xfrm>
            <a:off x="1552818" y="5925762"/>
            <a:ext cx="2708276" cy="750353"/>
            <a:chOff x="1552818" y="5925762"/>
            <a:chExt cx="2708276" cy="7503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14:cNvPr>
                <p14:cNvContentPartPr/>
                <p14:nvPr/>
              </p14:nvContentPartPr>
              <p14:xfrm>
                <a:off x="1552818" y="6306930"/>
                <a:ext cx="2708276" cy="369185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0812AA-D928-AEBC-40A2-5C552707DF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43817" y="6297925"/>
                  <a:ext cx="2725918" cy="386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14:cNvPr>
                <p14:cNvContentPartPr/>
                <p14:nvPr/>
              </p14:nvContentPartPr>
              <p14:xfrm>
                <a:off x="2118809" y="5925762"/>
                <a:ext cx="35490" cy="385316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06DE252-A3A9-7F50-24CA-CE70D97B32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9755" y="5916751"/>
                  <a:ext cx="53235" cy="402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14:cNvPr>
                <p14:cNvContentPartPr/>
                <p14:nvPr/>
              </p14:nvContentPartPr>
              <p14:xfrm>
                <a:off x="2249245" y="5971852"/>
                <a:ext cx="6453" cy="336921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3889764-85B4-EBB8-A4D7-97FFD807F6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40282" y="5962853"/>
                  <a:ext cx="24020" cy="35455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14:cNvPr>
              <p14:cNvContentPartPr/>
              <p14:nvPr/>
            </p14:nvContentPartPr>
            <p14:xfrm>
              <a:off x="2143698" y="5596676"/>
              <a:ext cx="117531" cy="18851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46CB63E-B41B-62DE-64C8-1E6AD8D6E16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34685" y="5587682"/>
                <a:ext cx="135197" cy="20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14:cNvPr>
              <p14:cNvContentPartPr/>
              <p14:nvPr/>
            </p14:nvContentPartPr>
            <p14:xfrm>
              <a:off x="5260797" y="6516181"/>
              <a:ext cx="994632" cy="187588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14D0560-286F-B809-485F-A7941F616E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251797" y="6507162"/>
                <a:ext cx="1012271" cy="205265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CFCB3EE-1BD8-B2C9-A222-8780C796934C}"/>
              </a:ext>
            </a:extLst>
          </p:cNvPr>
          <p:cNvGrpSpPr/>
          <p:nvPr/>
        </p:nvGrpSpPr>
        <p:grpSpPr>
          <a:xfrm>
            <a:off x="5291216" y="5440890"/>
            <a:ext cx="836082" cy="398222"/>
            <a:chOff x="5291216" y="5440890"/>
            <a:chExt cx="836082" cy="3982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14:cNvPr>
                <p14:cNvContentPartPr/>
                <p14:nvPr/>
              </p14:nvContentPartPr>
              <p14:xfrm>
                <a:off x="5291216" y="5519244"/>
                <a:ext cx="165926" cy="319868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2F00C16-FDD7-3026-7CCE-B2242C5B9B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82218" y="5510249"/>
                  <a:ext cx="183562" cy="33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14:cNvPr>
                <p14:cNvContentPartPr/>
                <p14:nvPr/>
              </p14:nvContentPartPr>
              <p14:xfrm>
                <a:off x="5538261" y="5722042"/>
                <a:ext cx="161778" cy="94025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CCDD22A-486E-F92D-9E34-FFD5AB4104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29273" y="5713036"/>
                  <a:ext cx="179394" cy="111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14:cNvPr>
                <p14:cNvContentPartPr/>
                <p14:nvPr/>
              </p14:nvContentPartPr>
              <p14:xfrm>
                <a:off x="5742442" y="5522009"/>
                <a:ext cx="167308" cy="259489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CDAC926-388A-E77A-2E81-4FC1B7AC83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3447" y="5513011"/>
                  <a:ext cx="184938" cy="27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14:cNvPr>
                <p14:cNvContentPartPr/>
                <p14:nvPr/>
              </p14:nvContentPartPr>
              <p14:xfrm>
                <a:off x="5976582" y="5507260"/>
                <a:ext cx="37794" cy="262255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7F2D860-0D83-BE06-A3A5-F9343677B6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67583" y="5498254"/>
                  <a:ext cx="55431" cy="279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14:cNvPr>
                <p14:cNvContentPartPr/>
                <p14:nvPr/>
              </p14:nvContentPartPr>
              <p14:xfrm>
                <a:off x="6082590" y="5440890"/>
                <a:ext cx="44708" cy="318946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192B98-AF2D-30DB-A431-5F056D66271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73576" y="5431880"/>
                  <a:ext cx="62375" cy="336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14:cNvPr>
                <p14:cNvContentPartPr/>
                <p14:nvPr/>
              </p14:nvContentPartPr>
              <p14:xfrm>
                <a:off x="6002392" y="5663507"/>
                <a:ext cx="98173" cy="13827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D87E0-77E8-F121-8001-26A7D07C52E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93402" y="5654410"/>
                  <a:ext cx="115794" cy="316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14:cNvPr>
              <p14:cNvContentPartPr/>
              <p14:nvPr/>
            </p14:nvContentPartPr>
            <p14:xfrm>
              <a:off x="5262179" y="6052511"/>
              <a:ext cx="1013069" cy="168691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A863A49-8DD2-E3A1-D2B7-2B363A282D3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53179" y="6043519"/>
                <a:ext cx="1030710" cy="186315"/>
              </a:xfrm>
              <a:prstGeom prst="rect">
                <a:avLst/>
              </a:prstGeom>
            </p:spPr>
          </p:pic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D215F28-4B52-8BAF-0FC9-432DC3087A85}"/>
              </a:ext>
            </a:extLst>
          </p:cNvPr>
          <p:cNvCxnSpPr/>
          <p:nvPr/>
        </p:nvCxnSpPr>
        <p:spPr>
          <a:xfrm>
            <a:off x="-53755" y="280519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A34CC3D-124D-6282-8E07-A6E8CC91AD8D}"/>
              </a:ext>
            </a:extLst>
          </p:cNvPr>
          <p:cNvCxnSpPr/>
          <p:nvPr/>
        </p:nvCxnSpPr>
        <p:spPr>
          <a:xfrm>
            <a:off x="0" y="522292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137FA7D-4D42-5AEE-686C-722DC8706296}"/>
              </a:ext>
            </a:extLst>
          </p:cNvPr>
          <p:cNvGrpSpPr/>
          <p:nvPr/>
        </p:nvGrpSpPr>
        <p:grpSpPr>
          <a:xfrm>
            <a:off x="2495030" y="3645778"/>
            <a:ext cx="788400" cy="736920"/>
            <a:chOff x="2495030" y="3645778"/>
            <a:chExt cx="788400" cy="73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14:cNvPr>
                <p14:cNvContentPartPr/>
                <p14:nvPr/>
              </p14:nvContentPartPr>
              <p14:xfrm>
                <a:off x="2499350" y="3645778"/>
                <a:ext cx="771840" cy="212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77734D-2E63-605E-6DAB-6FA9AA49F6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90346" y="3636778"/>
                  <a:ext cx="789488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14:cNvPr>
                <p14:cNvContentPartPr/>
                <p14:nvPr/>
              </p14:nvContentPartPr>
              <p14:xfrm>
                <a:off x="2495030" y="3846658"/>
                <a:ext cx="54360" cy="40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E358BD-CF7C-4006-0A90-290BE547E0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6030" y="3837658"/>
                  <a:ext cx="72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14:cNvPr>
                <p14:cNvContentPartPr/>
                <p14:nvPr/>
              </p14:nvContentPartPr>
              <p14:xfrm>
                <a:off x="2539310" y="4236538"/>
                <a:ext cx="39996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0E1E81-51ED-AC5B-ED65-1656CB1B29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30310" y="4227538"/>
                  <a:ext cx="417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14:cNvPr>
                <p14:cNvContentPartPr/>
                <p14:nvPr/>
              </p14:nvContentPartPr>
              <p14:xfrm>
                <a:off x="2931350" y="4238698"/>
                <a:ext cx="333720" cy="139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D1EA7C-72CD-EDBF-3EBC-8F025D4C50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22350" y="4229698"/>
                  <a:ext cx="351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14:cNvPr>
                <p14:cNvContentPartPr/>
                <p14:nvPr/>
              </p14:nvContentPartPr>
              <p14:xfrm>
                <a:off x="3267230" y="3794098"/>
                <a:ext cx="16200" cy="444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B1E22-8A88-7A6B-FCEF-AC5D822FF9E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8230" y="3785098"/>
                  <a:ext cx="33840" cy="46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14:cNvPr>
              <p14:cNvContentPartPr/>
              <p14:nvPr/>
            </p14:nvContentPartPr>
            <p14:xfrm>
              <a:off x="2864390" y="3390538"/>
              <a:ext cx="15840" cy="274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448A8-4E69-AECF-1A69-6FE2A4319A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5390" y="3381538"/>
                <a:ext cx="334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2F5DA7B-16BD-9113-FECF-F947A02AFD08}"/>
              </a:ext>
            </a:extLst>
          </p:cNvPr>
          <p:cNvGrpSpPr/>
          <p:nvPr/>
        </p:nvGrpSpPr>
        <p:grpSpPr>
          <a:xfrm>
            <a:off x="2853950" y="3123418"/>
            <a:ext cx="185040" cy="544320"/>
            <a:chOff x="2853950" y="3123418"/>
            <a:chExt cx="18504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14:cNvPr>
                <p14:cNvContentPartPr/>
                <p14:nvPr/>
              </p14:nvContentPartPr>
              <p14:xfrm>
                <a:off x="2957630" y="3403498"/>
                <a:ext cx="23040" cy="264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D6F304-40B8-12CA-FA4C-6579D10387F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8630" y="3394498"/>
                  <a:ext cx="40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14:cNvPr>
                <p14:cNvContentPartPr/>
                <p14:nvPr/>
              </p14:nvContentPartPr>
              <p14:xfrm>
                <a:off x="2853950" y="3123418"/>
                <a:ext cx="185040" cy="170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9C3554-2C05-60A8-16D7-0C7E4A8C9D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4950" y="3114418"/>
                  <a:ext cx="20268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14:cNvPr>
              <p14:cNvContentPartPr/>
              <p14:nvPr/>
            </p14:nvContentPartPr>
            <p14:xfrm>
              <a:off x="3495409" y="5925922"/>
              <a:ext cx="336600" cy="3812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66E3850-9AD3-D915-CED6-63BF6CA0063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486399" y="5916922"/>
                <a:ext cx="354259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14:cNvPr>
              <p14:cNvContentPartPr/>
              <p14:nvPr/>
            </p14:nvContentPartPr>
            <p14:xfrm>
              <a:off x="3295249" y="5958322"/>
              <a:ext cx="201600" cy="34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9B6C1CB-79B9-CC98-7608-9E2AA24D02F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86265" y="5949313"/>
                <a:ext cx="219209" cy="360379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9B668E6-9D34-E331-20E2-E1A755140651}"/>
              </a:ext>
            </a:extLst>
          </p:cNvPr>
          <p:cNvGrpSpPr/>
          <p:nvPr/>
        </p:nvGrpSpPr>
        <p:grpSpPr>
          <a:xfrm>
            <a:off x="4413409" y="6487162"/>
            <a:ext cx="304920" cy="272520"/>
            <a:chOff x="4413409" y="6487162"/>
            <a:chExt cx="30492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14:cNvPr>
                <p14:cNvContentPartPr/>
                <p14:nvPr/>
              </p14:nvContentPartPr>
              <p14:xfrm>
                <a:off x="4413409" y="6527482"/>
                <a:ext cx="108360" cy="178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B0297-326F-57E0-E231-E8D2AF69EF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04409" y="6518482"/>
                  <a:ext cx="126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14:cNvPr>
                <p14:cNvContentPartPr/>
                <p14:nvPr/>
              </p14:nvContentPartPr>
              <p14:xfrm>
                <a:off x="4574689" y="6506962"/>
                <a:ext cx="27000" cy="252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1064C2-8964-2FBB-121D-E1959004B95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5689" y="6497962"/>
                  <a:ext cx="44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14:cNvPr>
                <p14:cNvContentPartPr/>
                <p14:nvPr/>
              </p14:nvContentPartPr>
              <p14:xfrm>
                <a:off x="4667929" y="6487162"/>
                <a:ext cx="50400" cy="24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870E118-FF36-EC52-6BF9-886CCBF040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58929" y="6478162"/>
                  <a:ext cx="68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14:cNvPr>
                <p14:cNvContentPartPr/>
                <p14:nvPr/>
              </p14:nvContentPartPr>
              <p14:xfrm>
                <a:off x="4558489" y="6625402"/>
                <a:ext cx="146880" cy="14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A224AA-671B-9AE2-EE52-8AB04740A4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49489" y="6616402"/>
                  <a:ext cx="164520" cy="32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544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CD8C-C81B-3AE8-3222-A992C15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Retro-Aldol: Mechanism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9EB0D3-3875-D214-5C10-70C56116A0E8}"/>
              </a:ext>
            </a:extLst>
          </p:cNvPr>
          <p:cNvGrpSpPr/>
          <p:nvPr/>
        </p:nvGrpSpPr>
        <p:grpSpPr>
          <a:xfrm>
            <a:off x="5017731" y="101520"/>
            <a:ext cx="1544400" cy="688320"/>
            <a:chOff x="5017731" y="101520"/>
            <a:chExt cx="1544400" cy="6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14:cNvPr>
                <p14:cNvContentPartPr/>
                <p14:nvPr/>
              </p14:nvContentPartPr>
              <p14:xfrm>
                <a:off x="5017731" y="564840"/>
                <a:ext cx="881640" cy="225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F5B05D-05BA-4D8C-8738-4A1B7D33EB9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8731" y="555826"/>
                  <a:ext cx="89928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14:cNvPr>
                <p14:cNvContentPartPr/>
                <p14:nvPr/>
              </p14:nvContentPartPr>
              <p14:xfrm>
                <a:off x="5337411" y="381960"/>
                <a:ext cx="44640" cy="207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CB08AD-476D-A65E-1D91-1512F2CAF8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8411" y="372960"/>
                  <a:ext cx="6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14:cNvPr>
                <p14:cNvContentPartPr/>
                <p14:nvPr/>
              </p14:nvContentPartPr>
              <p14:xfrm>
                <a:off x="5450811" y="371160"/>
                <a:ext cx="69840" cy="217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07AB261-B156-775D-CC5D-A63D0B80E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41811" y="362160"/>
                  <a:ext cx="8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14:cNvPr>
                <p14:cNvContentPartPr/>
                <p14:nvPr/>
              </p14:nvContentPartPr>
              <p14:xfrm>
                <a:off x="5341731" y="112680"/>
                <a:ext cx="95400" cy="139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41C691-3ADA-FB32-67A1-61CBAF9EA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731" y="103680"/>
                  <a:ext cx="113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14:cNvPr>
                <p14:cNvContentPartPr/>
                <p14:nvPr/>
              </p14:nvContentPartPr>
              <p14:xfrm>
                <a:off x="5869131" y="575640"/>
                <a:ext cx="693000" cy="19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A040EE-98E6-7367-4E2A-40D9E5F13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60131" y="566640"/>
                  <a:ext cx="71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14:cNvPr>
                <p14:cNvContentPartPr/>
                <p14:nvPr/>
              </p14:nvContentPartPr>
              <p14:xfrm>
                <a:off x="6207531" y="426240"/>
                <a:ext cx="40680" cy="16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055F89-6756-3526-ED22-FE4138543A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98531" y="417259"/>
                  <a:ext cx="58320" cy="1857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14:cNvPr>
                <p14:cNvContentPartPr/>
                <p14:nvPr/>
              </p14:nvContentPartPr>
              <p14:xfrm>
                <a:off x="6180531" y="155160"/>
                <a:ext cx="101160" cy="158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04E5CC-1B29-6081-01AF-5093B2725F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1531" y="146160"/>
                  <a:ext cx="11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14:cNvPr>
                <p14:cNvContentPartPr/>
                <p14:nvPr/>
              </p14:nvContentPartPr>
              <p14:xfrm>
                <a:off x="6353331" y="135000"/>
                <a:ext cx="61560" cy="170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3E0D11-56F7-3B30-9731-9D56D2DD5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44278" y="126000"/>
                  <a:ext cx="79304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14:cNvPr>
                <p14:cNvContentPartPr/>
                <p14:nvPr/>
              </p14:nvContentPartPr>
              <p14:xfrm>
                <a:off x="6395811" y="101520"/>
                <a:ext cx="145440" cy="18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2CF331-B3F3-A18A-BF9F-046D684F6C1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86811" y="92537"/>
                  <a:ext cx="16308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14:cNvPr>
              <p14:cNvContentPartPr/>
              <p14:nvPr/>
            </p14:nvContentPartPr>
            <p14:xfrm>
              <a:off x="7404891" y="625320"/>
              <a:ext cx="663840" cy="22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DA3234A-FD2C-746C-87CB-F826CA4768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5886" y="616320"/>
                <a:ext cx="68149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A5D7255-68C9-396F-D42F-AFD048ACCC24}"/>
              </a:ext>
            </a:extLst>
          </p:cNvPr>
          <p:cNvGrpSpPr/>
          <p:nvPr/>
        </p:nvGrpSpPr>
        <p:grpSpPr>
          <a:xfrm>
            <a:off x="7296531" y="97920"/>
            <a:ext cx="702000" cy="424800"/>
            <a:chOff x="7296531" y="97920"/>
            <a:chExt cx="70200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14:cNvPr>
                <p14:cNvContentPartPr/>
                <p14:nvPr/>
              </p14:nvContentPartPr>
              <p14:xfrm>
                <a:off x="7296531" y="316080"/>
                <a:ext cx="702000" cy="206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7F894C-8F4C-81E9-D65B-7E05C129EB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87531" y="307080"/>
                  <a:ext cx="719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14:cNvPr>
                <p14:cNvContentPartPr/>
                <p14:nvPr/>
              </p14:nvContentPartPr>
              <p14:xfrm>
                <a:off x="7373571" y="185040"/>
                <a:ext cx="133560" cy="19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8E35B0-113D-E7A4-A12B-4BFF49151B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64571" y="176040"/>
                  <a:ext cx="15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14:cNvPr>
                <p14:cNvContentPartPr/>
                <p14:nvPr/>
              </p14:nvContentPartPr>
              <p14:xfrm>
                <a:off x="7543491" y="240480"/>
                <a:ext cx="112320" cy="77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C85A40-3D84-1891-D380-FE365845CF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34491" y="231438"/>
                  <a:ext cx="129960" cy="95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14:cNvPr>
                <p14:cNvContentPartPr/>
                <p14:nvPr/>
              </p14:nvContentPartPr>
              <p14:xfrm>
                <a:off x="7697571" y="150840"/>
                <a:ext cx="90360" cy="126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6571C-E7A7-49C7-778F-9FA6305C1F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8571" y="141840"/>
                  <a:ext cx="10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14:cNvPr>
                <p14:cNvContentPartPr/>
                <p14:nvPr/>
              </p14:nvContentPartPr>
              <p14:xfrm>
                <a:off x="7822131" y="98640"/>
                <a:ext cx="27720" cy="155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0272970-8053-BC3F-E179-FB0B0EE23C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3246" y="89640"/>
                  <a:ext cx="45134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14:cNvPr>
                <p14:cNvContentPartPr/>
                <p14:nvPr/>
              </p14:nvContentPartPr>
              <p14:xfrm>
                <a:off x="7845891" y="97920"/>
                <a:ext cx="86760" cy="14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9A3B17-6C65-6EDE-DCAC-214DEE6608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6891" y="88897"/>
                  <a:ext cx="104400" cy="1613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14:cNvPr>
              <p14:cNvContentPartPr/>
              <p14:nvPr/>
            </p14:nvContentPartPr>
            <p14:xfrm>
              <a:off x="8524965" y="478384"/>
              <a:ext cx="182160" cy="200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5806A8-C806-6E0F-B8C2-35AF820678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15965" y="469384"/>
                <a:ext cx="19980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742079B-5513-613F-507A-BBE9DAD602FA}"/>
              </a:ext>
            </a:extLst>
          </p:cNvPr>
          <p:cNvGrpSpPr/>
          <p:nvPr/>
        </p:nvGrpSpPr>
        <p:grpSpPr>
          <a:xfrm>
            <a:off x="9006645" y="243304"/>
            <a:ext cx="498240" cy="490680"/>
            <a:chOff x="9006645" y="243304"/>
            <a:chExt cx="4982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14:cNvPr>
                <p14:cNvContentPartPr/>
                <p14:nvPr/>
              </p14:nvContentPartPr>
              <p14:xfrm>
                <a:off x="9006645" y="566584"/>
                <a:ext cx="498240" cy="167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FA8A0BF-EC5C-43F0-0F1C-21CBD3A851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97645" y="557603"/>
                  <a:ext cx="51588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14:cNvPr>
                <p14:cNvContentPartPr/>
                <p14:nvPr/>
              </p14:nvContentPartPr>
              <p14:xfrm>
                <a:off x="9219405" y="414304"/>
                <a:ext cx="52200" cy="1828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AD39-C403-AA8E-D86A-2C243BC7A3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0405" y="405304"/>
                  <a:ext cx="69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14:cNvPr>
                <p14:cNvContentPartPr/>
                <p14:nvPr/>
              </p14:nvContentPartPr>
              <p14:xfrm>
                <a:off x="9307965" y="421864"/>
                <a:ext cx="28080" cy="13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A41A32F-C4DD-6F64-9615-BE16F8F67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99079" y="412840"/>
                  <a:ext cx="45497" cy="155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14:cNvPr>
                <p14:cNvContentPartPr/>
                <p14:nvPr/>
              </p14:nvContentPartPr>
              <p14:xfrm>
                <a:off x="9241725" y="243304"/>
                <a:ext cx="84600" cy="10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69EA99D-6F40-EFD7-5047-92E16451DCE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32725" y="234304"/>
                  <a:ext cx="10224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7FD890-EA26-823B-4FA9-D513A3A997E4}"/>
              </a:ext>
            </a:extLst>
          </p:cNvPr>
          <p:cNvGrpSpPr/>
          <p:nvPr/>
        </p:nvGrpSpPr>
        <p:grpSpPr>
          <a:xfrm>
            <a:off x="357502" y="1384029"/>
            <a:ext cx="1577160" cy="866880"/>
            <a:chOff x="357502" y="1384029"/>
            <a:chExt cx="1577160" cy="86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14:cNvPr>
                <p14:cNvContentPartPr/>
                <p14:nvPr/>
              </p14:nvContentPartPr>
              <p14:xfrm>
                <a:off x="357502" y="1934109"/>
                <a:ext cx="859320" cy="282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034E50F-5CEE-0207-88C2-C8CF97BC67F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8502" y="1925109"/>
                  <a:ext cx="87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14:cNvPr>
                <p14:cNvContentPartPr/>
                <p14:nvPr/>
              </p14:nvContentPartPr>
              <p14:xfrm>
                <a:off x="669982" y="1720269"/>
                <a:ext cx="61560" cy="261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B022E6-7568-CAE6-BF23-E3A15C1F40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982" y="1711269"/>
                  <a:ext cx="7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14:cNvPr>
                <p14:cNvContentPartPr/>
                <p14:nvPr/>
              </p14:nvContentPartPr>
              <p14:xfrm>
                <a:off x="801022" y="1694349"/>
                <a:ext cx="33840" cy="219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F7EB01-2D57-F174-EC69-45135D77712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117" y="1685349"/>
                  <a:ext cx="51294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14:cNvPr>
                <p14:cNvContentPartPr/>
                <p14:nvPr/>
              </p14:nvContentPartPr>
              <p14:xfrm>
                <a:off x="659182" y="1384029"/>
                <a:ext cx="134640" cy="191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7509A80-65DA-DE67-A24F-12BAC57004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0158" y="1375029"/>
                  <a:ext cx="152327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14:cNvPr>
                <p14:cNvContentPartPr/>
                <p14:nvPr/>
              </p14:nvContentPartPr>
              <p14:xfrm>
                <a:off x="1239862" y="2094669"/>
                <a:ext cx="360" cy="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16B734-459B-420A-A6AB-E8F7F82B9C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30862" y="208566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14:cNvPr>
                <p14:cNvContentPartPr/>
                <p14:nvPr/>
              </p14:nvContentPartPr>
              <p14:xfrm>
                <a:off x="1214662" y="1898469"/>
                <a:ext cx="720000" cy="1936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CDC9CB9-083A-05A1-ED49-DA0F1AFF77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05662" y="1889469"/>
                  <a:ext cx="737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14:cNvPr>
                <p14:cNvContentPartPr/>
                <p14:nvPr/>
              </p14:nvContentPartPr>
              <p14:xfrm>
                <a:off x="1510582" y="1633509"/>
                <a:ext cx="24480" cy="275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E8ECBE-16DD-1A18-4419-002CA5798A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01582" y="1624509"/>
                  <a:ext cx="42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14:cNvPr>
                <p14:cNvContentPartPr/>
                <p14:nvPr/>
              </p14:nvContentPartPr>
              <p14:xfrm>
                <a:off x="1483582" y="1389069"/>
                <a:ext cx="97560" cy="141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64976E-7362-41D5-3464-EB76CFC97B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4549" y="1380092"/>
                  <a:ext cx="115265" cy="158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14:cNvPr>
                <p14:cNvContentPartPr/>
                <p14:nvPr/>
              </p14:nvContentPartPr>
              <p14:xfrm>
                <a:off x="1480702" y="1389429"/>
                <a:ext cx="38520" cy="9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715BDA-1731-0854-1078-4C0FDDE13E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471702" y="1380429"/>
                  <a:ext cx="56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14:cNvPr>
                <p14:cNvContentPartPr/>
                <p14:nvPr/>
              </p14:nvContentPartPr>
              <p14:xfrm>
                <a:off x="1537942" y="1911429"/>
                <a:ext cx="73440" cy="339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8F63E6-9C2E-EDD4-F847-57869542C3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28942" y="1902429"/>
                  <a:ext cx="9108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14:cNvPr>
              <p14:cNvContentPartPr/>
              <p14:nvPr/>
            </p14:nvContentPartPr>
            <p14:xfrm>
              <a:off x="2508142" y="2011869"/>
              <a:ext cx="856800" cy="136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38A01EF-F176-91A6-D786-043F5A68B3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99142" y="2002869"/>
                <a:ext cx="87444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0D3E3F0-01F2-D802-FC2B-C53DA25B94A9}"/>
              </a:ext>
            </a:extLst>
          </p:cNvPr>
          <p:cNvGrpSpPr/>
          <p:nvPr/>
        </p:nvGrpSpPr>
        <p:grpSpPr>
          <a:xfrm>
            <a:off x="2448382" y="1072629"/>
            <a:ext cx="906480" cy="783360"/>
            <a:chOff x="2448382" y="1072629"/>
            <a:chExt cx="906480" cy="78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14:cNvPr>
                <p14:cNvContentPartPr/>
                <p14:nvPr/>
              </p14:nvContentPartPr>
              <p14:xfrm>
                <a:off x="2448382" y="1705149"/>
                <a:ext cx="906480" cy="15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4390C4-1898-9375-0F5B-7B39695D85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9382" y="1696149"/>
                  <a:ext cx="9241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14:cNvPr>
                <p14:cNvContentPartPr/>
                <p14:nvPr/>
              </p14:nvContentPartPr>
              <p14:xfrm>
                <a:off x="2728822" y="1391589"/>
                <a:ext cx="141840" cy="172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F608E3-265A-F9B0-E1F8-1C40E7AA18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19822" y="1382589"/>
                  <a:ext cx="1594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14:cNvPr>
                <p14:cNvContentPartPr/>
                <p14:nvPr/>
              </p14:nvContentPartPr>
              <p14:xfrm>
                <a:off x="2928982" y="1367469"/>
                <a:ext cx="19440" cy="214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EA54E8-E575-797A-3408-70AC8D7929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9982" y="1358454"/>
                  <a:ext cx="37080" cy="232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14:cNvPr>
                <p14:cNvContentPartPr/>
                <p14:nvPr/>
              </p14:nvContentPartPr>
              <p14:xfrm>
                <a:off x="3013582" y="1338669"/>
                <a:ext cx="35280" cy="218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D0A7CBB-1DCB-E85C-50CA-838F20C56C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04582" y="1329669"/>
                  <a:ext cx="5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14:cNvPr>
                <p14:cNvContentPartPr/>
                <p14:nvPr/>
              </p14:nvContentPartPr>
              <p14:xfrm>
                <a:off x="2962462" y="1484109"/>
                <a:ext cx="63360" cy="6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2B31F7-AAF6-35A0-1FEC-9C36DAAB7E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3462" y="1475109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14:cNvPr>
                <p14:cNvContentPartPr/>
                <p14:nvPr/>
              </p14:nvContentPartPr>
              <p14:xfrm>
                <a:off x="2711902" y="1294749"/>
                <a:ext cx="97560" cy="1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E2F99B-9932-A667-7E0F-AA45784527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702902" y="1285749"/>
                  <a:ext cx="11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14:cNvPr>
                <p14:cNvContentPartPr/>
                <p14:nvPr/>
              </p14:nvContentPartPr>
              <p14:xfrm>
                <a:off x="2606782" y="1468629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599D7DA-DBAD-FA85-9A3E-DE148C7AE6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7782" y="145962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14:cNvPr>
                <p14:cNvContentPartPr/>
                <p14:nvPr/>
              </p14:nvContentPartPr>
              <p14:xfrm>
                <a:off x="2609662" y="1529109"/>
                <a:ext cx="288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3E88E5-7840-5425-F935-967F4BBBD1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99376" y="1520109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14:cNvPr>
                <p14:cNvContentPartPr/>
                <p14:nvPr/>
              </p14:nvContentPartPr>
              <p14:xfrm>
                <a:off x="2736382" y="1646469"/>
                <a:ext cx="25560" cy="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2515C5-A87A-3230-9018-DC9495961A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27382" y="1637469"/>
                  <a:ext cx="43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14:cNvPr>
                <p14:cNvContentPartPr/>
                <p14:nvPr/>
              </p14:nvContentPartPr>
              <p14:xfrm>
                <a:off x="2834302" y="1640709"/>
                <a:ext cx="4680" cy="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D780B5-CA40-B00D-E763-8076827FBF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25302" y="1631709"/>
                  <a:ext cx="22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14:cNvPr>
                <p14:cNvContentPartPr/>
                <p14:nvPr/>
              </p14:nvContentPartPr>
              <p14:xfrm>
                <a:off x="2800102" y="1291869"/>
                <a:ext cx="7920" cy="1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8EA40F-5067-6020-EE10-D4CE4A7B97F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91102" y="1282869"/>
                  <a:ext cx="255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14:cNvPr>
                <p14:cNvContentPartPr/>
                <p14:nvPr/>
              </p14:nvContentPartPr>
              <p14:xfrm>
                <a:off x="2600302" y="1454589"/>
                <a:ext cx="9720" cy="5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7219B8D-94E4-CB61-5D56-812CCE03AD1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91302" y="1445589"/>
                  <a:ext cx="27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14:cNvPr>
                <p14:cNvContentPartPr/>
                <p14:nvPr/>
              </p14:nvContentPartPr>
              <p14:xfrm>
                <a:off x="2524342" y="1186389"/>
                <a:ext cx="88920" cy="2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1F35F4-FDBF-927E-5617-8795FEC4A7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15342" y="1177525"/>
                  <a:ext cx="10656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14:cNvPr>
                <p14:cNvContentPartPr/>
                <p14:nvPr/>
              </p14:nvContentPartPr>
              <p14:xfrm>
                <a:off x="2471422" y="1072629"/>
                <a:ext cx="214560" cy="20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B25217-AD2C-14E9-3076-A7BE998030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62422" y="1063645"/>
                  <a:ext cx="232200" cy="222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0CB2B0D-C8DC-82F1-4C02-07DEDBD52748}"/>
              </a:ext>
            </a:extLst>
          </p:cNvPr>
          <p:cNvGrpSpPr/>
          <p:nvPr/>
        </p:nvGrpSpPr>
        <p:grpSpPr>
          <a:xfrm>
            <a:off x="197762" y="4244311"/>
            <a:ext cx="1660680" cy="302040"/>
            <a:chOff x="197762" y="4244311"/>
            <a:chExt cx="166068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14:cNvPr>
                <p14:cNvContentPartPr/>
                <p14:nvPr/>
              </p14:nvContentPartPr>
              <p14:xfrm>
                <a:off x="197762" y="4244311"/>
                <a:ext cx="164880" cy="259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09D7F14-0C66-4EC6-8D8A-946BEDAC8E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8762" y="4235311"/>
                  <a:ext cx="182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14:cNvPr>
                <p14:cNvContentPartPr/>
                <p14:nvPr/>
              </p14:nvContentPartPr>
              <p14:xfrm>
                <a:off x="225482" y="4373191"/>
                <a:ext cx="116280" cy="19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EC24FA-5AD8-812F-6F0D-BBFC9A94A0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6454" y="4364191"/>
                  <a:ext cx="133975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14:cNvPr>
                <p14:cNvContentPartPr/>
                <p14:nvPr/>
              </p14:nvContentPartPr>
              <p14:xfrm>
                <a:off x="219362" y="4478671"/>
                <a:ext cx="171360" cy="471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F9688B-B62C-6512-E7BA-F7BE988820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0362" y="4469671"/>
                  <a:ext cx="189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14:cNvPr>
                <p14:cNvContentPartPr/>
                <p14:nvPr/>
              </p14:nvContentPartPr>
              <p14:xfrm>
                <a:off x="465242" y="4403071"/>
                <a:ext cx="148680" cy="9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6614F7-9577-A144-5F46-B928724C918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6264" y="4394071"/>
                  <a:ext cx="166277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14:cNvPr>
                <p14:cNvContentPartPr/>
                <p14:nvPr/>
              </p14:nvContentPartPr>
              <p14:xfrm>
                <a:off x="505922" y="4380031"/>
                <a:ext cx="119880" cy="126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76E200-D2DD-E88C-EAF9-2B5BE9C7C0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6949" y="4371005"/>
                  <a:ext cx="137467" cy="1444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14:cNvPr>
                <p14:cNvContentPartPr/>
                <p14:nvPr/>
              </p14:nvContentPartPr>
              <p14:xfrm>
                <a:off x="708242" y="4399831"/>
                <a:ext cx="160920" cy="792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712DA85-EFCD-F0AD-9A80-0A80D6E34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9242" y="4390831"/>
                  <a:ext cx="178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14:cNvPr>
                <p14:cNvContentPartPr/>
                <p14:nvPr/>
              </p14:nvContentPartPr>
              <p14:xfrm>
                <a:off x="954122" y="4374991"/>
                <a:ext cx="188640" cy="101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6BFFFF6-7A00-7B24-3F77-9438D29C276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5122" y="4365991"/>
                  <a:ext cx="206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14:cNvPr>
                <p14:cNvContentPartPr/>
                <p14:nvPr/>
              </p14:nvContentPartPr>
              <p14:xfrm>
                <a:off x="1191722" y="4362751"/>
                <a:ext cx="94320" cy="183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B69B54-D2B8-FE1A-1289-D8253780EA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722" y="4353751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14:cNvPr>
                <p14:cNvContentPartPr/>
                <p14:nvPr/>
              </p14:nvContentPartPr>
              <p14:xfrm>
                <a:off x="1362002" y="4258711"/>
                <a:ext cx="34200" cy="226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828B99-8865-AE94-59EC-778EB5CBDE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53002" y="4249725"/>
                  <a:ext cx="51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14:cNvPr>
                <p14:cNvContentPartPr/>
                <p14:nvPr/>
              </p14:nvContentPartPr>
              <p14:xfrm>
                <a:off x="1444802" y="4353031"/>
                <a:ext cx="115920" cy="109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9BC8BA-4677-7811-7852-57ADF4A555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35802" y="4344031"/>
                  <a:ext cx="133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14:cNvPr>
                <p14:cNvContentPartPr/>
                <p14:nvPr/>
              </p14:nvContentPartPr>
              <p14:xfrm>
                <a:off x="1599242" y="4332871"/>
                <a:ext cx="91440" cy="135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048B0B-1D18-6DA6-9316-012D4055DD0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90277" y="4323871"/>
                  <a:ext cx="109011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14:cNvPr>
                <p14:cNvContentPartPr/>
                <p14:nvPr/>
              </p14:nvContentPartPr>
              <p14:xfrm>
                <a:off x="1821002" y="4327471"/>
                <a:ext cx="37440" cy="33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AECD7D6-1CA1-8ABD-D532-23ECC7E441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12088" y="4318471"/>
                  <a:ext cx="54912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14:cNvPr>
                <p14:cNvContentPartPr/>
                <p14:nvPr/>
              </p14:nvContentPartPr>
              <p14:xfrm>
                <a:off x="1826762" y="4444831"/>
                <a:ext cx="27360" cy="39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20D9F61-7CFC-DF02-3836-1DA46EEB11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7762" y="4435831"/>
                  <a:ext cx="45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2E6CAA0-21D7-AA95-372D-02F220EBF30B}"/>
              </a:ext>
            </a:extLst>
          </p:cNvPr>
          <p:cNvGrpSpPr/>
          <p:nvPr/>
        </p:nvGrpSpPr>
        <p:grpSpPr>
          <a:xfrm>
            <a:off x="7410471" y="4596670"/>
            <a:ext cx="1067040" cy="577440"/>
            <a:chOff x="3912171" y="4091311"/>
            <a:chExt cx="1067040" cy="5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14:cNvPr>
                <p14:cNvContentPartPr/>
                <p14:nvPr/>
              </p14:nvContentPartPr>
              <p14:xfrm>
                <a:off x="3912171" y="4365271"/>
                <a:ext cx="812880" cy="181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E1E135C-A1DE-CE00-101D-B912B4CAA4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03171" y="4356271"/>
                  <a:ext cx="830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14:cNvPr>
                <p14:cNvContentPartPr/>
                <p14:nvPr/>
              </p14:nvContentPartPr>
              <p14:xfrm>
                <a:off x="4849611" y="4476511"/>
                <a:ext cx="24840" cy="192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67E30CF-2E56-3C6B-48AB-D3D23F70D8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0611" y="4467511"/>
                  <a:ext cx="42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14:cNvPr>
                <p14:cNvContentPartPr/>
                <p14:nvPr/>
              </p14:nvContentPartPr>
              <p14:xfrm>
                <a:off x="4948251" y="4462111"/>
                <a:ext cx="30960" cy="186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F59717-89F9-3443-C79A-2CA22B6D8B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39354" y="4453111"/>
                  <a:ext cx="48397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14:cNvPr>
                <p14:cNvContentPartPr/>
                <p14:nvPr/>
              </p14:nvContentPartPr>
              <p14:xfrm>
                <a:off x="4869051" y="4568671"/>
                <a:ext cx="108000" cy="12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124C073-390E-4DF0-F829-7F3044729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60051" y="4559671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14:cNvPr>
                <p14:cNvContentPartPr/>
                <p14:nvPr/>
              </p14:nvContentPartPr>
              <p14:xfrm>
                <a:off x="4328691" y="4125511"/>
                <a:ext cx="39240" cy="233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4BC5F7D-2FE3-2AE8-3405-A1DBBF8D54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19773" y="4116511"/>
                  <a:ext cx="56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14:cNvPr>
                <p14:cNvContentPartPr/>
                <p14:nvPr/>
              </p14:nvContentPartPr>
              <p14:xfrm>
                <a:off x="4421211" y="4091311"/>
                <a:ext cx="13320" cy="235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6F66BC0-136D-D658-1D70-EF134529C1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12211" y="4082311"/>
                  <a:ext cx="3096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14:cNvPr>
              <p14:cNvContentPartPr/>
              <p14:nvPr/>
            </p14:nvContentPartPr>
            <p14:xfrm>
              <a:off x="7848231" y="4349710"/>
              <a:ext cx="99000" cy="11592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4F0F532-BDA0-6469-AB81-7E2BD9FD957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839231" y="4340738"/>
                <a:ext cx="116640" cy="133505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07B9269-DF1F-472D-303F-840456C15918}"/>
              </a:ext>
            </a:extLst>
          </p:cNvPr>
          <p:cNvGrpSpPr/>
          <p:nvPr/>
        </p:nvGrpSpPr>
        <p:grpSpPr>
          <a:xfrm>
            <a:off x="7186191" y="4825990"/>
            <a:ext cx="220680" cy="501120"/>
            <a:chOff x="3687891" y="4320631"/>
            <a:chExt cx="22068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14:cNvPr>
                <p14:cNvContentPartPr/>
                <p14:nvPr/>
              </p14:nvContentPartPr>
              <p14:xfrm>
                <a:off x="3687891" y="4320631"/>
                <a:ext cx="215640" cy="22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B26C1D4-CB5C-7E75-AD26-9F43F7F92E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78891" y="4311645"/>
                  <a:ext cx="233280" cy="246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14:cNvPr>
                <p14:cNvContentPartPr/>
                <p14:nvPr/>
              </p14:nvContentPartPr>
              <p14:xfrm>
                <a:off x="3900291" y="4547791"/>
                <a:ext cx="8280" cy="273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EDE3B5-BA26-50E6-3267-A5331C4EB7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91666" y="4538791"/>
                  <a:ext cx="25185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14:cNvPr>
              <p14:cNvContentPartPr/>
              <p14:nvPr/>
            </p14:nvContentPartPr>
            <p14:xfrm>
              <a:off x="6597951" y="4904470"/>
              <a:ext cx="243360" cy="2685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07C56E-A38F-7FC6-7DF3-249C362A41F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588951" y="4895482"/>
                <a:ext cx="261000" cy="286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14:cNvPr>
              <p14:cNvContentPartPr/>
              <p14:nvPr/>
            </p14:nvContentPartPr>
            <p14:xfrm>
              <a:off x="9041271" y="4642390"/>
              <a:ext cx="744840" cy="19764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2237082-C49A-05B7-1077-6062A380E09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32271" y="4633390"/>
                <a:ext cx="762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14:cNvPr>
              <p14:cNvContentPartPr/>
              <p14:nvPr/>
            </p14:nvContentPartPr>
            <p14:xfrm>
              <a:off x="9112551" y="4978990"/>
              <a:ext cx="709920" cy="21672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194CFA0-02CC-BD3E-8C06-200860CE97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03551" y="4969990"/>
                <a:ext cx="72756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8982279-36BA-FC61-DEB5-CE2CF4CE3553}"/>
              </a:ext>
            </a:extLst>
          </p:cNvPr>
          <p:cNvGrpSpPr/>
          <p:nvPr/>
        </p:nvGrpSpPr>
        <p:grpSpPr>
          <a:xfrm>
            <a:off x="9109671" y="4267630"/>
            <a:ext cx="677880" cy="267840"/>
            <a:chOff x="5611371" y="3762271"/>
            <a:chExt cx="67788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14:cNvPr>
                <p14:cNvContentPartPr/>
                <p14:nvPr/>
              </p14:nvContentPartPr>
              <p14:xfrm>
                <a:off x="5611371" y="3790711"/>
                <a:ext cx="132120" cy="230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B9E4BD0-5EBD-9EC7-0E24-D3F55B3CE9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02346" y="3781711"/>
                  <a:ext cx="149808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14:cNvPr>
                <p14:cNvContentPartPr/>
                <p14:nvPr/>
              </p14:nvContentPartPr>
              <p14:xfrm>
                <a:off x="5820171" y="3932191"/>
                <a:ext cx="95760" cy="73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BCA97A9-5BD0-4028-CCDC-72C587CDD7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11171" y="3923191"/>
                  <a:ext cx="113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14:cNvPr>
                <p14:cNvContentPartPr/>
                <p14:nvPr/>
              </p14:nvContentPartPr>
              <p14:xfrm>
                <a:off x="5976051" y="3837511"/>
                <a:ext cx="122040" cy="171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66D3A5-57D9-A445-3423-C2F10E5446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7051" y="3828511"/>
                  <a:ext cx="139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14:cNvPr>
                <p14:cNvContentPartPr/>
                <p14:nvPr/>
              </p14:nvContentPartPr>
              <p14:xfrm>
                <a:off x="6120411" y="3827791"/>
                <a:ext cx="53280" cy="137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96318DA-D381-8938-3A99-7FE795CDCC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111411" y="3818791"/>
                  <a:ext cx="70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14:cNvPr>
                <p14:cNvContentPartPr/>
                <p14:nvPr/>
              </p14:nvContentPartPr>
              <p14:xfrm>
                <a:off x="6194571" y="3762271"/>
                <a:ext cx="94680" cy="267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3E82FCD-50B2-41BD-D73E-DCE72A61CA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5605" y="3753283"/>
                  <a:ext cx="112253" cy="2854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14:cNvPr>
              <p14:cNvContentPartPr/>
              <p14:nvPr/>
            </p14:nvContentPartPr>
            <p14:xfrm>
              <a:off x="2183062" y="6162647"/>
              <a:ext cx="423720" cy="23688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1F7C120-1BA9-6C54-D323-F01C4ABA2E0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174062" y="6153647"/>
                <a:ext cx="4413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B2355AE-4070-FAFD-CDE9-2B02A98DF785}"/>
              </a:ext>
            </a:extLst>
          </p:cNvPr>
          <p:cNvGrpSpPr/>
          <p:nvPr/>
        </p:nvGrpSpPr>
        <p:grpSpPr>
          <a:xfrm>
            <a:off x="417262" y="5653967"/>
            <a:ext cx="2269080" cy="1012320"/>
            <a:chOff x="3147891" y="5612033"/>
            <a:chExt cx="2269080" cy="10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14:cNvPr>
                <p14:cNvContentPartPr/>
                <p14:nvPr/>
              </p14:nvContentPartPr>
              <p14:xfrm>
                <a:off x="3426891" y="6124313"/>
                <a:ext cx="988920" cy="204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38B3D6-E9BB-DAC7-A4D1-8EE90893DE1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17888" y="6115313"/>
                  <a:ext cx="1006566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14:cNvPr>
                <p14:cNvContentPartPr/>
                <p14:nvPr/>
              </p14:nvContentPartPr>
              <p14:xfrm>
                <a:off x="4416171" y="6129353"/>
                <a:ext cx="522360" cy="184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4693F-34D8-E088-5B4A-70FE619913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07171" y="6120353"/>
                  <a:ext cx="540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14:cNvPr>
                <p14:cNvContentPartPr/>
                <p14:nvPr/>
              </p14:nvContentPartPr>
              <p14:xfrm>
                <a:off x="3147891" y="6144833"/>
                <a:ext cx="272520" cy="161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507560B-FE29-CB3D-1609-E222C61BDF0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138891" y="6135813"/>
                  <a:ext cx="2901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14:cNvPr>
                <p14:cNvContentPartPr/>
                <p14:nvPr/>
              </p14:nvContentPartPr>
              <p14:xfrm>
                <a:off x="3198291" y="6317273"/>
                <a:ext cx="222480" cy="245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8027D2-FDC3-0CA6-8761-BD0D152C5B2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89291" y="6308260"/>
                  <a:ext cx="240120" cy="26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14:cNvPr>
                <p14:cNvContentPartPr/>
                <p14:nvPr/>
              </p14:nvContentPartPr>
              <p14:xfrm>
                <a:off x="3423651" y="6335633"/>
                <a:ext cx="154800" cy="288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A9EDB1-4C90-B5FB-E473-7EF715883D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14651" y="6326633"/>
                  <a:ext cx="172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14:cNvPr>
                <p14:cNvContentPartPr/>
                <p14:nvPr/>
              </p14:nvContentPartPr>
              <p14:xfrm>
                <a:off x="4919811" y="5883113"/>
                <a:ext cx="196200" cy="244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2D70D5-6B3C-81DE-A32D-DE04E89771F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10811" y="5874113"/>
                  <a:ext cx="213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14:cNvPr>
                <p14:cNvContentPartPr/>
                <p14:nvPr/>
              </p14:nvContentPartPr>
              <p14:xfrm>
                <a:off x="4743051" y="5908313"/>
                <a:ext cx="178200" cy="203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70F096-0858-E78F-F9A4-778B801217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34033" y="5899313"/>
                  <a:ext cx="195876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14:cNvPr>
                <p14:cNvContentPartPr/>
                <p14:nvPr/>
              </p14:nvContentPartPr>
              <p14:xfrm>
                <a:off x="4611651" y="5737313"/>
                <a:ext cx="136440" cy="1386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05CB72-611B-4B6A-E3D4-8F23799154D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2675" y="5728290"/>
                  <a:ext cx="154034" cy="156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14:cNvPr>
                <p14:cNvContentPartPr/>
                <p14:nvPr/>
              </p14:nvContentPartPr>
              <p14:xfrm>
                <a:off x="4415451" y="5692673"/>
                <a:ext cx="15480" cy="153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264791-7215-DDBD-670F-0E3416F46A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06451" y="5683673"/>
                  <a:ext cx="33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14:cNvPr>
                <p14:cNvContentPartPr/>
                <p14:nvPr/>
              </p14:nvContentPartPr>
              <p14:xfrm>
                <a:off x="4494651" y="5676833"/>
                <a:ext cx="34200" cy="156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1CBDE8-95B6-D719-DE4B-ED975FA01F9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5651" y="5667833"/>
                  <a:ext cx="5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14:cNvPr>
                <p14:cNvContentPartPr/>
                <p14:nvPr/>
              </p14:nvContentPartPr>
              <p14:xfrm>
                <a:off x="4423011" y="5743073"/>
                <a:ext cx="104040" cy="7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8F981F-E73C-D645-5583-C02960F5F2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414011" y="5734073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14:cNvPr>
                <p14:cNvContentPartPr/>
                <p14:nvPr/>
              </p14:nvContentPartPr>
              <p14:xfrm>
                <a:off x="5074611" y="5612033"/>
                <a:ext cx="32760" cy="277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CBBAC6-A079-AF04-1A7B-F0CD5E1D07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65611" y="5603045"/>
                  <a:ext cx="50400" cy="295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14:cNvPr>
                <p14:cNvContentPartPr/>
                <p14:nvPr/>
              </p14:nvContentPartPr>
              <p14:xfrm>
                <a:off x="5112411" y="5879513"/>
                <a:ext cx="304560" cy="45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EBBC794-F097-AE06-0EBC-4BEB2DA1AF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03411" y="5870513"/>
                  <a:ext cx="322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14:cNvPr>
                <p14:cNvContentPartPr/>
                <p14:nvPr/>
              </p14:nvContentPartPr>
              <p14:xfrm>
                <a:off x="5110971" y="5666753"/>
                <a:ext cx="212760" cy="214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222705-CCF5-5FE5-2CED-6B73AB1B556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01971" y="5657753"/>
                  <a:ext cx="2304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75BBF34-0872-A65B-49B5-18102C5F895B}"/>
              </a:ext>
            </a:extLst>
          </p:cNvPr>
          <p:cNvGrpSpPr/>
          <p:nvPr/>
        </p:nvGrpSpPr>
        <p:grpSpPr>
          <a:xfrm>
            <a:off x="1146262" y="5911367"/>
            <a:ext cx="123120" cy="267840"/>
            <a:chOff x="3876891" y="5869433"/>
            <a:chExt cx="1231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14:cNvPr>
                <p14:cNvContentPartPr/>
                <p14:nvPr/>
              </p14:nvContentPartPr>
              <p14:xfrm>
                <a:off x="3876891" y="5869433"/>
                <a:ext cx="35280" cy="2678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468C62C-EE66-F5F6-B298-896616A336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867891" y="5860433"/>
                  <a:ext cx="52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14:cNvPr>
                <p14:cNvContentPartPr/>
                <p14:nvPr/>
              </p14:nvContentPartPr>
              <p14:xfrm>
                <a:off x="3976971" y="5870153"/>
                <a:ext cx="23040" cy="2404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33B1A84-0062-03E6-ADF5-02AD14100D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67971" y="5861153"/>
                  <a:ext cx="406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14:cNvPr>
              <p14:cNvContentPartPr/>
              <p14:nvPr/>
            </p14:nvContentPartPr>
            <p14:xfrm>
              <a:off x="1133662" y="5668007"/>
              <a:ext cx="110880" cy="1299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B20C158-0D3F-D6FD-C9F5-0D5C2CDF406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24662" y="5659032"/>
                <a:ext cx="128520" cy="147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14:cNvPr>
              <p14:cNvContentPartPr/>
              <p14:nvPr/>
            </p14:nvContentPartPr>
            <p14:xfrm>
              <a:off x="3490166" y="6263687"/>
              <a:ext cx="734400" cy="2127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DC592EC-83C1-63AC-6975-F2C2C182DC60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81170" y="6254687"/>
                <a:ext cx="752031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26B0B5D-EA7A-622C-4FD5-E29E734BB4BB}"/>
              </a:ext>
            </a:extLst>
          </p:cNvPr>
          <p:cNvGrpSpPr/>
          <p:nvPr/>
        </p:nvGrpSpPr>
        <p:grpSpPr>
          <a:xfrm>
            <a:off x="3310886" y="5499047"/>
            <a:ext cx="866520" cy="560160"/>
            <a:chOff x="6041515" y="5457113"/>
            <a:chExt cx="86652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14:cNvPr>
                <p14:cNvContentPartPr/>
                <p14:nvPr/>
              </p14:nvContentPartPr>
              <p14:xfrm>
                <a:off x="6041515" y="5807033"/>
                <a:ext cx="866520" cy="2102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45E931C-BBEF-3AAA-1D72-10E7B6727D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032515" y="5798033"/>
                  <a:ext cx="884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14:cNvPr>
                <p14:cNvContentPartPr/>
                <p14:nvPr/>
              </p14:nvContentPartPr>
              <p14:xfrm>
                <a:off x="6095155" y="5534153"/>
                <a:ext cx="135360" cy="216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0CF5FDF-E89B-3A09-00D6-24D8A51AB2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086179" y="5525153"/>
                  <a:ext cx="152953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14:cNvPr>
                <p14:cNvContentPartPr/>
                <p14:nvPr/>
              </p14:nvContentPartPr>
              <p14:xfrm>
                <a:off x="6310435" y="5643233"/>
                <a:ext cx="106200" cy="122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33CE12-9EB9-3C06-A32B-579B678361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01435" y="5634233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14:cNvPr>
                <p14:cNvContentPartPr/>
                <p14:nvPr/>
              </p14:nvContentPartPr>
              <p14:xfrm>
                <a:off x="6483595" y="5561873"/>
                <a:ext cx="99000" cy="175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E6C91C8-3450-4070-8B2E-97B761C1B7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474595" y="5552873"/>
                  <a:ext cx="116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14:cNvPr>
                <p14:cNvContentPartPr/>
                <p14:nvPr/>
              </p14:nvContentPartPr>
              <p14:xfrm>
                <a:off x="6605635" y="5543153"/>
                <a:ext cx="32760" cy="189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1D5FA40-9956-DB75-5BDD-C3CF18696A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96635" y="5534170"/>
                  <a:ext cx="50400" cy="207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14:cNvPr>
                <p14:cNvContentPartPr/>
                <p14:nvPr/>
              </p14:nvContentPartPr>
              <p14:xfrm>
                <a:off x="6655315" y="5457113"/>
                <a:ext cx="90720" cy="2426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C324AC1-B49F-47E2-46F4-D17371EF28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46315" y="5448113"/>
                  <a:ext cx="108360" cy="260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AF7705C-8436-2F98-0E17-7E8490005183}"/>
              </a:ext>
            </a:extLst>
          </p:cNvPr>
          <p:cNvCxnSpPr/>
          <p:nvPr/>
        </p:nvCxnSpPr>
        <p:spPr>
          <a:xfrm>
            <a:off x="0" y="398306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979FC1F-9BBD-115E-3AC8-E408AB4B11DB}"/>
              </a:ext>
            </a:extLst>
          </p:cNvPr>
          <p:cNvGrpSpPr/>
          <p:nvPr/>
        </p:nvGrpSpPr>
        <p:grpSpPr>
          <a:xfrm>
            <a:off x="1628431" y="1173700"/>
            <a:ext cx="388440" cy="240120"/>
            <a:chOff x="1628431" y="1173700"/>
            <a:chExt cx="38844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14:cNvPr>
                <p14:cNvContentPartPr/>
                <p14:nvPr/>
              </p14:nvContentPartPr>
              <p14:xfrm>
                <a:off x="1628431" y="1309420"/>
                <a:ext cx="138240" cy="104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DF4C6F-61AF-DD8D-DB90-C4C24DD188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19454" y="1300420"/>
                  <a:ext cx="155834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14:cNvPr>
                <p14:cNvContentPartPr/>
                <p14:nvPr/>
              </p14:nvContentPartPr>
              <p14:xfrm>
                <a:off x="1848751" y="1192780"/>
                <a:ext cx="60480" cy="194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8B7A5C-6AF7-9F16-41F8-D1E1727DE84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39697" y="1183780"/>
                  <a:ext cx="78226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14:cNvPr>
                <p14:cNvContentPartPr/>
                <p14:nvPr/>
              </p14:nvContentPartPr>
              <p14:xfrm>
                <a:off x="1955311" y="1173700"/>
                <a:ext cx="61560" cy="202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0BA6A8F-B54F-0B34-E6C5-52CB019E649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46311" y="1164684"/>
                  <a:ext cx="79200" cy="2199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14:cNvPr>
                <p14:cNvContentPartPr/>
                <p14:nvPr/>
              </p14:nvContentPartPr>
              <p14:xfrm>
                <a:off x="1898791" y="1275220"/>
                <a:ext cx="84600" cy="28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431E91A-ABE5-067A-81DB-FDD403C722D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89791" y="1266220"/>
                  <a:ext cx="1022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268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91F6-F641-CAB1-DF90-C7BEBE5A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“Crossed” Aldol (or “mixed” Aldol)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EE68AE-79A7-0CD6-E099-344695FCFAF9}"/>
                  </a:ext>
                </a:extLst>
              </p14:cNvPr>
              <p14:cNvContentPartPr/>
              <p14:nvPr/>
            </p14:nvContentPartPr>
            <p14:xfrm>
              <a:off x="3607027" y="1629983"/>
              <a:ext cx="1055880" cy="268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EE68AE-79A7-0CD6-E099-344695FCFA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8027" y="1620983"/>
                <a:ext cx="107352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F4CF985-EFD8-C083-C9BA-3E93C9166492}"/>
              </a:ext>
            </a:extLst>
          </p:cNvPr>
          <p:cNvGrpSpPr/>
          <p:nvPr/>
        </p:nvGrpSpPr>
        <p:grpSpPr>
          <a:xfrm>
            <a:off x="3984307" y="1320743"/>
            <a:ext cx="177840" cy="348120"/>
            <a:chOff x="3984307" y="1320743"/>
            <a:chExt cx="17784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E6320C-1E96-FF9E-FA4F-13A92B3D780F}"/>
                    </a:ext>
                  </a:extLst>
                </p14:cNvPr>
                <p14:cNvContentPartPr/>
                <p14:nvPr/>
              </p14:nvContentPartPr>
              <p14:xfrm>
                <a:off x="3984307" y="1320743"/>
                <a:ext cx="43200" cy="34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E6320C-1E96-FF9E-FA4F-13A92B3D78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75307" y="1311743"/>
                  <a:ext cx="608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8D6705-21D0-C16D-B8F1-103C2B03D76D}"/>
                    </a:ext>
                  </a:extLst>
                </p14:cNvPr>
                <p14:cNvContentPartPr/>
                <p14:nvPr/>
              </p14:nvContentPartPr>
              <p14:xfrm>
                <a:off x="4126147" y="1321103"/>
                <a:ext cx="36000" cy="29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8D6705-21D0-C16D-B8F1-103C2B03D76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17236" y="1312103"/>
                  <a:ext cx="53465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0B4302D-2958-4E47-A9AA-C01ABBDEEA4A}"/>
                  </a:ext>
                </a:extLst>
              </p14:cNvPr>
              <p14:cNvContentPartPr/>
              <p14:nvPr/>
            </p14:nvContentPartPr>
            <p14:xfrm>
              <a:off x="3958747" y="1007543"/>
              <a:ext cx="133200" cy="166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0B4302D-2958-4E47-A9AA-C01ABBDEEA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49747" y="998543"/>
                <a:ext cx="15084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ACD73095-6FF5-C72D-7C37-AB6D172C0C6E}"/>
              </a:ext>
            </a:extLst>
          </p:cNvPr>
          <p:cNvGrpSpPr/>
          <p:nvPr/>
        </p:nvGrpSpPr>
        <p:grpSpPr>
          <a:xfrm>
            <a:off x="4797451" y="1775410"/>
            <a:ext cx="139320" cy="228600"/>
            <a:chOff x="4797451" y="1775410"/>
            <a:chExt cx="1393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22CF94-F615-8D58-7F59-A6B463D45F00}"/>
                    </a:ext>
                  </a:extLst>
                </p14:cNvPr>
                <p14:cNvContentPartPr/>
                <p14:nvPr/>
              </p14:nvContentPartPr>
              <p14:xfrm>
                <a:off x="4797451" y="1775410"/>
                <a:ext cx="30960" cy="228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22CF94-F615-8D58-7F59-A6B463D45F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88345" y="1766396"/>
                  <a:ext cx="48808" cy="246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B71F6B-942F-B50D-8934-83F33057D1FE}"/>
                    </a:ext>
                  </a:extLst>
                </p14:cNvPr>
                <p14:cNvContentPartPr/>
                <p14:nvPr/>
              </p14:nvContentPartPr>
              <p14:xfrm>
                <a:off x="4886371" y="1788010"/>
                <a:ext cx="50400" cy="205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B71F6B-942F-B50D-8934-83F33057D1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77306" y="1779010"/>
                  <a:ext cx="68167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8BF631A-974C-763D-E1ED-C48FA228DC0C}"/>
                    </a:ext>
                  </a:extLst>
                </p14:cNvPr>
                <p14:cNvContentPartPr/>
                <p14:nvPr/>
              </p14:nvContentPartPr>
              <p14:xfrm>
                <a:off x="4838491" y="1889530"/>
                <a:ext cx="74160" cy="7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8BF631A-974C-763D-E1ED-C48FA228D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29447" y="1880530"/>
                  <a:ext cx="91886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387266-F10D-B0C4-67AD-F4B021E5F51B}"/>
              </a:ext>
            </a:extLst>
          </p:cNvPr>
          <p:cNvGrpSpPr/>
          <p:nvPr/>
        </p:nvGrpSpPr>
        <p:grpSpPr>
          <a:xfrm>
            <a:off x="5511331" y="1434130"/>
            <a:ext cx="165240" cy="176040"/>
            <a:chOff x="5511331" y="1434130"/>
            <a:chExt cx="1652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495E631-A417-4D3C-811E-9238721FFCEF}"/>
                    </a:ext>
                  </a:extLst>
                </p14:cNvPr>
                <p14:cNvContentPartPr/>
                <p14:nvPr/>
              </p14:nvContentPartPr>
              <p14:xfrm>
                <a:off x="5545891" y="1434130"/>
                <a:ext cx="42840" cy="176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495E631-A417-4D3C-811E-9238721FFC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36891" y="1425130"/>
                  <a:ext cx="60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D7C82A-6A04-66E3-82B8-749E58505B8C}"/>
                    </a:ext>
                  </a:extLst>
                </p14:cNvPr>
                <p14:cNvContentPartPr/>
                <p14:nvPr/>
              </p14:nvContentPartPr>
              <p14:xfrm>
                <a:off x="5511331" y="1506130"/>
                <a:ext cx="165240" cy="38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D7C82A-6A04-66E3-82B8-749E58505B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02331" y="1497130"/>
                  <a:ext cx="1828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78C1CCE-240A-FD0D-6A72-5E1D09FEABE9}"/>
                  </a:ext>
                </a:extLst>
              </p14:cNvPr>
              <p14:cNvContentPartPr/>
              <p14:nvPr/>
            </p14:nvContentPartPr>
            <p14:xfrm>
              <a:off x="6363052" y="1678731"/>
              <a:ext cx="841680" cy="246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78C1CCE-240A-FD0D-6A72-5E1D09FEABE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54048" y="1669731"/>
                <a:ext cx="859328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A8EC874-23F8-0267-47D5-8F5D9576D3D9}"/>
                  </a:ext>
                </a:extLst>
              </p14:cNvPr>
              <p14:cNvContentPartPr/>
              <p14:nvPr/>
            </p14:nvContentPartPr>
            <p14:xfrm>
              <a:off x="7131292" y="1173651"/>
              <a:ext cx="109080" cy="1422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A8EC874-23F8-0267-47D5-8F5D9576D3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22322" y="1164651"/>
                <a:ext cx="126662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37D9EAB-0AAD-0E56-2D27-A9887CD0B561}"/>
              </a:ext>
            </a:extLst>
          </p:cNvPr>
          <p:cNvGrpSpPr/>
          <p:nvPr/>
        </p:nvGrpSpPr>
        <p:grpSpPr>
          <a:xfrm>
            <a:off x="7128052" y="1456611"/>
            <a:ext cx="657720" cy="606240"/>
            <a:chOff x="7128052" y="1456611"/>
            <a:chExt cx="657720" cy="60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B07E83-8C3C-D6F3-8116-5183F5931A3F}"/>
                    </a:ext>
                  </a:extLst>
                </p14:cNvPr>
                <p14:cNvContentPartPr/>
                <p14:nvPr/>
              </p14:nvContentPartPr>
              <p14:xfrm>
                <a:off x="7206892" y="1701051"/>
                <a:ext cx="347760" cy="1969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B07E83-8C3C-D6F3-8116-5183F5931A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97892" y="1692051"/>
                  <a:ext cx="365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70B727-94F4-7C08-F48B-9A11691694F9}"/>
                    </a:ext>
                  </a:extLst>
                </p14:cNvPr>
                <p14:cNvContentPartPr/>
                <p14:nvPr/>
              </p14:nvContentPartPr>
              <p14:xfrm>
                <a:off x="7128052" y="1471371"/>
                <a:ext cx="24840" cy="253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70B727-94F4-7C08-F48B-9A11691694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19181" y="1462371"/>
                  <a:ext cx="42228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25851B3-A3DD-B656-0AC2-C5C9D99AF4EC}"/>
                    </a:ext>
                  </a:extLst>
                </p14:cNvPr>
                <p14:cNvContentPartPr/>
                <p14:nvPr/>
              </p14:nvContentPartPr>
              <p14:xfrm>
                <a:off x="7210852" y="1456611"/>
                <a:ext cx="34200" cy="25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25851B3-A3DD-B656-0AC2-C5C9D99AF4E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01852" y="1447611"/>
                  <a:ext cx="51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DC0E660-B160-F7B3-DE77-CCA597CF76AC}"/>
                    </a:ext>
                  </a:extLst>
                </p14:cNvPr>
                <p14:cNvContentPartPr/>
                <p14:nvPr/>
              </p14:nvContentPartPr>
              <p14:xfrm>
                <a:off x="7672012" y="1831011"/>
                <a:ext cx="21960" cy="21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DC0E660-B160-F7B3-DE77-CCA597CF76A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3012" y="1822011"/>
                  <a:ext cx="39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55774A-93BA-3AD2-D096-9C0CA04E96C5}"/>
                    </a:ext>
                  </a:extLst>
                </p14:cNvPr>
                <p14:cNvContentPartPr/>
                <p14:nvPr/>
              </p14:nvContentPartPr>
              <p14:xfrm>
                <a:off x="7754452" y="1853691"/>
                <a:ext cx="31320" cy="209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55774A-93BA-3AD2-D096-9C0CA04E96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5452" y="1844691"/>
                  <a:ext cx="4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DBB231-170F-EE14-7B88-858D07A8207E}"/>
                    </a:ext>
                  </a:extLst>
                </p14:cNvPr>
                <p14:cNvContentPartPr/>
                <p14:nvPr/>
              </p14:nvContentPartPr>
              <p14:xfrm>
                <a:off x="7698652" y="1937571"/>
                <a:ext cx="65880" cy="20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DBB231-170F-EE14-7B88-858D07A820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9652" y="1928571"/>
                  <a:ext cx="8352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C9EFC5F-8165-F3B3-2DBC-EC495A036E36}"/>
                  </a:ext>
                </a:extLst>
              </p14:cNvPr>
              <p14:cNvContentPartPr/>
              <p14:nvPr/>
            </p14:nvContentPartPr>
            <p14:xfrm>
              <a:off x="5730233" y="2316873"/>
              <a:ext cx="69840" cy="12258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C9EFC5F-8165-F3B3-2DBC-EC495A036E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21279" y="2307876"/>
                <a:ext cx="87390" cy="1243435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2ACEA49D-FD10-BD11-523E-62E0EBB20123}"/>
              </a:ext>
            </a:extLst>
          </p:cNvPr>
          <p:cNvGrpSpPr/>
          <p:nvPr/>
        </p:nvGrpSpPr>
        <p:grpSpPr>
          <a:xfrm>
            <a:off x="6123003" y="2776237"/>
            <a:ext cx="909720" cy="325440"/>
            <a:chOff x="6123003" y="2776237"/>
            <a:chExt cx="90972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B6EAFE-1190-E7FF-7277-4DBE29A36F18}"/>
                    </a:ext>
                  </a:extLst>
                </p14:cNvPr>
                <p14:cNvContentPartPr/>
                <p14:nvPr/>
              </p14:nvContentPartPr>
              <p14:xfrm>
                <a:off x="6123003" y="2787397"/>
                <a:ext cx="159120" cy="288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B6EAFE-1190-E7FF-7277-4DBE29A36F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4003" y="2778397"/>
                  <a:ext cx="1767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C92DECF-D885-8342-12FD-31AC90668D5F}"/>
                    </a:ext>
                  </a:extLst>
                </p14:cNvPr>
                <p14:cNvContentPartPr/>
                <p14:nvPr/>
              </p14:nvContentPartPr>
              <p14:xfrm>
                <a:off x="6385083" y="2959477"/>
                <a:ext cx="165600" cy="111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C92DECF-D885-8342-12FD-31AC90668D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76083" y="2950477"/>
                  <a:ext cx="183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F60245-49DA-F824-1C46-FE84FB799D5D}"/>
                    </a:ext>
                  </a:extLst>
                </p14:cNvPr>
                <p14:cNvContentPartPr/>
                <p14:nvPr/>
              </p14:nvContentPartPr>
              <p14:xfrm>
                <a:off x="6637443" y="2791717"/>
                <a:ext cx="162000" cy="253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F60245-49DA-F824-1C46-FE84FB799D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28443" y="2782717"/>
                  <a:ext cx="179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617562E-32A3-6682-9900-90A029F9E357}"/>
                    </a:ext>
                  </a:extLst>
                </p14:cNvPr>
                <p14:cNvContentPartPr/>
                <p14:nvPr/>
              </p14:nvContentPartPr>
              <p14:xfrm>
                <a:off x="6851283" y="2821957"/>
                <a:ext cx="43200" cy="218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617562E-32A3-6682-9900-90A029F9E3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42283" y="2812972"/>
                  <a:ext cx="60840" cy="23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AF0171-F529-896A-F01E-4851AD2A887F}"/>
                    </a:ext>
                  </a:extLst>
                </p14:cNvPr>
                <p14:cNvContentPartPr/>
                <p14:nvPr/>
              </p14:nvContentPartPr>
              <p14:xfrm>
                <a:off x="6948123" y="2776237"/>
                <a:ext cx="84600" cy="3254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EAF0171-F529-896A-F01E-4851AD2A88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39123" y="2767237"/>
                  <a:ext cx="1022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1E3E8F4-815A-7414-7DB2-7E27210A8BB2}"/>
                    </a:ext>
                  </a:extLst>
                </p14:cNvPr>
                <p14:cNvContentPartPr/>
                <p14:nvPr/>
              </p14:nvContentPartPr>
              <p14:xfrm>
                <a:off x="6892683" y="2931037"/>
                <a:ext cx="114840" cy="3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1E3E8F4-815A-7414-7DB2-7E27210A8B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83655" y="2922037"/>
                  <a:ext cx="132535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1A0DFB-6270-4BE4-C108-656E80548842}"/>
              </a:ext>
            </a:extLst>
          </p:cNvPr>
          <p:cNvGrpSpPr/>
          <p:nvPr/>
        </p:nvGrpSpPr>
        <p:grpSpPr>
          <a:xfrm>
            <a:off x="783955" y="3457441"/>
            <a:ext cx="5036400" cy="1035360"/>
            <a:chOff x="783955" y="3457441"/>
            <a:chExt cx="5036400" cy="10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C600851-E5DE-5A81-19A2-A06A6947E98F}"/>
                    </a:ext>
                  </a:extLst>
                </p14:cNvPr>
                <p14:cNvContentPartPr/>
                <p14:nvPr/>
              </p14:nvContentPartPr>
              <p14:xfrm>
                <a:off x="973315" y="3457441"/>
                <a:ext cx="4847040" cy="100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C600851-E5DE-5A81-19A2-A06A6947E98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4314" y="3448438"/>
                  <a:ext cx="4864681" cy="1020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D55BE1-41B1-E607-56C3-88187623CA3E}"/>
                    </a:ext>
                  </a:extLst>
                </p14:cNvPr>
                <p14:cNvContentPartPr/>
                <p14:nvPr/>
              </p14:nvContentPartPr>
              <p14:xfrm>
                <a:off x="783955" y="4279321"/>
                <a:ext cx="504720" cy="213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D55BE1-41B1-E607-56C3-88187623CA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4955" y="4270336"/>
                  <a:ext cx="522360" cy="2310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D0798F2-BE64-93D3-F009-FB7F0859FD4C}"/>
              </a:ext>
            </a:extLst>
          </p:cNvPr>
          <p:cNvGrpSpPr/>
          <p:nvPr/>
        </p:nvGrpSpPr>
        <p:grpSpPr>
          <a:xfrm>
            <a:off x="5749795" y="3412801"/>
            <a:ext cx="5231880" cy="1144800"/>
            <a:chOff x="5749795" y="3412801"/>
            <a:chExt cx="5231880" cy="11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DB3FE43-AC0D-5F5C-FF0E-47E3CD08B064}"/>
                    </a:ext>
                  </a:extLst>
                </p14:cNvPr>
                <p14:cNvContentPartPr/>
                <p14:nvPr/>
              </p14:nvContentPartPr>
              <p14:xfrm>
                <a:off x="7376275" y="3562201"/>
                <a:ext cx="86760" cy="855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DB3FE43-AC0D-5F5C-FF0E-47E3CD08B0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67275" y="3553197"/>
                  <a:ext cx="104400" cy="873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854DBBF-D2CF-4706-241C-0C39CAC767B4}"/>
                    </a:ext>
                  </a:extLst>
                </p14:cNvPr>
                <p14:cNvContentPartPr/>
                <p14:nvPr/>
              </p14:nvContentPartPr>
              <p14:xfrm>
                <a:off x="7299595" y="4273201"/>
                <a:ext cx="445320" cy="284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854DBBF-D2CF-4706-241C-0C39CAC767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90588" y="4264201"/>
                  <a:ext cx="462974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78BEC61-C1E3-A6F0-059C-1DB7EEF82D48}"/>
                    </a:ext>
                  </a:extLst>
                </p14:cNvPr>
                <p14:cNvContentPartPr/>
                <p14:nvPr/>
              </p14:nvContentPartPr>
              <p14:xfrm>
                <a:off x="5749795" y="3412801"/>
                <a:ext cx="4974120" cy="9180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78BEC61-C1E3-A6F0-059C-1DB7EEF82D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40795" y="3403797"/>
                  <a:ext cx="4991760" cy="935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E20F03-4AF1-5A61-584E-B40114771A97}"/>
                    </a:ext>
                  </a:extLst>
                </p14:cNvPr>
                <p14:cNvContentPartPr/>
                <p14:nvPr/>
              </p14:nvContentPartPr>
              <p14:xfrm>
                <a:off x="10575235" y="4118761"/>
                <a:ext cx="406440" cy="258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E20F03-4AF1-5A61-584E-B40114771A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66243" y="4109773"/>
                  <a:ext cx="424064" cy="2764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BA37776-DA44-3881-F4B7-533E0860957D}"/>
              </a:ext>
            </a:extLst>
          </p:cNvPr>
          <p:cNvGrpSpPr/>
          <p:nvPr/>
        </p:nvGrpSpPr>
        <p:grpSpPr>
          <a:xfrm>
            <a:off x="3936003" y="3475464"/>
            <a:ext cx="391680" cy="942840"/>
            <a:chOff x="3936003" y="3475464"/>
            <a:chExt cx="391680" cy="94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B2AC7E-FFC9-2457-EC70-A435BF13540F}"/>
                    </a:ext>
                  </a:extLst>
                </p14:cNvPr>
                <p14:cNvContentPartPr/>
                <p14:nvPr/>
              </p14:nvContentPartPr>
              <p14:xfrm>
                <a:off x="4063083" y="3475464"/>
                <a:ext cx="30960" cy="855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B2AC7E-FFC9-2457-EC70-A435BF1354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54083" y="3466464"/>
                  <a:ext cx="486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4BB5208-C849-2687-FF97-F547A3A4AF3F}"/>
                    </a:ext>
                  </a:extLst>
                </p14:cNvPr>
                <p14:cNvContentPartPr/>
                <p14:nvPr/>
              </p14:nvContentPartPr>
              <p14:xfrm>
                <a:off x="3936003" y="4159824"/>
                <a:ext cx="391680" cy="258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4BB5208-C849-2687-FF97-F547A3A4AF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27003" y="4150824"/>
                  <a:ext cx="4093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4F797E0-9580-D983-06FA-4AA13682EF0D}"/>
              </a:ext>
            </a:extLst>
          </p:cNvPr>
          <p:cNvGrpSpPr/>
          <p:nvPr/>
        </p:nvGrpSpPr>
        <p:grpSpPr>
          <a:xfrm>
            <a:off x="409913" y="4699970"/>
            <a:ext cx="1135440" cy="714600"/>
            <a:chOff x="409913" y="4699970"/>
            <a:chExt cx="113544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F0C68B-6579-857D-DD77-8107A1B38E05}"/>
                    </a:ext>
                  </a:extLst>
                </p14:cNvPr>
                <p14:cNvContentPartPr/>
                <p14:nvPr/>
              </p14:nvContentPartPr>
              <p14:xfrm>
                <a:off x="409913" y="5227730"/>
                <a:ext cx="654120" cy="171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F0C68B-6579-857D-DD77-8107A1B38E0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0918" y="5218730"/>
                  <a:ext cx="67175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2A17A3-1DE0-A8AF-8469-53DC4CF7B857}"/>
                    </a:ext>
                  </a:extLst>
                </p14:cNvPr>
                <p14:cNvContentPartPr/>
                <p14:nvPr/>
              </p14:nvContentPartPr>
              <p14:xfrm>
                <a:off x="642113" y="4950890"/>
                <a:ext cx="39960" cy="331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2A17A3-1DE0-A8AF-8469-53DC4CF7B85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193" y="4941890"/>
                  <a:ext cx="57443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8574A64-0D91-89A4-E07F-FD0D0109CD92}"/>
                    </a:ext>
                  </a:extLst>
                </p14:cNvPr>
                <p14:cNvContentPartPr/>
                <p14:nvPr/>
              </p14:nvContentPartPr>
              <p14:xfrm>
                <a:off x="753713" y="5008490"/>
                <a:ext cx="32760" cy="199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8574A64-0D91-89A4-E07F-FD0D0109CD9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4713" y="4999490"/>
                  <a:ext cx="50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CDF7366-442B-9E86-21AD-A4C8EA884C60}"/>
                    </a:ext>
                  </a:extLst>
                </p14:cNvPr>
                <p14:cNvContentPartPr/>
                <p14:nvPr/>
              </p14:nvContentPartPr>
              <p14:xfrm>
                <a:off x="630233" y="4699970"/>
                <a:ext cx="113760" cy="145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CDF7366-442B-9E86-21AD-A4C8EA884C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1233" y="4690948"/>
                  <a:ext cx="131400" cy="1634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14A6FF-8010-2C8A-1695-2356F5CA7E65}"/>
                    </a:ext>
                  </a:extLst>
                </p14:cNvPr>
                <p14:cNvContentPartPr/>
                <p14:nvPr/>
              </p14:nvContentPartPr>
              <p14:xfrm>
                <a:off x="1121273" y="5216210"/>
                <a:ext cx="30960" cy="216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14A6FF-8010-2C8A-1695-2356F5CA7E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2273" y="5207210"/>
                  <a:ext cx="48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20F50D6-D9BC-22F1-F1D3-4B9B1C9023BE}"/>
                    </a:ext>
                  </a:extLst>
                </p14:cNvPr>
                <p14:cNvContentPartPr/>
                <p14:nvPr/>
              </p14:nvContentPartPr>
              <p14:xfrm>
                <a:off x="1160873" y="5376770"/>
                <a:ext cx="50400" cy="37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20F50D6-D9BC-22F1-F1D3-4B9B1C9023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51937" y="5367770"/>
                  <a:ext cx="67915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04DE83-80DF-032C-DE26-BB904022763B}"/>
                    </a:ext>
                  </a:extLst>
                </p14:cNvPr>
                <p14:cNvContentPartPr/>
                <p14:nvPr/>
              </p14:nvContentPartPr>
              <p14:xfrm>
                <a:off x="1305953" y="5047370"/>
                <a:ext cx="113400" cy="55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04DE83-80DF-032C-DE26-BB90402276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96953" y="5038370"/>
                  <a:ext cx="131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3E1B99D-F79D-CD03-BBD3-9FBFA8BEC5F0}"/>
                    </a:ext>
                  </a:extLst>
                </p14:cNvPr>
                <p14:cNvContentPartPr/>
                <p14:nvPr/>
              </p14:nvContentPartPr>
              <p14:xfrm>
                <a:off x="1254113" y="4918130"/>
                <a:ext cx="291240" cy="256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3E1B99D-F79D-CD03-BBD3-9FBFA8BEC5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45124" y="4909130"/>
                  <a:ext cx="308858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4F17D70-78ED-9858-737F-6AD271DBBEF8}"/>
              </a:ext>
            </a:extLst>
          </p:cNvPr>
          <p:cNvGrpSpPr/>
          <p:nvPr/>
        </p:nvGrpSpPr>
        <p:grpSpPr>
          <a:xfrm>
            <a:off x="3216091" y="4576228"/>
            <a:ext cx="1042920" cy="801720"/>
            <a:chOff x="3216091" y="4576228"/>
            <a:chExt cx="1042920" cy="80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E0601D-35D1-7867-FC87-23FE05CEBA01}"/>
                    </a:ext>
                  </a:extLst>
                </p14:cNvPr>
                <p14:cNvContentPartPr/>
                <p14:nvPr/>
              </p14:nvContentPartPr>
              <p14:xfrm>
                <a:off x="3406171" y="4986268"/>
                <a:ext cx="540000" cy="194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E0601D-35D1-7867-FC87-23FE05CEBA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97171" y="4977268"/>
                  <a:ext cx="557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062DD29-7D60-908F-5620-F13706DB9C9F}"/>
                    </a:ext>
                  </a:extLst>
                </p14:cNvPr>
                <p14:cNvContentPartPr/>
                <p14:nvPr/>
              </p14:nvContentPartPr>
              <p14:xfrm>
                <a:off x="3216091" y="5229628"/>
                <a:ext cx="54360" cy="148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062DD29-7D60-908F-5620-F13706DB9C9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07091" y="5220650"/>
                  <a:ext cx="72000" cy="165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673F865-925D-81F0-D4BF-745CB0A8E6AD}"/>
                    </a:ext>
                  </a:extLst>
                </p14:cNvPr>
                <p14:cNvContentPartPr/>
                <p14:nvPr/>
              </p14:nvContentPartPr>
              <p14:xfrm>
                <a:off x="3292051" y="5202988"/>
                <a:ext cx="51120" cy="126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673F865-925D-81F0-D4BF-745CB0A8E6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83051" y="5194014"/>
                  <a:ext cx="68760" cy="1439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FB83275-E6B6-8931-1BAC-667BEB9F6E4D}"/>
                    </a:ext>
                  </a:extLst>
                </p14:cNvPr>
                <p14:cNvContentPartPr/>
                <p14:nvPr/>
              </p14:nvContentPartPr>
              <p14:xfrm>
                <a:off x="3242731" y="5268868"/>
                <a:ext cx="95760" cy="33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FB83275-E6B6-8931-1BAC-667BEB9F6E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33731" y="5259868"/>
                  <a:ext cx="113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3FDD35-7C88-08A6-4E7E-B5B367C244F9}"/>
                    </a:ext>
                  </a:extLst>
                </p14:cNvPr>
                <p14:cNvContentPartPr/>
                <p14:nvPr/>
              </p14:nvContentPartPr>
              <p14:xfrm>
                <a:off x="3645571" y="4796908"/>
                <a:ext cx="58320" cy="1663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3FDD35-7C88-08A6-4E7E-B5B367C244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6571" y="4787908"/>
                  <a:ext cx="75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739CDB-F392-C857-6DCB-808D525673F7}"/>
                    </a:ext>
                  </a:extLst>
                </p14:cNvPr>
                <p14:cNvContentPartPr/>
                <p14:nvPr/>
              </p14:nvContentPartPr>
              <p14:xfrm>
                <a:off x="3719371" y="4828588"/>
                <a:ext cx="29520" cy="126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739CDB-F392-C857-6DCB-808D525673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10371" y="4819562"/>
                  <a:ext cx="47160" cy="144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BE0552-89A4-6E8E-AF08-87E0210557A8}"/>
                    </a:ext>
                  </a:extLst>
                </p14:cNvPr>
                <p14:cNvContentPartPr/>
                <p14:nvPr/>
              </p14:nvContentPartPr>
              <p14:xfrm>
                <a:off x="3627931" y="4576228"/>
                <a:ext cx="97560" cy="130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BE0552-89A4-6E8E-AF08-87E0210557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8931" y="4567228"/>
                  <a:ext cx="11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919031-6712-8C60-9A4B-2CFE6A1D1FC6}"/>
                    </a:ext>
                  </a:extLst>
                </p14:cNvPr>
                <p14:cNvContentPartPr/>
                <p14:nvPr/>
              </p14:nvContentPartPr>
              <p14:xfrm>
                <a:off x="3949411" y="4938028"/>
                <a:ext cx="35640" cy="22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919031-6712-8C60-9A4B-2CFE6A1D1F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40411" y="4929028"/>
                  <a:ext cx="53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E5D66BD-D5C2-7DD3-9946-15874B212A1F}"/>
                    </a:ext>
                  </a:extLst>
                </p14:cNvPr>
                <p14:cNvContentPartPr/>
                <p14:nvPr/>
              </p14:nvContentPartPr>
              <p14:xfrm>
                <a:off x="4031491" y="5100028"/>
                <a:ext cx="26280" cy="31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E5D66BD-D5C2-7DD3-9946-15874B212A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2491" y="5091028"/>
                  <a:ext cx="43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CA336C-8EE9-5B82-4DF6-D0CDFFD33413}"/>
                    </a:ext>
                  </a:extLst>
                </p14:cNvPr>
                <p14:cNvContentPartPr/>
                <p14:nvPr/>
              </p14:nvContentPartPr>
              <p14:xfrm>
                <a:off x="4092691" y="4901308"/>
                <a:ext cx="74160" cy="29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CA336C-8EE9-5B82-4DF6-D0CDFFD334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83647" y="4892308"/>
                  <a:ext cx="91886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01933D-5CFF-14B3-93F4-9AA0867CAB26}"/>
                    </a:ext>
                  </a:extLst>
                </p14:cNvPr>
                <p14:cNvContentPartPr/>
                <p14:nvPr/>
              </p14:nvContentPartPr>
              <p14:xfrm>
                <a:off x="4083331" y="4786828"/>
                <a:ext cx="175680" cy="192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01933D-5CFF-14B3-93F4-9AA0867CAB2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74313" y="4777828"/>
                  <a:ext cx="193356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96C8144-A259-5BB3-132A-9DC3E737AA2F}"/>
              </a:ext>
            </a:extLst>
          </p:cNvPr>
          <p:cNvGrpSpPr/>
          <p:nvPr/>
        </p:nvGrpSpPr>
        <p:grpSpPr>
          <a:xfrm>
            <a:off x="4563571" y="4788628"/>
            <a:ext cx="980640" cy="250920"/>
            <a:chOff x="4563571" y="4788628"/>
            <a:chExt cx="98064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1F9259E-DF96-FD1F-32F1-84A7BD107789}"/>
                    </a:ext>
                  </a:extLst>
                </p14:cNvPr>
                <p14:cNvContentPartPr/>
                <p14:nvPr/>
              </p14:nvContentPartPr>
              <p14:xfrm>
                <a:off x="4563571" y="4788628"/>
                <a:ext cx="753840" cy="250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1F9259E-DF96-FD1F-32F1-84A7BD1077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54571" y="4779628"/>
                  <a:ext cx="771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8F7385-EA08-5EA2-AC7C-D1E8559B3296}"/>
                    </a:ext>
                  </a:extLst>
                </p14:cNvPr>
                <p14:cNvContentPartPr/>
                <p14:nvPr/>
              </p14:nvContentPartPr>
              <p14:xfrm>
                <a:off x="5410651" y="4807708"/>
                <a:ext cx="55800" cy="159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8F7385-EA08-5EA2-AC7C-D1E8559B32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01651" y="4798688"/>
                  <a:ext cx="73440" cy="1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ADC359-DDD4-B50F-88AA-A9E1BF11F793}"/>
                    </a:ext>
                  </a:extLst>
                </p14:cNvPr>
                <p14:cNvContentPartPr/>
                <p14:nvPr/>
              </p14:nvContentPartPr>
              <p14:xfrm>
                <a:off x="5460691" y="4790428"/>
                <a:ext cx="83520" cy="176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ADC359-DDD4-B50F-88AA-A9E1BF11F7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451691" y="4781428"/>
                  <a:ext cx="101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A565E4F-3C04-ABC1-72F7-215DE64C4D45}"/>
                    </a:ext>
                  </a:extLst>
                </p14:cNvPr>
                <p14:cNvContentPartPr/>
                <p14:nvPr/>
              </p14:nvContentPartPr>
              <p14:xfrm>
                <a:off x="5443051" y="4911028"/>
                <a:ext cx="74520" cy="151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A565E4F-3C04-ABC1-72F7-215DE64C4D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34094" y="4902028"/>
                  <a:ext cx="92075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B91F486-AD21-DC91-8B84-5EA2146B7DB5}"/>
              </a:ext>
            </a:extLst>
          </p:cNvPr>
          <p:cNvGrpSpPr/>
          <p:nvPr/>
        </p:nvGrpSpPr>
        <p:grpSpPr>
          <a:xfrm>
            <a:off x="4916371" y="4328188"/>
            <a:ext cx="218520" cy="521280"/>
            <a:chOff x="4916371" y="4328188"/>
            <a:chExt cx="218520" cy="52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5513595-8A23-5EED-8AF3-E8641966A7B8}"/>
                    </a:ext>
                  </a:extLst>
                </p14:cNvPr>
                <p14:cNvContentPartPr/>
                <p14:nvPr/>
              </p14:nvContentPartPr>
              <p14:xfrm>
                <a:off x="4935811" y="4594588"/>
                <a:ext cx="84600" cy="254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5513595-8A23-5EED-8AF3-E8641966A7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26811" y="4585575"/>
                  <a:ext cx="102240" cy="272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DC1CC9-BF30-3742-5F9D-CDDED48D836C}"/>
                    </a:ext>
                  </a:extLst>
                </p14:cNvPr>
                <p14:cNvContentPartPr/>
                <p14:nvPr/>
              </p14:nvContentPartPr>
              <p14:xfrm>
                <a:off x="5005651" y="4554268"/>
                <a:ext cx="129240" cy="2325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DC1CC9-BF30-3742-5F9D-CDDED48D83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96651" y="4545268"/>
                  <a:ext cx="146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351E10-AF8E-0C2B-36F1-6F1C06D8C8C7}"/>
                    </a:ext>
                  </a:extLst>
                </p14:cNvPr>
                <p14:cNvContentPartPr/>
                <p14:nvPr/>
              </p14:nvContentPartPr>
              <p14:xfrm>
                <a:off x="4916371" y="4328188"/>
                <a:ext cx="111960" cy="1508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351E10-AF8E-0C2B-36F1-6F1C06D8C8C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07371" y="4319188"/>
                  <a:ext cx="1296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BA73BAA7-6077-A1D2-79C9-ABAFDC26EA85}"/>
              </a:ext>
            </a:extLst>
          </p:cNvPr>
          <p:cNvGrpSpPr/>
          <p:nvPr/>
        </p:nvGrpSpPr>
        <p:grpSpPr>
          <a:xfrm>
            <a:off x="6620251" y="4422868"/>
            <a:ext cx="902160" cy="755640"/>
            <a:chOff x="6620251" y="4422868"/>
            <a:chExt cx="902160" cy="75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4156835-8956-3008-ABE9-03A15F3C9AFD}"/>
                    </a:ext>
                  </a:extLst>
                </p14:cNvPr>
                <p14:cNvContentPartPr/>
                <p14:nvPr/>
              </p14:nvContentPartPr>
              <p14:xfrm>
                <a:off x="6620251" y="4882588"/>
                <a:ext cx="44280" cy="212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4156835-8956-3008-ABE9-03A15F3C9A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11251" y="4873573"/>
                  <a:ext cx="61920" cy="230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DAF33D-BF92-AC55-E4C9-C244A8C17307}"/>
                    </a:ext>
                  </a:extLst>
                </p14:cNvPr>
                <p14:cNvContentPartPr/>
                <p14:nvPr/>
              </p14:nvContentPartPr>
              <p14:xfrm>
                <a:off x="6683611" y="4865308"/>
                <a:ext cx="51480" cy="2016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DAF33D-BF92-AC55-E4C9-C244A8C1730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74611" y="4856308"/>
                  <a:ext cx="69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7F1E992-A6E0-B895-C92E-BD6E922C2E51}"/>
                    </a:ext>
                  </a:extLst>
                </p14:cNvPr>
                <p14:cNvContentPartPr/>
                <p14:nvPr/>
              </p14:nvContentPartPr>
              <p14:xfrm>
                <a:off x="6657691" y="4974028"/>
                <a:ext cx="54720" cy="30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7F1E992-A6E0-B895-C92E-BD6E922C2E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8691" y="4965028"/>
                  <a:ext cx="72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3A59EF4-074C-DE8D-962F-41A495F39D5E}"/>
                    </a:ext>
                  </a:extLst>
                </p14:cNvPr>
                <p14:cNvContentPartPr/>
                <p14:nvPr/>
              </p14:nvContentPartPr>
              <p14:xfrm>
                <a:off x="6804571" y="4801588"/>
                <a:ext cx="471960" cy="171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3A59EF4-074C-DE8D-962F-41A495F39D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95571" y="4792588"/>
                  <a:ext cx="48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FC8489-5260-0CE5-530F-3FFE43BA051A}"/>
                    </a:ext>
                  </a:extLst>
                </p14:cNvPr>
                <p14:cNvContentPartPr/>
                <p14:nvPr/>
              </p14:nvContentPartPr>
              <p14:xfrm>
                <a:off x="6929131" y="4651108"/>
                <a:ext cx="53640" cy="1724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FC8489-5260-0CE5-530F-3FFE43BA051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0131" y="4642108"/>
                  <a:ext cx="71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9393B0C-E562-1FF8-C2A6-A1CA933818F2}"/>
                    </a:ext>
                  </a:extLst>
                </p14:cNvPr>
                <p14:cNvContentPartPr/>
                <p14:nvPr/>
              </p14:nvContentPartPr>
              <p14:xfrm>
                <a:off x="6995011" y="4679548"/>
                <a:ext cx="57600" cy="145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9393B0C-E562-1FF8-C2A6-A1CA933818F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86011" y="4670570"/>
                  <a:ext cx="7524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3DE30EC-C125-5A06-78EB-EF7CE38EA96B}"/>
                    </a:ext>
                  </a:extLst>
                </p14:cNvPr>
                <p14:cNvContentPartPr/>
                <p14:nvPr/>
              </p14:nvContentPartPr>
              <p14:xfrm>
                <a:off x="6914731" y="4422868"/>
                <a:ext cx="104040" cy="1458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3DE30EC-C125-5A06-78EB-EF7CE38EA96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05762" y="4413868"/>
                  <a:ext cx="121619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B5EC2A8-7345-F26C-0158-1499E61E9266}"/>
                    </a:ext>
                  </a:extLst>
                </p14:cNvPr>
                <p14:cNvContentPartPr/>
                <p14:nvPr/>
              </p14:nvContentPartPr>
              <p14:xfrm>
                <a:off x="7292731" y="4728148"/>
                <a:ext cx="229680" cy="1620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B5EC2A8-7345-F26C-0158-1499E61E926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83731" y="4719148"/>
                  <a:ext cx="247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FFC1C4-0172-3537-960C-E35432A62E14}"/>
                    </a:ext>
                  </a:extLst>
                </p14:cNvPr>
                <p14:cNvContentPartPr/>
                <p14:nvPr/>
              </p14:nvContentPartPr>
              <p14:xfrm>
                <a:off x="7292371" y="4971148"/>
                <a:ext cx="29520" cy="374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FFC1C4-0172-3537-960C-E35432A62E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83371" y="4962148"/>
                  <a:ext cx="47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9CA4AFA-4AA0-DA76-EC32-7259D6B3FD82}"/>
                    </a:ext>
                  </a:extLst>
                </p14:cNvPr>
                <p14:cNvContentPartPr/>
                <p14:nvPr/>
              </p14:nvContentPartPr>
              <p14:xfrm>
                <a:off x="7382731" y="4954228"/>
                <a:ext cx="29160" cy="41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9CA4AFA-4AA0-DA76-EC32-7259D6B3FD8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73731" y="4945228"/>
                  <a:ext cx="4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B52881A-F1D3-FA9F-3E87-CB4BFAE83118}"/>
                    </a:ext>
                  </a:extLst>
                </p14:cNvPr>
                <p14:cNvContentPartPr/>
                <p14:nvPr/>
              </p14:nvContentPartPr>
              <p14:xfrm>
                <a:off x="7334131" y="5109748"/>
                <a:ext cx="68040" cy="64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B52881A-F1D3-FA9F-3E87-CB4BFAE831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5131" y="5100748"/>
                  <a:ext cx="85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BC682F0-E71F-D71C-D6EC-600B1EE076B2}"/>
                    </a:ext>
                  </a:extLst>
                </p14:cNvPr>
                <p14:cNvContentPartPr/>
                <p14:nvPr/>
              </p14:nvContentPartPr>
              <p14:xfrm>
                <a:off x="7299211" y="5027308"/>
                <a:ext cx="178200" cy="1512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BC682F0-E71F-D71C-D6EC-600B1EE076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90193" y="5018287"/>
                  <a:ext cx="195876" cy="1688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1878615-A98E-D3FF-FFFC-1DD914F46446}"/>
              </a:ext>
            </a:extLst>
          </p:cNvPr>
          <p:cNvGrpSpPr/>
          <p:nvPr/>
        </p:nvGrpSpPr>
        <p:grpSpPr>
          <a:xfrm>
            <a:off x="7987547" y="4170080"/>
            <a:ext cx="573120" cy="693000"/>
            <a:chOff x="7987547" y="4170080"/>
            <a:chExt cx="573120" cy="69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DCF92DB-21EE-B82C-9F33-B2FBADD5F572}"/>
                    </a:ext>
                  </a:extLst>
                </p14:cNvPr>
                <p14:cNvContentPartPr/>
                <p14:nvPr/>
              </p14:nvContentPartPr>
              <p14:xfrm>
                <a:off x="7987547" y="4664720"/>
                <a:ext cx="41400" cy="198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DCF92DB-21EE-B82C-9F33-B2FBADD5F57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78547" y="4655736"/>
                  <a:ext cx="59040" cy="215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1CE4FF-5D88-1F6E-7095-3F24B93B302A}"/>
                    </a:ext>
                  </a:extLst>
                </p14:cNvPr>
                <p14:cNvContentPartPr/>
                <p14:nvPr/>
              </p14:nvContentPartPr>
              <p14:xfrm>
                <a:off x="8055227" y="4646720"/>
                <a:ext cx="63000" cy="1954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1CE4FF-5D88-1F6E-7095-3F24B93B30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46227" y="4637703"/>
                  <a:ext cx="80640" cy="213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A1B2D43-281E-4F13-AB18-38DFA01E5D81}"/>
                    </a:ext>
                  </a:extLst>
                </p14:cNvPr>
                <p14:cNvContentPartPr/>
                <p14:nvPr/>
              </p14:nvContentPartPr>
              <p14:xfrm>
                <a:off x="8015987" y="4737080"/>
                <a:ext cx="80640" cy="37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A1B2D43-281E-4F13-AB18-38DFA01E5D8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06987" y="4728080"/>
                  <a:ext cx="98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6F520F9-A854-2F37-FEF3-2DDD7BDB6F9E}"/>
                    </a:ext>
                  </a:extLst>
                </p14:cNvPr>
                <p14:cNvContentPartPr/>
                <p14:nvPr/>
              </p14:nvContentPartPr>
              <p14:xfrm>
                <a:off x="8179067" y="4562120"/>
                <a:ext cx="381600" cy="171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6F520F9-A854-2F37-FEF3-2DDD7BDB6F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70067" y="4553120"/>
                  <a:ext cx="399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6C037C5-D968-9D2A-8EAB-855D24F2DF7A}"/>
                    </a:ext>
                  </a:extLst>
                </p14:cNvPr>
                <p14:cNvContentPartPr/>
                <p14:nvPr/>
              </p14:nvContentPartPr>
              <p14:xfrm>
                <a:off x="8266907" y="4429640"/>
                <a:ext cx="72360" cy="1620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6C037C5-D968-9D2A-8EAB-855D24F2DF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57907" y="4420660"/>
                  <a:ext cx="90000" cy="179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42DDE72-C703-C92B-AEE5-56131788D8F1}"/>
                    </a:ext>
                  </a:extLst>
                </p14:cNvPr>
                <p14:cNvContentPartPr/>
                <p14:nvPr/>
              </p14:nvContentPartPr>
              <p14:xfrm>
                <a:off x="8340707" y="4394000"/>
                <a:ext cx="75600" cy="1479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42DDE72-C703-C92B-AEE5-56131788D8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31750" y="4385000"/>
                  <a:ext cx="93156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DCD7E61-FA52-F2CD-E292-4F09A34CB8F0}"/>
                    </a:ext>
                  </a:extLst>
                </p14:cNvPr>
                <p14:cNvContentPartPr/>
                <p14:nvPr/>
              </p14:nvContentPartPr>
              <p14:xfrm>
                <a:off x="8249627" y="4170080"/>
                <a:ext cx="108000" cy="1461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DCD7E61-FA52-F2CD-E292-4F09A34CB8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40627" y="4161080"/>
                  <a:ext cx="1256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4BDB426-C708-46B4-9DA8-D5F122B0AB6C}"/>
              </a:ext>
            </a:extLst>
          </p:cNvPr>
          <p:cNvGrpSpPr/>
          <p:nvPr/>
        </p:nvGrpSpPr>
        <p:grpSpPr>
          <a:xfrm>
            <a:off x="9987127" y="4379335"/>
            <a:ext cx="605160" cy="688680"/>
            <a:chOff x="9987127" y="4379335"/>
            <a:chExt cx="605160" cy="68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9485DB8-23E6-6D35-740B-813CA1E9147E}"/>
                    </a:ext>
                  </a:extLst>
                </p14:cNvPr>
                <p14:cNvContentPartPr/>
                <p14:nvPr/>
              </p14:nvContentPartPr>
              <p14:xfrm>
                <a:off x="9987127" y="4745455"/>
                <a:ext cx="17280" cy="1458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9485DB8-23E6-6D35-740B-813CA1E9147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978127" y="4736455"/>
                  <a:ext cx="34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392042-F410-F2DC-A816-0EDB67D0F241}"/>
                    </a:ext>
                  </a:extLst>
                </p14:cNvPr>
                <p14:cNvContentPartPr/>
                <p14:nvPr/>
              </p14:nvContentPartPr>
              <p14:xfrm>
                <a:off x="10047967" y="4708015"/>
                <a:ext cx="19440" cy="164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392042-F410-F2DC-A816-0EDB67D0F2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38967" y="4699015"/>
                  <a:ext cx="37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A5D8728-9670-F9B2-48DA-34954D1621CA}"/>
                    </a:ext>
                  </a:extLst>
                </p14:cNvPr>
                <p14:cNvContentPartPr/>
                <p14:nvPr/>
              </p14:nvContentPartPr>
              <p14:xfrm>
                <a:off x="10008367" y="4800535"/>
                <a:ext cx="50040" cy="259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A5D8728-9670-F9B2-48DA-34954D1621C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99367" y="4791535"/>
                  <a:ext cx="67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143EF4B-AFE6-AD15-FA06-254EAE075E1B}"/>
                    </a:ext>
                  </a:extLst>
                </p14:cNvPr>
                <p14:cNvContentPartPr/>
                <p14:nvPr/>
              </p14:nvContentPartPr>
              <p14:xfrm>
                <a:off x="10125367" y="4677775"/>
                <a:ext cx="317160" cy="144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143EF4B-AFE6-AD15-FA06-254EAE075E1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16367" y="4668753"/>
                  <a:ext cx="33480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90B7034-D997-1DCC-E24E-268833849F66}"/>
                    </a:ext>
                  </a:extLst>
                </p14:cNvPr>
                <p14:cNvContentPartPr/>
                <p14:nvPr/>
              </p14:nvContentPartPr>
              <p14:xfrm>
                <a:off x="10234087" y="4586335"/>
                <a:ext cx="44280" cy="125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90B7034-D997-1DCC-E24E-268833849F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25087" y="4577335"/>
                  <a:ext cx="61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9E609B0-FF29-88C6-B4B6-2BDDF075FE86}"/>
                    </a:ext>
                  </a:extLst>
                </p14:cNvPr>
                <p14:cNvContentPartPr/>
                <p14:nvPr/>
              </p14:nvContentPartPr>
              <p14:xfrm>
                <a:off x="10291327" y="4571215"/>
                <a:ext cx="45720" cy="12528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9E609B0-FF29-88C6-B4B6-2BDDF075FE8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82327" y="4562215"/>
                  <a:ext cx="63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09BF050-A491-E864-8781-72271A727073}"/>
                    </a:ext>
                  </a:extLst>
                </p14:cNvPr>
                <p14:cNvContentPartPr/>
                <p14:nvPr/>
              </p14:nvContentPartPr>
              <p14:xfrm>
                <a:off x="10240567" y="4379335"/>
                <a:ext cx="65520" cy="123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09BF050-A491-E864-8781-72271A7270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31616" y="4370335"/>
                  <a:ext cx="83064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4C6C8F7-85DE-B761-79C2-4F1124071751}"/>
                    </a:ext>
                  </a:extLst>
                </p14:cNvPr>
                <p14:cNvContentPartPr/>
                <p14:nvPr/>
              </p14:nvContentPartPr>
              <p14:xfrm>
                <a:off x="10427407" y="4634935"/>
                <a:ext cx="164880" cy="1184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4C6C8F7-85DE-B761-79C2-4F11240717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18387" y="4625935"/>
                  <a:ext cx="182559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70CA8B6-532F-93DB-A580-BEA8AD0DD2F4}"/>
                    </a:ext>
                  </a:extLst>
                </p14:cNvPr>
                <p14:cNvContentPartPr/>
                <p14:nvPr/>
              </p14:nvContentPartPr>
              <p14:xfrm>
                <a:off x="10425247" y="4858855"/>
                <a:ext cx="23040" cy="23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70CA8B6-532F-93DB-A580-BEA8AD0DD2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416247" y="4849855"/>
                  <a:ext cx="40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D1C463C-0D82-87F6-82A2-035C9BB1D6C8}"/>
                    </a:ext>
                  </a:extLst>
                </p14:cNvPr>
                <p14:cNvContentPartPr/>
                <p14:nvPr/>
              </p14:nvContentPartPr>
              <p14:xfrm>
                <a:off x="10491847" y="4836175"/>
                <a:ext cx="30960" cy="34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D1C463C-0D82-87F6-82A2-035C9BB1D6C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82847" y="4827080"/>
                  <a:ext cx="48600" cy="52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2B1D081-1F42-3AEE-B4DC-8A57583EC038}"/>
                    </a:ext>
                  </a:extLst>
                </p14:cNvPr>
                <p14:cNvContentPartPr/>
                <p14:nvPr/>
              </p14:nvContentPartPr>
              <p14:xfrm>
                <a:off x="10441447" y="4998895"/>
                <a:ext cx="72720" cy="7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2B1D081-1F42-3AEE-B4DC-8A57583EC03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2447" y="4989895"/>
                  <a:ext cx="90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5B56C40-B6C0-3376-82B0-BADBD84E0A16}"/>
                    </a:ext>
                  </a:extLst>
                </p14:cNvPr>
                <p14:cNvContentPartPr/>
                <p14:nvPr/>
              </p14:nvContentPartPr>
              <p14:xfrm>
                <a:off x="10427407" y="4902055"/>
                <a:ext cx="154080" cy="1659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5B56C40-B6C0-3376-82B0-BADBD84E0A1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18407" y="4893074"/>
                  <a:ext cx="171720" cy="183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BC344CF-6B15-78A6-E305-C1A2ACE6DAD0}"/>
              </a:ext>
            </a:extLst>
          </p:cNvPr>
          <p:cNvGrpSpPr/>
          <p:nvPr/>
        </p:nvGrpSpPr>
        <p:grpSpPr>
          <a:xfrm>
            <a:off x="11117887" y="4207615"/>
            <a:ext cx="728640" cy="403200"/>
            <a:chOff x="11117887" y="4207615"/>
            <a:chExt cx="728640" cy="40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4DAC779-89DF-D8D4-A406-A140ABC7FC30}"/>
                    </a:ext>
                  </a:extLst>
                </p14:cNvPr>
                <p14:cNvContentPartPr/>
                <p14:nvPr/>
              </p14:nvContentPartPr>
              <p14:xfrm>
                <a:off x="11117887" y="4468615"/>
                <a:ext cx="46800" cy="142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4DAC779-89DF-D8D4-A406-A140ABC7FC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08887" y="4459615"/>
                  <a:ext cx="64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1852D0-151C-EF4D-6BE8-C9B287058798}"/>
                    </a:ext>
                  </a:extLst>
                </p14:cNvPr>
                <p14:cNvContentPartPr/>
                <p14:nvPr/>
              </p14:nvContentPartPr>
              <p14:xfrm>
                <a:off x="11187007" y="4434055"/>
                <a:ext cx="56880" cy="142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1852D0-151C-EF4D-6BE8-C9B2870587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178007" y="4425055"/>
                  <a:ext cx="74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C7D914E-3177-0797-705B-5BECD463B6C3}"/>
                    </a:ext>
                  </a:extLst>
                </p14:cNvPr>
                <p14:cNvContentPartPr/>
                <p14:nvPr/>
              </p14:nvContentPartPr>
              <p14:xfrm>
                <a:off x="11153887" y="4507135"/>
                <a:ext cx="89640" cy="32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C7D914E-3177-0797-705B-5BECD463B6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44887" y="4498135"/>
                  <a:ext cx="107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ECED741-5ED6-C069-EBAB-B213C69E413D}"/>
                    </a:ext>
                  </a:extLst>
                </p14:cNvPr>
                <p14:cNvContentPartPr/>
                <p14:nvPr/>
              </p14:nvContentPartPr>
              <p14:xfrm>
                <a:off x="11296807" y="4315615"/>
                <a:ext cx="549720" cy="1742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ECED741-5ED6-C069-EBAB-B213C69E413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87807" y="4306615"/>
                  <a:ext cx="567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07CB6D0-AD43-FE3A-D68E-D5C98A6E5B46}"/>
                    </a:ext>
                  </a:extLst>
                </p14:cNvPr>
                <p14:cNvContentPartPr/>
                <p14:nvPr/>
              </p14:nvContentPartPr>
              <p14:xfrm>
                <a:off x="11390407" y="4207615"/>
                <a:ext cx="45720" cy="1771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07CB6D0-AD43-FE3A-D68E-D5C98A6E5B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381407" y="4198633"/>
                  <a:ext cx="63360" cy="194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252E547-53D6-2662-5DFE-9EE5A8042455}"/>
                    </a:ext>
                  </a:extLst>
                </p14:cNvPr>
                <p14:cNvContentPartPr/>
                <p14:nvPr/>
              </p14:nvContentPartPr>
              <p14:xfrm>
                <a:off x="11472847" y="4211215"/>
                <a:ext cx="36720" cy="1566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252E547-53D6-2662-5DFE-9EE5A80424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63934" y="4202194"/>
                  <a:ext cx="54189" cy="17428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FE6A2FBE-E854-DC33-341E-9C29F40058B7}"/>
                  </a:ext>
                </a:extLst>
              </p14:cNvPr>
              <p14:cNvContentPartPr/>
              <p14:nvPr/>
            </p14:nvContentPartPr>
            <p14:xfrm>
              <a:off x="11378887" y="3957415"/>
              <a:ext cx="123480" cy="1296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FE6A2FBE-E854-DC33-341E-9C29F40058B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369887" y="3948415"/>
                <a:ext cx="1411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0CD9E664-5E1D-0D80-2828-81657AAA91A2}"/>
              </a:ext>
            </a:extLst>
          </p:cNvPr>
          <p:cNvGrpSpPr/>
          <p:nvPr/>
        </p:nvGrpSpPr>
        <p:grpSpPr>
          <a:xfrm>
            <a:off x="158392" y="5375703"/>
            <a:ext cx="172080" cy="205560"/>
            <a:chOff x="158392" y="5375703"/>
            <a:chExt cx="17208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CA636AE-962D-A924-0E5D-900368C8AA7C}"/>
                    </a:ext>
                  </a:extLst>
                </p14:cNvPr>
                <p14:cNvContentPartPr/>
                <p14:nvPr/>
              </p14:nvContentPartPr>
              <p14:xfrm>
                <a:off x="158392" y="5385783"/>
                <a:ext cx="81000" cy="1954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CA636AE-962D-A924-0E5D-900368C8AA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9392" y="5376800"/>
                  <a:ext cx="98640" cy="213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4AA4A9-0D32-8B3F-389A-DE6F8D65B8A8}"/>
                    </a:ext>
                  </a:extLst>
                </p14:cNvPr>
                <p14:cNvContentPartPr/>
                <p14:nvPr/>
              </p14:nvContentPartPr>
              <p14:xfrm>
                <a:off x="225352" y="5375703"/>
                <a:ext cx="105120" cy="1670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4AA4A9-0D32-8B3F-389A-DE6F8D65B8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352" y="5366703"/>
                  <a:ext cx="12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E649E6B-5F04-E314-7C8C-5F2877D03650}"/>
                    </a:ext>
                  </a:extLst>
                </p14:cNvPr>
                <p14:cNvContentPartPr/>
                <p14:nvPr/>
              </p14:nvContentPartPr>
              <p14:xfrm>
                <a:off x="202312" y="5495583"/>
                <a:ext cx="60840" cy="4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E649E6B-5F04-E314-7C8C-5F2877D036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93365" y="5486583"/>
                  <a:ext cx="78376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CB198836-9FB1-A97E-8EB3-62244A21D934}"/>
              </a:ext>
            </a:extLst>
          </p:cNvPr>
          <p:cNvGrpSpPr/>
          <p:nvPr/>
        </p:nvGrpSpPr>
        <p:grpSpPr>
          <a:xfrm>
            <a:off x="1880632" y="4732743"/>
            <a:ext cx="618480" cy="540360"/>
            <a:chOff x="1880632" y="4732743"/>
            <a:chExt cx="61848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9D49EAD-C799-FE1A-AE56-88E87CFE3AD3}"/>
                    </a:ext>
                  </a:extLst>
                </p14:cNvPr>
                <p14:cNvContentPartPr/>
                <p14:nvPr/>
              </p14:nvContentPartPr>
              <p14:xfrm>
                <a:off x="1880632" y="5095623"/>
                <a:ext cx="448560" cy="1774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9D49EAD-C799-FE1A-AE56-88E87CFE3AD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71632" y="5086623"/>
                  <a:ext cx="46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EC0B864-4FC1-59BA-A22C-69B271A25841}"/>
                    </a:ext>
                  </a:extLst>
                </p14:cNvPr>
                <p14:cNvContentPartPr/>
                <p14:nvPr/>
              </p14:nvContentPartPr>
              <p14:xfrm>
                <a:off x="1992592" y="4949103"/>
                <a:ext cx="105120" cy="1836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EC0B864-4FC1-59BA-A22C-69B271A2584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83592" y="4940103"/>
                  <a:ext cx="122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C458CD5-5078-D201-00D6-8E6E5D0F1587}"/>
                    </a:ext>
                  </a:extLst>
                </p14:cNvPr>
                <p14:cNvContentPartPr/>
                <p14:nvPr/>
              </p14:nvContentPartPr>
              <p14:xfrm>
                <a:off x="2059552" y="4932183"/>
                <a:ext cx="83160" cy="1634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C458CD5-5078-D201-00D6-8E6E5D0F158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50552" y="4923183"/>
                  <a:ext cx="100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378FE3-8C5F-CC02-E2E7-0DE056195137}"/>
                    </a:ext>
                  </a:extLst>
                </p14:cNvPr>
                <p14:cNvContentPartPr/>
                <p14:nvPr/>
              </p14:nvContentPartPr>
              <p14:xfrm>
                <a:off x="1931752" y="4732743"/>
                <a:ext cx="104760" cy="1162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378FE3-8C5F-CC02-E2E7-0DE0561951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922752" y="4723743"/>
                  <a:ext cx="12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5B6749E-45DC-4E6C-818B-B98F9CB3435E}"/>
                    </a:ext>
                  </a:extLst>
                </p14:cNvPr>
                <p14:cNvContentPartPr/>
                <p14:nvPr/>
              </p14:nvContentPartPr>
              <p14:xfrm>
                <a:off x="2363392" y="5020743"/>
                <a:ext cx="65880" cy="144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5B6749E-45DC-4E6C-818B-B98F9CB3435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54392" y="5011743"/>
                  <a:ext cx="83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84F82C7-A15D-A56E-192B-C7751A48566D}"/>
                    </a:ext>
                  </a:extLst>
                </p14:cNvPr>
                <p14:cNvContentPartPr/>
                <p14:nvPr/>
              </p14:nvContentPartPr>
              <p14:xfrm>
                <a:off x="2418832" y="4993383"/>
                <a:ext cx="80280" cy="1594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84F82C7-A15D-A56E-192B-C7751A4856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409832" y="4984383"/>
                  <a:ext cx="97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B8FD883-1DCC-F486-B649-193A4B461854}"/>
                    </a:ext>
                  </a:extLst>
                </p14:cNvPr>
                <p14:cNvContentPartPr/>
                <p14:nvPr/>
              </p14:nvContentPartPr>
              <p14:xfrm>
                <a:off x="2414872" y="5067183"/>
                <a:ext cx="56880" cy="35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B8FD883-1DCC-F486-B649-193A4B4618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05872" y="5058183"/>
                  <a:ext cx="745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8DD6016-C234-0D08-0F28-5BE08FC087CF}"/>
              </a:ext>
            </a:extLst>
          </p:cNvPr>
          <p:cNvGrpSpPr/>
          <p:nvPr/>
        </p:nvGrpSpPr>
        <p:grpSpPr>
          <a:xfrm>
            <a:off x="1434298" y="5611837"/>
            <a:ext cx="250560" cy="328680"/>
            <a:chOff x="1434298" y="5611837"/>
            <a:chExt cx="2505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87BC4DF-9FD4-935D-C47B-7703921C4D39}"/>
                    </a:ext>
                  </a:extLst>
                </p14:cNvPr>
                <p14:cNvContentPartPr/>
                <p14:nvPr/>
              </p14:nvContentPartPr>
              <p14:xfrm>
                <a:off x="1491898" y="5611837"/>
                <a:ext cx="55800" cy="276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87BC4DF-9FD4-935D-C47B-7703921C4D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82898" y="5602837"/>
                  <a:ext cx="73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208CFE0-3F70-0EB4-FB4D-6FA063447D92}"/>
                    </a:ext>
                  </a:extLst>
                </p14:cNvPr>
                <p14:cNvContentPartPr/>
                <p14:nvPr/>
              </p14:nvContentPartPr>
              <p14:xfrm>
                <a:off x="1434298" y="5819197"/>
                <a:ext cx="250560" cy="121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208CFE0-3F70-0EB4-FB4D-6FA063447D9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25298" y="5810170"/>
                  <a:ext cx="268200" cy="139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9ACF9AA2-6E1C-23E3-1475-0B74AE0F5201}"/>
              </a:ext>
            </a:extLst>
          </p:cNvPr>
          <p:cNvGrpSpPr/>
          <p:nvPr/>
        </p:nvGrpSpPr>
        <p:grpSpPr>
          <a:xfrm>
            <a:off x="4421218" y="5415637"/>
            <a:ext cx="253800" cy="450720"/>
            <a:chOff x="4421218" y="5415637"/>
            <a:chExt cx="25380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990F12-25B7-5F0C-DAE3-F4CE91168860}"/>
                    </a:ext>
                  </a:extLst>
                </p14:cNvPr>
                <p14:cNvContentPartPr/>
                <p14:nvPr/>
              </p14:nvContentPartPr>
              <p14:xfrm>
                <a:off x="4463338" y="5415637"/>
                <a:ext cx="56520" cy="3679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990F12-25B7-5F0C-DAE3-F4CE911688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54338" y="5406637"/>
                  <a:ext cx="74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006ADEF-4679-9E15-F140-9934FBB26AF5}"/>
                    </a:ext>
                  </a:extLst>
                </p14:cNvPr>
                <p14:cNvContentPartPr/>
                <p14:nvPr/>
              </p14:nvContentPartPr>
              <p14:xfrm>
                <a:off x="4421218" y="5660437"/>
                <a:ext cx="253800" cy="2059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006ADEF-4679-9E15-F140-9934FBB26AF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12231" y="5651437"/>
                  <a:ext cx="271415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11FD461-A479-56F2-CB42-655E07B03D21}"/>
              </a:ext>
            </a:extLst>
          </p:cNvPr>
          <p:cNvGrpSpPr/>
          <p:nvPr/>
        </p:nvGrpSpPr>
        <p:grpSpPr>
          <a:xfrm>
            <a:off x="7646098" y="5271997"/>
            <a:ext cx="252360" cy="416880"/>
            <a:chOff x="7646098" y="5271997"/>
            <a:chExt cx="25236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1126BC6-17CB-7875-713C-E08717E15978}"/>
                    </a:ext>
                  </a:extLst>
                </p14:cNvPr>
                <p14:cNvContentPartPr/>
                <p14:nvPr/>
              </p14:nvContentPartPr>
              <p14:xfrm>
                <a:off x="7702618" y="5271997"/>
                <a:ext cx="51480" cy="402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1126BC6-17CB-7875-713C-E08717E159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93618" y="5262997"/>
                  <a:ext cx="69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1928BF2-50D9-F086-7DA0-EB376A1FE3D7}"/>
                    </a:ext>
                  </a:extLst>
                </p14:cNvPr>
                <p14:cNvContentPartPr/>
                <p14:nvPr/>
              </p14:nvContentPartPr>
              <p14:xfrm>
                <a:off x="7646098" y="5525437"/>
                <a:ext cx="252360" cy="16344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1928BF2-50D9-F086-7DA0-EB376A1FE3D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37085" y="5516437"/>
                  <a:ext cx="270025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3952D69F-BDE0-14CC-8BC7-02D075E510B4}"/>
              </a:ext>
            </a:extLst>
          </p:cNvPr>
          <p:cNvGrpSpPr/>
          <p:nvPr/>
        </p:nvGrpSpPr>
        <p:grpSpPr>
          <a:xfrm>
            <a:off x="10712938" y="5140237"/>
            <a:ext cx="287640" cy="491400"/>
            <a:chOff x="10712938" y="5140237"/>
            <a:chExt cx="287640" cy="49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C9983D4-DAE3-82C8-04B4-F080563C342E}"/>
                    </a:ext>
                  </a:extLst>
                </p14:cNvPr>
                <p14:cNvContentPartPr/>
                <p14:nvPr/>
              </p14:nvContentPartPr>
              <p14:xfrm>
                <a:off x="10792138" y="5140237"/>
                <a:ext cx="45000" cy="4341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C9983D4-DAE3-82C8-04B4-F080563C34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83138" y="5131230"/>
                  <a:ext cx="62640" cy="4518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F93E478-A6B9-F47B-8E29-7898C42E24C3}"/>
                    </a:ext>
                  </a:extLst>
                </p14:cNvPr>
                <p14:cNvContentPartPr/>
                <p14:nvPr/>
              </p14:nvContentPartPr>
              <p14:xfrm>
                <a:off x="10712938" y="5456317"/>
                <a:ext cx="287640" cy="1753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F93E478-A6B9-F47B-8E29-7898C42E24C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03938" y="5447317"/>
                  <a:ext cx="30528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219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23F5-4549-A9F2-7EC8-085772A59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Strategy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3F611C-0F3E-BA73-C7E4-E6E7E1053D50}"/>
              </a:ext>
            </a:extLst>
          </p:cNvPr>
          <p:cNvGrpSpPr/>
          <p:nvPr/>
        </p:nvGrpSpPr>
        <p:grpSpPr>
          <a:xfrm>
            <a:off x="2197920" y="1662083"/>
            <a:ext cx="1186920" cy="337680"/>
            <a:chOff x="2197920" y="1662083"/>
            <a:chExt cx="1186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14:cNvPr>
                <p14:cNvContentPartPr/>
                <p14:nvPr/>
              </p14:nvContentPartPr>
              <p14:xfrm>
                <a:off x="2197920" y="1815443"/>
                <a:ext cx="84600" cy="184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E3A1C0-BD77-029E-6ED2-1ED6FB7132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88920" y="1806443"/>
                  <a:ext cx="10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14:cNvPr>
                <p14:cNvContentPartPr/>
                <p14:nvPr/>
              </p14:nvContentPartPr>
              <p14:xfrm>
                <a:off x="2335440" y="1793843"/>
                <a:ext cx="123120" cy="137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3C4152-7FB4-3746-D847-AD1C7AF024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26414" y="1784819"/>
                  <a:ext cx="140812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14:cNvPr>
                <p14:cNvContentPartPr/>
                <p14:nvPr/>
              </p14:nvContentPartPr>
              <p14:xfrm>
                <a:off x="2516520" y="1810403"/>
                <a:ext cx="107280" cy="108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4AF5A-BF05-6B9C-3001-4A135FB32B0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7520" y="1801403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14:cNvPr>
                <p14:cNvContentPartPr/>
                <p14:nvPr/>
              </p14:nvContentPartPr>
              <p14:xfrm>
                <a:off x="2719920" y="1662083"/>
                <a:ext cx="129600" cy="237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36523F-F0C4-A481-0918-513301D2B1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0895" y="1653097"/>
                  <a:ext cx="147289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14:cNvPr>
                <p14:cNvContentPartPr/>
                <p14:nvPr/>
              </p14:nvContentPartPr>
              <p14:xfrm>
                <a:off x="2726040" y="1787363"/>
                <a:ext cx="90720" cy="77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631DDC-829A-035C-A16A-FC3E46B419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040" y="1778404"/>
                  <a:ext cx="108360" cy="95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14:cNvPr>
                <p14:cNvContentPartPr/>
                <p14:nvPr/>
              </p14:nvContentPartPr>
              <p14:xfrm>
                <a:off x="2912160" y="1805723"/>
                <a:ext cx="185760" cy="97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5F875A-0ECC-206B-8D23-4A087BB3AA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3143" y="1796723"/>
                  <a:ext cx="203434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14:cNvPr>
                <p14:cNvContentPartPr/>
                <p14:nvPr/>
              </p14:nvContentPartPr>
              <p14:xfrm>
                <a:off x="3155160" y="1787003"/>
                <a:ext cx="124200" cy="106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16003A2-4C8B-005E-323D-997C8FBEFF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6160" y="1778003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14:cNvPr>
                <p14:cNvContentPartPr/>
                <p14:nvPr/>
              </p14:nvContentPartPr>
              <p14:xfrm>
                <a:off x="3303120" y="1682963"/>
                <a:ext cx="51480" cy="217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86FCF4-D272-A675-1D6E-0A36828619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94120" y="1673963"/>
                  <a:ext cx="69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14:cNvPr>
                <p14:cNvContentPartPr/>
                <p14:nvPr/>
              </p14:nvContentPartPr>
              <p14:xfrm>
                <a:off x="3272880" y="1797083"/>
                <a:ext cx="111960" cy="5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530173-0436-195A-40E3-8E508EDB10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63880" y="1788083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14:cNvPr>
              <p14:cNvContentPartPr/>
              <p14:nvPr/>
            </p14:nvContentPartPr>
            <p14:xfrm>
              <a:off x="3520920" y="1717883"/>
              <a:ext cx="37440" cy="568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55AB1D6-A796-E791-9342-F8A2449DB3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11920" y="1708826"/>
                <a:ext cx="55080" cy="74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14:cNvPr>
              <p14:cNvContentPartPr/>
              <p14:nvPr/>
            </p14:nvContentPartPr>
            <p14:xfrm>
              <a:off x="3549720" y="1860803"/>
              <a:ext cx="25200" cy="37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A6C166-F3B1-35A3-62CB-F54885EF58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40720" y="1851716"/>
                <a:ext cx="42840" cy="55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14:cNvPr>
              <p14:cNvContentPartPr/>
              <p14:nvPr/>
            </p14:nvContentPartPr>
            <p14:xfrm>
              <a:off x="4119960" y="1931003"/>
              <a:ext cx="1327680" cy="207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01A8451-D8E3-275B-800B-ADAA9FD46F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10960" y="1922003"/>
                <a:ext cx="13453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14:cNvPr>
              <p14:cNvContentPartPr/>
              <p14:nvPr/>
            </p14:nvContentPartPr>
            <p14:xfrm>
              <a:off x="4930320" y="1688363"/>
              <a:ext cx="54000" cy="284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6F0A502-B1E3-BAFE-00A6-E86904E9297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1260" y="1679374"/>
                <a:ext cx="71758" cy="301658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D9EA019-F5A0-27AA-03D5-29DB9710A900}"/>
              </a:ext>
            </a:extLst>
          </p:cNvPr>
          <p:cNvGrpSpPr/>
          <p:nvPr/>
        </p:nvGrpSpPr>
        <p:grpSpPr>
          <a:xfrm>
            <a:off x="4902600" y="1423043"/>
            <a:ext cx="300600" cy="172080"/>
            <a:chOff x="4902600" y="1423043"/>
            <a:chExt cx="30060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14:cNvPr>
                <p14:cNvContentPartPr/>
                <p14:nvPr/>
              </p14:nvContentPartPr>
              <p14:xfrm>
                <a:off x="4902600" y="1457963"/>
                <a:ext cx="100440" cy="122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789939-A74B-71B3-9114-E6EC1C845A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3600" y="1448963"/>
                  <a:ext cx="11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14:cNvPr>
                <p14:cNvContentPartPr/>
                <p14:nvPr/>
              </p14:nvContentPartPr>
              <p14:xfrm>
                <a:off x="5068200" y="1440323"/>
                <a:ext cx="34200" cy="154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08AF958-A5DB-8616-030A-4802A6BA67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9294" y="1431302"/>
                  <a:ext cx="51656" cy="172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14:cNvPr>
                <p14:cNvContentPartPr/>
                <p14:nvPr/>
              </p14:nvContentPartPr>
              <p14:xfrm>
                <a:off x="5082960" y="1423043"/>
                <a:ext cx="120240" cy="147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391565-5CCD-FCCF-27BA-D8C70EEA04E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3960" y="1414043"/>
                  <a:ext cx="13788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9440B8-947E-EDD6-EDFB-2E8EC8B5EA25}"/>
              </a:ext>
            </a:extLst>
          </p:cNvPr>
          <p:cNvGrpSpPr/>
          <p:nvPr/>
        </p:nvGrpSpPr>
        <p:grpSpPr>
          <a:xfrm>
            <a:off x="5423160" y="1456163"/>
            <a:ext cx="878760" cy="653040"/>
            <a:chOff x="5423160" y="1456163"/>
            <a:chExt cx="878760" cy="65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14:cNvPr>
                <p14:cNvContentPartPr/>
                <p14:nvPr/>
              </p14:nvContentPartPr>
              <p14:xfrm>
                <a:off x="5423160" y="1962683"/>
                <a:ext cx="878760" cy="146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DB49AB-B47C-1926-1D58-20E43DAD5D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14160" y="1953683"/>
                  <a:ext cx="896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14:cNvPr>
                <p14:cNvContentPartPr/>
                <p14:nvPr/>
              </p14:nvContentPartPr>
              <p14:xfrm>
                <a:off x="5772720" y="1716803"/>
                <a:ext cx="60120" cy="267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ED452E-C97A-AB25-5B7C-9149776B603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63720" y="1707803"/>
                  <a:ext cx="77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14:cNvPr>
                <p14:cNvContentPartPr/>
                <p14:nvPr/>
              </p14:nvContentPartPr>
              <p14:xfrm>
                <a:off x="5855880" y="1699883"/>
                <a:ext cx="47880" cy="253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CD25B8-EBF3-EE2A-E34D-192B60C4B7A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46880" y="1690883"/>
                  <a:ext cx="65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14:cNvPr>
                <p14:cNvContentPartPr/>
                <p14:nvPr/>
              </p14:nvContentPartPr>
              <p14:xfrm>
                <a:off x="5745720" y="1456163"/>
                <a:ext cx="114840" cy="156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F070C87-19C5-C9AC-B1C7-75AE622BBE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36720" y="1447163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453FBA-AB7C-249F-2983-0FCA6F6BB92A}"/>
              </a:ext>
            </a:extLst>
          </p:cNvPr>
          <p:cNvGrpSpPr/>
          <p:nvPr/>
        </p:nvGrpSpPr>
        <p:grpSpPr>
          <a:xfrm>
            <a:off x="838200" y="1727063"/>
            <a:ext cx="1081080" cy="267480"/>
            <a:chOff x="663110" y="1606350"/>
            <a:chExt cx="108108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14:cNvPr>
                <p14:cNvContentPartPr/>
                <p14:nvPr/>
              </p14:nvContentPartPr>
              <p14:xfrm>
                <a:off x="663110" y="1633710"/>
                <a:ext cx="150480" cy="225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C5C0AB-5552-A25E-14BC-A533BA08284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110" y="1624710"/>
                  <a:ext cx="168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14:cNvPr>
                <p14:cNvContentPartPr/>
                <p14:nvPr/>
              </p14:nvContentPartPr>
              <p14:xfrm>
                <a:off x="882350" y="1749990"/>
                <a:ext cx="148320" cy="123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CFAAC8-23BE-34F3-AB4C-3EEAD5CCE7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3350" y="1740990"/>
                  <a:ext cx="165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14:cNvPr>
                <p14:cNvContentPartPr/>
                <p14:nvPr/>
              </p14:nvContentPartPr>
              <p14:xfrm>
                <a:off x="1063790" y="1757190"/>
                <a:ext cx="78840" cy="103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9137FE-687F-79C6-1793-ABCF211DEE6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790" y="1748190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14:cNvPr>
                <p14:cNvContentPartPr/>
                <p14:nvPr/>
              </p14:nvContentPartPr>
              <p14:xfrm>
                <a:off x="1214630" y="1720470"/>
                <a:ext cx="13680" cy="1429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090080E-16F9-194C-B224-3B0C2CA14B1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05630" y="1711447"/>
                  <a:ext cx="3132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14:cNvPr>
                <p14:cNvContentPartPr/>
                <p14:nvPr/>
              </p14:nvContentPartPr>
              <p14:xfrm>
                <a:off x="1309670" y="1729830"/>
                <a:ext cx="101880" cy="121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242BD7-411B-D467-AD1A-BE4E9D7250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0638" y="1720830"/>
                  <a:ext cx="119583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14:cNvPr>
                <p14:cNvContentPartPr/>
                <p14:nvPr/>
              </p14:nvContentPartPr>
              <p14:xfrm>
                <a:off x="1440710" y="1759710"/>
                <a:ext cx="109800" cy="102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702D6AE-00A2-D489-C68B-C383C232FB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31710" y="1750710"/>
                  <a:ext cx="127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14:cNvPr>
                <p14:cNvContentPartPr/>
                <p14:nvPr/>
              </p14:nvContentPartPr>
              <p14:xfrm>
                <a:off x="1570310" y="1606350"/>
                <a:ext cx="173880" cy="231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5653A5-AA57-A9D9-F404-84C8DC8F17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61310" y="1597350"/>
                  <a:ext cx="19152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4FC822A-1111-CA3C-9A98-C99A80DC164A}"/>
              </a:ext>
            </a:extLst>
          </p:cNvPr>
          <p:cNvGrpSpPr/>
          <p:nvPr/>
        </p:nvGrpSpPr>
        <p:grpSpPr>
          <a:xfrm>
            <a:off x="6415990" y="1938040"/>
            <a:ext cx="130680" cy="196200"/>
            <a:chOff x="6415990" y="1938040"/>
            <a:chExt cx="13068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14:cNvPr>
                <p14:cNvContentPartPr/>
                <p14:nvPr/>
              </p14:nvContentPartPr>
              <p14:xfrm>
                <a:off x="6415990" y="1974040"/>
                <a:ext cx="22320" cy="156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A9B0C1C-7380-3976-0A18-1A6729AC96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6990" y="1965040"/>
                  <a:ext cx="3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14:cNvPr>
                <p14:cNvContentPartPr/>
                <p14:nvPr/>
              </p14:nvContentPartPr>
              <p14:xfrm>
                <a:off x="6480070" y="1938040"/>
                <a:ext cx="44640" cy="196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1A2218-30E9-CBE2-6E0B-4E3B8DEA43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71070" y="1929040"/>
                  <a:ext cx="62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14:cNvPr>
                <p14:cNvContentPartPr/>
                <p14:nvPr/>
              </p14:nvContentPartPr>
              <p14:xfrm>
                <a:off x="6454870" y="2045680"/>
                <a:ext cx="91800" cy="16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69EDEF-B7EB-9A31-876E-C606D8BB61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45835" y="2036680"/>
                  <a:ext cx="109509" cy="3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321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DD33F-186A-D7E1-353C-415A741DD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Crossed Aldol: Examples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1A1080-1C5B-0FA0-47D6-2D192E92CF56}"/>
              </a:ext>
            </a:extLst>
          </p:cNvPr>
          <p:cNvGrpSpPr/>
          <p:nvPr/>
        </p:nvGrpSpPr>
        <p:grpSpPr>
          <a:xfrm>
            <a:off x="291021" y="833870"/>
            <a:ext cx="885240" cy="255600"/>
            <a:chOff x="291021" y="833870"/>
            <a:chExt cx="8852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14:cNvPr>
                <p14:cNvContentPartPr/>
                <p14:nvPr/>
              </p14:nvContentPartPr>
              <p14:xfrm>
                <a:off x="291021" y="859070"/>
                <a:ext cx="136440" cy="18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BBFB40-4E60-B490-7E1D-4E5695311B1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045" y="850070"/>
                  <a:ext cx="154034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14:cNvPr>
                <p14:cNvContentPartPr/>
                <p14:nvPr/>
              </p14:nvContentPartPr>
              <p14:xfrm>
                <a:off x="473181" y="964550"/>
                <a:ext cx="121320" cy="1177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5314BB-AEFF-320A-1E5C-72AEEE0980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4181" y="955550"/>
                  <a:ext cx="138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14:cNvPr>
                <p14:cNvContentPartPr/>
                <p14:nvPr/>
              </p14:nvContentPartPr>
              <p14:xfrm>
                <a:off x="612141" y="969590"/>
                <a:ext cx="90360" cy="119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7BC6918-46CE-AB3A-289A-F02BC96A5B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141" y="960617"/>
                  <a:ext cx="10800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14:cNvPr>
                <p14:cNvContentPartPr/>
                <p14:nvPr/>
              </p14:nvContentPartPr>
              <p14:xfrm>
                <a:off x="700341" y="954470"/>
                <a:ext cx="47880" cy="112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E96C95-9777-C442-3E7F-C22D35DFF2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1341" y="945470"/>
                  <a:ext cx="6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14:cNvPr>
                <p14:cNvContentPartPr/>
                <p14:nvPr/>
              </p14:nvContentPartPr>
              <p14:xfrm>
                <a:off x="812301" y="968510"/>
                <a:ext cx="65160" cy="92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6ED25A-3507-E307-7AC3-980113BDB7D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3350" y="959510"/>
                  <a:ext cx="82703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14:cNvPr>
                <p14:cNvContentPartPr/>
                <p14:nvPr/>
              </p14:nvContentPartPr>
              <p14:xfrm>
                <a:off x="918141" y="833870"/>
                <a:ext cx="258120" cy="2426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A7D5D9-E374-B1FE-2991-D8AE57DC4B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141" y="824870"/>
                  <a:ext cx="2757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2841B9-0377-E13A-9E62-28AE175C37FD}"/>
              </a:ext>
            </a:extLst>
          </p:cNvPr>
          <p:cNvGrpSpPr/>
          <p:nvPr/>
        </p:nvGrpSpPr>
        <p:grpSpPr>
          <a:xfrm>
            <a:off x="1359141" y="880670"/>
            <a:ext cx="1046880" cy="191520"/>
            <a:chOff x="1359141" y="880670"/>
            <a:chExt cx="104688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14:cNvPr>
                <p14:cNvContentPartPr/>
                <p14:nvPr/>
              </p14:nvContentPartPr>
              <p14:xfrm>
                <a:off x="1359141" y="890030"/>
                <a:ext cx="77040" cy="180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E03AA2-F7DF-0B4B-98C5-D80FB721F8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0141" y="881030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14:cNvPr>
                <p14:cNvContentPartPr/>
                <p14:nvPr/>
              </p14:nvContentPartPr>
              <p14:xfrm>
                <a:off x="1500621" y="981110"/>
                <a:ext cx="50040" cy="91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E3AEF7-2689-032D-0E07-826EA77FFE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1621" y="972110"/>
                  <a:ext cx="67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14:cNvPr>
                <p14:cNvContentPartPr/>
                <p14:nvPr/>
              </p14:nvContentPartPr>
              <p14:xfrm>
                <a:off x="1606101" y="974630"/>
                <a:ext cx="69480" cy="94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B2A3F1F-9388-9C2C-3934-503EDDCFB3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97147" y="965630"/>
                  <a:ext cx="87029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14:cNvPr>
                <p14:cNvContentPartPr/>
                <p14:nvPr/>
              </p14:nvContentPartPr>
              <p14:xfrm>
                <a:off x="1737861" y="881750"/>
                <a:ext cx="133920" cy="174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5BBF55-55EC-CC9B-4E47-03C36E2618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28861" y="872768"/>
                  <a:ext cx="151560" cy="192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14:cNvPr>
                <p14:cNvContentPartPr/>
                <p14:nvPr/>
              </p14:nvContentPartPr>
              <p14:xfrm>
                <a:off x="1908501" y="945470"/>
                <a:ext cx="149040" cy="9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6A405A-B7FD-67A0-8E33-95A8BBEC64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99501" y="936470"/>
                  <a:ext cx="166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14:cNvPr>
                <p14:cNvContentPartPr/>
                <p14:nvPr/>
              </p14:nvContentPartPr>
              <p14:xfrm>
                <a:off x="2086701" y="944030"/>
                <a:ext cx="120960" cy="86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511D0B8-0378-5F5C-FC4E-39DBD4A2EA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7701" y="935030"/>
                  <a:ext cx="13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14:cNvPr>
                <p14:cNvContentPartPr/>
                <p14:nvPr/>
              </p14:nvContentPartPr>
              <p14:xfrm>
                <a:off x="2191461" y="880670"/>
                <a:ext cx="96840" cy="154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456289-7345-EC04-5066-AB62A4C04A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82427" y="871670"/>
                  <a:ext cx="114546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14:cNvPr>
                <p14:cNvContentPartPr/>
                <p14:nvPr/>
              </p14:nvContentPartPr>
              <p14:xfrm>
                <a:off x="2363181" y="902270"/>
                <a:ext cx="23400" cy="30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B2DEF8-775A-217F-2F55-B52F8E2181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4181" y="893270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14:cNvPr>
                <p14:cNvContentPartPr/>
                <p14:nvPr/>
              </p14:nvContentPartPr>
              <p14:xfrm>
                <a:off x="2379021" y="993710"/>
                <a:ext cx="27000" cy="30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2799620-C3A9-A854-6915-691616020EF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70021" y="984710"/>
                  <a:ext cx="446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CB092E-2E78-2393-BEFD-3E432006616E}"/>
              </a:ext>
            </a:extLst>
          </p:cNvPr>
          <p:cNvGrpSpPr/>
          <p:nvPr/>
        </p:nvGrpSpPr>
        <p:grpSpPr>
          <a:xfrm>
            <a:off x="3779421" y="683030"/>
            <a:ext cx="995400" cy="534960"/>
            <a:chOff x="3779421" y="683030"/>
            <a:chExt cx="99540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14:cNvPr>
                <p14:cNvContentPartPr/>
                <p14:nvPr/>
              </p14:nvContentPartPr>
              <p14:xfrm>
                <a:off x="3779421" y="1045190"/>
                <a:ext cx="995400" cy="172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D4546E-CA7F-8DCB-D70D-8C09305D05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0421" y="1036190"/>
                  <a:ext cx="1013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14:cNvPr>
                <p14:cNvContentPartPr/>
                <p14:nvPr/>
              </p14:nvContentPartPr>
              <p14:xfrm>
                <a:off x="4056621" y="920270"/>
                <a:ext cx="14040" cy="159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45FAA6-E105-A95A-D19D-6CF63648DC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621" y="911270"/>
                  <a:ext cx="31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14:cNvPr>
                <p14:cNvContentPartPr/>
                <p14:nvPr/>
              </p14:nvContentPartPr>
              <p14:xfrm>
                <a:off x="4045461" y="735590"/>
                <a:ext cx="79200" cy="103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ECA26A5-ADE0-19C1-39CD-F37301DF03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6461" y="726590"/>
                  <a:ext cx="96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14:cNvPr>
                <p14:cNvContentPartPr/>
                <p14:nvPr/>
              </p14:nvContentPartPr>
              <p14:xfrm>
                <a:off x="4172901" y="718670"/>
                <a:ext cx="34200" cy="124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9869412-4655-C625-F811-FF51CE9D38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63901" y="709670"/>
                  <a:ext cx="5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14:cNvPr>
                <p14:cNvContentPartPr/>
                <p14:nvPr/>
              </p14:nvContentPartPr>
              <p14:xfrm>
                <a:off x="4246701" y="683030"/>
                <a:ext cx="53640" cy="13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4364EC5-7E55-E111-01A5-6D4F7D8B89B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37701" y="674053"/>
                  <a:ext cx="7128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14:cNvPr>
                <p14:cNvContentPartPr/>
                <p14:nvPr/>
              </p14:nvContentPartPr>
              <p14:xfrm>
                <a:off x="4208181" y="761150"/>
                <a:ext cx="92880" cy="1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9F264AE-8237-1C7E-D574-4AA3F235B2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99181" y="752150"/>
                  <a:ext cx="1105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14:cNvPr>
              <p14:cNvContentPartPr/>
              <p14:nvPr/>
            </p14:nvContentPartPr>
            <p14:xfrm>
              <a:off x="4437861" y="1199990"/>
              <a:ext cx="65160" cy="3477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C1C713D-320B-AAC6-97EB-54EB10ADAA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28910" y="1190990"/>
                <a:ext cx="82703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14:cNvPr>
              <p14:cNvContentPartPr/>
              <p14:nvPr/>
            </p14:nvContentPartPr>
            <p14:xfrm>
              <a:off x="3400168" y="1100939"/>
              <a:ext cx="376560" cy="126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515DCC9-EF39-F620-E831-4AB29EC76D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91168" y="1091939"/>
                <a:ext cx="39420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9ADCB109-6C0A-EAF7-DDF0-FA8B16F70625}"/>
              </a:ext>
            </a:extLst>
          </p:cNvPr>
          <p:cNvGrpSpPr/>
          <p:nvPr/>
        </p:nvGrpSpPr>
        <p:grpSpPr>
          <a:xfrm>
            <a:off x="2832981" y="763310"/>
            <a:ext cx="628200" cy="707760"/>
            <a:chOff x="2832981" y="763310"/>
            <a:chExt cx="628200" cy="70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14:cNvPr>
                <p14:cNvContentPartPr/>
                <p14:nvPr/>
              </p14:nvContentPartPr>
              <p14:xfrm>
                <a:off x="2832981" y="1229870"/>
                <a:ext cx="274680" cy="185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EE9166-4EB3-58B2-2BD8-B2551D04B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23981" y="1220870"/>
                  <a:ext cx="29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14:cNvPr>
                <p14:cNvContentPartPr/>
                <p14:nvPr/>
              </p14:nvContentPartPr>
              <p14:xfrm>
                <a:off x="3102621" y="1231310"/>
                <a:ext cx="235800" cy="23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1474E44-AEA0-9978-C54A-CDD44414B7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3621" y="1222310"/>
                  <a:ext cx="253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14:cNvPr>
                <p14:cNvContentPartPr/>
                <p14:nvPr/>
              </p14:nvContentPartPr>
              <p14:xfrm>
                <a:off x="3353181" y="922790"/>
                <a:ext cx="15120" cy="169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557032-B8CE-E5A8-3EB8-64685745E4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44181" y="913771"/>
                  <a:ext cx="32760" cy="187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14:cNvPr>
                <p14:cNvContentPartPr/>
                <p14:nvPr/>
              </p14:nvContentPartPr>
              <p14:xfrm>
                <a:off x="3432021" y="909470"/>
                <a:ext cx="29160" cy="192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486F048-BCA3-56BF-B5F8-C196C96DCC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3021" y="900453"/>
                  <a:ext cx="46800" cy="2102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14:cNvPr>
                <p14:cNvContentPartPr/>
                <p14:nvPr/>
              </p14:nvContentPartPr>
              <p14:xfrm>
                <a:off x="3351741" y="763310"/>
                <a:ext cx="97560" cy="83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368C87-095F-6860-0909-F9472B3CAB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2741" y="754310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14:cNvPr>
                <p14:cNvContentPartPr/>
                <p14:nvPr/>
              </p14:nvContentPartPr>
              <p14:xfrm>
                <a:off x="3088408" y="1084019"/>
                <a:ext cx="288360" cy="153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FAD38-0E5D-3F90-F2F2-E888A998AA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79397" y="1075019"/>
                  <a:ext cx="306022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14:cNvPr>
                <p14:cNvContentPartPr/>
                <p14:nvPr/>
              </p14:nvContentPartPr>
              <p14:xfrm>
                <a:off x="2867368" y="1050539"/>
                <a:ext cx="228240" cy="183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640E8F-3CF1-D4B1-1CB6-8DE0EEE748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58368" y="1041539"/>
                  <a:ext cx="24588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5359E80-4E95-436D-60E4-82C9BAEA468D}"/>
              </a:ext>
            </a:extLst>
          </p:cNvPr>
          <p:cNvGrpSpPr/>
          <p:nvPr/>
        </p:nvGrpSpPr>
        <p:grpSpPr>
          <a:xfrm>
            <a:off x="381517" y="5791734"/>
            <a:ext cx="223200" cy="326520"/>
            <a:chOff x="381517" y="5791734"/>
            <a:chExt cx="22320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14:cNvPr>
                <p14:cNvContentPartPr/>
                <p14:nvPr/>
              </p14:nvContentPartPr>
              <p14:xfrm>
                <a:off x="381517" y="5844654"/>
                <a:ext cx="53280" cy="273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AFCD7D-F504-762A-08F2-57CCBE02E3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2577" y="5835654"/>
                  <a:ext cx="70802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14:cNvPr>
                <p14:cNvContentPartPr/>
                <p14:nvPr/>
              </p14:nvContentPartPr>
              <p14:xfrm>
                <a:off x="498877" y="5791734"/>
                <a:ext cx="105840" cy="28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70172B3-E483-2B91-1D92-EFDEC97AA7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877" y="5782734"/>
                  <a:ext cx="123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14:cNvPr>
                <p14:cNvContentPartPr/>
                <p14:nvPr/>
              </p14:nvContentPartPr>
              <p14:xfrm>
                <a:off x="444157" y="5985054"/>
                <a:ext cx="119520" cy="56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6D0D65-5CE2-DC3F-A6B9-84783680CB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5157" y="5975996"/>
                  <a:ext cx="137160" cy="739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1A76421-3189-A15C-2952-5C444952F131}"/>
              </a:ext>
            </a:extLst>
          </p:cNvPr>
          <p:cNvGrpSpPr/>
          <p:nvPr/>
        </p:nvGrpSpPr>
        <p:grpSpPr>
          <a:xfrm>
            <a:off x="798757" y="5485374"/>
            <a:ext cx="749880" cy="431280"/>
            <a:chOff x="798757" y="5485374"/>
            <a:chExt cx="749880" cy="43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14:cNvPr>
                <p14:cNvContentPartPr/>
                <p14:nvPr/>
              </p14:nvContentPartPr>
              <p14:xfrm>
                <a:off x="798757" y="5733054"/>
                <a:ext cx="749880" cy="183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2DF8DC-CE0A-38F6-E454-D12145D3D70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9753" y="5724054"/>
                  <a:ext cx="767528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14:cNvPr>
                <p14:cNvContentPartPr/>
                <p14:nvPr/>
              </p14:nvContentPartPr>
              <p14:xfrm>
                <a:off x="1041037" y="5485374"/>
                <a:ext cx="21240" cy="25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7C628E-A43D-3D91-31DA-D95503185F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1882" y="5476374"/>
                  <a:ext cx="39184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14:cNvPr>
                <p14:cNvContentPartPr/>
                <p14:nvPr/>
              </p14:nvContentPartPr>
              <p14:xfrm>
                <a:off x="1147597" y="5492214"/>
                <a:ext cx="52560" cy="275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C5EBC2-4506-BD2A-3B16-CF2567D465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8597" y="5483214"/>
                  <a:ext cx="7020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14:cNvPr>
              <p14:cNvContentPartPr/>
              <p14:nvPr/>
            </p14:nvContentPartPr>
            <p14:xfrm>
              <a:off x="1002517" y="5144814"/>
              <a:ext cx="142560" cy="1828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B563A95-3733-E4C8-B05A-BA53C58D185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93517" y="5135796"/>
                <a:ext cx="160200" cy="200555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472B129-70F2-B420-A56B-DD86C129531D}"/>
              </a:ext>
            </a:extLst>
          </p:cNvPr>
          <p:cNvGrpSpPr/>
          <p:nvPr/>
        </p:nvGrpSpPr>
        <p:grpSpPr>
          <a:xfrm>
            <a:off x="1530637" y="5581494"/>
            <a:ext cx="419760" cy="670320"/>
            <a:chOff x="1530637" y="5581494"/>
            <a:chExt cx="419760" cy="67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14:cNvPr>
                <p14:cNvContentPartPr/>
                <p14:nvPr/>
              </p14:nvContentPartPr>
              <p14:xfrm>
                <a:off x="1530637" y="5581494"/>
                <a:ext cx="419760" cy="279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5A142D6-C75E-E161-A288-777FEB573F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21637" y="5572494"/>
                  <a:ext cx="437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14:cNvPr>
                <p14:cNvContentPartPr/>
                <p14:nvPr/>
              </p14:nvContentPartPr>
              <p14:xfrm>
                <a:off x="1536397" y="5859414"/>
                <a:ext cx="39240" cy="392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F2A8B5-36FF-BBB9-FCD3-A8AFB4F2FFE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27314" y="5850414"/>
                  <a:ext cx="57043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DB083B-BEC4-A346-E651-7C0CDCB6AD7B}"/>
              </a:ext>
            </a:extLst>
          </p:cNvPr>
          <p:cNvGrpSpPr/>
          <p:nvPr/>
        </p:nvGrpSpPr>
        <p:grpSpPr>
          <a:xfrm>
            <a:off x="2446477" y="5651694"/>
            <a:ext cx="219960" cy="227160"/>
            <a:chOff x="2446477" y="5651694"/>
            <a:chExt cx="21996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14:cNvPr>
                <p14:cNvContentPartPr/>
                <p14:nvPr/>
              </p14:nvContentPartPr>
              <p14:xfrm>
                <a:off x="2531077" y="5651694"/>
                <a:ext cx="41040" cy="227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93CE4E-F823-14D5-E26B-9A60CA8A87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2077" y="5642694"/>
                  <a:ext cx="58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14:cNvPr>
                <p14:cNvContentPartPr/>
                <p14:nvPr/>
              </p14:nvContentPartPr>
              <p14:xfrm>
                <a:off x="2446477" y="5753214"/>
                <a:ext cx="219960" cy="49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5FC152-1D31-1A10-2D1C-977E5101FB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37477" y="5744279"/>
                  <a:ext cx="237600" cy="668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06ACF5F-360A-C136-52BC-843D2993F469}"/>
              </a:ext>
            </a:extLst>
          </p:cNvPr>
          <p:cNvGrpSpPr/>
          <p:nvPr/>
        </p:nvGrpSpPr>
        <p:grpSpPr>
          <a:xfrm>
            <a:off x="3196717" y="5522094"/>
            <a:ext cx="1243080" cy="376560"/>
            <a:chOff x="3196717" y="5522094"/>
            <a:chExt cx="124308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14:cNvPr>
                <p14:cNvContentPartPr/>
                <p14:nvPr/>
              </p14:nvContentPartPr>
              <p14:xfrm>
                <a:off x="3196717" y="5648094"/>
                <a:ext cx="53280" cy="250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C8D529-3070-9BE6-3748-F24E47EDDBB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87717" y="5639094"/>
                  <a:ext cx="70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14:cNvPr>
                <p14:cNvContentPartPr/>
                <p14:nvPr/>
              </p14:nvContentPartPr>
              <p14:xfrm>
                <a:off x="3302197" y="5633694"/>
                <a:ext cx="81720" cy="21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7D96A5-7F2B-A717-B623-12FE629734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93197" y="5624694"/>
                  <a:ext cx="99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14:cNvPr>
                <p14:cNvContentPartPr/>
                <p14:nvPr/>
              </p14:nvContentPartPr>
              <p14:xfrm>
                <a:off x="3221197" y="5766894"/>
                <a:ext cx="137520" cy="26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E45B86-7196-4941-8324-8302AF2E08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12197" y="5757771"/>
                  <a:ext cx="15516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14:cNvPr>
                <p14:cNvContentPartPr/>
                <p14:nvPr/>
              </p14:nvContentPartPr>
              <p14:xfrm>
                <a:off x="3575797" y="5522094"/>
                <a:ext cx="864000" cy="247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B648ED-E9E9-327E-9912-9614392085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66793" y="5513094"/>
                  <a:ext cx="881647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5A4C6A2-B619-E7D4-DFBE-313C89A23E9B}"/>
              </a:ext>
            </a:extLst>
          </p:cNvPr>
          <p:cNvGrpSpPr/>
          <p:nvPr/>
        </p:nvGrpSpPr>
        <p:grpSpPr>
          <a:xfrm>
            <a:off x="3869197" y="5276934"/>
            <a:ext cx="146520" cy="310320"/>
            <a:chOff x="3869197" y="5276934"/>
            <a:chExt cx="14652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14:cNvPr>
                <p14:cNvContentPartPr/>
                <p14:nvPr/>
              </p14:nvContentPartPr>
              <p14:xfrm>
                <a:off x="3869197" y="5276934"/>
                <a:ext cx="67680" cy="310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E2CBEB-BC3C-0785-CFA1-5398F05C496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0197" y="5267944"/>
                  <a:ext cx="85320" cy="327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14:cNvPr>
                <p14:cNvContentPartPr/>
                <p14:nvPr/>
              </p14:nvContentPartPr>
              <p14:xfrm>
                <a:off x="3968557" y="5306454"/>
                <a:ext cx="47160" cy="234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76E7F6-46EC-240B-6A51-203E4242B7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9488" y="5297454"/>
                  <a:ext cx="64936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14:cNvPr>
              <p14:cNvContentPartPr/>
              <p14:nvPr/>
            </p14:nvContentPartPr>
            <p14:xfrm>
              <a:off x="3868117" y="4930974"/>
              <a:ext cx="120600" cy="20088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FCD61B8-EC7F-B3D0-04C2-496D2612F2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859144" y="4921958"/>
                <a:ext cx="138188" cy="218552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BD26AD-0CD2-7561-2087-FDE49D1F88D3}"/>
              </a:ext>
            </a:extLst>
          </p:cNvPr>
          <p:cNvGrpSpPr/>
          <p:nvPr/>
        </p:nvGrpSpPr>
        <p:grpSpPr>
          <a:xfrm>
            <a:off x="4410637" y="5478534"/>
            <a:ext cx="666360" cy="743400"/>
            <a:chOff x="4410637" y="5478534"/>
            <a:chExt cx="66636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14:cNvPr>
                <p14:cNvContentPartPr/>
                <p14:nvPr/>
              </p14:nvContentPartPr>
              <p14:xfrm>
                <a:off x="4428997" y="5478534"/>
                <a:ext cx="339840" cy="210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06C169-4F5E-F8CB-066C-7CF16CE062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19997" y="5469534"/>
                  <a:ext cx="357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14:cNvPr>
                <p14:cNvContentPartPr/>
                <p14:nvPr/>
              </p14:nvContentPartPr>
              <p14:xfrm>
                <a:off x="4431157" y="5667534"/>
                <a:ext cx="18720" cy="383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B8A2AD-7F9E-BAD4-4C2A-32981FD8A0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22157" y="5658534"/>
                  <a:ext cx="36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14:cNvPr>
                <p14:cNvContentPartPr/>
                <p14:nvPr/>
              </p14:nvContentPartPr>
              <p14:xfrm>
                <a:off x="4410637" y="6044094"/>
                <a:ext cx="356040" cy="163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63DBDE3-59B7-D882-0C0D-EBF1A2FC8A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01637" y="6035094"/>
                  <a:ext cx="373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14:cNvPr>
                <p14:cNvContentPartPr/>
                <p14:nvPr/>
              </p14:nvContentPartPr>
              <p14:xfrm>
                <a:off x="4759837" y="6056334"/>
                <a:ext cx="281520" cy="165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5A69AE-0988-766E-ED23-8754AC889D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50837" y="6047334"/>
                  <a:ext cx="299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14:cNvPr>
                <p14:cNvContentPartPr/>
                <p14:nvPr/>
              </p14:nvContentPartPr>
              <p14:xfrm>
                <a:off x="4760197" y="5498334"/>
                <a:ext cx="316800" cy="172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0D92BD-FF6A-1D49-579D-0A8727FEFF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51197" y="5489315"/>
                  <a:ext cx="334440" cy="189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14:cNvPr>
                <p14:cNvContentPartPr/>
                <p14:nvPr/>
              </p14:nvContentPartPr>
              <p14:xfrm>
                <a:off x="5055757" y="5656374"/>
                <a:ext cx="3600" cy="409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9631C0-5F87-6864-75B7-1F1397630C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46757" y="5647374"/>
                  <a:ext cx="21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14:cNvPr>
                <p14:cNvContentPartPr/>
                <p14:nvPr/>
              </p14:nvContentPartPr>
              <p14:xfrm>
                <a:off x="4576957" y="5686254"/>
                <a:ext cx="175320" cy="74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516F39-A852-964A-7F4C-BA47A3CAD8B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67957" y="5677254"/>
                  <a:ext cx="19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14:cNvPr>
                <p14:cNvContentPartPr/>
                <p14:nvPr/>
              </p14:nvContentPartPr>
              <p14:xfrm>
                <a:off x="4552837" y="6004854"/>
                <a:ext cx="145800" cy="71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F355831-4BFA-5338-A8A9-90DB68D5D9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3837" y="5995899"/>
                  <a:ext cx="163440" cy="89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14:cNvPr>
                <p14:cNvContentPartPr/>
                <p14:nvPr/>
              </p14:nvContentPartPr>
              <p14:xfrm>
                <a:off x="4966837" y="5733054"/>
                <a:ext cx="15120" cy="246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FA0D2F0-BA84-440B-A7C6-CBAEDA23448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57837" y="5724054"/>
                  <a:ext cx="32760" cy="26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14:cNvPr>
              <p14:cNvContentPartPr/>
              <p14:nvPr/>
            </p14:nvContentPartPr>
            <p14:xfrm>
              <a:off x="5707717" y="5643054"/>
              <a:ext cx="1488240" cy="26676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B325A31-0EEC-FEF2-1920-2D847C72303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98717" y="5634054"/>
                <a:ext cx="1505880" cy="28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58EC42-50D0-552C-23D3-028B726E8541}"/>
              </a:ext>
            </a:extLst>
          </p:cNvPr>
          <p:cNvGrpSpPr/>
          <p:nvPr/>
        </p:nvGrpSpPr>
        <p:grpSpPr>
          <a:xfrm>
            <a:off x="5837677" y="5293134"/>
            <a:ext cx="604440" cy="269640"/>
            <a:chOff x="5837677" y="5293134"/>
            <a:chExt cx="60444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14:cNvPr>
                <p14:cNvContentPartPr/>
                <p14:nvPr/>
              </p14:nvContentPartPr>
              <p14:xfrm>
                <a:off x="5837677" y="5293134"/>
                <a:ext cx="114120" cy="269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0A5747-38A8-82E6-A9DC-4283F0CEE0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28649" y="5284134"/>
                  <a:ext cx="131816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14:cNvPr>
                <p14:cNvContentPartPr/>
                <p14:nvPr/>
              </p14:nvContentPartPr>
              <p14:xfrm>
                <a:off x="6072397" y="5438214"/>
                <a:ext cx="135000" cy="92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D6B5D-0D68-B1E6-FF95-51CEF92869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63397" y="5429214"/>
                  <a:ext cx="15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14:cNvPr>
                <p14:cNvContentPartPr/>
                <p14:nvPr/>
              </p14:nvContentPartPr>
              <p14:xfrm>
                <a:off x="6282637" y="5337774"/>
                <a:ext cx="159480" cy="180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1366BCF-955E-A21D-00C9-E4B3D0E2445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73637" y="5328774"/>
                  <a:ext cx="17712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C2BB77D-39D9-DA4C-06EB-26606716513C}"/>
              </a:ext>
            </a:extLst>
          </p:cNvPr>
          <p:cNvGrpSpPr/>
          <p:nvPr/>
        </p:nvGrpSpPr>
        <p:grpSpPr>
          <a:xfrm>
            <a:off x="6480637" y="5308974"/>
            <a:ext cx="177840" cy="236160"/>
            <a:chOff x="6480637" y="5308974"/>
            <a:chExt cx="17784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14:cNvPr>
                <p14:cNvContentPartPr/>
                <p14:nvPr/>
              </p14:nvContentPartPr>
              <p14:xfrm>
                <a:off x="6480637" y="5308974"/>
                <a:ext cx="44640" cy="2361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D5DA18-6C32-E104-1060-129EF76DE3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1637" y="5299988"/>
                  <a:ext cx="62280" cy="253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14:cNvPr>
                <p14:cNvContentPartPr/>
                <p14:nvPr/>
              </p14:nvContentPartPr>
              <p14:xfrm>
                <a:off x="6590077" y="5308974"/>
                <a:ext cx="68400" cy="2314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7C23182-3C89-12F9-1ED7-80ECEEC9C71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81077" y="5299974"/>
                  <a:ext cx="86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14:cNvPr>
                <p14:cNvContentPartPr/>
                <p14:nvPr/>
              </p14:nvContentPartPr>
              <p14:xfrm>
                <a:off x="6523837" y="5427774"/>
                <a:ext cx="125640" cy="172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760E83-DA3A-4154-5F63-4AF511200E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14837" y="5418583"/>
                  <a:ext cx="143280" cy="3529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920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7E88-0F48-D4DD-3C0A-6F5FF1BD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14:cNvPr>
              <p14:cNvContentPartPr/>
              <p14:nvPr/>
            </p14:nvContentPartPr>
            <p14:xfrm>
              <a:off x="603120" y="1630470"/>
              <a:ext cx="470160" cy="3837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34E17CA-5C17-6849-2982-2EFF74ECC5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120" y="1621470"/>
                <a:ext cx="48780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51FFA-364A-C503-6DDE-3FE01E62761E}"/>
              </a:ext>
            </a:extLst>
          </p:cNvPr>
          <p:cNvGrpSpPr/>
          <p:nvPr/>
        </p:nvGrpSpPr>
        <p:grpSpPr>
          <a:xfrm>
            <a:off x="1675920" y="1263270"/>
            <a:ext cx="1644480" cy="1085760"/>
            <a:chOff x="1675920" y="1263270"/>
            <a:chExt cx="1644480" cy="10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14:cNvPr>
                <p14:cNvContentPartPr/>
                <p14:nvPr/>
              </p14:nvContentPartPr>
              <p14:xfrm>
                <a:off x="1675920" y="1992630"/>
                <a:ext cx="51840" cy="356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C514D23-76EE-7342-1CF1-128A1AA9BE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6920" y="1983621"/>
                  <a:ext cx="69480" cy="374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14:cNvPr>
                <p14:cNvContentPartPr/>
                <p14:nvPr/>
              </p14:nvContentPartPr>
              <p14:xfrm>
                <a:off x="1822800" y="1987230"/>
                <a:ext cx="70920" cy="354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B64924-3F1C-7469-DBD9-B8909B3A75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3800" y="1978230"/>
                  <a:ext cx="885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14:cNvPr>
                <p14:cNvContentPartPr/>
                <p14:nvPr/>
              </p14:nvContentPartPr>
              <p14:xfrm>
                <a:off x="1699680" y="2174430"/>
                <a:ext cx="145800" cy="31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2720DC-5623-51D9-4483-EA11D5FD689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0658" y="2165430"/>
                  <a:ext cx="163484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14:cNvPr>
                <p14:cNvContentPartPr/>
                <p14:nvPr/>
              </p14:nvContentPartPr>
              <p14:xfrm>
                <a:off x="2115480" y="1881750"/>
                <a:ext cx="1204920" cy="320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CD0F943-0D1E-3C8F-B81E-3997D5FF2B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06483" y="1872750"/>
                  <a:ext cx="1222555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14:cNvPr>
                <p14:cNvContentPartPr/>
                <p14:nvPr/>
              </p14:nvContentPartPr>
              <p14:xfrm>
                <a:off x="2553240" y="1590150"/>
                <a:ext cx="69480" cy="315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496931-4617-79F5-9D75-83A65078F6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4240" y="1581150"/>
                  <a:ext cx="87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14:cNvPr>
                <p14:cNvContentPartPr/>
                <p14:nvPr/>
              </p14:nvContentPartPr>
              <p14:xfrm>
                <a:off x="2663760" y="1588350"/>
                <a:ext cx="81720" cy="310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FAF533-0207-62D9-90AF-E7C8178ADB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54760" y="1579360"/>
                  <a:ext cx="99360" cy="328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14:cNvPr>
                <p14:cNvContentPartPr/>
                <p14:nvPr/>
              </p14:nvContentPartPr>
              <p14:xfrm>
                <a:off x="2520480" y="1263270"/>
                <a:ext cx="170640" cy="205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0C435C-2931-D74D-45A7-E6712E37D5D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1480" y="1254270"/>
                  <a:ext cx="1882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14:cNvPr>
              <p14:cNvContentPartPr/>
              <p14:nvPr/>
            </p14:nvContentPartPr>
            <p14:xfrm>
              <a:off x="4157400" y="1960590"/>
              <a:ext cx="734760" cy="2077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0F77F4-20F9-DE89-FE3F-17F01A0CF5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48400" y="1951590"/>
                <a:ext cx="75240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FB2BA5A-E98B-2BF0-85C6-D653046C6000}"/>
              </a:ext>
            </a:extLst>
          </p:cNvPr>
          <p:cNvGrpSpPr/>
          <p:nvPr/>
        </p:nvGrpSpPr>
        <p:grpSpPr>
          <a:xfrm>
            <a:off x="4036080" y="1118910"/>
            <a:ext cx="811800" cy="676800"/>
            <a:chOff x="4036080" y="1118910"/>
            <a:chExt cx="811800" cy="67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14:cNvPr>
                <p14:cNvContentPartPr/>
                <p14:nvPr/>
              </p14:nvContentPartPr>
              <p14:xfrm>
                <a:off x="4055520" y="1571070"/>
                <a:ext cx="671400" cy="224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7A022B3-E36B-7442-6514-B833F75252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46520" y="1562056"/>
                  <a:ext cx="689040" cy="24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14:cNvPr>
                <p14:cNvContentPartPr/>
                <p14:nvPr/>
              </p14:nvContentPartPr>
              <p14:xfrm>
                <a:off x="4036080" y="1215750"/>
                <a:ext cx="133200" cy="257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4FF7065-3E91-898F-175F-6094BEAEAA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7080" y="1206763"/>
                  <a:ext cx="150840" cy="275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14:cNvPr>
                <p14:cNvContentPartPr/>
                <p14:nvPr/>
              </p14:nvContentPartPr>
              <p14:xfrm>
                <a:off x="4258560" y="1358670"/>
                <a:ext cx="142200" cy="59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C3644D-A781-50AA-A51F-AE8E7CDC4F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9560" y="1349615"/>
                  <a:ext cx="159840" cy="76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14:cNvPr>
                <p14:cNvContentPartPr/>
                <p14:nvPr/>
              </p14:nvContentPartPr>
              <p14:xfrm>
                <a:off x="4439640" y="1207470"/>
                <a:ext cx="168480" cy="185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6BF0169-59BB-6AC1-D3BF-B98DB9597EA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30640" y="1198470"/>
                  <a:ext cx="18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14:cNvPr>
                <p14:cNvContentPartPr/>
                <p14:nvPr/>
              </p14:nvContentPartPr>
              <p14:xfrm>
                <a:off x="4654560" y="1169670"/>
                <a:ext cx="46800" cy="215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6BA3EB6-4BC0-3A81-1611-10291985E0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5560" y="1160670"/>
                  <a:ext cx="644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14:cNvPr>
                <p14:cNvContentPartPr/>
                <p14:nvPr/>
              </p14:nvContentPartPr>
              <p14:xfrm>
                <a:off x="4763640" y="1118910"/>
                <a:ext cx="84240" cy="288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E0B6BA9-CD6E-7D34-1D37-60DED4D57D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4640" y="1109910"/>
                  <a:ext cx="101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14:cNvPr>
                <p14:cNvContentPartPr/>
                <p14:nvPr/>
              </p14:nvContentPartPr>
              <p14:xfrm>
                <a:off x="4695960" y="1297470"/>
                <a:ext cx="126000" cy="6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B71F51-744B-C7D4-057D-4DE0E703F7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86960" y="1288470"/>
                  <a:ext cx="143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B5A3AB-D551-BC50-5A84-113FA86445B2}"/>
              </a:ext>
            </a:extLst>
          </p:cNvPr>
          <p:cNvGrpSpPr/>
          <p:nvPr/>
        </p:nvGrpSpPr>
        <p:grpSpPr>
          <a:xfrm>
            <a:off x="723698" y="3330570"/>
            <a:ext cx="1267200" cy="584280"/>
            <a:chOff x="723698" y="3330570"/>
            <a:chExt cx="1267200" cy="58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14:cNvPr>
                <p14:cNvContentPartPr/>
                <p14:nvPr/>
              </p14:nvContentPartPr>
              <p14:xfrm>
                <a:off x="766898" y="3546210"/>
                <a:ext cx="111960" cy="185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8149C58-1B99-3D91-F44E-89593FE3C1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7898" y="3537210"/>
                  <a:ext cx="129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14:cNvPr>
                <p14:cNvContentPartPr/>
                <p14:nvPr/>
              </p14:nvContentPartPr>
              <p14:xfrm>
                <a:off x="883538" y="3508050"/>
                <a:ext cx="138600" cy="196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F8872D-E6F0-4792-E6EC-51EBDFA8004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4538" y="3499050"/>
                  <a:ext cx="156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14:cNvPr>
                <p14:cNvContentPartPr/>
                <p14:nvPr/>
              </p14:nvContentPartPr>
              <p14:xfrm>
                <a:off x="1092338" y="3523890"/>
                <a:ext cx="134640" cy="176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5FA1668-49F1-B959-34AC-1DFC0CC318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3338" y="3514890"/>
                  <a:ext cx="152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14:cNvPr>
                <p14:cNvContentPartPr/>
                <p14:nvPr/>
              </p14:nvContentPartPr>
              <p14:xfrm>
                <a:off x="1230938" y="3469890"/>
                <a:ext cx="286200" cy="15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0787A28-0C42-385B-A80B-5788C650CA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21938" y="3460890"/>
                  <a:ext cx="303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14:cNvPr>
                <p14:cNvContentPartPr/>
                <p14:nvPr/>
              </p14:nvContentPartPr>
              <p14:xfrm>
                <a:off x="1533338" y="3370530"/>
                <a:ext cx="56160" cy="245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ADB544-EF06-28E5-B5C0-9D7A89BAF27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24338" y="3361530"/>
                  <a:ext cx="73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14:cNvPr>
                <p14:cNvContentPartPr/>
                <p14:nvPr/>
              </p14:nvContentPartPr>
              <p14:xfrm>
                <a:off x="1608578" y="3330570"/>
                <a:ext cx="70560" cy="337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FDEBC39-5F4C-AACD-DC4E-68A1397F16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99578" y="3321580"/>
                  <a:ext cx="88200" cy="3553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14:cNvPr>
                <p14:cNvContentPartPr/>
                <p14:nvPr/>
              </p14:nvContentPartPr>
              <p14:xfrm>
                <a:off x="1770218" y="3472410"/>
                <a:ext cx="32040" cy="54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C3B613-44B0-778D-8A59-684B5ABC51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61218" y="3463410"/>
                  <a:ext cx="49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14:cNvPr>
                <p14:cNvContentPartPr/>
                <p14:nvPr/>
              </p14:nvContentPartPr>
              <p14:xfrm>
                <a:off x="1784618" y="3586530"/>
                <a:ext cx="34560" cy="39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8C62CD-305A-5B43-39B5-417521615C9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75618" y="3577530"/>
                  <a:ext cx="5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14:cNvPr>
                <p14:cNvContentPartPr/>
                <p14:nvPr/>
              </p14:nvContentPartPr>
              <p14:xfrm>
                <a:off x="723698" y="3760770"/>
                <a:ext cx="1267200" cy="154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A37F7F9-66AC-677D-0C97-764BF4AE5D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698" y="3751749"/>
                  <a:ext cx="1284840" cy="1717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412F940-0BE6-1274-035B-C83FC268BE05}"/>
              </a:ext>
            </a:extLst>
          </p:cNvPr>
          <p:cNvGrpSpPr/>
          <p:nvPr/>
        </p:nvGrpSpPr>
        <p:grpSpPr>
          <a:xfrm>
            <a:off x="1143098" y="4378890"/>
            <a:ext cx="1285560" cy="921600"/>
            <a:chOff x="1143098" y="4378890"/>
            <a:chExt cx="128556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14:cNvPr>
                <p14:cNvContentPartPr/>
                <p14:nvPr/>
              </p14:nvContentPartPr>
              <p14:xfrm>
                <a:off x="1143098" y="5011410"/>
                <a:ext cx="41400" cy="289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679568-E732-6547-EC24-E335B8E39E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098" y="5002399"/>
                  <a:ext cx="59040" cy="3067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14:cNvPr>
                <p14:cNvContentPartPr/>
                <p14:nvPr/>
              </p14:nvContentPartPr>
              <p14:xfrm>
                <a:off x="1201058" y="5007090"/>
                <a:ext cx="115200" cy="292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754A649-A68A-D2BB-9540-A6E137BC26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92058" y="4998090"/>
                  <a:ext cx="1328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14:cNvPr>
                <p14:cNvContentPartPr/>
                <p14:nvPr/>
              </p14:nvContentPartPr>
              <p14:xfrm>
                <a:off x="1176218" y="5159730"/>
                <a:ext cx="102600" cy="28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9F805EB-8E96-F4AB-9DC2-E3DA0DFABB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7218" y="5150841"/>
                  <a:ext cx="120240" cy="4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14:cNvPr>
                <p14:cNvContentPartPr/>
                <p14:nvPr/>
              </p14:nvContentPartPr>
              <p14:xfrm>
                <a:off x="1518938" y="4922850"/>
                <a:ext cx="909720" cy="2469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400D30-4B97-0F2E-CFE9-74942A6529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09942" y="4913850"/>
                  <a:ext cx="927353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14:cNvPr>
                <p14:cNvContentPartPr/>
                <p14:nvPr/>
              </p14:nvContentPartPr>
              <p14:xfrm>
                <a:off x="1836098" y="4681290"/>
                <a:ext cx="51120" cy="285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9CF4D4-5BBB-9544-3E9B-8219D5721B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7098" y="4672301"/>
                  <a:ext cx="68760" cy="302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14:cNvPr>
                <p14:cNvContentPartPr/>
                <p14:nvPr/>
              </p14:nvContentPartPr>
              <p14:xfrm>
                <a:off x="1947338" y="4679130"/>
                <a:ext cx="83160" cy="278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447ABF-0C66-1B5B-3DF6-8FFCA23DC7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38338" y="4670130"/>
                  <a:ext cx="100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14:cNvPr>
                <p14:cNvContentPartPr/>
                <p14:nvPr/>
              </p14:nvContentPartPr>
              <p14:xfrm>
                <a:off x="1806218" y="4378890"/>
                <a:ext cx="167040" cy="224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D8BBCE-A373-FA47-C4B7-4188C0251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97218" y="4369890"/>
                  <a:ext cx="18468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14:cNvPr>
              <p14:cNvContentPartPr/>
              <p14:nvPr/>
            </p14:nvContentPartPr>
            <p14:xfrm>
              <a:off x="3002498" y="4664730"/>
              <a:ext cx="1224720" cy="3002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349239E-227E-5C3C-F655-1D3E1F3B964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993498" y="4655730"/>
                <a:ext cx="1242360" cy="3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11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D459E-DB3A-092A-8BD8-502CFA5B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Aldol Condensation: Mechanism and Stereochemistry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FEBD21-09AB-C4BF-8E04-14EEF0E7EA6A}"/>
              </a:ext>
            </a:extLst>
          </p:cNvPr>
          <p:cNvGrpSpPr/>
          <p:nvPr/>
        </p:nvGrpSpPr>
        <p:grpSpPr>
          <a:xfrm>
            <a:off x="925664" y="1043477"/>
            <a:ext cx="821160" cy="665640"/>
            <a:chOff x="836569" y="893421"/>
            <a:chExt cx="8211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14:cNvPr>
                <p14:cNvContentPartPr/>
                <p14:nvPr/>
              </p14:nvContentPartPr>
              <p14:xfrm>
                <a:off x="836569" y="1364301"/>
                <a:ext cx="821160" cy="194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B76D2CC-FF97-0892-BC94-DC3748E014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69" y="1355301"/>
                  <a:ext cx="83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14:cNvPr>
                <p14:cNvContentPartPr/>
                <p14:nvPr/>
              </p14:nvContentPartPr>
              <p14:xfrm>
                <a:off x="1150129" y="1119861"/>
                <a:ext cx="37080" cy="265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BF70B7-F3CB-8CD1-5342-6973FAE4B8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1129" y="1110861"/>
                  <a:ext cx="54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14:cNvPr>
                <p14:cNvContentPartPr/>
                <p14:nvPr/>
              </p14:nvContentPartPr>
              <p14:xfrm>
                <a:off x="1251289" y="1137861"/>
                <a:ext cx="20160" cy="251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59D7AB-C73B-E087-6565-6D4BCCC441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2289" y="1128861"/>
                  <a:ext cx="37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14:cNvPr>
                <p14:cNvContentPartPr/>
                <p14:nvPr/>
              </p14:nvContentPartPr>
              <p14:xfrm>
                <a:off x="1133209" y="893421"/>
                <a:ext cx="124920" cy="1519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168BC3A-8A6F-1814-A75B-A8DAFF5165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4209" y="884421"/>
                  <a:ext cx="1425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6348244-B42E-46B2-C811-4B63B24B7589}"/>
              </a:ext>
            </a:extLst>
          </p:cNvPr>
          <p:cNvGrpSpPr/>
          <p:nvPr/>
        </p:nvGrpSpPr>
        <p:grpSpPr>
          <a:xfrm>
            <a:off x="652249" y="1624221"/>
            <a:ext cx="126000" cy="240840"/>
            <a:chOff x="652249" y="1624221"/>
            <a:chExt cx="12600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14:cNvPr>
                <p14:cNvContentPartPr/>
                <p14:nvPr/>
              </p14:nvContentPartPr>
              <p14:xfrm>
                <a:off x="652249" y="1637181"/>
                <a:ext cx="34920" cy="216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F5BA0F-52D6-3C1C-1A7D-58D679F5C6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3249" y="1628196"/>
                  <a:ext cx="52560" cy="233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14:cNvPr>
                <p14:cNvContentPartPr/>
                <p14:nvPr/>
              </p14:nvContentPartPr>
              <p14:xfrm>
                <a:off x="740089" y="1624221"/>
                <a:ext cx="38160" cy="240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88BBDE-BA32-0226-17A4-6F552A8954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1173" y="1615221"/>
                  <a:ext cx="55635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14:cNvPr>
                <p14:cNvContentPartPr/>
                <p14:nvPr/>
              </p14:nvContentPartPr>
              <p14:xfrm>
                <a:off x="686449" y="1752741"/>
                <a:ext cx="77400" cy="24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906142-0193-0748-234B-25B3BD2162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7449" y="1743873"/>
                  <a:ext cx="95040" cy="415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69D7EE-72CE-ECE6-E9AA-8BFC76EC9A3C}"/>
              </a:ext>
            </a:extLst>
          </p:cNvPr>
          <p:cNvGrpSpPr/>
          <p:nvPr/>
        </p:nvGrpSpPr>
        <p:grpSpPr>
          <a:xfrm>
            <a:off x="1722889" y="1361781"/>
            <a:ext cx="612360" cy="295560"/>
            <a:chOff x="1722889" y="1361781"/>
            <a:chExt cx="61236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14:cNvPr>
                <p14:cNvContentPartPr/>
                <p14:nvPr/>
              </p14:nvContentPartPr>
              <p14:xfrm>
                <a:off x="1722889" y="1490301"/>
                <a:ext cx="339840" cy="167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D2211B-8134-1714-722E-237B0954A5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13889" y="1481301"/>
                  <a:ext cx="357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14:cNvPr>
                <p14:cNvContentPartPr/>
                <p14:nvPr/>
              </p14:nvContentPartPr>
              <p14:xfrm>
                <a:off x="2175409" y="1361781"/>
                <a:ext cx="32040" cy="195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F13124-8C3D-E57C-19FF-99A962F150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6409" y="1352781"/>
                  <a:ext cx="49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14:cNvPr>
                <p14:cNvContentPartPr/>
                <p14:nvPr/>
              </p14:nvContentPartPr>
              <p14:xfrm>
                <a:off x="2274049" y="1362501"/>
                <a:ext cx="61200" cy="216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22DB3E8-9319-9AA9-3127-2333F2996D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65049" y="1353501"/>
                  <a:ext cx="78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14:cNvPr>
                <p14:cNvContentPartPr/>
                <p14:nvPr/>
              </p14:nvContentPartPr>
              <p14:xfrm>
                <a:off x="2224369" y="1479501"/>
                <a:ext cx="69480" cy="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037DD1-AC6F-9C62-8897-8906A501FF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5369" y="1470092"/>
                  <a:ext cx="87120" cy="267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AFEACB6-3BAA-9582-17F5-4A18FD20781E}"/>
              </a:ext>
            </a:extLst>
          </p:cNvPr>
          <p:cNvGrpSpPr/>
          <p:nvPr/>
        </p:nvGrpSpPr>
        <p:grpSpPr>
          <a:xfrm>
            <a:off x="2676659" y="952480"/>
            <a:ext cx="921960" cy="894600"/>
            <a:chOff x="2611009" y="823221"/>
            <a:chExt cx="921960" cy="8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14:cNvPr>
                <p14:cNvContentPartPr/>
                <p14:nvPr/>
              </p14:nvContentPartPr>
              <p14:xfrm>
                <a:off x="2778049" y="1260261"/>
                <a:ext cx="712800" cy="173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1065CA9-3118-C703-21DC-F6B2AB300B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69049" y="1251280"/>
                  <a:ext cx="730440" cy="190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14:cNvPr>
                <p14:cNvContentPartPr/>
                <p14:nvPr/>
              </p14:nvContentPartPr>
              <p14:xfrm>
                <a:off x="2879929" y="1489581"/>
                <a:ext cx="653040" cy="228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2C11B4-3BCA-9FBC-5692-C3B915E9E8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0929" y="1480581"/>
                  <a:ext cx="670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14:cNvPr>
                <p14:cNvContentPartPr/>
                <p14:nvPr/>
              </p14:nvContentPartPr>
              <p14:xfrm>
                <a:off x="2899369" y="1025181"/>
                <a:ext cx="124560" cy="147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531685-39F0-1E07-27B2-1B2331970A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90369" y="1016203"/>
                  <a:ext cx="142200" cy="165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14:cNvPr>
                <p14:cNvContentPartPr/>
                <p14:nvPr/>
              </p14:nvContentPartPr>
              <p14:xfrm>
                <a:off x="3072889" y="976221"/>
                <a:ext cx="45720" cy="184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21BE892-51D7-589F-452F-D863F9FE04B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63889" y="967221"/>
                  <a:ext cx="63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14:cNvPr>
                <p14:cNvContentPartPr/>
                <p14:nvPr/>
              </p14:nvContentPartPr>
              <p14:xfrm>
                <a:off x="3129049" y="949941"/>
                <a:ext cx="59760" cy="201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8F856C-286A-B816-8114-FA5DE1FA96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20049" y="940941"/>
                  <a:ext cx="77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14:cNvPr>
                <p14:cNvContentPartPr/>
                <p14:nvPr/>
              </p14:nvContentPartPr>
              <p14:xfrm>
                <a:off x="3091609" y="1081701"/>
                <a:ext cx="66600" cy="2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67C507-4A75-9C37-131E-9EDBC2CE2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2609" y="1072701"/>
                  <a:ext cx="84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14:cNvPr>
                <p14:cNvContentPartPr/>
                <p14:nvPr/>
              </p14:nvContentPartPr>
              <p14:xfrm>
                <a:off x="2874169" y="939141"/>
                <a:ext cx="68040" cy="23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738161F-BF8F-1C01-8A5C-D133A41A1F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65169" y="930141"/>
                  <a:ext cx="85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14:cNvPr>
                <p14:cNvContentPartPr/>
                <p14:nvPr/>
              </p14:nvContentPartPr>
              <p14:xfrm>
                <a:off x="2782009" y="1074141"/>
                <a:ext cx="7200" cy="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149E7B-51F2-4A14-5AD5-FEF9CBFD83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73009" y="1065784"/>
                  <a:ext cx="24840" cy="21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14:cNvPr>
                <p14:cNvContentPartPr/>
                <p14:nvPr/>
              </p14:nvContentPartPr>
              <p14:xfrm>
                <a:off x="2800009" y="1136781"/>
                <a:ext cx="6840" cy="2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8EDB7E-C5FE-E065-3CBB-67BDEFCA58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91009" y="1129067"/>
                  <a:ext cx="24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14:cNvPr>
                <p14:cNvContentPartPr/>
                <p14:nvPr/>
              </p14:nvContentPartPr>
              <p14:xfrm>
                <a:off x="2922049" y="1203021"/>
                <a:ext cx="74880" cy="23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3FAAAE-FDC6-D087-6D6B-F34CB63B5E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913049" y="1194157"/>
                  <a:ext cx="92520" cy="4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14:cNvPr>
                <p14:cNvContentPartPr/>
                <p14:nvPr/>
              </p14:nvContentPartPr>
              <p14:xfrm>
                <a:off x="2659249" y="907101"/>
                <a:ext cx="58320" cy="19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6A3A1FB-D274-A8F0-0957-CB4D7B96F3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650193" y="897934"/>
                  <a:ext cx="76070" cy="37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14:cNvPr>
                <p14:cNvContentPartPr/>
                <p14:nvPr/>
              </p14:nvContentPartPr>
              <p14:xfrm>
                <a:off x="2611009" y="823221"/>
                <a:ext cx="159120" cy="176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C385C8-02D9-3BD0-0503-19D53330AD4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02009" y="814239"/>
                  <a:ext cx="176760" cy="19436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8232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More Aldol Reactions</vt:lpstr>
      <vt:lpstr>Aldol Reaction: Equilibrium Position &amp; Retro-Aldol</vt:lpstr>
      <vt:lpstr>Retro-Aldol: Mechanism</vt:lpstr>
      <vt:lpstr>“Crossed” Aldol (or “mixed” Aldol)</vt:lpstr>
      <vt:lpstr>Crossed Aldol: Strategy</vt:lpstr>
      <vt:lpstr>Crossed Aldol: Examples</vt:lpstr>
      <vt:lpstr>Aldol Condensation</vt:lpstr>
      <vt:lpstr>Aldol Condensation: Mechanism and Stereochemistry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revision>1</cp:revision>
  <cp:lastPrinted>2023-02-13T13:47:05Z</cp:lastPrinted>
  <dcterms:created xsi:type="dcterms:W3CDTF">2022-03-01T00:08:26Z</dcterms:created>
  <dcterms:modified xsi:type="dcterms:W3CDTF">2023-03-20T01:45:08Z</dcterms:modified>
</cp:coreProperties>
</file>