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49" r:id="rId2"/>
    <p:sldId id="451" r:id="rId3"/>
    <p:sldId id="452" r:id="rId4"/>
    <p:sldId id="453" r:id="rId5"/>
    <p:sldId id="454" r:id="rId6"/>
    <p:sldId id="455" r:id="rId7"/>
    <p:sldId id="456" r:id="rId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0EDFD-FDB9-4B98-93C3-EED63AC15317}" v="65" dt="2023-03-21T21:57:51.743"/>
    <p1510:client id="{24ACC167-D70A-4D71-BB28-A6F4FEEB546C}" v="544" dt="2023-03-22T15:01:52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24ACC167-D70A-4D71-BB28-A6F4FEEB546C}"/>
    <pc:docChg chg="custSel delSld modSld">
      <pc:chgData name="Tim Cook" userId="d1c7cfb340f2c7ab" providerId="LiveId" clId="{24ACC167-D70A-4D71-BB28-A6F4FEEB546C}" dt="2023-03-22T17:16:55.335" v="744" actId="47"/>
      <pc:docMkLst>
        <pc:docMk/>
      </pc:docMkLst>
      <pc:sldChg chg="addSp">
        <pc:chgData name="Tim Cook" userId="d1c7cfb340f2c7ab" providerId="LiveId" clId="{24ACC167-D70A-4D71-BB28-A6F4FEEB546C}" dt="2023-03-22T15:01:52.572" v="742"/>
        <pc:sldMkLst>
          <pc:docMk/>
          <pc:sldMk cId="4053217528" sldId="451"/>
        </pc:sldMkLst>
        <pc:inkChg chg="add">
          <ac:chgData name="Tim Cook" userId="d1c7cfb340f2c7ab" providerId="LiveId" clId="{24ACC167-D70A-4D71-BB28-A6F4FEEB546C}" dt="2023-03-22T15:01:52.572" v="742"/>
          <ac:inkMkLst>
            <pc:docMk/>
            <pc:sldMk cId="4053217528" sldId="451"/>
            <ac:inkMk id="4" creationId="{CEF6517F-8A4C-7BE7-B60F-D1B356C79B18}"/>
          </ac:inkMkLst>
        </pc:inkChg>
      </pc:sldChg>
      <pc:sldChg chg="addSp">
        <pc:chgData name="Tim Cook" userId="d1c7cfb340f2c7ab" providerId="LiveId" clId="{24ACC167-D70A-4D71-BB28-A6F4FEEB546C}" dt="2023-03-22T15:01:52.572" v="742"/>
        <pc:sldMkLst>
          <pc:docMk/>
          <pc:sldMk cId="2589208940" sldId="452"/>
        </pc:sldMkLst>
        <pc:inkChg chg="add">
          <ac:chgData name="Tim Cook" userId="d1c7cfb340f2c7ab" providerId="LiveId" clId="{24ACC167-D70A-4D71-BB28-A6F4FEEB546C}" dt="2023-03-22T15:01:52.572" v="742"/>
          <ac:inkMkLst>
            <pc:docMk/>
            <pc:sldMk cId="2589208940" sldId="452"/>
            <ac:inkMk id="3" creationId="{F2A7BBB2-338B-610A-1231-61932D54DFAC}"/>
          </ac:inkMkLst>
        </pc:inkChg>
      </pc:sldChg>
      <pc:sldChg chg="addSp">
        <pc:chgData name="Tim Cook" userId="d1c7cfb340f2c7ab" providerId="LiveId" clId="{24ACC167-D70A-4D71-BB28-A6F4FEEB546C}" dt="2023-03-22T15:01:52.572" v="742"/>
        <pc:sldMkLst>
          <pc:docMk/>
          <pc:sldMk cId="921114455" sldId="453"/>
        </pc:sldMkLst>
        <pc:inkChg chg="add">
          <ac:chgData name="Tim Cook" userId="d1c7cfb340f2c7ab" providerId="LiveId" clId="{24ACC167-D70A-4D71-BB28-A6F4FEEB546C}" dt="2023-03-22T15:01:52.572" v="742"/>
          <ac:inkMkLst>
            <pc:docMk/>
            <pc:sldMk cId="921114455" sldId="453"/>
            <ac:inkMk id="3" creationId="{115A4FEE-B060-269C-9E33-B638FCF22B64}"/>
          </ac:inkMkLst>
        </pc:inkChg>
      </pc:sldChg>
      <pc:sldChg chg="addSp delSp modSp mod">
        <pc:chgData name="Tim Cook" userId="d1c7cfb340f2c7ab" providerId="LiveId" clId="{24ACC167-D70A-4D71-BB28-A6F4FEEB546C}" dt="2023-03-22T15:01:52.572" v="742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">
          <ac:chgData name="Tim Cook" userId="d1c7cfb340f2c7ab" providerId="LiveId" clId="{24ACC167-D70A-4D71-BB28-A6F4FEEB546C}" dt="2023-03-22T15:01:52.572" v="742"/>
          <ac:inkMkLst>
            <pc:docMk/>
            <pc:sldMk cId="1188232337" sldId="454"/>
            <ac:inkMk id="11" creationId="{5E0F51AE-E5E8-4F0C-C8CD-AB051B0C538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2T15:01:52.572" v="742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">
          <ac:chgData name="Tim Cook" userId="d1c7cfb340f2c7ab" providerId="LiveId" clId="{24ACC167-D70A-4D71-BB28-A6F4FEEB546C}" dt="2023-03-22T15:01:52.572" v="742"/>
          <ac:inkMkLst>
            <pc:docMk/>
            <pc:sldMk cId="1381959363" sldId="455"/>
            <ac:inkMk id="3" creationId="{71E6DEC0-8450-8C67-DE65-EF47B1CCD5B0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2T15:01:52.572" v="742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">
          <ac:chgData name="Tim Cook" userId="d1c7cfb340f2c7ab" providerId="LiveId" clId="{24ACC167-D70A-4D71-BB28-A6F4FEEB546C}" dt="2023-03-22T15:01:52.572" v="742"/>
          <ac:inkMkLst>
            <pc:docMk/>
            <pc:sldMk cId="3776161612" sldId="456"/>
            <ac:inkMk id="4" creationId="{A559D9CE-9177-46E5-3109-7BF9C4A405A0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del mod">
        <pc:chgData name="Tim Cook" userId="d1c7cfb340f2c7ab" providerId="LiveId" clId="{24ACC167-D70A-4D71-BB28-A6F4FEEB546C}" dt="2023-03-22T17:16:54.545" v="743" actId="47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del mod">
        <pc:chgData name="Tim Cook" userId="d1c7cfb340f2c7ab" providerId="LiveId" clId="{24ACC167-D70A-4D71-BB28-A6F4FEEB546C}" dt="2023-03-22T17:16:55.335" v="744" actId="47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6911 0 0,'0'0'2014'0'0,"0"15"2343"0"0,4-1-3637 0 0,0 1 1 0 0,1-1-1 0 0,1 0 1 0 0,0-1-1 0 0,1 1 1 0 0,11 16-1 0 0,15 33 129 0 0,-19-31-481 0 0,1 3 321 0 0,0 1 0 0 0,14 57-1 0 0,-29-91-586 0 0,1 0-1 0 0,-1 1 1 0 0,0-1-1 0 0,1 0 1 0 0,-1 1-1 0 0,0-1 1 0 0,-1 3-1 0 0,1-5-87 0 0,0 0 1 0 0,0 0-1 0 0,0 1 0 0 0,0-1 1 0 0,0 0-1 0 0,0 0 0 0 0,0 0 0 0 0,0 0 1 0 0,0 0-1 0 0,0 0 0 0 0,0 0 1 0 0,0 0-1 0 0,0 0 0 0 0,0 0 0 0 0,0 0 1 0 0,0 0-1 0 0,-1 0 0 0 0,1 0 1 0 0,0 0-1 0 0,0 1 0 0 0,0-1 0 0 0,0 0 1 0 0,0 0-1 0 0,0 0 0 0 0,0 0 1 0 0,0 0-1 0 0,0 0 0 0 0,0 0 0 0 0,0 0 1 0 0,-1 0-1 0 0,1 0 0 0 0,0 0 1 0 0,0 0-1 0 0,0 0 0 0 0,0 0 0 0 0,0 0 1 0 0,0 0-1 0 0,0 0 0 0 0,0 0 1 0 0,0 0-1 0 0,0-1 0 0 0,-1 1 0 0 0,1 0 1 0 0,0 0-1 0 0,0 0 0 0 0,0 0 1 0 0,0 0-1 0 0,0 0 0 0 0,0 0 0 0 0,0 0 1 0 0,0 0-1 0 0,0 0 0 0 0,0 0 1 0 0,-8-11 160 0 0,4 2-188 0 0,-1-1 0 0 0,1 0 0 0 0,1 0 1 0 0,-5-18-1 0 0,-3-44-837 0 0,7 42 479 0 0,-3-10-348 0 0,3-1 1 0 0,1 0-1 0 0,5-63 0 0 0,-1 96 569 0 0,0-1 0 0 0,0 1 0 0 0,2 0 0 0 0,-1 0 0 0 0,5-12 0 0 0,-5 17 186 0 0,-1 0-1 0 0,0 1 1 0 0,1-1 0 0 0,0 0 0 0 0,-1 1 0 0 0,1-1 0 0 0,0 1 0 0 0,1-1 0 0 0,-1 1-1 0 0,0 0 1 0 0,1 0 0 0 0,-1 0 0 0 0,1 0 0 0 0,-1 0 0 0 0,1 1 0 0 0,0-1 0 0 0,5-1 0 0 0,-7 3 17 0 0,0-1 1 0 0,1 1-1 0 0,-1 0 1 0 0,1 0 0 0 0,-1 0-1 0 0,1 0 1 0 0,-1 0-1 0 0,1 0 1 0 0,-1 0 0 0 0,0 0-1 0 0,1 1 1 0 0,-1-1-1 0 0,1 0 1 0 0,-1 1 0 0 0,0-1-1 0 0,1 1 1 0 0,1 1-1 0 0,-1-1 39 0 0,1 1 0 0 0,-1 0 0 0 0,0 0 0 0 0,1 0 0 0 0,-1 1 0 0 0,0-1-1 0 0,3 5 1 0 0,0 1 139 0 0,-1 0 1 0 0,0 0-1 0 0,0 0 0 0 0,3 15 0 0 0,-5-16-160 0 0,0-1 0 0 0,-1 1-1 0 0,0-1 1 0 0,0 1-1 0 0,0 0 1 0 0,-1 0 0 0 0,0-1-1 0 0,-1 1 1 0 0,0 0-1 0 0,0-1 1 0 0,0 1-1 0 0,0 0 1 0 0,-1-1 0 0 0,-1 1-1 0 0,1-1 1 0 0,-1 0-1 0 0,0 0 1 0 0,0 0-1 0 0,0 0 1 0 0,-1-1 0 0 0,0 1-1 0 0,0-1 1 0 0,-1 0-1 0 0,1 0 1 0 0,-1 0-1 0 0,0-1 1 0 0,-1 1 0 0 0,-7 4-1 0 0,12-8-231 0 0,-13-9-6124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62 100 10047 0 0,'-4'14'463'0'0,"4"-12"-14"0"0,-8 17-221 0 0,3-10 578 0 0,5-9-617 0 0,0 1 0 0 0,0 0 0 0 0,-1 0 0 0 0,1 0 0 0 0,0-1 1 0 0,-1 1-1 0 0,1 0 0 0 0,-1 0 0 0 0,1-1 0 0 0,-1 1 0 0 0,1 0 0 0 0,-1-1 1 0 0,0 1-1 0 0,1-1 0 0 0,-1 1 0 0 0,0-1 0 0 0,1 1 0 0 0,-2 0 0 0 0,1-1-45 0 0,0 0-1 0 0,1 0 0 0 0,-1 0 0 0 0,1 0 0 0 0,-1 0 0 0 0,0 0 0 0 0,1 0 1 0 0,-1 0-1 0 0,1 0 0 0 0,-1 0 0 0 0,0 0 0 0 0,1 0 0 0 0,-1-1 1 0 0,1 1-1 0 0,-1 0 0 0 0,1 0 0 0 0,-1-1 0 0 0,1 1 0 0 0,-1 0 0 0 0,0-1 1 0 0,-1-1 50 0 0,1 1 1 0 0,-1-1-1 0 0,1 0 1 0 0,-1 0-1 0 0,1 0 1 0 0,-1 1-1 0 0,1-1 1 0 0,0-1 0 0 0,0 1-1 0 0,0 0 1 0 0,-1-4-1 0 0,0-1-114 0 0,1-1-1 0 0,0 1 0 0 0,1 0 1 0 0,0 0-1 0 0,1-14 0 0 0,0 16-52 0 0,-1 1 0 0 0,1 0 0 0 0,0 0 0 0 0,0 0 0 0 0,1 0 0 0 0,-1 0 0 0 0,1 0 0 0 0,0 0 0 0 0,0 1 0 0 0,0-1 0 0 0,4-4 0 0 0,-5 6-26 0 0,0 1-1 0 0,0 0 0 0 0,0 0 1 0 0,0-1-1 0 0,0 1 1 0 0,0 0-1 0 0,0 0 0 0 0,1 0 1 0 0,-1 1-1 0 0,0-1 1 0 0,1 0-1 0 0,-1 0 0 0 0,0 1 1 0 0,1-1-1 0 0,-1 0 1 0 0,1 1-1 0 0,-1 0 1 0 0,1-1-1 0 0,-1 1 0 0 0,1 0 1 0 0,0 0-1 0 0,-1 0 1 0 0,1 0-1 0 0,-1 0 0 0 0,3 0 1 0 0,-2 0 52 0 0,15 7 244 0 0,-15-6-190 0 0,-1 0-1 0 0,1 1 0 0 0,0-1 1 0 0,0 1-1 0 0,-1-1 0 0 0,1 1 0 0 0,-1 0 1 0 0,0 0-1 0 0,1-1 0 0 0,0 4 0 0 0,4 3 296 0 0,-5-7 1 0 0,-17 23 246 0 0,15-24-817 0 0,0 0 0 0 0,1 1-1 0 0,-1-1 1 0 0,1 0 0 0 0,-1 0 0 0 0,1 1 0 0 0,-1-1-1 0 0,0 0 1 0 0,1 0 0 0 0,-1 0 0 0 0,0 0-1 0 0,1 0 1 0 0,-1 0 0 0 0,0 0 0 0 0,1 0 0 0 0,-1 0-1 0 0,1 0 1 0 0,-1 0 0 0 0,0 0 0 0 0,1 0-1 0 0,-1 0 1 0 0,0-1 0 0 0,1 1 0 0 0,-1 0-1 0 0,1 0 1 0 0,-1-1 0 0 0,1 1 0 0 0,-1-1 0 0 0,1 1-1 0 0,-1 0 1 0 0,1-1 0 0 0,-1 1 0 0 0,1-1-1 0 0,-1 0 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0,'0'0'499'0'0,"0"13"3870"0"0,8 19 282 0 0,0 19-2218 0 0,3 12-1218 0 0,47 184 519 0 0,21 102-1789 0 0,-70-302-255 0 0,-1-10-2435 0 0,-1 0 0 0 0,1 48 1 0 0,-8-61 450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 9671 0 0,'-2'0'39'0'0,"1"0"0"0"0,0 0 0 0 0,0 0 0 0 0,-1 0 0 0 0,1 0-1 0 0,0 0 1 0 0,0 1 0 0 0,-1-1 0 0 0,1 0 0 0 0,0 1 0 0 0,0-1 0 0 0,-1 1-1 0 0,1-1 1 0 0,0 1 0 0 0,0 0 0 0 0,0-1 0 0 0,0 1 0 0 0,0 0 0 0 0,0 0-1 0 0,0 0 1 0 0,0 0 0 0 0,0 0 0 0 0,1 0 0 0 0,-1 0 0 0 0,0 0 0 0 0,0 0-1 0 0,1 0 1 0 0,-2 2 0 0 0,-3 6 114 0 0,3-6 142 0 0,1-3-56 0 0,1 1-1 0 0,0-1 1 0 0,-1 0-1 0 0,1 1 1 0 0,0-1-1 0 0,0 0 1 0 0,-1 1-1 0 0,1-1 1 0 0,0 1-1 0 0,0-1 1 0 0,-1 0-1 0 0,1 1 1 0 0,0-1-1 0 0,0 1 0 0 0,0-1 1 0 0,0 1-1 0 0,0-1 1 0 0,0 1-1 0 0,0-1 1 0 0,0 1-1 0 0,0-1 1 0 0,0 0-1 0 0,0 1 1 0 0,0-1-1 0 0,0 1 1 0 0,0-1-1 0 0,0 1 1 0 0,0-1-1 0 0,1 1 1 0 0,-1 0 473 0 0,12 1 566 0 0,-4 0-1082 0 0,1-1 0 0 0,1-1 0 0 0,-1 1 0 0 0,0-1 0 0 0,0-1 0 0 0,0 0-1 0 0,0 0 1 0 0,0 0 0 0 0,-1-1 0 0 0,1-1 0 0 0,15-5 0 0 0,16-7 10 0 0,0 2 0 0 0,44-8 0 0 0,-13 6-6701 0 0,-38 9-747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0 890 11975 0 0,'3'-8'547'0'0,"10"-24"-11"0"0,-10 24 1829 0 0,19 3 19 0 0,9-7-490 0 0,45-23-1 0 0,-7 4-960 0 0,234-112 659 0 0,-43 5-1424 0 0,-7 3-168 0 0,-67 27 64 0 0,-133 73-36 0 0,11-8 8 0 0,8-5 199 0 0,-60 39-206 0 0,-1 0 179 0 0,0-1 0 0 0,-1 0-1 0 0,-1-1 1 0 0,11-14 0 0 0,-8 9 101 0 0,-8 14-201 0 0,0-1 0 0 0,0 1 0 0 0,0 0 0 0 0,0 0 0 0 0,0 1 0 0 0,8-3 0 0 0,-6 3-71 0 0,1 0 1 0 0,0 0-1 0 0,-1 1 0 0 0,1 0 0 0 0,-1 0 0 0 0,1 1 1 0 0,-1 0-1 0 0,14 3 0 0 0,51 20 183 0 0,-59-19-167 0 0,37 17 116 0 0,16 5 6 0 0,371 145 639 0 0,-325-124-601 0 0,-78-34-162 0 0,369 146 316 0 0,-337-137-364 0 0,121 37 69 0 0,34-17 56 0 0,-200-41-443 0 0,27-2 1 0 0,-26 0-1268 0 0,-20 0 744 0 0,6-2-3470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11023 0 0,'0'0'6199'0'0,"1"1"-5440"0"0,3 2-493 0 0,0 0 1 0 0,0 1-1 0 0,0-1 1 0 0,0 1-1 0 0,-1-1 1 0 0,0 1-1 0 0,0 0 1 0 0,0 1 0 0 0,0-1-1 0 0,0 0 1 0 0,-1 1-1 0 0,0 0 1 0 0,2 6-1 0 0,3 9 360 0 0,7 40-1 0 0,-9-35-228 0 0,20 131 944 0 0,-7-38-948 0 0,34 221-1300 0 0,-50-325 327 0 0,1 1-1 0 0,4 13 0 0 0,5 8-4673 0 0,-12-36 5046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9215 0 0,'0'0'707'0'0,"0"2"-464"0"0,-2 16 1379 0 0,1 0-1 0 0,1-1 1 0 0,2 21 0 0 0,10 55 1341 0 0,-5-41-2124 0 0,-4-29-557 0 0,7 58 1099 0 0,38 151 0 0 0,-35-193-1690 0 0,2 0 0 0 0,2 0 0 0 0,1-1 1 0 0,46 67-1 0 0,-55-91-1166 0 0,-1 1-69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183 235 10591 0 0,'-3'-7'307'0'0,"-9"-16"490"0"0,7 16-110 0 0,0 0 0 0 0,-1 0 0 0 0,1 0 0 0 0,-1 1 0 0 0,-1 0 0 0 0,1 0 0 0 0,-1 0 0 0 0,-7-4 0 0 0,12 9-550 0 0,0 0-1 0 0,0 0 1 0 0,1 1 0 0 0,-1-1-1 0 0,0 1 1 0 0,0-1 0 0 0,1 1-1 0 0,-1 0 1 0 0,0-1 0 0 0,0 1-1 0 0,0 0 1 0 0,0 0 0 0 0,0 0-1 0 0,0 1 1 0 0,1-1 0 0 0,-1 0-1 0 0,0 1 1 0 0,-3 0 0 0 0,2 1-46 0 0,1-1 1 0 0,-1 1 0 0 0,1 0 0 0 0,-1-1 0 0 0,1 1-1 0 0,0 0 1 0 0,0 0 0 0 0,0 0 0 0 0,0 1 0 0 0,-3 4-1 0 0,0 3-12 0 0,0 0 0 0 0,0 0-1 0 0,1 0 1 0 0,-6 22 0 0 0,7-21-61 0 0,0 0 0 0 0,1-1 1 0 0,0 1-1 0 0,1 0 0 0 0,0 0 0 0 0,1 0 1 0 0,1 1-1 0 0,-1-1 0 0 0,2 0 0 0 0,-1 0 1 0 0,1-1-1 0 0,1 1 0 0 0,0 0 0 0 0,1-1 1 0 0,0 1-1 0 0,0-1 0 0 0,1 0 0 0 0,8 11 0 0 0,-5-9 39 0 0,0-1-1 0 0,1 0 1 0 0,0 0-1 0 0,1-1 0 0 0,1 0 1 0 0,20 16-1 0 0,-26-22-18 0 0,1-1 0 0 0,-1 0 0 0 0,1 0 0 0 0,-1-1 1 0 0,1 1-1 0 0,0-1 0 0 0,0 0 0 0 0,0-1 0 0 0,0 1 0 0 0,0-1 0 0 0,0-1 0 0 0,0 1 0 0 0,0-1 1 0 0,1 0-1 0 0,-1 0 0 0 0,0-1 0 0 0,0 1 0 0 0,7-3 0 0 0,-1 0 58 0 0,-1 0 0 0 0,0-1 0 0 0,0-1 0 0 0,0 0 0 0 0,-1 0 0 0 0,1-1 0 0 0,-1 0 0 0 0,-1-1 0 0 0,1 0 0 0 0,-1 0 0 0 0,0-1 0 0 0,-1 0 0 0 0,0-1 0 0 0,0 0 0 0 0,7-12 0 0 0,-6 10-8 0 0,-2-2 0 0 0,0 1 0 0 0,0-1 1 0 0,-1 0-1 0 0,-1-1 0 0 0,0 0 0 0 0,-1 1 0 0 0,0-1 0 0 0,-1-1 0 0 0,2-18 0 0 0,-4 19 1 0 0,-1 1 1 0 0,0 0-1 0 0,0 0 0 0 0,-2 0 0 0 0,-2-15 0 0 0,2 20-9 0 0,-1 0 0 0 0,0-1 0 0 0,0 1 0 0 0,0 1 0 0 0,-1-1 0 0 0,-1 0 0 0 0,1 1 0 0 0,-11-13 0 0 0,5 7 23 0 0,-1 1 0 0 0,0 0-1 0 0,-1 1 1 0 0,-1 0 0 0 0,0 0 0 0 0,-18-10 0 0 0,26 18-99 0 0,0 0 0 0 0,-1 1 0 0 0,1-1 0 0 0,0 1 0 0 0,-1 0 0 0 0,0 1 0 0 0,1 0 0 0 0,-1-1 0 0 0,0 2 0 0 0,0-1 0 0 0,1 1 0 0 0,-1 0 0 0 0,0 0 0 0 0,0 0 0 0 0,0 1 0 0 0,1 0 0 0 0,-1 0 0 0 0,0 1 0 0 0,1-1 0 0 0,-1 1 0 0 0,-7 4 0 0 0,6-2-246 0 0,0 1 1 0 0,0-1-1 0 0,1 1 0 0 0,0 1 1 0 0,0-1-1 0 0,0 1 0 0 0,1 0 0 0 0,-1 0 1 0 0,2 1-1 0 0,-1 0 0 0 0,1-1 1 0 0,0 2-1 0 0,0-1 0 0 0,0 0 1 0 0,1 1-1 0 0,1-1 0 0 0,-4 16 0 0 0,5-8-1263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159 151 9671 0 0,'-2'0'748'0'0,"0"0"-594"0"0,0 0 0 0 0,1 0 0 0 0,-1 0 0 0 0,0 0 0 0 0,0 0 0 0 0,1 1 0 0 0,-1-1 0 0 0,0 1 0 0 0,0-1 0 0 0,1 1-1 0 0,-1 0 1 0 0,0-1 0 0 0,1 1 0 0 0,-1 0 0 0 0,1 0 0 0 0,-1 0 0 0 0,-1 2 0 0 0,2-2-21 0 0,0 1-1 0 0,0-1 1 0 0,0 0-1 0 0,1 1 1 0 0,-1-1 0 0 0,0 1-1 0 0,1-1 1 0 0,-1 1 0 0 0,1-1-1 0 0,0 1 1 0 0,-1-1-1 0 0,1 1 1 0 0,0-1 0 0 0,0 1-1 0 0,0 2 1 0 0,1 4 243 0 0,0-1 1 0 0,1 1-1 0 0,0-1 1 0 0,0 0 0 0 0,6 13-1 0 0,-7-18-329 0 0,15 31 403 0 0,1-1 0 0 0,1-1 1 0 0,25 30-1 0 0,9 16 166 0 0,-43-63-519 0 0,20 39 317 0 0,-28-51-401 0 0,-1 0 0 0 0,0 0 0 0 0,0-1 0 0 0,1 1 0 0 0,-1 0 0 0 0,0 0 0 0 0,-1 0-1 0 0,1 0 1 0 0,0-1 0 0 0,-1 1 0 0 0,1 0 0 0 0,-1 0 0 0 0,-1 3 0 0 0,1-6-6 0 0,0 0 0 0 0,-1 1-1 0 0,1-1 1 0 0,-1 0 0 0 0,1 0-1 0 0,0 0 1 0 0,0 0 0 0 0,-1 0-1 0 0,1 0 1 0 0,0 0 0 0 0,-1-2-1 0 0,-25-36-10 0 0,-11-14-88 0 0,-22-23 92 0 0,-18-20 0 0 0,60 76-6 0 0,-22-33 0 0 0,34 45 25 0 0,1 0 1 0 0,0-1-1 0 0,1 0 1 0 0,0 0-1 0 0,0 0 1 0 0,1 0 0 0 0,-3-13-1 0 0,6 21 9 0 0,0 0 1 0 0,0 0-1 0 0,0 0 0 0 0,0-1 0 0 0,0 1 0 0 0,0 0 1 0 0,1 0-1 0 0,-1 0 0 0 0,0 0 0 0 0,1-1 0 0 0,-1 1 1 0 0,0 0-1 0 0,1 0 0 0 0,0 0 0 0 0,-1 0 0 0 0,1 0 1 0 0,0 0-1 0 0,-1 0 0 0 0,1 0 0 0 0,0 0 0 0 0,0 1 1 0 0,0-1-1 0 0,0 0 0 0 0,0 0 0 0 0,0 1 0 0 0,0-1 1 0 0,0 1-1 0 0,0-1 0 0 0,0 1 0 0 0,0-1 0 0 0,2 0 1 0 0,4-1 146 0 0,0 0 1 0 0,0 0-1 0 0,14-1 0 0 0,-17 3-91 0 0,113-9 1099 0 0,10-1-286 0 0,291-12 820 0 0,-266 19-1330 0 0,475-10 782 0 0,-572 14-1119 0 0,-29 0-11 0 0,1-2 0 0 0,-1 0 1 0 0,46-8-1 0 0,-56 6-32 0 0,0 0-1 0 0,28 1 1 0 0,-27 1 4 0 0,0 0 0 0 0,20-4 0 0 0,-22 2-2 0 0,1-1-16 0 0,21-2 0 0 0,-4 1-82 0 0,-25 3-339 0 0,1 1 0 0 0,14-1 1 0 0,-20 2-244 0 0,1 0 1 0 0,-1 0 0 0 0,0 1-1 0 0,1-1 1 0 0,6 3-1 0 0,1 2-7718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6911 0 0,'0'0'972'0'0,"0"-1"284"0"0,0 0-1144 0 0,0 0 0 0 0,-1 1 0 0 0,1-1-1 0 0,0 1 1 0 0,0-1 0 0 0,0 1 0 0 0,0-1 0 0 0,0 1-1 0 0,0-1 1 0 0,0 0 0 0 0,1 1 0 0 0,-1-1-1 0 0,0 1 1 0 0,0-1 0 0 0,0 1 0 0 0,0-1-1 0 0,1 1 1 0 0,-1-1 0 0 0,0 1 0 0 0,1-1 0 0 0,-1 1-1 0 0,0-1 1 0 0,1 1 0 0 0,-1 0 0 0 0,0-1-1 0 0,1 1 1 0 0,-1 0 0 0 0,1-1 0 0 0,0 1-1 0 0,1-2 208 0 0,1 1 0 0 0,0-1 0 0 0,-1 1-1 0 0,1 0 1 0 0,0 0 0 0 0,3-1-1 0 0,7-1 920 0 0,23-1-1 0 0,347-14 4500 0 0,-314 17-5271 0 0,110-5 483 0 0,372-12 225 0 0,-470 17-1142 0 0,128-16 0 0 0,-147 5 6 0 0,24-3 52 0 0,-65 11-67 0 0,0-1-1 0 0,37-14 0 0 0,-28 9-14 0 0,-25 9-8 0 0,-4 1 0 0 0,1-1 0 0 0,-1 1 0 0 0,1 0 0 0 0,-1-1 0 0 0,0 1 0 0 0,1-1 0 0 0,-1 1 0 0 0,0-1 0 0 0,1 0 0 0 0,-1 1 0 0 0,0-1 0 0 0,0 0 0 0 0,3-2 0 0 0,-4 3 0 0 0,1-1 0 0 0,0 1 0 0 0,-1 0 1 0 0,1-1-1 0 0,0 0 0 0 0,-1 1 0 0 0,1-1 0 0 0,-1 1 0 0 0,1-1 0 0 0,-1 1 0 0 0,1-1 0 0 0,-1 0 1 0 0,1 0-1 0 0,-1 1 0 0 0,0-1 0 0 0,1 0 0 0 0,-1 0 0 0 0,0 1 0 0 0,0-1 0 0 0,1 0 0 0 0,-1 0 1 0 0,0 1-1 0 0,0-1 0 0 0,0 0 0 0 0,0 0 0 0 0,0 0 0 0 0,0 0 0 0 0,0-1 8 0 0,-1-2 3 0 0,0 1 0 0 0,1-1 1 0 0,-1 1-1 0 0,0-1 0 0 0,0 1 1 0 0,-1-1-1 0 0,1 1 0 0 0,-1 0 1 0 0,0 0-1 0 0,0 0 0 0 0,-4-6 1 0 0,-29-31 137 0 0,30 35-130 0 0,-27-26 138 0 0,-2 1 0 0 0,-1 3-1 0 0,-1 0 1 0 0,-1 2 0 0 0,-68-33 0 0 0,-1 0-65 0 0,-12-6-481 0 0,109 60 282 0 0,0 0 1 0 0,0 0 0 0 0,-13-3 0 0 0,19 7-202 0 0,0-1 0 0 0,1 1 1 0 0,-1 0-1 0 0,0 0 0 0 0,0 0 1 0 0,1 0-1 0 0,-6 1 0 0 0,7-1-99 0 0,0 0 1 0 0,0 1-1 0 0,0-1 0 0 0,0 0 1 0 0,0 1-1 0 0,0-1 0 0 0,0 1 0 0 0,0 0 1 0 0,0-1-1 0 0,0 1 0 0 0,0 0 0 0 0,0 0 1 0 0,0-1-1 0 0,0 1 0 0 0,1 0 0 0 0,-1 0 1 0 0,0 0-1 0 0,0 1 0 0 0,-3 10-6569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45 210 7831 0 0,'-2'8'706'0'0,"1"8"240"0"0,-1 1 1 0 0,0 0-1 0 0,-7 18 1 0 0,4-14 928 0 0,-3 28 1 0 0,-5 171 1349 0 0,12-163-2696 0 0,2-39 364 0 0,-3 29 1 0 0,12-69-859 0 0,1-12 127 0 0,-1-1 1 0 0,-2-1 0 0 0,6-45-1 0 0,1-110-38 0 0,-21 17 95 0 0,5 151-259 0 0,0 15 8 0 0,0 7-63 0 0,1 12 6 0 0,0 0 0 0 0,0 0 0 0 0,3 15 0 0 0,-2-21 64 0 0,8 40 6 0 0,1 1 0 0 0,3-2 0 0 0,23 56 0 0 0,-26-72-36 0 0,-5-14 158 0 0,1 1 0 0 0,1-1 0 0 0,0 0 0 0 0,1 0-1 0 0,0-1 1 0 0,1 0 0 0 0,1-1 0 0 0,0 0 0 0 0,0 0-1 0 0,15 11 1 0 0,-23-21-44 0 0,0 0 1 0 0,0-1-1 0 0,0 1 0 0 0,1-1 1 0 0,-1 1-1 0 0,1-1 1 0 0,-1 0-1 0 0,1 0 0 0 0,0 0 1 0 0,-1 0-1 0 0,1-1 0 0 0,5 2 1 0 0,-6-2-1 0 0,0-1 1 0 0,0 1 0 0 0,0 0 0 0 0,0 0 0 0 0,0-1-1 0 0,0 1 1 0 0,0-1 0 0 0,0 0 0 0 0,0 0 0 0 0,-1 0-1 0 0,1 0 1 0 0,0 0 0 0 0,0 0 0 0 0,-1 0 0 0 0,1 0-1 0 0,0-1 1 0 0,1-1 0 0 0,0 0 35 0 0,0 0 1 0 0,0 0-1 0 0,0 0 0 0 0,-1 0 1 0 0,1 0-1 0 0,-1 0 0 0 0,0-1 0 0 0,0 1 1 0 0,0-1-1 0 0,0 0 0 0 0,-1 1 0 0 0,2-6 1 0 0,3-21 80 0 0,0-1 0 0 0,-2 0 0 0 0,-2 0 1 0 0,0 0-1 0 0,-4-37 0 0 0,-2 32-455 0 0,-1 0 1 0 0,-2 0-1 0 0,-19-60 0 0 0,16 65-439 0 0,-7-23-1529 0 0,10 19-6341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58 4143 0 0,'0'0'319'0'0,"-15"-15"10056"0"0,8 11-9882 0 0,-1 0 1 0 0,0 1-1 0 0,0 0 1 0 0,0 0 0 0 0,0 1-1 0 0,-1 0 1 0 0,1 1 0 0 0,-16-2-1 0 0,7 4 127 0 0,11-1-366 0 0,0 0 0 0 0,1 1 1 0 0,-1-1-1 0 0,-10 4 0 0 0,14-4-197 0 0,0 1-1 0 0,0 0 1 0 0,0 0-1 0 0,0 0 1 0 0,0 0-1 0 0,1 1 1 0 0,-1-1-1 0 0,0 0 1 0 0,0 1-1 0 0,1-1 1 0 0,-1 1-1 0 0,1 0 1 0 0,0 0 0 0 0,-1-1-1 0 0,1 1 1 0 0,-2 4-1 0 0,1-1 36 0 0,0 0 0 0 0,0 0 0 0 0,0 0 0 0 0,1 1-1 0 0,-2 9 1 0 0,2-12-78 0 0,1-1-1 0 0,0 1 1 0 0,0 0-1 0 0,0 0 1 0 0,0-1-1 0 0,1 1 1 0 0,-1 0-1 0 0,1 0 1 0 0,-1-1-1 0 0,1 1 1 0 0,0 0-1 0 0,0-1 1 0 0,2 4-1 0 0,4 4-13 0 0,-7-9 0 0 0,1-1 1 0 0,0 1-1 0 0,-1 0 0 0 0,1 0 0 0 0,0 0 1 0 0,-1 0-1 0 0,1-1 0 0 0,0 1 1 0 0,0 0-1 0 0,-1-1 0 0 0,1 1 0 0 0,0 0 1 0 0,0-1-1 0 0,0 1 0 0 0,0-1 0 0 0,0 0 1 0 0,0 1-1 0 0,1-1 0 0 0,2 1 8 0 0,-1 0 2 0 0,0 1-1 0 0,0-1 0 0 0,0 0 0 0 0,0-1 1 0 0,0 1-1 0 0,0 0 0 0 0,0-1 0 0 0,1 0 0 0 0,-1 0 1 0 0,0 0-1 0 0,0 0 0 0 0,0 0 0 0 0,5-2 0 0 0,-2 1 6 0 0,-1-1 0 0 0,0 0-1 0 0,0 0 1 0 0,0-1 0 0 0,0 1-1 0 0,0-1 1 0 0,5-4 0 0 0,1-2 33 0 0,0-1 0 0 0,-1 0 1 0 0,0-1-1 0 0,0 0 0 0 0,8-14 0 0 0,-16 22-44 0 0,-1 0 0 0 0,1 0-1 0 0,-1 0 1 0 0,1 0-1 0 0,-1 0 1 0 0,0-1 0 0 0,0 1-1 0 0,0 0 1 0 0,-1-1-1 0 0,1-4 1 0 0,2-8 108 0 0,-3 14-108 0 0,0 1 7 0 0,0 1 0 0 0,0 0 0 0 0,0 0 0 0 0,0 0 0 0 0,0 0 1 0 0,0 0-1 0 0,0 0 0 0 0,0 0 0 0 0,0-1 0 0 0,0 1 0 0 0,0 0 1 0 0,0 0-1 0 0,0 0 0 0 0,0 0 0 0 0,0 0 0 0 0,0 0 0 0 0,0 0 1 0 0,0-1-1 0 0,0 1 0 0 0,0 0 0 0 0,0 0 0 0 0,0 0 0 0 0,0 0 0 0 0,0 0 1 0 0,0 0-1 0 0,0 0 0 0 0,0-1 0 0 0,0 1 0 0 0,1 0 0 0 0,-1 0 1 0 0,0 0-1 0 0,0 0 0 0 0,0 0 0 0 0,0 0 0 0 0,0 0 0 0 0,0 0 1 0 0,0 0-1 0 0,0 0 0 0 0,1 0 0 0 0,-1 0 0 0 0,0 0 0 0 0,0 0 0 0 0,0 0 1 0 0,0 0-1 0 0,0 0 0 0 0,0 0 0 0 0,0 0 0 0 0,1 0 0 0 0,-1 0 1 0 0,13 15 85 0 0,-8-8-124 0 0,-1 0 0 0 0,0 1 0 0 0,4 8-1 0 0,-6-10-46 0 0,1 0 0 0 0,0 0 0 0 0,1 0 0 0 0,-1 0-1 0 0,1 0 1 0 0,7 7 0 0 0,1 0-382 0 0,-8-9 192 0 0,0 0 0 0 0,0 0-1 0 0,0 0 1 0 0,9 5 0 0 0,-11-8-14 0 0,0 0 0 0 0,0 0 0 0 0,1 0 0 0 0,-1 0 0 0 0,0 0 0 0 0,1-1 0 0 0,-1 1 0 0 0,0-1 0 0 0,1 0 0 0 0,-1 0 0 0 0,1 0 0 0 0,-1 0 0 0 0,1 0 1 0 0,3-1-1 0 0,9-1-4265 0 0,2-1-1132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46 102 6447 0 0,'-6'1'686'0'0,"5"-1"-393"0"0,-1 0 0 0 0,0 0 0 0 0,1 0 0 0 0,-1-1 0 0 0,1 1 0 0 0,-1 0 1 0 0,1-1-1 0 0,-1 0 0 0 0,1 1 0 0 0,-1-1 0 0 0,1 0 0 0 0,0 0 0 0 0,-1 0 0 0 0,1 0 0 0 0,0 0 1 0 0,0 0-1 0 0,0 0 0 0 0,0 0 0 0 0,0 0 0 0 0,0 0 0 0 0,0-1 0 0 0,0 1 0 0 0,0 0 1 0 0,0-1-1 0 0,1 1 0 0 0,-1-1 0 0 0,0 1 0 0 0,0-4 0 0 0,0 1-48 0 0,0-1 0 0 0,0 1-1 0 0,0-1 1 0 0,1 0 0 0 0,0 1 0 0 0,0-1-1 0 0,1-8 1 0 0,0 10-130 0 0,-1 1 1 0 0,1-1-1 0 0,0 0 0 0 0,1 1 0 0 0,-1-1 0 0 0,0 0 1 0 0,4-3-1 0 0,-3 3 717 0 0,12 8 245 0 0,-11-4-884 0 0,0 1-1 0 0,-1 0 1 0 0,1 0 0 0 0,0 0-1 0 0,-1 0 1 0 0,0 1 0 0 0,1-1 0 0 0,-1 1-1 0 0,0-1 1 0 0,0 1 0 0 0,0 0-1 0 0,2 4 1 0 0,-4-6 127 0 0,1 1 0 0 0,1 5-58 0 0,-2-5-131 0 0,1 1-1 0 0,0-1 1 0 0,0 1-1 0 0,-1-1 0 0 0,0 1 1 0 0,1 0-1 0 0,-1-1 1 0 0,0 6-1 0 0,-1-7 282 0 0,-12 11 396 0 0,11-12-780 0 0,1 1-1 0 0,-1-1 0 0 0,0 0 1 0 0,1 0-1 0 0,-1 0 1 0 0,0 0-1 0 0,1 0 0 0 0,-1 0 1 0 0,0-1-1 0 0,1 1 1 0 0,-1-1-1 0 0,0 1 1 0 0,1-1-1 0 0,-1 1 0 0 0,-2-3 1 0 0,-10-7 36 0 0,8 4-52 0 0,2 2 30 0 0,4 3-45 0 0,-1 0 0 0 0,1 0 0 0 0,0 0 0 0 0,0 0 0 0 0,-1 0 0 0 0,1 0 0 0 0,0 0 0 0 0,0 0 0 0 0,0 0 0 0 0,0 0 0 0 0,0 0 0 0 0,0 0 0 0 0,1 0-1 0 0,-1 0 1 0 0,0 0 0 0 0,0 0 0 0 0,1 0 0 0 0,-1 1 0 0 0,0-1 0 0 0,1 0 0 0 0,-1 0 0 0 0,1 0 0 0 0,0-1 0 0 0,0 1 2 0 0,0 0-314 0 0,0-1-1 0 0,0 1 1 0 0,0-1 0 0 0,0 1 0 0 0,1 0-1 0 0,-1-1 1 0 0,0 1 0 0 0,1 0 0 0 0,-1 0-1 0 0,1 0 1 0 0,-1 0 0 0 0,1 0 0 0 0,3-1-1 0 0,2-2-1809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172 108 12783 0 0,'0'0'587'0'0,"-2"-1"-16"0"0,-24-15-377 0 0,20 12-104 0 0,0 0 0 0 0,0 0 1 0 0,-10-3-1 0 0,13 6 50 0 0,1 0 0 0 0,0 0 0 0 0,0 1 0 0 0,0-1 0 0 0,-1 1 0 0 0,1 0 0 0 0,0 0 0 0 0,0 0 0 0 0,-1 0 0 0 0,1 0 0 0 0,0 0 0 0 0,0 1 0 0 0,-1-1 0 0 0,1 1 1 0 0,-3 0-1 0 0,-1 1 215 0 0,1 1 0 0 0,-1-1 0 0 0,1 1 0 0 0,0 0 0 0 0,0 0 1 0 0,-6 6-1 0 0,8-7-282 0 0,1 1 1 0 0,0-1 0 0 0,0 1-1 0 0,0 0 1 0 0,0 0 0 0 0,0 0-1 0 0,1 0 1 0 0,-1 0 0 0 0,1 0-1 0 0,0 0 1 0 0,0 1 0 0 0,-1 5 0 0 0,0 4-24 0 0,0 1 0 0 0,2-1 0 0 0,-1 0 0 0 0,2 0 0 0 0,0 1 0 0 0,0-1 0 0 0,1 0 0 0 0,1 0 0 0 0,0 0 0 0 0,1-1 0 0 0,0 1 0 0 0,1-1 0 0 0,12 23 0 0 0,-9-21-2 0 0,0-1 0 0 0,1 0 0 0 0,1-1 0 0 0,0 0 0 0 0,0 0 0 0 0,1-1 0 0 0,1 0 0 0 0,0-1 1 0 0,0-1-1 0 0,1 0 0 0 0,22 12 0 0 0,-25-16 70 0 0,1-1-1 0 0,0-1 1 0 0,0 0 0 0 0,0 0-1 0 0,0-1 1 0 0,0 0-1 0 0,17-1 1 0 0,-20-1-22 0 0,-1-1 0 0 0,0 0 0 0 0,0-1 0 0 0,0 1 0 0 0,0-2 0 0 0,0 1 0 0 0,0-1 0 0 0,-1 0 0 0 0,1 0 0 0 0,-1 0 0 0 0,0-1 0 0 0,0 0 1 0 0,0-1-1 0 0,0 1 0 0 0,-1-1 0 0 0,0 0 0 0 0,0-1 0 0 0,0 1 0 0 0,-1-1 0 0 0,1 0 0 0 0,3-7 0 0 0,-3 5-11 0 0,0-1 1 0 0,-1 1-1 0 0,0-1 1 0 0,-1 1-1 0 0,0-1 0 0 0,0 0 1 0 0,0 0-1 0 0,-2 0 1 0 0,1-1-1 0 0,-1 1 1 0 0,0 0-1 0 0,-1-1 1 0 0,0 1-1 0 0,0 0 1 0 0,-1-1-1 0 0,-3-10 0 0 0,0 7-42 0 0,-1 1 0 0 0,0-1-1 0 0,-1 1 1 0 0,0 1 0 0 0,-1-1-1 0 0,0 1 1 0 0,-1 0 0 0 0,-1 1-1 0 0,1 0 1 0 0,-15-12 0 0 0,-9-7-1467 0 0,-68-45 0 0 0,94 71 646 0 0,0-1 0 0 0,-1 1 0 0 0,1 0-1 0 0,-13-3 1 0 0,1 0-3710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13359 0 0,'0'0'1027'0'0,"1"4"-670"0"0,8 26-143 0 0,-8-27 1858 0 0,1 0-844 0 0,8 20-243 0 0,-1 0 0 0 0,0 0 1 0 0,-2 1-1 0 0,5 26 1 0 0,9 104 483 0 0,-10-66-1227 0 0,-6-49-354 0 0,-3-22-299 0 0,0 0 0 0 0,0 0-1 0 0,2 0 1 0 0,0-1 0 0 0,1 0 0 0 0,8 17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15087 0 0,'0'0'1366'0'0,"0"2"-1126"0"0,37 164 2957 0 0,-34-151-3128 0 0,96 313 839 0 0,-72-246-1116 0 0,-7-23-335 0 0,20 67-4794 0 0,-33-103-227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1375 0 0,'-45'-8'20733'0'0,"47"8"-19847"0"0,67 3 1308 0 0,-39 0-1772 0 0,35-3 0 0 0,93-15-1542 0 0,-133 14 351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 10591 0 0,'0'0'964'0'0,"8"-1"-776"0"0,-8 0-139 0 0,-1 1-1 0 0,1-1 1 0 0,0 0-1 0 0,-1 0 1 0 0,1 1-1 0 0,-1-1 1 0 0,1 0-1 0 0,-1 1 1 0 0,1-1-1 0 0,-1 0 1 0 0,0 1-1 0 0,1-1 1 0 0,-1 1-1 0 0,0-1 1 0 0,1 1-1 0 0,-1-1 1 0 0,0 1-1 0 0,0 0 0 0 0,-1-1 1 0 0,-18-9 1343 0 0,18 9-1212 0 0,0 0 1 0 0,1 1 0 0 0,-1-1-1 0 0,0 1 1 0 0,0 0 0 0 0,1 0-1 0 0,-1 0 1 0 0,0 0 0 0 0,0 0-1 0 0,0 0 1 0 0,1 0-1 0 0,-1 0 1 0 0,0 1 0 0 0,0-1-1 0 0,1 1 1 0 0,-1-1 0 0 0,0 1-1 0 0,1 0 1 0 0,-2 0 0 0 0,0 1-68 0 0,1 0 0 0 0,0 0 1 0 0,0 0-1 0 0,0 0 0 0 0,0 0 0 0 0,0 0 1 0 0,1 0-1 0 0,-1 1 0 0 0,0-1 1 0 0,-1 6-1 0 0,-2 3-62 0 0,1 1 0 0 0,1 1 1 0 0,0-1-1 0 0,-2 16 0 0 0,4-24 47 0 0,-3 22 3 0 0,1 0-1 0 0,2 1 1 0 0,0-1 0 0 0,2 1 0 0 0,1-1-1 0 0,9 48 1 0 0,-8-63-99 0 0,0 1 0 0 0,1-1 0 0 0,1-1-1 0 0,-1 1 1 0 0,2-1 0 0 0,0 0 0 0 0,0 0 0 0 0,1 0-1 0 0,0-1 1 0 0,12 12 0 0 0,-16-17 19 0 0,1-1 1 0 0,-1 0 0 0 0,1 0-1 0 0,0 0 1 0 0,0 0-1 0 0,0-1 1 0 0,1 1 0 0 0,-1-1-1 0 0,1 0 1 0 0,-1 0-1 0 0,1-1 1 0 0,-1 0-1 0 0,1 1 1 0 0,0-2 0 0 0,0 1-1 0 0,0 0 1 0 0,-1-1-1 0 0,1 0 1 0 0,0 0 0 0 0,0-1-1 0 0,0 1 1 0 0,0-1-1 0 0,-1 0 1 0 0,1 0-1 0 0,0 0 1 0 0,-1-1 0 0 0,6-2-1 0 0,-4 1 54 0 0,0 0-1 0 0,0 0 1 0 0,-1-1-1 0 0,1 0 1 0 0,-1 0-1 0 0,0 0 0 0 0,0-1 1 0 0,0 0-1 0 0,0 0 1 0 0,-1 0-1 0 0,0 0 1 0 0,0-1-1 0 0,4-8 1 0 0,-4 5-17 0 0,0 1 1 0 0,-1-1 0 0 0,0 0-1 0 0,-1 0 1 0 0,0 0-1 0 0,0 0 1 0 0,-1 0-1 0 0,0-1 1 0 0,-1-9 0 0 0,0 4-11 0 0,-1 1 0 0 0,-1-1 0 0 0,-1 1 1 0 0,0 0-1 0 0,-1-1 0 0 0,0 1 1 0 0,-1 1-1 0 0,0-1 0 0 0,-1 1 0 0 0,-1 0 1 0 0,0 0-1 0 0,-13-16 0 0 0,7 14-43 0 0,-2 1-1 0 0,1 1 0 0 0,-2 0 1 0 0,1 0-1 0 0,-2 2 1 0 0,0 0-1 0 0,0 1 1 0 0,-34-14-1 0 0,44 21-477 0 0,-1 1-1 0 0,1 0 1 0 0,-1 1-1 0 0,-8-2 1 0 0,9 2-377 0 0,5 1-391 0 0,0 9-4549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10135 0 0,'0'0'778'0'0,"3"8"-349"0"0,6 18 1184 0 0,1-2-1 0 0,1 1 1 0 0,24 40 0 0 0,54 63 404 0 0,-66-97-1478 0 0,-12-16-148 0 0,0-1 0 0 0,1 0 0 0 0,18 15 0 0 0,-23-23-171 0 0,1 0 0 0 0,0 0 0 0 0,1 0-1 0 0,-1-1 1 0 0,1-1 0 0 0,0 1-1 0 0,15 4 1 0 0,-22-9-164 0 0,-1 1 0 0 0,1-1 0 0 0,-1 0 0 0 0,0 0 0 0 0,1 0 0 0 0,-1 0 0 0 0,1 0 0 0 0,-1 0 0 0 0,0 0 0 0 0,1 0 0 0 0,-1-1 0 0 0,1 1 0 0 0,-1 0 0 0 0,0-1 0 0 0,0 1 0 0 0,1-1 0 0 0,-1 0 0 0 0,0 1-1 0 0,0-1 1 0 0,1 0 0 0 0,-1 0 0 0 0,0 0 0 0 0,0 0 0 0 0,0 0 0 0 0,0 0 0 0 0,0 0 0 0 0,-1 0 0 0 0,1 0 0 0 0,0 0 0 0 0,0-1 0 0 0,-1 1 0 0 0,1 0 0 0 0,0 0 0 0 0,0-3 0 0 0,2-5 39 0 0,0 0-1 0 0,-1 0 1 0 0,0 0-1 0 0,1-10 1 0 0,-1-2-54 0 0,0 0 1 0 0,-2 0-1 0 0,-3-25 0 0 0,-12-66 125 0 0,10 80-153 0 0,1 8-1130 0 0,-1 0 0 0 0,0 1 0 0 0,-2 0 0 0 0,-1 0-1 0 0,-1 1 1 0 0,-1 0 0 0 0,-13-22 0 0 0,17 35-738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15 268 9215 0 0,'2'3'126'0'0,"0"-1"1"0"0,1 0-1 0 0,-1 0 0 0 0,0 0 0 0 0,1 0 0 0 0,-1-1 0 0 0,1 1 0 0 0,0-1 0 0 0,0 1 0 0 0,-1-1 0 0 0,1 0 0 0 0,0 0 0 0 0,0 0 0 0 0,0-1 1 0 0,0 1-1 0 0,0-1 0 0 0,0 1 0 0 0,6-1 0 0 0,-5-1 148 0 0,-1 0 1 0 0,1 0 0 0 0,-1 0-1 0 0,1 0 1 0 0,-1-1 0 0 0,0 1-1 0 0,1-1 1 0 0,-1 0-1 0 0,0 0 1 0 0,0 0 0 0 0,0 0-1 0 0,-1 0 1 0 0,1-1-1 0 0,0 1 1 0 0,3-6 0 0 0,0 1-99 0 0,0-1 0 0 0,-1 1 0 0 0,0-1 0 0 0,-1 0 0 0 0,1 0 0 0 0,-1 0 0 0 0,-1 0 1 0 0,0-1-1 0 0,0 0 0 0 0,-1 1 0 0 0,0-1 0 0 0,0 0 0 0 0,-1 0 0 0 0,0 0 0 0 0,-1 0 0 0 0,0-1 1 0 0,0 1-1 0 0,-1 0 0 0 0,0 0 0 0 0,-1 0 0 0 0,0 0 0 0 0,-5-14 0 0 0,6 20-100 0 0,0 0 0 0 0,0 0-1 0 0,0 1 1 0 0,-1-1 0 0 0,0 0-1 0 0,1 1 1 0 0,-1-1-1 0 0,0 1 1 0 0,0 0 0 0 0,0-1-1 0 0,0 1 1 0 0,0 0 0 0 0,-1 0-1 0 0,1 1 1 0 0,-1-1 0 0 0,1 0-1 0 0,-1 1 1 0 0,0 0 0 0 0,1-1-1 0 0,-1 1 1 0 0,0 0 0 0 0,0 0-1 0 0,0 1 1 0 0,0-1 0 0 0,-5 0-1 0 0,4 1-9 0 0,0 0 0 0 0,1 1-1 0 0,-1-1 1 0 0,0 1 0 0 0,1-1 0 0 0,-1 1-1 0 0,0 0 1 0 0,1 1 0 0 0,-1-1-1 0 0,1 0 1 0 0,0 1 0 0 0,0 0-1 0 0,-1 0 1 0 0,1 0 0 0 0,0 0-1 0 0,0 1 1 0 0,1-1 0 0 0,-1 1-1 0 0,0-1 1 0 0,-3 6 0 0 0,2-2 17 0 0,1 0 1 0 0,-1 0-1 0 0,1 0 1 0 0,0 1-1 0 0,0-1 0 0 0,1 1 1 0 0,0 0-1 0 0,0-1 1 0 0,1 1-1 0 0,0 0 1 0 0,0 0-1 0 0,0 0 1 0 0,1 13-1 0 0,2-4 52 0 0,0 1 1 0 0,1-1-1 0 0,0 0 1 0 0,12 30-1 0 0,-8-29-114 0 0,1 1 1 0 0,0-1-1 0 0,2-1 0 0 0,0 1 1 0 0,0-2-1 0 0,2 1 0 0 0,0-2 1 0 0,1 1-1 0 0,0-2 0 0 0,1 0 1 0 0,30 23-1 0 0,-38-32-63 0 0,1 0 0 0 0,-1-1-1 0 0,0 1 1 0 0,1-1 0 0 0,0-1 0 0 0,0 1 0 0 0,13 2-1 0 0,-16-4-86 0 0,1-1 0 0 0,-1 1 1 0 0,0-1-1 0 0,1 0 0 0 0,-1 0 0 0 0,0-1 0 0 0,0 1 0 0 0,1-1 0 0 0,-1 0 0 0 0,0 0 0 0 0,0-1 0 0 0,0 1 0 0 0,0-1 0 0 0,5-2 0 0 0,-4 1-561 0 0,0 0-1 0 0,-1 0 1 0 0,0-1 0 0 0,7-6-1 0 0,5-9-5525 0 0,-8 5 340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9671 0 0,'1'1'748'0'0,"103"193"8031"0"0,-62-107-2186 0 0,-45-92-6164 0 0,-9-17-342 0 0,0 0 0 0 0,2-1 0 0 0,0-1 0 0 0,-8-33 0 0 0,-3-6-251 0 0,15 45-144 0 0,0 0-1 0 0,-4-28 1 0 0,8 39 81 0 0,2 0 1 0 0,-1-1 0 0 0,1 1 0 0 0,0 0-1 0 0,0-1 1 0 0,1 1 0 0 0,0-1 0 0 0,0 1-1 0 0,3-10 1 0 0,-3 14 86 0 0,1 1 0 0 0,-1-1 0 0 0,0 1 0 0 0,1-1 0 0 0,-1 1 0 0 0,1-1-1 0 0,0 1 1 0 0,0 0 0 0 0,0 0 0 0 0,0 0 0 0 0,0 0 0 0 0,0 0 0 0 0,1 1 0 0 0,-1-1 0 0 0,1 0 0 0 0,-1 1 0 0 0,1 0-1 0 0,-1 0 1 0 0,1 0 0 0 0,0 0 0 0 0,0 0 0 0 0,0 0 0 0 0,-1 1 0 0 0,1-1 0 0 0,0 1 0 0 0,0 0 0 0 0,3 0-1 0 0,9 0-352 0 0,1 1 0 0 0,-1 1 0 0 0,0 1 0 0 0,16 4 0 0 0,-5-1-223 0 0,118 28-1734 0 0,-5-1 2428 0 0,-96-29 5698 0 0,-44-2-5617 0 0,0-1 6 0 0,0 1 0 0 0,-1 0 0 0 0,1-1 1 0 0,0 1-1 0 0,-1-1 0 0 0,1 1 0 0 0,-1-1 1 0 0,1 0-1 0 0,-4 2 0 0 0,2 0 68 0 0,-8 6 98 0 0,0 0 0 0 0,1 0 1 0 0,0 1-1 0 0,1 0 0 0 0,0 1 0 0 0,1 0 0 0 0,0 0 0 0 0,-12 23 0 0 0,19-31-198 0 0,-4 7 198 0 0,0 1 0 0 0,1 1-1 0 0,-5 19 1 0 0,8-28-194 0 0,1 0-1 0 0,-1 0 1 0 0,1 1 0 0 0,0-1-1 0 0,0 0 1 0 0,0 0-1 0 0,0 1 1 0 0,1-1 0 0 0,0 0-1 0 0,-1 0 1 0 0,1 0 0 0 0,0 0-1 0 0,0 0 1 0 0,1 0 0 0 0,-1 0-1 0 0,1 0 1 0 0,-1 0-1 0 0,4 4 1 0 0,-1-3-26 0 0,-1 0 0 0 0,1 0 0 0 0,-1-1-1 0 0,1 1 1 0 0,1-1 0 0 0,-1 0 0 0 0,0 0 0 0 0,1 0 0 0 0,-1-1-1 0 0,1 0 1 0 0,0 0 0 0 0,5 2 0 0 0,-7-3-8 0 0,1 0 0 0 0,-1-1 0 0 0,1 1 0 0 0,-1-1 0 0 0,1 0 0 0 0,-1 0 0 0 0,1 0 0 0 0,-1-1 0 0 0,1 1 0 0 0,-1-1-1 0 0,0 0 1 0 0,1 0 0 0 0,-1 0 0 0 0,0 0 0 0 0,1 0 0 0 0,-1-1 0 0 0,0 0 0 0 0,0 1 0 0 0,3-3 0 0 0,0-1 12 0 0,-1 1-1 0 0,1-1 1 0 0,-1 0-1 0 0,1-1 1 0 0,-2 1-1 0 0,1-1 1 0 0,-1 0-1 0 0,1 0 1 0 0,-2-1-1 0 0,1 1 1 0 0,-1-1-1 0 0,5-12 0 0 0,-5 9-12 0 0,-1 1-1 0 0,0-1 0 0 0,-1 0 0 0 0,0 0 0 0 0,0 0 0 0 0,-1 0 0 0 0,-1 0 0 0 0,1 1 0 0 0,-5-19 0 0 0,5 27 52 0 0,1 11 11 0 0,1 6-84 0 0,1-1 0 0 0,0 1-1 0 0,1-1 1 0 0,0 0 0 0 0,1-1-1 0 0,1 1 1 0 0,1-1 0 0 0,0 0-1 0 0,0 0 1 0 0,2-1 0 0 0,-1 0-1 0 0,12 12 1 0 0,-16-20-202 0 0,1 0 0 0 0,-1-1 0 0 0,1 1 0 0 0,0-1 0 0 0,5 4 0 0 0,-8-7-36 0 0,-1-1-1 0 0,0 1 1 0 0,1 0-1 0 0,-1 0 1 0 0,1-1-1 0 0,-1 1 1 0 0,1-1-1 0 0,-1 1 1 0 0,1-1-1 0 0,0 0 1 0 0,-1 1-1 0 0,1-1 1 0 0,-1 0-1 0 0,1 0 1 0 0,0 0-1 0 0,-1 0 1 0 0,1-1-1 0 0,-1 1 0 0 0,1 0 1 0 0,0-1-1 0 0,-1 1 1 0 0,1-1-1 0 0,-1 1 1 0 0,1-1-1 0 0,2-1 1 0 0,4-5-5865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0,'9'71'6019'0'0,"6"37"-4015"0"0,-6-61-1508 0 0,55 234 940 0 0,-48-231-1484 0 0,25 72-2532 0 0,-40-120 1223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14855 0 0,'0'7'1350'0'0,"2"30"-666"0"0,2 0-1 0 0,13 57 1 0 0,-8-51 125 0 0,55 267 3758 0 0,-21-105-4137 0 0,-23-119-809 0 0,-17-73 48 0 0,0 6-758 0 0,2 0-1 0 0,0-1 1 0 0,11 24-1 0 0,-12-34-1350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9791 0 0,'0'0'883'0'0,"2"0"-727"0"0,1 0-26 0 0,0 0-1 0 0,-1 1 1 0 0,1-1 0 0 0,-1 1-1 0 0,1 0 1 0 0,-1 0 0 0 0,1 0-1 0 0,-1 0 1 0 0,1 0 0 0 0,-1 0-1 0 0,0 1 1 0 0,4 2-1 0 0,12 6 874 0 0,231 89 4580 0 0,-91-38-4015 0 0,-105-37-1014 0 0,84 54 0 0 0,-3-2-21 0 0,139 59 1292 0 0,-184-87-1297 0 0,-21-20 320 0 0,-67-27-691 0 0,9-2 249 0 0,1-2-379 0 0,1 1-1 0 0,-1-2 1 0 0,1 0 0 0 0,-1 0-1 0 0,0-1 1 0 0,-1 0 0 0 0,14-8 0 0 0,19-10 48 0 0,417-161 65 0 0,-145 69-140 0 0,-281 100 32 0 0,-17 8 0 0 0,0 0 0 0 0,21-14 0 0 0,0-6 21 0 0,-22 16-9 0 0,2 0 105 0 0,27-14 0 0 0,-39 24-144 0 0,1-1 1 0 0,0 1-1 0 0,-1 1 1 0 0,1-1-1 0 0,0 1 1 0 0,-1 0 0 0 0,1 1-1 0 0,10 1 1 0 0,-2 0-3 0 0,22 2 34 0 0,1 3-1 0 0,-2 0 1 0 0,54 19 0 0 0,102 49 181 0 0,-143-54-190 0 0,3 1 170 0 0,118 45 483 0 0,80 27 63 0 0,-95-48-397 0 0,-82-26-257 0 0,-62-17-195 0 0,0 1 0 0 0,0 0-1 0 0,18 9 1 0 0,-28-12-167 0 0,1 0-38 0 0,0 0 0 0 0,-1 0-1 0 0,1 1 1 0 0,-1-1 0 0 0,1 1 0 0 0,-1-1-1 0 0,1 1 1 0 0,-1 0 0 0 0,0 0 0 0 0,0-1-1 0 0,0 1 1 0 0,1 3 0 0 0,2 5-1544 0 0,-1 0-275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85 10799 0 0,'5'16'1168'0'0,"-4"-13"-801"0"0,0 0-1 0 0,-1 0 1 0 0,1 0-1 0 0,0 0 1 0 0,-1 0-1 0 0,0 0 1 0 0,0 0 0 0 0,0 0-1 0 0,-1 7 1079 0 0,1-9-1236 0 0,-1 0 1 0 0,1 0-1 0 0,0 0 0 0 0,-1-1 0 0 0,1 1 0 0 0,0 0 0 0 0,-1 0 0 0 0,1-1 1 0 0,-1 1-1 0 0,1 0 0 0 0,-1-1 0 0 0,0 1 0 0 0,0 0 0 0 0,-2-2-171 0 0,0 0 0 0 0,0 0 0 0 0,0 0 0 0 0,1 0 0 0 0,-1-1 0 0 0,0 1 0 0 0,1-1 0 0 0,-1 0-1 0 0,1 1 1 0 0,0-1 0 0 0,-1 0 0 0 0,1-1 0 0 0,0 1 0 0 0,0 0 0 0 0,1-1 0 0 0,-1 1 0 0 0,0-1 0 0 0,1 1 0 0 0,-1-1-1 0 0,1 0 1 0 0,0 1 0 0 0,-1-5 0 0 0,0 1-100 0 0,0-1-1 0 0,0 0 0 0 0,1 0 1 0 0,0 0-1 0 0,1 0 0 0 0,-1 0 1 0 0,2 0-1 0 0,-1 0 0 0 0,1 0 1 0 0,-1 0-1 0 0,4-8 0 0 0,-3 12-37 0 0,-1 3 97 0 0,0 0 1 0 0,1-1-1 0 0,-1 1 0 0 0,0-1 0 0 0,1 1 0 0 0,-1 0 1 0 0,0-1-1 0 0,1 1 0 0 0,-1 0 0 0 0,0-1 0 0 0,1 1 0 0 0,-1 0 1 0 0,1 0-1 0 0,-1-1 0 0 0,1 1 0 0 0,-1 0 0 0 0,0 0 1 0 0,1 0-1 0 0,-1 0 0 0 0,1-1 0 0 0,-1 1 0 0 0,1 0 1 0 0,-1 0-1 0 0,1 0 0 0 0,0 0 0 0 0,1 0-10 0 0,-1 0 37 0 0,0 0 0 0 0,0 0 0 0 0,1 0 0 0 0,-1 0 0 0 0,0 0 0 0 0,0 1 0 0 0,0-1 0 0 0,1 0 0 0 0,-1 0 0 0 0,0 1 0 0 0,0-1 0 0 0,0 1 0 0 0,0-1 0 0 0,1 1 0 0 0,-1 0 0 0 0,0-1 0 0 0,0 1 0 0 0,0 0 0 0 0,0 0 0 0 0,-1-1 0 0 0,1 1 0 0 0,0 0 0 0 0,0 0 0 0 0,0 0 0 0 0,-1 0 0 0 0,1 0 0 0 0,0 0 0 0 0,-1 0 0 0 0,1 1 0 0 0,-1-1 0 0 0,0 0 0 0 0,1 2 0 0 0,0-2 21 0 0,0 3 88 0 0,1-1 1 0 0,-1 1-1 0 0,0-1 0 0 0,0 1 1 0 0,-1 0-1 0 0,1 0 0 0 0,-1-1 1 0 0,0 1-1 0 0,0 0 1 0 0,0 0-1 0 0,0 0 0 0 0,-2 5 1 0 0,2-6-88 0 0,-1 0 0 0 0,0-1 1 0 0,0 1-1 0 0,0-1 0 0 0,-1 0 0 0 0,1 1 1 0 0,0-1-1 0 0,-1 0 0 0 0,0 0 1 0 0,1 0-1 0 0,-1 0 0 0 0,0 0 0 0 0,0 0 1 0 0,0 0-1 0 0,0-1 0 0 0,0 1 1 0 0,-1-1-1 0 0,-2 2 0 0 0,-6 3 26 0 0,8-4-307 0 0,0 0 0 0 0,-1 0 0 0 0,1-1 1 0 0,-1 1-1 0 0,-6 1 0 0 0,9-3-448 0 0,-5 0-3001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 1839 0 0,'-4'18'248'0'0,"-2"2"32"0"0,-4-7 9399 0 0,-7-29-6355 0 0,16 14-3295 0 0,-1 0-1 0 0,1 0 1 0 0,0-1 0 0 0,0 1-1 0 0,0 0 1 0 0,0-1 0 0 0,1 1 0 0 0,-1-1-1 0 0,1 1 1 0 0,0-1 0 0 0,-1 1-1 0 0,1-1 1 0 0,0-2 0 0 0,1-3-27 0 0,0 1 0 0 0,0-1 0 0 0,2-8 1 0 0,-3 15 671 0 0,1 1-609 0 0,0 0-1 0 0,0 0 1 0 0,0-1-1 0 0,0 1 1 0 0,0 0-1 0 0,0-1 1 0 0,0 1 0 0 0,0-1-1 0 0,-1 1 1 0 0,1-1-1 0 0,0 1 1 0 0,0-1-1 0 0,0-1 1 0 0,0 1 27 0 0,0 0 0 0 0,1 1 0 0 0,-1-1 0 0 0,0 0 1 0 0,0 0-1 0 0,0 0 0 0 0,1 1 0 0 0,-1-1 0 0 0,0 1 0 0 0,2-1 1 0 0,0 0-6 0 0,-1 1 0 0 0,0 0 0 0 0,1 0 0 0 0,-1 0 0 0 0,1 0 1 0 0,-1 1-1 0 0,0-1 0 0 0,1 0 0 0 0,-1 1 0 0 0,0 0 0 0 0,1-1 1 0 0,-1 1-1 0 0,0 0 0 0 0,0 0 0 0 0,0 1 0 0 0,0-1 0 0 0,0 0 1 0 0,0 1-1 0 0,0-1 0 0 0,0 1 0 0 0,-1-1 0 0 0,1 1 0 0 0,0 0 1 0 0,-1 0-1 0 0,1 0 0 0 0,-1 0 0 0 0,0 0 0 0 0,2 3 1 0 0,-3-4 172 0 0,1 15 552 0 0,-1-13-743 0 0,0 0 2 0 0,0-1-1 0 0,0 1 1 0 0,0 0-1 0 0,-1-1 1 0 0,1 1-1 0 0,-1-1 0 0 0,0 1 1 0 0,0-1-1 0 0,0 1 1 0 0,0-1-1 0 0,0 0 1 0 0,0 1-1 0 0,-1-1 1 0 0,1 0-1 0 0,-3 3 1 0 0,2-4 17 0 0,1 0-79 0 0,0-1 1 0 0,-1 1 0 0 0,1-1-1 0 0,0 0 1 0 0,0 0 0 0 0,0 0-1 0 0,-1 1 1 0 0,1-1 0 0 0,0 0-1 0 0,0-1 1 0 0,-1 1 0 0 0,1 0-1 0 0,0 0 1 0 0,0 0 0 0 0,0-1-1 0 0,-1 1 1 0 0,1 0 0 0 0,0-1-1 0 0,0 0 1 0 0,0 1 0 0 0,0-1-1 0 0,0 1 1 0 0,0-1 0 0 0,-2-1-1 0 0,-2-2 40 0 0,3 4-94 0 0,0-1 0 0 0,1 0 0 0 0,-1 0 0 0 0,1 0 0 0 0,-1 0-1 0 0,1-1 1 0 0,0 1 0 0 0,0 0 0 0 0,-1-1 0 0 0,1 1 0 0 0,0 0-1 0 0,0-1 1 0 0,0 0 0 0 0,0 1 0 0 0,0-3 0 0 0,0 3-746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22 418 6447 0 0,'0'0'499'0'0,"0"2"-328"0"0,-1-1-121 0 0,1-1 0 0 0,0 1 0 0 0,0-1 0 0 0,-1 0 1 0 0,1 1-1 0 0,0-1 0 0 0,0 1 0 0 0,-1-1 0 0 0,1 0 0 0 0,0 1 1 0 0,-1-1-1 0 0,1 0 0 0 0,-1 0 0 0 0,1 1 0 0 0,0-1 0 0 0,-1 0 0 0 0,1 0 1 0 0,-1 1-1 0 0,1-1 0 0 0,-1 0 0 0 0,1 0 0 0 0,-1 0 0 0 0,1 0 1 0 0,0 0-1 0 0,-1 0 0 0 0,1 0 0 0 0,-1 0 0 0 0,1 0 0 0 0,-1 0 1 0 0,1 0-1 0 0,-1 0 0 0 0,1 0 0 0 0,-1 0 0 0 0,1 0 0 0 0,-1 0 1 0 0,1-1-1 0 0,-1 1 0 0 0,1 0 0 0 0,0 0 0 0 0,-1 0 0 0 0,1-1 1 0 0,-1 1-1 0 0,1 0 0 0 0,0-1 0 0 0,-1 1 0 0 0,1 0 0 0 0,0-1 1 0 0,-1 1-1 0 0,1 0 0 0 0,0-1 0 0 0,0 1 0 0 0,0-1 0 0 0,-1 1 1 0 0,1-1-1 0 0,0 1 0 0 0,0 0 0 0 0,0-1 0 0 0,0 1 0 0 0,-1-1 1 0 0,1 0-1 0 0,0 0 58 0 0,0 0 0 0 0,0 1 1 0 0,0-1-1 0 0,0 0 1 0 0,1 0-1 0 0,-1 0 0 0 0,0 1 1 0 0,0-1-1 0 0,0 0 1 0 0,1 0-1 0 0,-1 1 0 0 0,0-1 1 0 0,1 0-1 0 0,-1 1 0 0 0,1-1 1 0 0,-1 0-1 0 0,1 1 1 0 0,-1-1-1 0 0,1 0 0 0 0,-1 1 1 0 0,1-1-1 0 0,-1 1 0 0 0,1-1 1 0 0,0 1-1 0 0,0-1 1 0 0,-1 1-1 0 0,2-1 0 0 0,20-10 1223 0 0,5 1-548 0 0,0 2-1 0 0,1 1 1 0 0,47-6 0 0 0,87 1 499 0 0,-63 7-470 0 0,283-30 1542 0 0,70-4-959 0 0,98-10-480 0 0,-227 17-283 0 0,-131 9-201 0 0,8-1-86 0 0,36-2-56 0 0,-45 3-131 0 0,60-13 98 0 0,-52 7-1770 0 0,-159 22-239 0 0,-7 0-5140 0 0,-15 6-186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14335 0 0,'0'0'662'0'0,"3"-1"-18"0"0,-3 1-638 0 0,1-1 0 0 0,-1 1 0 0 0,1 0 0 0 0,-1 0 0 0 0,0 0 0 0 0,1 0 0 0 0,-1 0 0 0 0,1 0 0 0 0,-1 0 0 0 0,1 0 0 0 0,-1 0 0 0 0,1 0 0 0 0,-1 0 1 0 0,1 0-1 0 0,-1 0 0 0 0,0 0 0 0 0,1 0 0 0 0,-1 1 0 0 0,1-1 0 0 0,-1 0 0 0 0,0 0 0 0 0,1 0 0 0 0,-1 1 0 0 0,1-1 0 0 0,-1 0 0 0 0,0 1 0 0 0,1-1 0 0 0,-1 0 1 0 0,0 0-1 0 0,1 1 0 0 0,-1-1 0 0 0,0 1 0 0 0,0-1 0 0 0,1 0 0 0 0,-1 1 0 0 0,0-1 0 0 0,0 1 0 0 0,0-1 0 0 0,0 0 0 0 0,0 1 0 0 0,1-1 0 0 0,-1 1 0 0 0,1 28-17 0 0,0-8 100 0 0,25 267 4723 0 0,8-1-4092 0 0,-32-269-1139 0 0,11 69 193 0 0,-9-72-3744 0 0,8 25 1 0 0,-9-33-1623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11663 0 0,'11'3'1243'0'0,"-6"1"-1144"0"0,0 1 1 0 0,0-1-1 0 0,-1 1 0 0 0,0 0 1 0 0,0 0-1 0 0,0 1 0 0 0,-1-1 1 0 0,5 9-1 0 0,19 53 1112 0 0,-11-24-551 0 0,111 313 869 0 0,-77-203-1662 0 0,-33-103-343 0 0,-4-10-1058 0 0,-4-14-2224 0 0,-2-5-1110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14855 0 0,'0'0'2282'0'0,"5"-8"-18"0"0,4 4-1732 0 0,1 0 1 0 0,-1 0 0 0 0,1 1 0 0 0,0 1 0 0 0,0 0 0 0 0,14-2 0 0 0,20-4-17 0 0,79-25-1689 0 0,-93 25 378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7831 0 0,'0'0'1927'0'0,"7"-4"580"0"0,19-12 539 0 0,53-24-1 0 0,-48 25-2163 0 0,178-93 1823 0 0,5 0-1567 0 0,-88 48-991 0 0,119-67-58 0 0,-176 90-50 0 0,-11 9-13 0 0,-40 21 91 0 0,0-1 0 0 0,-1-1 0 0 0,-1-1 0 0 0,1 0 0 0 0,-1-1 0 0 0,16-15-1 0 0,-1-9 611 0 0,-31 34-544 0 0,35-20 234 0 0,-31 20-401 0 0,1 0 0 0 0,-1 0 0 0 0,0 1 0 0 0,0-1 0 0 0,1 1 0 0 0,-1 0 1 0 0,0 0-1 0 0,1 0 0 0 0,-1 1 0 0 0,0 0 0 0 0,0 0 0 0 0,5 1 0 0 0,7 3 93 0 0,27 14 0 0 0,-26-12-39 0 0,215 102 774 0 0,-90-50-242 0 0,152 42-1 0 0,-191-68-424 0 0,-50-15-122 0 0,72 14 1 0 0,0-15-135 0 0,-72-15-2617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24 156 7687 0 0,'-5'-13'310'0'0,"1"0"0"0"0,0 0 0 0 0,1-1 0 0 0,-2-14 0 0 0,2-27 4380 0 0,3 55-4702 0 0,1-17 2933 0 0,1 14-830 0 0,2 11-1669 0 0,3 14 196 0 0,-2 1 0 0 0,0 0 0 0 0,2 44 1 0 0,-3-31-307 0 0,8 84 260 0 0,11 83 182 0 0,-11-128-1428 0 0,30 107-1 0 0,-40-178 160 0 0,-1 1-1 0 0,1-1 1 0 0,0 0-1 0 0,0-1 1 0 0,0 1 0 0 0,4 5-1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0,'1'1'4330'0'0,"5"9"-2585"0"0,0-1 0 0 0,7 21 0 0 0,13 53-340 0 0,-16-47-760 0 0,43 194 1155 0 0,16 50-1383 0 0,-62-264-1323 0 0,15 28-1 0 0,-9-19-3269 0 0,-9-16-2059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137 120 11599 0 0,'-1'-5'144'0'0,"-1"1"0"0"0,0-1-1 0 0,-1 1 1 0 0,1-1-1 0 0,-6-6 1 0 0,6 9-113 0 0,1 1 0 0 0,-1-1 0 0 0,0 1 0 0 0,0 0-1 0 0,1-1 1 0 0,-1 1 0 0 0,0 0 0 0 0,0 0 0 0 0,0 1 0 0 0,0-1 0 0 0,0 0 0 0 0,0 0-1 0 0,0 1 1 0 0,-1 0 0 0 0,1-1 0 0 0,-3 1 0 0 0,3 0 118 0 0,0 0 0 0 0,0 0 0 0 0,0 0 0 0 0,0 0 0 0 0,0 1 0 0 0,0-1 0 0 0,0 0 0 0 0,0 1 0 0 0,1 0 0 0 0,-1-1 0 0 0,0 1 0 0 0,0 0 0 0 0,1 0 0 0 0,-1 0 0 0 0,0 0 0 0 0,1 0 0 0 0,-3 2 0 0 0,2 0 61 0 0,-1 0 0 0 0,0 0 0 0 0,1 1-1 0 0,-1-1 1 0 0,1 0 0 0 0,0 1 0 0 0,-3 7 0 0 0,0 2 185 0 0,1 1 0 0 0,1-1 0 0 0,-4 27 0 0 0,4-15-202 0 0,1 1 0 0 0,1-1 1 0 0,1 1-1 0 0,2 0 0 0 0,0-1 0 0 0,9 38 0 0 0,-8-50-134 0 0,0 0-1 0 0,1-1 1 0 0,1 0 0 0 0,0 1-1 0 0,1-2 1 0 0,0 1 0 0 0,1 0-1 0 0,0-1 1 0 0,1-1 0 0 0,0 1-1 0 0,0-1 1 0 0,1-1 0 0 0,1 1 0 0 0,15 11-1 0 0,-19-17-8 0 0,0 0 0 0 0,0-1 0 0 0,1 0-1 0 0,-1 0 1 0 0,1 0 0 0 0,0-1 0 0 0,0 0 0 0 0,0 0 0 0 0,0 0-1 0 0,0-1 1 0 0,1-1 0 0 0,-1 1 0 0 0,0-1 0 0 0,0 0 0 0 0,1-1-1 0 0,-1 1 1 0 0,0-1 0 0 0,8-3 0 0 0,0 0 59 0 0,0 0 101 0 0,0 0 1 0 0,16-8-1 0 0,-25 9-119 0 0,0 0 0 0 0,-1 0-1 0 0,0-1 1 0 0,0 1 0 0 0,0-1 0 0 0,0 0 0 0 0,0-1-1 0 0,6-7 1 0 0,-4 2 62 0 0,1 0-1 0 0,-1 0 0 0 0,-1-1 1 0 0,0 0-1 0 0,0 0 1 0 0,-2-1-1 0 0,1 1 1 0 0,-1-1-1 0 0,-1 0 1 0 0,0 0-1 0 0,0-1 0 0 0,-2 1 1 0 0,1-1-1 0 0,-2 1 1 0 0,1-1-1 0 0,-2 1 1 0 0,0-1-1 0 0,0 1 1 0 0,-1 0-1 0 0,-1-1 0 0 0,0 1 1 0 0,0 0-1 0 0,-7-14 1 0 0,1 7-21 0 0,0 0-1 0 0,-1 1 1 0 0,-1 1 0 0 0,0 0 0 0 0,-1 0 0 0 0,-1 1-1 0 0,-22-21 1 0 0,24 27-122 0 0,-1 0-1 0 0,1 0 0 0 0,-1 1 1 0 0,-1 1-1 0 0,0 0 0 0 0,0 1 1 0 0,-1 1-1 0 0,1 0 0 0 0,-1 0 1 0 0,-29-6-1 0 0,39 11-32 0 0,-1 1-1 0 0,0-1 1 0 0,0 1-1 0 0,1 0 1 0 0,-1 0-1 0 0,0 1 1 0 0,1 0 0 0 0,-1 0-1 0 0,0 0 1 0 0,1 0-1 0 0,-1 0 1 0 0,1 1-1 0 0,0 0 1 0 0,-1 0 0 0 0,1 0-1 0 0,0 1 1 0 0,-6 3-1 0 0,6-2-433 0 0,-1 0 0 0 0,0 1 0 0 0,1-1 0 0 0,0 1-1 0 0,0 0 1 0 0,0 0 0 0 0,1 0 0 0 0,0 1 0 0 0,0-1-1 0 0,0 1 1 0 0,0-1 0 0 0,-2 12 0 0 0,0 2-7730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5 919 0 0,'3'-5'14256'0'0,"1"9"-13890"0"0,-1 0-1 0 0,0 1 1 0 0,0-1 0 0 0,0 1-1 0 0,-1-1 1 0 0,0 1-1 0 0,3 8 1 0 0,10 38 1274 0 0,-13-44-1423 0 0,29 156 3117 0 0,-15-69-2250 0 0,-8-27-678 0 0,-3-26-276 0 0,3 63 85 0 0,-3-32-118 0 0,-2-29-71 0 0,-2-22 5 0 0,1-1-1 0 0,4 22 0 0 0,-2-30-35 0 0,-3-11-128 0 0,12 6-948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72 545 6911 0 0,'-2'-1'528'0'0,"-4"-1"-43"0"0,-1 0-1 0 0,0 0 1 0 0,1 0-1 0 0,-1 1 1 0 0,0 0-1 0 0,0 0 1 0 0,-10 0-1 0 0,17 1-356 0 0,0 1 0 0 0,-1-1 0 0 0,1 0-1 0 0,0 0 1 0 0,0 0 0 0 0,0 0-1 0 0,-1 0 1 0 0,1 0 0 0 0,0 0 0 0 0,0 0-1 0 0,0-1 1 0 0,-1 1 0 0 0,1 0 0 0 0,0 0-1 0 0,0 0 1 0 0,0 0 0 0 0,-1 0-1 0 0,1 0 1 0 0,0 0 0 0 0,0 0 0 0 0,0 0-1 0 0,-1-1 257 0 0,1 1-257 0 0,0 0 1 0 0,0 0 0 0 0,0 0 0 0 0,0-1-1 0 0,0 1 1 0 0,-1 0 0 0 0,1 0-1 0 0,0 0 1 0 0,0 0 0 0 0,0-1 0 0 0,3-6 990 0 0,9-6-623 0 0,-4 9-147 0 0,-1 1-1 0 0,1 0 0 0 0,0 0 1 0 0,1 1-1 0 0,-1 0 0 0 0,0 0 1 0 0,11-1-1 0 0,-3 1 106 0 0,-5 1-157 0 0,1 1-1 0 0,0 0 1 0 0,-1 0-1 0 0,1 1 1 0 0,12 3 0 0 0,11 1 311 0 0,97 6 756 0 0,-48-4-712 0 0,46 1-118 0 0,97-16 635 0 0,-140 9-612 0 0,102 16 0 0 0,-168-15-493 0 0,0-1 1 0 0,1-1-1 0 0,20-2 0 0 0,66-11 286 0 0,-4-1 1 0 0,-42 8-163 0 0,57-3 122 0 0,223-16-7 0 0,-278 19-284 0 0,214-38 46 0 0,-188 26-64 0 0,-74 15 15 0 0,-1 0-1 0 0,1 2 1 0 0,17-1-1 0 0,23-3 3 0 0,33-4 67 0 0,-22 2-51 0 0,1-4-33 0 0,-41 5 0 0 0,45-3 0 0 0,27 4 0 0 0,-10 0 64 0 0,-35 4-64 0 0,-23 0 0 0 0,47 3 0 0 0,-18 0 0 0 0,-57-2 0 0 0,-1 0 0 0 0,1-1 0 0 0,-1 1 0 0 0,1 0 0 0 0,-1-1 0 0 0,1 1 0 0 0,-1-1 0 0 0,0 0 0 0 0,1 0 0 0 0,-1 0 0 0 0,0 0 0 0 0,0 0 0 0 0,1-1 0 0 0,-1 1 0 0 0,0 0 0 0 0,0-1 0 0 0,-1 0 0 0 0,1 1 0 0 0,0-1 0 0 0,0 0 0 0 0,-1 0 0 0 0,1 0 0 0 0,-1 0 0 0 0,0 0 0 0 0,1-1 0 0 0,-1 1 0 0 0,1-5 0 0 0,-1 5 0 0 0,-1-1 0 0 0,0 0 0 0 0,0 0 0 0 0,0 1 0 0 0,0-1 0 0 0,-1 0 0 0 0,1 1 0 0 0,-1-1 0 0 0,1 0 0 0 0,-1 1 0 0 0,0-1 0 0 0,0 0 0 0 0,0 1 0 0 0,0-1 0 0 0,-1 1 0 0 0,1 0 0 0 0,-1-1 0 0 0,0 1 0 0 0,1 0 0 0 0,-1 0 0 0 0,-3-3 0 0 0,1 1 0 0 0,-2-2-18 0 0,0 0-1 0 0,-1 1 1 0 0,1 0-1 0 0,-13-7 1 0 0,-6-4-35 0 0,-143-98-127 0 0,120 87 103 0 0,31 19 2 0 0,-31-21 0 0 0,47 28-5 0 0,12 3-160 0 0,19 7-1 0 0,1 1 0 0 0,43 21 0 0 0,104 58-452 0 0,-144-71 672 0 0,-2 1-1 0 0,46 35 1 0 0,-75-52 52 0 0,0 1 0 0 0,0-1 1 0 0,0 1-1 0 0,-1 0 0 0 0,1 0 0 0 0,-1 0 0 0 0,1 0 0 0 0,-1 1 1 0 0,0-1-1 0 0,0 1 0 0 0,-1-1 0 0 0,1 1 0 0 0,-1 0 0 0 0,1 0 1 0 0,-1-1-1 0 0,0 1 0 0 0,-1 0 0 0 0,1 0 0 0 0,-1 0 1 0 0,0 0-1 0 0,0 0 0 0 0,0 0 0 0 0,0 0 0 0 0,-1 0 0 0 0,1 0 1 0 0,-1 0-1 0 0,0 0 0 0 0,-3 5 0 0 0,-6 10 282 0 0,0-2 1 0 0,-24 30-1 0 0,0 0-13 0 0,-20 31-110 0 0,-34 55 108 0 0,69-102-1154 0 0,9-16-1228 0 0,-11 23 1 0 0,19-33 1548 0 0,1-1 0 0 0,-1 0 1 0 0,1 1-1 0 0,-1 0 0 0 0,1-1 1 0 0,1 1-1 0 0,-1 0 0 0 0,1-1 0 0 0,-1 1 1 0 0,2 6-1 0 0,0 0-7840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26:15.4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15084 4936 24879 0,'0'0'1088'0,"0"0"256"0,-4-2-1088 0,4 2-256 0,0 0 0 0,-4 5 0 16,2-1 2576-16,0 2 464 0,1 1 96 0,1 2 0 0,1 8-1248 0,1 1-256 16,1 3-48-16,0 4-16 0,0 1-768 0,-1 4-160 15,1 4-16-15,0 1-16 0,0 3-288 0,1 0-64 16,0 2-16-16,0 1 0 0,0 0-240 0,0 0 0 15,-1-3 128-15,-1-1-128 0,1 1 0 0,1-3 0 16,0-3 0-16,0-4 0 16,1-2-1568-16,-1-2-208 0,0-3-32 0,-1-4-16 15,1-7-1120-15,2-3-208 0,-6-7-48 0</inkml:trace>
  <inkml:trace contextRef="#ctx0" brushRef="#br0" timeOffset="203.42">15270 4965 27471 0,'0'0'1216'0,"2"-6"256"0,-1 2-1184 0,0-2-288 0,-1 6 0 0,0 0 0 16,0 0 1504-16,0 0 240 0,0 0 48 0,0 0 16 15,7 4-384-15,-1 4-80 0,1 7 0 0,-1 0-16 16,1 6-592-16,-1 1-112 0,4 6-32 0,-3 2 0 16,1 6-352-16,1 1-80 0,0 0-16 0,2 1 0 15,-1 0-144-15,1 1-144 0,-2-1 144 0,0-2-208 31,0 0-688-31,4-2-144 0,0-2-32 0,0 1 0 16,-4-3-2048-16,-1-3-400 0,-1-1-96 0</inkml:trace>
  <inkml:trace contextRef="#ctx0" brushRef="#br0" timeOffset="437.66">15122 5466 16575 0,'-8'-3'1472'0,"0"2"-1168"15,-1 1-304-15,1 0 0 0,2 0 4944 0,6 0 944 16,0 0 176-16,0 0 32 0,0 0-3632 0,9-4-736 16,0-1-128-16,4 0-48 0,3-3-1120 0,1 0-240 15,5-3-32-15,1 1-16 0,-1 0-144 0,6-2 0 0,0-4 0 0,5 3-13248 16,1-2-2624-16</inkml:trace>
  <inkml:trace contextRef="#ctx0" brushRef="#br0" timeOffset="1362.71">15976 5240 13823 0,'0'0'1216'16,"-5"5"-960"-16,-1 1-256 0,6-6 0 0,-5 4 3232 0,5-4 608 15,0 0 112-15,0 0 16 0,0 0-1456 0,0 0-288 16,0 0-64-16,0 0-16 0,0 0-768 0,9-4-160 16,2 0-16-16,0-1-16 0,4-2-352 0,0-1-80 15,4 2-16-15,1-3 0 0,7 1-80 0,-3-1-16 16,2-3 0-16,2 0 0 0,0-4-320 0,2 2-80 15,0-2-16-15,2 0 0 0,0-1-224 0,2-2 0 16,0 5 128-16,-1-2-128 0,-2-1 0 0,-1 0 0 16,0-1 0-16,-1 3 0 0,-1 0 0 0,-3 2 0 15,-3 1 0-15,-1 2 0 0,-3-2 0 0,1 1 0 0,-5-1 0 0,-1 3 0 16,-1 1 0-16,-2 0 0 0,-1-1 0 0,0 0 0 16,-1 1 0-16,-1 0 0 0,-1 0 0 0,2 1 0 15,-3-3 0-15,1 3 0 0,-1-1 0 0,0 3 0 16,0-2 0-16,0 0 0 0,-1 2 0 0,2 0 0 15,0 1 0-15,1 2 0 0,0-2 0 0,1 1 0 16,-1 3 0-16,1-3 128 0,1 3-128 0,1 3 0 16,2-3 192-16,2 3-48 0,3 1-16 0,4 1 0 15,0 1 48-15,4 3 0 0,2 2 0 0,6 1 0 16,0-1 16-16,3 2 0 0,0-1 0 0,2 1 0 16,-3-1-192-16,0 1 128 0,1 0-128 0,-4 0 128 15,-2 0-128-15,1 0 0 0,-2 0 144 0,-1-4-144 16,-2 0 208-16,-2-1-16 0,0 3-16 0,-1-1 0 15,1 0-1664-15,-2 3-336 0,0 1-64 0,0-3-18000 16</inkml:trace>
  <inkml:trace contextRef="#ctx0" brushRef="#br0" timeOffset="1816.02">16622 4236 16575 0,'0'0'1472'0,"0"0"-1168"0,0-5-304 0,0 5 0 15,4-4 2128-15,-1 0 368 0,-3 4 80 0,0 0 16 0,0 0-688 0,5 0-144 16,2 0-32-16,-7 0 0 0,4 8-512 0,-2 1-128 16,1 4 0-16,-2 4-16 0,0 3-96 0,1 6-16 15,-2 1 0-15,0 3 0 0,1 2-400 0,-1 0-96 16,0 6-16-16,0-2 0 0,0-4-304 0,1 0-144 16,1 1 128-16,-1-2-128 15,0-2-288-15,3-2-144 0,0 1-16 0,0-4-16 16,0-1-2464-16,0-3-480 0,1 0-112 0</inkml:trace>
  <inkml:trace contextRef="#ctx0" brushRef="#br0" timeOffset="2050.48">16858 4071 25791 0,'0'0'2304'0,"0"0"-1856"0,0 0-448 0,0 0 0 16,-1 8 1664-16,0 3 224 0,1 4 48 0,0 3 16 16,1 3-272-16,2 4-48 0,-2 3-16 0,0 2 0 15,1 3-736-15,-1-2-160 0,0 4-16 0,2 1-16 16,1 0-496-16,-2 2-192 0,1 1 176 0,0 0-176 16,-1 1 0-16,2-3 0 0,-1-1 0 0,-1 1 0 31,1-6-1728-31,-1 1-224 0,-2-4-48 0,2 0-8992 0,0-5-1792 0</inkml:trace>
  <inkml:trace contextRef="#ctx0" brushRef="#br0" timeOffset="2457.06">16742 3547 19343 0,'-5'-3'1728'0,"-3"-1"-1392"15,-1 2-336-15,-1-1 0 0,-2 2 2224 0,0 1 368 0,-1 2 80 0,2 2 16 16,-1 3-960-16,1 3-176 0,1 3-32 0,1 4-16 16,0 7-928-16,2 2-176 0,5 0-32 0,0 4-16 15,2 0-224-15,3 0-128 0,1-3 160 0,2-1-160 16,3-2 0-16,3-4 128 0,1-1-128 0,3 0 0 15,1-7 208-15,1 0 0 0,0-6 0 0,2-4 0 16,-2-6 288-16,2 0 48 0,-2-5 16 0,1-2 0 16,-2-2 384-16,-1-1 80 0,-2-3 0 0,-2-1 16 15,-1-2-592-15,-2-1-112 0,-4-2-16 0,0 1-16 16,-2-2 224-16,-3 1 48 0,-3-1 16 0,-1 2 0 16,-2 0-48-16,-3 0-16 0,-3 1 0 0,-1 1 0 15,-3 1-192-15,0 2-32 0,1 1-16 0,-1 4 0 16,1 5-288-16,-1 4 0 0,-1 4 0 0,1 6 0 15,1 4-2240-15,-1 6-448 0,0 6-80 16</inkml:trace>
  <inkml:trace contextRef="#ctx0" brushRef="#br0" timeOffset="12248.73">17552 5066 6447 0,'0'0'272'0,"0"0"80"0,0 0-352 0,0 0 0 16,0 0 0-16,0 0 0 0,0 0 3296 0,8-2 592 0,-4-3 112 0,-4 5 32 16,1-8-2000-16,0 2-400 15,-1-1-80-15,0 7-16 0,0 0-112 0,0 0-16 0,6-4-16 0,-6 4 0 16,0 0-240-16,6-4-32 0,1 0-16 0,0-1 0 16,0 0-96-16,1 1-32 0,1 0 0 0,1 2 0 15,1-6-128-15,-1 1-16 0,1 2-16 0,0-2 0 16,0 0-192-16,2-1-48 0,1 0 0 0,2 0 0 15,1 0-192-15,0 1-64 0,0 0 0 0,-2-3 0 16,1 0 176-16,-2 1 16 0,2 2 16 0,1-4 0 16,4 2-400-16,-3 0-128 0,-1 1 0 0,-1-1 0 15,-1 0 224-15,2-2-64 0,1 1-16 0,1 1 0 16,0-3 16-16,1 3 0 0,-2 0 0 0,0 0 0 16,0 0 32-16,1-1 16 0,-1 0 0 0,0 1 0 15,0 0-16-15,1 0-16 0,-4 1 0 0,0 0 0 16,-1-4-48-16,0 3-128 0,1 1 192 0,-2 0-64 0,-1 1-128 0,1 0 0 15,-2 2 0-15,0-2 0 0,-2 1 0 0,0-1 0 16,-3 1 128-16,1 1-128 0,-2-1-128 0,0 2-64 16,1-1-16-16,0 1 0 15,-6 4-1728-15,5-4-352 0,1 1-64 0,-1 0-10864 16,-1-4-2176-16</inkml:trace>
  <inkml:trace contextRef="#ctx0" brushRef="#br0" timeOffset="13155.2">18335 4034 2751 0,'0'0'128'0,"0"0"16"0,0 0-144 0,0 0 0 15,0 0 0-15,19 11 0 0,-19-3 5312 0,0 1 1024 16,0 0 192-16,0 1 64 0,0 3-3872 0,0 3-768 15,1 2-160-15,0 4-16 0,1-1-512 0,-1 1-112 16,0 2 0-16,1-1-16 0,-1 1-304 0,0 1-64 16,-1 2-16-16,1-4 0 0,1 0-368 0,-1 0-80 15,0-1-16-15,1 0 0 0,-2-1-288 0,0-1 0 16,1-3 128-16,0 1-128 16,1 0-1152-16,-2 0-272 0,0-5-64 0,1-1-16 15,0-4-1728-15,-1-8-352 0</inkml:trace>
  <inkml:trace contextRef="#ctx0" brushRef="#br0" timeOffset="13592.84">18418 3382 12895 0,'0'0'1152'0,"-4"-6"-928"0,-2 2-224 0,1 0 0 0,0-1 3312 0,0 1 608 16,5 4 128-16,0 0 32 0,-9 0-2000 0,2 3-400 15,1-1-80-15,-1 6 0 0,1 4-1088 0,-1 2-224 16,2 3-32-16,1 5-16 0,1 3-240 0,1 1 0 16,2 0 0-16,0 0 0 0,2 0 0 0,2-1 0 15,0-3 0-15,1-2 0 0,2-2 0 0,1-2 0 16,1-3 0-16,1-3 0 0,3-1 144 0,2-2 48 15,0-3 0-15,1-4 0 0,0-3 192 0,-2-1 32 16,-1-2 16-16,-1-4 0 0,1-1 80 0,-1-2 32 16,-3 0 0-16,-2-4 0 0,0 1-224 0,-2 0-32 15,-2 1-16-15,-3-1 0 0,-4-2 16 0,0 1 0 16,-3 0 0-16,1 0 0 0,-2 3 224 0,-2 1 64 16,-2 2 0-16,-2 0 0 0,-2 0-320 0,-1 1-64 0,0 1-16 15,0-1 0-15,1 3-320 0,2-3-64 0,2 4-16 0,2 1 0 31,1 1-2208-31,2 4-432 0,7 0-80 0</inkml:trace>
  <inkml:trace contextRef="#ctx0" brushRef="#br0" timeOffset="13796.04">18746 3204 16575 0,'7'-13'736'0,"-7"13"160"0,4-8-720 0,-1 1-176 0,1 4 0 0,-4 3 0 16,3-7 3824-16,-3 7 720 0,0 0 160 0,0 0 32 0,0 0-2560 0,4 9-512 16,0 3-112-16,0 4-16 0,0 3-864 0,0 2-176 15,-2 4-48-15,1 2 0 0,-2 3-256 0,2-3-64 16,-2 2-128-16,2 2 192 0,-1 2-192 0,1 0-208 16,-1-6 32-16,4 2 16 15,-2-5-1920-15,-1 0-384 0,0-3-80 0,0-4-12944 0</inkml:trace>
  <inkml:trace contextRef="#ctx0" brushRef="#br0" timeOffset="13999.15">18944 2972 33919 0,'0'0'1504'0,"0"0"304"0,-2 9-1440 0,0 0-368 0,2 1 0 0,0 3 0 16,2 2 1200-16,0 7 160 0,4 1 48 0,-1 5 0 15,1 1-896-15,2 2-160 0,0 1-32 0,1 1-16 16,1 0-304-16,0 0 0 0,-3 1 0 0,3 2 0 31,-1 0-1472-31,0-3-192 0,1 1-32 0,1-2-16 16,-2-2-1296-16,0 0-272 0</inkml:trace>
  <inkml:trace contextRef="#ctx0" brushRef="#br0" timeOffset="14202.25">18870 3405 38175 0,'-20'0'1696'0,"13"1"352"0,-2 0-1648 0,1 1-400 16,1-2 0-16,7 0 0 0,-5-3 1616 0,5 3 240 15,0 0 64-15,3-7 0 0,3 0-1040 0,5-1-208 16,3 0-32-16,3 0-16 0,2 3-496 0,5 1-128 15,1 1 0-15,2 1 0 16,2-1-992-16,1 2-224 0,2 1-32 0</inkml:trace>
  <inkml:trace contextRef="#ctx0" brushRef="#br0" timeOffset="19824.91">18355 4579 7359 0,'0'0'656'0,"0"0"-528"0,0 0-128 0,0 0 0 15,0 0 2912-15,0 0 544 0,0 0 128 0,0 0 0 0,0 0-1248 0,0 0-256 16,0 0-48-16,0 0-16 0,0 0-624 0,0 0-128 15,0 0-32-15,0 0 0 0,0 0 64 0,0 0 16 16,0 0 0-16,0 0 0 0,17 8-160 0,-17-8-16 31,8 0-16-31,0 0 0 0,-1 1-160 0,4 2-16 0,2 1-16 0,0 1 0 0,3 2-272 0,-1 0-48 16,2 1-16-16,1 4 0 0,2-2-96 0,1 3-32 16,2-2 0-16,2 2 0 0,0 1-144 0,2-1-16 15,2-1-16-15,2 0 0 0,3 0-32 0,-1-1 0 16,-1 0 0-16,1 0 0 0,-3 1-32 0,0-1-16 15,2-1 0-15,-3 0 0 0,-4 1-16 0,-3-1-16 16,0 2 0-16,2-3 0 0,-1 2-176 0,-1-2 192 0,-1-1-192 0,-1-1 192 16,-2 0-192-16,-1 1 0 0,-1-2 0 0,-1 2 0 15,2-5 0-15,-2 1 128 0,-4-1-128 0,1 1 0 16,-2-1 0-16,0 0 0 0,-1-1 0 0,-2-1 0 31,-7-1-1040-31,7 2-144 0,-7-2-32 0,7 2 0 16,-7-2-2560-16,0 0-512 0</inkml:trace>
  <inkml:trace contextRef="#ctx0" brushRef="#br1" timeOffset="24924.75">17555 5360 14735 0,'0'0'640'0,"0"0"160"0,0 0-640 0,0 0-160 0,0 0 0 0,0 0 0 16,6-5 1872-16,-9 19 352 0,2 1 64 0,1-1 16 16,0 0-1152-16,0 3-208 0,1 0-48 0,-2-2-16 15,0 0-464-15,0 0-96 0,-2 0 0 0,0 1-16 16,-1-1 64-16,1 1 16 0,-1 0 0 0,-2-1 0 15,1 0-112-15,0-2-16 0,-2-1 0 0,1 1 0 16,-1-2-256-16,1 2 160 0,-3-2-160 0,0-2 128 16,0-3-128-16,-1-2 0 0,1-1 0 0,0-2 0 0,1-1 0 0,2-1-144 15,-2-4 144-15,1 1-208 0,0-3 16 0,0 1 16 16,1-6 0-16,0 2 0 0,2-2 176 0,1 0-128 16,0 0 128-16,2-1-128 0,1-1 128 0,1 1 0 15,0 1 0-15,2 1 0 0,1-1 144 0,1 0-144 16,2 0 192-16,-1 1-192 0,1 0 224 0,-1 2-64 15,1 3-16-15,0 0 0 0,1 4-16 0,0 0 0 16,1 2 0-16,-1 3 0 0,0 2 192 0,-2 2 48 16,3-1 0-16,-1 3 0 0,0 4 144 0,0-1 16 15,-2 1 16-15,2 2 0 0,-1 0-160 0,1 3-48 16,-2 1 0-16,1 0 0 0,-1 1-208 0,3-2-128 16,-1 0 160-16,1-1-160 0,-1-1 0 0,2-2 0 0,2 1 0 15,1-4-160 1,0 0-1696-16,2-2-320 0,-1 0-80 0</inkml:trace>
  <inkml:trace contextRef="#ctx0" brushRef="#br1" timeOffset="25893.9">18354 5052 6447 0,'0'0'272'0,"0"0"80"0,0 0-352 0,0 0 0 0,-2 10 0 0,2-1 0 15,0-1 3408-15,0 1 624 0,0 1 112 0,2 2 16 16,2 3-2592-16,0 4-528 0,-2 2-96 0,2-1-32 15,0 3-528-15,0 1-128 0,0 1 0 0,0-1-16 16,0-5-240-16,0-1 0 0,-2-2 0 0,1-2 0 16,-1-1 128-16,0 1 48 0,-1-3 0 0,0 0 0 15,-1-11-48-15,0 0-128 0,0 0 192 0,0 0-64 0,0 0 48 0,0 0 0 16,-8-3 0-16,2-1 0 0,1 0-176 0,0-4 192 16,-2-1-192-16,2-2 192 0,-2-4-192 0,2-2 0 15,0-1 0-15,1-3 128 0,0-2-128 0,4-1 0 16,0 1 0-16,0-1 0 0,1 2 0 0,1 1 0 15,0 3-144-15,2-2 144 0,0 0 0 0,0 1 0 16,0 5 0-16,0 4 0 0,1-1 0 0,2 2 176 16,-2 0-32-16,0 2 0 0,1 3 48 0,1 2 0 15,1 1 0-15,0 1 0 0,-8 0-16 0,9-3 0 16,-1 3 0-16,-8 0 0 0,0 0 240 0,0 0 48 16,7 4 16-16,1 1 0 0,-1 2-32 0,-3-1 0 15,-3 1 0-15,-1 0 0 0,0 3-176 0,-1-3-32 16,-1 4-16-16,0-1 0 0,-2-1-80 0,-1 1-16 15,-1-1 0-15,2 0 0 0,-1-1-128 0,0-2 0 0,0-2 0 0,0 1 0 16,1 0 0-16,4-5 128 0,-3 6-128 0,3-6 0 16,0 0 0-16,0 0-144 0,0 0 0 0,0 0 0 15,0 0-48-15,7 5-16 0,-7-5 0 0,10 4 0 16,0 0 208-16,1 0-144 0,-1-4 144 0,-1 0-128 16,1 2 128-16,-3 2 0 0,-7-4 0 0,0 0 0 15,8 1 384-15,-8-1 48 0,0 0 16 0,0 0 0 16,0 0 544-16,2 8 112 0,-4 0 32 0,0 1 0 15,-4-1-128-15,0 1-32 0,-3-2 0 0,-2-2 0 16,1 1-592-16,1 1-112 0,1-2-16 0,0 2-16 16,2-3-1072-1,0-1-224-15,1 1-32 0,5-4-16816 0</inkml:trace>
  <inkml:trace contextRef="#ctx0" brushRef="#br2" timeOffset="33358.37">16526 1788 26319 0,'-4'-5'1152'0,"0"-2"256"0,-1 2-1120 0,1-1-288 0,0-2 0 0,1 0 0 16,2 0 1312-16,1 2 208 0,0-1 32 0,0 7 16 15,0 0-288-15,0 0-48 0,0 0-16 0,0 0 0 16,7 8-384-16,0 4-64 0,0 3-32 0,0 6 0 0,0 3-192 16,0 3-32-16,-1 3-16 0,2 2 0 0,-3 2-192 0,2 2-48 15,-2 0 0-15,0 3 0 0,2-1-256 0,-2 1 128 16,-1 0-128-16,0-1 0 0,0-1 0 0,0-1-352 15,0 1 48-15,0-2 16 16,-2-1-2272-16,1-2-448 0,-2-3-80 0</inkml:trace>
  <inkml:trace contextRef="#ctx0" brushRef="#br2" timeOffset="33592.68">16420 2247 23951 0,'0'0'2128'0,"0"0"-1696"16,-8 4-432-16,2 1 0 0,1 2 2384 0,0 0 400 16,-1 1 80-16,2 1 16 0,2 3-880 0,1 1-160 0,1 0-48 0,1 0 0 15,1 0-1008-15,2 0-208 0,2 2-32 0,0-2-16 16,2-3 0-16,2 0 0 0,3 1 0 0,0-3 0 16,0-2 0-16,3 1 0 0,2-1 0 0,2-2 0 15,2-1-208-15,-1-3-32 0,0 0-16 0,1-4 0 16,3-1-144-16,-2-2-128 0,-1-1 144 0,2-1-144 31,-2 0-944-31,0-4-272 0,2-3-64 0,-1-1-12096 0,1-1-2400 0</inkml:trace>
  <inkml:trace contextRef="#ctx0" brushRef="#br2" timeOffset="35456.44">14900 1001 16575 0,'-5'-7'1472'0,"-2"1"-1168"0,1 0-304 0,1 9 0 0,-3-10 1488 0,0 1 240 16,0-3 64-16,2 2 0 0,-1 3-128 0,2 2 0 0,0 2-16 15,0 1 0-15,-1 2-960 0,0 3-192 0,1 3-48 0,1 2 0 16,0 0-448-16,1 4 128 0,2 0-128 0,1 1 0 16,2 1 0-16,2 0 0 0,2 0 0 0,0-3 0 15,2-1-128-15,1 3 128 0,2-6 0 0,0 1 0 16,2-3 0-16,3-1 0 0,1-3 0 0,0-1 0 15,0-3 0-15,-2-4 192 0,0 1 0 0,-1-3 0 16,-2 1 240-16,-2-3 32 0,-2-1 16 0,-3 1 0 16,1-4-112-16,-6 3-32 0,-3 0 0 0,-2-2 0 15,-2 1-80-15,-1-2 0 0,-2-2-16 0,-3 1 0 16,-3 0-240-16,-1 1 0 0,0 2 128 0,-1 1-128 31,-1 0-512-31,0-1-160 0,2 1-32 0,0 3 0 16,3 6-576-16,2 0-112 0,3-2-16 0,3 4-11584 0</inkml:trace>
  <inkml:trace contextRef="#ctx0" brushRef="#br2" timeOffset="35660.11">15247 501 23039 0,'-17'-18'2048'0,"9"13"-1648"16,-2 1-400-16,-1 3 0 0,0-1 1968 0,-1 0 304 15,0 2 64-15,2 2 16 0,1 5-880 0,1 1-192 16,0 3-16-16,3 6-16 0,3 7-832 0,1 0-160 16,0 8-48-16,3 2 0 0,2 5-208 0,2 4-128 15,1 4 128-15,2 1-208 0,1-2-96 0,1-1-16 16,4 1 0-16,-1-6 0 16,-2-1-2000-16,0-5-416 0,-1 0-80 0,0-4-9984 0</inkml:trace>
  <inkml:trace contextRef="#ctx0" brushRef="#br2" timeOffset="35821.75">15144 1092 18431 0,'-1'-8'1632'0,"-2"-2"-1312"15,2-2-320-15,-1 1 0 0,2-2 2496 0,0 3 416 16,3 1 96-16,1 0 0 0,1 1-1408 0,2 0-304 16,1 0-48-16,2 0-16 0,3 2-976 0,1-2-256 15,1 2 0-15,2-1 0 16,0-1-448-16,1 0-192 0,0-1-48 0,0-1 0 15,1-1-1728-15,-1 1-336 0,-1-2-80 0</inkml:trace>
  <inkml:trace contextRef="#ctx0" brushRef="#br2" timeOffset="35993.61">15424 503 16575 0,'0'0'1472'0,"0"0"-1168"0,0 0-304 0,0 0 0 15,0 0 2016-15,2 9 352 0,1 2 64 0,3 6 0 16,2 4-848-16,2 5-176 0,2 0-48 0,1 6 0 15,0 2-848-15,1 1-160 0,2 4-32 0,1-3-16 16,0 1-304-16,1-1 0 0,-1-2 0 0,-2 0 0 31,-1-3-1744-31,-1-1-368 0,-2-2-64 0</inkml:trace>
  <inkml:trace contextRef="#ctx0" brushRef="#br2" timeOffset="36321.83">15516 993 1839 0,'0'0'0'0,"-2"-5"160"0,2 5-160 0,0 0 0 0,0 0 0 0,0 0 0 0,0 0 6704 0,0 0 1296 16,8 2 272-16,1-1 48 0,3 1-5824 0,1-1-1184 15,3-1-224-15,-1 0-64 0,2-3-768 0,0 1-256 16,1-2 128-16,-1-1-128 0,0-2 128 0,0-1-128 16,0-1 192-16,-1-1-192 0,-2-1 176 0,-1 0-176 15,-1-1 160-15,-2 1-160 0,-2 0 192 0,-1-1-48 16,-2 3-16-16,-1-3 0 0,-3 0 32 0,0 2 0 15,-2 1 0-15,0 0 0 0,-2 0 336 0,-1-1 64 16,-1 1 16-16,-1-1 0 0,-2 2 160 0,-1 3 32 16,-2 1 16-16,1 3 0 0,1 1-48 0,0 2-16 15,1 3 0-15,1 1 0 0,1-1-240 0,0 3-48 0,3 1-16 16,0 3 0-16,2 1-272 0,2 2-144 0,2 2 160 0,0 1-160 16,3-1 0-16,3 0-128 0,3-1-16 0,2 0 0 31,0-1-1840-31,3 0-384 0,0-2-64 0,1-2-9760 0,2-1-1952 0</inkml:trace>
  <inkml:trace contextRef="#ctx0" brushRef="#br2" timeOffset="36618.83">15984 711 28671 0,'0'0'1280'0,"0"9"256"0,0 4-1232 0,0 0-304 0,0-1 0 0,1 2 0 16,1 1 1232-16,2 2 192 0,2 1 48 0,-1-1 0 15,1 0-736-15,1-4-144 0,-1 0-16 0,1-1-16 16,-2-3-320-16,0-1-64 0,1-3-16 0,-6-5 0 0,0 0-32 0,0 0 0 16,0 0 0-16,6 1 0 0,1-4-128 0,-2-2 0 15,-1-3 0-15,-2-1 128 0,0-4-128 0,-1 0 0 16,2-1 0-16,-1 0 0 0,1 2 0 0,1-1 0 16,0 1 128-16,1 0-128 0,3 1 384 0,1-1-16 15,0 3 0-15,1 0 0 0,2 1 240 0,1 1 48 16,-1 5 16-16,1 2 0 0,-1 2-96 0,1 1-32 15,0 2 0-15,0 3 0 0,0 2-256 0,1 3-48 16,0 4-16-16,1 0 0 0,-2 3-224 0,1 3 128 16,0-1-128-16,1 2-12976 15,0-2-2640-15</inkml:trace>
  <inkml:trace contextRef="#ctx0" brushRef="#br2" timeOffset="37697.28">17037 705 3679 0,'0'0'320'0,"0"0"-320"0,0 0 0 0,0 0 0 15,0 0 4160-15,0 0 752 0,8 2 144 0,-2 1 48 16,-6-3-2608-16,8 4-512 0,-3 1-96 0,3 1-32 16,0 2-896-16,0 5-192 0,0 2-48 0,-3 2 0 0,0 2-336 0,-1 3-64 15,-1 3 0-15,-1 1-16 0,0-1-48 0,-2 0-16 16,-2-2 0-16,2-1 0 0,2-2-112 0,-1-3-128 16,0-4 176-16,0-5-176 0,-1-8 0 0,0 0 0 15,0 0 0-15,7-8 0 0,-2-6-256 0,2-2-96 16,-1-5-32-16,1-1 0 0,-1-7 192 0,1 1 48 15,-1-1 0-15,2-1 0 0,-1 2 144 0,-1 4 0 16,-1 0 0-16,2 2 0 0,1 1 128 0,-2 3 64 16,1 2 16-16,-1 5 0 0,-1 0 224 0,1 3 32 15,-1 3 16-15,-5 5 0 0,0 0-128 0,8 4-32 16,-2 3 0-16,1 4 0 0,-2 2-320 0,0 2 144 0,0 0-144 0,1 2 0 16,-2 3 224-16,1-3-64 15,-1 2-16-15,2-3 0 16,1-2-528-16,-1-1-128 0,2-2 0 0,1-5-16 15,2-2-448-15,-1-3-96 0,0-2-16 0,1-1 0 16,-2-4 32-16,0 0 0 0,0-6 0 0,0 0 0 0,-1-1 672 0,-3-2 128 0,1 0 16 0,-1 2 16 16,-1-2 352-16,0 0 64 0,-3 2 0 0,0 0 16 15,1 0 208-15,-2 3 32 0,-2-2 16 0,1 4 0 16,-2 3 224-16,3 5 32 0,0 0 16 0,-6 0 0 16,-1 3 64-16,1 3 16 0,-1 3 0 0,2 4 0 15,1 0-144-15,0 2-32 0,2 0 0 0,0 2 0 16,2-1-176-16,3-2-32 0,1 1-16 0,4-1 0 15,2 0-288-15,3-1-128 0,1-4 128 0,3-2-128 16,3-3 0-16,0-3 0 0,0-2 0 0,4-3 0 16,-1-1-144-16,-1-4-64 0,-3-3-16 0,-1-1 0 15,0 0-160-15,-5-3-48 0,-2 3 0 0,-5-1 0 16,-1-2-336-16,-5 2-64 0,-3 1 0 0,-4 0-16 16,-5 0-80-16,-1 2-16 0,-2 5 0 0,-2-3 0 15,-2 1-272-15,1 1-64 0,1-2-16 0,0 0-6448 16,0 0-1280-16</inkml:trace>
  <inkml:trace contextRef="#ctx0" brushRef="#br2" timeOffset="37853.87">17789 208 13823 0,'0'0'608'0,"0"0"128"0,0 0-592 0,7 5-144 15,-2 2 0-15,1 2 0 0,1 2 4768 0,1 4 928 16,0 3 176-16,1 3 32 0,0 4-3808 0,1-1-768 0,1 5-160 0,2 4-16 15,2 2-832-15,0 0-176 0,-3 0-16 0,1 1-128 32,-2-1-1504-32,0 1-416 0,-1-2-64 0,-1 0-13616 0</inkml:trace>
  <inkml:trace contextRef="#ctx0" brushRef="#br2" timeOffset="38041.24">17738 573 37375 0,'0'0'1664'0,"0"0"320"0,0 0-1584 0,4 8-400 0,-4-8 0 0,9 1 0 0,3 0 1424 0,4-1 208 15,2-2 32-15,6-3 16 0,3-1-1104 0,3-2-240 16,0-3-32-16,4-2-16 16,2-3-2016-16,1-1-384 0</inkml:trace>
  <inkml:trace contextRef="#ctx0" brushRef="#br2" timeOffset="38525.87">19142 587 1839 0,'0'0'160'0,"0"0"-160"15,0 0 0-15,0 0 0 0,-1-6 3472 0,1 6 672 16,0 0 128-16,0 0 16 0,0 0-2048 0,7 0-400 16,-1 2-96-16,2 2-16 0,0 3-784 0,0 1-176 15,0-1-16-15,1 3-16 0,1-3-528 0,-1 4-208 16,0-2 176-16,0-1-7984 16,1-2-1584-16</inkml:trace>
  <inkml:trace contextRef="#ctx0" brushRef="#br2" timeOffset="38885.1">19272 324 15663 0,'0'0'688'0,"-6"-4"144"0,0 3-656 0,-1-2-176 0,1 3 0 0,1 0 0 16,5 0 2800-16,0 0 528 0,0 0 96 0,0 0 32 16,0 0-2352-16,0 0-464 0,7 4-80 0,4 0-32 15,-1 0-528-15,2 0 0 0,2 0 0 0,1 0 0 16,-2 1-160-16,1 0 16 0,0 0 0 0,-1 0 0 31,-2 1-240-31,-1 0-32 0,-2 1-16 0,0-1 0 0,-2 1 48 0,0-1 0 0,-2 2 0 0,-2 1 0 16,-1-2 144-16,1 1 48 0,-2 1 0 0,0 0 0 15,0 1 528-15,0 3 112 0,1-2 32 0,0 0 0 0,1 1 320 0,0 0 64 16,2 0 16-16,0-1 0 0,1 1-304 0,2-2-48 16,1 0-16-16,-1-1 0 0,0-1-192 0,0 1-32 15,-1 0-16-15,-1 1 0 0,-1-2 96 0,-1 0 16 16,-3 1 0-16,0 3 0 0,-3 1 192 0,-1-3 32 15,-2 1 16-15,-1 0 0 0,-2 2-304 0,0-1-64 16,0-3-16-16,0 2 0 0,-2-1-240 0,2-1 0 16,1-1-192-16,1-1 192 15,-3-2-2016-15,5-1-288 0,5-4-64 0,0 0-11952 0</inkml:trace>
  <inkml:trace contextRef="#ctx0" brushRef="#br2" timeOffset="39150.68">19741 480 29247 0,'0'0'1296'0,"-8"6"272"0,-4 0-1248 0,-1 3-320 0,-1-2 0 0,0 3 0 15,-1 2 1664-15,1 2 256 0,1-1 64 0,1 0 16 16,2 4-928-16,3-2-192 0,2 2-48 0,2-1 0 16,3 0-656-16,3 0-176 0,4-2 0 0,0-2 0 15,5-2 0-15,1-1-144 0,4-2 144 0,-1-3-208 16,-1-4 16-16,1-1 0 0,0-2 0 0,-1-2 0 15,0-3 192-15,-5 0 0 0,-2-1-160 0,-4 0 160 16,-3-2 0-16,-2 2 256 0,-3 0-32 0,-1 1-16 16,-2 0-64-16,-1 1-16 0,-1-1 0 0,-1 0 0 15,-1 0-128-15,1 0-176 0,1-1 48 0,0 0 0 16,1-1-2048-16,1-1-384 0,2 0-96 0,2-1-11984 16</inkml:trace>
  <inkml:trace contextRef="#ctx0" brushRef="#br2" timeOffset="39306.94">19905 240 31039 0,'0'0'1376'0,"0"8"288"0,0 1-1344 0,0 3-320 15,-1-1 0-15,0 3 0 0,-1 4 1392 0,2 0 208 16,0 2 32-16,2 2 16 0,0 4-1072 0,3 0-192 16,1 0-64-16,0 2 0 15,3-1-1360-15,0 1-288 0,2-1-48 0,1-2-9088 16,-2-2-1824-16</inkml:trace>
  <inkml:trace contextRef="#ctx0" brushRef="#br2" timeOffset="39619.46">20180 471 20271 0,'-17'0'896'0,"9"3"192"0,-2 3-880 0,1 2-208 0,-2 0 0 0,0 1 0 15,-2 0 3872-15,1 0 736 0,3 1 128 0,1 1 48 16,2-2-3040-16,2 2-592 0,1-1-128 0,4 1-32 15,3-1-864-15,3 1-128 0,1-2 0 0,1 0-160 16,0-3-96-16,1-1-32 0,2-1 0 0,1 0 0 16,1-1-256-16,-1 0-48 0,0-2-16 0,-1 0 0 15,0-1 240-15,-2-1 48 0,1-2 16 0,-2 1 0 0,-1-1 304 0,0 0 0 16,-2-1 0-16,1 1 0 0,-7 3 304 0,5-4 16 16,-5 4 0-16,0 0 0 0,0 0 240 0,0 0 48 15,0 0 16-15,0 0 0 0,0 0 32 0,0 0 16 16,0 0 0-16,0 0 0 0,0 0-384 0,1 9-80 15,0 0-16-15,1 0 0 0,0 0-192 0,2 0 0 16,0-2-144-16,3 1 144 16,-2 1-1600-16,3-3-208 0,-1 1-48 0,3-3-9712 15,0 0-1936-15</inkml:trace>
  <inkml:trace contextRef="#ctx0" brushRef="#br2" timeOffset="39792.61">20550 130 23951 0,'-3'-12'1056'0,"3"12"224"0,0 0-1024 0,0 0-256 0,0 0 0 0,0 0 0 15,0 0 2816-15,2 12 512 0,2 5 112 0,3 1 16 16,-1 4-2352-16,3 5-464 0,2 3-80 0,2 2-32 16,0 2-1648-1,1 1-336-15,-1 1-64 0,0 1-13968 0</inkml:trace>
  <inkml:trace contextRef="#ctx0" brushRef="#br2" timeOffset="40167.58">20580 514 28559 0,'0'0'2544'0,"0"0"-2032"15,0 0-512-15,0 0 0 0,0 0 1376 0,0 0 176 16,0 0 48-16,7-6 0 0,3 2-448 0,1 1-64 15,-1-1-32-15,3 2 0 0,0 0-832 0,3 1-224 16,1 1 0-16,1 0 0 0,0 1 0 0,1 1-176 16,0-1 16-16,0 0 0 0,-3 1 416 0,1 0 64 15,0-2 32-15,-1-2 0 0,0 0-560 0,-2 1-112 16,-1-2-32-16,0-1 0 0,-1 1 352 0,0-3 160 16,-3 0-16-16,-2-1 0 0,0 1 240 0,0-1 32 0,-2 1 16 0,-3-1 0 15,0 1-80-15,-1-3-16 0,-2 1 0 0,-2 1 0 16,-2 1 384-16,0-1 80 0,-2 1 16 0,1 0 0 15,-1 3 48-15,1 0 16 0,-2 2 0 0,0 1 0 16,-1 1-496-16,0 4-112 0,1 2-16 0,1-1 0 16,2 2-256-16,1 4 0 0,2 2 0 0,0 2-144 31,4 1-240-31,0-3-32 0,2 2-16 0,3-2 0 16,3-1-1808-16,3-1-384 0,-1 0-64 0,3-3 0 0,2-2-784 15,3 0-160-15,1-3-16 0</inkml:trace>
  <inkml:trace contextRef="#ctx0" brushRef="#br2" timeOffset="40464.42">21184 428 17903 0,'0'0'784'16,"0"-9"176"-16,-3 0-768 0,1 0-192 0,-2 1 0 0,0 1 0 0,-2 1 2048 0,-1 1 352 15,-1 1 80-15,0 3 16 0,2 2-672 0,-1 1-128 16,1 2-32-16,-1 4 0 0,1 0-1072 0,2 5-208 16,1 3-64-16,2-1 0 0,2 4-320 0,2-1 0 15,1-1 0-15,2 0 0 0,2-2 0 0,3 0-160 16,2-2 160-16,0-4-208 0,-2 0 208 0,2-1 0 15,0 0 0-15,2-3 0 0,-2-1 224 0,0-3 32 16,0 0 16-16,0-1 0 0,0-2 528 0,-1-2 96 16,-2-1 32-16,-1-2 0 0,0-2 80 0,-1-1 16 15,-1-2 0-15,-1-2 0 0,-1-3-304 0,-2-3-48 16,-2-2-16-16,-1 0 0 0,-1 0-80 0,-3-1-32 16,-2 1 0-16,-2-1 0 0,-1-1-176 0,-3 1-48 15,-1-1 0-15,-3 2 0 16,-1-4-960-16,0-1-208 0,-1 1-48 0,-3-4-19136 0</inkml:trace>
  <inkml:trace contextRef="#ctx0" brushRef="#br2" timeOffset="40919.67">17890 1445 26783 0,'0'0'576'0,"0"0"128"0,-6-1 32 0,0 2 32 0,6-1-624 0,0 0-144 0,0 0 0 0,-4 5 0 15,4 3 896-15,0 1 160 0,3 3 32 0,0 1 0 16,1-1-832-16,2 1-256 0,0 1 160 0,1-1-160 16,0-1 0-16,0 0 0 0,1-2-144 0,0-2-8976 15,-2-2-1792-15</inkml:trace>
  <inkml:trace contextRef="#ctx0" brushRef="#br2" timeOffset="41263.44">17947 1274 20319 0,'0'0'896'16,"0"0"192"-16,0 0-864 0,0 0-224 0,0 0 0 0,0 0 0 0,-1 9 768 0,2 1 128 15,2 0 0-15,2 2 16 0,0 1-336 0,2 1-64 16,-1 3 0-16,2 1-16 0,1 1-496 0,-1 0 0 15,-3 1 0-15,2 1 0 0,-1-1 128 0,-1 1-128 16,0-1 0-16,2-2 0 0,-3-1 0 0,1-1 0 16,0-5 0-16,1-1 0 15,0-4-384-15,1-2-64 0,-1-4 0 0,1-3-16 16,-1-3-80-16,2-3-16 0,0 0 0 0,0-7 0 0,1-1 416 0,0 0 144 16,1-3 0-16,2 1-144 0,-2-2 448 0,1 1 80 15,-1 0 32-15,1 1 0 0,1 4 544 0,-3 3 128 0,-2 2 0 0,3 2 16 16,0 1-80-16,-1 3 0 0,0 3-16 0,2 4 0 15,-2 2-288-15,-1 1-48 0,-1 3-16 0,1 3 0 16,1 3-416-16,2 2-96 0,-2-2-16 0,0 3 0 31,2 1-640-31,0-1-128 0,2-1-16 0,2 0-8864 0,0-2-1760 0</inkml:trace>
  <inkml:trace contextRef="#ctx0" brushRef="#br2" timeOffset="41685.56">19011 1299 17503 0,'-16'1'1552'0,"7"2"-1232"0,-3 2-320 0,1 2 0 0,-2-1 2672 0,-1 2 464 16,1 3 112-16,3-1 16 0,-2 4-1232 0,3 2-240 16,1 1-64-16,3 1 0 0,4 0-1296 0,1 2-272 15,2-4-160-15,4 1 192 0,1-4-384 0,3 0-64 16,0-2 0-16,2 1-16 15,-1-3-448-15,3 0-96 0,-1-1-16 0,-2 0 0 16,0-3-32-16,-2 0-16 0,-3-1 0 0,-6-4 0 0,0 0 496 0,7 3 112 16,-7-3 16-16,0 0 0 0,0 0 112 0,6-5 144 15,0-2-208-15,-1-1 80 16,0 1-384-16,-1-5-80 0,0 0-16 0,0-1 0 16,1-1-112-16,0 1-32 0,0 1 0 0,2 1 0 0,-2 4 368 0,3 0 80 15,1 2 16-15,0 4 0 0,2 2 736 0,-1 3 160 0,2 2 32 16,0 2 0-16,-1 0 528 0,0 2 112 0,-2 3 32 0,-3 3 0 15,-2 1 368-15,-1-1 80 0,-3 1 16 0,-1 1 0 16,-2 0-208-16,-2 2-32 0,-3 1-16 0,-1-3 0 16,-2 0-592-16,1 2-112 0,-2-2-32 0,0 0 0 15,-1-1-448-15,0-1-80 0,2-3-32 0,0-1 0 32,2-3-576-32,1-2-112 0,0-3-32 0,8-4 0 15,-5 0-1936-15,5 0-400 0,-1-5-80 0,1-1-7824 0,1-6-1552 0</inkml:trace>
  <inkml:trace contextRef="#ctx0" brushRef="#br2" timeOffset="41982.55">19339 1394 13823 0,'0'0'608'16,"0"0"128"-16,0 0-592 0,-5 0-144 0,0 2 0 0,0-1 0 0,-2 1 4096 0,1 5 800 16,-2 0 160-16,3 2 16 0,1-2-3024 0,1 4-624 15,2 1-112-15,2 2-32 0,3 3-960 0,1 1-320 16,3-1 160-16,1 0-160 0,3-5 0 0,2 1 0 15,5-1 0-15,-3-2 0 0,0-1-144 0,-2-2 144 16,1-3 0-16,-2-1 0 0,0 0 0 0,-1-3 0 16,-2-4 0-16,-2 2 0 0,-2-5 192 0,0-1 32 15,-3-2 16-15,0-1 0 0,-2 0 352 0,-2-2 80 16,0 0 16-16,-2 1 0 0,-2-1-176 0,0 1-16 16,-2-1-16-16,-1 0 0 0,1 0-240 0,-3 2-48 15,0 0-16-15,0-1 0 0,-2-1-432 0,0 1-64 16,0 1-32-16,2 0 0 15,0 2-2208-15,3 0-432 0,2 2-80 0,2 2-12128 0</inkml:trace>
  <inkml:trace contextRef="#ctx0" brushRef="#br2" timeOffset="42263.9">19681 1307 6447 0,'0'0'272'0,"0"0"80"0,-1 9-352 0,-3 1 0 0,-2 1 0 0,1 2 0 31,-3 1 5632-31,1 3 1072 0,-1 1 208 0,3 2 32 0,-2 0-3744 0,2-1-768 0,1-1-128 0,1 1-48 16,2-2-1520-16,2 0-304 0,2-3-64 0,3-1-16 0,0-3-176 0,0-1-48 16,2 1 0-16,2-4 0 0,1-2 0 0,1-1 0 31,-1-2 0-31,0-1 0 0,-1-3 48 0,1-1 0 16,-1-1 0-16,-1-1 0 0,-1-3 128 0,-3-4 16 15,-1-1 16-15,-1 0 0 0,-2 0 32 0,-1-1 0 16,-1 0 0-16,-2-1 0 0,-1 1-176 0,-1-1-16 15,-2 0-16-15,1 1 0 0,-1-1-160 0,0 0 0 16,-1 2 0-16,0-2 0 16,-1 3-1344-16,0 0-160 0,1 0-32 0,0 1 0 15,2-1-1600-15,0 4-336 0,1 3-64 0</inkml:trace>
  <inkml:trace contextRef="#ctx0" brushRef="#br2" timeOffset="42592.18">19921 1290 26607 0,'-5'17'1168'0,"2"-9"256"0,-1 0-1136 0,-2 2-288 0,-4 0 0 0,1 2 0 16,0 2 2112-16,1 0 384 0,1 0 64 0,0 3 0 15,2 2-1280-15,1 4-272 0,3-4-48 0,2 2-16 16,1-1-624-16,4-1-128 0,0-3-32 0,3-1 0 16,2 0-160-16,2-4 0 0,1 0 0 0,2 1 0 15,-3-7 0-15,0 0 0 0,0-2 0 0,-1-2 0 16,-2-2 0-16,1-2 160 0,-1-2-160 0,-1-3 160 15,0-2 96-15,0-3 32 0,-1-2 0 0,0-3 0 16,1-3-96-16,-2-1 0 0,-2-3-16 0,-4-1 0 16,-1-1-176-16,-1 1 0 0,-2 1 0 0,-1 0 128 0,-1-1 80 15,-1 0 16-15,-4-1 0 0,0 0 0 0,-2 0 144 0,-1 1 16 16,0 0 16-16,-1 2 0 0,2 5-240 0,0-1-160 16,1 5 192-16,3 4-192 0,1 3 0 0,2 5 0 15,5 3 0-15,0 0 0 0,-1 10-208 0,1 4-48 16,2 3-16-16,4 3 0 15,0 2-1728-15,2 1-352 0,2-4-64 0</inkml:trace>
  <inkml:trace contextRef="#ctx0" brushRef="#br2" timeOffset="43045.55">20526 1371 6447 0,'0'0'576'0,"0"0"-576"16,0 0 0-16,0 0 0 0,0 0 4496 0,0 0 800 16,0 0 144-16,0 0 48 0,0 0-3072 0,9 5-624 15,-1 0-112-15,-1 2-16 0,0 2-704 0,3 1-144 16,1 2-32-16,2-2 0 0,0 3-592 0,0 1-192 16,-1-1 128-16,-1-2-128 0,1-2-256 0,0-1-96 15,0-3-32-15,-1-1 0 16,2-1-2336-16,-1-3-480 0</inkml:trace>
  <inkml:trace contextRef="#ctx0" brushRef="#br2" timeOffset="43232.92">20880 1225 23039 0,'0'0'1024'0,"-5"6"192"0,-1 3-960 0,-1 4-256 0,1 4 0 0,-1 3 0 15,-1 0 2784-15,-1 3 512 0,0 3 96 0,0 1 32 16,0 2-1504-16,1 1-320 0,0 0-48 0,2-1-16 15,0-2-1072-15,2 1-208 0,2-5-64 0,1 0 0 16,2 0-368-16,1-3-80 0,2-3 0 0,2-1-16 16,1-3-2720-16,3-2-528 0,-1-4-128 0</inkml:trace>
  <inkml:trace contextRef="#ctx0" brushRef="#br2" timeOffset="43389.23">21112 1386 23039 0,'0'0'2048'0,"-1"7"-1648"0,-2 3-400 0,1 2 0 0,-1 0 1184 0,3 1 160 16,-1 3 16-16,0-3 16 0,1 1-352 0,1-1-80 15,0 1-16-15,2-1-9776 16,1 0-1968-16</inkml:trace>
  <inkml:trace contextRef="#ctx0" brushRef="#br2" timeOffset="43529.75">21090 1160 28671 0,'-10'-8'1280'0,"10"8"256"0,-7-7-1232 0,3 3-304 0,4 4 0 0,0 0 0 15,-4-4 224-15,4 4-16 0,0 0 0 0,0 0 0 32,7-5-1936-32,0 4-400 0,0-3-80 0,4 3-16 0</inkml:trace>
  <inkml:trace contextRef="#ctx0" brushRef="#br2" timeOffset="43795.57">21440 1423 19983 0,'0'0'880'0,"0"0"192"15,5 3-864-15,0-1-208 0,-5-2 0 0,7 1 0 0,0-1 1488 0,0-2 256 16,-2-3 48-16,0-2 16 0,-1-1-656 0,0 0-128 16,0-2-16-16,0 2-16 0,-3-1-464 0,1 0-80 15,-2-4-32-15,-3 3 0 0,-2-1 304 0,-2 2 64 16,3 0 16-16,-1 2 0 0,-3 2 544 0,0 2 96 15,1 1 32-15,-1 4 0 0,0 2-256 0,2 3-64 16,-1 1 0-16,0 3 0 0,2 3-432 0,0 1-80 16,1 1-32-16,3 1 0 0,1 1-384 0,4 0-80 15,-2 0-16-15,4 1 0 0,0-1-128 0,1 0 0 16,0 1-160-16,1-5 160 16,3-1-576-16,-1 0 0 0,2-1-16 0,1-2 0 15,1-2-1648-15,1-2-320 0,-1-2-64 0,2-1-8848 16,-3-3-1776-16</inkml:trace>
  <inkml:trace contextRef="#ctx0" brushRef="#br2" timeOffset="43983.25">21683 1110 11055 0,'0'0'976'0,"0"0"-784"0,-5 5-192 0,-1 0 0 16,-1 2 5184-16,1 3 976 0,-2 0 208 0,1 3 32 15,2 2-3680-15,1 3-736 0,2 6-160 0,0-2-32 16,2 2-1216-16,4 3-256 0,0-1-64 0,1 1 0 15,2 1-640-15,3 0-144 0,1-4-32 0,0 2 0 16,1-4-2016-16,1 0-416 0,0 1-80 0,2-7 0 16,-1 0-752-16,0-3-144 0,1-2-16 0</inkml:trace>
  <inkml:trace contextRef="#ctx0" brushRef="#br2" timeOffset="44358.63">21942 1539 13647 0,'6'-17'592'0,"-3"11"144"0,2-6-592 0,-2 0-144 15,-2-1 0-15,-1 1 0 0,0 1 1280 0,-1-3 208 16,-2 0 48-16,-1 1 16 0,0 4-272 0,-1-3-48 15,-2 1-16-15,0 0 0 0,-1 2-64 0,-1 1 0 16,-3 2-16-16,3 3 0 0,1 6 144 0,1 3 16 16,0 5 16-16,0 2 0 0,2 2-224 0,1 4-32 15,0 1-16-15,3 3 0 0,1-4-528 0,2 2-128 16,1 1 0-16,2-1-16 0,3-1-368 0,1-4 0 16,0-1 0-16,2-2 0 0,0-1-256 0,2-6-32 15,3 1 0-15,0-2 0 0,-3-3-32 0,0 1-16 16,0-8 0-16,-1-2 0 0,-3-1 336 0,0-1 0 0,0-1 0 15,0-3 128-15,-4-4-128 0,0-1 160 0,2-2-160 0,-4-1 160 16,-3-1-160-16,-2 0-192 0,1-2 32 0,-3-2 16 16,-1 0 144-16,-2-1 0 0,1-2-144 0,-2 1 144 15,-4-1 0-15,3 2 0 0,1 0 0 0,-1 3 0 16,0 0 384-16,1 5-16 0,0 2 0 0,2 4 0 16,1 4 512-16,1 2 96 0,0 4 32 0,4 3 0 15,-3 6-144-15,3 5-32 0,2 5 0 0,0 6 0 16,3 8-224-16,3 4-48 0,3 1-16 0,0 4 0 15,4 3-288-15,-1 1-64 0,2 0-16 0,2-2 0 16,-1-5-176-16,0-1-272 0,1-3 64 0,-1-5-13216 16,-1-2-2640-16</inkml:trace>
  <inkml:trace contextRef="#ctx0" brushRef="#br2" timeOffset="44859.71">20612 153 16575 0,'0'0'1472'0,"0"0"-1168"0,0 0-304 0,0 0 0 0,0 0 2320 0,0 0 416 16,0 0 80-16,5 7 0 0,-1-1-528 0,0 5-112 15,0 2-32-15,0 4 0 0,0 3-864 0,-2 4-160 16,1 2-32-16,-1 3-16 0,1-2-656 0,1 2-128 15,0 2-32-15,0-1 0 0,-2 0-256 0,1-1 128 16,0-2-128-16,0-1 0 0,1 0 0 0,0 0-352 16,0-2 48-16,0-1 16 15,1-1-2112-15,1-1-416 0,0 0-96 0</inkml:trace>
  <inkml:trace contextRef="#ctx0" brushRef="#br2" timeOffset="45140.87">20573 510 10127 0,'0'0'448'0,"0"0"96"0,0 0-544 0,0 0 0 0,0 0 0 0,0 0 0 16,0 0 4304-16,0 0 752 0,0 0 160 0,0 0 32 0,4-5-3104 0,2 1-608 15,3 2-128-15,2-1-32 0,0 2-992 0,2-1-192 16,2 1-32-16,0 1-16 16,2 0-816-16,3 0-160 0,1-1-48 0</inkml:trace>
  <inkml:trace contextRef="#ctx0" brushRef="#br0" timeOffset="71616.72">20651 4234 17503 0,'0'0'768'0,"0"0"176"0,0 0-752 0,0 0-192 16,0 0 0-16,0 0 0 0,9 0 2496 0,0-2 448 15,0 1 112-15,3 0 16 0,1 1-1200 0,3 0-224 0,1 0-48 0,2 0-16 16,-1 0-624-16,3 0-128 0,4 0-32 0,2 0 0 16,2 1-144-16,1 0-16 0,1-1-16 0,1 0 0 15,0 0-176-15,2 0-48 0,4 0 0 0,0-1 0 16,0 0-208-16,1-3-64 0,0 1 0 0,1-2 0 15,2 1-128-15,1 0 0 0,-1 0 0 0,-1-1 128 16,-1 0-128-16,-1 2 0 0,-3-3 144 0,1 2-144 16,-2 1 160-16,-1 2-32 0,-2-2-128 0,1 2 192 15,-2 1-192-15,1 0 128 0,-4 0-128 0,1 1 0 16,0 1 0-16,-2-1 128 0,0 0-128 0,1 1 0 16,-1-1 0-16,-1-1 0 0,2 1 0 0,-5-1 0 15,-2 0 128-15,-2 3-128 0,1-3 0 0,0 1 0 16,-2 0 0-16,-1 3 128 0,0-1-128 0,-3 1 0 0,-1-4 0 0,0 2 0 15,-1 1 128-15,1-2-128 0,-1 1 0 0,-2-2 0 16,-1 0 128-16,0-2-128 0,-1 0 0 0,0-1 0 16,-3-1 128-16,-5 4-128 0,4-6 160 0,-3-1-16 15,-2 1 0-15,-3-2 0 0,-2-3 16 0,-4 2 0 16,0-4 0-16,-4 0 0 0,-3-2 192 0,-3-2 32 16,-2-2 16-16,-1 1 0 0,-4 0 0 0,0-2 0 15,-4 1 0-15,0-1 0 0,-2-1-272 0,0 2-128 16,3 1 128-16,3 2-128 0,0 2 0 0,2-1 0 15,1 6-192-15,6 3 192 16,2 2-1968-16,3 2-272 0,2 2-48 0,2 3-16112 16</inkml:trace>
  <inkml:trace contextRef="#ctx0" brushRef="#br0" timeOffset="72257.53">20835 4840 26255 0,'0'0'576'0,"0"0"112"0,-4 5 16 0,0 0 64 0,1 2-624 0,2 2-144 16,1 0 0-16,1 6 0 0,3-2 768 0,3 4 128 15,6 6 32-15,0 0 0 0,0 1-480 0,0-1-112 16,1 0-16-16,2-3 0 0,-2 0-320 0,-1-3 0 16,0-1 0-16,-1-3 128 0,-3-3-128 0,-1-1 192 15,-3 2-64-15,-1-6 0 0,-4-5 112 0,0 0 16 16,0 0 16-16,0 0 0 0,0 0 64 0,-5-4 16 15,-3-1 0-15,-1-2 0 0,-3-2-144 0,0-1-16 16,-1-5-16-16,-1 1 0 0,-3 0-176 0,0-2 128 16,-1-1-128-16,0-1 128 0,1-2 96 0,0 2 16 15,0 1 0-15,2 0 0 0,1 0 112 0,2 1 32 16,2 2 0-16,3 1 0 0,1 1 128 0,3 2 16 0,2-1 16 16,1 1 0-16,3 2 32 0,2 2 16 0,3-1 0 0,1 2 0 15,3 1 48-15,3 1 16 0,1 1 0 0,2 1 0 16,3 1 0-16,1 1 0 0,3 0 0 0,2 0 0 15,2 2-16-15,2-2-16 0,3-1 0 0,3 0 0 16,0-1-144-16,4 1-32 0,2-4 0 0,1 2 0 16,2-1-144-16,-1 0-48 0,1 2 0 0,0-2 0 15,-1 2-64-15,1 0-32 0,-2-1 0 0,-1 1 0 16,0 0-160-16,2 1 128 0,-2 0-128 0,-2 0 128 16,0 0-128-16,-1 0 0 0,-1 1 144 0,0-1-144 15,-2 1 0-15,-2 1 128 0,-1-1-128 0,-4 0 0 16,-4 2 0-16,-2-3 128 0,-2 1-128 0,0 1 0 15,-4 2 0-15,-1-3-256 0,0 0 32 0,-1 3 16 16,-2-3-1408-16,-1 5-288 0,0-5-48 0,0 1-18592 16</inkml:trace>
  <inkml:trace contextRef="#ctx0" brushRef="#br0" timeOffset="75014.42">23369 4700 35135 0,'0'0'1552'0,"0"0"320"0,0 0-1488 0,0 0-384 0,0 0 0 0,5 7 0 15,-9 1 896-15,2 2 96 0,-1 3 32 0,2 4 0 16,1 4-256-16,0 3-32 0,1 2-16 0,2 2 0 16,-1 1-576-16,1 1-144 0,1 0 0 0,0-1 0 15,0-3-192-15,1-1-64 0,-1-3 0 0,1-1-16 16,0-2-1584 0,1-3-320-16,-1 1-64 0,0-4-8384 0,0-3-1680 0</inkml:trace>
  <inkml:trace contextRef="#ctx0" brushRef="#br0" timeOffset="75202.13">23674 4562 29311 0,'0'0'1296'0,"0"0"272"0,0 0-1248 0,0 0-320 16,0 0 0-16,0 0 0 0,-1 11 1088 0,0 0 176 16,-1 2 16-16,2 4 16 0,2 4-288 0,0 4-64 15,1 5-16-15,1 1 0 0,0 3-736 0,1 0-192 16,0 0 0-16,2 0 0 0,0 0 0 0,1-2 0 15,-1 1 0-15,-1-2 0 16,-1-2-2000-16,1 0-288 0,-1-1-48 0</inkml:trace>
  <inkml:trace contextRef="#ctx0" brushRef="#br0" timeOffset="75421.11">23423 5015 14735 0,'-4'-8'1312'0,"0"3"-1056"0,4 5-256 0,0 0 0 16,-5-3 5616-16,5 3 1056 0,0 0 224 0,0 0 32 15,0 0-4224-15,9-1-848 0,1 1-160 0,4-2-32 16,5 1-1024-16,0 0-208 0,5-2-48 0,0-1 0 16,4-1-256-16,1 0-128 0,2-3 0 0,1 0 128 15,0 0-1344-15,-1 1-288 0,-1-5-48 0</inkml:trace>
  <inkml:trace contextRef="#ctx0" brushRef="#br0" timeOffset="76361.52">24335 4947 21183 0,'0'0'1888'0,"-5"4"-1504"15,5-4-384-15,-5 6 0 0,0 1 2336 0,5-7 400 16,0 0 80-16,0 0 0 0,0 0-736 0,0 0-160 16,0 0-16-16,0 0-16 0,7-4-1056 0,2 0-224 15,5 0-32-15,0 0-16 0,2 2 64 0,2-4 16 16,1 1 0-16,5 0 0 0,2-2 112 0,1 0 16 0,3 0 16 0,2-2 0 16,0-1-624-16,12-5-160 0,-1 1 0 0,-5-2 0 15,-1 1 0-15,-2-2 160 0,-1 0-160 0,-2 1 160 16,-3-2-160-16,0 1 0 0,0 2 0 0,0-1 128 15,1-1-128-15,-2 2 0 0,-3 4 0 0,-2 0 128 16,-1 2-128-16,0-1 0 0,-1-1 0 0,-1 2 128 16,-2 0-128-16,-2 1 0 0,-2 0 0 0,-2 3 128 15,-3 0-128-15,-1 0 128 0,1-1-128 0,-3 2 128 16,0 1 128-16,-1-1 32 0,-1 0 0 0,-4 4 0 16,2-4 64-16,-2 4 16 0,2-5 0 0,-2 5 0 15,2-3-144-15,2-1-32 0,-1 1 0 0,-3 3 0 0,0 0 0 16,4-6 0-16,1 2 0 0,0 0 0 0,-1 1 64 15,0 1 0-15,1-1 0 0,2 3 0 0,2 4 0 0,-1 0 16 16,1-4 0-16,4 1 0 0,1 3-128 0,8 3-16 16,0 2-128-16,3 1 192 0,1 2-32 0,2 0-16 15,2 1 0-15,2 1 0 0,2 2 16 0,0 0 0 16,1 0 0-16,0-1 0 0,2-1-32 0,-2 0 0 16,-7-4 0-16,0 0 0 0,2 2-128 0,-1-3 128 15,0 0-128-15,-1 0 128 0,0-1-128 0,-1-2 0 16,0 1 0-16,7-4 0 0,-1 2-256 0,-4-1-96 0,-3-3-16 15,-2-1 0 1,-1-1-2016-16,-6 1-416 0,-2 0-80 0,-1-2-17696 0</inkml:trace>
  <inkml:trace contextRef="#ctx0" brushRef="#br0" timeOffset="76986.57">25123 4017 27183 0,'0'0'1200'0,"0"0"256"0,0 0-1168 0,0 0-288 0,0 0 0 0,0 0 0 15,0 0 1520-15,0 0 240 0,0 0 48 0,0 0 16 16,0 0-352-16,7 7-64 0,0 6 0 0,-2 3-16 16,0 3-560-16,-1 3-96 0,0 6-32 0,0 4 0 0,-3 7-384 0,2-1-64 15,0 1-32-15,-1 2 0 0,0 0-224 0,-1-1 128 16,-1-5-128-16,1-3 0 0,3 0-144 0,-3-4-128 15,-1-2-32-15,0-2 0 16,3-5-1792-16,0 0-352 0,-2-2-80 0,2-3-8144 16,-1-1-1616-16</inkml:trace>
  <inkml:trace contextRef="#ctx0" brushRef="#br0" timeOffset="77221.31">25334 4012 11055 0,'0'0'480'0,"-1"-10"112"0,-3-5-464 0,1 4-128 0,3 11 0 0,0 0 0 16,0-7 5232-16,0 1 1024 0,0 6 208 0,0 0 32 15,1 7-3792-15,-1 3-752 0,-1 1-160 0,1 2-16 16,0 4-1008-16,0 5-192 0,0 6-32 0,0 0-16 16,0 5-336-16,1 4-64 0,2 0 0 0,1 2-128 15,-2 1 128-15,2-4-128 0,-1-5 0 0,1-3 0 16,0 0-192-16,-2 1-80 0,1-1-32 0,0-4 0 31,-1-2-2256-31,0-5-464 0,0-1-96 0,-2-6-12448 0</inkml:trace>
  <inkml:trace contextRef="#ctx0" brushRef="#br0" timeOffset="77627.61">25223 3298 16575 0,'-6'-3'1472'0,"-2"-2"-1168"15,-1 0-304-15,-2-1 0 0,1 1 3056 0,-2 1 544 16,0 2 112-16,2 2 32 0,-1 1-1424 0,1 3-272 16,0 0-64-16,-2 5-16 0,1 4-1120 0,2 4-208 15,1 2-64-15,2 4 0 0,1 0-304 0,2 2-64 16,2 4-16-16,2 1 0 0,2 0-192 0,3-2 128 15,3-2-128-15,3-1 0 0,2-4 176 0,3-2-176 16,0-3 192-16,0-3-192 0,0-6 480 0,3-6-16 0,1-1 0 0,-1-1 0 16,1-6 160-16,-1 1 16 0,-2-5 16 0,0-1 0 15,-1-2 32-15,-2-1 0 0,-2-2 0 0,-2-2 0 16,-1 0-112-16,-1-7 0 0,-3 1-16 0,-1 0 0 16,-3 0-112-16,-4 2-32 0,-1-1 0 0,-4 4 0 15,-3 0-144-15,-3 3-16 0,-3 1-16 0,-4 3 0 16,-2 3-112-16,-1 2 0 0,-1 2-128 0,2 2 192 15,0 1-192-15,1 4-160 0,1 2 32 0,4 2 0 32,-1 3-1152-32,4 1-208 0,2 3-48 0,3 4-12736 0,4-2-2528 0</inkml:trace>
  <inkml:trace contextRef="#ctx0" brushRef="#br0" timeOffset="79260.2">26192 4817 17439 0,'0'0'768'0,"0"0"176"0,0 0-752 0,0 0-192 16,0 0 0-16,-6 2 0 0,6-2 1424 0,0 0 256 0,0 0 48 0,0 0 16 0,0 0-160 0,0 0-48 15,0 0 0-15,0 0 0 0,0 0 0 0,7 1 0 16,2 2 0-16,0-3 0 0,2 0-64 0,2-4-32 15,1 2 0-15,2-5 0 0,1 0-160 0,1 0-16 16,1-1-16-16,4 0 0 0,-3-1-224 0,3-2-32 16,0 1-16-16,2-3 0 0,1-3-336 0,1-1-80 15,1-1-16-15,2-3 0 0,2-3-160 0,3-1-48 16,3 0 0-16,1-1 0 0,2 0-208 0,-2 0-128 16,-4 0 160-16,-1 1-160 0,0 0 128 0,-3 2-128 0,-3-1 0 15,-1 1 144-15,-1 2-144 0,-1-1 0 0,-2 2 0 16,1 2 0-16,-3 0 0 0,-3 1 0 0,-1 0-144 0,5-5 144 31,-4 3-496-31,-3 4 16 0,-5 2 0 0,-2 2 0 16,-2 5-1456-16,-6 6-304 0,0 0-48 0,0 0-11024 0,0 0-2192 0</inkml:trace>
  <inkml:trace contextRef="#ctx0" brushRef="#br0" timeOffset="79760.32">26201 4655 4607 0,'0'0'400'0,"0"0"-400"0,0 0 0 0,0 0 0 16,0 0 5440-16,0 0 992 0,0 0 208 0,5-5 32 16,3-2-3408-16,4 1-704 0,1-2-128 0,2 0-16 15,2-1-752-15,3-2-128 0,1 1-48 0,1-3 0 16,3-1-128-16,-1-2-16 0,1-4-16 0,0 1 0 16,0-2-416-16,1-1-80 0,-2-4 0 0,4 1-16 15,-1 0-288-15,-1 2-48 0,-1-2-16 0,0 3 0 16,0 0-240-16,-2 1-48 0,-1 1-16 0,0 2 0 15,-1 2-160-15,-1-1 0 0,-2 4 0 0,7-6 0 16,-3 4-400-16,-6 4-64 16,-5 0-16-16,1 2 0 0,6 3-1536 0,-3 2-304 0,-6 0-64 0,3-1-16 15,-1 1-2096-15,0 0-432 0</inkml:trace>
  <inkml:trace contextRef="#ctx0" brushRef="#br0" timeOffset="80449.23">27156 4122 12895 0,'0'0'1152'0,"0"0"-928"16,0 0-224-16,0 0 0 0,0 0 2240 0,0 0 416 15,0 0 80-15,0 0 16 0,0 0-592 0,0 0-112 16,0 0-32-16,0 0 0 0,0 0-528 0,15 6-96 16,-1-1-32-16,0 2 0 0,2-3-96 0,2 0-32 15,1-2 0-15,0 5 0 0,2 2-16 0,2 1 0 16,4 7 0-16,-1 0 0 0,0 4-288 0,2 3-64 15,4 0-16-15,-2 6 0 0,-2 2-336 0,1-1-80 0,1 0-16 16,-8-7 0-16,3 2-256 0,2 0-160 0,2 0 192 0,1-4-192 16,0 2 176-16,1-1-176 0,2-2 160 0,-2-2-160 31,0-4 160-31,-1 0-160 0,-1-2 160 0,-2-2-160 0,-2-2 0 0,0 0 0 0,-3 0 0 0,-1-1 0 31,-1-1-912-31,-3-1-288 0,-2-1-48 0,7 4-16 16,-3-2-2512-16,-5-3-496 0</inkml:trace>
  <inkml:trace contextRef="#ctx0" brushRef="#br1" timeOffset="90163.49">26347 5149 18431 0,'-3'22'1632'0,"3"-22"-1312"16,-2 4-320-16,-1 1 0 0,3-5 1856 0,-5 9 320 16,2 3 48-16,-1 1 16 0,0-1-576 0,2 6-128 15,-2-1 0-15,-1-3-16 0,1 5-768 0,-2 0-160 16,1 1-16-16,-3 2-16 0,1 3-176 0,0-2-48 16,-2-7 0-16,-4 11 0 0,1 6-80 0,0-6 0 15,-1-5-16-15,0-3 0 0,3-9-112 0,0 2 0 16,-2 1-128-16,-1 0 192 0,1-3-192 0,0-2 128 15,1-3-128-15,0 1 0 0,-3 0 0 0,3-3 0 16,2-6 0-16,1 0 0 0,2 0 0 0,-1-3 0 16,3 1 0-16,3-1 0 0,0-2 0 0,0-1 0 15,-1-3 0-15,2 0 0 0,2 3 0 0,0-4 0 0,1-4 0 0,2-4 0 16,2 4 0-16,-2-1 0 0,4 2-128 0,0 2 128 16,-2 0 0-16,0 1 0 0,1 2 0 0,-1-1 0 15,0 6 256-15,1 3 48 0,-8 3 16 0,0 0 0 16,9 3 224-16,-2 2 48 0,1 2 16 0,0 2 0 15,-1 3 48-15,1 2 16 0,0 0 0 0,1 1 0 16,-1-2-160-16,-3 0-16 0,2 2-16 0,-1 2 0 16,1 0-176-16,2 3-48 0,-1-3 0 0,1 2 0 15,0 1-256-15,4 3 0 0,-3-3 0 0,2-2 0 16,1-2-912-16,0-2-240 16,2-1-64-16,0-1 0 0,2-4-2000 15,0-3-416-15</inkml:trace>
  <inkml:trace contextRef="#ctx0" brushRef="#br1" timeOffset="91086.6">27066 3418 14735 0,'0'0'1312'0,"0"0"-1056"16,0 0-256-16,0 0 0 0,0 0 2032 0,0 0 336 15,-5 9 80-15,1 2 16 0,2 5-672 0,0 1-144 16,1 3-32-16,2 2 0 0,1-1-688 0,-1-2-144 16,0 3-16-16,2 3-16 0,0-1-240 0,-1-2-64 15,-1-1 0-15,-1-2 0 0,0-4-192 0,2 0-64 16,-2 0 0-16,0-4 0 0,1 0-64 0,-1-11 0 15,0 0-128-15,0 0 192 0,0 0-32 0,0 0-16 16,0 0 0-16,0 0 0 0,0 0-144 0,-3-11 0 16,1 1 0-16,-2-2 0 0,-3-1-208 0,4-1-32 15,-1-3 0-15,1-3 0 0,0 1-96 0,1-4-32 16,0 3 0-16,4-4 0 0,0-2-16 0,2 0-16 0,2-1 0 0,0-1 0 31,1 0-96-31,2 2-16 0,1-1 0 0,1 7 0 0,-1 0 304 0,-1 3 48 0,-2 3 16 0,0 2 0 16,3 2 144-16,-1 3 0 0,-1-1 160 0,2 4-160 15,-10 4 656-15,13-1 48 0,-1 2 0 0,-12-1 0 16,11 4-48-16,0 1 0 0,-11-5 0 0,6 11 0 16,-2-1-64-16,-1 1-16 0,-3 0 0 0,-1 1 0 15,-3-1-128-15,0 0-48 0,-1 1 0 0,-2 1 0 16,1-1-224-16,-2 1-48 0,-1 0-128 0,1 0 192 16,1-1-192-16,1-1 0 0,1 0 0 0,-1-3 0 15,6-8-352-15,0 0-16 0,0 0 0 0,-2 8 0 16,2-8-256-16,0 0-48 0,0 0-16 0,0 0 0 15,0 0-144-15,0 0-16 0,0 0-16 0,0 0 0 16,0 0 288-16,10 5 48 0,-1 0 16 0,2 0 0 0,0-4 256 0,1 3 48 16,0 2 16-16,0 0 0 0,-1 2 192 0,1 0 0 15,0 0 0-15,0-1 0 0,-12-7 512 0,10 8 64 16,-1 0 0-16,-9-8 0 0,0 0 304 0,1 12 64 16,-3-2 16-16,-3 1 0 0,-2-5 128 0,-2 1 16 15,-3-1 16-15,-1-1 0 0,-1 1-592 0,-1-2-112 16,0-3-32-16,1 0 0 15,0 3-384-15,3-1-144 0,0-3 0 0,0 0-17456 0</inkml:trace>
  <inkml:trace contextRef="#ctx0" brushRef="#br1" timeOffset="95417.21">24760 1369 18431 0,'0'-2'1632'0,"0"1"-1312"0,0-2-320 0,24-14 0 0,-24 17 960 0,0 0 128 0,0 0 32 0,0 0 0 16,0 0 64-16,0 0 16 0,2 8 0 0,1 1 0 16,-2 1-608-16,0 2-112 0,1 2-32 0,-2 3 0 15,0-2 64-15,0 3 16 0,-2-2 0 0,1 2 0 0,-1 3 128 0,0-3 32 16,0 3 0-16,-1 1 0 0,-1 3-288 0,-1 1-48 16,-2 3-16-16,1-3 0 0,-2 1-208 0,-4 8-128 15,-1-6 160-15,0 0-160 0,0-6 144 0,0-2-144 16,0-3 128-16,0-3-128 0,1-6 160 0,2 0-160 15,0 0 192-15,0-1-192 0,1-2 192 0,1-1-192 16,-2-3 192-16,1-1-192 0,-2-1 0 0,2-3 0 16,2 0 0-16,0-7 0 0,2-4 0 0,-2 4 0 15,2 3 0-15,1-1 0 0,2-5 0 0,0 0-144 16,1-2 144-16,1-2 0 0,1-3 0 0,2 3-160 16,1 4 160-16,1-1 0 0,0-1 0 0,3 0 0 15,0-1 0-15,1-1 0 0,0 3 256 0,2 2 16 16,0 0 0-16,1 3 0 0,-3 3 80 0,3 3 16 0,0 4 0 15,-1 5 0-15,2 1-48 0,-2 6 0 0,-1 3 0 0,-1 4 0 16,-1 3-160-16,1 3-32 0,0 2-128 0,-1-2 192 16,0-2 288-16,0 1 48 0,0-3 16 0,1 1 0 31,4-4-384-31,-3 1-160 0,1-5 128 0,0 1-128 16,2-2-864-16,1 1-256 0,0-6-48 0,1-1-10240 0,0 1-2048 0</inkml:trace>
  <inkml:trace contextRef="#ctx0" brushRef="#br1" timeOffset="97296.75">25379 1617 10127 0,'0'0'896'0,"0"0"-704"0,0 0-192 0,-3 7 0 15,-1 1 1984-15,1 1 352 0,-1 1 80 0,2-1 16 16,-1 2-768-16,0 3-128 0,5 4-48 0,-1 3 0 16,0 1-688-16,1 2-144 0,-1-1-16 0,1 2-16 15,1-7-320-15,-2-1-64 0,3 0-16 0,0-1 0 16,3-1-224-16,-2-3 176 0,-1-1-176 0,0-2 160 16,0-3 0-16,1 1 0 0,-5-7 0 0,0 0 0 15,5-2-16-15,-1-1 0 0,0-3 0 0,-2-2 0 16,1 1-144-16,-2-5-224 0,1 1 48 0,0 0 16 0,-2-10-48 0,0-3-16 15,-1-3 0-15,1 4 0 0,0-3 64 0,1-1 16 16,1-3 0-16,-1 0 0 0,2-1-128 0,-2 1-32 16,1 0 0-16,4 2 0 0,-2 4 112 0,1 6 32 15,0 2 0-15,2 2 0 0,-1-1 400 0,-1 5 80 16,2 1 0-16,-1 2 16 0,-1 3 208 0,2 2 32 16,-7 2 16-16,0 0 0 0,8 6-80 0,-2 1-32 15,0 1 0-15,-1 1 0 0,-1 3-16 0,-3 1 0 16,0 1 0-16,-1 0 0 0,-1-1-80 0,-2 0-32 15,2 0 0-15,0 2 0 0,-2-1-224 0,1 0-128 16,-1-1 160-16,0 1-160 0,2-1 0 0,-2-2 128 16,-2 1-128-16,1-3 0 0,0-1 0 0,0-1-256 0,-1-1 48 0,1-1 16 31,4-5-400-31,0 0-80 0,0 0-16 0,0 0 0 16,0 0-144-16,0 0-16 0,0 0-16 0,4-5 0 15,0-1 0-15,0 2 0 0,3 0 0 0,0 2 0 0,3 1 608 0,0 1 256 0,2 0-192 0,1 1 192 16,1 2 0-16,2 0 160 0,-1-1 16 0,0 2 0 15,-1 0 752-15,-2 3 160 0,-2 0 16 0,-1 1 16 16,-2-1 448-16,-3 1 96 0,-3 2 0 0,-1 0 16 16,-1 2-240-16,-3-3-48 0,-5 3-16 0,-2-2 0 15,0 2-480-15,-1-4-80 0,-1 0-32 0,1 0 0 16,-1-2-448-16,1-3-80 0,1-2-32 0,-1 2 0 16,1-3-224-16,2 0-288 0,0 2 64 0,1 0 16 15,8-2-2400-15,0 0-464 0,0 0-112 0</inkml:trace>
  <inkml:trace contextRef="#ctx0" brushRef="#br1" timeOffset="97797.11">26258 1645 21183 0,'-5'-3'1888'0,"0"2"-1504"0,-2 1-384 0,1 1 0 16,-3 2 1920-16,1-1 320 0,0 2 64 0,0 3 16 16,2 0-400-16,-1 4-96 0,2 1-16 0,0-1 0 15,2 5-1248-15,3 1-256 0,1-1-48 0,3 1-16 16,-1 1-240-16,2-3 0 0,2-2 0 0,0 0 0 15,3 1 0-15,0-3 0 0,0 1 0 0,2-2 0 16,-1-3 144-16,0-2-144 0,1-1 128 0,0 0-128 16,-1 0 144-16,3-3-144 0,-3-1 160 0,2-1-160 15,3 0 144-15,1-3-144 0,-3 0 128 0,-1-3-128 16,-4-2 0-16,1 0 0 0,-3 0 128 0,0-2-128 16,-2 0 0-16,-1-2 0 0,0 0 0 0,-1 1 128 15,-2 3-128-15,-1 0 0 0,-1 0 0 0,-1-1 0 0,1 3 192 16,0 0-64-16,-1 2 0 0,2 5 0 0,0 0 304 0,0 0 48 15,0 0 16-15,0 0 0 0,-2 9-240 0,0 1-64 16,1 2 0-16,1 2 0 0,1 0-192 0,1-1 0 16,0-2 0-16,2 1 0 0,1-2 0 0,1 0-160 15,-1-1 32-15,1 1 0 16,2 3-1648-16,3-5-320 0,-1 0-64 0,0-2-8512 16,0-2-1696-16</inkml:trace>
  <inkml:trace contextRef="#ctx0" brushRef="#br1" timeOffset="98093.96">26674 1695 11055 0,'0'0'976'0,"0"0"-784"0,0 0-192 0,-4 10 0 15,-1-3 4592-15,2 2 864 0,-1 1 176 0,1 0 48 16,0 3-2864-16,0-2-576 0,2 0-128 0,1 4 0 16,0-2-1360-16,3-2-272 0,-1-2-48 0,2 1-16 15,1-3-416-15,2 1 0 0,-2-1 0 0,2-3 0 16,-7-4 0-16,9 1-144 0,-3-1 0 0,1 0 0 15,1-1-160-15,-1-2-16 0,0-1-16 0,2-2 0 16,-2-3 32-16,-1-2 16 0,1-1 0 0,-1 1 0 16,1-2 288-16,-1 0-192 0,-2 0 192 0,1-1-160 15,0 1 160-15,1 3 0 0,-2 0 0 0,2 0 0 16,2 3 128-16,-3 0 0 0,-1 2 0 0,-4 5 0 16,0 0 176-16,0 0 32 0,0 0 16 0,0 0 0 15,3 8-128-15,-1 3-32 0,4 5 0 0,-5 0 0 0,-4 2-192 16,2 3 144-16,4 1-144 0,0-1 128 0,1-3-304 15,0 0-64-15,1 2-16 0,5-2 0 16,-1-1-3072-16,2-4-640 0</inkml:trace>
  <inkml:trace contextRef="#ctx0" brushRef="#br1" timeOffset="98422.13">27164 1645 11967 0,'0'0'1072'0,"-11"-7"-864"16,-4 3-208-16,1 2 0 0,1-1 3984 0,2 0 752 16,1 2 160-16,10 1 32 0,0 0-2784 0,0 0-544 0,0 0-128 0,0 0 0 15,0 0-1152-15,0 10-320 0,5 1 144 0,3-1-144 16,2-1-160-16,2 2-96 0,-1 2-32 0,-2-3 0 16,1 2 112-16,7 8 32 0,0-2 0 0,-3 0 0 15,-1-2 144-15,0-1 0 0,-1 0 0 0,-1-2 0 16,-4-1 640-16,1 1 128 0,-4-2 0 0,-3-3 16 15,-1 0 240-15,-1 0 64 0,-3 0 0 0,0-1 0 16,-1 3-240-16,-1-1-32 0,-2-2-16 0,-1 1 0 16,0-1-560-16,-2 1-112 0,1-2-128 0,-1-2 176 15,1 0-368-15,2-1-80 0,1-2-16 0,7-1 0 16,0 0-1648-16,0 0-336 0,0 0-64 16,0 0-16-16,-7-5-1312 0,7 5-272 0,0 0-48 0</inkml:trace>
  <inkml:trace contextRef="#ctx0" brushRef="#br1" timeOffset="98750.43">27460 1761 19343 0,'0'0'1728'0,"0"0"-1392"15,-1-7-336-15,1 7 0 0,0 0 2336 0,0 0 400 16,-9 0 80-16,0 1 0 0,-2 5-704 0,2-2-160 16,1 2-32-16,-1 4 0 0,-1 2-832 0,2 3-160 15,3-2-32-15,-1 0-16 0,1 1-288 0,3-5-48 16,2 0-16-16,1 2 0 0,2-4-272 0,0 3-48 15,0-1-16-15,2-1 0 0,2-2-16 0,-1 1-16 16,0-4 0-16,0 0 0 0,-6-3-160 0,13 0 0 16,-1 0 0-16,-3 0 0 0,-3-4 0 0,2-1 0 15,1-2 0-15,3-2 0 0,-4 0 0 0,0 3 0 0,0-3 0 0,-8 9 0 16,5-10 0-16,-5 10 0 0,5-10 0 0,-5 10 0 16,3-9 176-16,-3 9-48 0,0 0-128 0,0 0 192 15,0 0-192-15,0 0 144 0,0 0-144 0,0 0 128 16,0 0 64-16,0 0 16 0,-4 12 0 0,1-3 0 15,1 1-208-15,0-1 128 0,2 2-128 0,0-1 0 16,-1 1 0-16,1-2 0 0,1 0 0 0,3 3 0 31,0-3-1744-31,-4-9-240 0,8 8-64 0,-2-5-9808 0,4-1-1968 0</inkml:trace>
  <inkml:trace contextRef="#ctx0" brushRef="#br1" timeOffset="98953.54">27747 1439 25791 0,'0'0'1152'0,"0"0"224"0,0 0-1104 0,0 0-272 16,-9 1 0-16,1 3 0 0,0 2 2336 0,2 6 416 15,-1 5 64-15,2 5 32 0,0 6-1088 0,1-2-224 16,1 4-32-16,2 0-16 0,0 0-1152 0,1 0-336 16,1-2 144-16,3 4-144 0,-2 0 0 0,2-11 0 15,0 4-192-15,3 10 64 16,1 0-1488-16,-2-5-304 0,2 1-48 0,-4-11-9040 15,0 0-1792-15</inkml:trace>
  <inkml:trace contextRef="#ctx0" brushRef="#br1" timeOffset="99422.25">27675 1877 25679 0,'0'0'1136'0,"0"0"240"0,-5-7-1104 0,2-2-272 0,3 9 0 0,0 0 0 16,0 0 1120-16,4-9 160 0,3 4 48 0,-7 5 0 15,8-9-400-15,1 5-80 0,3 0-16 0,1 1 0 16,0 0-688-16,2 1-144 0,1 1 0 0,0 1 0 31,1 1-416-31,-2 1-32 0,0 1-16 0,-1 0 0 16,0-2-240-16,-1 2-32 0,-1-3-16 0,0 0 0 0,-2 0 176 16,2 0 16-16,-2-3 16 0,1-1 0 0,-11 4 368 0,0 0 176 0,0 0-160 0,0 0 160 15,0 0 0-15,0 0 0 0,0 0 0 0,2 13 160 16,-3-2 784-16,-2 2 144 0,0 1 48 0,-1 0 0 15,1 1 256-15,0 0 48 0,1 1 16 0,2-3 0 0,0-1-480 16,2-1-80-16,1 1-32 0,-3-12 0 0,8 9-400 0,0 2-80 16,1-5 0-16,1-1-16 0,1-1-240 0,2-1-128 15,0-2 160-15,1-1-160 0,-1-2 0 0,1-2 0 16,2-1 0-16,-2-2 0 0,-1-1 0 0,-1-2-208 16,-1-2 32-16,0 2 16 0,-2-1 16 0,-1 1 0 15,-1-3 0-15,-2 0 0 0,-1-2 144 0,0 4 0 16,-2 0 0-16,1-2 0 0,-2 1 0 0,1 2 0 15,-2 10 0-15,0 0 0 0,0-12 0 0,0 12 0 16,0 0 0-16,0 0 128 0,0 0-128 0,0 0 144 16,0 0-144-16,0 0 160 0,0 0-160 0,0 0 0 15,-2 15 0-15,5-2 0 0,0 1 0 0,1-1-144 0,-1-3 144 16,5 2-208 0,4-1-368-16,0-2-64 0,-2-1 0 0,1-2-16 15,-1-1-1584-15,0-1-320 0,2 0-64 0,0-4-6944 0,-2-3-1376 0</inkml:trace>
  <inkml:trace contextRef="#ctx0" brushRef="#br1" timeOffset="99988.3">28495 1840 24127 0,'0'0'1072'0,"4"16"208"16,0 1-1024-16,0 1-256 0,-1 0 0 0,1-1 0 0,0-2 1520 0,-2-4 240 15,-2 0 48-15,3-3 16 0,-3-8 224 0,4 10 64 16,-4-10 0-16,2 9 0 0,-2-9-1072 0,0 0-208 15,0 0-32-15,0 0-16 0,0 0-96 0,0 0-32 16,0 0 0-16,0 0 0 0,5-10-272 0,-1-1-48 16,-1-2-16-16,0 0 0 0,-3-1-192 0,0 1-128 15,0 0 160-15,2 0-160 0,1-6 0 0,-2 2 0 16,-2 1 0-16,2-4 0 16,2-1-576-16,1 2-16 0,-2-1 0 0,3 3 0 15,3 1-592-15,0 3-112 0,-1 2-32 0,3 0 0 16,0 3 0-16,1 3 0 0,-1 3 0 0,2-2 0 0,-2 1 848 0,1 2 160 0,-1-1 48 0,1 2 0 15,-1 0 272-15,-10 0 128 0,12 3-128 0,-12-3 192 16,10 7 160-16,-10-7 32 0,11 6 0 0,-11-6 0 16,0 0 224-16,2 9 48 0,-2-9 16 0,-1 15 0 15,-1-2 128-15,-2-3 32 0,-2 0 0 0,1 1 0 16,0-2-320-16,-2 1-48 0,1 1-16 0,1-2 0 16,1 0-272-16,0-2-176 0,4-7 192 0,-4 9-192 15,4-9 0-15,0 0 0 0,0 0 0 0,0 0 0 16,1 10 0-16,-1-10 0 0,0 0-160 0,0 0 160 15,12 1-512-15,0-2 32 16,-1-1 0-16,1-2 0 0,0 0-160 0,0 1-16 0,-2-1-16 0,-1 2 0 16,-9 2 160-16,9-7 48 0,-9 7 0 0,9-4 0 15,-9 4 464-15,0 0 0 0,0 0 0 0,0 0 0 0,0 0 384 0,10 7 128 16,-5 3 32-16,-5-10 0 0,0 0-96 0,5 11 0 16,-5-11-16-16,3 13 0 0,-2 0-208 0,0-2-32 15,-1-1-16-15,0 0 0 0,0-1-176 0,0 0 0 16,0 0 0-16,2 0 0 0,-2-9 0 0,3 12-224 15,1-4 32-15,-4-8 0 16,0 0-2768-16,13 3-560 0,3-6-96 0,-3-2-32 0</inkml:trace>
  <inkml:trace contextRef="#ctx0" brushRef="#br1" timeOffset="100160.24">29091 1328 27471 0,'-5'18'1216'0,"4"0"256"0,2 7-1184 0,-1 5-288 0,-1-4 0 0,1 1 0 16,0-3 496-16,-3 2 32 0,2-1 16 0,2 1 0 15,2-1 176-15,1-2 48 0,1 1 0 0,1-4 0 16,1 3-768-16,1-1-208 0,1-1-16 0,-1-2 0 31,-2 1-1984-31,-1-2-400 0,1-2-80 0</inkml:trace>
  <inkml:trace contextRef="#ctx0" brushRef="#br1" timeOffset="100488.35">29026 1698 24063 0,'0'0'1072'0,"3"-9"208"0,-3 9-1024 0,0 0-256 16,10-5 0-16,-10 5 0 0,10-6 1344 0,1 3 224 15,-1 0 32-15,1 2 16 0,-1-1-272 0,3 1-48 16,2 2-16-16,0-1 0 0,0 0-832 0,-1 0-160 15,0-1-32-15,2 0-16 0,-1-2-80 0,0 2-16 16,-2 0 0-16,0-1 0 0,0 1-144 0,0-2 0 16,0 1 144-16,-1-1-144 0,-12 3 0 0,10-5 144 15,1 0-144-15,-11 5 0 0,9-6 192 0,-1 0-192 16,-8 6 192-16,6-9-192 0,-6 9 320 0,4-9-32 16,-4 9-16-16,0-9 0 0,0 9 144 0,0 0 32 15,-8-7 0-15,8 7 0 0,-12 0-128 0,1 1-32 0,-1 5 0 16,0-3 0-16,2 4-288 0,1 2 0 0,2 2 128 0,2 2-128 15,1-3 0-15,1 2 0 0,1-2 0 0,2 2 0 32,4 0-400-32,2-1-48 0,1 1 0 0,4-3 0 15,5 0-1728-15,0 0-368 0,-1 1-64 0,5-6-7248 0,1-2-1440 0</inkml:trace>
  <inkml:trace contextRef="#ctx0" brushRef="#br1" timeOffset="100864.13">29716 1630 9215 0,'-3'-13'816'0,"0"4"-656"0,0 0-160 0,-3 0 0 15,0 0 2816-15,-3 0 512 0,-3-1 128 0,0 1 0 16,3 1-1472-16,-3 3-320 0,1 4-48 0,-2 4-16 16,0 3-576-16,-1 5-112 0,0-2-16 0,1 4-16 15,-1 2-368-15,3 4-80 0,4-2-16 0,3-1 0 16,1 0 288-16,4-3 64 0,3 0 16 0,3 2 0 0,2-2-336 0,1 0-80 16,2-3-16-16,1 0 0 0,1 0-208 0,1-4-144 15,-2-3 192-15,0-2-192 0,0-2 128 0,0-2-128 16,-1-1 0-16,-1-2 0 0,0-3 128 0,-2-3-128 15,-1-3 144-15,-2 1-144 0,2-3 0 0,-3-1-288 16,0-6 32-16,-1 0 16 16,0-2-640-16,-1 0-128 0,-2-3-16 0,-1 2-16 15,-2-1-32-15,-2 1 0 0,-2-3 0 0,0-2 0 16,-3-1 368-16,-2 0 64 0,0 0 0 0,-1 5 16 0,2 3 848 0,2 8 160 16,2 7 48-16,1 7 0 0,5 3 704 0,0 0 144 15,-6 10 16-15,1 7 16 0,1 5 32 0,2 5 0 16,2 1 0-16,2 6 0 0,-1 1-320 0,3 1-48 0,1-1-16 15,3-1 0-15,2 0-704 0,3-2-256 16,2-1 144-16,2-3-12240 0,1-3-2464 0</inkml:trace>
  <inkml:trace contextRef="#ctx0" brushRef="#br1" timeOffset="106197.62">30838 1542 11967 0,'0'0'1072'0,"0"0"-864"16,0 0-208-16,0 0 0 0,0 0 3328 0,0 0 640 15,-2-10 112-15,-2 4 16 0,0-1-1904 0,4 7-384 16,-11-3-80-16,3-3 0 0,2 2-976 0,-2 2-192 15,-1-2-48-15,-1 3 0 0,-2 1-272 0,0 2-64 16,0 2-16-16,1 3 0 0,-2 0-32 0,1 3 0 16,1 0 0-16,4 0 0 0,0 1-128 0,1 1 0 15,-2-1 0-15,3 1 0 0,2-4 0 0,3-8 0 16,-3 12 0-16,3-12 0 0,0 0 0 0,6 11 0 16,-6-11 0-16,7 12 0 0,1-4 0 0,-1-2 0 15,-7-6 0-15,10 4 0 0,1-1 0 0,-1-2 128 0,-10-1-128 0,12 0 0 16,-12 0 0-16,10-2 0 0,1-1 128 0,-11 3-128 15,9-4 0-15,0-1 0 0,0 1 0 0,-9 4 128 16,0 0 48-16,8-7 0 0,-8 7 0 0,0 0 0 16,0 0 112-16,0 0 32 0,0 0 0 0,0 0 0 15,0 0-16-15,0 0 0 16,0 0 0-16,0 0 0 0,4 11-112 0,-2-1-32 0,-2-10 0 0,3 12 0 16,-3-12-160-16,0 13 0 0,0-4 0 0,0-9 0 31,0 0-512-31,1 12 32 0,-1 0 0 0,0-2 0 0,0-10-2400 0,0 0-496 15,0 0-80-15</inkml:trace>
  <inkml:trace contextRef="#ctx0" brushRef="#br1" timeOffset="106386.43">30975 1399 18431 0,'0'0'1632'0,"0"0"-1312"15,0 0-320-15,0 0 0 0,0 0 2144 0,0 0 352 16,0 0 80-16,0 0 16 0,-8 11-992 0,2 3-192 15,0 4-32-15,0 1-16 0,-3 0-1040 0,0 3-320 16,1 2 128-16,3-1-128 0,1 0-176 0,0-3-96 16,1 3-32-16,3-8 0 15,3 0-1904-15,1-5-384 0,0 0-80 0,1 0-5120 0,-5-10-1024 0</inkml:trace>
  <inkml:trace contextRef="#ctx0" brushRef="#br1" timeOffset="106652.14">31096 1568 2751 0,'0'0'128'0,"3"-9"16"0,-2-2-144 0,0 2 0 0,1 1 0 0,-2 8 0 16,0 0 3696-16,0 0 704 0,0 0 144 0,-7 5 16 16,1 3-2512-16,-1 3-496 0,-1 0-96 0,2 4-32 15,-1 3-368-15,3 0-80 0,1 0-16 0,0-1 0 16,2-1-464-16,2-2-112 0,2-2 0 0,0 1-16 16,3-1 48-16,0-4 16 0,-6-8 0 0,13 4 0 15,0-4 272-15,0-6 48 0,-2 0 16 0,0-5 0 16,5-3-176-16,-3-2-16 0,-4 0-16 0,2-4 0 15,0-4-320-15,-1 1-64 0,-5 0-16 0,-1-4 0 16,0 4-160-16,-2 0 160 0,1-1-160 0,-3 2 160 0,-3-2-160 16,1 1 0-16,-2-2 0 0,-2-1 0 15,-1-1-1344-15,1-1-288 0,3 1-64 0,0 1-8032 16,2 2-1616-16</inkml:trace>
  <inkml:trace contextRef="#ctx0" brushRef="#br1" timeOffset="106964.6">31367 1516 13823 0,'0'0'1216'0,"0"0"-960"16,7 9-256-16,-7-9 0 0,6 7 1968 0,-6-7 336 15,0 0 80-15,0 0 16 0,0 0-240 0,0 0-48 0,0 0-16 0,0 0 0 16,0 0-752-16,0 0-160 0,0 0-32 0,0 0 0 16,0 0-512-16,0 0-96 0,0 0-32 0,0 0 0 15,-10 3-64-15,0 2-32 0,-1 4 0 0,2 1 0 16,1-3-96-16,2 1-32 0,-1 3 0 0,3-1 0 15,3 3 32-15,1-3 0 0,1 1 0 0,2-1 0 16,0 2-128-16,2-4 0 0,3 0-16 0,-1 0 0 16,-7-8-176-16,12 6 128 0,1-3-128 0,-1 1 128 15,-2-3-128-15,2-1 0 0,0-1 0 0,0-2-176 16,1-1-160-16,0 1-48 0,-2 0 0 0,-2-1 0 16,-9 4-320-1,7-8-80-15,-7 8-16 0,5-8 0 0,-5 8-1504 0,0 0-320 0,0-8-48 0,0 8-6400 16,-8-5-1280-16</inkml:trace>
  <inkml:trace contextRef="#ctx0" brushRef="#br1" timeOffset="107417.75">31665 1171 12895 0,'0'0'1152'0,"0"0"-928"15,0 0-224-15,0 0 0 0,0 0 2112 0,0 0 368 0,-3 11 80 0,0 0 0 16,1 0-304-16,-2 6-64 0,-3 5-16 0,0 3 0 16,0 3-512-16,-1-3-128 0,-1 1 0 0,0 3-16 15,0-3-592-15,1 3-112 0,-1-1-32 0,1 0 0 16,2-2-256-16,0-4-48 0,1-2-16 0,1-3 0 15,2-3-112-15,-1 2-32 0,2-3 0 0,1-4 0 16,0-9-96-16,0 0-32 0,0 0 0 0,0 0 0 16,0 0-32-16,0 0-16 0,11 4 0 0,1-6 0 15,-1-2-144-15,-2-1-224 0,-3-1 48 0,2-3 16 16,-1 2-192-16,0-5-32 0,1 2-16 0,-1-3 0 16,-1-3 80-16,1 1 0 0,1 3 16 0,-2 1 0 15,1 2 304-15,-1 1-128 0,1 2 128 0,-7 6 0 16,0 0 144-16,0 0 144 0,0 0 32 0,0 0 0 15,0 0 64-15,0 0 0 0,0 0 16 0,6 14 0 16,-1 2-208-16,-2 0-64 0,-2-2 0 0,3 2 0 16,1-3-128-16,1 0 128 0,-4 0-128 0,2 0 128 15,3-2-1248-15,-1 1-256 0,1-1-48 0,2-5-16 16,1-1-2512-16,2-1-496 0,2-5-96 0,1 0-32 0</inkml:trace>
  <inkml:trace contextRef="#ctx0" brushRef="#br1" timeOffset="107589.74">31918 1504 22575 0,'0'0'992'0,"-4"12"224"0,-2 1-976 0,3-3-240 16,-1 0 0-16,1 0 0 0,3-10 1216 0,-3 13 192 0,2-3 32 16,0 3 16-16,1-4-816 0,1 2-144 0,2-2-48 0,-3-9 0 15,0 0-448-15,6 8-288 0,-6-8 32 0,11 6 16 31,-11-6-992-31,11 1-208 0,-11-1-32 0,13-1-6096 0,-2-3-1216 0</inkml:trace>
  <inkml:trace contextRef="#ctx0" brushRef="#br1" timeOffset="107763.6">32027 1526 5519 0,'0'0'240'0,"0"0"64"0,0 0-304 0,0 0 0 0,0 0 0 0,0 0 0 0,-9 6 5152 0,0 4 976 0,-2-1 192 0,1 1 32 15,-2 2-3584-15,1 2-720 0,-1 2-128 0,0 1-48 0,0 1-976 16,1-2-192-16,0-1-32 0,2 1-16 0,0 0-480 0,2-2-176 15,2-1 0-15,3 1 144 16,-1 5-1376-16,6-6-288 0,0 0-48 0,3-2-8656 16,-1 2-1728-16</inkml:trace>
  <inkml:trace contextRef="#ctx0" brushRef="#br1" timeOffset="108060.66">32193 1589 14735 0,'9'-20'640'0,"-5"7"160"0,-4-1-640 0,1 1-160 16,3 0 0-16,-1 2 0 0,-5 3 2336 0,2 8 432 0,-9-2 96 0,0 3 16 16,-1 3-784-16,-1 5-160 0,1 4-16 0,-1 1-16 15,2 3-976-15,1 2-192 0,2-1-32 0,2 3-16 16,3-2-48-16,1-1-16 0,0-2 0 0,2-2 0 16,3 0-224-16,1-3-32 0,-1 0-16 0,1-1 0 31,2-3 112-31,1-2 32 0,2-1 0 0,-11-4 0 0,10 4 80 0,2-3 32 0,0-4 0 0,-2-2 0 15,-3-4-128-15,0 0-32 0,1 0 0 0,0-3 0 16,-3-1-240-16,0-3-48 0,1-2-16 0,-2-1 0 16,-3-1-144-16,2-2 0 0,-1-3 0 0,-2 0 128 15,-1 1-128-15,0-3 192 0,-3-1-192 0,0-2 192 32,0-2-512-32,0 4-112 0,-1 2-16 0,1 1 0 0,-1-1-1504 0,1 5-304 0,0 4-64 15,2 4-8992-15,2 3-1792 0</inkml:trace>
  <inkml:trace contextRef="#ctx0" brushRef="#br1" timeOffset="108389.51">32358 1590 13823 0,'4'13'1216'0,"1"-1"-960"16,5-3-256-16,0 1 0 0,-1 1 1616 0,0-4 288 15,0 0 48-15,0-1 16 0,3-2-336 0,-3 2-64 16,-9-6-16-16,12 2 0 0,0-1-400 0,-2-1-64 15,-10 0-32-15,13-2 0 0,-2-2-64 0,-1 0-16 16,-1-2 0-16,0-2 0 0,0-1-320 0,-1-3-64 16,-1 1-16-16,-3 4 0 0,-2-5-352 0,1 4-80 0,-2-5-16 0,1 4 0 15,-2-2 96-15,-3 1 16 0,-4-2 0 0,1 3 0 16,-1 3 96-16,0-1 32 0,-3 1 0 0,3 4 0 16,7 2 528-16,-11 3 96 0,2 0 32 0,1-1 0 15,0 6-272-15,2 1-48 0,1 1-16 0,-1 4 0 16,3-5 144-16,0 1 16 0,2 1 16 0,2 2 0 15,0-3-352-15,4 4-80 0,2-2-16 0,3-2 0 16,2 0-240-16,4-1-48 0,6 0-128 0,5 0 192 16,5 0-192-16,3 2-208 0,4-4 32 0</inkml:trace>
  <inkml:trace contextRef="#ctx0" brushRef="#br1" timeOffset="110753.74">26966 2328 18367 0,'0'0'816'0,"0"0"160"0,0 0-784 0,0 0-192 15,1 4 0-15,-14-2 0 0,2 1 960 0,-2 1 128 16,-3-4 48-16,3 2 0 0,1 5-432 0,-1 1-96 16,0 0-16-16,-3 1 0 0,-3 0-464 0,3-3-128 15,5 1 0-15,-3-3 0 0,0 0 0 0,1 2 0 0,3 1 0 0,-2 2 0 16,3-3 0-16,0 1 144 0,-2-1-144 0,2 2 160 15,1 3 16-15,-1 0 0 0,-1 1 0 0,-2 0 0 16,2 1-176-16,-1-4 0 0,2 5 144 0,0-1-144 16,0-4 0-16,2 3 0 0,1 1 0 0,-1 2 0 15,-2-2 0-15,1 1 0 0,2-1 0 0,-2 1 0 16,-1-1 0-16,2 0 0 0,1 2 0 0,-1 0 0 16,1-2 0-16,-1 2 0 0,2-3 0 0,-2 2 0 15,5 0 0-15,-2 1 0 0,-1-2 0 0,1 1 0 16,0-4 0-16,1 2 0 0,-1 0 0 0,2-3 0 15,-1 0 0-15,-2 4 0 0,0-1 0 0,2-3 0 16,1 1 0-16,-1 3 0 0,-1 0 0 0,-2 6 0 16,-2-4 0-16,4-3 0 0,1 0 0 0,-2 3 0 15,0-1 0-15,0-3 0 0,1 4 0 0,-2 0 0 0,0 1 0 0,-1 0 0 16,1-3 0-16,1 4 0 0,1-2 160 0,0 1-32 16,0-2-128-16,1 0 192 0,2 0 32 0,0-1 0 15,-1-4 0-15,1 2 0 0,0 2-32 0,-1 0 0 16,2 2 0-16,-1-2 0 0,-1 1-192 0,0 2 128 15,2 2-128-15,0-2 0 0,-1 1 0 0,-2 1 0 16,1 0 0-16,-1-1 0 0,2 0 128 0,0-3-128 16,-1 2 0-16,1 1 0 0,1-3 0 0,0-1 0 15,-1 0 0-15,1 0 0 0,0-1 128 0,-2 0-128 16,2 0 0-16,0-2 0 0,0 1 0 0,-1 2 0 16,-2-3 0-16,2 2 0 0,1-1 0 0,0 1 0 15,-1 0 0-15,1 0 0 0,-2-2 128 0,2 1-128 0,2-1 0 16,-1 2 0-16,-1-4 0 0,0 1 0 0,0-2 0 0,1 3 0 15,1-1 0-15,-1-1 0 0,-1-8 0 0,0 7 0 16,0 4 0-16,0-3 0 0,0-8 0 0,0 0 0 16,0 0 128-16,0 6-128 0,0 1 0 0,-1-1 144 15,-1 1-144-15,2-7 160 0,0 0-160 0,0 0 160 16,-4 6-160-16,-1-6 160 0,0-2-160 0,-1 0 160 16,-4 2-160-16,3-2 0 0,-3-5 144 0,1 1-144 15,-2-5 128-15,-2 2-128 0,1 0 128 0,1-1-128 16,1-2 0-16,2 0-160 0,2-1 16 0,-2 1 0 15,3 3 144-15,1 0 0 0,0 3 0 0,0 0 0 16,1 4-128-16,3 2 128 0,-2-6-128 0,-2 5 128 16,4 1 0-16,0 0 0 0,0 0 0 0,-3 7-128 15,3-7 128-15,0 9 0 0,-1 3 0 0,2-1 128 16,2 1 0-16,-1 0 0 0,2-2 0 0,1 2 0 0,2 0 48 0,1-2 16 16,0 1 0-16,-1-2 0 0,3-3 112 0,-1 1 16 15,1-1 16-15,2-2 0 0,0-1 304 0,-2-1 48 16,0 0 16-16,2 0 0 0,3 0-48 0,-2-4 0 15,-2-4 0-15,1-1 0 0,1 3-192 0,3-4-32 16,-2-1-16-16,2 0 0 0,-3 3-416 0,-2-5 0 16,0 1 0-16,2 1-11024 15,-1-2-2224-15</inkml:trace>
  <inkml:trace contextRef="#ctx0" brushRef="#br0" timeOffset="116187.9">20758 3113 11967 0,'1'-8'528'0,"0"-1"112"0,1-1-512 0,-1 1-128 31,0 0 0-31,2 0 0 0,-2 1 3232 0,1 0 608 0,-2 2 128 0,0 6 32 0,0 0-1696 0,0 0-352 31,0 0-64-31,0 0-16 0,0 0-784 0,0 0-144 0,2 10-48 0,1 3 0 0,-1 2-480 0,0 3-96 16,-2 2-32-16,0 3 0 0,-2-1-160 0,1 2-128 16,0-2 192-16,-1 0-192 0,1-1 144 0,0-3-144 15,-2-1 0-15,2-4 144 0,0 0-144 0,-1-2 0 16,2-11 0-16,0 0 128 0,0 0-128 0,0 0 0 15,0 0 0-15,3-12 128 0,0 0-128 0,-1-6 0 16,3 0 0-16,-1-6-176 0,0-1 176 0,0 1 0 16,0-3 0-16,0 0-128 0,-1-3 128 0,-2 0 0 15,0-1 0-15,0 3 0 0,2 4 0 0,0 2 0 0,-2-1 0 16,2 4 0-16,-2 3 0 0,0 4 0 0,-1 1 0 0,1 4 0 31,-1 7-128-31,0 0 128 0,3 9-128 0,1 7 128 16,0 2-160-16,1 7 160 0,0 2-192 0,2 6 192 15,1-2-160-15,1 2 160 0,0-2-128 0,3-1 128 16,-2-4 0-16,2-2 0 0,0-3 0 0,-1-7 0 16,0 0 0-16,-1-3 0 0,2-5 192 0,-3-1-64 15,-2-2 576-15,-1-3 128 0,-1-3 32 0,0-2 0 16,1-3 160-16,-4-2 16 0,0-3 16 0,-1-4 0 16,0-3-512-16,2-1-96 0,-3 1-32 0,0 0 0 0,-2 1-224 15,1-4-64-15,0 2 0 0,-2 2 0 16,1-2-1296-16,-1 2-272 0,2-1-48 0,1 2-16 15,0-1-1792-15,1 3-352 0,0 1-80 0</inkml:trace>
  <inkml:trace contextRef="#ctx0" brushRef="#br0" timeOffset="116531.62">21238 3034 14735 0,'0'0'1312'0,"0"0"-1056"0,-2 9-256 0,1 2 0 0,-3 1 2224 0,0-1 384 16,-1 2 80-16,0 2 0 0,-2 0-384 0,3 2-64 0,-1-1-32 0,0 0 0 15,1-1-1056-15,1 0-192 0,1-2-64 0,0 0 0 16,1 0-512-16,1-2-96 0,0 0-32 0,0-2 0 16,0 0-256-16,1-1 128 0,-1-8-128 0,4 6 0 15,-4-6 144-15,0 0-144 0,8 3 0 0,1-6 144 16,0 0-144-16,1-1 0 0,-1-3 0 0,0-1 0 16,-3-1 0-16,2 0 0 0,0-4 0 0,-2 1 0 15,1 1 0-15,-2-2 0 0,0-1 0 0,-1 4 0 16,0-3 352-16,-1 1-16 0,-2 2 0 0,-1 2 0 15,0 2 288-15,0 6 48 0,-2-7 16 0,2 7 0 16,0 0-144-16,0 0-32 0,-6 4 0 0,1 5 0 16,0-1-368-16,1 4-144 0,1-2 0 0,2 3 144 0,1-1-144 15,1 0-224-15,2-2 48 0,2 2 16 16,2-1-1728-16,1 0-352 0,-1-3-64 0,2-2 0 16,2-1-1440-16,1-2-288 0</inkml:trace>
  <inkml:trace contextRef="#ctx0" brushRef="#br0" timeOffset="116828.46">21578 3036 2751 0,'0'0'256'0,"-1"-9"-256"16,-5-1 0-16,0 3 0 0,-3-4 5248 0,0 2 1024 15,-1 0 192-15,1 2 32 0,-1 1-3744 0,-1 2-736 16,1 3-160-16,1 3-16 0,1 3-944 0,2 5-192 16,-1 1-48-16,3 5 0 0,3-2-480 0,1 2-176 15,1 3 0-15,3 1 144 0,3 1-144 0,2-3 0 16,2-1 0-16,4 0 0 0,0-3 0 0,1-1 0 15,0-1 0-15,1-1 0 0,-3-1 0 0,0-3 0 0,1-5 0 0,-2 2 0 16,-2-7 128-16,1 1 80 0,0-2 32 0,-2-3 0 16,-2 0 432-16,-1-3 96 0,-3 0 0 0,-3-3 16 15,-1 0-544-15,-3 3-112 0,1-2-128 0,-4 1 176 16,-1 0-176-16,-3 2 160 0,1-1-160 0,-1 1 160 16,-1 0-352-16,2 1-64 0,0 0 0 0,0 2-16 31,1-2-1808-31,2 2-352 0,-1 0-80 0,2 3-12080 0</inkml:trace>
  <inkml:trace contextRef="#ctx0" brushRef="#br0" timeOffset="116984.69">21780 2740 5519 0,'0'0'496'0,"0"0"-496"16,0 0 0-16,0 0 0 0,0 0 6336 0,6 5 1184 15,-2 1 224-15,-1 1 64 0,0 3-4928 0,-1 5-960 16,1 2-208-16,1 4-48 0,-2 1-976 0,1 4-208 15,-2 2-32-15,2 4-16 0,1 2-432 0,0 0 0 16,0 1 0-16,-1-1 0 16,3-3-2000-16,-1-1-384 0,1-4-80 0,1-4-8224 15,-1-5-1632-15</inkml:trace>
  <inkml:trace contextRef="#ctx0" brushRef="#br0" timeOffset="117172.18">22004 2643 17503 0,'0'0'1552'0,"0"0"-1232"0,0 0-320 0,0 0 0 16,0 0 3520-16,-1 9 640 0,2 4 128 0,3 0 16 15,1 4-2192-15,0 4-448 0,-1 5-96 0,3 2-16 16,1 2-1104-16,1 1-208 0,1 3-48 0,1 1-16 16,-1 3-176-16,2 1 192 0,0-1-192 0,-1 1 192 31,0 0-2576-31,-1-2-512 0,-1-6-112 0</inkml:trace>
  <inkml:trace contextRef="#ctx0" brushRef="#br0" timeOffset="117375.27">21832 3050 38639 0,'-10'-9'1712'0,"10"9"352"0,0 0-1648 0,0 0-416 16,-3-7 0-16,3 1 0 0,3-2 1472 0,3 1 192 15,3-2 64-15,3 2 0 0,1 0-1088 0,4 0-224 16,4 1-32-16,2-1-16 0,2 2-368 0,2 0 0 16,0-1 0-16,-1 0 0 15,0 2-1216-15,-2 0-192 0,0 2-64 0,-1-1-11296 16,-3 2-2272-16</inkml:trace>
  <inkml:trace contextRef="#ctx0" brushRef="#br0" timeOffset="117922.2">21081 3922 20271 0,'0'0'1792'0,"0"0"-1424"0,-4 8-368 0,2 0 0 15,2-8 2048-15,0 0 320 0,0 0 80 0,0 0 16 16,0 0-448-16,0 0-96 0,0 0 0 0,0 0-16 0,0 0-1136 0,0 0-208 16,0 0-48-16,7-3-16 0,0-2 112 0,-2-3 32 15,0-1 0-15,1-1 0 0,-3-2-352 0,1-4-64 16,2-2-16-16,-1 0 0 0,-1-4-208 0,1 2 128 15,1 0-128-15,0 2 0 0,-2-3 0 0,0 3-160 16,2 0 0-16,-2 2 0 0,-3-2 160 0,2 5-128 16,1 2 128-16,0 4-128 0,-2-2 128 0,1 2 0 15,-3 7 0-15,0 0-128 16,0 0-288-16,0 0-48 0,0 0-16 0,10 8 0 0,-1 2 160 0,1 3 48 16,0 2 0-16,0 0 0 0,2 1 144 0,0 2 128 15,1-2-192-15,0 2 192 0,-1 0 0 0,-1 1 0 16,1-2 0-16,0-2 0 0,-2 1 0 0,1-2 144 15,-3-1-144-15,-1-2 192 0,0-2 96 0,-2 0 32 16,-1-1 0-16,-1 0 0 0,-2-1 256 0,-1-7 64 0,-4 7 16 0,-1-1 0 16,-2 1 304-16,-2-2 48 0,-3-2 16 0,-1 1 0 15,-1 0-176-15,-2 1-16 0,-1-3-16 0,1 2 0 16,-1-4-416-16,1 0-80 0,0 2 0 0,2-2-16 16,-2-2-304-16,2 2 0 0,2-2-128 0,2 2 128 31,1 0-2288-31,2 2-352 0,7-2-80 0</inkml:trace>
  <inkml:trace contextRef="#ctx0" brushRef="#br0" timeOffset="140425.78">8856 11909 32415 0,'0'0'1440'0,"-6"5"288"0,-1 3-1376 0,1 2-352 0,-2 3 0 0,1 5 0 15,1 5 448-15,1 0 32 0,-1 5 0 0,1 3 0 16,1 3 112-16,0 2 32 0,2 1 0 0,-1 1 0 16,-1-3-496-16,3-1-128 0,1-3 0 0,1-1 0 15,-1-1 0-15,0-3 0 0,1-4 128 0,1-7-128 16,-1-2 144-16,0-2-144 0,1-1 192 0,-2-10-192 16,0 0 160-16,0 0-160 0,4-11 128 0,-1-4-128 15,1-2 128-15,0-4-128 0,2-5 0 0,-1-6 128 16,0-3-128-16,0-3 0 0,-1-4 0 0,1-2 0 15,1-5 0-15,-3 0 0 0,1-2-160 0,0 0 160 0,-1 0 0 0,-1 3 0 16,1 1-128-16,-2 4 128 0,2 5 0 0,0 6 0 16,0 3 0-16,0 6 0 0,0 3-128 0,-1 7 128 15,0 4 0-15,-2 9-144 0,0 0-80 0,1 16-16 16,0 4 0-16,2 13 0 0,-1 10 0 0,1 7 0 16,1 8 0-16,2 6 0 0,2 0 240 0,1 0-192 15,1-1 192-15,0-7-192 0,3-4 192 0,1-8 0 16,1-2 0-16,0-11 0 0,-2-4 0 0,0-6 240 15,-1-5-48-15,1-6-16 0,-1-2 544 0,0-5 112 16,-1-10 32-16,-1-4 0 0,-3-10 400 0,0-4 80 16,-3-5 0-16,0-1 16 0,0-3-528 0,-2-7-96 15,0 0-32-15,-1-4 0 0,0 0-464 0,-1 0-112 16,-1 2 0-16,0 0-128 16,-3 0-896-16,-2 2-304 0,-3 0-48 0,3 5-16 15,-2-1-2096-15,1 3-416 0</inkml:trace>
  <inkml:trace contextRef="#ctx0" brushRef="#br0" timeOffset="140816.4">9554 12175 30575 0,'-16'2'1344'0,"9"0"304"0,0 0-1328 0,-2-2-320 0,-2 3 0 0,-1 1 0 15,1 0 1040-15,-1 1 144 0,0 0 32 0,-1 4 0 0,3 4-320 0,1 0-64 16,-1 3-16-16,3 1 0 0,0 0-640 0,2 1-176 16,2 2 0-16,1-2 0 0,-1 0 0 0,3-1 0 15,0 0 0-15,1-1 0 0,2-1 0 0,1-3 0 16,1 0 0-16,2-3 0 0,-1 1 0 0,3-6 0 16,2-1 0-16,0-3 128 0,1-3-128 0,1-1 144 15,2-2-144-15,0-3 160 0,0-2-160 0,-1-2 160 16,-1 0-160-16,0-2 160 0,-1-2-160 0,-2 0 128 15,-2 0-128-15,-2 0 128 0,0 0 80 0,-4 0 16 16,0 0 0-16,-1 3 0 0,-1 1-224 0,-1 3 0 16,-2 1 0-16,0 3-160 0,3 6 416 0,0 0 64 15,-6-3 32-15,-1 3 0 0,1 3-80 0,2 1-16 16,1 3 0-16,2 4 0 0,1 1-256 0,1 2 0 16,3 0 0-16,3 1 0 15,1-1-448-15,2 0 16 0,3-1 0 0,3 2 0 16,1-2-2096-16,1 0-416 0,3-5-96 0,0-1-11616 0</inkml:trace>
  <inkml:trace contextRef="#ctx0" brushRef="#br0" timeOffset="141128.97">10048 11966 24767 0,'-13'-22'1088'0,"6"13"240"0,-2 0-1072 0,-3 0-256 0,1-2 0 0,-1 2 0 15,-1 2 1264-15,1 4 192 0,-2 1 32 0,2 7 16 16,2 5-256-16,0 7-48 0,3 5-16 0,1 6 0 15,3 8-752-15,3 3-160 0,2-1-16 0,5 2-16 16,2-1-112-16,5 0-128 0,4-2 176 0,3-2-176 0,4-4 0 0,2-2 0 16,2-2 0-16,1-5 0 0,-1-3 0 0,1-6-192 15,-3-3 192-15,-2-3-192 0,-3-2 192 0,-4-5 0 16,-2 0 0-16,-3-5 0 0,-3-3 656 0,0-3 32 16,-4 0 0-16,-2-4 0 0,0-2 256 0,-4-2 48 15,-1-6 16-15,-3 3 0 0,-3 0-352 0,-2 0-64 16,-3-2-16-16,-2 2 0 0,-2 0-320 0,1 0-64 15,-4-2 0-15,0 1-16 0,-1-1-448 0,2 1-96 16,-2 1-16-16,5 1 0 16,2 1-2304-16,2 3-480 0,2-2-96 0</inkml:trace>
  <inkml:trace contextRef="#ctx0" brushRef="#br0" timeOffset="141317.62">10414 11714 24879 0,'0'0'2208'0,"0"0"-1760"0,0 0-448 0,1 10 0 16,1 1 2368-16,-1 5 384 0,0 2 64 0,1 6 32 16,-2 3-1152-16,1 7-224 0,2 2-64 0,-2 8 0 15,1 2-384-15,1 4-64 0,0 1-32 0,-1 1 0 16,2 3-672-16,0-4-128 0,1-2-128 0,1-3 192 16,0-3-192-16,1-7 0 15,-1-3-192-15,1-6 192 0,-1-1-1712 0,1-6-208 16,-1-3-64-16,2-8-9728 0,0-3-1936 0</inkml:trace>
  <inkml:trace contextRef="#ctx0" brushRef="#br0" timeOffset="141520.81">10666 11582 27647 0,'-9'-20'1216'0,"9"20"256"0,-4-4-1168 0,4 4-304 15,0 0 0-15,0 0 0 0,-2 9 2256 0,2 6 400 16,2 4 80-16,2 5 16 0,2 3-1520 0,2 6-288 15,2 3-64-15,2 6-16 0,1 3-592 0,0 2-112 16,0 2-32-16,2-3 0 0,-2 3-352 0,0-4-80 16,0 1-16-16,-2 0 0 15,1-3-736-15,-1-3-160 0,-2-2-16 0,-2 0-16 16,3-2-2224-16,-4-1-448 0</inkml:trace>
  <inkml:trace contextRef="#ctx0" brushRef="#br0" timeOffset="141708.21">10439 12094 41343 0,'0'0'1840'0,"0"0"368"0,0 0-1760 0,0 0-448 0,0 0 0 0,10 1 0 16,3-1 320-16,4 0-32 0,5 1 0 0,5-1 0 15,4-1 64-15,3 0 16 0,4-2 0 0,2 1 0 16,-1-1-688-16,0 2-144 0,-1-3-32 0,-3 1 0 15,-1 1-2912-15,-3-1-592 0</inkml:trace>
  <inkml:trace contextRef="#ctx0" brushRef="#br0" timeOffset="142317.87">9545 14455 29487 0,'-6'9'2624'0,"4"3"-2112"0,-1 1-512 0,3-1 0 16,3-2 1552-16,1-4 208 0,-4-6 32 0,6 4 16 15,2-2-1104-15,1-5-240 0,0-2-32 0,2-4-16 16,0-2-160-16,0-4-16 0,-1-4-16 0,-1-4 0 15,-1-2-16-15,-1-2 0 0,1-1 0 0,-3 1 0 0,0 0-208 0,0-1 144 16,-1 1-144-16,-1 1 128 0,-2-3-128 0,-1 3 0 16,-1 1 0-16,-1 3 0 0,0 1-160 0,-1 0 160 15,1 1-208-15,-1 1 80 0,2 2-160 0,1 3-32 16,1 2 0-16,3 3 0 16,1 3-304-16,4 2-64 0,-1 1-16 0,2 4 0 0,2 3 352 0,3 7 64 15,0 2 16-15,5 5 0 0,2 4 112 0,0 4 32 16,2-2 0-16,-1-1 0 0,2 3 128 0,0-2 0 15,-1-1 0-15,1-1 0 0,-3-1 0 0,-1 0 0 16,-1-1 0-16,-3-2 0 0,0-1 0 0,-4 0 0 16,-3 0 0-16,-2 0 0 0,-3-2 576 0,-2-2 64 15,-5 0 0-15,0 0 0 0,-5-1 240 0,-2 0 48 16,-4-2 16-16,-3 1 0 0,-2 1 336 0,-4-3 80 16,-4 0 16-16,0 0 0 0,-2-1-288 0,1 0-64 0,-3-1-16 0,1 0 0 15,2-1-544-15,1 1-96 0,1-3-32 0,4 0 0 31,2 0-1104-31,2 0-240 0,2-2-32 0,2 1-19792 0</inkml:trace>
  <inkml:trace contextRef="#ctx0" brushRef="#br0" timeOffset="143786.44">13866 13262 26719 0,'0'0'2368'0,"0"0"-1888"16,0 0-480-16,0 0 0 0,0 0 1728 0,0 0 256 15,0 0 64-15,11 4 0 0,-3 5-336 0,1 5-64 16,0 6-16-16,-1 5 0 0,-3 9-512 0,-1-1-96 16,1 4-32-16,0 3 0 0,-1 3-560 0,-3-5-112 15,-1 7-32-15,0 0 0 0,3 2-288 0,0 0 0 16,-2 1 0-16,0-3 0 16,3-4-368-16,0 8-176 0,-1-6-32 0,1-7-16 15,1-5-2080-15,1-3-400 0,1-9-96 0</inkml:trace>
  <inkml:trace contextRef="#ctx0" brushRef="#br0" timeOffset="143989.44">14197 13073 32831 0,'0'0'1456'0,"0"6"288"0,2 8-1392 15,-2-1-352-15,1 5 0 0,0 4 0 0,1 4 640 0,0 4 48 0,2 4 16 0,4 14 0 16,0 2-128-16,1 2 0 0,0 3-16 0,2-1 0 15,0 1-560-15,2-1 0 0,-1-1 0 0,1-1 0 16,0-2-1632 0,-1-5-288-16,-2 1-48 0,2-4-7856 0,-3-3-1568 0</inkml:trace>
  <inkml:trace contextRef="#ctx0" brushRef="#br0" timeOffset="144192.54">13980 13815 39679 0,'0'0'1760'0,"0"0"352"0,0 0-1680 0,0 0-432 15,0 0 0-15,0 0 0 0,10-2 752 0,2 0 64 16,2-1 16-16,6-1 0 0,2-2 0 0,3-2 0 16,5-1 0-16,4-3 0 0,2-1-608 0,6-4-224 15,2-2 176-15,6-4-176 16,4 0-2384-16,1 0-576 0</inkml:trace>
  <inkml:trace contextRef="#ctx0" brushRef="#br0" timeOffset="144959.37">15174 13516 18431 0,'0'0'1632'0,"-7"5"-1312"0,0 1-320 0,1-1 0 16,6-5 1680-16,0 0 272 0,-5 6 48 0,5-6 16 16,0 0 96-16,0 0 32 15,0 0 0-15,7-1 0 0,3-3-672 0,6-2-128 0,3-6-16 0,5 0-16 16,2 0-480-16,5 1-112 0,4-4-16 0,6 1 0 16,4 1-304-16,2-1-64 0,2 1-16 0,0-3 0 15,-1-1-192-15,1 0-128 0,-4 0 160 0,2-1-160 16,1-2 128-16,1-1-128 0,0-1 0 0,-1 0 0 15,-1-1 160-15,0 1-160 0,-4-2 160 0,-2 1-160 16,-6-1 128-16,-4 3-128 0,-2 3 0 0,-2 0 144 16,-5 1-144-16,-2 0 128 0,-4 0-128 0,-2 1 128 0,-2 2 32 15,-2 3 0-15,-1 0 0 0,-1 0 0 0,0 1 112 0,-2 1 32 16,1 1 0-16,-2-2 0 0,-1 0 64 0,0 1 16 16,0 1 0-16,0 2 0 0,-2-2 48 0,1 3 16 15,-3 5 0-15,4-4 0 0,-4 4-96 0,6-3-16 16,1 1 0-16,1 0 0 0,1 0-160 0,3 4-48 15,1 0 0-15,4 3 0 0,2 1-128 0,6 2 192 16,1 3-192-16,5 0 192 0,6 3-192 0,1-1 160 16,1 1-160-16,1 2 160 0,3 2 0 0,3 1 0 15,-1 1 0-15,2-1 0 0,-2 2 48 0,4 1 16 16,-1-2 0-16,2 4 0 0,1-8-32 0,-2 4-16 16,2-4 0-16,-4-2 0 0,-2-1-176 0,-2 0 0 15,0-3 0-15,-4 1 128 0,-4-1-128 0,-1-1 0 0,-3-1 0 0,0 0 0 31,-3-1-1040-31,-2 0-144 0,-4-3-32 0,-1 2 0 16,-4-6-1968-16,0 1-400 0</inkml:trace>
  <inkml:trace contextRef="#ctx0" brushRef="#br0" timeOffset="145412.41">16240 12175 28559 0,'2'-4'2544'0,"-2"0"-2032"0,2 0-512 15,-2 4 0-15,4 0 1216 0,-1 1 128 0,-3-1 48 0,5 9 0 16,0 6 432-16,0 2 96 0,2 6 0 0,-2 6 16 16,2 5-1136-16,-3 4-224 0,0 3-64 0,-2 2 0 15,3 3-368-15,-1 1-144 0,-1 0 0 0,0-3 144 16,-2-3-384-16,-1-4-80 0,0-1 0 0,0-3-16 31,0-3-1584-31,-1-5-320 0,-1 0-64 0,1-4-8560 0,-2-3-1696 0</inkml:trace>
  <inkml:trace contextRef="#ctx0" brushRef="#br0" timeOffset="145631.07">16414 12188 25791 0,'-3'-15'1152'0,"3"15"224"0,0 0-1104 0,0 0-272 0,0 0 0 0,0 0 0 0,0 0 3200 0,0 0 576 16,1 8 112-16,2 7 16 0,0 7-2064 0,-1 5-432 15,1 4-64-15,-2 5-32 0,1 1-896 0,0 5-176 16,-1 0-48-16,-1 3 0 0,0 0-192 0,2-2 0 16,-2 0-144-16,0-5 144 15,0-1-1808-15,1-1-272 0,-2-5-48 0,-1-4-16 16,1-3-944-16,0-6-192 0</inkml:trace>
  <inkml:trace contextRef="#ctx0" brushRef="#br0" timeOffset="145992.26">16431 11528 23951 0,'-8'-20'2128'0,"-1"-2"-1696"0,-2-1-432 0,0 2 0 16,-1-1 2048-16,0 8 336 0,2 0 64 0,-1 7 16 16,0 3-736-16,-1 5-160 0,0 6-32 0,2 4 0 15,-1 5-1088-15,3 6-240 0,-1 5-32 0,3 3-16 16,1 4-160-16,1 2 0 0,2 0-192 0,2 2 192 15,3 1-192-15,3 0 192 16,5 0-160-16,1-2 160 0,1-3-128 0,2-6 128 0,4 1 0 0,1-4-144 16,3-4 144-16,1-2 0 0,2-6 0 0,2-4-128 0,-1-1 272 0,3-5 64 15,-1-5 16-15,-2-3 0 0,1-1 352 0,-4-6 64 16,-1-5 0-16,-4-3 16 0,-2-2 224 0,-3 0 32 16,-2-4 16-16,-3 3 0 0,-4-5 16 0,-3 2 0 15,-4 3 0-15,-3-2 0 0,-4 3-176 0,-5 1-48 16,-4 0 0-16,-5 1 0 0,-4 1-240 0,-3 2-48 15,-1 3-16-15,-2 1 0 0,-1 0-272 0,0 1-144 16,3 3 160-16,2 0-160 16,2 3-816-16,2 5-256 0,2 1-48 0,3 0-20992 0</inkml:trace>
  <inkml:trace contextRef="#ctx0" brushRef="#br0" timeOffset="147024.84">17768 13252 11055 0,'-13'2'976'0,"13"-2"-784"0,-5 4-192 0,-1-1 0 0,6-3 2832 0,-8 1 528 16,0 2 96-16,1-2 32 0,7-1-1072 0,0 0-224 15,-7 3-32-15,7-3-16 0,0 0-288 0,0 0-64 16,0 0-16-16,0 0 0 0,5-6-720 0,3 2-144 16,1 0-16-16,3 2-16 0,2-3-48 0,1-1-16 15,2 0 0-15,3-2 0 0,2 0-240 0,4-1-32 16,3-3-16-16,2-1 0 0,3-1-192 0,4-4-32 15,2 0-16-15,6-1 0 0,3-3-160 0,2-1-128 16,-1 0 192-16,1-3-192 0,-3 0 128 0,-2 2-128 16,-6-1 0-16,0 1 0 0,1 0 0 0,-3-1 0 15,-3 4 0-15,-3-1 0 0,0 1 0 0,-4 1 0 0,0 1 0 0,-3 1-144 16,-3-1 144-16,-3 4 0 0,-2-1 0 0,-1 4 0 16,-3-2 0-16,-3 2 0 0,-1 0 0 0,1 3 0 15,-3-1 128-15,3 1 16 0,-4 0 0 0,-1 1 0 16,-1 0 144-16,-1 1 32 0,1 1 0 0,-2 1 0 15,-2 5 0-15,4-7 0 0,0 3 0 0,-4 4 0 16,0 0-96-16,7-5-16 0,-1 3 0 0,2 2 0 16,1 1-80-16,2 1-128 0,0 4 176 0,5 1-176 15,3 4 144-15,2 1-144 0,2 2 0 0,4 2 144 16,4 2-144-16,4-1 128 0,3 2-128 0,4 1 128 16,2-3-128-16,2 0 192 0,1 0-192 0,2 0 192 15,0-3-192-15,-3 0 160 0,0-1-160 0,0 0 160 16,-1-1-160-16,2 0 128 0,-1-6-128 0,-3 4 128 0,-1-4-128 15,-3-1 0-15,-1 1 144 0,-6-3-144 0,-3 1 0 0,-2 0 0 16,-2-2 0-16,-3-2-128 16,-2 0-1472-16,-2-2-272 0,-1 1-64 0,-1-3-12336 15,-3 3-2480-15</inkml:trace>
  <inkml:trace contextRef="#ctx0" brushRef="#br0" timeOffset="147496.67">17646 12957 2751 0,'-7'-5'256'0,"-2"1"-256"0,0 0 0 0,0 0 0 0,2 0 6448 0,2 1 1232 16,0-2 256-16,5 5 64 0,0 0-4992 0,0 0-976 15,5-6-208-15,6-1-32 0,3 1-352 0,6-2-64 16,4-1-16-16,5-2 0 0,2 0-48 0,2-2-16 16,1-2 0-16,1 1 0 0,0 0-288 0,2-2-64 15,-2 0-16-15,1 2 0 0,0-4-512 0,0 1-96 0,-1-2-32 0,3 1 0 16,2-1-288-16,2-2 160 0,1-1-160 15,-1 1 128 1,-2-3-592-16,1 2-128 0,-2 0-32 0,0 1 0 16,0 3-3008-16,-1 0-592 0</inkml:trace>
  <inkml:trace contextRef="#ctx0" brushRef="#br0" timeOffset="150301.66">29302 4209 29023 0,'0'0'1280'0,"-1"17"272"0,-8-1-1232 0,1-1-320 16,0 1 0-16,2 1 0 0,-2 0 1024 0,1 1 160 15,2 0 32-15,1 3 0 0,0-1-464 0,2 2-96 16,-1 1-16-16,2 1 0 0,-2-2-640 0,3-3 0 16,0 2 0-16,0 0 0 15,2-1-880-15,0-3-144 0,2-3-48 0,0-1-8816 0,0-1-1760 0</inkml:trace>
  <inkml:trace contextRef="#ctx0" brushRef="#br0" timeOffset="150489.13">29201 4472 29887 0,'0'0'1328'0,"-9"-4"272"0,9 4-1280 0,-10 0-320 0,10 0 0 0,0 0 0 16,-7-6 1728-16,7 6 272 0,-4-7 64 0,4 7 16 15,0 0-160-15,0 0-48 0,0 0 0 0,7-7 0 16,1 0-1040-16,1 2-224 0,2 1-32 0,2 0-16 15,0 1-400-15,4 1-160 0,4-1 128 0,0 2-128 16,-1-3-736-16,3 1-224 0,1 2-64 0,1 1 0 16,0 1-2560-16,1-1-512 0</inkml:trace>
  <inkml:trace contextRef="#ctx0" brushRef="#br0" timeOffset="152475.12">22108 12175 26719 0,'0'0'1184'0,"-3"6"240"16,-3 1-1136-16,1 1-288 0,1 3 0 0,0 6 0 0,-1 0 2544 16,2 4 448-16,2 4 80 0,1 5 32 0,0 1-1568 0,1 6-320 15,1 0-64-15,0 1-16 0,2 1-816 0,3-1-176 16,-1 0-16-16,1-3-128 0,-1-1-176 0,1-3-144 15,-1-2-16-15,1-2-16 16,-1-4-1696-16,0-1-320 0,-2-1-80 0,1-3-8256 16,-3-1-1648-16</inkml:trace>
  <inkml:trace contextRef="#ctx0" brushRef="#br0" timeOffset="152662.51">21899 12656 36159 0,'0'0'1600'0,"0"0"336"0,0 0-1552 0,0 0-384 0,0 0 0 0,0 0 0 16,0 0 1408-16,0 0 208 0,0 0 48 0,0 0 0 16,9 4-496-16,2-3-80 0,4 0-32 0,3-1 0 15,3 0-608-15,2-1-128 0,3-2-32 0,2 1 0 16,-2-2-288-16,3-3 160 0,-1 2-160 0,11-3-9232 31,0 0-1936-31,1-1-384 0</inkml:trace>
  <inkml:trace contextRef="#ctx0" brushRef="#br0" timeOffset="153115.79">23460 12304 29135 0,'0'0'1280'0,"0"0"288"0,0-7-1248 0,0 3-320 0,0 4 0 0,0 0 0 16,0 0 1920-16,0 0 336 0,0 0 64 0,2 8 16 15,0 8-848-15,0 2-160 0,-2 4-48 0,1 4 0 16,0 6-784-16,1 3-176 0,0 3-16 0,-1-6-16 15,2 3-288-15,-2 2 0 0,1 1-128 0,0-3 128 16,2-1-800-16,0-2-64 0,-1-4-16 16,-1-1 0-16,4-2-1872 0,-3-2-384 15,0-2-80-15</inkml:trace>
  <inkml:trace contextRef="#ctx0" brushRef="#br0" timeOffset="153350.15">23806 12181 37487 0,'0'0'1664'0,"-5"4"336"0,-1 3-1600 0,1 0-400 15,0 3 0-15,1 1 0 0,0 4 896 0,2 2 112 16,-1 2 16-16,2 11 0 0,-1 4-256 0,4 3-32 16,0-1-16-16,2 2 0 0,0 1-576 0,1 1-144 15,3 1 0-15,-1-1 0 16,-2 1-384-16,1 0-128 0,1-2 0 0,-1 2-16 15,1-2-1840-15,-1 1-384 0,1-3-64 0,-2-1-12960 0</inkml:trace>
  <inkml:trace contextRef="#ctx0" brushRef="#br0" timeOffset="153522">23676 12729 23039 0,'0'0'1024'0,"-7"0"192"0,-1-2-960 0,2 1-256 0,6 1 0 0,0 0 0 16,0 0 4000-16,0 0 752 0,0-6 160 0,2-1 16 16,3 2-3520-16,3 0-704 0,1-2-128 0,3 2-48 15,1 0-528-15,2 2-144 0,-1 2-16 0,2 1 0 16,-1 1-2032-16,2 2-416 0,1-1-80 0,1 2-13344 16</inkml:trace>
  <inkml:trace contextRef="#ctx0" brushRef="#br0" timeOffset="153897.15">23966 12794 6447 0,'0'0'576'0,"0"0"-576"16,0 0 0-16,0 0 0 0,0 0 5888 0,0 0 1088 16,0 0 192-16,7 0 64 0,1 0-5200 0,2-1-1040 15,3-2-208-15,0 0-32 0,1 1-192 0,2-1-48 16,1 2 0-16,5-3 0 0,2 1-272 0,-3 1-64 15,-1 0-16-15,-1 0 0 0,-1-1 48 0,1 2 16 16,-3 0 0-16,-3 1 0 0,-2-2 0 0,-1 2 0 0,-4 0 0 0,-6 0 0 16,4 4 352-16,-4-4 80 0,0 0 16 0,-1 9 0 15,-2 2 288-15,0-2 48 0,-5-1 16 0,-1 4 0 16,-2 4-128-16,-1 1-32 0,2 0 0 0,0 3 0 16,-2-1-192-16,3 0-32 0,1 2-16 0,1-1 0 15,1 0-256-15,1-2-48 0,2 2-16 0,2-1 0 16,1 0-304-16,2-2 128 0,4 0-128 0,-1-3 0 15,1 2 0-15,3-3 0 0,4-2 0 0,1 1 0 16,0-3 0-16,1-2 0 0,2-3-240 0,0-2 80 16,0-2-912-16,2-2-176 15,0-5-32-15,3-2-16 0,4 0-912 0,-2-4-176 0,-1-3-48 16,1-2-9936-16,1-3-2000 0</inkml:trace>
  <inkml:trace contextRef="#ctx0" brushRef="#br0" timeOffset="154196.17">24771 12452 21183 0,'-16'-13'1888'0,"8"9"-1504"0,-5 2-384 0,0 2 0 0,-1 0 3328 0,-1 5 608 16,0 3 112-16,-1 2 32 0,2 7-2096 0,-1 3-400 15,2 3-96-15,2 5-16 0,0 0-448 0,5 5-80 16,2 0-32-16,4-1 0 0,1-1-576 0,2 1-112 16,2-1-32-16,4-2 0 0,1-7-48 0,4 0-16 15,1 1 0-15,3-3 0 0,1-3-128 0,2-7 0 16,1 0 0-16,1-5 0 0,2 0 0 0,-2-8 0 15,1-2 0-15,-2-3 0 0,-1-2 0 0,0-3 192 16,0-4-192-16,-3 0 192 0,-1-4-32 0,-2-1 0 0,0-3 0 0,-1-1 0 16,-2-1 240-16,0-5 48 0,-3-1 16 0,-3 1 0 15,-3 5 32-15,-2-3 0 0,-3 1 0 0,-4 3 0 16,-1 1 32-16,-4 2 16 16,-2 1 0-16,-1 1 0 0,-3 3-160 0,0-1-48 0,0 1 0 0,0 4 0 15,0 1-336-15,0 2 0 0,1-2 0 0,-2 3 128 16,0-2-1936-1,2 4-384-15,2-2-80 0</inkml:trace>
  <inkml:trace contextRef="#ctx0" brushRef="#br0" timeOffset="156485.47">30264 4116 11967 0,'0'0'1072'0,"0"0"-864"0,0 0-208 0,0 0 0 16,0 0 3088-16,0 0 576 0,0 0 112 0,21 19 32 15,-21-19-1360-15,0 0-272 0,0 0-48 0,9 11-16 0,-2 4-768 0,-2 0-176 16,-2 2-16-16,-1 2-16 0,-2 1-496 0,0 5-112 16,0 0-16-16,-1 2 0 0,0-2-256 0,0 4-64 15,-2 3-16-15,0-2 0 0,-1 3-176 0,2-2 0 16,-1-1 0-16,2-1 128 0,0-2-272 0,1-1-64 15,0-5-16-15,2 0 0 16,2 0-1888-16,1-4-368 0,1-4-80 0,0-3-12272 0</inkml:trace>
  <inkml:trace contextRef="#ctx0" brushRef="#br0" timeOffset="156720.07">30687 4013 6447 0,'0'0'272'0,"0"0"80"0,0 0-352 0,0 0 0 0,-9-1 0 0,9 1 0 16,0 0 4288-16,-9 12 768 0,-2 0 176 0,3 5 16 15,-1 1-2624-15,3 5-512 0,-2 6-128 0,1 5 0 16,1 0-1264-16,2 2-240 0,-1-1-48 0,1 3-16 16,1 1-288-16,2-1-128 0,2-3 0 0,2-1 128 15,1-2-128-15,1-1 0 0,1-1 0 0,1-3 128 16,-2-2-272-16,-2 0-64 0,-1 0-16 0,0-1 0 15,-1 1-2352-15,-1-3-480 0,-1 7-80 16,-4-8-32-16</inkml:trace>
  <inkml:trace contextRef="#ctx0" brushRef="#br0" timeOffset="156908.62">30411 4500 26719 0,'0'0'2368'0,"0"0"-1888"15,-8-4-480-15,8 4 0 0,-9-5 1360 0,9 5 176 16,0 0 48-16,0 0 0 0,0 0 224 0,0 0 48 16,0 0 16-16,6-10 0 0,3 4-1120 0,2-1-240 15,0 4-32-15,2 1-16 0,0 2-464 0,3 3 0 16,2 1-208-16,1 1 64 16,-4 0-1760-16,3 4-336 0,2 2-80 0,-2 3-8240 0,-1 0-1664 0</inkml:trace>
  <inkml:trace contextRef="#ctx0" brushRef="#br0" timeOffset="157284.03">30924 4565 27007 0,'0'0'1200'0,"0"0"240"0,8-5-1152 0,0 1-288 0,-8 4 0 0,13-4 0 16,-1 0 1280-16,-1 0 192 0,1 1 32 0,1 3 16 0,0 0-176 15,1 0-16-15,0 0-16 0,-1 2 0 0,-2-1-704 0,1 3-144 16,-2-4-16-16,1 3-16 0,-1 0-128 0,-10-3-32 16,11 3 0-16,-11-3 0 0,10 7-128 0,-10-7-16 15,0 0-128-15,-4 14 192 0,-1-5-64 0,-4 3 0 16,-4 1-128-16,-1 2 192 0,-2 0 32 0,0 3 0 16,-1 2 0-16,0 0 0 0,0-3 304 0,2 0 64 15,0 0 16-15,2 2 0 0,2-1-64 0,0 0-16 16,1-1 0-16,3 0 0 0,2 0-112 0,4 1-32 15,1 0 0-15,1-1 0 0,2-1-192 0,2-2-32 16,3-1-16-16,1 3 0 0,1-3-144 0,2 1 0 16,1-1 0-16,3 3 128 0,-1-5-128 0,4-2-176 0,-1-3 48 15,3 1 0 1,1-2-1536-16,1-2-288 0,2-5-64 0,4 0-16 16,2-5-2000-16,-1-5-416 0</inkml:trace>
  <inkml:trace contextRef="#ctx0" brushRef="#br0" timeOffset="157627.7">31592 4292 4607 0,'0'0'400'0,"-9"-5"-400"0,-3 0 0 0,-1 4 0 16,-2 3 4704-16,0 5 864 0,-2 2 160 0,-3 4 32 16,-1 4-3792-16,1 6-768 0,0 3-160 0,3 4-16 15,1 3 272-15,5 1 64 0,2 2 16 0,2-2 0 16,2 2-800-16,2-1-144 0,5 0-48 0,1-1 0 0,3-4-32 0,3-1-16 15,1 0 0-15,3-5 0 0,2-4 128 0,3-2 32 16,4 0 0-16,3-5 0 0,1 0-64 0,1-2-16 16,1-5 0-16,3-2 0 0,3-1-160 0,1-3-16 15,0-7-16-15,0 1 0 0,2-6 80 0,-3 0 16 16,-4-1 0-16,-3-4 0 0,-2 0-48 0,-2-1 0 16,-2-3 0-16,-1-4 0 0,-2 0-64 0,-2-1-16 15,-3-1 0-15,-4-2 0 0,-4-1 112 0,-5-1 16 16,-8-2 0-16,-3 0 0 0,-5 0 64 0,-5 2 0 15,-5-1 16-15,-5 5 0 0,-5 4-112 0,-4 4-32 16,-4 5 0-16,-2 5 0 0,-1 1-256 0,2 4 0 16,0 3 0-16,3 3 0 15,3 4-1168-15,7 3-144 0,6 0-32 0</inkml:trace>
  <inkml:trace contextRef="#ctx0" brushRef="#br3" timeOffset="182253.44">29780 3895 13823 0,'0'0'1216'0,"-4"8"-960"15,-2 1-256-15,0 5 0 0,-1 6 3216 0,0 4 608 0,-1 6 112 0,0 4 32 16,0 3-2448-16,-1 3-496 0,0 6-80 0,0 3-32 15,-2 5-224-15,1 3-48 0,-1 2-16 0,1 1 0 16,1 0-464-16,1-2-160 0,1 2 0 0,2-6 144 16,3-1-336-16,2-4-64 0,2-5 0 0,6 12-16 31,4-10-2400-31,1-13-464 0</inkml:trace>
  <inkml:trace contextRef="#ctx0" brushRef="#br3" timeOffset="182925.4">30014 3459 34095 0,'0'0'1504'0,"0"-9"320"0,0 0-1456 0,3 0-368 15,-3 9 0-15,9-7 0 0,5 0 384 0,6 0 16 16,3 1 0-16,6-4 0 0,4 3 304 0,3 1 48 15,3 3 16-15,4 1 0 0,4 4-448 0,5 1-64 16,3 4-32-16,6 2 0 0,7 0-224 0,1 2 0 16,0-5-144-16,2 3 144 0,-1 2-256 0,4 0 64 15,6 4 0-15,-1-3 0 0,1-2-128 0,0-1 0 16,-2 0-16-16,-1-1 0 0,-2 1-48 0,3-2 0 16,3-3 0-16,-4-1 0 0,-6 0 144 0,-5 0 32 15,-3-2 0-15,-3 0 0 0,-3 2-48 0,2-2-16 0,-2 1 0 16,-3 0 0-16,-4-1 272 0,-3 5-160 0,-4-6 160 0,9 2-128 15,-11 2-64-15,-9-1 0 0,-4 1 0 0,-3 1 0 16,-6 1 192-16,1 4-128 0,-6 0 128 0,-1 3-128 16,-1 3 128-16,-2-2 0 0,-1 3 0 0,-1 2 0 15,-1 4 0-15,-1 0 0 0,1 3 0 0,-3 2 0 16,-2 4 0-16,1 3-128 0,-2 4 128 0,-1 3-128 16,-1 1 128-16,2 2-160 0,1-1 160 0,0 3-160 15,-1 0 32-15,3 0 0 0,2-2 0 0,0 5 0 16,3-3 128-16,-2 2 0 0,-1 3 0 0,1-2-128 15,-1-3 128-15,2 0 0 0,-3 1 0 0,-1-2 128 16,0-3 0-16,-1-5 0 0,-3-3 0 0,0-1 0 16,0 2 0-16,-2-1 0 0,-1 2 0 0,-3-1 0 15,0 2-128-15,-2-1 0 0,0-3 0 0,-4-1 0 0,-2 0 0 16,-2 0 0-16,-1 1 0 0,-2-4 0 0,-3-4 0 0,-3-2 0 16,0 1-144-16,-5-5 144 0,-5-3 0 0,-3 0 128 15,-3-4 0-15,-6 0 0 0,-7-4 192 0,-2-1 16 16,-3-4 16-16,1-1 0 0,-5 0 256 0,-5 0 48 15,-5-3 16-15,-9-6 0 0,-9-1 48 0,-3-1 16 16,-2-1 0-16,21 2 0 0,-13 1 64 0,-6-5 16 16,-4 0 0-16,0-4 0 0,0 1 16 0,1-1 0 15,-1 2 0-15,5 0 0 0,6 2-592 0,7-1-112 16,7-2-128-16,-22-3 176 16,13 4-2336-16,8 2-464 0</inkml:trace>
  <inkml:trace contextRef="#ctx0" brushRef="#br3" timeOffset="185298.14">27171 6335 26607 0,'0'0'1168'0,"0"0"256"0,0 0-1136 0,0 0-288 0,0 0 0 0,0 0 0 16,0 0 1424-16,0 0 240 15,0 0 32-15,0 0 16 0,0 0 80 0,0 0 0 0,0 13 16 0,-9-9 0 16,2 2-1088-16,-2 1-208 0,-1 4-64 0,-2 2 0 15,0 2-256-15,3 2-48 0,1 2-16 0,2 2 0 16,-1 1-128-16,2 0 0 0,1-1 0 0,3 1 0 16,1 1 0-16,0 1-144 0,2 1 144 0,4-6-160 31,1-1-352-31,4-1-80 0,2-1-16 0,2-3 0 16,2 0-320-16,3-5-64 0,2-3-16 0,3-4 0 15,1-2-80-15,1-3 0 0,2-2-16 0,1-2 0 0,-1-4 480 16,-2-4 112-16,-3-1 0 0,-2 1 16 0,-3-4 304 0,-3 3 192 0,-3-3-208 0,-4 4 80 15,-4-1 128-15,-1 4 224 0,-4 0-48 0,-1-1-16 16,-3 4 496-16,-3 1 112 0,-3 1 0 0,0 2 16 16,-2 2 48-16,-1 1 16 0,-2 3 0 0,2 3 0 15,0 2-272-15,0 4-48 0,2 0-16 0,0 4 0 0,2 3-336 16,3 2-176-16,2-1 160 0,2 3-160 0,4 0 0 0,3 0 0 16,4 0 0-16,3-1 0 0,1-5 0 0,2-1-128 15,2 1 128-15,0-5 0 0,2-3 0 0,-2-1 0 16,-1 1 0-16,-1-6 0 0,-2-4 240 0,-1 1-48 15,-5-1-16-15,0-2 0 0,-1-1 112 0,-2-2 32 16,-2 0 0-16,-2 0 0 0,-2-2-32 0,0 0 0 16,-2-1 0-16,0 1 0 0,-1 1-288 0,-2 0 0 15,-1-1 0-15,2 1 0 16,-1 1-880-16,-1-4-80 0,-1 1 0 0,3 0-16 16,1 2-2368-16,1-2-480 0</inkml:trace>
  <inkml:trace contextRef="#ctx0" brushRef="#br3" timeOffset="185594.98">27618 6420 22575 0,'0'0'992'0,"9"7"224"0,-9-7-976 0,11 13-240 0,-2-2 0 0,-2 5 0 16,-1-2 2176-16,-1 3 400 0,0 0 80 0,-2-4 16 15,-2 2-688-15,2 0-128 0,-3 1-16 0,1 0-16 16,-1-1-848-16,1 1-160 0,2 0-48 0,-1-2 0 16,1-2-448-16,1-2-80 0,0-1-32 0,0-2 0 15,-4-7-80-15,0 0 0 0,6 4-128 0,2-2 192 16,0-2-48-16,0-2-16 0,0-5 0 0,-1-1 0 15,3-1 0-15,-1-4-128 0,-2-4 192 0,5-6-64 16,-3-1-128-16,-1 2-192 0,-1 0 32 0,-2 0 16 16,-1 0-48-16,0-1-16 0,-2 5 0 0,-2 2 0 15,0 3 208-15,0 3-176 0,-1 1 176 0,1 9-160 0,0 0 160 16,0 0-160-16,0 0 160 0,0 0-160 0,-8 5-80 0,2 6-16 16,-1 4 0-16,2 3 0 0,0-1 0 0,2-1 0 15,2 2 0-15,1 8 0 16,2-2-224-16,4-2-48 0,-1-1-16 0,3-3 0 15,2-4-1664-15,3-1-336 0,0-1-64 0,2-5-16 16,0-3-192-16,3-2-32 0,-1-2-16 0,-5-1-3856 16,0-2-768-16</inkml:trace>
  <inkml:trace contextRef="#ctx0" brushRef="#br3" timeOffset="185854.91">28039 6540 1839 0,'5'-10'160'0,"0"-1"-160"16,-2-1 0-16,0 3 0 0,-3 9 1584 0,0-10 272 15,-3 1 64-15,3 9 16 0,0 0-288 0,0 0-64 16,0 0-16-16,-8 5 0 0,8-5 80 0,-5 9 16 0,2 4 0 0,1 4 0 15,-1 4 64-15,3 1 32 0,3 3 0 0,3-2 0 16,1 0-256-16,2-3-48 0,0 0-16 0,2-3 0 16,-1 0-352-16,3-5-80 0,-1-3-16 0,1-3 0 15,-1-2 96-15,-1-4 0 0,1-4 16 0,0-2 0 16,-1-3 176-16,-1-4 16 0,-4-4 16 0,1-2 0 16,-2 1-416-16,0-12-96 0,-2 0-16 0,-2 1 0 15,-2 2-400-15,-2-2-64 0,-1 2-32 0,-2 0 0 16,-4 1-288-16,3-1 0 0,-1 0 0 0,0-2 0 15,0-3-1664-15,-1 2-224 0,1 2-48 0,3 1-16 16,1 4-1952-16,0 0-384 0</inkml:trace>
  <inkml:trace contextRef="#ctx0" brushRef="#br3" timeOffset="186151.64">28382 6629 10127 0,'0'0'896'0,"10"8"-704"0,3 1-192 0,0-4 0 15,-1-4 4192-15,1-2 800 0,0-2 176 0,0-1 16 16,-1-1-2736-16,0-1-544 0,-1-4-112 0,3 0-32 16,-1 0-928-16,-2-3-192 0,-2-3-48 0,-1 0 0 15,-3-1-368-15,-2 3-80 0,-3 0-16 0,-3 1 0 16,-2-2 496-16,-1 4 80 0,-3-2 32 0,-2 3 0 16,-2 1 240-16,-1 4 48 0,-1 1 16 0,0 2 0 0,-2 2-272 0,1 3-64 15,-1 4-16-15,3 3 0 0,2 2-240 0,2 1-32 16,-2 1-16-16,5 2 0 0,2 0-400 0,0 2 128 15,2-2-128-15,6 1 0 0,2 0 0 0,2 0-144 16,1-2 0-16,3 2 0 16,6 0-560-16,2-4-96 0,0 3-32 0,1-2 0 15,1-6-1664-15,1 1-352 0,1-2-64 0,-1-4-16 16,-1-3-560-16,1-1-112 0,-2-3-32 0</inkml:trace>
  <inkml:trace contextRef="#ctx0" brushRef="#br3" timeOffset="186464.18">28751 6500 4607 0,'0'0'192'0,"0"0"64"0,0 0-256 0,0 0 0 0,0 0 0 0,0 0 0 16,0 0 6064-16,-5 10 1168 0,-1 0 224 0,3 5 48 16,-3-1-4480-16,2 2-896 0,1-1-176 0,-1 4-32 15,2 2-688-15,0-4-128 0,-1-2-16 0,2 2-16 16,1-3-496-16,0-1-80 0,1 1-32 0,3-4 0 16,-4-10-256-16,0 0-48 0,8 6-16 0,-8-6 0 15,9 3-144-15,0-3 160 0,0-3-160 0,-1 0 160 16,-1-4-160-16,0 1 0 0,1-5 0 0,0 1 0 15,0-3-128-15,1 0-16 0,-1-2 0 0,0 0 0 16,-1-2 16-16,1 1 0 0,0-1 0 0,0 0 0 16,0 0-64-16,-2 2-16 0,-1 0 0 0,1 2 0 15,-2-1 208-15,-1 3 0 0,1 4-160 0,-4 7 160 16,0 0 0-16,0 0 0 0,0 0 0 0,0 0 0 16,2 10 0-16,-2 4 0 0,-2 3-160 0,1 3 160 0,-2-1-192 15,2 4 48-15,1-3 16 0,3 4 0 16,-1-2-1088-16,4 0-224 0,-1-1-32 0,4-1-16 15,1-3-1968-15,3-4-400 0</inkml:trace>
  <inkml:trace contextRef="#ctx0" brushRef="#br3" timeOffset="186760.97">29254 6458 30287 0,'-13'-12'1344'0,"3"7"272"0,-2 1-1296 0,0-2-320 0,2 0 0 0,-1 5 0 15,2-2 928-15,-1 3 112 0,-1 0 32 0,4 3 0 16,7-3-96-16,0 0-16 0,-6 9 0 0,6-9 0 16,3 13-960-16,3 2 0 0,4-2-192 0,1-2 32 15,2 2-64-15,2 3-16 0,-1 1 0 0,0-1 0 16,1-3 240-16,0 0 0 0,1 0 0 0,-3 2-144 16,-3 0 528-16,-2-1 128 0,-1-2 0 0,-3-1 16 15,-4-11 320-15,2 13 64 0,-2-2 16 0,-1-1 0 16,-3-1-128-16,-1 1-32 0,-4-1 0 0,-2-1 0 15,0-2-320-15,-2 1-64 0,-2-1 0 0,1 1-16 16,0-5-368-16,-1 2 0 0,1 0 0 0,2-1 0 16,4-3-1472-16,8 0-304 0,-9 0-64 15,9 0-16-15,0 0-2112 0,0 0-416 0</inkml:trace>
  <inkml:trace contextRef="#ctx0" brushRef="#br3" timeOffset="187122.12">29553 6656 16575 0,'0'0'1472'0,"2"-13"-1168"16,-4 3-304-16,-2-2 0 0,0 4 2784 0,-3-2 496 16,-2 0 112-16,0 4 0 0,0 2-1072 0,-1-1-208 31,-1 1-64-31,2 3 0 0,-1 1-528 0,0 4-112 0,3-2-32 0,-1 3 0 0,0 2-688 0,1 3-144 16,2 6-32-16,1 0 0 0,3-5-256 0,1 2-48 15,3 0-16-15,1 0 0 0,1-1-192 0,1-1 0 0,2-1 128 0,1-2-128 16,2-2 0-16,-2 0 0 0,-9-6 0 0,11 4 0 15,1-2 0-15,-1 1 0 0,-11-3 0 0,11 0 0 16,0 0 0-16,-11 0 0 0,12-2 0 0,-2 1 0 16,-1-4 0-16,-9 5 0 0,0 0 0 0,8-7 0 15,0 1 0-15,-8 6 0 0,5-7 0 0,0 1 0 16,-5 6 240-16,0 0-48 0,0 0-16 0,1-11 0 16,-1 11 144-16,0 0 48 0,0 0 0 0,0 0 0 15,0 0-240-15,0 0-128 0,0 0 160 0,0 0-160 16,0 0 0-16,0 0-192 0,3 13 16 0,1-3 0 15,-4-10-448 1,8 9-80-16,1-3-32 0,1-1 0 0,1 1-1392 16,1-5-288-16,1 0-48 0,0-1-16 0,1-1-1168 0,0-3-256 15</inkml:trace>
  <inkml:trace contextRef="#ctx0" brushRef="#br3" timeOffset="187325.34">29932 6360 11967 0,'5'-21'528'0,"-1"8"112"0,0-2-512 0,-3 2-128 15,-2 2 0-15,1 11 0 0,0 0 4592 0,0 0 880 16,0 0 176-16,-6 9 48 0,-2 4-3296 0,0 4-656 16,0 4-128-16,2 4-16 0,-1 1-832 0,3 3-176 15,0 2-16-15,2 0-16 0,-1 3-432 0,2-1-128 16,1-2 0-16,1 2 0 0,0-2 0 0,2 0 0 16,1 0 0-16,0-2 0 15,0-4-640-15,1-2-64 0,1-2-32 0,0-1 0 16,-1-3-2464-16,0-3-512 0,-1-4-80 0</inkml:trace>
  <inkml:trace contextRef="#ctx0" brushRef="#br3" timeOffset="187497.08">29892 6755 15663 0,'-11'-19'688'0,"3"4"144"16,-1-4-656-16,0-1-176 0,0 1 0 0,1-1 0 0,2 0 2832 0,2 4 544 0,1 2 96 0,3 4 32 16,0 10-1312-16,4-12-256 0,-4 12-48 0,8-6-16 15,-8 6-1312-15,13-4-272 0,-1 1-48 0,-1 3-16 16,1 2-400-16,2 1-80 0,2 1 0 0,0 3-16 15,-1-1-528-15,5 1-96 0,1 1-32 0,0 0 0 16,-2-2-1696-16,3 1-320 0,4-1-80 0,-1-1-7936 16</inkml:trace>
  <inkml:trace contextRef="#ctx0" brushRef="#br3" timeOffset="187619.31">30235 6620 6447 0,'0'0'576'0,"0"0"-576"16,0 0 0-16,-3 13 0 0,0 1 4544 0,1 2 784 15,-2-1 176-15,1 1 16 0,1 0-3952 0,-1-2-800 31,-1-2-144-31,1 1-48 0,3 0-240 0,0-2-48 0,0-11-16 0,4 12 0 16,-4-12-2512-16,8 9-496 0</inkml:trace>
  <inkml:trace contextRef="#ctx0" brushRef="#br3" timeOffset="187931.69">30387 6431 10127 0,'0'0'448'0,"0"0"96"0,-4-11-544 0,4 11 0 15,-4-6 0-15,4 6 0 0,0 0 3088 0,0 0 512 16,0 0 112-16,0 0 0 0,-8 7-2400 0,3 4-480 16,1 2-112-16,2 3-16 0,-1-3 0 0,2 5-16 15,-1 3 0-15,4 1 0 0,0 0-304 0,2-1-48 0,3 0-16 16,2 0 0-16,1-3-320 0,2 0 128 0,1 0-128 0,0-2 0 16,0 0 0-16,2-2 0 0,0-2 0 0,0-2-192 15,-2-3 192-15,0-3 128 0,0-2-128 0,0-1 176 16,-2-2 496-16,1-1 96 0,-3-2 32 0,-9 4 0 15,8-9 160-15,-3-1 16 0,-5 10 16 0,0-11 0 16,-2-2-192-16,-4 0-32 0,-3 2-16 0,-1-2 0 16,-2 0-240-16,0 1-64 0,-1 1 0 0,0-1 0 15,-2-1-256-15,0 0-64 0,2 1-128 0,2 2 192 16,-1-1-512 0,3 3-96-16,2 3-32 0,7 5 0 0,0 0-512 0,0 0-128 15,0 0 0-15,0 0-16 0,0 0-2352 0,13 4-480 0</inkml:trace>
  <inkml:trace contextRef="#ctx0" brushRef="#br3" timeOffset="188260.93">30772 6577 19343 0,'0'0'1728'0,"0"0"-1392"0,0 0-336 0,1 13 0 0,-2 0 1984 0,1 1 336 16,1 2 64-16,-1-1 16 0,0 0-736 0,0-1-160 16,0-1-32-16,1-1 0 0,-1 1-80 0,3-3-32 15,-3-10 0-15,4 12 0 0,-4-12-736 0,5 9-160 16,-5-9-16-16,0 0-16 0,10 5-192 0,-10-5-48 15,12 2 0-15,-1-4 0 0,-1-3-192 0,0-1 0 16,0-4 0-16,-1 0 0 0,-1-3 0 0,-1 1-192 16,0 0 48-16,-1 1 0 0,1-4 144 0,-2 1 0 15,-1-2-144-15,1 2 144 0,0-2-192 0,2 2 48 0,1 0 0 16,0-1 0-16,1 2-160 0,1 3-16 0,1 3-16 0,0 5 0 16,2 0 336-16,0 6 288 0,2 2-48 15,-2 4-16-15,0 0 608 0,0 5 112 0,0 0 16 0,0 5 16 16,-1 2-368-16,-1 2-80 0,1 0-16 0,-1 1 0 15,-2 1-336-15,0 2-176 0,0-2 160 0,-1 1-160 16,-2 0-208-16,3 2-144 0,2 1-32 0,-3-1-12544 16,-3-2-2528-16</inkml:trace>
  <inkml:trace contextRef="#ctx0" brushRef="#br3" timeOffset="188652.05">27060 7144 18431 0,'-22'7'1632'0,"9"1"-1312"0,-5 4-320 0,-2 4 0 15,-1 3 4064-15,0 5 736 0,2 2 160 0,-1 4 32 16,1 2-2816-16,2 4-576 0,2 0-96 0,4 3-32 15,0 2-688-15,5 2-144 0,0 1-16 0,4 0-16 16,2 2-608-16,1-2-192 0,2-1 0 0,3-4 0 31,5-2-784-31,-1-5-176 0,-1-2-16 0,4-5-16 0,4 0-1328 16,0-8-272-16,-3-4-48 0,2-3-6992 0,0-3-1392 0</inkml:trace>
  <inkml:trace contextRef="#ctx0" brushRef="#br3" timeOffset="189058.27">27180 7532 13823 0,'0'0'1216'0,"0"0"-960"0,0 0-256 0,-4 7 0 0,-1 3 2416 0,0 2 432 15,-1 1 96-15,1 4 0 0,0 2-1248 0,1 1-256 16,4 3-48-16,0 1-16 0,0 2-464 0,3-3-80 16,1-3-32-16,2-2 0 0,1 0-416 0,-1-1-96 15,2-5-16-15,1-1 0 0,0-2-32 0,2-3-16 16,-1-1 0-16,-1-2 0 0,0-3-32 0,2-3 0 15,-1 0 0-15,1-4 0 0,-1 0-64 0,0-2-128 16,2-1 176-16,-1-2-176 0,-2 0 128 0,0 1-128 16,0 0 0-16,-1 1 0 0,-2-2 0 0,1 2-192 15,-2-1 16-15,-2 3 16 0,-3 8-144 0,0 0-16 0,0 0-16 16,0 0 0-16,6 4 48 0,2 4 16 0,0 3 0 0,0 2 0 16,1-2 272-16,0 2 0 0,1-1-128 0,1 0 128 15,-1-4 272-15,2 1 112 0,2-3 32 0,-2-2 0 16,-2-1 368-16,0-1 80 0,-1-2 16 0,0-1 0 15,-1-1 208-15,-1-2 32 0,0-4 16 0,-2-1 0 16,0 1-336-16,-1-4-64 0,0 0-16 0,0-1 0 16,-1-1-432-16,-1-2-96 0,0 1 0 0,-2-1-16 15,0 0-176-15,0 1-192 0,-2-5 32 0,1 3 16 32,0 0-1744-32,-1 0-352 0,0 0-64 0,-1 2-14832 0</inkml:trace>
  <inkml:trace contextRef="#ctx0" brushRef="#br3" timeOffset="189386.46">27729 7583 5519 0,'0'0'240'0,"8"5"64"0,-8-5-304 0,6 4 0 16,-6-4 0-16,0 0 0 0,0 0 4928 0,0 0 912 15,0 0 192-15,0 0 48 0,-4 7-2880 0,-1-1-576 16,-2-1-128-16,0 1 0 0,0 1-1264 0,-1 0-240 16,0 1-48-16,2 1-16 0,-1 0-608 0,5 3-112 15,-2-2-16-15,1 2-16 0,1-3-176 0,2 3 0 16,1 1 0-16,2-3 0 0,-2-1 0 0,2-1 0 15,2 0 0-15,1-1 0 0,2-1-240 0,1-1 80 16,0-1 16-16,2-1 0 0,0-2-32 0,1 0 0 16,-1-2 0-16,-1-2 0 0,1 0 176 0,-1-3 0 15,-1 0 0-15,2-1 0 0,-1-1 0 0,-1 1-208 16,-2-2 80-16,-2 1 128 0,-1 0 0 0,0 1 0 0,-3 1 0 16,-1 6 0-16,0 0 272 0,0 0 128 0,0 0 32 0,0 0 0 15,-7 4 176-15,1 1 32 0,-1 0 16 0,2 2 0 16,1 1-384-16,2-1-80 0,-1 2 0 0,2 2-16 15,2-3-176-15,2 2-144 0,-1 2 144 0,2-2-208 32,1 3-496-32,2 0-80 0,-1-3-32 0,2 0 0 15,1-1-1920-15,0-1-384 0,2-4-80 0,5-2-11296 0</inkml:trace>
  <inkml:trace contextRef="#ctx0" brushRef="#br3" timeOffset="189558.31">28100 7420 1839 0,'-1'-33'0'0,"1"20"160"0,1-2-160 0,-1-2 0 16,0 4 0-16,0 4 0 0,2 2 5952 0,-2 7 1152 16,0 0 224-16,0 9 48 0,0 6-4752 0,2 4-944 15,1 6-192-15,1 2-32 0,0 3-704 0,1 0-144 16,1 4-32-16,1 1 0 0,-1 2-432 0,1 1-144 16,1-1 0-16,0 1 0 15,-1 1-272-15,1-5-176 0,0 2-16 0,0-5-16 16,0-3-2080-16,-2-1-400 0,-2-4-96 0</inkml:trace>
  <inkml:trace contextRef="#ctx0" brushRef="#br3" timeOffset="189919.75">28074 7685 30239 0,'0'0'1344'0,"0"0"256"0,0 0-1280 0,0 0-320 0,7-2 0 0,1-2 0 16,-1 2 1040-16,3 2 144 0,0-3 32 0,3 2 0 15,3 0-416-15,1-1-80 0,1 2-16 0,3-2 0 16,1 2-544-16,0 0-160 0,2-2 0 0,-1 1 0 16,2 0 0-16,6-3 0 0,-6 0 0 0,-3 0 0 15,-2 0 0-15,-4 3 128 0,-1-6-128 0,-3 2 0 16,-3-1 0-16,-3-1 144 0,-6 7-144 0,3-9 0 16,-1 1 208-16,-2 0-64 0,-2-1-16 0,-1 1 0 15,3 8 256-15,-8-6 64 0,-2-3 0 0,1 5 0 0,0 1 352 16,-2 3 80-16,0 0 16 0,0 3 0 0,11-3-272 0,-10 9-48 15,-2 3-16-15,4 3 0 0,3 1-256 0,2-3-48 16,2 1-16-16,1 3 0 0,3 3-240 0,0 1 0 16,4-2 0-16,2 1 0 0,4-1-256 0,3-2-64 15,-1-1 0-15,10 5 0 16,0-4-1616-16,0-2-336 0,-3-4-64 0,0-5-16 16,-1 1-1312-16,-3-6-272 0,-1 1-48 0</inkml:trace>
  <inkml:trace contextRef="#ctx0" brushRef="#br3" timeOffset="190232.29">28700 7630 21247 0,'0'0'944'0,"0"0"192"0,4-8-912 0,-4 8-224 0,0 0 0 0,0 0 0 15,10 7 2304-15,0 2 400 0,-1 1 96 0,-2 3 16 16,0 3-1008-16,1 2-192 0,0 0-32 0,-1 1-16 16,0-4-464-16,-1 1-80 0,0-3-32 0,-1-1 0 15,-1-1-304-15,1-3-64 0,-5-8-16 0,3 9 0 16,-3-9-320-16,0 0-64 0,0 0-16 0,0 0 0 15,0 0 128-15,0 0 32 0,0 0 0 0,0 0 0 16,0-14-160-16,1-2-16 0,0-1-16 0,1-2 0 16,-1-2-48-16,1 0-128 0,1 0 192 0,1-1-64 15,-1-3-128-15,0-1 0 0,1 0 0 0,3 3 128 16,1-1-128-16,1 2 0 0,1 1 0 0,2 2 0 16,1-1-160-16,1 2-16 0,3 2 0 0,-1 6 0 15,-2-1-464-15,1 9-112 0,-2-2-16 0,1 8 0 16,0 0-1792-16,2 2-352 0,2 2-80 0,1 2-12912 15</inkml:trace>
  <inkml:trace contextRef="#ctx0" brushRef="#br3" timeOffset="190998.02">30103 7346 33407 0,'-7'-15'1472'0,"1"6"320"0,-3-2-1440 0,-3 0-352 0,-1 3 0 0,0-2 0 16,0 2 1472-16,-2 2 208 0,-1 0 48 0,1 4 16 15,2 2-432-15,0 4-96 0,-1 2 0 0,-1 5-16 16,2 2-944-16,2 5-256 0,-1 5 0 0,2 5 128 16,0 0-128-16,3 2 0 0,0 2 0 0,2 0 0 15,1 2 0-15,3 1-176 0,1 2 176 0,2 1-128 16,1 1-304-16,1-1-48 0,2-2-16 0,3-2 0 15,1-1-576-15,-3-2-112 0,0 1-32 0,-1-4 0 16,0-3-1520-16,-3-5-304 0,0 0-64 0,0-7-16 16,-1-1 1408-16,-2-1 288 0,0-11 48 0,0 0 16 15,0 0-64-15,0 0-16 0,-9 0 0 0,1-3 0 0,2-4 1280 0,-1-2 160 16,1-3 224-16,1-2-48 0,-1-3 1344 0,1 0 272 16,1-6 48-16,2 3 16 0,0-2-384 0,2 5-80 15,3 0-16-15,1 1 0 0,2 2 32 0,2-3 0 16,1 1 0-16,4 1 0 0,3-2-448 0,0 2-96 15,-1-2-16-15,2 4 0 0,2 0-416 0,0 0-96 16,1 3-16-16,-1 1 0 0,-1 2-160 0,-1 2-32 16,-1 1-128-16,-3 2 192 0,-13 2-16 0,12-2-16 0,-12 2 0 0,0 0 0 15,0 0 160-15,4 12 48 0,-4 1 0 0,-4 1 0 16,-3 2-16-16,-2 4 0 0,-3 0 0 0,2 3 0 16,1-3-160-16,1 1-48 0,2-1 0 0,2-1 0 15,1-2 64-15,3 0 16 0,0 0 0 0,4-1 0 16,1-3-96-16,3 0-128 0,2-5 176 0,2-2-176 15,1-1 208-15,1-1-64 0,0-1-16 0,0-3 0 16,2-3 64-16,-1-2 0 0,-1-3 0 0,1-1 0 16,-2 0 32-16,-1-4 16 0,-2-3 0 0,-2 1 0 15,-2 0 32-15,0-2 16 0,-3 2 0 0,0 1 0 16,-4-3 0-16,-1-2 0 0,0 1 0 0,-2 0 0 16,-3 1-288-16,1 0 160 0,-2-1-160 0,-2-1 128 15,-3 0-496-15,0-2-96 0,-2-1-32 0,4 2 0 16,-1 3-1584-16,3 3-320 0,3-2-64 0,0 6-16 15,-3 2-1536-15,6 3-304 0,3 5-64 0,0 0-16 0</inkml:trace>
  <inkml:trace contextRef="#ctx0" brushRef="#br3" timeOffset="191216.84">30403 7716 25167 0,'1'14'1104'0,"-1"-3"240"0,0 2-1072 0,0 2-272 16,0 4 0-16,0-1 0 0,0 1 1888 0,0 0 320 15,1-4 64-15,1 1 16 0,0-2-576 0,1-1-112 16,-3-13-32-16,2 13 0 0,-2-13-640 0,4 11-128 16,-4-11-32-16,0 0 0 0,0 0-384 0,0 0-64 0,0 0-32 0,0 0 0 15,0 0-48-15,8-9-16 0,-3-3 0 0,1-1 0 16,-3 0-96-16,1 0 0 0,-1-4-128 0,0 1 192 16,-1-1-192-16,0 0 0 0,-1-2 0 0,0 2-160 15,-1-1 160-15,0-1 0 0,0 2 160 0,0 1-160 16,0-3-208-16,0-2-144 0,0 2-32 0,0-1 0 31,1 1-2176-31,2 0-432 0,2 1-80 0</inkml:trace>
  <inkml:trace contextRef="#ctx0" brushRef="#br3" timeOffset="192265.02">30783 7677 5519 0,'0'8'496'16,"-2"3"-496"-1,-3 4 0-15,-2 2 0 0,-1 1 5808 0,2-1 1056 16,0-3 224-16,0 2 32 0,-3-3-4160 0,1-1-832 16,1-1-160-16,2-3-48 0,0 0-576 0,5-8-128 15,-1 12-32-15,1-12 0 0,0 0-800 0,0 0-144 16,0 0-48-16,0 0 0 0,0 0-192 0,13-2 144 16,1-1-144-16,-1-3 128 0,-1-3-128 0,0-1 0 15,1-3 0-15,0-2 0 0,-2-2-240 0,1-1-80 16,1-1 0-16,-1 0-16 15,-3-1-512-15,0 0-112 0,0 0 0 0,0 2-16 16,-1 1 240-16,-1 4 48 0,-1 1 16 0,1 6 0 0,-2 1 672 0,-5 5 192 0,0 0 16 0,0 0 0 16,0 0 720-16,3 11 144 0,-2 3 16 0,-1 1 16 15,-3 1-80-15,1 3 0 0,0 2-16 0,0 1 0 16,-2-2-256-16,1-1-48 0,1 2-16 0,0-1 0 16,0-7-176-16,2 1-48 0,2-2 0 0,2 0 0 15,0-4-256-15,3-2-48 0,3-2-16 0,-2 0 0 16,-8-4-144-16,12 0 0 0,-2-4 0 0,2 0 0 15,-2-4 0-15,2 0 0 0,1-3 0 0,0-1 0 16,-1-1-320-16,1 0 64 0,0-3 16 0,-1-1 0 16,-2-1-80-16,2 0-32 0,1-2 0 0,-1-1 0 15,1-3-320 1,-2 0-64-16,0 3-16 0,-1 4 0 0,1 3 176 0,-2 5 16 0,-1 2 16 16,-8 7 0-16,0 0 368 0,0 0 176 0,0 0-160 0,0 0 160 15,1 16 384-15,0 2 160 0,2 2 32 0,-2-1 16 16,-1 0-80-16,3-4 0 0,2 1-16 0,1-3 0 0,0 4-176 15,2-3-16-15,3 2-16 0,0-2 0 0,-4-1-144 0,4-1-16 16,2-2-128-16,-1 0 192 0,-2-3-64 0,3 0 0 16,0-1-128-16,0-3 192 0,-1 1-64 0,1-4-128 15,1 0 176-15,-1 0-176 0,-1-7 192 0,0 2-192 16,0 1 192-16,-2-2-192 0,-1-2 192 0,0-2-192 16,-1-1 192-16,-1 1-192 0,-2-2 192 0,0-1-64 15,-1-1 0-15,-1-1-128 0,-3 2 144 0,0 0-144 16,-2 1 0-16,0 2 144 0,-2 1-144 0,0 4 0 15,4 5 0-15,-8-4 0 0,-1 4 0 0,0 2 0 16,0 2 0-16,0 5 0 0,-1 2-192 0,3 2 48 16,0 1 0-16,3 1 0 0,0-4-128 0,4 1-32 0,3 1 0 0,2 1 0 31,3-1-464-31,4 0-80 0,3 0-32 0,3-1 0 16,2 0-144-16,1-3-16 0,1-1-16 0,2-2 0 15,2 1-96-15,0-4-32 0,0 0 0 0,1-3 0 16,1-2 32-16,-2-1 0 0,-2-2 0 0,0-2 0 0,-2 0 592 0,-2-2 128 0,-2-3 32 0,-4 0 0 15,-2-1 400-15,-2-1 0 0,-3-1 0 0,-2 0 0 16,-2-2 256-16,-3 0 96 0,-3 1 16 0,-1 2 0 16,-2-1 400-16,-5 2 96 0,-1 2 16 0,-1 4 0 15,2 2-240-15,-1 4-64 0,-2 3 0 0,-1 5 0 16,0 3-256-16,0 2-48 0,0 1-16 0,3 3 0 16,3 2 144-16,4-1 32 0,2 0 0 0,4 0 0 15,3-2 0-15,3 2 0 0,0 0 0 0,5 0 0 16,1 1-160-16,2-1-16 0,-1-2-16 0,2-1 0 15,1 0-64-15,1-1-16 0,-1-1 0 0,0-3 0 0,-2 0-32 0,0-5 0 16,-1 0 0-16,-1-4 0 0,-1-1 32 0,1-3 0 16,0-2 0-16,-1-4 0 0,-3-1-160 0,-1-5 0 15,-1-3 144-15,0-1-144 0,-2-4-224 0,-1 1-112 16,-3 1-32-16,-2-3 0 16,0-1-48-16,-5-1-16 0,0-3 0 0,-1-2 0 15,0-4-80-15,-4-1 0 0,2-2-16 0,1 3 0 16,0-2-272-16,3 7-48 0,0 5-16 0,1 7 0 15,0 6 352-15,0 4 80 0,4 9 16 0,0 0 0 0,-6 12 928 0,-1 5 192 16,-1 2 48-16,3 2 0 0,0 1 16 0,1 1 16 16,1 1 0-16,2 0 0 0,1 2-448 0,3 0-80 0,2 0-32 0,3-1 0 31,2 1-1440-31,2-3-272 0,1 0-64 0,4-3-9648 0,1 0-1936 0</inkml:trace>
  <inkml:trace contextRef="#ctx0" brushRef="#br3" timeOffset="192563.31">32405 7110 23951 0,'9'23'2128'0,"3"7"-1696"15,2 8-432-15,-1 6 0 0,0 5 1408 0,1 1 192 16,-3-1 32-16,0-1 16 0,-5-1 0 0,-1 0 0 16,-1 0 0-16,-1 1 0 0,-3 1 48 0,-1 1 16 15,-2-2 0-15,-2-2 0 0,-4 1-496 0,-2-5-80 16,-3-2-32-16,0-2 0 0,-3 0-272 0,-2-5-48 16,0-1-16-16,-1-4 0 0,1 0-320 0,-1-2-64 15,2 0 0-15,0-3-16 16,2 1-1712-16,3-5-352 0,1-2-64 0</inkml:trace>
  <inkml:trace contextRef="#ctx0" brushRef="#br3" timeOffset="194891.15">25437 8655 17503 0,'0'0'1552'0,"0"0"-1232"0,0 0-320 0,0 0 0 0,0 0 1232 0,10 17 192 0,-19-15 48 0,0 2 0 15,0 3-448-15,2 2-96 0,1 1-16 0,-1-1 0 16,0 3-304-16,1 0-64 0,2 3-16 0,2 1 0 16,2 0-400-16,1-1-128 0,0 0 0 0,3-2 0 0,2 0 128 0,0 0-128 15,3-1 0-15,0-3 0 0,-1-1 224 0,0-2-16 16,0-1 0-16,1 2 0 0,0-5 208 0,-1 2 32 16,-8-4 16-16,8-2 0 0,-3-2-112 0,-1-3-32 15,0 1 0-15,-2-5 0 0,0 0 128 0,-2-1 0 16,-2-1 16-16,0 0 0 0,-1-7-208 0,-1 3-64 15,-2 2 0-15,-2-2 0 0,0 0-64 0,0 0-128 16,-1 0 176-16,1 1-176 0,0-3 0 0,2 3-192 16,-1 3 0-16,2 2 0 15,1 4-2144-15,4 7-416 0,0 0-96 0</inkml:trace>
  <inkml:trace contextRef="#ctx0" brushRef="#br3" timeOffset="195094.29">25591 8682 10127 0,'6'9'896'0,"-1"2"-704"0,1 0-192 0,-1 5 0 15,1 2 3280-15,0-1 624 0,-3 3 128 0,0-2 32 16,0 0-1600-16,-3 0-320 0,-2 2-64 0,2-2-16 16,2 1-592-16,-2-4-112 0,0-2-16 0,0 0-16 15,0-2-752-15,0-3-160 0,0-8-32 0,0 0 0 16,0 0-96-16,0 0-32 0,0 0 0 0,0 0 0 16,1-6 224-16,0-4 32 0,2-3 16 0,0-4 0 15,0-4-336-15,0-1-64 0,0 0 0 0,1-2-128 31,-2-4-224-31,1 1-160 0,-1 3-16 0,2-2-16 0,1 3-560 0,1 3-112 0,0 0-32 16,6-5 0-16,1 10-2736 0,1 0-560 0</inkml:trace>
  <inkml:trace contextRef="#ctx0" brushRef="#br3" timeOffset="195422.87">26540 8883 20271 0,'0'0'896'0,"0"0"192"0,-8-4-880 0,-1-1-208 16,-2-2 0-16,1 3 0 0,10 4 2752 0,-12-6 512 15,2 1 112-15,-1 1 16 0,1 0-1632 0,10 4-320 16,-10 1-64-16,-1 2-16 0,1 2-992 0,-1 3-208 16,3 2-32-16,3 3-128 0,0 4 0 0,4 1-176 15,2 2 0-15,2-6 0 0,0 1 32 0,7 5 0 0,0 1 0 0,2-5 0 16,-2-2 144-16,2-1 0 0,-2-4-144 0,1-1 144 15,-1-3 304-15,2-2 128 0,0-3 16 0,1-3 16 16,-2-2 96-16,3-4 16 0,-1-4 0 0,-2-3 0 16,-2-2 0-16,-1-1 0 0,0-2 0 0,-1-5 0 15,-2-4-240-15,0 0-32 0,-2 0-16 0,-2 10 0 16,-1-3-288-16,0-3 128 0,0-2-128 0,-1-8 0 31,-2 4-384-31,0 2-176 0,-2 0-32 0,1 2-11936 0,2-1-2384 0</inkml:trace>
  <inkml:trace contextRef="#ctx0" brushRef="#br3" timeOffset="195721.81">26709 8868 24879 0,'7'28'1088'0,"1"-9"256"0,3 2-1088 0,0 0-256 16,-1-1 0-16,5-3 0 0,3-2 1536 0,0-2 240 16,-2-4 48-16,1-1 16 0,-3-1-240 0,3-3-64 15,2-2 0-15,-3 1 0 0,-3-2-784 0,-1-2-176 16,2-2-16-16,-2-1-16 0,-4-1-272 0,-2-3-48 15,-2-1-16-15,-1 0 0 0,-2-3 64 0,2 2 16 16,-3-2 0-16,-2 2 0 0,0-5 32 0,-3 2 16 16,-2 0 0-16,-3 2 0 0,-5-1 112 0,2 3 32 0,3-2 0 0,-1 6 0 15,1 1-208-15,0 3-32 0,-5 2-16 0,5 6 0 16,10-7-224-16,-9 10 176 0,-3 2-176 0,5 2 160 16,5-1-160-16,2 3 0 0,0 0 0 0,4 1 0 15,4 1 0-15,-1-4 0 0,1 0 0 0,4 1 0 31,4-2-512-31,2-3 0 0,1-1 16 0,0-1 0 16,-2-3-1472-16,0-1-288 0,-1-6-64 0,1-1-16 16,-1-1-416-16,-2 0-96 0,-1-4-16 0</inkml:trace>
  <inkml:trace contextRef="#ctx0" brushRef="#br3" timeOffset="196097.07">27143 8717 12895 0,'-4'-11'1152'0,"1"-3"-928"0,0 3-224 0,2-1 0 16,2-1 3456-16,2 3 656 0,0 2 128 0,-3 8 32 0,0 0-1488 15,0 0-288-15,0 0-64 0,10 4-16 0,-10-4-864 0,9 14-160 16,-1 6-48-16,-1 2 0 0,-1 1-656 0,-2 3-144 16,1 7-32-16,-1-2 0 0,1-1-160 0,-1-1-32 15,2 1-16-15,1-5 0 0,-2-1-304 0,0 0 0 16,3-3 128-16,0-2-128 0,0-2 0 0,-2-1-304 16,2-6 64-16,0-1 16 15,-8-9-352-15,9 8-64 0,-1-1 0 0,-8-7-16 16,0 0-128-16,10-2-32 0,-10 2 0 0,11-5 0 15,-4-1 208-15,0-2 32 0,-2-3 16 0,2 0 0 0,-1-4 288 0,1-3 48 16,-1 1 16-16,1 0 0 0,1 3 16 0,-2 1 0 16,-1-3 0-16,-1 6 0 0,0 1 320 0,-4 9 64 15,0-8 0-15,0 8 16 0,0 0 304 0,0 0 64 0,0 0 16 0,0 0 0 16,11 4-256-16,-4 3-48 0,1 4-16 0,0 3 0 16,0-2-272-16,1 2 0 0,0 1-176 0,2-1 176 15,-1 0-208-15,0 1 64 0,1-2 16 0,1 0 0 31,-2-3-608-31,0 1-112 0,1-4-32 0,-1 1 0 16,-1-1-672-16,1-3-144 0,-1 2-32 0,-9-6-7664 0,11 0-1536 0</inkml:trace>
  <inkml:trace contextRef="#ctx0" brushRef="#br3" timeOffset="196284.65">27651 8985 9215 0,'0'-6'816'0,"0"0"-656"0,0 6-160 0,1-9 0 15,-1 9 2720-15,0 0 512 0,0 0 96 0,0 0 32 16,0 0-1136-16,0 0-240 0,0 0-32 0,0 0-16 15,0 0-720-15,0 0-160 0,0 0-32 0,0 0 0 0,0 0-736 0,9 9-160 16,-1-3-128-16,-3 5 192 0,-5-11-192 0,5 14-224 16,-1 0 48-16,1-2 16 15,1-1-576-15,-6-11-112 0,6 11-32 0,2-4 0 16,-8-7-272-16,12 6-64 0,-2-3-16 0,0-2 0 16,-10-1-1888-16,12-4-368 0</inkml:trace>
  <inkml:trace contextRef="#ctx0" brushRef="#br3" timeOffset="196458.57">27853 8970 21071 0,'0'0'928'0,"0"0"208"0,0 0-912 0,0 0-224 16,0 0 0-16,0 0 0 0,0 0 2576 0,0 0 480 16,0 0 80-16,-7 12 32 0,-2 2-1184 0,0 3-224 0,-2 3-48 0,0 2-16 15,-2 1-544-15,-2 3-96 0,0 4-32 0,-1-1 0 16,2-2-480-16,2 2-96 0,2 0-32 0,2-2 0 16,2-2-416-16,3-2-224 0,-1 0 32 0,2-5 0 31,1-2-2064-31,4-5-416 0,-3-11-80 0,0 0-13632 0</inkml:trace>
  <inkml:trace contextRef="#ctx0" brushRef="#br3" timeOffset="196724.16">28116 8979 26319 0,'-9'-13'1152'0,"4"5"256"0,-2 1-1120 0,-3 1-288 15,-3 4 0-15,0 4 0 0,-3 5 960 0,-1 5 128 16,-4 3 16-16,3 2 16 0,2 3 144 0,3-1 16 15,0 2 16-15,5 1 0 0,6 3-720 0,2-1-128 16,2-4-48-16,6-1 0 0,4-4-400 0,2-2 0 16,2-1 0-16,2 0 0 0,2-7 0 0,-2 0 128 15,-2-3-128-15,-1-5 0 0,2-2 400 0,-1-3 0 16,-3-1 0-16,0-4 0 0,0-2 304 0,-1 0 48 16,-3-1 16-16,1 2 0 0,-2-7-64 0,-3 1 0 15,-1 2 0-15,-1 0 0 0,-3-3-320 0,-2 0-64 16,0 0 0-16,-1-2-16 0,-1-2-144 0,0 0-32 15,1-1 0-15,0-1 0 16,-1-3-1440-16,1 1-288 0,2-1-64 0,0 3-16 16,0 3-2128-16,1 4-416 0</inkml:trace>
  <inkml:trace contextRef="#ctx0" brushRef="#br3" timeOffset="197286.72">28272 8835 3679 0,'10'17'320'0,"-3"3"-320"0,1 3 0 0,1 1 0 16,0 0 4688-16,-2 2 880 0,-2 0 160 0,-1-1 32 15,1-3-2544-15,-1 0-512 0,0 3-96 0,0-7-32 16,-1 0-752-16,1-3-160 0,-1 2-16 0,1-3-16 16,2-2-736-16,-1-3-128 0,-5-9-48 0,8 8 0 15,-8-8-256-15,10 2-48 0,-10-2-16 0,10-4 0 16,0 0 0-16,-3-2 0 0,-1-6 0 0,-4-1 0 16,0-1 80-16,-2-2 16 0,0-1 0 0,0 0 0 0,0 0-240 0,0-1-64 15,-2 0 0-15,2-4 0 16,3-3-528-16,-2-1-112 0,-1-2-32 0,3 1 0 15,3 4-736-15,2 3-160 0,0 6-32 0,2 3 0 16,1 5-1616-16,2 2-336 0,1 2-64 0,1 4-16 16,-2 0 1568-16,1 4 304 0,0 3 64 0,1-1 16 15,-2 2 608-15,-2 2 128 0,1-2 32 0,-1 2 0 0,-2 1 976 0,-2 1 208 16,1-3 48-16,-1 0 0 0,-3 1 512 0,0 0 128 16,0 0 0-16,-3-1 16 0,-2 1 304 0,-1 0 48 15,1-2 16-15,-3 3 0 0,-3-2-256 0,2 2-64 16,1 0 0-16,-1 0 0 0,-3 2-320 0,3 0-80 0,1-2-16 15,2 0 0-15,-1 0-416 0,2-1-64 0,2-2-32 0,-1-10 0 16,0 0-160-16,3 9-128 0,2 0 192 0,-5-9-192 16,0 0 208-16,13 2-64 0,-1-2-16 0,-1 0 0 15,0-4-128-15,-1 0 0 0,2-7 0 0,0 2 0 16,-1 0-192-16,1-3-80 0,1-1-16 0,-1 2 0 16,-3-1 48-16,-1 0 16 0,1 0 0 0,-3 3 0 15,-2-2 224-15,0 1 0 0,-1 1 0 0,-2 3 0 16,-1 6 320-16,0 0 96 0,0 0 32 0,0 0 0 15,0 0 160-15,0 0 32 0,-10 2 16 0,1 5 0 16,0-1-416-16,2 5-96 0,2 1-16 0,1 1 0 16,0-2-128-16,3 2 0 0,1 2 0 0,1 0-176 15,0 0-80-15,3-2 0 0,1 0-16 0,2-3 0 16,-1 3-1424-16,4-2-288 0,0-2-48 0,2-3-16 16,1 1-1728-16,2-3-368 0,8-3-64 15,-4-2-16-15</inkml:trace>
  <inkml:trace contextRef="#ctx0" brushRef="#br3" timeOffset="197489.81">29151 8820 27071 0,'4'-30'1200'0,"-3"8"240"0,1-4-1152 0,0 1-288 16,2 6 0-16,-1 2 0 0,-2 6 1248 0,-1 11 192 16,0 0 32-16,0 0 16 0,0 0-592 0,-4 11-112 15,2 6-16-15,-1 5-16 0,-2 5-336 0,2 3-64 16,2 4-16-16,0 1 0 0,1 3-336 0,2-1 0 15,1-1 0-15,1-1 0 0,1-2 0 0,1 1-240 0,3 0 48 0,2 0 0 32,-2-2-864-32,1-1-160 0,1-1-48 0,-2-1-8528 0,-1 0-1728 15</inkml:trace>
  <inkml:trace contextRef="#ctx0" brushRef="#br3" timeOffset="198131.42">29189 9228 13823 0,'-8'-23'608'0,"4"5"128"0,-1-3-592 0,1 0-144 0,1 1 0 0,3-1 0 16,3 2 1776-16,0 1 320 0,1 3 64 0,1 0 16 16,0 2-1152-16,2 1-208 0,-1 3-48 0,4 0-16 15,2 1-160-15,0 3-16 0,0-1-16 0,3 4 0 16,5-5-560-16,-1 3 0 0,1 0 0 0,1 1 0 16,0-1-2016-16,0 1-352 0,-2 2-80 0,1 3-16 15,-2 2 912-15,0 3 176 0,-2 1 32 0,-2 3 16 0,1 2 1152 0,-4 0 176 16,-3 0 144-16,-1 2-16 0,-1 0 1792 0,-2 1 384 15,-4-2 64-15,0-1 0 0,0-1-192 0,-1 0-64 16,-3-2 0-16,1 3 0 0,1-2-1056 0,0 2-224 16,0-4-32-16,0-1-16 0,2-8-784 0,0 0 0 15,3 10 0-15,-3-10 0 16,0 0-416-16,0 0-32 0,10 7-16 0,2-5 0 16,0-4-48-16,-2-5-16 0,1-1 0 0,-2 2 0 15,-1-3-176-15,0-2-16 16,-1-3-16-16,1-2 0 0,-1-5 272 0,-1 3 48 0,-2-1 16 0,0-2 0 15,0-3-224-15,0 1-32 0,0-2-16 0,1 2 0 0,1 2 464 0,1 1 208 0,-2 1-192 0,2 2 192 16,1 2 640-16,-2 2 240 0,-2 2 48 0,0 3 16 16,-4 8 80-16,0 0 0 0,0 0 16 0,0 0 0 15,0 0-304-15,0 0-64 0,0 0-16 0,-5 9 0 16,5-9-160-16,-6 16-48 0,1-1 0 0,1 5 0 16,2-1-448-16,2 0 0 0,1 0 0 0,2 3 0 15,1-1 0-15,1 1 0 0,0 0 0 0,2-1 0 16,0-5 0-16,2 1 0 0,2 1 0 0,2-1 0 15,0 1 0-15,1-5 0 0,5 0 0 0,-1-1 0 16,0-4 0-16,-2-2 0 0,-2 0 0 0,-1-1 0 16,-1-4 176-16,-2-1 32 0,-10 0 16 0,11-4 0 15,-11 4 416-15,7-10 96 0,0-2 16 0,-3 2 0 16,-4-1-144-16,-1 1-32 0,-1-3 0 0,-2 1 0 16,-3-1-48-16,-1 1-16 0,-3-1 0 0,-2 0 0 0,-1 3 0 0,-3-3 0 15,-1-3 0-15,-1 3 0 0,1 0-256 0,3 1-64 16,0-1-16-16,7 7 0 0,1-1-400 0,0 1-80 15,1-1-16-15,0 1 0 16,6 6-1440-16,0 0-288 0,0 0-64 0,0 0-16 16,12-3-1104-16,1 3-224 0,0 0-32 0</inkml:trace>
  <inkml:trace contextRef="#ctx0" brushRef="#br3" timeOffset="198428.78">30152 8982 23327 0,'-2'17'1024'0,"2"-3"224"0,0 4-992 0,0 5-256 0,-3 5 0 0,-1-2 0 15,-2 0 1280-15,-1 2 192 0,-1-5 64 0,4-3 0 16,1-3 528-16,-1 2 112 0,0 0 32 0,2-1 0 16,4-4-928-16,0-1-176 0,1-2-32 0,1-2-16 15,2 0-624-15,2-4-128 0,-8-5-32 0,11 1 0 16,0-1-144-16,2-3-128 0,-1-3 144 0,0-3-144 16,1-3 0-16,-1-1 0 0,-1 0 0 0,1-2-160 15,1 0-32-15,0-4-16 0,0-2 0 0,5-8 0 31,-1 3-304-31,-1 5-48 0,-3 0-16 0,0 6 0 0,-1 2 576 0,0 2 0 0,-2 4 160 0,-10 7-32 16,0 0 304-16,0 0 64 0,0 0 16 0,7 6 0 16,-4 3 192-16,1 4 32 0,-1 4 16 0,1 9 0 15,-1 0-48-15,0-6-16 0,1-2 0 0,3-1 0 16,-1-1-384-16,5 1-80 0,2 0-16 0,4 1 0 16,2-2-2176-16,1 0-432 0,-2 1-96 0</inkml:trace>
  <inkml:trace contextRef="#ctx0" brushRef="#br3" timeOffset="-205898.78">26975 7024 11967 0,'0'0'1072'0,"0"0"-864"0,0 0-208 0,4-4 0 15,-12 1 3904-15,2-2 720 0,1 1 160 0,5 4 16 16,-3-4-2720-16,0-2-544 0,2-1-128 0,1 1 0 15,3-1-672-15,2 1-128 0,1-2-32 0,2-1 0 16,1-2-416-16,2-2-160 0,2-2 0 0,1 0 144 16,2-3-144-16,-1 1 0 0,2 0 0 0,4-6 0 15,-6 2 0-15,-5 4 128 0,0 5-128 0,-2 4 0 16,-8 8 0-16,0 0 0 0,0 0 0 0,0 0 0 0,0 0 0 0,7 13 160 16,-3 0-32-16,0 2-128 0,-2 4 272 0,1-2-48 15,-2 3-16-15,2-5 0 0,1 1-208 0,0 0 128 16,2-2-128-16,1-1 0 0,-1-1 0 0,2-2 128 15,0 1-128-15,1-2 0 0,1-4 0 0,2 1 0 16,-2 0 0-16,2-2 0 0,3-2 0 0,-2-2 0 16,0-2 128-16,-3-1-128 0,2 0 0 0,1-1 128 15,2-1-128-15,0 0 0 0,-1-2 128 0,0 0-128 16,1-4 0-16,2-1 0 0,2-1 128 0,1-2-128 16,-1-1 0-16,0-2 0 0,0 2 0 0,-2 2 128 15,-2-2-128-15,-2 7 0 0,-2 3 0 0,-2 2 0 16,-9 4 0-16,10 1 0 0,-10-1 0 0,7 12 0 0,0 1 0 0,-1 2 0 15,-2 5 0-15,0 2 0 0,1-2 0 0,2 1 0 16,-3-2 192-16,2 1-64 0,2-5-128 0,0 1 192 16,-3 0-192-16,3-3 128 0,3-3-128 0,-1-1 0 15,0 0 128-15,2-2-128 0,0-3 0 0,1 0 144 16,1-3-144-16,1 0 160 0,-1-2-160 0,0 0 160 16,3-2-160-16,0 0 128 0,0-2-128 0,1-1 128 15,-1-1-128-15,2 1 160 0,0-5-160 0,1 2 160 16,1-1-160-16,-2-1 0 0,-1 0 144 0,2-2-144 15,-3 1 0-15,0 0 0 0,-2 2 0 0,-2 3 128 16,-2 3-128-16,-11 4 0 0,10 0 0 0,-10 0 0 16,9 3 0-16,-9-3 0 0,7 12 0 0,-3 1 0 15,0 2 0-15,-3 2 0 0,2-4 0 0,-1 2 128 16,2-2-128-16,3-2 176 0,2 0-176 0,1-3 192 0,1-2-192 0,0-2 0 16,1-1 144-16,1-1-144 0,0 0 128 0,2-2-128 15,0 0 160-15,5-6-160 0,-2-2 192 0,0-1-48 16,-1 0-16-16,2 3 0 0,1-3-128 0,-1 2 0 15,-5-1 144-15,0 2-144 0,1-1 0 0,-2 1 128 16,-3 0-128-16,2 1 0 0,-2-1 0 0,1 1 0 16,-1 1 0-16,-1 1 128 0,-9 3-128 0,13-4 0 15,-1 1 0-15,0 2 0 0,0 1 0 0,-12 0 0 16,10 3 0-16,-2 3 0 0,0 5 0 0,-1-1 128 16,0 3-128-16,-1-2 128 0,1 0 0 0,1 4 16 15,0-4 0-15,2 1 0 0,0-3-144 0,3-1 128 16,1-3-128-16,0 1 128 0,3-1-128 0,-2-1 0 0,1-2 144 0,0-2-144 15,-2-1 128-15,0-2-128 0,1-2 128 0,-1 1-128 16,0 0 128-16,-1 2-128 0,-1-5 128 0,1 1-128 16,-1-2 0-16,-2 1 128 0,-2 1-128 0,0-1 0 15,1-1 0-15,-1 1 144 0,0 0-144 0,-8 7 0 16,9-4 0-16,-9 4 0 0,0 0 0 0,12-2 0 16,-12 2 0-16,11 0 0 0,-11 0 0 0,12 2 0 15,0 2 0-15,0-1 0 0,-1-1 0 0,1 0 0 16,-1-1 0-16,2-1 0 0,1-1 0 0,0-1 0 15,-1 0 0-15,2-1 0 0,2 1 0 0,-2-2 0 16,2 0 0-16,-1 0 0 0,-1 1 0 0,2-3 0 16,0-1 0-16,0-1 0 0,-1 2 0 0,1-1 0 15,0-2 0-15,0 3 0 0,-4-3 0 0,0 2 0 16,-1 2 0-16,-2 2 0 0,-1-1 0 0,-9 4 0 0,0 0 0 0,11 4 0 16,-11-4 0-16,0 0 0 0,10 8 0 0,-2 2 0 15,-3 2 0-15,-1 0 0 0,0 0 0 0,0 1 0 16,-4-13 0-16,8 10 0 0,1-2 128 0,1 0-128 15,-1-2 0-15,2-1 0 0,3-2 128 0,0-3-128 16,1-1 192-16,-1-1-192 0,0 2 192 0,1-1-192 16,-1-1 192-16,-1-1-192 0,-1 0 128 0,-2 2-128 15,-1-2 0-15,-9 3 0 0,11 0 0 0,-1-1 0 16,1-1 0-16,-11 2 0 0,0 0 0 0,11 2 0 16,0-2 0-16,-1 0 0 0,-1 0 192 0,1-1-64 15,-10 1 0-15,11-3-128 0,0 1 192 0,-1-1-192 16,2-1 192-16,-2 1-192 0,1 0 176 0,-1 0-176 0,1-1 160 15,-1 1-160-15,-1 0 0 0,2 1 128 0,0 1-128 0,2 1 0 16,0-1 0-16,-1 1 0 0,-1-2 0 0,0 1 0 16,-11 1 0-16,13-1 0 0,-1-1 0 0,0 1 0 15,0 1 0-15,-2 0 0 0,0 0 0 0,1 0 0 16,1 0 0-16,-2 0 0 0,-10 0 0 0,13 0 0 16,0 0 0-16,-1-1 0 0,-12 1 0 0,12 1 0 15,-2 0 0-15,0-1 0 0,-10 0 0 0,11-1 0 16,-11 1 0-16,10-1 0 0,2 0 0 0,-3-1 0 15,-9 2 0-15,0 0 0 0,13 0 0 0,-2 0 0 16,-11 0 0-16,0 0 0 0,10 7 0 0,0-2 0 16,0 0 0-16,-10-5 0 0,7 7 0 0,1 0 0 15,0 1 0-15,0-1 0 0,-2-1 0 0,1 2 0 16,-7-8 0-16,10 7 128 0,-1-1-128 0,1-2 0 0,0 1 160 16,-1-1-160-16,-9-4 160 0,12 0-160 0,0 0 144 0,-2 0-144 15,0-1 128-15,2 0-128 0,1-2 128 0,0 2-128 16,0-1 0-16,-1 2 128 0,-3 0-128 0,3 3 0 15,1 0 0-15,-1-1 0 0,-2 1 0 0,1-1 0 16,0 4 0-16,1-6 0 0,-2 0 0 0,1 0 0 16,-1 0 0-16,1 0 0 0,-1 0 0 0,-10 0 0 15,12 0 0-15,-2-3 0 0,-10 3 0 0,12 3 0 16,1-3 128-16,-1 0-128 0,-2 0 0 0,1-3 0 16,-11 3 0-16,11-1 0 0,2-1 0 0,-1 1 128 15,0-1-128-15,0 0 128 0,-2 1-128 0,0 0 160 16,-10 1-160-16,11 0 160 0,-11 0-160 0,10 0 0 0,2-2 0 15,-1 2 0-15,-11 0 0 0,14 2 0 0,2-4 0 0,-3 2 0 16,-13 0 0-16,14 3 0 0,2-3 0 0,-2 0 0 16,-2 0 0-16,-1-1 0 0,2-2 0 0,2 0 0 15,2 0 0-15,-2-1 0 0,1-3-176 0,2 3 176 16,0-1-160-16,-1 1 160 0,-2 0-192 0,-2 0 192 16,0 0 0-16,-1 2 0 0,-3 2 0 0,-9 0 0 15,10 1 0-15,-10-1-128 0,12 4 128 0,-2 1 0 16,-2 2 0-16,0 2 0 0,-2 1-128 0,1-1 128 15,-1 0 0-15,2 1 0 0,0-1 0 0,1-3 0 16,0 2 0-16,0-1 0 0,2-2 0 0,-2 1 0 16,1 1 0-16,0-3 0 0,-10-4 0 0,10 2 0 15,2 1 0-15,0-2 0 0,1 1 0 0,0-2 0 16,-2-2 0-16,0 0 0 0,0-1 0 0,0-1 0 16,-2 0 0-16,0 0 0 0,0 2 0 0,2-4 0 0,-1 3 0 0,1-1 0 15,-2-2 0-15,1 1 0 0,2 1 0 0,0-1 0 16,-3 1 0-16,-1-1 0 0,-1 1 0 0,2 1 0 15,-9 3 0-15,11-2 0 0,-11 2-128 0,0 0 128 16,10 0 0-16,-10 0 0 0,0 0 0 0,11 0-128 16,-11 0 128-16,12 0 0 0,-3 0 0 0,0 0 0 15,0 0 0-15,1 0 0 0,2 0 0 0,-2 0 0 16,0 0 0-16,-1 1 0 0,0-2 208 0,1 1 0 16,1 0 0-16,2 0 0 0,0-1-208 0,1-2 128 15,3 0-128-15,1 1 0 0,2-3 0 0,1 1-192 16,1 0 16-16,1 0-13792 15,1 1-2768-15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9359 0 0,'0'0'6135'0'0,"1"-1"-5430"0"0,8-7-107 0 0,-1 1-1 0 0,1 0 0 0 0,0 1 0 0 0,1 0 1 0 0,12-6-1 0 0,56-21 1196 0 0,-45 20-1101 0 0,222-99-110 0 0,-189 78-368 0 0,107-72 1 0 0,-132 81-215 0 0,0 2 0 0 0,73-30 0 0 0,-106 50 0 0 0,2-2 1 0 0,22-9 36 0 0,40-12 0 0 0,-58 17 44 0 0,-13 8-71 0 0,0 0 0 0 0,0 0 0 0 0,0 0 0 0 0,0 1 0 0 0,1-1 0 0 0,-1 0 0 0 0,0 0 0 0 0,1 1 0 0 0,1-1 0 0 0,31-15 706 0 0,45 4 54 0 0,-69 12-702 0 0,1-1 0 0 0,-1 2 1 0 0,0-1-1 0 0,1 2 1 0 0,16 3-1 0 0,4 6 113 0 0,1 1 0 0 0,-1 1 0 0 0,56 35 0 0 0,-71-39-89 0 0,42 23 159 0 0,74 31-1 0 0,116 27 262 0 0,-217-80-471 0 0,172 47 217 0 0,-67-32-351 0 0,-131-24-41 0 0,0 1 1 0 0,0 0 0 0 0,0 0-1 0 0,0 0 1 0 0,0 0 0 0 0,-1 1-1 0 0,1 0 1 0 0,-1 0 0 0 0,1 0-1 0 0,-1 0 1 0 0,0 1 0 0 0,3 4-1 0 0,-6-7-590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0,'0'0'5115'0'0,"2"8"-2488"0"0,8 44 644 0 0,7 84 1 0 0,-11 53-1953 0 0,2 25-1219 0 0,-8-213-102 0 0,8 66-271 0 0,-6-60 15 0 0,0 0-1 0 0,0 0 1 0 0,0 0-1 0 0,1 0 1 0 0,0-1 0 0 0,7 13-1 0 0,-9-18-769 0 0,0 0 556 0 0,0 0 0 0 0,-1 0 0 0 0,1 0 0 0 0,0-1-1 0 0,0 1 1 0 0,0 0 0 0 0,0-1 0 0 0,0 1 0 0 0,0-1 0 0 0,0 1-1 0 0,0-1 1 0 0,0 0 0 0 0,1 1 0 0 0,1-1 0 0 0,6 0-4510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0,'0'0'2214'0'0,"2"9"-370"0"0,9 63 113 0 0,-2 0 1 0 0,-2 84-1 0 0,-5-72-1520 0 0,13 120-385 0 0,-10-172-477 0 0,-4-23-870 0 0,0-1 1 0 0,0 0 0 0 0,0 16-1 0 0,-1-14-3285 0 0,0-1-1112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25 919 0 0,'-1'-1'67'0'0,"-13"-7"485"0"0,-26-6 10252 0 0,37 13-10461 0 0,0 1 0 0 0,-1-1 0 0 0,1 1 0 0 0,0 0 0 0 0,-1 0 0 0 0,1 0 0 0 0,0 1 1 0 0,-1-1-1 0 0,1 1 0 0 0,0 0 0 0 0,-1 0 0 0 0,1 0 0 0 0,0 0 0 0 0,0 0 0 0 0,0 1 0 0 0,0-1 0 0 0,-3 3 0 0 0,2-1-198 0 0,0 0 0 0 0,0 0 0 0 0,1 0 0 0 0,-1 0 1 0 0,1 1-1 0 0,0-1 0 0 0,0 1 0 0 0,0 0 0 0 0,0 0 0 0 0,1 0 0 0 0,-3 6 0 0 0,0 2-58 0 0,1 1-1 0 0,1 0 1 0 0,0 0 0 0 0,0 0 0 0 0,1 0 0 0 0,1 0-1 0 0,0 1 1 0 0,1-1 0 0 0,1 0 0 0 0,0 0 0 0 0,0 1-1 0 0,2-1 1 0 0,-1 0 0 0 0,2 0 0 0 0,0-1 0 0 0,0 1-1 0 0,1-1 1 0 0,1 1 0 0 0,11 17 0 0 0,-12-22-73 0 0,0-1 0 0 0,1-1 0 0 0,0 1 0 0 0,0-1 0 0 0,0 0 0 0 0,1 0 0 0 0,0-1 0 0 0,0 0 0 0 0,14 7-1 0 0,-15-9 17 0 0,0-1 0 0 0,0 0 0 0 0,0 0 0 0 0,0 0 0 0 0,1-1-1 0 0,-1 0 1 0 0,0 0 0 0 0,1 0 0 0 0,-1-1 0 0 0,1 0 0 0 0,-1-1-1 0 0,1 1 1 0 0,10-3 0 0 0,-11 1 59 0 0,-1 1-1 0 0,1-1 0 0 0,-1 0 1 0 0,1-1-1 0 0,-1 1 0 0 0,1-1 1 0 0,-1 0-1 0 0,0-1 0 0 0,-1 1 1 0 0,1-1-1 0 0,-1 0 1 0 0,1 0-1 0 0,4-6 0 0 0,-4 4 50 0 0,0-2 0 0 0,0 1-1 0 0,-1 0 1 0 0,0-1 0 0 0,0 0-1 0 0,-1 0 1 0 0,0 0 0 0 0,3-13-1 0 0,-3 9-26 0 0,-1 1 0 0 0,-1-1 0 0 0,0 0 0 0 0,0 1 0 0 0,-1-1 0 0 0,-1 1 0 0 0,0-1 1 0 0,0 0-1 0 0,-1 1 0 0 0,-1 0 0 0 0,0-1 0 0 0,0 1 0 0 0,-10-21 0 0 0,8 24-95 0 0,-1 1 1 0 0,0 0-1 0 0,0 0 1 0 0,0 0-1 0 0,-1 0 1 0 0,0 1-1 0 0,0 0 1 0 0,-1 1-1 0 0,1 0 1 0 0,-1 0-1 0 0,0 0 1 0 0,-1 1-1 0 0,1 0 1 0 0,-1 1 0 0 0,0 0-1 0 0,0 0 1 0 0,-14-2-1 0 0,19 5-159 0 0,-1-1 0 0 0,1 1 1 0 0,-1 0-1 0 0,1 0 0 0 0,-1 0 0 0 0,1 1 0 0 0,-1 0 1 0 0,1 0-1 0 0,0 0 0 0 0,-1 0 0 0 0,1 1 0 0 0,0-1 1 0 0,0 1-1 0 0,0 0 0 0 0,-7 5 0 0 0,5-3-337 0 0,1 1 0 0 0,-1 0 0 0 0,1-1 1 0 0,1 2-1 0 0,-1-1 0 0 0,1 1 0 0 0,0-1 0 0 0,0 1 0 0 0,-4 9 0 0 0,3-5-6892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13647 0 0,'0'0'307'0'0,"1"-1"45"0"0,0 1-342 0 0,-1 0 0 0 0,0-1 0 0 0,0 1 0 0 0,0 0 1 0 0,0 0-1 0 0,0 0 0 0 0,0 0 0 0 0,1-1 0 0 0,-1 1 0 0 0,0 0 0 0 0,0 0 0 0 0,0 0 0 0 0,0 0 1 0 0,1 0-1 0 0,-1 0 0 0 0,0 0 0 0 0,0-1 0 0 0,0 1 0 0 0,1 0 0 0 0,-1 0 0 0 0,0 0 0 0 0,0 0 1 0 0,0 0-1 0 0,1 0 0 0 0,-1 0 0 0 0,0 0 0 0 0,0 0 0 0 0,0 0 0 0 0,1 0 0 0 0,-1 0 0 0 0,0 0 1 0 0,0 0-1 0 0,0 1 0 0 0,1-1 0 0 0,-1 0 0 0 0,0 0 0 0 0,0 0 0 0 0,0 0 0 0 0,0 0 1 0 0,1 0-1 0 0,-1 0 0 0 0,0 0 0 0 0,0 1 0 0 0,0-1 0 0 0,0 0 0 0 0,0 0 0 0 0,1 0 0 0 0,-1 0 1 0 0,0 1-1 0 0,0-1 0 0 0,0 0 0 0 0,0 0 0 0 0,0 0 0 0 0,0 1 0 0 0,0-1 0 0 0,0 0 0 0 0,0 0 1 0 0,1 19 274 0 0,-2-3-320 0 0,10 59 3657 0 0,-3-35-2620 0 0,15 78 442 0 0,-4 6-1158 0 0,-2-6-892 0 0,1-40-3044 0 0,-14-70 2136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0,'-2'15'80'0'0,"0"4"8388"0"0,1 0-3345 0 0,8 42-1501 0 0,-2-22-2683 0 0,27 199 724 0 0,-15-126-1546 0 0,1-11-343 0 0,-16-94-150 0 0,0 1 1 0 0,1-1-1 0 0,4 12 1 0 0,6 4-6257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50 6911 0 0,'0'0'315'0'0,"-8"2"102"0"0,1 0-1064 0 0,-15 3 3085 0 0,-10-1 11019 0 0,33-3-13417 0 0,-1-1-1 0 0,0 0 0 0 0,1 0 1 0 0,-1 1-1 0 0,0-1 0 0 0,1 0 1 0 0,-1 0-1 0 0,1 1 0 0 0,-1-1 1 0 0,0 0-1 0 0,1 0 0 0 0,-1 0 1 0 0,1 0-1 0 0,-1 0 1 0 0,1 0-1 0 0,-1 1 0 0 0,1-1 1 0 0,-1 0-1 0 0,1 0 0 0 0,-1-1 1 0 0,0 1-1 0 0,1 0 0 0 0,-1 0 1 0 0,1 0-1 0 0,0 0 0 0 0,13-2 357 0 0,-13 1-390 0 0,30-6 158 0 0,60-25-1 0 0,-50 16-2609 0 0,-17 8-5592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2303 0 0,'18'10'17224'0'0,"-17"-11"-16632"0"0,35-18 1224 0 0,-9 3-692 0 0,-7 6-448 0 0,-11 4-418 0 0,0 2 0 0 0,13-6 1 0 0,24-5 163 0 0,85-31 197 0 0,-79 22-201 0 0,80-49-1 0 0,-87 46-220 0 0,12-10 74 0 0,27-14 218 0 0,-24 19-341 0 0,-38 19-61 0 0,0 1 0 0 0,1 1 0 0 0,42-14 0 0 0,-58 23-115 0 0,0-1 0 0 0,1 0 1 0 0,-1 0-1 0 0,0-1 0 0 0,0 1 0 0 0,8-7 0 0 0,-11 7 550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76 138 3223 0 0,'-2'-13'1967'0'0,"0"2"1232"0"0,2 6-2230 0 0,0 1 0 0 0,-1 0 0 0 0,0 0 0 0 0,0 0 0 0 0,0 0 0 0 0,0 0 0 0 0,-4-7 562 0 0,3 11-1239 0 0,0 0 0 0 0,0 0-1 0 0,0 1 1 0 0,0-1 0 0 0,0 0-1 0 0,0 1 1 0 0,-3 0 0 0 0,1 2-220 0 0,1 0 0 0 0,-1 1 1 0 0,1-1-1 0 0,0 1 1 0 0,0 0-1 0 0,0 0 1 0 0,1 0-1 0 0,-1 0 1 0 0,1 0-1 0 0,0 0 1 0 0,0 1-1 0 0,1-1 0 0 0,-1 1 1 0 0,1-1-1 0 0,0 1 1 0 0,0 0-1 0 0,0 8 1 0 0,0-4-44 0 0,0 0 0 0 0,1 1 0 0 0,1-1 0 0 0,0 0 0 0 0,0 1 0 0 0,0-1 0 0 0,1 0 0 0 0,4 11 0 0 0,-3-13-11 0 0,0-1 0 0 0,1 1 1 0 0,0-1-1 0 0,0 1 0 0 0,0-1 1 0 0,1 0-1 0 0,5 5 0 0 0,-8-8-3 0 0,1 0-1 0 0,-1-1 1 0 0,1 0-1 0 0,0 1 1 0 0,0-1-1 0 0,0 0 1 0 0,0-1 0 0 0,0 1-1 0 0,0 0 1 0 0,0-1-1 0 0,1 0 1 0 0,-1 0-1 0 0,0 0 1 0 0,1 0-1 0 0,-1 0 1 0 0,1-1-1 0 0,3 1 1 0 0,-1-1 58 0 0,1 0-1 0 0,-1-1 1 0 0,1 1 0 0 0,-1-1 0 0 0,0 0 0 0 0,1-1-1 0 0,-1 0 1 0 0,0 0 0 0 0,0 0 0 0 0,0-1 0 0 0,0 0-1 0 0,-1 0 1 0 0,1 0 0 0 0,8-7 0 0 0,-7 4 105 0 0,0 0-1 0 0,-1 0 1 0 0,0-1 0 0 0,0 1-1 0 0,-1-1 1 0 0,1 0 0 0 0,-1-1 0 0 0,4-8-1 0 0,-7 10-89 0 0,1 1-1 0 0,-1 0 1 0 0,-1-1 0 0 0,1 1-1 0 0,-1-1 1 0 0,0 0-1 0 0,0 1 1 0 0,-1-1-1 0 0,0 0 1 0 0,0 0-1 0 0,0 1 1 0 0,-1-1 0 0 0,-1-10-1 0 0,0 9-22 0 0,0-1-1 0 0,0 0 1 0 0,-1 0-1 0 0,1 1 0 0 0,-2-1 1 0 0,1 1-1 0 0,-1 0 1 0 0,0 0-1 0 0,-1 0 1 0 0,1 1-1 0 0,-1-1 1 0 0,-1 1-1 0 0,1 0 1 0 0,-1 1-1 0 0,0-1 1 0 0,-7-4-1 0 0,8 6-51 0 0,-1 1 0 0 0,0-1 1 0 0,0 1-1 0 0,0 0 0 0 0,0 1 0 0 0,-11-4 0 0 0,15 5-112 0 0,0 1 0 0 0,1 0 1 0 0,-1-1-1 0 0,0 1 0 0 0,1 0 0 0 0,-1 0 0 0 0,0 0 0 0 0,1 0 1 0 0,-1 0-1 0 0,0 1 0 0 0,1-1 0 0 0,-1 0 0 0 0,0 1 0 0 0,1-1 1 0 0,-1 1-1 0 0,1-1 0 0 0,-1 1 0 0 0,1 0 0 0 0,-1 0 1 0 0,1 0-1 0 0,-1 0 0 0 0,1 0 0 0 0,0 0 0 0 0,0 0 0 0 0,-1 0 1 0 0,1 1-1 0 0,0-1 0 0 0,0 0 0 0 0,0 1 0 0 0,0-1 0 0 0,1 0 1 0 0,-2 3-1 0 0,0 0-675 0 0,1 0 0 0 0,-1 0 0 0 0,1 0 0 0 0,0 1 0 0 0,0-1 0 0 0,0 0 0 0 0,0 8 0 0 0,2-4-5465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7367 0 0,'0'0'3671'0'0,"1"-11"2249"0"0,0 11-5834 0 0,-1 0 1 0 0,0-1-1 0 0,0 1 0 0 0,1 0 0 0 0,-1 0 1 0 0,0-1-1 0 0,1 1 0 0 0,-1 0 1 0 0,0 0-1 0 0,1 0 0 0 0,-1-1 1 0 0,0 1-1 0 0,1 0 0 0 0,-1 0 1 0 0,0 0-1 0 0,1 0 0 0 0,-1 0 1 0 0,1 0-1 0 0,-1 0 0 0 0,0 0 1 0 0,1 0-1 0 0,-1 0 0 0 0,0 0 0 0 0,1 0 1 0 0,-1 0-1 0 0,1 0 0 0 0,-1 0 1 0 0,0 0-1 0 0,1 0 0 0 0,8 11 1125 0 0,3 22-377 0 0,-11-30-612 0 0,5 26 147 0 0,-2 1 1 0 0,0-1-1 0 0,-2 1 0 0 0,-2 35 1 0 0,1 5-227 0 0,0-30-129 0 0,0-14-269 0 0,0 1 1 0 0,9 49 0 0 0,-6-56-764 0 0,-4-16 528 0 0,1 0 0 0 0,0 0 0 0 0,0 0 0 0 0,0 0 0 0 0,0 0 0 0 0,0 0 1 0 0,1 0-1 0 0,0-1 0 0 0,3 6 0 0 0,0-1-1305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0,'1'2'7492'0'0,"6"7"-6705"0"0,0 1 0 0 0,0 0-1 0 0,-1 0 1 0 0,-1 1 0 0 0,0-1-1 0 0,4 13 1 0 0,19 74-216 0 0,-11-37-253 0 0,43 210-1110 0 0,-46-194-3200 0 0,-11-63 2208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5983 0 0,'-2'0'12422'0'0,"15"-3"-9144"0"0,22-2-2298 0 0,-17 4-87 0 0,29-5-1 0 0,-29 3-1444 0 0,30 0-1 0 0,-35 3-695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1839 0 0,'0'0'83'0'0,"1"-2"-6"0"0,1-1 536 0 0,0 1 0 0 0,1 0 0 0 0,-1-1 0 0 0,1 1 0 0 0,-1 0 0 0 0,1 0 0 0 0,-1 1 0 0 0,1-1-1 0 0,0 0 1 0 0,0 1 0 0 0,0 0 0 0 0,0 0 0 0 0,6-2 0 0 0,8-1 1389 0 0,23-3 0 0 0,-24 4-1363 0 0,11-2 264 0 0,124-16 2250 0 0,49-2-1058 0 0,48 8-1198 0 0,-201 11-665 0 0,-1-1 0 0 0,47-12 0 0 0,-70 13-105 0 0,29-2 0 0 0,21-3 83 0 0,108-20 236 0 0,-169 27-428 0 0,353-44 361 0 0,-264 40-311 0 0,17-2-8 0 0,-116 7-53 0 0,16-1 18 0 0,0 0-1 0 0,0-2 1 0 0,-1 0 0 0 0,31-12-1 0 0,-47 16 120 0 0,-1 0-139 0 0,0 0 0 0 0,0-1 0 0 0,1 1 0 0 0,-1 0 0 0 0,0-1-1 0 0,0 1 1 0 0,1 0 0 0 0,-1 0 0 0 0,0-1 0 0 0,0 1 0 0 0,0 0-1 0 0,1-1 1 0 0,-1 1 0 0 0,0-1 0 0 0,0 1 0 0 0,0 0 0 0 0,0-1-1 0 0,0 1 1 0 0,0 0 0 0 0,0-1 0 0 0,0 1 0 0 0,0-1 0 0 0,0 1-1 0 0,0 0 1 0 0,0-1 0 0 0,0 1 0 0 0,0 0 0 0 0,0-1 0 0 0,-3-11 145 0 0,1 8-119 0 0,-1 0-1 0 0,0 0 1 0 0,0 0-1 0 0,0 0 1 0 0,-1 1-1 0 0,0-1 1 0 0,1 1 0 0 0,-9-5-1 0 0,-38-20 166 0 0,27 16-99 0 0,-61-25 168 0 0,58 26-212 0 0,-44-23 0 0 0,63 30-76 0 0,-1 0 0 0 0,0 0 0 0 0,0 1 1 0 0,0 0-1 0 0,-15-4 0 0 0,19 7-324 0 0,-1-1 1 0 0,1 1-1 0 0,0-1 1 0 0,-1 1-1 0 0,-7 1 0 0 0,10-1-252 0 0,0 1-1 0 0,-1-1 1 0 0,1 1-1 0 0,0 0 1 0 0,0 0-1 0 0,-1 0 1 0 0,1 0-1 0 0,0 0 1 0 0,0 0-1 0 0,0 0 1 0 0,-2 3-1 0 0,-8 9-6520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11 288 6911 0 0,'0'0'16'0'0,"-1"0"-1"0"0,1 0 0 0 0,0-1 0 0 0,0 1 0 0 0,0 0 0 0 0,-1 0 1 0 0,1 0-1 0 0,0 0 0 0 0,0-1 0 0 0,-1 1 0 0 0,1 0 0 0 0,0 0 1 0 0,0 0-1 0 0,0 0 0 0 0,-1 0 0 0 0,1 0 0 0 0,0 0 0 0 0,0 0 1 0 0,-1 0-1 0 0,1 0 0 0 0,0 0 0 0 0,0 0 0 0 0,-1 0 0 0 0,1 0 1 0 0,0 0-1 0 0,0 0 0 0 0,-1 0 0 0 0,1 0 0 0 0,0 0 0 0 0,0 0 1 0 0,-1 1-1 0 0,1-1 0 0 0,0 0 0 0 0,0 0 0 0 0,-2 10 1116 0 0,6 14 2339 0 0,-4-24-3182 0 0,6 20 826 0 0,1 0 0 0 0,0-1 0 0 0,11 19 0 0 0,33 53 329 0 0,21 34 670 0 0,-86-154-1908 0 0,5 11-123 0 0,-8-22-1 0 0,-4-11-9 0 0,-27-50 0 0 0,33 71-66 0 0,8 17 76 0 0,4 8 17 0 0,0-1 0 0 0,0 0 0 0 0,0 0 1 0 0,1-1-1 0 0,-3-12 0 0 0,4 17-66 0 0,1 0 0 0 0,0 0 0 0 0,0 0 0 0 0,0 0 1 0 0,1 0-1 0 0,-1 1 0 0 0,0-1 0 0 0,1 0 0 0 0,-1 0 0 0 0,1 0 0 0 0,0 0 0 0 0,-1 0 1 0 0,1 1-1 0 0,0-1 0 0 0,0 0 0 0 0,0 1 0 0 0,0-1 0 0 0,1 1 0 0 0,-1-1 0 0 0,0 1 1 0 0,1-1-1 0 0,-1 1 0 0 0,1 0 0 0 0,-1 0 0 0 0,4-2 0 0 0,8-4 181 0 0,1 0 0 0 0,0 1 0 0 0,0 1 0 0 0,0 0-1 0 0,1 1 1 0 0,24-3 0 0 0,-15 1 17 0 0,58-8 463 0 0,85-3 0 0 0,-89 10-602 0 0,280-24 445 0 0,72-27 297 0 0,-209 22-513 0 0,-79 22-184 0 0,-103 8-683 0 0,57-16-1 0 0,-81 17-2845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5527 0 0,'-1'2'250'0'0,"-10"14"90"0"0,11-16-338 0 0,-1 1 0 0 0,1-1 0 0 0,0 1 0 0 0,-1-1 0 0 0,1 1 0 0 0,-1-1 0 0 0,1 1 0 0 0,-1-1 1 0 0,1 1-1 0 0,-1-1 0 0 0,1 1 0 0 0,-1-1 0 0 0,1 0 0 0 0,-1 1 0 0 0,0-1 0 0 0,0 0 0 0 0,-4-1 162 0 0,5 1-73 0 0,-3-1 658 0 0,0 0-1 0 0,1 1 0 0 0,-1-1 0 0 0,0 1 1 0 0,0 0-1 0 0,0 0 0 0 0,0 0 0 0 0,-5 1 1 0 0,6 0-469 0 0,0 0 0 0 0,-1-1 0 0 0,1 1 1 0 0,0 0-1 0 0,0 0 0 0 0,1 0 0 0 0,-1 0 1 0 0,0 0-1 0 0,0 1 0 0 0,-1 1 0 0 0,-1 0-125 0 0,1 1-1 0 0,0 0 0 0 0,0 0 0 0 0,1 0 1 0 0,-1 0-1 0 0,1 1 0 0 0,0-1 1 0 0,0 1-1 0 0,-2 9 0 0 0,-1 3 91 0 0,0 1 0 0 0,1-1 0 0 0,1 1 0 0 0,1 0 0 0 0,1 0-1 0 0,1 28 1 0 0,1-38-190 0 0,-1 0 0 0 0,1-1 0 0 0,1 1 0 0 0,0 0 0 0 0,0-1 0 0 0,0 1 0 0 0,1-1 0 0 0,0 1 0 0 0,1-1 0 0 0,-1 0 0 0 0,1-1 0 0 0,1 1 0 0 0,-1-1 0 0 0,1 1 0 0 0,0-1 0 0 0,1-1 0 0 0,7 8 0 0 0,-5-8-19 0 0,0 0 1 0 0,0-1-1 0 0,1 1 0 0 0,-1-2 0 0 0,1 1 1 0 0,0-1-1 0 0,0 0 0 0 0,0-1 0 0 0,0 0 1 0 0,0-1-1 0 0,0 0 0 0 0,1 0 1 0 0,11-1-1 0 0,-13-1 42 0 0,-1 1 0 0 0,1-1 0 0 0,-1-1 0 0 0,1 1 0 0 0,-1-1 0 0 0,0-1 0 0 0,11-4 0 0 0,-13 4 5 0 0,-1 1-1 0 0,0-1 1 0 0,0 0 0 0 0,0 1 0 0 0,0-2 0 0 0,0 1 0 0 0,-1 0 0 0 0,0-1 0 0 0,1 0 0 0 0,-1 0 0 0 0,0 0 0 0 0,2-5-1 0 0,-3 6-35 0 0,1-2 65 0 0,0 0 0 0 0,0 0 0 0 0,-1 0 0 0 0,0-1 0 0 0,1 0 0 0 0,-2 1 0 0 0,1-1 0 0 0,-1 0 0 0 0,0 0 0 0 0,0 0 0 0 0,0 0 0 0 0,-1-11 0 0 0,-1 3-19 0 0,-2 0 0 0 0,1 0 0 0 0,-1 0-1 0 0,-1 0 1 0 0,-1 1 0 0 0,-5-14 0 0 0,5 18-80 0 0,1 0 1 0 0,-2 1-1 0 0,1-1 1 0 0,-1 1-1 0 0,0 0 0 0 0,-1 1 1 0 0,0-1-1 0 0,0 1 1 0 0,-11-8-1 0 0,13 12-86 0 0,-1 0 0 0 0,0 1 0 0 0,1-1 0 0 0,-1 1 0 0 0,0 0 0 0 0,0 1 0 0 0,-1-1 0 0 0,1 1 0 0 0,0 0 0 0 0,-7 1 0 0 0,10 0-309 0 0,0 1-1 0 0,1-1 0 0 0,-1 1 0 0 0,1 0 0 0 0,-1 0 0 0 0,1 0 0 0 0,-1 0 0 0 0,1 1 0 0 0,-1-1 1 0 0,1 1-1 0 0,0-1 0 0 0,0 1 0 0 0,0 0 0 0 0,0 0 0 0 0,0 0 0 0 0,-2 3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0,'6'5'1158'0'0,"1"-7"2288"0"0,-6 2-3266 0 0,-1 0 0 0 0,1-1 0 0 0,-1 1 0 0 0,1 0-1 0 0,-1 0 1 0 0,1 0 0 0 0,-1 0 0 0 0,1-1 0 0 0,-1 1 0 0 0,1 0-1 0 0,0 0 1 0 0,-1 0 0 0 0,1 0 0 0 0,-1 0 0 0 0,1 0 0 0 0,0 0 0 0 0,1 2 26 0 0,0-1 0 0 0,0 1 1 0 0,0-1-1 0 0,0 1 0 0 0,0 0 1 0 0,0 0-1 0 0,-1-1 0 0 0,1 1 1 0 0,0 0-1 0 0,-1 1 0 0 0,0-1 1 0 0,0 0-1 0 0,1 0 0 0 0,-1 0 1 0 0,1 5-1 0 0,2 6 255 0 0,4 22 0 0 0,-6-22-90 0 0,14 79 372 0 0,5 101 0 0 0,-20-183-736 0 0,1 10-545 0 0,0 0-1 0 0,2 0 1 0 0,12 39-1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12175 0 0,'1'-6'189'0'0,"3"-11"921"0"0,-2 11 1369 0 0,16 46-258 0 0,86 346-670 0 0,-94-346-1605 0 0,13 39-4352 0 0,-20-64-1292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16151 0 0,'-2'14'738'0'0,"2"-11"-14"0"0,5-9 157 0 0,-3 3-677 0 0,1 0 0 0 0,0 1 1 0 0,-1-1-1 0 0,1 1 0 0 0,0 0 0 0 0,1-1 1 0 0,-1 2-1 0 0,0-1 0 0 0,0 0 0 0 0,1 1 1 0 0,-1-1-1 0 0,5 0 0 0 0,5-1 37 0 0,0 0 1 0 0,15 0-1 0 0,-6 0-183 0 0,8-3-103 0 0,-15 3-1425 0 0,-1 1-4107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11975 0 0,'0'0'1280'0'0,"-7"1"-1280"0"0,0 1 0 0 0,1 0 4728 0 0,6 6-4320 0 0,1 1-1008 0 0,2-2-200 0 0</inkml:trace>
  <inkml:trace contextRef="#ctx0" brushRef="#br0" timeOffset="1">184 65 11055 0 0,'0'0'5744'0'0,"5"-5"-5320"0"0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12495 0 0,'0'0'572'0'0,"8"-10"208"0"0,-6 4 1162 0 0,0 7-1752 0 0,-1-1 0 0 0,0 1 0 0 0,0 0 0 0 0,0 0 0 0 0,0 0 0 0 0,0 0 0 0 0,0 1 0 0 0,0-1 0 0 0,0 0 0 0 0,0 0 0 0 0,-1 0 0 0 0,1 1 0 0 0,0-1 0 0 0,0 3 0 0 0,1-1 80 0 0,2 9-66 0 0,0-1 0 0 0,-1 1 0 0 0,0-1 0 0 0,0 1-1 0 0,-2 0 1 0 0,1 0 0 0 0,-1 14 0 0 0,1 2-27 0 0,2 19-137 0 0,7 62 286 0 0,-7-86-1020 0 0,0-1 0 0 0,14 38 0 0 0,-14-51-2856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8751 0 0,'0'0'776'0'0,"-7"2"-616"0"0,2 0 2688 0 0,-2 0 2208 0 0,13 5-8216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2303 0 0,'-18'6'14056'0'0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11055 0 0,'0'-7'4832'0'0,"2"13"-4360"0"0,4-1-96 0 0,-2-1-24 0 0,2-2 0 0 0,-1-5-1112 0 0,5 2 288 0 0</inkml:trace>
  <inkml:trace contextRef="#ctx0" brushRef="#br0" timeOffset="1">208 0 12439 0 0,'0'0'3000'0'0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3223 0 0,'0'0'13760'0'0,"8"-4"-11844"0"0,4-1-1683 0 0,0 0 0 0 0,0 1 0 0 0,1 0 0 0 0,0 1 0 0 0,20-2 0 0 0,-28 4-564 0 0,1 0 0 0 0,-1-1 0 0 0,0 1 0 0 0,0-1 0 0 0,0 0 1 0 0,0 0-1 0 0,0-1 0 0 0,4-2 0 0 0,-2 1-1117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3679 0 0,'-3'0'38'0'0,"0"1"0"0"0,0-1 0 0 0,-1 0 0 0 0,1 1 0 0 0,1 0 0 0 0,-1 0 0 0 0,-5 1 0 0 0,2 2 1144 0 0,-1 0 0 0 0,1 0 0 0 0,-10 8 0 0 0,-14 8 2428 0 0,17-12-3124 0 0,0 1 0 0 0,0 0 0 0 0,0 1 0 0 0,1 0 1 0 0,1 1-1 0 0,0 0 0 0 0,0 1 0 0 0,-15 23 0 0 0,18-24-304 0 0,2 0-1 0 0,0 0 1 0 0,0 1 0 0 0,1 0-1 0 0,0-1 1 0 0,1 2-1 0 0,1-1 1 0 0,0 0-1 0 0,0 1 1 0 0,1-1 0 0 0,0 19-1 0 0,2-25-161 0 0,0 1 1 0 0,1 0-1 0 0,0 0 0 0 0,0 0 0 0 0,1-1 0 0 0,0 1 0 0 0,0 0 1 0 0,0-1-1 0 0,1 0 0 0 0,0 1 0 0 0,1-1 0 0 0,-1 0 0 0 0,1-1 1 0 0,0 1-1 0 0,0-1 0 0 0,1 0 0 0 0,-1 0 0 0 0,1 0 0 0 0,1 0 1 0 0,-1-1-1 0 0,0 0 0 0 0,1 0 0 0 0,0 0 0 0 0,0-1 0 0 0,0 0 1 0 0,0 0-1 0 0,1 0 0 0 0,-1-1 0 0 0,1 0 0 0 0,7 1 1 0 0,-5-1-19 0 0,1 0 0 0 0,-1 0 1 0 0,1-1-1 0 0,-1 0 0 0 0,1 0 1 0 0,0-1-1 0 0,-1-1 1 0 0,14-2-1 0 0,-4 0 10 0 0,-1-1 1 0 0,-1-1-1 0 0,1-1 0 0 0,20-10 1 0 0,-32 13 33 0 0,1 0 0 0 0,-1-1 1 0 0,-1 0-1 0 0,1 0 0 0 0,0-1 1 0 0,-1 1-1 0 0,0-1 1 0 0,0-1-1 0 0,0 1 0 0 0,-1 0 1 0 0,0-1-1 0 0,0 0 0 0 0,0 0 1 0 0,3-8-1 0 0,-3 3 166 0 0,0 0 1 0 0,0 0-1 0 0,-1 0 0 0 0,0-1 1 0 0,-1 0-1 0 0,0 1 0 0 0,-1-1 0 0 0,-1 0 1 0 0,0-19-1 0 0,-1 25-111 0 0,0 0-1 0 0,0 0 1 0 0,0 0-1 0 0,-1 0 1 0 0,0 0-1 0 0,0 0 1 0 0,0 0-1 0 0,-1 0 1 0 0,0 1-1 0 0,0-1 1 0 0,0 1-1 0 0,-1 0 1 0 0,0 0-1 0 0,0 0 1 0 0,0 1-1 0 0,0-1 1 0 0,-1 1-1 0 0,0 0 1 0 0,-9-6-1 0 0,7 5-6 0 0,1 1-44 0 0,1 1 0 0 0,-1-1 0 0 0,0 1 1 0 0,0 0-1 0 0,0 1 0 0 0,0-1 1 0 0,-1 1-1 0 0,1 0 0 0 0,0 1 0 0 0,-1-1 1 0 0,1 1-1 0 0,-11 0 0 0 0,10 1-76 0 0,0 1 0 0 0,0 0 0 0 0,0 0 0 0 0,0 1 0 0 0,0-1 0 0 0,1 2 0 0 0,-13 4 0 0 0,14-4-722 0 0,0-1 1 0 0,1 2 0 0 0,-1-1-1 0 0,1 0 1 0 0,-1 1 0 0 0,-4 5-1 0 0,1 0-6588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14335 0 0,'0'0'662'0'0,"2"-1"-18"0"0,-2 1-638 0 0,0 0 0 0 0,0 0 0 0 0,1 0 0 0 0,-1 0 0 0 0,0 0 0 0 0,0 0 0 0 0,0 0 0 0 0,1 0 0 0 0,-1 0 0 0 0,0 0 0 0 0,0 0 0 0 0,1 0 0 0 0,-1 0 1 0 0,0 0-1 0 0,0 0 0 0 0,0 0 0 0 0,1 0 0 0 0,-1 0 0 0 0,0 0 0 0 0,0 0 0 0 0,0 0 0 0 0,1 0 0 0 0,-1 1 0 0 0,0-1 0 0 0,0 0 0 0 0,0 0 0 0 0,1 0 0 0 0,-1 0 1 0 0,0 0-1 0 0,1 1 0 0 0,-1-1 0 0 0,0 0 0 0 0,0 0 0 0 0,0 0 0 0 0,0 1 0 0 0,0-1 0 0 0,0 0 0 0 0,0 0 0 0 0,0 0 0 0 0,0 1 0 0 0,1-1 0 0 0,-1 1 0 0 0,0 14-17 0 0,1-4 100 0 0,13 143 4723 0 0,4-1-4092 0 0,-17-144-1139 0 0,6 38 193 0 0,-5-39-3744 0 0,4 13 1 0 0,-4-17-1623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11663 0 0,'6'2'1243'0'0,"-3"0"-1144"0"0,-1 1 1 0 0,1-1-1 0 0,-1 1 0 0 0,0-1 1 0 0,0 1-1 0 0,0 0 0 0 0,0 0 1 0 0,2 4-1 0 0,11 29 1112 0 0,-7-13-551 0 0,60 167 869 0 0,-41-109-1662 0 0,-18-54-343 0 0,-2-6-1058 0 0,-3-7-2224 0 0,0-3-1110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14855 0 0,'0'0'2282'0'0,"3"-4"-18"0"0,1 2-1732 0 0,2 0 1 0 0,-1 0 0 0 0,0 0 0 0 0,0 1 0 0 0,1 0 0 0 0,6-1 0 0 0,12-3-17 0 0,41-12-1689 0 0,-49 13 378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7831 0 0,'0'0'1927'0'0,"4"-3"580"0"0,10-5 539 0 0,28-13-1 0 0,-26 13-2163 0 0,96-50 1823 0 0,2 0-1567 0 0,-47 26-991 0 0,64-35-58 0 0,-95 47-50 0 0,-5 5-13 0 0,-21 11 91 0 0,0 0 0 0 0,-1-1 0 0 0,-1 0 0 0 0,1 0 0 0 0,0-1 0 0 0,8-8-1 0 0,-1-5 611 0 0,-16 19-544 0 0,19-11 234 0 0,-17 10-401 0 0,1 0 0 0 0,-1 1 0 0 0,0 0 0 0 0,0-1 0 0 0,1 1 0 0 0,-1 0 1 0 0,0 0-1 0 0,1 0 0 0 0,-1 1 0 0 0,0-1 0 0 0,0 1 0 0 0,3 0 0 0 0,4 2 93 0 0,13 7 0 0 0,-12-6-39 0 0,113 54 774 0 0,-47-27-242 0 0,81 23-1 0 0,-102-36-424 0 0,-27-9-122 0 0,39 8 1 0 0,-1-8-135 0 0,-38-8-2617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7687 0 0,'-3'-7'310'0'0,"1"0"0"0"0,0 0 0 0 0,0 0 0 0 0,0-8 0 0 0,0-15 4380 0 0,2 30-4702 0 0,1-9 2933 0 0,0 8-830 0 0,1 5-1669 0 0,1 8 196 0 0,0 0 0 0 0,0 0 0 0 0,1 24 1 0 0,-2-17-307 0 0,4 45 260 0 0,6 44 182 0 0,-5-68-1428 0 0,15 57-1 0 0,-21-95 160 0 0,0 1-1 0 0,0-1 1 0 0,0 0-1 0 0,0 0 1 0 0,0 0 0 0 0,2 3-1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7831 0 0,'0'0'706'0'0,"2"8"-334"0"0,16 62 6350 0 0,15 33-5887 0 0,-5-15-814 0 0,-14-45-177 0 0,11 40-2886 0 0,-22-68 1648 0 0</inkml:trace>
  <inkml:trace contextRef="#ctx0" brushRef="#br0" timeOffset="1">0 230 11975 0 0,'0'0'2264'0'0,"2"-1"-1178"0"0,76-8 4903 0 0,1 0-4354 0 0,41-4-1788 0 0,-96 10-384 0 0,-1 2-35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8751 0 0,'1'1'4330'0'0,"2"4"-2585"0"0,0 0 0 0 0,4 11 0 0 0,7 28-340 0 0,-9-25-760 0 0,23 104 1155 0 0,9 26-1383 0 0,-33-140-1323 0 0,8 14-1 0 0,-5-9-3269 0 0,-5-9-2059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17:06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65 11599 0 0,'-1'-2'144'0'0,"0"0"0"0"0,0-1-1 0 0,-1 1 1 0 0,1-1-1 0 0,-3-3 1 0 0,3 5-113 0 0,0 1 0 0 0,0-1 0 0 0,0 0 0 0 0,0 0-1 0 0,1 0 1 0 0,-1 1 0 0 0,-1-1 0 0 0,1 1 0 0 0,0 0 0 0 0,0-1 0 0 0,0 1 0 0 0,0-1-1 0 0,0 1 1 0 0,-1 0 0 0 0,1 0 0 0 0,-1 0 0 0 0,1 0 118 0 0,0 0 0 0 0,0 0 0 0 0,-1 0 0 0 0,1 0 0 0 0,0 0 0 0 0,0 0 0 0 0,0 0 0 0 0,0 1 0 0 0,1-1 0 0 0,-1 0 0 0 0,-1 1 0 0 0,1-1 0 0 0,1 1 0 0 0,-1-1 0 0 0,0 1 0 0 0,0-1 0 0 0,-1 2 0 0 0,1 0 61 0 0,-1-1 0 0 0,1 1 0 0 0,0 0-1 0 0,-1 0 1 0 0,1-1 0 0 0,0 1 0 0 0,-2 4 0 0 0,1 1 185 0 0,0 1 0 0 0,0-1 0 0 0,-2 14 0 0 0,3-8-202 0 0,0 1 0 0 0,0-1 1 0 0,1 1-1 0 0,1 0 0 0 0,0-1 0 0 0,5 21 0 0 0,-4-27-134 0 0,-1 0-1 0 0,1-1 1 0 0,1 1 0 0 0,0 0-1 0 0,0-1 1 0 0,0 0 0 0 0,1 0-1 0 0,0 0 1 0 0,0 0 0 0 0,0-1-1 0 0,0 1 1 0 0,1-1 0 0 0,0 0 0 0 0,9 6-1 0 0,-11-9-8 0 0,0 0 0 0 0,0 0 0 0 0,1-1-1 0 0,-1 1 1 0 0,1 0 0 0 0,0-1 0 0 0,0 0 0 0 0,-1 0 0 0 0,1 0-1 0 0,0-1 1 0 0,0 0 0 0 0,0 1 0 0 0,-1-1 0 0 0,1 0 0 0 0,0-1-1 0 0,0 1 1 0 0,0 0 0 0 0,4-2 0 0 0,0 0 59 0 0,0 0 101 0 0,0-1 1 0 0,8-3-1 0 0,-12 4-119 0 0,-1 1 0 0 0,-1-1-1 0 0,1 0 1 0 0,0 1 0 0 0,-1-2 0 0 0,1 1 0 0 0,0 0-1 0 0,3-5 1 0 0,-3 2 62 0 0,2 0-1 0 0,-2-1 0 0 0,1 0 1 0 0,-1 0-1 0 0,0 1 1 0 0,-1-2-1 0 0,1 1 1 0 0,-1 0-1 0 0,0 0 1 0 0,-1-1-1 0 0,1 0 0 0 0,-2 1 1 0 0,1-1-1 0 0,-1 0 1 0 0,1 1-1 0 0,-2-1 1 0 0,1 0-1 0 0,-1 1 1 0 0,0-1-1 0 0,0 0 0 0 0,-1 1 1 0 0,0 0-1 0 0,-3-8 1 0 0,0 4-21 0 0,0 0-1 0 0,0 0 1 0 0,-1 1 0 0 0,0 0 0 0 0,0 0 0 0 0,-1 0-1 0 0,-12-11 1 0 0,14 15-122 0 0,-2 0-1 0 0,1-1 0 0 0,0 2 1 0 0,-1-1-1 0 0,0 1 0 0 0,0 0 1 0 0,0 1-1 0 0,0 0 0 0 0,-1 0 1 0 0,-15-4-1 0 0,21 7-32 0 0,0 0-1 0 0,-1-1 1 0 0,0 1-1 0 0,1 0 1 0 0,-1 0-1 0 0,1 1 1 0 0,0-1 0 0 0,-1 1-1 0 0,0 0 1 0 0,1-1-1 0 0,-1 1 1 0 0,1 0-1 0 0,0 0 1 0 0,0 0 0 0 0,-1 0-1 0 0,1 0 1 0 0,-3 3-1 0 0,3-2-433 0 0,-1 0 0 0 0,0 1 0 0 0,1-1 0 0 0,0 0-1 0 0,0 1 1 0 0,0 0 0 0 0,0-1 0 0 0,1 2 0 0 0,-1-2-1 0 0,1 1 1 0 0,-1 0 0 0 0,-1 6 0 0 0,1 1-7730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7 135 6911 0 0,'-7'5'10610'0'0,"13"-2"-9924"0"0,-1 0 1 0 0,1 0 0 0 0,0 0-1 0 0,0-1 1 0 0,0 0 0 0 0,8 2-1 0 0,-2-2-325 0 0,-1 0-1 0 0,0-1 1 0 0,1 0-1 0 0,-1-1 0 0 0,15-2 1 0 0,17-4 479 0 0,-25 3-513 0 0,32-1-1 0 0,54 7 799 0 0,-38-2-653 0 0,-11 6-258 0 0,-26-6-151 0 0,60 6 44 0 0,-8 1-43 0 0,-66-5-49 0 0,-1-2-1 0 0,1 0 0 0 0,0-1 0 0 0,-1 0 1 0 0,29-5-1 0 0,-32 3 25 0 0,0 1 1 0 0,20-1 0 0 0,10 0 30 0 0,-20 0-56 0 0,24 0 0 0 0,-27 2-2 0 0,-1-1 0 0 0,28-4 0 0 0,47-11 52 0 0,-73 11-64 0 0,0 2 0 0 0,0 0 0 0 0,36 0 0 0 0,-32 5-1 0 0,-5-1 33 0 0,26 0 1 0 0,-23-2-33 0 0,-9 0 0 0 0,0 0 0 0 0,20-3 0 0 0,-15 3 1 0 0,-15 1-3 0 0,0 0 1 0 0,0 0 0 0 0,0 0 0 0 0,0 0-1 0 0,0-1 1 0 0,0 1 0 0 0,0 0 0 0 0,3-2-1 0 0,11-2-72 0 0,-14 3 67 0 0,1 1-1 0 0,0-1 1 0 0,-1 1-1 0 0,1-1 1 0 0,-1 0 0 0 0,1 0-1 0 0,-1 0 1 0 0,1-1-1 0 0,-1 1 1 0 0,0 0 0 0 0,0-1-1 0 0,4-2 1 0 0,1-7-68 0 0,-6 10 75 0 0,-1 0 0 0 0,1 0 0 0 0,-1 0 0 0 0,1 0 0 0 0,-1 0 0 0 0,1 0 0 0 0,-1 0 0 0 0,0-1 0 0 0,0 1 0 0 0,1 0 0 0 0,-1 0 0 0 0,0 0 0 0 0,0-1 0 0 0,0 1 0 0 0,0 0 0 0 0,-1 0 0 0 0,1 0 0 0 0,0 0 0 0 0,0-1 0 0 0,-1 1 0 0 0,1 0 0 0 0,-1 0 0 0 0,1 0 0 0 0,-1-1 0 0 0,0-1 0 0 0,-1 1 0 0 0,1 0 0 0 0,0 0 0 0 0,-1 0 0 0 0,1 0 0 0 0,-1 1 0 0 0,0-1 0 0 0,-2-2 0 0 0,-14-10 13 0 0,14 11-7 0 0,0 0-1 0 0,0 0 0 0 0,0 0 1 0 0,0 0-1 0 0,-1 1 0 0 0,1-1 1 0 0,-1 1-1 0 0,0 0 0 0 0,0 1 1 0 0,-7-3-1 0 0,12 4-6 0 0,-1 0 1 0 0,1 0-1 0 0,0 0 0 0 0,0 0 0 0 0,0 0 1 0 0,0 0-1 0 0,0 0 0 0 0,-1 0 1 0 0,1 0-1 0 0,0 0 0 0 0,0 0 0 0 0,0 0 1 0 0,0 0-1 0 0,0 0 0 0 0,0 0 1 0 0,-1 0-1 0 0,1 0 0 0 0,0 0 0 0 0,0 0 1 0 0,0 0-1 0 0,0 0 0 0 0,0 0 0 0 0,-1 0 1 0 0,1 0-1 0 0,0 0 0 0 0,0 0 1 0 0,0 1-1 0 0,0-1 0 0 0,0 0 0 0 0,0 0 1 0 0,0 0-1 0 0,0 0 0 0 0,-1 0 1 0 0,1 0-1 0 0,0 0 0 0 0,0 0 0 0 0,0 1 1 0 0,0-1-1 0 0,0 0 0 0 0,0 0 0 0 0,2 7-68 0 0,6 3-69 0 0,5 3 37 0 0,18 11 0 0 0,-17-14-94 0 0,24 23 0 0 0,-35-29 178 0 0,0 0-1 0 0,0-1 0 0 0,0 1 1 0 0,0 0-1 0 0,0 1 1 0 0,-1-1-1 0 0,0 0 0 0 0,0 1 1 0 0,0-1-1 0 0,0 1 1 0 0,0 6-1 0 0,-1-8 49 0 0,-1 0 0 0 0,0 0 1 0 0,0 1-1 0 0,-1-1 0 0 0,1 0 0 0 0,-1 0 0 0 0,0 0 0 0 0,1 1 0 0 0,-1-1 1 0 0,-1 0-1 0 0,-1 3 0 0 0,-18 33 402 0 0,21-39-432 0 0,-25 34 1039 0 0,8-12-3265 0 0,7-7-5666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99 4143 0 0,'0'0'7146'0'0,"-1"0"-7018"0"0,1 0 1 0 0,0-1-1 0 0,0 1 1 0 0,-1 0-1 0 0,1 0 1 0 0,0 0-1 0 0,0 0 0 0 0,-1 0 1 0 0,1 0-1 0 0,0 0 1 0 0,-1 0-1 0 0,1 0 1 0 0,0 0-1 0 0,0 0 1 0 0,-1 0-1 0 0,1 0 1 0 0,0 0-1 0 0,0 0 1 0 0,-1 0-1 0 0,1 0 1 0 0,0 0-1 0 0,0 1 1 0 0,-1-1-1 0 0,1 0 1 0 0,-4 7 369 0 0,0 0 0 0 0,0 0 0 0 0,1 0 1 0 0,0 0-1 0 0,0 1 0 0 0,1-1 1 0 0,-3 15-1 0 0,-1-1 240 0 0,-7 19 105 0 0,6-18-471 0 0,0 1-1 0 0,-3 25 1 0 0,9-41-312 0 0,2-3-37 0 0,9-20 30 0 0,6-36-157 0 0,13-66 1 0 0,-14 52 54 0 0,-13 58 30 0 0,0 1 0 0 0,1-1 0 0 0,4-8 0 0 0,-7 15-42 0 0,-1 19-11 0 0,1 0 0 0 0,2 27 0 0 0,0-29 55 0 0,0 9-18 0 0,7 35 0 0 0,-7-50 56 0 0,0-1 0 0 0,1 0-1 0 0,1 1 1 0 0,-1-1 0 0 0,1 0 0 0 0,9 13 0 0 0,-12-21 11 0 0,-1 0 0 0 0,0 0 0 0 0,1-1 1 0 0,-1 1-1 0 0,1 0 0 0 0,-1 0 1 0 0,1-1-1 0 0,0 1 0 0 0,-1 0 1 0 0,1-1-1 0 0,0 1 0 0 0,-1-1 0 0 0,1 1 1 0 0,0-1-1 0 0,0 1 0 0 0,-1-1 1 0 0,1 0-1 0 0,0 1 0 0 0,0-1 1 0 0,0 0-1 0 0,0 1 0 0 0,-1-1 0 0 0,1 0 1 0 0,1 0-1 0 0,-1 0 22 0 0,0-1 0 0 0,0 1 0 0 0,-1-1 0 0 0,1 1 0 0 0,0-1 0 0 0,-1 1 0 0 0,1-1 0 0 0,0 1 0 0 0,-1-1 0 0 0,1 0 0 0 0,-1 1 0 0 0,1-1 0 0 0,0 0 0 0 0,-1 0 0 0 0,0 0 0 0 0,1 1 0 0 0,-1-1 0 0 0,0 0 0 0 0,1-1 0 0 0,2-6 319 0 0,-1 0 1 0 0,0 0-1 0 0,1-14 1 0 0,3-123 87 0 0,-12 48-3044 0 0,6 96 2377 0 0,0-7-755 0 0,0 2-3101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 3223 0 0,'4'3'8930'0'0,"-16"-19"-5904"0"0,10 15-2805 0 0,0 0-1 0 0,0 0 0 0 0,0 0 0 0 0,0 1 1 0 0,0-1-1 0 0,0 1 0 0 0,0 0 0 0 0,0-1 1 0 0,-1 1-1 0 0,1 0 0 0 0,-3 0 0 0 0,4 1-173 0 0,0-1 0 0 0,0 0-1 0 0,0 0 1 0 0,0 1-1 0 0,0-1 1 0 0,0 1 0 0 0,0-1-1 0 0,0 1 1 0 0,0-1-1 0 0,0 1 1 0 0,0-1-1 0 0,0 1 1 0 0,0 0 0 0 0,0 0-1 0 0,1-1 1 0 0,-1 1-1 0 0,0 0 1 0 0,1 0 0 0 0,-1 0-1 0 0,0 0 1 0 0,1 0-1 0 0,-1 0 1 0 0,1 0 0 0 0,-1 2-1 0 0,-1 2 24 0 0,1-2-26 0 0,0 0-1 0 0,0 1 1 0 0,0-1 0 0 0,0 0-1 0 0,0 7 1 0 0,1-9-41 0 0,0 0 1 0 0,0 0-1 0 0,0 1 0 0 0,0-1 1 0 0,0 0-1 0 0,1 0 0 0 0,-1 0 1 0 0,0 0-1 0 0,1 0 0 0 0,-1 1 1 0 0,1-1-1 0 0,-1 0 0 0 0,1 0 1 0 0,0 0-1 0 0,-1 0 0 0 0,1 0 1 0 0,0-1-1 0 0,0 1 0 0 0,0 0 1 0 0,0 0-1 0 0,-1 0 1 0 0,1-1-1 0 0,2 2 0 0 0,-1-1-3 0 0,0 0 0 0 0,0 0 0 0 0,0 0 0 0 0,0-1 0 0 0,0 1 0 0 0,0-1 0 0 0,0 1 0 0 0,0-1 0 0 0,0 0 0 0 0,0 0 0 0 0,0 0 0 0 0,0 0 0 0 0,0 0 0 0 0,0 0 0 0 0,0-1 0 0 0,0 1 0 0 0,0 0 0 0 0,0-1 0 0 0,0 0 0 0 0,0 0 0 0 0,0 1 0 0 0,0-1 0 0 0,-1 0 0 0 0,1 0 0 0 0,0-1 0 0 0,0 1 0 0 0,-1 0 0 0 0,1 0 0 0 0,-1-1 0 0 0,1 1 0 0 0,-1-1 0 0 0,0 0 0 0 0,0 1 0 0 0,0-1 0 0 0,2-2 0 0 0,16-35 160 0 0,-19 38-96 0 0,-1 0 507 0 0,-2 3 2 0 0,2-1-579 0 0,0 0 0 0 0,1 1-1 0 0,-1-1 1 0 0,0 0 0 0 0,1 0 0 0 0,-1 1-1 0 0,1-1 1 0 0,0 0 0 0 0,-1 1 0 0 0,1-1-1 0 0,0 1 1 0 0,0-1 0 0 0,-1 1 0 0 0,1-1-1 0 0,0 0 1 0 0,1 1 0 0 0,-1-1 0 0 0,0 1-1 0 0,0-1 1 0 0,1 0 0 0 0,-1 1 0 0 0,0-1-1 0 0,1 0 1 0 0,-1 1 0 0 0,1-1 0 0 0,0 0-1 0 0,0 0 1 0 0,-1 1 0 0 0,3 1 0 0 0,-1-1-301 0 0,0 0 1 0 0,0 0 0 0 0,0 0-1 0 0,0 0 1 0 0,0-1 0 0 0,1 1-1 0 0,-1-1 1 0 0,1 1 0 0 0,-1-1-1 0 0,1 0 1 0 0,0 0 0 0 0,0 0 0 0 0,4 1-1 0 0,3-1-1585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81 1839 0 0,'-1'-2'68'0'0,"1"1"0"0"0,-1-1 0 0 0,0 0 0 0 0,0 1 0 0 0,1-1 0 0 0,-1 1 0 0 0,0-1 0 0 0,0 1 0 0 0,-1 0 0 0 0,1 0 0 0 0,-1-2 0 0 0,1 2 352 0 0,0 0-1 0 0,-1 1 1 0 0,1-1-1 0 0,0 0 1 0 0,0 1-1 0 0,0-1 1 0 0,0 1-1 0 0,0-1 0 0 0,-1 1 1 0 0,1-1-1 0 0,0 1 1 0 0,0 0-1 0 0,-1 0 1 0 0,1 0-1 0 0,0 0 1 0 0,-1 0-1 0 0,1 0 0 0 0,0 0 1 0 0,0 0-1 0 0,-1 0 1 0 0,1 0-1 0 0,0 1 1 0 0,0-1-1 0 0,-1 1 1 0 0,1-1-1 0 0,0 1 0 0 0,0-1 1 0 0,0 1-1 0 0,0 0 1 0 0,0-1-1 0 0,0 1 1 0 0,0 0-1 0 0,-1 1 1 0 0,1-1-451 0 0,-1 1 1 0 0,1-1 0 0 0,0 1 0 0 0,0-1-1 0 0,0 1 1 0 0,1-1 0 0 0,-1 1 0 0 0,-1 3 0 0 0,0 2 105 0 0,1 0 0 0 0,-1 0 1 0 0,1-1-1 0 0,0 1 0 0 0,1 1 1 0 0,0-1-1 0 0,0 0 0 0 0,1 0 1 0 0,0 0-1 0 0,0 0 0 0 0,0-1 1 0 0,1 1-1 0 0,0 0 0 0 0,0 0 1 0 0,1-1-1 0 0,3 7 0 0 0,-4-8-61 0 0,1-1 0 0 0,0 1-1 0 0,0-1 1 0 0,1 0 0 0 0,-1 0-1 0 0,1-1 1 0 0,-1 1 0 0 0,1-1-1 0 0,1 1 1 0 0,-1-1 0 0 0,0 0-1 0 0,1-1 1 0 0,-1 1-1 0 0,1-1 1 0 0,0 0 0 0 0,0 0-1 0 0,0 0 1 0 0,0-1 0 0 0,0 0-1 0 0,0 0 1 0 0,0 0 0 0 0,6 0-1 0 0,-8-1 31 0 0,-1 0-1 0 0,0 0 1 0 0,0 0 0 0 0,0 0-1 0 0,0-1 1 0 0,0 1-1 0 0,0-1 1 0 0,0 0 0 0 0,0 1-1 0 0,0-1 1 0 0,0 0 0 0 0,0 0-1 0 0,0 0 1 0 0,0 0-1 0 0,0 0 1 0 0,-1-1 0 0 0,3-1-1 0 0,-2 1 45 0 0,1-1 0 0 0,-1 0-1 0 0,-1 1 1 0 0,1-1 0 0 0,0 0 0 0 0,0 0-1 0 0,-1 0 1 0 0,0 0 0 0 0,0-1-1 0 0,2-3 1 0 0,-2 2 28 0 0,0-1 0 0 0,0 1-1 0 0,-1-1 1 0 0,1 1 0 0 0,-1-1 0 0 0,0 1 0 0 0,-1-1-1 0 0,1 1 1 0 0,-1-1 0 0 0,0 1 0 0 0,-1-1-1 0 0,1 1 1 0 0,-4-7 0 0 0,-7-9 53 0 0,-2 0 0 0 0,0 1 0 0 0,-32-34 0 0 0,44 52-291 0 0,0 0 0 0 0,-1-1 0 0 0,1 1 0 0 0,-1 1 0 0 0,-5-4 0 0 0,8 4-9 0 0,-1 1 0 0 0,0 0 0 0 0,1-1 0 0 0,-1 1 0 0 0,0 0 0 0 0,1-1 0 0 0,-1 1 0 0 0,0 0 0 0 0,1 0 0 0 0,-1 0 0 0 0,0-1 0 0 0,0 1 0 0 0,1 0 0 0 0,-1 0 0 0 0,0 0 0 0 0,0 0 0 0 0,1 0 0 0 0,-1 1 0 0 0,0-1 1 0 0,0 0-1 0 0,1 0 0 0 0,-1 0 0 0 0,0 1 0 0 0,1-1 0 0 0,-1 0 0 0 0,0 1 0 0 0,1-1 0 0 0,-1 0 0 0 0,0 1 0 0 0,0 0 0 0 0,-2 4-1956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5527 0 0,'5'-12'465'0'0,"5"-8"8821"0"0,-9 20-9019 0 0,-1 0-1 0 0,1 0 1 0 0,0 0 0 0 0,0 0-1 0 0,-1 0 1 0 0,1 0 0 0 0,0 0-1 0 0,0 0 1 0 0,-1 0 0 0 0,1 1-1 0 0,0-1 1 0 0,0 0 0 0 0,-1 0-1 0 0,1 1 1 0 0,1-1 0 0 0,0 5-93 0 0,1-1 0 0 0,-1 0 0 0 0,0 1 0 0 0,0-1 0 0 0,0 1 0 0 0,0-1 0 0 0,-1 1 0 0 0,1 6 0 0 0,5 43 205 0 0,-5-28-310 0 0,1-7-482 0 0,7 28 0 0 0,5-4-3975 0 0,-13-37 2818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13447 0 0,'-5'13'1432'0'0,"3"-4"-1302"0"0,1-1 1 0 0,0 0-1 0 0,0 1 0 0 0,1 0 0 0 0,0-1 0 0 0,0 1 0 0 0,3 12 1 0 0,16 60 618 0 0,4-7-857 0 0,-6-25-3000 0 0,-13-37 1941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6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14279 0 0,'6'0'9718'0'0,"34"-5"-8524"0"0,-3-4-649 0 0,11-3-2175 0 0,-37 10 675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1375 0 0,'6'-16'16135'0'0,"0"28"-14550"0"0,-3 5-1077 0 0,-1-1 0 0 0,0 1 0 0 0,-1 1 0 0 0,-1-1 0 0 0,-2 19 0 0 0,0-2-229 0 0,0 3-146 0 0,0-26-201 0 0,1 1-1 0 0,1-1 1 0 0,0 1 0 0 0,2 17 0 0 0,2-18-1999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2759 0 0,'0'0'12856'0'0,"8"4"-11200"0"0,-2-5-1212 0 0,1 0-1 0 0,-1 0 1 0 0,1-1-1 0 0,-1 1 0 0 0,0-2 1 0 0,10-3-1 0 0,20-7 468 0 0,201-47 1274 0 0,34-37-1067 0 0,-223 78-996 0 0,91-29 389 0 0,-96 34-358 0 0,143-47 575 0 0,-180 60-682 0 0,-1-1 0 0 0,1 0-1 0 0,0-1 1 0 0,-1 1 0 0 0,0-1-1 0 0,9-6 1 0 0,-12 7 1 0 0,1 1-1 0 0,-1-1 1 0 0,1 1-1 0 0,-1 0 0 0 0,1-1 1 0 0,-1 1-1 0 0,1 1 1 0 0,4-2-1 0 0,3-1 48 0 0,48-29 690 0 0,-57 32-777 0 0,0-1-1 0 0,0 0 1 0 0,0 1-1 0 0,0-1 1 0 0,0 0-1 0 0,0 1 1 0 0,0-1-1 0 0,0 1 1 0 0,0 0-1 0 0,0-1 1 0 0,0 1-1 0 0,0 0 1 0 0,0-1-1 0 0,0 1 1 0 0,0 0 0 0 0,0 0-1 0 0,2 0 1 0 0,16-1 56 0 0,-1 0-41 0 0,-1 0 0 0 0,0 1-1 0 0,0 1 1 0 0,0 0 0 0 0,0 2-1 0 0,24 5 1 0 0,9 2-27 0 0,35 9 5 0 0,-37-7 53 0 0,322 84 355 0 0,-272-61-296 0 0,12 4-10 0 0,-57-26 23 0 0,0-3 0 0 0,1-2 1 0 0,60 2-1 0 0,-98-10-257 0 0,-15 0-16 0 0,1 0-4 0 0,31 2-1201 0 0,-32-2 817 0 0,4 3-2738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12439 0 0,'0'0'566'0'0,"0"16"212"0"0,-1 5 243 0 0,2 30-1 0 0,0-11-77 0 0,1-4-414 0 0,9 54 0 0 0,2 17-2095 0 0,-13-97 436 0 0,-2-3-56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5983 0 0,'-3'-9'10634'0'0,"3"8"-10130"0"0,7-5 3287 0 0,12-2-3923 0 0,-16 7 906 0 0,31-8-850 0 0,65-8 0 0 0,-85 15-557 0 0,6-1-785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6911 0 0,'0'0'7878'0'0,"13"-11"-4965"0"0,21-7-789 0 0,71-28 1 0 0,4-1-1154 0 0,-94 38-926 0 0,23-17-1 0 0,-11 6-16 0 0,-20 15-28 0 0,-1 1 0 0 0,0-2 0 0 0,-1 1 0 0 0,1-1 0 0 0,-1 0 0 0 0,5-7 0 0 0,-7 9 0 0 0,1-1 0 0 0,0 2 11 0 0,-3 2 31 0 0,3-1-14 0 0,-2 2-1 0 0,-1 0 0 0 0,0-1 0 0 0,1 1 0 0 0,-1 0 0 0 0,0 0-1 0 0,1 0 1 0 0,-1-1 0 0 0,0 2 0 0 0,1-1 0 0 0,-1 0-1 0 0,1 0 1 0 0,-1 0 0 0 0,0 1 0 0 0,0-1 0 0 0,1 0-1 0 0,-1 1 1 0 0,0-1 0 0 0,1 1 0 0 0,-1 0 0 0 0,0-1 0 0 0,0 1-1 0 0,0 0 1 0 0,2 1 0 0 0,-2-1 22 0 0,1 1-1 0 0,0-1 1 0 0,0 0 0 0 0,0 0 0 0 0,0-1-1 0 0,0 1 1 0 0,4 1 0 0 0,1 0 90 0 0,0 1-1 0 0,0 0 1 0 0,0 0 0 0 0,0 0 0 0 0,-1 1-1 0 0,1 0 1 0 0,-1 1 0 0 0,0-1 0 0 0,5 6-1 0 0,6 3 128 0 0,16 11 333 0 0,54 29-1 0 0,-68-43-542 0 0,37 14 0 0 0,-54-24-196 0 0,1 2-652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6447 0 0,'0'0'298'0'0,"1"-1"-10"0"0,3-9 8377 0 0,-3 11-7940 0 0,2 6-503 0 0,0-1-1 0 0,0 0 1 0 0,-1 1 0 0 0,0 0-1 0 0,0-1 1 0 0,-1 1-1 0 0,1 0 1 0 0,-2 0-1 0 0,1 9 1 0 0,-1 12 1197 0 0,-4 28-1 0 0,2-23-1015 0 0,3 54-7708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11055 0 0,'0'0'1002'0'0,"-2"8"-584"0"0,-5 39 5334 0 0,5 2-3545 0 0,0-4-1595 0 0,-1-19-448 0 0,1-15-167 0 0,1 0 0 0 0,1 0 0 0 0,-1 0 0 0 0,2 1 0 0 0,-1-1 0 0 0,3 12 0 0 0,-2-22-752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78 5063 0 0,'-1'-2'232'0'0,"-7"-5"119"0"0,2 1-273 0 0,0 1 1 0 0,-13-10-1 0 0,1 8 2829 0 0,16 6-2190 0 0,0 1 0 0 0,1 0 0 0 0,-1 0 0 0 0,0 0 1 0 0,0 0-1 0 0,1 0 0 0 0,-1 0 0 0 0,0 0 0 0 0,-2 1 0 0 0,2 0-581 0 0,1 0 0 0 0,-1 0 0 0 0,1 0 0 0 0,-1 0 0 0 0,1 0-1 0 0,-1 0 1 0 0,1 1 0 0 0,0-1 0 0 0,-1 0 0 0 0,1 1 0 0 0,0-1 0 0 0,0 1-1 0 0,0 0 1 0 0,0-1 0 0 0,1 1 0 0 0,-1 0 0 0 0,0-1 0 0 0,1 1 0 0 0,-1 0-1 0 0,0 2 1 0 0,0 0-124 0 0,0 0 0 0 0,1 1 0 0 0,-1-1 0 0 0,1 0 0 0 0,0 0 0 0 0,0 0-1 0 0,0 0 1 0 0,1 6 0 0 0,0-4 9 0 0,1 0 0 0 0,0 0 0 0 0,1 0 1 0 0,-1 0-1 0 0,1-1 0 0 0,0 1 0 0 0,1 0 0 0 0,7 9 0 0 0,-8-12 40 0 0,0 0 1 0 0,-1-1-1 0 0,2 1 0 0 0,-1 0 0 0 0,0-1 1 0 0,0 0-1 0 0,1 0 0 0 0,-1 0 1 0 0,1 0-1 0 0,-1 0 0 0 0,1-1 1 0 0,0 0-1 0 0,0 0 0 0 0,0 0 1 0 0,7 1-1 0 0,-8-2 38 0 0,0 0-1 0 0,1 0 1 0 0,-1 0 0 0 0,0-1 0 0 0,0 1 0 0 0,1-1 0 0 0,-1 0-1 0 0,0 0 1 0 0,0 0 0 0 0,0 0 0 0 0,0 0 0 0 0,0-1 0 0 0,0 0-1 0 0,-1 1 1 0 0,1-1 0 0 0,0 0 0 0 0,-1 0 0 0 0,1-1-1 0 0,-1 1 1 0 0,0 0 0 0 0,0-1 0 0 0,0 1 0 0 0,0-1 0 0 0,0 0-1 0 0,0 0 1 0 0,-1 0 0 0 0,2-4 0 0 0,-1 3 7 0 0,0-1 0 0 0,0 1 0 0 0,-1-1 0 0 0,0 0 0 0 0,0 0 0 0 0,0 1 0 0 0,-1-1 0 0 0,1 0 0 0 0,-1 0 0 0 0,0 0 0 0 0,-1 0 0 0 0,1 0 1 0 0,-1 1-1 0 0,0-1 0 0 0,0 0 0 0 0,0 0 0 0 0,-4-8 0 0 0,2 9-83 0 0,1 0 0 0 0,-1-1 0 0 0,0 1-1 0 0,0 0 1 0 0,0 1 0 0 0,-1-1 0 0 0,1 0 0 0 0,-1 1 0 0 0,0 0 0 0 0,0 0 0 0 0,0 0 0 0 0,0 1 0 0 0,-1-1 0 0 0,1 1 0 0 0,-1 0 0 0 0,1 0-1 0 0,-1 0 1 0 0,0 1 0 0 0,0 0 0 0 0,-9-2 0 0 0,12 3-118 0 0,0 0-1 0 0,1 1 1 0 0,-1-1-1 0 0,0 0 1 0 0,1 1 0 0 0,-1-1-1 0 0,1 1 1 0 0,-1-1-1 0 0,0 1 1 0 0,1 0 0 0 0,-1 0-1 0 0,1 0 1 0 0,0 0-1 0 0,-1 0 1 0 0,-1 2-1 0 0,0-1-185 0 0,1 0-1 0 0,0 1 0 0 0,-1-1 0 0 0,1 1 0 0 0,0 0 1 0 0,1 0-1 0 0,-3 3 0 0 0,1 3-1185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1375 0 0,'0'0'17232'0'0,"13"-4"-15576"0"0,50-22 1776 0 0,42-14-2176 0 0,-71 26-1055 0 0,-26 10-135 0 0,-1 1 0 0 0,1 0 0 0 0,14-4 0 0 0,28-7 343 0 0,-36 9-275 0 0,0 1-1 0 0,20-3 1 0 0,-30 6-120 0 0,0 0-1 0 0,0-1 1 0 0,1 1 0 0 0,6-4 0 0 0,16-5 34 0 0,-24 9-112 0 0,0 0 1 0 0,0 0-1 0 0,0-1 0 0 0,0 1 0 0 0,0-1 1 0 0,-1 0-1 0 0,4-2 0 0 0,0 0-82 0 0,-6 3-94 0 0,5-3-3976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1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2303 0 0,'0'0'9843'0'0,"14"-11"-4022"0"0,-12 11-5586 0 0,0-1 0 0 0,0 1 0 0 0,1-1 0 0 0,-1 1 0 0 0,0 0 0 0 0,0 0 0 0 0,0 0 0 0 0,0 0 0 0 0,1 1 0 0 0,-1-1 0 0 0,0 1 0 0 0,0-1 0 0 0,4 2 0 0 0,29 13 1280 0 0,16 11 142 0 0,-10-5-724 0 0,65 25 0 0 0,-79-35-501 0 0,48 24 0 0 0,-31-13-148 0 0,-21-12-115 0 0,-10-4-154 0 0,3 0 66 0 0,-9-5-49 0 0,11 6 28 0 0,-18-8-941 0 0,-1 1 783 0 0,1 0 0 0 0,0 0 0 0 0,0 0 0 0 0,0 0 0 0 0,0 0 0 0 0,0-1 0 0 0,0 1 0 0 0,0 0 0 0 0,0 0 0 0 0,0 0 0 0 0,0 0 0 0 0,0 0 0 0 0,0-1 0 0 0,0 1 0 0 0,0 0 0 0 0,0 0 0 0 0,0 0 0 0 0,0 0 0 0 0,0 0 0 0 0,1-1 0 0 0,-1 1 0 0 0,0 0 0 0 0,0 0 0 0 0,0 0 1 0 0,0 0-1 0 0,1-1-980 0 0,-1 1 980 0 0,0 0 0 0 0,1 0 0 0 0,-1 0 0 0 0,0 0 0 0 0,0 0 0 0 0,0 0 0 0 0,0 0 0 0 0,0 0 0 0 0,1 0 0 0 0,-1 0 0 0 0,0 0 0 0 0,0 0 0 0 0,0 0 0 0 0,0 0 0 0 0,0 0 0 0 0,1 0 0 0 0,-1 0 0 0 0,0 0 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7:1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 4143 0 0,'0'0'6080'0'0,"-8"-2"472"0"0,17 0-5559 0 0,0 0-1 0 0,1-1 1 0 0,15-7-1 0 0,-3 1-351 0 0,1 3 28 0 0,-17 4-503 0 0,0 1 0 0 0,-1-1 0 0 0,10-4 0 0 0,-3 1 69 0 0,1 0 0 0 0,14-3 0 0 0,19-8 81 0 0,58-29 186 0 0,-102 44-449 0 0,4-2 59 0 0,6-4-32 0 0,-12 6-237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30:23.6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2437 1788 15839 0,'0'0'336'0,"0"0"80"0,0 0 16 0,0 0 16 0,6-9-448 0,-7 4 0 0,0-2 0 0,-1 1 0 16,2-1 1504-16,-1 1 208 0,1-2 32 0,0 1 16 0,0 7-416 0,3-6-96 16,-2-1-16-16,1 1 0 0,2 0-208 0,-4 6-64 15,6-5 0-15,-2 0 0 0,-2-1-384 0,2-1-96 16,3 0-16-16,0 1 0 0,1-2-208 0,3 0-64 15,-2-1 0-15,1 0 0 0,-1-3-64 0,2 4-128 16,-2 1 176-16,0 1-176 0,0 3 128 0,0 3-128 16,-9 0 0-16,9 1 0 0,2 5 0 0,-1 3 0 15,1 5 0-15,-1 0 0 0,1 2 0 0,-1 3 0 16,0-1 0-16,1 2 0 0,-1-1 0 0,-1-2 0 16,0-1 0-16,1-2 0 0,-1 1 0 0,0-4 0 15,-1-1 128-15,0-4-128 0,-1-2 0 0,1 0 0 16,0-1 0-16,1-3 0 0,0-2 0 0,2 0 128 0,-4-4-128 15,1 1 0-15,0-1 144 0,0-1-144 0,-2-2 0 16,1 0 144-16,-1-2-144 0,1 0 160 0,0-2-160 0,-1-2 160 16,1 0-160-16,-1-1 128 0,2 0-128 0,1 2 128 15,0 1-128-15,0 1 0 0,0 3 0 0,2 3 128 16,-2 0-128-16,1 5 0 0,2 5 0 0,-1 3 0 16,-1 2 0-16,0 6 0 0,3 5 144 0,2 1-144 15,2 1 192-15,0 0-48 0,0-5 0 0,1 3 0 16,0-5-144-16,0-2 0 0,1-4 0 0,-2-1 0 15,0-1 0-15,0-3 0 0,-4-2 0 0,0-2 0 16,-2-1 128-16,1 0-128 0,0-6 0 0,0 1 128 16,-1-5-128-16,1 1 192 0,0-2-192 0,1 2 192 15,0-1-192-15,-1 1 160 0,-2-2-160 0,0 3 160 16,0 1-160-16,-3 2 0 0,1 2 0 0,1-2 0 16,0 5 0-16,1 1 0 0,-3 1 0 0,1 5 0 0,1-1 0 15,0 3 0-15,1 2 0 0,-1-1 0 0,-2 2 0 0,3 0 128 16,-3 2-128-16,1 0 0 0,1 0 128 0,1-1-128 15,-1-1 0-15,0-2 128 0,0-3-128 0,1 0 0 16,1-3 0-16,0 0 0 0,1 0 0 0,0-3 128 16,0 0-128-16,1-4 0 0,0-1 128 0,0-2-128 15,-1-1 0-15,1-1 128 0,-2-1-128 0,1-2 160 16,0 1-160-16,0 1 160 0,-1 0-160 0,0-1 0 16,-1-1 0-16,1 2 128 0,-1 1-128 0,-1 1 0 15,0 2 0-15,-1 2 0 0,-1 1 0 0,-7 3 0 16,9 0 0-16,-2 3 0 0,1-1 0 0,0 2 0 15,0 1 0-15,-2 1 0 0,1 0 0 0,0-2 128 0,-1 0-128 16,-6-4 0-16,8 3 0 0,0-1 0 0,0 2 0 0,-2 0 0 16,-6-4 0-16,8 0 0 0,0-1 0 0,-1-2 0 15,0-1 0-15,1 0 0 0,0 2 0 0,1-5 0 16,0 1 0-16,0 0 0 0,0 1 0 0,0 0 0 16,0 1 0-16,1 0 0 0,-1-2 0 0,0 2 0 15,0 0 0-15,0 0 0 0,0 0 0 0,-1 0 0 16,0 1 0-16,0 2 0 0,-1-3 0 0,1 3 0 15,-8 1 0-15,9 0 0 0,1 1 0 0,0 3 0 16,0-3 0-16,1 2 0 0,-2-2 128 0,1 1-128 16,1-1 0-16,-1 2 0 0,1-3 0 0,0-2 0 15,0 1 0-15,1 0 0 0,-1-2 0 0,0 0 0 16,0 2 0-16,-1-1 0 0,-1 0 144 0,0 4-144 16,0 0 240-16,0 1-32 0,0 2 0 0,2 1 0 15,-1 4-208-15,2 0 144 0,2 2-144 0,2-1 128 0,-2-1-128 16,4 0-144-16,2-2 144 0,1-2-16864 15</inkml:trace>
  <inkml:trace contextRef="#ctx0" brushRef="#br1" timeOffset="4029.53">5397 1778 11055 0,'-2'-4'480'0,"-2"-2"112"0,21-17-464 0,-21 20-128 16,-1-1 0-16,-1 1 0 0,0-1 2496 0,1 0 464 15,0 1 112-15,5 3 0 0,0 0-1408 0,0 0-272 16,0 0-64-16,0 0-16 0,0 0-784 0,-2 7-144 16,4 0-48-16,-1 3 0 0,0-1 64 0,2 1 16 15,-1-1 0-15,2 0 0 0,0-1-144 0,1-1-16 16,-5-7-16-16,7 8 0 0,1-1-240 0,-2-1 176 15,-6-6-176-15,8 2 160 0,-8-2-160 0,11-1 160 16,-2 0-160-16,-2-2 160 0,1-2 32 0,0 0 16 0,-1-3 0 0,-1 1 0 16,2 1-208-16,-2-1 0 0,1 1 0 0,0-1 0 15,-2 2 0-15,0 1 0 0,-5 4 0 0,0 0 0 16,8 0 0-16,0 3 0 0,-1 1 0 0,0 2 0 16,2 3 800-16,0 2 224 0,-1-1 32 0,1-1 16 31,2-1-1616-31,-1 0-320 0,2 0-64 0,-1-2-16 0,2-2 800 0,1 0 144 0,-1-1 0 0,1-2 0 15,0 0 0-15,1 0 128 0,-1-1-128 0,0 0 0 16,-1-1 128-16,0 0-128 0,2-2 128 0,-2 1-128 16,0-5 192-16,0 1-64 0,-1-5 0 0,1 2 0 15,0-1 16-15,0-2 0 0,-2 0 0 0,0 0 0 16,-2 1-144-16,0 0 0 0,-1 2 144 0,0 3-144 16,0-4 0-16,1 4 0 0,-2-1 0 0,1 4 0 15,0-1 256-15,1 1-32 0,0 0 0 0,0 2 0 16,1 1 16-16,0 0 0 0,2 1 0 0,0 2 0 0,-2 0-80 0,2 1-16 15,-1 1 0-15,2-1 0 0,0 0-144 0,1-1 128 16,-1 3-128-16,1-2 128 0,0 0-128 0,1-2 128 16,-1 1-128-16,2-1 128 0,-2 0-128 0,3-1 160 15,-3-1-160-15,3 0 160 0,1-1-160 0,2-2 0 16,-2 0 144-16,0-2-144 0,2 0 0 0,-2 1 128 16,-1-2-128-16,-1 0 0 0,-2 1 0 0,1 1 144 15,-2 2-144-15,0 0 0 0,0 2 144 0,-2 2-144 16,1 0 0-16,1 2 144 0,0 0-144 0,2 3 0 15,-1-1 144-15,0 1-144 0,1-2 0 0,-2 1 0 16,-2 0 0-16,2 0 128 0,0-2-128 0,0 1 0 16,-1-1 0-16,1 0 0 0,2-1 0 0,-1-1 0 15,-1 1 0-15,0-1 128 0,1 1-128 0,1 0 128 16,-1 1-128-16,2-4 128 0,1 0-128 0,1 0 192 0,0 0-64 0,0-3 0 16,2 0-128-16,-1 1 144 0,0-1-144 0,-1-2 160 15,2-2-32-15,-4 0-128 0,0 0 192 0,-2-2-64 16,-1 1-128-16,1 2 128 0,-1-1-128 0,0 1 128 15,0-2-128-15,-2 4 0 0,4 1 0 0,-1 1 128 16,0-1-128-16,1 0 0 0,-1 2 0 0,0-4 0 16,1 1 0-16,0 0 0 0,0 0 0 0,-1 2 0 15,-1-1 0-15,0 0 0 0,-1-1 0 0,0 2 0 16,-1-1 0-16,1 2 0 0,0 1 0 0,2 1 0 16,-1 1 0-16,2 0 0 0,-1 1 128 0,3 1-128 15,0 0 0-15,1 2 0 0,0 1 0 0,2-3 0 16,-2 2 0-16,0 1 192 0,-1 2-192 0,0 1 192 15,-1-2-48-15,-2 0 0 0,1-2 0 0,-1 2 0 0,-1-1 0 16,1-3 0-16,2-1 0 0,1 0 0 0,-3-2-144 0,1-1 160 16,-2-1-160-16,0 0 160 0,1-2-160 0,0-1 0 15,1-2 144-15,-1-1-144 0,0-1 128 0,1 2-128 16,-1 1 128-16,0-2-128 0,1 1 0 0,-1-2 0 16,-1 0 0-16,1 1 128 0,3 2-128 0,-1 0 0 15,-2 1 0-15,2 1 0 0,0 1 0 0,-1 1 128 16,2 1-128-16,-1 1 0 0,-2 1 128 0,2 1-128 15,0 0 128-15,-1 1-128 0,1 2 368 0,-1-1 0 16,0 2 0-16,0-1 0 0,0 0-368 0,0 0 0 16,2 1 0-16,0-2 0 0,0 1 0 0,0 0 0 0,-1 0 0 0,1-3 0 15,0 1 128-15,0 0 0 0,0-1 0 0,0 1 0 16,-2-1-128-16,1 0-160 0,1-1 160 0,-3 1-208 16,-1-2 208-16,2-1 208 0,-1-1-32 0,0-2-16 15,1-1-160-15,0 0 0 0,0 0 0 0,-1 1 0 16,0-1 0-16,2-3 0 0,-3 2 0 0,0 0 0 15,-1-1 0-15,-1 3 0 0,0-1 0 0,-1 1 0 16,1 2 0-16,0 1 0 0,0 0 0 0,-2 0 0 16,0 0 0-16,2 1 0 0,-1 2 0 0,2-2 0 15,-1 0 0-15,2 3 0 0,-1 0 0 0,1 1 0 16,0 0 0-16,-1 2 0 0,-2 0 0 0,1 0 0 16,-1 2 0-16,2 1 0 0,-2-3 0 0,2 1 0 0,0 0 128 0,1-1-128 15,0-1 128-15,1 1-128 0,3-3 0 0,-1-1 0 16,0 0 128-16,-1 0-128 0,1-2 0 0,1-1 0 15,-2-1 0-15,0 1 0 0,-2-3 0 0,0 2 0 16,-1-2 0-16,-1 3 0 0,0-4 0 0,-1 3 0 16,1 0 0-16,-2 1 128 0,0 1-128 0,0-2 0 15,1 1 0-15,1-3 0 0,-1 0 0 0,1 1 0 16,-1-2 0-16,2 0 0 0,-2 3 0 0,1-1 0 16,-1 2 0-16,1 0 0 0,-1 2 0 0,2 0 0 15,0 1 0-15,-1-1 0 0,1-2 0 0,1 3 0 16,0 1 0-16,0-1 0 0,0-2 0 0,1 0 128 15,1-1-128-15,-1 0 128 0,1-1-128 0,0 0 0 0,1 1 0 0,-1-6 0 16,1 1 0-16,-2 0 0 0,1 1 0 0,0 0-176 16,0 0 176-16,-2 2 0 0,0-5 0 0,-1 2-128 15,-1 0 128-15,1 1 0 0,0 0 0 0,1 1 0 16,0-1 0-16,1 0 0 0,-1-2 128 0,-1 2-128 16,0 0 0-16,1 1 0 0,0-2 0 0,2 3-128 15,-3-1 128-15,0 2 0 0,0-1 0 0,1 1 0 16,0 1 0-16,0 1 0 0,1 2 0 0,0-2 0 15,2-1 0-15,0 0 0 0,-1-1 0 0,2 0 0 16,0-1 0-16,1 1-208 0,-2-1 80 0,10 0 128 31,-1 1-2864-31,-2 0-448 0</inkml:trace>
  <inkml:trace contextRef="#ctx0" brushRef="#br0" timeOffset="80566.53">7431 3854 8287 0,'0'0'736'0,"0"0"-592"0,0 0-144 0,-9 16 0 0,0-22 3072 0,0 0 576 0,1 4 112 0,0-1 16 16,-1 2-1520-16,0-1-304 0,0 2-64 0,0 2-16 16,0 0-592-16,-2 2-112 0,-2 0-16 0,1 3-16 15,1-3-544-15,-1 5-96 0,-1 0-32 0,0 1 0 16,0 1-64-16,0 2-16 0,0 0 0 0,0 4 0 15,0-2-224-15,1 4-160 0,1 0 192 0,1 2-192 16,1 0 128-16,-2 1-128 0,0 3 0 0,2-2 0 16,1 1 0-16,1-1 0 0,2-1 0 0,1 1 0 15,0-1 0-15,0-1 0 0,2-2 0 0,-1 2 0 16,2 1 0-16,-1 0 0 0,2-2 0 0,0 3 0 0,0 0-304 0,2 0 48 16,-2 0 0-16,1 2 0 0,-1 0 400 0,0 1 96 15,0 1 16-15,0 1 0 0,1 1-256 0,-2-2 128 16,0-1-128-16,-2 0 0 0,1 0 224 0,-2-1-48 15,-2-2-16-15,1 2 0 0,-1-1 128 0,-1 0 32 16,1 0 0-16,-2-1 0 0,-1-1-48 0,-2 1 0 16,-2-3 0-16,-1 1 0 0,0-1-64 0,-2-1-16 15,-2-3 0-15,-1 0 0 0,2-1 0 0,-1 0 0 16,0-4 0-16,0 0 0 0,-2-3 0 0,2-2 0 16,0-1 0-16,1-1 0 0,1-2-16 0,0-1-16 15,-1-1 0-15,1-1 0 0,1-2-160 0,1 0 192 16,0 0-192-16,0-3 192 0,3 1-192 0,-2-1 0 0,1-1 0 0,0 2 0 15,1 0 0-15,0-1 128 0,2 1-128 0,1-1 0 16,0-1 0-16,0 1 0 0,1-1 128 0,1 2-128 16,6 5 0-16,0 0 0 0,0 0 0 0,0 0 0 15,-9-7 0-15,1 4 160 0,1 0-160 0,0 2 160 16,7 1 16-16,-6 2 0 0,0 3 0 0,1 2 0 16,0 1-176-16,1 2 192 0,1 3-192 0,0 3 192 15,-3 2-192-15,1-1 0 0,1 3 0 0,0 0 128 16,0 3-128-16,0 0 0 0,2-3 0 0,-2-1 0 15,1-1 0-15,1-1 0 0,0-2 0 0,1-2 0 16,1-1 0-16,0-2 0 0,0-2 0 0,0-8 0 16,0 0 0-16,0 0 0 0,0 0 0 0,0 0 0 15,0 0 0-15,3-8-224 0,-3-2 80 0,1-3 16 16,0-2-48-16,1-2 0 0,-2-2 0 0,0-2 0 16,0-1 176-16,-2-3 0 0,1-1-144 0,1 4 144 0,1-1 0 15,1 4 0-15,-2-1 0 0,1 2 0 0,0-4 0 0,1 2 0 16,-1 2 0-16,1 5 0 0,1 0 0 0,0 4 128 15,-1 2 32-15,2 2 0 0,-4 5 160 0,0 0 16 16,7-2 16-16,1-2 0 0,-8 4 32 0,9 0 0 16,-9 0 0-16,11 4 0 0,1-2-256 0,-1 2-128 15,2 0 160-15,1 1-160 0,2-1 0 0,-1 1 0 16,0 1 0-16,3-3 0 16,1 0-1552-16,4 0-304 0,0-3-64 0</inkml:trace>
  <inkml:trace contextRef="#ctx0" brushRef="#br0" timeOffset="81395.85">4889 4385 20671 0,'0'0'912'0,"0"0"192"0,0 0-880 0,0 0-224 0,0 0 0 0,0 0 0 15,0 0 1184-15,18-14 192 0,-18 8 32 0,-1 0 16 16,0-6-400-16,-1 2-96 0,1-2-16 0,0-1 0 15,-2-1-720-15,0-1-192 0,1 1 0 0,-2-2 0 0,0-1 208 0,0-1-32 16,-1 0-16-16,-2-2 0 0,1-1 384 0,-2 2 80 16,-2 1 16-16,-3 1 0 0,-2 0-16 0,1 1 0 15,-2 0 0-15,-1 1 0 0,0-2-80 0,-1 1-16 16,-1 2 0-16,-1 2 0 0,3 0-128 0,3 5-16 16,1 1-16-16,1 4 0 0,0-3-64 0,2 3-16 15,-1 2 0-15,1 4 0 0,1 3-128 0,1 3-32 16,1 4 0-16,2 5 0 0,1 2-128 0,0 3 0 0,0 2 0 15,2 4 0-15,1 2-256 0,-1-1 64 16,1-1 0-16,1 0 16 16,0 0-1664-16,0-3-336 0,0-3-64 0,-3-2 0 15,1-1-832-15,0-3-176 0</inkml:trace>
  <inkml:trace contextRef="#ctx0" brushRef="#br0" timeOffset="81630.23">4450 4274 15663 0,'0'0'688'0,"0"0"144"0,0 0-656 0,0 0-176 0,0 0 0 0,0 0 0 16,0 0 4032-16,0 0 768 0,0 0 144 0,0 0 48 15,0 0-2768-15,-6 7-560 0,4 2-96 0,-1 4-32 16,2 0-992-16,1 3-208 0,1 0-32 0,0 3-16 0,2-2-96 0,1 0-32 16,-1-2 0-16,0-2 0 0,1-2 16 0,2-2 0 15,0-1 0-15,2-2 0 0,1 1 144 0,2-1 48 16,-1-1 0-16,2 1 0 0,2-2-48 0,0-1 0 15,2 1 0-15,2-1 0 0,-1 1-128 0,1-3-48 16,3 1 0-16,3-4 0 0,-1-2-144 0,3 0-224 16,2-3 48-16,0 0-19408 15</inkml:trace>
  <inkml:trace contextRef="#ctx0" brushRef="#br2" timeOffset="84019.5">11097 4498 31727 0,'0'0'704'0,"0"0"128"0,0 0 48 0,0 0 16 0,0 0-720 0,0 0-176 0,0 0 0 0,5 7 0 0,-1-1 1088 0,2 6 176 16,-1 4 32-16,3 5 16 0,-2 3-800 0,-1 6-144 15,1 7-48-15,0 1 0 0,1 3-160 0,-1 2-32 16,1 3-128-16,-1 1 192 0,2 0-192 0,-3-3 0 16,-1-1 0-16,0-4 0 15,0-1-1264-15,0-3-288 0,0-2-64 0,0-3-8672 16,-2-6-1728-16</inkml:trace>
  <inkml:trace contextRef="#ctx0" brushRef="#br2" timeOffset="84222.71">11320 4491 23951 0,'0'0'2128'0,"0"0"-1696"0,0 7-432 0,1 1 0 16,2 0 1472-16,1 2 192 0,0 1 64 0,1 3 0 16,2 5-512-16,-1 4-112 0,3 0-16 0,0 5 0 15,2 2-864-15,1 1-224 0,-1 3 0 0,1 0 0 31,0-3-832-31,0 2-192 0,-3-1-64 0,0 1 0 16,-1 0-1952-16,-1-2-400 0</inkml:trace>
  <inkml:trace contextRef="#ctx0" brushRef="#br2" timeOffset="84441.43">11166 4933 36799 0,'0'0'816'0,"0"0"160"0,-6 0 48 0,6 0 0 0,0 0-832 0,0 0-192 15,0 0 0-15,0 0 0 0,6-4 1392 0,3-3 224 16,2-2 48-16,3 0 16 0,3-2-880 0,3 2-176 16,-1 0-48-16,2 0 0 0,1-1-272 0,-1-2-64 0,1 0-16 15,2 0 0 1,1 2-1760-16,1 0-336 0,-2-1-80 0</inkml:trace>
  <inkml:trace contextRef="#ctx0" brushRef="#br2" timeOffset="85286.71">12018 4796 32303 0,'0'0'704'0,"0"0"160"0,0 0 32 0,0 0 0 0,-6 4-704 0,6-4-192 0,0 0 0 0,0 0 0 15,0 0 1664-15,0 0 288 0,0 0 64 16,0 0 16-16,4-7-1120 0,2-2-208 0,4-2-64 0,3 0 0 15,1-4-176-15,5 1-32 0,1-2-16 16,3-1 0-16,1-2 32 0,4-1 16 0,2 1 0 0,1-2 0 16,3-4-272-16,1 2-48 0,-2-1-16 0,-1 2 0 0,0 0-128 0,-1 0 128 15,2 1-128-15,-2 0 128 0,-1 0-288 0,0 0-64 16,0 0-16-16,-4 2 0 0,-1-1 416 0,-2 2 80 16,-1 0 0-16,-1 1 16 0,-1 0-272 15,-2 3-272-15,-2 1 48 0,-2 1 16 0,-1-1 208 16,-3 2 0-16,-2 1 0 0,-1 1 0 0,-2 1 0 15,0 3 0-15,0 0 0 0,-5 5 0 0,4-6 144 0,-4 6 80 16,0 0 16-16,0 0 0 0,4-5-240 0,-4 5 144 16,0 0-144-16,0 0 128 0,7-4-128 0,-1 3 0 15,1 1 0-15,-1 0 128 0,2 1 96 16,1 2 16-16,2-1 0 0,0 2 0 0,4 0 80 0,-2 3 0 0,1-1 16 16,2 2 0-16,1-1-144 0,2 2-48 0,2 0 0 0,0 1 0 15,0-1 48 1,1 2 0-16,3-1 0 0,1 1 0 0,0 0-32 0,1 0 0 0,1-1 0 15,0 1 0-15,2-2-160 0,0 0 0 0,-1 0 0 0,1 0 0 16,1 0 0-16,-1-2 128 0,-2 1-128 0,-1 0 0 16,-2-1 0-16,-2 1 128 0,2-1-128 0,-3-1 0 15,-4 1 0-15,1-1-224 0,-1 1 32 0,-2-1 0 32,-2 1-1440-32,-1-2-288 0,0 0-48 0,-1 0-11600 0,-1 1-2304 0</inkml:trace>
  <inkml:trace contextRef="#ctx0" brushRef="#br2" timeOffset="85693.1">12603 3703 23039 0,'0'0'2048'0,"0"0"-1648"15,0 0-400-15,0 0 0 0,0 0 2624 0,0 0 448 0,0 0 96 0,5 5 16 16,0 3-1712-16,1 0-320 0,-2 4-80 0,0 5-16 15,1 0-736-15,-3 3-128 0,1 7-48 0,-2 1 0 16,1 2-144-16,0 2 128 0,-1-1-128 0,-1 1 128 16,-1 2-128-16,1 0 0 0,-1 0 0 0,2 1 128 15,-2-6-128-15,1 0 0 0,0-5 0 0,0 0 0 16,0-1-288-16,1-4-96 0,2-4 0 0,1-2-16 31,0-4-2288-31,1-2-464 0,-5-7-96 0,8 0-10256 0</inkml:trace>
  <inkml:trace contextRef="#ctx0" brushRef="#br2" timeOffset="85896.14">12872 3668 25567 0,'0'0'2272'16,"0"0"-1824"-16,0 0-448 0,0 0 0 0,0 0 1808 0,0 0 272 15,0 0 48-15,4 6 16 0,-1 4-1120 0,3 4-240 16,0 4-32-16,1 4-16 0,-1 3-592 0,2 4-144 15,-3 6 0-15,0 0 0 0,1 0 256 0,-1-1 0 16,0 0 16-16,0-1 0 0,2-1-272 16,-2-3-256-16,0-3 64 0,0-4 0 15,1-2-2208-15,-2-3-432 0,0-4-96 0,-2-3-16 0</inkml:trace>
  <inkml:trace contextRef="#ctx0" brushRef="#br2" timeOffset="86286.68">12688 3169 23087 0,'-7'-7'2048'0,"-1"-1"-1632"0,-1-1-416 16,-1 0 0-16,-1 0 2032 0,1 5 320 0,-2 0 64 0,2 8 16 15,-1 3-1104-15,1 2-224 0,0 4-32 0,0 4-16 16,3 2-784-16,0 3-144 0,2 3-128 0,1 1 144 15,3 3-144-15,1 0 0 0,1-5 0 0,2 1 0 16,0-4 0-16,5 1 128 0,0-5-128 0,1 0 128 16,3-3 64-16,0-1 0 0,1-1 0 0,2-4 0 15,2-5 144-15,2-1 48 0,-1-4 0 0,0-2 0 0,2-3 192 0,-1-2 64 16,2-4 0-16,-3-1 0 0,-1-6 96 0,0-1 32 16,-1-1 0-16,-3-1 0 0,-1-1-176 0,-3 2-16 15,-1-3-16-15,-4 2 0 0,-4 1-176 16,-2-2-48-16,-2 2 0 0,-2 1 0 0,-5 0-96 0,-2 2-32 15,-2 0 0-15,-2 2 0 0,-2 2-16 0,0 0-16 16,-2 5 0-16,0-2 0 0,0 3-176 0,2 3 0 16,-1 2 0-16,2 2 0 15,1 4-400-15,0 2-64 0,4 2-16 0,1 2-13408 16,3 1-2688-16</inkml:trace>
  <inkml:trace contextRef="#ctx0" brushRef="#br2" timeOffset="87130.66">14044 4330 12895 0,'0'0'1152'0,"-2"9"-928"0,2-1-224 0,-1 0 0 0,-2-1 1936 0,3-7 352 0,0 0 64 0,0 0 16 15,-1 7-576-15,-1 1-96 0,2-8-32 0,-3 8 0 16,3-8-960-16,-3 7-208 0,-1-1-48 0,4-6 0 16,-4 5-224-16,-1-2-48 0,0-1-16 0,0 1 0 15,0 0 96-15,-2-1 32 0,7-2 0 0,-6-2 0 16,-1-4 64-16,2 0 16 0,1-1 0 0,0-3 0 0,1 0-160 0,1-2-16 16,1 1-16-16,1 2 0 0,1 1-176 0,0 1 0 15,-1-3 0-15,1 3 0 0,2 0 0 0,1 2 0 16,1 1 0-16,2 0 0 0,-7 4 0 0,7-2 0 15,1 2 0-15,0 0 0 0,-8 0 0 0,8 2 0 16,-8-2 144-16,8 5-144 0,-8-5 448 0,5 7 32 16,0-1 0-16,-5-6 0 0,0 0 160 0,3 7 48 15,-3-7 0-15,0 0 0 0,0 8-16 0,0-2 0 16,-5 1 0-16,-1-2 0 0,-1 0-208 0,-3 0-32 16,1-3-16-16,1 0 0 0,-2 1-160 0,1-3-48 15,0-3 0-15,1 1 0 0,0-2-208 0,2 0 176 16,-1-5-176-16,2 2 160 0,-2 1-160 0,3-1 0 15,2 1 0-15,1-1 0 0,1-1 0 0,1 2-144 0,-1 6 144 0,0 0-208 32,5-5-1216-32,2 2-240 0,0 2-64 0,3 2 0 15,-1 3-1536-15,0 1-304 0</inkml:trace>
  <inkml:trace contextRef="#ctx0" brushRef="#br2" timeOffset="87630.72">14011 4830 5519 0,'-8'-6'496'0,"6"5"-496"0,-2-4 0 0,1-2 0 0,3 2 2688 0,1 0 448 16,-1 0 96-16,2-3 16 0,-1 1-1600 0,0 1-320 15,3-2-64-15,1 1-16 0,1 1-320 0,0 2-64 16,-1-2-16-16,2-1 0 0,-1 3-80 0,2 1 0 15,0-2-16-15,-8 5 0 0,8-1 336 0,0 2 80 16,-8-1 16-16,0 0 0 0,8 5-32 0,-2 2 0 16,-6-7 0-16,3 8 0 0,-2 1-368 0,-1 0-80 15,-1 1 0-15,-2 1-16 0,-2-1-368 0,0 1-80 16,-1-2-16-16,1 0 0 0,0-1-224 0,-2 0 144 16,1-3-144-16,-1 0 128 0,-2 0-128 0,1 1 0 15,-2-6 0-15,1 1 0 0,0 1 0 0,2 1 0 16,1-3 0-16,6 0 0 0,-8-3 0 0,3 1 0 0,5 2 0 0,-3-5-176 15,1-3-16-15,3 0-16 0,1-1 0 0,4 1 0 16,-1-4-32-16,3 2 0 0,1-1 0 0,0 2 0 16,0 4 240-16,0-1-144 0,0 0 144 0,0 2-128 15,-1 1 128-15,1-1 0 0,1 5 0 0,-3 0-128 16,-7-1 128-16,0 0 0 0,0 0 160 0,7 5-160 16,-7-5 304-16,2 10-48 0,1 0 0 0,-2-2 0 15,-3 1-32-15,-1 0-16 0,-2-1 0 0,1 1 0 16,0-2-64-16,-1-1-16 0,0 1 0 0,1-2 0 31,4-5-1152-31,0 0-256 0,0 0-32 0,0 0-9632 0,0 0-1920 0</inkml:trace>
  <inkml:trace contextRef="#ctx0" brushRef="#br2" timeOffset="87880.64">14479 4146 30575 0,'0'0'1344'0,"0"0"304"0,-5 4-1328 0,1-4-320 16,4 0 0-16,0 0 0 0,0 0 1936 0,0 0 320 16,0 0 64-16,0 0 16 0,0 0-1280 0,0 0-256 15,9 0-48-15,0-2-16 0,2-1-320 0,0 2-64 16,2-4-16-16,0 1 0 0,-1 0-208 0,1 1-128 0,0 1 160 0,0-2-160 15,0 0 0-15,0 0 0 16,0 0 0-16,0 1 0 16,2 3-1088-16,-2-2-256 0,0 0-48 0,-1 1-10512 15,-3 0-2112-15</inkml:trace>
  <inkml:trace contextRef="#ctx0" brushRef="#br2" timeOffset="88333.71">14675 3805 27983 0,'-23'1'1232'0,"13"2"272"0,-2-3-1200 0,-3 1-304 0,-4 0 0 0,1 3 0 16,-4 0 1536-16,-1 1 240 0,-2 1 48 0,0 0 16 0,0 3-768 0,0-1-160 15,1 3-16-15,0 2-16 0,2 3-448 0,2 3-96 16,0 0-16-16,1 2 0 0,2 0-144 0,2 1-48 15,0 2 0-15,4 0 0 0,2 0 80 0,2 1 16 16,2-1 0-16,4 1 0 0,2-1-96 0,3-1 0 16,2-1-128-16,2 0 192 0,5-1-192 0,4-1 128 15,1-3-128-15,5 0 0 0,1-2 0 0,5 2 0 16,4-2 0-16,3-5 0 0,1-5-144 0,0-2 144 16,2-3-208-16,-1 0 80 0,0-7-128 0,-1 1 0 15,-1-1-16-15,-1 1 0 0,-2-5 16 0,-3 1 16 16,-3-2 0-16,-1-1 0 0,-1 0 240 0,-3 0 0 15,-3-1 0-15,-3-2 0 0,-1 2 0 0,-3-2 160 16,-5 2-32-16,0-3 0 0,-2-1 544 0,-2 1 96 16,-2 0 32-16,-2 1 0 0,-2 0 96 0,-1 1 0 0,-4-1 16 0,-1-1 0 15,-1-2-336-15,-3 0-64 0,-2 1 0 0,0 0-16 16,-3-2-240-16,-1 1-32 0,-3-1-16 0,3 1 0 16,-1-2-464-16,2 3-80 0,1 3-32 0,-1 2-13488 15,-2 1-2704-15</inkml:trace>
  <inkml:trace contextRef="#ctx0" brushRef="#br2" timeOffset="98997.43">16188 4412 22687 0,'2'-2'1008'0,"16"-19"208"0,-18 21-976 0,0 0-240 0,0 0 0 0,0 0 0 15,0 0 960-15,0 0 128 0,0 0 48 0,0 0 0 0,9 0 464 0,3 0 80 16,1 0 32-16,1 0 0 0,2 1-432 0,1 1-96 16,1-1-16-16,3 1 0 0,1 1-272 0,3-2-48 15,2 1-16-15,2-1 0 16,1-1-208-16,2 0-48 0,4 0-16 0,1 0 0 0,0-4-176 0,-1 1-16 15,0-3-16-15,0 1 0 0,2-1-160 0,-3 1-16 16,-2 1-16-16,-1 0 0 0,2-2-160 0,-1-1 0 16,-3 2 144-16,1 0-144 0,2 2 0 0,-1-2 0 15,1 3 0-15,1-1 128 0,-2 0-128 0,0 2 0 16,-4 1 0-16,1 0 0 0,-3 0 0 0,0 0 0 0,0 0 0 0,-1 0 0 16,-3 0 0-16,-1 0 128 0,-1-1-128 0,-1 1 0 15,2 0 0-15,-2 0 0 0,1 0 0 0,0-2 0 16,-1 1 0-16,1 1 0 0,-1-1 0 0,0-1 128 15,-1 1-128-15,0 0 0 0,-1 1 0 0,-1 0 0 16,-3-4 0-16,1 3 0 0,-2-1 0 0,-2 2 128 16,-1-2-128-16,-1 0 128 0,-8 2-128 0,0 0 128 15,0 0 0-15,3-5 0 0,-3 5 0 0,-3-8 0 16,-2 1 48-16,-3-3 16 0,-2 1 0 0,-3-4 0 16,-3 2 80-16,-1-1 32 0,-1-5 0 0,-4 0 0 15,-3-1-48-15,0-1-16 0,-1 1 0 0,1 0 0 16,3 2-240-16,0-1 0 0,0 2 0 0,1 0 0 15,3 4-272-15,1 3-160 16,2 4-16-16,2 3-16 0,3-1-2944 0,1 5-592 0,1 3-112 0</inkml:trace>
  <inkml:trace contextRef="#ctx0" brushRef="#br2" timeOffset="99591.24">16472 4916 17503 0,'0'0'1552'0,"-6"-2"-1232"0,-1 2-320 0,7 0 0 15,0 0 2176-15,-3 6 384 0,1 1 80 0,2 2 16 16,2 2-1040-16,1 1-208 0,4 2-32 0,2 3-16 16,0 1-800-16,2 3-176 0,0 1-16 0,4 0-16 15,-1-2-160-15,-1-2-16 0,0 0-16 0,0-1 0 16,-4-4-160-16,0-1 160 0,1-3-160 0,-1-1 160 16,-4-3-32-16,-5-5-128 0,0 0 192 0,0 0-64 15,0 0 128-15,0 0 0 0,-3-8 16 0,-1 1 0 16,-2-4-16-16,-2-1 0 0,-1-2 0 0,-3-2 0 15,-1 0-256-15,-1-1 160 0,-2 0-160 0,2 0 128 16,-1-3-128-16,1 1 0 0,0-4 0 0,-1 3 128 16,2 0-128-16,2 3 0 0,-1 1 0 0,3 2 0 0,0 1 240 0,2-1-48 15,2 2 0-15,2 3 0 0,2 2 272 16,1 7 48-16,0 0 16 0,4-6 0 0,2 2 32 0,5 3 0 16,1-1 0-16,2 2 0 0,2 0 0 0,2 2 0 15,1-1 0-15,5 0 0 0,2 1 0 0,3-2 0 16,2-2 0-16,0 2 0 0,2 0 48 0,3 0 16 15,3-1 0-15,1 0 0 0,-1-2-96 0,2 0-16 16,4 1 0-16,-1-1 0 0,3 1-192 0,1-4-32 16,3 1-16-16,-3 0 0 0,-2 1-272 0,0-3 160 15,-1 2-160-15,-2 1 128 0,-1-1-128 0,-2 0 0 16,-1-2 0-16,-1 1 128 0,-4 1-128 0,1-1 0 16,-2 3 0-16,-3 1 0 0,-3 0 0 0,-2-1-144 15,-1 0 0-15,-2 2 0 16,0 1-928-16,-3 0-176 0,1 0-32 0,-3 1-16 15,-1 2-1920-15,-2 1-384 0</inkml:trace>
  <inkml:trace contextRef="#ctx0" brushRef="#br2" timeOffset="106393.4">16261 3485 13823 0,'0'0'1216'0,"0"0"-960"15,2-7-256-15,-1 0 0 0,0 1 2240 0,3-1 416 16,-3 1 80-16,3 2 16 0,-4 4-464 0,0 0-96 16,8-4-16-16,-8 4 0 0,7-3-704 0,-7 3-160 15,7 1-32-15,1 5 0 0,-1 0-304 0,-1 1-64 16,1 2-16-16,-2 5 0 0,0 0-256 0,-1 6-64 15,0 3-16-15,0 4 0 0,-1 0-272 0,1 8-48 0,-1-1-16 0,0 0 0 16,0 0-224-16,-1 0 144 0,1-2-144 0,1 0 128 31,0-4-1056-31,0-2-224 0,-2 2-32 0,2-5-16 16,0-2-1936-16,1-3-384 0,-1-1-64 0</inkml:trace>
  <inkml:trace contextRef="#ctx0" brushRef="#br2" timeOffset="106627.62">16478 3482 27407 0,'1'-17'1216'0,"0"10"256"0,-1-1-1184 0,0 0-288 0,3 1 0 0,-3 7 0 16,1-6 1472-16,-1 6 224 0,0 0 48 0,0 0 16 0,0 0-608 0,7 0-112 16,-7 0-16-16,8 6-16 0,-1 3-608 0,1 2-112 15,0 4-32-15,1 2 0 0,-2 1-128 0,0 4-128 16,1-1 192-16,0 4-192 0,0 2 0 0,1 1 0 15,-2-1 0-15,0 0 0 16,1 2-624-16,1-2-128 0,2 1-16 0,-3-2-16 16,-2-1-2160-16,-1-2-416 0</inkml:trace>
  <inkml:trace contextRef="#ctx0" brushRef="#br2" timeOffset="106831.93">16386 3644 38703 0,'0'0'848'0,"0"0"176"0,0 0 48 0,0 0 16 0,0 0-880 0,0 0-208 0,0 0 0 0,4 6 0 16,5-9 352-16,2-1 32 0,-1-1 0 0,3 0 0 15,0-2-384-15,4 2 0 0,-1 0 0 0,2 0 0 31,2 1-1216-31,1 0-192 0,0 1-64 0,1 1-9472 0,0 0-1920 0</inkml:trace>
  <inkml:trace contextRef="#ctx0" brushRef="#br2" timeOffset="111792.3">16930 3518 8287 0,'0'0'736'0,"0"0"-592"15,0 0-144-15,0 0 0 0,0 0 3728 0,0 0 720 16,0 0 144-16,0 0 16 0,0 0-2288 0,0 0-464 15,0 0-80-15,0 0-32 0,0 0-992 0,5 0-208 16,2-4-32-16,1-1-16 0,2-2 112 0,0 0 32 16,2-3 0-16,1 3 0 0,-1-1 0 0,1 0 0 0,3 0 0 0,-1 2 0 15,4-6-160-15,-2 1-32 0,-1 1 0 0,3 0 0 16,2-1-192-16,-1 1-64 0,3-2 0 0,-4-2 0 16,1-1-192-16,-2 1 128 0,2 0-128 0,-2-1 0 15,-1 0 0-15,0 2 128 0,0 0-128 0,-3 1 0 16,0 1 0-16,-2 2 0 0,-2 0 0 0,0 1 0 15,-3 2 0-15,1-1 0 0,-1 3 0 0,-2 0 0 16,1 1 128-16,0 0-128 0,-6 3 0 0,5-3 0 16,-5 3 208-16,0 0-48 0,5-1-16 0,-5 1 0 15,5-5 112-15,-5 5 0 0,0 0 16 0,6-1 0 16,-1-3 144-16,0 2 32 0,2 1 0 0,-1 1 0 16,-6 0-96-16,8 1-16 0,1 5 0 0,1-4 0 15,1 2-80-15,-1 1-32 0,1 2 0 0,2 1 0 16,2 2 176-16,1-2 48 0,1 1 0 0,1 0 0 0,-2-1-448 0,1 1-144 15,1-2 0-15,0-2 0 0,1 3 144 0,0-1 0 16,-2 3 0-16,0-4 128 0,-1 2-128 0,1-3 0 16,-2-2 0-16,1 1-128 15,-2 2-384-15,1-1-64 0,-2 1 0 0,0 0-16 16,0-2-1840-16,-2 0-384 0,0 0-64 0,-2 0-13952 16</inkml:trace>
  <inkml:trace contextRef="#ctx0" brushRef="#br2" timeOffset="112160.11">17278 2844 28671 0,'0'0'640'0,"0"0"128"0,0 0 16 0,0 0 16 0,0 0-640 0,0 0-160 0,4-4 0 0,-4 4 0 15,0 0 1888-15,0 0 352 0,0 0 64 0,5 4 0 16,1 0-1264-16,-1 4-256 0,1 3-48 0,1 4-16 0,-2 4-416 0,0 2-96 15,-1 1-16-15,0 1 0 0,0-1-192 0,0 0 0 16,0 0 128-16,1 1-128 0,-2-3-128 0,0 1-80 16,3-2-16-16,0 1 0 15,-2-6-2112-15,0 2-416 0,0-2-96 0,0-1-7168 16,-3-2-1440-16</inkml:trace>
  <inkml:trace contextRef="#ctx0" brushRef="#br2" timeOffset="112389.13">17469 2796 17503 0,'0'0'1552'0,"0"0"-1232"0,0 0-320 0,0 0 0 16,0 0 2416-16,0 0 416 0,0 0 96 0,-3 9 16 16,-1 4-800-16,3 0-160 0,1 4-16 0,1 2-16 15,0 2-848-15,1 1-160 0,-1 2-48 0,3 1 0 16,-2 1-448-16,2 0-112 0,0-3-16 0,0-1 0 15,3 1-320-15,-2-2 144 0,0-6-144 0,0 1 0 16,1-3-1216 0,-1-3-336-16,1-1-80 0,-1-2-16 0,-5-7-1472 0,0 0-288 0</inkml:trace>
  <inkml:trace contextRef="#ctx0" brushRef="#br2" timeOffset="112795.56">17406 2514 25279 0,'-8'-14'1120'0,"4"7"224"0,-2-1-1072 0,-1 1-272 16,-1-1 0-16,1 1 0 0,-1-4 2048 0,0 1 368 15,1 1 64-15,1 3 16 0,-1-1-1024 0,2 3-208 0,5 4-48 0,0 0 0 16,0 0-480-16,-8 0-96 0,3 4-32 15,-1 3 0-15,0 2-368 0,1 5-80 0,1 2-16 0,2 2 0 16,-1 2-144-16,3 1 0 0,1-1 144 0,3 1-144 16,0-1 0-16,1-2 0 0,2-2 0 0,1-2 0 15,1-2 0-15,1-2 0 0,2-1 0 0,1-5 0 16,-1 0 144-16,-1-2-144 0,1-2 192 0,1-3-192 16,0-2 224-16,0-2-64 0,-1-1-16 0,-2-2 0 15,1-3 112-15,-2-3 0 0,-2 1 16 0,-2-2 0 16,-1-2 48-16,-2 1 16 0,-2-1 0 0,0 0 0 15,-1 2 288-15,-3 0 48 0,-2 2 16 0,-2-2 0 16,-1 0-560-16,-2 1-128 0,-1 2 0 0,1-2 0 16,-2 2 160-16,0 1 48 0,0 1 16 0,1 2 0 15,3-1-224-15,0 5-288 0,1-1 64 0,1 5 16 16,1 0-2800-16,6 2-544 0</inkml:trace>
  <inkml:trace contextRef="#ctx0" brushRef="#br0" timeOffset="121262.43">14269 4745 16639 0,'0'0'736'0,"0"0"160"0,0 0-720 0,0 0-176 15,0 0 0-15,8 0 0 0,-5 8 736 0,1-1 112 16,-1 1 32-16,3 1 0 0,0 1-64 0,2-4-16 16,1 2 0-16,3 1 0 0,2-2-352 0,3 0-80 15,0 1-16-15,4-1 0 0,1-1 96 0,0 2 32 16,-1-5 0-16,0 1 0 0,1-1 192 0,0 0 32 15,-2 0 16-15,1-1 0 0,-2 1-80 0,2-1-32 16,-1 1 0-16,1 0 0 0,-2 1 560 0,1 0 112 16,-1-2 32-16,2 2 0 15,-1-3-1824-15,-1 2-352 0,1 2-80 0,-1-4-16 0,1-2 832 0,1 0 128 0,0 0 0 0,1-3 128 16,-1 1-128-16,1-2 128 0,-1 0-128 0,1 1 128 16,0 0-128-16,0-1 128 0,-2 1-128 0,-2-3 128 15,-1 1 16-15,-1-1 16 0,-3 1 0 0,1-1 0 16,-1 1 48-16,-3-1 16 0,1-3 0 0,-1 0 0 15,1 1-32-15,0 2 0 0,1-5 0 0,1 1 0 16,-2 1-192-16,-2-3 0 0,-1-3 0 0,-1 2 0 16,1 0 0-16,0-1 128 0,0 0-128 0,0-1 0 15,-2 2 160-15,1-1-160 0,-2 1 160 0,0 0-160 16,0-2 256-16,1 0-64 0,-1-1 0 0,0 2 0 16,0 0-192-16,2 2 144 0,-1-1-144 0,1 1 128 15,-1-3-128-15,1 2 0 0,-1-2 0 0,0 3 0 16,1 2 0-16,2 1 0 0,-1 0 0 0,0 1 0 15,0 0 0-15,0-2 0 0,1 1 0 0,0 1 0 16,1 1 0-16,1 0 0 0,-1 0 128 0,1 2-128 0,-1-1 160 16,2-1-160-16,-2 2 192 0,2-1-192 0,1 1 192 0,1-1-192 15,1 1 192-15,-2-2-192 0,0 1 208 0,0 2-64 16,0 1-16-16,0-2 0 0,0 1-128 0,1 1 0 16,-2 0 0-16,0 1 128 0,0-1 48 0,1-1 0 15,0 0 0-15,0 0 0 0,0-1-16 0,-2 1 0 16,0 0 0-16,-1 0 0 0,1 0-32 0,-1 1-128 15,1 0 192-15,-1 0-64 0,0-1-128 0,2 1 0 16,-1 1 144-16,-1 2-144 0,0-4 176 0,1 2-48 16,-2 0 0-16,0 1 0 0,0-2-128 0,2 1 160 15,-2 1-160-15,1 0 160 0,-1-2-160 0,2 2 0 16,-1 2 0-16,1-4 0 0,-1 1 0 0,2 1 0 16,0 0 0-16,-1 1 128 0,2 0-128 0,-1 1 0 15,0-2 0-15,0 4 0 0,-1-4 0 0,2 1 0 0,0 0 0 0,2 0 0 16,-2-1 0-16,0 2 0 0,-2 0 0 0,1 0 0 15,0 0 0-15,0 0 0 0,-1-1 0 0,1 1 0 16,0 0 0-16,1 0 0 0,0 0 0 0,1 0 0 16,-1 0 0-16,0 0 0 0,-1 0 0 0,1 0 0 15,0 1 0-15,2 1 0 0,-1-1 0 0,0 0 0 16,-1-1 0-16,2 0 0 0,-1-2 0 0,2-1 0 16,-1 2 0-16,2-1 0 0,-1 0 144 0,-1 0-144 15,1 1 0-15,0 0 0 0,1-3 0 0,-2 1 128 16,1 3-128-16,-2-2 0 0,1 0 0 0,-1 2 0 15,0-1 0-15,1 1 0 0,-2 0 0 0,0 0 0 16,1-1 0-16,-2 1 0 0,0 0 0 0,-2 0 128 16,0-3-128-16,1 2 0 0,-1 0 0 0,1-1 0 0,-2-2 0 0,1 3 0 15,-1 0 0-15,1-3 0 0,-1 1 0 0,1 1 0 16,-1-1 0-16,2-1 128 0,-2-1-128 0,0 0 0 16,-1 2 128-16,1-1-128 0,0-2 0 0,0 2 0 15,-1 0 0-15,1 0 128 0,1-1-128 0,0 1 0 16,-4-3 0-16,3 3 128 0,2 0-128 0,-2-1 0 15,0 1 0-15,0-1 0 0,1 0 0 0,1 0 0 16,-2 1 0-16,1-1 128 0,0 1-128 0,0 0 0 16,2 0 0-16,-2 0 0 0,-1-1 0 0,2-2 0 15,0 1 0-15,0-1 0 0,-2 2 0 0,1 0 0 16,1-1 0-16,-1 1 0 0,-1-1 0 0,2-1 0 16,-1 1 0-16,2-1 0 0,-2 3 0 0,2-1 0 15,-1 0 0-15,-1 0 0 0,0 1 0 0,0-3 0 0,-3 2 0 16,1 1 0-16,0 0 0 0,0 0 0 0,1-1 0 0,0 1 0 15,0 0-176-15,0 0 176 0,1 2-208 0,-1-4 80 16,0 3 128-16,-1-1 0 0,-1 0 0 0,1 0 0 16,0-1 0-16,-1 1-128 0,-1-1 128 0,1-1 0 15,-2 1 0-15,0 0 0 0,0 0 0 0,0-1-128 16,1 3 128-16,-2-1 0 0,0 0 0 0,-1-3 0 16,1 2 0-16,-4 5 0 0,6-7 0 0,-1 2 0 15,0-1 0-15,-1 0 0 0,-4 6 0 0,4-7 0 16,-2-2 0-16,1 1 0 0,0 0 0 0,-1 0 0 15,1 2 0-15,-1-1 0 0,1-1 0 0,-2 0 128 16,1 1-128-16,-1-3 0 0,0 3 0 0,-1-4 0 16,-1 3 0-16,1 1 0 0,0-1 0 0,0 0 0 0,-1 0 0 0,1-1 0 15,0-1 0-15,0 0-128 0,-2 4 128 0,2-1 0 16,0 0 0-16,0-1 0 0,2 0 0 0,-2-1 0 16,0 2 0-16,0 7 0 0,0-6 0 0,0 6-160 15,0 0 160-15,0 0 0 0,0-7 0 0,0 7-128 16,0 0 128-16,-3-5 0 0,3 5 0 0,0 0 0 15,-5-4 0-15,5 4 0 0,-7 0 0 0,1 0 0 16,1 0 0-16,-2 1 0 0,1 1 0 0,-1 2 0 16,1 2 0-16,-1 2 0 0,2-2 0 0,-2 4 0 15,1-4 176-15,2 2-176 0,-1 0 192 0,-1 0-192 16,1-2 192-16,1 1-192 0,0-3 128 0,4-4-128 16,0 0 0-16,0 0 0 0,0 0 128 0,0 0-128 15,0 0 0-15,0 0 0 0,0 0 0 0,0 0 0 16,0 0 0-16,0 0 0 0,0 0 0 0,8 2 0 0,-8-2 0 0,8-4 0 15,-1 2 0-15,-1-2 0 0,1-2 0 0,0 1 0 16,0-3 0-16,-1 2 0 0,1 1 0 0,-1-2 0 16,1 1 0-16,0 0 0 0,-1 3 0 0,1-1 0 15,-7 4 0-15,6-3 0 0,-6 3 0 0,7-1 0 16,-1-1 352-16,1 1-32 0,-1 1-16 0,1 3 0 16,-7-3 80-16,7 6 0 0,0 1 16 0,0 1 0 15,-1-2-48-15,1 1-16 0,-1 3 0 0,1 0 0 16,-1 2-176-16,1 0-32 0,0 0-128 0,3-2 192 15,1-2-192-15,1 0 0 0,-2 1 0 0,4 0-160 16,0 0-1440-16,1-2-304 0,1 0-48 16</inkml:trace>
  <inkml:trace contextRef="#ctx0" brushRef="#br0" timeOffset="122092.64">16960 2844 5519 0,'0'0'240'0,"0"0"64"0,0 0-304 0,0 0 0 15,3-7 0-15,-11 11 0 0,1 2 5664 0,2-1 1072 0,1 1 224 0,4-6 32 16,0 0-4336-16,0 0-864 0,0 0-192 0,-2 7-16 15,2-7-1136-15,-3 6-208 0,3-6-48 0,0 0-16 16,0 0-176-16,0 0 160 0,-5 4-160 0,1 1 160 16,-1 1 48-16,-1-1 16 0,1-1 0 0,0 0 0 31,-2-2 304-31,1 1 64 0,-1 0 16 0,0-1 0 0,-3 1-320 0,1-1-64 0,-1 1-16 0,0-2 0 16,0 1 112-16,1-5 32 0,-1-1 0 0,1 0 0 15,0-1-16-15,1-2 0 0,-1 1 0 0,0-6 0 16,-1 0 48-16,3-1 0 0,-1-1 0 0,3 0 0 15,-1-1-384-15,1-2 0 0,1 4 0 0,0-1 0 0,2 1 320 0,0 0 0 16,2 1 0-16,2 1 0 0,-1-1-48 0,2 1-16 16,0-3 0-16,3 2 0 0,-1 2-256 0,1-3 0 15,1 1 0-15,1 0 0 0,0 2 0 0,-1 1 0 16,3 1 0-16,-1 0 0 16,-2 0-576-16,1 3-32 0,1 1 0 0,1 2 0 15,-1-1-1696-15,0 0-320 0,-1 1-80 0,-1 0-8880 16,-7 2-1792-16</inkml:trace>
  <inkml:trace contextRef="#ctx0" brushRef="#br0" timeOffset="122358.19">16818 2483 11055 0,'0'0'976'0,"0"0"-784"16,0 0-192-16,0 0 0 0,-8-1 3968 0,8 1 736 16,-8-2 160-16,8 2 16 0,0 0-2352 0,0 0-480 0,0 0-80 0,-1-6-32 15,2-1-1072-15,2 3-224 0,1-2-32 0,4 1-16 16,1-2-208-16,0 1-32 0,0-2-16 0,1 4 0 15,1 1-80-15,-1 2 0 0,2 0-16 0,-2-1 0 16,1 2-240-16,-1 0 128 0,-1 2-128 0,1 0 0 16,-3 2 0-16,3 1 128 0,-3-2-128 0,1 1 0 15,-1 0 144-15,-7-4-16 0,0 0 0 0,5 8 0 16,-1-2 256-16,-3 2 64 0,-1 0 0 0,-1 1 0 16,-2 0 192-16,-1 0 32 0,-1 3 16 0,1-3 0 15,-1 1-368-15,1 2-80 0,1 0-16 0,2-3 0 31,1 0-1056-31,1 0-192 0,3 0-64 0,2-2-18016 0</inkml:trace>
  <inkml:trace contextRef="#ctx0" brushRef="#br2" timeOffset="125130.79">19193 4471 15663 0,'0'0'1392'0,"0"0"-1120"0,0 0-272 0,-4-3 0 0,2-7 2816 0,1 3 512 16,1 1 112-16,0-1 16 0,0 2-1344 0,0 5-272 15,2-6-48-15,-2 6-16 0,0 0-496 0,0 0-112 16,0 0-16-16,8 6 0 0,-2 5-320 0,0 3-64 16,-1 4 0-16,-1 6-16 0,-2 3-416 0,1 3-80 15,0 0 0-15,-1 1-16 0,2 3-240 0,-1 0 0 16,1 1 0-16,-2-1-160 15,2-2-528-15,0-2-96 0,0-3-32 0,1 0 0 16,0-1-1744-16,1-2-336 0,0-5-80 0,-2-2-11392 0</inkml:trace>
  <inkml:trace contextRef="#ctx0" brushRef="#br2" timeOffset="125318.16">19425 4384 25567 0,'4'-24'1136'0,"-4"16"224"0,2-3-1088 0,0 3-272 0,1 0 0 0,-1 1 0 15,-2 7 1584-15,0 0 256 0,0 0 48 0,0 0 16 16,0 0-512-16,0 0-112 0,10 6 0 0,-1 2-16 16,-2 6-480-16,0 2-80 0,0 4-32 0,-2 3 0 15,0-1-432-15,-1 1-96 0,2 6-16 0,1 3 0 0,1 2-384 0,0 3-64 16,-1-1-32-16,1 1 0 16,-1-6-816-16,-2 2-176 0,-1-2-16 0,-2-1-16 15,0 0-1360-15,0-5-272 0,0-3-48 16</inkml:trace>
  <inkml:trace contextRef="#ctx0" brushRef="#br2" timeOffset="125536.89">19206 4624 26719 0,'0'0'1184'0,"0"0"240"0,0 0-1136 0,0 0-288 15,0 0 0-15,0 0 0 0,0 0 3264 0,0 0 576 0,0 0 128 0,9-2 32 16,3 2-2368-16,1 0-480 0,3-1-80 0,2 1-32 16,2-3-768-16,2-1-144 0,1-2-128 0,3 1 144 15,-1 1-336-15,0-1-80 0,1-2-16 0,0 1 0 32,0-2-2512-32,2 0-496 0</inkml:trace>
  <inkml:trace contextRef="#ctx0" brushRef="#br2" timeOffset="126365.32">20004 4664 13823 0,'0'0'1216'0,"0"0"-960"0,0 0-256 0,0 0 0 16,-4 1 3520-16,4-1 640 0,0 0 144 0,0 0 32 15,0 0-1968-15,0 0-384 0,7 0-64 0,2-1-32 16,3-4-848-16,2 0-160 0,3-2-48 0,1-2 0 16,2-2 0-16,2-2-16 0,0-1 0 0,3 0 0 0,0-2-160 0,-1 2-16 15,1 1-16-15,1-2 0 0,0-2-368 0,2 0-64 16,-1 2 0-16,0-1-16 0,1-1-176 0,-2 3 128 15,-1-6-128-15,-2 3 128 0,-1 0-128 0,1 1 0 16,-3 0 0-16,1-1 0 0,-1 4 192 0,-2 0-32 16,-2-1-16-16,-3 0 0 0,-3 3-144 0,1 0 0 15,-4 2 0-15,1 1-176 0,-1 2 176 0,-2-1 0 16,-1 1 128-16,0 1-128 0,-2-1 0 0,1 1 0 16,0 0 0-16,-1 0 0 0,-2 5 0 0,4-4 0 15,-4 4 0-15,0 0-128 0,4-5 128 0,-4 5 176 16,5-4-48-16,-5 4 0 0,5-6-128 0,1 3 0 15,-6 3 0-15,7-2 0 0,-7 2 384 0,8 3 64 16,1 1 0-16,1 1 0 0,0 0 32 0,2 2 16 0,-1 2 0 0,4-4 0 16,0 3-192-16,2 2-48 0,3-1 0 0,1 1 0 15,1 0-16-15,1 0-16 0,2 1 0 0,0-1 0 16,2 2-32-16,1 0-16 0,-1-1 0 0,1 3 0 16,0 0-176-16,1 0 0 0,-2-1 0 0,1-1 0 15,0 0-160-15,1-2-112 0,-2 2-32 0,1-4 0 31,-1 0-928-31,-1-1-192 0,-1 2-48 0,-2 2 0 16,-2-3-1536-16,-1 1-304 0,-1 0-64 0</inkml:trace>
  <inkml:trace contextRef="#ctx0" brushRef="#br2" timeOffset="126710.1">20494 3777 29311 0,'0'0'1296'0,"0"0"272"0,0 0-1248 0,0 0-320 0,0 0 0 0,0 0 0 16,0 0 1744-16,6 7 304 0,0 1 48 0,2 2 16 15,1 3-960-15,-1 4-192 0,0 0-48 0,0 5 0 16,-1 4-576-16,1 2-112 0,-1 2-32 0,-1 1 0 16,2 0-192-16,0 2 0 0,0-2 0 0,-2-1 0 15,1-1-208-15,-1-2-96 0,1-1-16 0,-2-1 0 31,0-3-2000-31,-1-2-416 0,-1-1-80 0,-1-4-7248 0,1-4-1456 0</inkml:trace>
  <inkml:trace contextRef="#ctx0" brushRef="#br2" timeOffset="126944.4">20716 3804 28559 0,'0'0'1264'0,"0"0"272"0,0 0-1232 0,0 0-304 15,0 0 0-15,0 0 0 0,0 0 1728 0,0 0 272 16,0 0 64-16,5 5 16 0,2 5-592 0,-1 5-112 16,0 3-32-16,-1 3 0 0,0 2-976 0,1 2-208 15,0 2-32-15,-1 5-128 0,1-1 0 0,1 0 0 16,-1-1 0-16,2-1 0 16,-1-1-704-16,-1-3-112 0,1-1-16 0,-2-2 0 15,0-4-1760-15,-1 0-352 0,0-5-80 0,-1-1-10880 0</inkml:trace>
  <inkml:trace contextRef="#ctx0" brushRef="#br2" timeOffset="127319.45">20670 3399 29887 0,'-5'-15'656'0,"0"-4"144"0,0 3 32 0,-2-1 0 0,-1-3-672 0,1 3-160 0,-1 4 0 0,-1-1 0 15,0 2 1488-15,1 3 272 0,0 1 48 0,0 4 16 16,0 3-1040-16,2 2-208 0,1 3-32 0,-2 4-16 16,2 4-528-16,0-1 0 0,1 5-192 0,2 4 48 15,1 3 144-15,2 2-160 0,2 0 160 0,1 1-160 16,2-2 160-16,2 1 0 0,3-4 160 0,-1 1-160 0,3-4 256 0,0 1-64 16,0-4 0-16,2 0 0 0,0-4 0 0,2-3-16 15,1-3 0-15,-1 1 0 0,0-6 272 0,0-3 48 16,-1 0 16-16,-2-2 0 0,-1-3 48 0,-1-1 16 15,0 0 0-15,-3-5 0 0,-3-1 224 0,0 0 48 16,-3-3 16-16,0-2 0 0,-3 0-416 0,-1 0-64 16,-3-3-32-16,-1 1 0 0,-2 0-96 0,-2-1 0 15,-3-1-16-15,-1 2 0 0,-1-1 16 0,-2 2 16 16,-2 2 0-16,1 5 0 0,0 1-272 0,-1 7 0 16,0-1-128-16,-1 4 128 0,2 3-416 0,0 4 16 15,2 2 0-15,0 3 0 16,4 2-2368-16,0 4-480 0</inkml:trace>
  <inkml:trace contextRef="#ctx0" brushRef="#br2" timeOffset="128460.3">21518 4463 1839 0,'0'0'0'15,"0"0"160"-15,0 0-160 0,0 0 0 0,-3 7 0 0,-1-2 0 0,0-4 2944 0,4-1 544 16,-5 3 112-16,1 1 32 0,0 1-1536 0,0 0-304 15,4-5-64-15,0 0-16 0,0 0-144 0,0 0-32 16,-5 5 0-16,5-5 0 0,0 0-256 0,-5 3-64 16,5-3-16-16,-5 4 0 0,5-4-128 0,0 0-32 15,0 0 0-15,0 0 0 0,-5 3-80 0,5-3-32 16,0 0 0-16,0 0 0 0,0 0 176 0,0 0 48 16,0 0 0-16,0 0 0 0,0 0-432 0,0 0-80 15,10-3 0-15,2-4-16 0,1-2-64 0,2 1-16 16,2 2 0-16,3-4 0 0,0-4-112 0,0 1-32 15,4 0 0-15,-1 0 0 0,2-1-48 0,1-2-16 16,0 1 0-16,-4 3 0 0,1-1-96 0,-1 0-32 16,2 0 0-16,3-3 0 0,-1 2-80 0,0 1-128 0,1-3 176 0,-2 2-176 15,0 1 144-15,-1-1-144 0,0 0 0 0,-1 3 144 16,-3 0-144-16,2-3 0 0,-2 1 0 0,-2 4 128 16,-1-2-128-16,-3 4 0 0,-1 1 0 0,-1 0 0 15,-3-1 0-15,0 2 128 0,-1 2-128 0,1 1 0 16,-2-1 0-16,-7 3 0 0,6-1 0 0,1 0 0 15,-7 1 0-15,0 0 0 0,6-2 128 0,-6 2-128 16,0 0 0-16,0 0 0 0,0 0 0 0,0 0 0 16,0 0 0-16,0 0 0 0,8 2 0 0,-8-2 0 15,0 0 0-15,0 0 0 0,0 0 0 0,0 0 0 16,0 0 0-16,0 0 0 0,0 0 0 0,0 0 0 16,0 0 0-16,0 0 0 0,7 0 0 0,-7 0 0 0,0 0 0 15,6-4 0-15,-1 0 176 0,-1-3-176 0,-1-2 256 0,-2-1-64 16,0-3 0-16,1-2 0 0,-4-2 64 0,0 2 16 15,0-2 0-15,1-1 0 0,0-3-80 0,0-3 0 16,-2 1-16-16,0-2 0 0,-2 3-176 0,0 0 160 16,-2 0-160-16,1-1 160 0,-2 3-160 0,2 0 0 15,-1 2 0-15,2 1 0 16,0 0-544-16,1 2 16 0,1 4 0 0,0 2 0 16,2-1-1536-16,0 4-304 0,1 6-64 0,2-7-16 15,0 1-1824-15,-1-1-352 0</inkml:trace>
  <inkml:trace contextRef="#ctx0" brushRef="#br2" timeOffset="128852.26">22243 3103 16575 0,'-9'-13'736'0,"3"7"160"0,0-2-720 0,-1 0-176 0,0 0 0 0,-1 1 0 16,0-3 3888-16,0 1 736 0,0 2 160 0,0 3 16 16,-1 4-2432-16,1 1-512 0,-1 2-80 0,-1 3-32 15,-2 2-1152-15,3 4-224 0,1 2-48 0,0 5-16 16,-1-2-176-16,3 4-128 0,2 1 144 0,1-1-144 16,2-1 0-16,4-2 128 0,2-1-128 0,1-1 0 15,1-1 0-15,2 0 128 0,3-1-128 0,-1-4 0 0,0-2 128 0,2-2-128 16,1-3 0-16,2-1 0 15,-1-2 256-15,1-2-32 0,-2 0-16 0,0-3 0 0,-3-2 112 0,1 1 0 16,-3-6 16-16,0 1 0 0,-1 1 144 0,-1 0 32 16,-4-6 0-16,1 2 0 0,-1-3-160 0,-2 0-32 15,-2 1 0-15,0-2 0 0,-3 1-64 0,0 0 0 16,-1 0-16-16,-1 0 0 0,-1 0-240 0,-1 0 0 16,-1 0 0-16,0 1-160 15,-1 2-416-15,1 1-64 0,1 1-32 0,1 1 0 16,-2 0-2192-16,1 2-432 0,0 1-96 0,-1 3-13248 0</inkml:trace>
  <inkml:trace contextRef="#ctx0" brushRef="#br2" timeOffset="129008.49">21869 3050 18431 0,'0'0'1632'0,"0"0"-1312"0,-10 4-320 0,3 0 0 15,0-3 2944-15,1 3 512 0,-1-4 96 0,7 0 32 16,-6 4-1792-16,2 2-336 0,0 1-80 0,1 1-16 16,2 0-1232-16,-1 1-256 0,1 1-64 0,1 5-10432 15,1-2-2080-15</inkml:trace>
  <inkml:trace contextRef="#ctx0" brushRef="#br2" timeOffset="129164.8">21887 3286 8287 0,'0'0'368'0,"0"0"80"0,-4 5-448 16,-1-1 0-16,-1-1 0 0,6-3 0 0,0 0 4976 0,0 0 912 16,0 0 176-16,0 0 32 0,0 0-4432 0,0 0-880 15,0 0-176-15,0-7-9904 16,2 1-1984-16</inkml:trace>
  <inkml:trace contextRef="#ctx0" brushRef="#br2" timeOffset="129305.43">21970 2822 15663 0,'0'0'1392'0,"0"0"-1120"0,0 0-272 0,0 0 0 16,0 0 1856-16,0 0 320 0,-1-4 64 0,1 4 16 16,0 0-1296-16,0 0-256 0,0 0-48 0,8 0-8080 15,0 3-1632-15</inkml:trace>
  <inkml:trace contextRef="#ctx0" brushRef="#br2" timeOffset="129461.67">22217 2770 30575 0,'0'0'1344'0,"0"0"304"0,0 0-1328 0,-6 5-320 0,6-5 0 0,0 0 0 0,0 0 1152 0,0 0 176 15,0 0 16-15,0 0 16 0,0 0-1360 0,0 0-320 16,0 0-32-16,4 6-15056 15</inkml:trace>
  <inkml:trace contextRef="#ctx0" brushRef="#br2" timeOffset="129633.42">22447 2929 12895 0,'0'0'1152'0,"0"0"-928"0,0 0-224 0,0 0 0 16,0 0 3280-16,0 0 624 0,0 0 112 0,0 0 16 31,0 0-3824-31,0 0-768 0,0 0-144 0</inkml:trace>
  <inkml:trace contextRef="#ctx0" brushRef="#br2" timeOffset="129789.93">22505 3146 14735 0,'-12'7'640'0,"8"-2"160"0,-1 3-640 0,0-1-160 0,-2-1 0 0,2-1 0 16,1 0 3456-16,4-5 672 0,-5 6 128 0,5-6 32 15,0 0-3200-15,0 0-640 0,0 0-128 0,0 0-14016 16</inkml:trace>
  <inkml:trace contextRef="#ctx0" brushRef="#br2" timeOffset="130008.69">22631 2660 22111 0,'0'0'1968'0,"0"0"-1584"15,0 0-384-15,7-4 0 0,-2 0 2752 0,0-1 480 16,-5 5 96-16,7-4 0 0,-1 2-1472 0,2-1-288 0,0 2-64 15,1 1-16-15,0 0-1312 0,2 1-176 0,-1 0-224 0,2 1 48 32,1-1-1488-32,0 0-320 0,1 1-48 0,-1-2-16 15,-1 0-768-15,0 0-176 0,-2 0-16 0</inkml:trace>
  <inkml:trace contextRef="#ctx0" brushRef="#br2" timeOffset="130431.74">22884 2431 10127 0,'0'0'896'0,"-6"-2"-704"0,-5 1-192 0,-1 0 0 0,1 1 3968 15,-4 0 768-15,-2 0 160 0,0 1 32 0,1 4-2064 0,-1 1-416 16,-2 3-80-16,2 2 0 0,0 2-1392 0,1 2-272 16,-3 2-48-16,1 2-16 0,1 5-448 0,1 1-192 15,2 2 176-15,1 0-176 0,3-1 0 0,2 0 0 16,4-1 0-16,3 0 0 0,-1 1 176 0,5-1-176 15,1-2 192-15,1-1-192 0,2-5 256 0,3 0-64 16,3-1-16-16,1-2 0 0,-1-1-32 0,4-2 0 16,-1-5 0-16,1-2 0 0,1-1 144 0,2-6 32 15,2-3 0-15,-1-2 0 0,-3 0-80 0,0-1-16 16,0-7 0-16,1 2 0 0,-2-4 112 0,-2-1 32 16,0-1 0-16,-1-1 0 0,-1 0 80 0,-1-1 0 15,-2-3 16-15,-1 0 0 0,-1 0 16 0,-1 1 0 16,-5-1 0-16,1-1 0 0,-3 1-144 0,-3 3-16 0,-2-2-16 0,-1 5 0 15,-4-3-144-15,0 1-32 0,-3 0 0 0,-1 1 0 16,-1 5-128-16,1 2-176 0,-2 2 48 0,2 3 0 31,0 2-1024-31,-1 3-192 0,1 3-32 0,1 4-16 16,0 3-1632-16,1 3-336 0,2 3-64 0</inkml:trace>
  <inkml:trace contextRef="#ctx0" brushRef="#br2" timeOffset="131893.28">22308 3976 22911 0,'-3'-2'1024'0,"-25"22"192"0,28-20-960 0,0 0-256 16,0 0 0-16,0 0 0 0,0 0 1392 0,0 0 224 15,0 0 48-15,-2 10 16 0,1-3-240 0,1 1-48 0,0-8-16 0,1 9 0 16,-1-9-464-16,0 0-80 0,3 6-32 16,-3-6 0-16,5 4 224 0,2 3 32 0,-1-1 16 0,3 2 0 15,2-1 64-15,0 0 16 0,2 1 0 0,2 3 0 16,2 0-192-16,1 2-16 0,0 0-16 0,2 3 0 15,2-2-208-15,3 1-32 0,0-1-16 0,-5-2 0 16,4 1-240-16,1 1-48 0,-1 2-16 0,2 1 0 16,1-2-96-16,0 0-16 0,0-1 0 0,7 3 0 15,-1-3-16-15,-2-1-16 0,2-1 0 0,-2-1 0 16,-2-2-32-16,-1 0 0 0,0-3 0 0,-1 0 0 16,-1 0-64-16,-1 2-128 0,-2 0 176 0,-2 1-176 15,-1-1 128-15,-5 0-128 0,2-1 0 0,-2 1 0 16,-2-1 0-16,0-2 0 0,-1-1 0 0,-2 1 0 15,2 2 0-15,-1 2-176 0,0-3 0 0,-1 1 0 16,-2-1-800-16,0 1-176 0,0-2-16 0,-2-1-16 16,0 2-1120-16,-6-6-208 0,0 0-48 0,5 4-17040 15</inkml:trace>
  <inkml:trace contextRef="#ctx0" brushRef="#br2" timeOffset="144625.99">24329 4212 16575 0,'0'0'1472'0,"0"0"-1168"0,0 0-304 0,0 0 0 0,0 0 2112 0,0 0 352 15,0 0 80-15,0 0 16 0,0 0-752 0,0 0-144 16,9 5-16-16,3-1-16 0,1-2-352 0,2-2-64 16,3 0 0-16,3 0-16 0,1 0-352 0,-3 0-64 15,0-2-16-15,2 0 0 0,0 1-96 0,1 0-32 16,3 1 0-16,-2-1 0 0,1-1-144 0,-2 1-48 16,3 0 0-16,1-1 0 0,1 1-256 0,1-2-48 15,-2 2-16-15,1 0 0 0,-1-1 32 0,0 1 0 16,-1 0 0-16,-2-2 0 0,1 2-160 0,-1 0 0 15,1-1-160-15,-1 2 160 0,2-2 0 0,5 2 0 0,-3-2 0 0,2 1 0 16,-4 1 0-16,0 0 0 0,1 1 0 0,-3 1 0 16,1-4 128-16,-2 2-128 0,-1 4 0 0,-2-1 0 15,0 2 0-15,-1-2 0 0,-1 1 0 0,-2-2 0 16,1 1 0-16,0 0 0 0,-5-2 0 0,1-1 0 16,0 0 0-16,1 0 0 0,-1 1 0 0,-1 0 0 15,0 1 128-15,-2-2-128 0,1 0 0 0,2 0 0 16,-5 0 128-16,0 2-128 0,-7-2 144 0,10 0-144 15,-3-4 0-15,0 2 0 0,-1-1 0 0,1-1 0 16,-1-1 128-16,0-3-128 0,-2 0 176 0,-2 1-176 16,-2-4 272-16,-1-1-48 0,-4-1-16 0,-2 0 0 15,-1 0 224-15,-1-2 32 0,1 2 16 0,-3-2 0 16,-5-2 32-16,-1 0 16 0,-1-1 0 0,-2-1 0 0,-1-2-304 16,1 1-64-16,-3 1-16 0,-4-2 0 0,0 0-144 0,3 5 0 15,1 3 0-15,2 2 0 16,3 3-1392-16,2 2-144 0,4 1-48 0,2 5 0 15,1 4-2400-15,1 4-496 0</inkml:trace>
  <inkml:trace contextRef="#ctx0" brushRef="#br2" timeOffset="145223.29">24545 4578 23039 0,'0'0'2048'0,"-6"6"-1648"0,-2-2-400 0,0 4 0 16,3 1 2000-16,1 2 320 0,0 0 64 0,3 1 16 16,1 6-784-16,2 2-144 0,2 6-48 0,3 3 0 0,-1-1-784 15,2 1-176-15,1-1-16 0,2-4-16 0,-1-3-304 0,-1 0-128 16,0 0 0-16,0 1 128 0,0-1-128 0,1-3 128 16,-3-4-128-16,-1-2 128 0,-2-1-128 0,-1-1 160 15,-3-10-160-15,0 0 160 0,0 0 0 0,0 0 0 16,0 0 0-16,0 0 0 0,0 0-160 0,-3-6 160 15,-5-9-160-15,0 3 160 0,0 2-160 0,-1-3 0 16,-3-4 0-16,-1 0-176 0,1 0 176 0,2-2 0 16,-4-5-144-16,1-1 144 0,2 6 0 0,1-2 0 15,-1-1 0-15,2 0 0 0,0-1 0 0,1 4 0 16,-1 2 0-16,1 1 0 0,0-3 0 0,3 2 0 16,1 4 144-16,0 2-16 0,2 4 192 0,2 0 32 15,1 0 16-15,-1 7 0 0,0 0 32 0,8 0 16 0,2-1 0 16,2 0 0-16,2 1 64 0,3 0 16 0,3 0 0 0,3 0 0 15,1-1 128-15,2 1 16 0,4 2 16 0,3-1 0 16,4 1-144-16,0 0-16 0,-1-2-16 0,3 0 0 16,2-1-176-16,-1-2-48 0,-1 0 0 0,3 1 0 15,1 4-128-15,-6-1-128 0,3-1 144 0,1 0-144 16,0 0 128-16,2 0-128 0,-2-1 0 0,-1-2 0 16,-1 0 128-16,9 1-128 0,-6 0 0 0,-3-1 0 15,-2-3 0-15,-5 2 0 0,0 2 0 0,-5 1 0 16,-1 1-192-16,-2 0-96 0,-4 0-16 0,-1 0 0 15,-1-3-1376-15,-4 0-288 0,-1 2-48 0,-1-2-11232 16,0 2-2256-16</inkml:trace>
  <inkml:trace contextRef="#ctx0" brushRef="#br2" timeOffset="145660.81">24340 3203 26719 0,'0'0'1184'0,"0"0"240"0,0 0-1136 0,0 0-288 0,0 0 0 0,0 0 0 15,0 0 1632-15,0 0 272 0,0 0 48 0,0 0 16 16,4 9-752-16,-1 6-128 0,0 4-48 0,-2 4 0 15,0 6-688-15,0 5-144 0,-1-2-16 0,0 5-16 16,0-1-176-16,0 1 0 0,0-3 144 0,2-2-144 0,-1-1-192 0,0-2-96 16,1-4-32-16,0-7 0 15,1-1-1840-15,-1-3-368 0,1-2-80 0,0-4-16 16,-3-8-496-16,0 0-96 0</inkml:trace>
  <inkml:trace contextRef="#ctx0" brushRef="#br2" timeOffset="145832.73">24499 3075 17503 0,'7'-12'1552'0,"-7"12"-1232"16,0 0-320-16,0 0 0 0,5-7 2144 0,-5 7 368 15,0 0 80-15,0 0 16 0,7 7-560 0,-2 3-128 0,-1 5 0 0,-2 3-16 16,2 3-1072-16,0 2-192 0,0 2-64 0,0 3 0 16,0 0-576-16,3 3 0 0,-2 2 0 0,0-2 0 31,-1 2-640-31,0 1-128 0,-2 2-48 0,1-2 0 15,0-2-2192-15,-2-2-432 0,-1-2-80 0</inkml:trace>
  <inkml:trace contextRef="#ctx0" brushRef="#br2" timeOffset="146035.91">24357 3557 11967 0,'0'0'528'0,"0"0"112"0,-5-8-512 0,1 3-128 0,4 5 0 0,-1-5 0 15,-2-3 4992-15,3 8 976 0,0-6 192 0,3-1 48 16,1-1-3664-16,2 0-736 0,2 1-144 0,1 0-16 0,2 1-1120 0,0-1-208 16,0-1-64-16,1 2 0 0,2-1-256 0,0 2 0 15,2 4 0-15,0-3-144 16,-1 1-1888-16,1 3-368 0,1 3-80 0,-3 1-13200 16</inkml:trace>
  <inkml:trace contextRef="#ctx0" brushRef="#br2" timeOffset="146223.51">24696 3384 23951 0,'0'0'2128'0,"0"0"-1696"15,0 0-432-15,0 0 0 0,0 0 1920 0,0 0 288 16,0 0 64-16,0 0 16 0,0 0-400 0,0 0-80 16,9 0-16-16,2-2 0 0,2 2-1216 0,0-2-240 0,0-1-48 15,1 1-16-15,2-1-272 0,0 2-304 0,1-1 64 0,-2 1 16 31,0-2-2272-31,0 1-464 0,0-2-96 0,-1 1-11120 0</inkml:trace>
  <inkml:trace contextRef="#ctx0" brushRef="#br2" timeOffset="146553.25">25150 3166 12895 0,'0'0'576'0,"0"0"112"0,0 0-560 0,0 0-128 0,-7-5 0 0,0 2 0 16,-1 2 4608-16,0 0 880 0,0 1 176 0,-1 0 32 15,0 2-3392-15,0 6-704 0,0-1-128 0,1 3-16 16,-1 2-896-16,1 2-176 0,-3 0-48 0,5 2 0 0,1 1-144 0,1-1-16 16,0 1-16-16,3 0 0 0,3-1-32 0,2 1-128 15,-1-4 192-15,5 3-64 0,3 0-128 0,1-2 192 16,0 2-192-16,3-2 192 0,2-1-192 0,3-2 192 16,-2-4-192-16,2 1 192 0,1-3-192 0,-2-2 0 15,1-4 144-15,-1-2-144 0,-2-2 192 0,-1-2-48 16,-3-3 0-16,-1 2 0 0,-1-1 16 0,-3-1 0 15,-1-1 0-15,-3-2 0 0,-4-4 192 0,-2 0 32 16,0 0 16-16,-4 2 0 0,-1-1 80 0,-2 2 16 16,-2 1 0-16,-1-3 0 0,1 2-288 0,-2-3-48 0,-2 0-16 0,2 1 0 15,2 2-144-15,-1 1-176 0,-1-2 48 0,-3-2 0 32,6 3-1168-32,2 2-240 0,1 4-32 0,7 8-16 15,-4-5-1504-15,4 5-304 0,0 0-64 0</inkml:trace>
  <inkml:trace contextRef="#ctx0" brushRef="#br2" timeOffset="146771.9">25462 3063 23039 0,'0'0'1024'0,"0"0"192"0,0 0-960 0,0 0-256 0,0 0 0 0,0 0 0 16,0 0 3200-16,0 0 576 0,0 0 128 0,0 0 32 15,5 10-2336-15,-3 3-480 0,0 3-96 0,-1 1 0 0,2 1-752 0,-2 3-144 16,0 1-128-16,1 1 192 0,-1-1-192 0,3 1 0 16,-2 5 0-16,0-4 0 15,-2-2-400-15,1 1-112 0,2-4-32 0,-1 1 0 16,1-2-2480-16,-1-1-496 0,1-3-112 0</inkml:trace>
  <inkml:trace contextRef="#ctx0" brushRef="#br2" timeOffset="147006.25">25639 2895 8287 0,'0'0'736'0,"0"0"-592"0,0 0-144 0,0 0 0 16,0 0 5104-16,0 0 976 0,0 0 208 0,0 0 48 16,0 0-3584-16,-1 13-720 0,1 3-144 0,2 2-32 15,1 1-960-15,1 3-208 0,-2 3-48 0,4 3 0 16,-1-1-512-16,0 0-128 0,0 1 0 0,2 2 0 15,1-2 0-15,-1-1 0 0,1-3 0 0,1 2-176 32,0-2-400-32,1-1-96 0,-3-1-16 0,3-1 0 15,0 0-1552-15,-2-1-320 0,-2-2-64 0,-1-1-6864 0,2-5-1376 0</inkml:trace>
  <inkml:trace contextRef="#ctx0" brushRef="#br2" timeOffset="147209.34">25523 3259 16575 0,'0'0'736'0,"0"0"160"0,0 0-720 0,-5 0-176 15,5 0 0-15,-7 0 0 0,7 0 5248 0,0 0 1024 16,0 0 208-16,0 0 48 0,0 0-3888 0,0 0-768 16,0 0-144-16,8-4-48 0,1 1-1200 0,4 0-240 15,3 1-48-15,2 1-16 0,3-5-176 0,1 2-144 16,3 2 144-16,1-1-208 15,0 1-2864-15,-1-2-560 0</inkml:trace>
  <inkml:trace contextRef="#ctx0" brushRef="#br0" timeOffset="150932.81">22660 3183 3679 0,'30'-25'320'0,"-30"25"-320"15,0 0 0-15,0 0 0 0,8 5 2784 0,-2-2 480 16,-6-3 112-16,9 4 16 0,0-1-1296 16,2 0-256-16,1 0-48 0,1 0-16 0,-2-3-800 0,2 1-144 15,-1 0-48-15,1-1 0 0,2 0-288 0,0 0-64 16,1 0-16-16,1 0 0 0,0-1 80 0,-2 0 16 15,2-1 0-15,0 1 0 0,-1 1 96 0,-2 0 32 16,2 0 0-16,0 0 0 0,-1 1-192 0,0 1-48 0,-2-1 0 0,1 2 0 16,0 0-48-16,1 1-16 0,-2 0 0 15,1 2 0-15,-1-5-96 0,0 4-32 0,-1-1 0 0,1 2 0 16,0 1 32-16,-1 0 0 0,-1-2 0 0,0 3 0 16,-2-5 112-16,0 3 32 0,0 0 0 0,0-1 0 15,0 1-64-15,1-1-16 0,-1 1 0 0,1 1 0 16,1-1-160-16,-1 2-16 0,0 0-128 0,-2 1 192 15,0 2-192-15,1-1 0 0,0 0 128 0,2 0-128 16,-1-1 0-16,2-1 0 0,0 2 128 0,1-1-128 16,1-1 0-16,-1-2 0 0,0 1 0 0,0-1 0 15,1 1 128-15,1-2-128 0,-2-1 0 0,1 0 0 16,0 0 144-16,0-1-144 0,-3-1 128 0,2-2-128 16,-1 0 224-16,0 0-32 0,-2 0-16 0,-1 0 0 15,0 0-16-15,1-2 0 0,1 0 0 0,-2 2 0 0,1 0-160 0,-1 0 0 16,1 2 0-16,1-2 128 0,-2 0-128 0,0 2 0 15,0-2 0-15,1 0 0 0,-2 1 0 0,0-1 0 16,0 2 0-16,-2 0 0 0,0 1 0 0,0-2 0 16,-1 1 0-16,1 0 0 0,-1-2 0 0,1 0 0 15,-1 0 0-15,3 0 0 0,-1 0 0 0,-1 0 0 16,2 0 128-16,0 1-128 0,0 1 0 0,0-1 0 16,-1 2 0-16,0-2 0 0,-7-1 0 0,6 0 0 15,2 0 0-15,-1 3 0 0,-7-3 0 0,5 1 160 16,2 0-32-16,-1 1-128 0,-6-2 160 0,7-2-160 15,-2 1 128-15,0 0-128 0,0 1 192 0,-5 0-64 16,5-4 0-16,-1 0 0 0,0-1-128 0,0-1-144 0,-1 1 144 16,-1-1-208-16,1-1 208 0,-2 1 0 0,-1-1 0 0,-1 1 160 15,-2-2-160-15,1-1 128 0,-2-2-128 0,-3 2 128 16,1 0-128-16,-1-2 128 0,1 1-128 0,-1-2 128 16,-1 1-128-16,2-2 0 0,-2 0 0 0,2 2 128 15,-1-2-128-15,1 4 0 0,0 1 0 0,1 2 0 16,-1 2 0-16,6 4 0 0,0 0 0 0,0 0-176 15,0 0 32-15,0 0 0 0,0 0 0 0,0 0 0 16,6 7 0-16,2 3 0 0,0 0 0 0,1-2 0 16,0 1 144-16,1-1 0 0,2 0 0 0,1 2 128 15,0-2-128-15,2 1-240 0,-1 0 64 0,0 2 16 16,-1-2 160-16,-1-1 0 0,-2-1 0 0,1 2 0 16,-2 1 0-16,-1 0 0 0,-3 0 0 0,0 1 0 15,-2-2 176-15,-2 0 64 0,-1 0 16 0,-1 2 0 0,0-1 320 16,-3 1 80-16,-2-2 16 0,0 1 0 0,-1 1 16 0,0-1 0 15,-3 0 0-15,1 0 0 0,0-1-336 0,0 0-64 16,0 0-16-16,1 0 0 0,0 3-80 0,1-2 0 16,-1-6-16-16,2 3 0 15,3 0-1408-15,0 1-288 0,3-8-48 0,0 8-11456 16,0-8-2288-16</inkml:trace>
  <inkml:trace contextRef="#ctx0" brushRef="#br0" timeOffset="151557.76">24842 2993 13823 0,'0'0'608'0,"0"0"128"0,0 0-592 0,0 0-144 16,0 0 0-16,0 0 0 0,0 0 2720 0,0 0 512 15,0 0 96-15,0 0 32 0,-6-6-1312 0,1 2-256 16,1-2-48-16,1-1-16 0,0 2-848 0,2-1-176 16,0-2-48-16,0-1 0 0,1-2 112 0,0 0 0 15,1-2 16-15,0-2 0 0,-1 0-144 0,1-1-16 16,2-1-16-16,-2-1 0 0,-1-2-176 0,3-1-48 15,0 0 0-15,-1-1 0 0,2-1-256 0,1-1-128 16,1 1 128-16,-1-1-128 0,0 1 144 0,1 1-144 0,1 2 160 16,0 2-160-16,-1 0 160 0,1 2-160 15,-1 3 160-15,1 1-160 0,-2 2 192 0,1 2-48 0,1 2-16 16,-1 0 0-16,1 2 32 0,-7 4 0 0,8-1 0 0,0 2 0 16,-1 3-160-16,1-1 0 0,-8-3 144 0,8 8-144 15,0 2 160-15,0 3-32 0,-1 2-128 0,1-1 192 16,0-1-16-16,0 1-16 0,-2 1 0 0,1-2 0 15,-1 0-160-15,1 0 192 0,0 0-192 0,-1 0 192 16,-1-3-192-16,0 2 0 0,-1-2 0 0,2 1-176 31,-2-2-480-31,-1 1-112 0,0-3 0 0,-3-7-16 16,0 0-2032-16,0 0-384 0,0 0-96 0,4 6-16 0,-4-6-528 0,0 0-96 16,0 0-32-16,0 0 0 0</inkml:trace>
  <inkml:trace contextRef="#ctx0" brushRef="#br0" timeOffset="151854.57">25145 2543 19231 0,'0'0'848'0,"0"-7"176"0,0 1-816 0,-2 1-208 16,2 5 0-16,0-6 0 0,0 6 1216 0,2-5 192 15,-2 5 32-15,0 0 16 0,0 0-112 0,0 0 0 16,0 0-16-16,0 0 0 0,0 0-448 0,0 0-96 16,0 0-16-16,0 0 0 0,0 0-32 0,4 11-16 15,0 0 0-15,0 4 0 0,-2 3-128 0,2-1-16 16,1 0-16-16,0 2 0 0,1 0-112 0,0-1-32 15,1-1 0-15,-1-2 0 0,-2 0-32 0,0-3-16 16,0-2 0-16,0-2 0 0,-1 2 160 0,-1-2 48 16,-2-8 0-16,0 0 0 0,0 0 128 0,0 0 48 15,-2 7 0-15,2-7 0 0,-6 5-96 0,0 0-16 0,-2-1 0 16,-1-1 0-16,-2-2 64 0,2-1 0 0,-1 0 0 0,1-1 0 16,0 2-368-16,-1-1-64 0,0 0-16 0,0 0 0 15,0 0-256-15,1-1 0 0,-1-1 0 0,1 1-144 16,0 4 144-16,1 0-128 0,0-1 128 0,1 3-128 31,2-2-1792-31,5-3-368 0,-5 5-64 0,5-5-16 0</inkml:trace>
  <inkml:trace contextRef="#ctx0" brushRef="#br2" timeOffset="154650.2">26874 4395 29535 0,'0'0'1312'0,"0"0"272"0,-3-6-1264 0,3 6-320 0,0 0 0 0,0 0 0 15,0 0 1264-15,0 0 192 0,0 0 32 0,-3 8 16 16,-2 2-352-16,2 4-64 0,5 3 0 0,-2 7-16 15,-4 1-816-15,1 5-256 0,2 2 160 0,2 3-160 16,3 5 0-16,-1-3 0 0,-3-1 0 0,2-3 0 16,4-4-192-16,-2-1-128 0,-2-2-32 0,2-3 0 15,1 1-2048-15,0-6-416 0,-1 1-64 0,0-4-32 16</inkml:trace>
  <inkml:trace contextRef="#ctx0" brushRef="#br2" timeOffset="154870.62">27074 4279 20271 0,'0'0'1792'0,"0"0"-1424"15,0 0-368-15,0 0 0 0,0 0 2768 0,-5 6 496 16,0 0 80-16,1 2 32 0,3 2-1744 0,-1 1-352 16,1 4-64-16,2 5 0 0,2 5-768 0,2 2-128 15,0 2-48-15,2 3 0 0,-1 0-272 0,2 3 0 16,1-1 0-16,2 1 0 0,-3 2-368 0,-2-4 32 15,-1 0 0-15,1-6 0 16,-3 1-752-16,0-3-160 0,-2-2-32 0,-1-3 0 16,-1 0-1616-16,0 0-336 0</inkml:trace>
  <inkml:trace contextRef="#ctx0" brushRef="#br2" timeOffset="155058.1">26928 4788 20271 0,'-4'-5'1792'0,"-1"-2"-1424"0,0 1-368 0,0-2 0 15,0-1 3312-15,-1 0 592 0,1-3 112 0,2 1 16 16,3 1-1472-16,2 1-288 0,0 1-64 0,4-2-16 16,0-1-1328-16,3 2-272 0,4 2-48 0,2-2-16 15,-1 2-528-15,2 0 0 0,1 0 0 0,1 2 0 16,0 1-976-16,2 0-256 0,2 2-48 0,0 1-16 16,-1 1-2160-16,0 0-448 0</inkml:trace>
  <inkml:trace contextRef="#ctx0" brushRef="#br2" timeOffset="156292.81">27662 4618 9215 0,'0'0'400'0,"-8"4"96"0,-2-1-496 0,10-3 0 0,-9 4 0 0,9-4 0 15,0 0 5408-15,0 0 992 0,0 0 192 0,0 0 32 16,0 0-3584-16,0 0-720 0,10-8-144 0,2 1-16 16,1-3-1104-16,3 2-224 0,2 0-32 0,3-1-16 15,1 0-288-15,3 0-64 0,0-1-16 0,1-3 0 16,0-2-16-16,1 1 0 0,0-2 0 0,0 2 0 0,-3 0-176 16,0-1-32-16,-1 0-16 0,-2 0 0 0,-1 0-176 0,-3 0 128 15,-4 1-128-15,0 1 128 0,1 2-128 0,0 1 0 16,-2 0 0-16,1-1 0 0,1-1 0 0,1 1 0 15,-3 0 0-15,-2 1 0 0,-1-1 0 0,0 1 0 16,-1 1 0-16,-1 2 0 0,-1 1 0 0,1-1 0 16,-7 7 0-16,5-8 0 0,-5 8 0 0,4-6 0 15,-4 6 0-15,5-8 0 0,-5 8 0 0,4-9 192 16,-4 9-192-16,0 0 192 0,5-7-64 0,-5 7 0 16,0 0 0-16,0 0 0 0,0 0 0 0,8-5-128 15,-2 0 192-15,-6 5-64 0,10-4 32 0,-10 4 0 16,10 3 0-16,0 1 0 0,2-2 48 0,0 2 16 0,-2 1 0 15,3 2 0-15,2-5-32 0,2 4 0 0,2 0 0 0,2 3 0 16,1 2 0-16,0 0-16 0,1 4 0 0,3-2 0 16,1-3-176-16,0 2 192 0,-2 0-192 0,0 1 192 15,0 1-192-15,1 0 160 0,-1 1-160 0,-1-1 160 16,-2 1-160-16,1-1 0 0,-1-1 144 0,0 0-144 16,-1-1 0-16,0 1 128 0,-2-2-128 0,1 1 0 15,-1-3 0-15,-2 0 128 0,-2-1-128 0,0 0 0 16,2 0 0-16,-2 0 144 0,-5-3-144 0,0-1 0 15,3-2 144-15,-1 1-144 0,-12-3 0 0,11 4 144 16,-2 0-144-16,-9-4 0 0,8 4 144 0,-8-4-144 16,9 1 0-16,-9-1 0 0,0 0 0 0,9 1 128 15,-9-1-128-15,0 0 0 0,0 0 128 0,8 3-128 16,-8-3 0-16,0 0 144 0,0 0-144 0,0 0 0 0,9 3 128 0,-9-3-128 16,0 0 0-16,0 0 0 0,9 1 128 0,-9-1-128 15,12-1 0-15,-12 1 0 0,7-2 0 0,-7 2 0 16,11-4 0-16,-2 0 0 0,-1-1 128 0,1 0-128 15,1-1 0-15,1-2 0 0,1 0 0 0,1 0 0 16,0 0 0-16,1 0 0 0,2-3 0 0,-1 0 0 16,2 3 0-16,1-3 0 0,1-1 0 0,-1 0 0 15,1 0 0-15,2 1 0 0,-1-2 128 0,-1 0-128 16,0 0 0-16,0 1 0 0,1-1 0 0,-1 0 0 16,2 1 0-16,0 0 0 0,0 1 0 0,-1-1 0 15,-2-1 0-15,0 0 0 0,2 0 0 0,-2 2 0 16,1 1 0-16,-3 1 0 0,-2-2 0 0,1 5 0 0,-1-3 0 15,0 1 0-15,2-1 0 0,0 0 0 0,-2 1 0 0,0-1 0 16,2 1 0-16,-3 1 0 0,-3 1 0 0,1-1 0 16,-1 1 0-16,-1-1 0 0,2-1 0 0,-3 2 0 15,-8 6 0-15,8-4 0 0,-8 4 0 0,7-5 0 16,-7 5 0-16,0 0 0 0,9-4 0 0,-1 1 0 16,-8 3 0-16,8-4 0 0,-8 4 0 0,0 0 0 15,0 0 0-15,11-1 0 0,-1 1 0 0,-1 1 0 16,-9-1 0-16,11 4 0 0,0-1 0 0,2 1 0 15,-2-3 0-15,0 3 0 0,3 1 0 0,-3 2 0 16,0-1 0-16,2 2 0 0,2 0 0 0,4 1 0 16,-1 3 0-16,0 1 0 0,2 1 0 0,-1 2 0 15,1-3 0-15,1 0 0 0,-2 1 0 0,2 3 0 16,4-1 0-16,0 1 0 0,-1-2 160 0,1 2-160 0,0-4 0 16,0 4 128-16,1-1-128 0,-1 1 0 0,-1 0 0 0,2-4 128 15,2 0-128-15,-2 1 0 0,0 1 0 0,1-1 128 16,1-4-128-16,-2 1 0 0,-4-2 0 0,0-3 128 15,0 0-128-15,0-1 0 0,-5-1 0 0,-1-2 0 16,0-2 128-16,-3 2-128 0,-3 0-256 0,1-2-96 16,-2-1-16-16,-9 1 0 15,0 0-1936-15,11-1-384 0,-11 1-64 0,0 0-18064 0</inkml:trace>
  <inkml:trace contextRef="#ctx0" brushRef="#br2" timeOffset="157324.46">28150 3613 11967 0,'0'0'528'0,"0"0"112"0,0 0-512 0,0 0-128 0,0 0 0 0,12 12 0 15,-15 0 4608-15,0-3 896 0,-1 3 192 0,1 1 16 16,0 2-3632-16,-1 1-736 0,0 2-128 0,0 3-48 16,2 0-336-16,-1 4-80 0,0 1-16 0,1 2 0 15,0 2-528-15,1 3-208 0,0 0 176 0,0-4-176 16,1 0 0-16,0-1 0 0,0-2 0 0,2-2 0 16,2 1-336-16,1-3-112 0,-2-2-32 0,1-2 0 15,0-1-1568-15,-2-3-320 0,1-2-64 0,0-1-7360 16,0-2-1456-16</inkml:trace>
  <inkml:trace contextRef="#ctx0" brushRef="#br2" timeOffset="157558.88">28292 3680 17503 0,'4'-19'1552'0,"-3"13"-1232"15,-1 6-320-15,0-5 0 0,0 5 2896 0,0 0 528 16,0 0 96-16,0 0 32 0,0 0-992 0,0 0-208 15,0 8-48-15,0 3 0 0,0 6-1088 0,0 0-208 16,-1 5-48-16,0 6-16 0,-1-1-560 0,1 3-128 0,2 1 0 0,-1 1-16 16,0-1-240-16,2-1 0 0,0 0 0 0,1 0 0 15,-1-1 0-15,1-3-240 0,1-2 32 0,0-1 0 32,-2-5-1840-32,1-1-384 0,-2-3-64 0,-1-1-8480 0,-1-1-1696 0</inkml:trace>
  <inkml:trace contextRef="#ctx0" brushRef="#br2" timeOffset="157933.97">28322 3260 23951 0,'0'0'2128'0,"-9"-8"-1696"15,0-2-432-15,0-1 0 16,-2 2 2736-16,2 0 464 0,-1 2 80 0,-1 4 32 0,1 3-1712 0,1 0-320 15,-1 3-80-15,3 3-16 0,0 0-736 0,2 3-128 16,0 2-48-16,1 3 0 0,0 0-272 0,4 6 0 16,0 2 0-16,2-5-144 0,2 0 144 0,2 0-128 15,-2-1 128-15,2-1-128 0,2 2 128 0,4-1 0 16,-1-3 0-16,1-1-128 0,1-3 128 0,0-3 128 16,1-2-128-16,1-1 176 0,0-3 384 0,1-3 80 15,-2-1 0-15,2-4 16 0,-2-3-80 0,7-10 0 16,-5-1-16-16,-2 0 0 0,-1-1-112 0,-4 1-32 15,-3 0 0-15,-2 1 0 0,-2 2-96 0,-2-1-32 16,-5-1 0-16,-2 2 0 0,-2-1-64 0,-2 1-16 0,-6 0 0 0,0 1 0 16,0-3-208-16,-2 3 0 0,-1 1 128 0,1 4-128 31,1 2-1056-31,1 1-256 0,0 4-48 0,3 0-16 16,1 2-2288-16,1 4-464 0,-2 4-96 0,2 3 0 0</inkml:trace>
  <inkml:trace contextRef="#ctx0" brushRef="#br2" timeOffset="158455.22">29907 3535 15663 0,'0'0'688'0,"0"0"144"0,0 0-656 0,0 0-176 0,0 0 0 0,0 0 0 15,0 0 3808-15,0 0 736 0,0 0 128 0,0 0 48 16,0 0-1968-16,0 0-384 0,9 10-64 0,-3 3-32 15,-4 3-912-15,1 4-176 0,-3-3-32 0,0 3-16 16,-1 1-496-16,-1 0-80 0,2-1-32 0,0 1 0 16,-1 1-336-16,1 1-192 0,0-5 192 0,0 5-192 15,-1-1 128-15,1 1-128 0,1-2 0 0,0 3 0 16,2-6 0-16,-1-1 0 16,0-2-176-16,0 0 176 15,2-4-688-15,-1 1-16 0,-3 1-16 0,0-13 0 16,0 0-2480-16,0 0-480 0,0 0-96 0,0 0-32 0</inkml:trace>
  <inkml:trace contextRef="#ctx0" brushRef="#br2" timeOffset="158831.75">30027 3013 31103 0,'-14'-10'1376'0,"6"6"288"0,-1 0-1344 0,-1 3-320 0,-4 2 0 0,1 1 0 15,0-1 736-15,0 3 80 0,-1 1 16 0,2 3 0 16,1 4 112-16,1 2 16 0,1 3 16 0,3 1 0 16,-1 0-784-16,3 3-192 0,3 0 0 0,1 1 0 15,3-1 0-15,1-1 0 0,2-2 0 0,5-2-160 16,2-2 160-16,0-1-192 0,0-3 192 0,2-1-192 0,1 1 32 0,0-4 0 15,-1-2 0-15,1-1 0 0,-1-3 160 0,0-2 0 16,-2-2 160-16,-1 3-160 0,-3-5 368 0,-9 6-32 16,6-7 0-16,-1-1 0 0,-2-1 160 0,-2-1 16 15,-1 1 16-15,0-3 0 0,-2 0-240 0,-2-1-48 16,-1-1-16-16,-1-1 0 0,0 1-224 0,-2-3 0 16,-2-1 0-16,-1 1 0 15,-1 0-592-15,1 0-112 0,-2 0-32 0,1 1-10848 16,0-1-2176-16</inkml:trace>
  <inkml:trace contextRef="#ctx0" brushRef="#br2" timeOffset="159050.47">30293 2914 22111 0,'0'0'976'0,"0"0"208"0,5-9-944 0,-5 9-240 0,0 0 0 0,0 0 0 15,0 0 3216-15,0 0 608 0,11 0 112 0,-11 0 32 16,0 0-2256-16,6 13-448 0,0 4-96 0,-3 4-16 16,-1 4-736-16,-2 1-160 0,0 0-16 0,1 0-16 15,0 1-224-15,1-3 0 0,0-3 0 0,1-2 0 16,0 0 0-16,0-1-256 0,0-1 16 0,1-3 16 16,1-3-2592-16,-5-11-528 0,7 9-112 0</inkml:trace>
  <inkml:trace contextRef="#ctx0" brushRef="#br2" timeOffset="159269.43">30545 2761 9215 0,'0'0'816'0,"0"0"-656"16,0 0-160-16,-4 9 0 0,0-1 3344 0,0 2 640 15,1 0 128-15,2 6 32 0,-1 1-2016 0,0 0-400 16,2 2-64-16,-1 2-32 0,1 1-672 0,0 2-144 15,0-2-32-15,3 3 0 0,-1 1-576 0,1-4-208 0,1 0 144 0,0 0-144 16,-1 5 0-16,4-7 0 0,0 0 0 0,-2-1-176 31,-3 1-336-31,2-2-80 0,0-2-16 0,-1-2-8736 0,-3-1-1760 0</inkml:trace>
  <inkml:trace contextRef="#ctx0" brushRef="#br2" timeOffset="159472.53">30324 3106 37151 0,'0'0'1648'0,"-9"-4"336"0,0-1-1600 0,3 1-384 0,6 4 0 0,0 0 0 16,-8 0 2160-16,8 0 336 0,0 0 80 0,0 0 16 0,0 0-1152 0,0 0-224 15,9-7-64-15,4 4 0 0,5-3-784 0,4 1-176 16,5 1-16-16,1 0-16 15,2-1-1376-15,1 2-288 0,2 3-48 0</inkml:trace>
  <inkml:trace contextRef="#ctx0" brushRef="#br0" timeOffset="174800.02">894 2738 18431 0,'0'0'1632'0,"0"0"-1312"0,-6 11-320 0,1 3 0 0,1 2 592 0,0 5 48 16,2 10 16-16,1 0 0 0,0 4-656 0,0 2 0 16,1 1-176-16,0 3 48 0,-2 4 128 0,1 2 0 0,0 1 0 15,1 3 0-15,0 4 0 0,0 2 176 0,-2 4-48 0,2 4 0 16,-1 1-128-16,1 1 0 0,0 1 144 0,1 3-144 15,1 0 0-15,0 5 0 0,0 1 0 0,-1 1 0 16,0 2 0-16,-1 0 0 0,0 1 0 0,-1 5 0 16,-2 7 0-16,1-1 0 0,-1-2 0 0,0-1 0 15,0-6 0-15,0-2 128 0,0-3-128 0,2-2 0 16,-2-3 128-16,1-6-128 0,-1-4 128 0,1-4-128 16,-2-4 0-16,-2 0 128 0,0-2-128 0,-1-1 0 15,0-1 192-15,-3-3-48 0,0-1 0 0,0-4 0 16,-2-2 192-16,1-5 48 0,2-3 0 0,2-3 0 15,-1-3-64-15,1-1 0 0,1 0 0 0,3-13 0 16,0 2-112-16,1 0-16 0,-1 1-16 0,2-2 0 16,1-1-176-16,0-1 160 0,1-1-160 0,2-1 160 15,1-2-32-15,0-2-128 0,1 0 192 0,7 1-64 0,-1 0 16 0,2-3 0 16,0 0 0-16,3 1 0 0,2-2-16 0,2 2-128 16,1-1 192-16,3-2-64 0,3 0 64 0,1-1 16 15,4-1 0-15,3 2 0 0,3 2 16 0,-1 0 0 16,-1 0 0-16,1-1 0 0,2-1-32 0,3 0 0 15,1-2 0-15,5 5 0 0,6 0-192 0,6 2 0 16,4-3 0-16,0-2 0 0,-2 1 128 0,2 2-128 16,0-1 0-16,4 2 0 0,1 2 0 0,4 0 0 15,5-1 0-15,0-2 0 0,-2-1 0 0,1 1 0 16,1 1 0-16,6-2 0 0,3 3 0 0,-1-2 0 16,-4-2 0-16,-1 2 0 0,0-2 0 0,5 0 0 15,4-1 0-15,1-1 0 0,-1 3 0 0,0-7 0 0,-3-1 0 0,6 2 0 16,5 2 128-16,-2-1-128 0,-3-1 0 0,-2 1 0 15,-1-4 128-15,4 2-128 0,6 0 0 0,-2 1 144 16,-6-3-16-16,-2 1 0 0,0 0 0 0,6 0 0 16,5 1 0-16,-2-1 0 0,-4 1 0 0,3 0 0 15,4 0 0-15,1 1-128 0,0-2 192 0,-3 2-64 16,-2 0-128-16,5-2 160 0,5 4-160 0,-1-7 160 16,-3-2-160-16,-1 1 0 0,-1 3 0 0,4 0 0 15,2 0 0-15,-1-2 0 0,-5-2 144 0,1 1-144 16,1 2 0-16,0-2 128 0,-1-4-128 0,-4 6 0 15,-5 2 224-15,5 1-32 0,5 2 0 0,-3-2 0 16,-3-1 16-16,-4 1 0 0,-1 0 0 0,5 3 0 16,4 0-208-16,-4 0 144 0,-7-1-144 0,3 1 128 15,2 0-128-15,2-2 160 0,1-2-160 0,-2-1 160 16,-4 4-160-16,3-2 192 0,1 3-192 0,1-2 192 0,0-6 16 0,-4 0 16 16,-3 0 0-16,3 3 0 0,4 5 32 0,-3-3 0 15,-3 1 0-15,1-2 0 0,-2-1-96 0,4 1-16 16,5 0 0-16,-1 0 0 0,-2-1-144 0,0-2 160 15,-3 1-160-15,7 0 160 0,8 1-160 0,-5 0 128 16,-4-2-128-16,3 2 128 0,3 1-128 0,0 0 0 16,-2 2 144-16,0-2-144 0,-2 1 0 0,5 1 0 15,4-2 0-15,-3 1 0 0,-4-1 0 0,3 3 0 16,4-2 0-16,-2 2 0 0,-1 0 0 0,1-1 0 16,-4 1 0-16,6 0 0 0,5-3 0 0,-2 1 0 15,-4-2 0-15,2 1 128 0,3 2-128 0,1-4 0 0,2 0 128 0,0-1-128 16,1 2 176-16,-1-1-48 0,1-1 0 0,-2 2 0 15,-4 0-128-15,4 1 0 0,5 0 0 0,1 0 0 16,-8-1 0-16,3 1 0 0,6 1 0 0,-1 1 0 16,-7 0 0-16,1 0 0 0,3-1 128 0,1 2-128 15,2-2 0-15,-2 1 0 0,-1-1 0 0,0 2 0 16,1 1 0-16,1 0 0 0,-1-2 0 0,4 1 128 16,3-2-128-16,-4 0 0 0,-6 0 0 0,3 0 0 15,7-3 160-15,-4 2-160 0,-5-1 192 0,3 2-192 16,3 0 208-16,-2 3-64 0,-3 2-16 0,-1-4 0 15,-1 0 64-15,1-1 0 0,1 2 0 0,-4 0 0 16,-2-2-192-16,4 3 192 0,4 1-192 0,-4-1 192 16,-6-1-192-16,4 0 192 0,5-2-192 0,-4 3 192 15,-3 3-192-15,-2-1 0 0,1-2 0 0,0 2 128 16,-3-2-128-16,0 0 0 0,-5 0 0 0,5 0 0 0,5 1 0 0,-4 0 0 16,-6 1 128-16,1-1-128 0,2-1 0 0,0 1 0 15,-1 2 0-15,-3 1 128 0,-5-2-128 0,7 1 0 16,5 1 0-16,-3-3 128 0,-5-1-128 0,1 0 0 15,3 0 144-15,-1-1-144 0,-1 2 128 0,-2-1-128 16,-2 1 128-16,3 3-128 0,6-2 128 0,-5 0-128 16,-4 1 128-16,-1-1-128 0,-1 1 0 0,4 0 144 15,3-1-144-15,-5 0 0 0,-4-2 128 0,3 0-128 16,2 0 0-16,2 1 0 0,-1-1 160 0,-1 0-160 16,-2 0 128-16,6-1-128 0,5-1 224 0,-6 2-32 15,-6 0-16-15,3 0 0 0,2 0 16 0,1 0 0 16,-2 0 0-16,-3 0 0 0,-3 0-192 0,3 2 128 0,4 0-128 0,-1 1 128 15,-4-2-128-15,-1 0 0 0,0 1 144 0,5 0-144 16,5-2 0-16,-5 2 0 0,-5 0 0 0,1 1 0 16,3-3 0-16,-1 0 0 0,0 1 0 0,-4 2 128 15,-4 1-128-15,1-2 0 0,2 0 0 0,1 0 0 16,-2 2 0-16,-5 0 0 0,-3-3 0 0,3 2 0 16,4 1 0-16,-1-4 144 0,-2 1-144 0,-2 2 0 15,-3 1 144-15,1 1-144 0,2-3 0 0,1 2 144 16,0-2-16-16,-4 0 0 0,-4 1 0 0,1-1 0 15,3 1-128-15,0 0 128 0,2 1-128 0,-6-2 128 16,-5 1-128-16,0-2 128 0,2 2-128 0,3-1 128 16,3 0-128-16,-2 0 0 0,-4 1 0 0,-4-2 0 15,0 2 0-15,0-2 0 0,3-1 128 0,-1 1-128 16,-2-1 0-16,-4 2 0 0,-3-2 0 0,-1 0 128 0,-3-2-128 16,2 2 0-16,4 0 144 0,-2 0-144 0,-4-2 0 0,-1-1 0 15,-5 2 0-15,-2-3 128 0,-2 1-128 0,-1 1 0 16,-1-1 0-16,1 2 128 0,0 1-128 0,0-4 128 15,1 1-128-15,-5-2 128 0,-4 0-128 0,-1 0 0 16,-2-1 0-16,-3 1 0 0,-1 1 0 0,-3 0 128 16,-1-1-128-16,-2-1 0 0,1-2 0 0,-2 1 128 15,-1-3-128-15,-1 2 0 0,-3-1 0 0,0-1 144 16,0-2-144-16,-2-1 0 0,-2 0 176 0,-1 0-176 16,-3 0 160-16,-1 0-160 0,-3-2 144 0,2 0-144 15,0-4 128-15,-2 1-128 0,-2 0 144 0,1 0-144 16,-2-2 160-16,2-1-160 0,2-2 160 0,0-1-160 0,-2 0 160 0,2-1-160 15,0-1 160-15,1 0-160 0,0-2 160 0,1 0-160 16,2-4 176-16,1 0-176 0,-1-5 192 0,4 1-192 16,-1-3 192-16,1-2-192 0,2-2 192 0,-2-3-192 15,2 2 192-15,-1 1-192 0,-2-1 192 0,0-2-192 16,0 1 176-16,-1-5-176 0,-3-2 160 0,0-3-160 16,2-1 160-16,-3 3-160 0,-1 0 160 0,1 3-160 15,0-1 192-15,-1 0-64 0,0 0-128 0,1-2 192 16,1-5-64-16,-2 0-128 0,-2 0 176 0,1 3-176 15,-1 3 160-15,-1-1-160 0,-4 1 128 0,2 1-128 16,-1 1 0-16,0-1 0 0,0 1 128 0,-1 0-128 16,-1 1 0-16,-1 2 0 0,0 4 0 0,-2 1 0 15,-1-2-240-15,-3 6 32 0,-3 5 0 0,-6 4 0 16,-5 5-2480-16,-11 0-512 0</inkml:trace>
  <inkml:trace contextRef="#ctx0" brushRef="#br0" timeOffset="176087.58">2826 6964 21183 0,'0'0'1888'0,"0"0"-1504"0,0 0-384 0,2 18 0 16,-2-18 448-16,0 0 32 0,0 8 0 0,-2 1 0 16,1 3 480-16,0-3 80 0,1 4 32 0,-1 1 0 0,-1 1-144 0,0 3-32 15,-2 5 0-15,1 2 0 0,2 5-96 0,-2 3-32 16,-2 2 0-16,0 3 0 0,0 1-352 0,-1 0-80 15,2-1-16-15,1-2 0 0,-3-3-128 0,2-3-16 16,2-3-16-16,0-2 0 0,-1-7-16 0,-1-2 0 16,2-5 0-16,2-1 0 0,2-3 48 0,-2-7 0 15,0 0 0-15,0 0 0 0,1-7 0 0,2-8 16 16,-2-4 0-16,3-6 0 0,1-4-208 0,0-2 128 16,-1-4-128-16,1-4 0 0,1-3 0 0,-1-2 0 15,0-3 0-15,-1 0 0 0,2 0 0 0,1 0 0 16,-2-1 0-16,0 2 0 0,2 2 128 0,-1 2-128 15,1 2 0-15,-1 2 0 0,0 3 0 0,0 3 0 16,-1 5 0-16,2 5 0 0,-2 3 0 0,0 6 0 16,1 2 0-16,-1 5 0 0,-5 6 0 0,8 3 0 15,-1 4 0-15,3 7 144 0,-3 4 0 0,2 6 0 0,2 4 0 0,-1 4 0 16,1 2-144-16,1 2 0 0,-1 3 0 0,1 0 0 16,1-2 0-16,1 3 0 0,1-1 0 0,-1 3 0 15,-2-3-256-15,1 0-64 0,0 0-32 0,0-1 0 31,1-3-688-31,-1-1-144 0,2-1-32 0,-4-1-8736 0,0-2-1760 0</inkml:trace>
  <inkml:trace contextRef="#ctx0" brushRef="#br0" timeOffset="176290.61">2832 7485 18431 0,'-4'-6'1632'0,"0"2"-1312"0,4 4-320 0,0 0 0 0,-4-7 3040 0,4 7 544 15,-1-6 96-15,1-1 32 0,2 1-2416 0,3 2-464 16,2-3-112-16,2 2-16 0,2 1-480 0,0 0-96 16,2 0-128-16,3 0 176 0,4-2-176 0,0-1 0 15,3 1 0-15,-1-1 0 16,0 1-320-16,1-2-80 0,2-1-32 0,1 0-9584 16,2-3-1920-16</inkml:trace>
  <inkml:trace contextRef="#ctx0" brushRef="#br0" timeOffset="176493.91">3356 6715 24879 0,'0'0'1088'0,"0"0"256"0,-4 6-1088 0,1 5-256 0,2 2 0 0,0 5 0 16,-3 4 2240-16,1 6 384 0,2 1 64 0,1 5 32 16,1 4-1440-16,-1 4-304 0,0 1-48 0,1 3-16 15,3 2-688-15,2 0-224 0,-3 0 128 0,3-1-128 31,-1-1-1216-31,1-3-288 0,2-3-64 0,1-6-8784 0,2-1-1744 0</inkml:trace>
  <inkml:trace contextRef="#ctx0" brushRef="#br0" timeOffset="176823.61">3661 7149 28671 0,'-8'-22'1280'0,"3"11"256"0,-2 3-1232 0,-1 1-304 16,-1-1 0-16,0 1 0 0,0 5 1264 0,1-1 192 15,0 6 32-15,2 1 16 0,-1 5-432 0,2 4-96 16,1 4-16-16,2 4 0 0,0 3-816 0,5 4-144 16,1-2 0-16,2 1 0 0,2 2-160 0,3-2 160 15,0-1 0-15,2-5-144 0,3 0 144 0,1 0 0 16,1-4 0-16,1-5-128 0,-3-1 128 0,1-4 0 16,-1-1 0-16,-2-6 0 0,-1 0 464 0,-1-6 32 15,0-1 0-15,0-4 0 0,-5-1 256 0,0-4 48 16,-2-5 16-16,-2-2 0 0,-2-2 144 0,-1-1 16 15,-3-3 16-15,0-1 0 0,-4-1-240 0,1 0-48 0,-2-2-16 0,-3 1 0 16,-3-2-352-16,-2-3-64 16,1 1-16-16,-2-1 0 0,0 1-256 0,-1 0 0 15,1 1 0-15,1 3 0 16,0 0-448-16,2 5-160 0,1 1-32 0,4 6 0 16,2 5-1696-16,2 3-352 0,4 5-64 0,1 7 0 15,0 0-1088-15,6 4-192 0,6 6-64 0,1 0-8064 0</inkml:trace>
  <inkml:trace contextRef="#ctx0" brushRef="#br0" timeOffset="177089.1">3896 6955 23551 0,'2'20'1040'0,"1"-6"224"0,-2 5-1008 0,0 3-256 0,-1 3 0 0,-1 0 0 15,1-2 1792-15,0 2 304 0,1 2 64 0,2-1 16 16,-2-1-944-16,3 0-176 0,1 0-32 0,3-2-16 16,-1-3-592-16,1-3-112 0,1-2-32 0,0 0 0 0,0-5-144 0,0-1-128 15,1-2 192-15,1-2-192 0,-2-1 464 0,0-3-16 16,0-1 0-16,0-2 0 0,2-4 192 0,-3 0 48 15,-1-2 0-15,0-2 0 0,-2-2-176 0,-1-1-16 16,-1-1-16-16,-2-1 0 0,-2 1-128 0,-2 0-32 16,-2-2 0-16,-2 0 0 0,0 2 64 0,-3 1 0 15,-1 1 0-15,-2-1 0 0,0 0 0 0,0-1 0 16,0-1 0-16,0 2 0 0,1 0-384 0,3 3 0 16,1 1 0-16,3-2 0 15,1 3-1776-15,1 1-272 0,2 0-48 0,1-1-16 16,0 0-1840-16,2 1-368 0</inkml:trace>
  <inkml:trace contextRef="#ctx0" brushRef="#br0" timeOffset="177261.17">4121 6706 21647 0,'7'-16'960'0,"-5"8"192"0,1-2-912 0,-1 1-240 0,2-4 0 0,2 0 0 16,-1-1 2480-16,0 4 448 0,0 4 80 0,2 2 32 15,-7 4-1008-15,8 4-208 0,1 9-32 0,0 4-16 16,0 6-640-16,0 10-128 0,0 6-32 0,0 4 0 15,-1 4-208-15,0 0-64 0,1 2 0 0,1 1 0 16,0-1-352-16,-1-1-80 0,1 1-16 0,-1-5 0 16,0-2-256-16,1-2-224 0,0-1 32 0,-1-4-20064 15</inkml:trace>
  <inkml:trace contextRef="#ctx0" brushRef="#br0" timeOffset="178356.59">4941 6689 11967 0,'0'0'528'0,"-3"-4"112"0,0-3-512 0,-1 2-128 0,4 5 0 0,0 0 0 0,0 0 3840 0,0 0 720 16,-2 10 160-16,2 7 16 0,2 6-3072 0,0 4-608 15,2 6-128-15,0 6-32 0,-1 0-432 0,-1 5-80 16,2 3-32-16,-2-1 0 0,0-3-352 0,-1-3 0 16,1-2 0-16,0-4 128 0,1-3-128 0,0-5 176 15,-2-5-176-15,0-5 192 0,0-3-192 0,1-4 160 16,-2-9-160-16,0 0 160 0,0 0 32 0,0 0 16 16,2-13 0-16,1-5 0 0,0-7-208 0,-1-5 0 15,1-4 128-15,1-4-128 0,0-4 0 0,-2-1 0 16,2-1 0-16,0 0 0 0,0-8-144 0,1-2 144 15,0 1-208-15,2 0 80 0,1 4 128 0,0 6 0 0,-1 2 0 16,1 6-128-16,-3 5 128 0,3 6 0 0,0 4 0 0,-1 7 0 16,-2 5 0-16,-5 8 256 0,0 0-64 0,6 12-16 31,-2 5 144-31,0 5 16 0,-1 4 16 0,-2 4 0 0,0 5-112 0,1 3-32 0,-1 1 0 0,-1 2 0 16,0-5-208-16,0 1 0 0,0-2 0 0,1-1 0 15,-1-8 128-15,2 0-128 0,0-3 0 0,-1-2 0 16,1-1 0-16,-1-3 128 0,2-3-128 0,2 6 0 15,-5-20 0-15,0 0 128 0,0 0-128 16,0 0 0-16,8-2 0 0,0-4 128 0,-1-3-128 16,0-4 128-16,-2-3 0 0,0-1-128 0,1-3 192 15,-1-2-192-15,0-1 128 0,0-3-128 0,0 1 0 16,1 0 128-16,-2 0-128 0,-1 1 0 0,0 0 144 0,1 5-144 16,-1 0 0-16,-1 4 0 0,1 6 0 0,-3-2 0 0,1 5 0 15,-1 6 0-15,0 0 0 0,0 0 0 0,5 9 0 16,2 5 0-16,-1 4 0 0,1 2 128 0,1 3-128 15,2 2 0-15,1 3 128 0,-1 1-128 0,2-1 0 16,-1-3 0-16,2-1 0 0,1 2 0 0,-3-1 0 16,2-3 0-16,-1-1 0 0,0 0 0 0,-1-1 0 15,1-2 0-15,0-2 0 0,1-3 0 0,0-2 0 16,1 0-128-16,1-3 128 0,-1-3 0 0,-1-1 0 16,-1-4 0-16,0-3 0 0,-2 1 0 0,0 0 0 15,1-4 0-15,-2-1 0 0,0-2 0 0,0-3 0 16,-2-1 0-16,-2-1 0 0,0-3 0 0,-1 0 128 0,-1-3-128 15,-2 2 0-15,-1 1 160 0,-1-1-160 0,-2 0 192 0,-1 2-192 16,-1 2 368-16,0 1-48 0,-2 1 0 0,1 2 0 16,-1 2 208-16,1 3 48 0,0 1 0 0,6 4 0 15,-7 2-128-15,1 5 0 0,4 3-16 0,-1 5 0 16,1 2-304-16,0 1-128 0,4 3 128 0,0 1-128 16,2 0 0-16,3 0 0 0,0-2 0 0,4-1 0 15,1 1-224-15,2-1 32 0,2 0 0 0,2-2 0 31,3-2-2240-31,1 1-432 0,3-2-80 0,-1-3-13248 0</inkml:trace>
  <inkml:trace contextRef="#ctx0" brushRef="#br0" timeOffset="178544.15">5980 7004 19343 0,'0'0'848'0,"-8"-6"192"0,-1-1-832 0,0 1-208 16,0-1 0-16,-1 3 0 0,-2-1 3920 0,0 4 752 15,2-3 128-15,-1 4 48 0,2-2-2736 0,3 4-560 16,6-2-96-16,-6 5-32 0,2 3-944 0,3 1-192 15,1 1-32-15,3 5-16 0,1-2-240 0,2 0 0 16,3 1 0-16,2-1 0 0,0-1-144 0,1 0 144 16,1-2-208-16,2-2 80 15,0-2-480-15,1 0-96 0,-1-3 0 0,2 0-16 16,-1-4-656-16,0-2-128 0,-1-1-32 0,0-2 0 16,-1-5-1568-16,-1-2-320 0,-1-4-64 0</inkml:trace>
  <inkml:trace contextRef="#ctx0" brushRef="#br0" timeOffset="178887.81">6169 6541 6447 0,'0'0'576'0,"0"0"-576"0,0 12 0 0,0 0 0 15,-1 0 4608-15,0 3 832 0,1 9 144 0,0 2 48 16,0 2-3344-16,0 8-672 0,0 1-128 0,0 3-16 16,0-1-448-16,1-2-64 0,-1-1-32 0,1-4 0 15,0 2-464-15,2-4-80 0,2-4-32 0,-1-4 0 16,-1-3-224-16,1-4-128 0,-2-3 128 0,2-3-128 15,0 0 144-15,0-4-144 0,-4-5 192 0,0 0-192 16,0 0 288-16,0 0-48 0,5-5-16 0,2-1 0 16,-2-6 32-16,2-1 16 0,-2-3 0 0,0-1 0 15,-1-2-144-15,0-1-128 0,0 1 192 0,0-2-192 16,1-1 144-16,0-2-144 0,0 5 0 0,0-2 144 16,2 3-144-16,-2 2 0 0,0 4 0 0,2 0 0 0,1 5 0 15,1 4 0-15,-9 3-128 0,8 3 128 0,1 1 0 0,-1 5 0 16,-1 2 128-16,4 5-128 0,1 4 160 0,-1 0-160 15,4 3 192-15,-1-1-192 0,0 0 0 0,2 0 0 16,0 0 0-16,3-1-144 16,1 0-2400-16,1-3-464 0,0-2-112 0,-1-4-11328 15</inkml:trace>
  <inkml:trace contextRef="#ctx0" brushRef="#br0" timeOffset="179264.2">6807 6934 12895 0,'0'0'1152'0,"-3"-5"-928"16,-1-1-224-16,-1 1 0 0,-3 0 2880 0,-1 1 512 15,-1 0 128-15,0 1 0 0,1 2-912 0,-1 1-192 16,-2 0-48-16,2 1 0 0,1 3-992 0,1 3-208 16,0 1-32-16,1 2-16 0,2 1-608 0,1 0-128 0,2 4-32 0,0-2 0 15,2 1-208-15,3 2-144 0,1-3 192 0,1 0-192 16,3-3 128-16,0-1-128 0,2-1 0 0,1 0 0 16,0-2 0-16,1 1 0 0,-1-2 0 0,-1-3 0 15,0-2 160-15,2-2-160 0,-3 0 128 0,0-2-128 16,-1-2 144-16,1 0-144 0,0-3 160 0,-1 0-160 15,0 0 192-15,-1-2-48 0,-1 1-16 0,-1-2 0 16,-1-1 0-16,0 1-128 0,0 0 192 0,-3 2-64 16,-2 1 176-16,0 1 16 0,1 0 16 0,-1 2 0 15,-1 1 368-15,2 5 64 0,0 0 0 0,0 0 16 16,0 0-400-16,0 0-64 0,0 0-32 0,0 0 0 16,0 0-288-16,0 0 0 0,0 0 0 0,7 9 0 0,-1-2-336 15,2 3-32-15,0-1 0 0,1 1 0 16,1-3-1296-16,1-2-256 0,1 0-48 0,-1 0-16 15,1 1-944-15,0-3-192 0,0 0-32 0,-1 0-16 16,-3-3-160-16,0-3-48 0,1-1 0 0</inkml:trace>
  <inkml:trace contextRef="#ctx0" brushRef="#br0" timeOffset="179561.36">7094 6927 16991 0,'5'-11'368'0,"-1"5"80"0,0-2 0 0,1 1 48 0,-1 0-496 0,1-1 0 16,-1 3 0-16,0 0 0 0,-4 5 2176 0,5-4 320 15,-5 4 80-15,0 0 16 0,8 1-672 0,-8-1-128 16,5 5-16-16,0 2-16 0,-1 2-400 0,0-1-80 15,-1 4 0-15,-1-1-16 0,0 1-496 0,-1-1-112 0,0-1-16 0,2 0 0 16,-2 2-192-16,3 0-64 0,-1-2 0 0,-1 1 0 16,-1-1-384-16,2-2 128 0,0 0-128 0,1-2 0 15,-4-6 192-15,0 0-64 0,7 2 0 0,1-4 0 32,1 0-784-32,1-2-176 0,-3-1-16 0,2-2-16 15,1-2 32-15,-1-1 0 0,-1-2 0 0,-1 3 0 16,2-3 48-16,-1 0 16 0,0-1 0 0,0-2 0 15,0-1 96-15,1 2 32 0,0 1 0 0,-1 1 0 0,-2 3 512 0,1 2 128 0,-2 1 0 0,-5 6 0 16,0 0 576-16,0 0 128 0,8 2 48 0,-2 2 0 16,1 3-208-16,-1 0-32 0,2 3-16 0,0-1 0 15,0 1-304-15,0-2-64 0,-2 1-128 0,2 2 192 16,0 0-1120-16,0 4-224 0,1 0-64 16,0 2-13200-16</inkml:trace>
  <inkml:trace contextRef="#ctx0" brushRef="#br0" timeOffset="179717.48">7586 6805 32767 0,'-10'-8'1456'0,"10"8"288"0,-9-3-1392 0,0 1-352 16,1-2 0-16,0 1 0 0,0-3 208 0,2-1-16 15,0-1-16-15,4 2 0 0,2 6-448 0,1-9-96 0,3-2-16 0,3 2-9280 31,0-5-1856-31</inkml:trace>
  <inkml:trace contextRef="#ctx0" brushRef="#br0" timeOffset="180219.52">7631 6919 11055 0,'0'0'976'0,"0"0"-784"0,0 0-192 0,0 0 0 15,0 0 3072-15,0 8 560 0,1 0 112 0,-1-1 32 16,0-7-1536-16,-1 9-320 0,-1-1-48 0,1 2-16 16,0 2-896-16,-1-2-192 0,2 3-48 0,-1-4 0 15,-1 2-448-15,0-2-80 0,2-9-32 0,0 8 0 16,0-2-992-16,0-6-208 0,0 0-48 0,0 0-13152 15</inkml:trace>
  <inkml:trace contextRef="#ctx0" brushRef="#br0" timeOffset="180594.7">7932 6713 22111 0,'-8'-11'976'0,"8"11"208"0,0 0-944 0,-7 1-240 15,1-1 0-15,-1 0 0 0,-2 0 2176 0,0 0 400 16,-1 3 80-16,-1 1 16 0,1 2-1136 0,-1 2-240 16,1 0-32-16,0 2-16 0,-1-2-992 0,2 1-256 15,0 0 0-15,1 2 0 0,3-2 0 0,0 2 0 16,2 1 0-16,2 0 0 0,1-3-160 0,1 0 160 0,2 2-128 0,2-4 128 16,1 3-144-16,4-1 144 0,0-1-160 0,3 1 160 15,1 0 0-15,1-1 0 0,-1-2-128 0,3 1 128 16,0-1 0-16,1-2 0 0,0 0 0 0,-1 1 0 15,-2 2 400-15,-2-1-16 0,-2-1-16 0,0 1 0 16,-5-2 448-16,-6-4 80 0,4 5 32 0,-1 1 0 16,-3 1 112-16,-1-1 32 0,-3 2 0 0,-4 0 0 15,-1-2-368-15,-4 1-80 0,-3 0-16 0,0 0 0 16,1 1-384-16,0-1-80 0,1-3-16 0,0 0 0 16,1-1-272-16,0 0-64 0,1 0-16 0,-1-1 0 15,4 0-1488-15,9-2-288 0,0 0-64 0,0 0-16 16,0 0-1920-16,0 0-384 0</inkml:trace>
  <inkml:trace contextRef="#ctx0" brushRef="#br0" timeOffset="181126.09">8168 6742 17503 0,'0'0'768'0,"0"0"176"0,6-5-752 0,-6 5-192 16,7-4 0-16,-1 1 0 0,-6 3 2448 0,9 0 464 15,1 3 96-15,-3 4 0 0,1 2-1200 0,-1 1-240 16,-1 4-48-16,-1 3-16 0,-1 2-464 0,-1 0-80 15,-2 2-32-15,-1 0 0 0,-2-2 16 0,-1 1 0 16,0 0 0-16,1-2 0 0,1-3-192 0,1 1-48 16,1-3 0-16,-1 0 0 0,0-4-432 0,1 2-80 15,0-6-32-15,-1-5 0 0,0 0-160 0,0 0 0 16,0 0 144-16,0 0-144 0,7 1 144 0,-7-1-144 0,0 0 192 0,7-5-192 16,0-3 160-16,0-1-160 0,-1-1 128 0,1-2-128 15,-2 0 128-15,2-3-128 0,-2 0 128 0,1-4-128 16,1-2 0-16,-1-1-304 0,1-2 48 0,1 2 16 15,0 1 48-15,-2 4 0 0,1 4 0 0,-1 3 0 16,1 3 64-16,-7 7 128 0,0 0-208 0,0 0 80 16,7 5 256-16,0 5 48 0,-2 3 16 0,-1 2 0 15,1 2 48-15,1-1 16 0,-1 1 0 0,-1 0 0 16,0-3-128-16,-1-1-128 0,3-1 176 0,-1-2-176 16,-1 1 144-16,0-4-144 0,1 1 0 0,-5-8 144 15,6 4-144-15,-6-4 0 0,8 2 0 0,0-2 128 16,0-3-128-16,1 0 128 0,0-1-128 0,-1-1 128 15,0-1-128-15,0-5 0 0,-1 2 0 0,3-1 0 16,-1-1-192-16,1 0 192 0,1-1-160 0,-1 3 160 0,-1-3-128 16,2 3 128-16,-2 1 0 0,0 1-144 0,0 1 144 0,0 5 0 15,0-3 0-15,-1 4 0 0,0 1 128 0,0 3 64 16,1 2 16-16,0 2 0 0,-1 0 144 0,1 3 32 16,1 0 0-16,-1 4 0 0,1 0-80 0,-1 2-16 15,2 0 0-15,0 1 0 0,-1 3-288 0,5 8 0 16,-4-2 128-16,-2-10-128 15,1-2-1280-15,0 0-304 0,3 2-64 0,12 3-16 0</inkml:trace>
  <inkml:trace contextRef="#ctx0" brushRef="#br2" timeOffset="187565.59">28630 5707 2751 0,'-3'-8'256'0,"0"0"-256"0,3 8 0 0,-3-10 0 0,-1 1 2816 0,4 9 528 16,0 0 112-16,-4-9 0 0,4 9-1744 0,0 0-368 16,-4-9-64-16,4 9 0 0,0 0-80 0,0 0-16 15,0 0 0-15,0 0 0 0,0 0-528 0,-5 11-96 16,-2 2-32-16,2 0 0 0,1-1 96 0,1 2 16 16,-2 5 0-16,2 0 0 0,1 2-128 0,-1 4 0 15,2-2-16-15,1 3 0 0,0 2 96 0,0 2 32 16,-3 1 0-16,1 2 0 0,-2-1-144 0,0 1-32 15,0-1 0-15,1 2 0 0,2 0-80 0,0 0-32 16,-2-3 0-16,1 5 0 0,-1 1-64 0,0 2-16 0,1-2 0 0,-1-1 0 16,-1 1-48-16,2-3-16 0,2 1 0 0,0 0 0 15,-2 0-192-15,2-1 144 0,0-1-144 0,3 0 128 16,0-3-128-16,-2 2 128 0,0-2-128 0,0 0 128 16,1 0-128-16,0-3 0 0,0 2 0 0,0-1 128 15,2-2-128-15,-1 1 0 0,-3 2 0 0,1-2 0 16,2 0 0-16,-2 0 128 0,-1-5-128 0,0 2 0 15,0 1 0-15,3-3 0 0,-1 1 128 0,1 0-128 16,-3-2 0-16,2 0 0 0,1 0 0 0,0 1 0 16,-2 3 0-16,0-1 0 0,1-3 0 0,-1 3 0 15,0-1 0-15,2-1 0 0,-1 0 0 0,1-2-176 16,0 1 176-16,-1-3-192 0,-2 0 192 0,0-3-192 16,2 0 192-16,-1 1 0 0,-1-2-144 0,0-1 144 15,-1 0 0-15,-1-3 0 0,2-10 160 0,-2 9-160 16,2-9 0-16,0 0 0 0,-3 11 0 0,3-11 0 0,0 0 128 15,0 0 32-15,0 0 0 0,-10 0 0 0,-1-4 448 0,2-2 96 16,0-4 0-16,-2-2 16 0,1-1 208 0,-3 0 32 16,-3-2 16-16,1 0 0 0,-2-4-272 0,-3 1-48 15,2 0-16-15,0 0 0 0,-1-1-384 0,1 1-64 16,1 1-32-16,3 2 0 0,1 0-352 0,2 2-80 16,2 0-16-16,3 3 0 15,-1 1-2080-15,6 0-400 0,1 9-96 0,4-12-14496 0</inkml:trace>
  <inkml:trace contextRef="#ctx0" brushRef="#br2" timeOffset="188534.43">29173 6029 14735 0,'-1'-13'1312'0,"1"1"-1056"16,0 2-256-16,0 1 0 0,0 9 2368 0,0-8 432 16,0 8 80-16,0 0 0 0,-1-9-976 0,1 9-208 15,0 0-32-15,0 0-16 0,0 0-816 0,0 0-144 16,-2 13-48-16,1 5 0 0,0 4-112 0,-2 6-16 16,-1 5-16-16,0 1 0 0,2 3 0 0,-3 3 0 15,-2 3 0-15,-1 3 0 0,0 1-128 0,1 2-32 16,-3 1 0-16,1-1 0 0,0 1 16 0,0 1 0 15,1-3 0-15,0 0 0 0,-2 1-32 0,1-3-16 16,0 0 0-16,-3-2 0 0,0-2-64 0,2-1-16 16,3-2 0-16,-1 1 0 0,-2 1-80 0,1 0-16 0,1-4 0 15,0-6 0-15,0-2-128 0,3-2 0 0,1-1 0 16,0 0 128-16,-1-4-128 0,1 1 160 0,0-4-160 0,-1-1 160 16,3-1-160-16,-1 0 160 0,-1-4-160 0,0 2 160 15,2-2-160-15,-1 0 0 0,0-3 144 0,1 2-144 16,2-12 0-16,-4 12 0 0,0-1 0 0,4-11 128 15,-4 9-128-15,1 2 0 0,3-11 0 0,-1 10 0 16,-2-2 144-16,3-8-144 0,0 0 192 0,0 0-192 16,0 0 128-16,0 0-128 0,0 0 0 0,0 0 0 15,0 0 0-15,0 0 0 0,0 0 0 0,0 0 0 16,0 0 0-16,0 0 0 0,2-12 0 0,-1 1 0 16,3-2 0-16,1 0 0 0,0-2 0 0,2-2-192 15,-2-5 192-15,3-4 0 0,2-5 0 0,1 0-144 16,-2-1 144-16,1 0-128 0,2-6 128 0,0-1-128 15,-3-4 0-15,1-2 0 0,1-2 0 0,-1 2 0 0,-1 0 128 16,2 1 0-16,-2-3 0 0,-3 3-128 0,0 2 128 0,-1 0 0 16,-1 1 0-16,1-1 0 0,0 3 0 0,0 0 0 15,1-3 0-15,0 4 0 0,1 4 0 0,-1 0 0 16,1-2 0-16,-1-3 0 0,2 0 0 0,0 1 0 16,-3 3 0-16,0 1 0 0,1 0 0 0,-3 1 0 15,1-1 0-15,0 4 0 0,-1 4 0 0,1 0 0 16,-2 2 0-16,1-1-128 0,0 1 128 0,-1 3 0 15,-1 4 0-15,2 2 0 0,0-2 0 0,-2 1 0 16,2 1 0-16,-1 0 0 0,1 2 0 0,-1 0 0 16,2 3 0-16,0 1 0 0,-1 1 0 0,-3 8 0 15,5-7 0-15,-5 7 0 0,4-9 0 0,-4 9 0 0,7-6 0 16,-7 6 0-16,0 0 176 0,10-2-48 0,-10 2 0 0,10 2 0 16,1 2 32-16,-1 3 0 0,1 5 0 0,-2 4 0 15,0 3 144-15,0 5 16 0,0 2 16 0,2 4 0 16,-1 0 16-16,2 2 0 0,-2 0 0 0,2 2 0 15,-2 3 16-15,1-3 0 0,-1 0 0 0,1-1 0 16,0-2-176-16,0-2-48 0,-1-1 0 0,1-3 0 16,0 1-144-16,2-1 0 0,2-3 0 0,-1-2 0 31,-1-5-768-31,3 0-192 0,1-2-48 0,1-1-19024 0</inkml:trace>
  <inkml:trace contextRef="#ctx0" brushRef="#br2" timeOffset="192657.17">29155 4539 15023 0,'0'0'656'0,"0"0"160"0,0 0-656 0,0 0-160 0,0 0 0 0,0 0 0 15,0 0 1808-15,0 0 336 0,0 0 64 0,0 0 16 16,12-3 16-16,-12 3 0 0,0 0 0 0,0 0 0 15,0 0-320-15,0 0-64 0,0 0-16 0,0 0 0 16,0 0-400-16,0 0-80 0,0 0-16 0,0 0 0 0,0 0-336 0,8 8-80 16,-8-8-16-16,7 10 0 0,0 1-240 0,-1 2-48 15,1-3-16-15,1 2 0 0,-2-1-176 0,2 0-48 16,3 1 0-16,-1-3 0 0,0 2-144 0,3-1-48 16,2 0 0-16,-1 1 0 0,0-1-192 0,1 2 144 15,-2-4-144-15,0 1 128 0,1-1-128 0,1 0 0 16,-2-3 0-16,0 3 0 0,0-2 0 0,-2 2 0 15,0-2 0-15,-1 1 0 0,-10-7 0 0,11 8-272 16,-1 0 32-16,-1-2 16 16,-9-6-1040-16,12 8-208 0,-3-1-32 0,-9-7-16 15,11 3-1296-15,-11-3-272 0,0 0-48 0,13 3-13328 0</inkml:trace>
  <inkml:trace contextRef="#ctx0" brushRef="#br2" timeOffset="192954.09">29780 4745 8287 0,'0'0'736'0,"0"0"-592"0,0 0-144 0,0 0 0 16,3-7 4576-16,-3 7 880 0,0 0 176 0,6-6 48 15,-6 6-2864-15,0 0-560 0,0 0-112 0,0 0-32 16,0 0-832-16,11 5-192 0,-11-5-16 0,9 10-16 0,-2 2-512 0,-2 2-96 16,0 1-32-16,-2 2 0 0,-3 1-48 0,0-1-16 15,0 3 0-15,1 2 0 0,1 2-160 0,-2 0-16 16,-2-3-16-16,1 1 0 0,0 1-160 0,1 1 0 16,0-5 0-16,2 1 0 15,1 0-1056-15,1-3-240 0,-2-3-48 0,2-2-10736 16,-1-2-2128-16</inkml:trace>
  <inkml:trace contextRef="#ctx0" brushRef="#br2" timeOffset="193172.74">30027 4803 27407 0,'-12'10'1216'0,"6"-4"256"0,-1 5-1184 0,2-1-288 0,1 4 0 0,0 2 0 16,1 0 1104-16,1 2 176 0,5 4 16 0,-1-2 16 16,0-3-416-16,2 2-96 0,2-2-16 0,3 3 0 15,-1-1-784-15,0 2 0 0,1-4-256 0,3 1 64 32,1 0-1680-32,-1-2-336 0,-3-3-64 0</inkml:trace>
  <inkml:trace contextRef="#ctx0" brushRef="#br2" timeOffset="193407.29">29881 5023 27647 0,'0'0'2448'0,"-9"-3"-1952"16,9 3-496-16,0 0 0 0,-9-1 2432 0,9 1 400 15,0 0 80-15,0 0 16 0,0 0-960 0,0 0-192 16,10 6-48-16,6-1 0 0,4 1-1120 0,0-1-224 16,1-1-64-16,4 0 0 15,2-3-864-15,2-1-176 0,0-1-48 0,1 1-12272 16,1 0-2448-16</inkml:trace>
  <inkml:trace contextRef="#ctx0" brushRef="#br2" timeOffset="194016.69">29143 4603 6447 0,'0'0'576'0,"0"0"-576"0,0 0 0 0,-8-3 0 16,8 3 3920-16,-9-1 688 0,2 1 128 0,7 0 16 16,-10 2-1936-16,3 4-384 0,-1 1-64 0,0 0-32 15,-1 1-800-15,-2 2-176 0,0 1-16 0,-4 3-16 16,1 4-480-16,-2 0-80 0,-1 5-32 0,2 0 0 15,2 2-352-15,-2-3-64 0,0 2 0 0,0-4-16 16,2 3-304-16,2-1 0 0,-1-1 0 0,3-1 0 16,0 0-1344-16,1-2-320 0,-1-3-64 0,2-2-14544 15</inkml:trace>
  <inkml:trace contextRef="#ctx0" brushRef="#br2" timeOffset="194329.36">28369 4990 16575 0,'0'0'1472'0,"0"0"-1168"0,0 0-304 0,0 0 0 15,-11 1 3312-15,2 3 592 0,3 3 128 0,-1-1 32 16,-1-1-1504-16,2 5-288 0,-1 1-64 0,0 5-16 16,-1 3-1056-16,0 4-224 0,1-4-32 0,1 5-16 15,1-1-560-15,0 3-112 0,-1 4-32 0,1-5 0 16,0 0-160-16,1-2 0 0,0 1 0 0,1-2-176 31,1-1-432-31,1-2-96 0,-1-6 0 0,1 2-16 16,0-2-2144-16,1-3-416 0,0-10-96 0,0 0-16 0</inkml:trace>
  <inkml:trace contextRef="#ctx0" brushRef="#br2" timeOffset="194532.68">28480 5019 16575 0,'0'0'736'0,"0"0"160"0,0 0-720 0,0 0-176 15,0 0 0-15,0 0 0 0,-9 4 3568 0,3 3 672 16,1 1 144-16,1 4 32 0,-1 1-2144 0,2 3-416 15,2 3-96-15,0-1-16 0,0 3-1344 0,2 1-272 16,1 1-128-16,1 0 128 0,0 0-128 0,1 0 0 16,1-2 0-16,1 1 0 15,1-4-784-15,-1 0-48 0,-2-2 0 0,1-2-10176 16,1 1-2032-16</inkml:trace>
  <inkml:trace contextRef="#ctx0" brushRef="#br2" timeOffset="194751.64">28351 5258 26719 0,'0'0'2368'0,"0"0"-1888"0,0 0-480 0,0 0 0 16,0 0 2368-16,0 0 384 0,2-13 80 0,3 4 16 15,5 3-592-15,-1 1-112 0,0 1-32 0,4 1 0 16,4 2-1152-16,1-2-224 0,-2 3-48 0,-1 0-16 15,1 1-416-15,2 1-96 0,2-1-16 0,1 2 0 32,2-2-1072-32,-1 2-224 0,0-2-32 0,2-1-18736 0</inkml:trace>
  <inkml:trace contextRef="#ctx0" brushRef="#br2" timeOffset="208127.71">26266 6849 38463 0,'0'0'3424'0,"-69"-77"-2736"16,66 88-560-16,1 0 160 15,0 4 32-15,4 2 0 0,0 2 0 0,4 6 0 0,-4 2 0 0,-1 2 0 16,1 1 0-16,3 4-160 0,-1 0-32 0,-3-2 0 0,0 2 0 15,2-1 112-15,0 1 16 0,1-3 0 0,-1 2 0 16,0-3-432-16,1-2-80 0,-1-2 0 0,1-2-16 31,2-5-2720-31,-2-2-528 0,0-5-128 0</inkml:trace>
  <inkml:trace contextRef="#ctx0" brushRef="#br2" timeOffset="208330.91">26439 6845 29135 0,'0'0'1280'0,"0"0"288"0,0 0-1248 0,0 0-320 16,-1 9 0-16,0 2 0 0,1 0 1328 0,0 1 208 15,1 2 32-15,2 3 16 0,1 2-480 0,1 2-80 16,0 3-32-16,0 4 0 0,0-4-704 0,1 4-144 16,-2 2-16-16,1 1-128 0,0 2 0 0,2-3 0 15,-1 0 0-15,1 0 0 16,-1 0-1408-16,1-3-384 0,-1-1-64 0,-2-6-13504 15</inkml:trace>
  <inkml:trace contextRef="#ctx0" brushRef="#br2" timeOffset="208502.67">26287 7219 14735 0,'0'0'1312'0,"0"0"-1056"0,0 0-256 0,0 0 0 15,0 0 4032-15,0 0 768 0,8 2 128 0,-1-2 48 16,4 0-3520-16,2 1-704 0,3 0-144 0,2 2-32 16,1-1-1424-16,2 1-304 0,1 0-48 15,1-1-16-15</inkml:trace>
  <inkml:trace contextRef="#ctx0" brushRef="#br2" timeOffset="208830.77">26837 6977 34143 0,'-14'0'752'0,"-2"0"144"0,0 4 48 0,2 0 16 0,0 3-768 0,-1 3-192 15,0 1 0-15,0 5 0 0,4 2 1024 0,0 3 144 16,2 1 48-16,3 4 0 0,0 3-784 0,5 2-160 16,2-1-16-16,5-1-16 0,3 0-240 0,4-1-128 15,1-2 128-15,3-2-208 0,4-5 208 0,1-3 0 16,0-3 0-16,2-1 0 0,-2-4 0 0,1-3 0 15,1-3 208-15,-2-2-64 0,0-1 208 0,-2-3 32 16,-2-2 16-16,-1-3 0 0,0-2 208 0,-3-1 32 0,-1-2 16 0,-2-2 0 16,-2 1-128-16,-3-5-16 0,-1 3-16 15,-1-6 0-15,-2-1-240 0,-4 1-64 0,0 1 0 16,-3-2 0-16,-2 1-192 0,-2 3 0 0,-3-2 0 0,0 1 0 31,-2 0-1472-31,-2 0-272 0,0 5-64 0,-1 1-10608 0,0 0-2128 0</inkml:trace>
  <inkml:trace contextRef="#ctx0" brushRef="#br2" timeOffset="208986.99">26767 6736 20271 0,'0'0'896'0,"0"0"192"16,-6-3-880-16,1-1-208 0,1 1 0 0,-1 0 0 0,5 3 3056 0,0 0 560 15,0 0 112-15,0 0 32 16,0 0-4928-16,0 0-992 0</inkml:trace>
  <inkml:trace contextRef="#ctx0" brushRef="#br2" timeOffset="209127.6">26980 6677 34959 0,'0'0'1536'0,"0"0"336"0,0 0-1488 0,0 0-384 15,0 0 0-15,0 0 0 0,0 0 448 0,0 0 0 16,0 0 16-16,0 0 0 16,0 0-1424-16,10 10-304 0,-1 2-48 0</inkml:trace>
  <inkml:trace contextRef="#ctx0" brushRef="#br2" timeOffset="209346.31">26778 7652 28559 0,'0'0'2544'0,"0"0"-2032"0,0 0-512 0,0 0 0 16,0 0 832-16,0 0 64 0,0 0 0 0,7 7 16 15,-1-2-1872-15,4-1-368 0</inkml:trace>
  <inkml:trace contextRef="#ctx0" brushRef="#br2" timeOffset="209486.95">27065 7636 4607 0,'0'0'192'0,"0"0"64"0,0 0-256 0,0 0 0 16,0 0 0-16,-4 7 0 0,4-7 6160 0,0 0 1200 15,0 0 224-15,0 0 48 16,0 0-7504-16,0 0-1520 0</inkml:trace>
  <inkml:trace contextRef="#ctx0" brushRef="#br2" timeOffset="209643.37">27342 6942 21183 0,'0'0'1888'0,"0"0"-1504"0,0 0-384 0,0 0 0 16,-7 2 1904-16,7-2 304 0,-6 3 64 0,0 3 16 15,2 2-1600-15,0 3-320 0,1 0-64 0,0 5-9200 16,0 2-1824-16</inkml:trace>
  <inkml:trace contextRef="#ctx0" brushRef="#br2" timeOffset="209799.69">27340 7376 33807 0,'0'0'736'0,"0"0"160"0,-5 6 16 0,0-1 48 0,5-5-768 0,0 0-192 16,0 0 0-16,0 0 0 0,0 0 224 0,0 0 0 16,5 6 0-16,2-4-10384 15,-7-2-2064-15</inkml:trace>
  <inkml:trace contextRef="#ctx0" brushRef="#br2" timeOffset="210065.45">27512 6565 16575 0,'0'0'1472'0,"0"0"-1168"0,0 0-304 0,0 0 0 16,0 0 4640-16,0 0 864 0,0 0 192 0,0 0 16 15,0 0-3184-15,0 0-640 0,0 0-128 0,8-3-32 16,-1-1-1200-16,1 2-240 0,1-1-48 0,2 0-16 16,1 2-544-16,0 0-128 0,1 0 0 0,-1 1-16 15,-3 0-2192-15,2 0-432 0,1 0-96 0,0 0-7504 16,0 0-1488-16</inkml:trace>
  <inkml:trace contextRef="#ctx0" brushRef="#br2" timeOffset="210457.34">27773 6301 15663 0,'-6'-7'1392'0,"-2"1"-1120"15,-3 5-272-15,1-3 0 0,-3 0 3392 0,0 3 608 16,0-2 128-16,-3 2 32 0,-3 1-1664 0,-2 0-336 15,-1 1-64-15,-1 3-16 0,1 2-1216 0,0 3-240 16,0 1-48-16,0 3-16 0,0 4-368 0,2 1-64 0,0 1 0 16,4 0-128-16,0 1 0 0,3 1 0 0,2 2 0 0,5-3 0 15,-1 4 0-15,2 2 0 0,1 3 0 0,3-2 0 16,1 2 0-16,4 0 0 0,1-3 0 0,3 0 0 16,1 0 0-16,3 0 0 0,3-5 0 0,2-1 0 15,2-2 0-15,3-3 0 0,0-2 128 0,1-2-128 16,1-3 128-16,2-4-128 0,-1-2 144 0,-1-3-144 15,-1-3 192-15,-1-3-64 0,0-3-128 0,8-9 192 16,-5-2-64-16,-4-3 0 0,-2-1-128 0,-1 1 192 16,-2-5 64-16,-3 2 16 0,-1-3 0 0,-4 2 0 15,-3 1 192-15,-3 2 48 0,1-1 0 0,-4 3 0 16,-6-1-80-16,-1 2-16 0,-1 1 0 0,-1 1 0 16,-2-2-224-16,-1 3-32 0,0 1-16 0,1-2 0 15,1 2-144-15,0 3-192 0,1 2 32 0,1 3 16 16,-1-1-1760-16,1 5-336 0,-1 3-80 0,1 3-9904 15,0 6-1984-15</inkml:trace>
  <inkml:trace contextRef="#ctx0" brushRef="#br0" timeOffset="-214204.65">27013 6461 22287 0,'-3'2'976'0,"2"28"224"0,1-30-960 0,0 0-240 0,-5 4 0 0,5-4 0 15,0 0 736-15,-5 1 96 0,-1-1 32 0,6 0 0 16,0 0 208-16,0 0 32 0,-3-4 16 0,0 2 0 16,3 2-800-16,0-5-144 0,-1-1-48 0,1 0 0 15,0-1 272-15,0 0 48 0,-3-4 16 0,2 2 0 0,1 0 128 0,0-2 32 16,-3 0 0-16,2-2 0 0,1-2-48 0,0-2-16 16,1-2 0-16,0-1 0 0,1-1-240 0,0-1-32 15,0-3-16-15,0 2 0 0,2-6-128 0,0 2-16 16,-1 0-128-16,1-2 192 0,0-1-192 0,-1 0 128 15,0 2-128-15,0 2 0 0,-2 2 144 0,2 0-144 16,-1 2 128-16,1 0-128 0,1 1 160 0,-2 1-160 16,0 2 192-16,1 1-192 0,0 0 144 0,1-2-144 15,1-1 0-15,0 1 144 0,-1-1-144 0,2-1 0 16,0 0 144-16,1 2-144 0,-3-3 0 0,1 1 0 16,1 0 0-16,3-5 128 0,-1 5-128 0,-1 4 0 15,-1 3 128-15,1-2-128 0,-2 3 240 0,0 1-32 16,-1 3 0-16,0-1 0 0,0-1 112 0,1 2 32 0,0 3 0 15,3-2 0-15,0 0-32 0,1-1 0 0,0 0 0 0,2-2 0 16,-1 2-32-16,-1 0-16 0,2 0 0 0,-1 1 0 16,1 2-272-16,-1-2 160 0,0 3-160 0,1-1 128 15,-2 1-128-15,1 1 128 0,-10 4-128 0,13-2 128 16,-1-2 16-16,-1 1 0 0,-11 3 0 0,11-3 0 16,0 2-144-16,-11 1 0 0,11 1-160 0,1 2 160 15,-1 0 0-15,-11-3 0 0,13 0 0 0,-2 2 0 16,1 1 0-16,-1-3 0 0,-1 0 0 0,3 0 0 15,0 0 0-15,0 0 0 0,-1 0 0 0,0 0 0 16,-2 0 0-16,0 0 0 0,2-1 0 0,0 1 0 16,1 1 0-16,-1-1 0 0,-1-1 0 0,2-1 0 15,0 2 0-15,1-1 0 0,-1 0 0 0,-2-3 0 16,0 1 0-16,-1 1 0 0,-1-1 0 0,2-1 0 16,0 3 0-16,1-2 0 0,-1 1 0 0,0-1 0 0,0-1 0 0,-1 1 128 15,2 1-128-15,0-1 0 0,-2 1 0 0,1-2 0 16,-2-3-160-16,0 3 160 0,0 2-192 0,-9 2 192 15,9-7-160-15,-1 2 160 0,1 0-144 0,-9 5 144 16,0 0-128-16,6-7 128 0,-6 7-128 0,6-6 128 16,-6-3-128-16,0 9 128 0,0-8-176 0,0 8 176 15,-6-9-208-15,3 1 80 0,-1 0 128 0,-3 1-128 16,-2 2 128-16,0 1-128 0,0 0 128 0,0 2 0 16,-2-1 0-16,2 1 0 0,0-1 0 0,9 3 0 15,-12-4 0-15,3 3 0 0,9 1 0 0,0 0 0 16,-9 0 0-16,9 0 0 0,0 0 0 0,0 0 0 15,0 0 0-15,0 0 0 0,0 0 0 0,0 0 0 0,0 0 0 0,0 0 0 16,0 0 0-16,0 0 0 0,0 0 0 0,13 4 0 16,0-4 0-16,0-3 0 0,0 2 0 0,1-1 0 15,1 2 0-15,0-1 0 0,1 1 0 0,-2 3 0 16,-1-2 0-16,0-1 0 16,-2 0 0-16,-1 3 0 0,-1 1 0 0,-9-4 0 0,0 0 0 0,7 7 0 15,-2 3 144-15,-3 0 112 0,-5 2 32 0,0-1 0 16,1 1 256-16,-4-1 48 0,-3-1 16 0,2 2 0 15,-3 1-112-15,0 1-32 0,-2-1 0 0,1 0 0 16,-1-4-208-16,1 2-64 0,2-1 0 0,0 1 0 16,0-1-192-16,2 0 0 0,2 0 0 0,5-10 0 15,0 0-1488-15,-2 10-192 0,-1 0-48 0,3-10-11248 16,0 0-2256-16</inkml:trace>
  <inkml:trace contextRef="#ctx0" brushRef="#br0" timeOffset="-212697.32">28691 4870 12895 0,'0'0'1152'0,"0"0"-928"0,0 0-224 0,0 0 0 16,-7 8 2224-16,7-8 400 0,0 0 64 0,0 0 32 15,-7 6-512-15,7-6-96 0,0 0-32 0,0 0 0 16,-10 2-864-16,10-2-160 0,0 0-32 0,0 0-16 16,0 0-192-16,0 0-48 0,-9-6 0 0,9 6 0 15,0 0-304-15,-5-6-64 0,5 6-16 0,-5-8 0 16,1-2 0-16,1 1-16 0,1-3 0 0,-1 3 0 15,1 0 80-15,-1-5 32 0,-1 1 0 0,1-1 0 16,2-2 32-16,0 1 16 0,0-5 0 0,-1 2 0 16,2 0-32-16,0 0-16 0,0-2 0 0,2 3 0 15,0-1-224-15,1-2-32 0,-1 2-16 0,1-3 0 16,0 2-208-16,0 0 144 0,3 1-144 0,-2 0 128 0,-1-2-128 16,1 1 0-16,2 0 0 0,0-1 0 0,1 0 0 0,-1 2 0 15,1-1 0-15,1 1 0 0,-1 0 0 0,1 0 0 16,-1-1 0-16,1 1 0 0,1 1 128 0,0 2-128 15,0-4 128-15,-1 4-128 0,-2 0 144 0,1 2-144 16,-1-5 160-16,-1 4-160 0,2-1 0 0,0 2 0 16,-1-1 0-16,1 2 0 0,-1 1 0 0,2 0 0 15,0-1 0-15,-2 3 0 0,1-2 0 0,-1 1 0 16,-1 1 128-16,2 3-128 0,-2-3 0 0,2 2 0 16,-7 7 0-16,6-5 0 0,-6 5 0 0,9-5 0 15,-9 5 0-15,12-3 0 0,-1 2 0 0,-11 1 0 16,11-3 0-16,-11 3 0 0,12 1 0 0,-12-1 0 0,10 2 0 0,-10-2 0 31,12 4 0-31,-4 1 0 0,-8-5 0 0,8 8 0 16,0 0 0-16,-2 3 0 0,-2-2 0 0,1 2 0 0,3-1 0 0,-3-2 0 15,-5-8 0-15,4 13 0 0,1 0 0 0,-1-2 128 16,-4-11-128-16,2 10 0 0,3 0 0 0,-5-10 0 16,0 11 0-16,0-11 0 0,4 12 0 0,-4-12 0 15,0 13 128-15,2-2-128 0,-2-11 0 0,3 13 0 16,-3-2 0-16,0-11 0 0,3 10 0 0,-3-10 128 15,0 0-128-15,2 11 0 0,-2-11 0 0,0 0 0 16,2 10 0-16,-2-10 0 0,0 0 0 0,0 0 0 16,0 12 0-16,0-12 0 0,0 0 0 0,-2 10 0 15,2-10 0-15,0 0 0 0,0 0 0 0,2 11 0 16,-2-11-160-16,0 0 160 0,0 0-128 0,0 0 128 16,0 0-128-16,5 9 128 0,-5-9 0 0,0 0 0 0,0 0 0 15,0 0-128-15,0 0 128 0,0 0 0 0,10 0 0 0,-10 0 0 16,0 0 0-16,8-7 0 0,0 1 0 0,-2-1 0 15,-2-2 0-15,1 1 0 0,1-1 0 0,-2-1 0 16,-3-3 0-16,1 2 0 0,2 0 0 0,2 0 0 16,-2-1 0-16,-1 1 0 0,1-2 0 0,0 0 0 15,3 0 0-15,-2 0 0 0,-2 0 0 0,1 1 0 16,-1 0 0-16,0 4 0 0,-3 8 0 0,3-10 0 16,1-1 0-16,-4 11 0 0,1-9 0 0,-1 9 0 15,0 0 0-15,0 0 0 0,0 0 0 0,0 0 0 16,0 0-144-16,0 0 144 0,0 0-160 0,5 8 160 15,-5-8-144-15,3 14 144 0,-3 1-128 0,0 0 128 16,1 2-144-16,-1 0 144 0,-1 0-160 0,2 0 160 16,0-1 0-16,-1 1-144 0,-1-2 144 0,1 1 0 0,1-2 0 15,1 1 0-15,-4-3 0 0,2-2 0 0,0-10 0 0,-1 12 0 16,1-12 0-16,-4 10 0 0,4-10 128 0,-6 9 64 16,0 0 16-16,6-9 0 0,-10 7 112 0,-1-5 0 15,2 2 16-15,0-4 0 0,0 0 48 0,0 0 16 16,-1 0 0-16,-1-4 0 0,-1 2-16 0,1-3 0 15,-1-1 0-15,0 0 0 0,-2-1-64 0,1 1 0 16,-2-1-16-16,4 1 0 0,0-1-176 0,2 2-128 16,1 0 192-16,8 5-192 0,-9-4 0 0,9 4 0 15,-9-1 0-15,9 1-192 16,0 0-2160-16,-6 6-416 0,6-6-96 0</inkml:trace>
  <inkml:trace contextRef="#ctx0" brushRef="#br2" timeOffset="-207369.22">25284 10087 20271 0,'28'3'1792'0,"-31"-9"-1424"0,3 6-368 0,0 0 0 16,-3-7 3776-16,2 0 704 0,1 4 128 0,0 3 16 0,0 0-2384 0,0 0-496 15,0 0-80-15,0 0-32 0,0 0-736 0,5 7-160 16,1 4-32-16,-1 3 0 0,-1 6-384 0,1 2-96 16,-2 3-16-16,-1 2 0 0,1 6-80 0,-1-3 0 15,1 2-128-15,-3 3 192 0,-1 1-192 0,-1 3 0 16,1 5 0-16,1 2 0 0,0-2 0 0,0-2-288 15,1-4 32-15,2-5 16 16,1 0-1568-16,0-4-320 0,0-6-64 0,0-2-10032 16,1-5-2016-16</inkml:trace>
  <inkml:trace contextRef="#ctx0" brushRef="#br2" timeOffset="-207134.87">25597 9915 29487 0,'0'-13'2624'0,"0"13"-2112"0,0 0-512 0,0 0 0 16,0 0 1648-16,0 0 208 0,0 0 64 0,0 0 0 16,0 0-480-16,-1 12-96 0,0 0 0 0,1 6-16 15,1 4-576-15,3 7-112 0,-2 3-32 0,2 4 0 16,0 4-480-16,1-2-128 0,1 1 0 0,0 0 0 16,-1-1 0-16,2 11 0 0,-2 1 0 0,2 1 0 31,-1-7-448-31,1-1-64 0,-2 2-16 0,1-6 0 15,1-7-1456-15,-2 0-304 0,-2 0-48 0,1-2-8528 0,-3-4-1696 0</inkml:trace>
  <inkml:trace contextRef="#ctx0" brushRef="#br2" timeOffset="-206947.37">25372 10441 37775 0,'0'0'1664'0,"0"0"368"0,0 0-1632 0,0 0-400 16,0 0 0-16,0 0 0 0,0 0 1408 0,5-3 208 16,1 1 48-16,4-2 0 0,0 0-480 0,3 0-96 15,3 1 0-15,1-3-16 0,1 0-784 0,0 3-160 16,3 0-128-16,1 2 192 0,2-2-192 0,0 2 0 16,2-2-192-16,2 2 192 15,-1 0-2864-15,10-1-448 0,-11 2-80 0</inkml:trace>
  <inkml:trace contextRef="#ctx0" brushRef="#br2" timeOffset="-206070.8">26334 10524 15663 0,'-15'0'1392'0,"10"1"-1120"0,0 2-272 0,-2 1 0 16,0-3 3536-16,0 1 656 0,3 0 128 0,4-2 32 15,-4 2-2480-15,4-2-480 0,0 0-112 0,0 0 0 16,0 0-80-16,11 0-16 0,3-2 0 0,4 0 0 15,1-2-496-15,1-2-112 0,1 0 0 0,3-2-16 16,-1 0-112-16,-1 1 0 0,2-3-16 0,-1 0 0 16,1 0-96-16,1-2-16 0,1-1 0 0,-2 0 0 15,3 0-96-15,-1-3-32 0,-2 2 0 0,2-2 0 16,2 2 16-16,0-3 0 0,-1 1 0 0,0-1 0 16,0-1-48-16,-2 0-16 0,-1 1 0 0,6-5 0 15,-7 3-16-15,-3 4-128 0,-3 2 192 0,-3 0-64 16,-1 3 32-16,0 0 0 0,-1 1 0 0,-1 2 0 15,-1 1 32-15,0-1 16 0,0 2 0 0,0-1 0 16,-4-1-48-16,-1 1-16 0,2 0 0 0,2 1 0 16,-3 0-144-16,-6 5 192 0,8-4-192 0,-8 4 192 0,0 0-64 0,0 0 0 15,0 0 0-15,0 0 0 0,0 0 48 0,0 0 0 16,0 0 0-16,0 0 0 0,0 0-48 0,0 0-128 16,8-1 192-16,-8 1-64 0,0 0-128 0,0 0 128 15,9 1-128-15,-9-1 128 0,0 0 0 0,9 3-128 16,-9-3 192-16,11 2-64 0,-2 1-128 0,-1-1 192 15,-8-2-192-15,11 2 192 0,0-1-64 0,1 2 0 16,-1-2 0-16,1 2 0 0,1-1 16 0,0 2 0 16,0-3 0-16,2 5 0 0,0-4-16 0,2 2-128 15,1 1 192-15,2 2-64 0,-1-2-128 0,2 3 192 16,-1 1-192-16,2 1 192 0,3 2-64 0,-7-1-128 16,0-5 192-16,11 7-64 0,-2 2 0 0,2 0-128 0,1-3 192 15,-3 4-64-15,-1-1-128 0,1-2 192 0,1 4-192 0,0-1 192 16,-1 2-192-16,0-1 128 0,2 0-128 0,-9-5 128 15,0-1-128-15,1 1 0 0,1 1 0 0,1-2 0 16,-2 2 0-16,-1 0 128 0,0-3-128 0,-2 1 0 16,0-2 0-16,-1 0 0 0,0-1 128 0,4 1-128 31,-1-4-320-31,-2-1-112 0,0-3-16 0,1-1 0 16,-1 0-2176-16,-1 0-448 0</inkml:trace>
  <inkml:trace contextRef="#ctx0" brushRef="#br2" timeOffset="-204866.41">28227 10485 14799 0,'0'0'640'0,"0"0"160"0,0 0-640 0,0 0-160 0,0 0 0 0,0 0 0 15,0 0 1952-15,0 0 352 0,0 16 80 0,0-16 16 16,0 0-352-16,0 0-80 0,0 0-16 0,0 0 0 15,0 0-464-15,0 0-80 0,0 0-32 0,0 0 0 16,0 0-256-16,0 0-48 0,9 6-16 0,-9-6 0 0,13 0-160 0,0-2-48 16,1-2 0-16,1 0 0 0,0-1-176 0,2 1-32 15,2-2-16-15,0 1 0 0,2 0-240 0,2-3-64 16,2-1 0-16,3-1 0 0,2-1 16 0,2 0 0 16,1-3 0-16,1 0 0 0,-2-2-128 0,1 1-16 15,-2-1-16-15,-1 4 0 0,-3-1-176 0,1 2 0 16,-1-1 144-16,-1 2-144 0,-1-4 0 0,0 4 0 15,-3 0 0-15,1-1 128 0,1 1-128 0,-3 1 0 16,0-3 0-16,-3 1 128 0,-1 4-128 0,2-4 0 16,0 3 0-16,-4 1 0 0,-2-1 0 0,-1 1 0 15,0 2 0-15,-2 1 128 0,-10 4-128 0,9-6 0 16,-9 6 128-16,8-6-128 0,-8 6 0 0,8-5 144 0,-1 0-144 0,-7 5 0 16,0 0 160-16,5-5-160 0,-5 5 128 0,5-5-128 15,-5 5 0-15,0 0 128 0,0 0-128 0,0 0 0 16,0 0 128-16,0 0-128 0,0 0 0 0,6-4 128 15,-6 4 0-15,10-4-128 0,-10 4 192 0,0 0-64 16,9-2 32-16,-9 2 0 0,10 2 0 0,1 2 0 16,-1-3-160-16,2 4 128 0,-2 0-128 0,3 3 128 15,3 0-128-15,2 2 128 0,2 2-128 0,1 2 128 16,2 2-128-16,3-2 0 0,1 2 144 0,3-2-144 16,4 2 176-16,-1-2-48 0,1-1 0 0,0 2 0 15,1-1-128-15,0-2 192 0,-2 0-192 0,-2 1 192 16,-2-4-192-16,1 3 0 0,-2 1 0 0,-2-3 0 15,-3-2 0-15,-1 1 0 0,-3-1 0 0,1 0 0 16,-1-2-656-16,-2-1-112 0,-4 1-32 0,2-1 0 16,-1 0-1952-16,-3-1-400 0,-11-4-80 0</inkml:trace>
  <inkml:trace contextRef="#ctx0" brushRef="#br2" timeOffset="-204337.17">29193 9661 18431 0,'0'0'1632'16,"0"0"-1312"-16,0 0-320 0,0 12 0 0,0-12 2608 0,0 12 448 15,-1-2 80-15,1 2 32 0,0 2-816 0,0 2-176 16,-2 2-16-16,1 3-16 0,1 1-1088 0,-1 3-224 15,-2 0-32-15,2 1-16 0,-1 0-336 0,1 1-64 16,0-1 0-16,1-1-16 0,0-3-240 0,0 2-128 16,-2-4 160-16,1 3-160 0,0-5 0 0,1 0 0 15,0-5 0-15,0 0-160 16,1-1-1216-16,0-3-240 0,-1-9-48 0,0 0-16 16,0 0-1984-16,0 0-400 0</inkml:trace>
  <inkml:trace contextRef="#ctx0" brushRef="#br2" timeOffset="-203930.75">29327 9198 28383 0,'-2'-17'1264'0,"-1"8"256"0,-1 0-1216 0,0 0-304 0,4 9 0 0,-6-9 0 15,-4 0 1216-15,1 5 192 0,0 1 48 0,0 3 0 16,0 4-336-16,1 3-64 0,2 2-16 0,-4 4 0 16,0 0-720-16,2 0-128 0,2 4-48 0,0 4 0 15,1-2-144-15,4 1 0 0,0-1 0 0,2 0 0 16,-1-1 0-16,4-1 0 0,2-2 0 0,1 2 0 16,1-4 0-16,1 0 0 0,1-1 0 0,2-3 0 0,1-1 0 0,1-3 256 15,-2-1-32-15,1-4-16 0,0-2 384 0,2-2 80 16,-1-3 16-16,0-1 0 0,-1-1-144 0,0-1-32 15,-2-3 0-15,-1 0 0 0,-1-3-208 0,-1 1-48 16,-3-1-16-16,-2 0 0 0,0-1-240 0,-3 2 128 16,-3-1-128-16,0 2 0 0,-2-1 0 0,-1 1-240 15,-4-2 32-15,1 1 0 16,0 0-496-16,0 0-80 0,-1 0-32 0,1 2 0 16,-1 2-2256-16,3 0-464 0,0 1-96 0</inkml:trace>
  <inkml:trace contextRef="#ctx0" brushRef="#br2" timeOffset="-203757.59">29590 9009 15663 0,'0'0'1392'0,"0"0"-1120"0,0 0-272 0,0 0 0 16,0 0 3408-16,7 8 624 0,-2 3 128 0,-2-1 32 15,-2 2-2016-15,0 1-384 0,1 1-96 0,-2 4-16 16,-2 3-960-16,2 3-192 0,0-2-32 0,0 1-16 15,-1-1-480-15,1 1 0 0,0-3 0 0,1 4 0 16,3-3-576-16,-1-2-128 0,0-3 0 0,0-3-10240 16,3-3-2048-16</inkml:trace>
  <inkml:trace contextRef="#ctx0" brushRef="#br2" timeOffset="-203537.54">29860 8883 26079 0,'0'0'1152'0,"0"0"256"0,-4 10-1136 0,3 3-272 15,1-2 0-15,0 2 0 0,-1-4 896 0,1 4 128 16,0 1 32-16,0 1 0 0,-1 2-384 0,2 1-80 0,1 0-16 0,2 3 0 16,2 2 368-16,-1 1 64 0,0-1 16 0,2 1 0 31,-1-2-1808-31,1 3-368 0,-1-3-64 0,1 1 0 15,0-3-992-15,0-1-192 0,-3 2-32 0</inkml:trace>
  <inkml:trace contextRef="#ctx0" brushRef="#br2" timeOffset="-203302.86">29645 9172 27647 0,'0'0'2448'0,"0"0"-1952"16,0 0-496-16,0 0 0 0,0 0 1840 0,0 0 272 15,0 0 48-15,0 0 16 0,0 0-256 0,16 3-32 16,1-3-16-16,1 0 0 0,-1 0-1088 0,3-4-208 16,0 3-64-16,5-1 0 0,3 2-512 0,-2 0-352 15,-2-2 48-15,3 0-12576 16,1 0-2528-16</inkml:trace>
  <inkml:trace contextRef="#ctx0" brushRef="#br2" timeOffset="-202599.52">26984 9563 8287 0,'0'0'736'0,"0"0"-592"0,0 0-144 0,0 0 0 16,0 0 4672-16,0 0 896 0,0 0 176 0,0 0 32 15,0 0-3360-15,2 9-688 0,-1-2-128 0,2 2-16 16,-1 2-416-16,-1 3-80 0,2 3 0 0,-2 1-16 16,1 3-304-16,-1 0-48 0,0 4-16 0,-2-1 0 15,-2 2-208-15,2 2-48 0,0-1-16 0,-1 3 0 16,-1-2-304-16,0-1-128 0,3-2 0 0,0-2 128 15,-1-3-336-15,1-2-80 0,2-4-16 0,1-2 0 16,-1-2-608-16,2 0-128 16,-4-10-32-16,0 0 0 0,0 0-736 0,8 1-160 0,0-1-16 0,0-1-8064 15,0-3-1616-15</inkml:trace>
  <inkml:trace contextRef="#ctx0" brushRef="#br2" timeOffset="-202396.42">27237 9529 10127 0,'4'-13'448'0,"-4"13"96"0,3-6-544 0,-3 6 0 16,0 0 0-16,0 0 0 0,0 0 5664 0,0 0 1024 15,0 0 208-15,0 0 32 0,2 10-4112 0,0 6-816 16,-2-2-160-16,0 6-48 0,0 2-752 0,0 3-144 16,-2 3-48-16,2 2 0 0,0 0-528 0,0 2-96 15,2 0-32-15,-1 1 0 0,0 0-192 0,2 0 0 0,0-1 0 0,-1-4 0 31,2-2-896-31,0-1-208 0,0-3-48 0,0-2-16 16,-2-3-1296-16,1-3-256 0,-2-2-48 0</inkml:trace>
  <inkml:trace contextRef="#ctx0" brushRef="#br2" timeOffset="-201974.43">27100 9037 19343 0,'0'0'848'0,"-6"-12"192"16,-3 3-832-16,2 2-208 0,1 1 0 0,-1 2 0 0,-2 1 3360 0,9 3 624 16,-10 0 128-16,10 0 32 0,-10 7-2352 0,4 3-448 15,1 3-112-15,1 2-16 0,1-1-832 0,2 4-192 16,1 4-16-16,1-6-16 0,2 0-160 0,1-1 0 15,1 2 0-15,3-1 0 0,1-1 0 0,1 0 0 16,2-6 0-16,1 0 0 0,1-2 0 0,0-2 208 16,-3-3-48-16,2-3-16 0,0-1 496 0,0-4 112 15,0-2 16-15,0-1 0 0,-1-2 0 0,2-8 16 16,-3 0 0-16,-2-1 0 0,-2 1-240 0,-4-1-48 16,-3 2-16-16,-1 0 0 0,-3-1-112 0,-2 1-32 15,-5-1 0-15,0 0 0 0,-4 2-64 0,0 0-16 16,-1 2 0-16,-1-3 0 0,-4 1-256 0,2 2 0 0,2 1 0 15,0 5 0-15,-2 4 0 0,2 3-352 0,2 2 48 0,1 2 16 32,-1 3-1760-32,5 3-368 0,1 3-64 0,3 0-16416 0</inkml:trace>
  <inkml:trace contextRef="#ctx0" brushRef="#br2" timeOffset="-188957.55">28069 10795 11967 0,'0'0'1072'0,"0"0"-864"0,0 0-208 0,13 17 0 0,-13-17 1488 0,0 0 256 0,0 0 48 0,0 0 16 15,11 7-368-15,-11-7-80 0,0 0-16 0,0 0 0 16,10 1-272-16,-10-1-64 0,0 0-16 0,0 0 0 16,0 0-336-16,0 0-64 0,0 0-16 0,0 0 0 15,0 0-128-15,0 0-16 0,0 0-16 0,0 0 0 16,0 0-48-16,0 0-16 0,0 0 0 0,0 0 0 16,0 0-96-16,0 0 0 0,0 0-16 0,0 0 0 15,0 0-112-15,0 0-128 0,-9-1 176 0,9 1-176 16,0 0 128-16,0 0-128 0,-4-7 0 0,4 7 0 15,0 0 0-15,0 0 0 0,0-6 0 0,0 6 0 16,0 0 0-16,0 0 0 0,0 0 0 0,0 0 0 16,9-7 0-16,-9 7 0 0,0 0-128 0,12 2 128 15,-2-4 0-15,-10 2 0 0,0 0 0 0,0 0 0 16,13 0 0-16,-13 0 192 0,0 0-48 0,0 0 0 0,0 0 224 0,0 0 32 16,0 0 16-16,0 0 0 0,0 0 32 0,0 0 0 15,0 11 0-15,0-11 0 0,0 0-240 0,-5 9-32 16,5-9-16-16,-7 8 0 0,7-8-160 0,-9 5 0 15,2-3 144-15,7-2-144 0,-8 0 0 0,8 0 144 16,0 0-144-16,-8-2 0 0,8 2 128 0,-7-5-128 16,7 5 0-16,0 0 0 0,-4-8 0 0,3-1 0 15,1 9 0-15,0 0 0 0,5-11 0 0,1 3 0 16,-1 1 0-16,-5 7-144 0,9-7 144 0,-9 7 0 16,12-4 0-16,-2 2-128 0,-10 2 128 0,11-2 0 15,-11 2 0-15,0 0 0 0,10-2 0 0,-10 2 0 16,0 0 160-16,0 0-160 0,0 0 272 0,0 0-32 15,0 0-16-15,0 0 0 0,0 0 80 0,0 0 16 0,-1 10 0 0,1-10 0 16,-4 9-160-16,4-9-32 0,-8 8 0 0,8-8 0 16,-7 7-128-16,7-7 0 0,-9 5 0 0,9-5 0 31,0 0-512-31,-8 4-128 0,8-4-16 0,0 0-16 16,0 0-2160-16,0 0-432 0,0 0-96 0</inkml:trace>
  <inkml:trace contextRef="#ctx0" brushRef="#br2" timeOffset="-188438.73">28326 10806 12895 0,'0'0'1152'0,"0"0"-928"0,0 0-224 0,0 0 0 0,0 0 2304 0,0 0 400 16,0 0 96-16,0 0 16 0,0 0-928 0,0 0-176 15,0 0-48-15,0 0 0 0,0 0-576 0,0 0-112 16,0 0-16-16,0 0-16 0,0 0-528 0,0 0-96 15,0 0-32-15,0 0 0 0,-5-7 0 0,5 7 0 16,-3-8 0-16,3 8 0 0,-3-7-288 0,3 7 0 16,-1-8 128-16,1 8-128 0,1-13 0 0,2 5 0 15,-3 8 0-15,0 0 0 0,8-7 0 0,-2 2 0 16,-6 5 0-16,11-4 0 0,-2-2 0 0,-9 6 0 16,12-3 0-16,-2 3 0 0,-1 3 0 0,-9-3-144 15,0 0 144-15,11 4 0 0,-4 5 0 0,1-1 224 16,-8-8-32-16,4 9 0 0,-4-9 320 0,0 0 64 15,-1 13 16-15,1-13 0 0,-4 9-64 0,4-9-16 16,0 0 0-16,-5 9 0 0,-2-2-128 0,7-7-48 0,-8 2 0 0,8-2 0 16,-9-1-160-16,9 1-48 0,-9-3 0 0,9 3 0 15,0 0-128-15,-9-4 192 0,9 4-192 0,-6-6 192 16,6 6-192-16,-4-9 0 0,1 0 0 0,2-1 0 16,2 3 0-16,-1 7 0 0,7-8 0 0,-1 1 0 15,1-2 0-15,0 4 0 0,1 0-192 0,-8 5 192 16,11-4-144-16,-1 3 144 0,-10 1 0 0,12 0 0 15,-12 0-144-15,12 2 144 0,-12-2 0 0,10 5-144 16,-10-5 144-16,0 0 0 0,0 0 0 0,8 8 0 16,-8-8 176-16,0 0 16 0,0 0 0 0,0 0 0 15,1 11 128-15,-1-11 16 0,0 0 16 0,-4 9 0 0,4-9-208 0,0 0-144 16,-10 8 192-16,2-3-192 0,8-5-128 0,-8 6-144 16,8-6-32-16,-9 7 0 15,1-3-2848-15,8-4-576 0</inkml:trace>
  <inkml:trace contextRef="#ctx0" brushRef="#br2" timeOffset="-188110.35">28117 11435 17503 0,'0'0'1552'0,"0"0"-1232"0,0 0-320 0,0 0 0 16,0 0 3600-16,0 0 672 0,0 0 128 0,11 0 16 15,-2-6-2192-15,3 3-448 0,2 2-96 0,0-3-16 16,-1 0-832-16,3 0-160 0,0 0-32 0,2 2-16 15,0-3-464-15,0 2-160 0,-1-1 0 0,0 1 144 0,-1 2-400 0,0 0-64 16,-1 0-32-16,-1-1 0 16,-2 2-2272-16,0-1-448 0,2 0-80 0,-2-1-11712 15</inkml:trace>
  <inkml:trace contextRef="#ctx0" brushRef="#br2" timeOffset="-187672.88">28541 11250 7359 0,'0'0'656'0,"-8"-4"-528"0,-1-2-128 15,0 2 0-15,0-1 3920 0,0 0 752 0,0-2 160 0,-2 2 32 16,-1-2-2560-16,-1 3-496 0,-1-3-96 0,-3 0-32 16,0 1-432-16,-2 0-96 0,-5 0 0 0,-1 2-16 15,-1 0-208-15,1 3-32 0,2 1-16 0,0 2 0 16,-1 4-176-16,1 0-48 0,-1 3 0 0,3 3 0 15,2 4-384-15,-1 2-80 0,1 4 0 0,2-2-16 16,2 3-176-16,2 0 128 0,-1 1-128 0,3 2 128 16,4 0-128-16,1 0 0 0,4-1 0 0,2 1 0 15,2-3 0-15,4 4 0 0,-1-4-128 0,5 3 128 16,3-2 0-16,3-2 0 0,1-1 0 0,1-3 0 16,2-3-128-16,2-1 128 0,3-3 0 0,1 0 0 15,0-4 0-15,3-1 0 0,-1-2 0 0,3-2 0 16,3 0 0-16,2-4 0 0,-1 0 0 0,0-5 0 15,-1 1 0-15,-3-5 0 0,-2 1 0 0,-3-2 0 16,-4-1 0-16,-2-1 128 0,-3-5-128 0,-4 2 128 0,-2-1 0 16,-2 0-128-16,-1-2 192 0,-2-1-64 0,-4 1 144 0,-2-1 32 15,-2 0 0-15,-2 0 0 0,-3-1 208 0,-1 1 32 16,-1-2 16-16,-3-1 0 0,-2-1-304 0,0 1-48 16,-1-3-16-16,1 3 0 0,-3-1-192 0,4 3-240 15,1 1 48-15,2 4 16 16,-1 4-1776-16,4 0-352 0,1 6-80 0</inkml:trace>
  <inkml:trace contextRef="#ctx0" brushRef="#br0" timeOffset="-112195.58">28271 10902 2751 0,'0'0'256'0,"0"0"-256"16,0 0 0-16,0 0 0 0,0 0 3072 0,0 0 576 16,0 0 128-16,0 0 0 0,0 0-2096 0,0 0-416 15,0 0-96-15,0 0-16 0,0 0 160 0,0 0 32 0,0 0 0 0,0 0 0 16,0 0-192-16,0 0-16 0,4 11-16 0,-4-11 0 16,5 10-224-16,-5-10-32 0,4 12-16 0,-1-2 0 15,-3-10-160-15,5 12-48 0,-5-12 0 0,5 10 0 16,-1 2-192-16,1-1-32 0,-5-11-16 0,9 11 0 15,-9-11-96-15,10 13-32 0,-3-3 0 0,4-1 0 16,1-2-32-16,-2 1-16 0,-10-8 0 0,10 9 0 16,1-1 112-16,-2 0 32 0,1 1 0 0,1-1 0 15,-1 0-48-15,1 0-16 0,-1-2 0 0,1 1 0 16,-2-1-32-16,2 1 0 0,1-2 0 0,0 0 0 16,-2-1-64-16,2 0-16 0,1 0 0 0,1 0 0 15,-1 0-16-15,0-3-16 0,-1-1 0 0,-1 0 0 16,-1 0 32-16,2 0 0 0,0-1 0 0,-1 1 0 15,-11 0-48-15,15-2 0 0,-2 2 0 0,0-2 0 16,0 0-144-16,-2 1 160 0,1-1-160 0,0-1 160 0,1 0-160 0,0 1 0 16,-1-1 0-16,1 1 0 0,0-1 0 0,0 0 128 15,0-1-128-15,-1 1 0 0,-2-3 0 0,2 1 0 16,-2 0 128-16,1-2-128 0,-1 3 0 0,-1-2 0 16,-1 1 0-16,0-1 0 0,0 0 0 0,-2 1 0 15,-6 5 0-15,9-8 128 0,0 1-128 0,1 1 0 16,1-3 0-16,-4 1 0 0,-3-1 0 0,1 0 0 15,3 1 0-15,0 1 0 0,-8 7 0 0,7-9 128 16,0 1-128-16,-2-1 0 0,-2 0 0 0,1 0 128 16,1 1-128-16,-5 8 0 0,1-10 0 0,-1 10 0 15,4-13 128-15,-1 1-128 0,-2 0 0 0,0 2 0 0,-1-2 0 0,0 3 0 16,0 9 0-16,0-12 0 0,-1-1 0 0,0 3 0 16,1-1 0-16,-2-2 0 0,0-1 0 0,0 4 0 15,1 0 0-15,0 1 0 0,-4-1 0 0,2-1 0 16,2 0 0-16,-1 2 0 0,-1 1 128 0,1 0-128 15,1 0 0-15,0 0 0 0,-1-2 0 0,1 1 0 16,0 1 0-16,-1 0 0 0,2 8 0 0,0-8 0 16,0 8 0-16,0-10 0 0,-4 2 0 0,4 8 0 15,-2-9 0-15,-1 1 0 0,1 2 0 0,-1 0 0 16,3 6-144-16,0 0 144 0,0 0 0 0,0 0 0 16,-4-9 0-16,4 9 0 0,-4-5 0 0,4 5 0 15,0 0 0-15,0 0 0 0,0 0 0 0,0 0 0 16,-10-1 0-16,10 1 0 0,-9 1 0 0,9-1 0 15,-9 4 0-15,1 1 128 0,0 0-128 0,8-5 0 0,-9 11 176 0,0-5-176 16,-2 1 192-16,1 2-192 0,1-1 144 0,0 1-144 16,-1 1 0-16,1 1 144 0,1 2-144 0,1-4 0 15,0 1 0-15,1-2 128 0,0 3-128 0,1-2 0 16,1 0 0-16,4-9 128 0,-4 10-128 0,4-10 0 16,-2 9 0-16,2-9 0 0,0 0 0 0,-2 11 0 15,2-11 0-15,0 0 0 0,0 0 0 0,0 0 0 16,0 0 176-16,0 0-176 0,0 0 0 0,0 0 0 15,12-5 0-15,-1-5 0 0,-2 0 0 0,0-2 0 16,0 1 0-16,-1-2 0 0,0-2 0 0,1 1 0 16,1 0 0-16,-2-1 0 0,-3 1 0 0,0 1 0 15,2-3 0-15,-1 2 0 0,0 1 0 0,-2 0 0 0,-2 0 0 0,2 2 0 16,-1 1 0-16,-1 1 0 0,-2 0 0 0,3 1 0 16,0-1 128-16,0 2-128 0,-3 7 0 0,0 0 0 15,0 0 272-15,0 0-32 0,0 0-16 0,0 0 0 16,0 0 144-16,11 7 16 0,-11-7 16 0,12 11 0 15,-1 1 80-15,0 1 16 0,-3 0 0 0,1 0 0 16,2 0-112-16,0 0 0 0,-1-1-16 0,5 0 0 16,-2-3-176-16,1-1-16 0,2 0-16 0,1-2 0 15,-2-1-160-15,2-1 0 0,1-1 0 0,-1-2 0 16,-1 0-944-16,4-1-208 16,2-1-64-16,-3 0 0 0,-2 1-2176 0,-1-4-432 15</inkml:trace>
  <inkml:trace contextRef="#ctx0" brushRef="#br0" timeOffset="-110361.7">28836 9729 11967 0,'0'0'1072'0,"0"0"-864"0,-3 4-208 0,19 18 0 0,-16-22 1312 0,0 0 224 16,0 0 32-16,0 0 16 0,0 0-64 0,0 10-16 16,0-10 0-16,-2 11 0 0,2-11-272 0,0 0-48 15,-1 12-16-15,0-2 0 0,1-10-256 0,-3 10-48 16,3-10-16-16,0 0 0 0,-4 11-32 0,4-11-16 0,-6 9 0 0,-1-2 0 16,7-7-144-16,-8 6-16 0,8-6-16 0,-9 3 0 15,0 1-112-15,1-3-32 0,0-2 0 0,-1 1 0 16,9 0 0-16,-10-4 0 0,1-3 0 0,2-1 0 15,1-1-64-15,-2-3-16 0,0-1 0 0,-1-1 0 16,-1 1-48-16,-1-5-16 0,2 0 0 0,1-2 0 16,0-1-64-16,1-1-16 0,-3-5 0 0,3 1 0 15,1-1 64-15,1 1 16 0,0-1 0 0,1 0 0 16,1 1 16-16,2-2 0 0,0 2 0 0,1 4 0 16,0-3-160-16,1 4-48 0,2 3 0 0,1 2 0 15,-2 1-144-15,2 2 192 0,0 1-192 0,3 3 192 16,-1-3-192-16,3 3 0 0,2 1 0 0,0 0-176 15,0 1-176-15,1 0-32 0,-1-1-16 0,1 3 0 16,-2 0-688-16,1 1-144 0,-1 1-32 0,1 1 0 16,-2-2-2144-16,1 0-432 0,-1-1-96 0</inkml:trace>
  <inkml:trace contextRef="#ctx0" brushRef="#br0" timeOffset="-110095.89">28746 9085 26367 0,'0'0'1168'0,"0"0"240"0,0 0-1120 0,-8-3-288 16,8 3 0-16,0 0 0 0,0 0 1728 0,0 0 304 16,0 0 48-16,0 0 16 0,0 0-544 0,0 0-96 15,0 0-32-15,4-5 0 0,-4 5-848 0,8-4-192 16,1-1-16-16,4 4-16 0,-2 1-352 0,3 0 128 16,-1 2-128-16,0 2 0 0,-2 1 176 0,2 1-48 0,-1-1 0 0,-1 3 0 15,-2 1 0-15,1 0-128 0,-1-1 192 0,2 2-64 16,-4 1 48-16,1-1 0 0,-3-1 0 0,2 0 0 15,2 0 144-15,-5 0 16 0,-4-9 16 0,-4 12 0 16,-1-1 16-16,0-1 0 0,-2 1 0 0,2 0 0 16,-2 1-224-16,2 0-144 0,1-2 192 0,4-10-192 31,3 13-1904-31,1-2-480 0</inkml:trace>
  <inkml:trace contextRef="#ctx0" brushRef="#br2" timeOffset="-85143.18">23266 9784 17215 0,'0'0'768'0,"-5"-15"144"0,-4 15-720 0,0 0-192 0,-2 0 0 0,1 3 0 15,-2 0 800-15,0-1 128 0,1-2 32 0,-1 0 0 16,-1 3 224-16,-1-2 48 0,-1 0 16 0,1 1 0 16,-2-2-496-16,-1 1-112 0,-1 0 0 0,0 1-16 15,-1-2-48-15,1 4-16 0,-1-3 0 0,-1 0 0 16,-1-3-48-16,0 2-16 0,1 0 0 0,-4 1 0 15,-1 4 80-15,-1-4 32 0,-1 2 0 0,-1 2 0 16,0 2 64-16,-1-1 16 0,-1-1 0 0,-1-1 0 16,0-1-96-16,-2 0-16 0,0-1 0 0,1-1 0 15,0-2-160-15,4 0-32 0,2 0-16 0,1-2 0 16,0 3-48-16,2 0-16 0,1 0 0 0,-2 3 0 16,-1-3-16-16,2 0 0 0,1 0 0 0,0 0 0 15,-2 2 0-15,1 2 0 0,0-4 0 0,-1 1 0 16,-2 1-144-16,-1-1-16 0,3 0-128 0,-1 1 192 0,1-4-192 0,0 2 144 15,-1-1-144-15,1 1 128 0,2-1 48 0,3 1 0 16,-1-2 0-16,2 4 0 0,-2 0-176 0,2 1 0 16,-1-2 0-16,-2 2 0 0,-3 1 0 0,2 1 0 15,3-1 0-15,-1 1 0 0,0-1-128 0,1 0 128 16,-1 1 0-16,-1 0 0 0,-2-1 0 0,1-1 0 16,0 1 0-16,1 0 0 0,1 0 0 0,-1-3 0 15,-1 1 0-15,3 2 0 0,2 2 0 0,0-3 0 16,-1 3 0-16,3-2 0 0,2 0 0 0,1-1 0 15,1 1 0-15,2-1 0 0,1-3 0 0,8 0 0 16,0 0 0-16,0 0 0 0,0 0 0 0,0 0 0 16,0 0 0-16,0 0 0 0,0 0 192 0,6-10 48 0,5-1 16 15,2 1 0-15,2-2-32 0,5-1 0 0,2-1 0 0,0-2 0 16,3-1-224-16,1-3 144 0,1 3-144 0,1 1 128 16,-2-1-128-16,0 0 0 0,-1-2 0 0,0 5 0 15,-3-2 0-15,-1 3 0 0,-2 2 0 0,-1 1 0 31,-2 4-1472-31,-2 1-256 0,-2 1-64 0,-1 5-10592 0,-11-1-2112 0</inkml:trace>
  <inkml:trace contextRef="#ctx0" brushRef="#br2" timeOffset="-84408.71">21597 10430 15663 0,'-22'-5'688'0,"8"4"144"0,-4 0-656 0,3 1-176 0,1 0 0 0,2 0 0 16,2 1 1504-16,1 0 272 0,9-1 48 0,0 0 16 16,0 0-576-16,0 0-112 0,0 0-32 0,0 0 0 15,0 0-16-15,0 0 0 0,0 0 0 0,14 5 0 16,3-1-368-16,4-1-80 0,5-2-16 0,1-1 0 15,-1 0-176-15,2-1-32 0,-1 0-16 0,2 1 0 16,2 0-144-16,0 0-16 0,1 1-16 0,-1 0 0 16,2 0 0-16,0 2 0 0,4 0 0 0,-1-1 0 15,0 0-16-15,1-1 0 0,3-1 0 0,-4 1 0 16,-2 2-48-16,-1-2-16 0,-1-1 0 0,2 0 0 16,1 0-160-16,0 3 0 0,2 1 0 0,1-4 128 15,2-3-128-15,1 2 0 0,-2 1 0 0,-2 0 0 16,-1-4 0-16,-2 2 0 0,-3 2 0 0,-2 2 0 15,-3-5 0-15,-2 2 128 0,1-2-128 0,0 1 0 0,0-1 0 16,-1 2 0-16,0 1 128 0,-7-2-128 0,1 1 0 0,2 0 0 16,-1 1 0-16,2 0 0 0,0-1 0 0,1-1 0 15,0 2 0-15,0 0 0 0,-1 0 0 0,-1-2 128 16,-2 0-128-16,-1 2 0 0,0 0 0 0,1 0 0 16,-1 0 128-16,-1 0-128 0,-3 0 0 0,-1 2 0 15,-1-2 0-15,0 0 0 0,-3 0 0 0,-1 0 0 16,0 0 0-16,-7 0 0 0,0 0 0 0,8 2 0 15,-8-2 0-15,0 0 128 0,0 0-128 0,0 0 0 16,6 4 0-16,-6-4 128 0,3 7 176 0,-3 0 16 16,-1 1 16-16,-3 3 0 0,-3-1 80 0,-5 10 16 15,-2-3 0-15,-3 2 0 0,-2-1-144 0,-1 2-32 0,-1 0 0 16,0-1 0-16,-1 2-256 0,0 0 160 0,-1 0-160 0,3 1 128 16,4 0-288-16,2 3-64 0,1-4-16 0,1 2-12048 15,2 2-2400-15</inkml:trace>
  <inkml:trace contextRef="#ctx0" brushRef="#br2" timeOffset="-78242.64">15552 10441 19343 0,'-4'-7'848'0,"-1"2"192"0,0 1-832 0,5 4-208 0,-4-6 0 0,4 6 0 0,-3-4 3248 0,3 4 592 16,0 0 128-16,0 0 32 0,0 0-1824 0,0 0-352 15,0 0-80-15,5 10-16 0,-1 6-896 0,2 7-176 16,-1 5-32-16,0 4-16 0,-1 5-288 0,0 3-64 15,0 2-16-15,0 1 0 0,-2 0-240 0,2 0 128 16,0-1-128-16,0-3 0 16,0 0-320-16,1-5-176 0,2-3-16 0,-1-1-16 15,1-5-2592-15,-1-4-512 0,1-3-96 0</inkml:trace>
  <inkml:trace contextRef="#ctx0" brushRef="#br2" timeOffset="-78039.25">15781 10317 21183 0,'0'0'1888'0,"0"0"-1504"0,0 0-384 0,0 0 0 16,0 0 1984-16,3 10 336 0,0 5 64 0,1 0 16 15,0 6-1072-15,-1 5-224 0,3 6-32 0,-1 3-16 16,0 3-384-16,2 1-80 0,-1 1-16 0,1 3 0 16,-1 1-384-16,2-1-192 0,-1 0 160 0,-1-1-160 15,1-3 0-15,-1-2-288 0,2-2 32 0,-2-1 16 31,0-4-944-31,-2 0-192 0,-1-4-32 0,0-1-8144 0,-2-2-1632 0</inkml:trace>
  <inkml:trace contextRef="#ctx0" brushRef="#br2" timeOffset="-77836.01">15628 10871 2751 0,'-8'-4'256'0,"-3"0"-256"16,1 3 0-16,1-3 0 0,1 1 7104 0,3 1 1360 15,5 2 288-15,0 0 48 0,0 0-5344 0,4-7-1088 16,2 1-192-16,6 0-64 0,1 3-912 0,4-3-192 16,1 0-48-16,4-1 0 0,4 2-512 0,2 0-96 15,-3-3-32-15,3 0 0 16,4 2-1088-16,0-3-240 0,2-1-32 0,4 0-18672 0</inkml:trace>
  <inkml:trace contextRef="#ctx0" brushRef="#br2" timeOffset="-76597.06">16501 10879 20271 0,'-5'-1'896'0,"-2"-1"192"0,1 2-880 0,6 0-208 0,0 0 0 0,0 0 0 16,-4-4 2960-16,4 4 560 0,0 0 96 0,4-8 32 15,2 1-1792-15,4-1-336 0,1-4-80 0,4 2-16 0,3-1-592 0,3-2-112 16,1-1-16-16,4-2-16 0,-1-1-208 0,1 0-32 16,1 0-16-16,1-1 0 0,0 0-176 0,1 0-48 15,-2-2 0-15,1 2 0 0,-2 0-208 0,0 1 0 16,1 0 128-16,-1 0-128 16,-2 0 0-16,1-2 0 0,-2 3 0 0,-1 1 0 0,-1 0 0 0,0 2 0 15,-4-1 0-15,-2 3 0 0,-1 0 0 0,-3 2 0 16,0 3 0-16,-4-3 0 0,1 2 0 0,-1 1 0 15,-2 0 0-15,0 1 0 0,-2 1 176 0,-3 4-176 0,2-8 192 16,2 3-192-16,0 0 256 0,-4 5-48 16,0 0-16-16,6-3 0 0,1 1 0 0,1 2-16 0,-1 0 0 0,1 1 0 15,1 0-48-15,1 3 0 0,-1 3 0 0,3 1 0 16,2 1 64-16,2-3 0 0,0 3 0 0,3 2 0 16,5 2 32-16,0 1 16 0,1 0 0 0,2 1 0 15,3-2-32-15,2-1 0 0,-1 1 0 0,2 0 0 16,1-2-208-16,2 1 144 0,-1-1-144 0,-1-1 128 15,-1 2-128-15,-3-4-192 0,-2 1 32 0,0-1 16 32,-1-1-1152-32,-1 0-240 0,-4-2-32 0,-2 0-16 15,-3-1-1360-15,-1 0-288 0,-3-1-48 0</inkml:trace>
  <inkml:trace contextRef="#ctx0" brushRef="#br2" timeOffset="-76268.72">17029 9952 4607 0,'0'0'400'0,"3"-7"-400"16,-3 7 0-16,4-6 0 0,0-1 5792 0,1 2 1072 0,-5 5 224 0,0 0 32 16,0 0-3920-16,6 0-768 0,-6 0-176 15,7 7-16-15,-2 3-1104 0,-1 4-224 0,-1 5-32 0,-1 4-16 16,2 4-512-16,-1 3-96 0,-2 2-32 0,0 2 0 16,1 0-224-16,-1 1 0 0,0 0 0 0,1 0 0 31,-1-4-416-31,0 1-176 0,0-1-48 0,1-2 0 15,2-6-1792-15,0-2-384 0,-1-3-64 0,1-1-11984 0</inkml:trace>
  <inkml:trace contextRef="#ctx0" brushRef="#br2" timeOffset="-76081.33">17269 9874 10127 0,'0'0'896'0,"0"0"-704"0,0 0-192 0,0 0 0 0,0 0 4480 0,0 0 880 15,0 0 160-15,0 0 48 0,-1 13-3056 0,-1 5-592 16,0 5-128-16,1 6-32 0,-1 2-1120 0,2 2-240 16,0 2-32-16,0 2-16 0,0 0-352 0,2 1 144 15,-1-3-144-15,1 1 0 16,1-5-432-16,2-2-192 0,-1-5-32 0,0-3-16 16,0-2-1920-16,0-4-384 0,1-7-80 0</inkml:trace>
  <inkml:trace contextRef="#ctx0" brushRef="#br2" timeOffset="-75704.44">17302 9273 16575 0,'-9'-21'736'0,"5"13"160"0,-2 0-720 0,-1 0-176 0,-3 2 0 0,0 2 0 15,0-3 2320-15,-2 7 432 0,0 0 96 0,0 7 16 16,-1 1-944-16,2 5-176 0,-1 4-32 0,1 5-16 15,2 5-1024-15,3 3-208 0,1 3-32 0,2-1-16 16,4 1-288-16,2 0-128 0,3-3 0 0,4-2 128 16,1-3-128-16,5-2 0 0,2-2 144 0,2-1-144 15,-2-6 256-15,2-2-32 0,0-6 0 0,1-2 0 16,-3-4 352-16,3-4 64 16,-1-2 0-16,-1-1 16 0,-2-4 320 0,-1-1 64 0,-2-6 16 0,-1-1 0 0,-1 0-160 0,-1-2-16 15,-2-5-16-15,-4 0 0 0,-2-1-240 0,-3-1-48 16,-2 3-16-16,-3-3 0 0,-3-1-80 0,-2 3-16 15,-2 1 0-15,-4 3 0 0,-3 1-208 0,-2 3-64 16,0 2 0-16,-1 6 0 0,0-1-192 0,1 6 0 16,-1 1-144-16,2 4 144 15,2 2-1344-15,1 1-160 0,1 5-32 0,2 1-18704 0</inkml:trace>
  <inkml:trace contextRef="#ctx0" brushRef="#br2" timeOffset="-74135.08">17938 10617 11967 0,'2'17'1072'0,"-2"-17"-864"16,0 0-208-16,0 0 0 0,0 0 1680 0,0 0 304 15,0 0 48-15,0 0 16 0,0 0-256 0,0 0-64 16,0 0 0-16,0 0 0 0,0 0-224 0,0 0-48 15,0 0-16-15,0 0 0 0,8 0-128 0,1-2-32 16,-1 0 0-16,3-3 0 0,2-3-256 0,1-1-48 0,2 0-16 0,1-2 0 16,2-1-128-16,1 1-48 0,-1-2 0 0,3-2 0 15,3-3-176-15,3 0-32 0,3-3-16 0,0 1 0 16,0-1-352-16,2-1-64 0,-2 0-16 0,2-1 0 16,0-1-128-16,-2 1 0 0,-1-1 0 0,-2 2 0 15,1 0-368-15,-1 1 0 0,-2 0 0 0,-2 2 0 31,-3 0-512-31,0 2-96 0,-1 3-32 0,-2 0 0 16,-1 1-1744-16,-1 1-336 0,-3 2-80 0,-3-1-11008 0</inkml:trace>
  <inkml:trace contextRef="#ctx0" brushRef="#br2" timeOffset="-73532.31">17944 10462 14223 0,'0'0'624'0,"0"0"144"0,0 0-624 0,0 0-144 0,0 0 0 0,0 0 0 16,7-4 2192-16,-1 0 416 0,1 0 80 0,-1-1 0 15,1-3-800-15,1 0-160 0,1 0-48 0,1-4 0 16,2 2-272-16,2 0-64 0,2-1-16 0,2-2 0 15,1-1-112-15,0-1-32 0,1 1 0 0,2-2 0 16,3 1-128-16,-2-1-32 0,1-5 0 0,0 2 0 16,4-1-496-16,-1 1-96 0,0 0-32 0,-2 1 0 15,0-1-256-15,0-1-144 0,0 3 160 0,-2-1-160 16,-2 1 0-16,-2 3 0 0,0-1-208 0,-2 3 64 31,2 2-608-31,-1-2-112 0,-2 1-32 0,0 0-11600 0,-3 2-2336 0</inkml:trace>
  <inkml:trace contextRef="#ctx0" brushRef="#br2" timeOffset="-71629.11">18650 10012 8287 0,'0'0'368'0,"0"0"80"0,0 0-448 0,-7-1 0 0,2-1 0 0,5 2 0 0,-5-2 3600 0,5 2 640 16,0 0 128-16,0 0 32 0,0 0-2416 0,0 0-464 16,0 0-112-16,0 0 0 0,0 0-96 0,0 0-16 15,0 0 0-15,0 0 0 0,8 2 176 0,-1 2 48 16,3 0 0-16,0 3 0 0,3 0-304 0,3 5-48 15,1 1-16-15,5 1 0 0,1 3-192 0,2 3-64 16,1 1 0-16,1 1 0 0,1 0-192 0,0 2-64 16,2-1 0-16,-2 1 0 0,-2-2-304 0,0 0-64 15,0 0-16-15,0 0 0 0,0 2-256 0,0-5 128 0,2 2-128 16,-2-1 0-16,-1-1 0 0,1-3 0 0,1 1 0 0,-1 1 0 16,1-1 0-16,-1-1 0 0,-1-2 0 0,-1 0-192 15,-3 1-160-15,-2 0-32 0,-2 1 0 0,0 0 0 31,-1-3-992-31,-2 0-208 0,0 0-32 0,-1 0-16 16,0-4-1488-16,-3 1-288 0,-1 1-64 0</inkml:trace>
  <inkml:trace contextRef="#ctx0" brushRef="#br2" timeOffset="-68562.38">13166 10214 16575 0,'0'0'1472'0,"0"0"-1168"0,0 0-304 0,0 0 0 0,0 0 2944 0,0 0 544 0,0 0 96 0,0 0 32 15,0 0-1088-15,0 0-224 0,0 0-32 0,0 0-16 16,0 0-848-16,2 9-192 0,-1 1-16 0,1 2-16 15,1 3-640-15,1 3-128 0,1 4-32 0,-1 4 0 16,0 3-64-16,0-2 0 0,1 3-16 0,0 1 0 16,1 3-304-16,-1 3 0 0,-1-6 128 0,1 2-128 15,1-1 0-15,0-3-192 0,-1-2 16 0,-1-2 16 16,0 0-672-16,0-2-128 0,1-3-16 0,1-3-16 16,-2-4-2640-16,-1-3-528 0</inkml:trace>
  <inkml:trace contextRef="#ctx0" brushRef="#br2" timeOffset="-68359.19">13098 10563 27647 0,'0'0'2448'0,"-9"-5"-1952"16,-1 1-496-16,1 2 0 0,0-2 2304 0,0 1 384 16,1 2 64-16,1-2 0 0,7 3-464 0,0 0-112 15,0 0 0-15,0 0-16 0,0 0-1040 0,4-4-208 16,4-1-32-16,2 1-16 0,2 0-304 0,4 0-64 15,3 0-16-15,2 2 0 0,4-5-192 0,1 2-32 16,1-1-16-16,5-1 0 0,2 0-240 0,3 1 0 0,5 1 0 0,0-2-160 31,-2 1-2736-31,2-1-560 0</inkml:trace>
  <inkml:trace contextRef="#ctx0" brushRef="#br2" timeOffset="-66827.89">8714 10258 19343 0,'0'0'1728'0,"0"0"-1392"0,-5-5-336 0,5 5 0 0,-4-5 1920 0,4 5 320 16,0 0 64-16,0 0 16 0,0 0-576 0,0 0-112 15,0 0-32-15,0 0 0 0,0 0-528 0,5 9-112 16,3 3-32-16,-2 3 0 0,0 6-304 0,-1 4-64 15,1 4-16-15,0 3 0 0,-1 5-128 0,-1 1-32 16,-2-1 0-16,4 4 0 0,-3-2-240 0,0 3-144 0,0-1 160 0,-1 2-160 16,4-2-176-16,-3-2-128 0,0-3-16 0,0 1-16 31,-1-6-2064-31,3-1-416 0,-1-5-64 0,2-7-11648 0</inkml:trace>
  <inkml:trace contextRef="#ctx0" brushRef="#br2" timeOffset="-66609.05">8942 10320 15663 0,'4'-29'1392'0,"-1"18"-1120"0,-1 1-272 0,2 0 0 15,1-1 2464-15,1 3 432 0,-1 2 96 0,1 1 16 16,1 1-1328-16,-7 4-256 0,9 4-48 0,0 5-16 16,0 4-640-16,0 5-128 0,1 5-16 0,-1 5-16 15,1 3-288-15,-2 4-48 0,0 3-16 0,0 1 0 0,-1 0-208 0,1 2 0 16,0-1 128-16,1 3-128 0,-2-1-272 0,-1-2-112 15,1-2 0-15,-1 0-16 16,1 0-2240-16,-2-3-448 0,0-1-96 0,-2-4-16 0</inkml:trace>
  <inkml:trace contextRef="#ctx0" brushRef="#br2" timeOffset="-66436.95">8825 10703 25791 0,'0'0'2304'0,"-5"-7"-1856"16,-1 2-448-16,6 5 0 0,-3-8 1504 0,1 0 208 0,2 1 32 0,4 0 16 16,1 1-544-16,3-1-128 0,1 1 0 0,3 0-16 15,2 2-688-15,2 2-144 0,1 2-32 0,3 0 0 16,-1 0-208-16,3 0-256 0,3 0 48 0,2 2 16 31,2 0-1952-31,2-1-384 0,-1 0-80 0,0-1-10784 0</inkml:trace>
  <inkml:trace contextRef="#ctx0" brushRef="#br2" timeOffset="-66108.98">9649 10428 28383 0,'0'0'1264'0,"-7"-7"256"0,1 1-1216 0,-1-1-304 0,-1 1 0 0,-1-1 0 16,-1 1 1792-16,-2 2 288 0,-1 1 64 0,0 2 16 15,0 1-800-15,0 4-144 0,-1 2-48 0,1 3 0 16,0 6-720-16,-2 6-160 0,2 5-32 0,3 2 0 0,1 2-256 0,3 3 160 15,3 1-160-15,3 0 128 0,2 1-128 0,3 0 0 16,3-1 0-16,4-3 128 0,4-2-128 0,3-2 0 16,3-5 144-16,4-1-144 0,3-5 0 0,2-4 128 15,3-6-128-15,0-2 0 0,-3-5 0 0,2-8 144 16,-2-3-144-16,-2-1 0 0,-3-3 144 0,-3-1-144 16,-2-5 0-16,-1 1 144 0,-3-3 48 0,-7 0 16 15,-1-1 0-15,-2 1 0 0,-3-1 240 0,-3 1 64 16,-2 1 0-16,-4 1 0 0,-3 0-160 0,-3-2-32 15,1 1 0-15,-3-2 0 0,-4 4-320 0,-1 0 0 16,-2 0 0-16,-1-2 0 16,-2 1-2224-16,-1 2-400 0,1 2-96 0,-1 2-9248 0,0 1-1840 15</inkml:trace>
  <inkml:trace contextRef="#ctx0" brushRef="#br2" timeOffset="-65937.13">9456 10110 15663 0,'0'0'688'0,"-7"0"144"0,-2 0-656 0,3 1-176 0,6-1 0 0,0 0 0 16,0 0 4976-16,0 0 960 0,0 0 192 0,0 0 32 31,0 0-5840-31,0 0-1152 0,10 0-256 0,2 0-14608 0</inkml:trace>
  <inkml:trace contextRef="#ctx0" brushRef="#br2" timeOffset="-65763.97">9707 9968 27871 0,'0'0'1232'0,"0"0"256"0,0 0-1184 0,0 0-304 16,0 0 0-16,0 0 0 0,0 0 1120 0,8 0 160 16,-1 1 48-16,1 1 0 0,-2 1-1072 0,2 2-256 15,0 3 0-15,-2-1-14464 0</inkml:trace>
  <inkml:trace contextRef="#ctx0" brushRef="#br2" timeOffset="-65560.95">9574 11120 36399 0,'-14'-1'800'0,"14"1"160"0,-8 1 48 0,8-1 16 0,0 0-832 0,0 0-192 0,0 0 0 0,0 0 0 15,0 0 0-15,0 0 0 0,9-4 0 0,4 0-10720 16,3 2-2224-16</inkml:trace>
  <inkml:trace contextRef="#ctx0" brushRef="#br2" timeOffset="-65435.96">9877 11097 32191 0,'0'0'704'0,"0"0"160"0,0 0 32 0,0 0 0 0,0 0-720 0,0 0-176 16,0 0 0-16,0 0 0 16,0 0-640-16,0 0-176 0,8 1-16 0</inkml:trace>
  <inkml:trace contextRef="#ctx0" brushRef="#br2" timeOffset="-65264.02">10165 10472 32655 0,'0'0'1440'0,"0"0"304"0,0 0-1392 0,0 0-352 0,0 0 0 0,0 0 0 16,0 0 0-16,0 0 144 0,0 0-144 0,0 0-14512 15</inkml:trace>
  <inkml:trace contextRef="#ctx0" brushRef="#br2" timeOffset="-65123.38">10230 10841 34671 0,'-17'9'1536'0,"11"-2"320"0,-1 0-1488 0,-1 1-368 0,1 1 0 0,1-1 0 0,1-1 656 0,5-7 64 15,-1 9 16-15,1-9 0 16,5 6-2064-16,2 0-400 0,0-2-96 0,3-2-16 0</inkml:trace>
  <inkml:trace contextRef="#ctx0" brushRef="#br2" timeOffset="-64904.66">10277 10077 35711 0,'0'0'1584'0,"0"0"320"0,0 0-1520 0,0 0-384 0,0 0 0 0,0 0 0 16,0 0 944-16,8-3 112 0,1 2 32 0,0-3 0 16,4 3-416-16,2 0-80 0,0-2-16 0,4 2 0 15,-2-2-576-15,1 0-240 0,0 1 16 0,2-2 0 31,-1 0-1936-31,2-2-384 0,1 2-80 0,0-3-12912 0</inkml:trace>
  <inkml:trace contextRef="#ctx0" brushRef="#br2" timeOffset="-64467.11">10750 9572 32415 0,'-40'-10'1440'0,"20"7"288"0,-6 3-1376 16,0-2-352-16,-2 1 0 0,-1 1 0 0,-1 0 1344 0,0 3 208 16,0 0 48-16,0 5 0 0,0 2-512 0,0 6-112 15,1 1-16-15,2 5 0 0,0 4-768 0,1 4-192 16,1 4 0-16,4-3 0 0,3 5 0 0,1-3 144 16,1 3-144-16,4 0 192 0,5 2-192 0,3-2 192 15,4 0-192-15,4-2 192 0,3-2-192 0,5-1 0 16,2-2 144-16,5-3-144 0,3-2 0 0,1-4 0 15,2-4 0-15,2-3 128 0,1-2-128 0,2-4 144 16,0 0-144-16,1-2 160 0,0-4-16 0,1-1 0 16,-2-1 0-16,0-5 0 0,0-1-144 0,-3-2 0 15,-1-3 0-15,-1-2 0 0,-2-2 224 0,-2 1-32 16,-1-5-16-16,-3 1 0 0,-3-4 144 0,-1 1 16 0,-1-1 16 16,-2-3 0-16,-2-3 96 0,-1 2 0 0,-1-3 16 0,-2 0 0 15,-4 1-80-15,-3 2-32 0,-3-2 0 0,-6 1 0 16,-5 2-80-16,-4 0-16 0,-2 0 0 0,-6-1 0 15,-3 0-256-15,0 0 128 0,1 1-128 0,0 3 0 32,-1 1-1152-32,4 3-352 0,2 0-64 0,2 3-18768 0</inkml:trace>
  <inkml:trace contextRef="#ctx0" brushRef="#br1" timeOffset="-44540.24">7814 9198 28559 0,'-9'-15'2544'0,"0"2"-2032"0,-1 5-512 0,14-8 0 0,-12 15 0 0,8 1-208 16,0 0 16-16,-7 10 0 0,3 3 0 0,3 2 0 15,1 2 0-15,3 5 0 0,1 4 192 0,2 4 0 0,1 4-160 0,2 4 160 16,1 5 0-16,1 1-176 0,0 2 176 0,0 3-128 16,-1-2 128-16,-1 6 0 0,-1 6 0 0,-3 5 0 15,-1 1 0-15,0 7 0 0,-5 1 0 0,0 1 0 16,-3 3 0-16,-1 0-128 0,-3 5 128 0,-1-1 0 16,-2 0 0-16,1-3 0 0,1-4 0 0,-1-2 0 15,1 0 0-15,0-4 0 0,1-3 0 0,1-1 0 16,-3-2 336-16,3-3 0 0,-2-4 0 0,1-1 0 15,0 0 32-15,0-2 0 0,0-2 0 0,0-1 0 16,2-1-64-16,-1 1-16 0,-2 0 0 0,0-2 0 16,0-4-160-16,1-4-128 0,2-1 192 0,2-2-192 15,1-2 128-15,2 0-128 0,1-5 0 0,2-4 0 16,1-3 240-16,2-3-64 0,3 0-16 0,3-2 0 16,0-4-32-16,1 1 0 0,1-2 0 0,4-2 0 15,3-3-128-15,2-1 192 0,2-1-192 0,4 1 192 16,3-2 64-16,2-1 32 0,1 4 0 0,2-3 0 0,3 0 80 0,0-2 16 15,2 2 0-15,0-1 0 0,2 0-48 0,1 0 0 16,-1 0 0-16,3 0 0 0,3-1-208 0,8 2-128 16,10-4 128-16,-2 3-128 0,0-3 0 0,0-1 128 15,0-1-128-15,4 0 0 0,3-2 0 0,4 0 0 16,3 1 0-16,-2-5 0 0,-5 2 0 0,0 1 0 16,1 1 0-16,1 4 0 0,2 0 0 0,0 0 0 15,1-3 0-15,-1 6 0 0,-3-3 0 0,3 0 0 16,1 2 0-16,3 2 0 0,5 1 0 0,0-1 0 15,-4-1 0-15,-1 2 0 0,1-2 0 0,4 1 0 16,4-2 0-16,-3 2 0 0,-2-2 0 0,3 0 0 16,-1 2 0-16,5-1 0 15,3-3 0-15,0 2 0 0,-2 2 0 0,-2 0 128 0,-1 0-128 0,3 1 128 16,6-2-128-16,-1 2 128 0,-4 0-128 0,4-1 0 16,1-1 0-16,3-1 128 0,1 1-128 0,0 0 0 15,-3-1 0-15,3 1 0 0,2 1 0 0,0-2 0 0,-2 2 0 0,1-1 0 16,-1-3 0-16,3 4 0 0,3 0 0 0,-3 0 0 15,-6-2 0-15,1 2 0 0,3-1 0 0,1-1 0 16,1 2 0-16,-2 0 128 0,-3-1-128 0,4-3 128 16,6 1 16-16,-2 0 16 0,0 3 0 0,-2-4 0 15,-3 0-32-15,2 0-128 0,4 0 192 0,-4 0-64 16,0-2-128-16,1 2 192 0,4-2-192 0,0 2 192 16,-1 0-64-16,-1 0-128 0,-3 2 192 0,1 0-64 15,5-2-128-15,-3 3 160 16,-1 1-160-16,4-2 160 0,3 1-160 0,-4 0 0 0,-3-2 0 0,2 1 128 0,-3 1-128 15,3 0 0-15,1-2 144 0,0 0-144 0,-3 1 0 0,2 0 0 16,4-2 0-16,-3 2 0 0,-3-1 0 0,1 3 0 16,-2-2 0-16,2 2 0 0,4-1 0 0,-2-1 0 15,-5 2 0-15,2 0 0 0,4 0 0 0,-1 0 0 16,-3 0 128-16,1 1-128 0,4-2 0 0,-1 1 128 16,-2 0-128-16,1 0 0 0,-5-1 0 0,5 0 0 15,2 0 0-15,-1 1 0 0,-6-2 0 0,4 2 0 16,0 0 0-16,-1 1 0 0,2-3 0 0,-3 3 0 15,-2-3 0-15,4 2 0 0,3 0 0 0,-3 0 0 16,-2 0 0-16,1 1 128 0,3-3-128 0,0 0 0 16,0 1 0-16,0-2 0 0,1 4 0 0,4-3 0 0,1-1 0 15,-2 0 128-15,-3 2-128 0,4-3 0 0,7 2 0 0,-6 1 0 16,-6 0 0-16,2-2 0 0,6 0 0 0,-3 1 128 16,-4 1-128-16,-1 1 0 0,0 0 0 0,2 3 0 15,4 1 0-15,-3-2 0 0,-5-1 0 0,5 2 0 16,3-1 0-16,-2 0 0 0,-3-4 0 0,0 3 0 15,1 2 0-15,-1-1 0 0,2 0 0 0,-3 0 0 16,-3-1 0-16,3 3 0 0,2 3 0 0,-2-2 0 16,-8-3 0-16,3 2 0 0,2 1 0 0,-1 0 0 15,-4-1 0-15,-2 1 0 0,-3-2 0 0,3 2 128 16,2 0-128-16,-2 0 0 0,-3 0 0 0,-2 0 0 16,0-1 0-16,1 1 0 0,4 2 0 0,-7-5 0 15,-6 2 0-15,0 0 0 0,0 0 0 0,2 1 0 16,3 1 0-16,-5 1 0 0,-4-2 0 0,-1 1 0 15,1-2 0-15,1 1 0 0,1 0 0 0,0 2 128 0,-3-3-128 16,-2 1 0-16,-3 0 0 0,0-1 0 0,1-2 0 0,0 3 0 16,1-3 0-16,-6 0 0 0,-4-1 0 0,1 2 0 15,-1-3 0-15,2 2 0 0,1 1 0 0,-1-2 0 16,-2-2 0-16,0 1 128 0,-6-1-128 0,-1 1 0 16,-1 0 128-16,4 2-128 0,-1-1 128 0,0-3-128 15,-2 1 160-15,-2-3-160 0,-3 0 256 0,-1 0-64 16,-4 0 0-16,0-3 0 0,0 2-64 0,0 0 0 15,2-1-128-15,-2 2 192 0,-1-5-192 0,-3 1 0 16,-6 2 128-16,-2-4-128 0,-3 0 0 0,0-1 144 16,0 2-144-16,0 0 128 0,-1 0-128 0,1-2 0 0,1-1 0 0,0 2 0 15,2-1 144-15,-3 1-144 0,-6-5 160 0,2 4-160 16,0-2 0-16,0-1 0 0,-5 0 0 0,-2 1 0 16,-2 0 0-16,1 2 0 0,1-1 0 0,-1-2 0 15,-5-2 144-15,0 2-144 0,0-1 128 0,0 5-128 16,0-5 0-16,-1 2 0 0,0 0 128 0,1 3-128 15,1-2 0-15,0 0 0 0,-1 0 144 0,0 0-144 16,1-1 0-16,-1 0 0 0,-4 0 0 0,1 0 128 16,4 0-128-16,-2 1 0 0,-4-3 0 0,-1 2 128 15,1-2 64-15,1 1 32 0,-2 1 0 0,1 0 0 16,-2 0-48-16,2 1-16 0,0-1 0 0,-1 0 0 16,2 0-160-16,2 0 160 0,-4-3-160 0,2 2 160 15,1-3-160-15,1 1 192 0,-2 0-192 0,0-1 192 16,-2 0-64-16,3-1 0 0,1 1 0 0,-1 0 0 15,0 0 0-15,2-2-128 0,-1-3 192 0,1 1-64 0,-1 0 0 16,0-2-128-16,-1 0 192 0,-1 1-64 0,1-2-128 0,-2 2 0 16,-2 0 144-16,0 0-144 0,-1-6 0 0,0 1 144 15,1-1-144-15,-3 0 0 0,-2-1 144 0,2 0-144 16,1-1 0-16,-3 1 144 0,0-4-144 0,-1 2 192 16,-2-3-192-16,1 0 192 0,-1 1-32 0,1-1 0 15,-1-1 0-15,1 0 0 0,1-3-160 0,-2 0 0 16,-2 0 144-16,1 0-144 0,0-2 128 0,2 2-128 15,-2 1 160-15,2 1-160 0,-1-2 176 0,1 0-176 16,-1 1 192-16,1-1-192 0,-1-1 128 0,1 0-128 16,-2-1 0-16,2-1 0 0,0-2 128 0,2 0-128 15,-2 1 0-15,0 0 0 0,-1-1 0 0,1 0 0 0,-2-1 0 0,0 0 0 16,0 1 0-16,2 0 0 0,-1-1 0 0,-2-3 0 16,-1 0 0-16,1 0 0 0,2 1 0 0,-1 0 0 15,-1 1 128-15,2 0-128 0,-1-3 0 0,0 2 0 16,-2 0 0-16,-1 2 0 0,1 1 0 0,1-2 0 15,0-3 0-15,-1 4 0 0,0 2 0 0,2-1 0 16,3-3 0-16,-1 2 0 0,-3 1 0 0,1-3 0 16,1-1 0-16,2 2 0 0,0 2 0 0,-2 1 0 15,0-5 0-15,-1 0 0 0,1 0 0 0,1 0 0 16,-3 0 0-16,1 0 0 0,2 2 0 0,-4-2 0 16,0-2 0-16,1 2 0 0,1 0 0 0,0 3 0 15,-2-3 0-15,1-3 0 0,0 2 0 0,0-1 0 16,-2 2 0-16,2 2 0 0,-1-5 0 0,0 2 0 15,0 1 0-15,0 1 0 0,0 2 0 0,-1-1 0 16,2 0 0-16,0-1 0 0,-3 0 0 0,3-1 0 0,0 0 0 0,0 1 0 16,-1 1 0-16,1-2 0 0,-2 0 0 0,1 0 0 15,-2-1 0-15,0 3 0 0,2-1 0 0,0-1 0 16,-2-3 0-16,0 1 0 0,-1 2 0 0,2-2 0 16,-1 0 0-16,0-1 0 0,-1 2 0 0,1 1 0 15,1 0 0-15,-1 1 0 0,0 0 144 0,2-1-144 16,0-5 0-16,-1 4 144 0,0 1-144 0,0-2 128 15,-1 0-128-15,2 0 128 0,-2 4-128 0,2-2 0 16,-2 0 144-16,2 0-144 0,1 1 0 0,0 0 0 16,-2 1 0-16,1-3 128 0,1 0-128 0,0-1 0 15,-2-2 0-15,2 4 0 0,1 0 0 0,1 0 0 0,-2-3 0 16,1 3 128-16,0 1-128 0,0 0 0 0,0 1 128 0,-1-2-128 16,0-3 0-16,1 0 128 0,1-2-128 0,-1 4 0 31,0 1 0-31,-1 0 0 0,0-1 0 0,0-1 0 0,1 2 0 0,0 1 0 0,1 3 0 0,-1-6 128 15,0-1-128-15,0-1 0 0,0-1 0 0,1 4 0 16,-1 2 0-16,0-1 0 0,0-1 0 0,2 0 0 16,-2 7 0-16,1-4 0 0,1 2 0 0,0-1 0 15,-2-2 0-15,1 0 0 0,1 3 0 0,-1 0 0 16,2-1 0-16,-1 1 0 0,-1-1 0 0,1 3 0 16,0-1 0-16,1 0 0 0,1 2 0 0,2-1 0 15,1 0 0-15,-1 1 0 0,1-1 0 0,0 1 0 0,0-1 0 16,-1 1 0-16,0 1 0 0,0 0-128 0,2-2 128 0,1 2 0 15,-1 0 0-15,0 3-128 0,-2 0 128 0,2 2 0 16,0-1 0-16,0 2-128 0,-1-4 128 0,0 2 0 16,-2 0 0-16,1 1 0 0,-1 0 0 0,1 2 0 15,-1-3 0-15,0 2 0 0,0 1 0 0,0 0 0 16,-1 1 0-16,2 1-128 0,-2 0 128 0,1 0 0 16,1 2 0-16,-5 9 0 0,1-2 0 0,-1-3 0 15,1-1 0-15,-1-1-128 0,-1-1 128 0,1-1 0 16,-1 1 0-16,3-18 0 0,-3 9 0 0,-1 4 0 15,-3 5 0-15,0 2 0 0,-1 3-144 0,0-1 144 16,-2 2-160-16,-1 1 160 0,-1-3-144 0,0 1 144 0,0-2-128 16,-1 1 128-16,-1 1-128 0,2 7 128 0,-1-3-128 0,-2 0 128 15,-1-1 0-15,-1 0-160 0,0-1 160 0,-3 2 0 16,-1-3-176-16,-12-12 176 0,5 4-160 0,-4 3 160 16,1 1-192-16,-3 3 192 0,-2 1-208 0,1 1 80 15,-1-1 128-15,-3 3-160 0,-3-3 160 0,0 3-160 16,2-1 160-16,-3 1 0 0,-2-2 0 0,-2 1-128 15,-1 2 128-15,-2 1-128 0,-1 0 128 0,-3 4-128 16,-3-2-32-16,-6 1 0 0,-5-2 0 0,1 1 0 16,3 1 160-16,0-2-160 0,0 2 160 0,0 0-160 15,0 0 160-15,-3 0 0 0,-5-1 0 0,-3 0 0 16,-4-1 0-16,1 2 0 0,-2-1 0 0,2 0 0 16,1 2 0-16,-3 0 0 0,-4 2 0 0,2-2-128 15,1-1 128-15,1 1 0 0,2 0 0 0,-2 0 0 16,-1 2 0-16,-3-1 0 0,1-2 0 0,1 1 0 15,1 2 0-15,1-1 0 0,3 1 0 0,0-1 0 0,0 1 0 0,-4-1 0 16,-6 2 0-16,4 0 0 0,2 1 0 0,1 1 0 16,0-3 0-16,1 3 0 0,-2 1 0 0,0 0 0 15,0 0 0-15,3 0 0 0,4 1 0 0,1 0 0 16,-2 0 0-16,1-1 0 0,-2 1 0 0,0 2 0 16,-1 3 0-16,4 0 0 0,2-1 0 0,2 2-128 15,1-4 128-15,-1 4 0 0,0-2 0 0,-2 1 0 16,-4 1 0-16,5-1 0 0,3 0 0 0,4 0 0 15,3 0 0-15,1 1 0 0,2 0 0 0,1 0 0 16,1 2 0-16,2-3 0 0,2 1 0 0,2 0 0 16,0-1 0-16,3 1 0 0,3 2 0 0,3-3 0 0,0 0 0 0,2 1-128 15,2 1 128-15,0 1 0 0,2 1 0 0,0 1 0 16,0-1 0-16,0 1 0 0,0 1 0 0,1 2 0 16,0 1 0-16,1 1 0 0,-2-1 0 0,1-1-128 15,1 1 128-15,1 2 0 0,-2 0 0 0,4 3 0 16,0-1 0-16,1 4-128 0,-1 4 128 0,0 2 0 15,-1 2 0-15,0 5-128 0,-1-1 128 0,1 2 0 16,-1 0 0-16,-1 0-128 0,1-1 128 0,-2 5 0 16,-1 2 0-16,0-2 0 0,-2 0 0 0,1 1-128 15,0 2 128-15,-2-2 0 0,-1-2 0 0,1 3 0 16,2 2 0-16,0-3 0 0,-3 0 0 0,4 3-128 16,1-1 128-16,-3 1 0 0,0-2 0 0,2 4 0 15,2 1 0-15,1 0 0 0,-2-2 0 0,0 0 0 16,0 2 0-16,-2-1 0 0,0 0 0 0,-1 0 0 15,0 0 0-15,-1 0 0 0,0 0 0 0,1 0 0 0,-1 2 0 16,1 1 0-16,1-2 0 0,0 2 0 0,-2 1 0 0,6-1 0 16,0-4 0-16,0 3 0 0,-1 3 0 0,1-2 0 15,1 0 0-15,1-1 0 0,-1 1 0 0,0 3 0 16,-3-1 0-16,0-2 0 0,2 0 0 0,-1 2 0 16,-1-6 0-16,2 2 0 0,1 1 0 0,0-1 0 15,-1 3 0-15,3-5 0 0,1 0 0 0,1 3 0 16,0-1 0-16,1 0 0 0,1-2 0 0,1-1 0 15,-1 0 0-15,0 0 0 0,-1 0 0 0,0 3 0 16,0 3 0-16,1-1 0 0,-1-1 0 0,-2-1 0 16,4-2 0-16,-1-1 0 0,0-2 0 0,2-2 0 15,0 0 0-15,-2 1 0 0,-1-2 0 0,0 0 0 0,-1-2 0 0,0 0 0 16,-3-2 0-16,0-1 0 0,-1-3 0 0,-3 2 0 16,2 2 0-16,-1-2 0 0,1 0 0 0,-1-2 0 15,-1-2 0-15,2 2 0 0,-1 0 0 0,0-2 0 16,-4 2 0-16,4-2 0 0,0 2 0 0,-1-1 128 15,1 1-128-15,-1 1 0 0,-1-2 0 0,0-3 0 16,-3-3 0-16,0 2 0 0,-1 0 0 0,-1-2 0 16,0-2 0-16,-3 1 0 0,1 1 0 0,1-3 128 15,-4 1-128-15,1-2 0 0,-1-1 128 0,-1 1-128 16,-1 1 0-16,-2-1 0 0,-4 2 0 0,-5 0 0 16,-1-1 0-16,-5-1 0 0,0 1 0 0,-1-1 0 15,-1 2 0-15,-1 3 0 0,2-1 0 0,-2-1 0 16,-6-1 0-16,-3 0 0 0,-3 1 0 0,-2 0 128 15,0 2-128-15,2-2 0 0,0-1 0 0,-5 0 0 16,-6 0 0-16,-1-1 0 0,-1-3 0 0,2 3 0 0,0-3 0 0,-1 2 0 16,-1-3 0-16,-6 1 0 0,-4 1 0 0,3 1 0 15,3-1 0-15,-4 0 0 0,-6-1 0 0,2-1 0 16,0-1 0-16,2 2 128 0,2 2-128 0,-7-3 0 31,-6 1 0-31,0 0 0 0,1 0 128 0,2 2-128 0,1-4 128 0,-7 2-128 0,-4 0 0 0,2 1 0 16,3 2 0-16,-5-1-128 0,-6 1 128 0,1-2 0 15,3-1 0-15,-3 1 0 0,-4-2 0 0,1 1 0 16,2-1 0-16,-2 1 0 0,0-2 0 0,-1 2 0 0,-2-1 0 0,5 0 128 16,1-1-128-16,-2 0 0 0,-4 0 0 0,3 1 0 15,6-2 0-15,-3 2 0 0,-4-1 0 0,5 1 128 16,7 0-128-16,-1 1 0 0,0-2 0 0,-1-2 0 16,0-1 0-16,3 0 0 0,1-2 0 0,1 2 0 15,-5 0 0-15,3-3 0 0,3 0-176 0,1-1 176 16,0 0-144-16,-5-2 144 0,-3 3-128 0,3-2 128 15,3 1 0-15,0 1 0 0,-5 0 0 0,6-1-128 16,2 0 128-16,0-2 0 0,1 1 0 0,-5-1 0 16,-1 1 0-16,3-1 0 0,4 1 0 0,-2-2 0 15,2 1 0-15,-1 1 128 0,-1-2-128 0,3 0 0 16,3-1 128-16,1 0-128 0,-2 0 160 0,-1-3-160 16,3-1 128-16,3 3-128 0,6 0 0 0,-3-2 0 0,-4 0 0 15,2 2 0-15,0-2 0 0,1 2 0 0,4 1 0 0,-1 1 0 16,-5-3 0-16,4 2 0 0,0-1 0 0,2 1 0 15,5-2 0-15,-1 2 0 0,-1 0 0 0,-1-1 0 16,1-2 0-16,2 2 0 0,6-3 0 0,0 0 0 16,2 0 0-16,-1 0 0 0,-4 0 0 0,-1-3 0 15,5 3 0-15,1-1 0 0,1 0 0 0,1 1 128 16,0 2-128-16,-2 1 0 0,-4-3 0 0,4 4 0 16,3 0 0-16,1 1 0 0,1-4 0 0,0 3 0 15,-1 0 0-15,0-1 0 0,0-2 0 0,1 1 0 16,2 2 0-16,1 0 0 0,3-4 0 0,1 0 0 15,0-2 0-15,-2 2 0 0,1 2 0 0,-1-2 0 0,3 2 0 16,0-1 0-16,1-1 128 0,3 1-128 0,3 2 0 0,-2-3 144 16,-5 1-144-16,0 2 0 0,-1-1 144 0,2 2-144 15,2 0 0-15,1 0 0 0,1-1 0 0,2-1 0 32,0 1 0-32,-1 1 0 0,-6-3 0 0,-2 0 0 15,4-1 0-15,0 4 0 0,0-2 0 0,2 0 0 16,0 1 0-16,1-1 128 0,-1 2-128 0,-2-1 0 15,-1-3 0-15,-3 1 144 0,1 1-144 0,1 0 0 16,3 1 176-16,1 1-176 0,-2 0 160 0,-2 1-160 16,-4 3 160-16,-1-2-160 0,-1-1 160 0,2 2-160 15,0 1 160-15,3 2-160 0,-2 2 160 0,2-2-160 0,-1-1 0 16,0 2 128-16,-3-5-128 0,2 1 0 0,4-3 0 0,2 1 0 16,5-1 0-16,2 1 0 15,2-2-1552-15,1-1-256 0,2 1-48 0</inkml:trace>
  <inkml:trace contextRef="#ctx0" brushRef="#br1" timeOffset="-41632.42">13015 12893 21183 0,'0'0'1888'0,"0"0"-1504"16,0 0-384-16,0 0 0 0,0 0 2176 0,0 0 352 15,8 4 80-15,-11 8 16 0,1 2-1280 0,2 3-256 16,1 0-64-16,2 4 0 0,-1 2-464 0,2 2-112 16,0 1 0-16,0 1-16 0,0-2-304 0,1 0-128 15,2-4 0-15,-1-2 128 0,-2-2-128 0,0-1 160 16,0-6-160-16,0 1 160 0,-2-3-160 0,-2-8 0 16,0 0-192-16,0 0 192 0,0 0-224 0,0 0 80 15,0 0 16-15,-4-7 0 0,-1-1 128 0,0 1 176 16,-2-5-48-16,1-1 0 0,-1-4-128 0,1-1 0 15,-2-2 0-15,2-3 128 0,-1-1-320 0,0-2-64 16,1-1 0-16,1-2-16 0,0 0 416 0,1 2 96 16,1 2 16-16,2 3 0 0,-1 4 176 0,2 1 32 15,0 2 16-15,3 0 0 0,0 3 304 0,2 3 64 0,1-3 16 16,3 2 0-16,2 2-512 0,2-1-96 0,1 0-32 0,1 1 0 16,-1 1-224-16,0 3 0 0,3-2-192 0,0-1 192 31,1 2-640-31,1 1 0 0,-1 0-16 0,0 2 0 15,0-1-2128-15,-1 3-416 0,0 0-96 0</inkml:trace>
  <inkml:trace contextRef="#ctx0" brushRef="#br1" timeOffset="-41460.66">13053 13029 15663 0,'0'0'1392'0,"-8"4"-1120"0,-1-2-272 0,2 2 0 0,7-4 4384 0,0 0 816 15,0 0 176-15,0 0 16 0,0 0-3792 0,0 0-752 16,12 1-144-16,1-1-48 0,1-1-128 0,3-2-16 16,4 0-16-16,3-3 0 0,-2 1-704 0,1-1-144 15,2-1-32-15,0 2 0 16,-2-2-2256-16,1 1-464 0,-2 1-96 0</inkml:trace>
  <inkml:trace contextRef="#ctx0" brushRef="#br1" timeOffset="-41273.08">13088 13166 33743 0,'0'0'1488'0,"-6"3"320"0,-4 7-1440 0,1-4-368 16,1 2 0-16,3 1 0 0,1-2 928 0,3 0 112 0,1 1 32 0,4 0 0 16,2-1-288-16,4-1-48 0,0 1-16 0,3-2 0 15,3-1-528-15,1 0-192 0,2-2 144 0,3 0-144 16,2-2-224-16,1-2-128 0,-1 1-32 0,2-2 0 31,0-1-1632-31,3 0-336 0,-1-3-64 0,-1-2-7696 0,-1-3-1536 0</inkml:trace>
  <inkml:trace contextRef="#ctx0" brushRef="#br1" timeOffset="-41054.44">13699 12588 38303 0,'0'0'832'0,"-3"6"192"0,-1 4 16 0,0 1 48 0,0 2-880 0,0 2-208 0,0 3 0 0,0 3 0 0,1 2 1104 0,1 3 176 16,2 3 48-16,0 1 0 0,0 1-864 0,2 3-160 15,1 1-48-15,1-1 0 0,0 2-400 0,1-3-96 16,3 1-16-16,0-2 0 16,1-5-1920-16,1 0-400 0,1-3-80 0,-1-2-16 15,1-5-976-15,-1-1-192 0,8 7-32 0,-6-14-16 0</inkml:trace>
  <inkml:trace contextRef="#ctx0" brushRef="#br1" timeOffset="-40929.46">13912 13035 12895 0,'0'0'1152'0,"0"0"-928"15,0 0-224-15,0 0 0 0,0 0 2912 0,0 0 544 16,4 5 96-16,1 2 32 0,-1 2-2112 0,1 0-400 16,2 2-96-16,1 0-16 0,1 2-832 0,-1 2-128 0,-1-1 0 0,1-1-8704 15,1-3-1632-15</inkml:trace>
  <inkml:trace contextRef="#ctx0" brushRef="#br1" timeOffset="-40800.88">14033 12937 1839 0,'-14'-20'160'0,"7"9"-160"0,1-2 0 0,-2 0 0 16,0-1 5104-16,0-1 976 0,-1 0 208 0,4 3 48 16,1 0-5072-16,2 2-1008 0,0-2-256 0,4 3-10912 15</inkml:trace>
  <inkml:trace contextRef="#ctx0" brushRef="#br1" timeOffset="-40362.86">14135 12897 9215 0,'8'17'400'0,"-6"-7"96"0,1 3-496 0,0 4 0 15,-1 2 0-15,2 0 0 0,-1 2 4144 0,-1 1 720 16,0-1 160-16,0 0 32 0,1 1-2752 0,1-4-528 16,-2 1-112-16,1-3-32 0,1-1-992 0,0-2-208 15,0-3-48-15,-2-2 0 0,-2-8-192 0,0 0-32 16,0 0-16-16,0 0 0 0,5-2 48 0,2-6 0 0,0-1 0 0,-2-4 0 15,0-4-192-15,0 0-224 0,0-2 48 0,-1 1 16 16,-1-1-32-16,0-1 0 0,0-1 0 0,1 0 0 16,-1 0 192-16,0 2-192 0,-1 1 192 0,2 2-192 15,0 3 192-15,0 3 0 0,-2 2 128 0,-2 8-128 16,0 0 336-16,0 0 0 0,0 0 0 0,7 8 0 16,-2 2 96-16,0 3 16 0,-1 1 0 0,2 2 0 15,-1 0-64-15,0-1-16 0,2 0 0 0,-1-2 0 16,-1-2-240-16,0 0-128 0,2-2 160 0,-1 0-160 15,0-1 128-15,-1-2-128 0,1 0 0 0,1-1 0 16,-7-5 0-16,8 2 128 0,0 1-128 0,-2-3 0 16,-6 0 0-16,8-6 176 0,1 0-176 0,-1 0 160 0,-2-3-160 0,2-2 192 15,0-1-192-15,1-3 192 0,2 1-192 0,-2 0 0 16,-1 0 0-16,1 2 128 0,0 2-128 0,0 0 0 16,-1 0 0-16,0 4 0 0,-2 2 336 0,-6 4-16 15,7-4 0-15,-7 4 0 0,5 4-80 0,0 2-32 16,3 4 0-16,-3 4 0 0,-1-1-208 0,0 0 0 15,1 4 0-15,2-3 0 16,-1 2-1856-16,1 0-432 0,2-2-80 0,-1-1-8576 16,1 0-1728-16</inkml:trace>
  <inkml:trace contextRef="#ctx0" brushRef="#br1" timeOffset="-40237.94">14741 13087 6447 0,'0'0'272'0,"0"0"80"0,0 0-352 0,0 0 0 0,0 0 0 0,0 0 0 16,0 0 4352-16,0 0 784 0,0 0 176 0,0 0 16 15,5 8-3808-15,1 0-768 0,-6-8-160 0,7 9-16 32,1 2-1920-32,-1-1-368 0,2 8-80 0,-9-18 0 0</inkml:trace>
  <inkml:trace contextRef="#ctx0" brushRef="#br1" timeOffset="-39829.85">14772 12721 1839 0,'0'0'160'0,"0"0"-160"0,7 1 0 0,-1 2 0 0,1-1 1392 0,-1 4 240 15,2 2 48-15,1 2 16 0,1 2 32 0,-1 3 16 16,1 5 0-16,1 1 0 0,0 4-208 0,0 1-64 16,0 1 0-16,0-1 0 0,-1 0 640 0,-1-1 128 15,1 1 32-15,-3-4 0 0,1-1-288 0,-1-1-48 16,-1-1-16-16,-1 1 0 0,-1-2-704 0,0-2-128 15,-1-3-48-15,1-3 0 16,-2-1-416-16,1 2-96 0,-3-11-16 0,0 0 0 0,0 0-192 0,0 0-64 16,0 0 0-16,7-6 0 0,-2-1-64 0,0-4-32 15,0-1 0-15,-2-1 0 0,-1 0-160 0,1-2 128 0,0-4-128 0,1 0 128 16,-3-1-128-16,1 1 0 0,1-3 0 0,1-2 0 16,0-1 0-16,2 2-224 0,2 1 48 0,0 1 16 15,0 3 16-15,0 5 0 0,-1 3 0 0,0 4 0 16,-7 6 144-16,0 0 0 0,0 0-144 0,7 9 144 15,-2 7 0-15,0 2 0 0,0-1-144 0,0 4 144 16,-1 1-256-16,2 1 0 0,-1 1 0 0,3-1 0 31,-1-2-2112-31,2 0-400 0,2-1-96 0,-1-2-7136 0,2-3-1440 0</inkml:trace>
  <inkml:trace contextRef="#ctx0" brushRef="#br1" timeOffset="-39500.72">15410 13070 11055 0,'0'0'976'0,"0"-6"-784"0,-1-1-192 0,-2-1 0 0,0 2 3376 0,0-2 624 15,-3 0 128-15,1 2 32 0,-3 1-1696 0,-1 2-336 16,0-2-64-16,0 3-16 0,-2 2-608 0,2 3-128 16,0 2-32-16,1 3 0 0,1 1-656 0,0 3-144 15,1 1-32-15,0 1 0 0,2 2-192 0,2-3-32 16,0-1-16-16,4 1 0 16,-1 0-208-16,2-1 0 0,1-2 0 0,2-2 0 0,2 0 0 0,0-2 0 15,1-2 0-15,0 0-160 0,0-3 160 0,2 1-208 16,-2-2 80-16,1-2 128 15,1-2-464-15,-2 0 16 0,-1-2 16 0,-1-2 0 0,1-1 432 0,-1 1 0 16,-1-2 0-16,-1-1 0 0,-1 1 0 0,0-2 176 0,-1 3-176 0,-1 0 192 16,0 0 128-16,-2 1 48 0,0 8 0 0,0 0 0 15,0 0 336-15,0 0 64 0,-7-1 0 0,7 1 16 16,-6 4-368-16,0 1-80 0,1 3-16 0,1 2 0 16,2-2-192-16,0 2-128 0,1 3 128 0,1 0-128 31,1 0-352-31,2 0-144 0,0 0-16 0,1-1-16 15,1-1-2240-15,0-1-448 0,3-1-96 0,1-1-12144 0</inkml:trace>
  <inkml:trace contextRef="#ctx0" brushRef="#br1" timeOffset="-39338.23">15719 12673 9215 0,'-3'-7'816'0,"-1"2"-656"15,-1 2-160-15,5 3 0 0,0 0 4000 0,-5 7 768 16,1 5 160-16,0 3 16 0,2 4-2896 0,2 3-576 0,0 6-112 0,2 2-16 16,3 3-432-16,2 3-80 0,1 1 0 0,2 1-16 15,-1 0-640-15,2-1-176 0,0 2 0 0,1-2 0 32,1-3-1392-32,-1 0-336 0,-2-3-80 0,1-1-7424 0,-1-5-1488 0</inkml:trace>
  <inkml:trace contextRef="#ctx0" brushRef="#br1" timeOffset="-39150.82">15746 13117 19343 0,'0'0'848'0,"-2"-6"192"16,-4-1-832-16,4 2-208 0,2 5 0 0,0 0 0 16,0 0 3824-16,0 0 720 0,0 0 128 0,0 0 48 15,4-6-2800-15,2 2-544 0,2 1-112 0,3-2-32 0,2 1-1040 0,1-1-192 16,0-1 0-16,10-1 0 15,-1 0-2560-15,-1 1-384 0,1-1-96 0,-8 4-11936 16</inkml:trace>
  <inkml:trace contextRef="#ctx0" brushRef="#br1" timeOffset="-39032.94">16210 13192 11055 0,'-5'18'480'0,"3"-9"112"0,-1 3-464 0,-1-1-128 0,0 1 0 0,0 0 0 16,0-2 2576-16,2-1 496 0,2-9 112 0,0 0-8384 15,0 0-1680-15</inkml:trace>
  <inkml:trace contextRef="#ctx0" brushRef="#br1" timeOffset="-38673.5">16278 12880 911 0,'-1'-13'0'0,"0"8"0"0,-2 0 0 0,0 2 0 15,3 3 0-15,0 0 0 0,0 0 5472 0,0 0 1008 16,-5 4 208-16,1 2 32 0,0 1-4960 0,2 3-992 15,0 1-208-15,2 2-48 0,0 1-240 0,3 2-48 16,2-1-16-16,2 2 0 0,-1 2-208 0,2 1-288 16,0-1 64-16,5 12 16 15,0-5-256-15,0 0-48 0,0 2-16 0,-2-4 0 0,-4-2 304 0,2 1 64 0,1-3 16 0,0 0 0 16,0-6 656-16,2 2 128 0,1-7 16 16,0 2 16-16,0-6 256 0,-1 0 48 0,2-4 16 0,1 1 0 15,-1-4-288-15,-2-2-48 0,-2-1-16 0,-2-1 0 16,0-1 192-16,-2-2 16 0,-2-1 16 0,-1-2 0 15,-3-1-208-15,-1 0-32 0,-2-2-16 0,-1-1 0 16,-1-1-160-16,-3-3-16 0,-1 2-16 0,-4 2 0 16,-1-1 176-16,-3 2 48 0,-2-4 0 0,0 4 0 15,-2 2-224-15,7 3-32 0,-2 3-16 0,-6-6 0 16,2 1-624 0,6 4-128-16,2 3-32 0,12 5 0 0,-8-4-1824 0,8 4-352 15,0 0-80-15,0 0-8096 0,9 4-1632 0</inkml:trace>
  <inkml:trace contextRef="#ctx0" brushRef="#br1" timeOffset="-38344.4">16748 13069 15663 0,'0'0'1392'0,"-2"10"-1120"16,1 4-272-16,1 1 0 0,0 2 4480 0,0 1 832 16,0 1 160-16,0-1 32 0,-1-1-3360 0,1 1-672 15,1-2-144-15,0-1-32 0,2-2-256 0,-1 0-48 16,2-1-16-16,0-1 0 0,-4-11-720 0,0 0-128 15,7 10-128-15,-7-10 144 0,0 0-144 0,0 0 160 16,0 0-160-16,12-1 160 0,-3-4-160 0,-2-3 0 16,1-1 0-16,0-3 128 0,-1-3-304 0,-1 0-64 15,1-1-16-15,-2-2 0 0,-1-2 0 0,1 1 0 16,2 1 0-16,0 1 0 0,2-3-64 0,2 2-32 0,-1 1 0 0,1 3 0 16,-1 0 224-16,2 5 128 0,-2 3-160 0,0 3 160 15,-10 3 272-15,13 3 160 0,-2 2 16 0,0 5 16 16,0 1 32-16,1 3 0 0,0 2 0 0,0 2 0 15,-2 0-160-15,0 1-16 0,1-1-16 0,1-2 0 16,-1-1-304-16,4 1 0 0,-1-2-208 0,2 1 80 31,-1-5-2608-31,1-1-512 0</inkml:trace>
  <inkml:trace contextRef="#ctx0" brushRef="#br1" timeOffset="-9735.63">18264 13189 23951 0,'-8'-10'2128'0,"0"-3"-1696"0,0-3-432 0,2 4 0 0,-2 3 1680 0,3 3 256 0,1-1 48 0,0 3 16 15,4 4-1472-15,0 0-288 0,0 0-64 0,-1 12-16 16,1 2 480-16,1 4 80 0,2 5 32 0,-1-3 0 16,1 1-208-16,3 4-32 0,3-3-16 0,2 0 0 15,1-2-288-15,1-2-48 0,1-1-16 0,0 0 0 16,-1-4 208-16,-1-1 32 0,-2 0 16 0,2-5 0 0,-1 0 48 0,-2-2 16 16,0-1 0-16,0-3 0 0,-1-5 336 0,0-2 64 15,-2-5 16-15,-1 1 0 0,3-2-192 0,0 1-48 16,-1-8 0-16,0 1 0 0,1-5-448 0,0-1-192 15,-1-1 176-15,-1-1-176 0,-1-1 0 0,-1 0-128 16,0-5-16-16,-1 4 0 16,-2 2-720-16,0-2-144 0,-1 6-16 0,2 0-16 15,-1 4-2448-15,0 2-480 0,1 5-112 0</inkml:trace>
  <inkml:trace contextRef="#ctx0" brushRef="#br1" timeOffset="-9594.59">18658 13173 25791 0,'3'19'1152'0,"0"-9"224"0,1 3-1104 0,0-1-272 16,0 0 0-16,0 1 0 0,0-3 704 0,1 0 96 16,-1 0 16-16,1-3 0 0,0-1-496 0,-5-6-112 15,0 0-16-15,0 0 0 16,0 0-2240-16,7 0-464 0</inkml:trace>
  <inkml:trace contextRef="#ctx0" brushRef="#br1" timeOffset="-9172.77">18699 12893 2751 0,'13'10'256'16,"2"1"-256"-16,3-1 0 0,3 2 0 0,1 0 1856 0,1 1 320 15,0 0 64-15,0-1 0 0,-1-2-1792 0,0 0-448 16,0-3 0-16,1 1 0 0,-4-2 416 0,-2 0-16 16,-3-1 0-16,-2 0 0 0,-3-4 1440 0,-9-1 272 15,0 0 64-15,0 0 16 0,2 8-80 0,-5 1 0 16,-3 2-16-16,-4 0 0 0,0 2-608 0,-3 2-112 15,0-1-32-15,0 2 0 0,0-1-576 0,0 2-112 16,1 2-16-16,2-1-16 0,0-1-368 0,3-2-64 16,0 0 0-16,5-2-16 0,-1 0-176 0,3-1 0 15,3-1 0-15,-1-2 0 0,2-2 128 0,1-1-128 16,2-3 0-16,2-2 128 0,1-2-128 0,2-2 0 16,1 0 0-16,1-8 128 0,1 2-128 0,-1-1 0 15,-1-7 0-15,0 1 0 0,-1 0-224 0,-2-1 80 0,-1 0 16 0,1-1 0 16,-3-1 128-16,1 0 0 0,-1 2 0 0,-2 2 128 15,-1 2 192-15,-1 1 32 0,-2 3 16 0,0 1 0 16,-1 8 352-16,0 0 80 0,0 0 16 0,0 0 0 16,1 11-384-16,2-2-80 0,0 4-16 0,1 1 0 15,1 2-336-15,1-2 0 0,2 2 0 0,3-1 0 32,0 1-448-32,2 1-16 0,3 0 0 0,2 0 0 15,2 1-2704-15,2-2-544 0,3 1-96 0</inkml:trace>
  <inkml:trace contextRef="#ctx0" brushRef="#br1" timeOffset="-8735.09">20111 13117 1839 0,'8'-18'160'0,"-7"9"-160"0,-1-2 0 0,0-2 0 0,0 3 7168 0,-1-3 1408 16,-3 0 288-16,-2 0 48 0,-2 2-5296 0,-1 4-1056 15,-2 0-224-15,1 5-32 0,-1 2-1008 0,2 3-192 16,-1 7-32-16,-1 0-16 0,1 3-800 0,1 4-256 15,0 3 160-15,1 3-160 0,1 0 0 0,3 4 0 16,3-3-192-16,2 1 192 16,2-1-672-16,2-5-16 0,3 2 0 0,2-3 0 15,3-1-1232-15,3-2-240 0,2-4-48 0,2-2-16 16,0-2 608-16,0-2 112 0,4-4 32 0,1-2 0 16,-1-4-1760-16,0-3-352 0,-1-1-64 0,1-1 0 15,-2-1 2048-15,-3-1 400 0,0-2 96 0,-4 0 16 0,-2-2 912 0,-2 2 176 0,-3 1 0 0,-4 0 128 16,-3 0 1616-16,-1 1 336 0,-1 0 64 0,-3 3 16 15,-3 1 208-15,-2 2 64 0,-1 0 0 0,-1 3 0 16,2 3-928-16,-1 1-176 0,-1 4-48 0,1 3 0 16,1 1-576-16,1 4-112 0,1 0-16 0,3-1-16 15,3 2-352-15,2 0-64 0,3 1-16 0,3-2 0 16,2 0-128-16,3-1 0 0,1-2 0 0,2-2 0 16,2-2-160-16,-1 0 160 0,0-2 0 0,-1-3-144 15,-3-2 144-15,0-2 128 0,-2-1-128 0,-1 0 176 16,-1-1 144-16,-1-2 48 0,-3 2 0 0,-1-3 0 15,1-2-96-15,-2-1-16 0,-4 1 0 0,0 0 0 16,-2-2-256-16,0 0 0 0,-1-1-128 0,-1 0 128 16,0-3-2064-16,1 3-320 0,0 0-64 0,1 2-12320 15</inkml:trace>
  <inkml:trace contextRef="#ctx0" brushRef="#br1" timeOffset="-8438.36">20612 13074 28671 0,'-3'25'1280'0,"3"-12"256"0,-1 4-1232 0,0 1-304 16,-1 3 0-16,-2 0 0 0,2 1 1488 0,-1 0 240 16,1-1 64-16,0 0 0 0,1-1-768 0,1-3-128 15,0-2-48-15,1-2 0 0,2-2-592 0,-1-1-112 16,1-3-16-16,-3-7-128 0,0 0 144 0,0 0-144 16,7-4 0-16,0-2 144 0,1-1-144 0,0-4-256 15,-1-2 64-15,0-1 16 0,0-3 16 0,-1 0 0 0,1-1 0 16,-1-1 0-16,1 0 0 0,-2 1 0 0,0 1 0 0,1 1 0 15,-1-4 160-15,0 6 0 0,0 2 0 0,-2 3 0 16,1 3 0-16,-4 6 176 0,0 0-16 0,0 0 0 16,4 12 48-16,0 1 16 0,-2 0 0 0,2 4 0 15,0-3-224-15,0 3 0 0,1 1 0 0,2-2 0 32,0-2-368-32,1-1-112 0,1-1-32 0,1 0-10528 0,0 1-2112 0</inkml:trace>
  <inkml:trace contextRef="#ctx0" brushRef="#br1" timeOffset="-8203.06">21047 13076 28383 0,'0'0'1264'0,"2"10"256"0,-1-1-1216 0,1 5-304 31,1 3 0-31,0 3 0 0,-1 1 1632 0,2 1 272 0,0 0 48 0,0 0 16 0,0 0-208 0,-1 2-32 16,-1 1-16-16,1-1 0 0,-3 0-784 0,0-1-160 15,-2 0-16-15,0-1-16 0,-3 0-224 0,-2 0-64 16,-1-1 0-16,-1-2 0 0,-1 0-272 0,-1-2-176 16,0 0 192-16,-3-4-192 15,0-4-256-15,1-1-144 0,0-2-48 0,1-5 0 16,1-1-1616-16,-1-3-336 0,-1-4-64 0,1-5-9264 16,-1-3-1856-16</inkml:trace>
  <inkml:trace contextRef="#ctx0" brushRef="#br1" timeOffset="-8093.59">20936 12817 16575 0,'2'-13'1472'0,"-2"13"-1168"0,0 0-304 0,4-6 0 16,-4 6 2464-16,0 0 432 0,7 0 96 0,3 2 16 31,-1 2-3008-31,0 3-640 0,0 1-96 0</inkml:trace>
  <inkml:trace contextRef="#ctx0" brushRef="#br1" timeOffset="-7765.5">21227 13052 22111 0,'0'0'1968'0,"-2"7"-1584"0,-1 3-384 0,0 2 0 0,-1 2 3328 15,2 2 592-15,-2 2 112 0,1 0 32 0,1 1-2176 0,0-1-432 16,4 0-96-16,-1 0-16 0,0 1-832 0,2-3-160 16,2-1-32-16,0-2-16 0,1-1-304 0,0-3 0 15,2 0 0-15,0-1 0 0,0-4 0 0,1-1 0 16,0 0-240-16,0-3 80 0,0-3-160 0,0 0-16 15,0-7-16-15,0 3 0 0,1-1 352 0,-1-3-144 16,0 0 144-16,0-2 0 0,0 0-192 0,0-4 192 16,-1 1-192-16,0 0 192 0,-2 1 0 0,1-1 0 15,-2 0 0-15,-1 3 0 0,0 2 0 0,-2 2 0 16,1-1 0-16,-3 10 0 0,0 0 0 0,0 0 0 16,0 0 0-16,0 0 0 0,0 0 0 0,0 12 0 15,0 1-144-15,0 3 144 16,0-1-624-16,3 2-16 0,1 2-16 0,1-1 0 15,0-2-1968-15,4-1-384 0,3 0-64 0,1-2-10688 0</inkml:trace>
  <inkml:trace contextRef="#ctx0" brushRef="#br1" timeOffset="-7437.45">21728 13239 911 0,'0'0'0'0,"1"-8"0"0,-1 0 0 0,-1 0 0 16,-2 2 4944-16,-1-1 912 0,0-1 176 0,-2 4 48 15,-2-1-2832-15,0 1-560 0,-1 2-128 0,0-4 0 16,0 5-1024-16,1-3-208 0,0 3-48 0,8 1 0 15,0 0-880-15,0 0-176 0,0 0-32 0,0 0-16 16,0 8-176-16,0-8-256 0,5 9 64 0,2-1 16 16,1-2-320-16,2 1-64 0,1-1-16 0,-1 1 0 15,0-2-16-15,1 0-16 0,-3 0 0 0,-1 1 0 0,1 0 416 0,1-2 192 16,-1 1-192-16,0 0 192 0,0-1 368 0,0 2 192 16,0 0 32-16,-1 2 16 0,-1-2 288 0,-1 2 48 15,-1 0 16-15,-2 1 0 0,0 2 64 0,-2-1 32 16,0 4 0-16,-3-1 0 0,-2 0-128 0,-2 0-32 15,-1-1 0-15,1 0 0 0,-2-2-256 0,-1 2-48 16,0-4-16-16,-2 1 0 0,0 0-320 0,2-2-80 16,-2-1-16-16,1-2 0 0,-1 0-160 0,0-1-224 15,0-6 48-15,2 0 16 16,0 2-1632-16,0-4-336 0,4 0-64 0,1-2-10320 16,-1 1-2064-16</inkml:trace>
  <inkml:trace contextRef="#ctx0" brushRef="#br1" timeOffset="-7109.3">22068 13231 4607 0,'17'-12'192'0,"-9"8"64"0,1-2-256 0,0-1 0 0,-2 1 0 0,-2 0 0 15,0 2 5632-15,-2-2 1072 0,-2-1 208 0,-1 7 64 16,0 0-3856-16,-4-6-768 0,-3-1-160 0,0 3-16 16,0 2-896-16,-2 2-160 0,0 1-32 0,-2 3-16 15,1 3-448-15,0-1-96 0,-1 4-16 0,1 2 0 16,1 3-176-16,1-2-32 0,1-2-16 0,3 1 0 15,2-2-144-15,2 1-16 0,2-2-128 0,2-1 192 16,0-2-192-16,3 0 0 0,1-2-192 0,2-1 192 16,-2 0-304-16,2-2 48 0,2-1 16 0,-2-1 0 15,-2 1 112-15,1-3 128 0,0 0-208 0,-1-1 80 0,0-3 128 0,-1 2 0 16,-7 5 0-16,6-5 128 0,-1-2 48 16,1 1 16-16,-6 6 0 0,0 0 0 0,3-6 112 0,-3 6 16 15,0 0 16-15,0 0 0 0,0 0-80 0,0 0 0 16,0 0-16-16,0 0 0 0,0 0-240 0,-1 8 0 15,0 0-192-15,1 0 192 16,1 0-768-16,-1-8-32 0,4 6-16 0,1 1 0 16,0 1-1792-16,1-2-352 0,0-3-80 0,1 1-16 15,1-4-416-15,1 0-96 0,0-4-16 0</inkml:trace>
  <inkml:trace contextRef="#ctx0" brushRef="#br1" timeOffset="-6906">22427 12990 6447 0,'10'-34'576'0,"-4"18"-576"0,0-2 0 0,-1-1 0 15,-1 0 4176-15,0 5 736 0,1 4 144 0,-2 1 16 16,-3 5-2128-16,0 4-448 0,0 0-64 0,-2 7-32 16,-2 5-1168-16,2 3-224 0,-1 5-48 0,1 2-16 15,0 3-288-15,2 1-48 0,0 0-16 0,2 1 0 16,0 2-592-16,2-3 0 0,-1 3 0 0,2-1 0 31,0 1-640-31,0-3-160 0,-1-1-32 0,0-3 0 16,1-1-2048-16,-1-1-432 0,-1-6-80 0,-2-1-9120 0</inkml:trace>
  <inkml:trace contextRef="#ctx0" brushRef="#br1" timeOffset="-6609.11">22438 13308 17679 0,'-5'-13'768'0,"4"6"192"15,-2-2-768-15,2 0-192 0,0-3 0 0,-1 0 0 16,1 1 1088-16,1 1 176 0,3 3 32 0,-3 7 16 0,2-7 736 0,-2 7 160 16,0 0 32-16,0 0 0 0,8 0-512 0,1 1-112 15,3 2-16-15,0-3 0 0,1 3-624 0,1-1-128 16,0 1-16-16,10-1-16 0,-1-2-448 0,-1-1-96 15,-1-1-16-15,0-1 0 0,0-1-128 0,-1 0-128 16,-2-1 144-16,-1 1-144 0,-2-5 128 0,0 1-128 16,-2 2 0-16,-2-5 144 0,3-1-144 0,-5 1 0 15,-2-2 0-15,0 0-176 0,-2 0-96 0,-2 0-32 16,-3 1 0-16,-3 1 0 0,3 11 304 0,-9-9 0 16,-3 1 0-16,2 4 0 0,-4 4 304 0,-1 4 160 15,0 3 48-15,-1 5 0 0,-1-1 448 0,0 8 80 16,1 3 32-16,3 1 0 0,2 2-128 0,3 0-32 0,4 0 0 0,5-1 0 15,4-1-400-15,8-4-64 0,4 1-32 0,4-3 0 16,4-2-416-16,6 0 0 0,7-9 0 0,8-2 0 31,5-5-2304-31,10-5-432 0</inkml:trace>
  <inkml:trace contextRef="#ctx0" brushRef="#br1" timeOffset="-5905.99">23867 12769 5519 0,'-2'12'240'0,"-1"2"64"0,0 10-304 0,-1 4 0 0,-1 6 0 0,1 3 0 16,0 3 4688-16,0 3 880 0,2-1 192 0,-1-4 16 15,2-4-4224-15,0-2-848 0,1 0-160 0,0-6-32 16,0-2 0-16,0-1 16 0,-2-3 0 0,1-1 0 16,0-5-272-16,-1-1-48 0,0-3-16 0,-1 0 0 15,1-4 0-15,2-6-16 0,0 0 0 0,0 0 0 16,-7-1-176-16,3-4 0 0,0-2 0 0,2-5 128 16,0 1-528-16,2-2-112 0,3-6-32 0,1 2 0 0,1-1 320 0,3 0 64 15,2 0 16-15,3-1 0 0,0 1 144 0,3 1 0 16,1 2 0-16,1 3 0 0,2 3 0 0,1 2 176 15,1 3-16-15,-1 4 0 0,-2 3 608 0,1 2 112 16,-1 3 16-16,-3 1 16 0,-2 1 272 0,1 1 48 16,-5-1 16-16,-2 2 0 0,-3-3-256 0,-4 2-48 15,-4 0-16-15,-3 1 0 0,-3-2-160 0,-4 1-16 16,-2-1-16-16,-2 2 0 0,-4 0-512 0,1 0-96 16,-1-6-128-16,2 1 176 0,1-1-400 0,1 1-80 15,0-1-16-15,4 1 0 16,-2-1-2512-16,5-1-512 0,2 1-112 0</inkml:trace>
  <inkml:trace contextRef="#ctx0" brushRef="#br1" timeOffset="-5543.75">24309 13211 11055 0,'5'-8'976'0,"1"1"-784"0,-1 0-192 0,0-1 0 16,-1-1 3696-16,-2 3 688 0,1-1 144 0,-3 7 16 15,1-8-2816-15,-1 3-576 0,-2 0-128 0,-1 1 0 16,-1 0-48-16,4 4 0 0,0 0 0 0,-6 3 0 15,-2 0-704-15,0 7-144 0,-1 1-128 0,-1 4 192 16,-1 0-192-16,1 4 128 0,1-1-128 0,1 0 128 16,0-1 16-16,1 3 0 0,2-1 0 0,3-1 0 15,2-1-144-15,1-2 0 0,1-2 0 0,2 0 128 16,0-2-128-16,3 0-176 0,1-5 48 0,1 0 0 16,-1-4-16-16,-1-2 0 0,1-2 0 0,1-4 0 0,1 1 144 0,-1-4 176 15,1-4-48-15,0-3 0 0,0 1 16 0,0-1 0 16,-1-1 0-16,0 0 0 0,-1-1 144 0,-1 1 32 15,-2 1 0 1,-4 2 0-16,0 0 256 0,-1 1 48 0,-2 4 16 0,-1 2 0 0,3 7 64 0,-5-4 0 16,-1 1 16-16,6 3 0 0,-7 3-432 0,2 2-96 15,0 3 0-15,1 3-16 16,0-2-560-16,4 2-96 0,-2 2-32 0,5 0 0 16,1 1-1952-16,2-1-400 0,2 0-80 0,3-3-12160 0</inkml:trace>
  <inkml:trace contextRef="#ctx0" brushRef="#br1" timeOffset="-5262.63">24759 13215 24767 0,'-20'-10'1088'0,"11"7"240"0,-3-3-1072 0,-1 0-256 0,0 1 0 0,0 1 0 16,0 2 1008-16,3-2 144 0,-1 1 16 0,5 3 16 15,6 0-224-15,0 0-32 0,0 0-16 0,-1 7 0 16,3 2-688-16,3 2-224 0,3 1 128 0,3 1-128 15,2 2 192-15,0 0 0 0,0 1-16 0,1 2 0 16,-1 3 704-16,-1-3 144 0,-3 0 16 0,0 2 16 0,-2 0 384 0,-1-1 80 16,-3-1 16-16,-3 1 0 0,-1-4-272 0,-3 1-48 15,-4-2-16-15,-1 1 0 0,-3-2-336 0,-1-3-64 16,-1-2-16-16,-2 0 0 0,-2-2-400 0,1-1-64 16,0-2-32-16,0 0 0 15,-3-1-1088-15,3 0-224 0,2-4-32 0,0 1-20384 16</inkml:trace>
  <inkml:trace contextRef="#ctx0" brushRef="#br1" timeOffset="-4432.86">25065 13451 18431 0,'0'0'1632'0,"0"0"-1312"0,-2 3-320 0,2-3 0 16,0 0 1712-16,0 0 272 0,0 0 48 0,0 0 16 0,0 0-704 0,0 0-128 15,0 0-16-15,11-7-16 0,2 1-480 0,-1-1-80 16,-1-5-32-16,-1 2 0 0,-1 2-288 0,0-5-64 16,-1 1-16-16,-1 1 0 0,-2 0-80 0,-1-1-16 15,-3 1 0-15,-1 2 0 0,-3-3 16 0,0 1 0 16,-3 4 0-16,0 0 0 0,-3-2-144 0,0 5 160 16,-2-1-160-16,-1 4 160 0,-1 1 80 0,0 3 16 15,-1 4 0-15,1 2 0 0,1 0 112 0,2 4 16 16,1 2 16-16,1 0 0 0,3 1-144 0,-1 2-48 15,5 0 0-15,4 1 0 0,1-6-48 0,2 4-16 16,5-2 0-16,0 1 0 0,4-3-144 0,3 0 160 16,4-1-160-16,4-1 160 15,4 0-688-15,4-3-144 0,3-2-32 0,0-1 0 16,0 1-2784-16,-1-4-560 0,33 2-112 0,-15-3-32 0</inkml:trace>
  <inkml:trace contextRef="#ctx0" brushRef="#br1" timeOffset="-4292.28">25971 13379 25791 0,'0'0'2304'0,"-4"8"-1856"0,1 3-448 0,0 2 0 16,0-2 960-16,1 5 112 0,-1 1 16 0,3-1 0 16,-1-2-944-16,1 2-144 0,1-3 0 0,4-3-160 15,-1 0-1760-15,0 0-368 0</inkml:trace>
  <inkml:trace contextRef="#ctx0" brushRef="#br1" timeOffset="-3899.82">25957 13099 2751 0,'0'0'256'0,"0"0"-256"15,0 0 0-15,0 0 0 0,0 0 4032 0,0 0 752 16,8 3 144-16,1 2 48 15,3 0-4720-15,-1 3-960 0,1 2-176 0,1 2-32 16,3 1-192-16,-1 1-48 0,1 3 0 0,0-1 0 16,-1 0-752-16,1 1-144 0,-2 0-48 0,-1 2 0 0,-2 2 2096 0,-2 1 560 0,-1 0 32 0,-3 0 16 15,-1 1 1568-15,-1-3 320 0,-3 0 64 0,0 0 16 16,0-6-736-16,0 2-160 0,0-6-16 0,2-1-16 16,-2-9-464-16,0 0-96 0,3 7 0 0,-3-7-16 15,0 0-432-15,6 0-64 0,2-3-32 0,0 0 0 16,0-3-352-16,0-2-64 0,1-4 0 0,0 1-128 15,-1-5 128-15,1 0-128 0,3 2 0 0,-1-3 0 16,0 0 0-16,-1 1 0 0,2 6 128 0,-3 1-128 16,-3 1 320-16,0 4 0 0,-6 4 0 0,0 0 0 15,6 5 336-15,1 3 80 0,-3 3 16 0,0 2 0 16,-1 0-112-16,0 2 0 0,1 4-16 0,0 1 0 16,1-1-496-16,0 2-128 0,3-2 0 0,3-1 0 15,-2 1-1600-15,0-5-320 0,0 2-80 0,1-6-7328 16,1-1-1456-16</inkml:trace>
  <inkml:trace contextRef="#ctx0" brushRef="#br1" timeOffset="-3743.57">26709 13065 19343 0,'3'-16'848'0,"-1"7"192"0,-2 9-832 0,3-9-208 15,-3 9 0-15,0 0 0 0,0 0 3520 0,0 0 672 16,0 0 128-16,12 7 32 0,-3 4-2560 0,-3 8-496 15,0 6-96-15,-1 2-32 0,1 7-832 0,2 1-160 16,0 0-48-16,1 2 0 0,2-1-352 0,-2-8-80 0,1-1-16 0,5 19 0 31,-2-3-2240-31,-3-4-448 0,-2-4-80 0</inkml:trace>
  <inkml:trace contextRef="#ctx0" brushRef="#br1" timeOffset="-3556.2">26651 13369 34607 0,'-8'-18'1536'0,"5"10"320"0,3 8-1488 0,0 0-368 15,0-9 0-15,0 9 0 0,4-9 1056 0,-4 9 144 0,11-6 16 0,2 2 16 16,0-1-640-16,2 1-128 0,3 0-16 0,5 2-16 16,3-2-432-16,1 3 0 0,-1-2-224 0,3 0 80 15,3 2-1760-15,-2 1-336 0,-1 0-80 0,-3 0-13184 16</inkml:trace>
  <inkml:trace contextRef="#ctx0" brushRef="#br1" timeOffset="-3196.79">27116 13343 22911 0,'0'0'1024'0,"0"0"192"0,0 0-960 0,4 12-256 16,0-6 0-16,-4-6 0 0,0 0 1280 0,8 7 192 15,2-3 64-15,2-4 0 0,1-2-448 0,1 1-96 16,2 0-16-16,-1-2 0 0,1-1-704 0,1 0-144 16,-1-1-128-16,-1 1 192 0,-2 1-192 0,0-2 0 0,0-1 144 15,-2-1-144-15,-5 1 256 0,-6 6-32 0,7-9 0 0,-7 9 0 16,0-11 272-16,-1 2 48 0,-2 1 16 0,-1 3 0 16,-2 1 208-16,-4-1 64 0,-1 2 0 0,-1 2 0 15,-2 2-96-15,-1 3-16 0,1 1 0 0,1 2 0 16,-1 2 48-16,1 3 0 0,1 2 0 0,3 3 0 15,1 3-304-15,4-7-48 0,1 0-16 0,3 4 0 16,2-2-272-16,2 2-128 0,1 0 0 0,5 11 128 16,3-5-368-16,3-3-80 0,0-4 0 0,1 0-16 15,1-3-1648 1,1-4-320-16,2-4-64 0,0-1 0 0,-3-1-144 0,2-2-32 16,-1-2 0-16,1-3-10688 0</inkml:trace>
  <inkml:trace contextRef="#ctx0" brushRef="#br1" timeOffset="-2899.88">27634 13271 14735 0,'0'0'1312'0,"0"0"-1056"15,0 0-256-15,5 13 0 0,-3 3 3648 0,1 2 688 16,0 4 128-16,-3 2 16 0,0 0-2272 0,-2 0-464 16,4-2-80-16,-2 0-32 0,0 2-544 0,2-2-128 15,1-3 0-15,-1 0-16 0,1-2-432 0,0-4-64 16,-2 0-32-16,0-2 0 0,-1-11-16 0,0 0 0 15,0 0 0-15,0 0 0 0,0 0 112 0,0 0 32 16,0 0 0-16,0 0 0 0,0 0 96 0,0 0 0 16,-2-10 16-16,2-4 0 0,1-5-256 0,2 0-48 15,0-2-16-15,3 0 0 0,0 2-336 0,-1-4 128 16,-1 4-128-16,3 1 0 0,1-5 0 0,1 4 0 0,0 1 0 16,1 2 0-16,1 2-272 0,-2 2-32 0,-1 0 0 0,0 3 0 31,1 0-1152-31,0 1-224 0,-1-1-48 0,-8 9-16 15,10-5-1392-15,-10 5-288 0,11-5-48 0</inkml:trace>
  <inkml:trace contextRef="#ctx0" brushRef="#br1" timeOffset="-1929.25">27950 13272 24991 0,'0'0'1104'0,"0"0"240"0,-1 11-1088 0,0 1-256 0,-1-1 0 0,2 2 0 15,-1 0 1968-15,0 3 336 0,0 4 64 0,1-3 0 0,1-4-496 0,1 1-96 16,0-1-32-16,-1 0 0 0,0-1-912 0,1-2-192 15,-1 1-48-15,2-2 0 0,-3-9-336 0,2 10-80 16,-2-10-16-16,0 0 0 0,0 0-32 0,0 0 0 16,0 0 0-16,0 0 0 0,0 0 0 0,0 0 0 15,0 0 0-15,7-6 0 0,-7 6 48 0,9-12 0 16,-3-1 0-16,2 1 0 0,-1-1-176 0,1-1 0 16,-1-1-160-16,1 1 160 0,0 0-256 0,2-1 64 15,1 1 0-15,-1 2 0 0,-2 2 64 0,1 2 128 16,2-1-208-16,-2 4 80 0,-9 5 128 0,0 0-160 15,12 1 160-15,-2 6-160 0,-4 6 336 0,0 1 64 16,-2 4 16-16,-2 4 0 0,0 3 64 0,-2-1 0 0,-2 2 16 16,2-3 0-16,0 2 32 0,0 0 0 0,-1-2 0 0,1-3 0 15,0-7-192-15,1 0-48 0,1-2 0 0,-2-11 0 16,0 0-128-16,2 12 0 0,-2-12 144 0,0 0-144 16,0 0 128-16,0 0-128 0,0 0 128 0,0 0-128 15,8-10 0-15,-2-2 0 0,1-1 0 0,1-1 0 16,-2-5 0-16,3-1 0 0,1-4-128 0,0 1 128 15,-2-1-320-15,1-1 32 0,0 1 0 0,2-2 0 16,-1 2-208 0,0 3-32-16,1 6-16 0,-2 2 0 0,-1 3 144 0,-8 10 16 0,0 0 16 0,0 0 0 15,0 0 368-15,0 0 0 0,0 0 0 0,5 12 0 16,0 1 320-16,-1 2 64 0,-1-2 32 0,-1 1 0 16,2 2-176-16,3-1-48 0,-1-2 0 0,2 3 0 15,0 2-192-15,1-4 176 0,1 0-176 0,2-1 160 16,0 0-160-16,0 0 192 0,-1-4-192 0,2-1 192 0,0-1-32 0,1-1 0 15,-3-4 0-15,1 2 0 0,1-4 160 0,-1 0 48 16,-2-6 0-16,1-1 0 0,-1 1-128 0,2-4-32 16,1-3 0-16,-1 0 0 0,-1 2-80 0,0-5-128 15,-3-1 176-15,-2 0-176 0,-2 0 144 0,-1 0-144 16,-2 0 0-16,-1 3 144 0,0 1-144 0,-3 0 192 16,-2 1-192-16,-1 0 192 0,-2 6 0 0,-1 2 16 15,-2 1 0-15,1 3 0 0,-2 3-208 0,0 3 0 16,2 4 0-16,-1 3 0 0,1 4 0 0,2 0 0 15,3 2-192-15,1 2 192 0,0 1-224 0,4-2 64 16,4-2 16-16,0 1 0 16,0 1-496-16,4 0-80 0,5-3-32 0,0-2 0 15,0-2-1424-15,2-2-272 0,4-5-64 0,-1-2-16 16,-1 0 880-16,0-1 176 0,0-1 48 0,0-6 0 16,-2 2 0-16,0-5 0 0,-2 1 0 0,0-1 0 15,1-1 688-15,-2-1 144 0,-3-4 16 0,-1-1 16 0,-2 1 384 0,1-2 176 0,-2 1-160 0,0 0 160 16,-1 1 224-16,-1 0 144 0,-2 0 16 0,0 1 16 15,-1 3 144-15,0 9 32 0,0-9 0 0,0 9 0 16,0 0 256-16,0 0 48 0,0 0 16 0,-6 9 0 16,1 5-32-16,2 0 0 0,2 5 0 0,1-2 0 15,2-2-224-15,4 1-32 0,0-2-16 0,2-1 0 16,1-1-224-16,1-2-48 0,1-2-16 0,-1 0 0 16,1 0 368-16,-1-2 80 0,-10-6 16 0,11 3 0 15,-11-3 384-15,11-4 96 0,-2-1 16 0,-2-2 0 0,-2-2-192 16,-1 0-48-16,-1-4 0 0,-2-3 0 0,-1 0-400 0,0 0-96 15,-3 2-16-15,1-3 0 0,-2-6-192 0,0 3-64 16,0-1 0-16,-1 0 0 0,1 0-256 0,0 0 0 16,-1 2 0-16,1-2 0 15,0 1-1184-15,1 1-240 0,1 0-48 0,0 2-16 16,1 3-832-16,1 2-176 0,1 3-16 0,-1 9-9456 16,0 0-1872-16</inkml:trace>
  <inkml:trace contextRef="#ctx0" brushRef="#br1" timeOffset="-1819.95">29087 13430 10127 0,'7'18'896'0,"-3"-6"-704"0,0-1-192 0,1 3 0 16,1 2 2400-16,1 1 448 0,-2-4 96 0,0 0 0 15,0 0-2112-15,1 0-448 0,-2-4-64 0,-4-9-32 16,4 10 48-16,1 1 16 0,-5-11 0 0,0 0 0 31,0 0-1088-31,0 0-224 0,0 0-32 0</inkml:trace>
  <inkml:trace contextRef="#ctx0" brushRef="#br1" timeOffset="-1397.09">29181 13342 911 0,'0'0'0'0,"0"0"0"0,0 0 0 0,0 0 0 15,11 5 2912-15,-1 3 496 0,0-2 112 0,2 3 0 16,0 0-2272-16,0 0-464 0,-1 1-80 0,4-4-32 16,0 1-352-16,0-2-80 0,-4 0-16 0,1-1 0 15,-1 1-96-15,-11-5-128 0,10 7 176 0,-2-2-176 0,-8-5 1280 16,0 0 160-16,2 9 32 0,-3 0 0 0,-3-1 448 0,-2 2 80 15,-2 2 32-15,-3 0 0 0,0 2-496 0,-1-1-80 16,0-1-32-16,0 0 0 0,2-1-400 0,2 1-64 16,3 0-32-16,1 0 0 0,-1-1-432 0,4 0-96 15,1-11-16-15,2 14 0 0,-2-14-240 0,5 13-144 16,-5-13 160-16,10 9-160 0,-1-1 128 0,1-1-128 16,-10-7 0-16,13 2 0 0,-1-4 0 0,-2-1-160 15,1-1 0-15,0-1 0 0,1-2 160 0,0 0-160 16,0-3 160-16,-1 0-160 0,0 0 160 0,-1-1 0 15,1-1 0-15,-2 2 0 0,-3 1 0 0,0-2 0 16,-1 1 0-16,-1 1 0 0,-4 9 0 0,0 0 176 16,1-11-176-16,-1 11 192 0,0 0 96 0,0 0 32 15,0 0 0-15,0 0 0 0,-7 8-320 0,2 3 0 0,0 0 0 0,1 1 0 16,2 1 0-16,0 0-144 0,1 2 144 0,1 0-128 31,0 2-592-31,3-4-112 0,-1 2-32 0,2-4 0 16,-4-11-2784-16,10 8-576 0</inkml:trace>
  <inkml:trace contextRef="#ctx0" brushRef="#br1" timeOffset="-1225.24">29807 13266 10127 0,'5'-20'896'0,"-4"10"-704"0,-1 10-192 0,0 0 0 0,3-9 4752 0,-3 9 928 15,0 0 176-15,0 0 32 0,-3 12-4064 0,1 1-816 16,-1 2-176-16,2 6-16 0,0 0 400 0,-1 5 64 15,1 3 32-15,1 1 0 0,-1 1-880 0,1 2-176 16,0 0-48-16,0 3 0 0,0-4-208 0,0 3-160 16,0 3 32-16,0 0 0 15,-2-3-1760-15,2-1-352 0,2-3-64 0,-2-2-12832 0</inkml:trace>
  <inkml:trace contextRef="#ctx0" brushRef="#br1" timeOffset="-1053.19">29675 13607 38927 0,'-8'-14'1728'0,"4"5"352"0,4 9-1664 0,-2-10-416 0,1-1 0 0,1 11 0 15,3-13 640-15,3 5 32 0,-6 8 16 0,10-2 0 16,1-2-112-16,0 2 0 0,2 4-16 0,2 2 0 16,2 0-752-16,-2 2-128 0,2 1-48 0,3 0 0 31,2 5-1728-31,0 0-336 0,-1 0-80 0,1-1-8448 0,2 0-1696 0</inkml:trace>
  <inkml:trace contextRef="#ctx0" brushRef="#br1" timeOffset="-709.15">30188 13686 26719 0,'0'0'2368'0,"0"0"-1888"0,0 0-480 0,0 0 0 0,0 0 1600 0,0 0 208 15,0 0 48-15,0 0 16 0,0 0-544 0,13 2-112 16,0-2-32-16,0-2 0 0,0-5-304 0,-2 1-64 15,0-1-16-15,-2 1 0 0,-1-1-592 0,-2-1-208 16,1-1 144-16,-2 3-144 0,-5 6 0 0,3-12-144 16,-3 1 0-16,0 11 0 0,-4-10-48 0,-1 2 0 15,-6-1 0-15,-1 1 0 0,-1 0 432 0,-4 5 80 16,-2 0 0-16,-1 3 16 0,2 0 224 0,-1 5 32 16,-2 2 16-16,2 2 0 0,2 5 32 0,4-1 0 15,2 3 0-15,3 5 0 0,3-2 48 0,2 2 16 16,7-1 0-16,4-1 0 0,2 5-320 0,7-3-64 15,4-3-16-15,5 0 0 0,0-1-96 0,0 1-16 16,0-1 0-16,0 3 0 0,2-7-192 0,2 0 0 0,1 0 128 0,0-3-128 31,1-1-688-31,0-1-176 0,1-1-32 0,1-1-13312 0,1-4-2640 0</inkml:trace>
  <inkml:trace contextRef="#ctx0" brushRef="#br1" timeOffset="1010.91">7842 12658 23951 0,'0'0'1056'0,"0"0"224"0,-5 0-1024 0,5 0-256 0,0 0 0 0,0 0 0 16,-4 7 2672-16,1-2 464 0,3 3 112 0,1 2 16 15,2-1-1728-15,2 3-352 0,3 1-64 0,0 0-16 0,0 2-976 0,-2-2-128 16,2-2-192-16,1 1 64 16,0-1-1232-16,2-1-240 0,-1 0-64 0,3-2-8960 15,-1-1-1792-15</inkml:trace>
  <inkml:trace contextRef="#ctx0" brushRef="#br1" timeOffset="1167.02">8151 12653 27071 0,'0'0'1200'0,"0"0"240"0,0 0-1152 0,-3 9-288 16,3 3 0-16,-1 2 0 0,0 3 1152 0,-1 3 160 16,1 1 32-16,1 2 16 0,0 2-528 0,1 1-96 15,1 1-32-15,0 2 0 16,2 1-2176-16,0 1-448 0,0 2-96 0</inkml:trace>
  <inkml:trace contextRef="#ctx0" brushRef="#br1" timeOffset="1524.93">8447 12961 34607 0,'0'0'1536'0,"1"12"320"0,-1 5-1488 0,3 1-368 0,2 3 0 0,1 3 0 16,1 2 992-16,-1 2 128 0,2 1 32 0,0 1 0 15,1-2-128-15,2 2 0 0,-1 0-16 0,1-1 0 16,-2-3-704-16,-2-3-144 0,0 0-32 0,0-4 0 15,-1-2-128-15,1-3 0 0,0-3 144 0,-1-1-144 32,-3-5-304-32,-3-5-128 0,0 0-16 0,0 0-16 0,0-6-240 15,-1-3-64-15,-3-3 0 0,0-2 0 0,-1-4 80 0,-1-3 16 0,-2-2 0 0,-1 0 0 0,-2-3 432 16,-2-1 96-16,-1-2 16 0,0-1 0 0,-2-1 128 0,0-2 128 16,1-3-128-16,0 0 176 0,2 2 144 0,3 3 16 15,2 2 16-15,3 6 0 0,2 1 448 0,2 4 96 16,1-1 0-16,2 5 16 0,2 1-112 0,2 1-32 15,1 2 0-15,4 2 0 0,2-1-192 0,1 2-32 16,1-1-16-16,3 3 0 0,3 0-240 0,1 1-48 16,1-1-16-16,1 1 0 15,-2 1-512-15,-1 1-96 0,-2 0-32 0,2 1 0 16,0 0-2032-16,-1 1-416 0,-2 0-80 0</inkml:trace>
  <inkml:trace contextRef="#ctx0" brushRef="#br1" timeOffset="1743.66">8422 13166 24879 0,'0'0'2208'0,"0"0"-1760"0,-4 3-448 0,4-3 0 16,0 0 3264-16,0 0 560 0,0 0 112 0,9 3 32 15,4-2-2592-15,4-1-512 0,5-1-96 0,2-3-32 16,2-1-544-16,1-2-192 0,1 1 0 0,-1-2 144 31,-2 2-1360-31,0-5-288 0,-1 2-48 0,0 2-16 16,-3 0-1664-16,-3 0-336 0</inkml:trace>
  <inkml:trace contextRef="#ctx0" brushRef="#br1" timeOffset="1946.85">8595 13352 29487 0,'-4'9'2624'0,"1"0"-2112"16,0 3-512-16,2 0 0 0,1-2 2320 0,2-2 368 16,3 0 64-16,3 0 0 0,1-1-1168 0,3 0-240 15,1-2-64-15,2-1 0 0,0-1-832 0,2-3-160 16,3 1-32-16,-1-1-16 0,0-1-240 0,-1-2 128 16,1-1-128-16,2-1 0 15,0 0-832-15,1-3-272 0,0-4-48 0,1-1-16 16,-3 0-2384-16,1-3-480 0,1-2-80 0</inkml:trace>
  <inkml:trace contextRef="#ctx0" brushRef="#br1" timeOffset="2165.63">9194 12652 35535 0,'0'0'1568'0,"-4"10"336"0,0 5-1520 0,1 3-384 0,2-1 0 0,1 4 0 16,1 1 1920-16,2 4 320 0,0 0 64 0,1 5 16 15,1 3-800-15,1 3-176 0,2 2-16 0,1 3-16 16,-2-3-608-16,1 1-112 0,-1-1-16 0,1-1-16 16,1-3-304-16,2-1-64 0,-2-7-16 0,1 1 0 15,1-3-1312 1,-1-2-256-16,1-5-48 0,-1-5-19888 0</inkml:trace>
  <inkml:trace contextRef="#ctx0" brushRef="#br1" timeOffset="3523.53">9797 13399 24127 0,'0'0'1072'0,"0"0"208"0,0 0-1024 0,0 0-256 0,0 0 0 0,0 0 0 0,7-7 1328 0,-6-2 208 15,2 3 32-15,-3-3 16 0,0-2-240 0,0 2-64 16,-1 0 0-16,-2 1 0 0,-1 2-448 0,0-1-112 16,0 2-16-16,0 0 0 0,0-1 256 0,4 6 32 15,-6-2 16-15,-1 1 0 0,0 1-32 0,0 3 0 16,1 4 0-16,0 2 0 0,1 5-560 0,2 3-112 15,1 4-32-15,-1 3 0 0,2 2-272 0,1 1-176 16,1 3 32-16,3-3 0 0,1 0-64 0,3-1-16 16,1 1 0-16,4-4 0 15,0 0-1280-15,2-6-256 0,0 0-48 0,1-4-16 16,0-4-1136-16,1-3-240 0,1-1-32 0</inkml:trace>
  <inkml:trace contextRef="#ctx0" brushRef="#br1" timeOffset="4134.42">10070 13378 27407 0,'0'0'1216'0,"0"0"256"0,0 0-1184 0,0 9-288 0,1 2 0 0,2 2 0 16,2 1 352-16,0 2 16 0,2 2 0 0,1 0 0 16,1 2 208-16,0-1 64 0,0 2 0 0,0-1 0 15,-1-5-448-15,-2 0-192 0,0-2 160 0,-2-4-160 16,-1 0 208-16,1-3-48 0,0 0-16 0,-4-6 0 15,0 0 112-15,0 0 0 0,0 0 16 0,0 0 0 16,-8 0 80-16,2-6 16 0,-1 0 0 0,4-3 0 0,-4-3-80 0,2-2-16 16,1-2 0-16,1-1 0 0,1-6-464 0,0-1-112 15,2-1-16-15,0 1 0 16,-1-5-80-16,2 2-32 0,2-1 0 0,1 2 0 0,1 1 432 0,2 3-128 16,-1 1 128-16,2 6 0 0,0 0 160 0,1 4 112 15,0 0 32-15,0 3 0 0,0 3 32 0,0 3 16 16,-1 2 0-16,-8 0 0 0,7 3 320 0,-2 5 64 15,-1 1 16-15,0 3 0 0,-2 1-336 0,0 0-64 16,-2 2-16-16,-2-1 0 0,0 2-192 0,-1-1-144 16,-1 0 192-16,0-2-192 0,-1 0 128 0,1 0-128 15,0 1 0-15,0-1 0 0,-1 0 0 0,0-3-176 0,0 0 0 16,0-4 0 0,-2 1-352-16,2-2-80 0,5-5-16 0,0 0 0 15,0 0-144-15,0 0-16 0,0 0-16 0,0 0 0 16,0 0 144-16,0 0 16 0,9 2 16 0,1 0 0 0,5-2 400 0,-2 0 80 15,-2 1 16-15,3-1 0 0,-1 0 416 0,0 0 96 0,1 0 0 0,-1 1 16 16,1 5 304-16,2-2 64 0,0 1 16 0,-2 3 0 16,-1-1 432-16,-1 5 96 0,-2 1 16 0,-2 0 0 15,-2 0 16-15,0 0 0 0,-2-1 0 0,-3 1 0 16,-2 3-288-16,-2-2-48 0,-2 2-16 0,-3-1 0 16,-2-2-416-16,-3 2-64 0,-2-2-32 0,0 0 0 15,-1-2-272-15,-1 3-48 0,0-4-16 0,0-1 0 16,-1-2-272-16,1-2-64 0,1-1-16 0,4-2 0 15,1 0-2016-15,0-2-400 0,2-3-64 0,1-2-16608 16</inkml:trace>
  <inkml:trace contextRef="#ctx0" brushRef="#br1" timeOffset="4571.8">10683 12561 36447 0,'0'0'1616'0,"0"0"336"0,0 0-1568 0,-4 6-384 15,0 2 0-15,1 2 0 0,1-2 496 0,-1 3 16 16,-1 0 0-16,1 4 0 0,2-1-256 0,-1 3-32 16,-1 1-16-16,-1-2 0 15,0-2-2192-15,2-1-448 0,0-2-96 0,1-3-12288 0</inkml:trace>
  <inkml:trace contextRef="#ctx0" brushRef="#br1" timeOffset="4728.14">10812 12550 18431 0,'0'0'816'0,"0"0"160"0,0 0-784 0,4 8-192 16,0 1 0-16,-1 3 0 0,0-3 3488 0,0 3 656 0,-1 3 128 15,1 1 16-15,-1 0-2448 0,1 2-496 0,1-1-112 0,0-2-16 31,0 2-2400-31,0 2-480 0,0-1-112 0</inkml:trace>
  <inkml:trace contextRef="#ctx0" brushRef="#br1" timeOffset="5575.86">11692 12956 26319 0,'0'0'1152'0,"0"0"256"0,0 0-1120 0,0 0-288 0,0 0 0 0,0 0 0 15,0 0 1568-15,11-3 256 0,-11 3 48 0,6 1 16 16,0 3-544-16,1-1-96 0,-1-1-32 0,1 1 0 15,-7-3-576-15,6 4-112 0,-6-4-16 0,5 4-16 16,-5-4 48-16,4 6 16 0,-4-6 0 0,2 10 0 16,-4-1-64-16,0 1-16 0,-2 1 0 0,-1-1 0 15,-2 0-304-15,1-1-176 0,-1-1 192 0,1-1-192 16,-2-2 0-16,1-1 0 0,7-4 0 0,-6 1 0 16,-1-1 0-16,2-2-192 0,0-2 0 0,1-1 0 15,1-2-16-15,1 0 0 0,0-2 0 0,2 2 0 16,2-3 208-16,0 1 0 0,1 1 0 0,1-1 0 15,0 2 208-15,2 0 48 0,1 0 0 0,1 1 0 16,1-1 64-16,0 4 32 0,-1-1 0 0,1 1 0 16,0 2 112-16,-1-1 32 0,0 2 0 0,-2 2 0 15,-6-2 0-15,0 0 0 0,0 0 0 0,0 0 0 0,0 0-144 16,0 0-32-16,0 0 0 0,0 0 0 0,1 8-320 0,-1-8-208 16,-1 7 16-16,0 2 16 15,-2-2-1168-15,-1 2-224 0,0 0-48 0,0 0-16 16,-1 1-1872-16,0-1-368 0</inkml:trace>
  <inkml:trace contextRef="#ctx0" brushRef="#br1" timeOffset="5981.96">11756 13435 31103 0,'0'0'1376'0,"-4"6"288"0,0-2-1344 0,0-1-320 0,4-3 0 0,0 0 0 16,-5-1 1040-16,-1-1 144 0,3-1 32 0,-1-4 0 15,1 0-528-15,0-1-112 0,2 1 0 0,0 1-16 16,0-1-256-16,1 7-48 0,1-6-16 0,-1 6 0 16,1-7 720-16,-1 7 160 0,0 0 32 0,0 0 0 15,3-6-80-15,-3 6-16 0,0 0 0 0,0 0 0 16,6-4-320-16,-6 4-64 0,0 0-16 0,8 1 0 15,0 2-384-15,-2 1-80 0,1-1 0 0,-7-3-16 16,5 7-176-16,0-1 160 0,-1 4-160 0,0-4 160 16,-4-6-160-16,1 9 0 0,-1-1 144 0,0-8-144 15,-2 7 128-15,2-7-128 0,-4 6 128 0,4-6-128 16,-7 4 128-16,7-4-128 0,-6 4 160 0,-2-3-160 0,0-2 128 0,0 0-128 16,2-5 0-16,1 1 0 0,0-1 0 0,1-1-208 15,0 2 16-15,1-2 0 16,3 0-288-16,0-3-48 0,1 1-16 0,3-1 0 15,2-3-2848-15,1 0-560 0</inkml:trace>
  <inkml:trace contextRef="#ctx0" brushRef="#br1" timeOffset="27130.02">9616 14880 27007 0,'-4'-11'1200'0,"0"1"240"0,0 1-1152 0,-2 1-288 15,1 0 0-15,0 4 0 0,5 4 688 0,0 0 80 16,0 0 0-16,0 0 16 0,-2 12 64 0,2 5 16 0,0 7 0 0,2 3 0 16,0 7-80-16,-1-3-16 0,-1 6 0 0,0 6 0 15,0 4-144-15,0 9-48 0,2 4 0 0,0 2 0 16,2 1-256-16,1 16-64 0,2-3-16 0,-2-6 0 16,-2-6-112-16,-1-4-128 0,4-4 176 0,-4-2-176 15,0-6 256-15,-1-2-64 0,-1-5-16 0,0-3 0 16,1-4 32-16,-1-4 16 0,0-7 0 0,-1 0 0 15,0-7-32-15,1-1-16 0,0-5 0 0,1-1 0 16,-1-9-48-16,0 0 0 0,0 0 0 0,9-1 0 16,0-2-128-16,2-2 160 0,0-1-160 0,5-2 160 15,-2 1-160-15,3-2 0 0,1 0 0 0,5 1 0 16,1 1 0-16,4 0 0 0,-1 2 0 0,3 1 0 16,4 1-128-16,4 1 128 0,2-2 0 0,2 2 0 15,1 2 0-15,0 0-144 0,-1 0 144 0,1 0 0 0,-4-1 0 0,-3 0 0 16,0-2 0-16,-4 2 0 0,-1-3 0 0,-2 1 0 15,-3-1 0-15,-2 2 0 0,-3-3 0 0,-3 1 0 16,-3 0 0-16,-2 0 0 0,-2-1 0 0,-3 0 176 31,-3-3-176-31,-2 0 160 0,-5 0-16 0,0 0 0 16,-4 0 0-16,-1 2 0 0,-3-5-16 0,-1 2 0 16,-5-1 0-16,0-1 0 0,0 0-128 0,-3-2 0 15,1 0 0-15,-2 0 0 0,-2 0 0 0,1-2-272 16,1 0 32-16,1 0 16 0,4 1-32 0,0 1-16 15,4 2 0-15,1 4 0 0,4 0 96 0,2 2 32 16,4 5 0-16,0 0 0 0,0 0-112 0,8 4 0 16,4 0-16-16,3 5 0 0,3 1 32 0,3 3 16 0,3 0 0 0,1 2 0 15,1 0 224-15,1 2-176 0,2 0 176 0,-2-1-160 16,-1 0 160-16,-1-1 0 0,-2 2 0 0,-2 1 0 16,-4-3 272-16,-2 0 96 0,-5 2 16 0,-3 2 0 15,-5 1 560-15,-2 0 112 0,-5 1 32 0,-3 1 0 16,-2 1-192-16,-2 1-48 0,-1-3 0 0,-1 1 0 15,-1-3-512-15,1 1-96 0,0-2-32 0,0-1 0 16,3-2-1360 0,0-1-288-16,2 0-48 0,4-2-18176 0</inkml:trace>
  <inkml:trace contextRef="#ctx0" brushRef="#br1" timeOffset="27801.85">11754 15772 26943 0,'-15'-3'1200'0,"8"3"240"0,-1 0-1152 0,1 1-288 0,0 1 0 0,0 0 0 31,1 2 320-31,1 1 16 0,0 3 0 0,1 1 0 16,0 3 720-16,2 4 144 0,1 2 16 0,1 3 16 0,3 4-128 0,-1 3-16 0,2 5-16 0,0 1 0 15,1 0-288-15,2 0-48 0,-1-1-16 0,2-1 0 0,3-4-432 0,-1-1-96 16,0-4 0-16,2-3-16 0,1-2-176 0,2-4 128 31,0-3-128-31,1-5 128 0,0-2-128 0,2-4 128 16,-3-5-128-16,1-3 128 0,-2-4-128 0,-1-2 128 0,-2-3-128 0,-2 0 128 0,1-1-128 0,0-2 160 15,-3-1-160-15,0 2 160 0,-2-2-160 0,0 0 128 32,1-2-128-32,-3 0 128 0,0 0-128 0,0 3 0 0,-1 0 144 0,1 1-144 0,0 4 0 0,-2 3 0 15,0 1 0-15,-1 5 128 0,0 6 192 0,0 0 64 16,0 0 0-16,0 0 0 0,0 0-192 0,3 12-48 31,-2 1 0-31,2 2 0 0,-1 4-144 0,3-1 0 0,1 0-160 0,1 0 160 16,3 2-480-16,0-1 0 0,0 0 0 0,2 0 0 15,0 1-1952-15,0-2-400 0,-1-1-80 0,1-1-7472 0,-1-2-1504 0</inkml:trace>
  <inkml:trace contextRef="#ctx0" brushRef="#br1" timeOffset="28129.84">12299 15916 18431 0,'3'-13'1632'0,"-2"6"-1312"0,2-1-320 0,1 0 0 16,0 1 2544-16,1 1 432 0,-5 6 96 0,0 0 0 16,0 0-1136-16,0 0-224 0,4 6-48 0,0 1-16 15,0 3-320-15,-2 3-64 0,-1-2-16 0,1 3 0 32,-1 2-544-32,0 1-128 0,1 0 0 0,-1 2-16 15,0 1-400-15,3 2-160 0,-1-4 128 0,-1 2-128 0,1-2 0 0,1 0 0 0,-1-2 0 0,0-2-176 16,1-2-208-16,2-6-64 0,-6-6 0 0,6 6 0 15,2-2 16-15,0-3 0 0,-8-1 0 0,8-5 0 0,-1-3 176 0,1-1 48 32,0-3 0-32,0-1 0 0,-2-3 208 0,1-1 0 0,-1 0 0 0,1-2-144 0,-2 2 144 0,3-1 0 15,0 1 0-15,0 0 0 0,-2 2 0 0,2 4 0 16,-3 3 0-16,2-1 0 0,-2 4 0 0,-5 5 0 16,0 0 128-16,0 0-128 0,0 0 416 0,8 7 16 15,-2 4 0-15,1 1 0 0,-2 2-432 0,0 0 0 16,0 3 0-16,1 1 0 0,-1-2 0 0,0 1-176 31,2 0 176-31,-1 0-128 0,1 0-1584 0,0 0-304 0,0-2-64 0,1 0-8288 16,0-2-1664-16</inkml:trace>
  <inkml:trace contextRef="#ctx0" brushRef="#br1" timeOffset="28239.32">12736 16043 4607 0,'0'0'400'0,"0"0"-400"0,0 0 0 0,0 0 0 32,0 0 448-32</inkml:trace>
  <inkml:trace contextRef="#ctx0" brushRef="#br1" timeOffset="28457.93">12706 15779 25791 0,'-6'-9'2304'0,"-2"-1"-1856"0,0-2-448 0,1-1 0 0,3-1 1536 0,-1-2 224 15,0 2 32-15,2 1 16 0,1 1-1040 0,2 2-192 16,1 2-64-16,2-1 0 16,1 2-896-16,2 3-176 0,2 2-32 0,1 4-9168 15,0-2-1824-15</inkml:trace>
  <inkml:trace contextRef="#ctx0" brushRef="#br1" timeOffset="29271.58">13055 15925 21183 0,'0'0'1888'0,"0"0"-1504"0,0 0-384 0,-5 7 0 31,1 5 2176-31,0-1 352 0,0 3 80 0,2 0 16 15,-1 2-1024-15,2-1-192 0,0 3-32 0,1-2-16 16,0 1-416-16,2 0-96 0,1 0-16 0,-1-4 0 16,0 0-560-16,0 0-112 0,2-3-32 0,-1-3 0 15,-3-7 0-15,0 0 0 0,3 4 0 0,-3-4 0 16,0 0-128-16,0 0 160 0,2-9-160 0,1-2 160 16,-1-2-304-16,2-1-64 0,0-2-16 0,0-1 0 15,1 0-112-15,1-2-32 0,-3-2 0 0,1 0 0 16,-1 0-48-16,1 2-16 0,0-1 0 0,1 2 0 0,0-2 192 0,2 1 48 15,-2 2 0-15,1 2 0 0,1 4 192 0,-1 3 0 16,1 3 0-16,-7 5 0 0,0 0 224 0,7 5 144 16,-2 3 16-16,-1 2 16 0,-2 6 240 0,2-1 32 15,0 4 16-15,-1 3 0 0,-2-1-192 0,0 0-48 16,2-1 0-16,-1 0 0 0,1-3-256 0,0 0-48 16,1-4-16-16,0 0 0 0,-2-1-128 0,1-3 128 15,-1-3-128-15,-2-6 128 0,0 0-128 0,0 0 0 16,0 0 144-16,0 0-144 0,8-2 0 0,0-3 0 15,0-3 0-15,0 0 0 0,-1-4 0 0,0-1 0 16,-2-3 0-16,2 1 0 0,-2-2-128 0,1 1 128 16,0-1-128-16,-1 0 128 0,0 0 0 0,0 2 0 15,1 0 0-15,-3 2 0 0,1 2 0 0,0 3 0 0,1 3 0 16,-5 5 0-16,0 0 0 0,0 0 0 0,4 6 0 0,0 3 0 16,-1 3 0-16,0 2 0 0,0-1 0 0,1 2 0 15,-1 2 0-15,2 0 0 0,3 1 0 0,2-2 0 31,2-1-544-31,2-2-32 0,0-1 0 0,1-4 0 16,1 1-544-16,1-3-112 0,-3-6-32 0,0 0 0 16,-1 0 448-16,1-2 96 0,-3-2 16 0,1-3 0 0,-2 0 496 0,1-3 208 0,-2 0-176 0,0 0 176 15,0-2 0-15,-1 1 0 0,0-2 0 0,-2 2 160 16,-2-1-160-16,0 1 160 0,-1 1-160 0,-2 1 160 16,-2 2-32-16,0-3-128 0,-2 2 192 0,-1 2-64 15,-1 0 16-15,0 2 0 0,5 4 0 0,-8 2 0 16,0 3 96-16,1 2 16 0,1 0 0 0,2 4 0 15,1 0 192-15,2 3 64 0,1 0 0 0,3 0 0 0,1 2-512 0,3-3 0 16,3 0 0-16,1-3 0 0,4-2 0 0,-1-1 0 16,0-1 0-16,1-2 0 0,-1-3 128 0,-1-1 0 15,-3-2-128-15,0-2 192 0,0-1 272 0,-1-1 48 16,-2 0 16-16,-3-2 0 0,-2 0 16 0,-1-1 0 16,-2-1 0-16,-1-1 0 0,-2 2-304 0,-2-1-64 15,0-1-16-15,-2 1 0 0,-1 1-288 0,0-2-64 16,1 0-16-16,0 2 0 15,-1-1-1680-15,1 1-336 0,2 0-64 0,0-1-16 16,3 1-1056-16,0-3-224 0,-2-17-32 0,5 4-16 0</inkml:trace>
  <inkml:trace contextRef="#ctx0" brushRef="#br1" timeOffset="29631.01">13819 15476 13823 0,'12'-9'1216'0,"-12"9"-960"0,5-8-256 0,-5 8 0 15,0 0 3552-15,0 0 672 0,0 0 128 0,0 0 16 16,4 5-1888-16,-1 4-384 0,-2 4-80 0,-1 3-16 15,1 1-480-15,-2 4-112 0,-3 3 0 0,2 4-16 16,-1-1-544-16,2 4-96 0,-1 3-32 0,1-1 0 16,0 1-336-16,2 0-64 0,3-2 0 0,1 0-16 15,2-4-304-15,1 0 0 0,2-1 128 0,2 0-128 16,0-3 0-16,2-2 0 0,3-4-176 0,2-1 176 16,1-2-288-16,-1-5 48 0,0-2 16 0,-1-2 0 15,2 0 0-15,-2-4 0 0,-1-2 0 0,1-2 0 16,0-2 224-16,-1-2-176 0,-2-4 176 0,-2 0-160 15,-2-3 160-15,1-2 0 0,-2-2 0 0,0 0 0 0,-3-1 0 0,0-2 0 16,-2 0 0-16,-1 1 0 0,-1 0 0 0,-3-5 128 16,-3 1-128-16,-1 5 128 0,-1 3 64 0,-2 4 32 15,0 1 0-15,-3 5 0 0,0 3 272 0,0 4 48 16,-2 3 16-16,4 2 0 0,0 1-112 0,0 5-32 16,1 0 0-16,1 5 0 0,2 3-416 0,1 10 0 15,1-2 128-15,4-10-128 0,3 2-192 0,1 3-64 16,3-2 0-16,8 8-16 15,2-5-1456-15,0-3-304 0,1-5-48 0,-5-7-16 16,4 1-976-16,1-3-192 0,4-3-32 0,1-3-10960 0</inkml:trace>
  <inkml:trace contextRef="#ctx0" brushRef="#br1" timeOffset="30135.3">14579 15955 11967 0,'0'0'528'0,"0"-7"112"0,-1-2-512 0,-1 1-128 0,-1 0 0 0,-1 1 0 15,-1 1 3408-15,1 2 656 0,-1 1 128 0,5 3 32 16,-8 0-2064-16,0 3-416 0,-1 1-80 0,1 2 0 15,2 2-528-15,-2 3-112 0,0 0 0 0,1 2-16 16,2 2-528-16,3 0-96 0,0 1-32 0,4 0 0 16,0-2-192-16,3 0-32 0,1-1-128 0,0 0 192 15,5-2-192-15,-1-2 0 0,2-3 0 0,1 1-160 16,-1-3 32-16,-1-1 0 0,1-3 0 0,-2 0 0 0,1-2 128 0,-1 1-192 16,1-6 192-16,-2 2-192 0,-1-1 192 0,-1-2 0 15,1-1 0-15,0-2 0 0,0 0-144 0,-3-1 144 16,2 1-160-16,-2 1 160 0,-1 0 0 0,-2-1 0 15,0 2-128-15,-2 0 128 0,-2 1 0 0,0 2 0 16,-2-2 0-16,0 2 0 0,0 4 160 0,0-2-160 16,4 4 128-16,0 0-128 0,0 0 176 0,-5 5-48 15,0 0-128-15,1 2 192 0,1 1-64 0,2 1 0 16,0 1-128-16,1 2 192 0,1-2-64 0,2 1-128 16,-1-1 176-16,2 1-176 0,0-2 0 0,1 0 0 15,3-1 0-15,1-2 0 0,-1 0 0 0,0-1-176 16,1-1 176-16,0 1-208 0,-1-4 80 0,0 0 128 0,-1-1-208 0,1 0 80 15,-8 0 128-15,8-1 0 0,-8 1 0 0,8-1 0 16,-8 1 128-16,6-4-128 0,-6 4 160 0,7-4-160 16,-7 4 224-16,6-4-48 0,-6 4-16 0,7-5 0 15,-2 0-160-15,0 0 128 0,-5 5-128 0,0 0 128 16,0 0-128-16,0 0 0 0,0 0 0 0,0 0 0 16,0 0 0-16,0 0-176 0,0 0 48 0,0 0 0 15,0 0-80-15,0 0-16 0,0 0 0 0,0 0 0 16,0 0 96-16,7 7 128 0,-1 0-208 0,-6-7 80 15,10 6-384-15,-10-6-80 0,11 7-16 0,0-3 0 16,-11-4-1280-16,12 2-256 0,-12-2-48 0</inkml:trace>
  <inkml:trace contextRef="#ctx0" brushRef="#br1" timeOffset="30369.72">15049 15452 4607 0,'0'0'192'0,"0"0"64"0,-5-6-256 0,5 6 0 16,0 0 0-16,-6 4 0 0,1 2 7280 0,1 6 1408 16,-1 5 272-16,1 5 64 0,-2 1-6448 0,0 6-1296 15,2 5-256-15,1 3-48 0,-1 2-320 0,0 1-64 16,2 3-16-16,2 0 0 0,0-1-432 0,3 1-144 16,1 0 0-16,2 13 0 15,1-7-320-15,3-5-192 0,1-7-16 0,1-3-16 16,-1-2-2192-16,4-4-432 0,0-3-96 0,2-8 0 15,-1-4-384-15,0-5-64 0</inkml:trace>
  <inkml:trace contextRef="#ctx0" brushRef="#br1" timeOffset="30697.77">15325 15976 26607 0,'-2'-21'1168'0,"0"12"256"0,1 0-1136 0,-3 0-288 0,0 0 0 0,0 1 0 16,-1 0 1952-16,0 2 336 0,0 1 64 0,-1 1 16 15,0 2-928-15,-2 5-176 0,-1 2-48 0,0 4 0 16,0-1-560-16,0 4-112 0,1 1-32 0,1 4 0 15,3-3-384-15,2 2-128 0,-1 0 0 0,2 0 0 16,2-1 0-16,0-3 0 0,2-2 0 0,2 0 0 16,0-3-192-16,3-3 16 0,0-2 0 0,1 1 0 0,0-3 48 15,0-1 0-15,2-4 0 0,-1-2 0 0,1-1 128 0,-1-1-192 16,1 0 192-16,-2-4-192 0,-1 1 192 0,-2 0 0 16,1 1 0-16,-2 0 0 0,0 1 0 0,-1 1 0 15,-1 1 0-15,-3 1 0 0,1 1 208 0,-1 6-16 16,0 0-16-16,0 0 0 0,0 0 16 0,0 0 0 15,0 0 0-15,-3 8 0 0,1 3-32 0,0-1 0 16,1 0 0-16,1 0 0 0,1 2-160 0,3 0 0 16,0 1-160-16,5 3 160 15,-2-3-816-15,3-2-64 0,1 1-16 0,0-3 0 16,1-2-1952-16,1-2-400 0,3-1-80 0,-1-2 0 16,-2-6-560-16,1 3-96 0</inkml:trace>
  <inkml:trace contextRef="#ctx0" brushRef="#br1" timeOffset="30932.09">15604 15992 911 0,'16'-8'0'0,"-10"7"0"0,1-4 0 0,-1 2 0 0,-6 3 0 0,8-1 0 16,-8 1 3728-16,8 2 672 0,-8-2 128 0,5 8 16 16,-1 1-1808-16,-1 0-368 0,-2 2-80 0,0-1-16 15,-1 1-128-15,0 0-32 0,-1 0 0 0,0-2 0 16,-2-1-768-16,3-8-176 0,0 0-16 0,0 0-16 16,0 0-528-16,0 0-96 0,-6 2-32 0,6-2 0 15,0 0 32-15,-7-5 16 0,1-1 0 0,-1-3 0 16,2-4-32-16,1-2-16 0,1 1 0 0,2-2 0 15,1 2-32-15,3-4 0 0,1 2 0 0,1 0 0 16,3-1-320-16,1 0-128 0,1 0 0 0,3 2 0 16,3-3 256-16,2 1-32 0,3-2-16 0,10-4 0 15,1 3-208-15,0 3 0 0,3 3-192 0,3 2-13120 16,1 2-2624-16</inkml:trace>
  <inkml:trace contextRef="#ctx0" brushRef="#br1" timeOffset="31353.73">17107 15280 36047 0,'0'0'1600'0,"0"0"320"0,-7 4-1536 0,0 5-384 16,1 3 0-16,-1 4 0 0,-1 1 400 0,0 2 0 16,1 3 0-16,-1 4 0 15,1 8 224-15,-1-1 32 0,1 2 16 0,0 3 0 0,2 1-672 0,0 1 0 16,1 1-208-16,1-2 48 15,3-1-2432-15,0-4-480 0,1-3-112 0,2-5-11120 16</inkml:trace>
  <inkml:trace contextRef="#ctx0" brushRef="#br1" timeOffset="31601.69">17243 15660 17503 0,'0'0'1552'0,"0"0"-1232"16,0 0-320-16,0 0 0 0,0 0 1600 0,0 0 272 15,0 0 48-15,0 0 16 0,-7 1-320 0,0 4-64 16,-4 2-16-16,1 2 0 0,-2 0-240 0,-1 3-48 16,-1-1-16-16,1 2 0 0,0 0-368 0,1 0-80 15,0 0-16-15,2 0 0 0,2-2-192 0,1 1-64 0,2-2 0 0,3-1 0 16,0 0-272-16,5-1-64 0,2 0-16 0,2 0 0 16,2-2-160-16,1 1 0 0,3-1 0 0,3-3 0 15,2 1 0-15,2-2-224 0,0 0 48 0,1-2 16 31,0 0-1232-31,0 0-240 0,0 0-48 0,1-2-16 16,-1 0-1040-16,1-1-208 0,-2 1-32 0</inkml:trace>
  <inkml:trace contextRef="#ctx0" brushRef="#br1" timeOffset="31726.93">17547 15768 20271 0,'0'0'896'0,"0"0"192"0,-8 1-880 0,1 3-208 0,2 2 0 0,1 2 0 16,2 0 1392-16,0 0 224 0,1 0 48 0,1 1 16 15,3-1-2544-15,-1 1-512 0</inkml:trace>
  <inkml:trace contextRef="#ctx0" brushRef="#br1" timeOffset="32260.12">17599 15643 20271 0,'-5'-12'1792'0,"5"12"-1424"0,0 0-368 0,0 0 0 0,0 0 1456 0,0 0 208 16,0-7 64-16,0 7 0 0,0 0-1360 0,9 4-368 15,0-2 128-15,1 4-128 0,2 3 0 0,0 3 176 16,0 2-176-16,-1-1 160 0,1 3 32 0,-2 2 0 16,-2 2 0-16,0 1 0 0,0-1 640 0,-3 1 144 15,-1 0 32-15,-1 1 0 0,-3-5-240 0,1 0-64 0,0-2 0 16,-1-2 0-16,-1-2-272 0,0 0-64 16,1-3-16-16,0-8 0 0,0 0-144 0,0 0-16 0,0 0-16 0,0 0 0 15,7-3-176-15,0-2-256 0,0-3 64 0,2-4 16 31,0-2-384-31,1-2-80 0,-1-1 0 0,0 0-16 16,2-1-224-16,-1 0-32 0,-2-2-16 0,3-6 0 0,-4 5 480 0,0 6 80 0,-1 4 32 0,-2 5 0 16,-4 6 336-16,0 0 128 0,0 0 0 0,0 0 0 15,0 0 576-15,3 9 96 0,0 3 32 0,-1 1 0 16,2 2 0-16,1 1 16 0,2 1 0 0,2-1 0 16,1-1-480-16,2 1-112 0,0-3 0 0,0 1-16 0,1 2-240 0,0-4 128 15,-2-1-128-15,4 0 0 0,0-2 144 0,1-3-144 16,-2 1 128-16,1-3-128 0,-1 0 144 0,-1-2-144 15,-1-2 160-15,-2-2-160 0,1 0 192 0,-1 0-64 16,-1-3-128-16,0-1 192 0,-1 0-192 0,-1-1 128 16,-2-4-128-16,1-5 0 0,1-2 0 0,-1-16-400 15,-6 21 208-15,-1-4 192 0,-1 4 0 16,-4-2 0-16,1 2 0 0,-1 2 160 0,-2 2 128 16,-1 2 32-16,-3 1 0 0,0 2 512 0,2 6 128 15,-1 5 0-15,2 3 16 0,1-1-352 0,4 2-80 16,2 2-16-16,-1 9 0 0,3-1-368 0,2-7-160 15,1 2 128-15,3-1-128 0,1 1-128 0,3-2-128 16,0 1 0-16,8 3-16 16,1-4-656-16,-5-7-128 0,2-1-32 0,2 0 0 15,0-2-2016-15,0-4-416 0,1-4-64 0</inkml:trace>
  <inkml:trace contextRef="#ctx0" brushRef="#br1" timeOffset="32463.24">18541 15228 22111 0,'-9'9'976'0,"4"-2"208"0,-1 2-944 0,0 5-240 0,2 6 0 0,2 3 0 15,-1 7 2672-15,3 3 480 0,-2 3 112 0,2 1 0 16,2 3-2064-16,2 1-432 0,0 0-64 0,4 2-32 16,0 2-672-16,1-1-144 0,1-2-32 0,2-2 0 15,0-2-1808-15,-1-3-384 0,1-1-64 0,3 13-10992 16</inkml:trace>
  <inkml:trace contextRef="#ctx0" brushRef="#br1" timeOffset="32699">18514 15837 7359 0,'-8'-30'656'0,"4"10"-528"16,0-2-128-16,2 8 0 0,-1-3 1936 0,1-3 368 15,2 2 64-15,1 12 0 0,0-2 80 0,-1 8 16 16,4-8 0-16,1 3 0 0,2 1-992 0,3 1-192 15,1 3-32-15,0 3-16 0,3 1-592 0,-4-2-112 16,2 2-16-16,6 5-16 0,0-1-368 0,-6-1-128 0,1-1 0 0,7 3 144 16,-2-1-144-16,0 0 0 0,-2 0 0 0,-2 2 0 31,-1 3-320-31,-5-2-112 0,-2 0-16 0,2 8 0 16,-1-1-448-16,-3-5-80 0,0 1-32 0,1 6 0 15,-1-5-416-15,-2 0-96 0,1-2-16 0,-3-13 0 16,2 9-1104-16,-2-9-240 0</inkml:trace>
  <inkml:trace contextRef="#ctx0" brushRef="#br1" timeOffset="33058.43">18727 15570 5519 0,'0'-19'496'0,"0"5"-496"16,1-2 0-16,0-3 0 0,1 6 4288 0,0 6 752 16,1 1 144-16,-3 6 48 0,6-6-3360 0,1 4-656 15,-7 2-144-15,10 0-32 0,3 1-784 0,8 3-256 16,-1 1 128-16,2 3-128 0,-1 0-128 0,-7-2-96 15,0 2-16-15,9 5 0 16,-3-1-432-16,1 0-96 0,-1 0 0 0,-2-1-16 16,0 0-48-16,-3-1-16 0,-4 2 0 0,0-2 0 15,-1-3 288-15,-2-1 64 0,-8-6 16 0,0 0 0 0,0 0 688 0,0 0 144 16,7 6 32-16,-7-6 0 0,0 0 896 0,0 0 176 16,0 0 32-16,0 0 16 0,0 0 128 0,-8 5 32 15,-1 3 0-15,-6-1 0 0,-2 1 128 0,0 3 16 16,0 0 16-16,8-1 0 0,-2 0-352 0,0 4-64 0,-1 3 0 15,2 3-16-15,1-2-448 0,4 3-96 0,1 0-16 0,4-2 0 16,2 1-272-16,4-2-64 0,3 0-16 0,1-1 0 16,3-4-336-16,12 6-144 0,1-5 128 0,1-4-128 15,-1-7 0-15,2 1 0 0,-1-3 0 0,1-2 0 32,-1-2-1040-32,0-1-144 0,1 0-32 0,-2 2 0 15,0-5-1088-15,-5 1-208 0,-3-1-48 0,-6 2-9104 0,-2 0-1824 0</inkml:trace>
  <inkml:trace contextRef="#ctx0" brushRef="#br1" timeOffset="33464.74">19609 15744 19343 0,'0'0'1728'16,"0"0"-1392"-16,0 0-336 0,7-8 0 0,-1 2 3520 0,-6 6 624 16,7-7 128-16,-7 7 16 0,0 0-2832 0,1-9-576 15,-1 9-112-15,-4-9-32 0,4 9 288 0,-6-4 48 16,-1 2 16-16,-2 0 0 0,-3 2-880 0,-1 2-208 16,-1 0 0-16,0 1 0 0,-1 1 0 0,2 2-128 15,0-2 128-15,3 1-208 0,-1 2-96 0,3-1-16 16,3 2 0-16,0 1 0 15,2 2-128-15,6 1-16 0,2-1-16 0,3 2 0 16,2-1 48-16,4 1 16 0,-1 0 0 0,-2-2 0 0,2 0 416 0,8 6-160 0,-4-2 160 0,-1-1 0 16,-2-1 224-16,-2 0 160 0,-2 1 16 0,-2-1 16 15,-3 0 672-15,-2 0 128 0,-3 1 16 0,-5-1 16 16,-3-2 192-16,-3 2 32 0,-2-1 16 0,3-2 0 16,-4-2-496-16,1 1-96 0,-3 1-32 0,0-1 0 15,1 2-720-15,-1-3-144 0,2 1 0 0,-6 4 0 31,3-2-3568-31,0-2-656 0</inkml:trace>
  <inkml:trace contextRef="#ctx0" brushRef="#br1" timeOffset="34199.1">14476 16027 4607 0,'0'0'400'0,"0"0"-400"15,-7-4 0-15,0 0 0 0,2 0 2496 0,1 1 432 16,4 3 80-16,-4-6 0 0,1 1-1648 0,2 0-336 15,-1-2-64-15,-1 1 0 0,0-1 736 0,-1 1 160 0,-1-1 16 0,-1 3 16 16,-1 0 256-16,-2 3 48 0,-1 0 16 16,-1 2 0-16,-1 2-544 0,1 1-96 0,-1 2-32 0,2 3 0 15,-2 0-688-15,4 2-144 0,3-1-16 0,2 3-16 16,3-2-448-16,4 1-96 0,3-1 0 0,4 1-128 16,4 1 0-16,7 0-192 0,8-1 0 0,5 0-12144 15,4-3-2416-15</inkml:trace>
  <inkml:trace contextRef="#ctx0" brushRef="#br1" timeOffset="43403.16">9113 12744 3679 0,'10'-40'320'0,"-10"40"-320"0,0 0 0 0,0 0 0 15,7-5 1616-15,-2-2 256 0,-1 3 48 0,1-3 16 16,-1 0-800-16,1 1-176 0,1 0-16 16,-6 6-16-16,0 0 640 0,0 0 128 0,4-4 32 0,-4 4 0 15,0 0 208-15,0 0 48 0,0 0 16 0,0 0 0 0,0 0-352 0,0 0-80 16,0 0-16-16,0 0 0 0,0 0-400 0,0 0-96 16,-3 7-16-16,0 2 0 0,1 0-272 15,-1 3-64-15,-1-3-16 0,0 3 0 0,-1-2-240 0,1 2-64 16,-1 1 0-16,0 0 0 0,-2 1-96 0,1 1-32 15,-2-2 0-15,1 1 0 0,1 0-256 0,-2-1 128 16,0 0-128-16,2-1 0 0,0-3 128 0,3-2-128 16,3-7 0-16,-4 6 0 0,0 0 128 0,4-6-128 15,0 0 0-15,0 0 0 0,0 0 144 0,0 0-144 16,-2-7 0-16,4 1 144 0,-1-1-144 0,2 0 0 16,1-2 0-16,-1-1 128 0,3-6-128 0,-1 2 0 15,1 1 0-15,1 0 0 0,-2-1 128 0,0 0-128 16,-1 0 0-16,1 2 128 0,-1-1-128 0,0 2 0 0,0 0 0 0,0 3 0 15,0 2-256-15,-4 6-64 16,0 0-32-16,0 0 0 16,0 0-2656-16,8 0-512 0,-8 0-128 0</inkml:trace>
  <inkml:trace contextRef="#ctx0" brushRef="#br1" timeOffset="43919.04">9189 13374 25503 0,'0'0'1136'0,"0"0"224"0,0 0-1088 0,0 0-272 16,0 0 0-16,0 0 0 0,0 0 1664 0,0 0 288 0,0 0 48 0,0 0 16 15,1-5-816-15,-1 5-176 0,0 0-16 0,0 0-16 16,9-1-352-16,0 1-64 0,0 0 0 0,0 0-16 16,-2-3 64-16,2 0 16 0,1 2 0 0,2-2 0 15,1 1-256-15,-2 1-32 0,-1-2-16 0,2-1 0 16,0-1-208-16,-2 1-128 0,0 0 160 0,1 0-160 16,-1-1 0-16,-1 4 0 0,-1-2 0 0,-8 3 0 15,8-4 128-15,-8 4-128 0,5-5 0 0,-5 5 0 16,0 0 160-16,0 0-160 0,0 0 160 0,0 0-160 15,0 0 256-15,-2-4-32 0,-2 1-16 0,-3 2 0 16,-1 0 192-16,-1 1 48 0,-2 0 0 0,-1 1 0 16,0 0 0-16,-1 1 0 0,0 0 0 0,1 1 0 15,2-1-224-15,1 2-32 0,0 2-16 0,2-5 0 16,7-1-1104-16,0 0-224 0,0 0-32 0,0 0-18592 16</inkml:trace>
  <inkml:trace contextRef="#ctx0" brushRef="#br3" timeOffset="63261.13">14617 9700 20271 0,'0'0'1792'0,"0"0"-1424"16,0 0-368-16,0 0 0 0,19-5 560 0,-21 17 32 15,1-1 16-15,2 3 0 0,2 0 48 0,2 2 16 16,0 2 0-16,3 3 0 0,1 2 176 0,0 4 48 16,0 6 0-16,1 4 0 0,0 0-192 0,0 6-48 15,1 4 0-15,1 3 0 0,-2 1-80 0,0 3-32 16,0 5 0-16,0 1 0 0,0 3-240 0,1 1-48 16,1 1-16-16,-2-3 0 0,-1 1-80 0,0-3-16 15,0-3 0-15,1-1 0 0,-3-5 80 0,3-1 16 16,-4-5 0-16,1-2 0 0,-1 0 0 0,2-2 0 15,-2-1 0-15,1-1 0 0,-3-3-16 0,1-3 0 16,-1-3 0-16,1-1 0 0,0-2 96 0,1-2 32 16,-1 0 0-16,0-4 0 0,0-2-32 0,2 1 0 0,-2-3 0 0,3-3 0 15,4-1-48-15,-1-1-16 0,2 0 0 0,2-3 0 16,2-3-32-16,2 0-16 0,1-1 0 0,2 0 0 16,1-4 48-16,3-1 16 0,2 0 0 0,2 0 0 15,0 0-16-15,2 0-16 0,5 3 0 0,1-2 0 16,2 1-64-16,3 0-16 0,3 2 0 0,1 1 0 15,1 1-160-15,1 0 192 0,4 1-192 0,0-1 192 16,3 2-192-16,4 1 128 0,4-2-128 0,1-4 128 16,0 1-128-16,2-1 0 0,-2 0 0 0,0-2 128 0,0-1-128 0,-1 0 128 15,1 0-128-15,-3 0 128 0,-2 1-128 0,-3-1 0 16,-5 1 0-16,-1 1 128 0,-1-1-128 0,-2-1 0 16,0 0 0-16,0-1 128 0,1-1-128 0,1 1 0 15,3 1 0-15,-3 0 0 0,0 0 0 0,-3 0 0 16,-2 0 128-16,-1-1-128 0,-4 0 0 0,0 1 0 15,1-4 0-15,-3 1 0 0,-1 0 0 0,2 2 128 16,2-1-128-16,1-4 0 0,-2 1 128 0,2 1-128 16,-4 2 0-16,1-2 128 0,-2 1-128 0,0-2 0 15,-2 4 144-15,0-5-144 0,1 2 128 0,0 3-128 16,1 1 160-16,0 0-160 0,1-1 0 0,4 0 128 0,-2 1-128 16,1 0 0-16,-5 1 0 0,1 0 0 0,-1 0 0 0,-1 2 0 15,2-3 0-15,-2 1 0 0,-1 1 128 0,0-2-128 16,-1-2 0-16,-1 1 0 0,1 1 0 0,-1-3 0 15,2 3 128-15,1-2-128 0,2 1 0 0,-2-5 0 16,2 2 128-16,-3-1-128 0,-2 0 0 0,12-3 0 16,-4 2 128-16,-4 0-128 0,-3 2 0 0,-2 1 0 15,0-3 144-15,-2 2-144 0,-2 2 128 0,-1 1-128 16,0-3 128-16,2 1-128 0,-1 3 0 0,-1-4 128 16,0 2-128-16,0 2 0 0,2-3 0 0,-2 2 0 15,-4-1 0-15,0 2 0 0,0-1 0 0,1 1 0 16,-3-3 0-16,1 3 0 0,1 0 0 0,2 0 0 15,-5-1 0-15,4 0 0 0,-1-1 0 0,0 1 0 16,0 0 0-16,0 0 0 0,-1-5-144 0,0 2 144 0,-1 1-192 16,-1-1 192-16,-1 1-192 0,1-2 192 0,-4 0-144 0,2 1 144 15,-2-2 0-15,-1 1-144 0,-1 0 144 0,1 0 0 16,1 0-144-16,0-2 144 0,-2 1-128 0,-1 0 128 16,-2-1-160-16,1 0 160 0,-2-2-384 0,0 0 0 15,-1-3 16-15,-3 5 0 16,0 1 112-16,1-3 0 0,-1 0 16 0,0-2 0 0,-1 0 80 0,0-2 16 15,0-2 0-15,0 0 0 0,-2-2 144 0,1-2 0 16,-1-2 0-16,0-1 0 0,-1-1 0 0,0-3 0 16,1-2 0-16,-1-4 0 0,0-2 0 0,1-1 0 15,-2-3 128-15,0-1-128 0,0-2 0 0,0 0 0 0,0-1 0 16,0 0 0-16,0 3 0 0,0-14 0 0,0 7 0 0,-2 6 0 16,1 2 0-16,0 1 0 0,-1 1 0 0,0 1 0 15,-2-2 0-15,1 1 0 0,-1 2 0 0,3 8 0 16,-2-3 0-16,2-1 0 0,-1 0 0 0,0-1 0 15,1-1 0-15,-2-11 0 0,2 6 0 0,0 3 0 16,-2 1 0-16,0 3 0 0,1 1 0 0,-1 1 0 16,1-1 0-16,-2 0 0 0,0 3 0 0,1 2 0 15,1-4 128-15,-1 3-128 0,-1 1 128 0,0 1-128 16,-1 3 0-16,1-1 144 0,0 0-144 0,0 1 0 16,-1 1 160-16,0 0-160 0,0 0 128 0,-1 2-128 15,1 1 0-15,0-1 0 0,0 0 0 0,0-1 0 16,1 0 0-16,0 2 0 0,-2 2 0 0,1-2 0 15,-3 3 0-15,3 2 0 0,-1-1 0 0,-1-1 0 0,-1-4 0 16,2 4 0-16,-1 1-176 0,2 3 176 0,-1 0 0 0,-1 1-160 16,1 0 160-16,-2-1 0 0,-1 0 0 0,1 2-128 15,-1-2 128-15,0 1 0 0,-1 2 0 0,0 1-192 16,1 1 192-16,0 0-160 0,0-7 160 0,-2 6-128 16,1 3 128-16,-1 0-128 0,1 0 128 0,-1 2 0 15,0 0 0-15,-1-2 0 0,-1 0 0 0,0-2 0 16,0 1 0-16,0 2 0 0,0 0 0 0,0 1 0 15,0 0 0-15,-2-2 176 0,-2-2-48 0,2 2 0 16,-1-2 0-16,1 1 0 0,-2-2 0 0,1 1-128 16,0 0 192-16,-2 0-64 0,-3 0 16 0,-1 1 0 15,-3-3 0-15,-3 2 0 0,-1 2-144 0,-1-3 0 0,1 3 144 16,2-3-144-16,-1 1 0 0,2 0 0 0,-1 0 0 0,0 0 0 16,-2-3 0-16,2 1 144 0,-1 1-144 0,0 1 0 15,-2 0 0-15,0 0 0 0,0 2 0 0,-3-1 0 16,-1 2 128-16,-2 1 0 0,-1 0 16 0,2 0 0 15,1-1-16-15,1 1-128 0,2-2 192 0,1 2-64 16,1 0-128-16,10-1 128 0,-2 1-128 0,-1 0 128 16,-4 0-128-16,0 0 0 0,0-1 0 0,-2-1 128 15,0 1-128-15,-2 0 0 0,0-2 0 0,0-1 0 16,0 2 0-16,1 0 0 0,0 1 0 0,2 0 0 16,-1 1 0-16,1-3 0 0,1 2 0 0,0 1 0 15,0 1 0-15,1 2 0 0,0-3 0 0,1 1 0 16,-1-1 0-16,0 1 0 0,2 1 0 0,-1-2 0 15,1 0 0-15,-2 0 0 0,-3 0 0 0,2 0 0 16,0 0 0-16,-1 0 0 0,-2-3 0 0,1 2 0 0,-1-2 0 0,0 1 0 16,2-1 0-16,-1 0 0 0,0-1 0 0,0 2 0 15,2 1 0-15,0-1 0 0,-1 2 0 0,0 0 0 16,-1 0 0-16,1 0 0 0,1 0 0 0,-3 2 0 16,-2-1 0-16,-2 0 0 0,1 0 0 0,0 1 0 15,1 0 0-15,1 0 0 0,0-1 0 0,1 0 0 16,1 2 128-16,0 1-128 0,2-3 0 0,0 2 0 15,-4-1 0-15,3 1 0 0,-1 2 0 0,1 0 0 16,0 1 0-16,-2-1 0 0,-1 1 0 0,-1 2 0 16,-1 1 0-16,1-1 0 0,0 0 0 0,-1 0-144 15,0 1 144-15,1 0 0 0,-2-1 0 0,2 0 0 16,-1-1 0-16,0 1 0 0,-2 0-128 0,0 0 128 0,1 0 0 16,0 1 0-16,-3 0-128 0,0-1 128 0,-2 0 0 0,2-1 0 15,0 0 0-15,1 3 0 0,0-2 0 0,1 0 0 16,0 0-128-16,3-2 128 0,2 3 0 0,-1 1 0 15,0-1 0-15,1 0 0 0,1 0 0 0,2-1 0 16,1-2 0-16,0 1-128 0,-1-1 128 0,0 1 0 16,0-3 0-16,1 0 0 0,0 1 0 0,1-2 0 15,-1-1 0-15,0 1 0 0,2-1 0 0,-1 1 0 16,-1 0 0-16,3-2 0 0,0 0 0 0,1 0 0 16,2-1 0-16,-1-1 0 0,2 1 0 0,-2 0 0 15,1 1 0-15,1 1 0 0,-1 0 0 0,2-2 0 16,0 2 0-16,0-1 0 0,0 3 0 0,1-3 0 15,-3 1 0-15,2 1 0 0,0 1 0 0,2 0 0 16,-1-2 0-16,2-2 0 0,-1 2 0 0,1 1 0 0,1-2 0 0,0 0 0 16,-1 1 0-16,1 0 0 0,1 1 0 0,0 1-128 15,0 0 128-15,2 1 0 0,-2-1 0 0,2 1 0 16,-1 0 0-16,1 2 0 0,0-1 0 0,-1 3 0 16,1-1 0-16,1 3 0 0,-1 0 0 0,0 6 0 15,1-1 0-15,0 2 0 0,0 2 0 0,1-1 0 16,0 1 0-16,0 1 0 0,0 1 0 0,0-1 0 15,-2-3 0-15,1 2 0 0,1 0 0 0,0 0 0 16,0 0 0-16,2 2 0 16,-1 0-704-16,4 0-128 0,-1 2-16 0,2 0-11728 15,4 4-2336-15</inkml:trace>
  <inkml:trace contextRef="#ctx0" brushRef="#br3" timeOffset="64928.17">15363 9593 20271 0,'0'0'1792'0,"0"0"-1424"16,0 0-368-16,0 0 0 0,0 0 1152 0,0 0 144 15,0 0 48-15,0 0 0 0,4 3-592 0,-9-8-112 16,-1 1-32-16,3-3 0 0,-1-1-96 0,0-1-32 16,1-1 0-16,1-3 0 0,-1 2 144 0,0-4 16 0,-1-2 16 0,2 0 0 15,-2-3-176-15,0 1-32 0,0-3-16 0,-1-1 0 16,0-1 64-16,-1-1 16 0,0 0 0 0,-1 0 0 15,1-2-208-15,-2 2-48 0,0 0 0 0,0 3 0 16,-2-1 96-16,-2 1 16 0,-1 1 0 0,0-1 0 16,3 1-48-16,-3 0 0 0,-2 0 0 0,2 0 0 15,-1 2-32-15,-3-2-16 0,0-1 0 0,-2 1 0 16,-2-4-64-16,0 3-16 0,0-3 0 0,-3-1 0 16,0 1-192-16,-1-2 0 0,0-1 0 0,-11-9 0 15,2 1 0-15,0 5 0 0,0 1 0 0,-1 4 0 16,0 4-256-16,-1 2 48 0,0 2 16 0,-5 0 0 15,-3 1 192-15,-4 0 0 0,-6 0 0 0,4 1 0 16,0 2 0-16,1 0 0 0,-1-1 0 0,0 1 0 0,-2-2 160 16,0 3-160-16,0 2 128 0,-5-1-128 0,-6 1 160 0,0 0-160 15,2-2 192-15,-1 0-192 0,-1 1 208 0,2 3-64 16,1 1-16-16,-7-1 0 0,-4-3 0 0,0 0 0 16,3 2 0-16,1 1 0 0,0 0-128 0,1 2 0 15,-2 3 144-15,-4-1-144 0,-3-1 0 0,2 0 0 16,1 1 0-16,1 1 128 0,1 2-128 0,-2 0 0 15,-1 4 0-15,-4-2 0 0,-2-2 0 0,1 4 0 16,1 0 0-16,1 3 128 0,0 2-128 0,-4-1 0 16,-6 1 128-16,2 1-128 0,3-3 0 0,3 3 128 15,1 1-128-15,-1 0 0 0,-4 0 0 0,0-1 0 16,0-1 0-16,2-5 0 0,3 2 0 0,0 3 0 16,-1 0 0-16,0 0 128 0,-3-2-128 0,4 0 176 0,1 1-176 0,3 1 192 15,2 3-16-15,-4-1 0 0,-2 1 0 0,2-1 0 16,1-4-176-16,2 3 0 0,3 0 0 0,2 1 0 15,2 2 0-15,-1-4 0 0,-5 1 0 0,-1 0 0 16,3-1 128-16,3-1-128 0,1-2 0 0,18 1 128 16,-4 0-128-16,-5 1 0 0,-4 0 0 0,-1 1 0 15,-1-1 0-15,2 1 0 0,0-1 128 0,2 2-128 16,2 1 192-16,0 2-32 0,1-5-16 0,-1 3 0 16,-2-1-144-16,2 1 160 0,2 2-160 0,1 0 160 15,3 1-16-15,0-1 0 0,3-1 0 0,1 2 0 16,2-1-144-16,0 2 0 0,-1 2 0 0,1-1 0 15,0-3 0-15,2 0 0 0,2 0 128 0,1-1-128 16,-1-1 0-16,3 3 0 0,-1 1 0 0,1 1 0 16,2 1 0-16,1-1 0 0,2 2 0 0,-1 1 0 0,-1-4 0 15,-1 1 0-15,0-1 0 0,0 1 0 0,-2 0 0 0,2 0 0 16,1 1 0-16,1 1 0 0,2 0 0 0,1-3 192 16,-1 0-64-16,2 3 0 0,0-1 64 0,1 1 0 15,-2-1 0-15,1 0 0 0,2-1-64 0,-1 2 0 16,1 3 0-16,0-2 0 0,-5-1 0 0,0 0 0 15,0 2 0-15,1-1 0 0,0 2-128 0,0-2 192 16,-2 3-192-16,3 1 192 0,1 1-192 0,2-1 0 16,1 1 0-16,-2 0 0 0,1 1 0 0,1 1 0 15,0-1 0-15,0-2-176 16,-3 1-816-16,1 2-160 0,-4-2-48 0,1 2 0 16,0-1-1632-16,2 0-336 0,0 1-64 0,3-6-12192 0</inkml:trace>
  <inkml:trace contextRef="#ctx0" brushRef="#br3" timeOffset="65225.12">6353 9291 31215 0,'-1'-13'688'0,"1"13"144"0,0 0 16 0,0 0 32 0,1-7-704 0,-1 7-176 0,0 0 0 0,0 0 0 16,0 0 0-16,0 0 192 0,0 0-192 0,0 0 192 15,0 0 912-15,0 0 192 0,0 0 48 0,-4 9 0 16,-1 4-816-16,-2 2-144 0,0 2-48 0,-3 4 0 16,1-1-80-16,-1 5-32 0,-1 3 0 0,2 0 0 15,0 1 288-15,0 0 64 0,1-1 16 0,2-2 0 16,-2 1-32-16,4-3-16 0,3-2 0 0,1-1 0 0,2-2-224 16,5-1-32-16,3-1-16 0,3-2 0 0,4 0-144 0,3-4-128 15,3-1 144-15,6-4-144 0,1-1-144 0,3-1-128 16,2-2-32-16,3-4-12480 15,1 0-2496-15</inkml:trace>
  <inkml:trace contextRef="#ctx0" brushRef="#br3" timeOffset="164762.27">1085 9339 25103 0,'-6'0'1104'0,"-24"18"240"0,30-18-1072 0,0 0-272 0,0 0 0 0,0 0 0 16,-5-2 1040-16,5 2 160 0,0 0 16 0,0 0 16 16,-2 9 32-16,-1 0 0 0,0 4 0 0,5 5 0 0,0 4-688 0,1 5-144 15,0 0-32-15,0 0 0 0,3 2-144 0,-1 1-16 16,-1 0-16-16,0-3 0 0,1-2-224 0,0-1 0 16,-1-4 0-16,0 0 0 0,0-4 0 0,0-5 0 15,0-4 0-15,-4-7 0 0,0 0 0 0,0 0 0 16,6-1-176-16,1-5 176 15,1-3-512-15,-2-3 32 0,-1-4 0 0,1-3 0 16,-3-3-16-16,1 0 0 0,-1-1 0 0,-2-2 0 0,2 0 496 0,1 0 0 16,0 0-128-16,1 2 128 0,-1 3 0 0,0 1 256 15,-2 2-48-15,4 4-16 0,-1 4 352 0,0 4 64 16,-5 5 16-16,0 0 0 0,0 0-272 0,7 9-48 16,-2 4-16-16,0 5 0 0,-1 1-288 0,0 5 128 15,-2-3-128-15,0 4 0 0,0 2 128 0,2-4-128 16,0 1 0-16,0-2 0 0,0-4 0 0,0-2 0 15,1-2 0-15,0-5 0 0,0-2 0 0,-5-7 0 0,0 0 0 0,8-1 0 16,0-3 0-16,0-1 0 0,-2-9-128 0,0 0 128 16,0-2 0-16,1-2 0 0,-1 0 0 0,-1-3 160 15,2 2 64-15,-2-2 16 0,0-1 0 0,2-1 0 16,-1 1 80-16,1 0 32 0,-1 1 0 0,1 3 0 16,-2 2 96-16,0 3 0 0,1 4 16 0,0 4 0 15,-1-2-112-15,-5 7-32 0,8 2 0 0,-1 3 0 16,-1 1-192-16,1 6-128 0,-1 4 128 0,2 2-128 15,1 3-208-15,0 2-112 0,0 1-32 0,2 2 0 16,-1-3-1920 0,2 3-384-16,1-2-80 0,3-3-16 0,2-2-304 0,-1-2-64 15,-1-4-16-15</inkml:trace>
  <inkml:trace contextRef="#ctx0" brushRef="#br3" timeOffset="165091.44">1739 9533 23039 0,'-10'-14'1024'0,"6"9"192"0,0-2-960 0,0 1-256 16,-1-2 0-16,1-1 0 0,-1 5 1840 0,5 4 320 15,-7-3 64-15,1 6 16 0,-1 0-912 0,2 0-176 16,0 4-48-16,1-1 0 0,1 4-592 0,1-1-112 16,0 2-16-16,2-1-16 0,2-1-240 0,0 0-128 15,1-3 128-15,1 3-128 0,1-3 0 0,0 0 0 16,-5-6 0-16,8 7-128 0,0-2 128 0,0 1 0 16,1-3-144-16,0 1 144 0,-1-4-144 0,-1-3 144 15,0 1-192-15,-1 0 192 0,0-3-192 0,-2 0 192 16,-2-3-192-16,1 0 192 0,-1 1 0 0,1-3 0 0,1 1 0 0,-1-1 0 15,-2 1 0-15,0-4 0 0,0 1 0 0,-1 2 144 16,0-2-144-16,0 1 128 0,-1 2-128 0,0 1 128 16,1-1 96-16,-1 3 16 0,-2 2 0 0,3 4 0 15,0 0 144-15,0 0 16 0,0 0 16 0,0 0 0 16,0 0-288-16,-1 8-128 0,2 3 128 0,0 2-128 16,1 1 0-16,0 0 0 0,2 0 0 0,1 1 0 15,2 0-320-15,-1 0-32 0,2-2-16 0,0-2 0 31,0 1-2016-31,1-2-416 0,0 0-80 0,0-4-6400 0,0-2-1280 0</inkml:trace>
  <inkml:trace contextRef="#ctx0" brushRef="#br3" timeOffset="165294.57">1940 9579 4607 0,'0'0'192'0,"0"0"64"0,5-7-256 0,2 1 0 16,-1-1 0-16,1 2 0 0,-1 1 3728 0,3 3 704 15,2 2 144-15,1 3 32 0,-3 1-2368 0,0 3-448 16,0 1-112-16,1 3-16 0,2 2-128 0,0 3-16 15,-3 3-16-15,1 2 0 0,-1-1-368 0,-1 0-80 16,-4-2-16-16,0 0 0 0,-4-1-336 0,-2-1-80 16,-2-1-16-16,-2-2 0 0,-1-2-352 0,-1-2-64 15,0-1 0-15,-3-1-16 16,-2-2-496-16,0-2-80 0,0-5-32 0,0-5 0 16,-1-6-3248-16,2-3-656 0</inkml:trace>
  <inkml:trace contextRef="#ctx0" brushRef="#br3" timeOffset="165403.99">1931 9205 13823 0,'1'-20'1216'0,"-1"20"-960"0,0 0-256 0,3-5 0 16,-3 5 2928-16,5-4 528 0,3 0 128 0,0 3 0 15,1 0-3072-15,1 1-512 0,2 2-336 0</inkml:trace>
  <inkml:trace contextRef="#ctx0" brushRef="#br3" timeOffset="165669.51">2228 9350 28559 0,'-10'32'1264'0,"4"-14"272"16,0 6-1232-16,1 2-304 0,-1-3 0 0,4 2 0 0,-2-3 1104 0,3 0 176 15,1-1 16-15,2-1 16 0,3-1-448 0,3-3-96 16,1-2 0-16,4-4-16 0,3-1-624 0,1-5-128 16,-1-4 0-16,1-4 0 0,1-2 0 0,0-4 0 15,-2-3 0-15,1 0 0 0,-2-3-144 0,-2-1 144 16,-3 0-208-16,-3-2 80 0,-1-1 0 0,-4 1 0 15,-3-1 0-15,-3 1 0 0,-1 0 128 0,-2 1-192 16,-1 1 192-16,-1 0-192 16,-1-1-192-16,-1 0-64 0,0 1 0 0,2 1 0 15,1 3-2112-15,1 3-448 0,1 2-64 0,2-1-32 0</inkml:trace>
  <inkml:trace contextRef="#ctx0" brushRef="#br3" timeOffset="165889.87">2587 9417 16575 0,'6'12'1472'0,"3"2"-1168"0,2 2-304 0,-4 0 0 16,0-1 2352-16,-2 1 400 0,3-2 96 0,-3 1 16 16,0-5-1152-16,-1 2-240 0,-1-2-32 0,0-1-16 15,-3-9-896-15,0 0-176 0,0 0-32 0,0 0-16 16,0 0-144-16,0 0-32 16,0 0 0-16,0 0 0 0,-6-4 0 0,2-6-128 0,-1-2 192 0,1-2-64 15,-1-2 64-15,1-1 0 0,2-2 0 0,-2-2 0 0,1 1 256 0,3-2 64 16,1 1 16-16,3-2 0 0,3 3-144 15,1-2-48-15,1 1 0 0,4 2 0 0,2 2 304 0,2-1 64 16,2 2 16-16,0 0 0 0,3 2-368 0,2 2-80 16,-1 3-16-16,1 0 0 15,3 1-1552-15,3 0-320 0</inkml:trace>
  <inkml:trace contextRef="#ctx0" brushRef="#br3" timeOffset="168803.58">1344 10935 31103 0,'0'0'1376'0,"0"0"288"0,0 0-1344 0,7 1-320 16,-15 11 0-16,1 0 0 0,2 1 480 0,2 0 32 15,1 2 0-15,1 0 0 0,1 0-272 0,1 1-48 16,1 0-16-16,2-2 0 16,0 0-1696-16,2-2-336 0,-1-2-64 0,0-2-11072 15</inkml:trace>
  <inkml:trace contextRef="#ctx0" brushRef="#br3" timeOffset="169194.17">1288 10705 22911 0,'-4'-13'1024'0,"4"13"192"0,1-6-960 0,-1 6-256 16,4-7 0-16,2 2 0 0,0 0 192 0,2 0-16 16,2 1 0-16,2 1 0 0,1 2-176 0,1 0 0 15,2-1 0-15,0 0 0 0,1 0-144 0,0 1 144 0,0 0-192 16,-2-1 192-16,1 4 0 0,-4-1 0 0,-3 0 0 0,-1 3 0 15,1 0 224-15,-4 3 48 0,-4 2 16 0,-1 3 0 16,-1-1-96-16,-2 5 0 0,-2 0-16 0,1-1 0 16,0 1-176-16,0 1 0 0,-1-4 0 0,3 0 128 15,-1-1-128-15,0-1 0 0,2-3 0 0,2 1 128 16,2-1-128-16,2 0 0 0,2 1 0 0,2-1-176 16,4 0 176-16,0 1-160 0,1-3 160 0,3 3-160 15,-1 1 160-15,1 1-128 0,1 0 128 0,-1 2-128 16,-1 0 512-16,-1 0 96 0,1-1 32 0,-2-1 0 15,-1 2 896-15,-2-2 192 0,-2 1 48 0,-4-1 0 16,-2 1 192-16,-3 0 32 0,-3-1 16 0,-2 1 0 16,-3 1-352-16,-1 0-80 0,-2 0-16 0,0 0 0 0,-2 0-832 15,0 0-160-15,0-3-48 0,0-1 0 0,0-1-400 0,2 2 0 16,1-6 0-16,1 0 0 16,1-2-3056-16,1 0-480 0</inkml:trace>
  <inkml:trace contextRef="#ctx0" brushRef="#br3" timeOffset="171549.83">4169 9295 21183 0,'0'0'1888'0,"0"0"-1504"0,0 0-384 0,-1 2 0 15,-3 4 1984-15,0 1 336 0,2 4 64 0,0-1 16 16,2 6-1264-16,2 1-256 0,0 1-48 0,2 3-16 16,0 1-480-16,1 3-80 0,-1 1-32 0,1 0 0 0,1-1-432 0,0-2-96 15,-1 1-16-15,-1-2 0 16,-1-5-2880-16,-2-3-592 0</inkml:trace>
  <inkml:trace contextRef="#ctx0" brushRef="#br3" timeOffset="171925.16">4126 9133 18431 0,'0'0'816'0,"0"0"160"0,0 0-784 0,0 0-192 15,0 0 0-15,4-4 0 0,1 0 1920 0,3 2 352 16,1-2 64-16,3 1 16 0,1 1-1920 0,1 0-432 16,3 4 0-16,6 0 0 15,-3 1-384-15,0 3-64 0,-2 2 0 0,-1 0 0 16,-2-2-288-16,-2 1-64 0,0 1-16 0,-3-2 0 0,-1 3 560 0,-1 2 96 0,0-1 32 0,-4-1 0 15,-2 2 128-15,-2-2 0 0,-1 3 0 0,0-1 0 16,-2 1 0-16,0 0 0 0,0 1 0 0,0-1 0 16,0-2 0-16,1-1 0 0,0 0 0 0,2-1 0 15,3 0 0-15,2 0 128 0,2-2-128 0,2 1 176 16,1-3 192-16,2 1 32 0,1 0 16 0,0 0 0 16,1 1 160-16,1 0 48 0,-1 1 0 0,-1-1 0 15,0 1 336-15,-1 1 80 0,-3 1 16 0,-1 0 0 16,-2 0 128-16,-2 1 32 0,-2 1 0 0,-2 1 0 15,-3-1-192-15,-1 1-16 0,-1-2-16 0,-2 1 0 16,0-1-320-16,-3 1-64 0,1-2-16 0,0 0 0 16,-1 0-720-16,1-1-160 0,1-2-32 0,1-2 0 15,2-1-1760-15,5-3-352 0,0 0-80 0,0 0-12080 16</inkml:trace>
  <inkml:trace contextRef="#ctx0" brushRef="#br3" timeOffset="172190.71">4659 9282 11967 0,'0'0'1072'0,"0"0"-864"16,0 0-208-16,0 0 0 0,0 0 2624 0,-5 5 496 16,-1-1 80-16,-1 4 32 0,1 2-1632 0,1 3-336 15,1 3-64-15,4 1-16 0,-2 1-768 0,4 3-160 16,2 1-16-16,2 0-16 0,3-1-224 0,2 0 0 16,2-5 0-16,1-1 0 0,0 0 0 0,2-2 0 15,2-3 0-15,-2-2 0 0,-2-3 352 0,1-1 32 16,-1-7 0-16,-1-1 0 0,-3-1 400 0,-2-3 96 0,-1-2 16 0,-2-2 0 15,0-1-240-15,-4-1-32 0,-2 0-16 0,-4-2 0 16,-2 0-288-16,-2 2-48 0,-2-3-16 0,-3 4 0 16,0-3-256-16,-3 3 0 0,0 0 0 0,0-1 0 31,0 0-1152-31,2 0-352 0,0 1-64 0,5 0-16 16,2 4-1264-16,3 0-256 0</inkml:trace>
  <inkml:trace contextRef="#ctx0" brushRef="#br3" timeOffset="172831.78">4863 9308 12895 0,'4'13'1152'0,"0"1"-928"0,-2 4-224 0,4 3 0 16,-1 0 2848-16,-1 1 528 0,0 1 96 0,-1-1 32 0,1-1-1264 0,0-2-256 15,1-2-64-15,1-1 0 0,-1-3-1072 0,0-2-208 16,-1-1-64-16,1-3 0 0,-5-7-416 0,0 0-160 16,8 3 0-16,0-3 144 0,-2-3-144 0,0-1-192 15,-2-6 32-15,-1 1 16 0,0-7-96 0,0 2-16 16,-1-6 0-16,0 3 0 0,-1-3-32 0,0-1-16 15,2 0 0-15,-1 0 0 0,0-1 48 0,-1 0 0 16,0-2 0-16,1 3 0 0,0 2 32 0,2 3 16 16,0 3 0-16,1 3 0 0,0 2 208 0,1 3 0 15,-6 5 144-15,0 0-144 0,9 5 400 0,0 3-16 16,-1 2 0-16,0 3 0 0,-2 3-64 0,-1 1 0 16,-1 1-16-16,0 2 0 0,0 0-80 0,-1-1-16 15,-1-1 0-15,2 0 0 0,-3 0-16 0,1-2-16 16,-1-2 0-16,0-3 0 0,-2-2-176 0,1-9 0 0,0 0 144 0,0 0-144 15,0 0 128-15,0 0-128 0,0 0 128 0,0 0-128 16,0 0 0-16,4-7-160 0,0-6 16 0,-1 0 0 16,-1-2 144-16,2-4-208 0,0 0 80 0,0-5 128 15,-2 2-320-15,0 1 64 0,-1 2 16 0,2-2 0 16,-1 1 96-16,1 3 16 0,0 2 0 0,-1 2 0 16,1 2 128-16,-1 5 0 0,-2 6 0 0,0 0-128 15,0 0 336-15,0 0 80 0,8 8 16 0,0 2 0 16,-3 3-48-16,2 3 0 0,1 1 0 0,-1 0 0 15,1 0-80-15,1 1-32 0,3-4 0 0,0 2 0 16,0-3-144-16,2-1 0 0,1-1 0 0,2-1 128 16,-1-4-128-16,-2-1 0 0,1-1 144 0,-1-3-144 15,0-1 128-15,-1-1-128 0,-1-1 128 0,-1-4-128 0,-2 2 208 16,-1-5-16-16,-1 0-16 0,0-1 0 0,-3-2 32 0,0-1 16 16,-3-1 0-16,2-2 0 0,-2-1-16 0,0 1 0 15,-1-2 0-15,-1 2 0 0,-3 1 128 0,0-1 32 16,-1 2 0-16,-2 1 0 0,-2 1 160 0,0 2 48 15,0 2 0-15,0 4 0 0,0 3 16 0,1 2 16 16,-1 3 0-16,0 4 0 0,1 2-256 0,1 4-48 16,3 3-16-16,2 3 0 0,2 1-128 0,2 1-32 15,4 1 0-15,-1 1 0 0,0-3-128 0,3 1 0 16,1-4 0-16,3 0 0 0,-2-1 0 0,2-1-192 16,0-3 0-16,-1-1 16 15,1-2-1552-15,1-2-304 0,-1-1-64 0,1-2-16 16,0-3-1184-16,-1 0-240 0,1-4-48 0</inkml:trace>
  <inkml:trace contextRef="#ctx0" brushRef="#br3" timeOffset="173128.83">5539 9201 5519 0,'0'0'496'0,"-1"-5"-496"0,1-2 0 0,0 7 0 16,0 0 3968-16,0 0 688 0,0 0 144 0,0 0 16 16,5 9-2768-16,1 0-576 0,-1 6-96 0,1 2-32 15,2 1-400-15,0 3-96 0,-1 0-16 0,0 1 0 16,1-3-128-16,-1 2-48 0,-2-1 0 0,-1-3 0 15,0-2-16-15,0-3-16 0,-2 0 0 0,1-2 0 16,-2-2-64-16,-1-8-16 0,0 0 0 0,0 0 0 16,0 0-48-16,0 0-16 0,0 0 0 0,-6-5 0 15,-1-2-144-15,1-4-16 0,-1-2-16 0,1-2 0 0,-1-2-80 0,1 0-16 16,-1-3 0-16,2-3 0 0,0 0-16 0,1-1 0 16,1 1 0-16,2 0 0 0,1 0 96 0,2-1 16 15,2 0 0-15,1 2 0 0,2 1 64 0,2 3 16 16,2 1 0-16,0 3 0 0,2 2-192 0,3 3-48 15,0 1 0-15,-1 1 0 0,1 2-144 0,2 1-272 16,3 0 64-16,0 0 16 16,1 2-2640-16,0-1-528 0</inkml:trace>
  <inkml:trace contextRef="#ctx0" brushRef="#br3" timeOffset="175631.7">2679 10980 19119 0,'0'0'832'0,"0"0"192"0,14 2-816 16,-14-11-208-16,-1 1 0 0,1-1 0 0,0 9 1072 0,5-5 160 16,-5 5 48-16,0 0 0 0,7-2 128 0,1 2 48 15,-8 0 0-15,10 4 0 0,1 3-400 0,-4-1-80 16,-1 2-16-16,-2 1 0 0,1 2-320 0,-1 0-64 15,-2 2 0-15,1 2-16 0,-3-2-320 0,1 1-64 16,0 2-16-16,1-1 0 0,-2 0-160 0,1-2 0 16,3-2 144-16,-3 0-144 0,-5-3 0 0,4-8 0 15,0 0 0-15,0 0 0 0,0 0 0 0,0 0-240 16,-1-8 48-16,1-1 0 16,1-3-272-16,1-2-48 0,-2-5-16 0,2-1 0 0,4 0 112 0,-3-1 32 15,-1-1 0-15,0 0 0 0,2 0 208 0,1 3 176 16,2 0-208-16,0 3 80 0,-2 2 400 0,-1 2 96 15,2 4 16-15,1 4 0 0,-7 4 48 0,7 4 16 16,1 7 0-16,0 4 0 0,-1 1-96 0,-1 5-16 0,2-2 0 0,0 5 0 16,0-1-80-16,-1-3 0 0,1-1-16 0,0-2 0 15,-1-1-80-15,-1-2-16 0,1-1 0 0,-1-3 0 16,1-1 16-16,-1-1 0 0,-6-8 0 0,7 3 0 16,-7-3-32-16,8 0-128 0,-2-3 192 0,1-4-64 15,-2-2 112-15,0-2 16 0,0-2 0 0,0-4 0 16,1-2-96-16,-2-2-16 0,-1-1 0 0,3 0 0 15,-1-2-144-15,0 3 128 0,-1-2-128 0,1 3 128 16,-2-2-128-16,-1 4 0 0,1 1 0 0,-2 4 128 16,-1 4-128-16,-1 0 0 0,1 9 0 0,0 0 0 15,0 0 192-15,0 0-64 0,0 0 0 0,-3 9 0 0,2-1-128 16,1 5 0-16,0 2 0 0,1 1 0 0,-1 1 0 0,3 0 0 16,0 0 0-16,2 0 0 0,-1 0 0 0,1-2 0 15,2 0 0-15,-1 0 0 0,-1-2 0 0,2 0 0 16,2-2 0-16,-1-3 0 0,-2-2 0 0,2-1 0 15,0-1 0-15,2-2 0 0,1-1 0 0,-1-4 128 16,-1-1-128-16,2-2 0 0,1-3 0 0,-2 1 0 16,-1-2 0-16,-1-2 0 0,0-3 0 0,0 1 0 15,-1 0 0-15,0-2 0 0,-2-1 0 0,0 2 0 16,2-1 0-16,-3 3 0 0,-2-3-336 0,0 4-48 16,-1 3-16-16,0 0 0 0,-2 4 160 0,1 5 48 15,0 0 0-15,0 0 0 0,0 0 48 0,0 8 16 16,0 2 0-16,1 3 0 0,2 3 128 0,1 1 0 0,0-4 0 15,2 1 0-15,3 2 0 0,2 1 0 0,0-4 0 0,3 0 0 16,1-3 176-16,1-1 16 0,-2-2 0 0,0-2 0 16,1-3 96-16,-1-1 32 0,-2-1 0 0,-2-1 0 15,-1-2 256-15,-1-1 64 0,-4-1 16 0,-1-2 0 16,-2-2 112-16,-1 0 0 0,-3 0 16 0,0-3 0 16,-3 0-368-16,0-1-80 0,-2 0-16 0,-1-2 0 15,-2 0-320-15,1 0 144 0,-2 0-144 0,3 2 0 16,0 0 0-16,0 2-320 0,-1-1 32 0,2 0 16 31,1 0-1792-31,1 3-368 0,-1-1-64 0,2 3-9200 0,4 2-1840 0</inkml:trace>
  <inkml:trace contextRef="#ctx0" brushRef="#br3" timeOffset="176134.05">3662 10737 11055 0,'0'0'976'0,"0"0"-784"0,0 0-192 0,4-4 0 15,-1-4 1056-15,-1 0 160 0,0 0 48 0,0 2 0 16,-2 6 304-16,5-5 64 0,-5 5 16 0,0 0 0 16,8-2-128-16,-1 6-32 0,-2 3 0 0,3 3 0 15,-2 6-80-15,1-1-32 0,-1 6 0 0,0-1 0 16,0 1-432-16,-1 0-96 0,0-2-16 0,1 1 0 15,-1-1-384-15,-1-1-96 0,0-2-16 0,-2-2 0 0,0-2-16 0,-1-1-16 16,-1-2 0-16,0-3 0 0,0-6-64 0,0 0-16 16,0 0 0-16,0 0 0 0,0 0 192 0,0 0 32 15,-1-6 16-15,-1-3 0 0,1-3-192 0,1-1-32 16,-3-4-16-16,2 0 0 0,1 1-224 0,0-3 144 16,0-2-144-16,0 1 128 0,1-2-128 0,1 1 0 15,0 2 0-15,1 2-176 0,1-3-144 0,1 3-48 16,0 2 0-16,1 2 0 15,1 0-1936-15,1 2-384 0,1 2-64 16,2 3-32-16,-2 0-976 0,0 2-192 0</inkml:trace>
  <inkml:trace contextRef="#ctx0" brushRef="#br3" timeOffset="176431.18">4026 10722 24127 0,'0'0'528'0,"0"0"112"0,8 4 32 0,0 3 0 0,-1-3-544 0,2 2-128 0,1-1 0 0,0 1 0 15,2-2 1664-15,-1-1 320 0,3 0 48 0,0 0 16 16,0-1-880-16,1-2-160 0,-2 0-48 0,1 0 0 15,0-2-224-15,-1-2-48 0,-2 0-16 0,-1-1 0 16,3-3-192-16,-2-1-32 0,-2-2-16 0,-1 1 0 16,-2-2-128-16,-2 0-32 0,0 1 0 0,-1-1 0 15,-2-1-112-15,-2 1-32 0,-3-1 0 0,-3 1 0 16,-2 3 16-16,-1-1 0 0,-3 2 0 16,-2 3 0-16,-2 1 256 0,-1 4 48 0,-2 4 16 0,2 1 0 15,1 4-96-15,3 2-32 0,0 2 0 0,3 2 0 16,2 6-32-16,4 1-16 0,3 2 0 0,4 2 0 15,3-3-48-15,4-1-16 0,4-2 0 0,5 1 0 0,3-3-32 0,4-2-16 16,2-3 0-16,3-4 0 0,-1-3-176 0,0 1 160 16,-1-3-160-16,1-4 160 15,0 0-608-15,-2-4-112 0,-1 1-16 0,-1-2-16 16,-3 1-2032-16,-1 0-416 0,-1-1-80 0</inkml:trace>
  <inkml:trace contextRef="#ctx0" brushRef="#br3" timeOffset="176932.7">1948 11744 9215 0,'-8'3'816'0,"-1"-2"-656"0,-2 2-160 0,1 1 0 0,0 1 4096 0,-1-1 768 16,-1 0 176-16,1 0 16 0,-1 0-3248 0,0 0-656 15,-1-2-128-15,1 2-16 0,1 0-208 0,0 0-32 16,1 0-16-16,-1 1 0 0,0 2-592 0,0-1-160 16,3 2 0-16,1 1 0 0,-3 0 0 0,4 0 0 15,2 1 0-15,3-1 0 0,1-9-160 0,1 6 160 16,3 2-192-16,2-2 192 0,2 0-208 0,1-1 64 16,3 0 16-16,2-2 0 0,2 1 128 0,2-2-128 15,2 2 128-15,-1 0-128 0,1 1 128 0,1 2 144 16,0 1-16-16,-3 1-128 0,-2 1 544 0,-2-2 0 15,0 2 0-15,-3 2 0 0,-5 0 192 0,-2 1 32 16,-5 1 16-16,-2 3 0 0,-1 0-160 0,-1-2-48 16,-3-1 0-16,-1 2 0 0,0-1-336 0,0-1-80 15,0 1-16-15,-2-2 0 0,0-1-400 0,-1-3-96 0,0-3-16 16,2-2 0 0,2-1-2368-16,0-5-464 0,2-1-112 0,0-4-10704 0</inkml:trace>
  <inkml:trace contextRef="#ctx0" brushRef="#br3" timeOffset="177104.78">1997 11726 12895 0,'0'0'1152'0,"0"0"-928"0,6-2-224 0,-6 2 0 15,0 0 2640-15,9 0 496 0,0 0 80 0,1 5 32 16,2 4-1424-16,1 3-288 0,3 5-48 0,-2-2-16 16,2 6-560-16,-1 0-112 0,0 2-32 0,-1 2 0 15,2 0-464-15,-2 0-112 0,-1 0 0 0,1-1-16 0,1 4-176 0,-1-1 0 16,0 0 0-16,-1 0 0 15,-1-3-1696-15,-1 1-320 0,-2 0-64 0,-3 0-10592 16</inkml:trace>
  <inkml:trace contextRef="#ctx0" brushRef="#br3" timeOffset="177557.94">2149 12091 13823 0,'0'0'1216'0,"0"0"-960"16,3-6-256-16,3-1 0 0,-1 1 1760 0,4 0 304 15,1 1 64-15,3 0 16 0,3 0-1376 0,2 0-288 16,2-2-48-16,1 1-16 0,1-1-416 0,1 1 0 16,2-2 128-16,1 1-128 0,0 1 0 0,0-1 0 15,-2 1 0-15,-1 0 0 0,-1 3 0 0,-1-1 0 0,-4 1 0 0,-4 3 0 16,-2-1 128-16,-3 1 0 0,-8 0 0 0,0 0 0 16,0 0 672-16,0 0 128 0,1 9 32 0,-4 0 0 15,-2 0-112-15,-3 0-16 0,-2 2 0 0,1-1 0 16,0 1-384-16,-1-1-96 0,0 0-16 15,0 2 0-15,0-1 96 0,3 0 16 0,0 1 0 16,3 0 0-16,0-1-192 0,2 1-16 0,0-1-16 16,2 0 0-16,2 1-224 0,0-1 0 0,2-4 0 0,1 1 0 15,2-1 0-15,1-2 0 0,0-2 0 0,1-1 0 16,-1 1 0-16,1-6 0 0,1-1 0 0,1-1 0 16,-2-3 0-16,0-1 0 0,0-3 144 0,-1 1-144 15,-2 0 144-15,2-2-144 0,-1-1 160 0,-1 1-160 16,-1-4 256-16,-1 4-64 0,-1 1 0 0,-2 2 0 0,-1 0 304 15,0 4 48-15,0 6 16 0,0 0 0 0,0-5 0 0,0 5 0 16,0 0 0-16,0 0 0 0,0 0-320 0,0 0-64 16,0 0-16-16,7 8 0 0,-1 3-304 0,1 1-64 15,-1 0-16-15,3-1 0 16,2 1-816-16,-1 0-176 0,-2-2-16 0,1 1-16 16,0-1-1728-16,0-3-352 0,-2-2-64 0</inkml:trace>
  <inkml:trace contextRef="#ctx0" brushRef="#br3" timeOffset="177971.59">2811 11803 24239 0,'-13'-10'1072'0,"13"10"224"0,0 0-1040 0,0 0-256 0,0 0 0 0,0 0 0 16,0 0 704-16,2 10 96 0,5 4 16 0,-1 6 0 16,-2 2 144-16,2 4 48 0,3 3 0 0,-2 2 0 15,3 3-240-15,-1-1-32 0,0-2-16 0,0-2 0 16,1-2-256-16,-2-1-48 0,-1-2-16 0,-1-2 0 15,0-3-176-15,-1 0-32 0,-1-4-16 0,0-2 0 16,-1-1-176-16,1 0 128 0,-2-6-128 0,-2-6 128 16,0 0-320-16,0 0-80 0,0 0-16 0,0 0 0 31,2-6-352-31,1-6-80 0,-2 0-16 0,-1-5 0 16,0-1 48-16,0-1 16 0,0-2 0 0,1-2 0 15,1 1 208-15,0 0 32 0,1-1 16 0,0 1 0 0,1 1 256 0,-1 1 160 0,1 3-192 0,2 4 192 16,0 3 352-16,1 3 176 0,-1 1 48 0,2 6 0 0,0 2 288 0,0 5 64 15,-1 2 16-15,0 3 0 0,1 1-112 0,-3 1 0 16,0 3-16-16,-1 0 0 0,-1 1-80 0,-2-2-16 16,-1 2 0-16,-1 0 0 0,-2 3-304 0,-1-1-64 15,-1 1-16-15,0-1 0 0,0 1-208 0,-2 0-128 16,-1-1 128-16,0-2-128 16,-1 0-304-16,0-5-128 0,-1-1-16 0,1-4-16 15,2-2-1824-15,-1-2-352 0,-1-4-80 0,3-6-11680 0</inkml:trace>
  <inkml:trace contextRef="#ctx0" brushRef="#br3" timeOffset="178326.45">3104 11741 24063 0,'0'0'1072'0,"0"0"208"0,7-3-1024 0,0 2-256 0,1 2 0 0,0 4 0 16,0 6 1600-16,-2 2 272 0,1 2 48 0,0 6 16 15,-2 3-560-15,1 0-112 0,2 2-32 0,1 1 0 16,-2-1-688-16,1 0-144 0,1-3-16 0,1-1-16 15,-2-1-208-15,2-1-32 0,2-2-128 0,1 0 192 16,0-2-192-16,0-2 0 0,2-1 0 0,-1-1 0 16,2 0-256-16,-3-6-80 0,0-2-32 0,-2-1 0 15,0-2 32-15,-1-1 0 0,-1-1 0 0,0-4 0 0,1-1 144 0,-3-2 48 16,0-1 0-16,-1-2 0 16,0-2 144-16,-1-2-128 0,-1 0 128 0,0 0-128 0,-2-2 128 0,1 2-192 15,-2-2 192-15,-1 1-192 0,-2-1 192 0,-2 3 0 16,-3 1 0-16,1 4 0 0,-2-3 160 0,0 4 64 15,0 2 16-15,0 2 0 0,1 4 496 0,0 0 96 16,7 0 32-16,-5 6 0 0,1 2-208 0,3 5-32 16,1 3-16-16,1 2 0 0,1 3 144 0,2 1 16 15,2 0 16-15,0 0 0 0,1-1-784 0,2 0 0 16,3-3-256-16,1-1 64 0,0-1 64 0,1-2 128 16,3-1-208-16,0 0 80 15,1-5-1856-15,2 0-352 0,2 0-80 0,1-4-8416 16,2 0-1696-16</inkml:trace>
  <inkml:trace contextRef="#ctx0" brushRef="#br3" timeOffset="178701.62">4360 11883 4607 0,'0'0'400'0,"-9"0"-400"0,-3 0 0 0,-1 1 0 16,-2-1 6592-16,1 3 1248 0,0 0 240 0,-1 3 48 15,1-1-5648-15,1 3-1136 0,3 2-240 0,0 2-32 16,5 1-464-16,0 1-96 0,1 1 0 0,1-1-16 16,3-1-496-16,2 0 0 0,0 0 0 0,2-1 0 15,2-2 0-15,0-1 0 0,2-1 0 0,1-1 0 0,-1-1 0 0,1-3 0 16,1-2 0-16,-1 0 0 0,1-1 128 0,-1-1-128 16,-1 0 0-16,-1-2 144 0,0-2-16 0,-1-2 0 15,1 1 0-15,-1-2 0 0,1-1-128 0,-2-1 160 16,-1-1-160-16,0 1 160 0,0 1-160 0,-1-2 0 15,-1 1 144-15,-1 1-144 0,1-1 0 0,-1 4 144 16,-1 6-144-16,0 0 0 0,0 0 176 0,0 0-176 16,0 0 160-16,0 0-160 0,0 0 128 0,0 0-128 15,0 0 0-15,4 8 0 0,0-2 0 0,1 2 0 16,0 0 0-16,1 4-160 16,-1-3-1296-16,1 1-256 0,2 1-48 0,0-3-16 15,0-2-1440-15,0 1-304 0,-8-7-48 0,0 0-16 0</inkml:trace>
  <inkml:trace contextRef="#ctx0" brushRef="#br3" timeOffset="178873.53">4541 11554 28159 0,'0'0'1248'0,"0"0"256"0,0 0-1200 0,0 0-304 0,1 11 0 0,0 2 0 15,-1 0 1152-15,2 4 192 0,0 3 16 0,1 4 16 16,1 1-288-16,1 1-48 0,0 1-16 0,1 3 0 15,-1-4-736-15,0 3-160 0,1 0-128 0,1 1 192 16,1 2-1600-16,0-2-320 0,-1-1-64 0,0-2-8128 16,1-3-1632-16</inkml:trace>
  <inkml:trace contextRef="#ctx0" brushRef="#br3" timeOffset="179201.62">4859 11610 30815 0,'0'0'1360'0,"0"0"288"0,0 0-1328 0,0 0-320 16,-7 4 0-16,2 0 0 0,-1 0 1344 0,-1 1 208 15,1 2 48-15,0 3 0 0,0-1-560 0,-1 6-96 16,0-2-32-16,-1 2 0 0,-1 3-464 0,-2 1-112 16,1-1-16-16,-1 2 0 0,1 0 256 0,-2 0 64 15,3-2 0-15,0 2 0 0,0 1-128 0,1-3 0 0,-1 0-16 0,2-2 0 16,2-2-160-16,0-1-16 0,1-2-16 0,3-2 0 15,2 0-48-15,2-1-16 0,1-2 0 0,2 1 0 16,2-5-112-16,2 1 0 0,2 0-128 0,1-3 192 16,1-2-192-16,2 1 0 0,0 0 0 0,-1-1 0 15,4 1-272-15,-1 0 0 0,0 1 0 0,-1-4 0 32,-1 1-192-32,-2 1-48 0,0-2 0 0,1 1 0 15,-1 0-400-15,0 1-96 0,1-3-16 0,-2 1 0 16,-3 0-2624-16,1-1-544 0</inkml:trace>
  <inkml:trace contextRef="#ctx0" brushRef="#br3" timeOffset="179826.7">4422 11641 15663 0,'0'0'688'0,"0"0"144"0,0 0-656 0,0 0-176 16,0 0 0-16,0 0 0 0,0 0 3232 0,0 0 608 15,0 0 128-15,-4 7 32 0,3 2-1808 0,1 4-352 16,-1 4-80-16,2 3-16 0,2 1-784 0,1 2-176 16,-2 3-16-16,2 0-16 0,0 0-304 0,2 0-48 15,0 2-16-15,-1-1 0 0,0 0-224 0,3 2-160 16,-2-2 192-16,1 0-192 16,1-3-848-16,0 0-288 0,1-2-48 0,2-2-16 15,1-2-1808-15,0-1-384 0</inkml:trace>
  <inkml:trace contextRef="#ctx0" brushRef="#br3" timeOffset="180702.12">5075 11927 18431 0,'0'0'1632'0,"0"0"-1312"0,0 0-320 0,0 0 0 15,7-1 2496-15,1-1 416 0,1 1 96 0,0-3 0 16,-1-2-1344-16,1-1-256 0,1-2-64 0,1 1-16 16,-1 2-864-16,1-3-160 0,-4-2-48 0,1 1 0 15,-1-3-256-15,-2 1 0 0,-1 1 0 0,-1 1 0 16,-1 0 0-16,-2 3 0 0,-4 1 128 0,-1 0-128 0,0 2 544 0,-2 1 48 16,-1 0 16-16,-1 4 0 0,0 2 176 0,0 2 48 15,0 2 0-15,1 2 0 0,2 1-256 0,-1 1-32 16,2 3-16-16,1 2 0 0,3-1-128 0,1 2-16 15,1 3-16-15,4-1 0 0,0 0-240 0,2-1-128 16,-1-1 128-16,4 0-128 0,0-4 0 0,0 1 0 16,1-4-192-16,2 0 64 15,1-1-704-15,3-4-144 0,-1 0-32 0,-1-1 0 16,-2-3-880-16,2-1-176 0,-3 0-48 0,-2-2 0 16,2-1 16-16,-3-1 0 0,-1-1 0 0,-2-1 0 15,-1-2 880-15,2 1 160 0,-3-5 32 0,0 2 16 0,-2-2 720 0,1-2 144 16,1-3 144-16,1 0-208 0,-1 1 32 0,1-1 16 15,0-2 0-15,-1 1 0 0,-1 2 304 0,0 3 64 0,-2 1 16 0,1 2 0 16,2 1 1056-16,-1 2 192 0,-3 7 64 0,0 0 0 16,0 0 128-16,0 0 48 0,0 0 0 0,0 0 0 15,5 8-288-15,0 1-48 0,-1 2-16 0,0 2 0 16,0 1-368-16,1 0-80 0,-2 1-16 0,-2-1 0 16,1 0-208-16,-1-1-48 0,2 2-16 0,-2-5 0 15,0-1-368-15,2-2-80 0,-3-7-16 0,0 0 0 16,0 0-160-16,0 0 0 0,0 0 0 0,0 0 128 15,0 0-128-15,6-6 0 0,-1-1 0 0,-1-5 0 16,-1 0-528-16,1 0-48 0,-2-2 0 0,1 0 0 16,-2-1 256-16,1 1 64 0,-2-2 0 0,0 2 0 15,0 0 0-15,1 1 0 0,-1 1 0 0,0 2 0 16,0 2 256-16,1 1-192 0,-1 1 192 0,0 6-160 16,0 0 160-16,0 0 0 0,0 0 0 0,0 0 0 0,8 5 0 0,0 1 0 15,0 2 160-15,1 1-160 0,0 3 176 0,0-1-176 16,0-1 192-16,0 2-192 0,1 1 272 0,-1 0-48 15,0-1-16-15,1-2 0 0,1 0 112 0,-1 0 32 16,1-1 0-16,-1-2 0 0,2-1-96 0,-1-1-32 16,1-1 0-16,1-3 0 0,0-2-64 0,0-2-16 15,0-1 0-15,0-1 0 0,0-3-144 0,-1-1 0 16,-1-4 0-16,-2-1 0 0,0-2 0 0,-1 0 0 16,-3 2 0-16,-1-3 0 0,0 0-192 0,-3 2 192 15,-2-2-160-15,-2 1 160 0,0 2-128 0,0 1 128 16,-4 0 0-16,-1 1-144 0,-1 0-48 0,0 6 0 15,0-4 0-15,0 8 0 0,-2 2 192 0,2 5 0 0,0 2 0 16,1 0 0-16,2 6 192 0,2 3 64 0,1 2 0 0,2 2 16 16,1 1 240-16,2 0 64 0,4 1 0 0,1 0 0 15,3-1-64-15,-1 1 0 0,1 0 0 0,3-1 0 16,3-1-256-16,2-2-48 0,0-3-16 0,3-3 0 16,1-3-192-16,3-2 0 0,0-2 0 0,1-2 0 31,0-5-1408-31,4-3-336 0,0-3-64 0</inkml:trace>
  <inkml:trace contextRef="#ctx0" brushRef="#br3" timeOffset="181329.49">1360 12971 17503 0,'-9'-5'768'0,"-4"2"176"0,15 0-752 0,-16 4-192 15,1 4 0-15,-1 5 0 0,0 4 3984 0,1 4 768 16,2 4 160-16,0 7 16 0,2 6-2880 0,1 7-576 16,3 2-112-16,0 5-16 0,1 5-848 0,1 1-176 15,2 2-16-15,2-1-16 0,3 0-288 0,1-2 0 16,1-5 0-16,0-2 0 0,3-4 0 0,2-4 0 16,1-2 0-16,2-5 0 15,2-2-1344-15,-1-6-336 0,2-2-64 0,1-4-9392 0,1-2-1856 16</inkml:trace>
  <inkml:trace contextRef="#ctx0" brushRef="#br3" timeOffset="181770.53">1666 13166 22111 0,'-9'-11'976'0,"9"11"208"0,0 0-944 0,0 0-240 0,0 0 0 0,-6 4 0 15,2 3 2560-15,1-1 448 0,0 4 112 0,3 6 16 16,3 4-2128-16,0 3-432 0,1 3-64 0,-1 3-32 16,3 0-352-16,-1 1-128 0,0 0 0 0,0 0 144 0,-1 2-144 0,0-4 0 15,0-2 0-15,-1 0 0 0,1-3 144 0,-3 16 16 16,-2-22-160-16,-1-1 176 0,1-2-176 16,-2-1 192-16,1-1-192 0,-1-3 192 0,0 0-64 15,1-2 0-15,2-7-128 0,0 0 0 0,0 0-144 16,0 0-16-16,0 0 0 15,0 0-624-15,2-11-128 0,2-2-32 0,2 0 0 16,0-4 48-16,3 2 16 0,2-1 0 0,0 0 0 0,1 1 576 0,0 2 112 16,0-3 32-16,1 6 0 15,0 0 160-15,1 4 176 0,0 1-48 0,1 1 0 16,-2 2 528-16,0 2 112 0,-1 0 0 0,-3 3 16 16,-2 0 240-16,-1 3 32 0,-4 2 16 0,0 0 0 15,-1 0 32-15,-2 2 16 0,-2 1 0 0,-2 2 0 16,-2 0-432-16,-1 1-96 0,-2 2-16 0,-2-1 0 0,1 2-384 0,-1 0-64 0,-1-1-128 0,1-2 176 15,2-1-176-15,0 0-256 0,3-5 64 0,0 0 16 16,2 0-2304-16,5-8-464 16,0 0-80-16,0 0-12432 0</inkml:trace>
  <inkml:trace contextRef="#ctx0" brushRef="#br3" timeOffset="182100.57">1970 13472 13823 0,'0'0'608'0,"1"9"128"0,-1 0-592 0,-1 3-144 15,0 2 0-15,-1 3 0 0,1 1 3248 0,1 1 608 16,1-4 128-16,1 2 32 0,-1 0-2416 0,2 0-496 16,-1-2-80-16,3-1-32 0,4 0-736 0,-1-5-128 15,0-1-128-15,1-1 144 0,-1-1-288 0,1-3-64 16,2 1-16-16,0-4 0 0,1 0-144 0,-1-3-16 16,-2 0-16-16,-2 0 0 0,1-3 192 0,0 0 32 15,1-3 16-15,0 0 0 0,-2-2 160 0,-2 2 0 16,-1-1 160-16,0-1-160 0,0-3 384 0,-2 2 0 15,1 3-16-15,-2 1 0 0,1-4 128 0,-1 3 16 16,0 3 16-16,-1 6 0 0,0 0 128 0,0 0 32 0,0 0 0 16,0 0 0-16,0 0-192 0,0 0-48 0,0 0 0 0,0 0 0 15,0 0-208-15,5 8-48 0,1 1-16 0,-1 1 0 16,-1-2-176-16,1 2 0 0,0 1 0 0,0-1 0 31,1 1 0-31,0-1 0 0,1 1 0 0,-1-2-176 16,-1 0-656-16,2-3-128 15,1 1-16-15,0-2-9488 0,-8-5-1888 0</inkml:trace>
  <inkml:trace contextRef="#ctx0" brushRef="#br3" timeOffset="182303.55">2384 13218 31839 0,'0'0'1408'0,"0"0"304"0,0 0-1376 0,0 0-336 16,0 0 0-16,0 0 0 0,0 10 768 0,2 2 96 16,-2 1 16-16,2 4 0 0,2 5-288 0,0 1-48 15,0 2-16-15,0 0 0 0,1 0-528 0,2 1 0 16,-3 3 0-16,1-3 0 16,3-3-352-16,0-1-176 0,-3-1-48 0,0-1 0 15,2-3-2320-15,-2-3-480 0,0-1-80 0</inkml:trace>
  <inkml:trace contextRef="#ctx0" brushRef="#br3" timeOffset="182506.9">2585 13057 32479 0,'-5'19'1440'0,"4"-6"288"0,1 5-1376 0,0 4-352 0,0 3 0 0,0 2 0 16,1 2 816-16,0 2 80 0,2 3 32 0,0 0 0 15,0 2-320-15,0 2-64 0,1 1-16 0,-1 0 0 16,-1-1-528-16,2 0-144 0,0 2-16 0,1-2 0 16,2-1-3168-16,-1-2-640 0</inkml:trace>
  <inkml:trace contextRef="#ctx0" brushRef="#br3" timeOffset="182772.55">2787 13335 25919 0,'2'-17'1152'0,"-2"11"224"0,0-1-1104 0,1 2-272 16,0 0 0-16,-1 5 0 0,0 0 1520 0,0 0 240 15,0 0 48-15,0 0 16 0,0 0-592 0,0 0-112 16,-4 7-32-16,0 5 0 0,-1 5-688 0,1 0-144 16,0 4-16-16,2 0-16 0,-2 1 144 0,0 1 16 15,0 2 16-15,0-1 0 0,0-4 32 0,2 0 0 16,2-2 0-16,-2-1 0 0,0 0 176 0,2-2 32 0,1 0 16 0,2-6 0 15,-1 0-352-15,3-1-80 0,2-3-16 0,-1 1 0 16,1-2-208-16,1 0-208 0,1-1 32 0,3 0 16 31,-1-2-1600-31,2 1-320 0,-1-1-64 0,0 0-9216 0,1-1-1840 0</inkml:trace>
  <inkml:trace contextRef="#ctx0" brushRef="#br3" timeOffset="182897.54">3051 13441 14735 0,'0'0'640'0,"0"0"160"0,0 0-640 0,-4 6-160 0,2 5 0 0,1-1 0 16,0 6 3008-16,1-5 560 0,1 2 112 0,2 2 32 15,1 2-3456-15,1 0-672 0,3-4-144 0</inkml:trace>
  <inkml:trace contextRef="#ctx0" brushRef="#br3" timeOffset="183038.15">3053 13331 15135 0,'-5'-13'672'0,"5"13"144"0,-5-8-656 0,1 2-160 15,1-1 0-15</inkml:trace>
  <inkml:trace contextRef="#ctx0" brushRef="#br3" timeOffset="183601.33">3208 13477 5519 0,'4'7'496'0,"2"-1"-496"0,-1-3 0 0,1 3 0 16,1 1 3696-16,-1 1 640 0,1-2 128 0,1 1 16 16,-2-3-2240-16,1 1-464 0,-1-1-96 0,1-2-16 15,-1-2-512-15,3-1-96 0,-1-3-32 0,0-1 0 16,0 0-496-16,0-7-96 0,-2 0-32 0,-1 2 0 16,2 1-176-16,1-4-32 0,0 1-16 0,-2 0 0 15,-1 0-48-15,-2 1 0 0,-2 0 0 0,2-1 0 16,-2-1 304-16,-1 2 48 0,-2 2 16 0,0-3 0 15,0 3 224-15,-2 1 48 0,-1 0 16 0,-1 4 0 16,6 4-144-16,0 0-48 0,-8 8 0 0,1 4 0 16,-1 2-304-16,1 6-64 0,1 3-16 0,-1-1 0 15,2 2-64-15,2-1-16 0,3-1 0 0,0 1 0 16,2-3-128-16,2 0-192 0,1-3 32 0,3-1 16 16,2-1-1776-16,2-2-368 0,0-2-64 0,1-4-16 15,2 0 752-15,2-2 144 0,3-1 16 0,1-3 16 16,1-3-368-16,1-3-80 0,-1-2-16 0,1 1 0 15,-4-1 688-15,1 1 128 0,-1-2 16 0,-2 1 16 0,-4-2 928 0,-1 0 128 16,-3-2 128-16,-2 1-128 0,-3 0 1376 0,-2-3 176 16,-1 1 48-16,-2 0 0 0,-3 0 192 0,-1 1 32 15,-3-1 16-15,0 2 0 0,1 0-336 0,-3 3-64 16,0 3-16-16,0-3 0 0,-1 1-528 0,-1 0-128 16,2 2 0-16,1 2-16 0,1-1-528 0,3 2-96 15,0-2-128-15,5 3 176 0,0 0-352 0,0 0-64 16,0 0-16-16,0 0 0 15,0 0-496-15,9 7-96 0,1 1-32 0,1 0 0 0,0-3 432 0,2 3 96 0,2 1 16 0,-1 1 0 16,2 3 336-16,-2-2 0 0,0-1 0 0,-1 2 128 16,2 1 736-16,-4 1 144 0,0-1 16 0,-3-1 16 15,-2-2 80-15,-1 1 16 0,-2-1 0 0,-2 2 0 16,-1 0-304-16,-2-2-48 0,-1 2-16 0,-2 1 0 16,-3-1-384-16,0-2-64 0,0-1-32 0,1 0 0 31,-1-1-928-31,1-3-176 0,-1-1-32 0,8-4-16 15,-6 0-2192-15,1-2-432 0,1-2-96 0</inkml:trace>
  <inkml:trace contextRef="#ctx0" brushRef="#br3" timeOffset="183773.25">3867 13123 23951 0,'0'0'2128'0,"0"0"-1696"15,0 0-432-15,6 7 0 0,2 4 1552 0,1 3 240 16,-1 3 32-16,0 3 16 0,0 3-736 0,-2 1-144 15,2-2-16-15,1 5-16 0,-1 3-272 0,1 1-48 0,0 2-16 0,0 0 0 16,-1-1-592-16,0-2 0 16,1-1 0-16,-1-1 0 15,0 1-1552-15,-2-7-288 0,0-1-48 0,-4-1-12160 0</inkml:trace>
  <inkml:trace contextRef="#ctx0" brushRef="#br3" timeOffset="183913.93">3915 13399 34271 0,'0'0'1520'0,"0"0"304"0,0 0-1456 0,8-1-368 0,1-3 0 0,1 1 0 15,2-2 1104-15,3 0 160 0,0-2 16 0,5-2 16 16,3-1-400-16,6-5-64 0,5 0-32 0,5-6-12816 16,7-1-2560-16</inkml:trace>
  <inkml:trace contextRef="#ctx0" brushRef="#br3" timeOffset="184601.66">4933 13368 31967 0,'-10'0'1408'0,"11"6"304"0,-13-6-1376 0,-1-4-336 0,0 4 0 0,-1 2 0 16,0 1 0-16,-1 4 0 0,0 1 0 0,2 1-128 16,1 3 304-16,1 2 64 0,4 3 16 0,0-1 0 15,2-3-256-15,1 0 0 0,3-2 0 0,2 0 0 16,4 1-176-16,2-2 176 0,2-1-160 0,0-2 160 16,3-1-320-16,-1-5 48 0,1-1 0 0,1-1 0 15,-2-3-176-15,-1-1-48 0,-1-3 0 0,0 2 0 16,-1-1 48-16,-1 2 16 0,-1 0 0 0,1-1 0 15,-2 0 0-15,-1-1 0 0,-4 7 0 0,6-3 0 0,1-1 432 0,-7 4 0 16,9-3 0-16,0 6 176 0,0-1 544 0,0 5 112 16,-1 3 32-16,0 3 0 0,-1 3 352 0,-2 2 80 15,0 2 16-15,-1 3 0 0,-2 1-128 0,0 2-32 16,-2-3 0-16,-2 3 0 0,0 0-400 0,-2 2-96 16,0-4-16-16,-2 1 0 0,-4-3-352 0,3-1-80 15,-1-1-16-15,1-3 0 16,2-3-768-16,1-2-176 0,0-4-16 0,4-8-16 15,0 0-2160-15,0 0-448 0,0 0-64 0</inkml:trace>
  <inkml:trace contextRef="#ctx0" brushRef="#br3" timeOffset="185070.58">5169 13310 5519 0,'0'0'496'0,"0"0"-496"0,0 0 0 0,7 9 0 16,1 4 5056-16,-1 0 928 0,0 3 176 0,-3 0 48 15,1 1-3840-15,-4 1-752 0,-1-1-144 0,0 1-48 16,0 0-464-16,0 1-80 0,-2-6-32 0,-1 4 0 16,2-7-464-16,0 2-80 0,-1 0-32 0,0-3 0 15,2-9-48-15,0 0-16 0,0 0 0 0,0 0 0 16,0 0-80-16,0 0 0 0,0 0-128 0,0 0 192 16,0-7-192-16,2-2 0 0,2-1 0 0,0-1-160 15,0-6-48-15,1 4-16 0,2-5 0 0,1 1 0 16,-1 0-256-16,2 0-48 0,2 0-16 0,-1-1 0 15,1 2 16-15,0 2 0 0,1 0 0 0,0 0 0 0,0 1 160 0,1 3 48 16,0 2 0-16,0 2 0 0,-3-1 160 0,1 2 160 16,-2 1-208-16,-1 4 80 0,-2 0 128 0,1 3-128 15,-7-3 128-15,5 10-128 0,-1-1 128 0,-2 3 0 16,0 4 0-16,-1-1 128 0,0 3 208 0,2 2 48 16,-2 2 16-16,1 0 0 0,-1-1 32 0,1 0 0 15,0 1 0-15,0-1 0 0,2-4-304 0,3-3-128 16,-2-2 0-16,0-3 128 0,2 2-128 0,1-6 0 15,-1-1 0-15,1-3 128 0,-1-1-128 0,-7 0 192 16,6-4-192-16,-1-1 192 0,1-2 224 0,-2 0 48 0,-2-6 16 16,-1 1 0-16,1 1 96 0,-2 1 0 0,-2-2 16 0,1-2 0 15,-1-3-288-15,-1-1-64 0,0-1-16 0,-1 1 0 16,-1 0-224-16,0-3 0 0,0 2 0 0,-3-2-160 31,0 2-1936-31,2 1-384 0,-1-1-80 0,1 2-12528 0</inkml:trace>
  <inkml:trace contextRef="#ctx0" brushRef="#br3" timeOffset="185398.93">5599 13356 20271 0,'2'8'1792'16,"-1"3"-1424"-16,0 5-368 0,1 0 0 16,0 1 2176-16,1-3 352 0,0-1 80 0,0-1 16 0,1-2-832 15,2 1-144-15,0-2-48 0,1-3 0 0,0-3-896 0,1-3-176 16,0-3-32-16,1-1-16 0,0 0-352 0,2-2-128 15,-3-2 0-15,-1-2 144 0,1-3-16 0,0 1-128 16,0 1 192-16,-2-2-64 0,0-1-128 0,-3-4 192 16,0 1-192-16,0 0 192 0,-1 1 64 0,1 1 32 15,-2 0 0-15,-1 4 0 0,0-1 160 0,-1 4 16 16,0 2 16-16,1 6 0 0,0 0-32 0,0 0 0 16,0 0 0-16,0 0 0 0,0 0-448 0,-2 9 0 15,2 2 0-15,2 1 0 0,0 5-208 0,2-3-96 16,4 5-16-16,0-2 0 15,0 1-1632-15,2 0-336 0,0-1-64 0,2 0-16 16,0 0-288-16,0-1-64 0,-2-3-16 0,1 2 0 16,0 2-432-16,0-1-96 0</inkml:trace>
  <inkml:trace contextRef="#ctx0" brushRef="#br3" timeOffset="185758.31">5996 13621 11967 0,'0'0'1072'0,"1"6"-864"0,2 1-208 0,-1 2 0 16,1-1 3200-16,2 2 608 0,-1 3 112 0,0-1 32 15,0-1-2144-15,1 2-416 0,0 1-96 0,1-1-16 16,-1 0-272-16,-1 0-64 0,0-2-16 0,-1 1 0 16,0-1-512-16,0-4-96 0,-1 2-32 0,-2-9 0 15,0 0-96-15,0 0 0 0,0 0-16 0,0 0 0 16,0 0-320-16,0 0-64 0,0 0-16 0,0 0 0 16,-4-6 704-16,2-3 144 0,0-3 16 0,0-2 16 15,1 1-656-15,-1-7 0 0,2-1 0 0,0-3 0 0,0-5-368 16,0-5 0-16,0-4 0 0,0-1 0 15,2-4-688-15,0 3-144 0,2-3-16 0,1 3-16 0,3 4 672 0,1 2 144 16,0 4 32-16,2 1 0 0,-1 6 1216 0,1 5 256 16,-2 5 64-16,-1 5 0 0,-1 3-160 0,1 5-32 15,-1 2 0-15,1 3 0 0,-2 5-208 0,-1-1-48 16,-1 1-16-16,0 1 0 0,-1 2-128 0,-2 2-32 16,-2 2 0-16,-2 0 0 0,-1 1-224 0,-1 1-48 15,-3 0-16-15,-2 1 0 0,-2 1-16 0,0-4 0 16,1-1 0-16,-1 3 0 0,-1-1-224 0,2 0 0 15,0 0 0-15,2-2 0 16,-1-7-1088-16,5 0-256 0,0-1-48 0,5-8-10704 0,0 0-2128 0</inkml:trace>
  <inkml:trace contextRef="#ctx0" brushRef="#br3" timeOffset="186057.25">6485 13156 34095 0,'-17'-6'1504'0,"10"5"320"0,-1-1-1456 0,1 1-368 0,-3 1 0 0,1 0 0 16,-1 0 304-16,-2 1-16 0,2-1 0 0,1 2 0 16,-1 0 160-16,3 1 48 0,7-3 0 0,-4 5 0 15,4-5-496-15,-2 9 0 0,1 2 0 0,2-4-160 16,2 4-96-16,2 1 0 0,2-1-16 0,1 1 0 0,-1 1 80 0,3-3 0 16,1 1 16-16,2-1 0 0,0 2 176 0,0-1 0 15,-1-1 0-15,-1 2 0 0,-2-2 384 0,1 2 128 16,-2 0 0-16,-2-3 16 0,0 1 736 0,-1 1 144 15,-1 2 16-15,-3-3 16 0,-1 2-176 0,-1-1-48 16,-3 1 0-16,-1 1 0 0,-2 2-416 0,-2 2-96 16,-3-2 0-16,1 2-16 0,-1-1-448 0,0-2-96 15,2-1-16-15,-2 0 0 16,0-2-752-16,2-2-144 0,-1 1-48 0,1-2-20336 0</inkml:trace>
  <inkml:trace contextRef="#ctx0" brushRef="#br3" timeOffset="187938.96">1609 14791 24991 0,'0'0'1104'0,"1"19"240"0,-10-19-1088 0,-1 0-256 0,0 0 0 0,-1 0 0 16,-4 0 272-16,1 1 0 0,0 1 0 0,-6 2 0 16,2 2 560-16,1 1 96 0,1 2 32 0,2 5 0 15,2 1-576-15,2 3-96 0,1 2-32 0,2 1 0 16,7 1-256-16,1 0 0 0,2-1 0 0,4-1 0 0,2-5 0 0,2 0 0 16,2-5 0-16,3 0 0 0,1-3 176 0,1-3 16 15,2-3 16-15,-1-2 0 16,1-3 240-16,-3-3 32 0,-3 0 16 0,-1-4 0 0,-1-2-32 0,-3 0 0 0,-2-4 0 0,-3 2 0 15,-3-1-48-15,-2-1-16 0,-2-1 0 0,-2 1 0 16,-4 1-208-16,-3 3-32 0,-2-3-16 0,-3 2 0 16,-2 1-144-16,1-1-224 0,0 1 48 0,1 1 16 31,1 1-912-31,1 4-176 0,3 0-32 0,3 2-8576 0,4 1-1728 0</inkml:trace>
  <inkml:trace contextRef="#ctx0" brushRef="#br3" timeOffset="188235.9">1767 14774 16575 0,'5'9'1472'16,"0"3"-1168"-16,3 3-304 0,0 1 0 16,-2 4 2080-16,1 1 352 0,-2 1 80 0,-1-2 16 15,0 0-928-15,-2 1-176 0,2-1-32 0,-1-2-16 0,-1-1-656 16,1-4-128-16,0 1-16 0,-1-4-16 0,2-4-416 0,-4-6-144 16,0 0 0-16,0 0 144 0,0 0-352 0,7-4-80 15,-1-4-16-15,-1-2 0 0,1-2 64 0,-2-3 16 16,-1-5 0-16,0-2 0 0,0-2 48 0,-1 0 16 15,1-1 0-15,-1 0 0 0,0 2 160 0,0 0 0 16,2 1 0-16,0 4 0 0,-1 1 0 0,1 4 128 16,1 3 0-16,1 2 0 0,0 4 384 0,-6 4 64 15,10 1 32-15,1 4 0 0,-1 6-192 0,2 3-32 16,-1 3-16-16,2 3 0 0,2 2-208 0,0 0-32 16,2 1-128-16,2 1 192 0,2-2-192 0,-1 2-128 15,1-1 128-15,0-1-208 16,-1-1-2544-16,-1-1-512 0</inkml:trace>
  <inkml:trace contextRef="#ctx0" brushRef="#br3" timeOffset="188532.93">2782 14704 22111 0,'-6'13'1968'0,"-2"3"-1584"0,0 3-384 0,0 2 0 16,2 1 720-16,3 0 64 0,4 0 16 0,2 1 0 15,0-1-640-15,3-1-160 0,6 0 0 0,1-5 0 0,2 0 0 0,2-3 160 16,0 0-160-16,2-2 160 0,1-1-160 0,0-3 128 16,-2-4-128-16,1 1 128 0,-3-1 0 0,0 0 0 15,-2-2 0-15,0-1 0 0,-5-3 768 0,-2-2 160 16,0-1 32-16,-3-5 0 0,-3 1 560 0,-1-2 112 15,-1-2 32-15,-3-2 0 0,-1-1-656 0,-2 0-128 16,-1 1-32-16,-1 1 0 0,-1-2-560 0,-1 0-112 16,0 0-32-16,-1 1 0 0,0 1-400 0,2-1-96 15,1-4-16-15,0 4 0 16,1-1-2368-16,0 0-464 0,0 1-112 0</inkml:trace>
  <inkml:trace contextRef="#ctx0" brushRef="#br3" timeOffset="188923.71">3267 14799 18431 0,'3'20'816'0,"-1"-9"160"0,1 5-784 0,1 4-192 0,0 0 0 0,1 4 0 16,0 1 3104-16,0-3 576 0,1-1 112 0,-1-3 32 16,-1-1-2128-16,0-1-416 0,1-2-96 0,-1-1-16 15,-2-1-528-15,1-2-128 0,1-1 0 0,-3-1-16 16,-1-8-64-16,0 7-16 0,0-7 0 0,0 0 0 15,-6 1 176-15,-1 0 48 0,1-3 0 0,-2-2 0 16,0-2-272-16,0-1-48 0,0-4-16 0,1 1 0 16,-3-2-304-16,3 2 0 0,-1-7 128 0,1-3-128 15,-1-2-160-15,2-2-96 0,-1 0 0 0,2-2-16 16,0 0-256-16,4-1-48 0,2 4-16 0,3 0 0 0,1-1 208 0,2 4 64 16,0 4 0-16,3 0 0 0,0 0 128 0,2 5 48 15,1-1 0-15,1 4 0 0,0-1 144 0,2 4 0 16,-2 2 0-16,-1 3 128 0,-2 3 144 0,-1 2 48 15,-2 1 0-15,-3 5 0 0,1 2 32 0,-3 2 16 16,0 0 0-16,-2 3 0 0,-2 0-128 0,0 2-32 16,-1-1 0-16,0 1 0 0,-1 0-208 0,-1-1 0 15,-1 1 0-15,0-2 0 16,-2-2-304-16,2-3-144 0,1-3-48 0,2-2 0 16,2-8-2512-16,0 0-496 0,0 0-96 0</inkml:trace>
  <inkml:trace contextRef="#ctx0" brushRef="#br3" timeOffset="189330.4">3495 14739 26207 0,'0'0'1152'0,"7"7"256"0,-1 2-1136 0,3 2-272 0,1 4 0 0,-1 0 0 16,-1 2 1328-16,1 2 208 0,0 2 32 0,0-2 16 16,0 2-160-16,-1 1-16 0,0 2-16 0,1-1 0 15,-3-2-496-15,1-2-112 0,-2 0-16 0,0-4 0 16,-2 1-544-16,-2-3-224 0,0 0 176 0,-1-4-176 15,0-1 320-15,0-1-16 0,0-7-16 0,0 0 0 16,-5 5-96-16,5-5-32 0,-6 0 0 0,-1-3 0 16,1-1 0-16,-1-2 0 0,2-3 0 0,0-3 0 15,-2-2-160-15,2-3-176 0,0-3 48 0,1-3 0 16,0-1-112-16,1-1-16 0,-1 1 0 0,4-6 0 16,2 0-224-16,0-2-48 0,1 1-16 0,2 2 0 0,3 3 208 0,1 1 32 15,0 2 16-15,3 2 0 0,1 3 288 0,1 2 0 16,-1 2 0-16,0 3 0 0,2 5 0 0,-2 2 272 15,-1 4-16-15,-1 1-16 0,0 3 144 0,-2 3 48 16,0 2 0-16,-3 3 0 0,-2 2 16 0,0 2 0 16,-4-1 0-16,-1 4 0 0,-3-1-160 0,-1 3-32 15,-2 2 0-15,1 1 0 0,-2-1-80 0,-1 0-32 16,-2 1 0-16,1-3 0 0,0-2-144 0,0-2 0 16,0-1 0-16,1-2 128 15,1-1-704-15,2-1-160 0,-1-5-32 0,2-2 0 16,5-5-2064-16,0 0-432 0,0 0-64 0</inkml:trace>
  <inkml:trace contextRef="#ctx0" brushRef="#br3" timeOffset="189595.99">3847 14700 16575 0,'0'0'736'0,"2"8"160"0,-1 2-720 0,0 3-176 0,0 0 0 0,1 3 0 15,0 1 2720-15,1 1 512 0,0 0 96 0,2 2 32 16,1 0-1904-16,3-1-384 0,1-1-80 0,0-1-16 15,-1-2-528-15,0-4-128 0,0-3 0 0,2 0-16 16,-2-1-16-16,0-4 0 0,-1 0 0 0,-8-3 0 16,8-3 608-16,-8 3 128 0,5-6 32 0,-2-3 0 15,-3-2 96-15,-2 1 32 0,0-2 0 0,-2-2 0 16,-3 1-464-16,2-2-80 0,-2 1-32 0,1-2 0 0,-1 1-320 0,0-2-64 16,-3 0-16-16,1 0 0 0,-1-1-208 0,1 0-128 15,0-3 128-15,0 2-208 16,1 2-1456-16,1 0-304 0,2 2-48 0,1 1-10080 15,3 0-2000-15</inkml:trace>
  <inkml:trace contextRef="#ctx0" brushRef="#br3" timeOffset="189924.08">4351 14515 11055 0,'0'0'976'0,"0"0"-784"15,0 0-192-15,-3 9 0 0,-2-2 4128 0,-1 0 784 16,0 0 144-16,-2 1 48 0,-1 0-3088 0,-1-1-608 0,-2 2-128 0,0-2-32 15,2 2-176-15,-1-1-48 0,0 0 0 0,1 0 0 16,1-1-720-16,3 1-160 0,1-1-16 0,1 1-128 16,-2-2 0-16,6-6 0 0,0 0 0 0,0 0 0 15,3 7-192-15,1 0-112 0,1 0-16 0,2-1 0 16,2 1 128-16,1-1 32 0,1 1 0 0,0 0 0 16,2 2 160-16,0 0 0 0,0 0 0 0,-1 0 128 15,0 0 192-15,-2 0 32 0,0 0 16 0,-1 1 0 16,-3-1 336-16,2 0 64 0,-3-1 0 0,-1-1 16 15,-1 3-16-15,-2-4 0 0,-1-6 0 0,-1 9 0 16,-2-1-192-16,0 1-64 0,-2 0 0 0,0-1 0 16,0-1-320-16,0-1-192 0,-1-1 192 0,1 1-192 15,5-6 0-15,-5 3-320 0,5-3 32 0,0 0 16 16,-7 3-2528-16,7-3-496 0,-5-5-96 0</inkml:trace>
  <inkml:trace contextRef="#ctx0" brushRef="#br3" timeOffset="190064.7">4412 14743 15663 0,'0'0'1392'0,"0"0"-1120"16,0 0-272-16,5 8 0 0,0 1 3024 0,-1 1 560 16,0 1 96-16,0-1 32 0,0-1-2112 0,0 2-400 15,0-2-96-15,1 1-16 0,0 1-640 0,0 1-128 16,-1-5-16-16,1 4-16 16,1-2-2640-16,-1 0-528 0,-5-9-96 0,0 0-32 0</inkml:trace>
  <inkml:trace contextRef="#ctx0" brushRef="#br3" timeOffset="190205.31">4532 14456 22111 0,'-8'-13'976'0,"8"13"208"0,-4-6-944 0,1 0-240 0,3 6 0 0,0 0 0 16,0 0 1264-16,0 0 208 0,0 0 32 0,0 0 16 31,6-3-1776-31,0 0-336 0,2 3-80 0</inkml:trace>
  <inkml:trace contextRef="#ctx0" brushRef="#br3" timeOffset="190769.73">4740 14362 4607 0,'0'0'192'0,"0"0"64"0,0 0-256 0,3 9 0 16,0 3 0-16,0 1 0 0,3 3 5312 0,0-2 1008 16,-1 3 208-16,2 4 32 0,1 0-4288 0,-2 1-864 15,-1 0-160-15,2 2-32 0,1 0-336 0,0 4-64 16,-1-1-16-16,3 1 0 0,-3-1-528 0,0 2-96 15,-1 1-32-15,2-3 0 0,-4-2-144 0,0 0 0 16,0-2-192-16,0-2 192 16,-1-3-960-16,0-1-80 0,-1-3-16 0,-2-2 0 15,-2-1-752-15,2-11-160 0,0 0-16 0,0 0-16 16,-5 2-336-16,5-2-64 0,-8-1-16 0,-1-3 0 16,-1 0 1152-16,-1-6 240 0,0-2 32 0,2-1 16 0,-2-1 1424 0,1-2 304 15,-1-4 48-15,2 1 16 0,-1-2 416 0,1 0 96 0,-1 1 16 16,4 1 0-16,-1 2 368 0,3 1 80 0,2 2 0 0,1 1 16 15,1 1-400-15,2 3-96 0,1 0-16 0,2 2 0 16,2 1-528-16,0 1-128 0,4 1 0 0,1 0-16 16,1 0-352-16,1 1-64 0,2 1-16 0,0 0 0 15,1 4-192-15,-1-1 128 0,0 0-128 0,1 2 0 16,0 0 192-16,0-1-48 0,1 1-16 0,-1-1 0 16,-2 0-128-16,1-1 128 0,1-1-128 0,0-1 128 15,0-2-128-15,0-1 192 0,-2 0-192 0,1-1 192 16,-2-1-192-16,0-1 160 0,-3-1-160 0,0-1 160 15,-2 0-16-15,-3 0 0 0,0-2 0 0,-3 2 0 16,0 1-144-16,-3-2 160 0,0 1-160 0,0 0 160 16,-1 1-160-16,-2 1 0 0,-1 1 144 0,-1-1-144 15,0 3 128-15,-2 3-128 0,1 1 128 0,-2 3-128 0,0 2 464 0,0 5 32 16,-1 0 0-16,1 5 0 0,2 3 304 0,-1 2 64 16,2 0 16-16,2 0 0 0,2-3-48 0,1 2 0 15,3-2 0-15,2-2 0 0,2 0-320 0,2-4-80 16,1 0-16-16,3-1 0 0,3-2-208 0,1 0-32 15,0-3-16-15,1-1 0 0,1 0-160 0,2-2 0 16,-1 0 0-16,2-1 0 16,4 2-1232-16,0-2-240 0,-1-2-32 0,-2-2-17872 0</inkml:trace>
  <inkml:trace contextRef="#ctx0" brushRef="#br3" timeOffset="191397.03">6083 14597 19343 0,'0'0'1728'0,"0"0"-1392"0,0 0-336 0,0 0 0 0,-1-8 2640 0,-2 0 464 0,1 4 96 0,2 4 0 16,-6-6-2048-16,1 2-400 0,5 4-96 0,-6-1-16 15,-1 1-64-15,1 1-32 0,-1 3 0 0,1-1 0 16,0 2-416-16,2 1-128 0,1 1 0 0,-1-1 0 16,4-6 0-16,-3 7 0 0,2-1 0 0,1-6 0 15,0 9 0-15,1-1-192 0,2 1 192 0,2 1-192 16,1 0 192-16,2-2-192 0,1 1 192 0,2 1-192 16,-1 1 192-16,1 1 0 0,-1-1-160 0,0 1 160 15,1-2 0-15,-2 1 0 0,0-1-144 0,-1-1 144 16,-3 1 0-16,-1-1 0 0,-1 0 0 0,-3 0 0 15,-3 0 400-15,-1-1-16 0,-1 0 0 0,-3-1 0 16,0 0-96-16,-1 0-32 0,0-5 0 0,1 2 0 0,2-3-416 16,-1 1-96-16,1-4 0 0,-1 1-16 15,3-5-2960-15,0-1-592 0,-1-14-112 0,4 3-32 0</inkml:trace>
  <inkml:trace contextRef="#ctx0" brushRef="#br3" timeOffset="191537.52">6240 14640 8287 0,'0'0'736'0,"-3"10"-592"16,0 0-144-16,2 1 0 0,0 0 4704 0,-1 0 912 16,1 3 176-16,1-3 32 0,1 4-4320 0,1-4-864 15,-1 0-192-15,2-2-16 0,-2 1-432 0,3 2 0 16,0-3-144-16,1 0-13472 0</inkml:trace>
  <inkml:trace contextRef="#ctx0" brushRef="#br3" timeOffset="191662.73">6212 14418 16527 0,'-8'-6'720'0,"8"6"176"0,0 0-720 0,0 0-176 0,2-7 0 0,-2 7 0 32,5-5-512-32,1 1-128 0</inkml:trace>
  <inkml:trace contextRef="#ctx0" brushRef="#br3" timeOffset="191897.13">6472 14584 10127 0,'2'16'896'0,"-2"-6"-704"0,-1 4-192 0,2 2 0 0,1-2 2368 0,-1 2 448 15,3 2 96-15,-2 1 16 0,2-4-1264 0,0 1-256 16,0-1-64-16,3 0 0 0,-1-2-160 0,1-1-32 16,-1-3-16-16,2-1 0 0,-8-8-96 0,9 2-16 15,-1-1 0-15,0-2 0 0,0-4 384 0,-1-3 80 16,3-2 16-16,-4-3 0 0,-2-3-848 0,0-1-160 15,-1-3-48-15,-2 0 0 0,-2-3-80 0,-1 0-32 16,0-3 0-16,-1 0 0 0,-2 0-112 0,-2 0-32 16,1 0 0-16,-2 0 0 0,0-2-192 0,0-1-240 15,0 1 48-15,1 0 16 16,-1 0-2880-16,0 2-576 0,1 1-112 0</inkml:trace>
  <inkml:trace contextRef="#ctx0" brushRef="#br3" timeOffset="192225.17">6652 14669 26783 0,'5'22'1184'0,"-1"-12"240"0,1 2-1136 0,1 1-288 0,1-1 0 0,2 0 0 16,0-3 1104-16,2-2 176 0,-1 0 16 0,0-4 16 16,2 1-384-16,0-4-80 0,1-3-16 0,0 0 0 15,0-2-384-15,-3-1-96 0,0-4-16 0,-1 0 0 16,0 0-112-16,-3-2-32 0,-2-1 0 0,0 1 0 15,0 0-64-15,-1 1 0 0,-3-2-128 0,-2 1 192 16,0 0 112-16,-2 3 16 0,0 2 0 0,-3-2 0 16,-2 3 192-16,0 1 32 0,-1 1 16 0,1 1 0 0,-2 3-144 0,2 1-32 15,0 3 0-15,1 5 0 0,0 1-240 0,2 3-144 16,-1 2 160-16,3 3-160 0,3 2 0 0,1 0 0 16,1 0 0-16,2 0 0 0,2 1 0 0,2 1 0 15,2-5-160-15,1 0 160 16,2-4-1600-16,2 0-224 0,3 0-48 0,3-5-16 15,1-2-832-15,0-2-160 0,1-1-48 0</inkml:trace>
  <inkml:trace contextRef="#ctx0" brushRef="#br3" timeOffset="192506.5">7198 14653 13823 0,'0'0'608'0,"-4"-6"128"15,0-2-592-15,-1 0-144 0,-2 0 0 0,-1 0 0 0,-1 0 3920 0,-1 1 752 0,1 0 160 0,-2 1 32 16,1-1-2608-16,1 2-512 0,1 1-96 0,1 0-32 15,7 4-976-15,0 0-192 0,0 0-32 0,0 0-16 16,-3 7-272-16,1 0-128 0,4 4 0 0,0-1 128 16,1 2-128-16,2 1 0 0,1-3 144 0,1 3-144 15,0 2 0-15,-1-1 128 0,2 2-128 0,0-1 0 16,-2 1 400-16,-1 1 16 0,-2-3 0 0,0 3 0 16,-2 0 192-16,0-1 32 0,1-3 16 0,-1 0 0 15,-1 0-144-15,0 0-48 0,-1-4 0 0,-1 2 0 16,1-1-288-16,-2-1-176 0,-1-1 192 0,0 0-192 15,4-8-672-15,0 0-240 16,0 0-48-16,0 0-16 0,-6 1-1216 0,6-1-240 0,-5-5-64 0,0-2 0 16,1 1-1424-16,0-2-304 0</inkml:trace>
  <inkml:trace contextRef="#ctx0" brushRef="#br3" timeOffset="192803.34">7200 14171 32015 0,'0'0'1408'0,"10"11"320"0,3 8-1392 0,1-1-336 16,3 3 0-16,1 0 0 0,3-2 176 0,1 3-48 15,0 1 0-15,3 1 0 0,1 4 816 0,2 0 144 16,-1 1 48-16,-1 0 0 0,-3-1-160 0,-2 2-16 0,-1 2-16 0,-4-1 0 15,-2 2 32-15,-5 0 16 0,-2 0 0 0,-4 0 0 16,-1-1 96-16,-4 1 32 0,-3-1 0 0,-3 2 0 16,-3 3-448-16,-4-1-96 0,0 0 0 0,0-1-16 15,0 0-336-15,-1-2-64 0,2-3-16 0,1-3 0 32,2-1-1328-32,2-4-272 0,1-4-48 0,0 1-19248 0</inkml:trace>
  <inkml:trace contextRef="#ctx0" brushRef="#br3" timeOffset="193617.74">754 16469 23951 0,'0'0'2128'0,"0"0"-1696"0,0 0-432 0,0 0 0 0,0 0 1360 0,0 0 192 0,13 13 48 0,-13-13 0 15,7 3-448-15,4-2-96 0,2 0-16 0,5-2 0 16,3-3-400-16,4 0-96 0,1-1-16 0,3 0 0 15,0 0-528-15,3-1 0 0,-2 3 0 0,0-4 0 16,-2 0-2128-16,1 2-336 0,-1 0-64 0</inkml:trace>
  <inkml:trace contextRef="#ctx0" brushRef="#br3" timeOffset="193930.3">999 16250 16575 0,'0'0'1472'0,"0"0"-1168"15,0 0-304-15,0 0 0 0,0 0 1984 0,0 0 352 16,7 8 64-16,4-4 16 0,2 0-2000 0,3 1-416 16,1-4 0-16,1 4 0 0,1 1 0 0,2-1 0 0,4 1 0 0,-2 1 0 15,-2-3 0-15,0 2 304 0,0 2-48 0,0 0 0 16,-2 0 288-16,0 1 48 0,-5 0 16 0,-1 2 0 15,-4 0 80-15,-1 1 16 0,-3 2 0 0,-3 2 0 16,-4 1 272-16,0 3 64 0,-2-4 16 0,-2 4 0 16,-1 0-544-16,-1-3-96 0,-1 2-32 0,1-3 0 15,0 1-256-15,0-2-128 0,0 0 0 0,2 2 128 32,2-3-1280-32,1 2-272 0,1-6-48 0,2 2-13056 0</inkml:trace>
  <inkml:trace contextRef="#ctx0" brushRef="#br3" timeOffset="194273.92">1959 16185 28559 0,'0'0'1264'0,"0"0"272"0,-1 8-1232 0,0 1-304 0,1 0 0 0,2 5 0 16,2 3 928-16,0 5 128 0,0-1 32 0,3 8 0 15,1 1-208-15,1 1-48 0,0 2 0 0,1 1 0 16,1 1-544-16,0 3-112 0,2-3-32 0,-1 0 0 16,1-1-336-16,0-1-80 0,2-5-16 0,-2-2 0 31,-3-2-2528-31,-1-5-496 0</inkml:trace>
  <inkml:trace contextRef="#ctx0" brushRef="#br3" timeOffset="194447.18">1901 16558 10127 0,'-4'-7'896'0,"-1"2"-704"16,1-1-192-16,1-1 0 0,1-1 5360 0,-1 2 1040 16,3-2 192-16,3 0 64 0,0 2-4464 0,3-4-880 15,0 1-176-15,3 3-48 0,3-2-704 0,2 1-128 16,2 0-48-16,2 1 0 0,-1 0-352 0,4 1-80 16,3 2-16-16,0-2 0 15,1 1-2160-15,-1 1-432 0,-2 2-96 0,-1-2-6528 16,-1 3-1296-16</inkml:trace>
  <inkml:trace contextRef="#ctx0" brushRef="#br3" timeOffset="194665.89">2405 16469 21311 0,'7'16'944'0,"-2"-4"192"0,4 1-912 0,-1 2-224 0,-3 3 0 0,2-1 0 16,-1 0 1600-16,1-1 256 0,1 0 64 0,-3-2 16 16,-3-2-48-16,1-2-16 0,1 1 0 0,-3-5 0 15,-1-6-656-15,0 0-144 0,0 0-32 0,0 0 0 16,0 0-208-16,0 0-32 0,0 0-16 0,-6-6 0 15,1-1-288-15,-1-3-64 0,2-1-16 0,3-2 0 16,-1-1-416-16,-1-2 0 0,0 1 128 0,1-2-128 16,0-3-288-16,1 2-96 0,1 0 0 0,3 1-16 31,1 1-688-31,2 2-128 0,2 1-16 0,5 1-16 0,4 1-1632 0,2 2-320 16,4 0-64-16</inkml:trace>
  <inkml:trace contextRef="#ctx0" brushRef="#br3" timeOffset="195025.7">2863 16315 18431 0,'0'0'1632'0,"-1"9"-1312"16,-5-2-320-16,4 2 0 0,-1 2 2848 0,1-1 496 16,-1 0 112-16,-2 1 0 0,0 1-1664 0,-1 1-320 15,2 0-80-15,1 1-16 0,-3 3-656 0,2 0-128 16,1 0-16-16,0 1-16 0,0-4-96 0,2 2-16 16,1-2 0-16,1-2 0 0,2 1 16 0,1-1 0 15,1-3 0-15,2-1 0 0,-7-8-208 0,7 6-64 16,2 1 0-16,-1-2 0 0,-1-4 32 0,-1 1 0 15,1-4 0-15,1 1 0 0,-2-3-80 0,1 2-16 16,-1-6 0-16,1 0 0 0,-2 0-128 0,0-1 0 16,0 0 144-16,1-2-144 0,-1 0 0 0,0-1 144 15,-1-1-144-15,0 0 0 0,0 0 144 0,-2 1-144 16,0 0 0-16,-1 2 144 0,2 0-144 0,-2 2 128 16,-1 1-128-16,0 7 128 0,0 0 80 0,0 0 16 0,0 0 0 0,0 0 0 15,0 0-80-15,1 8-16 0,1 2 0 0,-1 3 0 16,1 2-128-16,1-1 0 0,0 0 0 0,1 0 128 15,2-1-384-15,1-2-64 0,0 1-32 0,1-2 0 32,1 0-1808-32,0-3-352 0,2 1-80 0,-2-1-16 15,1-3-848-15,1 0-160 0</inkml:trace>
  <inkml:trace contextRef="#ctx0" brushRef="#br3" timeOffset="195369.37">3215 16327 15663 0,'0'0'1392'0,"0"0"-1120"0,0 0-272 0,0 0 0 0,0 0 3584 0,4 5 640 16,-2 3 144-16,2 3 32 0,2 3-2128 0,-2 3-416 16,-2 1-96-16,1 3-16 0,1 1-480 0,0 2-112 15,-2-4 0-15,2 3-16 0,-1 0-416 0,-1-3-80 16,1-2 0-16,0-3-16 0,0-1-272 0,0-1-48 16,0-6-16-16,1 0 0 0,-4-7-48 0,0 0-16 15,0 0 0-15,6 1 0 0,-6-1-32 0,7-2-16 16,-2-5 0-16,0-3 0 0,2-2-48 0,-2-1 0 15,-1-1 0-15,1-2 0 0,0-2-128 0,-2-1 0 16,-1 0 0-16,2-3 0 0,1 0-160 0,1 1 160 16,-4-2-208-16,2 3 80 0,1 0 128 0,-1 3-192 15,-2 3 192-15,0 3-192 0,2 4 192 0,-4 7 0 16,0 0 0-16,0 0 0 0,0 0 0 0,5 6 128 0,-1 4-128 16,0 4 128-16,1 0-128 0,1 3 0 0,-1 0-128 0,1 1 128 15,2 0-272-15,1 1 16 0,0-4 16 0,2 1 0 31,1-3-1680-31,1 0-352 0,1-1-64 0,2-2-16 16,-1-2-768-16,3-2-144 0,2-2-48 0,1-1 0 16,2-2-1296-16,2-2-272 0,1-4-48 0</inkml:trace>
  <inkml:trace contextRef="#ctx0" brushRef="#br3" timeOffset="195666.2">3856 16339 10127 0,'-4'-8'896'0,"2"0"-704"0,-3 2-192 0,-2 0 0 15,-2-1 3792-15,-1 0 736 0,-1 2 144 0,-2 0 16 16,-3 1-2384-16,0 0-464 0,-3 0-112 0,2 1 0 15,2 2-640-15,0 1-128 0,4 0-32 0,0 1 0 16,3 1-608-16,8-2-112 0,0 0-16 0,0 9-16 0,3 0-176 0,2 3 0 16,3 1-160-16,2 0 160 0,3 1 0 0,3 0 0 15,1 2 0-15,0-2 0 0,1-1 0 0,1 0 192 16,-1-1-16-16,0 0 0 0,0-2 624 0,1-1 128 16,-3 1 32-16,-1-1 0 0,-5-2 176 0,-2 1 32 15,-3 0 16-15,-1 0 0 0,-1 1 16 0,-5 0 0 16,0 0 0-16,-5 0 0 0,-2 2-304 0,-1-1-48 15,-2-1-16-15,0 1 0 0,1-1-400 0,-2 0-96 16,0-1-16-16,1-1 0 0,0 3-320 0,2-4 0 16,-1 2-192-16,2 1 64 15,0-2-2576-15,0 2-512 0</inkml:trace>
  <inkml:trace contextRef="#ctx0" brushRef="#br3" timeOffset="202466.42">5139 16380 18431 0,'0'0'1632'0,"0"0"-1312"0,0 0-320 0,0 0 0 15,0 0 2144-15,11-9 352 0,-17 5 80 0,1 1 16 16,-1-1-944-16,1 0-192 0,-1 1-48 0,6 3 0 16,-6-2-640-16,6 2-144 0,-8 1-32 0,0 3 0 15,0 1-384-15,0 4-80 0,-1 4 0 0,0 4-128 16,0 3 224-16,0 2-64 0,1 4-16 0,2 3 0 16,0-3-144-16,3 1 0 0,1 0 0 0,4 1 0 15,0-2 0-15,3 0 0 0,2-3 0 0,2 0 0 16,3-4 0-16,-2-2 128 0,2-3-128 0,1-2 192 0,0-5 128 0,0 0 48 15,-1-1 0-15,-1-5 0 0,0-2 224 0,-2-6 48 16,0 1 16-16,-1-5 0 0,-2-2 48 0,0 0 0 16,-4-6 0-16,-2 2 0 0,-1-3-192 0,-2 0-48 15,1 0 0-15,-2 0 0 0,-1 1-288 0,-1-1-176 16,0 0 192-16,-1 2-192 0,1 0 0 0,-1 1-272 16,0 0 16-16,0 1 16 15,1 2-1552-15,0-2-320 0,1 2-64 0,2 1-16 16,0 1-192-16,3 1-48 0,0 1 0 0,2 3-6656 15,2-1-1344-15</inkml:trace>
  <inkml:trace contextRef="#ctx0" brushRef="#br3" timeOffset="202732.31">5337 16404 18591 0,'15'14'832'0,"-7"-6"160"0,1 1-800 0,0 2-192 0,1-1 0 0,-1 4 0 16,1-1 2000-16,-3 2 368 0,1-1 64 0,-1 1 0 16,-1-1-512-16,-1 0-128 0,-1 1 0 0,0-5-16 15,-1 2-640-15,-1-1-128 0,1-1-32 0,-2-3 0 16,-1 1-512-16,-1 0-96 0,0-1-32 0,1-7 0 15,0 0-16-15,0 0-16 0,0 0 0 0,0 0 0 16,-7-3 32-16,2-4 16 0,0 0 0 0,1-6 0 16,0-4-96-16,1-2-32 0,2 0 0 0,0 1 0 15,1-3-96-15,1 0 0 0,0 3-128 0,2-1 192 16,1 1-192-16,1 2 176 0,0 2-176 0,2 1 160 16,1 3 48-16,2 0 16 0,3 4 0 0,1-2 0 15,2 3-224-15,0 0 128 0,-1 1-128 0,4 3 0 0,0-3 0 16,2 2 0-16,0 2 0 0,0 2 0 15,-2 2-320-15,1-3-96 0,-2 4-32 0,2 2-12112 16,1 0-2432-16</inkml:trace>
  <inkml:trace contextRef="#ctx0" brushRef="#br3" timeOffset="203935.2">2283 17786 21647 0,'0'0'960'0,"0"0"192"0,-5-3-912 0,5 3-240 0,0 0 0 0,0 0 0 15,0 0 992-15,0 0 160 0,-3 6 16 0,0 1 16 16,3 5-400-16,0 4-80 0,2-2 0 0,0 2-16 15,2 2-320-15,0-2-64 0,-1 1-16 0,1-1 0 16,2-1 192-16,1 0 32 0,-1-1 16 0,2-3 0 16,1 1 0-16,0-4 0 0,2 0 0 0,-1-2 0 15,2-1-144-15,-3-2-16 0,0-2-16 0,0-1 0 16,2-1-144-16,-2-3-16 0,0-2-16 0,0-2 0 16,1-4-176-16,1-2 0 0,-3-2 0 0,1-4 0 15,-1 1-144-15,-2 2-64 0,1-1-16 0,-2-1 0 16,0 1 64-16,0 1 16 0,-1 3 0 0,0 2 0 0,-1 0 144 0,-1 3 0 15,1 1 0-15,0 2 0 0,-3 6 0 0,0 0 0 16,0 0 0-16,0 0 128 0,0 0 0 0,6 3 0 16,-6-3 0-16,8 6 0 0,-2 2-432 0,1-2-80 15,0 1 0-15,0-1-9584 16,4 2-1904-16</inkml:trace>
  <inkml:trace contextRef="#ctx0" brushRef="#br3" timeOffset="204763.79">1734 17850 16639 0,'0'0'736'0,"0"0"160"0,0 0-720 0,-4 1-176 0,4-1 0 0,0 0 0 16,-5 0 1600-16,5 0 304 0,0 0 48 0,0 0 16 15,-4-3-400-15,0 0-80 0,3-3-16 0,-1 0 0 16,1-1-400-16,1-1-96 0,1-1-16 0,3 2 0 15,0-1-416-15,1 0-96 0,-1-5 0 0,2 0-16 0,-1 2-240 0,0-3-64 16,-1 1 0-16,1 4 0 0,-2-5 16 0,2 3 0 16,-1 1 0-16,0 2 0 0,0 3 144 0,-4 5 32 15,5-3 0-15,0 2 0 0,2 3-96 0,-2 2-16 16,-5-4 0-16,8 9 0 0,-2 1 64 0,2 0 16 16,0 7 0-16,1-4 0 0,0-1-80 0,0-1-16 15,0 2 0-15,2-3 0 0,-1-1-64 0,-1-1-128 16,0-2 176-16,2 1-176 0,2-4 144 0,0 0-144 15,0-2 0-15,1 1 144 0,1-5-144 0,2 0-144 16,-3 0 144-16,2 0-208 16,-1-2-1840-16,2 3-384 0,0-1-64 0</inkml:trace>
  <inkml:trace contextRef="#ctx0" brushRef="#br3" timeOffset="205232.58">3014 17687 11055 0,'-8'-4'480'0,"3"4"112"0,-3 0-464 0,1 0-128 16,-1-3 0-16,0 1 0 0,-3-2 4128 0,2 1 800 15,0 2 176-15,0 2 16 0,0 2-3504 0,0-1-704 16,1 1-144-16,0 1-16 0,2 0-544 0,0 2-208 16,3 1 176-16,0-1-176 0,2 1 0 0,-1 1 0 15,2 1 0-15,2-3-160 0,-1 1 32 0,2-1 0 16,-3-6 0-16,5 10 0 0,0 0 128 0,1 0-128 15,2 1 128-15,0-1-128 0,0 1 128 0,1 0 192 16,0 2-32-16,0 0-16 0,0-1 496 0,2 0 112 16,-3 1 16-16,-2-1 0 0,1-1 0 0,-3 0 16 15,-3 1 0-15,-1 2 0 0,-3-1-208 0,-1 0-32 16,-1 4-16-16,-3-1 0 0,-1-2-272 0,-4 6-64 16,0 0-16-16,0-3 0 0,0-5-176 0,0-2 0 0,1-3 0 0,2 2 0 31,3 0-1680-31,2-2-224 0,5-7-32 0,0 0-8736 0,-2-4-1744 0</inkml:trace>
  <inkml:trace contextRef="#ctx0" brushRef="#br3" timeOffset="205560.57">3085 17783 30575 0,'0'0'1344'0,"0"0"304"0,-6 4-1328 0,1 1-320 0,0 2 0 0,0-2 0 15,2 3 976-15,1 2 128 0,0 3 32 0,2-2 0 16,3 1-384-16,1 2-80 0,1-1-16 0,3 4 0 15,1-3-496-15,0 5-160 0,0-3 0 0,-1-4 0 16,1 3 0-16,0-1 0 0,0-1 0 0,2-4 0 0,2-2 144 0,-1-2-144 16,-2 0 0-16,2-4 144 0,2-1-144 0,-2-1 0 15,-3-6 0-15,1-2 0 0,1-2 0 0,-2-4-144 16,-1 1 144-16,0-2 0 0,-2-1 0 0,1 0 0 16,-1 0 0-16,-2 1 0 0,-1-1 0 0,1 4 0 15,-1-1 0-15,0 3 0 0,-2-2 0 0,1 1 176 16,0 2-48-16,0 0-128 0,-2 0 736 0,0 1 32 15,0 9 16-15,0 0 0 0,0 0-16 0,0 0-16 16,0 0 0-16,1 13 0 0,0 1-448 0,-1 3-96 16,0 1-16-16,4 2 0 0,0 1-192 0,0-2 0 15,-1 1 0-15,0-4 0 16,3 1-288-16,-1 1-160 0,0 4-16 0,2-1-16 16,-1-2-2080-16,2 0-400 0,1-4-96 0,9 6-12576 0</inkml:trace>
  <inkml:trace contextRef="#ctx0" brushRef="#br3" timeOffset="205935.53">3619 17898 17503 0,'-1'-5'1552'0,"-2"0"-1232"0,1-2-320 0,-1 1 0 15,0-2 3376-15,1 1 608 0,-1 1 128 0,2-1 32 16,-2 2-1856-16,-1-2-368 0,-1 2-80 0,5 5-16 16,0 0-1008-16,0 0-208 0,0 0-32 0,-8 5-16 15,2 2-336-15,1-1-64 0,-1 2-16 0,2 3 0 16,1 0-144-16,0 0 0 0,0 2 0 0,1-3 0 15,0 2 0-15,1-3 0 0,1 0 0 0,1 0 0 16,1-2 0-16,0 1 0 0,1-2 0 0,-3-6 0 16,0 0 0-16,0 0 0 0,8 4 0 0,0-1 0 0,-1-3 0 0,0-1 0 15,-1-2 0-15,0-1 0 0,-1-1 0 0,1 0 0 16,-2 2 0-16,3-4 0 0,-2 1 0 0,0-1 0 16,0 0 128-16,1 0-128 0,-1 2 0 0,-1-2 0 15,-2 3 0-15,1-1 0 0,-3 5 0 0,0 0 128 16,3-4-128-16,-3 4 128 0,0 0 176 0,0 0 16 15,0 0 16-15,0 0 0 0,2 7-160 0,2 2-48 16,0-3 0-16,1 5 0 0,2-1-128 0,-1 2 0 16,1 0 0-16,1 0 0 15,-1-1-1072-15,3 2-240 0,-1-1-48 0,0-2-16 16,0 4-1344-16,0-5-272 0,0 1-48 0,-2 1-6560 16,-7-11-1296-16</inkml:trace>
  <inkml:trace contextRef="#ctx0" brushRef="#br3" timeOffset="206156.06">3957 17526 19343 0,'0'0'848'0,"0"0"192"0,0 0-832 0,0 0-208 0,0 0 0 0,0 0 0 16,0 0 3552-16,0 0 672 0,0 0 128 0,-2 12 16 15,0 1-2768-15,-1 4-544 0,2 1-112 0,0 5-32 16,-2 1-672-16,2 4-240 0,-1 2 144 0,0 2-144 15,1 1 0-15,-2 0 0 0,2 0 0 0,-1-4 0 0,2-2 0 0,0-2 0 16,0-4 0-16,0 0 0 16,2-4-656-16,-1-3-16 0,0-2 0 0,1-2 0 15,-2-10-2784-15,0 0-544 0,0 0-112 0</inkml:trace>
  <inkml:trace contextRef="#ctx0" brushRef="#br3" timeOffset="206327.91">4039 17648 5519 0,'3'-8'496'0,"-1"-4"-496"15,-2 0 0-15,1 2 0 0,2 2 5968 0,0 3 1104 16,-3 5 224-16,0 0 32 0,0 0-4432 0,0 0-880 16,0 0-176-16,2 10-48 0,1 1-944 0,-1 3-192 15,1 4-32-15,-2 1-16 0,-1 4-400 0,2 2-80 0,0-2 0 0,1 1-128 16,1-2 0-16,0 0-256 0,1-1 32 0,0 0 0 31,0 1-2016-31,1-2-384 0,-1-3-96 0,1-3-7552 0,1-1-1504 0</inkml:trace>
  <inkml:trace contextRef="#ctx0" brushRef="#br3" timeOffset="206515.59">4267 17786 911 0,'0'0'0'0,"0"0"0"0,0 0 0 0,7-3 0 16,-7 3 5008-16,0 0 928 0,0 0 176 0,5 6 32 16,-5-6-3584-16,5 6-736 0,-1 2-144 0,1-2-16 15,-1 1-544-15,1 1-96 0,2 1-32 0,-1 0 0 16,0-1-704-16,0 1-144 0,2 1-16 0,-2 2-128 15,1 1 0-15,-1-2-320 0,2-1 32 0,0-1 16 16,0-1-928-16,0-2-176 0,0 2-32 0,-2-3-16 16,-6-5-1728-16,0 0-352 0</inkml:trace>
  <inkml:trace contextRef="#ctx0" brushRef="#br3" timeOffset="206658.2">4507 17786 15663 0,'0'0'688'0,"0"0"144"0,0 0-656 0,0 0-176 16,0 0 0-16,0 0 0 15,0 0 4688-15,-1 9 912 0,-2 1 176 0,0 5 48 0,0 3-3312 0,-1 4-656 0,-2 2-128 0,1 0-16 16,-1 3-800-16,-1-1-144 0,-1 1-48 0,0 3 0 16,-1-4-416-16,2 1-96 0,0-1-16 0,1-2 0 31,2-2-1248-31,0 0-256 0,0-2-48 0</inkml:trace>
  <inkml:trace contextRef="#ctx0" brushRef="#br3" timeOffset="207324.89">5302 17684 18431 0,'0'0'816'0,"-8"7"160"0,11 8-784 0,-11-6-192 16,0 5 0-16,2 1 0 0,1 3 3280 0,-1 3 624 15,1 1 112-15,3 2 16 0,0 2-2448 0,1 0-496 16,1-1-112-16,3-2-16 0,2-1-560 0,-1-7-112 16,-2-2-32-16,2-3 0 0,1 1-256 0,2-6 0 0,-7-5 0 0,10-3 0 15,1-5-208-15,-2-2-48 0,-1-4-16 0,-3-2 0 16,-1-1 272-16,-1-1 0 0,-3-2-128 0,-2 1 128 16,0-1 0-16,-2 2 0 0,-2 0 176 0,1-1-176 15,-1 1 208-15,-1-1-64 0,-1-4-16 0,2 1 0 16,1-2-128-16,-1-1 160 0,3 0-160 0,-1 0 160 15,1 0 112-15,0 6 32 0,1 1 0 0,2 3 0 16,1 0 400-16,2 2 64 0,-1 2 32 0,1 2 0 16,0 3-304-16,0 0-64 0,-3 6-16 0,7-4 0 15,1 2-256-15,2 2-160 0,1 0 192 0,2 0-192 16,1 0 0-16,0 1 0 0,2 0 0 0,1-2 0 16,1 0-448-16,3-2-80 0,1 1-32 0,-4 0 0 15,2-3-2688-15,0 0-528 0</inkml:trace>
  <inkml:trace contextRef="#ctx0" brushRef="#br3" timeOffset="207559.37">5332 17714 32943 0,'-15'5'1456'0,"15"-5"304"0,-6 2-1408 0,6-2-352 16,0 0 0-16,0 0 0 0,0 0 912 0,0 0 112 0,11-2 32 0,1-3 0 16,2 0 32-16,1-2 0 0,1 1 0 0,0-1 0 15,-1 1-672-15,1-1-128 0,1 1-32 0,1-1 0 16,1 1-432-16,-1-1-80 0,-1 3-32 0,-2-1 0 31,-2 1-2240-31,2 2-448 0,-2 0-96 0</inkml:trace>
  <inkml:trace contextRef="#ctx0" brushRef="#br3" timeOffset="207824.83">5315 17954 23951 0,'-5'4'2128'16,"0"-1"-1696"-16,1 3-432 0,-1-1 0 0,1 1 2688 0,0-3 464 15,4-3 96-15,0 0 16 0,0 0-1296 0,0 0-256 16,4 7-48-16,2-1-16 0,2-2-560 0,4-1-128 16,2-2 0-16,3 1-16 0,0-5-96 0,4 0-16 15,0-1 0-15,1-2 0 0,0-1-304 0,2 0-64 16,-1-1-16-16,2 0 0 0,0 1-320 0,1-2-128 16,1 2 0-16,2-1 0 15,2 2-1216-15,2 0-352 0,2-1-64 0,4 4-18848 0</inkml:trace>
  <inkml:trace contextRef="#ctx0" brushRef="#br3" timeOffset="-200116.44">17935 10690 5519 0,'0'0'496'0,"0"0"-496"0,0 0 0 0,0 0 0 16,0 0 3776-16,0 0 640 0,0 0 144 0,0 0 32 15,0 0-2224-15,0 0-432 0,0 0-80 0,0 0-32 16,0 0-544-16,0 0-96 0,0 0-32 0,12 14 0 16,-12-14-128-16,0 9-16 0,0-1-16 0,0 4 0 15,0 1-480-15,0-1-80 0,0 1-32 0,0 0 0 16,1 1-272-16,1 2-128 0,-2 2 0 0,0 0 128 15,1 2-304-15,-1 2-64 0,0-3-16 0,-1 2 0 32,2-1-864-32,-1-1-176 0,0 1-48 0,-1-1 0 0,1 0-1200 15,0-2-240-15,0-2-48 0</inkml:trace>
  <inkml:trace contextRef="#ctx0" brushRef="#br3" timeOffset="-199866.43">17856 11193 15663 0,'0'0'1392'0,"0"0"-1120"16,0 0-272-16,0 0 0 0,0 0 3264 0,-4 5 576 15,4-5 128-15,-3 7 32 0,1 1-2096 0,0-1-432 16,1 3-64-16,0 0-32 0,-1 0-832 0,1 3-160 0,1 3-48 15,0 1 0-15,-1-3-336 0,-1 2 144 0,1 0-144 0,0 1 0 16,0 1 0-16,1-1-304 0,-2-2 48 0,4 1 0 31,-2-2-2112-31,1 1-400 0,0-4-96 0</inkml:trace>
  <inkml:trace contextRef="#ctx0" brushRef="#br3" timeOffset="-199663.28">18011 11167 28447 0,'0'0'1264'0,"0"0"256"0,0 0-1216 0,0 0-304 0,0 0 0 0,0 0 0 15,0 0 1248-15,2 9 192 0,2 1 32 0,0 2 16 16,0 1-848-16,1 2-192 0,-1 0-16 0,2 1-16 0,-1 0-416 0,-1 0 0 16,-2 1 0-16,1 3 0 0,-1-3-208 0,1 2-128 15,1-3-32-15,-1 1 0 16,-1 0-1520-16,0-3-304 0,-1 2-64 0,-1-6-6448 15,-1 1-1296-15</inkml:trace>
  <inkml:trace contextRef="#ctx0" brushRef="#br3" timeOffset="-199474.03">17871 11342 31679 0,'0'0'1408'0,"0"0"272"0,0 0-1344 0,0 0-336 15,0 0 0-15,0 0 0 0,0 0 1664 0,0 0 256 0,0 0 48 0,8 0 16 16,1-2-768-16,3 2-128 0,1 0-48 0,1-1 0 31,1-3-1168-31,0-1-256 0,1-3-32 0,1 2-16 16,1-2-1680-16,0-1-352 0,1-1-64 0</inkml:trace>
  <inkml:trace contextRef="#ctx0" brushRef="#br3" timeOffset="-198911.68">18565 9639 13823 0,'0'0'1216'0,"0"0"-960"0,0 0-256 0,-3 6 0 16,3-6 3200-16,-1 11 576 0,-2-1 128 0,1 1 32 0,-1 1-1504 0,2-3-320 15,0 2-48-15,-1 1-16 0,0 0-1152 0,0 1-224 16,2 3-48-16,0-2-16 0,0 3-448 0,2 0-160 16,-1 1 0-16,0-2 144 0,2-1-400 0,0 1-96 15,2 0-16-15,-3-2 0 16,1-2-2192-16,0-2-448 0,0-1-96 0,0-1-5808 15,0 0-1168-15</inkml:trace>
  <inkml:trace contextRef="#ctx0" brushRef="#br3" timeOffset="-198599.22">18525 9214 15663 0,'0'0'1392'0,"0"0"-1120"0,0 0-272 0,0 0 0 15,0 0 2800-15,0 0 496 0,0 0 96 0,-4 6 32 16,4-6-1152-16,-4 10-224 0,1 1-64 0,0 0 0 15,1-1-1280-15,2 3-272 0,-1 4-48 0,1 0-16 16,0 1-368-16,0 1 128 0,0 0-128 0,1-2 0 16,0-3-368-16,0 0-144 0,1 0-16 0,-1 0-16 15,0-2-2736-15,1-2-560 0</inkml:trace>
  <inkml:trace contextRef="#ctx0" brushRef="#br3" timeOffset="-198411.66">18616 9228 7359 0,'0'0'320'0,"0"0"80"16,1-6-400-16,-1 6 0 0,0 0 0 0,0 0 0 0,0 0 4464 0,0 0 800 15,0 0 176-15,0 0 16 0,5 6-3440 0,-1 2-688 16,-1 1-144-16,-1 3-32 0,1 1-672 0,0 1-144 16,-2 2-16-16,2 1-16 0,0 1-304 0,-1 2 0 15,-1-1 128-15,2 0-128 16,-1-2-640-16,1-2-176 0,0 1-32 0,0-2-16 15,1-2-2080-15,-1-3-400 0</inkml:trace>
  <inkml:trace contextRef="#ctx0" brushRef="#br3" timeOffset="-198191.78">18553 9373 8287 0,'0'0'736'0,"-5"-1"-592"0,-2-1-144 0,7 2 0 16,-5 0 5168-16,5 0 992 0,0 0 208 0,0 0 32 0,0 0-3184 0,0 0-640 16,0 0-128-16,0 0-16 0,0 0-1264 0,3 7-240 15,2-1-48-15,3 1-16 0,1-2-480 0,4 0-112 16,1-5-16-16,3 0 0 0,2 0-256 0,1-2-256 16,1 0 64-16,3 0-19232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11287 0 0,'0'0'1134'0'0,"2"0"-1038"0"0,2 3 183 0 0,1-1 1 0 0,-1 1-1 0 0,0 0 1 0 0,0 0 0 0 0,0 1-1 0 0,-1-1 1 0 0,1 1 0 0 0,-1 0-1 0 0,1 0 1 0 0,-1 0-1 0 0,-1 0 1 0 0,5 9 0 0 0,3 6 1148 0 0,11 35 1 0 0,-19-51-1335 0 0,10 34 362 0 0,-2 1-1 0 0,-1 0 1 0 0,4 46-1 0 0,2 120 1312 0 0,-14-182-1740 0 0,14 151-1515 0 0,-12-162 1699 0 0,-1-5-1735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12839 0 0,'0'0'1519'0'0,"1"1"-872"0"0,2 2-337 0 0,0 0 0 0 0,0 0 0 0 0,-1 0 0 0 0,1 0 0 0 0,-1 0 0 0 0,0 1 0 0 0,0-1 1 0 0,0 1-1 0 0,-1 0 0 0 0,1-1 0 0 0,1 8 0 0 0,1 5 125 0 0,4 27 0 0 0,-4-16 88 0 0,12 100 549 0 0,-11-67-905 0 0,23 273-630 0 0,-26-314 214 0 0,-1-6-899 0 0,0 0 0 0 0,1-1 1 0 0,7 25-1 0 0,-5-29-4820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0,'0'0'568'0'0,"0"3"-373"0"0,8 45 2587 0 0,5 27 1397 0 0,85 379-1419 0 0,-93-426-2986 0 0,16 109-2846 0 0,-18-113 1686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11519 0 0,'0'0'887'0'0,"-1"3"-583"0"0,-3 7 3593 0 0,22-14-725 0 0,-1 0-2525 0 0,0 0 1 0 0,0 2-1 0 0,1 0 0 0 0,-1 1 0 0 0,29 2 0 0 0,19-2-21 0 0,25-3-1738 0 0,-69 2-281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11 694 7399 0 0,'0'0'550'0'0,"-2"1"-369"0"0,-2 1-28 0 0,2-2 443 0 0,2 0-486 0 0,0-1-1 0 0,-1 1 1 0 0,1 0-1 0 0,0-1 0 0 0,0 1 1 0 0,-1-1-1 0 0,1 1 1 0 0,0-1-1 0 0,0 1 0 0 0,0-1 1 0 0,0 1-1 0 0,-1 0 1 0 0,1-1-1 0 0,0 1 0 0 0,0-1 1 0 0,0 1-1 0 0,0-1 1 0 0,0 1-1 0 0,0-1 0 0 0,0 1 1 0 0,0-1-1 0 0,1 1 1 0 0,-1-1-1 0 0,0 1 0 0 0,0-1 1 0 0,0 1-1 0 0,0-1 1 0 0,1 1-1 0 0,-1 0 0 0 0,0-1 1 0 0,0 1-1 0 0,1-1 1 0 0,0 0-1 0 0,11-18 817 0 0,-9 15-412 0 0,9-11 153 0 0,0 1-1 0 0,0 1 1 0 0,2 0 0 0 0,20-15-1 0 0,-24 19-464 0 0,89-64 1609 0 0,-69 51-1574 0 0,117-68 374 0 0,-127 79-581 0 0,90-44 33 0 0,-46 24-8 0 0,7-1-45 0 0,-34 15 22 0 0,43-25 0 0 0,-7 2 13 0 0,3-2 333 0 0,-56 25 607 0 0,-19 17-553 0 0,25-9-32 0 0,-9 11-394 0 0,0 0 0 0 0,0 1-1 0 0,0 1 1 0 0,29 10 0 0 0,-24-7 34 0 0,31 13 101 0 0,98 51 0 0 0,-58-25 87 0 0,-25-16 62 0 0,81 24 1 0 0,-45-13 77 0 0,-59-21-224 0 0,-24-10-52 0 0,-1 1 0 0 0,24 17 0 0 0,-29-18-27 0 0,1 0 0 0 0,-1-1 0 0 0,1-1 0 0 0,28 10 0 0 0,-14-8 345 0 0,55 25 0 0 0,-67-24-282 0 0,-16-10-129 0 0,4 1 41 0 0,0 1 0 0 0,0-1 0 0 0,10 8 0 0 0,-15-9 19 0 0,1-1-5 0 0,2 1-49 0 0,0 0 0 0 0,-1 0 0 0 0,1-1 0 0 0,0 0 0 0 0,0 1 0 0 0,0-1-1 0 0,0-1 1 0 0,0 1 0 0 0,-1-1 0 0 0,1 1 0 0 0,0-1 0 0 0,0 0 0 0 0,-1 0-1 0 0,1-1 1 0 0,-1 1 0 0 0,1-1 0 0 0,5-3 0 0 0,11-5 35 0 0,-9 6-37 0 0,0 0 0 0 0,0 1-1 0 0,23-3 1 0 0,-20 4-3 0 0,-1-1 0 0 0,0 0 0 0 0,0-1 0 0 0,15-6 0 0 0,50-26 0 0 0,-38 17 0 0 0,149-71 0 0 0,-136 65 19 0 0,54-22 53 0 0,100-44-107 0 0,-158 64 150 0 0,9-6 91 0 0,-30 21-27 0 0,1 1-1 0 0,32-9 0 0 0,-52 19-169 0 0,0 0 0 0 0,0 0-1 0 0,1 1 1 0 0,-1 0 0 0 0,0 0 0 0 0,0 1 0 0 0,0 0-1 0 0,10 3 1 0 0,73 25-22 0 0,-63-19 19 0 0,98 42-45 0 0,-71-27-66 0 0,109 45 617 0 0,-50-12-328 0 0,-96-48-122 0 0,41 12 0 0 0,-10-3 11 0 0,82 24 151 0 0,-72-25-133 0 0,23 11 37 0 0,-81-28-126 0 0,14 3 73 0 0,46 10 248 0 0,-42-10-273 0 0,9 1 28 0 0,-11-6-72 0 0,-1 0 1 0 0,0 0-1 0 0,0-2 1 0 0,0 0-1 0 0,0-1 0 0 0,0-1 1 0 0,-1 0-1 0 0,0-1 1 0 0,26-14-1 0 0,94-42-6 0 0,-97 44 0 0 0,61-20 0 0 0,-70 28 0 0 0,11-1 0 0 0,-30 9 0 0 0,0-1 0 0 0,-1 0 0 0 0,13-5 0 0 0,14-11 0 0 0,63-43 0 0 0,-82 51 7 0 0,0 1-1 0 0,23-9 1 0 0,-20 9 10 0 0,30-17-1 0 0,-19 6-5 0 0,47-41 0 0 0,-24 18 42 0 0,-50 41-53 0 0,1-1 0 0 0,0 1 0 0 0,0 0 0 0 0,0 0 0 0 0,0 1 0 0 0,0 0 0 0 0,0 0 0 0 0,13-2 0 0 0,5 0 0 0 0,26 1 0 0 0,-48 3 0 0 0,7 0-2 0 0,0 0 0 0 0,0 1-1 0 0,1 0 1 0 0,-1 1 0 0 0,16 5-1 0 0,45 20-26 0 0,-32-11 12 0 0,105 48 5 0 0,-131-58 12 0 0,120 62 0 0 0,44 20 0 0 0,-102-52 0 0 0,-47-22 0 0 0,0-1 0 0 0,41 13 0 0 0,74 25 26 0 0,-85-29-7 0 0,67 17 0 0 0,-89-29-5 0 0,-23-6-4 0 0,0-1 0 0 0,0 0 0 0 0,1-1 0 0 0,22 2 0 0 0,-31-4-10 0 0,0 1 0 0 0,0-1 1 0 0,0 1-1 0 0,0 0 0 0 0,6 2 0 0 0,-7-1-2 0 0,0-1 0 0 0,0 0 0 0 0,0-1 0 0 0,0 1-1 0 0,0 0 1 0 0,0-1 0 0 0,0 0 0 0 0,0 0 0 0 0,1 0 0 0 0,5-1-1 0 0,-1 0-120 0 0,-6 0 24 0 0,1 0 1 0 0,0 0-1 0 0,0 1 1 0 0,0-1-1 0 0,0 1 1 0 0,0-1 0 0 0,0 1-1 0 0,0 0 1 0 0,0 1-1 0 0,0-1 1 0 0,0 0-1 0 0,0 1 1 0 0,0 0-1 0 0,0 0 1 0 0,0-1 0 0 0,3 3-1 0 0,-4-2-156 0 0,0 0 1 0 0,0 0-1 0 0,0-1 1 0 0,0 1-1 0 0,1-1 0 0 0,-1 1 1 0 0,0-1-1 0 0,0 0 1 0 0,0 1-1 0 0,0-1 0 0 0,1-1 1 0 0,-1 1-1 0 0,3 0 1 0 0,-2-1-262 0 0,7 1-896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5383 0 0,'0'0'483'0'0,"17"-3"5106"0"0,-12 7-5208 0 0,-1 1-1 0 0,0 0 0 0 0,0-1 0 0 0,-1 1 0 0 0,1 1 1 0 0,-1-1-1 0 0,0 0 0 0 0,-1 1 0 0 0,1 0 0 0 0,-1-1 1 0 0,0 1-1 0 0,-1 0 0 0 0,2 8 0 0 0,2 12 678 0 0,1 46-1 0 0,-6-69-983 0 0,6 159 1628 0 0,13 145-1396 0 0,-18-298-440 0 0,0 0-1 0 0,0 0 0 0 0,1 0 1 0 0,1 0-1 0 0,-1-1 0 0 0,2 1 1 0 0,4 11-1 0 0,-7-19-865 0 0,14-11-11283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9559 0 0,'0'0'860'0'0,"0"1"-705"0"0,-1 8 525 0 0,0 0 0 0 0,0 1 0 0 0,1-1 0 0 0,0 0 0 0 0,0 1 0 0 0,1-1-1 0 0,4 17 1 0 0,0 1 274 0 0,-1-3-316 0 0,22 180 1988 0 0,-15-102-2099 0 0,19 156-1006 0 0,-27-249 67 0 0,-1-2-1015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5527 0 0,'0'0'423'0'0,"-1"0"-8"0"0,-28 3 6671 0 0,13 0-4211 0 0,15-2-2805 0 0,0 0 0 0 0,-1-1 0 0 0,1 1 0 0 0,0 0 1 0 0,0 0-1 0 0,0 0 0 0 0,0 0 0 0 0,0 0 0 0 0,0 0 0 0 0,0 0 0 0 0,1 0 0 0 0,-1 0 1 0 0,0 0-1 0 0,0 0 0 0 0,1 1 0 0 0,-1-1 0 0 0,1 0 0 0 0,-1 1 0 0 0,1-1 0 0 0,-1 3 1 0 0,-2 31 236 0 0,2-23-195 0 0,0 4-79 0 0,1 1 0 0 0,1 0 0 0 0,0-1 0 0 0,6 30 0 0 0,-4-35-31 0 0,0-1 0 0 0,0 1 0 0 0,1-1 0 0 0,0 0 1 0 0,1-1-1 0 0,0 1 0 0 0,0-1 0 0 0,11 14 0 0 0,-11-17 14 0 0,0 0 0 0 0,1-1 0 0 0,-1 0 0 0 0,1 0 0 0 0,0 0 0 0 0,1-1 0 0 0,-1 1 0 0 0,1-2 0 0 0,0 1 1 0 0,11 4-1 0 0,-13-7 56 0 0,-1 0-1 0 0,0 0 1 0 0,1 0 0 0 0,-1 0 0 0 0,0-1 0 0 0,1 1 0 0 0,-1-1 0 0 0,1-1 0 0 0,-1 1 0 0 0,1 0-1 0 0,-1-1 1 0 0,0 0 0 0 0,1 0 0 0 0,-1 0 0 0 0,0-1 0 0 0,0 1 0 0 0,1-1 0 0 0,-1 0 0 0 0,5-4 0 0 0,-4 2 88 0 0,1 0 1 0 0,0 0-1 0 0,-1-1 1 0 0,0 0-1 0 0,0 0 1 0 0,-1-1-1 0 0,1 1 1 0 0,-1-1-1 0 0,0 0 1 0 0,-1 0-1 0 0,5-11 1 0 0,-4 8 3 0 0,-1-1 0 0 0,0 1 0 0 0,-1-1 0 0 0,0 0 0 0 0,-1 0 0 0 0,0 0 0 0 0,-1-18 0 0 0,0 12 47 0 0,-1 1 0 0 0,-1-1 1 0 0,0 1-1 0 0,-1-1 0 0 0,-8-24 0 0 0,9 35-151 0 0,0 0 1 0 0,0 0-1 0 0,-1 1 0 0 0,1-1 1 0 0,-1 1-1 0 0,0-1 0 0 0,0 1 1 0 0,-1 0-1 0 0,1 0 1 0 0,-1 1-1 0 0,0-1 0 0 0,0 1 1 0 0,0-1-1 0 0,0 1 0 0 0,-1 1 1 0 0,1-1-1 0 0,-1 1 1 0 0,0-1-1 0 0,0 1 0 0 0,-9-2 1 0 0,1 1 20 0 0,1 1 0 0 0,-1 1 0 0 0,1 0 0 0 0,-1 1 1 0 0,0 1-1 0 0,1-1 0 0 0,-1 2 0 0 0,-15 3 0 0 0,23-3-14 0 0,-1 0-1 0 0,1 0 1 0 0,0 0-1 0 0,0 1 0 0 0,0-1 1 0 0,1 1-1 0 0,-1 0 0 0 0,-6 7 1 0 0,8-8-273 0 0,0 1 1 0 0,0 0 0 0 0,1 0-1 0 0,-1 0 1 0 0,-2 5 0 0 0,4-5-496 0 0,0-1 1 0 0,0 0 0 0 0,0 0 0 0 0,0 0-1 0 0,1 1 1 0 0,-1-1 0 0 0,1 0 0 0 0,-1 1-1 0 0,1 3 1 0 0,1 7-7424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0,'0'0'7455'0'0,"8"5"-5476"0"0,-7-1-1747 0 0,1-1 0 0 0,0 1 0 0 0,-1-1 0 0 0,0 1 0 0 0,0 0 0 0 0,0-1 0 0 0,-1 1 0 0 0,1 0 0 0 0,-1 0 0 0 0,0 6 0 0 0,1-3 13 0 0,9 239 4200 0 0,-3-59-4185 0 0,-4-116-579 0 0,5 62-3346 0 0,-6-116-1759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2759 0 0,'-3'-11'12355'0'0,"6"25"-11328"0"0,15 122 1142 0 0,-7-39-1328 0 0,15 113 89 0 0,-6-33-1097 0 0,-13-124 24 0 0,0 10-938 0 0,1-22-4928 0 0,-6-31 535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69 2303 0 0,'-13'-18'-1264'0'0,"-13"-9"5738"0"0,23 24-3700 0 0,0 1-1 0 0,1 0 1 0 0,-1 0-1 0 0,-1 0 1 0 0,1 0 0 0 0,0 0-1 0 0,0 0 1 0 0,-1 1-1 0 0,1 0 1 0 0,-1-1-1 0 0,1 1 1 0 0,-1 1 0 0 0,-6-2-1 0 0,9 2-698 0 0,0 1 0 0 0,-1-1 0 0 0,1 0 0 0 0,0 1 0 0 0,0-1 0 0 0,-1 1 0 0 0,1-1 0 0 0,0 1 0 0 0,0-1 0 0 0,0 1 0 0 0,0 0 0 0 0,0-1 0 0 0,0 1 0 0 0,0 0 0 0 0,0 0 0 0 0,0 0 0 0 0,0 0 0 0 0,1 0 0 0 0,-1 0 0 0 0,0 0 0 0 0,0 0 0 0 0,1 0 0 0 0,-2 2 0 0 0,-9 30 155 0 0,10-29-141 0 0,-4 19-35 0 0,0-1 0 0 0,2 1 0 0 0,1 0-1 0 0,0 0 1 0 0,2 1 0 0 0,3 25 0 0 0,-1-36-54 0 0,0 1 0 0 0,1-1 0 0 0,1 0 0 0 0,0-1 0 0 0,1 1 0 0 0,9 18 0 0 0,-10-24 0 0 0,0-1 0 0 0,0 0 0 0 0,0 1 0 0 0,0-2 0 0 0,1 1 0 0 0,0 0 0 0 0,0-1 0 0 0,1 0 0 0 0,0 0 0 0 0,0-1 0 0 0,0 0 0 0 0,0 0 0 0 0,9 5 0 0 0,-2-4 65 0 0,0 0 0 0 0,0-1-1 0 0,15 4 1 0 0,-22-8-29 0 0,-1 1 0 0 0,1-1-1 0 0,0 1 1 0 0,-1-1 0 0 0,1-1 0 0 0,0 1-1 0 0,-1-1 1 0 0,1 0 0 0 0,-1-1-1 0 0,9-2 1 0 0,-8 1 73 0 0,0 0-1 0 0,0 0 1 0 0,0-1 0 0 0,0 1-1 0 0,-1-1 1 0 0,1-1 0 0 0,-1 1-1 0 0,0-1 1 0 0,-1 0-1 0 0,1 0 1 0 0,-1 0 0 0 0,0-1-1 0 0,0 0 1 0 0,0 1 0 0 0,-1-1-1 0 0,0-1 1 0 0,0 1-1 0 0,-1 0 1 0 0,1-1 0 0 0,-1 1-1 0 0,1-9 1 0 0,-1 5 57 0 0,-1 0 1 0 0,1-1-1 0 0,-2 1 1 0 0,1-1-1 0 0,-2 1 1 0 0,1 0-1 0 0,-1-1 0 0 0,-1 1 1 0 0,0 0-1 0 0,0 0 1 0 0,-1 0-1 0 0,0 0 1 0 0,-7-14-1 0 0,3 12-12 0 0,-1 1 0 0 0,0-1 0 0 0,0 1 0 0 0,-1 1 0 0 0,0 0 0 0 0,-1 0 0 0 0,0 1 0 0 0,0 0 0 0 0,-1 0 0 0 0,-1 1 0 0 0,-13-7 0 0 0,21 13-147 0 0,0 1-1 0 0,0-1 1 0 0,0 1 0 0 0,0 0 0 0 0,0 0-1 0 0,-1 0 1 0 0,1 0 0 0 0,0 1-1 0 0,-1 0 1 0 0,1 0 0 0 0,0 0-1 0 0,-1 0 1 0 0,1 1 0 0 0,-8 1 0 0 0,9-1-63 0 0,0 0-1 0 0,0 0 1 0 0,0 1 0 0 0,0-1 0 0 0,0 1 0 0 0,0-1 0 0 0,1 1 0 0 0,-1 0 0 0 0,1 0 0 0 0,-1 0 0 0 0,1 0 0 0 0,0 1 0 0 0,0-1 0 0 0,0 0 0 0 0,0 1 0 0 0,0 0 0 0 0,0-1 0 0 0,1 1 0 0 0,-1 0 0 0 0,-1 5 0 0 0,-1 5-1700 0 0,1 0-1 0 0,-3 13 1 0 0,5-12-5591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11719 0 0,'0'0'532'0'0,"1"8"187"0"0,26 170 4355 0 0,-14-88-3604 0 0,-3-17-447 0 0,40 140-1 0 0,-42-191-1247 0 0,9 33-213 0 0,-15-49-655 0 0,-1 1 0 0 0,0-1 0 0 0,0 1 0 0 0,-1 0 0 0 0,1-1 0 0 0,-2 9 0 0 0,0-5-3993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43 264 6911 0 0,'0'0'892'0'0,"-4"9"2570"0"0,2-5-3094 0 0,-1 0 0 0 0,1 0 0 0 0,0 0 0 0 0,0 0 0 0 0,0 1 0 0 0,0-1 0 0 0,1 0 1 0 0,0 1-1 0 0,-1 5 0 0 0,-3 45 1246 0 0,3-23-1328 0 0,-4 100 79 0 0,1-58 39 0 0,4-72-284 0 0,1 0 39 0 0,-1 2 104 0 0,4-11-213 0 0,9-34 48 0 0,-1 0-1 0 0,5-51 0 0 0,0-86 285 0 0,-3 48 519 0 0,-13 128-772 0 0,4 12-65 0 0,4 15-156 0 0,-1 0-1 0 0,5 43 1 0 0,-7-36-14 0 0,10 35 1 0 0,-5-36 91 0 0,15 35 0 0 0,-19-55 9 0 0,0 0 0 0 0,0 0 0 0 0,1 0 0 0 0,0 0 0 0 0,1-1-1 0 0,9 9 1 0 0,-16-17 11 0 0,1 0 0 0 0,-1-1 0 0 0,1 1 0 0 0,0-1 0 0 0,0 0 0 0 0,-1 0 1 0 0,1 0-1 0 0,0 0 0 0 0,0 0 0 0 0,0 0 0 0 0,1 0 0 0 0,2 1 0 0 0,-3-2 21 0 0,-1 0 0 0 0,0 0 0 0 0,0 0-1 0 0,0-1 1 0 0,0 1 0 0 0,0 0 0 0 0,0 0 0 0 0,0-1 0 0 0,0 1 0 0 0,0 0 0 0 0,0-1 0 0 0,0 1 0 0 0,0-1-1 0 0,0 1 1 0 0,0-1 0 0 0,0 0 0 0 0,-1 1 0 0 0,1-1 0 0 0,0 0 0 0 0,0 0 0 0 0,-1 1 0 0 0,1-1 0 0 0,0 0 0 0 0,-1 0-1 0 0,1 0 1 0 0,-1 0 0 0 0,1-1 0 0 0,6-10 263 0 0,-1-1 0 0 0,0 1 0 0 0,-1-1 0 0 0,-1 0-1 0 0,0 0 1 0 0,-1 0 0 0 0,4-28 0 0 0,-4-178 356 0 0,-13 72-3171 0 0,8 117 140 0 0,2 17 690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5983 0 0,'0'0'464'0'0,"-8"12"-74"0"0,-1-1 2752 0 0,-11 16 1022 0 0,16-20-3868 0 0,0-1-1 0 0,0 1 1 0 0,1 0 0 0 0,-4 11 0 0 0,3-7-139 0 0,1-1 0 0 0,0 1 0 0 0,1 1 0 0 0,0-1 0 0 0,0 0 0 0 0,2 0-1 0 0,-1 1 1 0 0,1-1 0 0 0,2 12 0 0 0,-2-21-136 0 0,1-1 0 0 0,-1 0 0 0 0,1 1-1 0 0,-1-1 1 0 0,0 0 0 0 0,1 1 0 0 0,0-1 0 0 0,-1 0-1 0 0,3 2 1 0 0,-2-2 81 0 0,0 0-26 0 0,0 1-57 0 0,1-1 1 0 0,0 1 0 0 0,0-1 0 0 0,0 0-1 0 0,0 0 1 0 0,0 0 0 0 0,0 0 0 0 0,0 0-1 0 0,0 0 1 0 0,0 0 0 0 0,1-1 0 0 0,-1 1 0 0 0,0-1-1 0 0,0 0 1 0 0,4 1 0 0 0,-3-2 10 0 0,0 1-1 0 0,-1-1 1 0 0,1 0 0 0 0,0 0-1 0 0,0 0 1 0 0,-1 0 0 0 0,1-1 0 0 0,-1 1-1 0 0,1 0 1 0 0,-1-1 0 0 0,0 0 0 0 0,4-2-1 0 0,-1-1-11 0 0,-1 0 0 0 0,1 0 0 0 0,-1-1 1 0 0,1 1-1 0 0,-2-1 0 0 0,1 0 0 0 0,-1 0 0 0 0,1 0 0 0 0,-2 0 0 0 0,1-1 0 0 0,-1 1 0 0 0,0-1 0 0 0,2-10 0 0 0,-1-5 482 0 0,0 0 0 0 0,-1-41 911 0 0,-2 82-1195 0 0,1-8-353 0 0,0 0 0 0 0,0 0 1 0 0,1 0-1 0 0,0 0 0 0 0,1 0 0 0 0,1-1 0 0 0,-1 1 0 0 0,2-1 1 0 0,-1 0-1 0 0,11 15 0 0 0,-12-22-344 0 0,0 1 0 0 0,0-1 0 0 0,0 0 1 0 0,1 0-1 0 0,7 5 0 0 0,9 5-5126 0 0,-8-7 764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90 125 5527 0 0,'-1'-3'228'0'0,"1"3"-217"0"0,0-1-1 0 0,0 1 1 0 0,0-1-1 0 0,0 1 1 0 0,0-1-1 0 0,0 1 1 0 0,0-1-1 0 0,0 1 1 0 0,0 0-1 0 0,0-1 0 0 0,0 1 1 0 0,0-1-1 0 0,1 1 1 0 0,-1-1-1 0 0,0 1 1 0 0,0-1-1 0 0,0 1 1 0 0,1 0-1 0 0,-1-1 1 0 0,0 1-1 0 0,0-1 1 0 0,1 1-1 0 0,-1 0 1 0 0,0-1-1 0 0,1 1 1 0 0,-1 0-1 0 0,1 0 1 0 0,-1-1-1 0 0,0 1 1 0 0,1 0-1 0 0,-1 0 0 0 0,1-1 1 0 0,0 1-1 0 0,21-18 172 0 0,-16 14 758 0 0,-17-3 2890 0 0,8 6-3431 0 0,0 0-1 0 0,-1 0 0 0 0,1 0 0 0 0,0 1 1 0 0,-1 0-1 0 0,1-1 0 0 0,-1 1 1 0 0,1 1-1 0 0,-1-1 0 0 0,1 0 0 0 0,-1 1 1 0 0,1 0-1 0 0,-5 1 0 0 0,6 0-336 0 0,-1 1-1 0 0,1-1 1 0 0,0 1-1 0 0,0 0 0 0 0,0-1 1 0 0,0 1-1 0 0,0 0 1 0 0,1 0-1 0 0,-3 7 0 0 0,-9 32 68 0 0,9-26-82 0 0,-3 9-45 0 0,2 0 0 0 0,0 1 0 0 0,2-1 0 0 0,1 1 1 0 0,1 49-1 0 0,3-57-2 0 0,0 0-1 0 0,1 0 1 0 0,0-1 0 0 0,2 1 0 0 0,0-1-1 0 0,1 0 1 0 0,1 0 0 0 0,0-1-1 0 0,14 22 1 0 0,-18-33 30 0 0,0-1 0 0 0,1 1 0 0 0,0-1 0 0 0,0 1 0 0 0,0-1 0 0 0,1 0 0 0 0,-1-1 0 0 0,1 1 0 0 0,0-1 0 0 0,0 0 0 0 0,11 5 0 0 0,-8-5 27 0 0,1 0 0 0 0,-1-1 0 0 0,1 0 0 0 0,0 0 0 0 0,-1-1 0 0 0,1 0 0 0 0,11 0 0 0 0,-16-2-5 0 0,0 1 0 0 0,0-1-1 0 0,1 1 1 0 0,-1-1-1 0 0,0-1 1 0 0,0 1 0 0 0,0 0-1 0 0,0-1 1 0 0,-1 0 0 0 0,1 0-1 0 0,0 0 1 0 0,-1-1 0 0 0,1 1-1 0 0,-1-1 1 0 0,5-4 0 0 0,-1 0 44 0 0,-1 0 1 0 0,0 0 0 0 0,-1 0 0 0 0,0-1 0 0 0,0 0-1 0 0,5-10 1 0 0,-3 2 16 0 0,1 1 70 0 0,-1 1 0 0 0,-1-1 0 0 0,0-1-1 0 0,-1 1 1 0 0,-1-1 0 0 0,-1 0 0 0 0,3-16 0 0 0,-6 13-2 0 0,0 0 0 0 0,-1 1 0 0 0,-1-1-1 0 0,-1 0 1 0 0,0 1 0 0 0,-2 0 0 0 0,0 0 0 0 0,-1 0-1 0 0,0 0 1 0 0,-2 1 0 0 0,0 0 0 0 0,-1 1 0 0 0,-1 0-1 0 0,-11-16 1 0 0,2 4-87 0 0,15 20-115 0 0,-2-1-1 0 0,1 1 0 0 0,-1 1 1 0 0,0-1-1 0 0,0 1 1 0 0,-1 0-1 0 0,-12-9 0 0 0,19 15-21 0 0,-1 0-1 0 0,0 1 0 0 0,1-1 0 0 0,-1 1 0 0 0,0-1 1 0 0,1 1-1 0 0,-1-1 0 0 0,0 1 0 0 0,0-1 0 0 0,0 1 1 0 0,1 0-1 0 0,-1 0 0 0 0,0-1 0 0 0,0 1 0 0 0,0 0 1 0 0,0 0-1 0 0,0 0 0 0 0,0 0 0 0 0,1 0 0 0 0,-1 0 1 0 0,0 0-1 0 0,0 0 0 0 0,0 0 0 0 0,0 0 0 0 0,0 1 1 0 0,1-1-1 0 0,-1 0 0 0 0,0 1 0 0 0,0-1 0 0 0,0 0 1 0 0,1 1-1 0 0,-1-1 0 0 0,0 1 0 0 0,0-1 0 0 0,1 1 1 0 0,-1 0-1 0 0,1-1 0 0 0,-1 1 0 0 0,0 0 0 0 0,1-1 1 0 0,-1 1-1 0 0,1 0 0 0 0,-1 0 0 0 0,1-1 0 0 0,0 1 1 0 0,-1 0-1 0 0,1 0 0 0 0,0 0 0 0 0,0-1 0 0 0,-1 2 0 0 0,0 4-1199 0 0,0-1-1 0 0,0 1 1 0 0,0 0-1 0 0,1-1 1 0 0,-1 1-1 0 0,2 8 1 0 0,0 4-4396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5527 0 0,'6'-13'590'0'0,"2"-17"16"0"0,-5 21 1965 0 0,0-1 1 0 0,6-14 2744 0 0,-8 24-5259 0 0,0 1 0 0 0,-1-1 0 0 0,1 0 1 0 0,0 1-1 0 0,0-1 0 0 0,-1 0 0 0 0,1 1 0 0 0,0-1 0 0 0,-1 1 1 0 0,1-1-1 0 0,0 1 0 0 0,-1 0 0 0 0,1-1 0 0 0,-1 1 0 0 0,1-1 1 0 0,-1 1-1 0 0,1 0 0 0 0,-1 0 0 0 0,1-1 0 0 0,-1 1 0 0 0,0 0 1 0 0,1 0-1 0 0,-1 0 0 0 0,7 22 387 0 0,-6-20-315 0 0,3 14 227 0 0,-1 0 1 0 0,-1 0-1 0 0,0 27 0 0 0,-6 54 226 0 0,1-32-358 0 0,2-31-623 0 0,1-1 0 0 0,2 0 0 0 0,1 0 0 0 0,13 56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0,'0'0'6658'0'0,"7"10"-4301"0"0,-1 2-1905 0 0,0 1-1 0 0,-1 0 1 0 0,6 24 0 0 0,6 48 39 0 0,-11-54-349 0 0,29 158 19 0 0,-7-69-793 0 0,-21-92 154 0 0,4 12-1608 0 0,-5-21 882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14743 0 0,'-10'4'4675'0'0,"10"-4"-4585"0"0,0 0 1 0 0,0 0 0 0 0,0 0-1 0 0,0 0 1 0 0,0 0 0 0 0,0 0-1 0 0,0 1 1 0 0,0-1 0 0 0,0 0-1 0 0,0 0 1 0 0,0 0 0 0 0,0 1 544 0 0,0-1-545 0 0,11 5-51 0 0,1-1-1 0 0,-1-1 1 0 0,1 0-1 0 0,0 0 1 0 0,0-1-1 0 0,0-1 1 0 0,0 0-1 0 0,0 0 1 0 0,15-2 0 0 0,4-6-3504 0 0,-23 5 6 0 0,6-2-2875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5983 0 0,'0'0'3226'0'0,"2"1"-2353"0"0,68 19 1883 0 0,-55-16-2398 0 0,0-2 1 0 0,0 0-1 0 0,1-1 1 0 0,-1 0-1 0 0,0-2 0 0 0,16-1 1 0 0,29 0 655 0 0,-8 1-88 0 0,-29 0-314 0 0,30 3 0 0 0,-27 0 63 0 0,42-3-1 0 0,-43-1-154 0 0,48 5-1 0 0,-14 4 91 0 0,73-1 0 0 0,0-4 92 0 0,29-1 107 0 0,-100 1-568 0 0,-42-1-97 0 0,38-2 0 0 0,51-2 258 0 0,-30 1-92 0 0,-41 4-162 0 0,-30-2-119 0 0,-1 1 0 0 0,0-1 0 0 0,0 0 0 0 0,1 0-1 0 0,-1-1 1 0 0,0 0 0 0 0,0 0 0 0 0,7-2 0 0 0,9-3 61 0 0,0 0 0 0 0,0 1-1 0 0,0 1 1 0 0,0 2 0 0 0,1 0 0 0 0,0 1 0 0 0,-1 1-1 0 0,38 5 1 0 0,-28-1 37 0 0,36-2 0 0 0,-14-1-8 0 0,-36 0-50 0 0,30-5-1 0 0,-31 2 21 0 0,30 1 0 0 0,15 2 168 0 0,104-11 1 0 0,153-18 171 0 0,-307 27-426 0 0,17-2 58 0 0,58 0 0 0 0,84 9 89 0 0,-91-6-52 0 0,-19 0-18 0 0,6 5-44 0 0,-37-2-11 0 0,49-1 0 0 0,72-14 321 0 0,-18-5-196 0 0,-122 16-126 0 0,0 0 0 0 0,21 1 0 0 0,16-1 21 0 0,-19-2-9 0 0,-16 3 1 0 0,-1-2 0 0 0,18-3 0 0 0,-24 4-24 0 0,-1 0 1 0 0,1 0-1 0 0,0 1 1 0 0,0 0-1 0 0,0 0 0 0 0,0 0 1 0 0,10 3-1 0 0,-9-2 0 0 0,0 0-1 0 0,0 0 0 0 0,0-1 0 0 0,0 0 1 0 0,9-1-1 0 0,19-5 6 0 0,34-5 28 0 0,-22 5-22 0 0,-29 3-11 0 0,0 1 1 0 0,31 0-1 0 0,37 5-13 0 0,33-4 52 0 0,-43-1-40 0 0,-52 1-12 0 0,-17 1 0 0 0,0-1 0 0 0,0 1 0 0 0,0 0 0 0 0,0 1 0 0 0,0 0 0 0 0,9 2 0 0 0,-10-2 7 0 0,0 0 0 0 0,1 0 1 0 0,-1 0-1 0 0,0-1 0 0 0,1 0 0 0 0,-1 0 0 0 0,0-1 0 0 0,12-2 0 0 0,22-1-7 0 0,-23 3 0 0 0,0-1 0 0 0,18-4 0 0 0,4 0 0 0 0,119-5 0 0 0,-116 6 0 0 0,-33 4 0 0 0,0 0 0 0 0,0 0 0 0 0,-1 1 0 0 0,14 0 0 0 0,-1 4 0 0 0,-18-3 0 0 0,0 0 0 0 0,0-1 0 0 0,1 1 0 0 0,-1-1 0 0 0,0 0 0 0 0,0 1 0 0 0,1-2 0 0 0,-1 1 0 0 0,0 0 0 0 0,1-1 0 0 0,-1 1 0 0 0,6-3 0 0 0,1-1-13 0 0,1 1-1 0 0,-1 0 1 0 0,23-3 0 0 0,-13 10-1 0 0,-18-4 11 0 0,-1 1 0 0 0,0-1-1 0 0,1 1 1 0 0,-1-1 0 0 0,0 0 0 0 0,1 0 0 0 0,-1 1-1 0 0,0-1 1 0 0,1 0 0 0 0,-1 0 0 0 0,1 0 0 0 0,-1-1-1 0 0,0 1 1 0 0,1 0 0 0 0,-1 0 0 0 0,0-1-1 0 0,1 1 1 0 0,1-2 0 0 0,70-31-204 0 0,-71 32 153 0 0,-1 0 52 0 0,-1 0 0 0 0,1 0-1 0 0,0-1 1 0 0,-1 1 0 0 0,1 0 0 0 0,0 0 0 0 0,-1 0 0 0 0,0-1 0 0 0,1 1 0 0 0,-1 0 0 0 0,0 0 0 0 0,0-1 0 0 0,1 1 0 0 0,-1 0-1 0 0,0-1 1 0 0,0 1 0 0 0,0 0 0 0 0,-1-1 0 0 0,1 1 0 0 0,0 0 0 0 0,0 0 0 0 0,-1-1 0 0 0,1 1 0 0 0,-1 0 0 0 0,1 0 0 0 0,-1 0-1 0 0,1-1 1 0 0,-1 1 0 0 0,0 0 0 0 0,0 0 0 0 0,0 0 0 0 0,0-1 0 0 0,0 2-7 0 0,-6-10-32 0 0,-1 0-1 0 0,0 1 1 0 0,-1 0-1 0 0,0 0 1 0 0,-19-13-1 0 0,4 7-160 0 0,-42-22 0 0 0,77 42-339 0 0,15 8-13 0 0,-1 0-1 0 0,-1 2 1 0 0,39 29-1 0 0,-52-35 492 0 0,-1 1 0 0 0,0 0-1 0 0,-1 0 1 0 0,0 1 0 0 0,-1 0-1 0 0,0 1 1 0 0,0 0 0 0 0,-2 0-1 0 0,11 25 1 0 0,-15-30 146 0 0,-1 1 1 0 0,0 0-1 0 0,0 0 0 0 0,0 0 0 0 0,-1-1 1 0 0,0 1-1 0 0,-1 0 0 0 0,0 0 0 0 0,-2 8 1 0 0,-1 2 218 0 0,0-1 1 0 0,-14 31-1 0 0,11-34-167 0 0,0-1-1 0 0,0 0 1 0 0,-1 0-1 0 0,-12 13 1 0 0,-42 42 420 0 0,47-55-2715 0 0,13-11 1363 0 0,0 0 1 0 0,0-1 0 0 0,0 1-1 0 0,0-1 1 0 0,0 1 0 0 0,-1-1-1 0 0,1 0 1 0 0,0 0 0 0 0,-4 1-1 0 0,-4-2-6887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7367 0 0,'0'0'334'0'0,"-1"2"-1"0"0,-14 41 110 0 0,12-29 1315 0 0,0 1 0 0 0,-1 21 0 0 0,3-16 211 0 0,2 27 0 0 0,4-1-3903 0 0,-3-32-1923 0 0,-1-3-1266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5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0,'0'14'3578'0'0,"1"-8"1063"0"0,6 54 427 0 0,20 205-2241 0 0,-24-213-2668 0 0,0 1 29 0 0,-1 0 0 0 0,-8 61 1 0 0,2-42-139 0 0,3-70-135 0 0,0-16-870 0 0,0-8 846 0 0,2 0 0 0 0,1-1 0 0 0,7-37 0 0 0,2-17-47 0 0,-11 68 269 0 0,1-1 1 0 0,1 1-1 0 0,-1-1 0 0 0,2 1 0 0 0,-1 0 1 0 0,1 0-1 0 0,0 0 0 0 0,1 0 0 0 0,0 1 0 0 0,1-1 1 0 0,9-13-1 0 0,-13 20 96 0 0,1 2-165 0 0,-1 0 0 0 0,0 0 1 0 0,0 0-1 0 0,1 0 0 0 0,-1 0 0 0 0,0 0 0 0 0,0 0 0 0 0,0 0 0 0 0,1 0 0 0 0,-1 0 0 0 0,0 1 0 0 0,0-1 0 0 0,2 1 1 0 0,0 1 11 0 0,0 0 1 0 0,0-1 0 0 0,-1 1 0 0 0,1 1 0 0 0,-1-1 0 0 0,1 0 0 0 0,-1 1 0 0 0,0-1 0 0 0,2 4 0 0 0,18 28 201 0 0,-14-20-191 0 0,36 56 112 0 0,55 66 0 0 0,-93-129-135 0 0,0 1 0 0 0,1-1 0 0 0,0 0 0 0 0,1-1 0 0 0,0 0 0 0 0,0 0 0 0 0,0 0 0 0 0,12 5 1 0 0,-16-9-29 0 0,0-1 0 0 0,0 1 0 0 0,0-1 1 0 0,0 0-1 0 0,0 0 0 0 0,0 0 0 0 0,0-1 1 0 0,0 0-1 0 0,0 1 0 0 0,0-1 0 0 0,0-1 1 0 0,0 1-1 0 0,1-1 0 0 0,-1 1 0 0 0,0-1 0 0 0,0 0 1 0 0,0-1-1 0 0,0 1 0 0 0,-1-1 0 0 0,1 1 1 0 0,0-1-1 0 0,4-3 0 0 0,-4 2 8 0 0,0 0 0 0 0,0 1-1 0 0,-1-1 1 0 0,1-1 0 0 0,-1 1-1 0 0,0 0 1 0 0,0-1 0 0 0,0 0-1 0 0,0 0 1 0 0,-1 0 0 0 0,1 0-1 0 0,-1 0 1 0 0,0 0 0 0 0,0-1-1 0 0,1-5 1 0 0,1 1 4 0 0,-1 0 0 0 0,0 0 0 0 0,-1 0 0 0 0,0 0 0 0 0,0-1 0 0 0,-1 1 0 0 0,0-1 0 0 0,-1 1 0 0 0,-1-12 0 0 0,-1 11 85 0 0,0 0 1 0 0,-1 0 0 0 0,0 0-1 0 0,-1 0 1 0 0,0 1 0 0 0,-1-1-1 0 0,1 1 1 0 0,-2 0 0 0 0,0 1-1 0 0,0-1 1 0 0,0 1 0 0 0,-8-8-1 0 0,13 16-69 0 0,1-1 1 0 0,0 1-1 0 0,-1 0 0 0 0,1-1 0 0 0,-1 1 0 0 0,1-1 1 0 0,-1 1-1 0 0,1 0 0 0 0,-1-1 0 0 0,1 1 0 0 0,-1 0 1 0 0,0 0-1 0 0,1-1 0 0 0,-1 1 0 0 0,1 0 1 0 0,-1 0-1 0 0,0 0 0 0 0,1 0 0 0 0,-1 0 0 0 0,1 0 1 0 0,-1 0-1 0 0,0 0 0 0 0,1 0 0 0 0,-1 0 0 0 0,0 0 1 0 0,0 1-4 0 0,0-1 1 0 0,0 1 0 0 0,0 0 0 0 0,0-1 0 0 0,0 1-1 0 0,0 0 1 0 0,0-1 0 0 0,0 1 0 0 0,1 0-1 0 0,-1 0 1 0 0,0 0 0 0 0,0 1 0 0 0,-2 3 54 0 0,0 0 0 0 0,1 0-1 0 0,0 0 1 0 0,-2 6 0 0 0,2-2-83 0 0,1 0 0 0 0,0 0-1 0 0,0 0 1 0 0,1 0 0 0 0,0 0 0 0 0,0 0-1 0 0,1-1 1 0 0,0 1 0 0 0,0 0 0 0 0,1 0-1 0 0,1-1 1 0 0,-1 1 0 0 0,5 8-1 0 0,-2-5-13 0 0,1 0-1 0 0,0-1 1 0 0,0 1-1 0 0,1-1 1 0 0,1-1-1 0 0,0 1 0 0 0,0-1 1 0 0,13 12-1 0 0,-12-16-244 0 0,-1 0 0 0 0,0 0-1 0 0,1-1 1 0 0,0 0 0 0 0,1 0-1 0 0,-1-1 1 0 0,1 0 0 0 0,-1-1 0 0 0,1 0-1 0 0,0 0 1 0 0,0-1 0 0 0,1-1 0 0 0,-1 0-1 0 0,0 0 1 0 0,1-1 0 0 0,9-1 0 0 0,-11 0-288 0 0,-1 0 1 0 0,1-1 0 0 0,-1 0 0 0 0,0-1 0 0 0,15-6 0 0 0,-4-1-1142 0 0,20-12-1 0 0,-31 16 1156 0 0,0 1 0 0 0,0-2 0 0 0,-1 1 0 0 0,0-1 0 0 0,0 0 0 0 0,0 0 0 0 0,-1-1 0 0 0,0 0 0 0 0,-1 0 0 0 0,7-14 0 0 0,-9 15 539 0 0,0 0-1 0 0,0-1 1 0 0,-1 1-1 0 0,0-1 1 0 0,2-13-1 0 0,-3 15 492 0 0,-1 0 1 0 0,0 0-1 0 0,0-1 0 0 0,-1 1 0 0 0,1 0 0 0 0,-1 0 0 0 0,-4-11 0 0 0,4 14-225 0 0,0 1-1 0 0,-1-1 1 0 0,0 1 0 0 0,1-1-1 0 0,-1 1 1 0 0,0-1-1 0 0,0 1 1 0 0,0 0 0 0 0,0 0-1 0 0,-1 0 1 0 0,1 0-1 0 0,-1 1 1 0 0,1-1-1 0 0,-1 0 1 0 0,-4-1 0 0 0,4 3-160 0 0,1-1 1 0 0,0 1-1 0 0,0 0 1 0 0,0 1 0 0 0,0-1-1 0 0,-1 0 1 0 0,1 0 0 0 0,0 1-1 0 0,0 0 1 0 0,0-1-1 0 0,0 1 1 0 0,0 0 0 0 0,0 0-1 0 0,0 0 1 0 0,0 0 0 0 0,0 0-1 0 0,-3 3 1 0 0,0 3 47 0 0,0-1 0 0 0,0 2 0 0 0,0-1 0 0 0,1 0 0 0 0,0 1 0 0 0,0 0 0 0 0,-4 16 0 0 0,6-18-162 0 0,1 0 0 0 0,0 0 0 0 0,0 0 0 0 0,1 1 0 0 0,0-1 0 0 0,0 0 0 0 0,0 1 0 0 0,1-1 0 0 0,2 11 0 0 0,-2-14-9 0 0,0 0 0 0 0,0 0 0 0 0,1-1 0 0 0,-1 1 0 0 0,0-1 0 0 0,1 1 1 0 0,0-1-1 0 0,0 0 0 0 0,-1 1 0 0 0,1-1 0 0 0,1 0 0 0 0,-1 0 0 0 0,0 0 1 0 0,0-1-1 0 0,1 1 0 0 0,-1 0 0 0 0,1-1 0 0 0,-1 0 0 0 0,1 0 1 0 0,0 1-1 0 0,0-1 0 0 0,-1-1 0 0 0,5 2 0 0 0,-4-2-13 0 0,0 0 0 0 0,0 0 0 0 0,0 0 0 0 0,1 0 0 0 0,-1-1 0 0 0,0 1 0 0 0,0-1 0 0 0,0 0 0 0 0,0 0 0 0 0,0 0 0 0 0,0 0 0 0 0,0-1 0 0 0,6-3 0 0 0,-3 1-24 0 0,1 0 1 0 0,-1-1 0 0 0,0 0 0 0 0,10-9 0 0 0,-11 9 20 0 0,0 0-1 0 0,-1-1 1 0 0,1 0 0 0 0,-1 1 0 0 0,0-1 0 0 0,-1-1-1 0 0,1 1 1 0 0,-1-1 0 0 0,-1 1 0 0 0,1-1-1 0 0,2-11 1 0 0,-2-1 70 0 0,3-13-64 0 0,-4 23 490 0 0,-2 9-456 0 0,0 0-1 0 0,0 0 0 0 0,0 0 0 0 0,0 0 0 0 0,0 0 0 0 0,0 0 1 0 0,0 0-1 0 0,0 0 0 0 0,0 0 0 0 0,0 0 0 0 0,0 0 0 0 0,0 0 0 0 0,0 0 1 0 0,0 0-1 0 0,0 0 0 0 0,0 0 0 0 0,0 1 0 0 0,0-1 0 0 0,0 0 1 0 0,0 0-1 0 0,0 0 0 0 0,1 0 0 0 0,-1 0 0 0 0,0 0 0 0 0,0 0 1 0 0,0 0-1 0 0,0 0 0 0 0,0 0 0 0 0,0 0 0 0 0,0 0 0 0 0,0 0 1 0 0,0 0-1 0 0,0 0 0 0 0,0 0 0 0 0,0 0 0 0 0,0 0 0 0 0,0 0 1 0 0,0 0-1 0 0,0 0 0 0 0,0 0 0 0 0,0 0 0 0 0,0 0 0 0 0,0 0 1 0 0,1 0-1 0 0,2 23 41 0 0,1-1 0 0 0,8 27 0 0 0,-8-37-1107 0 0,0 0 1 0 0,13 22-1 0 0,-16-33-230 0 0,7 7-1653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5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0,'0'1'5667'0'0,"1"18"-4284"0"0,1 0 0 0 0,7 29-1 0 0,1 3-973 0 0,0 10-155 0 0,22 68-1 0 0,29 57-945 0 0,-44-140-4399 0 0,-9-23-209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1375 0 0,'1'1'66'0'0,"25"35"-985"0"0,-16-19 4943 0 0,12 28 0 0 0,1 22 5618 0 0,-11-23-7728 0 0,-2 12 2270 0 0,-11-58-3927 0 0,-1-5-186 0 0,0-1-1 0 0,0 0 0 0 0,1 0 1 0 0,0 0-1 0 0,0 0 1 0 0,1 0-1 0 0,1-11 1 0 0,9-60 613 0 0,-5 45-572 0 0,-2 14-207 0 0,0 1-1 0 0,1 0 1 0 0,9-21-1 0 0,-11 33 56 0 0,1 1 0 0 0,0-1 0 0 0,0 1-1 0 0,0 0 1 0 0,1 0 0 0 0,0 1-1 0 0,1-1 1 0 0,-1 1 0 0 0,1 0 0 0 0,0 0-1 0 0,0 0 1 0 0,8-5 0 0 0,-10 8-80 0 0,0 0 0 0 0,0 0 1 0 0,0 1-1 0 0,0 0 0 0 0,0-1 0 0 0,1 1 1 0 0,-1 0-1 0 0,0 0 0 0 0,1 1 0 0 0,-1-1 1 0 0,1 1-1 0 0,-1 0 0 0 0,1 0 0 0 0,-1 0 1 0 0,1 0-1 0 0,-1 0 0 0 0,1 1 0 0 0,-1-1 1 0 0,0 1-1 0 0,1 0 0 0 0,-1 0 0 0 0,0 1 1 0 0,1-1-1 0 0,-1 1 0 0 0,0-1 0 0 0,0 1 1 0 0,0 0-1 0 0,-1 0 0 0 0,1 0 0 0 0,0 1 1 0 0,3 3-1 0 0,-1 1-453 0 0,0 1 0 0 0,0-1 0 0 0,-1 1 0 0 0,0 0-1 0 0,0 0 1 0 0,-1 1 0 0 0,0-1 0 0 0,-1 1 0 0 0,0-1 0 0 0,2 15 0 0 0,-3-14-4874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138 128 5983 0 0,'-1'-1'464'0'0,"-48"-26"7052"0"0,30 26-4696 0 0,17 2-2680 0 0,0 0-1 0 0,0 0 0 0 0,0 1 0 0 0,0-1 1 0 0,0 0-1 0 0,0 1 0 0 0,0-1 1 0 0,1 1-1 0 0,-1 0 0 0 0,0-1 1 0 0,1 1-1 0 0,0 0 0 0 0,-3 4 1 0 0,4-6-80 0 0,-6 9 77 0 0,1 0 1 0 0,0 1-1 0 0,0-1 0 0 0,1 1 0 0 0,1 0 1 0 0,0 0-1 0 0,0 1 0 0 0,1-1 1 0 0,0 1-1 0 0,1-1 0 0 0,-1 14 1 0 0,2-15-93 0 0,0 1 0 0 0,1 0 1 0 0,0 0-1 0 0,0-1 0 0 0,1 1 1 0 0,0 0-1 0 0,1-1 0 0 0,0 0 1 0 0,1 1-1 0 0,0-1 0 0 0,0-1 1 0 0,7 12-1 0 0,-8-17-17 0 0,-1 1 0 0 0,1-1 0 0 0,0 0 0 0 0,0 0 0 0 0,0 0 0 0 0,0-1 0 0 0,1 1 0 0 0,-1-1 0 0 0,1 1 0 0 0,0-1 0 0 0,0 0 0 0 0,-1-1 0 0 0,1 1-1 0 0,7 1 1 0 0,-5-1 51 0 0,0-1 0 0 0,-1-1-1 0 0,1 1 1 0 0,0-1-1 0 0,0 0 1 0 0,0-1 0 0 0,0 1-1 0 0,0-1 1 0 0,10-3-1 0 0,-8 2 61 0 0,0-1 0 0 0,-1 1-1 0 0,1-2 1 0 0,-1 1 0 0 0,0-1-1 0 0,0-1 1 0 0,0 1 0 0 0,0-1-1 0 0,-1 0 1 0 0,0 0 0 0 0,0-1-1 0 0,0 0 1 0 0,-1 0 0 0 0,0 0-1 0 0,0-1 1 0 0,-1 0 0 0 0,1 0-1 0 0,-1 0 1 0 0,-1 0 0 0 0,0-1-1 0 0,4-11 1 0 0,-2 4 51 0 0,0 2-13 0 0,-1 0-1 0 0,-1 0 0 0 0,0 0 1 0 0,-1-1-1 0 0,1-21 0 0 0,-3 23-84 0 0,0 0 0 0 0,-1 0 0 0 0,0 1 1 0 0,-1-1-1 0 0,-1 0 0 0 0,-3-12 0 0 0,3 19-49 0 0,1 0 0 0 0,0-1 0 0 0,-1 1 0 0 0,0 0-1 0 0,0 0 1 0 0,-1 0 0 0 0,1 1 0 0 0,-1-1 0 0 0,0 1 0 0 0,0 0 0 0 0,-1 0-1 0 0,1 1 1 0 0,-1-1 0 0 0,-7-4 0 0 0,7 6-32 0 0,-1-1-1 0 0,1 1 1 0 0,0 0-1 0 0,-1 0 1 0 0,1 1-1 0 0,-1 0 1 0 0,0 0-1 0 0,0 0 1 0 0,1 0-1 0 0,-1 1 1 0 0,0 0 0 0 0,0 0-1 0 0,1 1 1 0 0,-1 0-1 0 0,0 0 1 0 0,0 0-1 0 0,1 0 1 0 0,-1 1-1 0 0,1 0 1 0 0,0 0-1 0 0,-1 1 1 0 0,1-1 0 0 0,0 1-1 0 0,0 0 1 0 0,0 1-1 0 0,1-1 1 0 0,-1 1-1 0 0,1 0 1 0 0,0 0-1 0 0,0 0 1 0 0,-4 6-1 0 0,4-4-411 0 0,-1-1 453 0 0,1 1 0 0 0,0 0 0 0 0,-6 12 0 0 0,6 0-2486 0 0,4-15 1482 0 0,0-1 0 0 0,0 0 1 0 0,1 0-1 0 0,-1 0 0 0 0,0 0 1 0 0,1 0-1 0 0,1 4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39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15551 0 0,'0'0'1768'0'0,"2"1"-1150"0"0,6 3-152 0 0,0-1 0 0 0,0 0 0 0 0,0 0 0 0 0,0-1 0 0 0,1 0 0 0 0,-1 0 0 0 0,16 0 0 0 0,64-1 726 0 0,-83-1-1139 0 0,27-2 69 0 0,0-2 0 0 0,40-9 0 0 0,-61 10-522 0 0,0 0 0 0 0,16-8-1 0 0,-4 1-987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43:42.21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  <inkml:context xml:id="ctx1">
      <inkml:inkSource xml:id="inkSrc12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3-22T14:47:40.344"/>
    </inkml:context>
    <inkml:brush xml:id="br4">
      <inkml:brushProperty name="width" value="0.05292" units="cm"/>
      <inkml:brushProperty name="height" value="0.05292" units="cm"/>
      <inkml:brushProperty name="color" value="#0070C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1087 2832 18479 0,'0'0'816'0,"0"0"176"0,0 0-800 0,0 0-192 16,24 0 0-16,-27 11 0 0,-1 2 912 0,0 0 144 15,2 1 32-15,0 2 0 0,1 2-176 0,1 2-16 16,-1 6-16-16,1 0 0 0,1 1-352 0,0 2-64 0,2-1-16 0,0 4 0 16,-1 0 0-16,1 4-16 0,-2 0 0 0,0 3 0 15,1 2-64-15,-1 2-16 0,2 0 0 0,2 50 176 16,-2-44-400-16,-2-1 0 0,0 1 0 16,0 1-128-16,1 2 192 0,-1-2-192 0,0 2 192 15,-1 0-192-15,2 3 128 0,-1 0-128 0,2-1 128 16,-1-4-128-16,1 2 0 0,-2-1 0 0,2-2 0 15,1 0 128-15,-1-1-128 0,0-1 128 0,1 1-128 16,0 3 0-16,0 1 0 0,0-1 0 0,0-2 0 16,0 1 192-16,-1-1-32 0,0-2-16 0,0-1 0 15,-1-2-144-15,1-2 0 0,0-2-160 0,-1-2 160 16,1 0 0-16,-1-1 0 0,1-5 128 0,0 2-128 16,-2-4 0-16,0-1 0 0,0-2 0 0,2-3 0 15,0 0 0-15,-1 1 0 0,1-4 0 0,-1 1 0 0,1 0 0 16,0 1 0-16,1-4 0 0,0 1 0 0,-1-1 0 0,3-2 0 15,0-1 0-15,2 1 0 0,0-4 0 0,0 0 0 16,2-1 0-16,2-1 0 0,1 0 0 0,1 2 0 16,2-3 0-16,2-1 160 0,4-1 128 0,2 1 32 15,2 0 0-15,1 2 0 0,2-6 192 0,1 0 32 16,0-2 16-16,0-1 0 0,1 0 32 0,2-1 16 16,1-2 0-16,1-2 0 0,0-1-224 0,0 2-32 15,3-1-16-15,2 0 0 0,3-2-160 0,3 1-48 16,2-2 0-16,-2 2 0 0,-3-3 64 0,-1 1 16 15,1-1 0-15,1 1 0 0,-1-5-208 0,1 1-256 16,2-3 48-16,2 1 16 0,-1 3 192 0,1 0 0 16,1 0 0-16,-5 0 0 0,-2 1 0 0,-2 0 0 15,2 0 0-15,-4 2 0 0,-2-2 128 0,-1-1-128 0,-1 0 0 0,0 1 0 16,0 1 0-16,0 1 0 0,0-1 128 0,0 1-128 16,-2-1 0-16,1 2 0 0,-1-2 0 0,-2 2 0 15,-1-1 128-15,-1-1-128 0,-2-1 0 0,1 3 0 16,0 0 128-16,1 0-128 0,-2-2 192 0,0 2-192 15,1-2 0-15,1 1 0 0,0 1 0 0,0 0 0 16,-2 1 0-16,1 0 0 0,2 0 0 0,-2 1 0 16,1-3 0-16,-1 0 0 0,0 3 0 0,-2-3 0 15,-1 1 0-15,-1 1 0 0,-1-2 0 0,-1 2 0 16,0 1 0-16,0-2 0 0,1 0 0 0,-1-1 0 16,-2 3 0-16,0-1 160 0,-1-2-32 0,0 1 0 15,0 0-128-15,-1 1-144 0,0-2 144 0,0-1-208 0,-1-1 208 16,0 3 0-16,-1 1 0 0,1-2 0 0,-1 0 0 0,2 2 0 15,-2 1 0-15,-2-1 0 0,0 0 128 0,0 1-128 16,0-2 0-16,0 0 0 0,-1-1 0 0,-1 3 128 16,1-1-128-16,-1 0 0 0,-1-1 144 0,-1-1-144 15,-1 1 0-15,0 1 144 0,0 2-144 0,-1 2 0 16,-7 0 0-16,7-4 0 0,-1 1 128 0,-6 3-128 16,0 0 0-16,7 0 128 0,-7 0-128 0,0 0 0 15,8 0 0-15,-8 0 128 0,0 0-128 0,6-4 0 16,0 2 0-16,-6 2 128 0,5-4-128 0,-5 4 0 15,4-7 0-15,0 2 128 0,-4 5-128 0,2-7 0 16,1 0 144-16,-2-3-144 0,0 3 144 0,1-2-144 16,-4-2 192-16,2-2-192 0,0 0 208 0,0 0-64 15,0-1-16-15,0-3 0 0,2-3-128 0,-2 1 192 0,-2-5-192 16,1 2 192-16,0-3-192 0,1 0 192 0,0 1-192 0,0-2 192 16,0-1-192-16,0-1 128 0,0-1-128 0,0 0 128 15,0 1-128-15,0-1 128 0,-2 0-128 0,2-1 128 16,-1 0-128-16,0-5 160 0,0 0-160 0,-1-1 160 15,1-2-160-15,1 0 0 0,0 1 0 0,0-2 0 16,0 0 0-16,0 1 0 0,0 2 0 0,0 2 0 16,0 1 0-16,0 2 0 0,-1 1 0 0,-1 0 0 15,1-2 0-15,1 0 128 0,-1 2-128 0,-1 0 0 16,1-2 128-16,2-1-128 0,-2 0 128 0,1 2-128 16,0-3 0-16,0 2 0 0,0-1 0 0,0-1 0 15,0 0 0-15,0 2 0 0,-1-1 0 0,0-1 0 16,-1 2 0-16,1-2 0 0,-2 2 128 0,1 1-128 0,-1 0 0 15,0 1 0-15,0 1 0 0,-1 1 0 0,-2-1 0 0,1 1 0 16,-1 1 0-16,-1 1 128 0,1-1-128 0,-1 1 0 16,1-1 144-16,-2 0-144 0,0-4 0 0,-1 1 0 15,2 2 0-15,1-2 128 0,-1 2-128 0,1 0 0 16,-2 2 0-16,1-1 0 0,1 2 176 0,-1 2 16 16,2 1 0-16,0 1 0 0,1 0 32 0,-1 0 16 15,0 1 0-15,1 1 0 0,0-3-112 0,1 2-128 16,1 3 176-16,-1 3-176 0,0-3 0 0,1 3 0 15,0-1 0-15,1 1 0 0,0 0 0 0,0-1 0 16,-2 2 0-16,0 1 0 0,-1 3 0 0,2 3 0 0,-1-2 0 16,1 1 0-16,-1-2 128 0,0 3-128 15,-1 1 0-15,2-1 0 0,-2 0 0 0,0 1 128 16,0-2-128-16,-1 3 0 0,1 0 160 0,4 4-160 0,-6-2 128 0,-1-1-128 16,0-1 0-16,0 0 128 0,-2 0-128 0,-1 3 0 15,1 0 128-15,-1-1-128 0,-3 1 0 0,0-1 128 16,-3-4-128-16,2 2 0 0,-1 2 144 0,0-3-144 15,-3 1 0-15,-2 0 144 0,0 1-144 0,0 1 0 16,-1 0 144-16,-3-2-144 0,-3 2 0 0,-1-1 144 16,0 3-16-16,-3 0-128 0,-3 0 192 0,0 0-64 15,1 0-128-15,-1 0 128 0,-2-1-128 0,1 2 128 16,-1 0-128-16,1 2 0 0,0 0 144 0,1-1-144 0,-1 1 0 0,0 1 0 16,-2-2 0-16,2 2 128 0,1-4-128 0,0 3 0 15,2-2 0-15,-1 2 0 0,2-1 0 0,-1 1 0 16,1-2 0-16,1-1 0 0,1 0 0 0,2 0 0 15,0 0 0-15,-1 0 0 0,0 0 128 0,0 2-128 16,0-1 128-16,0 0-128 0,1 1 0 0,-2 0 0 16,-2 1 0-16,0-1-128 0,-2 0 128 0,2 0 0 15,-1 0 0-15,2 3 0 0,0-3 0 0,0 2 0 16,2 0 0-16,-1 0 128 0,0 0 0 0,1 0 16 16,-1 1 0-16,2 0 0 0,-1-1-144 0,0 3 0 15,-2-5 0-15,0 4 0 0,0-2 0 0,0-1 0 16,-2 1 0-16,4 0 192 0,0 3-192 0,2-5 0 15,-1 2 0-15,1-1 0 0,1-2 0 0,1 2 0 16,1-3 128-16,0 2-128 0,-1 2 0 0,1 3 160 16,-1-1-160-16,1 0 160 0,1-4-160 0,-2 1 0 0,1-1 0 0,0 2 0 15,1 0 0-15,0 0 0 0,-1 0 0 0,0-1 0 16,3-1 0-16,-1 1 0 0,-1 1 0 0,2-2 0 16,2 2 0-16,0 3 0 0,-1-3 128 0,1 1-128 15,0-2 0-15,0 2 0 0,-2 0 0 0,4 3 0 16,2-2 0-16,1 3 0 0,0 2 0 0,1-1 0 15,2 3 0-15,1-2 0 0,-2 3 0 0,1-1 0 16,-1-1 0-16,2 1 160 0,0 1-32 0,-1 2-128 16,1 1 0-16,1-1 0 0,0 4-240 0,1 1 80 15,0 3 160-15,0 2 0 0,1 1 0 0,-1-1 0 16,2 0 0-16,1 0-192 0,0 0 192 0,1 1-192 16,1-3-1440-16,0 2-288 0,2-2-64 0</inkml:trace>
  <inkml:trace contextRef="#ctx0" brushRef="#br1" timeOffset="17075.77">9731 4783 5519 0,'0'0'496'0,"0"0"-496"16,-3 7 0-16,1 3 0 0,0-3 3792 0,1 3 672 15,-1 0 128-15,0 0 16 0,2 1-2224 0,-1 1-448 16,2 6-80-16,-1 0-32 0,0-2-832 0,2 1-160 16,-2 3-48-16,0 3 0 0,0-1-176 0,0 0-32 15,-2 0-16-15,1 2 0 0,0-4-80 0,-2 3-16 0,-1 0 0 0,0 1 0 16,-2 2-192-16,-2-3-32 0,0 1-16 0,-2-1 0 16,0 1 32-16,0-2 16 0,0-3 0 0,-2 1 0 15,0-2 32-15,0-1 0 0,1-1 0 0,-2-2 0 16,0-2-96-16,0-2-16 0,0-2 0 0,1-2 0 15,0 0-48-15,2-6-16 0,-2-4 0 0,3-1 0 16,0-1-128-16,0-1 128 0,-1-5-128 0,1-1 128 16,1-2-128-16,1 0 0 0,-1-2 0 0,1 1 0 15,1-3 0-15,1 2 0 0,1-4 0 0,0 3 0 16,1-2 0-16,2 2 0 0,1 0 0 0,0-1 128 16,0 0 0-16,0 0 0 0,1 2 0 0,2 3 0 15,1 1-128-15,0 1 192 0,-1-1-192 0,1 3 192 16,-1 2-192-16,2-1 192 0,0 2-192 0,1 2 192 15,-1 0 16-15,-5 5 16 0,6-4 0 0,-6 4 0 16,8 0 16-16,0 0 0 0,-1 1 0 0,-1 5 0 0,-1 1-48 16,2 3 0-16,-1-4 0 0,1 5 0 0,-1 2 0 0,1 2-16 15,-1 1 0-15,1 2 0 0,-1 0 32 0,2 3 16 16,-1 3 0-16,-1-1 0 0,1-1-32 0,1 2 0 16,-1-1 0-16,1 1 0 0,1-1-64 0,0-1 0 15,3 1-128-15,0-1 192 0,2-1-192 0,1-2 128 16,2-1-128-16,0 1 0 0,-3-4 0 0,2-3 0 15,-1 0 0-15,2-2 0 0,0-1 0 0,1 0 0 16,1 1-176-16,0-1 176 16,2 0-2752-16,1-3-448 0</inkml:trace>
  <inkml:trace contextRef="#ctx0" brushRef="#br2" timeOffset="23236.12">7070 4810 13823 0,'0'0'608'0,"0"0"128"0,0 0-592 0,0 0-144 15,0 0 0-15,0 0 0 0,0 0 1664 0,0 0 320 0,0 0 48 0,0 0 16 16,0 0-912-16,17 4-176 0,-16 5-48 0,1 0 0 15,-2 3-400-15,1 0-96 0,0 1-16 0,1 0 0 16,-2 1 144-16,0 2 32 0,0 1 0 0,0 2 0 16,-2 2-176-16,0 1-16 0,-4-1-16 0,1 0 0 15,-1 2-48-15,0 2 0 0,-1 0 0 0,-2-2 0 0,-2-2-128 16,-1 0-16-16,-1 1-16 0,0-1 0 0,-2 0-160 0,0-4 192 16,0-3-192-16,-1-3 192 0,-1-3-32 0,1-3 0 15,1-1 0-15,0-3 0 0,1-2-16 0,1-5 0 16,0 1 0-16,3-3 0 0,-1-2-144 0,3-4 0 15,2 1 0-15,-1-2 0 0,2 0-256 0,1-1 80 16,3-1 16-16,0 0 0 0,-1-2 160 0,4 2 0 16,0-2-144-16,2 2 144 0,0-1 0 0,1 2 0 15,2 3 0-15,-1 2 0 0,1 2 0 0,-1-1 0 16,-1 4 0-16,2-1 0 0,0 0 320 0,-2 1 16 16,3 5 16-16,-2 1 0 0,2 0 160 0,1 1 48 15,1 6 0-15,0 1 0 0,-1 1-128 0,0 3-32 16,0 2 0-16,0 2 0 0,0-3-96 0,0 2-32 0,0 2 0 0,1 1 0 15,-1 5 16-15,0-5 0 0,-1 0 0 0,1 2 0 16,0-1-96-16,0 2-32 0,1-1 0 0,1-1 0 16,1-1-160-16,-1 1 0 0,2-2 0 0,2-2 0 15,0 0 0-15,1 0-320 0,0 2 48 0,-1-2-11152 16,4 0-2224-16</inkml:trace>
  <inkml:trace contextRef="#ctx0" brushRef="#br0" timeOffset="27367.53">4662 4796 11055 0,'0'2'976'0,"0"3"-784"0,-1-1-192 0,2 37 0 0,-1-41 1536 0,0 0 272 0,0 0 48 0,0 0 16 0,0 0-800 0,0 0-176 16,0 0-16-16,5 9-16 0,-2 0-208 0,0 1-32 15,-2 1-16-15,-1 1 0 0,0 1-32 0,0-2-16 16,-1 1 0-16,-1 1 0 0,0 2-32 0,-2 0 0 16,-2 1 0-16,1-1 0 0,-1 2-160 0,-3 6-48 15,-2-5 0-15,1 3 0 0,-1 0-160 0,2-2-32 16,-1-3-128-16,-1-1 192 0,1 0 144 0,-1-2 32 16,2-1 0-16,0-2 0 0,0 2-192 0,1-5-48 15,0 0 0-15,1-2 0 0,-1-1-128 0,1-4 160 16,1 0-160-16,1-5 160 0,-1-2-160 0,1 0 0 15,1-3 0-15,2-1 0 16,-1-5-464-16,2-1-80 0,-1-1-16 0,1 0 0 0,1-1 560 0,0 2 128 0,0 3 0 16,0-3 16-16,1 0-144 0,-1 2 0 0,2 0 0 0,0 2-176 15,1 1 368-15,0 5 80 0,-1 0 16 0,1 1 0 16,-1-1 128-16,-2 7 32 0,0 0 0 0,0 0 0 16,8 0 64-16,0 0 0 0,-1 7 16 0,-2-1 0 15,1-1-96-15,1 3-32 0,-1 3 0 0,2-2 0 16,0 2-176-16,0 2-32 0,0 3-16 0,1 1 0 15,0 3-176-15,0-2 192 0,0 4-192 0,2-1 192 16,-1-3-192-16,2 0 0 0,-1 1 0 0,4-2 0 16,-1-2 0-16,2-2 0 0,-1-1 0 0,2 0 0 31,3-2-1792-31,-1-1-272 0,2-1-64 0</inkml:trace>
  <inkml:trace contextRef="#ctx0" brushRef="#br0" timeOffset="70799.1">1455 6394 27295 0,'-5'0'1216'0,"5"0"240"0,-4 7-1168 0,3 3-288 16,2 3 0-16,-1 1 0 0,0 1 464 0,1 2 48 15,2 3 0-15,1 4 0 0,1 2-48 0,0 3 0 16,0-1 0-16,2 2 0 0,1 0-464 0,-2-1 0 16,-1 0 0-16,1-4 0 0,0-2 160 0,-2-3-160 15,-1-4 160-15,-2-2-160 0,-1-4 192 0,0-2-48 16,0-8-16-16,0 0 0 0,0 0 0 0,0 0 0 15,0 0 0-15,-7-5 0 0,1-5-128 0,-2-1 0 16,0-2 0-16,-1-3 0 0,-1-2 0 0,-1-2-192 16,1-1 64-16,-2-3 128 0,3 0 0 0,0-1 0 0,1 1 0 0,1-4 0 15,2 5 0-15,0 1 160 0,2 1 16 0,3 2 0 16,2 2 336-16,0 3 64 0,2 1 0 0,1 1 16 16,1 1-128-16,2 2-16 0,1-3-16 0,1 1 0 15,2 1-288-15,1-1-144 0,3 2 160 0,-1 0-160 16,2 1 0-16,0 1-208 0,1 0 16 0,1 2 0 31,-3 1-1568-31,1 1-304 0,0 1-64 0,-1 0-7088 0,0 2-1424 0</inkml:trace>
  <inkml:trace contextRef="#ctx0" brushRef="#br0" timeOffset="71002.09">1537 6556 13823 0,'-6'0'1216'0,"0"-2"-960"0,6 2-256 0,0 0 0 0,0 0 3264 0,0 0 592 16,4-6 128-16,1-2 32 0,3-2-2288 0,3-1-448 15,0 2-80-15,4-3-32 0,-1 1-848 0,0-1-192 16,3 0-128-16,0 0 192 0,0 2-480 0,0 1-96 16,2-2 0-16,-1 5-16 15,-3 1-2672-15,-2 1-544 0</inkml:trace>
  <inkml:trace contextRef="#ctx0" brushRef="#br0" timeOffset="71236.7">1514 6758 30751 0,'0'0'1360'0,"0"0"288"0,-6 2-1328 0,6-2-320 0,0 0 0 0,0 0 0 16,0 0 768-16,0 0 96 0,12 3 16 0,4-4 0 15,-1-2-352-15,2-1-64 0,0-2-16 0,2-1 0 16,-2-2-448-16,3 1-128 0,3-1-16 0,-1-1 0 31,-3-3-2032-31,2 1-384 0,0 1-96 0,0 0-10240 0</inkml:trace>
  <inkml:trace contextRef="#ctx0" brushRef="#br0" timeOffset="71611.85">1954 6273 24239 0,'0'0'1072'0,"0"0"224"0,0 0-1040 0,0 0-256 0,0 0 0 0,0 0 0 0,0 0 1344 0,-2 10 224 16,0 2 32-16,1 4 16 0,0 3-464 0,1 2-80 15,1 1-32-15,2 2 0 0,-1 3-528 0,2-2-96 16,1 1-32-16,2 0 0 0,-1-1-192 0,4-1-64 16,3-1 0-16,-2-3 0 0,0 1-128 0,2-1 0 15,0-4 0-15,2-2 0 0,1-2 0 0,0-2 0 16,1-2 0-16,-2-2 0 0,1 0 0 0,0-6 0 15,2 1 0-15,-2-2 0 0,-1-6-192 0,1-3 48 16,-1-2 0-16,0-1 0 0,-2 0-176 0,-3 0-16 16,-1-2-16-16,1-1 0 0,-3-1 0 0,0-3 0 15,-2 3 0-15,-1 0 0 0,-1 0 224 0,-2 3 128 16,-1 1-160-16,-3 2 160 0,1 4 176 0,-1-4 128 0,0 5 16 16,3 6 16-16,-5-3 384 0,-1 3 80 0,-1 1 16 0,-1 5 0 15,-1 0-112-15,1 2 0 0,2 2-16 0,1 2 0 16,0 1-256-16,2-1-48 0,0 2-16 0,3 3 0 15,3-1-368-15,2 1 0 0,2 0 0 0,0 0 128 16,1-2-128-16,1 0-240 0,2-2 64 0,2-2 16 31,3 0-672-31,0-1-144 0,1 1-32 0,3-4 0 16,1 0-2240-16,0-3-448 0,0-2-80 0</inkml:trace>
  <inkml:trace contextRef="#ctx0" brushRef="#br0" timeOffset="71799.39">2657 6479 15663 0,'-7'-2'1392'0,"0"2"-1120"0,-1 2-272 0,-1 0 0 0,-2 1 3184 0,2 1 576 16,0 0 112-16,1 1 32 0,0 2-1728 0,2-4-352 15,1 4-64-15,2 1-16 0,2 1-1056 0,1 3-224 16,1 1-32-16,3 0-16 0,2 1-416 0,2-2 0 16,0 2 0-16,1-1 0 0,3-2 0 0,4-2 0 15,-1-1 0-15,1-1 0 0,0 1-192 0,-1 0 16 16,1-3 16-16,-1-1 0 15,1-1-528-15,0-2-96 0,-1-1-32 0,1-1 0 16,0-2-1952-16,-2-1-400 0,0-2-80 0</inkml:trace>
  <inkml:trace contextRef="#ctx0" brushRef="#br0" timeOffset="72002.62">2939 6065 22111 0,'0'0'1968'0,"0"0"-1584"0,-4 7-384 0,0 1 0 16,0 1 2064-16,1 3 336 0,3 1 64 0,2 6 16 16,0 6-880-16,5 2-160 0,-1 5-32 0,3 0-16 15,2 2-1024-15,-1 1-208 0,2-1-32 0,0 1-128 16,1-2 0-16,2 2 0 0,1-1 0 0,1-1 0 31,0-2-1856-31,1-1-448 0,0 0-64 0</inkml:trace>
  <inkml:trace contextRef="#ctx0" brushRef="#br0" timeOffset="72580.92">2965 6437 31103 0,'-13'-13'1376'0,"7"8"288"0,2 0-1344 0,1-1-320 16,-1 0 0-16,1-1 0 0,2 1 1408 0,2-1 224 15,2 1 32-15,2-2 16 0,1 0-896 0,4 0-176 16,1 0-32-16,4-1-16 0,0 3-560 0,3 1-352 15,3 1 48-15,0 1 16 16,0 2-736-16,0 1-128 0,1 2-48 0,-1 5 0 16,-1-2-592-16,-1 3-128 0,1 2-32 0,-2 1 0 15,-1 1-112-15,-2-1-32 0,0 1 0 0,-1 0 0 16,-2 1 240-16,0-1 64 0,-2 2 0 0,-2 2 0 0,-2-3 1344 0,0 1 288 16,-2-1 160-16,-2 1-192 0,-1 1 1856 0,-1-1 384 0,-1-1 64 0,0-3 0 15,0 0-144-15,1-10-48 0,0 0 0 0,0 0 0 16,0 0-576-16,0 0-112 0,0 0-16 0,0 0-16 15,0 0-544-15,0-10-96 0,0-1-32 0,0-2 0 16,1-3-528-16,0-1 0 0,2-3 0 0,1 1 0 31,1-1-432-31,0 1 16 0,3-1 0 0,-3 3 0 0,-1 0 80 0,0 0 16 0,1 0 0 0,0 1 0 16,-1 2 320-16,0 1-144 0,0-1 144 0,0 5 0 16,0-1 0-16,0 3 0 0,-4 7 0 0,0 0 0 15,0 0 880-15,0 0 272 0,0 0 64 0,2 10 16 16,1 5-1552-1,0 2-320-15,-1 1-64 0,1 3-16 0,1 0 848 0,0 0 192 0,1-1 16 0,1 1 16 16,2 1-160-16,1-1-48 0,0-2 0 0,2-2 0 0,-1-3-144 0,2-1 0 16,0-3 0-16,0-1 128 0,1-1-128 0,1-1 0 15,0-3 0-15,2-3 0 0,-4-2 192 0,-2-3-64 16,-1-3 0-16,-1 2 0 0,0-5 256 0,-3 1 64 16,-1-5 0-16,-1 1 0 0,-3 0 0 0,-2 0 16 15,-2-1 0-15,-2 1 0 0,-2-3-208 0,-2 2-64 16,-2-4 0-16,-1 1 0 0,1 0-192 0,-1-1 128 15,0-2-128-15,0 0 0 16,0 1-272-16,1 2-160 0,2-1-16 0,1 2-16 16,1 2-2160-16,3 2-448 0,1 2-64 0</inkml:trace>
  <inkml:trace contextRef="#ctx0" brushRef="#br0" timeOffset="72940.33">3778 6382 18431 0,'4'15'1632'0,"0"5"-1312"0,-3 1-320 0,3 3 0 15,0 1 3008-15,0-2 544 0,-1 1 96 0,-1-2 32 16,1 0-1408-16,-1 0-288 0,2-1-48 0,-1-3-16 16,1-1-1088-16,-2-3-208 0,1-1-48 0,0-2-16 15,-1-2-368-15,-2-9-64 0,0 0 0 0,0 0-128 16,0 0 128-16,0 0-128 0,0 0 0 0,0 0 0 16,0 0 0-16,3-9 0 0,-2-3-128 0,-1-1 128 15,-2 0-304-15,-1-4 48 0,0 0 0 0,1-2 0 16,-2-5-128-16,0-2 0 0,-3-4-16 0,5 0 0 15,1 0-608-15,2 1-112 16,0 1-32-16,3 0 0 0,0 1 448 0,1 2 96 0,0 4 16 0,1 3 0 16,1 2 592-16,1 3 0 0,1 7 0 0,1 3 0 0,-1 3 448 0,0 6 48 15,0 4 16-15,0 3 0 0,-2 4 128 0,-2 2 16 16,-3 1 16-16,1 1 0 0,-2 0 96 0,1-2 0 16,-1 1 16-16,-1 2 0 0,-1-2-336 0,-1-1-80 15,0-1-16-15,-2 1 0 0,-1-2-208 0,-1-3-144 16,1-4 192-16,0 1-192 15,1-2-224-15,0 0-160 0,4-9-16 0,0 0-16 16,0 0-2256-16,0 0-448 0,-6-9-80 0,2-3-6576 16,0-2-1296-16</inkml:trace>
  <inkml:trace contextRef="#ctx0" brushRef="#br0" timeOffset="73269.87">3916 6020 24591 0,'0'0'1088'0,"6"-5"224"0,-1 1-1056 0,-5 4-256 0,0 0 0 0,10 4 0 16,-1 5 1856-16,0 2 304 0,1 4 64 0,-1 4 16 15,-1 5-240-15,-1 2-32 0,1 1-16 0,-1 2 0 16,-1 1-848-16,-1 0-160 0,-1 0-48 0,0 0 0 16,0-1-464-16,0-2-112 0,0-5 0 0,0 0-16 15,0 0-304-15,0-2 128 0,0-3-128 0,0-3 0 16,1-2 0-16,-1-3 0 0,0-1-160 0,-4-8 160 31,0 0-464-31,0 0 16 0,0 0 16 0,0 0 0 16,5-5-16-16,0-2-16 0,0-2 0 0,0-3 0 0,-1 1 128 0,0-4 16 0,0 1 16 0,1-6 0 0,-1 1 304 0,2-1-160 15,-1 1 160-15,1 2-128 0,2 2 128 16,-1 0 0-16,-2 3 0 0,1 3 0 0,1 2 0 0,1 4 0 16,0 1 0-16,-1 2 128 0,-7 0 128 0,7 5 16 15,-2 2 16-15,0 1 0 0,2 1-160 0,-1 4-128 16,2-1 192-16,-1 2-192 16,-1 0-736-16,1 1-256 0,1-2-48 0,1 1-16 15,1-3-1904-15,0-2-384 0,1-2-80 0,-2 0-16 0</inkml:trace>
  <inkml:trace contextRef="#ctx0" brushRef="#br0" timeOffset="73394.85">4387 6317 13823 0,'0'0'1216'0,"0"0"-960"16,0 0-256-16,-1 11 0 0,-1 0 2560 0,1 1 480 0,1-2 96 0,1 0 0 16,1-3-2208-16,0 2-448 0,-2-9-96 0,6 7-11936 15</inkml:trace>
  <inkml:trace contextRef="#ctx0" brushRef="#br0" timeOffset="73535.45">4375 5925 25103 0,'-6'-15'1104'0,"6"15"240"0,-3-5-1072 0,1 0-272 0,2 5 0 0,0 0 0 15,0 0 240-15,0 0-16 0,0 0 0 0,0 0 0 16,5-5-1504-16,1 2-320 0</inkml:trace>
  <inkml:trace contextRef="#ctx0" brushRef="#br0" timeOffset="73941.95">4550 5880 11967 0,'0'0'1072'0,"0"8"-864"0,1 1-208 0,-2 4 0 0,-2 2 3072 0,1 0 560 16,-1 1 112-16,1 1 32 0,-1 1-1344 0,2 4-272 15,-1 4-48-15,2-1-16 0,-1 3-912 0,1 0-176 16,3 2-48-16,-1 0 0 0,3 1-512 0,1-1-96 15,-1-2-32-15,3-2 0 0,1-1-192 0,1-4-128 16,2-3 160-16,0-1-160 0,1-3 0 0,0-2 0 16,0-2 0-16,1-2 0 0,1-1-192 0,-1-3 64 0,0-4 128 15,-1-3-208-15,0 0 208 0,-1-1-192 0,-2-2 192 0,1-2-192 16,1-4 64-16,-1-1 128 0,-2-1-208 0,1 0 80 16,-3-5-48-16,1 1 0 0,-3-1 0 0,-1 0 0 15,-1 1-80-15,-2 1 0 0,1 3-16 0,-2-1 0 16,-3 0 272-16,-1 0-128 0,-1 2 128 0,-2 6 0 15,1 4 0-15,-2 3 128 0,-1 3 0 0,1 3 16 16,0 3 432-16,0 4 64 0,1 3 32 0,0 3 0 16,1 1 208-16,2 3 32 0,4 0 16 0,1-1 0 15,2 0-320-15,3-1-64 0,3-2-16 0,4 1 0 16,2-1-384-16,2-2-144 0,1 0 0 0,3-1 144 16,-2-2-144-16,2-1-144 0,1-2 144 0,0-2-208 15,1-1-512-15,-1-2-112 0,-1 0 0 0,-1-3-16 16,0-3-1664-16,1 3-336 0,-2-6-64 0,0 1-7104 15,-4-2-1424-15</inkml:trace>
  <inkml:trace contextRef="#ctx0" brushRef="#br0" timeOffset="74379.33">1512 7393 25791 0,'-6'-3'2304'0,"-2"-2"-1856"0,1 0-448 0,1-1 0 16,-2 1 1920-16,0 1 272 0,0 2 64 0,2 0 16 15,6 2-784-15,0 0-144 0,-7 6-48 0,2 4 0 16,0 6-864-16,1 6-176 0,0 1-48 0,3 9 0 15,2 3-80-15,2 4-128 0,-1 3 176 0,2 3-176 16,4 3 160-16,-1 2-160 0,-1-2 128 0,3 2-128 0,3-2 0 0,1 0 0 16,-1-2 0-16,2-3 0 15,2-3-1808-15,1-3-240 0,-2-5-64 0,1-3-8384 16,0-5-1696-16</inkml:trace>
  <inkml:trace contextRef="#ctx0" brushRef="#br0" timeOffset="74811.23">1691 7436 17503 0,'0'0'768'0,"-3"-6"176"0,3 6-752 0,0 0-192 0,0 0 0 0,0 0 0 16,0 0 3216-16,0 0 624 15,-5 8 112-15,2 1 16 0,1 6-2112 0,2 4-416 0,1 3-96 0,0 6 0 16,2-1-752-16,1 3-144 0,1 2-16 0,2 0-16 15,1 1-224-15,1-1-32 0,1 1-16 0,1-2 0 16,-2-1-144-16,1-1 160 16,1-3-160-16,0 0 160 0,1-1-160 0,1-3 0 15,1-3 0-15,1 2 0 0,-1-4 0 0,2-2 0 16,1-4 0-16,0-2 0 0,0-5 0 0,1-1-144 16,0-3 144-16,-1-5-208 0,-3 0-112 0,2-3 0 0,-2-4-16 0,-1 0 0 15,-1-3 176-15,-1-1 160 0,-1 0-208 0,-4-1 80 16,0-2 128-16,-2-2 0 0,-2 1 0 0,0 0 0 15,-4 0 0-15,1 2 0 0,-4 1 0 0,-1 0 0 16,0 1 0-16,-1 2 0 0,0 1 128 0,-1 4-128 16,-1 2 464-16,1 2 32 0,0 2 0 0,0 3 0 15,2-2 16-15,-1 4 16 0,1 1 0 0,0 5 0 16,3 4-224-16,0 3-48 0,2 5-16 0,2 2 0 16,3-1-240-16,1 2 176 0,2 1-176 0,-1 0 160 15,1 1-160-15,0 1 0 0,1-2 0 0,4-3 0 16,0-3 0-16,2-1 0 0,2-2-176 0,-1 0 176 15,1-2-1584 1,1 0-224-16,0-1-48 0,0-3-9376 0,0-4-1872 0</inkml:trace>
  <inkml:trace contextRef="#ctx0" brushRef="#br0" timeOffset="75108.17">2417 7661 15663 0,'-9'2'1392'0,"-4"-1"-1120"15,-3 0-272-15,1-1 0 0,-2 0 3392 0,0 0 608 16,0 0 128-16,0 0 32 0,1 0-2416 0,3 0-464 16,3 1-112-16,1 3-16 0,2-2-880 0,7-2-272 15,0 0 128-15,0 0-128 0,0 0 0 0,1 9-208 16,6 0 16-16,2-3 16 0,1 2-16 0,4 1 0 16,-1-2 0-16,2 1 0 0,2 0 192 0,0-1 0 15,0 1 0-15,1-1 0 0,-1-2 0 0,-1 1 0 16,-2 2 0-16,1-1 0 0,-2-1 464 0,-2 3 32 15,-3-1 0-15,-1 1 0 0,-1 0 240 0,-3 3 48 0,-3 3 16 0,-2 0 0 16,0 1-192-16,-2 1-32 0,-1 1-16 0,-2-1 0 16,-1 0-368-16,1-4-192 0,-1 0 192 0,0 0-192 31,0-1-304-31,0-2-160 0,2-2-48 0,1-3 0 16,5-5-2848-16,0 0-576 0</inkml:trace>
  <inkml:trace contextRef="#ctx0" brushRef="#br0" timeOffset="75436.23">2757 7579 19343 0,'0'0'1728'0,"-6"3"-1392"0,1 1-336 0,-4-2 0 0,-3 1 1936 0,0-1 320 16,-1 2 64-16,1-2 16 0,1 3-720 0,-1-1-144 16,0 1-16-16,2 0-16 0,-1-2-976 0,3-1-192 15,8-2-32-15,0 0-16 16,-5 6-560-16,5-6-112 0,5 7-32 0,1 0 0 15,0-2-128-15,5-1-32 0,2 0 0 0,0 1 0 0,0 4 432 0,2-1 80 16,5 1 128-16,-3 2-208 0,-3-1 384 0,3 2 80 16,1 1 0-16,-1 1 16 0,-1 2 752 0,-2-2 128 15,-1 3 48-15,-2 0 0 0,-3 1 208 0,-3-1 64 16,-1 3 0-16,-3-3 0 0,-2 1-256 0,-2 3-64 16,-1-3 0-16,0 0 0 0,-2-1-544 0,-2 0-112 15,-1-2-32-15,0-4 0 0,-2 0-336 0,2-2-128 16,0-2 0-16,1-4 0 15,0-1-1408-15,8-2-384 0,-5-4-80 0,1-3-10576 16,2-3-2112-16</inkml:trace>
  <inkml:trace contextRef="#ctx0" brushRef="#br0" timeOffset="75779.87">3125 7283 17503 0,'0'0'768'0,"1"9"176"0,2 3-752 0,0 4-192 0,0 3 0 0,3 3 0 16,0 3 3072-16,2-1 592 0,0 2 112 0,2 1 32 16,2 4-1888-16,0-3-368 0,-2 0-80 0,1 0 0 15,-1-2-864-15,0 0-160 0,0-1-48 0,-1-2 0 0,1-1-256 0,1-1-144 16,-4-4 160-16,0-3-160 0,-1-2 128 0,1-1-128 16,-2-4 0-16,0 0 144 0,-5-7-144 0,0 0 0 15,0 0 144-15,0 0-144 0,8-4 0 0,-3-2 128 16,-2-4-128-16,-2-1 0 0,1-4 0 0,-1 0 0 15,0-2 0-15,-1-1 0 0,0-2 0 0,2-1 0 16,0-2 0-16,1 2 0 0,-1 1 0 0,1 6 0 16,0-2 0-16,-2 6 0 0,1 2 208 0,2 3 80 15,-4 5 16-15,0 0 0 0,0 0-48 0,8 6 0 16,0 3 0-16,1 2 0 0,0-1-256 0,2 1 0 16,-2 0 0-16,3 1 0 15,-1 1-1568-15,1 0-368 0,0 0-80 0,-1-1-13984 0</inkml:trace>
  <inkml:trace contextRef="#ctx0" brushRef="#br0" timeOffset="75904.89">3683 7554 29023 0,'0'0'1280'0,"0"9"272"0,0 2-1232 0,1 1-320 0,1-1 0 0,0 0 0 15,2-3 400-15,1-1 32 0,2 0 0 0,1-1 0 31,1 1-1280-31,1-1-256 0,-1 1-48 0</inkml:trace>
  <inkml:trace contextRef="#ctx0" brushRef="#br0" timeOffset="76265.61">3722 7324 8287 0,'0'0'736'0,"0"0"-592"15,0 0-144-15,0 0 0 0,0 0 4352 0,0 0 848 16,7 5 176-16,0 3 16 0,3 1-3120 0,-1 1-624 15,0 1-128-15,0 2-32 0,0 2-384 0,0 2-80 16,0 0 0-16,-1 0-16 0,0 0-112 0,0 1 0 16,0-1-16-16,-2 3 0 0,1-3-320 0,-2 2-64 15,0-3-16-15,0 0 0 0,1-3-304 0,-1-2-176 16,1 0 192-16,1-2-192 0,-2-3 160 0,-5-6-160 16,8 6 128-16,-8-6-128 0,6 0 0 0,-6 0 0 15,7-6-144-15,-2-1 144 0,0-4-256 0,-1-2 48 16,0-2 16-16,0-1 0 0,-1-4 192 0,-1 1-192 0,1 2 192 0,1-1-192 15,0 2 192-15,0 2-176 0,-1 1 176 0,1 2-160 16,0 3 160-16,0-1 0 0,0 3-144 0,-4 6 144 16,0 0 0-16,0 0 0 0,0 0 0 0,8 2 0 15,-2 3-128-15,1 3 128 0,0 1-160 0,-1 2 160 16,1 1-384-16,0 1 32 0,1 0 0 0,0 0 0 31,0-2-2176-31,1 0-432 0,0-3-96 0,2-2-11120 0</inkml:trace>
  <inkml:trace contextRef="#ctx0" brushRef="#br0" timeOffset="76500.06">4210 7428 19455 0,'0'0'864'0,"0"0"176"0,-7 2-832 0,2 2-208 15,0 2 0-15,1 0 0 0,1 2 1344 0,2 2 208 16,1 2 48-16,1 2 16 0,2 3-592 0,1 0-128 16,0 0-32-16,2 0 0 0,3-1-464 0,3-3-80 15,0-1-32-15,0-1 0 0,1 0 32 0,0-3 0 16,-3-3 0-16,0-4 0 0,1 0 336 0,-2-3 80 15,0-5 16-15,-1 1 0 0,-2-5 336 0,0-2 80 16,-2-5 16-16,0 0 0 0,-3-2-304 0,0-1-64 16,-1-1-16-16,-1-1 0 0,-2-5-272 0,-1 1-48 15,0-2-16-15,0 1 0 0,-2 0-272 0,-1-2-48 16,0 2-16-16,-3 0 0 0,0 0-400 0,0 0-96 16,-1 1-16-16,1 1 0 15,-1 1-2736-15,4 7-544 0,0-1-112 0</inkml:trace>
  <inkml:trace contextRef="#ctx0" brushRef="#br0" timeOffset="76781.25">4354 7408 9215 0,'8'11'816'15,"3"2"-656"-15,0 0-160 0,2-1 0 0,3 1 3072 0,0-2 592 0,-2 0 112 0,0-2 32 16,3-1-1568-16,0-2-320 0,2-1-64 0,-1-1-16 16,0-6-528-16,-1-1-96 0,-1-1-32 0,-1-4 0 15,1 1-416-15,-2-1-96 0,-1-1-16 0,-1-3 0 16,-2-2-272-16,0-1-48 0,-4 2-16 0,-1-1 0 15,-1-4-112-15,-1 2-16 0,-3 0-16 0,-1 2 0 16,-2 1-176-16,-1 0 192 0,-1 1-192 0,0 2 192 16,-2 1 0-16,3 2 16 0,-1 2 0 0,0 2 0 0,-2 3 80 15,7 0 16-15,-5 7 0 0,0 2 0 0,1 3-176 0,1 3-128 16,2 0 144-16,2 0-144 0,2 2 0 0,1 0 0 16,1 0 0-16,2-1 0 0,0-3 0 0,2 0-128 15,2-1 128-15,2-2-208 16,3-1-1584-16,-1-1-304 0,1-3-64 0,1 0-8368 15,0-3-1680-15</inkml:trace>
  <inkml:trace contextRef="#ctx0" brushRef="#br0" timeOffset="77641.07">4976 7390 13823 0,'0'8'1216'0,"2"4"-960"0,-2 2-256 0,0 2 0 15,0-1 2864-15,0 1 528 0,0 1 96 0,0-3 32 16,0 3-928-16,0 0-176 0,0-1-48 0,-2-1 0 15,4-6-1040-15,-1 2-224 0,0-1-32 0,1-3-16 16,-1-1-560-16,-1-6-112 0,0 0-32 0,0 0 0 16,0 0-128-16,0 0-32 0,0 0 0 0,2-6 0 15,1-3-192-15,0-3 144 0,-2-1-144 0,0-1 128 16,-1-2-320-16,0 0-80 0,0 1-16 0,-1 0 0 16,-2-3-80-16,1 1-16 0,-1-1 0 0,2-8 0 15,1 4-80 1,2 2-32-16,2 3 0 0,0 8 0 0,0 0 176 0,0 2 48 0,0 2 0 0,-4 5 0 15,6-4 80-15,-6 4 0 0,8 0 16 0,0 2 0 16,1 0 176-16,0 2 0 0,1 1 160 0,-1 2-160 16,0-1 416-16,0 1-16 0,1 1 0 0,-1-2 0 15,-1-1 0-15,3 1 0 0,0-1 0 0,1-1 0 0,-1-2-80 0,-1 2-32 16,0-2 0-16,1-1 0 0,-1-1 80 0,1-1 16 16,-1-1 0-16,1-2 0 0,-4 0-16 0,3-2 0 15,-1-2 0-15,0-2 0 0,-1-2-112 0,-2 0-32 16,-1-1 0-16,-1 0 0 0,-1 0-224 0,-1 1 176 15,-2 1-176-15,0-1 160 0,-2 3-160 0,-1-2 160 16,-2 1-160-16,0 2 160 0,0 3-160 0,-2 2 128 16,-1 1-128-16,0 2 128 0,1 2-128 0,-2 2 0 15,2 4-192-15,2 4 192 0,1-2-272 0,1 5 64 16,2 0 16-16,1 7 0 16,3-1-256-16,0-8-32 0,4-1-16 0,1 0 0 15,1-1-544-15,3 0-112 0,1-1-32 0,1-2 0 16,2-1-1248-16,1-2-240 0,1-5-48 0,1 0-16 15,-2 0-496-15,-1-4-96 0,-2-1-32 0,6 1 0 16,-3-3 1184-16,-4 1 256 0,-3-3 32 0,-3 2 16 0,1 1 1712 0,-3-1 352 0,0-2 64 0,-1 0 0 16,-1 0 1872-16,-1 0 368 0,0-1 80 0,-1 3 16 15,-2 0-624-15,-2 2-128 0,-1 0-32 0,4 5 0 16,-8-4-144-16,2 4-16 0,-1 0-16 0,1 1 0 16,-2 4-480-16,3 2-112 0,-2-1-16 0,2 5 0 15,0 2-272-15,2 1-64 0,2 2-16 0,1-3 0 16,0 2-224-16,1 1-64 0,2-2 0 0,1-1 0 15,1-1-48-15,1-1-16 0,2-5 0 0,1 1 0 16,2-2-128-16,0-1-16 0,2-4-16 0,2-3 0 16,-2-1-32-16,1-1 0 0,-1-3 0 0,0-2 0 15,0-1-128-15,0-2 0 0,-1-2 0 0,-1-2 0 0,-1-3 0 0,-1-1 0 16,-2 2 0-16,-1-5 0 0,-2 1 0 0,-1-1 0 16,-3 0 0-16,-2-1-176 0,1 0 176 0,-3 0 0 15,-1-1 0-15,-2-1 0 0,1 1 320 0,-2 0-16 16,-1 0 0-16,0 2 0 0,0-2-176 0,1 4-128 15,0 4 192-15,1 2-192 0,2 4 128 0,1 4-128 16,0 3 0-16,4 5 0 0,0 0 0 0,-1 8 128 16,0 4-128-16,1 3 0 0,2 4 0 0,1 4 0 15,0 2 0-15,1 2 0 0,1 1 0 0,1-1 0 16,2 3 0-16,0 0 0 0,0 0-144 0,1 0 144 16,0 0-128-16,-1 0 128 15,-2 1-2128-15,1-3-352 0,-2-1-64 0</inkml:trace>
  <inkml:trace contextRef="#ctx0" brushRef="#br0" timeOffset="78283.52">1769 8771 23839 0,'0'0'1056'0,"0"10"224"0,0 6-1024 0,0 2-256 0,0 3 0 0,1 2 0 16,2 5 1024-16,0-4 176 0,-1 3 16 0,3-1 16 15,1 0-272-15,2 0-64 0,-2 0-16 0,1-1 0 16,-1-2-880-16,-1-2 0 0,-1 0-176 0,1-6 32 16,-1 0 144-16,-1-5-160 0,0 2 160 0,-2-3-160 31,-2-2-224-31,1-7-64 0,-6 5 0 0,0-1 0 0,-3 0 448 0,0-2 0 0,-2-2 0 0,-1-1 0 15,1-2 0-15,-2-1 272 16,0-1-32-16,0 1-16 0,-2-2 368 0,2-1 80 0,3 1 16 0,-1-2 0 16,2 0 208-16,3 0 32 0,0 0 16 0,1 1 0 0,1-1-64 0,3 1-16 15,1 7 0-15,1-8 0 0,2-1-384 0,3 3-80 16,4-3-16-16,1 2 0 0,2 1-384 0,3-1 128 16,1 2-128-16,1-2 0 0,2 2 0 0,1 1-224 15,1 0 32-15,1 2 0 16,1 2-2272-16,0-3-448 0,4 2-96 0</inkml:trace>
  <inkml:trace contextRef="#ctx0" brushRef="#br0" timeOffset="79033.53">2179 8829 16575 0,'0'0'736'0,"0"0"160"0,-2 7-720 0,1 3-176 15,1 3 0-15,1 3 0 0,2 2 2992 0,1 0 560 16,0 3 112-16,2 0 32 0,1 0-2272 0,0 0-448 0,3 0-80 0,0-3-32 15,0 0-608-15,0-3-112 0,-3 0-16 0,1-2-128 16,-3-5 160-16,-1 0-160 0,-4-8 128 0,0 0-128 16,0 0 224-16,0 0-32 0,0 0-16 0,0 0 0 15,0 0 16-15,2-8 0 0,-4-4 0 0,1-1 0 16,0-1-384-16,-1-2-64 0,0-1 0 0,1-1-16 16,2-3-96-16,1-1-16 0,1 1 0 0,1-1 0 15,0 1 112-15,1 3 16 0,2 1 0 0,0 5 0 16,1 5 96-16,0 5 32 0,0 2 0 0,0 4 0 15,1 5 128-15,0 4 0 0,0 4 0 0,2 0 0 16,-1 3 144-16,2 1 64 0,-2 1 16 0,1-4 0 16,0 2 128-16,-2-2 32 0,1-1 0 0,-3-4 0 15,1 0-192-15,0-1-48 0,-1-3 0 0,0 0 0 0,-1-4-144 0,-1 0 128 16,0-2-128-16,0-2 128 0,-5-1-128 0,5-4 160 16,2-2-160-16,-2-2 160 0,2-1-160 0,-2-2 0 15,0-2 0-15,-1 0 0 0,0-4 0 0,-1 0 0 16,-1-2 0-16,1-1 0 0,-1-3 0 0,1 1 0 15,1 1-192-15,-3 4 192 0,1 3-192 0,-2 2 192 16,-2 3-160-16,2 2 160 0,0 7-128 0,0 0 128 16,0 0 0-16,0 0-144 0,0 0 144 0,3 9 0 15,1 0-144-15,0 2 144 0,1 1 0 0,3 1 0 16,-1-2 0-16,3 2 0 0,-1-1 0 0,0-1 0 16,0-4 0-16,3 1 0 0,1-1-160 0,0-2 160 15,-1 0 0-15,-2-1-144 0,0-1-16 0,1-1 0 16,-2 0 0-16,1-2 0 0,2-2 160 0,-3 1 0 0,-9 1 0 0,9-3 0 15,2-1 0-15,-2-1 0 0,-4-1 0 0,2-1 128 16,0 1-128-16,-1-2 0 0,-5-1 0 0,0 1 128 16,3 1-128-16,-2 1 0 0,-5-1 0 0,2 1 0 15,1 6 144-15,0 0-144 0,-4-5 192 0,4 5-192 16,0 0 208-16,0 0-64 0,0 0-16 0,0 0 0 16,0 0-128-16,0 0 0 0,5 10 0 0,1 3 0 15,1 0 0-15,1 1-176 0,2 2 176 0,2-2-192 16,0 1 192-16,2-2 0 0,0 0-144 0,1-1 144 15,-1-3 0-15,0 0 0 0,-1-5 0 0,-1 0 0 16,-3-2 0-16,-1-2 0 0,-8 0 160 0,5-4-160 16,-2-2 704-16,0-1 16 0,-3 1 16 0,-3-5 0 15,-4 1 32-15,1 1 0 0,-2-3 0 0,-1 2 0 0,0-2-384 16,-2-1-64-16,0 0 0 0,-1 0-16 0,-2-4-304 0,2 2 0 16,0 1 0-16,2 0 0 15,-1 1-784-15,-1 0-112 0,3 1-32 0,4 2 0 16,3 2-1664-16,-1-1-336 0,0 2-64 0,3 7-6048 15,0-6-1216-15</inkml:trace>
  <inkml:trace contextRef="#ctx0" brushRef="#br0" timeOffset="79533.61">3001 8865 10127 0,'5'7'896'0,"2"5"-704"16,1 4-192-16,1-2 0 0,3 4 3360 0,-2-1 640 15,0 0 128-15,1-1 32 0,-2 1-1712 0,-1 0-336 16,0 0-64-16,-1-2 0 0,3 0-720 0,-4-4-144 15,1-1-32-15,-3-1 0 0,1-3-624 0,-5-6-128 0,4 4-16 0,-4-4-16 16,0 0-160-16,0 0-16 0,0 0-16 0,-3-8 0 16,-1-2-48-16,2-2 0 0,-2-2 0 0,0-3 0 15,0-1-128-15,0-2 0 0,0-1 0 0,1 0 0 16,1 2-272-16,-1-1 64 0,2 3 16 0,1-1 0 16,1 1-128-16,0 3 0 0,1-2-16 0,-1 3 0 15,2 1-16-15,1 3 0 0,1 1 0 0,0 2 0 16,3 1 176-16,1 2 48 0,1 2 0 0,2 2 0 15,2 3 128-15,0 1 0 0,-1 3 0 0,1 1 0 16,2 2 0-16,-1 0 0 0,-2 0 0 0,3-2 0 16,-1-3 0-16,1 2 0 0,0-1 0 0,-1-2 0 15,1-2 0-15,0-2 0 0,-2 0 0 0,-1-1 128 16,-1-1-128-16,-2-2 144 0,-1-1-144 0,-1 0 160 0,-1 0-160 16,-2-1 192-16,-1-1-192 0,-2-3 192 0,-2-2-192 0,0 1 128 15,-2-3-128-15,-1 0 128 0,-2 0-128 0,0-2 0 16,-2 1 0-16,-1 0 0 0,-1-2 0 0,0 2 0 15,-1 1-128-15,2 2 128 0,1 3-176 0,1 4 48 16,-2 3 0-16,2 2 0 0,6-1 320 0,-4 8 80 16,1 3 16-16,3 2 0 0,3 0 256 0,1 4 48 15,1-2 16-15,1 6 0 0,6-1-320 0,1 3-64 16,1-1-16-16,2 1 0 0,1-1-208 0,3-3 0 16,0 1 0-16,3-3 0 15,0-3-480-15,1-1-96 0,0-1 0 0,4-3-10752 16,-1-2-2160-16</inkml:trace>
  <inkml:trace contextRef="#ctx0" brushRef="#br0" timeOffset="79877.52">3948 8608 19343 0,'0'0'1728'0,"-2"8"-1392"0,2 1-336 0,0 2 0 15,2 4 2944-15,0 2 528 0,1 0 112 0,1 2 0 16,0-3-2064-16,2 2-432 0,1 0-64 0,2 1-32 15,0-2-544-15,1-1-128 0,0 3 0 0,0-5-16 16,-2-1-464-16,0-1-96 0,-1-2 0 0,0 1-16 16,-1-5-496-16,0 1-112 0,-6-7-16 0,0 0 0 15,0 0-64-15,0 0 0 0,0 0-16 0,0 0 0 16,-3-9 320-16,0 1 64 0,1-1 16 0,-3-2 0 0,-2-2 384 0,-1 0 192 16,-1-1-160-16,-1-2 160 0,1-1 368 0,0-1 160 15,-1-2 48-15,1-2 0 0,1-1-64 0,2-2-16 16,1-2 0-16,1 1 0 0,0 2-128 0,3 2-32 15,1 2 0-15,1 3 0 0,3 3 128 0,1-2 32 16,2 3 0-16,0 3 0 0,4 0-240 0,-1 0-64 16,2 3 0-16,1 0 0 0,0 1-192 0,0 0 0 15,0 2-192-15,1 1 192 16,2 0-2752-16,0 2-448 0</inkml:trace>
  <inkml:trace contextRef="#ctx0" brushRef="#br0" timeOffset="80049.48">4030 8677 34847 0,'0'0'768'0,"0"0"144"0,0 0 48 0,0 0 16 0,0 0-784 0,0 0-192 0,0 0 0 0,12-3 0 16,3-1 192-16,2-2-16 0,1-2 0 0,2 0 0 15,-1 0-1840-15,2 0-352 0,3 1-80 0,-3 0-7136 16,-2 1-1440-16</inkml:trace>
  <inkml:trace contextRef="#ctx0" brushRef="#br0" timeOffset="80299.45">4078 8835 29487 0,'0'0'2624'0,"-4"5"-2112"15,4-5-512-15,-2 6 0 0,2-6 2176 0,0 0 336 16,0 0 64-16,6 7 16 0,4-3-1760 0,2-2-368 16,4 0-64-16,2 0-16 0,2-4-384 0,2 0 0 15,-1 0 0-15,1-2 0 16,1 1-784-16,-1-2-48 0,-1-2 0 0,0-2 0 15,0 0-2016-15,0-4-416 0,-2-1-64 0</inkml:trace>
  <inkml:trace contextRef="#ctx0" brushRef="#br0" timeOffset="80471.28">4602 8322 7359 0,'0'0'656'0,"0"0"-528"0,0 0-128 0,0 0 0 16,0 0 6448-16,0 0 1248 0,0 0 256 0,4 11 48 15,-3 2-6048-15,2 4-1216 0,1 3-240 0,2 1-48 16,2 0 16-16,1 1 16 0,3 3 0 0,0-1 0 16,2 2-480-16,-1 0-160 0,0 1 0 0,2-3 0 15,1 2-1792-15,0-3-352 0,-2 2-80 0,1 0-12528 16</inkml:trace>
  <inkml:trace contextRef="#ctx0" brushRef="#br0" timeOffset="81003.11">4590 8578 17503 0,'0'0'1552'0,"0"0"-1232"15,0 0-320-15,0 0 0 0,-4-7 3760 0,4 7 688 16,0-6 144-16,0 6 16 0,7-7-2944 0,0 2-576 16,2-2-128-16,1 2-32 0,3-1-736 0,1-2-192 15,3 0 0-15,0-1 0 16,2 1-496-16,0-2-176 0,3 1-32 0,-1-1-16 15,0 3-880-15,0 0-192 0,-3-1-16 0,2 0-16 16,-6 1-1712-16,-1-2-352 0,-1 1-64 0,-2 0-16 16,-1-1 1648-16,0 0 320 0,-2-1 64 0,-3 1 16 15,0-1 768-15,-3 2 144 0,-1-2 48 0,0 1 0 0,-1-1 1888 0,-2 0 384 0,-2 0 80 0,-2-2 16 16,0 1 1344-16,-2 4 288 0,-1-3 48 0,-1 3 16 16,-4-1-1072-16,-2 1-224 0,-3 2-32 0,-3 0-16 15,-1 4-288-15,-1-2-64 0,-3 3-16 0,2 3 0 16,2-1 64-16,-1 3 16 0,3 3 0 0,1 4 0 15,1 4-544-15,2-1-96 0,1 6-32 0,3 3 0 16,1 0-304-16,2 2-64 0,3 0-16 0,5 2 0 16,-1-1 0-16,5 1 0 0,3-2 0 0,2 1 0 15,2-1-416-15,4-1-304 0,1 0 48 0,3-6 16 0,1-2 240 16,2-2 0-16,5-4 0 0,-1 0 0 0,0-2 0 0,2-4 0 16,1-2 0-16,4-5 0 0,-1-4 0 0,0-3-192 15,-5-4 192-15,1-2-192 0,-3 0-16 0,-2-5 0 16,-3 1 0-16,-1-2 0 0,-2 1 208 0,-4-2-144 15,-1 1 144-15,-2 3-128 0,-4 1 128 0,-2 0 0 16,-2 0 0-16,-2 0 0 0,-2 1 208 0,-3 2-16 16,-3 0-16-16,1-1 0 0,-2 1 32 0,-1 1 16 15,-1 0 0-15,0 3 0 0,-5-2-464 0,-2 0-80 16,1-1-32-16,1 3 0 16,4 0-2576-16,2 3-512 0</inkml:trace>
  <inkml:trace contextRef="#ctx0" brushRef="#br0" timeOffset="81379.95">5082 7979 12895 0,'-11'-7'1152'0,"6"3"-928"0,-1 1-224 0,-1-4 0 16,2 2 1872-16,1 0 336 0,4 5 64 0,0 0 16 15,0 0-432-15,0 0-64 0,0 0-32 0,0 0 0 0,9 4-576 0,3-1-112 16,4 2-32-16,-1 3 0 0,2 1-64 0,3 2-16 16,1 0 0-16,2 3 0 0,3 4-32 0,2-1-16 15,-2 6 0-15,0 0 0 0,1 2 80 0,-2 1 16 16,-3 1 0-16,-1 5 0 0,-4-1-208 0,0 1-32 15,-3 4-16-15,-1 1 0 0,-4 3 48 0,-2-3 16 16,-2 2 0-16,-4 3 0 0,-1 1-240 0,-4 0-32 16,0 0-16-16,-2-1 0 0,-2 0-288 0,2-6-64 15,-4 1-16-15,3-1 0 16,-4-2-768-16,1-1-160 0,1-5-16 0,-2 0-20512 0</inkml:trace>
  <inkml:trace contextRef="#ctx0" brushRef="#br3" timeOffset="98413.8">6941 5925 3679 0,'0'0'320'0,"0"0"-320"0,-8 1 0 0,8-1 0 0,0 0 3216 0,-5 5 576 15,0 0 112-15,0 2 32 0,1-1-2240 0,1 5-448 16,2-2-96-16,-1 4 0 0,0 4-560 0,0 1-96 16,4 0-32-16,-2 5 0 0,0 1-64 0,-2 4-16 15,1-1 0-15,0 2 0 0,0 1 96 0,-1 2 16 16,1 1 0-16,0 4 0 0,1-2 32 0,0 3 16 15,-2 1 0-15,1 1 0 0,0 0-48 0,-1 4-16 16,1-4 0-16,0 2 0 0,0-1-80 0,-1 2-16 16,1 2 0-16,1-2 0 0,0-2-80 0,0 2-32 15,0 2 0-15,0-2 0 0,0-1-48 0,0-1-16 16,0 1 0-16,0 0 0 0,1-2-208 0,-2 3 144 16,0 0-144-16,-2 3 128 0,0-3-128 0,1 2 128 15,-1 1-128-15,1 2 128 0,-1-3 0 0,0 3-128 16,-1-4 192-16,1 1-64 0,-1-2 32 0,0 1 0 0,0-1 0 0,0 0 0 15,1 0-160-15,-1-3 192 0,3 3-192 0,0-1 192 16,-1-1-192-16,1-1 160 0,0-1-160 0,0 3 160 16,-1-2-160-16,1 1 192 0,0-1-192 0,1 0 192 15,0 0-192-15,1-3 128 0,-1 1-128 0,1 0 128 16,1-2-128-16,-1 0 128 0,0 0-128 0,0-3 128 16,-2 1-128-16,1-2 160 0,0 1-160 0,0 2 160 15,0-1-160-15,-1 1 160 0,0 0-160 0,-1 1 160 16,2 0-160-16,0 1 192 0,0-1-192 0,0-1 192 15,0 0 0-15,-1 2 0 0,-2-3 0 0,1 1 0 0,-1 0-32 0,1 0 0 16,-1 1 0-16,2-1 0 0,-1 1-16 0,1 0 0 16,-3-3 0-16,1 1 0 0,1-1 32 0,-1 1 0 15,1 1 0-15,-1-1 0 0,0 0-16 0,1 0 0 16,-2-2 0-16,1 2 0 0,-1-2 16 0,2-1 0 16,-2 0 0-16,1 0 0 0,1-1 0 0,-1 0 0 15,-1-1 0-15,2-2 0 0,-2 2-48 0,2-3 0 16,0 3 0-16,0 2 0 0,0-1-128 0,-1 0 160 15,1-1-160-15,-1-1 160 0,2 2-160 0,-2-1 160 16,0-1-160-16,1-1 160 0,-1 0-32 0,1 1-128 16,-1 0 192-16,2 2-64 0,-2-2 0 0,1-4-128 15,-1 1 192-15,-1 0-64 0,3 0 16 0,-1 1 0 16,0 1 0-16,0-1 0 0,0 0 0 0,-1 2 0 16,1-2 0-16,-1-1 0 0,2-2-144 0,-1-1 192 0,1 0-192 15,0 2 192-15,0-1-48 0,-1-3 0 0,0 1 0 0,0 0 0 16,0 1 16-16,-1-3 0 0,1 1 0 0,-1-1 0 15,2 1-160-15,-1 1 192 0,0-2-192 0,-1 0 192 16,2-1-192-16,-1 0 160 0,1 3-160 0,0 0 160 16,-2-2-160-16,2 2 0 0,-2 1 144 0,2 2-144 15,0-6 0-15,-2 2 128 0,2-2-128 0,0 0 0 16,-1 2 0-16,1-2 144 0,0 0-144 0,-1 1 0 16,1 0 128-16,1 1-128 0,-1 1 0 0,1-2 0 15,-2 1 128-15,1-1-128 0,1-1 0 0,0 2 0 16,-1-3 0-16,1 0 0 0,0 0 0 0,0-2 0 15,0 1 0-15,-3-2 0 0,2 1 0 0,0 0 0 16,-1 2 0-16,2-1 0 0,0-2 0 0,2 1 0 0,-2 0-208 0,0 1 0 16,0-3 0-16,0 0 0 0,-2 0-32 0,2-2 0 15,-1-1 0-15,1 0 0 0,-1 0-96 0,1-3-32 16,-2 1 0-16,1-1 0 16,1-7-336-16,-3 6-64 0,2 1 0 0,1-7-16 0,0 0-992 0,-2 5-192 15,-2-1-32-15,0-2-16 0,-1 1-944 0,-1-2-192 0,1 1-48 0</inkml:trace>
  <inkml:trace contextRef="#ctx0" brushRef="#br3" timeOffset="98773.13">6337 11664 20095 0,'0'0'896'0,"0"0"176"0,0 0-864 0,-2-7-208 16,-2 1 0-16,4 6 0 0,-1-7 1408 0,1 7 224 15,-2-6 48-15,2 6 16 0,0 0 208 0,0 0 32 16,0 0 16-16,0 0 0 0,5 3-384 0,2 7-80 16,-2 0-16-16,0 6 0 0,1 2-304 0,-1 4-64 15,0 0-16-15,0 6 0 0,2-1-384 0,-1 3-96 0,0-1-16 0,0 1 0 16,-1-3-144-16,0 0-16 0,1-1-16 0,-1 1 0 16,0-4-144-16,0 1-16 0,-1-4-16 0,0 1 0 15,1-6 64-15,1 0 16 0,-1-4 0 0,0-1 0 16,2-1-64-16,0-2-16 0,1-1 0 0,1-3 0 15,0-2-64-15,3 2-16 0,2-3 0 0,3-3 0 16,2-1-32-16,0-1-128 0,1-2 192 0,2 0-64 16,4-1-128-16,1-1 0 0,2 0 0 0,4-4 128 15,3-2-128-15,5 0 0 0,0-4-192 0,1 0 192 32,0-2-1744-32,1-1-240 0,1-3-32 0,-1-2-18048 0</inkml:trace>
  <inkml:trace contextRef="#ctx0" brushRef="#br3" timeOffset="101299.65">10035 6258 13983 0,'0'0'624'0,"0"-3"128"0,0 3-608 0,0-6-144 0,0 1 0 0,1 0 0 15,0 1 1360-15,1-3 240 0,-1 2 64 0,3 0 0 0,-4 5-480 0,8-5-96 16,-1 0 0-16,3 1-16 0,-1 0-224 0,1 2-32 15,1 2-16-15,-1-2 0 0,0 2 96 0,3 0 0 16,3 2 16-16,-2 1 0 0,1 2-144 0,-1 2-16 16,1 2-16-16,-1-1 0 15,-1 1-32-15,0 3-16 0,0 2 0 0,1-1 0 0,1 1-112 0,0 2 0 16,1 1-16-16,0 0 0 0,-1 0-192 0,2-2-48 16,0 1 0-16,1 0 0 0,2-1-144 0,1 2-48 0,1 0 0 0,0 2 0 15,0-5 0-15,2 2 0 0,-1-1 0 0,1 2 0 16,0 0 64-16,0 0 16 0,1 0 0 0,-1 0 0 15,0 2-16-15,1 0 0 0,-4-1 0 0,-1-1 0 16,0-1 0-16,1 2 0 0,-2 0 0 0,1-2 0 16,-1 1 32-16,1 0 0 0,-2 0 0 0,1 0 0 15,0-2 32-15,1 1 0 0,-2-2 0 0,0 2 0 16,0-2-64-16,1 2 0 0,-2-2 0 0,0 2 0 16,0-1 0-16,-1 0 0 0,1-1 0 0,0 2 0 15,0-2-32-15,0 2-16 0,2-5 0 0,-3 2 0 16,0 1-16-16,0-1-128 0,1 0 192 0,-2-2-64 15,0 0-128-15,0-1 160 0,-3 1-160 0,0-1 160 16,0 2-32-16,-1 0 0 0,0-1 0 0,-1 1 0 16,1 0 0-16,-1-3-128 0,-1 1 192 0,2-1-64 15,-1-1-128-15,0 1 128 0,1 2-128 0,-2-2 128 16,-1 1-128-16,1 1 0 0,-1-1 0 0,1-1-176 0,0-1 176 0,0 1 0 16,0 2 0-16,0-1 128 0,0 1-128 0,1 0 128 15,0-2-128-15,0 1 128 0,1-1-128 0,-2 0 0 16,0-3 0-16,0 2 0 0,0-1 0 0,1-1 0 15,-1 1 0-15,0-1 0 0,-1 3 0 0,-1-3 0 16,1-1 0-16,0 0 0 0,1 0 0 0,-1-1 0 16,-8-4 0-16,7 3 0 0,-1-1 0 0,-1 1 0 15,-5-3 0-15,0 0 0 0,0 0 0 0,0 0 0 16,5-5 0-16,1 1 0 0,-4-4 128 0,0-1-128 16,-2-3 128-16,-2 0-128 0,-2 1 160 0,-1-4-32 0,-1-4-128 15,-2-2 192-15,-1 0-192 0,-2 0 176 0,1-2-176 0,-4-1 160 16,-1-6-160-16,0 4 160 0,-2 3-160 0,0-1 160 15,-2 3-160-15,4 3 0 0,-1 0 0 0,3 2 128 16,1-1-128-16,1 3 0 0,0 2 144 0,3 0-144 16,2 5 0-16,1 0 0 0,-1 2 0 0,6 5 0 15,0 0 0-15,0 0 0 0,0 0-128 0,0 0 128 16,0 0-240-16,8 12 48 0,3 2 0 0,2 2 0 16,2 1 64-16,2 1 128 0,2 0-208 0,1 3 80 15,4 1 0-15,1 2 0 0,1-2 0 0,-2 1 0 16,0 1 128-16,-2-1 0 0,2 1 0 0,-4-2 0 15,-1 0 0-15,-1-1 0 0,-4-3 0 0,-2 2 0 16,-2-2 0-16,-2 0 0 0,-4 2 144 0,-1-2-144 16,-2 0 432-16,-4-1-32 0,-2 0 0 0,-4 1 0 15,-3 2 176-15,-3 1 16 0,-4 0 16 0,0-1 0 0,-6 0-64 16,-1 1-16-16,-1-3 0 0,-1 2 0 0,0-2-48 16,0-1-16-16,3-1 0 0,2-2 0 0,3-1-272 0,4 0-64 15,0-5-128-15,4-2 192 16,3-2-1104-16,9-4-240 0,0 0-32 0,0 0-21856 15</inkml:trace>
  <inkml:trace contextRef="#ctx0" brushRef="#br2" timeOffset="105881.52">2634 13984 3679 0,'-2'-10'160'0,"0"1"32"0,-1 2-192 0,0-1 0 16,-1-1 0-16,2 0 0 0,-1 0 5616 0,2 4 1072 16,1 5 224-16,0 0 32 0,-1-9-3888 0,-1 5-784 15,2 4-160-15,0 0-16 0,0 0-896 0,0 0-176 16,0 0-48-16,4 13 0 0,-1 5-176 0,1 4-32 15,0 2-16-15,-2 4 0 0,0 6-320 0,-2 4-64 16,0 4-16-16,0 2 0 0,1 2-352 0,0 1 0 16,-1 1 0-16,0-2 0 15,0-1-1200-15,2-3-256 0,0-4-48 0,1-4-16 16,-3-6-1472-16,1-3-288 0,0-3-64 0</inkml:trace>
  <inkml:trace contextRef="#ctx0" brushRef="#br2" timeOffset="106070.55">2860 13858 7359 0,'0'-17'320'0,"0"10"80"0,0 7-400 0,0 0 0 0,-2-5 0 0,2 5 0 16,0 0 5584-16,0 0 1040 0,0 0 208 0,2 9 32 16,1 4-4592-16,1 6-928 0,0 0-176 0,1 6-32 15,3 5-720-15,-2 2-144 16,1 4-16-16,1 0-16 0,1 2-240 0,0 1-128 0,-1 0 128 0,1-1-208 15,0-2-688-15,0 0-128 0,0-1-16 0,-1 1-16 16,-1-6-1936-16,-1-2-384 0</inkml:trace>
  <inkml:trace contextRef="#ctx0" brushRef="#br2" timeOffset="106289.28">2644 14250 14735 0,'-9'-2'1312'0,"1"-1"-1056"15,8 3-256-15,0 0 0 0,-7 0 4992 0,7 0 960 16,0 0 176-16,0 0 32 0,8-4-4032 0,4 0-800 0,2 0-176 0,5 0-16 16,0 2-592-16,3-2-112 0,2 0-32 0,2 1 0 31,1 1-1040-31,3-4-224 0,3 0-32 0,1-1-17072 0</inkml:trace>
  <inkml:trace contextRef="#ctx0" brushRef="#br2" timeOffset="108135.04">3592 14154 3679 0,'-8'2'160'0,"0"0"32"0,-1 0-192 0,0 1 0 16,1 1 0-16,2 0 0 0,0 0 6416 0,6-4 1248 15,0 0 240-15,0 0 48 0,0 0-5520 0,0 0-1088 16,0 0-240-16,11 0-32 0,3-2-384 0,3 0-80 16,3-2-16-16,3-1 0 0,2-1-16 0,1-3 0 15,0 0 0-15,1-1 0 0,1-2-64 0,2 0-32 16,1-2 0-16,0 1 0 0,-1-3-256 0,2 3-48 15,0 1-16-15,2-2 0 0,-1-3-160 0,1 0 0 16,-1 2 0-16,0-1 128 0,-3 0-128 0,-1-2 0 16,-3 2 0-16,-3 2 128 0,-1 0-128 0,-1 3 0 15,-3-1 144-15,-2 3-144 0,-2 0 0 0,0 3 128 16,-3-5-128-16,0 5 0 0,-2-1 0 0,-1 2 144 16,-2 0-144-16,1 2 0 0,-1-3 176 0,2 2-176 15,-1 0 160-15,-2 1-160 0,-5 3 0 0,6-2 128 16,1-1-128-16,-7 3 0 0,0 0 0 0,0 0 0 0,8-3 0 0,-2 0 0 15,-6 3 0-15,0 0 0 0,0 0 128 0,0 0-128 16,7 0 352-16,0 1-32 0,1 0 0 0,1 3 0 16,2 1-160-16,1 0-32 0,2 1-128 0,2 0 192 15,3 2-32-15,2 1-16 0,1-1 0 0,3 4 0 16,2 2-16-16,3 0-128 0,0 1 192 0,3-2-64 16,-2 4 64-16,-1-4 0 0,-1-1 0 0,-1 1 0 15,2 1 64-15,-1-1 0 0,-1-3 16 0,0 1 0 16,1-2-16-16,0 0-16 0,-2 0 0 0,0 0 0 15,1 0-96-15,-1-1-16 0,-3-1 0 0,-1-1 0 16,2 2 0-16,-4-1-128 0,-3-2 192 0,0 0-64 16,-1-1 0-16,-1 0-128 0,-1 0 192 0,-2 0-64 15,0 1 48-15,-1 0 0 0,-1-4 0 0,-2 3 0 0,0-2-176 0,0-1 160 16,-4 0-160-16,-5-1 160 0,0 0-160 0,5 3 128 16,-5-3-128-16,6 1 128 0,-6-1-128 0,0 0 0 15,0 0 144-15,6 1-144 0,-6-1 128 0,0 0-128 16,0 0 128-16,7 2-128 0,-1-2 0 0,-6 0 144 15,7 1-144-15,1-1 0 0,-1-1 0 0,3-2 0 16,-1 2 0-16,2-4 0 0,2-1 128 0,2 0-128 16,0-2 0-16,2-1 0 0,2 0 0 0,1 0 0 15,4 0 128-15,-1-1-128 0,2 1 0 0,1 0 0 32,2-1 0-32,0 1 0 0,2 0 0 0,2-2 0 15,1-1 0-15,-1-1 0 0,-2 0 0 0,0-2 0 0,0 0 0 0,0 2 0 16,0-4 0-16,-3 4 0 0,-2 0 0 0,-2 0 0 15,-1 3 128-15,-2-2-128 0,-2 4 0 0,-1-1 0 16,-1 1 0-16,-3 2 0 0,-1-1 0 0,-2 1 0 16,0-1 128-16,0 2-128 0,-3 0 0 0,1 0 0 15,-1-1 144-15,1 1-144 0,-3 1 0 0,0-1 144 16,0 0-144-16,-5 5 0 0,5-5 0 0,1 1 0 16,-6 4 0-16,0 0 0 0,6-2 128 0,2 1-128 15,-1-2 0-15,-1 2 0 0,-6 1 0 0,8 0 0 16,0-1 0-16,1 1 0 0,0 0 0 0,3 0 0 15,-1 1 0-15,2 2 0 0,2 1 0 0,2 1 0 16,2 3 0-16,0-2 0 0,-1 5 128 0,3-1-128 0,2 0 0 16,2 2 0-16,1-3 0 0,1 4 0 0,-1 2 0 0,2-2 0 15,0 4 0-15,1-2 0 0,1 0 0 0,0 0 0 16,0 2 0-16,-1 0 0 0,-1-1 0 0,1 0 160 16,-1-1-160-16,0 0 160 0,0-2-160 0,-4-2 192 15,0 2-192-15,-3-2 192 0,-2-2-192 0,0 1 128 16,-1-2-128-16,1 0 128 0,-2-2-128 0,-1 0 128 15,-4-2-128-15,-1 1 128 0,0-1-128 0,1 1 0 16,-3-1 144-16,0 0-144 0,-1 0 0 0,-1 0 128 16,1-2-128-16,0 1 0 0,-1-2 0 0,-1-1 144 15,1-1-144-15,-7 1 0 0,0 0 144 0,0 0-144 16,7-3 0-16,1 2 144 0,-8 1-144 0,9 0 0 0,-1-1 0 0,-1-1 128 16,-1 1-128-16,2-2 0 0,0-1 0 0,1 2 0 15,0-3 0-15,2-1 0 0,0-1 0 0,1-1 0 16,1 0 0-16,3-1 0 0,1-2 0 0,4 0 0 15,1-2 0-15,2-2 0 0,3-2 128 0,0 0-128 16,-2 0 0-16,1 2 0 0,1-1 0 0,1 2 0 16,-1 1 0-16,2 0 0 0,-3 0 0 0,2 2 0 15,0 1 0-15,-1 1 0 0,-1 0 0 0,0 1 0 16,0-1 0-16,-1 2 0 0,-3 3 0 0,0-2 0 16,-2 0 0-16,0 3 0 0,-2 0 0 0,-1 0 0 15,-2 1 0-15,0-1 0 0,-1-1 0 0,-1 0 0 16,0-1 0-16,-2 2 0 0,0 0 0 0,-2-1 0 15,-1 0 0-15,0 1 0 0,0 1 0 0,-2 0 0 0,-6 2 0 0,7-4 0 16,-1 2 0-16,0 2 0 0,-6 0 0 0,6 0 0 16,-6 0 0-16,8 0 0 0,1 0 0 0,0 0 0 15,0 0 0-15,2 2 0 0,-1 2 0 0,6-1 0 16,-6 1 0-16,5 0 0 0,0 3 0 0,4 1 0 16,0 3 0-16,3-2 0 0,2 0 0 0,2 3 0 15,1 1 0-15,4 0 0 0,2 1 0 0,2 3 0 16,2 1 0-16,-1-1 0 0,-3 0 0 0,1-2 0 15,0-1 0-15,2 0 0 0,-2-1 0 0,1 0 128 16,0 2-128-16,-1-2 0 0,0 0 0 0,-1 0 0 16,-2 0 128-16,0 0-128 0,-1 0 0 0,0-5 0 15,-1-3 0-15,-3 0 0 0,-1 0 0 0,-4-2 0 0,-4-2-144 0,0-1 144 32,-3 0-768-32,0 0-64 0,1-2 0 0,-1-4-9680 15,-2 1-1952-15,-2 1-384 0</inkml:trace>
  <inkml:trace contextRef="#ctx0" brushRef="#br2" timeOffset="108903.26">4263 13149 1839 0,'0'0'160'0,"0"0"-160"0,0 0 0 0,0 0 0 0,0 0 5248 0,0 0 1008 16,-4 17 208-16,6-10 32 0,0 4-3936 0,-1 3-800 16,1 4-160-16,-1 5-16 0,0 3-240 0,1 4-64 15,-1 2 0-15,0 3 0 0,-1 3-736 0,0-7-160 16,2 5-16-16,-1-1-16 0,0 1-352 0,-1 1 144 16,0-2-144-16,1-2 0 0,1-3 0 0,-1 6 0 15,0-6 0-15,3-4 0 16,-1-5-1632-16,1-5-224 0,0-5-64 0,0-4-12480 0</inkml:trace>
  <inkml:trace contextRef="#ctx0" brushRef="#br2" timeOffset="109089.98">4477 13211 3679 0,'0'0'320'0,"0"0"-320"0,0 0 0 0,0 0 0 15,0 0 5760-15,0 11 1072 0,0 0 208 0,0 8 64 16,0 0-4352-16,0 6-848 0,0 4-176 0,0 1-48 15,1 3-784-15,2 3-176 0,-3-1-16 0,1 3-16 0,0 1-512 0,1-1-176 16,-1-2 0-16,2-1 144 0,-2-1-144 0,0-4 0 16,1 0 0-16,-1-2-176 15,0-4-1440-15,1-3-304 0,-1-1-48 0,0-6-12816 16</inkml:trace>
  <inkml:trace contextRef="#ctx0" brushRef="#br2" timeOffset="109511.78">4345 12617 24991 0,'-10'-16'1104'0,"5"9"240"0,-2-2-1088 0,-1 0-256 0,2 1 0 0,-3 2 0 16,0 1 1856-16,-1 2 320 0,1 2 64 0,3 2 16 15,-2 3-896-15,1 6-176 0,1 2-32 0,1 5-16 16,1 3-848-16,2 3-160 0,2 3-128 0,4 3 144 16,0 1-144-16,3-1 0 0,2-2 0 0,0-1 0 15,0-3 0-15,2 1 0 0,0-7 0 0,1-1 0 16,1-5 0-16,1 0 0 0,1-3 192 0,2-5-64 16,0-1 384-16,-2-4 64 0,2-1 0 0,-1-5 16 15,0-3 112-15,-1-3 0 0,0-3 16 0,-2-3 0 16,-2 0-16-16,-2-3-16 0,-2 0 0 0,-2-2 0 15,-1 0-96-15,-1-2-16 0,-3 1 0 0,-3 0 0 16,-3 0-96-16,-2 1-32 0,-3 0 0 0,0 2 0 0,-1 2 16 0,-4 1 0 16,-1 3 0-16,-1 3 0 0,-2 4-336 0,1 2-128 15,2 3 0-15,-1 3 0 0,1 2 0 0,0 2-288 16,0 3 32-16,3 1 16 16,0 2-1856-16,4 1-368 0,2 2-80 0</inkml:trace>
  <inkml:trace contextRef="#ctx0" brushRef="#br2" timeOffset="110761.57">7080 14481 1839 0,'0'0'160'0,"0"0"-160"0,0 0 0 0,0 0 0 16,0 0 4000-16,0 0 768 0,6-1 160 0,-4-6 16 16,2 3-3088-16,1 0-608 0,-5 4-128 0,6-4-32 15,-6 4-176-15,7-3-32 0,1 0-16 0,-1 3 0 16,-7 0 16-16,8 0 0 0,-8 0 0 0,7 3 0 16,-7-3-128-16,8 5-32 0,-3 0 0 0,-1 1 0 15,-4-6-160-15,4 10-48 0,-2-1 0 0,-1 0 0 16,-1 0-208-16,-1-3-48 0,1-6-16 0,-3 8 0 15,3-8-80-15,-4 7-16 0,4-7 0 0,-5 5 0 16,5-5-144-16,-8 4 192 0,-1-3-192 0,2 1 192 16,7-2-192-16,-6-2 0 0,-2 1 144 0,2-3-144 0,0 1 0 0,2-3 0 15,3-1 0-15,1 0 0 0,0-1 0 0,0 0 0 16,0-1 0-16,3 1 0 0,2 1-272 0,1 1 16 16,1-1 16-16,0 2 0 0,-2 1 240 0,1 0 0 15,2 0 144-15,1 2-144 0,0-1 288 0,0 2-32 16,1 0-16-16,-1 1 0 0,-1 1 256 0,-8-1 48 15,7 1 16-15,-7-1 0 0,0 0 80 0,7 4 32 16,-7-4 0-16,0 0 0 0,0 0-224 0,4 7-32 16,-4-7-16-16,0 0 0 0,0 8-208 0,0-8-64 15,-4 5 0-15,-1 0 0 0,5-5-128 0,-7 1 0 16,-1 1 0-16,0-2 0 0,1 0-160 0,0-2-64 16,1 1-16-16,0-2 0 15,6 3-592-15,0 0-112 0,-4-4-16 0,4 4-16 16,0 0-2208-16,0 0-432 0,0-6-96 0</inkml:trace>
  <inkml:trace contextRef="#ctx0" brushRef="#br2" timeOffset="111199.57">7490 14409 18431 0,'0'0'1632'0,"0"0"-1312"0,-1 9-320 0,-1-1 0 15,1 0 2448-15,-2 0 432 0,-2-3 64 0,3 3 32 16,-1-2-1312-16,0 1-256 0,1-1-48 0,2-6-16 15,-6 7-640-15,6-7-144 0,-6 5-32 0,1 0 0 16,-2-3-224-16,7-2-48 0,0 0-16 0,-6-2 0 16,-2 2-240-16,1-4 176 0,1 1-176 0,1-1 160 0,-1-3-160 0,3 2 0 15,0-2 144-15,0 2-144 0,-1 0 192 0,4 5-48 16,0-7 0-16,2 2 0 0,-2 5-144 0,4-6 128 16,0-1-128-16,1 2 128 0,-5 5-128 0,9-3 0 15,0 3 0-15,1-2 0 0,2 2 176 0,0 2-48 16,0 0-128-16,-1 3 192 0,0-2 128 0,-2 2 0 15,-1 1 16-15,-2 1 0 0,1-1-16 0,-2 1 0 16,-1-1 0-16,-2 1 0 0,-2-7-64 0,2 6 0 16,-2-6-16-16,0 0 0 0,-3 8-16 0,-1-1 0 15,-2-2 0-15,-1-1 0 0,-1-2 32 0,1 0 0 16,-1-2 0-16,0-2 0 0,0 2-112 0,2-3-16 16,-1 0 0-16,1-2 0 0,0 1-128 0,1-1 128 15,1-2-128-15,2 1 128 0,2-2-128 0,1 1 0 16,2 1 0-16,-1-1 0 0,1 1 0 0,1 0 0 15,0 1 0-15,2 1 0 0,2 0-336 0,0 2-48 0,1-1-16 0,1 3 0 32,1 1-1584-32,-1 3-320 0,1 3-64 0,-2-1-8816 0,0 2-1744 0</inkml:trace>
  <inkml:trace contextRef="#ctx0" brushRef="#br2" timeOffset="111418.19">7240 14987 20271 0,'0'0'1792'0,"-4"5"-1424"0,4-5-368 0,0 0 0 0,0 0 3232 0,0 0 576 16,0 0 112-16,0 0 32 0,0 0-2352 0,0 0-448 16,9 0-112-16,2-3-16 0,4 0-464 0,-1-1-112 15,2-3 0-15,1 1-16 0,1-4-432 0,0 3 0 16,-1-1 0-16,1 0 0 15,2 0-1760-15,-2 0-224 0,-1 1-64 0,0 0-8432 16,-4 3-1680-16</inkml:trace>
  <inkml:trace contextRef="#ctx0" brushRef="#br2" timeOffset="111842.02">7421 14740 10127 0,'-25'8'448'0,"12"-4"96"0,-7 1-544 0,1 2 0 0,-3-1 0 0,0 1 0 16,-1-2 5776-16,1 2 1056 0,-1 2 208 0,-1 3 32 16,5-3-4672-16,-1 1-928 0,1 2-192 0,2 1-48 15,1 1-768-15,3 1-144 0,1 0-48 0,3 2 0 16,1 0-80-16,2 1-32 0,2 1 0 0,1-2 0 16,2 2-160-16,2-1 192 0,3 1-192 0,1-1 192 15,2 0-192-15,2-2 0 0,7 1 0 0,-2 0 0 16,2-6 0-16,-1 1 0 0,5-1 0 0,2-2 0 15,3-2 0-15,1-1 0 0,0-4 0 0,3 0 0 0,2-4 0 16,-1 0-144-16,1-2 144 0,0-3 0 0,2-1-176 0,-2 1 176 16,-1-5-160-16,-2 0 160 0,-4-1-192 0,0-1 192 15,-1-2-208-15,-3 0 80 0,-4 1 128 0,-3 0 0 16,-3 1-144-16,-2 1 144 0,-3 0 0 0,-2 0 0 16,-2 0 0-16,-2 0 128 0,-3 0 208 0,-1 0 48 15,-2 0 0-15,-2-1 0 0,-1-1 0 0,-2 1 16 16,-1-1 0-16,-2 1 0 0,1 0-272 0,1 2-128 15,-3 2 0-15,1 1 128 16,-2-1-576-16,1 1-128 0,1 1-32 0,0 2 0 16,2 2-1984-16,4-1-400 0,0 1-80 0</inkml:trace>
  <inkml:trace contextRef="#ctx0" brushRef="#br2" timeOffset="112776.39">8018 13150 2751 0,'0'0'256'0,"0"0"-256"15,0 0 0-15,1-5 0 0,-2-2 5632 0,1 7 1072 16,0 0 208-16,0 0 64 0,0 0-4208 0,6 8-832 15,1 2-160-15,-1 6-48 0,1 1-480 0,-1 6-96 16,1 4-32-16,-1 1 0 0,0 5-464 0,-1 2-80 0,-1 2-32 0,0 2 0 16,-2 0-160-16,1 2-48 0,0 2 0 0,-1-2 0 15,2-2-336-15,-1-2 0 0,-1-2 0 0,1-5 128 32,-2-3-464-32,2-2-96 0,-1-3-16 0,1-4 0 15,0-1-1760-15,1-6-352 0,-1-2-80 0,-3-9-7536 0,0 0-1520 0</inkml:trace>
  <inkml:trace contextRef="#ctx0" brushRef="#br2" timeOffset="112965.34">8271 13150 28559 0,'0'0'2544'0,"0"0"-2032"16,0 0-512-16,0 0 0 0,0 0 752 0,0 0 48 15,0 0 16-15,0 0 0 0,0 12 544 0,-2 1 112 16,2 4 32-16,3 3 0 0,-2 4-784 0,1 2-144 15,0 3-48-15,1-1 0 0,0 2-336 0,0-1-192 16,1-3 192-16,2 1-192 0,-3 2 0 0,1-1-320 16,0-2 32-16,2-3 16 15,-3 1-2048-15,1-2-416 0,0-3-80 0,-1-2-11328 0</inkml:trace>
  <inkml:trace contextRef="#ctx0" brushRef="#br2" timeOffset="113402.89">8172 12416 17503 0,'-9'-11'1552'0,"-2"0"-1232"0,-1-2-320 0,-1 0 0 16,0-2 3280-16,-1 2 608 0,-3-1 112 0,0 2 32 15,0 2-2384-15,2 3-480 0,1 1-80 0,3 2-32 16,-1 5-592-16,0 4-112 0,1 3-32 0,1 4 0 16,1 5-320-16,1 2 0 0,1 6 0 0,1 1 0 15,4 3 0-15,2 0 0 0,1-1 0 0,3 1 0 16,1 0 0-16,2-1 0 0,1-2 0 0,3 0-128 16,4-1 128-16,3-3 0 0,0-2 0 0,2-3 0 15,-1-4 0-15,1-3 0 0,-1-2 128 0,2-3-128 0,0-2 384 16,1-2 0-16,-1-3 0 0,-1-2 0 0,-2-4 192 0,-1-2 64 15,0-3 0-15,-2-3 0 0,0-2 144 0,-2-1 48 16,-1-5 0-16,-3-1 0 0,-1-1-128 0,-2-2 0 16,-2 1-16-16,-3 0 0 0,-2-1-144 0,-3 1-32 15,-2 1 0-15,-4 0 0 0,-1 0-128 0,-4 0-48 16,0 2 0-16,-4 3 0 0,-3 2-160 0,0 2-48 16,0-2 0-16,1 5 0 0,2 4-128 0,-2 3-176 15,0 5 48-15,1 3 0 16,3 3-1536-16,0 2-320 0,2 5-48 0,2 0-11312 15,1 5-2272-15</inkml:trace>
  <inkml:trace contextRef="#ctx0" brushRef="#br1" timeOffset="117149.4">12701 7814 31327 0,'0'0'1392'0,"0"0"272"0,0 0-1328 0,0 0-336 0,0 0 0 0,0 0 0 16,0 0 1280-16,0 0 192 0,-1 8 48 0,1 3 0 15,0 5-688-15,1 4-144 0,1 3-32 0,1 4 0 16,0 3-464-16,1 3-192 0,-1 10 128 0,3 0-128 16,-2-3 0-16,1 0 0 0,0-3 0 0,2-1 0 31,-1-4-272-31,1-3-144 0,-1-3-32 0,2-1 0 0,0-1-1920 15,0-4-400-15,-2-4-80 0</inkml:trace>
  <inkml:trace contextRef="#ctx0" brushRef="#br1" timeOffset="117337">12954 7764 29247 0,'0'0'1296'0,"0"0"272"0,0 0-1248 16,0 0-320-16,0 0 0 0,0 0 0 0,0 0 976 0,0 0 144 15,1 11 32-15,2 2 0 0,-1 5-576 0,1 0-96 16,1 4-32-16,1 4 0 0,0 2-320 0,2 0-128 16,1 10 0-16,-1-1 0 0,1-5-192 0,0 1-144 15,0-2-32-15,0 1 0 16,-2-1-2224-16,1-1-448 0,-1-1-96 0</inkml:trace>
  <inkml:trace contextRef="#ctx0" brushRef="#br1" timeOffset="117555.72">12758 8077 33167 0,'0'0'720'0,"0"0"160"0,0 0 16 0,0 0 64 0,0 0-768 0,0 0-192 0,0 0 0 0,7 4 0 16,2-1 1152-16,1-1 192 0,3 0 32 0,3-2 16 15,2 0-832-15,2-2-176 0,3-2-16 0,6-1-16 16,0-1-352-16,1-2-160 0,1 0 16 0,-1-1-11456 16,-1 1-2288-16</inkml:trace>
  <inkml:trace contextRef="#ctx0" brushRef="#br1" timeOffset="119308.21">13470 8034 11967 0,'0'0'1072'0,"0"0"-864"16,-5 4-208-16,5-4 0 0,0 0 3696 0,0 0 688 15,0 0 144-15,0 0 16 0,0 0-1888 0,0 0-384 16,0 0-80-16,0 0-16 0,9-7-896 0,1 2-192 16,3 0-48-16,2 0 0 0,0-2-224 0,5-1-48 15,2-2-16-15,2 0 0 0,-2-1-192 0,1-1-48 16,3-1 0-16,2-1 0 0,2 0-320 0,1-1-192 16,0 0 192-16,0 0-192 0,2 1 128 0,-3 1-128 0,-1 1 0 15,-1-1 0-15,1 0 0 0,-3 0 0 0,-2-1 0 0,-3 1 0 16,-3 0 0-16,0 1 0 0,-1 2 0 0,-1-1 0 15,-5 1 128-15,0 1-128 0,-2 1 0 0,-3 0 0 16,0 0 128-16,-1 2-128 0,0-1 144 0,-1 2-144 16,-4 5 144-16,1-5-144 0,-1 5 128 0,0 0-128 15,2-6 240-15,-2 6-48 0,0 0 0 0,2-5 0 16,-2 5 0-16,0 0-16 0,0 0 0 0,0 0 0 16,0 0-176-16,1-4 160 0,2-2-160 0,-3 6 160 15,0 0-32-15,8-3 0 0,-8 3 0 0,9 0 0 16,0 0 48-16,2 3 0 0,2-1 0 0,1 2 0 15,2 0-16-15,2 1 0 0,3 2 0 0,5 2 0 16,0 3-160-16,4-2 160 0,1 2-160 0,2 2 160 0,2-3-160 0,-1 1 128 16,1 2-128-16,-1-1 128 0,1 3 16 0,-2-1 0 15,-2 1 0-15,-1-1 0 0,0 2 32 0,0-2 0 16,-1 0 0-16,-1-2 0 0,1-1-32 0,-2 0 0 16,-2 1 0-16,1-3 0 0,-2 3-144 0,-2-3 192 15,0 0-192-15,-1 0 192 0,-2-2-64 0,-2 1-128 16,-2-2 192-16,-1-1-64 0,-2 0 16 0,-2-1 0 15,-1-1 0-15,-1 1 0 0,0-2 32 0,-1 0 0 16,-7-3 0-16,5 7 0 0,-5-7-32 0,5 3 0 16,-5-3 0-16,0 0 0 0,0 0-144 0,0 0 128 15,0 0-128-15,0 0 128 0,0 0 0 0,0 0 0 16,0 0 0-16,0 0 0 0,8 1-128 0,1-1 128 0,-3-1-128 0,2-2 128 16,0-1-128-16,1 1 0 15,2-3 0-15,0-1 128 0,1 0-128 0,1-3 0 0,1 0 0 0,2 0 0 16,2-1 0-16,2-1 0 0,1-1 0 0,1 0 0 15,0-1 0-15,2 0 0 0,-1-1 0 0,2 1 0 16,1 1 0-16,0-1 0 0,1-1 0 0,1 4 0 16,-1-2 128-16,-2 1 0 0,-3 0 0 0,0-1 0 15,0 0-128-15,-2 1-176 0,-2 4 48 0,-1-1 0 16,-1 0 128-16,-1 1 0 0,-2 1 0 0,-1-1 0 16,-1 1 0-16,-2 2 0 0,0 2 0 0,-1-2 0 15,-2 1 0-15,1 0 0 0,-2 0 0 0,-5 4 0 16,5-3 0-16,0-1 128 0,-5 4-128 0,0 0 0 15,0 0 0-15,7-4 0 0,-7 4 0 0,5-4 128 16,-5 4-128-16,7-3 0 0,-7 3 0 0,0 0 0 0,6-1 0 0,1-2 0 16,-7 3 0-16,9-1 128 0,-1 0-128 0,1 1 0 15,0 1 0-15,1 3 128 0,2-2-128 16,2 4 0-16,2-1 0 0,2 3 0 0,2 1 0 0,2 0 0 16,1 3 0-16,5-1 0 0,-1 3 0 0,1-3 0 15,-1 2 0-15,0 3 0 0,1-3 0 0,-1 4 0 16,0-1 0-16,1 0 128 0,-2 1-128 0,1-2 128 15,1 0-128-15,-1-2 128 0,-1 1-128 0,-1-1 0 16,-2-2 0-16,1 1 0 0,-2-2 0 0,-1 1 128 16,-3-1-128-16,0-1 0 0,-3-2 0 0,-2-1 144 15,-2 1-144-15,1-3 0 0,0 0 160 0,-2 0-160 16,1 0 128-16,-3 1-128 0,-2-3 128 0,1 1-128 16,0 1 0-16,0-1 128 0,-7-3-128 0,0 0 0 15,7 3 0-15,-7-3 128 0,0 0-128 0,6 2 0 0,-6-2 144 0,7 1-144 16,-7-1 0-16,6 0 128 0,-6 0-128 0,8 0 0 15,-8 0 0-15,8-3 0 0,0 0 0 0,-2 0 128 16,1-2-128-16,-1 1 0 0,2 0 0 0,0-1 0 16,0-1 0-16,2 0 0 0,-1-1 0 0,2 0 128 15,-1-1-128-15,2 1 0 0,1-1 0 0,0 2 0 16,1-3 0-16,0 1 0 0,1-1 0 0,2 0 0 16,0 1 0-16,2-4 0 0,3 2 0 0,2-2 0 15,1 0 0-15,-1 1 0 0,1-1 0 0,0 1 0 16,0 2 0-16,-2 1 0 0,1 2 0 0,-2-4 0 15,-1-1 0-15,-2 2-128 0,0 0 128 0,-3 0-128 0,1 1 128 0,0 0 0 16,-2 2 0-16,-2-1-128 0,-3-1 128 0,1 2 0 16,0 0 0-16,1 3 0 0,-4-1 0 0,0 0 0 15,0-1 0-15,-3 2 0 0,-5 3 0 0,5-5 0 16,0 1 0-16,-5 4 0 0,0 0 0 0,0 0 0 16,0 0 0-16,4-4 0 0,-4 4 0 0,0 0 0 15,7-3 0-15,-7 3 128 0,6-2-128 0,1 0 0 16,-1 2 128-16,2 2-128 0,1 0 0 0,0 1 0 15,2-1 0-15,0 4 0 0,4-1 0 0,0 1 0 16,4 2 0-16,0 3 0 0,2 2 0 0,4 0 144 0,0 0-144 16,14 5 160-16,-3-1-160 0,1 0 0 0,1-3 0 0,-2 2 0 15,-1 0 0-15,2-1 0 0,2 0 0 0,-1-2 0 16,-1-2 0-16,0 1 128 0,-3 0-128 0,0-2 128 16,0 2-128-16,-2-3 0 0,2 0 0 0,-3 0 0 15,-3-2-128-15,-1-2 128 0,-1-1 0 0,-2-3 0 16,-5 1-352-16,0-1 0 0,-3-1 0 0,-2-1 0 31,-4-2-1088-31,-10 3-224 0,9-4-32 0,-9 4-16 16,0 0-1824-16,0 0-368 0</inkml:trace>
  <inkml:trace contextRef="#ctx0" brushRef="#br1" timeOffset="119933.24">14003 7090 13823 0,'0'0'608'0,"-1"-6"128"0,-3-3-592 0,4 3-144 15,0 6 0-15,0 0 0 0,0 0 3840 0,0 0 720 16,0 0 160-16,0 0 16 0,0 0-2880 0,5 15-576 16,2 2-112-16,-3 2-16 0,0 3-512 0,-2 6-80 15,-1-1-32-15,1 6 0 0,0 3-288 0,1 3-64 16,-2 0-16-16,1 2 0 0,-1-1-160 0,0-1 0 15,2-2 0-15,-1-1 0 16,1 1-416-16,0-7-160 0,-1-3-48 0,2-3-10128 16,0-2-2016-16</inkml:trace>
  <inkml:trace contextRef="#ctx0" brushRef="#br1" timeOffset="120136.46">14201 7123 30175 0,'0'0'1344'0,"0"0"256"0,0 0-1280 0,0 0-320 0,3 8 0 0,-2 1 0 16,1 1 1456-16,0 5 208 0,1 4 64 0,-1 3 0 15,1 4-576-15,0 2-96 0,1 0-32 0,-1 2 0 16,0 2-704-16,1-1-128 0,-1-1-48 0,-1 1 0 16,1 2-144-16,1-3-176 0,0-2 48 0,-2 0 0 31,1-3-1856-31,-2-3-352 0,-1-1-80 0,0-2-12992 0</inkml:trace>
  <inkml:trace contextRef="#ctx0" brushRef="#br1" timeOffset="120573.9">14173 6577 26207 0,'-13'-8'1152'0,"7"2"256"0,1-3-1136 0,-1-1-272 15,-3 0 0-15,-1-1 0 0,3 2 1376 0,-1 1 224 0,1 2 32 16,1 3 16-16,-2 3-688 0,0 0-128 0,0 7-16 0,2-1-16 16,1 3-656-16,1 6-144 0,-2 0 0 0,5 6 0 15,0 2 0-15,1 4-160 0,1-3 160 0,2 1-192 16,1-1 192-16,2-1 0 0,2-2 0 0,1 0-128 15,2 0 128-15,0-6 0 0,2-3 0 0,2-3 0 16,-1-2 256-16,2-3 96 0,-1-4 16 0,1-4 0 16,0-3 464-16,-1-6 112 0,0-3 16 0,-1-2 0 15,-1-1 0-15,-1-4 16 0,-1-3 0 0,-1 0 0 16,-4 0-192-16,-1-1-32 0,-1-3-16 0,-1 2 0 16,-3 2-240-16,-3 0-48 0,-1 2-16 0,-2-1 0 15,-3 0-160-15,-2 2-16 0,-2 0-16 0,-1 3 0 16,-2 0-48-16,-1 3-16 0,0 3 0 0,-1 3 0 15,-2 5-176-15,2 4 0 0,1 5 0 0,0 4 0 16,2 0-224-16,0 6-80 0,2 4-16 0,2 3 0 16,1-1-2128-1,4 2-432-15,2 2-96 0</inkml:trace>
  <inkml:trace contextRef="#ctx0" brushRef="#br1" timeOffset="121232.02">17289 7206 3679 0,'0'0'320'0,"0"0"-320"0,2 2 0 0,2 0 0 16,-1 5 5504-16,-1-1 1024 0,2 2 192 0,0 1 64 15,-3 2-4096-15,2 2-832 0,-2 5-144 0,2 3-48 16,-2 1-864-16,2 5-176 0,-3 3-48 0,1 0 0 16,2-1-368-16,-2 2-80 0,0-1 0 0,2 1-128 15,-2 1 0-15,2-4 0 0,1-4 0 0,-2-3 0 32,2-2-1696-32,-1-2-240 0,0-1-48 0,2-7-7584 0,0-4-1504 0</inkml:trace>
  <inkml:trace contextRef="#ctx0" brushRef="#br1" timeOffset="121419.57">17501 7188 27583 0,'0'0'1216'0,"0"0"256"0,0 0-1168 0,0 0-304 16,-4-3 0-16,4 3 0 0,0 0 1216 0,-2 8 192 16,-1 3 48-16,0 4 0 0,3 0-288 0,-1 4-48 15,-2 7-16-15,2 0 0 0,0 4-784 0,1 0-176 16,0 2-16-16,1-2-128 0,0-3 0 0,1 0 0 15,-1-5-160-15,2-1 160 16,-2-2-2560-16,0-5-400 0</inkml:trace>
  <inkml:trace contextRef="#ctx0" brushRef="#br1" timeOffset="122075.73">17384 6663 20271 0,'0'0'1792'0,"0"0"-1424"16,-4-7-368-16,-1-1 0 0,1 2 1728 0,-1-1 288 16,-1-1 48-16,1 1 16 0,1 1-160 0,-2 2-48 0,6 4 0 0,-9-2 0 15,1-3-1184-15,-1 1-240 0,-1 2-64 0,4 4 0 16,-1 4-384-16,1 2 128 0,1-1-128 0,-2 3 0 16,2 2 0-16,2 2 0 0,1 2-144 0,2-1 144 15,1 1-176-15,2 1 176 0,-1-1-160 0,2-3 160 16,3 2-128-16,1 1 128 0,1-2 0 0,1 1-144 15,2-6 144-15,2 1 0 0,2-2 0 0,1-2 0 16,-3-2 128-16,2-2 96 0,-1-4 32 0,1 0 0 16,0-3-256-16,-2-3 0 0,0-1 0 0,-1-3 0 15,-2 0 352-15,-2-1 176 0,-1 0 48 0,-3-4 0 16,-2 0 128-16,-2-1 16 0,-1-3 16 0,-3 0 0 16,-2 3-80-16,-1 0-16 0,-4 2 0 0,-1-1 0 15,-2 1-304-15,-2 2-64 0,2 2-16 0,-1 3 0 16,0 4-256-16,1-1-256 0,0 2 64 0,1 4 0 15,1 1-1312-15,4 4-256 16,1 2-48-16,4 0-9888 0,2-7-1968 0</inkml:trace>
  <inkml:trace contextRef="#ctx0" brushRef="#br1" timeOffset="122716.24">18768 7844 25055 0,'0'0'1104'0,"0"0"240"0,0 0-1088 0,0 0-256 0,0 0 0 0,0 0 0 0,0 0 528 0,0 0 48 16,0 0 16-16,0 0 0 0,0 0-128 0,-1 8-16 15,1-8-16-15,0 0 0 0,-4 6-432 0,0-1 0 16,0 1 0-16,0-1 0 0,-1 0 464 0,0-1 16 16,0 0 0-16,5-4 0 0,-7 1 96 0,1-1 32 15,0 0 0-15,1-1 0 0,-3-1-272 0,3-3-48 16,1 1-16-16,2 0 0 0,-1-2-96 0,2-3-32 15,-1 1 0-15,2 1 0 0,0-2-144 0,3 1 0 16,1 2 144-16,0-1-144 0,0 1 0 0,0 1 0 16,0 0 0-16,-4 5 0 0,7-3 128 0,1 3-128 15,0 0 160-15,0 0-160 0,0 3 256 0,0-2-32 16,-1 1-16-16,1 2 0 0,-1-1 32 0,1 1 0 16,-8-4 0-16,0 0 0 0,6 5 336 0,-6-5 64 15,3 7 0-15,-3-7 16 0,0 7 80 0,-2 1 16 0,0 0 0 0,-1 0 0 16,3-8-352-16,-4 6-64 0,0 1-16 0,-1-1 0 15,-1 1-192-15,0-4-128 0,0 0 128 0,1-3-128 16,-2 0 0-16,7 0-256 0,-8-3 32 0,1 0 16 31,0-1-1536-31,0 1-304 0,1 0-64 0,1 0-14400 0</inkml:trace>
  <inkml:trace contextRef="#ctx0" brushRef="#br1" timeOffset="123153.88">18684 8278 20271 0,'0'0'896'0,"0"0"192"0,-3-8-880 0,0 2-208 15,1-5 0-15,0 3 0 0,2 0 1168 0,0 1 192 16,2-1 48-16,-1 0 0 0,0-2-288 0,2 3-48 16,1 1-16-16,1-1 0 0,2-1-112 0,-7 8-32 15,7-1 0-15,1 0 0 0,-1-3-208 0,1 1-32 16,-1-1-16-16,-7 4 0 0,8 1-32 0,-8-1-16 16,7 7 0-16,-2-2 0 0,-5-5-112 0,4 5-32 15,-4-5 0-15,2 10 0 0,-2-4-144 0,0 3-16 16,-1 0-16-16,-1 0 0 0,-2-2-288 0,0-1 128 0,-1 1-128 0,-1 0 0 15,0-2 128-15,-1 3-128 0,1-2 0 0,-2-2 0 16,1-1 0-16,1-3 128 0,-1 0-128 0,0 0 0 16,1-6 128-16,1 2-128 0,-1 1 0 0,0-4 0 15,3 3 0-15,-1-1 0 0,0 0 0 0,2-2-144 16,2 1-32-16,2-1 0 0,0 2 0 0,1 0 0 16,1-1 48-16,1 1 0 0,0 0 0 0,2 0 0 15,-1 0-16-15,2 2 0 0,0-1 0 0,-2 2 0 31,5-1-1248-31,-1 0-240 0,1 2-48 0,-1 1-13648 0</inkml:trace>
  <inkml:trace contextRef="#ctx0" brushRef="#br1" timeOffset="123403.96">19069 8090 36047 0,'0'0'1600'0,"0"0"320"0,0 0-1536 0,0 0-384 16,8 3 0-16,0-3 0 0,0-2 1264 0,1 1 160 15,1 0 48-15,2 0 0 0,0-1-640 0,1 2-112 16,-1 0-16-16,1 0-16 0,0-2-560 0,0 0-128 16,1 4 0-16,1-2 0 0,-2-2 0 0,0 1 0 15,0 1 0-15,0-3 0 16,0 2-560-16,-2-1-192 0,1-1-32 0,0 0-16 15,0-1-2896-15,1 0-576 0</inkml:trace>
  <inkml:trace contextRef="#ctx0" brushRef="#br1" timeOffset="123873.71">19414 7799 32479 0,'-24'-5'1440'0,"14"4"288"0,-3-2-1376 0,-2 1-352 0,-2-1 0 0,0 0 0 16,-2 1 1440-16,-1-2 224 0,1-1 32 0,-1 1 16 15,-1 1-368-15,2 2-80 0,-2 1-16 0,1 3 0 0,1 2-928 0,1 3-176 16,1 1-144-16,0 2 192 0,0 4-16 0,1 0 0 16,0 4 0-16,3 0 0 0,3 3-176 0,0 2 160 15,-1 1-160-15,3-1 160 0,3 2 0 0,3 2 0 16,0-1 0-16,4 1 0 0,1 0-160 0,3 1-144 15,1 0 144-15,3-1-208 0,1 1 208 0,2-2 0 16,2-1 0-16,-1-2 0 0,2-2 0 0,1-1 0 16,1-4 0-16,1-1 0 0,1-3 0 0,1 0-256 15,0-6 80-15,1 0 16 0,1-1 160 0,1-3 0 16,-1-3-144-16,1-3 144 0,-1-2 0 0,3-1 0 16,-4-3 0-16,-1-4 0 0,-1-4 160 0,-2 0-160 15,0-2 192-15,-1 0-192 0,-1-5 256 0,-2 0-48 0,1-2-16 16,-2-1 0-16,-2 1 176 0,0 0 16 15,-2-1 16-15,-1 0 0 0,-4 1-32 0,-2-1-16 0,-3 1 0 0,-3-1 0 16,-4 0-160-16,0 1-48 0,-2 1 0 0,-3 1 0 16,-1 1-144-16,-2 2 0 0,-1 3-160 0,-3 1 160 31,-2 2-608-31,0 5-32 0,-1 2 0 0,-1 4-13200 0,-2 3-2656 0</inkml:trace>
  <inkml:trace contextRef="#ctx0" brushRef="#br3" timeOffset="139476.2">7138 13375 23039 0,'0'0'2048'0,"0"0"-1648"0,0 0-400 0,1 0 0 15,-3 12 2864-15,-2 1 480 0,1 0 112 0,2 2 0 16,1-1-1840-16,1 2-368 0,2-1-80 0,-1 5-16 16,2 3-848-16,0 3-176 0,1 2-128 0,2-1 144 15,-1 0-2256-15,2 0-448 0,1-3-80 16</inkml:trace>
  <inkml:trace contextRef="#ctx0" brushRef="#br3" timeOffset="140366.79">6152 13116 20271 0,'0'0'896'0,"0"0"192"0,0 0-880 0,0 0-208 0,0 0 0 0,0 0 0 16,0 0 1920-16,0 0 320 0,20 7 80 0,-20-7 16 16,5 0-1248-16,2 0-240 0,0-3-48 0,1 3-16 15,0 0-336-15,0 0-64 0,4 0 0 0,-3 0-16 0,-9 0 32 0,0 0 16 16,0 0 0-16,0 0 0 0,5 5 256 0,-5-5 48 16,1 11 16-16,-1-4 0 0,-1 2-80 0,0 2-16 15,-2-1 0-15,0 2 0 0,-1 0-176 0,1 1-32 16,0 0-16-16,0 3 0 0,2-3-96 0,1 1 0 15,1 2-16-15,2-3 0 0,2-3-144 0,2 3-32 16,1-4 0-16,2-1 0 0,2-1-128 0,2-4 0 16,2 0 0-16,1-3-176 0,1-4 176 0,0-1 0 15,0-2 0-15,3 0-128 16,-1-4-320-16,-1 1-48 0,0-2-16 0,-1 2-11616 16,-1-3-2336-16</inkml:trace>
  <inkml:trace contextRef="#ctx0" brushRef="#br3" timeOffset="141241.88">5283 13524 10127 0,'0'0'896'0,"0"0"-704"0,0 0-192 0,0 0 0 15,-2-4 2352-15,2-1 432 0,0 5 96 0,2-5 0 16,0-1-928-16,2 1-192 0,0 1-32 0,1 0-16 16,2 1-368-16,1-1-80 0,-1 0-16 0,3 2 0 15,0 2-272-15,0-1-48 0,1 1-16 0,-2 0 0 16,-1 0-288-16,0 1-64 0,-1 1-16 0,-7-2 0 0,0 0-288 0,8 4-48 16,-8-4-16-16,8 2 0 0,-8-2-64 0,7 5-128 15,-7-5 176-15,5 7-176 0,-5-7 384 0,2 8-48 16,-2-8 0-16,2 9 0 0,-1 0-464 0,0 0-112 15,-1-1-16-15,0-8 0 0,-2 7 112 0,2-7 16 16,-2 9 0-16,2-9 0 0,-2 6-96 0,2-6-16 16,-1 7 0-16,1-7 0 0,0 0-80 0,0 6-32 15,0-6 0-15,0 0 0 0,0 0 352 0,5 8 0 16,-1 1 160-16,4-2-160 0,-1-1 0 0,2-1 0 16,2 1 0-16,1-1 0 0,-1 0 0 0,1 0 0 15,-3-1 0-15,0 3 0 0,-1-3 448 0,0 1-32 16,-8-5 0-16,6 6 0 0,0 1 240 0,-2 1 48 15,-3-1 16-15,-1 3 0 0,-3-1 224 0,-1 1 32 16,-1-1 16-16,-3 0 0 0,-1 1-352 0,-1-1-80 16,-3-3-16-16,0 2 0 0,0 0-352 0,1-2-192 0,0 1 192 0,2-2-192 15,-1 0 0-15,4-1 0 0,0 0 0 0,7-4 0 32,0 0-2496-32,0 0-384 0,0 0-96 0</inkml:trace>
  <inkml:trace contextRef="#ctx0" brushRef="#br3" timeOffset="149640.97">7356 14611 14799 0,'0'0'640'0,"0"0"160"0,0 0-640 0,0 0-160 0,0 0 0 0,19 3 0 15,-19-3 896-15,0 0 128 0,0 0 48 0,7 6 0 16,2 1-224-16,-1-2-32 0,-1 0-16 0,3-1 0 15,-3-1-192-15,1-2-32 0,0 1-16 0,1-1 0 16,2 1-96-16,0-2-16 0,1 2 0 0,0-1 0 16,0 0-64-16,2 2 0 0,-1 1-16 0,-1 0 0 15,-1 0-48-15,1 0-16 0,-1 0 0 0,-1 1 0 16,-1 1 0-16,1 2 0 0,2-1 0 0,1-1 0 16,0 1-144-16,-1-1-32 0,-3-1 0 0,0 1 0 15,0 0-128-15,1 1-144 0,-1 0 144 0,0 1-208 16,-1-1 208-16,-1 1 0 0,1-1 0 0,0 3 0 0,-1-1 0 0,0 0 128 15,1 3 0-15,-3-2-128 0,-1 3 256 0,2-3-48 16,-1 3-16-16,0 3 0 0,0 1-192 0,0-1 0 16,-2 1 0-16,0 1 0 0,1 1 256 0,-2 2-64 15,1 1 0-15,-2 1 0 0,-1-2 0 0,0-1-16 16,-1 1 0-16,-1 0 0 0,0 0-32 0,-1 1 0 16,-2 2 0-16,0-4 0 0,0 0-144 0,-2 0 128 15,1-2-128-15,-1 0 128 0,-2 0 64 0,0 1 0 16,-2 0 0-16,0 1 0 0,-1-3 16 0,-1 2 16 15,-1 1 0-15,-1-2 0 0,0 0-96 0,-1 0-128 16,0 1 176-16,1-4-176 0,-1 1 320 0,0 0-32 16,-1-1-16-16,-1 2 0 0,-3-2 160 0,0 0 16 15,-2-2 16-15,-2-1 0 0,-1 0-336 0,1-2-128 0,1 2 0 16,0-2 144-16,1 1-144 0,-2-3 0 0,1-1 0 0,1 1 128 16,-1-1-128-16,1 1 0 15,-2 1 144-15,-1 0-144 0,1 1 128 0,1-3-128 0,-1-1 128 0,-1 1-128 16,0-1 320-16,0 0 0 0,-4-1 0 0,0 1 0 15,-2 1-48-15,0-1-16 0,0 0 0 0,1 0 0 16,1 1 128-16,0-2 0 0,2-1 16 0,-2 0 0 16,1 1-80-16,-1-3 0 0,-1 2-16 0,1-4 0 15,1 0-144-15,-1 0-32 0,-1 0 0 0,-2 0 0 0,0-4 112 0,0 2 16 16,-4-5 0-16,2 2 0 0,0-1-256 0,1-1 176 16,1 2-176-16,1-2 160 0,-1 1-32 0,0-1-128 15,1-2 192-15,1 3-64 0,1-1 64 0,0 2 0 16,-2 0 0-16,2 1 0 0,-1-1-32 0,1-1 0 15,0 1 0-15,0 0 0 0,-1-2-16 0,1 1 0 16,1-1 0-16,2 0 0 0,-1-1-144 0,4 0 192 16,-1-1-192-16,0 0 192 0,-1 0-192 0,0-1 0 15,1 1 0-15,2 3 0 0,-1-3 0 0,2 1 0 16,1-1 0-16,0 1 0 0,-1 0 0 0,-1 0 0 16,-1 0 0-16,1 1 0 0,-1-1 0 0,-1 1 0 15,-2-2 0-15,4 1 0 0,0 2 0 0,3-1 0 16,-1 1 0-16,4-1 0 0,0-2 0 0,0 1 0 15,0 2 128-15,-3-3-128 0,2 1 256 0,1 0 0 0,0-1 16 16,0 1 0-16,-1 0-432 0,0-2-96 0,1 1 0 0,1 1-16 16,1 0 272-16,1 0 0 0,1-1 0 0,0 1 0 15,2 2 0-15,-1-3 0 0,-1 1 0 0,-1 0 0 16,1 0 0-16,0 0-128 0,-1 0 128 0,1 1 0 16,-1-2 0-16,0-1 0 0,-1 1 0 0,1 0 0 15,-3 3 0-15,1-3 0 0,1 2 0 0,0 0 0 16,2 2 0-16,2 0 0 0,-1 1 0 0,2-2 0 15,-2 2 0-15,1 0 0 0,2 0 0 0,0 0 0 16,0 0 0-16,1 0 0 0,-1 0 0 0,1 2 0 16,0-2 0-16,1 1-128 0,-1 1 128 0,0-1 0 15,1 0 0-15,1 2-128 0,-1 0 128 0,2-1 0 16,0 1-576-16,0 1-16 0,-2 0 0 16,2 0-12592-16,0 0-2496 0</inkml:trace>
  <inkml:trace contextRef="#ctx0" brushRef="#br3" timeOffset="152711.07">4572 15184 12207 0,'0'0'528'0,"0"0"128"0,0 0-528 0,0 0-128 0,0 0 0 0,0 0 0 16,0 0 656-16,0 0 112 0,0 0 0 0,0 0 16 16,0 0-208-16,0 0-64 0,0 0 0 0,0 0 0 15,0 0 256-15,0 0 32 0,12 8 16 0,-20-11 0 16,2 0 176-16,-1 2 32 0,0 0 16 0,1-1 0 15,-1 0 112-15,1-1 0 0,-3-1 16 0,1 2 0 16,-1-1 64-16,1 0 16 0,0 2 0 0,0-3 0 16,2 2-544-16,-1-1-128 0,1 0 0 0,-1 1-16 0,1 0 48 15,-1 1 16-15,1-1 0 0,-2 0 0 0,0 0-368 0,0 0-64 16,2 0 0-16,-1-1-16 0,-1 1 64 0,2-1 16 16,-1 2 0-16,2-5 0 0,0 2-16 0,0 1 0 15,-2-3 0-15,2 1 0 0,0-1 208 0,0-1 64 16,-1 1 0-16,2-1 0 0,-1 1-96 0,0-1-16 15,0 1 0-15,0-1 0 0,1 0-48 0,0 1-16 16,0-1 0-16,1 1 0 0,1-1-96 0,-1 0-32 16,0 0 0-16,1-3 0 0,1-1-16 0,-1 2-16 15,1-3 0-15,0-1 0 0,-1-2 16 0,1-1 0 16,2 0 0-16,-1 2 0 0,0-3-64 0,0 1 0 16,-1 1 0-16,1-2 0 0,0-1 0 0,0-1-128 15,0 1 192-15,1 0-64 0,1 0-128 0,-1 1 128 16,0 1-128-16,1-2 128 0,-1 1-128 0,0 0 0 15,0-1 0-15,-1 2 128 0,0-2-128 0,0 1 0 0,2 0 0 16,0 2 0-16,1-1 0 0,-2 1 0 0,1 1 0 0,0-2 0 16,1 1 0-16,-1-1 0 0,0 2 0 0,-1-1 0 15,0 1 0-15,1 0 0 0,-1 0 0 0,2 1 0 16,-1 0-160-16,1 0 160 0,-1 0 0 0,1 2-144 16,0 0 144-16,-2 3 0 0,0-1-144 0,2 4 144 15,-3 5 0-15,0 0-144 0,1-5 144 0,-1 5 0 16,0 0-208-16,0 0 64 0,0 0 16 0,0 0 0 15,0 0 128-15,0 0-160 0,0 0 160 0,0 0-160 16,0 0 160-16,0 0 0 0,-5 5 0 0,-2 3 0 16,1 1 0-16,-2 3 0 0,0 1 0 0,-1 2 0 15,-1 1 0-15,-2 1 0 0,-1-3 160 0,0 2-160 16,-2-2 0-16,2-2 0 0,0-3 0 0,2-1 0 0,-1-1 0 0,3-2 0 16,1 0 0-16,1-4 0 0,1 2 0 0,6-3 0 15,0 0 0-15,0 0-160 0,-4-4-48 0,3-3-16 16,1-2 0-16,1-1 0 15,3-1-208-15,1-2-32 0,0 0-16 0,3-1 0 0,0-2 272 0,2 1 48 16,1 0 16-16,2-3 0 0,-1 1 144 0,-1 0-128 16,2 2 128-16,-1 3-128 0,-1-1 128 0,-1 2 0 15,0 5 0-15,0-1 0 0,-3 1 0 0,1 2 0 16,-1 1 0-16,1 1 0 0,-8 2 256 0,7 2 144 16,1-2 32-16,0 4 0 0,1 3-112 0,0 2-32 15,0-1 0-15,1 2 0 0,-1 2-128 0,1 1-32 16,1 1 0-16,-1 2 0 0,-1 1-128 0,1 0 0 15,1-2 0-15,-1 2 0 16,1-2-1200-16,-1 0-112 0,2 0-32 0,-2-4 0 16,1-1-1728-16,-2-3-368 0</inkml:trace>
  <inkml:trace contextRef="#ctx0" brushRef="#br3" timeOffset="153180.03">3776 13411 13823 0,'0'0'608'0,"0"0"128"0,-2-6-592 0,2 2-144 16,0 1 0-16,0-3 0 0,0 6 2672 0,-1-5 496 15,1 0 96-15,0 5 32 0,0 0-1504 0,0 0-288 16,0 0-64-16,0 0-16 0,0 0-592 0,0 0-112 15,0 0-16-15,0 0-16 0,0 0-144 0,0 8-32 16,0 1 0-16,0 3 0 0,0-1-272 0,0 2-64 0,-1-1-16 0,1 0 0 16,0 1-160-16,2-1 0 0,0-1 0 0,-1 0 0 15,0-2 0-15,0-1 0 0,1-2 0 0,-2-6 128 16,2 8-128-16,-2-8 0 0,0 0 0 0,0 0 0 16,0 0 0-16,7 5 0 0,-7-5 192 0,6 6-64 15,-6-6-384-15,0 0-96 0,0 0-16 0,8 2 0 31,-8-2-352-31,8 1-80 0,-8-1-16 0,9-3 0 16,0-3-1488-16,-1 0-320 0,-1-3-48 0,-2 2-5136 0,-4-2-1040 0</inkml:trace>
  <inkml:trace contextRef="#ctx0" brushRef="#br3" timeOffset="153367.47">3839 13340 18767 0,'0'0'832'0,"0"0"176"0,0 0-816 0,0 0-192 0,0 0 0 0,0 0 0 0,0 0 1872 0,0 0 336 16,0 0 64-16,-3 8 16 0,1 2-624 0,2 1-128 15,2 2-32-15,0 3 0 0,1 1-864 0,1-1-160 16,1 3-32-16,0-1-16 0,0-1-112 0,2 1 0 16,-1-1-16-16,3 5 0 0,1-1-304 0,0-4-272 15,-1 3 48-15,0-5 16 16,0 1-1792-16,2-2-368 0,1 1-64 0</inkml:trace>
  <inkml:trace contextRef="#ctx0" brushRef="#br3" timeOffset="154213">4570 13242 4607 0,'0'0'400'0,"0"0"-400"15,0 0 0-15,0 0 0 0,-2 10 4560 0,2-10 832 16,0 0 176-16,0 6 16 0,0-6-3712 0,0 0-736 16,5 7-160-16,2-3-16 0,1-3-528 0,1-1-112 15,1-1 0-15,1-1-16 0,1 0 128 0,1-1 16 16,-2 0 16-16,2 1 0 0,-2-3 48 0,0-1 0 16,3 0 0-16,-3-1 0 0,2 1-48 0,-1-1 0 15,-2-1 0-15,1 1 0 0,-2-1-176 0,0 0-32 16,0-2-16-16,0 0 0 0,-1 1-112 0,1-1-128 15,-2-2 176-15,-1-1-176 0,0-1 0 0,-3-1 0 16,3 1 0-16,-4 0 0 0,1-1 128 0,-2 0 0 16,1-2 16-16,-1 2 0 0,-1-1-304 0,0 0-64 0,-1 0-16 15,-1 1 0-15,0 0 240 0,-1 0 0 0,-1 0 0 0,-1 1 0 16,0-3 0-16,-1 1 0 0,1-1 0 0,0 2 0 16,-1 0 0-16,-1 0 0 0,-1 0 0 0,2 2 0 15,-1 2-128-15,2 0 128 0,0 3 0 0,1-1-144 16,0 3 144-16,0-1 0 0,-1 2 0 0,0 2-128 15,1-2 128-15,4 5 192 0,0 0-32 0,0 0-16 16,-6 3-144-16,1 2 0 0,0 2 144 0,1 2-144 16,-1 0 0-16,1 3 0 0,1 1 0 0,1 1 0 15,-1 2 0-15,1 0 0 0,-2 1 0 0,0 0 0 16,-2-1 0-16,3 0 0 0,0-2 0 0,2-1 0 16,-1-1 0-16,1-2 144 0,-2-2-144 0,1 0 0 15,-2-4 128-15,4-4-128 0,0 0 0 0,0 0 0 0,0 0 160 0,0 0-160 16,0 0 128-16,0 0-128 0,0 0 0 0,-4-7-144 15,0-2 0-15,0 0 0 0,0 2 144 0,-1-4 192 16,2-2-32-16,1 0-16 0,1 1-384 0,1-2-80 16,1 1 0-16,1 0-16 0,0-2 336 0,0 2 0 15,1 1 0-15,0 2 0 0,-1 1 160 0,2 1 160 16,0 2 16-16,0 0 16 0,1 2 272 0,2-1 48 31,-7 5 16-31,6-2 0 0,1-1-144 0,1 0-32 16,1 1 0-16,1 0 0 0,0 1-336 0,4 0-176 15,0 0 160-15,2-1-160 0,-1 1 0 0,2 1 0 16,-1 0-208-16,2 0 64 16,-1-3-2544-16,1 1-496 0</inkml:trace>
  <inkml:trace contextRef="#ctx0" brushRef="#br3" timeOffset="175609.69">5936 16414 12431 0,'2'-10'544'0,"2"-2"128"0,2 0-544 0,0-1-128 15,2-1 0-15,0 1 0 0,1 0 1072 0,-1 3 176 16,1 0 32-16,0 4 16 0,0 2 288 0,1 3 48 16,1 2 16-16,-1 3 0 0,-1 4-176 0,-1 2-48 15,0 3 0-15,-3 6 0 0,1 0-336 0,-1 6-80 16,-1 4-16-16,0 3 0 0,-2 3-352 0,1 4-64 15,-2 4 0-15,-1 3-16 0,0 2-176 0,-1 2-48 16,-1-1 0-16,1 0 0 0,-1-2-112 0,-2-2-32 16,0-2 0-16,1-2 0 0,1-4 64 0,0-1 0 15,0-4 0-15,0-2 0 0,1 0-64 0,1-5-16 0,1 0 0 0,2-4 0 16,0 1-176-16,0-4 192 0,3 0-192 0,1-5 192 16,3 0-64-16,3-1 0 0,4-4 0 0,2-3 0 15,1-1 32-15,3-1 0 0,3-3 0 0,4-2 0 16,4 1-32-16,4-2-128 0,0 0 192 0,1 0-64 15,1 2-128-15,2-1 128 0,0-2-128 0,3 3 128 16,5 0-128-16,2 1 0 0,0 0 0 0,3 1 0 16,1 0 0-16,1 1 0 0,1 0 0 0,-2 0 0 15,-1-1 192-15,-1 0-64 0,1 1 0 0,1-2 0 16,1 0-128-16,1-2 128 0,-1 1-128 0,-2 1 128 16,-4 0-128-16,-3 0 128 0,-2 1-128 0,-3 1 128 15,-2-1-128-15,0 0 0 0,-5 0 0 0,0 1 128 16,-3-1-128-16,0-1 128 0,0 0-128 0,-3 1 128 15,-2-1-128-15,-2-1 0 0,-2 0 0 0,-2-2 128 0,-5 1 0 16,-3-1-128-16,-2 0 192 0,-2-2-64 0,-2-1 48 0,-1-1 0 16,-3-1 0-16,0-1 0 0,-3-1 16 0,-2-2 0 15,-3 0 0-15,-2-1 0 0,-1-1-192 0,-5-2 0 16,-2 2 0-16,-5-2 0 0,-3-1-352 0,-3 2 48 16,-1 0 16-16,-1 2 0 0,-2 3 288 0,2 1-128 15,-2 0 128-15,4 3 0 0,2 1 0 0,3 1 0 16,2 2 0-16,3 0 0 0,3 2 0 0,3 0 0 15,3-1 0-15,6 1 144 0,0 0-144 0,10 0 0 16,3 1 0-16,6 1 0 0,6 0-240 0,5 1 80 16,4 2 16-16,4 0 0 0,5 2-176 0,-2-1-48 15,-2 1 0-15,1-1 0 16,-1 0-128-16,-3 0-16 0,-2 1-16 0,-4 0 0 0,-3 1 320 0,-3 1 64 0,-7 2 16 0,-3-3 0 16,-2 3 320-16,-6 2 80 0,-4 2 16 0,-4 2 0 15,-3 2 736-15,-3 2 128 0,-2 1 48 0,-4 2 0 16,-3 2-112-16,-3-4-32 0,-1 0 0 0,0 0 0 15,-1 0-336-15,0 1-64 0,0-3-16 0,2 1 0 16,0-1-448-16,0-2-192 0,2 0 128 0,1-2-128 31,1-2-288-31,2 1-144 0,1-2-16 0,2 0-16 16,2 0-2880-16,1-1-576 0</inkml:trace>
  <inkml:trace contextRef="#ctx0" brushRef="#br2" timeOffset="178509.06">10126 16602 19343 0,'0'0'1728'0,"0"0"-1392"0,0 0-336 0,0 0 0 0,9 4 1536 0,-9-10 224 0,0 0 48 0,1 1 16 15,2 0-176-15,-3 5-48 0,0 0 0 0,7 1 0 16,2 3-112-16,0 1-16 0,1 6-16 0,-1 3 0 16,0 3-256-16,1 4-48 0,-1 5-16 0,0 4 0 15,-1 4-320-15,-1 4-64 0,3 1-16 0,-3 4 0 16,0 1-224-16,1 2-32 0,0 1-16 0,-2 0 0 15,-1 1-208-15,1 0-64 0,-1 0 0 0,-1-1 0 16,-2-1-192-16,1-3 128 0,-1-1-128 0,1-3 0 16,-2-3 0-16,1-2 0 0,-1-3 0 0,0-3 0 15,1-5-944 1,-1-2-272-16,0-3-64 0,1-2-16 0,-1-4-1520 0,0-3-288 16,-1-9-64-16,0 0-12112 0</inkml:trace>
  <inkml:trace contextRef="#ctx0" brushRef="#br2" timeOffset="179368.45">10194 16491 26431 0,'0'0'1168'0,"-7"0"240"0,1 2-1120 0,1-1-288 0,-1-2 0 0,6 1 0 16,0 0 1648-16,0 0 272 0,0 0 48 0,0 0 16 15,0 0-400-15,0 0-80 0,8-2-16 0,3 1 0 16,0 1-400-16,2-3-96 0,2 2-16 0,0 0 0 15,2 1-224-15,3 0-48 0,3-2-16 0,-1 2 0 16,1 0-240-16,0-2-64 0,3 1 0 0,2-1 0 16,0 1-128-16,2-2-16 0,1 1-16 0,3-1 0 15,2 1-96-15,1-4-128 0,4 2 176 0,1 1-176 16,-1-1 128-16,2 0-128 0,0-2 0 0,0 1 0 16,2 0 0-16,-1 1 0 0,0 2 0 0,1-4 0 15,-2 2 0-15,0 0 0 0,1 1 0 0,-4 0 0 16,-3-1 0-16,-3 0 0 0,-3 0 0 0,-1 0 0 15,-1 3 0-15,-4-3 0 0,-5 3 0 0,0-1 0 0,-2 2 128 16,-2-2-128-16,-2 1 0 0,-1-1 0 0,-1 2 0 0,-2 0 0 16,0-1 0-16,-3 1 0 0,1 0 128 0,-8 0-128 15,8 0 0-15,-8 0 0 0,8 1 0 0,-2 2 0 16,-6-3 0-16,8 5 0 0,0 0 0 0,0 2 0 16,-3-1 0-16,2 3 0 0,0 2 0 0,1 2 0 15,-1 1 0-15,1 5 0 0,-1 0 0 0,2 5 0 16,2-1 0-16,1 4 0 0,-1 3 0 0,4 3 0 15,-4 1 0-15,2 2 0 0,3 3 0 0,-2 2 0 16,1 1 0-16,2 1 0 0,0-3 0 0,-2 2 0 16,0-2 0-16,-1-1 0 0,-1-1 0 0,0 1 0 15,0-5 0-15,0 0 0 0,-1 1 0 0,0-3 0 16,1 0 0-16,-2-2 0 0,1-1 0 0,-1-3 0 0,-2-1 0 0,-1-3 0 16,-2-3 0-16,1 1 0 0,-1-2 128 0,1-1-128 15,-2 1 0-15,0-3 0 0,0 0 0 0,-1-2 0 16,0 2 0-16,0-2 0 0,0-2 0 0,-2 0 0 15,1-1 0-15,0-2 0 0,-2 0 0 0,0-1 0 16,-1-7 0-16,0 7 0 0,0 0 0 0,0-7 0 16,-2 6 0-16,-1 1 0 0,-1-3 0 0,-1 1 0 15,-2-1 0-15,1-1 0 0,-1-1 128 0,-2-1-128 16,-2 1 0-16,-4 2 0 0,-2-3 128 0,-1 0-128 16,-3-2 128-16,-4 0-128 0,-3-1 192 0,-8 1-192 15,-5 0 288-15,-4-2-48 0,-4 1-16 0,-5-1 0 16,-2 2 288-16,-4-1 48 0,-5 2 16 0,-5 0 0 15,-6 0-16-15,-1 0 0 0,-1-1 0 0,-1 0 0 16,2-1-224-16,1 2-32 0,2 0-16 0,2 0 0 0,3 0-144 16,5 0-16-16,4-2-128 0,5 0 192 0,7 1-192 0,6 1 0 15,5 0 0-15,4 0 0 0,6 0 0 0,4 0-160 16,5-1 32-16,5 1 0 16,3-4-1168-16,3 1-240 0,5-3-32 0,3-5-16 15,7-2-2656-15,7-2-544 0</inkml:trace>
  <inkml:trace contextRef="#ctx0" brushRef="#br2" timeOffset="187071.67">11424 16533 23039 0,'0'0'2048'0,"3"9"-1648"15,-3-1-400-15,-1 0 0 0,-1 0 2560 0,2-1 416 16,0 3 96-16,0-4 0 0,2 2-1520 0,-1 2-304 15,2 2-64-15,-1 1-16 0,2 1-832 0,0 2-160 16,1-3-48-16,1 1 0 0,-1 2-128 0,0-5 0 16,0 2-160-16,0 0 160 15,2 0-2464-15,-1-2-400 0</inkml:trace>
  <inkml:trace contextRef="#ctx0" brushRef="#br2" timeOffset="189068.31">11603 17374 17503 0,'0'0'1552'0,"0"0"-1232"0,0 0-320 0,0 0 0 15,0 0 1856-15,0 0 304 0,3-8 64 0,-3 8 16 0,1-8-944 0,0 2-176 16,1-1-32-16,-1 1-16 0,4-1-528 0,0 3-96 16,1-2-32-16,0 1 0 0,2 3 288 0,-3-2 64 15,0 2 16-15,1-1 0 0,0 1 48 0,1 0 0 16,-7 2 0-16,6 0 0 0,1 0-112 0,-1 0-16 15,-6 0 0-15,0 0 0 0,0 0-112 0,8 2-16 16,-2 0-16-16,-6-2 0 0,0 0-208 0,0 0-32 16,0 0-16-16,3 7 0 0,-3-7-304 0,0 9 160 15,-1 1-160-15,-2 2 128 0,-1 2 32 0,-1-1 0 16,0-1 0-16,1 0 0 0,1 1 192 0,2-4 32 0,0 1 16 0,1 1 0 0,1-2 48 0,2 0 16 16,-1-1 0-16,3 0 0 0,2 1-256 0,1-3-48 15,1-2-16-15,3 0 0 0,-1-3-144 0,2-1 0 16,0-2 0-16,3-2 0 15,1-1-576-15,0-3 16 0,-1-1 0 0,-1-2 0 16,-2 1-1808-16,-1 1-352 0,-2-3-80 0,0 2-14224 16</inkml:trace>
  <inkml:trace contextRef="#ctx0" brushRef="#br2" timeOffset="189867.01">10481 17305 911 0,'0'0'0'0,"0"0"0"0,0 0 0 0,0 0 0 16,0 0 5504-16,0 0 1008 0,0 0 208 0,0 0 32 16,7-1-4640-16,1-1-912 0,0 1-192 0,-1 0-48 15,-1-1-240-15,1 1-48 0,-1 0-16 0,1 1 0 16,0 0-416-16,-7 0-96 0,0 0-16 0,7 2 0 16,-7-2-128-16,0 0 0 0,0 0 0 0,0 0-176 15,4 7 304-15,-4-7 48 0,3 8 16 0,-3-8 0 16,0 9-192-16,0-3 0 0,0 2 144 0,0-8-144 15,-2 8-144-15,2-8-112 0,-2 9 0 0,0-1-16 16,2-8-240-16,0 0-64 0,2 6 0 0,-2-6 0 16,0 0 80-16,0 0 16 15,0 0 0-15,0 0 0 0,0 0 224 0,7 4 64 0,3 0 0 0,-1-1 0 0,1-2 192 0,2 0 0 16,-3 1 144-16,1-1-144 0,1 0 640 0,-2 2 16 16,-1-2 16-16,0 2 0 0,-2 1 352 0,-6-4 80 15,5 6 16-15,-1 1 0 0,-4-7 160 0,2 6 48 16,-2 2 0-16,-2 1 0 0,-3-1-320 0,-3 1-64 15,0 0-16-15,-2 0 0 0,-2-1-528 0,0 0-96 16,-1 0-32-16,2-2 0 0,-2 0-272 0,0-2 0 16,0-2 0-16,0-2 0 15,0-1-1552-15,-1-3-224 0,1-1-32 0,0-3-9648 16,2-1-1936-16</inkml:trace>
  <inkml:trace contextRef="#ctx0" brushRef="#br2" timeOffset="190273.23">10375 16680 18431 0,'0'0'1632'0,"0"0"-1312"0,0 0-320 0,0 0 0 0,0 0 2240 0,0 0 368 16,0 0 80-16,0 0 0 0,0 0-896 0,0 0-192 16,0 0-48-16,0 0 0 0,3 8-816 0,-2 0-160 15,0 1-48-15,1-2 0 0,-2-7-336 0,0 7-64 16,0 3 0-16,2-4-128 0,1 1 352 0,-3-7-32 15,0 7-16-15,0-7 0 0,0 0 32 0,0 0 16 16,2 8 0-16,2 0 0 0,-4-8-352 0,5 4 144 16,1 0-144-16,0 1 0 0,1-4 0 0,1 1 0 15,1-2 0-15,-2-2 0 0,1 1-224 0,0-1 0 16,0-1 0-16,0 2 0 16,0-5-288-16,-1 2-48 0,1 1-16 0,-1-1 0 15,1 0-1152-15,-8 4-224 0,0 0-48 0,6-5-7328 16,-1 1-1456-16</inkml:trace>
  <inkml:trace contextRef="#ctx0" brushRef="#br2" timeOffset="190476.31">10498 16589 17503 0,'0'0'1552'0,"0"0"-1232"0,0 0-320 0,0 0 0 15,0 0 2640-15,0 0 480 0,0 0 80 0,0 0 32 16,-2 7-1200-16,1 2-240 0,1 1-64 0,0 2 0 15,1 2-576-15,1 3-112 0,0 1-16 0,1 2-16 16,-1 1-432-16,2 0-96 0,0 0-16 0,1 1 0 16,1 3-336-16,-1-3-128 0,-1-3 0 0,2 2 0 15,1-1-2000 1,-1-1-496-16,1 1-112 0</inkml:trace>
  <inkml:trace contextRef="#ctx0" brushRef="#br2" timeOffset="193872.3">11568 16390 22799 0,'0'0'1008'0,"0"0"208"0,0 0-960 0,0 0-256 15,0 0 0-15,0 0 0 0,0 0 1392 0,0 0 224 16,0 0 48-16,0 0 16 0,0 0 64 0,0 0 16 15,0 0 0-15,4-7 0 0,0-1-624 0,1 0-128 16,1-1-32-16,2 2 0 0,1-4 416 0,2 1 80 16,1-1 0-16,3-1 16 0,1 1-608 0,1-2-128 15,1-2-32-15,4 1 0 0,-1 0-400 0,3-1-64 16,0 2-32-16,0-1 0 0,-2 1-224 0,0-3 0 16,-1 3 0-16,1 0 0 0,0 0 0 0,0 1-160 0,-1-1 32 0,0 0 0 15,0 0 128-15,-1 0 0 0,-3 2 160 0,-1-1-160 16,1 1 0-16,-1 0 0 0,-2 2-176 0,-1 1 176 15,-1 1-128-15,0 1 128 0,-3-2 0 0,-1 3 0 16,0-1 0-16,-2 3 0 0,1-3 0 0,-2 2 0 16,0 0 0-16,0 2 160 0,-5 2-160 0,6-5 160 15,0 1-16-15,-6 4 0 0,0 0 0 0,7-4 0 16,0 1 80-16,1 2 16 0,0 0 0 0,0-1 0 16,0 1-48-16,2 1 0 0,3 0 0 0,-1 1 0 15,1 2 48-15,1 0 0 0,5-1 0 0,-2 3 0 16,-2-1 64-16,5 3 16 0,-1-1 0 0,2 3 0 15,-1 2-96-15,1-3-16 0,1 0 0 0,1 1 0 16,1 2-208-16,-1-2 128 0,1 2-128 0,-1-3 0 0,-1 0 0 16,0-1 128-16,-1 1-128 0,0-1 0 0,1-1 0 0,0 1-240 15,1-2 48-15,-4 0 16 16,-1 0-992-16,1-1-208 0,0-1-32 0,-3 0-16 16,-3 0-1168-16,0-3-224 0,-3 0-64 0</inkml:trace>
  <inkml:trace contextRef="#ctx0" brushRef="#br2" timeOffset="194247.46">11993 15446 30815 0,'0'0'1360'0,"0"0"288"0,0 0-1328 0,0 0-320 0,0 0 0 0,0 0 0 16,0 0 1520-16,4 8 224 0,0 2 48 0,1 2 16 15,0 1-592-15,2 1-128 0,-1 2-32 0,1-1 0 16,-1 6-528-16,1-1-96 0,-2 1-32 0,0 2 0 16,-1 2-144-16,0 0-48 0,0-1 0 0,0 1 0 0,-2 1-208 0,1-2 0 15,-2 2 0-15,1-5 0 16,0-2-720-16,1-2-192 0,-1-1-48 0,1-2 0 16,1-1-2752-16,0-2-576 0</inkml:trace>
  <inkml:trace contextRef="#ctx0" brushRef="#br2" timeOffset="194466.28">12264 15362 26719 0,'0'0'1184'0,"0"0"240"0,-4 7-1136 0,2 1-288 0,0 1 0 0,2 1 0 15,2 3 2688-15,-1 0 496 0,3 4 80 0,0 3 32 16,0 1-1888-16,1 2-368 0,1 3-80 0,1 2 0 15,-2-1-720-15,2 2-240 0,-4 1 144 0,3-2-144 16,-1 1 0-16,-1-3 0 0,-2-1 0 0,1-6 0 31,0-2-896-31,-2-2-48 0,-1-4-16 0,0 0 0 16,0-5-2816-16,0-6-560 0</inkml:trace>
  <inkml:trace contextRef="#ctx0" brushRef="#br2" timeOffset="194872.6">12039 14810 26895 0,'-14'-15'1184'0,"9"11"256"0,-1 0-1152 0,-1 0-288 16,1 1 0-16,-2-1 0 0,0-2 1472 0,-1 2 256 15,0 1 32-15,1 1 16 0,8 2 0 0,0 0 0 16,-8 5 0-16,2 2 0 0,2 0-1088 0,0 4-224 15,1 5-32-15,2 3-16 0,1 4 144 0,3 1 16 16,0 1 16-16,4 0 0 0,1-2-464 0,2 0-128 16,2-5 0-16,0 0 0 0,-1-5 0 0,2-1 0 15,2-3 0-15,-1 0 0 0,0-5 192 0,1 0 32 16,-2-3 0-16,0-2 0 0,0-3 256 0,-1 0 48 16,-1-6 16-16,1-1 0 0,-1-1-224 0,-2-2-32 15,-1-3-16-15,-2-1 0 0,-2 0 32 0,0-1 0 0,-3 1 0 16,-2 0 0-16,-3 0 336 0,-1 2 64 0,-2-2 0 0,-2 2 16 15,-1 2-400-15,-3-1-64 0,-2 2-32 0,0 0 0 16,-2 0-224-16,-2 0 176 0,1 0-176 0,0 4 160 31,0 3-544-31,-1 2-96 0,1 1-32 0,1 3 0 16,2 1-2704-16,0 5-560 0,-11 8-96 0,1 2-32 0</inkml:trace>
  <inkml:trace contextRef="#ctx0" brushRef="#br2" timeOffset="203771.94">9796 16103 19807 0,'0'0'880'0,"0"0"176"0,0 0-848 0,0 0-208 0,0 0 0 0,0 0 0 0,0 0 1264 0,0 0 208 16,0 0 32-16,0 0 16 0,0 0-32 0,0 0 0 15,0 0 0-15,0 0 0 0,0 0 80 0,0 0 16 16,0 0 0-16,7 2 0 0,-2 0-208 0,1 3-32 15,1 3-16-15,1 1 0 0,1 4-464 0,3 0-96 16,-1 0 0-16,5 7-16 0,-2 0-256 0,1 3-48 16,-2-1-16-16,2 1 0 0,0-1-272 0,-2 1-160 15,0-3 192-15,0 1-192 0,1 0 0 0,-1-1 0 16,0-2 0-16,2 0 0 16,-1-2-320-16,-1-2-160 0,-1-1-32 0,2-1-16 15,-1-3-1440-15,-1-2-272 0,-1-2-64 0,-1-1-9296 0,-3-2-1856 0</inkml:trace>
  <inkml:trace contextRef="#ctx0" brushRef="#br2" timeOffset="204240.64">9550 15459 14735 0,'0'0'1312'0,"-8"-4"-1056"0,-3-1-256 0,2-2 0 0,0 1 3328 0,0 2 592 16,1-3 128-16,0 2 32 0,2 1-2144 0,-1 1-416 15,0 2-96-15,0 1-16 0,1 1-256 16,0 2-64-16,1 2-16 0,0 6 0 0,1-1-480 0,1 4-80 15,2 5-32-15,1-1 0 0,0 3-176 0,3 0-48 16,1 0 0-16,2-1 0 0,2 1-128 0,1-1-128 16,2-2 144-16,0-1-144 0,4-3 160 0,2-1-160 15,-1-2 160-15,4-3-160 0,1-3 0 0,1-1 128 16,-1-4-128-16,-2-4 0 0,-2-1 144 0,-1-3-16 0,0-1 0 0,-3-2 0 16,-2 0 48-16,0-1 0 0,-3-4 0 0,-3 1 0 15,-2-1 16-15,-2 0 0 0,-1-1 0 0,-3 0 0 16,-2-1 80-16,-1 1 32 0,-2 0 0 0,-1 2 0 15,-2-1-112-15,-1 2-32 0,-3-1 0 0,-1 2 0 16,-1 1-160-16,-1 2 0 0,0 2 0 0,-1-2 0 31,1 2-1440-31,0 3-160 0,0-2-48 0,1 1 0 16,1 0-1344-16,0 1-272 0,2 1-48 0</inkml:trace>
  <inkml:trace contextRef="#ctx0" brushRef="#br2" timeOffset="204445.61">9243 15576 20271 0,'0'0'896'0,"-4"5"192"0,-1 1-880 0,1-1-208 16,4-5 0-16,-2 6 0 0,2-6 3136 0,0 0 576 15,0 0 112-15,1 8 16 0,3-1-3072 0,1 0-640 16,0 1-128-16,2 0-10096 16,2 1-2032-16</inkml:trace>
  <inkml:trace contextRef="#ctx0" brushRef="#br2" timeOffset="204570.79">9383 15855 21823 0,'0'0'960'0,"0"0"208"0,0 0-928 0,0 0-240 0,0 0 0 0,0 0-9664 16</inkml:trace>
  <inkml:trace contextRef="#ctx0" brushRef="#br2" timeOffset="204789.58">9314 15253 6447 0,'0'0'576'0,"0"0"-576"16,0 0 0-16,-7 5 0 0,7-5 5632 0,0 0 1024 16,0 0 208-16,0 0 48 0,0 0-5744 0,0 0-1168 15,0 0-176-15,0 0-64 16,0 0-2208-16,8 3-448 0,8-1-96 0,-3 0-16 0</inkml:trace>
  <inkml:trace contextRef="#ctx0" brushRef="#br2" timeOffset="204945.81">9477 15184 22111 0,'0'0'1968'0,"0"0"-1584"0,-5 2-384 0,5-2 0 15,0 0 1712-15,0 0 256 0,0 0 48 0,0 0 16 16,0 0-1584-16,0 0-320 0,0 0-128 0,7-2-8704 15,1-1-1792-15</inkml:trace>
  <inkml:trace contextRef="#ctx0" brushRef="#br2" timeOffset="205133.34">9856 15203 28959 0,'0'0'1280'0,"0"0"272"0,0 0-1232 0,0 0-320 16,0 0 0-16,0 0 0 0,0 0 448 0,0 0 48 16,1 8 0-16,1 0 0 15,-2-8-2304-15,4 8-464 0</inkml:trace>
  <inkml:trace contextRef="#ctx0" brushRef="#br2" timeOffset="205274.05">9950 15491 28847 0,'0'0'1280'0,"-1"7"256"0,-2 1-1216 0,3-8-320 0,0 0 0 0,0 0 0 15,0 0 0-15,0 0-144 0,0 0 16 0</inkml:trace>
  <inkml:trace contextRef="#ctx0" brushRef="#br2" timeOffset="205539.78">9920 15009 27647 0,'0'0'1216'0,"-7"0"256"0,7 0-1168 0,0 0-304 0,0 0 0 0,0 0 0 0,0 0 2880 0,0 0 528 15,0 0 112-15,0 0 0 0,0 0-2368 0,6-4-464 32,0-1-112-32,2-2 0 0,1 1-576 0,0 1 0 15,0-2 0-15,2 1-144 16,1-1-432-16,-2-2-64 0,0 1-32 0,2 2 0 15,0-4-1840-15,0 3-368 0,-1-2-80 0,0-1-11696 0</inkml:trace>
  <inkml:trace contextRef="#ctx0" brushRef="#br2" timeOffset="206008.97">10053 14652 23951 0,'-13'0'1056'0,"6"1"224"0,0 0-1024 0,-1 2-256 0,-1-3 0 0,-2 3 0 15,-1 0 1744-15,1-1 304 0,-1 0 48 0,2 2 16 16,-1 0-640-16,1 1-112 0,-1 3-16 0,1 1-16 16,1 2-496-16,0-1-80 0,1 2-32 0,1-2 0 15,-1 3-288-15,2 2-64 0,1-1-16 0,1 2 0 16,0-1-144-16,1 4-16 0,2-1-16 0,0 1 0 15,1 2-176-15,1 2 0 0,3-1 0 0,1-1 0 16,2-2 0-16,0-1 0 0,4 1-176 0,-1-2 176 16,1-3 0-16,0-1-160 0,3-1 160 0,1-2 0 0,2-2-176 0,0 0 176 15,1 0-160-15,2-5 160 0,2-1-128 0,-1-2 128 16,1-2 0-16,0-1-144 0,-1-1 144 0,0-5 0 16,-2-1 0-16,1-1 128 0,-3-2-128 0,-3-3-160 15,-2-1 160-15,-3 0-208 0,0-5 208 0,-2 1 128 16,-3-2 0-16,-3 0-128 0,0 0 240 0,-2 2-64 15,-2-1-16-15,0 1 0 0,-1 2 96 0,-4-2 32 16,-1 2 0-16,-3 2 0 0,-2 1-64 0,-2-3-16 16,-1 2 0-16,-1 3 0 0,-2 1-208 0,-1 2 0 15,-1-2 128-15,0 2-128 16,1 0-352-16,2 3-112 0,-1 2-32 0,2-1 0 16,1 5-2224-16,1 2-448 0,2 2-96 0</inkml:trace>
  <inkml:trace contextRef="#ctx0" brushRef="#br2" timeOffset="206587.19">9983 14946 19583 0,'0'0'864'0,"0"0"176"0,0 0-832 0,0 0-208 0,0 0 0 0,0 0 0 16,0 0 1936-16,0 0 352 0,0 0 64 0,0 0 16 15,-4-2-576-15,4 2-96 0,0 0-32 0,-2-5 0 16,2-2-480-16,0 1-96 0,2-2-32 0,-2 8 0 15,2-7-496-15,2 2-112 0,1 1 0 0,2-2-16 16,-1 0-208-16,1 2-32 0,-1 1-16 0,1-3 0 0,-1 2-176 0,2-1 0 16,1 0-192-16,-1 1 192 15,0-2-1744-15,0-1-240 0,0-2-32 0,1 1-8544 16,3-1-1696-16</inkml:trace>
  <inkml:trace contextRef="#ctx0" brushRef="#br2" timeOffset="207133.94">9496 15111 11967 0,'0'0'528'0,"0"0"112"0,-6 2-512 0,6-2-128 16,0 0 0-16,0 0 0 0,0 0 5024 0,-8 2 976 15,8-2 192-15,0 0 32 0,0 0-3856 0,0 0-768 16,0 0-144-16,0 0-48 0,0 0-1088 0,0 0-320 16,0 0 144-16,5-4-144 15,2 1-1360-15,2 0-352 0,0 1-64 0,0 1-14064 0</inkml:trace>
  <inkml:trace contextRef="#ctx0" brushRef="#br3" timeOffset="212600.39">13789 17079 5519 0,'-2'0'496'0,"-1"2"-496"0,-1 1 0 0,4-3 0 0,-17 3 4192 0,17-3 736 16,4 9 160-16,0-2 32 0,0-1-3424 0,1 1-672 15,2-1-144-15,2 1-32 0,1-2 560 0,6 2 128 0,2-5 0 0,4 1 16 16,5-2-272-16,0-2-64 0,2-2-16 0,-1 1 0 15,1-2-288-15,1 0-48 0,1-3-16 0,0 1 0 16,-1-2-192-16,0 3-32 0,2-1-16 0,-1 3 0 16,0-3-256-16,1 1-48 0,-1 1-16 0,1 0 0 15,1 0-32-15,1 0-16 0,-3 3 0 0,-1-3 0 16,0 0-80-16,2 2-16 0,-4-2 0 0,1 1 0 16,-2 1 48-16,-1-1 16 0,0-1 0 0,1 1 0 15,0 2-16-15,0-3-16 0,1 2 0 0,0-1 0 16,1 2-32-16,0-1 0 0,-2 1 0 0,2 0 0 15,1 0-16-15,1-1-128 0,-2 2 192 0,-1-1-64 16,0 0 32-16,-1-1 0 0,-2 1 0 0,2 0 0 16,2 1-32-16,-2-3 0 0,-1 2 0 0,0-1 0 15,2 1-128-15,-1-1 192 0,2-1-192 0,0 2 192 0,-1 1-192 0,1 0 192 16,-2 0-192-16,2 0 192 0,1 0-192 0,1 0 128 16,-2-3-128-16,0 2 128 0,-2 1-128 0,2-2 160 15,-1 1-160-15,0 0 160 0,-2 0-160 0,1-2 0 16,-1 2 0-16,0 1 128 0,0 0-128 0,-1 0 0 15,0 1 144-15,0-1-144 0,-2 0 144 0,1 0-144 16,0 1 192-16,0 1-192 0,1-2 176 0,-1 0-176 16,1 0 160-16,1 0-160 0,0 0 144 0,0 0-144 15,-2 0 128-15,-1 0-128 0,1 0 0 0,-1 0 0 16,0 0 128-16,-1 1-128 0,-3-2 0 0,1-1 0 16,-1 1 0-16,1-2 128 0,-1 2-128 0,0 0 0 15,-1-2 0-15,0 2 0 0,0-2 0 0,-1 3 0 0,0-2-192 16,8-1 192-1,-1 2-560-15,-5-3 16 0,-3 1 0 0,-2 3 0 16,-2-4-512-16,0 2-96 0,-1-1-32 0,2 0 0 16,-3 0-1888-16,0-1-384 0,0 0-80 0,-3 0-12416 0</inkml:trace>
  <inkml:trace contextRef="#ctx0" brushRef="#br3" timeOffset="212912.86">16311 16614 21183 0,'-13'0'1888'0,"13"0"-1504"0,-8 2-384 0,1 4 0 16,4 0 2688-16,1 2 480 0,4 1 96 0,1 2 0 15,4-4-2400-15,3 3-480 0,6 0-112 0,2 0-16 0,3 2 224 0,3-1 32 16,3 2 16-16,3 0 0 0,0-2-400 0,3 2-128 16,-1-1 0-16,1 2 0 0,-1 2 0 0,-2-3 0 15,-2 0 0-15,-4 0 0 0,-1 0 208 0,-5 0-16 16,-2 2 0-16,-3-2 0 0,-3 2 640 0,-2 0 128 15,-3-4 32-15,-1 2 0 0,-3 2 256 0,-2 0 48 16,-2 4 16-16,-2-2 0 0,-1 2-368 0,-1 1-80 16,-1-1-16-16,-2 2 0 0,-2 1-336 0,0 0-80 15,2 1-16-15,-1-1 0 0,1-1-240 0,1 0-48 16,0-2-128-16,1-1 192 0,0-1-192 0,2 2-160 16,0-1 32-16,0 7 0 15,2-5-1808-15,1 1-368 0,1-1-64 0,0-6-17184 0</inkml:trace>
  <inkml:trace contextRef="#ctx0" brushRef="#br2" timeOffset="-212855.72">14400 16137 21183 0,'-6'-8'1888'0,"0"0"-1504"0,1 2-384 0,15-22 0 0,-15 24 2272 0,0 0 384 15,1 0 80-15,1 2 16 0,3 2-1072 0,0 0-208 16,-4 5-32-16,2 4-16 0,2 3-752 0,0 4-160 0,-2 3-16 0,4 6-16 16,0 2-288-16,-1 5-64 0,1 1-128 0,0 4 192 15,2-1-192-15,0 2 0 16,-1 0 0-16,-1 0 0 0,4-3 0 0,-2-1 0 0,-1-1-176 0,3-2 176 31,-2-1-1728-31,1-3-240 0,0-2-32 0,2-3-8048 0,-1-1-1616 0</inkml:trace>
  <inkml:trace contextRef="#ctx0" brushRef="#br2" timeOffset="-212636.85">14587 16069 32991 0,'0'0'1472'0,"-4"-9"288"0,0 0-1408 0,2 2-352 15,2 7 0-15,0 0 0 0,0 0 816 0,0 0 80 16,0 0 32-16,0 0 0 0,0 0-256 0,0 0-48 15,5 12-16-15,2 2 0 0,-1 4-416 0,2 3-192 16,0 3 160-16,1 2-160 0,0 3 0 0,0 1 0 16,3 3 0-16,-2 1 0 15,-1 0-512-15,-1-1 16 0,-3-1 0 0,2-2 0 16,-2 2-720-16,-1-2-160 0,0-2-32 0,0 1-8640 16,0-6-1744-16</inkml:trace>
  <inkml:trace contextRef="#ctx0" brushRef="#br2" timeOffset="-212433.81">14517 16468 17503 0,'0'0'1552'0,"-7"-1"-1232"0,1-3-320 0,6 4 0 16,-5-3 3104-16,5 3 560 0,0 0 112 0,0 0 32 16,0 0-2096-16,5-6-432 0,3 2-64 0,2 0-32 15,-1 0-848-15,3 0-160 0,1 0-48 0,1 0 0 16,2-1 96-16,2 0 16 0,4-2 0 0,1 1 0 15,-3-1-448-15,3 1-96 0,0-1-16 0,1 0 0 16,-1 1-2848-16,0-1-576 0</inkml:trace>
  <inkml:trace contextRef="#ctx0" brushRef="#br2" timeOffset="-212230.7">14993 16234 33743 0,'-13'3'1488'0,"13"-3"320"0,0 0-1440 0,0 0-368 16,0 0 0-16,0 0 0 0,0 0 704 0,0 0 64 15,0 0 0-15,9 4 16 0,1-3-272 0,3-1-48 16,3-1-16-16,1 0 0 0,1-2-448 0,0 0 0 16,2-3 0-16,0 1 0 15,-2-2-1168-15,3 1-336 0,-1-1-64 0,1 1-16 16,0 0-1488-16,-1 0-320 0</inkml:trace>
  <inkml:trace contextRef="#ctx0" brushRef="#br2" timeOffset="-211887">15650 15957 31727 0,'-17'2'1408'0,"9"0"288"0,-2-2-1360 15,-3 0-336-15,-2 0 0 0,1 2 0 0,0 2 800 0,-2 1 96 0,0 2 0 0,2 1 16 16,0 1 240-16,1 3 64 0,1 2 0 0,3 3 0 16,1 1-896-16,3 3-192 0,2 1-128 0,3-1 192 15,3 0-192-15,2 0 0 0,4-2 0 0,3 1 0 16,2-1 0-16,3-4-144 0,1-2 144 0,3-1 0 16,3-2-144-16,0-2 144 0,0-2 0 0,-2-2-144 0,0-4 144 0,0-1-128 15,-1-3 128-15,-1-3-128 0,-3-2 128 0,-2-1 0 16,-2-2 0-16,-2 0 0 0,-3-1 0 0,-2-1 0 15,-2 0 128-15,-1-1-128 0,-3 1 128 0,-2 1-128 16,0 0 128-16,-3 0-128 0,-2 0 0 0,-1 0 0 16,-2-1 0-16,-1 1 0 15,0-1-448-15,-1 1-144 0,-1 2-48 0,1-1 0 16,0 0-2896-16,1 2-592 0</inkml:trace>
  <inkml:trace contextRef="#ctx0" brushRef="#br2" timeOffset="-211699.59">15911 15774 23039 0,'0'0'2048'0,"0"0"-1648"0,-2 11-400 0,2-1 0 16,0 2 2624-16,0 1 432 0,0 1 80 0,0 1 32 16,0 0-1680-16,0 2-336 0,2 1-64 0,-1 6 0 15,0-1-768-15,2 2-160 0,1 1-32 0,0 3 0 16,1-2-288-16,0 2-64 0,-1 1-16 0,1 0 0 31,0-5-2336-31,2-1-480 0,-2 1-80 0,0-5-10544 0</inkml:trace>
  <inkml:trace contextRef="#ctx0" brushRef="#br2" timeOffset="-211479.08">16156 15697 10127 0,'0'0'896'0,"-4"7"-704"0,0 1-192 0,1 2 0 0,3 2 3824 0,2 2 720 16,-1 3 160-16,3 3 32 0,1 1-3008 0,1 1-576 15,2 1-128-15,1 2-32 16,1 0-544-16,-1 1-128 0,1 0 0 0,2 0-16 0,0 1-304 0,-1-1 0 16,0-1 0-16,2-1 0 15,1 0-1344-15,-1-3-336 0,-2 1-64 0,-2-2-10656 0</inkml:trace>
  <inkml:trace contextRef="#ctx0" brushRef="#br2" timeOffset="-211275.93">15956 16026 27647 0,'0'0'2448'0,"-5"6"-1952"0,0-2-496 0,5-4 0 15,0 0 3136-15,0 0 512 0,0 0 128 0,0 0 0 16,6 3-2240-16,6-3-448 0,4-3-80 0,3 1-32 16,3-4-624-16,3 1-128 0,3-1-32 0,0-1 0 15,0-2-1424-15,0-1-304 0,2-2-48 0,0 0-16 0</inkml:trace>
  <inkml:trace contextRef="#ctx0" brushRef="#br3" timeOffset="-204891.87">10319 15305 19695 0,'5'-3'864'0,"4"-1"192"0,3-1-848 0,1-1-208 0,1-1 0 0,2-3 0 16,2-2 256-16,2 0 16 0,-2-1 0 0,2-1 0 15,-1 0 576-15,2-1 112 0,-1-2 32 0,2 2 0 16,0-5-160-16,0 3-48 0,0-4 0 0,0 2 0 15,1-1-320-15,-4 1-64 0,1-1-16 0,-2 0 0 16,-1 0-384-16,0 0 128 0,-2-1-128 0,1 0 0 16,0-1 128-16,-1-1-128 0,2 1 0 0,0-5 128 15,2 1 32-15,-1-1 0 0,-1-2 0 0,1 1 0 16,0-1-32-16,1-1-128 0,-1 1 192 0,1 2-64 16,1 0 0-16,-2 0 0 0,0 3 0 0,2 0 0 15,0-1 32-15,0 2 0 0,0 0 0 0,1-1 0 16,0 2-160-16,1-2 160 0,0 0-160 0,1-1 160 0,0 0-160 0,-1 2 0 15,0-1 0-15,0 1 0 0,-1-2 0 0,1 1 128 16,0 2-128-16,2-1 0 0,1-2 0 0,-1 3 0 16,1-2 0-16,1 4 0 0,2-1 144 0,0 1-144 15,1 1 160-15,1-1-160 0,1-1 128 0,3 2-128 16,0-1 0-16,-1 2 144 0,-1 2-144 0,-1 2 0 16,1 0 0-16,-1 0 0 0,2 3 0 0,0-2 0 15,0-2 0-15,1 4 0 0,0 0 0 0,1 1 0 16,2 3 0-16,-2 3 0 0,0-1 0 0,-1 1 0 15,0 4 0-15,0 0 0 0,-4 0 0 0,-2 0 128 16,1 0-128-16,-2 2 0 0,1 0 272 0,-1 1-16 16,-1-1-16-16,0 2 0 0,0 0 48 0,0 0 16 15,1 0 0-15,0 1 0 0,0 2 96 0,1-1 32 16,0-1 0-16,0 3 0 0,-1 3 16 0,0-3 0 16,2 2 0-16,-1 2 0 0,-1 2-128 0,0 2-32 0,-2 1 0 0,0 1 0 15,1 0-96-15,1 2-32 0,-2 1 0 0,0-1 0 16,0-1-16-16,-1 0 0 0,1 3 0 0,0 1 0 15,0-1 48-15,-2 0 16 0,1 1 0 0,0 1 0 16,-1 1 112-16,0-1 0 0,2 0 16 0,-3 2 0 16,-1-1-80-16,1 1 0 0,-1 2-16 0,0-3 0 15,-2 1-32-15,-1 0 0 0,1 0 0 0,-2-1 0 16,0 0-208-16,0 0 0 0,0-1 128 0,-1 3-128 16,3-4 0-16,-2 0 0 0,-2 1 0 0,0-1 0 15,-1 1 176-15,0-2-16 0,-1-1 0 0,0 0 0 16,0-2-160-16,-1 1 0 0,0-2-192 0,0 0 192 0,-2 1 0 0,1-1 0 15,2 1 0-15,-3 0 0 0,0-1 0 0,1 0 0 16,-2 0 0-16,3 1 0 0,2-1 0 0,-2 0 0 16,-2 3 0-16,1-1 0 0,0-2 0 0,0 0 0 15,-1 0 0-15,2 2 0 0,-4-2 0 0,1 0 0 16,0 1 0-16,0-1 0 0,3 2 0 0,-3-2 0 16,-1-1 0-16,1 0 0 0,-1 0 0 0,0 0 0 15,-1-4 0-15,0 0 0 0,-1 0 0 0,1 0 0 16,1 0 192-16,-3 1-64 0,0-2-128 0,0 0-176 15,1-2 48-15,-1 2 0 0,0-3 128 0,0 0-192 16,1-3 192-16,-1 1-192 0,1 1 64 0,-1-2 0 16,1 0 0-16,-6-6 0 0,5 5 128 0,-5-5 0 0,5 4 0 15,-5-4-128-15,0 0 128 0,8 2 0 0,-8-2 0 0,0 0-128 16,0 0 128-16,9-1 0 0,-1-2 0 0,0-1 0 16,-2-1-128-16,1-1 128 0,-2-3-128 0,-2-1 128 15,-2 0-192-15,1 0 32 0,1-1 16 0,-2-2 0 16,-1 3-112-16,0-3 0 0,2 1-16 0,-1-1 0 15,-2 1-48-15,-2-2 0 0,0 1 0 0,1 0 0 16,-2 0 16-16,1 1 0 0,2 0 0 0,-2 3 0 16,0 0-16-16,0 4 0 0,3 5 0 0,0 0 0 15,0 0 64-15,0 0 0 0,0 0 0 0,1 8 0 16,1 1 128-16,1 2 128 0,3 5-192 0,-1-2 192 16,-3-1-192-16,2 2 192 0,2 2-192 0,0 0 192 15,1 0 0-15,-1 0 0 0,-1 0 0 0,1 0 0 16,-4-2 144-16,2 1 144 0,-1-2 32 0,-2-1 0 0,-2 0 624 0,-1-1 128 15,0 0 16-15,-2 1 16 0,-3-3 96 0,1 1 16 16,-2-2 0-16,-2 0 0 0,-3 1-320 0,-2-2-48 16,2-1-16-16,-1-2 0 0,-2-1-288 0,1-2-64 15,-2 0-16-15,1-2 0 0,0-3-320 0,1 2-144 16,-2-4 128-16,1-1-128 16,3 0-2288-16,0-1-528 0</inkml:trace>
  <inkml:trace contextRef="#ctx0" brushRef="#br3" timeOffset="-204155.64">15136 15765 20271 0,'0'0'1792'0,"0"0"-1424"0,13 11-368 0,-17-6 0 15,4-5 320-15,-2 8 0 0,-2-3 0 0,4-5 0 16,0 0 512-16,0 0 112 0,0 0 16 0,0 0 0 16,0 0 32-16,0 0 16 0,0 0 0 0,0-7 0 15,0-2-64-15,-2-1-16 0,4-3 0 0,-1-3 0 16,-1-1 0-16,1-1 0 0,1-2 0 0,-1 1 0 15,-1-1-256-15,0-1-48 0,-1 2-16 0,-1-3 0 16,1-2-80-16,0 1-16 0,-1-1 0 0,2-3 0 16,0 1-256-16,0 1-64 0,0 0-16 0,0 2 0 15,-1 1-176-15,2 2 0 0,2 2 0 0,2 2 128 16,0 0-128-16,2 3 0 0,1 3 0 0,0 2 0 16,-1 2 0-16,4-1 0 0,1 5 0 0,-2 2 0 0,-10 0 0 15,9 3 0-15,2 3-144 0,-1 3 144 0,0 1 0 0,1 2 0 16,-1 0 0-16,1 1 0 0,1 0-368 0,-1 1 48 15,1 0 0-15,0 1 0 16,-1-1-720-16,1 0-144 0,0-2-32 0,0-1 0 16,-1-2-2256-16,1-1-464 0</inkml:trace>
  <inkml:trace contextRef="#ctx0" brushRef="#br3" timeOffset="-203858.79">15480 15241 16575 0,'0'0'1472'0,"-5"0"-1168"0,5 0-304 0,-5 3 0 16,0-1 1952-16,5-2 336 0,-3 7 64 0,2 1 16 15,2 1-1168-15,3 1-240 0,0-1-32 0,2 2-16 16,4 2-496-16,0 1-96 0,0-1-32 0,3 0 0 16,2 0-288-16,0-1 0 0,1 1 128 0,0-1-128 15,1-1 224-15,-2 0-16 0,0-1 0 0,-2 1 0 16,-3-1 352-16,-1-1 64 0,-1-1 16 0,-1 1 0 15,-3-2 208-15,-1 1 48 0,-3-8 16 0,2 7 0 16,-2-7 64-16,-3 8 16 0,-1 0 0 0,0-1 0 16,-2-2-112-16,-3 0-32 0,-3-1 0 0,-2 0 0 15,-2 0-208-15,-1 0-32 0,0 0-16 0,-1 1 0 16,0-1-384-16,1 0-80 0,1-1 0 0,2 1-128 16,2 0-976-16,3 2-304 15,4-1-64-15,5-5-17328 0</inkml:trace>
  <inkml:trace contextRef="#ctx0" brushRef="#br2" timeOffset="-201188.16">18747 16782 11055 0,'0'-3'976'0,"2"2"-784"0,-1 1-192 0,2-2 0 0,20-8 3328 0,-23 10 608 0,0 0 128 0,3 7 32 15,2-1-2000-15,-1 4-400 0,0 1-80 0,0 5-16 16,1 2-160-16,0 6-32 0,0 0-16 0,1 5 0 16,-3 1-432-16,1 4-64 0,0 4-32 0,0 2 0 15,-1 1-288-15,-1 2-48 0,-2 2-16 0,2 1 0 16,-1-2-304-16,0-1-64 0,1-2-16 0,2-2 0 16,1-5-128-16,0 0 0 0,0-3 0 0,0-1 128 31,2-5-576-31,-1-2-112 0,1-2-16 0,-1-3-16 0,0-2-1872 15,-1-3-368-15,0-5-80 0,0-2-16 0,-5-6-672 0,0 0-144 0</inkml:trace>
  <inkml:trace contextRef="#ctx0" brushRef="#br2" timeOffset="-200560.79">18823 16806 2751 0,'-8'-11'128'0,"8"11"16"0,-5-5-144 0,1 1 0 16,4 4 0-16,0 0 0 0,0 0 6464 0,1-7 1248 15,2 0 256-15,2 0 48 0,2 1-5376 0,1 0-1072 16,2 0-224-16,2-2-32 0,1 0-352 0,1 0-80 16,2-1-16-16,2 0 0 0,3 3-384 0,1-5-80 15,0 3-16-15,2 1 0 0,2-1-192 0,0 1-64 16,3 2 0-16,0 1 0 0,1-2-128 0,3 0 0 0,1 0 0 0,1 1 0 15,0-2 0-15,1 1 0 0,-3-2 0 0,1 0 0 16,-2 0 0-16,-2 2 0 0,-2-1 0 0,-2 2 0 16,-2 0 0-16,-3 1 0 0,-2-2 0 0,0 4 0 15,-3-2 0-15,1 3 0 0,-1-1 0 0,-2 1 0 16,-2 1 0-16,0 0 0 0,-2 0 0 0,1 0 0 16,-2 0-160-16,-1 3 160 0,0-1-208 0,-2 2 80 15,-1 3 0-15,0 1 0 0,2 2 0 0,-2 2 0 16,0 1 128-16,1 4-208 0,-1 4 80 0,0-1 128 15,2 3-160-15,0 1 160 0,0 4 0 0,1 0-144 16,1 2 144-16,0 3 0 0,0 2 0 0,3 2 0 16,2-5 0-16,1 3 0 0,-2 2 0 0,2-2-128 0,1-2 128 15,-1 1 0-15,0 1 0 0,-1-1 0 0,1-3 0 0,-1 2 0 16,-1-1 0-16,0 0 0 0,-1-2 0 0,-1-2 0 16,1 0 0-16,0-2 0 0,0-3 0 0,-2 1 0 15,0-2 0-15,-2-1 0 0,-2-2 0 0,0 1 192 16,1-2-64-16,-1-1 0 0,-3-3-128 0,-1 1 0 15,0-4 0-15,-1 0 0 0,-1 0 0 0,-1 0 0 16,-1-2 0-16,0 1 0 0,-4 1 288 0,-1-1 32 16,-4 1 16-16,1-1 0 0,-3 2 176 0,-2-2 48 15,-2 1 0-15,-2-1 0 0,-3-1-80 0,-3-1-16 16,-2-1 0-16,-6-1 0 0,-4 1 256 0,-2-1 48 16,-2-1 16-16,-2-1 0 0,-3 0 16 0,-1 0 0 15,0-3 0-15,-1 1 0 0,0 0-592 0,1-2-208 0,0-2 144 0,5 0-144 16,-1 2 0-16,7 0 0 0,3 0 128 0,4 0-128 15,3 0 0-15,3 2-224 0,2 0 48 0,3-2 16 32,2 0-1184-32,4 0-256 0,2 0-32 0,3 0-12320 0,3 0-2448 0</inkml:trace>
  <inkml:trace contextRef="#ctx0" brushRef="#br2" timeOffset="-199524.78">19724 16513 19343 0,'0'0'848'0,"0"0"192"0,0 0-832 0,0 0-208 15,0 0 0-15,0 0 0 0,0 0 1632 0,0 0 288 16,0 0 48-16,0 0 16 0,0 0-192 0,0 0-48 16,0 0 0-16,0 0 0 0,0 0-464 0,0 0-112 0,8-2-16 0,1 1 0 15,0-5 0-15,1 2-16 0,1 1 0 0,2-4 0 16,3-1-304-16,1 0-64 0,2 1-16 0,3-4 0 15,2-1-384-15,2-2-80 0,0-2-16 0,1-1 0 16,3 0-272-16,0-1 160 0,-1 0-160 0,0-2 128 16,1 0-128-16,-2 0 0 0,1 0 0 0,-2 2 0 15,2 0 0-15,-3 1 0 0,-1 1 0 0,0 2 0 16,-3 0 0-16,-1 2 0 0,-3-1 128 0,-1 0-128 16,-3 2 0-16,-1 2 0 0,-1 0 0 0,-3 1 0 15,-1-1 128-15,0 1-128 0,-2 2 0 0,1-3 128 16,-1 1 32-16,1 1 0 0,-2 2 0 0,1 0 0 15,0 0 16-15,-1 1 0 0,0-3 0 0,-5 7 0 16,5-4-176-16,2 2 128 0,-1 1-128 0,1 1 128 0,-1 1-128 16,2 3 128-16,1 1-128 0,3 1 128 0,-1 1 0 0,3 1-128 15,3 1 192-15,1 1-64 0,0 3 16 0,3-2 0 16,1 2 0-16,4 0 0 0,2 0 0 0,0 0 0 16,1 0 0-16,1-1 0 0,3-2 16 0,-1 2 0 15,1-4 0-15,-2 0 0 0,1-2-160 0,-4-1 128 16,1-1-128-16,1 1 128 0,-3-1-128 0,-1 0 0 15,-2-2 0-15,-2-1 0 16,-1 1-384-16,-2-2-96 0,0 0-32 0,-2 0 0 16,-2 0-1616-16,-2 0-336 0,-4 0-64 0,-9 0-15968 0</inkml:trace>
  <inkml:trace contextRef="#ctx0" brushRef="#br2" timeOffset="-199163.5">20419 15765 2751 0,'-5'-5'256'0,"-1"-2"-256"16,2 1 0-16,-1-1 0 0,-1 1 5200 0,2-1 1008 16,0 2 192-16,4 5 32 0,-3-6-3952 0,3 6-800 15,0 0-144-15,0 0-48 0,0 0-576 0,0 0-112 16,0 0-32-16,0 0 0 16,-1 9-304-16,2 2-64 0,1 4-16 0,-2 2 0 0,0 2-16 0,1 1-16 0,2 3 0 0,-1-1 0 15,-1 2-176-15,2-2-48 0,4 0 0 0,-4 0 0 16,1 1-128-16,2-3-144 0,-1-1 144 0,1-1-208 31,1-1-752-31,-1-5-160 0,1-1-32 0,1-1 0 16,0-4-2192-16,-1-2-448 0</inkml:trace>
  <inkml:trace contextRef="#ctx0" brushRef="#br2" timeOffset="-198976.02">20599 15532 26895 0,'0'0'1184'0,"0"0"256"0,0 0-1152 0,0 0-288 16,0 0 0-16,0 0 0 0,0 0 1232 0,2 10 192 16,1 3 48-16,0 2 0 0,-1 3-208 0,2 3-48 15,0 1 0-15,1 5 0 0,-2 3-704 0,1 0-128 16,0-1-48-16,1 0 0 0,-1-2-208 0,0-2-128 16,-2-2 128-16,2-1-128 0,0-3 0 0,-1-1-160 15,1-1 16-15,0-4 0 16,-1-3-2160-16,1-1-416 0,-4-9-96 0</inkml:trace>
  <inkml:trace contextRef="#ctx0" brushRef="#br2" timeOffset="-198585.44">20489 15103 8287 0,'-12'-18'736'0,"7"11"-592"0,-1-3-144 0,-1 1 0 0,1-1 3968 0,-1 3 752 0,1-1 144 0,-1 3 48 16,2 2-2768-16,-2 2-544 0,7 1-128 0,-6 5 0 16,-1 3-576-16,2 2-128 0,1 3 0 0,2 1-16 15,2 5-608-15,1-1-144 0,3 2 0 0,1-2 0 16,0 0 0-16,4 0 0 0,3-3 0 0,1-1 0 16,3-1 224-16,-1-1 16 0,1-2 0 0,1-2 0 15,1-3 176-15,1-2 32 0,0-4 16 0,-1-2 0 16,1-1 16-16,-4-3 0 0,2 0 0 0,-1-6 0 15,-3 0 96-15,-1-3 0 0,-3 0 16 0,-1-2 0 0,-3 1 144 16,-1 0 32-16,-3 0 0 0,-2 0 0 0,-3 2 64 0,-1-2 32 16,-3 4 0-16,-3 0 0 0,-2-2-256 0,-1 2-48 15,-3 1-16-15,-1 2 0 0,-2 1-304 0,1 1-64 16,-1-2-16-16,2 4 0 0,0 4-304 0,2 2-64 16,2 1-16-16,2 3 0 15,1 3-2464-15,2 2-512 0,2 1-80 0</inkml:trace>
  <inkml:trace contextRef="#ctx0" brushRef="#br2" timeOffset="-197694.8">18562 16296 15663 0,'0'0'1392'0,"0"0"-1120"15,0 0-272-15,0 0 0 0,-9 0 3184 0,9 0 576 16,-2-5 112-16,2 5 32 0,0 0-1536 0,0 0-288 16,0 0-64-16,6 3-16 0,1 4-768 0,-1 2-144 15,1 4-48-15,0 3 0 0,1 3-112 0,0 3-32 16,0-1 0-16,0 4 0 0,0 3-336 0,-1-4-80 16,0 1-16-16,1 1 0 0,1-1-288 0,0 0-176 0,0-1 192 0,0 0-192 15,3-2 0-15,-2-2 0 0,1-2 0 0,-1 0-192 31,3-2-1728-31,0-2-320 0,2-5-80 0,-1-1-15600 0</inkml:trace>
  <inkml:trace contextRef="#ctx0" brushRef="#br2" timeOffset="-197052.51">18403 15540 13823 0,'0'0'608'0,"-5"-6"128"0,0 1-592 0,0 1-144 0,-2 0 0 0,2 2 0 16,0-3 4480-16,-2 1 848 0,1 1 176 0,-1 3 48 16,1-1-3440-16,6 1-672 0,-7 2-144 0,2 4-16 15,-2 0-848-15,0 6-176 0,-1 0-16 0,1 3-16 16,1 2-224-16,0 3 144 0,3 2-144 0,1 1 128 16,4 1-128-16,0-1 0 0,1-1 0 0,3 1 0 15,5-1 0-15,2-1 0 0,1-3 0 0,2-1 0 16,1-2 0-16,2 0 0 0,2-4 192 0,0-1-64 15,-1-5 112-15,-1-1 16 0,-1-2 0 0,1-4 0 16,-1-1 160-16,-1-1 32 0,0-2 16 0,-3-2 0 0,-1-1 240 0,-1-2 64 16,-3-3 0-16,-1 0 0 0,-2-1 0 0,0-2 16 15,-3 0 0-15,0 0 0 0,-2-1-144 0,-1 0-48 16,-2-2 0-16,-2 2 0 0,-1-1-224 0,-2 2-48 16,-1-2-16-16,-2 5 0 0,-3 1-112 0,-2 1-32 15,0-1 0-15,-2 3 0 0,0 2-160 0,-1 1 128 16,-2 2-128-16,2 3 128 15,1 0-768-15,1 4-176 0,2 0-16 0,2 3-16 16,3 3-1920-16,3 3-384 0,2-1-80 0</inkml:trace>
  <inkml:trace contextRef="#ctx0" brushRef="#br2" timeOffset="-194325.36">17673 15360 15663 0,'0'0'1392'0,"0"0"-1120"0,0 0-272 0,0 0 0 15,11-7 2352-15,-11 7 400 0,0 0 96 0,0 0 16 16,0 0-672-16,0 0-128 0,0 0-16 0,0 0-16 16,0 0-848-16,0 0-160 0,-2 8-48 0,1 4 0 15,-2-1-336-15,1 5-80 0,0 2-16 0,1 3 0 16,1 0-336-16,-2 1-64 0,-2 2-16 0,1 0 0 16,2 1-128-16,-1 1 0 0,2 0 0 0,0 2 0 15,0-5-1136-15,3-1-256 0,-2-1-48 0,1-1-16 16,0-5-1888-16,1 0-384 0</inkml:trace>
  <inkml:trace contextRef="#ctx0" brushRef="#br2" timeOffset="-194122.25">17861 15297 16575 0,'0'0'1472'0,"0"0"-1168"16,1-6-304-16,-1 6 0 0,0 0 2432 0,0 0 448 15,0 0 64-15,0 0 32 0,0 0-1616 0,0 0-320 16,7 5-64-16,-1 3-16 0,-1 1-80 0,1 2-32 16,-1 4 0-16,0 2 0 0,0 2-416 0,1 3-96 15,-1 2-16-15,0 2 0 0,0 3-320 0,0-2 144 0,-1 2-144 0,0 1 0 16,0 0 0-16,-1-2-320 0,-1 1 32 0,2 0-9952 16,0-6-2000-16</inkml:trace>
  <inkml:trace contextRef="#ctx0" brushRef="#br2" timeOffset="-193887.7">17737 15512 34607 0,'-19'2'1536'15,"12"-2"320"-15,0 0-1488 0,1 1-368 0,6-1 0 0,0 0 0 16,-4 4 1264-16,4-4 176 0,0 0 32 0,0 0 16 0,5 6-368 0,4-1-80 16,3 1-16-16,2-2 0 0,3-2-560 0,2 1-112 15,-1-2-32-15,0 2 0 0,2-3-320 0,1 0 128 16,1-4-128-16,0 1 0 16,0 1-1184-16,2 0-304 0,-2 1-64 0</inkml:trace>
  <inkml:trace contextRef="#ctx0" brushRef="#br2" timeOffset="-191856.56">18837 17456 7359 0,'24'-17'656'0,"-24"17"-528"0,0 0-128 0,0 0 0 16,0 0 3392-16,0 0 640 0,0 0 128 0,0 0 16 15,0 0-2064-15,0 0-432 0,0 0-80 0,4 7 0 16,-2-1-384-16,2 2-80 0,0 0-16 0,0 0 0 15,0-1-240-15,0 1-48 0,0 0-16 0,0 0 0 16,0 2-80-16,0-1-16 0,-2 2 0 0,1 1 0 16,-1-1-80-16,0 2-32 0,-2 0 0 0,1 4 0 0,0-2-112 0,1 2-32 15,-2-2 0-15,0 1 0 0,0 1-240 0,0-3-48 16,0 2-16-16,2-3 0 0,0-3-32 0,-1 3-128 16,0-3 192-16,2-1-64 0,-2-2 32 0,-1-7 0 15,0 0 0-15,5 7 0 0,0 0 96 0,2-1 32 16,1-1 0-16,0 0 0 0,1-1-16 0,1-1 0 15,-1 0 0-15,3 0 0 0,0-1-16 0,-2 2-16 16,1 1 0-16,-1-2 0 0,1 0-80 0,-1 1-16 16,2-1 0-16,-1 0 0 0,1-3-144 0,0 0 0 15,1-3 0-15,1 0 0 0,2-1 0 0,0-2-176 16,-1-3 16-16,2 2 0 16,5 1-1584-16,0-2-320 0,1-2-64 0,0 0-16176 0</inkml:trace>
  <inkml:trace contextRef="#ctx1" brushRef="#br2">30656 18704 0,'0'0'16,"0"0"0</inkml:trace>
  <inkml:trace contextRef="#ctx0" brushRef="#br3" timeOffset="-188415.64">22395 17129 24879 0,'-5'-3'1088'0,"-1"-2"256"0,4 6-1088 0,-4-3-256 0,2-4 0 0,4 6 0 15,0 0 1664-15,0 0 288 0,2-6 48 0,2-1 16 16,3 2-912-16,2 3-176 0,3-2-32 0,2-2-16 15,3 5-64-15,1-3-16 0,3 2 0 0,3 0 0 16,4 2-112-16,1 2-32 0,1-1 0 0,1 2 0 16,2-1-256-16,3 2-48 0,2-1-16 0,3-1 0 15,2 2-80-15,2-2 0 0,2-1-16 0,1 0 0 16,2 0-48-16,1-2 0 0,-3-1 0 0,-2 0 0 16,-2-2 96-16,18 2 16 0,-7-4 0 0,-18 5 0 15,-1-4-304-15,20 0 160 0,-4 2-160 0,-2 1 128 16,-2-2-128-16,-2 1 160 0,-3 2-160 0,0-3 160 15,-4 1-160-15,-1 1 0 0,-4-1 0 0,-2 3 128 16,0-1-128-16,-1 1 0 0,-2-4 0 0,1 2 128 0,-3 2 128 16,0 0 32-16,1-1 0 0,-1 1 0 0,0 0 0 15,2-2 0-15,-1 0 0 0,0 1 0 0,1-2-96 0,-3 1-32 16,-1-1 0-16,1 1 0 0,0 0 0 0,0 1 0 16,1 0 0-16,-2-1 0 0,-3 0 16 0,0 2 0 15,2-3 0-15,1 3 0 0,-1 0-176 0,4 0 128 16,-1 0-128-16,3 3 128 0,-1-2-128 0,0 2 0 15,-1-1 0-15,1 0 0 0,0-1 0 0,-1 1 0 16,-2 1 0-16,0 0 0 0,-1-1 0 0,1 2 0 16,3-4 0-16,-4 3 0 0,-3-2 0 0,3 2 128 15,2-2-128-15,2-1 0 0,-1 0 0 0,1 0 0 16,1-1 128-16,0 1-128 0,-1 1 0 0,-1-1 0 16,4-1 0-16,-2 1 128 0,0-3-128 0,-3 0 0 0,-1 2 0 15,-1-1 0-15,0 0 0 0,-1 1 0 0,3 0 0 0,-4 1 0 31,-2 0-464-31,1-2 16 0,0 1 16 0,2 0 0 16,-2-1-1168-16,0 1-224 0,-1-1-48 0,0-1-16 16,2 0-640-16,-3 1-128 0,-2-4-32 0,-1 1-7872 0,-1-1-1568 0</inkml:trace>
  <inkml:trace contextRef="#ctx0" brushRef="#br3" timeOffset="-188116.67">25630 16700 12895 0,'-11'-7'1152'0,"0"0"-928"0,-1-4-224 0,1 2 0 16,2 1 2736-16,3 2 496 16,6 6 96-16,-4-7 32 0,4 7-1792 0,0 0-352 0,0 0-80 0,0 0-16 0,12-2-672 0,-1 2-128 15,1 2-16-15,1 2-16 0,1 4-288 0,2 2 0 16,0 1 0-16,1 3 0 0,0-1 0 0,1 1 0 16,0 2 0-16,0-2 0 0,1 2 0 0,-2-2 160 15,-4 3-160-15,-2 2 128 0,-1-1 144 0,-3 0 32 16,-1 0 0-16,-4 2 0 0,-2-1 960 0,-4 4 192 15,-4-1 32-15,1 1 16 0,-5 2-240 0,-2 1-48 16,-5 0-16-16,1 0 0 0,1 0-432 0,-1 2-96 16,0-5-16-16,1 2 0 0,4 1-464 0,1-2-192 15,0-2 128-15,2 1-128 16,2 1-2112-16,0-1-512 0,2 1-112 0</inkml:trace>
  <inkml:trace contextRef="#ctx0" brushRef="#br3" timeOffset="-187054.22">23205 15979 23839 0,'0'0'1056'0,"0"0"224"0,-3-4-1024 0,3 4-256 16,0 0 0-16,0 0 0 0,0 0 912 0,-2 9 144 15,-1 3 32-15,0 2 0 0,1 4 0 0,1 3 16 16,-1 3 0-16,1-1 0 0,0 3-640 0,-1 0-128 0,1 2-16 0,0-2-16 16,-1 0-160-16,0-4-16 0,2 0-128 0,-2 0 192 15,2-6-192-15,0-4 144 0,0-2-144 0,0-2 128 16,0-1-128-16,0-7 192 0,0 0-192 0,0 0 192 15,0 0-192-15,3-8 0 0,0-4 0 0,1-1 0 16,0-5 0-16,-2 6 0 0,2-4 144 0,-1 1-144 16,-1-2 0-16,1-3 144 0,-2-2-144 0,2-1 0 15,-2 0 0-15,0-9 0 0,1 2 0 0,-1 1 0 16,2 2 0-16,-1 7-224 0,0 1 32 0,0 2 16 16,1 2 176-16,1 4-192 0,0 2 192 0,-2 2-192 15,-2 7 0-15,0 0 0 0,8 7 0 0,0 3 0 16,0 3 192-16,-1 4-208 0,3 3 80 0,-1 2 128 15,0 0 0-15,0 0 0 0,0-1 0 0,0-2 0 16,0 0-192-16,0-4 0 0,-1-2-16 0,0-2 0 0,0-2 704 0,2-1 144 16,-3-6 16-16,-2 1 16 0,2-6 256 0,-1-1 48 15,-1-1 16-15,1-1 0 0,-1-3-144 0,-1-4-16 16,-2-4-16-16,1-3 0 0,-2-1-384 0,-1-1-80 16,0-3-16-16,-1 0 0 0,0-1-336 0,-1-1 0 15,0-3 0-15,-1-1 128 16,-1-1-1696-16,3 2-336 0,-2 2-64 0,2 2-16 15,1 2-1728-15,1 3-368 0</inkml:trace>
  <inkml:trace contextRef="#ctx0" brushRef="#br3" timeOffset="-186694.95">23729 15916 5519 0,'0'0'240'0,"5"7"64"0,-1-1-304 0,0 2 0 0,-1 1 0 0,-1-1 0 15,0 1 4272-15,-2 0 784 0,-2 2 176 0,1 2 16 16,-2 0-2960-16,1 1-608 0,-4 2-112 0,0-3-32 15,-1 4-560-15,2-3-112 0,-3 3-32 0,2-2 0 16,1-2-304-16,1 1-64 0,1-4-16 0,1 2 0 16,0-4-192-16,2-2-32 0,0-6-16 0,0 0 0 15,0 0-48-15,3 7-16 0,1-1 0 0,-4-6 0 16,0 0-144-16,6 4 0 0,1 0 0 0,2-2 128 16,-1-5-128-16,0-1 0 0,-1 1 0 0,1-3 0 15,0-3 0-15,0 0 0 0,-2-2 0 0,2 0 0 16,0-3-176-16,-1 1-64 0,-2 0-16 0,-1 2 0 15,0-1 416-15,-2 2 80 0,-1-2 16 0,1 1 0 16,-2 5-64-16,0-1-16 0,0 7 0 0,0 0 0 16,-4-4 336-16,-1 0 64 0,5 4 0 0,0 0 16 0,0 0-272 0,0 0-64 15,-6 7-16-15,4 2 0 0,-2 3-240 0,3 1 0 16,1 0 0-16,1 1 0 0,0-2-272 0,2 0 0 16,2 1 0-16,0-1 0 15,2-1-608-15,2 0-112 0,1-2-32 0,2 0 0 16,4-3-720-16,1 0-160 0,1-6-16 0,0 0-16 15,2-3-1568-15,-1-2-304 0,1-3-64 0</inkml:trace>
  <inkml:trace contextRef="#ctx0" brushRef="#br3" timeOffset="-186429.14">24110 16019 3679 0,'4'-17'320'0,"-3"11"-320"15,-1-3 0-15,-1-2 0 0,-2 0 3824 0,0 0 688 16,-3 1 144-16,-1 1 16 0,-1 1-2240 0,1 0-448 0,-2 0-80 0,-1 3-32 16,0 2-400-16,0 1-96 0,-2 2-16 0,3 4 0 15,1 3-512-15,0 4-96 0,2-3-32 0,0 7 0 16,4 2-496-16,2 3-96 0,2-2-128 0,5 0 176 15,1-1-176-15,2 2 0 0,3-2 0 0,4-3 0 16,1-1 0-16,2 0-144 0,-1-4 144 0,1 0 0 16,-4-2 0-16,1-5 0 0,-2-2 0 0,1-1 0 15,0 0 192-15,-2-3 64 0,-1-1 0 0,-3-3 0 16,1-4 128-16,-3 0 16 0,-5-1 16 0,0 0 0 16,-4 0-192-16,-3 0-32 0,-3-1-16 0,-2 1 0 15,-3 1-176-15,-1 0 0 0,-1 2 144 0,0-3-144 16,-3 2 0-16,1 1-240 0,1 0 48 0,2 2 0 15,1 1-1440-15,3 1-288 0,3-1-48 0,4 2-12704 16</inkml:trace>
  <inkml:trace contextRef="#ctx0" brushRef="#br3" timeOffset="-186257.29">24359 15700 33919 0,'0'0'1504'0,"0"0"304"0,0 0-1440 0,0 0-368 16,-4-4 0-16,4 4 0 0,0 0 1248 0,0 0 176 15,0 0 48-15,0 0 0 0,2 12-704 0,2 1-144 16,0 0-32-16,0 5 0 0,0 3-464 0,1 4-128 16,-1 1 0-16,1-3 0 0,1 3 0 0,-1-1 0 15,-1 2-160-15,1 2 160 16,0 0-1616-16,0-2-224 0,-1-3-32 0,0-1-16 16,-1-1-1296-16,-1-1-256 0</inkml:trace>
  <inkml:trace contextRef="#ctx0" brushRef="#br3" timeOffset="-186069.79">24584 15598 8287 0,'0'0'368'0,"-6"-2"80"0,-2 2-448 0,0 2 0 0,2 5 0 0,0 1 0 16,2 2 5968-16,3 4 1120 0,1 3 208 0,3 3 64 15,2 3-5584-15,3 3-1120 0,1 3-208 0,4 4-64 16,3-1-384-16,0 1 0 0,1-2 0 0,2-1-176 15,2 0-2000-15,-2 0-416 0,1-1-80 0</inkml:trace>
  <inkml:trace contextRef="#ctx0" brushRef="#br3" timeOffset="-185881.3">24410 15919 38303 0,'0'0'1696'0,"0"0"352"0,0 0-1648 0,0 0-400 16,0 0 0-16,9-3 0 0,1-1 128 0,3 2-128 15,4-1 128-15,4 1-128 0,4-2 0 0,1 1 0 16,1-2 0-16,4 0 0 16,2-1-3120-16,1 1-544 0</inkml:trace>
  <inkml:trace contextRef="#ctx0" brushRef="#br3" timeOffset="-185256.34">23617 16957 9215 0,'0'0'400'0,"-5"4"96"0,1 3-496 0,0 0 0 16,4-7 0-16,-3 7 0 0,3-1 4816 0,0-6 880 15,0 0 160-15,7 5 32 0,1 0-3888 0,1-3-784 16,2-5-144-16,2-2-48 0,0-3-544 0,2-2-112 16,-1-9-32-16,0 1 0 0,0-3-80 0,-3 0-32 15,1-5 0-15,-2 2 0 0,1-4-224 0,-3 2 0 16,0 1 0-16,-5 2 0 0,1 1 0 0,-1 0 0 16,0-2 0-16,-1 1 0 0,1-1 0 0,-1 2-256 0,0 0 48 15,-1 0 16 1,2 1-400-16,-2 3-80 0,0 1-16 0,0 2 0 15,-1 2 160-15,3 4 16 0,0 4 16 0,-3 5 0 0,0 0 304 0,0 0 48 0,9 9 16 0,3 3 0 16,1 0 128-16,1 3 0 0,0 9 0 0,3-1-128 16,1 1 128-16,2-4 0 0,0 4 0 0,2-1 0 15,-5-8 0-15,0 2 0 0,-2 1 0 0,1 0 128 16,-2-1 256-16,-2-1 64 0,-3-1 16 0,-1-2 0 16,-2 2 544-16,-2-1 96 0,-1-5 32 0,-4 0 0 15,-3-2 160-15,-3-1 48 0,-3 0 0 0,-5 0 0 16,2-3-128-16,-2 1-32 0,-5 1 0 0,-1 0 0 15,1-2-288-15,-4 1-48 0,2 0-16 0,-2 1 0 16,-4-1-480-16,2 0-96 0,4-2-32 0,2 2 0 16,4-1-896-16,3-2-176 0,3 0-48 0,3 2-13216 15,7-3-2656-15</inkml:trace>
  <inkml:trace contextRef="#ctx0" brushRef="#br2" timeOffset="-179428">27780 16607 3679 0,'-6'-6'320'0,"1"-1"-320"0,-1 2 0 0,6 5 0 15,-7-5 5056-15,7 5 960 0,0 0 176 0,0 0 32 16,0 0-3776-16,0 0-752 0,0 0-160 0,0 0-16 16,0 0-256-16,0 0-48 0,0 0-16 0,4 13 0 0,0 3-512 0,1 2-112 15,0 7 0-15,-1 5-16 0,2 1 32 0,-3 5 16 16,0 6 0-16,-2 2 0 0,-1 5-64 0,-1 0-16 16,0 1 0-16,-2-1 0 0,-1-1-240 0,2 1-48 15,0-5-16-15,2 0 0 0,0-5-224 0,0-1 144 16,2-4-144-16,-2-12 128 0,2 1-272 0,1-3-64 15,1 0-16-15,2 7 0 16,1-8-1984-16,-3-10-400 0,0 0-80 0,0-1-13376 0</inkml:trace>
  <inkml:trace contextRef="#ctx0" brushRef="#br2" timeOffset="-178615.37">27755 16571 12895 0,'0'0'1152'0,"-5"-9"-928"0,-1 2-224 0,6 7 0 15,0 0 3216-15,0 0 608 0,0 0 112 0,0 0 32 16,2-9-1568-16,-2 9-304 0,6-9-64 0,2 2-16 15,2 1-592-15,2-1-112 0,3 0-32 0,2 0 0 16,1-2-384-16,3 1-64 0,-1 0-32 0,4 2 0 16,2-2-144-16,1 4-16 0,1-2-16 0,0 3 0 0,0 0-320 0,-1 2-64 15,1 0-16-15,0 1 0 0,1 1-224 0,1 2 128 16,0 1-128-16,1-3 0 0,1 1 128 0,1 1-128 16,1 0 0-16,1 1 0 0,1-3 0 0,-1 1 0 15,0-2 0-15,-1 2 0 0,0-2 128 0,-4 1-128 16,-3 0 0-16,-2 2 0 0,-2 1 0 0,2 0 128 15,-1-2-128-15,-5 1 0 0,-4 0 0 0,-1 1 0 16,-1-3 0-16,-1 4 0 0,1-2 128 0,-1 1-128 16,-2-4 0-16,0 0 144 0,-1 2-144 0,1 1 0 15,-1-1 0-15,-9-2 0 0,11 4 128 0,-1 0-128 16,-3 0 0-16,0 3 128 0,-7-7-128 0,6 10 0 0,0-2 0 16,-1 2 128-16,1 2-128 0,-2 1 0 0,-1 1 0 0,0 3 0 15,2 2 0-15,0 0 0 0,-1 2 0 0,1 3 0 16,2 2 0-16,2 2 0 0,0 1 0 0,0 2 0 15,1 3 0-15,1-1 0 0,-3 1 0 0,2 0 0 16,3-1-144-16,0 0 144 0,-1-2 0 0,0 1 0 16,1 0 0-16,-2-2 0 0,0-1 0 0,1-2 0 15,-3-1 0-15,0 0 0 0,-1-2 0 0,-1-2 0 16,1-1 0-16,0 1 0 0,0 0 0 0,0-1 0 16,-3-1 0-16,1-2 0 0,1 0 0 0,-2-2 0 15,-2-1 0-15,2-2 128 0,-2-1-128 0,-1 0 0 16,0 0 0-16,-1-1 0 0,-1-11 0 0,0 15 0 15,-3 0 0-15,2-4 0 0,1-11 128 0,-4 10-128 16,-2-1 0-16,6-9 128 0,-8 8-128 0,0 0 0 16,-4 0 192-16,-3 1-64 0,-5 1-128 0,-2-1 192 0,-4-2 96 15,-3 0 16-15,-5-1 0 0,-2-1 0 0,-6-1 224 0,-1-1 48 16,-1-1 16-16,-1-2 0 0,0 2-16 0,0-2-16 16,0 0 0-16,-2-2 0 0,-3 2-112 0,3-2-32 15,2-1 0-15,2-3 0 0,2-2-224 0,3 0-64 16,2 1 0-16,3 2 0 0,3 1-128 0,2-2 0 15,-2 1 0-15,2 1 0 0,5 1 0 0,2 2 0 16,3 1-192-16,2 2 192 0,3 2-448 0,0 3 48 16,0-1 0-16,4 1 0 15,9-7-1376-15,-8 9-272 0,0 0-48 0,3 3-16 16,2 1-1488-16,1-1-304 0</inkml:trace>
  <inkml:trace contextRef="#ctx0" brushRef="#br2" timeOffset="-177460.91">27725 17255 10127 0,'0'0'896'0,"0"0"-704"0,0 0-192 0,0 0 0 16,0 0 2512-16,0 0 480 0,0 0 80 0,0 0 32 15,0 0-1456-15,-1 17-304 0,1-17-48 0,6 7-16 16,2-1-320-16,-2-2-80 0,0 3-16 0,-1 1 0 15,-1-1 96-15,0 4 32 0,0-1 0 0,-2 2 0 16,1 2-32-16,-1-1-16 0,1 3 0 0,0 0 0 16,-1-1-368-16,2 1-80 0,-1 1-16 0,-1-3 0 15,2 2-224-15,0-1-64 0,-1 0 0 0,-1-1 0 16,1 0-16-16,0 1-16 0,-2-5 0 0,0 3 0 16,-1 0-160-16,0 0 160 0,-1-1-160 0,0 0 160 15,-1-2-32-15,1 1-128 0,-2-1 192 0,2-1-64 16,1-9 96-16,0 9 16 0,0-9 0 0,0 0 0 0,0 0 176 15,5 4 32-15,2 0 16 0,1-1 0 0,1-2 176 0,2 0 16 16,3 2 16-16,1-2 0 0,3-2-64 0,2 0-16 16,1-1 0-16,1 4 0 0,3-2-176 0,-2-2-32 15,-1 1-16-15,2 0 0 0,-1 0-224 0,1-1-144 16,1 1 192-16,-2-4-192 0,-1 1 0 0,2 0 0 16,-1 0 0-16,1-1 0 15,-1-2-1200-15,-1-1-336 0,0-1-80 0,-1-1-16 16,0 1-2112-16,-1-2-416 0</inkml:trace>
  <inkml:trace contextRef="#ctx0" brushRef="#br2" timeOffset="-176473.13">27930 16757 5519 0,'0'0'240'0,"0"0"64"0,0 0-304 0,0 0 0 16,0 0 0-16,-7 0 0 0,7 0 4160 0,-7 0 768 15,7 0 144-15,0 0 48 0,0 0-2592 0,0 0-512 16,0 0-96-16,0 0-32 0,0 0-336 0,0 0-64 0,0 0-16 0,11 3 0 16,-2-1-112-16,3 1-16 0,1-3-16 0,1 0 0 15,1 0-304-15,0 0-64 0,1-3-16 0,-1 3 0 16,2 0-304-16,2 0-48 0,0 0-16 0,10-1 0 31,-2-1-192-31,2 0-32 0,0 1-16 0,2 0 0 0,2-2-80 0,0 0-32 0,0 1 0 0,1-1 0 16,1 1-32-16,-1-4 0 0,-1 2 0 0,-3 1 0 15,0-1-192-15,-3 0 128 0,-4 0-128 0,-2 0 0 16,-1-1 128-16,-1 0-128 0,-3 1 0 0,-2-2 0 16,-1 2 128-16,0 1-128 0,-1 0 0 0,-3 0 144 15,-9 3-144-15,0 0 0 0,0 0 0 0,8-5 128 0,-8 5-128 0,0 0 0 16,0 0 0-16,0 0 0 16,0 0-592-16,0 0 0 0,0 0 0 0,0 0 0 15,0 0-2032-15,0 0-384 0,0 0-96 0,0 0-14800 16</inkml:trace>
  <inkml:trace contextRef="#ctx0" brushRef="#br2" timeOffset="-174956.69">28892 16491 4607 0,'0'0'400'0,"0"0"-400"0,0 0 0 0,0 0 0 0,0 0 3088 0,0 0 544 16,0 0 96-16,0 0 32 0,0 0-1712 0,0 0-352 15,0 0-64-15,0 0-16 0,0 0 112 0,0 0 0 16,0 0 16-16,0 0 0 0,0 0-144 0,0 0-48 15,0 0 0-15,0 0 0 0,0 0-528 0,0 0-96 16,0 0-32-16,0 0 0 0,0 0-256 0,4-9-64 16,1-1-16-16,1 2 0 0,2 1-64 0,4 1-16 15,5-2 0-15,0-1 0 0,-2 1-48 0,4-1-16 16,0-3 0-16,2 1 0 0,-1-1-96 0,1 0 0 16,1 3-16-16,-1-1 0 0,-1-4-96 0,3 0-16 15,-4 1 0-15,2-1 0 0,0-2-192 0,-2 0 128 16,0 2-128-16,-1 1 0 0,0 0 144 0,0 0-144 15,-1 0 128-15,0 0-128 0,0 1 0 0,-1 2 0 0,-2-1 0 0,1 2 0 16,-2 0 0-16,-2 1 0 0,0 0 0 0,-1 3 0 16,1 0 0-16,-2 2 0 0,-9 3 0 0,9-6 0 15,-1 2 0-15,-8 4 0 0,0 0 0 0,0 0 0 16,8-5 0-16,-8 5 0 0,0 0 0 0,9-4 128 16,-9 4-128-16,0 0 0 0,7-3 0 0,-7 3 128 15,0 0-128-15,10-1 160 0,-10 1-160 0,10 0 160 16,2 1-160-16,-3 1 160 0,-9-2-160 0,12 0 160 15,-1 2-16-15,2 3 0 0,2-1 0 0,0 1 0 16,1 1 48-16,0-1 0 0,-1 1 0 0,4 0 0 16,-1 1-16-16,3 4 0 0,2-5 0 0,1 2 0 15,-1 1-176-15,3 1 192 0,-1 0-192 0,1-4 192 16,0 1-192-16,-1-1 192 0,0 1-192 0,1 0 192 16,1-4-192-16,0 4 160 0,-3-3-160 0,1 1 160 0,-1-1-160 15,0 0 0-15,-6-1 0 0,2-1 0 0,1 2-256 0,-2 0-64 16,-3-3-32-16,-2 2 0 15,2-1-2720-15,-3 1-528 0,-3 1-112 0</inkml:trace>
  <inkml:trace contextRef="#ctx0" brushRef="#br2" timeOffset="-174377.49">29288 15656 8287 0,'0'0'736'16,"0"0"-592"-16,0 0-144 0,0 0 0 0,0 0 3536 0,0 0 688 0,9 7 128 0,-1 3 16 15,-8-10-2000-15,6 15-384 0,0 1-96 0,-1 1-16 16,0 1-848-16,-1 3-160 0,0 1-32 0,-3 0-16 16,2 0-496-16,-1 3-112 0,1 0-16 0,0-2 0 15,-1 1-192-15,1-3 128 0,-2 1-128 0,2 1 0 16,-2 0 0-16,0-3 0 0,1-1-128 0,-1-4 128 31,0 0-1792-31,2-2-240 0,0-2-48 0,-3-11-11056 0</inkml:trace>
  <inkml:trace contextRef="#ctx0" brushRef="#br2" timeOffset="-174127.38">29550 15684 20271 0,'0'0'1792'0,"1"-9"-1424"0,-1 9-368 0,0 0 0 0,0 0 2368 0,0 0 384 16,0 0 96-16,0 0 16 0,0 0-992 0,0 0-192 15,0 0-32-15,7 11-16 0,-1 2-544 0,1 4-128 16,-4 1 0-16,2 5-16 0,0 1-608 0,0 1-112 16,0-1-32-16,1 1 0 0,-1 0-192 0,0 0 176 15,0-3-176-15,2 0 160 0,1-2-160 0,-2-2 0 16,-2-4 0-16,3 0 0 16,0 3-384-16,0-7-96 0,-7-10-32 0,0 0 0 15,8 5-2544-15,-8-5-512 0,9-4-96 0</inkml:trace>
  <inkml:trace contextRef="#ctx0" brushRef="#br2" timeOffset="-173689.94">29404 15030 26607 0,'-16'-17'1168'0,"7"5"256"0,-1-1-1136 0,-1 0-288 0,1 1 0 0,-2-1 0 16,1 3 528-16,0 2 48 0,1 2 16 0,-1 3 0 15,1 2 688-15,-1 5 128 0,0-1 16 0,-1 8 16 16,1 1-800-16,2 5-144 0,0 0-48 0,1 2 0 0,2 1-128 0,3 3-16 16,1 1-16-16,3 2 0 0,2-6-288 0,3 3 128 15,3-2-128-15,4 1 0 0,4-3 192 0,0 1-64 16,0-3 0-16,1 0-128 0,3-3 512 0,1-1-16 15,1-4 0-15,0-1 0 0,-1-3 336 0,0-2 80 16,-1-4 16-16,0-2 0 0,0-4-32 0,0-2-16 16,-4-2 0-16,-2-4 0 0,0 0-240 0,-2-4-32 15,-3 1-16-15,-3-1 0 0,-2-2-112 0,-4 0-32 16,-2 0 0-16,-3 0 0 0,-4 0-48 0,-2 2-16 16,-6 2 0-16,-1-2 0 0,-2 0-128 0,-1 2-48 15,-1 0 0-15,0 4 0 0,0 1-208 0,2 3 0 16,-1 4-144-16,2 4 144 15,0 1-1552-15,0 3-224 0,-1 7-32 0,2 4-19056 0</inkml:trace>
  <inkml:trace contextRef="#ctx0" brushRef="#br2" timeOffset="-163156.52">28738 15600 6447 0,'0'0'576'0,"0"0"-576"15,0 0 0-15,0 0 0 0,0 0 2496 0,0 0 400 16,0 0 80-16,0 0 16 0,0 0-1184 0,0 0-224 16,0 0-48-16,0 6-16 0,8 2-176 0,-2 1-16 15,-2 3-16-15,-1 1 0 0,-1 0-32 0,1 1-16 16,-2 1 0-16,-1 3 0 0,-1-1-352 0,0 2-64 15,-1 2-16-15,0 1 0 0,-2-1-128 0,0-1-16 16,1 1-16-16,-2-2 0 0,-3-1-288 0,2-1-48 16,-2-4-16-16,1-1 0 0,1 0-128 0,-1-2-48 15,2-1 0-15,5-9 0 0,-6 8-144 0,6-8 192 0,-10 7-192 16,3-3 192-16,-2-2-192 0,9-2 0 0,-12-1 0 0,0-2 0 16,0-1-144-16,2 1-64 0,-2-3-16 0,2 2 0 15,-1-2-16-15,3-3 0 0,2 0 0 0,1-2 0 16,2 1-16-16,2-1 0 0,1-4 0 0,2 0 0 15,5 0 256-15,1 0-192 0,-3 2 192 0,3 0-192 16,0 0 192-16,-1 3 0 0,0-1 0 0,1 4 0 16,0 0 0-16,1 3 256 0,0-2-16 0,0 0-16 15,-1 4 336-15,2-2 64 0,-10 4 16 0,12 0 0 16,-12 0 80-16,13 5 32 0,0 2 0 0,-2 0 0 16,-4 4-96-16,-1 1-16 0,0-1 0 0,1 2 0 15,-2-1-256-15,1 1-48 0,1 0-16 0,1 0 0 16,-2 3-176-16,2-3-144 0,0 0 192 0,0 0-192 15,-2 0 0-15,3-1 0 0,2 1 0 0,-1 0 0 16,2 0-1536-16,-2-3-224 0,-1-1-32 0,2-2-16 16,1-2-1776-16,-12-5-368 0</inkml:trace>
  <inkml:trace contextRef="#ctx0" brushRef="#br2" timeOffset="-162328.15">27602 15833 24991 0,'0'0'1104'0,"0"0"240"0,0 0-1088 0,0 10-256 16,0-1 0-16,0 3 0 0,3 4 592 0,-3-3 64 16,0 4 16-16,0 0 0 0,1 2 288 0,1 2 48 15,1 1 16-15,1-1 0 0,0-1-656 0,0-2-128 16,0 0-32-16,0-2 0 0,-1-2-64 0,1 2-16 15,-1-6 0-15,0-1 0 0,-3-9 80 0,0 0 16 16,0 0 0-16,0 0 0 0,0 0-32 0,0 0 0 16,0 0 0-16,0 0 0 0,0 0-32 0,-3-9-16 15,1-1 0-15,-1-3 0 0,1-4-144 0,0-1 0 16,2-4 144-16,0-1-144 0,2 0 0 0,2-3 0 0,-1-2-160 16,3 2 160-16,-1-2-400 0,0 2 16 0,0 1 16 0,2-1 0 15,1 2 368-15,1 1-176 0,1 3 176 0,1 1-128 16,-1 3 256-16,2 2 48 0,-1 3 16 0,1 2 0 15,-1 5 32-15,-1 0 16 0,1 4 0 0,-1 2 0 16,-2 0 80-16,0 2 0 0,-2 1 16 0,-1 2 0 16,-1 1-80-16,-1 0 0 0,-2 1-16 0,0 1 0 15,1-1-80-15,-2 4-16 0,-3-2 0 0,1 2 0 16,-2 0-144-16,0 0 160 0,-1-4-160 0,1 1 160 16,0 1-160-16,0-5 0 0,0 2 0 0,0-1 128 15,4-7-128-15,0 0-144 0,0 0 144 0,0 0-208 16,0 0-240-16,0 0-32 0,0 0-16 0,0 0 0 15,0 0 96-15,0 0 16 0,0 0 0 0,8 4 0 16,0-1 192-16,1 1 64 0,0 0 0 0,4 3 0 16,0 1 128-16,0 1 192 0,-1 0-32 0,-3-1-16 0,-9-8 496 15,8 9 80-15,-3-1 32 0,-5-8 0 0,2 10 304 0,-2-10 64 16,0 0 16-16,-6 11 0 0,-2-4-48 0,-1 0-16 16,-3-3 0-16,1 1 0 0,-1-1-480 0,0 0-80 15,-1 0-32-15,4-2 0 0,0 2-480 0,1 0 0 16,0 1 0-16,0 2 0 15,0-7-2704-15,2 3-592 0</inkml:trace>
  <inkml:trace contextRef="#ctx0" brushRef="#br3" timeOffset="-152457.65">18882 8206 16527 0,'0'0'720'0,"0"0"176"0,0 0-720 0,0 0-176 0,0 0 0 0,0 0 0 16,0 0 1024-16,0 0 160 0,0 0 32 0,0 0 16 15,0 0-288-15,0 0-64 0,17 4-16 0,-17-4 0 16,0 0-304-16,0 0-64 0,4 7-16 0,0-1 0 15,-4-6-144-15,5 8-16 0,-1 1-16 0,1-1 0 16,-1 1 96-16,0 0 32 0,0 2 0 0,-1-4 0 16,1 3 32-16,0-1 16 0,0 2 0 0,0 0 0 15,-1 1-112-15,-1 1-32 0,1-4 0 0,0 2 0 0,-1 1 16 0,-1 0 0 16,2 0 0-16,-2-1 0 0,-1 1 48 0,2-3 16 16,-2 2 0-16,0-1 0 0,0-1-32 0,0 2-16 15,0-2 0-15,-2 0 0 0,1-1-192 0,0 0-48 16,-1-2 0-16,1 1 0 0,-1 0-128 0,-1 0 128 15,-1-1-128-15,1 1 128 0,3-7 0 0,-3 8 0 16,-3 0 0-16,1-2 0 0,-1 1 0 0,0-1-128 16,1 1 192-16,0-1-64 0,-3 1 64 0,0-1 16 15,-1 1 0-15,0-1 0 0,-3 1-80 0,-1-1-128 16,0 1 176-16,-1 1-176 0,-2-2 160 0,-1 2-160 16,-1 0 128-16,0 0-128 0,-2-2 368 0,2 2-16 15,-2-1 0-15,1-1 0 0,-3 1-352 0,0-1 0 16,-1 1 0-16,1 2-128 0,0-3 128 0,0 2 256 15,0 1-64-15,-2 0-16 0,2 2 80 0,-1-3 32 0,0 1 0 0,1 0 0 16,0-1-96-16,-3 1 0 0,-1-4-16 0,0 1 0 16,0 1 16-16,-1 0 0 0,-1-2 0 0,2 1 0 15,2-2 0-15,0 1 16 0,-1 1 0 0,-1 0 0 16,1 1-16-16,2-1 0 0,1-1 0 0,1-1 0 16,0 0-16-16,0 0-16 0,-1 0 0 0,1 0 0 15,0 0-32-15,1 1 0 0,-1-2 0 0,0-1 0 16,0 1-128-16,0-2 0 0,-1 2 144 0,0-3-144 15,-2 1 0-15,2 0 0 0,-3 1 0 0,2-1 0 16,-1 0 0-16,1 1 256 0,-2 0-64 0,2 1-16 16,-1-2-176-16,1 2 192 0,-2-1-192 0,3 0 192 15,0 0-16-15,0-2 0 0,-2 0 0 0,-1 0 0 16,3 0-176-16,0 0 0 0,1-2 0 0,0 0 0 0,-1 0 0 16,-3 0 0-1,1 0 0-15,-4-1 0 0,2 1 144 0,0-1 0 0,-1 2 0 0,-2-2 0 0,2 2-16 0,-1 1-128 16,-2 0 192-16,3 0-64 0,-1 1-128 0,1 0-176 15,-3 2 48-15,0 0 0 0,1-1 128 0,-1 1 0 16,-2-1 0-16,-1 1 0 0,1 0 0 0,-1-1 0 16,0-2 0-16,1 0 0 0,-1 2 640 0,2-1 128 15,1-1 0-15,0 0 16 16,-1-1-976-16,3-1-208 0,2 0-48 0,-1-1 0 0,-3 0 448 0,3 1 0 16,0-2 0-16,1 0 0 0,0 0 0 0,-1 0 0 15,-2 0 0-15,-1 0 0 0,0 2 0 0,0-3 0 16,-1 1 0-16,1 1 0 0,0 0 0 0,0 1 0 0,1-1 0 0,2 1 0 15,-3 0 160-15,3 2-32 0,-1-2-128 0,1-1 192 16,-2 2-192-16,-1-3 0 0,4 1 0 0,0-2 0 16,-1 1 0-16,1 0 0 0,-2 0 0 0,2 0 0 15,1 0 0-15,1 1 128 0,-4-3-128 0,5 1 0 16,1 1 0-16,-1 0 128 0,3-1-128 0,-3 0 0 16,3 0 192-16,0 1 0 0,0-1 0 0,1-1 0 15,1 1-192-15,-2 1-240 0,-1-1 48 0,0 0 16 16,-1-2 176-16,1 1 0 0,0-1 0 0,1 2 0 15,-3 0 0-15,0 0 0 0,0-1 0 0,-1 2 0 16,1 1 0-16,-1-3 0 0,-1 0 0 0,1-1 0 16,1 2 0-16,4 0 0 0,-2-2 0 0,3 1 0 15,1-1 0-15,0 2-160 0,0 1 160 0,3-1 0 0,-1-2 0 0,2 2-128 16,-1 0 128-16,1 0 0 0,0-2 0 0,1 2 0 16,0-1 0-16,1-1 0 0,-1 0 0 0,-1 1 0 15,0-1 0-15,-2 1 0 0,2-2 0 0,2 2 0 16,-2-1 0-16,0 3 0 0,0-2 0 0,0 0 0 15,-1 0 0-15,0 1 0 0,1-1 0 0,0 1-128 16,1 0 128-16,-1 1 0 0,-1-2 0 0,2 0 0 16,0 1-128-16,1 0 128 0,-1-2 0 0,2 1 0 15,-2-2 0-15,1 2 0 0,2-2 0 0,0 1-128 16,0-1 128-16,0 2 0 0,0-2 0 0,1 0 0 16,1-1 0-16,1 0 0 0,-1-1 0 0,2 0 0 15,0 1-128-15,0 0 128 0,-2 0 0 0,2-3 0 16,1 2 0-16,0 0 0 0,0-1 0 0,2-2-128 15,-1 1 128-15,2 1 0 0,-3-4 0 0,3 2 0 0,1 0 0 0,0 0 0 16,1 0-128-16,-1 0 128 0,0 0 0 0,1 1 0 16,0 1-128-16,1-2 128 0,-2 1 0 0,1 0 0 15,-1-1 0-15,1 4 0 0,-1 2 0 0,0 1 0 32,0-2 0-32,0 1 0 0,0 7 0 0,-1-7 0 0,-2 0 0 0,3 7 0 0,0 0 0 0,0 0 0 15,0 0-144-15,-5 1 144 0,-1 1 0 0,6-2-144 16,-5 5 144-16,-1 3-160 0,0 1 160 0,-1 3-160 15,-1-1 160-15,1 2-160 0,-2 3 160 0,-1 1-160 0,1 1 160 16,1 1 0-16,1-5 0 0,-1 2 0 16,0-1 0-16,0 1 0 0,0-2 0 0,0-1 0 0,1-1 0 0,0-2 0 15,1-1 0-15,-1 1 0 0,-1-4 0 0,2-2 128 16,1 0-128-16,5-4 176 0,0 0-368 0,0 0-64 16,0 0 0-16,-6-3-16 0,2-2 128 0,3-4 144 15,1 0-208-15,1 0 80 0,2 0 128 0,1-2 0 16,1-2 0-16,2 0-128 0,1-3-32 0,-1 2 0 15,1 1 0-15,0 0 0 0,0-1 160 0,0 2-128 16,-1-1 128-16,1 1-128 0,0 2 128 0,0 1 0 16,-2 1-144-16,2 0 144 0,0 3 0 0,-1 1 0 15,0 1-144-15,1 1 144 0,0-1 0 0,0 2 0 16,1 2-128-16,0 0 128 0,2 1 0 0,0-1-160 16,4-1 160-16,0 0-128 0,4 0 128 0,0 0 0 0,2 0 0 15,1 0-128 1,4 1-624-16,0-1-112 0,0 0-32 0,2 2 0 15,-2 0-2448-15,1 1-496 0</inkml:trace>
  <inkml:trace contextRef="#ctx0" brushRef="#br3" timeOffset="-151191.71">13669 7155 21647 0,'0'0'960'0,"-3"17"192"0,3-17-912 0,0 0-240 15,-4 7 0-15,4-7 0 0,-4 5 944 0,4-5 144 16,0 0 16-16,0 0 16 0,0 7-448 0,1-1-96 16,0 3 0-16,2-2-16 0,1 2-560 0,-4-9 0 15,0 0 0-15,4 8 0 0,-4-8 0 0,1 8 0 16,-1-8 0-16,0 0 0 0,-4 5 384 0,-1 1 80 0,-2-3 16 0,0 1 0 16,-3-4 320-16,-1 1 64 0,-2-1 16 0,-2-1 0 15,0-2 64-15,-2-1 16 0,0-2 0 0,0-2 0 16,0-1-320-16,0-3-64 0,0-1-16 0,0-3 0 15,-1 1-48-15,1-5-16 0,0-1 0 0,3 0 0 16,2 1-304-16,0-1-64 0,0 1-128 0,3-2 192 16,3-1 48-16,1 2 0 0,1-3 0 0,1 5 0 15,3-1-64-15,3 3-16 0,1-2 0 0,1 2 0 16,0-2-160-16,3 2 0 0,2-1 0 0,2 1 0 16,0 2 0-16,2-1 0 0,2-1 0 0,-1 1 0 31,0 2-624-31,-1-2-96 0,-1 2-32 0,0 1 0 15,0 3-2672-15,-1-3-544 0,-3 1-96 0</inkml:trace>
  <inkml:trace contextRef="#ctx0" brushRef="#br3" timeOffset="-150956.86">13450 6493 18431 0,'0'0'1632'0,"-5"-3"-1312"16,-3 2-320-16,2 0 0 0,6 1 2816 0,0 0 512 15,0 0 80-15,0 0 32 0,0 0-1760 0,0 0-336 16,0 0-80-16,1-7-16 0,4 2-864 0,2 0-160 15,1 1-32-15,1-2-16 0,0-1-304 0,1 2-64 16,1 0-16-16,1 1 0 0,-1 1 352 0,-2 0 80 16,2 2 16-16,-1 1 0 0,2 0-400 0,-2 1-80 15,-2 2-16-15,1 1 0 0,1 0 256 0,-3 2 128 16,-1 4 0-16,-2-3-128 0,-2 5 592 0,2 1 16 0,-1 0 0 0,-1 1 0 16,0 1-240-16,-1-1-48 0,0 0-16 0,0 0 0 15,1-1-480-15,-1 0-80 0,2 0-32 0,-1 1-11040 31,2 0-2224-31</inkml:trace>
  <inkml:trace contextRef="#ctx0" brushRef="#br3" timeOffset="-147484.65">18582 7228 8287 0,'0'0'736'0,"0"0"-592"0,0 0-144 0,0 0 0 15,0 0 4288-15,0 0 832 0,0 0 176 0,0 0 16 16,0 0-2464-16,0 0-496 0,0 0-112 0,0 0 0 16,0 0-1344-16,17 2-256 0,-15 8-48 0,1-1-16 15,0 0-384-15,-1 2-64 0,0 1-128 0,-1 1 176 16,0 0-176-16,2 2 0 0,-2-2 0 0,0 2 0 31,1 0-336-31,0-2-112 0,1 2 0 0,0 0-16 16,-2-2-1824-16,0 0-352 0,0-1-80 0,1 1-16 0</inkml:trace>
  <inkml:trace contextRef="#ctx0" brushRef="#br3" timeOffset="-146797.29">17483 8069 24879 0,'0'0'2208'0,"-7"3"-1760"0,1 0-448 0,-1-3 0 0,7 0 2736 0,-6-3 464 16,6 3 80-16,0 0 32 0,0 0-1520 0,0 0-288 15,0 0-64-15,0 0-16 0,0 0-1120 0,4-4-304 16,1-1 0-16,1 1 0 0,4 0 0 0,-1 0 0 15,-2 0 0-15,1 2 0 0,-8 2 0 0,9-2 0 16,-1 1 0-16,-1 0 0 0,-7 1 0 0,0 0 0 16,0 0 0-16,0 0 0 0,5 6 0 0,-2 1 144 15,-2 0-144-15,-1 1 128 0,0 1 48 0,-1 1 0 16,-1-3 0-16,1 2 0 0,-2 2 48 0,1-1 16 16,0-1 0-16,2 1 0 0,0 0-96 0,2-2-16 0,0 0 0 15,2 0 0-15,2-2-128 0,-1 1 0 16,1 0 0-16,1-1 0 0,1-3 0 0,2 1 0 0,-1-1 0 0,2-2 0 15,-1-1-256-15,2 0-64 0,2-2-32 0,0 0 0 32,-2-2-560-32,0 1-112 0,0-1-32 0,-1 1 0 15,2-2-1328-15,-3 1-272 0,-10 4-48 0,0 0-7232 0,6-3-1456 0</inkml:trace>
  <inkml:trace contextRef="#ctx0" brushRef="#br3" timeOffset="-146218.92">16714 8261 6447 0,'0'0'576'0,"0"0"-576"16,0 0 0-16,0 0 0 0,0 0 4384 0,0 0 768 16,0 0 160-16,0 0 16 0,0 0-3152 0,0 0-640 15,0 0-128-15,0 0-32 0,5-3-736 0,1 2-128 0,0 0-48 0,0-1 0 16,1 0-192-16,-2 1-32 0,-5 1-16 0,0 0 0 15,0 0 288-15,9 1 48 0,-9-1 16 0,0 0 0 16,0 0-400-16,0 0-176 0,0 0 160 0,5 6-160 16,-5-6 144-16,3 8-144 0,-2 0 128 0,-1-8-128 15,0 0 0-15,-2 8 0 0,0 0 0 0,1-1 0 32,-2 0-416-32,3-7-16 0,-2 6 0 0,2-6 0 15,-2 8-64-15,2-8-16 0,0 0 0 0,0 0 0 0,0 0 256 0,0 0 32 0,4 7 16 0,2-2 0 16,0 2 208-16,2-5-192 0,0 2 192 0,1-3-192 15,1 2 192-15,1 1 0 0,-1 1 0 0,-1-2 0 16,-2 1 640-16,1 1 0 0,-2 0 16 0,-1 2 0 16,-5-7 240-16,4 6 32 0,-1 3 16 0,-2 0 0 15,-2 0 0-15,-2 1 0 0,-1 0 0 0,-4-2 0 0,-2 0-352 16,0-1-64-16,-1 3-16 0,-1-4 0 0,1 1-288 0,-1-1-64 16,-1-1-16-16,1-2 0 0,0 0-384 0,1-3-80 15,-1-4 0-15,-1-2-12144 16,-1 0-2416-16</inkml:trace>
  <inkml:trace contextRef="#ctx0" brushRef="#br3" timeOffset="-145793.84">15849 7184 9215 0,'0'0'816'0,"0"0"-656"0,0 0-160 0,0 0 0 15,-2-6 3904-15,-1 0 736 0,3 6 160 0,0 0 16 16,0 0-2656-16,0 0-544 0,0 0-96 0,0 0-32 16,0 0-1104-16,0 0-240 0,0 0-144 0,0 11 192 0,0-1-192 0,1 1 0 15,1-1 0-15,-2-1 0 0,0-1 0 0,0 0 0 16,0 0 0-16,1 1 0 0,-1-9 0 0,3 6 0 16,-3-6 0-16,0 0 0 0,6 6 0 0,1-1 0 15,-1-1 0-15,2-2 128 0,0-2-128 0,1 0 0 16,1 0 144-16,1 0-144 0,-1 0 0 0,1 0 0 15,-2-2 0-15,1-1 0 16,-1 0-704-16,2 1-128 0,-1-1 0 0,-1-1-8288 0,-1 0-1648 16</inkml:trace>
  <inkml:trace contextRef="#ctx0" brushRef="#br3" timeOffset="-145653.3">15955 7030 18879 0,'-1'17'832'0,"1"-10"192"0,0-1-832 0,1 3-192 0,0 2 0 0,1 3 0 16,-1 3 1168-16,1 1 192 0,1 2 48 0,0 1 0 16,1-2-816-16,-1 5-144 0,1-5-48 0,2 5 0 31,0-1-896-31,2-1-176 0,0 1-32 0</inkml:trace>
  <inkml:trace contextRef="#ctx0" brushRef="#br3" timeOffset="-145184.31">15307 8307 11055 0,'0'0'480'0,"0"0"112"0,-7 0-464 0,1 0-128 0,-2 0 0 0,2 0 0 16,-1 2 2384-16,1 2 464 0,-1-3 96 0,7-1 0 15,-7 2-1600-15,7-2-320 0,-6 1-64 0,6-1 0 16,0 0-640-16,0 0-128 0,0 0-32 0,0 0 0 16,0 0 256-16,0 0 48 0,-3 7 16 0,3-7 0 15,2 7 64-15,2 2 16 0,-1 1 0 0,4-1 0 16,0-1-144-16,0-1-32 0,2 2 0 0,1 2 0 16,0 1-48-16,-1-1-16 0,-1 1 0 0,0-3 0 15,0 0 0-15,-2 0 0 0,1 1 0 0,-2-1 0 16,-1 0-320-16,-2 0 128 0,0 0-128 0,-1-1 0 15,-1-8-304-15,-1 8-128 0,1-8-16 0,0 0-9120 16,-6 4-1824-16</inkml:trace>
  <inkml:trace contextRef="#ctx0" brushRef="#br3" timeOffset="-145028.15">15253 8252 12895 0,'0'0'1152'0,"0"0"-928"16,0 0-224-16,0 0 0 0,0 0 3456 0,0 0 656 15,0 0 128-15,10 0 32 0,-3 0-2448 0,1 0-480 16,0 0-112-16,1-1-16 0,0-2-784 0,2 2-176 16,-2 1-16-16,1-2-16 0,2 1-464 0,0 0-80 0,-2-1-32 0,2 1-14176 15</inkml:trace>
  <inkml:trace contextRef="#ctx0" brushRef="#br3" timeOffset="-144387.18">14525 7171 911 0,'0'0'0'0,"0"0"0"15,0 0 0-15,0 0 0 0,0 0 3808 0,0 0 672 0,0 0 144 0,0 0 32 16,0 0-2672-16,0 0-512 0,0 0-128 0,-7 3 0 16,1 1-256-16,6-4-32 0,-7 3-16 0,1 1 0 15,-1-1-208-15,1 1-32 0,-1 0-16 0,1 2 0 16,-1 2-176-16,2 3-32 0,0-1-16 0,1 2 0 15,1 1-336-15,2-3-64 0,-1 3-16 0,2 2 0 16,2 0-144-16,0 1 0 0,2-2 0 0,2-1 0 16,0 2 0-16,4-2 0 0,1 0 0 0,2-2 0 15,3 0 0-15,-2-2 0 0,-1-1 0 0,1-2 128 16,1-2-128-16,-2-1 0 0,0-2 0 0,-2-1 0 16,1-1 128-16,0-2-128 0,-3 1 128 0,0-2-128 15,-1-2 192-15,0 1-64 0,-3-1 0 0,-1-1 0 16,-1-1-128-16,-2 1 128 0,-1-1-128 0,-3-1 128 15,-1 1 80-15,-2-1 16 0,1 1 0 0,-2 1 0 16,-1 1 48-16,0 3 16 0,1 3 0 0,-3 3 0 0,1 1 16 0,0 1 0 16,0 3 0-16,0 0 0 0,0 2-304 0,1 2 0 15,0 1 0-15,3 0 0 0,2-3-288 0,3 3-16 16,2-2 0-16,2-1-10016 16,2-1-2016-16</inkml:trace>
  <inkml:trace contextRef="#ctx0" brushRef="#br3" timeOffset="-139521.75">20902 8017 11055 0,'0'0'976'0,"0"0"-784"0,-13 1-192 0,25 6 0 0,-24-7 2496 0,1 0 448 16,0 0 80-16,3 0 32 0,2 1-848 0,6-1-160 0,0 0-48 0,0 0 0 16,0 0-336-16,0 0-64 0,0 0 0 0,0 0-16 15,0 0-560-15,8 0-128 0,2-1 0 0,1 1-16 16,0-3 64-16,4 2 16 0,0 0 0 0,2-1 0 16,2 2-192-16,-1-1-48 0,1 1 0 0,1-1 0 15,1 0-144-15,1-1-48 0,0 1 0 0,2-2 0 16,-2 1-160-16,1-2-48 0,2-1 0 0,1 2 0 15,1-1-160-15,2 1-32 0,1 1-128 0,1-2 192 16,1-1-192-16,-1-2 128 0,2 2-128 0,0-2 0 16,0 1 128-16,-2-1-128 0,-2 2 0 0,-2 1 144 15,-1 0-144-15,1 0 0 0,-3 1 0 0,0 0 0 16,-2-1 128-16,0 1-128 0,0 0 0 0,-1 0 128 16,-1 0-128-16,1 1 0 0,-2-1 0 0,2 2 0 15,-3 0 0-15,2 1 0 0,-1 1 0 0,0 0 0 0,-1-1 0 0,-1 1 0 16,-2 1-192-16,2 0 192 15,3 1-592-15,-1 0 0 0,0 0 0 0,-1-1 0 16,-2 3-448-16,-2-4-96 0,-1 1-16 0,1-1 0 16,-2 0-1968-16,0-1-400 0,-2 0-64 0,-10 0-11280 15</inkml:trace>
  <inkml:trace contextRef="#ctx0" brushRef="#br3" timeOffset="-139193.58">21947 7709 24591 0,'-17'-6'1088'0,"10"5"224"0,-1-1-1056 0,2 1-256 0,-1 0 0 0,7 1 0 16,-5-2 1648-16,5 2 272 0,0 0 48 0,0 0 16 15,0 0-672-15,0 0-128 0,0 0-32 0,12 3 0 16,1-2-544-16,3 2-112 0,1 0-32 0,1-1 0 16,3 3-272-16,1-2-48 0,0 2-16 0,2 0 0 15,-2-2-128-15,0 1 0 0,0 1 144 0,0 0-144 16,-1 2 160-16,0-1-32 0,-2 1-128 0,1-1 192 15,-3 0 96-15,0 1 16 0,-3 1 0 0,-1 1 0 16,-1-1 272-16,-2 1 48 0,0 0 16 0,-4 3 0 16,-1 1 176-16,-1 3 32 0,-1-3 16 0,-2 4 0 15,-1 2-144-15,-3 0-16 0,0 2-16 0,-3 1 0 16,-1 2-176-16,-3 0-16 0,-1 2-16 0,-1 0 0 16,0 1-208-16,2-2-32 0,-3 1-16 0,1 3 0 15,0-4-224-15,2 0-208 0,3-2 32 0,0-1 16 16,0 2-2176-16,3-1-432 0,1 2-96 0</inkml:trace>
  <inkml:trace contextRef="#ctx0" brushRef="#br1" timeOffset="-135895.81">23803 7801 6447 0,'0'0'576'0,"0"0"-576"0,0 0 0 0,0 0 0 0,0 0 3488 0,0 0 592 0,0 0 112 0,0 0 32 15,0 0-1760-15,11-2-352 0,-13-4-64 0,2-2 0 16,2 2-272-16,2-1-48 0,2 1-16 0,3-1 0 16,2-1-864-16,0-1-160 0,0 0-48 0,1 2 0 15,2 1-336-15,3-5-80 0,2-2-16 0,2 2 0 16,3 3-80-16,2-4 0 0,3-1-128 0,8-4 192 0,0 0 0 0,-1 3-16 15,-2-4 0-15,0 1 0 0,-4 0-176 0,0-2-144 16,-1 0 144-16,-2 2-208 0,-2 3 208 0,-2-1 0 16,-2-2 0-16,-2 4 0 0,0-2 0 0,-1 0 0 15,1 2 0-15,-2-1 0 0,-2 0 144 0,-4 6-144 16,0-3 0-16,0 4 144 0,-2-1-144 0,0 1 192 16,-1 3-192-16,0-2 192 0,-3-1 192 0,0 1 32 15,-1 2 16-15,-4 4 0 0,3-7 32 0,-1 2 16 16,1 1 0-16,1 0 0 0,-4 4-224 0,4-2-32 15,-4 2-16-15,5-3 0 0,4 3-80 0,-1-1-128 16,0 1 176-16,1 1-176 0,1 0 192 0,3 3-64 16,-1-2 0-16,1 0-128 0,1 2 240 0,2 1-64 0,2 2-16 15,0-2 0-15,1 3 96 0,2 2 0 0,-2 1 16 0,1 2 0 16,1 0 32-16,-5-4 0 0,4 1 0 0,0 2 0 16,-2 1 0-16,1 0 0 0,1 1 0 0,1 1 0 15,0-1-112-15,0-2 0 0,1-2-16 0,0-3 0 16,0 1-176-16,3-1 0 0,1 0 144 0,0 1-144 15,0 0 0-15,8 1 0 0,-1-1 0 0,-3 1-128 32,-3 6-320-32,-2-7-48 0,-3-8-16 0,-3 3 0 15,0 2-1408-15,-2 0-304 0,-2-1-48 0,-2 4-10208 0,-2 4-2048 0</inkml:trace>
  <inkml:trace contextRef="#ctx0" brushRef="#br1" timeOffset="-134549.9">23781 7833 9215 0,'0'0'816'0,"0"0"-656"0,0 0-160 0,0 0 0 0,0 0 2128 0,0 0 400 16,0 0 80-16,0 0 16 0,-1 9-784 0,0-1-160 15,-1-1-16-15,1 2-16 0,1-1-288 0,0 3-48 16,1-1-16-16,2 1 0 0,-2 2-400 0,2 2-64 16,-1 0-32-16,1 2 0 0,0 0 32 0,0 1 0 15,1-3 0-15,0 3 0 0,-1 3-32 0,-1 1 0 16,2 0 0-16,0 0 0 0,-1-1-64 0,0 0-16 15,-1 0 0-15,1 0 0 0,-1-2-144 0,1 2-16 16,0 1-16-16,-1-1 0 0,-1 1-176 0,2 1-48 16,0-2 0-16,-1-1 0 0,1 1-48 0,0 0-16 0,-1-1 0 15,-1-2 0-15,-2 0 16 0,1-4 0 0,0 2 0 0,0-3 0 16,0-1 0-16,0 0 0 0,0 1 0 0,1-4 0 16,1 1-128-16,-1 1-16 0,0-4-128 0,-1 1 192 15,-1-1-192-15,1 1 144 0,0-8-144 0,1 4 128 16,-1-4-128-16,0 0 0 0,0 0 0 0,3 9 0 15,-3-9 240-15,0 0 64 0,0 0 16 0,4 6 0 16,-4-6-160-16,4 4-32 0,-4-4 0 0,0 0 0 16,0 0-128-16,6 7 128 0,1-2-128 0,-1-1 128 15,-6-4-128-15,11 4 0 0,-1 0 144 0,2-2-144 16,1 1 0-16,1 1 128 0,2 1-128 0,2 0 0 16,2 0 128-16,-2-1-128 0,3 0 160 0,2 0-160 15,3 0 192-15,2 3-48 0,3-2-16 0,-1 0 0 0,1 0 0 16,1 2-128-16,-1-1 192 0,0-2-64 0,-1 1-128 0,8 2 0 15,-3-3 0-15,-1 1 0 0,-9 1 0 0,0 0 128 16,-3 0-128-16,0-2 0 0,-1 3 192 0,0-1-32 16,-2-1-16-16,1 3 0 0,-5-1 32 0,0-1 0 15,-2 1 0-15,0-2 0 0,2 3-48 0,-1-2-128 16,-3 0 192-16,1-1-64 0,-2 1-128 0,-2-2 0 16,0 0 144-16,-1 0-144 0,-1 0 0 0,1-1 0 15,-1-1 0-15,-6-2 128 0,0 0-128 0,0 0 0 16,0 0 0-16,8 3 0 0,1-3 0 0,-1 0 0 15,-8 0 0-15,9 0 0 0,0-4 0 0,0 0 0 16,2 0 0-16,0 0 0 0,2-1 0 0,2 0-128 16,0 1 128-16,2-3-128 0,-1-1 128 0,1 2-128 15,0-1 128-15,4 1-128 0,2-1 128 0,3 1-128 0,0-1 128 0,2 1-128 16,1 1-16-16,0-2 0 0,0-1 0 0,0 2 0 16,0 2 144-16,-2 0-208 0,-1-1 80 0,-3-1 128 15,-3 3-144-15,-6 1 144 0,1-2 0 0,-1 2 0 16,-1-2 0-16,0 1-128 0,0 1 128 0,-1 0 0 15,-2 1 0-15,1 0 0 0,0-1 0 0,0 2 0 16,-2 0 0-16,0-1 0 0,-2-3 0 0,-7 4 0 16,0 0 0-16,0 0 0 0,7-4 0 0,-7 4 0 15,0 0 0-15,0 0 0 0,7-6 0 0,-3-1 0 16,-4 7 0-16,0 0 0 0,6-6 0 0,0-1 0 16,-2 1 0-16,-1 0-128 0,1 1 128 0,0 0 0 15,-1-2-192-15,0 1 192 0,-1-1-192 0,1 1 192 16,-2-2 0-16,-1-1 0 0,1 1 0 0,1-2 0 0,-1 1 0 15,-1-2 0-15,0-2 0 0,0-6 0 0,0-2 0 0,0-3 0 16,-1-3 0-16,-1-4 144 0,1 1 32 0,0-4 0 16,-1 2 0-16,1-5 0 0,0-4 112 0,0 3 32 15,-2 3 0-15,2-4 0 0,-3-5-96 0,1-3-16 16,-1 2 0-16,0 2 0 0,0-2-80 0,0 6 0 16,1 11-128-16,0 4 192 0,-1 1-192 0,0 1 0 15,1 1 0-15,1 2 0 0,1-1-304 0,-1 3-48 16,1 2-16-16,1-1 0 15,3-2-1232-15,-1 3-240 0,-1 4-48 0,1-4-16 16,-1 1-1136-16,2 1-224 0,-1 4-64 0,0 0 0 0</inkml:trace>
  <inkml:trace contextRef="#ctx0" brushRef="#br1" timeOffset="-113687.22">25151 7764 21183 0,'0'0'944'0,"0"0"192"0,-5 3-912 0,5-3-224 0,0 0 0 0,0 0 0 16,-4 6 3312-16,4-6 608 0,-5 6 128 0,5-6 32 15,0 0-2432-15,0 0-496 0,-1 7-80 0,-1 3-32 16,2 0-864-16,2 0-176 0,0-1 0 0,2 2 0 15,0-1-496-15,1 2-16 0,1-1 0 0,-1 2 0 16,1-3-2928-16,-1 0-592 0</inkml:trace>
  <inkml:trace contextRef="#ctx0" brushRef="#br1" timeOffset="-113182.39">25145 8410 1839 0,'0'0'0'0,"0"0"160"0,0 0-160 0,0 0 0 16,0 0 0-16,0 0 0 0,0 0 6720 0,0 0 1328 16,0 0 256-16,8-4 48 0,-2-2-5440 0,-6 6-1088 15,0 0-224-15,8-3-32 0,-8 3-1024 0,9-3-208 16,-1 2-32-16,-8 1-16 0,6 0 64 0,-6 0 16 15,0 0 0-15,8 0 0 0,-1 4 144 0,-7-4 16 16,0 0 16-16,0 7 0 0,-2 1-32 0,0 3-16 16,-2-2 0-16,-1 2 0 0,-3 1-48 0,1 1 0 15,3 2 0-15,1-2 0 0,-1 0-160 0,0-3-32 16,2 1-16-16,4-1 0 0,0-1-112 0,4-1 0 16,-1 0-128-16,3-3 192 0,1 0-192 0,2-4 0 0,4-1 0 0,0-1 0 31,2-1-448-31,0-2 0 0,0-3 16 0,2-1 0 15,0-1-2384-15,-1-3-496 0,-1-1-80 0</inkml:trace>
  <inkml:trace contextRef="#ctx0" brushRef="#br1" timeOffset="-112682.45">24694 8463 17503 0,'0'0'768'0,"0"0"176"0,0 0-752 0,0 0-192 16,0 0 0-16,0 0 0 0,6 0 3424 0,-6 0 656 16,7-1 128-16,1 1 16 0,-2 0-2496 0,1 0-496 15,-1 1-96-15,2 2-32 0,0-2-832 0,1 4-272 16,-1-2 160-16,-3 2-160 0,-5-5 0 0,5 8 0 16,-1 0 128-16,0-2-128 0,-3 1 0 0,1 0 160 0,-2 1-160 0,0 0 160 15,0-8-160-15,0 7 0 0,-4-1 0 0,1 1 0 16,3-7 0-16,-5 5-272 0,-2-1 64 0,2 0 16 15,5-4-96-15,0 0-16 0,0 0 0 0,0 0 0 16,-4 5 128-16,4-5 32 0,0 0 0 0,0 0 0 16,0 0 144-16,5 5-192 0,2 2 192 0,1-5-192 15,1 2 192-15,0 0 0 0,-1 0 0 0,-2 1 0 16,1 0 160-16,-1 1 112 0,-6-6 32 0,4 4 0 16,-1 2 256-16,-3-6 48 0,0 0 16 0,1 7 0 15,-1-7 16-15,-1 7 16 0,-2 1 0 0,-1-1 0 16,-1-2-288-16,-1 0-64 0,-2 2-16 0,-1-5 0 15,0 1-1216-15,-2 0-240 0,-3-1-48 16,-1-1-15936-16</inkml:trace>
  <inkml:trace contextRef="#ctx0" brushRef="#br1" timeOffset="-112258.77">23999 8343 19343 0,'0'0'1728'0,"0"0"-1392"0,0 0-336 0,0 0 0 16,-1 9 1360-16,-2-1 208 0,-1-1 32 0,1 0 16 15,1 1-592-15,-1 3-128 0,-1-2-32 0,2 2 0 16,-1-1-544-16,0 0-96 0,1 0-32 0,-1 1 0 16,2 1-192-16,0-3 0 0,-1 1 0 0,1 1 0 15,0-4 0-15,1 1 128 0,0-8-128 0,0 0 0 16,0 0 288-16,5 5-32 0,-5-5-16 0,8 2 0 0,0-4-112 0,1 1-128 15,0-1 176-15,1-2-176 0,1-3 0 0,0 2 0 16,0 0 0-16,2-2 0 16,0 1-656-16,0-1-96 0,0-2-16 0,0 1 0 15,-4 0-2496-15,-1 1-496 0</inkml:trace>
  <inkml:trace contextRef="#ctx0" brushRef="#br1" timeOffset="-112118.25">24097 8294 17503 0,'0'0'1552'0,"0"0"-1232"16,-4 6-320-16,0 1 0 0,1-1 2208 0,1 1 384 16,-1 0 80-16,2 3 16 0,-1-1-1120 0,1 1-224 15,0 2-32-15,1 2-16 0,-2 1-720 0,2 0-160 0,0 2-32 16,0-3 0-16,2 2-384 0,-2 0-272 0,0-2 32 0,0 0 16 31,-2-2-1728-31,2-1-352 0,0-2-64 0</inkml:trace>
  <inkml:trace contextRef="#ctx0" brushRef="#br1" timeOffset="-111722.55">23952 7901 16575 0,'-3'-6'1472'0,"2"2"-1168"0,-2 1-304 0,1 0 0 0,-1 0 2176 0,1 0 368 0,-2-1 80 0,4 4 0 15,0 0-1088-15,0 0-208 0,-6-1-48 0,6 1-16 16,0 0-768-16,0 0-160 0,0 0-16 0,0 0-16 15,0 0-304-15,0 0 0 0,-3 6 0 0,0 3 0 16,2 1 512-16,-1-3 32 0,2-7 16 0,-1 12 0 16,1 0 144-16,0-2 48 0,0 2 0 0,1 1 0 15,-1-1-368-15,-1 1-64 0,2-2 0 0,-1 1-16 16,0 0-304-16,-1-4 0 0,0 1 0 0,-1-3 0 31,1 2-1280-31,0 0-352 0,1-8-80 0,-3 8-8400 0,3-8-1664 0</inkml:trace>
  <inkml:trace contextRef="#ctx0" brushRef="#br1" timeOffset="-111581.95">23888 7915 13823 0,'0'0'608'0,"3"-5"128"0,-3 5-592 0,2-5-144 16,2 0 0-16,0-2 0 0,1 1 3808 0,2-2 736 16,-2 1 128-16,3 1 48 0,1 1-2992 0,0-2-608 15,0-1-112-15,0 2-32 0,2-1-832 0,-1 1-144 16,-1-1 0-16,2 2 0 15,-1 0-2560-15,-1 1-400 0</inkml:trace>
  <inkml:trace contextRef="#ctx0" brushRef="#br1" timeOffset="-111050.68">24532 7463 11055 0,'0'0'976'0,"0"0"-784"0,4-5-192 0,-4 5 0 16,0 0 1840-16,0 0 320 0,4-7 64 0,-4 7 16 0,0 0-512 0,2-6-112 15,1-1-16-15,-3 7 0 0,0 0-544 0,0 0-112 16,0 0-32-16,0 0 0 0,0 0 48 0,0 0 16 16,-4 4 0-16,0 3 0 0,-1-2-144 0,0 3-48 0,-2 5 0 0,2 0 0 0,0 1-160 0,0 2-48 31,-1 2 0-31,1 0 0 0,0-1-368 0,1 0-80 0,3 1 0 0,0-2-128 0,1-2 0 0,1-1 0 15,1 2 0-15,1-2 0 0,1-5 0 0,1 0 0 16,2-3-160-16,0 0 160 0,1 0-176 0,1 0 176 16,1-5-128-16,-1 2 128 0,0-2 0 0,0 0 0 31,0-2 0-31,-1-3 0 0,1 1 0 0,-2 0 0 0,-2-1 0 0,-1 0 128 0,-4 5-128 0,2-9 192 16,0-2-64-16,-2 0 0 0,-3-1 256 0,0 1 48 0,-1 6 16 0,1-3 0 15,-4-3-64-15,2 3 0 0,-2 5 0 0,2-1 0 31,0-1-144-31,0 3-48 0,-1 3 0 0,6-1 0 0,-6-1-192 0,1 2-256 0,-2 5 48 0,2 1 16 47,-2 2-2240-47,1 1-432 0,-2 2-80 0</inkml:trace>
  <inkml:trace contextRef="#ctx0" brushRef="#br1" timeOffset="-106985.58">25462 8803 7359 0,'0'0'656'0,"0"0"-528"0,-7-2-128 0,2 0 0 15,5 2 3376-15,0 0 640 0,0 0 128 0,0 0 16 0,-5-1-1856 0,5 1-368 16,0 0-80-16,0 0 0 0,0 0-352 0,0 0-64 16,0 0-16-16,0 0 0 0,0 0-288 0,0 0-64 15,0 0-16-15,7 3 0 0,3 1-128 0,-1 1-32 16,0 1 0-16,1 2 0 0,1 1-80 0,0 3-32 15,2 1 0-15,2 0 0 0,-1 3-272 16,3-1-64-16,-1 2-16 0,1 0 0 0,1 2-240 0,0-1-64 16,-1-4 0-16,-3-2 0 0,2 0-128 0,1-1 0 15,0-2 0-15,0 2 0 0,0-1 0 0,-1-1-144 16,-1 2 144-16,6 2-208 16,-4-1-448-16,-1-1-96 0,-2 2-16 0,-1-1 0 15,-1 0-2320-15,-3-2-480 0,0-2-80 0</inkml:trace>
  <inkml:trace contextRef="#ctx0" brushRef="#br1" timeOffset="-106657.49">25643 8559 11967 0,'0'0'1072'0,"-4"4"-864"0,-3-4-208 0,2 2 0 15,1 2 4128-15,4-4 784 0,0 0 144 0,0 0 48 16,0 0-2432-16,0 0-496 0,0 0-80 0,5 7-32 0,3 0-864 0,0-1-176 16,3 1-48-16,0 1 0 0,2 0-288 0,2 1-64 15,-1 1-16-15,3-1 0 0,-1 3-256 0,1 0-48 16,-1 0-16-16,3-2 0 0,-2 2-288 0,1-2 0 15,0-2 128-15,-1 2-128 0,-1-1 0 0,-2 1 0 16,2 0-176-16,-2-1 176 16,0-1-800-16,-1 0-48 0,1 0-16 0,0 1 0 15,-1 1-2656-15,0-2-512 0</inkml:trace>
  <inkml:trace contextRef="#ctx0" brushRef="#br1" timeOffset="-106188.79">26266 9107 7359 0,'0'0'320'0,"0"0"80"0,0 0-400 0,0 0 0 0,-3-4 0 0,-1 0 0 15,-1 0 5248-15,0 2 960 0,0-1 192 0,0 2 32 16,-2 1-3648-16,1 0-736 0,-2 0-128 0,3 2-48 16,-2 5-1024-16,2-1-208 0,-2 2-32 0,2 3-16 15,1-2-304-15,0 4-64 0,0 0-16 0,0 4 0 16,2 1-208-16,1 7 128 0,1-2-128 0,1-4 0 16,1-1 144-16,5-1-144 0,1 4 128 0,2-3-128 0,1-2 144 15,0-1-144-15,2 1 160 0,3-3-160 0,2-3 192 0,2 1-48 16,-1-1-16-16,2-3 0 0,0-2-128 15,1-4 0-15,0 1 144 0,-2-5-144 0,-2-2 0 0,-1-3 144 16,0-1-144-16,-1-2 0 0,-2 0 176 0,-1-1-176 16,-2-1 160-16,-2-2-160 0,-4 0 224 0,-2 0-48 15,-2 1-16-15,-2 0 0 0,-2-1 144 0,-2 1 16 16,-2 2 16-16,-1-1 0 0,-2-2 352 0,-2 3 64 16,-1 3 16-16,-2-3 0 0,-2-1-384 0,-2 3-80 15,1-2-16-15,0 1 0 0,-2 2-96 0,2 3-32 16,0-1 0-16,2 1 0 0,2 2-160 0,2 1-144 15,2 1 144-15,2 3-208 16,1 3-1680-16,3 1-336 0,2 0-64 0,0 2-10464 0,5 3-2096 0</inkml:trace>
  <inkml:trace contextRef="#ctx0" brushRef="#br1" timeOffset="-103786.88">24586 6669 17567 0,'0'0'768'0,"0"0"176"0,0 0-752 0,0 0-192 0,0 0 0 0,0 0 0 0,0 0 1680 0,0 0 304 16,0 0 64-16,0 0 16 0,0 0-224 0,0 0-48 16,0 0-16-16,7 16 0 0,-5-7-368 0,-2 0-64 15,-2 3 0-15,2-1-16 0,0 5-272 0,0 0-48 16,0 2-16-16,0 4 0 0,0-4-256 0,-1 5-48 16,0 3-16-16,-1-3 0 0,1 1-368 0,0 2-80 15,-2 1-16-15,1 0 0 0,-1 7-208 0,2-2 144 16,-2-5-144-16,2-2 128 0,-1-2-128 0,1-3-192 15,1-2 32-15,0-1 16 16,0-1-1184-16,1-3-224 0,3-2-48 0,-1 0-16 16,0-3-1904-16,-1-2-368 0</inkml:trace>
  <inkml:trace contextRef="#ctx0" brushRef="#br1" timeOffset="-103363.58">24625 6243 17503 0,'-4'-8'1552'0,"-2"1"-1232"0,0-3-320 0,-1 1 0 0,2-2 3040 0,0 2 544 16,-1 0 128-16,-1 0 0 0,0 1-1280 0,1 2-256 15,2 1-48-15,4 5-16 0,-6-2-1216 0,6 2-240 16,-6 0-48-16,6 0-16 0,-6 5-336 0,2 3-64 16,0 1 0-16,3 4-16 0,-3 0-176 0,2 4 0 15,2 3 0-15,2-2 0 0,-1 2 0 0,3-1 0 16,0 1 0-16,2-3 0 0,4-4 0 0,-1 0 0 16,0 0 0-16,3-4 0 0,2-5 0 0,0-3 0 31,1 2 0-31,-1-4 0 0,-2-2 192 0,-1-4 128 0,0 1 0 0,-1-2 16 0,1-1 240 0,-1-4 64 15,-1-1 0-15,-1-2 0 0,1-7-208 0,-2 3-48 0,-2-2 0 16,-1 2 0-16,-4 5-192 0,-2 0-32 0,0 1-16 0,-2 1 0 16,-1-4-144-16,-2 3 160 0,1 3-160 0,-3-1 160 15,-6-7-160-15,0 5 0 0,-1 4-192 0,3 1 192 32,0-1-656-32,1 1-16 0,0 1 0 0,1 3 0 15,0 6-1840-15,1 0-368 0,1-2-80 0,-2 5-13680 0</inkml:trace>
  <inkml:trace contextRef="#ctx0" brushRef="#br1" timeOffset="-103144.84">24317 6185 20271 0,'0'0'896'0,"0"0"192"0,0 0-880 0,0 0-208 16,-7 3 0-16,7-3 0 0,-6 1 2832 0,6-1 528 16,-7 4 96-16,7-4 32 0,-1 7-2576 0,0 1-512 15,1-1-96-15,-2 4-32 16,4 1-2896-16,-2 1-592 0</inkml:trace>
  <inkml:trace contextRef="#ctx0" brushRef="#br1" timeOffset="-102988.58">24321 6437 19455 0,'0'0'864'0,"0"0"176"0,0 0-832 0,0 0-208 0,0 0 0 0,0 0-5728 16,0 0-1184-16</inkml:trace>
  <inkml:trace contextRef="#ctx0" brushRef="#br1" timeOffset="-102801.02">24423 5914 25791 0,'0'0'1152'0,"0"0"224"0,0 0-1104 15,0 0-272-15,0 0 0 0,-3-4 0 0,2-5 2016 0,1 4 352 16,0 5 64-16,0 0 0 0,2-5-1728 0,2 1-368 15,-4 4-64-15,8-4-16 16,0 1-3504-16,1 1-704 0</inkml:trace>
  <inkml:trace contextRef="#ctx0" brushRef="#br1" timeOffset="-102660.29">24732 5779 21183 0,'0'0'944'0,"0"0"192"0,0 0-912 0,0 0-224 15,0 0 0-15,0 0 0 0,0 0 2672 0,0 0 480 16,0 0 112-16,0 0 0 0,0 0-2176 0,0 0-432 0,0 0-80 0,0 0-32 31,0 0-3040-31,7 5-624 0</inkml:trace>
  <inkml:trace contextRef="#ctx0" brushRef="#br1" timeOffset="-102456.15">24940 6003 6447 0,'0'0'576'0,"0"0"-576"0,0 0 0 0,0 0 0 0,-5 5 5216 15,5-5 928-15,0 0 192 0,-5 4 48 0,-1 1-4464 0,6-5-896 16,-2 9-192-16,2-1-16 15,-1-1-2512-15,1 1-496 0</inkml:trace>
  <inkml:trace contextRef="#ctx0" brushRef="#br1" timeOffset="-102284.22">24932 6303 29887 0,'0'0'1328'0,"-6"5"272"0,1 1-1280 16,1 0-320-16,-2-1 0 0,1 0 0 0,0 0 1424 0,1 1 240 15,0-3 32-15,2 1 16 0,2-4-1168 0,0 0-224 16,0 0-64-16,0 0 0 16,0 0-2704-16,0 0-560 0,7 4-96 0</inkml:trace>
  <inkml:trace contextRef="#ctx0" brushRef="#br1" timeOffset="-102034.33">25094 5807 11967 0,'0'0'1072'0,"0"0"-864"0,-3-4-208 0,3 4 0 16,0 0 5120-16,0 0 960 0,-2-6 208 0,0-1 48 15,1 1-3376-15,1 6-656 0,3-7-144 0,1 2-32 0,0-1-1248 0,2 2-256 16,3 1-48-16,2 2-16 0,-1-4-560 0,2 1 0 15,0 0 0-15,-1 1 0 0,2 1 0 0,0-1 0 16,-1 2-192-16,0-1 48 16,-2 1-608-16,1 0-112 0,-1 2-32 0,-1-1 0 15,-1 0-2080-15,2 0-416 0,-10 0-96 0,8 0-11136 16</inkml:trace>
  <inkml:trace contextRef="#ctx0" brushRef="#br1" timeOffset="-101596.39">25309 5532 16575 0,'-10'4'1472'0,"1"-5"-1168"0,-3-2-304 0,-4 1 0 16,0-1 2976-16,0-1 544 0,-1 0 96 0,-2 0 32 16,1 4-1232-16,-1 2-240 0,2 0-64 0,0 2 0 15,-2 1-1408-15,2 3-272 0,0 1-64 0,2 4-16 16,-1 4-48-16,2 2-16 0,2-1 0 0,2-1 0 15,-1 2-112-15,2 0-32 0,0-1 0 0,2 0 0 16,2 4 112-16,1-1 0 0,2 0 16 0,2-2 0 16,1-2-64-16,2 0-16 0,2 0 0 0,0-1 0 15,0-2-192-15,4-5 0 0,3 2 0 0,4-2 0 16,3-1 0-16,2 0 0 0,3-2 0 0,0 1 0 16,3-1-128-16,-1-1 128 0,0-1 0 0,0-1 0 15,1 1-128-15,-1-4 128 0,-1 0 0 0,-2 0 0 0,-2-3 0 0,0-1 0 16,-1 2 0-16,-2-4 0 0,0-1 0 0,-1-1 0 15,0-5 0-15,-1 1 144 0,-2 0 0 0,-2-1 0 16,-3-1 0-16,0 1 0 0,-4-4 48 0,1 1 0 16,-1 3 0-16,-3-5 0 0,-2 1 192 0,0 0 32 15,-1 0 16-15,-2-1 0 0,-2 0-112 0,-5-7 0 16,-3 3-16-16,4 5 0 0,-2-1-304 0,-2 1 128 16,-1 1-128-16,-7-6 0 15,1 2-240-15,6 7-144 0,-3 0-48 0,-8-2-12864 16,3 4-2576-16</inkml:trace>
  <inkml:trace contextRef="#ctx0" brushRef="#br3" timeOffset="-95361.52">27104 8205 4607 0,'0'0'192'0,"-8"2"64"0,1 2-256 0,7-4 0 0,-9 6 0 0,9-6 0 15,0 0 4976-15,0 0 944 0,0 0 192 0,0 0 32 16,0 0-3504-16,0 0-704 0,0 0-144 0,10 4-16 16,2-1-304-16,1 0-64 0,1 0-16 0,2-3 0 15,1 0-400-15,2 0-80 0,3 1-16 0,1-1 0 0,0 0-96 0,2 0-32 16,0 3 0-16,-1-3 0 0,0 0-288 0,-1-3-64 15,-1 3-16-15,2-1 0 0,-1 5-160 0,0-4-48 16,-3-3 0-16,3 2 0 0,-3-1-16 0,0 1-16 16,-1-2 0-16,1 3 0 0,-2-2-32 0,2 1 0 15,1 1 0-15,1-3 0 0,-1 0 32 0,1 2 0 16,0 0 0-16,0 1 0 0,0-2-160 0,1 2 128 16,0 0-128-16,0 3 128 0,1 0-128 0,-2 1 0 15,2-3 0-15,-2 0 0 0,0-1 0 0,0-1 0 16,-1 0 0-16,0-2 0 0,0 6 0 0,-2-6 0 15,-1 0 0-15,3 1 128 0,-1-1-128 0,-1 0 0 16,1 1 0-16,0-1-176 0,0-1 176 0,1 3-128 16,-1-3 128-16,-1 3-128 0,1 1-112 0,-1 1-16 0,0 3 0 0,2-3 0 31,-1 1-416-31,1 0-96 0,-1 1 0 0,-1-2-16 16,0 2-1680-16,0-2-336 0,2 0-64 0,-1 1-16 15,-2 0-768-15,0 0-144 0</inkml:trace>
  <inkml:trace contextRef="#ctx0" brushRef="#br3" timeOffset="-95049.14">28486 7982 7359 0,'0'0'320'0,"0"0"80"15,0 0-400-15,0 0 0 0,0 0 0 0,0 0 0 0,0 0 4032 0,0 0 736 16,0 0 144-16,0 0 16 0,12-3-2848 0,-2 3-576 15,1 3-112-15,2 1-32 0,1 1-784 0,1 2-176 16,-1-1-16-16,0 2-16 0,1 0-192 0,-1 0-48 16,-1-1 0-16,0 4 0 0,-1 2 224 0,-2 0 32 15,-1-1 16-15,-2 1 0 0,-2 1 416 0,-2-2 80 16,-1 1 0-16,-2 2 16 0,-1 1 176 0,-2 2 16 16,-1 2 16-16,-1 2 0 0,-1-1-176 0,-2 1-48 15,0-1 0-15,0 1 0 0,0-4-256 0,1 5-48 16,-1 0-16-16,0 2 0 0,0-2-448 0,2 1-128 15,0-1 0-15,2-2 0 16,1 1-1280-16,-3 2-320 0,1 0-64 0,1 2-17088 0</inkml:trace>
  <inkml:trace contextRef="#ctx0" brushRef="#br3" timeOffset="-93578.39">27059 7202 28959 0,'0'0'1280'0,"0"0"272"0,0 0-1232 0,0 0-320 16,-15 4 0-16,15-4 0 0,0 0 1392 0,0 0 208 15,0 0 64-15,0 0 0 0,0 0-304 0,-1 13-48 16,0 0-16-16,-2 4 0 0,-1 2-800 0,0 3-176 16,0 2-16-16,0 4-16 0,2 2-288 0,-1-4 160 15,1 0-160-15,-1 1 128 0,0-3-128 0,2 1-224 16,0 1 48-16,1-2 16 15,-1 0-1472-15,1-3-288 0,0-4-64 0,1 1-8768 16,1-1-1728-16</inkml:trace>
  <inkml:trace contextRef="#ctx0" brushRef="#br3" timeOffset="-93390.91">27205 7167 23039 0,'0'0'2048'0,"0"0"-1648"0,0 0-400 0,0 0 0 15,0 0 1968-15,0 0 304 0,0 0 64 0,0 0 16 16,0 9-1072-16,0 2-224 0,-2 2-32 0,2 1-16 16,2 6-496-16,-1 2-80 0,-1 3-32 0,1 2 0 15,2 0-784-15,-1-1-176 0,4 2-16 16,-2-2-16-16,0-1-2480 0,-1-1-480 0,3 23-96 16,-4-13-32-16</inkml:trace>
  <inkml:trace contextRef="#ctx0" brushRef="#br3" timeOffset="-93219.01">27110 7557 25791 0,'-8'-9'2304'0,"8"9"-1856"16,0 0-448-16,-3-5 0 0,3 5 1920 0,0 0 272 16,3-7 64-16,-3 7 16 0,5-5-1168 0,0-2-224 15,2 3-48-15,-1 2-16 0,2-3-640 0,2 2-176 16,2 2 0-16,1-1 0 15,2 2-1856-15,0 0-448 0,1 0-96 0</inkml:trace>
  <inkml:trace contextRef="#ctx0" brushRef="#br3" timeOffset="-92922.13">27448 7429 13823 0,'0'0'608'0,"0"0"128"0,0 0-592 0,0 0-144 0,0 0 0 0,0 0 0 16,0 0 3936-16,0 0 752 0,0 0 160 0,0 0 16 16,10-4-2848-16,0 0-576 0,2 0-112 0,-1 2-32 15,1-3-880-15,0 1-176 0,1 1-48 0,0 2 0 16,0-3-192-16,1 3 0 0,1-3 0 0,4-2 0 15,0 1-1728-15,-1 0-400 0,-3 1-80 0,-5 0-11904 16</inkml:trace>
  <inkml:trace contextRef="#ctx0" brushRef="#br3" timeOffset="-92625.38">27846 7274 27583 0,'0'0'1216'0,"0"0"256"0,-6 0-1168 0,-1 0-304 16,2 0 0-16,-2 0 0 0,1 0 1728 0,-1 3 304 0,1 1 48 0,-1 2 16 16,-2 1-1008-16,3 4-208 0,-1 2-48 0,1 4 0 15,-1 0-656-15,3 3-176 0,2 1 0 0,0-2 0 16,4-1 0-16,0 1 0 0,3-2 0 0,2-2-176 16,1 1 176-16,2-2-160 0,2-1 160 0,5 3-160 15,-2-6 160-15,1-2-128 0,1-3 128 0,-1-3-128 16,-2-4 128-16,2 0 0 0,-2-2 0 0,-1-3 128 15,-1-3 16-15,-2-2 16 0,1 2 0 0,-5-2 0 16,-2 0-16-16,0 2 0 0,-1-2 0 0,-3 2 0 16,-3-1 0-16,0-2 0 0,-2-1 0 0,0 1 0 15,0 0-144-15,-2 1 0 0,1-1 0 0,-2 1 0 16,0-2-560-16,2 2-192 0,-1 3-32 16,2 1-16-16,1 2-2784 0,4 6-544 0</inkml:trace>
  <inkml:trace contextRef="#ctx0" brushRef="#br3" timeOffset="-92436.38">28150 7108 20271 0,'0'0'896'0,"0"0"192"0,0 0-880 0,0 0-208 16,0 0 0-16,0 0 0 0,0 0 3360 0,2 12 624 15,0 1 128-15,-2 2 32 0,0 7-2416 0,-2-1-464 16,1 5-112-16,1 0 0 0,0 1-896 0,0 2-256 15,1 1 128-15,-1 0-128 16,0-3-1456-16,3 2-352 0,1-4-80 0,-1-2-8656 0,-2-3-1728 0</inkml:trace>
  <inkml:trace contextRef="#ctx0" brushRef="#br3" timeOffset="-92233.26">28362 7063 17503 0,'0'0'1552'0,"0"0"-1232"0,0 12-320 0,0-1 0 15,-1 4 1808-15,1-1 304 0,3 6 64 0,1 0 16 16,-3 3-1168-16,3-1-256 0,2 0-32 0,1 0-16 16,-2 0-512-16,0 0-208 0,7 2 176 0,-3-1-176 15,-2 1-704-15,0-2-224 0,3-1-48 0,-3-2-10608 16</inkml:trace>
  <inkml:trace contextRef="#ctx0" brushRef="#br3" timeOffset="-92030.07">28288 7290 31839 0,'0'0'1408'0,"0"0"304"0,0 0-1376 0,0 0-336 15,0 0 0-15,0 0 0 0,14 2 1024 0,-1-2 144 0,0 3 32 0,2-2 0 16,0 2-496-16,5-1-80 0,2 1-32 0,3 0 0 31,-3-2-1424-31,2-1-304 0,0-1-48 0,-1-2-9440 0,-4-1-1904 0</inkml:trace>
  <inkml:trace contextRef="#ctx0" brushRef="#br3" timeOffset="-90981.66">25359 6483 15663 0,'0'0'1392'0,"0"0"-1120"0,0 0-272 0,1-7 0 16,-1 7 1120-16,4-6 160 0,1 0 48 0,2 3 0 15,-1-4-368-15,3 3-64 0,2 1 0 0,-1 1-16 16,2-1-64-16,2 2-16 0,2 1 0 0,5 1 0 16,-4 2-400-16,0-1-80 0,-1 1 0 0,3 0-16 15,0 1 32-15,1 0 16 0,-2 2 0 0,2-2 0 16,-1 0-128-16,1 1-32 0,1 2 0 0,-2 3 0 16,1-2-192-16,-1 4 176 0,1 1-176 0,-2 0 160 15,-2 0-160-15,-1-2 0 0,4 2 0 0,-2 0 0 16,0 1 176-16,-2 0-48 0,-2-1-128 0,0 0 192 0,2 3-192 0,-2-5 128 15,1 2-128-15,0 0 0 0,-1 3 128 0,0-2-128 16,0-1 0-16,2 2 144 0,-1 0-144 0,0 2 0 16,-3 2 0-16,3-4 128 0,1 1-128 0,2 0 160 15,1-1-160-15,0 2 160 0,0-3-160 0,1 1 160 16,0-1-160-16,1-1 160 0,-1 3-160 0,1-1 0 16,-1 1 0-16,1 1 0 0,-1 0 0 0,-4-4 0 15,0-1 0-15,4 1 0 0,-2 0 0 0,0 1 128 16,-1 1-128-16,1-1 0 0,-1 0 0 0,0 2 0 15,-1 1 0-15,0-2 0 0,-1 0 0 0,2 2 0 16,1-3 128-16,-2 2-128 0,-2-1 0 0,0 1 0 0,0-2 0 0,0-1 128 16,0-1-128-16,-1 0 0 0,-3-2 0 15,0-1 0-15,1-1 176 0,-3 0-48 0,0-1-128 0,-1-1 192 16,-6-6-64-16,7 5-128 0,-7-5 176 0,0 0-176 16,0 0 144-16,0 0-144 0,0 0 0 0,0 0 144 15,0 0-144-15,0 0 192 0,0 0-192 0,0 0 192 16,0 0-64-16,-4-6 0 0,-2-3 0 0,-2-2 0 15,0 1 0-15,-1-2 0 0,0 0 0 0,0 1 0 16,1-1-128-16,0-1 0 0,-1 1 0 0,1 2 128 16,0 1-128-16,2 1 0 0,0 0 0 0,2 3 0 15,4 5 0-15,0 0-176 0,0 0 176 0,0 0-192 16,0 0 48-16,0 0 0 0,0 0 0 0,0 0 0 16,0 0-208-16,11 5-32 0,1 0-16 0,1 2 0 0,1-1 80 0,0 2 32 15,1 1 0-15,0 0 0 0,0-1 288 0,-1 1 0 16,-1 2 0-16,-1 0 0 0,-2 1 0 0,-2 1 304 15,-1-1-48-15,-4 0 0 0,1 1 544 0,-4 0 96 16,-2-2 32-16,-2 1 0 0,0 0 48 0,-3 0 16 16,-2-1 0-16,-1 0 0 0,-1-1-352 0,0-1-64 15,-4 0 0-15,4-1-16 0,-1 0-304 0,1 0-48 16,1-2-16-16,1 1 0 0,1-2-192 0,2-1-256 16,6-4 48-16,0 0 16 15,0 0-2096-15,0 0-400 0,0 0-96 0,0 0-12384 0</inkml:trace>
  <inkml:trace contextRef="#ctx0" brushRef="#br3" timeOffset="-90419.25">27639 6999 22399 0,'0'0'992'0,"-8"6"208"0,8-6-960 0,-8 6-240 16,8-6 0-16,0 0 0 0,0 0 928 0,0 0 144 16,0 0 16-16,0 0 16 0,0 0 160 0,0 0 16 15,0 0 16-15,0 0 0 0,0 0-848 0,3-11-192 16,1 2-16-16,-2 0-16 0,0 1 128 0,0-2 32 16,1 1 0-16,-2-1 0 0,-1 0 64 0,1-2 32 15,2-1 0-15,0-1 0 0,-2 0-224 0,2-2-32 16,0-1-16-16,1-1 0 0,0-2-32 0,1 1-16 15,1 0 0-15,-2 1 0 0,-2 0-160 0,2 0 0 0,-1-1 0 0,1 5 0 16,1 1 0-16,0 3 0 0,-1-2 0 0,-1 4 0 16,1 0 0-16,-4 8 160 0,0 0-32 0,0 0-128 15,0 0 144-15,0 0-144 0,10 4 0 0,-2 3 144 16,-3 3-144-16,0 0 0 0,0 4 0 0,1-1 128 16,-2 1-128-16,-1 3 0 0,1-1 0 0,0-1 0 15,0 2 0-15,0-1 0 0,1 2 0 0,1-2 0 16,-3-3-384-16,1 1 32 0,0-1 16 0,-1 1 0 31,-1 1-752-31,1-4-160 0,-3-11-32 0,5 12 0 0,-5-12-2272 16,0 0-464-16</inkml:trace>
  <inkml:trace contextRef="#ctx0" brushRef="#br3" timeOffset="-90122.31">27901 6715 4607 0,'0'0'400'0,"0"0"-400"16,0 0 0-16,0 0 0 0,0 0 3392 0,0 0 576 16,0 0 128-16,0 0 32 0,0 0-2240 0,-1 11-448 15,1 1-96-15,1 0 0 0,0 1-704 0,2 3-128 16,-1-3-16-16,2 4-16 0,-1-3-96 0,1 2 0 16,-2-2-16-16,2-1 0 0,0-1 272 0,-1-1 64 15,-3-11 16-15,0 12 0 0,0-12 320 0,-3 11 64 16,3-11 16-16,-5 9 0 0,-3-3-32 0,0-1-16 15,8-5 0-15,-10 6 0 0,-2-5-352 0,3 2-64 16,0-1-16-16,0-2 0 0,0 1-304 0,0 2-64 0,-1 0-16 0,1 1 0 16,0 0-256-16,1-1 0 0,1 3 0 0,-1-4 0 31,-1 3-1088-31,1 1-320 0,1-1-64 0,7-5-9792 0,-8 8-1984 0</inkml:trace>
  <inkml:trace contextRef="#ctx0" brushRef="#br1" timeOffset="-83881.86">30182 8283 21935 0,'0'0'960'0,"0"0"224"0,-9 3-944 0,9-3-240 16,0 0 0-16,0 0 0 0,0 0 720 0,0 0 112 15,0 0 0-15,0 0 16 0,9-7 448 0,4-1 96 16,2 1 16-16,-1-6 0 0,0-3-768 0,3 2-160 0,0-3-32 0,0 4 0 15,3-3 96-15,-2 2 16 0,0-5 0 0,1 2 0 16,0-1-176-16,-1 1-16 0,3-1-16 0,0 1 0 16,1 0-192-16,0-1-32 0,-1 2-128 0,1 0 192 15,-1 0-192-15,1-1 128 0,2 0-128 0,-3 1 0 16,-4-1 128-16,2 0-128 0,3-1 0 0,-2 1 0 16,-3 0 0-16,1 1 0 0,-1 3 0 0,-1 2 0 15,-3-1 0-15,-1 3 0 0,-2 0 0 0,-1 2 0 16,-1 2 0-16,-8 5 0 0,8-7 0 0,-8 7 0 15,0 0 176-15,8-5-176 0,-8 5 192 0,0 0-192 16,0 0 192-16,0 0-64 0,0 0 0 0,10 8-128 16,-10-8 0-16,10 8 0 0,0 1 0 0,0 1 0 15,2 1 176-15,-2 0-176 0,-2 1 160 0,1 1-160 16,2 2 0-16,0-1 0 0,1 2 0 0,1 0 0 16,1-1 176-16,2 0-16 0,-2 1 0 0,5 0 0 0,2 2 32 0,-1-5 16 15,3 0 0-15,1-1 0 0,2 1-208 0,-1-1 144 16,-1 1-144-16,-1-2 128 0,1 0-128 0,-2 1 0 15,-1-3 0-15,-1 1 128 0,0-2-128 0,1 1 0 16,-2-2 0-16,1-2 0 16,0 0-384-16,-1 0-128 0,-1-1 0 0,2 0-10528 15,-3 0-2096-15</inkml:trace>
  <inkml:trace contextRef="#ctx0" brushRef="#br1" timeOffset="-82786.91">30168 8287 19455 0,'0'0'864'0,"0"0"176"0,0 0-832 0,0 0-208 16,0 0 0-16,0 0 0 0,0 0 1072 0,0 0 160 16,0 0 48-16,0 0 0 0,0 0 160 0,0 0 32 15,4 13 16-15,0 0 0 0,-2-1-720 0,2 1-128 16,2 1-48-16,0 4 0 0,-1 5 96 0,1 1 16 15,-1 2 0-15,-1 1 0 0,0-1-64 0,-1-3-16 0,1 1 0 0,0 2 0 16,-1 1-64-16,0 2-16 0,0-3 0 0,0 0 0 16,0-3-96-16,-1-1 0 0,1-1-16 0,-1 0 0 15,1-1-96-15,0-1-16 0,1 0 0 0,-1-3 0 16,1 0-128-16,0-2-48 0,0 0 0 0,0-3 0 16,-1 0-144-16,-1-1 0 0,-2-10 0 0,6 12 128 15,-3-2-128-15,-3-10 128 0,4 11-128 0,-4-11 128 16,7 9-128-16,-7-9 0 0,8 8 0 0,1-2 0 15,-9-6 128-15,13 4-128 0,-1-1 0 0,-12-3 128 16,11 0-128-16,1 0 0 0,-1 0 0 0,0 0 128 16,1 0-128-16,1 0 0 0,4 0 0 0,1 0 0 15,2 0 0-15,1 2 0 0,2-2 0 0,2 0 0 16,0 3 0-16,2 0 0 0,0-1 0 0,1 1 0 16,-2-1 0-16,0 1 0 0,-1 1 0 0,-3 0 0 15,-3 0 0-15,-3 2 0 0,-4 3 0 0,1-3 0 0,-1-1 128 0,-3 1-128 16,-9-6 0-16,6 8 128 0,-6-8-128 0,7 12 160 15,-7-12-160-15,5 8 160 0,-5-8-160 0,0 0 192 16,5 7-192-16,-5-7 192 0,0 0-192 0,0 0 128 16,8 8-128-16,-8-8 128 0,0 0-128 0,12 2 0 15,-12-2 0-15,11-2 128 0,0 0-128 0,-11 2 0 16,10-6 0-16,1 1 0 0,-1 0 128 0,2 0-128 16,0-2 0-16,-1 1 128 0,2 1-128 0,3-2 0 15,1 1 0-15,1-2 0 0,-1 0 0 0,1 1 0 16,1 1 0-16,0-1 0 0,3 0-144 0,-1 1 144 15,-2 0 0-15,0 1 0 0,2-1 0 0,-3 4-128 16,-2-1 128-16,1 1 0 0,0-2 0 0,0 1 0 0,-6 0-128 0,0 3 128 16,-11 0 0-16,12 0 0 0,-2 0 0 0,-10 0 0 15,10 2 0-15,-10-2 0 0,11 0 0 0,-11 0 0 32,10 1 0-32,-10-1 0 0,9 1 0 0,-9-1 0 0,11 2 0 0,-11-2-128 0,0 0 128 0,0 0 0 15,12 1-128-15,-12-1 128 0,11 1-192 0,-11-1 192 16,12 0-144-16,-12 0 144 0,0 0 0 0,12 0-144 15,-12 0 144-15,10-2 0 0,-10 2 0 0,0 0 0 16,8-8 0-16,-1 1-128 0,-7 7 128 0,6-10 0 16,1 1 0-16,-2 0 0 0,-1 1 0 0,0-3-128 15,0 0 128-15,-1-1-208 0,0-2 80 0,0-1 128 16,-1-2 0-16,2-2 0 0,-1-3 0 0,-1 1 0 0,-2 0 0 16,2-3 0-16,-1 0 0 0,0-3 0 0,-1-1 0 0,-1 0 0 15,0 1 128-15,-1 0-128 0,-1-2 0 0,-3 3 0 16,1-1 144-16,0-2-144 0,0-2 0 0,-1 1 0 15,1 1 0-15,0 2 128 0,0-1-128 0,1 3 0 16,1 1-128-16,3 4 128 16,2 4-1360-16,-2 2-192 0,-3 1-48 0,2-1-9936 15,1-1-2000-15</inkml:trace>
  <inkml:trace contextRef="#ctx0" brushRef="#br1" timeOffset="-82223.19">30836 7344 19343 0,'0'0'1728'0,"0"0"-1392"0,0 0-336 0,-2 11 0 15,0-1 1232-15,-2 2 176 0,-2 0 48 0,3 2 0 16,0 3 464-16,0 1 112 0,-1 1 16 0,2 1 0 16,-1 4-1120-16,2 1-224 0,0-1-32 0,1 2-16 15,1 2-464-15,2-3-192 0,-1 1 176 0,2 0-176 16,0-4 0-16,0-1 0 0,0-2 0 0,1 1 0 31,-1-3-704-31,0-1-128 0,-2-2-16 0,0-2-16 16,-2-12-2144-16,0 0-416 0,0 0-96 0</inkml:trace>
  <inkml:trace contextRef="#ctx0" brushRef="#br1" timeOffset="-81816.7">30910 6797 22911 0,'-7'-14'1024'0,"3"7"192"0,4 7-960 0,-7-8-256 15,-3 2 0-15,1 0 0 0,0 3 528 0,0 3 64 16,-1 5 16-16,-1 1 0 0,1 2 64 0,-1 5 16 16,1 1 0-16,1 5 0 0,2 0-560 0,2 2-128 15,1 1 0-15,3 0 0 0,1-2 0 0,4-3 0 0,2-3 0 0,5 1 0 16,0-2 0-16,2-4 0 0,1-1 0 0,2-2 0 15,3-6 0-15,-1 0 288 0,-4-5-48 0,1 0-16 16,0-3 384-16,0-1 80 0,-2 0 16 0,-2-3 0 16,0-4 128-16,-2 1 16 0,-3-2 16 0,1 0 0 15,-3-2-192-15,-1 1-32 0,-3-1-16 0,-2-1 0 16,0-2-176-16,-2 1-48 0,-2 0 0 0,0 2 0 16,-1-2-192-16,0 0-32 0,-2 1-16 0,2 6 0 15,0 0-160-15,1 5-272 0,-1-1 64 0,1 7 16 16,6 3-1712-1,0 0-336-15,0 0-64 0,0 0-7408 0,-8 2-1488 0</inkml:trace>
  <inkml:trace contextRef="#ctx0" brushRef="#br1" timeOffset="-81598.04">31198 6544 5519 0,'8'-10'496'0,"-2"3"-496"15,1 0 0-15,1 1 0 0,-2 2 3824 0,-6 4 656 16,11-4 144-16,-11 4 32 0,0 0-2368 0,0 0-480 16,0 0-80-16,5 14-32 0,-5 3-832 0,-2 3-160 15,-1 2-48-15,-3 3 0 0,1 4-448 0,1 1-80 16,2 0-128-16,-2 1 176 0,-3 3-176 0,3-2 0 16,3 0 0-16,0-8 128 15,-1 2-896-15,2-3-192 0,3-4-48 0,1-2-7632 16,-1-6-1536-16</inkml:trace>
  <inkml:trace contextRef="#ctx0" brushRef="#br1" timeOffset="-81394.52">31453 6474 12895 0,'0'0'1152'0,"0"0"-928"0,0 0-224 0,0 0 0 15,0 0 1696-15,0 0 288 0,0 0 64 0,10 2 16 16,-10-2-1104-16,6 13-208 0,-1 3-48 0,-1 3-16 15,-1 5-144-15,-2 2-32 0,0 0 0 0,1 3 0 16,-1-1-384-16,0 4-128 0,-1 0 0 0,2 0 0 16,-1 0 0-16,2-4-256 0,-2-4 32 0,2-2 0 15,-2-1-1216-15,-1-2-240 0</inkml:trace>
  <inkml:trace contextRef="#ctx0" brushRef="#br1" timeOffset="-81207.03">31263 6743 20271 0,'0'0'896'0,"0"0"192"0,0 0-880 0,13 0-208 32,-1 2 0-32,1 2 0 0,1-2 2112 0,1 2 368 15,0 0 80-15,5 3 0 0,2 2-1072 0,3 2-208 0,1-1-64 0,3 0 0 0,2 0-1024 0,0 2-192 16,2 0 0-16,1 1-10048 0,1 1-1968 0</inkml:trace>
  <inkml:trace contextRef="#ctx0" brushRef="#br1" timeOffset="-80550.86">31542 8790 10127 0,'0'0'896'0,"0"0"-704"0,-5-6-192 0,5 6 0 0,-7-9 2432 0,2 2 448 0,5 7 80 0,0 0 32 16,0 0-1136-16,0 0-208 0,0 0-48 0,0 0-16 15,0 0-288-15,0 0-48 0,0 0-16 0,0 0 0 16,-1 12-288-16,3 0-64 0,2-2-16 0,3 2 0 16,1-4-144-16,2 2-16 0,-1 2-16 0,3 1 0 15,0-3-336-15,1 3-64 0,-1 2-16 0,2 3 0 16,4 0-272-16,-1 0 0 0,-3-1 128 0,2 0-128 16,0 0 0-16,-2-1 0 0,-1-2 0 0,0-1 0 0,0 3-240 0,-1-6 0 15,-3 1 0-15,0-2 0 16,-1-1-848-16,0-1-192 0,0 0-16 0,-8-7-8816 15,0 0-1744-15</inkml:trace>
  <inkml:trace contextRef="#ctx0" brushRef="#br1" timeOffset="-80300.56">31478 9056 19343 0,'0'0'1728'0,"0"0"-1392"0,0 0-336 0,0 0 0 16,0 0 1600-16,0 0 240 0,0 0 48 0,0 0 16 31,0 0 16-31,0 0 0 0,7 11 0 0,1-4 0 16,1 1-672-16,1 1-128 0,2 2-32 0,1-3 0 15,1 1-528-15,1 1-112 0,-1 1-32 0,2 0 0 16,1 2-416-16,2 0 128 0,-1 0-128 0,1-1 0 15,-2-3 0-15,-1 2 0 0,0-1 0 0,-2 2 0 16,0 1 0-16,0-1-144 0,-2-1 0 0,-1 2 0 16,1-1-784-1,-2-1-160-15,1 0-16 0,-2-4-9520 0,-1 1-1920 0</inkml:trace>
  <inkml:trace contextRef="#ctx0" brushRef="#br1" timeOffset="-79894.36">32202 9224 24879 0,'-16'-2'2208'0,"4"-1"-1760"16,-2-1-448-16,-2 3 0 0,0 0 816 0,0 2 80 16,0 0 0-16,-1 3 16 0,-1 1-176 0,1 2-32 15,0 3-16-15,1 3 0 0,3 4 640 0,0 3 128 16,-1-3 16-16,2 2 16 0,3 1-880 0,3 1-176 15,2 0-48-15,2 1 0 0,2 1-128 0,4-1-48 16,2-2 0-16,3-2 0 0,4-1-208 0,0-1 0 0,-1-1 0 0,3-1 0 16,3-4 0-16,2-1 0 0,0-1 0 0,2-2 0 15,0-2 128-15,0-1-128 0,0-2 0 0,-1-1 0 16,-1-4 128-16,-2 0-128 0,0-1 0 0,-2-1 0 16,-1-3 176-16,-3-1-176 0,-4-1 192 0,0-1-192 15,-3-4 384-15,-1 1-48 0,-4-2 0 0,-1 0 0 16,-3-1 240-16,-3 2 32 0,-2-1 16 0,-3 1 0 15,-3 1 112-15,-2-1 32 0,-3 0 0 0,1 2 0 16,-4-2-128-16,3 1 0 0,3 0-16 0,1 2 0 16,3 2-448-16,3 1-176 0,2 1 128 0,8 9-128 15,-7-6-1488-15,7 6-384 0,0 0-80 0,0 0-17184 16</inkml:trace>
  <inkml:trace contextRef="#ctx0" brushRef="#br1" timeOffset="-76984.83">29932 6245 8287 0,'0'0'368'0,"0"0"80"0,0 0-448 0,0 0 0 0,0 0 0 0,-9 8 0 16,4-14 4784-16,-2 0 864 0,-1 0 176 0,2-1 48 15,-1-2-3344-15,1 0-672 0,-3-3-128 0,2-1-16 0,1-1-976 0,-1 0-192 16,-1-3-32-16,0-3-16 0,1-1-112 0,-4 1 0 16,2-4-16-16,0-1 0 0,-1-2-16 0,0-2 0 15,0 2 0-15,-2-3 0 0,1 0-112 0,-1-4-32 16,0 0 0-16,0 1 0 0,-1-2-80 0,-2-1-128 16,-4-1 176-16,1-2-176 0,-3-1 128 0,0-1-128 15,1 4 0-15,-5-1 0 0,0-1 240 0,2 1-16 16,-2-1 0-16,3-2 0 0,-1 2 32 0,1-1 0 15,0-2 0-15,-1 3 0 0,0 1-96 0,3 2-16 16,-1-1 0-16,3 1 0 0,-1 0-16 0,4 1 0 16,0 1 0-16,2 3 0 0,-1 1-128 0,2 1 192 15,2 3-192-15,-1 1 192 0,1 2 0 0,1-2 0 0,2 2 0 0,-1 2 0 16,-1 0-192-16,1 2 128 0,1-1-128 0,-2 0 128 16,-1 1-128-16,1-1 160 0,0 2-160 0,1 0 160 15,2 0-160-15,1-1 0 0,-1 0 0 0,0 2 0 16,-1 0 144-16,2 0-144 0,4 1 160 0,0 3-160 15,-3 1 144-15,0 1-144 0,0 0 128 0,1 2-128 16,1 1 0-16,-4 2 0 0,4 1 0 0,2 5 0 16,-2-6 0-16,2 6 0 0,-5-5 128 0,5 5-128 15,0 0 0-15,-8 3 0 0,-1 1 0 0,1 2 128 16,1 5-128-16,-2 3 0 0,-1 6 0 0,1 3 0 16,-1 4 0-16,-2 5 0 0,-2 2 0 0,1 2 0 15,2 1 0-15,1-4 0 0,-1 0 0 0,2-2 0 16,0-1 0-16,1-4 0 0,1-3 0 0,0-3 0 15,2 0 0-15,1-6 0 0,-1-2 128 0,1-1-128 16,4-11 0-16,0 0 0 0,0 0 0 0,0 0 0 0,0 0-352 0,0 0 48 16,0 0 16-16,0 0 0 0,-4-15-48 0,3 1-16 15,1-3 0-15,2-4 0 16,-1-5-64-16,2-1-16 0,0-5 0 0,1 1 0 16,-1-4 16-16,1 0 0 0,0-2 0 0,2 2 0 0,0 1 80 0,1 1 16 15,-1 3 0-15,2 3 0 0,-2 5 320 0,2 1-176 16,-1 3 176-16,1 3-128 0,-1 4 128 0,1 4 256 15,-8 7-64-15,11-1-16 0,-11 1 208 0,15 6 64 16,1 2 0-16,0 0 0 0,-1 1 128 0,5 0 48 0,1 0 0 0,2 3 0 16,-1 1-160-16,0 0-16 0,2-1-16 0,-1-2 0 15,1 1-272-15,3-1-160 0,5 1 192 0,0-2-192 16,1-3 0-16,2 0-224 0,1-3 16 0,2 1-13200 16,1-1-2640-16</inkml:trace>
  <inkml:trace contextRef="#ctx0" brushRef="#br1" timeOffset="-76250.24">30167 5021 11055 0,'0'0'976'0,"0"0"-784"0,0 0-192 0,0 0 0 16,0-12 3264-16,2 1 624 0,2-2 112 0,0-2 32 15,-1-2-2544-15,2-1-496 0,1-1-96 0,1-1-32 16,0-1-480-16,0-1-112 0,1-5-16 0,0 2 0 16,-1 0-256-16,-1-1 0 0,2-1 0 0,-2 1 0 0,-2 2 0 15,3 1 0-15,-3-2 0 0,1 1 0 0,-1 1-144 0,0 1-96 16,1 1-16-16,0 3 0 15,-1 6-448-15,0 3-112 0,-4 9-16 0,0 0 0 16,0 0 320-16,10 6 48 0,-2 5 16 0,1 4 0 0,-1 5 608 0,1 1 128 16,-1 6 32-16,1 2 0 0,0 0 304 0,1 2 64 15,-4 1 16-15,2 1 0 0,1-2 224 0,1-2 48 16,1-2 16-16,-2-1 0 0,1 1 48 0,0-3 16 16,-3-2 0-16,1-1 0 0,-1-2-80 0,-2-6-16 15,-2 0 0-15,-2 1 0 0,-1-2-32 0,-1-3-16 16,1-9 0-16,-6 8 0 0,6-8-256 0,-9 6-48 15,0 1-16-15,-1-3 0 0,-2-2-256 0,0-2-48 16,0-1-16-16,-1 0 0 0,-2 1-272 0,-1-4 0 0,0-2 0 0,3 3 0 31,0-4-496-31,2 2-96 0,0 1-32 0,2-1 0 16,3-2-2128-16,6 7-448 0,0 0-64 0,0 0-12416 0</inkml:trace>
  <inkml:trace contextRef="#ctx0" brushRef="#br1" timeOffset="-76078.26">30739 5016 12895 0,'0'0'1152'0,"0"0"-928"0,0 0-224 0,0 0 0 16,0 10 4992-16,0 1 944 0,1 2 192 0,-3-1 32 16,-3-5-4000-16,-3 6-816 0,-1 3-144 0,-1 0-48 15,0-2-144-15,1 2-48 0,0-1 0 0,0 0 0 0,-2-2-960 0,2-1-416 16,3-2 32-16,0-1 0 15,6-9-2416-15,0 0-464 0,0 0-112 0</inkml:trace>
  <inkml:trace contextRef="#ctx0" brushRef="#br1" timeOffset="-75624.5">30961 4671 30815 0,'0'0'1360'0,"0"0"288"0,0 0-1328 0,0 0-320 16,0 0 0-16,-2 14 0 0,-2 3 640 0,1 4 64 0,-3 1 16 0,1 3 0 16,-1-1 528-16,-1 1 96 0,2-1 32 0,0 0 0 15,1 1-1056-15,0-3-192 0,-3-1-128 0,5-3 128 16,-1-2 48-16,2-2 16 0,2-2 0 0,0 0 0 16,-1-12-64-16,0 0 0 0,0 0 0 0,0 0 0 15,12 1-128-15,-1-2 0 0,-11 1 0 0,9-8 0 16,-1-2 0-16,-1-2-144 0,0 1 144 0,-1 0-160 15,1-2 160-15,1-2-128 0,-3-2 128 0,1 0-128 16,1 0-32-16,-2 1 0 0,-1-3 0 0,0 1 0 16,0-4-112-16,0 1-32 0,-2 1 0 0,1 4 0 15,0 0-32-15,-1 4-16 0,1 3 0 0,-3 9 0 16,0 0 80-16,0 0 16 0,0 0 0 0,0 0 0 16,5 9 256-16,0 5 0 0,-2 1 0 0,0 4 144 15,-1 4 336-15,1 0 64 0,-1-3 16 0,1-2 0 16,1 3 80-16,1-3 32 0,2-2 0 0,-2-2 0 0,3-1-32 0,2-3 0 15,2-2 0-15,-2-3 0 0,-10-5-32 0,12 2-16 16,1-4 0-16,-3-2 0 0,-2 1-80 0,1-4-32 16,-1-5 0-16,0 1 0 0,-1-2-224 0,-1-3-32 15,-1 0-16-15,-1 1 0 0,-3-1-208 0,2-1 0 16,0-5 128-16,-1 2-128 16,-2-1-688-16,2-1-176 0,0 0-32 0,1-3-16 15,-1 1-2240-15,2-1-448 0,0 0-96 0</inkml:trace>
  <inkml:trace contextRef="#ctx0" brushRef="#br1" timeOffset="-75249.25">31489 4750 28671 0,'0'0'1280'0,"0"0"256"0,0 0-1232 0,0 0-304 0,-11 10 0 0,0 3 0 15,-3-2 1024-15,1 1 128 0,0 2 48 0,0-4 0 16,2 2 624-16,0 0 128 0,2 1 32 0,3-3 0 15,0 1-1120-15,6-11-224 0,-5 14-32 0,4-2-16 16,1-12-272-16,-1 13-64 0,1-13-16 0,1 13 0 16,-1-13-112-16,6 9 0 0,1-2-128 0,-7-7 192 15,10 1-192-15,2-2 0 0,0-2 0 0,1 0 0 16,1-2 0-16,0 0 0 0,2-2 0 0,-3 0 0 16,0-3-240-16,-1 1 64 0,-2-1 16 0,-1 1 0 0,-1 0 16 15,-1 0 0-15,-2 2 0 0,-5 7 0 0,5-9 144 0,-2 1 0 16,-3 8 0-16,0 0-128 0,0 0 128 0,0 0 0 15,0 0 0-15,-9-3 0 0,-2 3 0 0,2 3 176 16,-1 1-176-16,1 1 192 0,0 3-192 0,2-1 0 16,0 0 144-16,7-7-144 0,-3 12 0 0,3-12 0 15,-2 12 0-15,5 0 0 16,-1-2-1344-16,5-1-176 0,1-2-32 0,4-2-16 16,1 0-1792-16,1-5-352 0</inkml:trace>
  <inkml:trace contextRef="#ctx0" brushRef="#br1" timeOffset="-74983.53">31770 4720 26495 0,'-14'-4'1168'0,"5"3"240"0,0 1-1120 0,-2 2-288 0,1 2 0 0,1 2 0 16,0 0 512-16,-2 5 64 0,1-2 0 0,1 4 0 16,3 1 768-16,4 0 144 0,2 2 48 0,4-3 0 15,1 0-1008-15,3 0-192 0,3 0-32 0,1 0-16 16,5-1-96-16,-1 0-32 0,-1-3 0 0,0-1 0 15,0-1-160-15,1 0 160 0,2-1-160 0,-3-2 160 16,-2-2 352-16,-3 2 80 0,-10-4 16 0,12 0 0 16,-12 0 16-16,9-7 0 0,-9 7 0 0,5-9 0 15,-5 9-304-15,4-10-64 0,-3 0-16 0,-1 3 0 16,-1-5-416-16,-2 1-80 0,0 1 0 0,-1 0-16 16,-2-1-1456-16,1 1-304 0,-1-2-48 0,1 2-16 15,-1-5-1456-15,1 3-288 0</inkml:trace>
  <inkml:trace contextRef="#ctx0" brushRef="#br1" timeOffset="-74778.58">32030 4462 26719 0,'0'0'1184'0,"0"0"240"0,0 0-1136 0,0 0-288 15,0 0 0-15,0 0 0 0,0 0 2320 0,2 13 416 16,-2 1 80-16,-1 5 0 0,0 1-832 0,-2 3-160 15,-2 0-32-15,1 3-16 0,-1 1-1264 0,1 1-256 16,-1 1-64-16,1-2 0 0,1-1-192 0,1 1 0 0,-1-2 0 0,2-3 0 31,1-2-608-31,2-2-16 0,1-4 0 0,1 2 0 16,0 1-2768-16,1-3-544 0,0-2-112 0</inkml:trace>
  <inkml:trace contextRef="#ctx0" brushRef="#br1" timeOffset="-74575.36">32236 4587 13823 0,'-3'24'1216'0,"0"-6"-960"0,1 4-256 0,1 3 0 0,1 1 1296 0,-2 0 224 15,0 0 32-15,0 0 16 0,1-1-1040 0,0 0-208 16,1-5-32-16,0 3-16 0,0-3-400 0,2 0-96 15,1 0-16-15,0-2 0 0</inkml:trace>
  <inkml:trace contextRef="#ctx0" brushRef="#br1" timeOffset="-74387.95">32031 4800 23039 0,'0'0'2048'0,"0"0"-1648"0,-12-6-400 0,12 6 0 15,0 0 4416-15,0 0 784 0,0 0 176 0,0 0 16 16,0 0-3216-16,12-4-640 0,0 1-128 0,6-3-16 16,4 2-416-16,6 2-80 0,3 0 0 0,4 0-16 15,0-1-880-15,2 2 0 0,1 0-176 0,-1-1-14736 16,0 2-2960-16</inkml:trace>
  <inkml:trace contextRef="#ctx0" brushRef="#br1" timeOffset="-58496.03">26931 2317 10127 0,'0'0'896'0,"-11"7"-704"0,1-1-192 0,0 5 0 0,-1-5 2752 0,1 1 528 0,2-3 112 0,8-4 0 0,0 0-1472 0,0 0-288 16,0 0-64-16,0 0-16 0,0 0-240 0,0 0-48 15,0 0-16-15,0 0 0 0,0 0-256 0,0 0-48 16,5-3-16-16,3-1 0 0,1 0 96 0,0-2 32 16,0-1 0-16,4-2 0 0,3 1-128 0,1-5-32 15,13-10 0-15,-1-1 0 0,-2 5-256 0,0-2-48 16,1 1-16-16,-1 1 0 0,1 1-320 0,0-1-64 15,0 2 0-15,2 2-16 0,0-5-176 0,1 3 0 16,-1 0 0-16,1 2 0 0,0-1 0 0,1 2 0 16,-1-2 0-16,-2 2 0 0,-3 1 0 0,0-2 0 15,-3 0 0-15,-2 0 0 0,-1 1 0 0,-2 2 0 16,0 3 0-16,-3 0 0 0,-5 1-128 0,2 2 128 16,-2-1 0-16,-1 1 0 0,-1 2 0 0,-8 4 0 0,9-7 0 0,-9 7 0 15,8-6 0-15,-8 6 0 0,8-8 0 0,-8 8 0 16,5-7 0-16,-5 7 0 0,0 0 0 0,8-6 128 15,-8 6-128-15,0 0 0 0,0 0 0 0,8-5 128 16,-8 5-128-16,0 0 0 0,0 0 0 0,10-2 0 16,-10 2 128-16,11 0 0 0,-11 0 0 0,11 4 0 15,-11-4 48-15,12 7 0 0,-2-2 0 0,2 1 0 16,0 1 48-16,1 1 16 0,0 1 0 0,1 0 0 16,3 0 48-16,3 0 16 0,-1 3 0 0,2 1 0 15,1 3 16-15,1-2 16 0,1 2 0 0,1-1 0 16,-3 2-32-16,3 3-16 0,1-2 0 0,2 0 0 15,0-1-64-15,1 0-16 0,-2-1 0 0,3-1 0 16,2 1-208-16,-1 0 128 0,-1 1-128 0,-2-4 0 16,1 0 128-16,0 0-128 0,1-1 0 0,-4-2 0 0,-4 2 0 15,0-2 128-15,-1 1-128 0,-3 0 0 0,-1-3 0 0,-2 1 0 16,-2 2-144-16,-2-3 144 16,2-2-1168-16,-2 2-144 0,-3-2-32 0,-2 0 0 15,-6-6-2112-15,5 6-416 0</inkml:trace>
  <inkml:trace contextRef="#ctx0" brushRef="#br1" timeOffset="-57021.32">26853 2350 11055 0,'0'0'976'0,"0"0"-784"0,0 0-192 0,0 0 0 16,0 0 2704-16,7-5 496 0,-7 5 112 0,0 0 16 15,11-4-1216-15,-11 4-256 0,0 0-32 0,10 1-16 16,2 2-464-16,-5 2-112 0,-2 0-16 0,1 4 0 16,0 0-160-16,-3 3-32 0,-1 0-16 0,2 2 0 15,1 3-96-15,0 3-16 0,-1 2 0 0,0-1 0 16,1 2-96-16,-1 3-32 0,-1 3 0 0,1 1 0 15,2 2-144-15,-1 0-48 0,1 0 0 0,-1-2 0 16,1 3-128-16,-1 1-48 0,-1-2 0 0,2 0 0 16,-1-2-80-16,0 1-32 0,2 0 0 0,-4 1 0 15,1-4-64-15,0 0-16 0,-1-1 0 0,-1-1 0 16,1-1-48-16,0-3-16 0,-2-4 0 0,2 1 0 16,-3-3 0-16,0 0 0 0,0-2 0 0,1 2 0 15,0-3-144-15,-1 0 160 0,0 0-160 0,0-1 160 16,-1 0-32-16,1-2-128 0,-1 1 192 0,1-4-64 0,0 1 0 0,0 1-128 15,0-9 192-15,-2 7-64 0,2-7 0 0,0 0 0 16,0 6 0-16,0-6 0 0,-1 7-128 0,1-7 128 16,0 0-128-16,0 0 128 0,0 0-128 0,0 0 0 15,0 0 0-15,0 0 128 0,0 5-128 0,0-5 0 16,0 0 0-16,0 0 128 0,0 0-128 0,0 0 0 16,0 0 144-16,0 0-144 0,0 8 0 0,0-8 128 15,0 0-128-15,5 5 0 0,-5-5 0 0,8 4 144 16,0-1-144-16,2-1 0 0,2 1 160 0,0-2-160 15,1 0 128-15,1-1-128 0,0 0 128 0,5 0-128 16,0 3 0-16,5-2 128 0,1 5-128 0,2-4 0 16,2 2 0-16,2 0 0 0,1 0 0 0,1 1 0 0,1-1 128 15,1 0-128-15,-2-1 0 0,-2 0 0 0,0 1 0 16,-1 2 0-16,-4-5 0 0,0 4 0 0,-1-2 0 0,-1 2 0 16,-1 3 0-16,-1-3 0 0,-2 0 0 0,-1 0 128 15,0 1-128-15,-1 0 0 0,0-2 0 0,2 1 128 16,-1 2-128-1,1-2 0-15,-3 0 0 0,-2-1 0 0,0-1 0 0,-2 1 0 0,-1-3 128 0,-1 2-128 16,0-2 0-16,-2 1 0 0,-1 1 144 0,-2-2-144 16,-6-1 0-16,7 2 128 0,-7-2-128 0,0 0 0 15,8 2 0-15,-8-2 128 0,0 0-128 0,7 0 0 0,0 0 0 16,-1 0 0-16,-6 0 0 0,8-1 0 0,1 0 0 0,-2-2 0 16,-1 2 0-16,1-2 0 0,-1-2 0 0,1 0 0 15,1 0 0-15,0 1 0 0,-2-4 0 0,2 3 0 16,1-1 0-16,5-3 0 0,-2 0 0 0,2-1 0 15,5 1-176-15,-2 1 176 0,-2-1-144 0,2 2 144 16,2-1-128-16,0 3 128 0,1 0 0 0,-1 1-128 16,2-1 128-16,0 2 0 0,-2-2 0 0,1 1 0 15,0 3 0-15,-1-1-128 0,1 1 128 0,-2-2 0 16,-4 2 0-16,3 1 0 0,0 1 0 0,0-1 0 16,-1 0 0-16,-2 3-128 0,-1 0 128 0,-1 1 0 15,-2-2 0-15,1 2 0 0,-11-4 0 0,11 1 0 0,-1 1 0 16,-10-2 0-16,10 1 0 0,-10-1 0 0,10 3 0 0,-10-3 0 15,11 0 0-15,-1 0 0 0,-10 0 0 0,9 0 0 16,-9 0 0-16,0 0 0 0,11-3 0 0,-3 2 0 16,-8 1 0-16,0 0 0 0,9-3 0 0,-9 3 0 15,0 0 0-15,9-5 0 0,-9 5 0 0,0 0 0 16,8-7 0-16,-8 7 0 0,8-6 0 0,-8 6 0 16,0 0 0-16,5-7 0 0,-5 7 0 0,5-6 0 15,-5 6 0-15,4-9 0 0,1 1 0 0,-5 8 0 16,4-9 0-16,0 0 0 0,0-2 0 0,0 2-128 15,-2-4 128-15,0 0 0 0,-4 0 0 0,2-1 0 16,0 1 0-16,2-6 0 0,-2 1 0 0,0-7 0 16,1-2 128-16,0 0-128 0,1 0 128 0,-2-1-128 0,-3-4 240 15,0 0-32-15,-1-5 0 0,1 4 0 0,-4-1 32 0,2 0 0 16,1-3 0-16,0 2 0 0,-1 2-64 0,1 0-16 16,0-1 0-16,0 1 0 0,-1-1-160 0,1 3 0 15,0 1 0-15,0 1 128 0,0 4-128 0,0 2 0 16,2 1 0-16,0 1 0 0,1 1-192 0,0 1 48 15,-1 1 0-15,2-1 0 0,0 5-160 0,0 4-16 16,0 0-16-16,0 10 0 16,0 0-944-16,0 0-192 0,-1-6-48 0,1 6 0 15,0 0-1696-15,0 0-352 0,0 0-64 0</inkml:trace>
  <inkml:trace contextRef="#ctx0" brushRef="#br1" timeOffset="-55926.52">28596 3484 12895 0,'0'0'1152'0,"0"0"-928"0,-4 13-224 0,-5-13 0 16,0 0 1776-16,9 0 304 0,0 0 64 0,0 0 16 15,0 0-368-15,0 0-80 0,0 0-16 0,0 0 0 16,0 0-496-16,0 0-112 0,0 0 0 0,0 0-16 15,0 0 112-15,10 5 32 0,0 2 0 0,0 1 0 16,-3 0-96-16,1 2-16 0,0-1 0 0,1 4 0 16,0 0-144-16,2 0-48 0,-1 2 0 0,2 0 0 0,1 1-208 0,1 1-64 15,2 0 0-15,-2 0 0 0,-2-3-224 0,2-1-48 16,1-3-16-16,0 2 0 0,2 0-208 0,0 0-144 16,0-4 192-16,-1-1-192 0,-2 1 0 0,0-1 0 15,1-1 0-15,-1 1 0 16,-1-3-320-16,2 1-160 0,-1-1-32 0,-2 1-16 15,-12-5-1584-15,11 6-304 0,0 1-64 0,-11-7-16 16,4 12-1152-16,-4-12-224 0</inkml:trace>
  <inkml:trace contextRef="#ctx0" brushRef="#br1" timeOffset="-55582.89">28799 3282 7359 0,'0'0'320'0,"0"0"80"0,0 0-400 0,0 0 0 0,0 0 0 0,0 0 0 15,0 0 4416-15,0 0 816 0,0 0 144 0,0 0 48 16,0 0-2880-16,8 10-576 0,-2 1-112 0,4-1-32 16,-1 2-736-16,2-2-128 0,2 4-48 0,2 0 0 0,0 0-272 0,4 3-48 15,-1 0-16-15,0 0 0 0,2 0-208 0,-1 3-48 16,3-1-16-16,-1-3 0 0,0-1-304 0,-1-2 0 16,-1 0 0-16,0-1 0 0,-4 0-256 0,1-3 64 15,-2-1 0-15,-1 0 0 16,-2 2-2208-16,-1-3-432 0,1 0-96 0</inkml:trace>
  <inkml:trace contextRef="#ctx0" brushRef="#br1" timeOffset="-55082.76">29300 3896 17503 0,'0'0'1552'0,"0"0"-1232"0,0 0-320 0,-4-8 0 16,-1 2 2384-16,5 6 432 0,-6-11 64 0,0 5 32 16,-1 1-320-16,7 5-64 0,-7-6-16 0,-1 2 0 15,8 4-1168-15,-9-1-256 0,9 1-32 0,-10 3-16 16,1 1-624-16,9-4-128 0,-7 8-32 0,1 3 0 15,1-2-256-15,2 4 0 0,2 2 0 0,0-2 0 16,1-1 0-16,4 2 0 0,1-1 0 0,2 0 0 16,-1 1 0-16,4-1 0 0,4-2 0 0,0 2 0 0,-1-5 0 15,3-1 0-15,2 0 0 0,0-2 0 0,0-1 128 16,2-1-128-16,-2-5 144 0,0 1-144 0,-1-2 128 0,0 1-128 16,0-2 0-16,-1-1 144 0,-3 1 32 0,0-3 0 15,0-3 0-15,-3 1 0 0,-2 0 48 0,-1 1 16 16,-7 8 0-16,4-12 0 0,-2 2 64 0,-3-1 16 15,-3 1 0-15,-2 1 0 0,-2 0 224 0,-3-1 48 16,-3 1 16-16,0-1 0 0,-1 2-48 0,0 0-16 16,-2-2 0-16,0-2 0 0,1 2-224 0,2-2-64 15,-1 3 0-15,2 2 0 0,2-1-256 0,1 3 0 16,3 0 0-16,0 2 0 16,7 3-256-16,0 0-144 0,-6-2-48 0,6 2 0 15,0 0-2608-15,0 0-528 0,0 0-96 0</inkml:trace>
  <inkml:trace contextRef="#ctx0" brushRef="#br1" timeOffset="-53784.38">27718 2165 21599 0,'0'0'960'0,"0"0"192"0,0 0-928 0,0 0-224 16,0 0 0-16,0 0 0 0,0 0 1856 0,0 0 320 15,0 0 64-15,0 0 0 0,11 5-416 0,-1-6-96 0,2 1 0 0,1 1-16 16,1 2-464-16,2 0-96 0,1 1 0 0,2 2-16 15,2-1-48-15,3 1 0 0,-1 2 0 0,1 0 0 16,-1 1-128-16,1 2-48 0,-2 0 0 0,1 2 0 16,-2 0-256-16,0 2-48 0,-3-4-16 0,2 4 0 15,-2-3-144-15,3 1-16 0,1-2-16 0,-5-3 0 16,-3 0-128-16,2 0-32 0,0 0 0 0,1-1 0 16,0 0-64-16,-2 1-32 0,-2 0 0 0,2-1 0 15,0 1-160-15,-2 1 0 0,-1-3 144 0,-2 0-144 16,1-1 0-16,-2 2 0 0,0-1 0 0,3 1 0 15,-3-1 0-15,1 1-288 0,1-2 48 0,-3 0 16 16,-8-5-976-16,9 7-192 16,1-1-32-16,1-2-16 0,-2 1-1376 0,0-2-256 0,-9-3-64 0</inkml:trace>
  <inkml:trace contextRef="#ctx0" brushRef="#br2" timeOffset="-46214.55">19120 3054 19343 0,'0'0'1728'0,"0"0"-1392"0,0 0-336 0,0 0 0 16,0 0 1936-16,0 0 320 0,0 0 64 0,0 0 16 16,21 4-816-16,-21 5-176 0,1 1-16 0,2 2-16 15,1 1-640-15,0 3-128 0,1 2-32 0,0 0 0 0,-1 4 192 0,0 2 16 16,0 1 16-16,-1 2 0 0,-2 3 96 0,0 0 32 16,-1 3 0-16,-1 1 0 0,-2 1-96 0,-1 3-32 15,-1-2 0-15,0 3 0 0,0-1-256 0,0 1-48 16,-1 0-16-16,1-2 0 0,0-3-32 0,1-1 0 15,0 0 0-15,2-2 0 0,-1-2-160 0,2-3-32 16,-1-1-16-16,2-3 0 0,2-1 0 0,-1 0 0 16,2-6 0-16,0 1 0 0,1-2-48 0,2-2 0 15,-3 0 0-15,4-2 0 0,1-1 32 0,2-1 0 16,-1 0 0-16,2 0 0 0,1-2 32 0,3 2 16 16,2-3 0-16,3 1 0 0,3-2-16 0,3-2 0 15,3 1 0-15,2-3 0 0,2-2-16 0,3 1-16 16,3-1 0-16,4-1 0 0,3 0-160 0,4-1 0 15,2 2 144-15,3-1-144 0,2-1 0 0,0 0 0 0,-1 2 0 16,-1-3 128-16,-1 1-128 0,-4 1 0 0,1 2 0 0,-3 1 0 16,-2 1 0-16,-3 0 0 0,-2-1 0 0,-2 2 0 15,0 0 0-15,-4 0 0 0,-2 0 0 0,-2 1 0 16,-5-1 0-16,-1 2 0 0,-4-1 0 0,-2 1 128 16,-1-2-128-16,-1 0 0 0,-1-1 0 0,-3 0-128 15,-3-1 128-15,-2 0 0 0,0-1 0 0,-8 1 0 16,0 0 0-16,0 0 0 0,0 0 0 0,7-4 0 15,-7 4 0-15,3-5 144 0,1-2-144 0,-1 0 0 16,0-4 128-16,-1-2-128 0,-1-4 0 0,2-1 0 16,0-3 128-16,-1-4-128 0,1-6 0 0,-2-3 0 15,3-5 128-15,-1-1-128 0,-1-3 0 0,1-2 0 16,-2-2 0-16,2 2 0 0,-1-5 0 0,1 3 0 16,-2 4 0-16,1-4 0 0,-2 2 0 0,0 2 0 0,-2 0 0 0,4 0 0 15,-2 2 0-15,0 1-144 0,0 1 16 0,-2 1 0 16,1 4 0-16,0 1 0 0,-1 2-80 0,0 0-16 15,1 3 0-15,-1 5 0 0,1 2-96 0,0 4 0 16,-1 4-16-16,1 1 0 0,0 2-32 0,-2 2 0 16,2 3 0-16,1 5 0 0,0 0 32 0,0 0 0 15,0 0 0-15,0 0 0 0,-4-3 96 0,4 3 32 16,0 0 0-16,-5 0 0 0,-1-1 208 0,6 1 0 16,0 0 0-16,-7-1 0 0,-2-1 0 0,-1 1 0 15,0 0 128-15,-2-1-128 0,-1 1 368 0,-1 0-48 16,0-2 0-16,-6 1 0 0,-2-1 80 0,-4 0 16 15,-2 2 0-15,-3 0 0 0,-3-1 32 0,-4 2 16 16,-2 0 0-16,-3 0 0 0,-4 2 160 0,-3-1 16 0,-3 3 16 0,-4-1 0 16,-7 2-144-16,-3 0-16 0,-1 0-16 0,2 2 0 15,2-1-144-15,0 1-16 0,2-2-16 0,0 0 0 16,2 0-304-16,6-1 160 0,3 0-160 0,4-2 128 16,4-2-128-16,5-2 0 0,3 2 0 0,4 0 0 31,3 0-896-31,5-1-96 0,3 2-32 0,4 1 0 15,5-2-2096-15,6 1-416 0</inkml:trace>
  <inkml:trace contextRef="#ctx0" brushRef="#br2" timeOffset="-44755.8">20637 2904 5519 0,'0'0'496'0,"0"0"-496"0,0 0 0 0,0 0 0 0,0 0 2752 0,0 0 448 16,3-20 80-16,-10 27 32 0,1-3-1408 0,6-4-288 16,0 0-48-16,0 0-16 0,0 0-192 0,0 0-32 15,0 0-16-15,0-7 0 0,0 1-192 0,3-2-32 16,0 1-16-16,1-2 0 0,1 2 320 0,1 0 64 16,2 0 16-16,1 1 0 0,2-1-320 0,-1 1-64 15,2-3-16-15,2 1 0 0,2-2-256 0,1 0-48 16,1-3-16-16,4 4 0 0,2-1-256 0,0-1-48 15,4-3-16-15,2 0 0 0,5-1-272 0,0-2-160 16,-1 4 192-16,3-4-192 0,0 2 0 0,0-2 0 0,-3 0 0 16,-2 0 0-16,0 1 0 0,-2 2 0 0,-2 0 0 0,0 1 0 15,-2 1 0-15,-1 0 0 0,-2 2 0 0,0 1 0 16,-2 1 0-16,-1-1-144 0,-2-2 144 0,-1 2-192 16,-3 3 192-16,1-4 0 0,-3 1 0 0,1 3 0 15,-3 1 0-15,-1 1 0 0,-1 0 0 0,-2 0 0 16,0 0 0-16,-1 1 0 0,-5 3 0 0,0 0 0 15,0 0 0-15,5-5 0 0,-5 5 0 0,7-1 0 16,-7 1 0-16,0 0 0 0,7-3 0 0,1 3 0 16,-8 0 0-16,9 3 0 0,1-3 0 0,-1 0 0 15,1 2 128-15,2 2 16 0,1-1 0 0,1 1 0 16,1 0 48-16,1 2 0 0,1 1 0 0,3 2 0 16,1 1-32-16,1-1 0 0,3 3 0 0,0 4 0 0,-1-2 64 15,4 2 16-15,-1-2 0 0,2 0 0 0,-1 1-96 0,2-1-16 16,2 1 0-16,-1-1 0 0,-4-1-128 0,1 0 0 15,-1-1 144-15,0-2-144 0,0 1 0 0,-3-2 128 16,0-2-128-16,-1 1 0 0,1 0-128 0,-2 1-112 16,-3 0-16-16,1-2 0 15,-2 1-2432-15,-2 0-512 0,-2-2-80 0</inkml:trace>
  <inkml:trace contextRef="#ctx0" brushRef="#br2" timeOffset="-44396.44">21371 1994 1839 0,'0'0'160'0,"0"0"-160"0,0 0 0 0,0 0 0 0,0 0 6160 16,0 0 1200-16,0 0 256 0,0 0 32 0,0 0-4512 0,0 0-912 15,3 9-176-15,1 2-48 0,0 2-1168 0,0 2-256 16,-1 3-32-16,1 2-16 0,1 2-352 0,0 3-176 15,-1 2 160-15,1-1-160 0,0 2 128 0,-1-1-128 16,0 1 0-16,0-4 144 0,-1 0-144 0,1-2 0 16,-2 0 0-16,2-1 0 15,0-3-1312-15,1-1-288 0,2-1-64 0,-2-3-8896 16,0-4-1760-16</inkml:trace>
  <inkml:trace contextRef="#ctx0" brushRef="#br2" timeOffset="-44161.95">21689 1963 3679 0,'0'0'320'0,"0"0"-320"0,-2-7 0 0,2 7 0 15,-1-6 4896-15,1 6 912 0,0 0 176 0,0 0 32 16,0 0-2896-16,0 0-592 0,0 0-112 0,0 0-32 16,4 9-1056-16,0 5-224 0,1 3-32 0,-1 4-16 15,0 4-480-15,0-1-112 0,0 3-16 0,-2 1 0 16,1-2-256-16,0 3-48 0,0 0-16 0,3-2 0 15,-1-2-128-15,0-2 0 0,-1-2 0 0,3-1 0 16,-1-3-288-16,2-2-96 0,-2-2 0 0,1-5-16 16,-7-8-2832-16,0 0-560 0,0 0-112 0</inkml:trace>
  <inkml:trace contextRef="#ctx0" brushRef="#br2" timeOffset="-43755.74">21601 1217 22111 0,'0'0'1968'0,"-8"-4"-1584"16,-1 1-384-16,-1 0 0 0,-2 0 1520 0,2 3 208 15,1-3 64-15,1 6 0 0,0 3-128 0,1 4 0 16,1 0-16-16,1 3 0 0,0 4-1136 0,2 0-240 15,2 4-32-15,2 1-16 0,2 3-224 0,2-1 0 16,4 0 0-16,1-3 0 0,3-3 0 0,2-1 0 0,0-1 0 0,1-2 0 16,1-1 176-16,1-4-16 0,0-4 0 0,1-1 0 15,-1-2 320-15,-1-2 64 0,-1 0 16 0,-1-3 0 16,-1-2 0-16,1-3 0 0,-1-2 0 0,-1-2 0 16,0-1-64-16,-1-3-16 0,-2-2 0 0,0-2 0 15,-1-3-160-15,-2-1-16 0,-1 1-16 0,-2-1 0 16,-3 1 64-16,-2-1 16 0,-5 1 0 0,-1 1 0 15,-5 1 240-15,-4 1 48 0,-1-2 16 0,-2 4 0 16,-5 2-240-16,-1 2-48 0,1 5-16 0,-1 0 0 16,-1 2-368-16,1 5 128 0,0 2-128 0,2 2 0 15,1 3-128-15,2 3-112 0,2 1-16 0,2 3 0 16,3 3-2864-16,1 1-576 0</inkml:trace>
  <inkml:trace contextRef="#ctx0" brushRef="#br2" timeOffset="-43128.15">19510 3148 4607 0,'0'0'192'0,"-4"2"64"0,-2 1-256 0,-1-2 0 0,1-1 0 0,0 0 0 0,0-1 3296 0,-1 1 608 16,1 1 128-16,-2-2 32 0,8 1-1936 0,-6-3-384 16,6 3-80-16,0 0 0 0,-7-2-256 0,7 2-64 15,0 0 0-15,0 0 0 0,0 0 112 0,0 0 16 16,0 0 0-16,0 0 0 0,8-3-384 0,4 2-64 16,1 0 0-16,2 1-16 0,1 0-176 0,2 0-16 15,0 1-16-15,3 0 0 0,1 0-144 0,5 1-16 16,0-1-16-16,3 2 0 0,1-2-208 0,2 2-32 15,2-2-16-15,1 1 0 0,2 1-192 0,0 1-48 32,-1-3 0-32,-1 1 0 0,1-1-128 0,-4 2 0 0,-1-2 0 0,-2 0 128 15,-2-1-128-15,0 1 0 0,-2 2 0 0,-1-3 0 16,-6 3-240-16,-1-1-128 0,-1 1-16 0,-2-1-16 31,-2 1-2272-31,0 1-448 0,-1 0-80 0</inkml:trace>
  <inkml:trace contextRef="#ctx0" brushRef="#br3" timeOffset="-39925.36">24443 3213 28223 0,'0'0'1248'0,"-4"-4"256"0,1-2-1200 0,-1 0-304 15,0 1 0-15,-3 0 0 0,-2 0 1536 0,0 2 240 0,0-1 48 16,-2 4 16-16,1 1-704 0,1 5-144 0,0 1-32 0,0 4 0 16,-1 2-800-16,3 1-160 0,-1 5 0 0,3-3 0 15,1 7-160-15,1-1 160 0,3 0-192 0,1-1 192 16,2-2-144-16,4 0 144 0,-2-2 0 0,3-2-144 15,1 0 144-15,2-2 0 0,4-3 0 0,0-1 128 16,1 2 64-16,0-7 32 0,1-1 0 0,0-3 0 16,-2 0 96-16,1-1 32 0,0-5 0 0,-2 0 0 15,-1 1-80-15,-1-3-16 0,-2-1 0 0,-1 0 0 16,-2-5 128-16,-3-1 0 0,-2 1 16 0,-2-2 0 16,-4-1 96-16,-2 1 16 0,-5-1 0 0,-2 1 0 15,-2 0-128-15,-1 1-32 0,-1 0 0 0,-1 1 0 16,-2 0-352-16,1 1 0 0,1 0 0 0,1 0 0 15,0-2-416-15,-3 0-160 0,7 3-16 0,3 3-16 16,2 0-2208-16,4 2-432 0,4 7-80 0</inkml:trace>
  <inkml:trace contextRef="#ctx0" brushRef="#br3" timeOffset="-39581.75">24825 3084 27983 0,'0'0'1232'0,"0"0"272"0,0 18-1200 16,2-2-304-16,-1 2 0 0,0 2 0 0,2-1 1232 0,1 2 192 16,0-1 48-16,2 7 0 0,2-2-48 0,1-3 0 15,0-3 0-15,-1 1 0 0,0-2-816 0,0-2-160 16,-2 0-48-16,2-5 0 0,-1-3-96 0,-7-8-32 0,0 0 0 0,5 7 0 16,-5-7-48-16,0 0-16 0,0 0 0 0,0 0 0 15,0 0 48-15,0 0 16 0,0 0 0 0,-9-7 0 16,0-2 112-16,-1-1 32 0,3-1 0 0,-1-3 0 15,1-2 96-15,2-2 0 0,0-4 16 0,2 0 0 16,2-1-128-16,2 1-16 0,3 0-16 0,3 0 0 16,1 4-128-16,2 1-32 0,0 1 0 0,2 0 0 15,1 2 48-15,2 1 0 0,1 1 0 0,0 2 0 16,-4-2-112-16,3 3-16 0,4-1 0 0,2 4 0 16,-1 1-128-16,4 3 0 0,1-2 0 0,2 2 0 15,2 2-1200-15,3 3-320 0,1 1-64 16,5 0-18800-16</inkml:trace>
  <inkml:trace contextRef="#ctx0" brushRef="#br2" timeOffset="16644.97">18476 4721 12895 0,'-5'-4'1152'0,"-3"1"-928"0,0-1-224 0,-1 4 0 0,1 1 3968 0,1 2 768 0,1 0 128 0,1 3 48 15,-1 1-2928-15,0 0-576 0,1 3-112 0,1 5-16 16,2 3-624-16,-1 2-112 0,1 3-32 0,0 3 0 0,2 1-512 0,0 2-224 16,2 1 16-16,-1-2 0 15,1-1-736-15,2-2-144 0,0-2-16 0,1-3-16 16,1-5-304-16,2-2-64 0,1-1-16 0,0-7 0 15,-1-2 80-15,1-2 16 0,1-1 0 0,-1-1 0 16,0-3 320-16,1-2 80 0,-3-2 16 0,2-1 0 0,1-2 688 0,-3-2 144 16,0-1 32-16,-1 1 0 0,-2 1 416 0,2 2 96 15,-2-5 0-15,-1 6 16 0,0 0 256 0,0 2 48 16,-2 1 16-16,-1 6 0 0,0 0 112 0,0 0 0 16,0 0 16-16,0 0 0 0,-1 6-144 0,-1 4-16 0,1-4-16 0,1 3 0 15,1 2-64-15,1 0-16 0,0 1 0 0,2-3 0 16,1 0-208-16,2 0-64 0,1 1 0 0,1-4 0 15,1-1-320-15,1-1 0 0,-1 0 0 0,1-4 0 16,0-4 0-16,0 0 272 0,-1-1-32 0,1-1-16 16,-1-1 240-16,-1-2 48 0,-2 1 16 0,-2-1 0 15,-3-1-80-15,0-2-32 0,-2-1 0 0,-2 1 0 16,-1-4-224-16,-4 3-32 0,2 0-16 0,-2 2 0 16,1-1-320-16,-1 1-64 0,1 2-16 0,-1 2 0 15,1 0-1664-15,1 2-320 0,-1 1-80 0,2 1-10496 16</inkml:trace>
  <inkml:trace contextRef="#ctx0" brushRef="#br2" timeOffset="16816.79">18860 4687 26319 0,'0'0'1152'0,"0"0"256"0,0 0-1120 0,0 0-288 16,0 0 0-16,0 0 0 0,0 0 1488 0,0 0 240 15,0 10 64-15,0 1 0 0,0 2-832 0,1 3-176 16,1 2-16-16,1 2-16 0,1 2-592 0,0 1-160 15,0 2 0-15,2 1 0 16,0 2-288-16,-1-1-128 0,0 0-32 0,0 2 0 16,0-2-2944-16,-1 0-608 0</inkml:trace>
  <inkml:trace contextRef="#ctx0" brushRef="#br2" timeOffset="17240.86">18815 4936 15663 0,'0'0'688'0,"0"0"144"0,-5-6-656 0,1-1-176 0,2 0 0 0,2-1 0 16,1 3 2832-16,4-2 544 0,3 2 96 0,2 0 32 16,3-2-2416-16,3 2-496 0,1 1-80 0,1 1-32 15,2-1-896 1,1 1-176-16,2 3-48 0,2-3 0 0,-2 2-496 0,-1 1-96 0,-1 0-32 0,0 0 0 16,-4-2 224-16,0 1 32 0,-3-2 16 0,-1 3 0 0,-1 3 720 0,-4-3 144 15,-8 0 128-15,0 0-192 0,0 0 736 0,0 0 144 16,0 0 16-16,-5 7 16 0,-2-1 512 0,-1-2 112 15,-1 1 0-15,-1 0 16 0,-1-1-272 0,1 2-64 16,1-5-16-16,1 1 0 0,2 1-688 0,6-3-128 16,0 0-16-16,0 0-16 0,0 0-416 0,0 0-96 15,0 0-16-15,0 0 0 16,10 7-80-16,0-4-32 0,3 1 0 0,3 0 0 0,2 0 288 0,1 1 192 16,-1 2-208-16,0-1 80 0,2 1 272 0,-2 1 64 15,-1 0 16-15,0 2 0 16,-3-1 352-16,-2 0 64 0,-2 0 0 0,-1 1 16 0,-3-3 256 0,-2 0 48 0,-3-1 16 0,-2 4 0 15,-5 0-192-15,0 2-32 0,-3-1-16 0,0 2 0 16,-3 1-480-16,-1-3-80 0,0-2-32 0,1 0 0 31,0 1-1296-31,2-3-272 0,-1 0-48 0,2 1-8704 0,2-3-1728 0</inkml:trace>
  <inkml:trace contextRef="#ctx0" brushRef="#br2" timeOffset="17584.53">19789 4847 21183 0,'0'0'1888'0,"-9"2"-1504"16,0 2-384-16,-2 3 0 0,1-4 1840 0,0 5 288 16,-1-1 64-16,2-1 16 0,0 2-608 0,2 0-128 15,3 0-32-15,3 1 0 0,2 1-1152 0,2 2-288 16,1-4 0-16,3 2 0 0,0 2-128 0,4-3-96 15,0-1-16-15,4 0 0 0,0 1 48 0,2 0 0 16,-1-2 0-16,1-3 0 0,0 1 192 0,-1-1 0 16,-1-2 0-16,-2 0 0 0,0-2 0 0,-2-2 160 15,-1 1-32-15,-2-2 0 0,-8 3 448 0,0 0 64 16,0 0 32-16,0 0 0 0,0-9 16 0,-1 1 0 16,-3 1 0-16,-1-3 0 0,-3 1-432 0,0-1-96 15,-1-2-16-15,0 2 0 0,0-2-144 0,-1 3-256 16,1 1 64-16,0-2 16 15,0-2-1600-15,1 0-320 0,2 2-64 0,2 1-16 16,3-1 512-16,2 3 112 0,1 0 16 0,2 2-10352 0</inkml:trace>
  <inkml:trace contextRef="#ctx0" brushRef="#br2" timeOffset="17787.97">20213 4660 6447 0,'12'-12'272'0,"-7"7"80"0,1-3-352 0,1 0 0 0,-1 2 0 0,-2-6 0 16,0 2 4608-16,-1-1 864 0,-3 1 160 0,-2 0 48 15,1 2-3008-15,-3 0-608 0,-1 1-112 0,0 3-32 16,-2 1-784-16,1 1-176 0,-2 4-16 0,0 1-16 16,2 1-416-16,-1 5-96 0,2-1-16 0,1 5 0 0,0 3-272 0,1 0-128 15,2 2 0-15,1 3 128 0,1 4-128 0,2-2 0 16,1 2 0-16,0 1 0 0,1-1-128 0,2-1 128 16,-1 1-160-16,2-1 160 15,0-1-816-15,0 1-64 0,-2 0-16 0,1 1 0 16,-2-4-2112-16,-1 1-416 0,-2-5-96 0</inkml:trace>
  <inkml:trace contextRef="#ctx0" brushRef="#br2" timeOffset="17944.32">20109 4863 22111 0,'0'0'1968'0,"0"0"-1584"15,0 0-384-15,0 0 0 0,5-7 2512 0,1 0 432 16,1 1 64-16,2-1 32 0,3 2-1344 0,2 0-272 0,4-1-48 0,2 0-16 15,2 2-1360-15,1 0 0 0,4 0-256 0,-1 2 16 32,0-1-2176-32,1 3-432 0,0-1-96 0,-2 1-10608 0</inkml:trace>
  <inkml:trace contextRef="#ctx0" brushRef="#br2" timeOffset="18710.59">18980 5665 18431 0,'0'0'816'0,"0"0"160"0,0 0-784 0,-4 7-192 16,0-1 0-16,2 3 0 0,2 3 2400 0,0 0 432 15,0 0 96-15,3 1 16 0,1 2-1536 0,0 2-288 16,0-1-64-16,1 1-16 0,0-4-752 0,-1 1-160 15,-3-1-128-15,2-1 192 0,1-2-192 0,-1 1 160 16,-3-11-160-16,1 6 160 0,-1-6-160 0,0 0 192 16,0 7-192-16,0-7 192 0,0 0 80 0,0 0 32 15,0 0 0-15,0 0 0 0,-1-7 144 0,-1-2 48 16,1-3 0-16,0-1 0 0,-1-2-64 0,2-2-16 16,2-3 0-16,-1-1 0 0,0 1-272 0,1 0-144 15,0 2 160-15,1-3-160 0,1 1 0 0,0 2 0 16,1 1 0-16,1 3 0 0,1 1 0 0,1 2 0 0,-1 2 0 0,4 4 0 31,-1 2-544-31,2 3-96 0,1 2-32 0,1 2 0 16,1 1-2208-16,-1 1-432 0,0 2-80 0</inkml:trace>
  <inkml:trace contextRef="#ctx0" brushRef="#br2" timeOffset="18819.93">19326 5818 5519 0,'0'0'496'0,"-4"8"-496"0,0-1 0 0,2 0 0 16,2-7 3520-16,0 0 592 0,0 0 128 0,0 0 32 15,0 0-2672-15,0 0-544 0,0 0-96 0,0 0-7712 16,0 0-1536-16</inkml:trace>
  <inkml:trace contextRef="#ctx0" brushRef="#br2" timeOffset="19241.71">19292 5543 23039 0,'0'0'2048'0,"0"0"-1648"0,0 0-400 0,0 0 0 16,-6-3 1536-16,6 3 240 0,0 0 32 0,0 0 16 15,0 0-1120-15,0 0-240 0,0 0-32 0,0 0-16 16,8 5-3104-16,-2-1-608 0</inkml:trace>
  <inkml:trace contextRef="#ctx0" brushRef="#br2" timeOffset="19616.66">19509 5672 4607 0,'0'0'192'0,"0"0"64"0,0 0-256 0,0 8 0 15,-1 1 0-15,1 1 0 0,0 2 5792 0,1 0 1120 16,0-2 208-16,0 2 48 0,1 1-4544 0,0 1-896 15,1 0-192-15,-2 1-48 0,1-1-1040 0,-1 2-224 0,0-3-32 0,0-3-16 16,-1 1-176-16,0-2 0 0,3-1 144 0,-3-8-144 16,0 0 0-16,0 0 144 0,0 0-144 0,0 0 0 15,0 0 144-15,0 0-144 0,0 0 0 0,0 0 144 16,0-8-144-16,3-5 0 0,2 0-192 0,-1-2 192 16,1 0-304-16,0 0 64 0,0 0 16 0,1-1 0 15,-1-1-80-15,0-1-16 0,0 0 0 0,2 1 0 16,-1 0 144-16,1 4 32 0,-1 0 0 0,2 2 0 15,-1 2 144-15,-1 3 0 0,-1 0 0 0,-5 6 0 16,0 0 0-16,7 6 0 0,0-1 0 0,-2 3 0 16,0 1 0-16,0 3 0 0,-1 1 0 0,0 1 0 15,0 2-256-15,0 2 16 0,0-3 16 0,1 1 0 16,1-3-2176-16,2 0-432 0,0-1-96 16</inkml:trace>
  <inkml:trace contextRef="#ctx0" brushRef="#br2" timeOffset="20038.6">19905 5643 23727 0,'0'0'1040'0,"-6"0"240"0,-2 1-1024 0,1 3-256 15,1-2 0-15,-1 2 0 0,2 1 1280 0,1 1 224 16,0 1 32-16,2 1 16 0,-1-1-784 0,3-7-176 16,3 10-16-16,-1-1-16 0,2 0-560 0,1-1 0 15,2-2 0-15,-1 1 0 0,1-2-368 0,1 1 32 16,0 1 0-16,-1-2 0 15,-7-5-128-15,8 5-32 0,-1-2 0 0,-7-3 0 0,0 0 176 0,0 0 16 0,0 0 16 0,0 0 0 16,0 0 288-16,0 0 128 0,0 0-128 0,0 0 192 16,0 0 0-16,0 0 0 0,0 0 0 0,0 0 0 15,0 0-192-15,0 0-160 0,-6-5 32 0,4 1 0 32,-1-3-512-32,2-1-80 0,0 2-32 0,1-1 0 15,0 1-16-15,0 6-16 0,2-7 0 0,-2 7 0 0,0 0 784 0,5-2 128 0,-5 2 32 0,10 0 16 16,-1 1 608-16,0 4 128 0,0 2 32 0,0-1 0 15,0 2 80-15,0 3 32 0,-1 0 0 0,0 2 0 16,-1 0 272-16,-2 2 48 0,-1-1 16 0,-2 2 0 16,-2-3-64-16,0 1-16 0,-2 0 0 0,-1 1 0 15,-1-1-256-15,-1-1-48 0,-2-1-16 0,1 0 0 16,-2-1-576-16,0 2-112 0,-1-3-32 0,0-1 0 16,1 0-464-16,2-3-80 0,-1 0-32 0,7-6 0 15,-6 2-1968-15,6-2-400 0,0 0-80 0,0-8-13680 16</inkml:trace>
  <inkml:trace contextRef="#ctx0" brushRef="#br2" timeOffset="20351">20513 5599 11967 0,'8'-13'528'0,"-8"13"112"0,3-7-512 0,0 2-128 15,-3 5 0-15,0 0 0 0,-1-5 3616 0,1 5 688 16,-4-5 144-16,-1 3 32 0,-1 0-2064 0,-3 2-416 15,-2 2-80-15,-3-2 0 0,1 2-960 0,2-1-192 16,-1 3-48-16,2 1 0 0,0-1-448 0,3 0-80 0,-1 1-32 0,4 0 0 16,4-5-160-16,0 8 0 0,1-1 0 0,3 0-176 15,1 3 176-15,3-4-160 0,3-1 160 0,2 2-160 16,1 1 160-16,0-1 0 0,1 1 0 0,-1 0-128 16,0-1 128-16,1 0 0 0,-2 1 0 0,0 0 0 15,-3 0 0-15,-1 0 0 0,-1 1 0 0,-3 0 0 16,-2 0 240-16,-2 3 16 0,-1-3 16 0,-1 1 0 15,-2 1 48-15,-2-1 0 0,0 1 0 0,0-2 0 16,-1-1-320-16,1-2 0 0,-1 1 0 0,0-2 0 31,6-5-1536-31,-6 0-224 0,6 0-32 0,-5-4-8832 0,1-1-1776 0</inkml:trace>
  <inkml:trace contextRef="#ctx0" brushRef="#br2" timeOffset="20522.98">20706 5338 18431 0,'0'0'1632'0,"0"0"-1312"16,0 0-320-16,0 0 0 0,0 0 2816 0,0 0 512 16,0 0 80-16,0 0 32 0,1 12-1328 0,2 1-272 15,2 1-48-15,-1 6-16 0,1-1-1120 0,1 5-208 16,1-2-64-16,1 5 0 0,-2-1-384 0,2 3 0 16,0 1 0-16,1 3-176 15,-1-3-1456-15,0 0-288 0,0-2-64 0,-1 0-8176 16,0-5-1616-16</inkml:trace>
  <inkml:trace contextRef="#ctx0" brushRef="#br2" timeOffset="20710.46">20754 5631 19343 0,'0'0'1728'0,"-5"-5"-1392"0,1 0-336 0,0 0 0 15,1-3 2928-15,2 1 512 0,1 1 96 0,1-1 32 16,2 1-2352-16,2-1-448 0,0 1-112 0,4-1-16 15,2 1-768-15,2 1-176 0,-1 2-16 0,1 2-16 32,2 1-880-32,2 1-192 0,0 3-16 0,0 0-16 15,0 2-2016-15,0-2-384 0</inkml:trace>
  <inkml:trace contextRef="#ctx0" brushRef="#br2" timeOffset="21272.9">21016 5691 19007 0,'0'0'832'0,"-3"7"192"0,2-1-832 0,-2 1-192 0,1-1 0 0,2-6 0 0,0 0 1056 0,0 0 160 16,0 0 48-16,0 0 0 0,0 0 64 0,0 0 16 15,0 0 0-15,0 0 0 0,0 0 80 0,0 0 32 16,-5-6 0-16,2-3 0 0,0-2-192 0,1 0-48 16,0-2 0-16,4 0 0 0,-2-2-592 0,1 0-128 15,2 0-32-15,-1 1 0 0,2-1-336 0,1 1-128 16,2-1 0-16,-2 0 144 0,-1 2-144 0,1 3-144 16,-1-1 144-16,0 5-208 15,1 1-240-15,1 1-64 0,0 0 0 0,1 1 0 16,-1 1-448-16,2 0-80 0,0 0-32 0,1-1 0 15,1 0-688-15,1 3-144 0,0 2-16 0,1 0-16 16,0 2-256-16,0-1-48 0,-2 3-16 0,-1 1 0 16,-1-3 1232-16,0 0 240 0,-2 1 48 0,1 0 16 0,-1 0 1360 0,1 1 256 0,-1-1 64 0,1-1 16 15,-7-4 80-15,6 5 16 0,0 1 0 0,-2 1 0 16,-4-7 192-16,5 8 32 0,-3 0 16 0,0-1 0 16,-4 1 224-16,1 0 64 0,-1 0 0 0,-2 0 0 15,-2 1-288-15,1 0-48 0,0-1-16 0,2 1 0 16,-1-1-560-16,1-2-112 0,-1-1-32 0,1 2 0 15,3-7-416-15,-3 8-128 0,3-8 0 0,0 6 0 16,0-6-160-16,2 7-96 0,-2-7 0 0,4 6-16 31,-4-6-336-31,6 4-64 0,2-1-16 0,0-3 0 16,0-3-304-16,1-1-64 0,-1-1-16 0,-1-1 0 16,1-2 240-16,0 0 32 0,-1 0 16 0,-2 0 0 0,0-3 432 0,-1 0 96 0,0 2 0 0,0-1 16 15,-2-3 240-15,0 1 0 0,-1 1 0 0,-2 2-144 0,1-4 144 0,0 3 192 16,0 1-32-16,0 1-16 0,-2 1 480 0,2 1 80 15,0 6 32-15,0 0 0 0,0 0 320 0,0 0 64 16,0 0 16-16,0 0 0 0,-1 8-240 0,1 1-32 16,1-3-16-16,1 2 0 0,0 4-496 0,2 0-96 15,1-1-32-15,2 1 0 0,-1 0-224 0,2 1-160 16,1-3 32-16,2-1 0 16,-1-1-656-16,1-1-128 0,-1-2-32 0,2-1 0 15,1-2-1744-15,0 1-368 0,1 1-64 0,-2-4-10000 0</inkml:trace>
  <inkml:trace contextRef="#ctx0" brushRef="#br2" timeOffset="21398.01">21587 5485 2751 0,'0'0'256'0,"0"0"-256"0,-3 7 0 0,-1 1 0 16,-1 2 5008-16,1 1 960 0,2-2 192 0,0 1 48 16,1 2-4272-16,1 1-848 0,1 0-160 0,3 1-32 31,2-5-2048-31,0 2-416 0,2-3-80 0</inkml:trace>
  <inkml:trace contextRef="#ctx0" brushRef="#br2" timeOffset="21773.39">21595 5339 19343 0,'-7'-2'1728'16,"1"-5"-1392"-16,-1 1-336 0,2-1 0 15,1 1 1344-15,1-2 208 0,3 0 48 0,2 0 0 0,2 2-1312 0,2 0-288 16,2 4 0-16,1-1 0 15,2 2-1344-15,0 1-256 0,2 1-64 0,0 2 0 16,0-1 384-16,2 4 64 0,-1 0 0 0,0 1 16 16,-2 2 576-16,-1 1 112 0,-2 1 32 0,-1 2 0 0,-2 1 1952 0,-1 2 384 15,-2 1 64-15,-2 2 32 0,1 2 640 0,-2-1 128 16,0-3 32-16,0 0 0 0,0-2-800 0,1-1-160 16,0-2-16-16,0-1-16 0,1-2-1056 0,0 0-224 15,-2-9-32-15,4 8-16 0,-4-8-432 0,0 0 0 16,0 0-224-16,0 0 80 0,0 0 144 0,7-7-192 15,-1 1 192-15,1-3-192 0,-2-3 192 0,2-1-128 16,-2 0 128-16,1-4-128 0,-1-1 128 0,1 3-160 0,-1 1 160 0,1 2-160 16,0 2 160-16,-1 3 128 0,1 1-128 0,1 0 176 15,-7 6 448-15,0 0 80 0,9 3 32 0,0 2 0 16,0 6 32-16,0-1 0 0,-1 2 0 0,1 2 0 16,2 2-352-16,2 2-64 0,0-1-16 0,1 1 0 31,1 1-1696-31,1 0-352 0,1-2-64 0</inkml:trace>
  <inkml:trace contextRef="#ctx0" brushRef="#br2" timeOffset="22321.65">20536 6120 30927 0,'0'0'672'0,"0"0"144"0,0 0 16 0,0 0 64 0,16 4-720 0,-20 5-176 0,-1 2 0 0,1 2 0 0,1 2 960 0,1 2 176 15,-1 4 16-15,2 0 16 0,1 6-816 0,1 0-160 16,2-1-48-16,0-2 0 15,3 0-528-15,0-2-96 0,2-4-32 0,1 0 0 16,3-3-1888-16,0-2-384 0,1-1-80 0,0-2-5424 16,1-6-1088-16</inkml:trace>
  <inkml:trace contextRef="#ctx0" brushRef="#br2" timeOffset="22681.1">20783 6273 11967 0,'0'0'1072'0,"-6"0"-864"16,0-2-208-16,-1 4 0 0,-1 0 3072 0,1 2 560 15,-1 0 112-15,0 3 32 0,0-1-1808 0,2 2-368 16,-1 0-64-16,2 1 0 0,0 1-896 0,1 1-160 0,1-1-32 0,3 1-16 16,0-1-432-16,3 1 0 0,1-1 0 0,0-2 0 15,1 0-160-15,0-1 160 0,-5-7-208 0,9 3 80 16,0 1-208-16,3-4-48 0,-2 0 0 0,0 0 0 31,-3-4-80-31,1 1-32 0,0-3 0 0,0-1 0 16,0-2-32-16,0 1-16 0,-1-5 0 0,0 3 0 0,-1 0 144 0,0-2 16 0,-1-2 16 0,1 0 0 15,-2 1 368-15,0-9 0 0,-3 14 128 16,-1 2 560-16,0 6 96 0,0 0 32 0,0 0 0 16,0 0 272-16,0 0 64 0,0 0 16 0,0 0 0 15,0 0-400-15,0 0-64 0,-2 6-32 0,1 4 0 16,2 0-352-16,1 2-64 0,1-1 0 0,1 1-16 16,0 1-240-16,1 2 128 0,0-2-128 0,2-2 0 15,1 0-400-15,-1-2-176 0,1-1-48 0,1-2 0 16,2-1-2240-16,-1-1-448 0</inkml:trace>
  <inkml:trace contextRef="#ctx0" brushRef="#br2" timeOffset="23009.3">21084 6201 19343 0,'0'0'1728'0,"0"0"-1392"15,-2 9-336-15,-1 0 0 0,-1 0 1120 16,1 2 160-16,0-1 16 0,1 1 16 0,-1 0 176 0,1 0 48 15,0 1 0-15,1-1 0 0,0 1-832 0,1 0-176 16,0-2-16-16,0 2-16 0,1-4-208 0,0 0-32 16,-1-8-16-16,0 0 0 0,0 0-64 0,0 0-16 0,0 0 0 0,0 0 0 15,0 0-160-15,7-4 160 0,-1-1-160 0,1-6 160 16,-1 2-160-16,1-1 0 0,-2-4 0 0,2 1 128 16,-1-3-128-16,1 0 0 0,-2-1 0 0,0 3 0 15,0 1 192-15,-1 1-32 0,0 0-16 0,-1 3 0 16,-1 2 192-16,-2 7 48 0,0 0 0 0,0 0 0 15,0 0-160-15,0 0-32 0,0 7 0 0,0 2 0 16,0 1-192-16,2 4 0 0,-1 0 0 0,2 2 0 31,0 0-464-31,3-1-96 0,-1-2-16 0,1-1 0 16,1-3-896-16,-1-1-192 0,4-3-48 0,-1 0 0 16,1-5-96-16,1 0-32 0,0-3 0 0,1 1 0 0,-2-2-1200 0,2-3-240 15,0-1-48-15</inkml:trace>
  <inkml:trace contextRef="#ctx0" brushRef="#br2" timeOffset="23337.49">21398 6210 10127 0,'0'0'896'0,"0"0"-704"0,0 0-192 0,0 0 0 0,-5-6 2768 0,1 2 528 16,4 4 96-16,-7-2 32 0,-1 0-1360 0,1 4-272 16,-1 0-48-16,0 2-16 0,0 1-416 0,0 3-96 15,2 0 0-15,-1 2-16 0,1-1-624 0,1 2-128 16,1-1-32-16,1 0 0 0,2 1-288 0,1-2-128 16,1 0 0-16,2-1 128 0,-3-8-128 0,4 9 0 15,1-2 0-15,0-1-176 0,-5-6-80 0,7 7 0 16,-1-1-16-16,-6-6 0 0,0 0-112 15,7 4 0-15,0-1-16 0,1-2 0 0,-8-1 16 0,9-4 0 16,2-1 0-16,0 0 0 16,0-1-128-16,-1 0 0 0,2-1-16 0,0-1 0 0,-2 2 192 0,2-1 32 0,0 0 16 15,-1 3 0-15,-1 1 288 0,-3 3 0 0,0 1 0 0,-2 2 0 16,0 4 800-16,-2-1 64 0,-3-6 16 0,0 10 0 16,-1 2 208-16,-3 0 32 0,-1 1 16 0,-3 1 0 15,-3 2-192-15,0-3-48 0,-1 1 0 0,-1 2 0 16,-2-3-352-16,0 0-80 0,-1-1-16 0,2 0 0 15,-1-2-448-15,5-2 0 0,0-3-208 0,2-1 64 32,3-1-2416-32,5-3-464 0,-6-6-112 0</inkml:trace>
  <inkml:trace contextRef="#ctx0" brushRef="#br2" timeOffset="23681.47">21605 5925 27471 0,'0'0'1216'0,"-2"7"256"16,-2 4-1184-16,0 1-288 0,-1-1 0 0,-1 4 0 0,1 0 1376 0,3 2 224 16,-1 3 32-16,2-3 16 0,1 2-704 0,2 2-144 15,2 1-32-15,1 1 0 0,1-3-592 0,1 3-176 16,1-3 0-16,3-3 0 0,-1 0 0 0,3-1 0 16,0-3 0-16,1-1 0 0,1-2 0 0,-2-1 0 15,-1-2 0-15,-1-2-128 0,1-1-48 0,0-1 0 16,-2-3 0-16,1-2 0 0,-2-2-128 0,0 0-16 15,-3-3-16-15,1-2 0 0,-1-3 16 0,1 0 0 16,-2-2 0-16,-2-1 0 0,-1 1 0 0,1 0 0 16,-2-1 0-16,-1 2 0 0,-2 2 320 0,-2 1 0 0,0 0 0 15,-3 2 0-15,1 2 272 0,1 0 128 0,5 6 32 0,0 0 0 16,-7 0 80-16,2 2 32 0,5-2 0 0,-4 8 0 16,3-1-336-16,1 3-64 0,1 1-16 0,3 2 0 15,1 0-128-15,3 0 0 0,1-1-192 0,1 0 192 31,2-2-1904-31,1 1-256 0,3 0-48 0,0-4-11344 0</inkml:trace>
  <inkml:trace contextRef="#ctx0" brushRef="#br2" timeOffset="23978.31">22295 5953 28559 0,'-8'7'2544'0,"-2"-3"-2032"15,-2 1-512-15,0 2 0 0,0 0 1008 0,3 0 96 16,1-1 32-16,2 1 0 0,2-3-160 0,4-4-16 16,1 6-16-16,3 1 0 15,3-1-1472-15,2-3-304 0,1 1-48 0,3 0-16 16,2 0 64-16,-1 1 0 0,0 0 0 0,2 2 0 0,0-2 608 0,-1 1 224 16,-3 2-144-16,0 0 144 0,0 0 592 0,-3 0 208 15,-4 0 32-15,-1-1 16 0,-2 2 176 0,1 1 16 16,-4-3 16-16,-2 4 0 0,-2-2-416 0,0 1-64 15,-2 1-32-15,-1-1 0 0,-1 1-416 0,0-1-128 16,0-2 0-16,0-2 0 16,1 1-1424-16,0-6-400 0,2 1-80 0,6-2-13296 0</inkml:trace>
  <inkml:trace contextRef="#ctx0" brushRef="#br2" timeOffset="24134.76">22593 5724 29487 0,'0'0'2624'0,"0"0"-2112"0,0 0-512 16,0 0 0-16,0 0 1680 0,-5 6 240 0,-1 2 32 0,3 5 16 15,2 0-624-15,2 3-112 0,3 5-16 0,1 0-16 16,2 2-1024-16,2 1-176 0,1 0 0 0,1 1-160 16,0 0-1440-16,0 0-272 0,-2-1-64 0,0 0-8928 15,0-1-1776-15</inkml:trace>
  <inkml:trace contextRef="#ctx0" brushRef="#br2" timeOffset="24806.79">22647 5998 13823 0,'0'0'1216'0,"0"0"-960"15,0 0-256-15,-4-4 0 0,4 4 3216 0,-1-7 608 16,-1 1 112-16,2 6 32 0,0 0-1600 0,0 0-320 15,6-4-64-15,0 1-16 0,-6 3-1360 0,8 0-272 16,0 0-48-16,0 2-16 0,-1-1-272 0,3 3 0 0,-3-2 0 0,1 1 0 16,-8-3 160-16,7 4-32 0,-7-4 0 0,6 6 0 15,-2 2 240-15,0 0 32 0,-4-8 16 0,3 8 0 16,-1 0-224-16,-2-8-32 0,2 6-16 0,-2-6 0 16,0 0-144-16,0 0 0 0,0 0 0 0,0 0 0 15,0 0 0-15,0 0-224 0,0 0 80 0,1-8 16 16,-1-2-16-16,0-2 0 0,0 0 0 0,0 1 0 15,-1-2-16-15,1-2 0 0,0 1 0 0,1-2 0 16,0 3-160-16,0-1-48 0,2 1 0 0,2 0 0 31,0 0-496-31,2 1-96 0,3 2-32 0,1 1 0 0,-2-2 128 0,1 3 32 0,2-2 0 16,0 1 0-16,0 0 400 0,-1 1 96 0,1 1 16 0,0 2 0 16,0 1 128-16,-1 0 16 0,0 0 16 0,-2 2 0 15,1 0-16-15,-1 2 0 0,-1 0 0 0,-8 0 0 0,0 0 176 0,0 0 0 16,4 6 0-16,-4-6 0 0,0 9 560 0,-1-3 192 15,-2 2 32-15,-1 0 16 0,-1 0 336 0,-1 1 64 16,-1 1 16-16,1-1 0 0,-1 1-384 0,2 1-80 16,0-2-16-16,-1 2 0 0,2-1-384 0,2-2-80 15,-2 1-16-15,3 0 0 0,-1-2-256 0,2 1 0 16,0-8 0-16,2 9 0 0,-1-3 0 0,-1-6 0 16,3 8-192-16,0-1 192 0,3-2-240 0,-6-5 48 15,0 0 16-15,9 0 0 0,0-3-16 0,0-1 0 16,-1-1 0-16,0 0 0 0,0-2 32 0,-1 1 0 15,1-1 0-15,-1 1 0 0,-1-2 160 0,-1 0 0 16,-1 0 0-16,0 2 128 0,0 1 48 0,0-2 16 16,-1 1 0-16,-3 6 0 0,0 0 64 0,0 0 32 0,0 0 0 0,0 0 0 15,0 0-48-15,0 0-16 0,0 0 0 0,0 0 0 16,-3 7-16-16,2 3 0 0,1-3 0 0,0 4 0 16,0-3-208-16,1 1 0 0,2-1 0 0,1-1-160 31,1 0-1280-31,1-2-256 0,2-1-48 0,0-1-16 15,1-2-1568-15,2-1-320 0</inkml:trace>
  <inkml:trace contextRef="#ctx0" brushRef="#br2" timeOffset="24917.26">23164 5865 10127 0,'0'0'896'16,"0"0"-704"-16,0 0-192 0,0 9 0 16,0-1 3008-16,0-1 576 0,0 1 128 0,2-1 0 15,2-1-2832-15,1-2-576 0,1 0-112 0</inkml:trace>
  <inkml:trace contextRef="#ctx0" brushRef="#br2" timeOffset="25042.26">23167 5777 24063 0,'0'0'1072'0,"-5"-6"208"0,-3-5-1024 16,2 2-256-16,2-1 0 0,0 1 0 0,0-2 256 0,4 2 0 16,1 1 0-16,4 1 0 15,4-1-1984-15,2 1-384 0,-1-1-96 0</inkml:trace>
  <inkml:trace contextRef="#ctx0" brushRef="#br2" timeOffset="25261.22">23303 5698 9215 0,'4'19'400'0,"-3"-8"96"0,0 1-496 0,0 1 0 0,-1 1 0 0,0 2 0 16,0-1 4544-16,2 0 800 0,-1-2 160 0,0-2 48 15,1-2-3312-15,-1 1-640 0,2-3-144 0,-3-7-32 16,0 0-960-16,4 7-192 0,-4-7-32 0,0 0-16 16,0 0-224-16,0 0 0 0,0 0 0 0,0 0 0 15,7-3-288-15,-1-3 48 0,-1-2 16 0,-1 0 0 16,0 0 32-16,-2-3 0 0,1-1 0 0,-2 0 0 15,0-1 192-15,1 1 0 0,-1 2 0 0,2 1 0 16,-1-4 0-16,1 4 192 0,-2 2-48 0,-1 7 0 16,0 0 144-16,0 0 32 0,0 0 0 0,0 0 0 15,8 7-112-15,-3 2-16 0,2 1 0 0,-1 1 0 16,1-1-192-16,-1-1 0 0,1 0 0 0,-1-1 0 16,1 1-1472-16,-1 0-352 0,1-1-64 0,-1 1-7584 15,1-2-1504-15</inkml:trace>
  <inkml:trace contextRef="#ctx0" brushRef="#br2" timeOffset="25511.09">23458 5411 14735 0,'0'0'1312'0,"0"0"-1056"15,0 0-256-15,0 0 0 0,5 5 2560 0,0 2 464 16,0-1 96-16,3 5 16 0,1-3-1088 0,3 5-192 15,2 0-64-15,3 2 0 0,0-2-720 0,2 6-160 0,0-1-16 0,-1 1-16 16,-1 1-64-16,2 2-16 0,-4-1 0 0,1 0 0 16,-3 1-416-16,0-1-96 0,-3-2-16 0,-2 2 0 15,-1 1-80-15,-1 1 0 0,-3-1-16 0,-2 0 0 32,-2 1-576-32,0-4-112 0,-2 0-32 0,-1 1 0 15,-1-1-2112-15,-2 1-416 0,-2-1-96 0</inkml:trace>
  <inkml:trace contextRef="#ctx0" brushRef="#br2" timeOffset="25792.48">22470 6013 36399 0,'-12'-2'1600'0,"12"2"352"0,-5-3-1568 0,1-1-384 16,4 4 0-16,-2-5 0 0,2 5 1152 0,4-8 128 16,4-1 48-16,3 0 0 0,3-2-560 0,3 2-128 15,2-2 0-15,2 1-16 16,1 1-1424-16,3 0-288 0,1 0-48 0,0 0-17008 0</inkml:trace>
  <inkml:trace contextRef="#ctx0" brushRef="#br3" timeOffset="68517.92">21747 3712 24991 0,'0'-5'1104'0,"11"-3"240"0,-14 3-1088 0,1 1-256 15,2 4 0-15,-6-4 0 0,2-2 1072 0,0 0 144 16,1 3 48-16,-3 0 0 0,0 0-112 0,-2 5 0 15,0-1-16-15,-1 4 0 0,-1-1-688 0,-1 5-128 16,1 4-16-16,-1 4-16 0,1 0-32 0,1 4-16 16,0 2 0-16,1 5 0 0,0 2-48 0,3 0 0 15,4 1 0-15,-1-2 0 0,4 1-32 0,1-5-16 16,3-1 0-16,3-3 0 0,1-1 32 0,6-3 0 16,3-2 0-16,1-3 0 0,0-3 0 0,0-4 0 15,3-1 0-15,-1-4 0 0,2-5-16 0,-1-1 0 16,-3-2 0-16,-1-5 0 0,-2-3 64 0,-2-1 16 15,-2-1 0-15,-2-2 0 0,-3 1 208 0,-4-1 64 16,-6-1 0-16,0 2 0 0,-4-3 32 0,-1 1 16 16,-5-1 0-16,-2 2 0 0,-1 2-288 0,1 1-48 0,-1 2-16 0,0 1 0 31,-1 4-496-31,2-2-96 0,0 3-32 0,2 2 0 16,1 1-2256-16,4 1-448 0,1 1-80 0</inkml:trace>
  <inkml:trace contextRef="#ctx0" brushRef="#br3" timeOffset="68716.5">22317 3579 29423 0,'16'-8'1296'0,"-9"7"288"0,3 1-1264 0,0-2-320 0,0 0 0 0,0 2 0 16,-3 2 1680-16,1 1 288 0,0 1 48 0,-1 4 16 15,-2 3-592-15,0 2-112 0,-1 6-32 0,-3 5 0 0,-2 2-512 0,-2 2-96 0,-1 2-32 0,-1 3 0 31,-1 2-240-31,-2-1-48 0,0 1-16 0,-1 2 0 16,1-3-352-16,-2-3 0 0,-1 2 0 0,2-2 128 31,0-1-1088-31,0-3-224 0,0-1-32 0,1-5-16 16,3-5-2032-16,-1-2-416 0</inkml:trace>
  <inkml:trace contextRef="#ctx0" brushRef="#br3" timeOffset="68904.06">22170 3552 22111 0,'-7'3'1968'0,"-1"-1"-1584"16,-1-1-384-16,-1 2 0 0,-2 0 2432 0,-1-1 384 16,1 2 96-16,3-1 16 0,1 2-1584 0,2 2-320 15,1-1-64-15,2 3-16 16,4-2-2032-16,2 3-384 0,1 1-96 0,1-1-8160 15,0 2-1648-15</inkml:trace>
  <inkml:trace contextRef="#ctx0" brushRef="#br3" timeOffset="69216.5">22613 3861 18431 0,'0'0'1632'0,"0"0"-1312"0,-5 5-320 0,0 0 0 16,-1 1 2816-16,2 0 512 0,-1 3 80 0,1 0 32 16,3 2-1680-16,1-1-336 0,1 3-64 0,3 0-16 15,0 0-1072-15,3-1-272 0,-1 2 0 0,3 1 0 16,2-2 0-16,0-3 0 0,1-1 0 0,0-1 0 16,-2-1 0-16,2-2 0 0,0-3 0 0,1 0 0 0,0-2 384 0,1-3-48 15,1-2 0-15,-2-3 0 0,-2-2 48 0,1-2 16 16,-3 0 0-16,-1 2 0 0,-4-3-80 0,-1 1 0 15,-2 2-16-15,-4 2 0 0,-5-1 112 0,-2 1 32 16,-2 0 0-16,-1 3 0 0,-1-2 0 0,0 2 16 16,-1 4 0-16,2-2 0 0,0 3-304 0,1 3-160 15,3-3 160-15,1 2-12848 16,3 2-2576-16</inkml:trace>
  <inkml:trace contextRef="#ctx0" brushRef="#br3" timeOffset="70396.36">30190 2642 18431 0,'0'0'1632'0,"0"8"-1312"0,-2 7-320 0,-4 4 0 16,-1 0 1856-16,0 3 320 0,2 4 48 0,-3 1 16 15,-2 2-880-15,2 4-160 0,3 4-48 0,1 0 0 16,1 1-624-16,0 0-128 0,1 0-16 0,0 0-16 16,4-2-368-16,-1-2 0 0,0-1 0 0,5-5-128 15,3-3-384-15,0-1-64 0,0-8 0 0,3 1-8480 16,2-1-1696-16</inkml:trace>
  <inkml:trace contextRef="#ctx0" brushRef="#br3" timeOffset="70708.86">30517 2897 22911 0,'6'-27'1024'0,"-4"11"192"0,-2-1-960 0,-1 2-256 16,0 2 0-16,-2 2 0 0,-1 5 928 0,-2-1 144 15,-1 3 16-15,7 4 16 0,-10 2-128 0,-2 4-16 16,0 5-16-16,0 4 0 0,2 6-752 0,0 4-192 15,-1 2 0-15,5 5 0 0,2 2 0 0,1-1 0 16,3 1 0-16,3-1 0 0,2-4 0 0,3-5 0 16,2-1 0-16,2-7 0 0,1-1 368 0,1-2 144 15,1-3 16-15,0-1 16 0,1-5 160 0,1-4 48 0,1-2 0 0,0-4 0 16,-1-4 96-16,0-3 32 0,-1-3 0 0,-2-2 0 16,-3-4-240-16,0 1-32 0,2 2-16 0,-5-1 0 15,-5-6-320-15,-3 2-64 0,0 2-16 0,-4 3 0 16,-4 0-192-16,-2 1-240 0,-3-3 48 0,-4 2 16 31,-3-1-720-31,1 2-128 0,-2 0-48 0,3 3-10192 0,1 1-2048 0</inkml:trace>
  <inkml:trace contextRef="#ctx0" brushRef="#br3" timeOffset="71005.7">30927 2813 22287 0,'0'0'976'0,"-9"6"224"16,-2-1-960-16,-2 2-240 0,-2-1 0 0,-2 2 0 0,0 3 1152 0,0 2 192 16,-2 0 48-16,4 2 0 0,2 4 16 0,0 2 16 15,1 1 0-15,3 0 0 0,2 0-752 0,3-1-160 16,3-2-16-16,4 2-16 0,2 1 64 0,3-5 16 16,0-1 0-16,3-2 0 0,4-2 32 0,2-4 16 15,1-2 0-15,4-2 0 0,3-4 112 0,-3-2 32 16,-4-6 0-16,0-1 0 0,1-2-128 0,-4 1-32 15,0-6 0-15,-5 2 0 0,-2-4-176 0,-4 1-32 16,-3-1-16-16,-2-1 0 0,-3 0-176 0,-3 0-16 16,-2-1-16-16,-1 0 0 0,-1-1-160 0,1 4 0 15,0 0 0-15,-2 4 0 16,-1 0-624-16,2 2-144 0,2 0-48 0,3 2 0 16,-1-1-2512-16,3 0-512 0,3 1-112 0</inkml:trace>
  <inkml:trace contextRef="#ctx0" brushRef="#br3" timeOffset="71239.93">31502 2695 27871 0,'11'-6'1232'0,"-1"2"256"0,0 0-1184 0,0 0-304 0,1 0 0 0,-1 3 0 15,-10 1 1408-15,0 0 208 0,0 0 48 0,9 6 16 16,-9-6 208-16,2 17 32 0,-5 0 16 0,-2 5 0 15,-4 5-1040-15,-2 0-224 0,-2 3-32 0,0-1-16 16,0 1-208-16,0 2-32 0,1 2-16 0,2 1 0 16,0 0-368-16,0-3 0 0,1 0 0 0,0-3 0 0,0-5-400 0,1-4 0 15,2-1 0-15,-1-2 0 16,1-3-2352-16,1-2-480 0,1-2-96 0</inkml:trace>
  <inkml:trace contextRef="#ctx0" brushRef="#br3" timeOffset="71443.15">31405 2697 21311 0,'0'0'944'0,"0"0"192"0,-4-7-912 0,4 7-224 0,0 0 0 0,0 0 0 16,-10 0 1696-16,1 1 288 0,0 1 64 0,0 3 16 15,-1 3-592-15,4 1-128 0,-1 0-32 0,2 1 0 16,-1 1-864-16,0-1-160 0,3-1-32 0,1 2-16 15,2 2-240-15,0-3 0 0,0 3 0 0,3-2 0 32,-3-11-336-32,5 12-64 0,0-1-16 0,3 0-9488 0,0-2-1888 0</inkml:trace>
  <inkml:trace contextRef="#ctx0" brushRef="#br3" timeOffset="71804.36">31824 3063 18431 0,'0'0'1632'0,"-8"5"-1312"15,-1 3-320-15,2 0 0 0,3 1 1184 0,0 1 160 16,1 1 48-16,-1-2 0 0,4-9-16 0,-4 13 0 15,0-3 0-15,1 1 0 0,3-11 48 0,4 12 16 16,0-5 0-16,4 0 0 0,2-2-480 0,2-2-80 16,1-2-32-16,0-2 0 0,1-2-144 0,-1-1-48 0,-2-1 0 0,-2 0 0 15,-1-2-304-15,-2 1-64 0,-6 6-16 0,3-12 0 16,-3-1 400-16,-1 0 80 0,-1-1 16 0,0 2 0 16,-3 1-112-16,-1 1-16 0,0 0 0 0,-2 0 0 15,0 4-256-15,0-2-64 0,-1 3-16 0,0 1 0 16,0 1-304-16,9 3 0 0,-9-2 0 0,9 2 0 31,0 0-1328-31,0 0-320 0,0 0-64 0,0 0-17056 0</inkml:trace>
  <inkml:trace contextRef="#ctx0" brushRef="#br3" timeOffset="72546.07">26211 1560 20271 0,'0'0'1792'0,"0"0"-1424"0,0 0-368 0,-6 6 0 0,-2 6 2048 0,3 5 320 0,1 4 80 0,1 8 16 16,-1 4-1696-16,3 13-352 0,1 8-64 0,0 15-16 16,0 13 544-16,0-12 96 0,0 10 32 0,3 11 0 15,-2 13-400-15,1 7-80 0,2 6-16 0,3 1 0 16,2 0-96-16,1-4-32 0,2-6 0 0,3-5 0 16,1-5-144-16,1-7-48 0,-2-8 0 0,0-7 0 15,1-5-192-15,1-1 0 0,1-6 0 0,1-7 0 16,-4-1-1120-16,1-6-320 0,-2-3-64 0,0-4-13856 15</inkml:trace>
  <inkml:trace contextRef="#ctx0" brushRef="#br3" timeOffset="74506.47">26308 1372 27647 0,'0'0'2448'0,"0"0"-1952"0,0 0-496 0,10 7 0 15,2 0 128-15,5 1-128 0,4-3 0 0,2 2 0 16,2 0 0-16,6-1 0 0,6-3-128 0,19 2 128 16,-1 0 400-16,5-1 192 0,6 2 48 0,3-4 0 15,1-2 64-15,0-2 0 0,-5 0 16 0,1 1 0 0,2 1-80 0,2 1-32 16,3 1 0-16,0 1 0 0,-1-2-176 0,-1 2-48 16,-2-2 0-16,2 2 0 0,6 1-256 0,5 0-128 15,6 0 0-15,-1-2 128 0,0-2 32 0,0 2 0 16,-3-1 0-16,4 1 0 0,0 1-16 0,0 2 0 15,-2 4 0-15,-4-1 0 0,-1-1-144 0,2-1 0 16,2 0 144-16,0 0-144 0,-5 1 0 0,-1 0 0 16,-2 2 0-16,2-1 128 0,2-2-128 0,-2-3 0 15,-2 1 128-15,-4-1-128 0,-4-3 128 0,1-1-128 0,-3-2 128 16,5 3-128-16,2-5 192 0,-1 1-16 0,-5 0-16 16,-4 3 0-16,-4 2-32 0,-1 3 0 0,-5-1 0 0,-1-3 0 15,-3 2-128-15,1 2 0 0,1 0 0 0,-3 1 0 16,-5 0 0-16,0 1 0 0,1-1 0 0,-2 0 128 15,-2 2-128-15,0-1 128 0,-1 2-128 0,2 1 128 16,-3 0-128-16,4 2 192 0,1-5-192 0,2-1 192 16,-3 2-192-16,0-1 0 0,0 0 0 0,-1 0 128 15,0 1-128-15,-3-3 0 0,-2 1 0 0,1 1 0 16,1-1 0-16,-1 2 0 0,0-1 0 0,1 1 0 16,1 0 0-16,1-1 0 0,-3 2 128 0,0-2-128 15,-1 0 0-15,-1-2 0 0,-1-1 0 0,-1 1 0 16,-2 0 0-16,0 0 0 0,-1-1 0 0,-3 1 128 15,0 0-128-15,-2 0 0 0,-1-1 0 0,-1 3 0 16,1 0 144-16,-1-2-144 0,-2 1 160 0,3 2-160 0,-1 1 176 16,1-2-176-16,0 1 192 0,0-1-192 0,-2 3 0 0,1 0 0 15,-3-2 0-15,-1 2 0 0,0 0 0 0,-1 0 0 16,0 0 0-16,-2 3 0 0,0-3 128 0,0 2-128 16,-2-1 0-16,0-1 0 0,-1 2 208 0,0 0-64 15,-1 2-16-15,-1 1 0 0,0 1 32 0,-2 0 0 16,-1 3 0-16,0 1 0 0,2 2 0 0,-2 3 0 15,-2 2 0-15,0-2 0 0,1 1-16 0,0 3 0 16,0 4 0-16,1 0 0 0,1-1-144 0,2 3 0 16,1 0 0-16,1 1 128 0,3-4-128 0,0 0 0 15,-2-2 0-15,0 2 0 0,0 1 0 0,0 3 0 16,1-5 0-16,-2 0 0 0,-1-2 0 0,2 4 0 0,-4 0 0 0,1 4 128 16,0 0-128-16,-2 3 0 0,1 2 0 0,-2 2 0 15,0 1 0-15,-1 3 0 0,0 1 0 0,-2-1 0 16,1-1 0-16,-1-3 0 0,1-3 0 0,1-2 0 15,-2-3 0-15,1-1 0 0,-1-1 0 0,1-3 0 16,-2 0-128-16,0-4 128 0,-1-2 0 0,-1 1 0 16,-1-3 0-16,-2-1 0 0,-1-1 0 0,-2 1 0 15,1-3 0-15,-4 0 0 0,0-4 0 0,-1 1 128 16,1-1-128-16,-2-1 0 0,-1-2 0 0,0-1 0 16,0-1 128-16,0-2-128 0,-2-2 128 0,-1 1-128 15,1-2 208-15,-6-1-32 0,-3-3-16 0,-1 3 0 16,-2-1 0-16,-3-2 0 0,-2 0 0 0,-3 0 0 15,-1 0 0-15,-1 0 0 0,3 0 0 0,-3 0 0 16,-1 1-16-16,2 1 0 0,-1-1 0 0,3 2 0 16,-1-2-16-16,2 2-128 0,2-1 192 0,-2 1-64 0,-2-2-128 0,0-1 128 15,-1 0-128-15,-2 3 128 0,-3-2-128 0,0 2 0 16,2-1 0-16,-2 2 0 0,1 0 0 0,-2 1 0 16,-1-1 0-16,1 0 0 0,0 3 0 0,1-2 0 15,-4 0 0-15,-1-1 0 0,-2 0 0 0,1 1 0 16,0-1 0-16,1 1 0 0,3 2 128 0,3-1-128 15,1-1 128-15,1 2-128 0,1-2 192 0,3 2-32 16,1 1-16-16,2 1 0 0,0-1-144 0,-1-1 160 16,-2 0-160-16,0 1 160 0,3-2-160 0,0 1 128 15,-2-1-128-15,1-1 128 0,1 1-128 0,1-1 0 16,1-1 0-16,0-2 128 0,-1 2-128 0,0-4 0 0,0 3 0 16,-1 0 128-16,-4 0-128 0,1 3 0 0,2-1 0 0,1 0 0 15,-1 2 0-15,1-2 0 0,0 0 0 0,-2 0 0 16,-1 0 0-16,4 1 0 0,3-1 0 0,-1-1 0 15,-1-2 0-15,4 2 0 0,3-2 0 0,0-1 128 16,-2 0-128-16,2-1 0 0,0 0 0 0,0-2 0 16,-2 2 128-16,2-2-128 0,1 0 0 0,-1 0 128 15,-1 1-128-15,1 0 192 0,0-2-192 0,1 2 192 16,0 1-192-16,0 1 0 0,0 3 144 0,-1 1-144 16,1-2 0-16,-1 2 0 0,-3 0 0 0,1 1 0 15,2-3 0-15,-2 1 0 0,0 0 0 0,-1 0 0 16,0 0 0-16,0-1 0 0,1 1 0 0,3-2 0 15,0 0 0-15,1 0 0 0,-1 1 0 0,1-1 0 16,0 1 0-16,1 0 0 0,-4-1 0 0,4 2 0 16,0 1 0-16,0-2 0 0,-1 2 0 0,-1 0 0 0,-1 1 0 15,2-1 0-15,1 1 0 0,-1 1 0 0,-1-1 0 0,1 1 0 16,2-3 0-16,-4 1 0 0,-4 0 0 0,1 0 0 16,0 1 0-16,-1-1 0 0,-3 1 0 0,0 0 0 15,0-1 0-15,1-3 0 0,-1 2 0 0,0 0 0 16,2 0 0-16,-1-1 0 0,-1-1 0 0,3-2 0 15,1 0 0-15,-1 2 128 0,-5-4-128 0,2 2 0 16,3 0 0-16,-2-2 0 0,0 0 0 0,-1 0 0 16,-1-1 0-16,-2 1 128 0,1-2-128 0,0 1 0 15,-3 0 0-15,0 1 0 0,-2-2 0 0,4 1 0 16,0-1 0-16,-2 3 0 0,2 0 0 0,0 1 0 16,4 0 0-16,-2 0 0 0,-3 0 0 0,3 0 0 0,0 0 0 0,2 0 0 15,-1 0 0-15,2-3 0 0,-2 3 0 0,0 0 0 16,-1 0 0-16,-1 0 0 0,-2 0 0 0,2 0 0 15,-2 0 0-15,-1 0 0 16,0 0 0-16,0 3 0 0,0-3 0 0,0 1 0 0,3 0 0 0,0 1-128 16,-5-2 128-16,2 0 0 0,2 0 0 0,-1 2 0 15,0-2 0-15,-1 0 0 0,-1 2 0 0,1 0 0 16,0 1 0-16,0-2 0 0,-3 0 0 0,5 1-128 16,0-1 128-16,1-1 0 0,0 1 0 0,-1 1-128 15,2-1 128-15,0 0-160 0,1 1 160 0,1-1-160 16,-4 0 160-16,3 2-192 0,1-2 192 0,-1-1-192 15,0-1 192-15,0 1 0 0,-1-3 0 0,-1 2-128 0,-1-2 128 0,0-1 0 16,0 2 0-16,1-1 0 0,-2 1 0 0,2 0 0 16,0 1 0-16,1-2-128 0,-1 1 128 0,3 0 0 15,-1 1 0-15,1 0 0 0,-2-3-128 0,2 1 128 0,0 1-128 0,1-1 128 16,-1-1 0-16,1 0 0 0,-1 0 0 0,-1 0-128 16,-1 2 128-16,2-3 0 0,1 1 0 0,0 0 0 15,-3-4 0-15,2-1 0 0,6 2 0 0,-1-2 0 31,-4 1 0-31,4-1 0 0,-1 0 0 0,2-1 0 0,-1-1 0 0,0-2 0 0,2-1 0 0,4 2 0 16,0 0 0-16,0 1 0 0,-2 0 160 0,-1-2-160 16,0 2 128-16,1 0-128 0,2-1 0 0,0 1 0 15,0 0 128-15,2 1-128 0,3-6 0 0,0 2 0 16,2-2 0-16,1 0 0 0,1 0 0 0,1-1 0 31,1 0-1856-31,-1 0-304 0,3 0-64 0</inkml:trace>
  <inkml:trace contextRef="#ctx0" brushRef="#br3" timeOffset="80714.06">32627 10387 18431 0,'-5'-11'1632'0,"-6"0"-1312"0,-4 3-320 0,-6 6 0 0,-8 6 848 0,-4 2 112 16,-3 2 0-16,-7 1 16 0,-8 0-976 0,-5-1-416 31,-5-1 32-31,-1-2 0 0,2-1 112 0,-1 0 16 0,-1 0 16 0,-5 1 0 0,-5-3 384 0,-5 2 80 16,-6-4 16-16,0 2 0 0,-2 1 448 0,-2 1 80 15,-5-1 32-15,-6 3 0 0,-5 2-320 0,-1 0-64 16,0-1-16-16,-11 2 0 0,-11 3-256 0,1-1-144 0,2 2 160 0,-9-2-160 16,-10-1 128-16,1 1-128 0,2-1 0 0,-4-2 0 15,-6-2 0-15,0 1 0 0,3-1 0 0,-4 0 0 16,-2-2 368-16,-2-1-32 0,1 3 0 0,1-2 0 16,1-2 112-16,-6 1 0 0,-3-2 16 0,3 2 0 15,5-1-80-15,-6 1-32 0,-5-2 0 0,1 2 0 16,3-1-176-16,-4 1-48 0,-5 0 0 0,-5-1 0 15,-4 1-128-15,3 1 0 0,6 2 144 0,-1 1-144 16,-5-3 128-16,-2 0-128 0,-2 1 128 0,4-1-128 16,6-2 0-16,0 1 0 0,-3-2 0 0,3 3 128 15,1 1 0-15,4-1 0 0,3-2 0 0,-2-1 0 16,0 3-128-16,8-2 192 0,10 2-64 0,-2-4 0 16,-4 0-128-16,8 2 0 0,6 0 128 0,1 1-128 15,-4-3 208-15,6 1-16 0,7 2-16 0,-2-1 0 0,-2 1 64 16,6 1 16-16,8 0 0 0,1-4 0 0,-1 2-96 0,9 0-16 15,7-4 0-15,6 4 0 0,4 2 112 0,1-2 32 16,-1 1 0-16,7-3 0 0,7 0-96 0,7 0 0 16,4 0-16-16,6 1 0 0,5 3 16 0,0 0 16 15,1 0 0-15,3 0 0 0,2-2-16 0,5 4 0 16,2-1 0-16,4 4 0 0,0 1-64 0,5 3 0 16,0 2-128-16,2 3 192 0,-1 3-192 0,1 2 0 15,1 2 0-15,2 4 0 0,0 3 0 0,-2 1 0 16,-1 2 0-16,0 2 0 0,1-1-144 0,1 5 144 15,-2 4 0-15,0 3-144 0,0 2 144 0,-2 0 0 16,0 3 0-16,-1 3 0 0,-1 4 0 0,-2-1 0 0,-3 2 0 16,0 4 0-16,-2 2 0 0,-2 2 0 0,-4 1 0 0,0-2 0 15,0 1 0-15,0-1 192 0,2-3-32 0,0-1-16 16,4 0-16-16,0 4 0 0,2 3 0 0,0 1 0 16,-1-2 16-16,-1-3 0 0,-2-3 0 0,4 1 0 15,1 1-144-15,2-2 128 0,2-2-128 0,1-4 128 16,2 0 64-16,1-4 0 0,3-1 0 0,2-4 0 15,3-5 32-15,1-1 16 0,3-1 0 0,-1-1 0 16,-2-2-112-16,6-2 0 0,3-1-128 0,2-4 192 16,-1 2-192-16,2-4 0 0,1-1 128 0,3-2-128 15,0-2 0-15,2-2 144 0,1-2-144 0,2-1 128 16,2 1-128-16,3-3 0 0,1 2 144 0,1-2-144 16,7-3 128-16,0 2-128 0,3 0 128 0,4-4-128 15,2-1 128-15,6-1-128 0,3-2 128 0,6 0-128 16,5-1 256-16,8-2 0 0,5-2-16 0,4-1 0 0,1-3-80 0,3 2-16 15,4 1 0-15,8-1 0 0,5 1-144 0,5-3 0 16,4-3 144-16,1 1-144 0,3 1 0 0,6 1 144 16,8-2-144-16,2 1 0 0,-1 0 128 0,6 2-128 15,2 2 0-15,5-3 0 0,0-3 0 0,6 3 0 16,0 3 0-16,5-3 0 0,1-2 0 0,3 2 0 16,1 2 0-16,3-1 0 0,2-1 0 0,5 0 0 15,1 0 0-15,1 0 0 0,-1 0 0 0,2 1 0 16,3 2 0-16,1 1 0 0,-2 0 0 0,-1 1 0 15,2-1 0-15,4 2 0 0,2 3 128 0,-1-1-128 16,-4-1 0-16,6 2 0 0,3-3 0 0,2 1 0 16,-5 1 0-16,4-2 0 0,0-1 128 0,5 2-128 0,0 1 0 0,-1-2 0 15,-4-3 0-15,5 1 0 0,2 2 0 0,0 1 0 16,0-6 0-16,-3 0 0 0,-3 1 128 0,5-2-128 16,3 0 192-16,-1 2 0 0,-5-2-16 0,1 2 0 15,-1-1-48-15,2 3 0 0,-2 0 0 0,-1 0 0 16,-3-4-128-16,4-2 0 0,2 1 0 0,2 0 128 15,3-2 0-15,-6-1 0 0,-2 0 0 0,0-2 0 16,2-1 16-16,-2 2 0 0,-4 0 0 0,-1-2 0 16,-4-3 32-16,1 1 0 0,0-2 0 0,-4 0 0 15,-4-4 16-15,2 5 0 0,-1 3 0 0,-3-2 0 16,-6-4-192-16,1 4 128 0,-2 3-128 0,-4-2 128 16,-9-3-128-16,-1 5 0 0,-3-1 0 0,-5-2 128 15,-5-4-128-15,-3 3 0 0,-1 1 0 0,-3-1 0 16,-8-1 0-16,-48 7 0 0,7-1-144 0,3 3 144 15,4-2-1904-15,0 2-272 0,2-1-48 0,0 0-16 16,0 0-544-16,2-1-112 0,4 0-32 0</inkml:trace>
  <inkml:trace contextRef="#ctx0" brushRef="#br4" timeOffset="85478.48">20647 11231 21183 0,'0'0'1888'0,"1"-7"-1504"0,-1-1-384 0,2 2 0 15,-2 6 1776-15,0-9 272 0,0 9 64 0,0 0 16 16,1-7-336-16,-1 7-64 0,0 0 0 0,-4-6-16 15,-1 1-496-15,-2 2-112 0,-1 0-16 0,1 3 0 16,-3 3-448-16,3 0-112 0,-1-1-16 0,1 3 0 16,-1 3-352-16,2 0-160 0,1 0 128 0,1 0-128 0,1 1 0 0,3 0 0 15,-1 1 0-15,2 1 0 0,1 1 0 0,1-1 0 16,1 1 0-16,3-2 0 0,-1 5 0 0,2-1 0 16,3 2 0-16,-1 2 0 0,1-1 0 0,-2 3 0 15,-2-1 128-15,1-1-128 0,-1 2 304 0,-2-2-32 16,-1 2 0-16,0-2 0 0,-2-1 112 0,0 0 0 15,-2-2 16-15,-2 1 0 0,0-2-176 0,-2-1-32 16,-1-2-16-16,-2-1 0 0,-2 2-320 0,0-3-64 16,-1-2-16-16,-1-3 0 15,1 0-1760-15,-1-2-336 0,2-2-80 0,-1-2-8992 16,-1-4-1808-16</inkml:trace>
  <inkml:trace contextRef="#ctx0" brushRef="#br4" timeOffset="85634.67">20507 11308 6447 0,'0'0'272'0,"0"0"80"0,3-7-352 0,1 2 0 0,-4 5 0 0,8-5 0 16,1-2 7024-16,1 1 1328 0,2-1 272 0,2 2 48 16,3 1-5488-16,0 0-1104 0,0-1-224 0,3 1-32 15,1 1-1056-15,0-3-224 0,2 1-32 0,2-2-16 16,0 2-496-16,-1 1 0 0,0 1 0 0,1 0 0 31,-1 1-1216-31,1 1-320 0,0 1-80 0,-2 0-11040 0,1 1-2192 0</inkml:trace>
  <inkml:trace contextRef="#ctx0" brushRef="#br4" timeOffset="85900.35">21145 11464 36735 0,'0'0'1632'0,"-5"1"336"0,5-1-1584 0,0 0-384 15,0 0 0-15,0 0 0 0,0 0 576 0,0 0 48 16,0 0 0-16,0 0 0 0,9-1-160 0,3 0-16 16,-1-2-16-16,5 2 0 15,2 0-832-15,3 1-176 0,1-2-16 0,0 0-16 16,2-2-2944-16,-1 3-592 0</inkml:trace>
  <inkml:trace contextRef="#ctx0" brushRef="#br4" timeOffset="86337.72">21978 11389 18431 0,'0'0'1632'0,"0"0"-1312"16,0 0-320-16,-8-2 0 0,0 1 2656 0,1 0 464 16,-3-3 80-16,3 1 32 0,-2 1-928 0,-1 2-176 15,0 0-32-15,1 0-16 0,0 1-992 0,0 1-208 16,-1 2-48-16,3 2 0 0,-1 0-480 0,1 5-96 15,2-4-32-15,2 4 0 0,1 0-224 0,2 0 0 16,1 3 0-16,3 1 0 0,3-1 0 0,2-1 0 16,1 0 0-16,5-3 0 0,1 2 0 0,3 0 0 15,0 0 0-15,3-2 0 0,1-5 0 0,0-1 0 16,-1-1-160-16,-1-2 160 0,-3-3-144 0,-1-2 144 16,-2 0-160-16,-2-2 160 0,-6 0 0 0,0-2 0 0,-3-1 0 0,-1 1 160 15,-3-4 112-15,0 2 32 0,-4-4 0 0,-3-1 0 16,-1 1-48-16,-2 0-16 0,-1-1 0 0,0 1 0 15,-4 1-240-15,2 0 0 0,0 1 0 0,2 0 0 32,-1 2-608-32,0 1-64 0,0 0-16 0,2 0 0 15,-1-1-2416-15,2-1-480 0,4 0-112 0</inkml:trace>
  <inkml:trace contextRef="#ctx0" brushRef="#br4" timeOffset="86683.07">22253 11369 18255 0,'9'12'800'0,"-6"-6"176"0,-1 3-784 0,4 2-192 0,-2 1 0 0,1-2 0 0,1-1 1376 0,0 2 224 15,-1-1 64-15,0 0 0 0,-1 1 208 0,0 1 48 16,1-5 16-16,-1 2 0 0,0 1-832 0,0-3-160 16,0 0-48-16,-4-7 0 0,2 6-288 0,-2-6-64 15,0 0-16-15,0 0 0 0,0 0-16 0,0 0-16 16,0 0 0-16,0 0 0 0,0 0 96 0,0 0 32 15,0-7 0-15,0-2 0 0,0-2-144 0,0-1-32 16,2 2 0-16,-2-4 0 0,0-2-112 0,1-1-16 16,1 0-16-16,2-1 0 0,0 0-176 0,3-1-128 15,-1 2 144-15,2 2-144 0,1-1 304 0,0 3-48 16,1 1 0-16,0 4 0 0,2 2 192 0,-1-1 48 0,0 4 0 0,3 0 0 16,2 0-304-16,1 2-48 0,0 0-16 0,1-2 0 15,2 4-128-15,-1 1 0 0,2 0 0 0,-1 1-176 31,-1 1-2400-31,-1 0-496 0</inkml:trace>
  <inkml:trace contextRef="#ctx0" brushRef="#br4" timeOffset="87386.11">23651 11120 16575 0,'1'-9'1472'0,"-1"0"-1168"0,0-2-304 0,0 2 0 15,-1 1 3104-15,-2 1 560 0,-2-3 112 0,0 4 32 16,-3-1-2144-16,-1 1-448 0,-3 3-64 0,-2 2-32 16,-1 1-32-16,0 4-16 0,-2 2 0 0,0 2 0 15,-1 4-720-15,-1 2-144 0,1 3-16 0,2 3-16 16,2 2-48-16,1 1-128 0,3 3 192 0,-1 1-64 15,3-5 16-15,3 5 0 0,3 4 0 0,2 2 0 0,2 1-144 16,6 0-176-16,1-2 48 0,5-2 0 0,6-1 128 0,1-6 0 16,2 0 0-16,-2-9 0 0,5-1 0 0,0-4 0 15,2-2 0-15,0-3 0 0,-2 0 0 0,1-3 0 16,-4-1 0-16,6-4 0 0,-7-3 0 0,-4 0-160 16,-4-4 160-16,-2 1 0 0,-3-1 0 0,-5 2 0 15,-3 0 0-15,-1-1 0 0,-3-1 304 0,-4 2-48 16,-2-1 0-16,-3 0 0 0,-2 4 304 0,-8-2 48 15,-3 2 16-15,1 0 0 0,2 2-368 0,1 1-64 16,1 1 0-16,3 1-16 0,6-2-176 0,1 3-144 16,1 4 144-16,2 1-208 15,3 2-1456-15,4 0-304 0,3-1-48 0,3 2-9408 16,6 1-1888-16</inkml:trace>
  <inkml:trace contextRef="#ctx0" brushRef="#br4" timeOffset="87511.11">24018 11387 38591 0,'0'0'1712'0,"0"0"336"0,0 0-1632 0,6-5-416 0,0-1 0 0,2 0 0 15,1 1 768-15,1 0 64 0,4 1 0 0,1-3 16 16,2 2-224-16,4-1-48 0,1-3-16 0,2 3 0 16,2 5-1328-1,0 1-272-15,-3-3-48 0,2 1-11200 0,0 1-2224 0</inkml:trace>
  <inkml:trace contextRef="#ctx0" brushRef="#br4" timeOffset="88278.7">24773 11303 9215 0,'0'0'816'0,"-6"7"-656"15,-2 4-160-15,1 2 0 0,1 4 5344 0,1 1 1040 16,-1-4 208-16,1 2 32 0,0 1-4448 0,1 0-880 15,1-1-176-15,2-1-32 0,0 1-320 0,2-2-64 16,0-2-16-16,2 4 0 0,1-3-544 0,0-4-144 16,-4-9 0-16,0 0 0 0,8 4 0 0,0-3-192 15,-8-1 32-15,9-4 0 0,0-4-192 0,1-1-32 16,-1-4-16-16,-1-3 0 16,-1-1-176-16,-1-1-16 0,-1-1-16 0,1-1 0 0,-1 1 192 0,0-1 32 0,0 3 16 15,1-3 0-15,-1 3 128 0,0-1 32 0,0 3 0 0,2 2 0 16,-1 1 208-16,2 1 0 0,-3 2 0 0,2 1 0 15,1 6 240-15,-8 2 32 0,7 4 16 0,0 5 0 16,-1 4 240-16,0 4 48 0,-4 4 16 0,1 3 0 16,1 6-16-16,-2 2 0 0,-2-1 0 0,0-1 0 15,-1 0-192-15,0 0-32 0,1-7-16 0,0 0 0 16,0-5-16-16,1-2-16 0,2-3 0 0,-1-6 0 16,-2-7-144-16,0 0-32 0,0 0 0 0,0 0 0 15,7-4-128-15,-1-3 0 0,0-6 0 0,-1-3 0 16,0-4 0-16,0 0-176 0,-1-4 48 0,0-2 0 15,-1-1-208-15,1-1-48 0,-1 4 0 0,1-1 0 16,-1 3-112-16,2 1-16 0,0 0-16 0,1 4 0 16,-1 3 208-16,0 2 64 0,-1 0 0 0,1 4 0 0,0 3 256 0,-5 5-128 15,0 0 128-15,0 0 0 0,7 7 128 0,-2 2 144 16,-1 4 32-16,0 2 0 0,1 2-16 0,0 2 0 16,-1 0 0-16,3 2 0 0,1 0-128 0,-1-2-32 15,0 0 0-15,1-1 0 0,1 0 48 0,3 0 0 31,-1-1 0-31,2-1 0 0,0 0-48 0,0-2 0 16,2-1 0-16,0-4 0 0,1 0 0 0,0 0 0 16,-2-2 0-16,0-2 0 0,1-1 0 0,0-4-128 15,-2 0 192-15,0-5-64 0,1-2-128 0,-3 0 0 0,0-3 144 0,-1 3-144 16,-1-5 0-16,-1-1 144 0,0-2-144 0,-3 1 0 16,2 0 128-16,-3-1-128 0,-3 0 0 0,0-2 0 15,-1 0 0-15,-1 0 160 0,-2 1-160 0,1 5 128 16,-2-1-128-16,0 4 192 0,-1-1-192 0,1 5 192 15,4 4 208-15,0 0 48 0,-7 0 16 0,1 1 0 16,0 6-144-16,3 2-16 0,-4 1-16 0,3 3 0 16,1 3-144-16,2 0-16 0,1 2-128 0,1-1 192 15,3 0-192-15,3-2 0 0,-2-3 0 0,3 3 0 16,1-5-128-16,2 3-128 0,-1 0-32 0,2-4 0 16,1 0-1360-16,1-1-272 15,-1-1-48-15,0-2-16 0,-1 0-768 0,0-4-176 0,-1-1-16 16,2-1-10544-16</inkml:trace>
  <inkml:trace contextRef="#ctx0" brushRef="#br4" timeOffset="88747.72">25670 11326 30351 0,'0'0'1344'0,"0"0"272"0,0 0-1296 0,0 0-320 16,0 0 0-16,-1 9 0 0,0 3 880 0,-1 3 96 15,2 0 32-15,0 3 0 0,-1 0 176 0,1 4 32 16,0-3 16-16,0 0 0 0,1 0-752 0,1-3-160 15,0 0-16-15,2-2-16 0,0 0-288 0,1-1 160 16,0-6-160-16,1 0 128 0,0-2-128 0,-1-1 0 16,-5-4 0-16,0 0-176 0,10-1 176 0,-3-2-160 15,0-1 160-15,-1-2-160 0,0-2 160 0,-1 0-208 16,0-2 80-16,0-1 128 0,0-1-192 0,-1 2 192 0,2-4-192 0,-1 1 192 16,1-2-144-16,0 1 144 0,-3 0 0 0,3-1 0 15,-1 1 0-15,-1 1 0 0,-2 1 0 0,2 3 0 16,0 3 0-16,-4 6 0 0,0 0 0 0,0 0 0 15,0 0 0-15,0 0 0 0,0 0 0 0,0 0 144 16,5 6-16-16,-1 2 0 0,0 1 0 0,0-2 0 16,0 0-128-16,-1 2 0 0,-1-1 0 0,1 0 128 15,-2-1-128-15,2-1 0 0,1 1 0 0,0-2 0 16,-4-5 0-16,6 2 0 0,2 0 0 0,0-2 0 16,0-2 0-16,-1-1 0 0,3-4 0 0,-1 1 0 15,0-5-128-15,-1 1 128 0,-1-2-160 0,1 2 160 16,0-4 0-16,0 4 0 0,0 0 0 0,-2 0 0 15,1-1 0-15,-1 2 0 0,1-1 0 0,1-1 0 0,-3 3 256 16,-5 8 80-16,5-8 32 0,-5 8 0 0,0 0 144 16,0 0 48-16,0 0 0 0,11 5 0 0,-11-5-368 0,9 11-192 15,-2 0 192-15,0 1-192 0,-2 3 0 0,-1 2-320 16,-1-1 32-16,3 1 16 16,1-1-1392-16,-1-3-288 0,1-1-48 0,-1-6-9088 15,2 1-1824-15</inkml:trace>
  <inkml:trace contextRef="#ctx0" brushRef="#br4" timeOffset="90170.64">26309 11060 22111 0,'0'0'1968'0,"0"0"-1584"0,-4 7-384 0,3 2 0 15,-1 2 1904-15,2 4 288 0,0 0 64 0,3 2 16 16,1 2-736-16,0 1-160 0,0 3-32 0,0 0 0 15,1 1-432-15,0-1-80 0,0 0-32 0,1 0 0 16,0-3-576-16,1-1-224 0,-1-1 176 0,1-4-176 16,-2 2 128-16,0-3-128 0,0-4 0 0,1-1 0 15,-1 0 0-15,-1-3 0 0,-4-5 0 0,0 0 0 16,0 0 0-16,0 0 0 0,0 0 0 0,0 0 0 16,7-5 0-16,1-2 0 0,-1-2 0 0,1 1 0 15,-1 1 0-15,3-5 0 0,-3 1 0 0,5-2-160 16,-1 2 160-16,-5 5-128 0,1 1 128 0,0 1-128 15,1 0 128-15,0 3 0 0,1 0 0 0,-1 2-128 16,-8-1 128-16,8 5 224 0,-2 2-48 0,0 2-16 0,-2 0 496 0,-2 1 112 16,-2 1 0-16,0 1 16 0,-1-1-80 0,-2 1 0 15,-1 1-16-15,-1-1 0 0,0-2-336 0,-2 2-64 16,1-4-16-16,-1 1 0 0,-1-1-128 0,1-2-16 16,-1-1-128-16,0-1 192 0,0 0-192 0,0-2 0 15,-1-2 128-15,0 0-128 0,0 0 0 0,2 0 0 16,7 0-144-16,0 0 144 0,0 0-288 0,0 0 32 15,0 0 16-15,0 0 0 0,0 0 48 0,0 0 16 16,10-3 0-16,0-1 0 0,0 1 176 0,2 3-128 16,0-1 128-16,-2 0-128 0,1 0 128 0,1-1 0 0,3 1 0 15,0-2 0-15,0-1 0 0,1 1 0 0,1-4 0 16,1 1 128-16,2-1-128 0,-2-3 0 0,-3-1 0 0,1-1 128 16,-2 1-128-16,1-2 128 0,-3 0-128 0,-2-2 128 15,-2 4-128-15,-2-3 0 0,-2 1 128 0,0 3-128 16,0 0 0-16,-4 0 144 0,-3-1-144 0,2 4 0 15,1 7 224-15,0 0-64 0,-6-4-16 0,6 4 0 16,0 0 96-16,-10 6 16 0,0 3 0 0,2 2 0 16,2 1-16-16,0 1 0 0,1 1 0 0,1 0 0 15,2 0-64-15,2 2-16 0,2-5 0 0,2 0 0 16,1 0-160-16,3 0 0 0,3-3 0 0,0-2 0 16,1-1-336-16,1 2 48 0,3-2 16 0,0-1 0 15,-2-3-560-15,4-1-128 0,2-1 0 0,-2 1-16 16,0-4-432-16,-2 2-96 0,-1-2-16 0,0 1 0 15,-5-4-48-15,2 1-16 0,0-3 0 0,-3 1 0 16,-1-4 384-16,-2 2 80 0,1-1 16 0,1 1 0 0,-1-3 720 0,1 3 128 16,0-4 48-16,1 1 0 0,-1 2 208 0,1 0 0 15,1 3 0-15,1 1-144 0,-11 7 304 0,10-4 64 16,1 2 16-16,-11 2 0 0,10 10 864 0,-2 0 176 16,0 2 48-16,-2 2 0 0,1 3 192 0,-2 0 32 15,0 3 16-15,-2-2 0 0,0-3-192 0,-2 1-32 16,-1 1-16-16,0-4 0 0,0 1-336 0,-1-1-64 15,1 0-16-15,-3-2 0 0,3-11-512 0,0 0-96 16,0 0-32-16,0 0 0 0,0 0-144 0,0 0-128 16,-4 8 144-16,4-8-144 0,0 0 0 0,0 0 0 0,3-11 0 15,1 1 0-15,-1-1 0 0,1 0 0 0,-4-2 0 0,3 0 0 16,-2-2-240-16,2 1 16 0,-1-2 0 0,1 2 0 16,1 0-48-16,0 1-16 0,1 0 0 0,2 1 0 31,0 0-160-31,4-1-16 0,-1 3-16 0,2 0 0 0,-2 4 160 0,1 1 48 0,-1 1 0 0,1 3 0 15,1 1 272-15,-2 0 0 0,-10 0 128 0,16 2-128 16,-1 2 400-16,0 1-16 0,-4 0 0 0,4 2 0 16,-1-4-144-16,3 2-48 0,1-1 0 0,0 0 0 15,1-2-192-15,-1 0 144 0,1-2-144 0,-2 0 128 16,-1-2 0-16,-3 1 0 0,-1-3 0 0,-2 0 0 16,-1 1 176-16,-1-3 16 0,-1-1 16 0,-1 1 0 15,-1-1-16-15,1 0-16 0,-1-1 0 0,0 0 0 16,-1 1-144-16,0 0-32 0,-4 7 0 0,4-8 0 15,-4 0 0-15,0 8-128 0,0-9 192 0,0 9-64 0,0 0 80 0,-7-4 16 16,0 1 0-16,7 3 0 0,-11 4-224 0,2 1 0 16,0 2 128-16,1-2-128 0,1 3 0 0,2 2 0 15,0 3-192-15,4-2 192 16,1-1-592-16,2 2-16 0,2-2 0 0,1 1 0 16,3-3-544-16,3 0-96 0,0-1-32 0,4 3 0 15,0-5-240-15,4 1-48 0,2-1-16 0,-1-1 0 16,0-1-208-16,1-2-64 0,1-2 0 0,-1-2 0 15,0-1 528-15,-2 1 112 0,0-4 0 0,-1 1 16 0,0-1 848 0,-4-2 160 16,-2 1 48-16,-4 0 0 0,-3 0 592 0,-1-1 112 16,-4-1 16-16,0-1 16 0,-1 2 768 0,-4 3 160 15,-5 1 16-15,0 2 16 0,-3 0-528 0,0 3-96 0,0 3-32 16,0 3 0-16,0 1-288 0,0 3-64 0,1 1-16 0,3 2 0 16,0 0 64-16,4 1 16 0,2 1 0 0,3-1 0 15,3 0-32-15,2 1 0 0,1-1 0 0,5-1 0 16,0-4-112-16,5-1-16 0,4-3-16 0,2-1 0 15,3 0-224-15,2-4-32 0,0-4-16 0,-1-1 0 16,1-3-32-16,-3-1-128 0,-2-2 192 0,1-3-64 16,-4-1 32-16,-1-2 0 0,-3-3 0 0,-6 7 0 15,0-5 16-15,-1-1 0 0,0-1 0 0,-2-3 0 16,-1 1-176-16,-1-1 160 0,-1-3-160 0,-3 1 160 16,-4 0-160-16,-4 0 0 0,-2-5 144 0,-6 2-144 15,-3 0 0-15,-5 0-240 0,-2-1 48 0,-14-11 0 16,-1-2-2704-16,3 3-544 0</inkml:trace>
  <inkml:trace contextRef="#ctx0" brushRef="#br4" timeOffset="96270.42">28958 11243 8287 0,'0'0'368'0,"0"0"80"0,0 0-448 0,0 0 0 0,0 0 0 0,0 0 0 16,0 0 3280-16,0 0 576 0,4-8 112 0,-4 8 32 15,0 0-1920-15,0 0-384 0,0 0-80 0,12 9-16 16,-6 3-448-16,2 1-80 0,0 1-32 0,0 3 0 16,-3 2-368-16,2 0-80 0,0-1-16 0,-1-2 0 15,-4-1-256-15,1 1-64 0,-2-2-16 0,2-1 0 16,-3-1-112-16,0-2-128 0,-2 0 176 0,2-10-176 16,0 0 224-16,0 0-64 0,-6 5-16 0,6-5 0 15,0 0 320-15,-11 0 64 0,2-4 16 0,3-3 0 16,-1-3-16-16,2-1 0 0,1-3 0 0,2 0 0 15,0-4-128-15,2-2-16 0,2-1-16 0,1-1 0 0,4-5-96 16,-1 1-16-16,0-1 0 0,0 1 0 0,2 3-256 0,2 2 0 16,0 0 0-16,-3 3 0 0,0 5 0 0,1 0 0 15,1 4 0-15,-1 2 0 16,-8 7-384-16,13-1-48 0,1-2 0 0,-1 6 0 16,-1 3-2096-16,0 0-416 0,1 3-96 0,0 1-11872 0</inkml:trace>
  <inkml:trace contextRef="#ctx0" brushRef="#br4" timeOffset="96411.11">29381 11296 3679 0,'0'0'320'0,"0"0"-320"0,1 9 0 0,-1 3 0 15,0 3 3744-15,0-3 672 0,0 0 144 0,0 1 32 16,1 0-2928-16,2-1-592 0,-1 0-112 0,1-1-32 16,1 0-368-16,0-2-80 0,-4-9-16 0,0 0 0 15,8 6-464-15,-8-6-336 0,0 0 48 0,0 0 16 31,0 0-1776-31,0 0-368 0</inkml:trace>
  <inkml:trace contextRef="#ctx0" brushRef="#br4" timeOffset="96817.33">29421 11069 10127 0,'0'0'896'0,"10"7"-704"0,0-1-192 0,0 3 0 16,0 3 1376-16,2 0 240 0,1 0 48 0,0 1 16 15,0 2-272-15,2 3-64 0,-1-2-16 0,-1 2 0 0,-3 2-144 16,1 1-32-16,-2 0 0 0,1-1 0 0,-3-3 112 0,-2 3 16 16,-1-3 0-16,-1 0 0 0,-3 0-240 0,0 0-32 15,0-2-16-15,0 1 0 0,0-3-416 0,0-2-64 16,1-4-32-16,-1-7 0 0,0 0-224 0,5 8-64 16,-5-8 0-16,0 0 0 0,11-1-32 0,-1-4-16 15,-2-3 0-15,0-3 0 0,-1 0-144 0,1-1 0 16,0-4 0-16,-1-1 0 0,-2-1 0 0,0 0 0 15,0 0-192-15,1-2 192 0,-1 0-176 0,0 1 176 16,1-1-128-16,1 3 128 0,-1 3 0 0,2 2-128 16,-1 1 128-16,-1 3 0 0,-6 8 0 0,0 0 272 15,8-5-32-15,-8 5-16 0,0 0-48 0,0 0-16 0,7 11 0 0,-3 2 0 16,-2 4-160-16,1 3 0 0,-1 1 0 0,0 0 0 16,-1-1 0-16,2 3 0 0,-1-1 0 0,3 0 0 31,2-1-784-31,2-3-96 0,2-1-16 0,-1-1 0 15,-1-5-2080-15,2 1-416 0,2-1-96 0,1-5-16 0</inkml:trace>
  <inkml:trace contextRef="#ctx0" brushRef="#br4" timeOffset="97176.7">30152 11207 14735 0,'-15'-6'640'0,"3"5"160"15,-4 1-640-15,2 3-160 0,-2 4 0 0,1-1 0 16,-1 5 2912-16,3 2 544 0,1 1 128 0,1 2 0 15,0-2-2000-15,5 1-416 0,3-1-80 0,2 0 0 0,1-1-560 0,4 0-96 16,1 0-32-16,3 0 0 0,-1-3-224 0,4-3-48 16,1-1-128-16,-1-2 192 0,0-2-192 0,1-1 0 15,3-2 0-15,-3 0 0 0,-12 1-336 0,12-5 32 16,-1-5 16-16,-1 3 0 0,-4-2 48 0,1-1 16 16,2 0 0-16,-3-2 0 0,-2 2-96 0,1-2 0 15,2-1-16-15,-2 0 0 0,2 0 0 0,-1-1 0 16,1 1 0-16,-1 1 0 0,1 1-16 0,-1 2 0 15,-1 3 0-15,-5 6 0 0,10-5 224 0,-10 5 128 16,11 0-160-16,1 3 160 0,0 3 0 0,-1 4 0 16,1 4 128-16,-1 1-128 0,-4 3 624 0,1 0 16 15,0 2 0-15,-3 1 0 0,-1 0 256 0,-2 1 64 0,-5 0 16 16,-1-1 0-16,-1 0 192 0,-3-2 48 0,-1 2 0 0,-2-4 0 16,0-4-432-16,-2 3-80 0,0 1 0 0,-2 0-16 15,-2-6-432-15,3 1-64 0,1-2-32 0,0 0 0 16,-1-5-416-16,3 0-64 0,11-5-32 0,0 0 0 31,-9-3-2080-31,9 3-400 0,-4-7-96 0</inkml:trace>
  <inkml:trace contextRef="#ctx0" brushRef="#br4" timeOffset="97474.95">30747 11110 6447 0,'0'0'272'0,"-5"-8"80"15,5 8-352-15,-8-5 0 0,-3-1 0 0,-2 4 0 0,2 0 4464 0,-2 4 816 16,-4 0 160-16,1 2 48 0,0 3-3584 0,2 1-720 16,-2 1-144-16,3 2-16 0,3 0-768 0,1-1-256 15,1-1 144-15,4 2-144 0,3-1 0 0,3 2 0 16,2 0 0-16,1 1 0 0,2-3 0 0,1 2 0 16,0 1 0-16,3 0 0 15,2-1 160-15,0-1 0 0,-1 1 0 0,-1 0 0 0,-1-4 464 0,0 0 80 16,1-2 32-16,-5 2 0 0,-6-8 288 0,0 10 48 15,-1 1 16-15,-4 1 0 0,-3-2-352 0,-1-1-64 16,-1-1-16-16,-2 1 0 0,-3-2-224 0,2 0-48 16,2 2-16-16,-1-2 0 0,-2-4-368 0,2 1 0 0,4-3-192 0,-1 0 64 31,-2-1-2496-31,11 0-512 0,0 0-80 0</inkml:trace>
  <inkml:trace contextRef="#ctx0" brushRef="#br4" timeOffset="97975.26">31598 11184 27759 0,'0'0'1216'0,"0"0"272"0,0 0-1184 16,0 0-304-16,0 0 0 0,-4-8 0 0,4 8 368 0,-4-9 16 15,4 9 0-15,0 0 0 0,0 0 832 0,-5-7 160 16,5 7 32-16,-8-5 16 0,8 5-656 0,-11-1-128 16,0 3-16-16,1 2-16 0,-1 0 32 0,2 3 16 15,0-1 0-15,1 2 0 0,0 1-272 0,2 2-64 16,1 0-16-16,1 3 0 0,0-1-96 0,3 0-16 16,2 1 0-16,3-1 0 0,2-4-32 0,1 2-16 15,1-4 0-15,3 2 0 0,2-2-144 0,2-1 160 16,-1-2-160-16,2 0 160 0,-1-1-160 0,1-3 0 15,-2-1 0-15,2-3 128 0,1-2-128 0,-1 1 0 16,-3-3 0-16,0-2-176 0,-2 0 48 0,0-2 0 0,-2-1 0 0,-1 1 0 16,0 0 0-16,-2-1 0 0,-2-1 0 0,-1 1 0 15,-3 3 128-15,-2 0 0 0,-2 3 0 0,4 7 0 16,-7-7 128-16,-3 4 64 0,0 0 16 0,1 1 0 16,9 2 32-16,0 0 0 0,-11 5 0 0,2 2 0 15,0 1-112-15,4 1 0 0,4 1-128 0,1 2 192 16,2 0-192-16,2 0 0 0,1 1 0 0,3-2 0 15,3-2-192-15,0 1-64 0,4-3-32 0,0 0 0 32,1-3-1504-32,1 0-288 0,1-2-64 0,-1 0-16 15,-1-5-432-15,1-1-96 0,-4-2 0 0,-1-1-16 0,-2-2-128 16,-1 0-32-16,-2-2 0 0,-1 1-4880 0</inkml:trace>
  <inkml:trace contextRef="#ctx0" brushRef="#br4" timeOffset="98476.71">32006 11083 11967 0,'0'0'1072'0,"0"0"-864"0,11 4-208 0,-2 3 0 0,0-1 2960 0,0 5 560 16,-1 3 96-16,1 2 32 0,1 3-1664 0,-2 1-320 16,-1-3-64-16,-1 4 0 15,2 1-48-15,-1-4 0 0,-2 0 0 0,-1-1 0 0,0-2-496 0,1-1-96 16,-1-1-32-16,0-2 0 0,-4-11-432 0,4 10-96 16,-4-10-16-16,0 0 0 0,0 0-192 0,0 0-32 15,0 0-16-15,0 0 0 0,9 3-304 0,-9-3-64 16,0 0-16-16,0 0 0 0,8-11-112 0,-5-1-32 15,-4-3 0-15,2-1 0 16,2 0-48-16,0-2-16 0,-3 0 0 0,2-2 0 16,4 1-1552-16,-1 1-320 0,0 2-64 0,1-2-16 15,2 2 992-15,0 2 208 0,1 2 48 0,2 3 0 16,-1 1 368-16,2 3 80 0,1 1 0 0,-1 4 16 0,-12 0 1200 0,13 1 224 0,1 4 48 0,2-1 16 16,-1 4 288-16,1 0 48 0,1 0 16 0,-1 1 0 15,-2 0 128-15,2-1 16 0,-1-2 16 0,2 1 0 16,-1-1-160-16,1-3-16 0,1 1-16 0,0-1 0 15,0-2-496-15,1-1-112 0,-4-1 0 0,0-2-16 16,-2-1-336-16,0-1-160 0,-2-2 160 0,0 1-160 16,-3-3 0-16,0 0-336 0,-2-3 48 0,-2 1 16 15,-1 0-336-15,-5 0-64 16,0 1-16-16,-4 1 0 0,0 2 0 0,-3 2 0 0,-3 0 0 0,0 1 0 16,-2 3 688-16,0 2 0 0,1 4 0 0,0 0 0 0,-2 0 512 15,2 6 176-15,1 2 32 0,2 0 16 0,2 4 288 0,2-1 48 16,-1 0 16-16,5 1 0 0,3-1-32 0,4 0 0 15,6-1 0-15,5 0 0 0,7-2-336 0,7 0-64 16,6-1-16-16,8-1 0 0,6-2-400 0,3 1-96 16,4-4-16-16,-25-2 0 15,5 0-2144-15,3 0-432 0,4 1-96 0</inkml:trace>
  <inkml:trace contextRef="#ctx0" brushRef="#br4" timeOffset="99415.61">19728 12579 23039 0,'-16'-7'2048'0,"16"7"-1648"0,-4 7-400 0,0-1 0 15,0 3 2176-15,2 3 368 0,-1 4 64 0,2 0 16 16,0 4-992-16,1 1-192 0,1 3-32 0,3 2-16 16,1 2-752-16,2 1-128 0,-1 0-48 0,1-2 0 15,-1-1-320-15,-1-1-144 0,1-1 128 0,-1-4-128 0,0-3 192 0,-1-1-64 16,0-2 0-16,-2-1 0 0,1-4 64 0,-2-2 16 15,-1-7 0-15,0 0 0 0,0 0 0 0,0 0 0 16,0 0 0-16,-5-3 0 0,1-4-208 0,0-4 0 16,0-2 0-16,0-3-160 15,2-2-240-15,-1-4-48 0,-1-4-16 0,2-4 0 16,-1-1-48-16,2-1 0 0,-3-3 0 0,3 1 0 0,1-2 192 0,1 3 16 16,2 3 16-16,0 5 0 0,3 1 288 0,0 3-160 15,1 4 160-15,1 0-128 0,1 4 128 0,1 2 224 16,2 2-48-16,0 4-16 0,-1 4 352 0,1 1 64 15,1 2 0-15,-1 4 16 0,-4 0-80 0,-1 3 0 16,0 3-16-16,-2 0 0 0,-1 2-176 0,-1 0-48 0,-2 1 0 0,-1-1 0 16,-1 0-144-16,-2 1-128 0,0-1 144 0,1 0-144 15,-2 0 0-15,0-4-128 0,0 0-16 0,0-1 0 32,0-2-592-32,0-2-112 0,4-5-32 0,0 0 0 15,0 0-1920-15,0 0-384 0,0 0-80 0,-1-6-10528 0</inkml:trace>
  <inkml:trace contextRef="#ctx0" brushRef="#br4" timeOffset="99681.21">20026 12524 10127 0,'0'0'896'0,"6"7"-704"0,-1 0-192 0,0 4 0 16,0-2 2080-16,0 3 384 0,1 1 80 0,-1 1 16 16,-1 0-400-16,-2 1-80 0,1-2-16 0,-2 0 0 0,1 0-352 0,-1-1-80 15,-1-1-16-15,0 2 0 0,-1-5-480 0,-2 1-112 16,2-2 0-16,1-7-16 0,0 0-416 0,0 0-80 15,0 0 0-15,0 0-16 0,0 0-144 0,0 0-32 16,0 0 0-16,-4-7 0 0,1 0-128 0,2-3-16 16,0 0-16-16,1-3 0 0,1-3-160 0,2 1 0 15,0 2 0-15,1-2 0 0,0 0 0 0,0 0-176 16,1 1 48-16,1 2 0 16,-1 2-496-16,0-1-80 0,2 2-32 0,-1 1 0 15,-1 2-368-15,2 1-80 0,-1 3-16 0,2-2 0 16,0 3-1600-16,0 2-320 0</inkml:trace>
  <inkml:trace contextRef="#ctx0" brushRef="#br4" timeOffset="100009.26">20339 12648 16575 0,'0'0'1472'0,"0"0"-1168"0,9 4-304 0,-1-2 0 15,0 2 2128-15,0-2 368 0,1 0 80 0,1 1 16 16,2-3-816-16,0 1-176 0,0-1-16 0,-1-1-16 16,2 1-736-16,0-4-128 0,0 1-48 0,-2-1 0 15,-1-2-208-15,-1-1-64 0,-1-2 0 0,1 0 0 16,-2-1 240-16,-2-1 32 0,-2 1 16 0,-2 1 0 16,-1-2-16-16,-1 4 0 0,-2-3 0 0,1 4 0 15,-4-3-144-15,0 2-16 0,-3 2-16 0,0 1 0 0,-2 0-96 0,-1 2-32 16,1 0 0-16,-1 2 0 0,0 2-128 0,0 1-32 15,2 3 0-15,1 0 0 0,0 3-192 0,0-1 176 16,1 1-176-16,1 4 160 0,1 0-160 0,3 0 0 16,2 2 0-16,2 0-176 0,0 0 176 0,3 0-208 15,3 0 80-15,2 0 128 16,-1-2-800-16,4 0-32 0,2-1-16 0,3-3 0 16,2 0-1888-16,2-3-368 0,0-2-80 0,1-2-6864 15,0-2-1360-15</inkml:trace>
  <inkml:trace contextRef="#ctx0" brushRef="#br4" timeOffset="100243.7">20910 12357 11967 0,'-6'-10'1072'0,"-2"-1"-864"0,-1 0-208 0,0-1 0 16,-3-2 3536-16,2 2 672 0,-1 0 128 0,1 2 16 16,-1 2-2048-16,3 0-400 0,-1 3-96 0,3 2-16 15,6 3-656-15,-5 4-144 0,-1 3-32 0,2 3 0 16,2 4-608-16,-1 7-128 0,2 1-32 0,1 3 0 15,1 4-192-15,1 1 0 0,-1 4 0 0,1 0 0 16,2 1-160-16,2-1 32 0,-1 0 0 0,1 1 0 16,1-1-896-1,-1-4-192-15,2-2-16 0,-1-4-16 0,-1-2-1568 0,1-1-304 16,-1-5-64-16,-1-1-8384 0</inkml:trace>
  <inkml:trace contextRef="#ctx0" brushRef="#br4" timeOffset="100415.46">20773 12739 11055 0,'-6'-18'976'0,"3"10"-784"15,-1-1-192-15,2 0 0 0,-1-3 2592 0,2 3 480 16,1 0 80-16,1 0 32 0,3 0-1696 0,1 0-336 16,2-1-64-16,2 4 0 0,3-5-896 0,1 4-192 15,2 0 0-15,2 2 0 16,3 2-400-16,1-1-96 0,1 0-16 0,3 2 0 16,-1-1-192-16,0 2-64 0,-1-2 0 0,-2-1-9344 15</inkml:trace>
  <inkml:trace contextRef="#ctx0" brushRef="#br4" timeOffset="100915.64">21101 12631 4607 0,'0'0'192'0,"0"0"64"0,0 0-256 0,0 0 0 16,0 0 0-16,0 0 0 0,6-1 6016 0,1-1 1168 16,-1 2 240-16,2-5 32 0,0 0-4864 0,1 0-976 15,1-2-192-15,1-1-32 0,-2 1-928 0,0-1-176 16,-1-1-32-16,0 0-16 0,-2-1-240 0,-1 1 144 16,-1-1-144-16,0 1 128 0,-1 1-128 0,-2 1 192 15,-2-3-192-15,0 2 192 0,1 8 240 0,-3-5 48 16,-2 1 16-16,-2 1 0 0,-1 2 160 0,1 4 48 15,-3 1 0-15,3 2 0 0,-1 2-304 0,1 2-48 16,2 3-16-16,1 2 0 0,0-1-128 0,3 2-16 16,1-1-16-16,1 1 0 0,1 0-176 0,0-3 0 15,3 0 0-15,2 0 128 0,-1 0-128 0,2-1 0 0,0-2-160 0,1 0 160 32,0 0-832-32,0-3-64 0,1-3 0 0,-1 0-16 15,0-1-1920-15,1-1-384 0,-1-4-80 0,1 0-16 16,-4-1-256-16,1-3-48 0,-1 0-16 0</inkml:trace>
  <inkml:trace contextRef="#ctx0" brushRef="#br4" timeOffset="102071.86">21314 12615 2751 0,'0'0'256'0,"0"-6"-256"0,0-2 0 0,2 1 0 16,-1 0 3264-16,-1 7 592 0,0 0 128 0,3-7 32 15,2 2-1568-15,-5 5-304 0,0 0-64 0,8 1-16 16,0 6-192-16,-1-1-32 0,1 2-16 0,1 0 0 16,0 2-544-16,1 3-96 0,-1-1-32 0,0 0 0 15,-1 1-80-15,-1-3-32 0,0 3 0 0,-2-2 0 16,-1-2-144-16,0 0-48 0,0-1 0 0,-1-2 0 0,-3-6-416 15,0 0-96-15,0 0-16 0,0 0 0 0,0 0-128 0,0 0-48 16,0 0 0-16,0 0 0 0,0 0-144 0,0 0 128 16,0 0-128-16,0-6 128 0,1-3-352 0,0-2-80 15,0-2-16-15,1 0 0 16,-1-1-304-16,-1-2-64 0,-1-1-16 0,-1 2 0 16,1-4-544-16,1 2-112 0,0 2-32 0,1 2 0 15,2 2-224-15,0 0-48 0,-1 1-16 0,3 3 0 16,1-1-48-16,0 1 0 0,-1 2 0 0,3 1 0 15,-1 0 160-15,1 3 32 0,-2 0 0 0,2 1 0 16,0 0 384-16,1 1 64 0,0 2 32 0,1 2 0 16,2-1 448-16,-1 5 96 0,-2-3 0 0,0 3 16 0,0 2 1232 0,-1 1 240 15,0 1 48-15,-1 2 16 0,0-2 1040 0,-1 3 208 16,0 1 32-16,-1 1 16 0,-1-1-288 0,0 0-64 0,0-1-16 0,0-1 0 16,-2 0-464-16,2-4-96 0,0 0 0 0,0-3-16 15,-1 0-432-15,-3-8-96 0,0 0-16 0,0 0 0 16,0 0-224-16,0 0-48 0,0 0-16 0,0 0 0 15,0 0-112-15,0 0-32 0,1-7 0 0,0-1 0 16,-1 0-176-16,0-3-48 0,0-1 0 0,3-1 0 16,-3-3-192-16,1-1 0 0,0-1-144 0,-1-2 144 31,0 1-432-31,0-1 16 0,2-2 0 0,-2 1 0 0,1 0-96 16,0 2-32-16,2 1 0 0,-1 1 0 0,1 1-224 0,1 3-32 15,1 3-16-15,2 2 0 0,1 3 176 0,-1 3 16 0,1 0 16 0,1 4 0 16,0-2 352-16,2 7 80 0,-1-1 16 0,1 3 0 15,-2 3 160-15,1 1 144 0,1 0-16 0,0 2-128 0,0-1 432 16,1 2-32-16,-1-1 0 0,1 1 0 0,1-4 0 0,1 1 0 16,2 0 0-16,0 0 0 0,-2 0-224 0,0-2-48 15,-1-1-128-15,0-3 192 0,-1 0 176 0,-3-2 16 16,-1-2 16-16,0-1 0 0,-8-2 48 0,8 0 16 16,-8 0 0-16,6-2 0 0,-6 2-144 0,4-4-48 15,0-4 0-15,-1 0 0 0,-2 0-144 0,0-2-128 16,1 1 192-16,-1-2-192 0,-2 2 192 0,-2-1-192 15,-1-1 192-15,-1 1-192 0,-3 1 416 0,0 0-32 16,0 0 0-16,1 2 0 0,-1 2-64 0,0 2 0 16,0 2-16-16,2 2 0 0,-1 3-144 0,1 3-32 15,-1 2 0-15,2 1 0 0,2 2-128 0,2 2 0 16,0-1 0-16,1 2 0 0,1 0-272 0,3 1 16 0,2-3 0 16,4 1 0-1,-1-2-992-15,1 0-192 0,2 1-32 0,1-4-16 16,1 0-208-16,1-1-32 0,0-2-16 0,2 0 0 15,-1-1 272-15,-2-4 48 0,0 1 16 0,0-2 0 16,-3 0 672-16,0-3 144 0,-1 0 16 0,1-1 16 0,-2-3 560 0,0-1 0 0,0 0 0 0,-1-1 0 16,-3 0 272-16,0-2-32 0,0 0-16 0,-1-1 0 15,0 0 384-15,-1 0 80 0,-2 2 16 0,0-1 0 16,-1 1 128-16,-1 1 48 0,-1 2 0 0,-2 1 0 16,4 6-480-16,-8-4-80 0,1 3-32 0,-1 2 0 15,1 3 0-15,0 2 0 0,1 3 0 0,0 3 0 16,1 4 96-16,1-3 32 0,2 0 0 0,0 1 0 15,2 1 48-15,2-1 16 0,2-1 0 0,1 0 0 16,0-1-176-16,1-2-48 0,2-2 0 0,1-1 0 0,1-2-32 0,3-1-16 16,0-2 0-16,0 1 0 0,0-3 160 0,-2-3 16 15,1 1 16-15,0-2 0 0,-2-1-16 0,1-3 0 16,-1 0 0-16,1-4 0 0,-4 0-64 0,1 1 0 16,-1-4-16-16,-1 0 0 15,0-2-592-15,-1 0-112 0,-3 0-32 0,1-4 0 16,-2 1-64-16,-1 0-16 0,0-1 0 0,-1-1 0 15,0-2 64-15,-1-1 16 0,-3-2 0 0,-1-2 0 16,-4-1-400-16,0-4-96 0,-2 2-16 0,-1-2 0 16,0 1-592-16,2 7-128 0,-1 1-32 0,3 7 0 0,2 3 1696 0,2 7 176 15,0 1 112-15,5 7 32 0,0 0 960 0,-4 12 192 16,0 6 32-16,3 6 16 0,2 2-64 0,3 4-16 16,2 1 0-16,2 3 0 0,0 2-560 0,0 2-112 0,1-3-32 0,1-1 0 15,2-1-288-15,1-2-64 0,3 1-16 0,-1-3 0 16,1-1-368-16,2-1-320 0,1-1 64 0,-1 0-12816 15,-1-3-2576-15</inkml:trace>
  <inkml:trace contextRef="#ctx0" brushRef="#br4" timeOffset="103753.33">23438 12158 25967 0,'-1'-7'1152'0,"-3"-3"240"0,0 1-1120 0,0 1-272 16,2 1 0-16,2 7 0 0,0 0 1712 0,0 0 272 15,0 0 64-15,0 0 16 0,-7 6-400 0,2 3-64 0,1 4-32 0,1 5 0 16,-1 4-752-16,2 7-160 0,-1 5-16 0,2 5-16 16,1 8-416-16,-1 2-80 0,1 1 0 0,0-1-128 15,0 0 0-15,2-12 0 0,2 4 0 0,0-2 0 32,1-1-320-32,2-3-192 0,1-2-16 0,-1-3-16 15,4-2-2176-15,1 1-432 0,1-6-96 0</inkml:trace>
  <inkml:trace contextRef="#ctx0" brushRef="#br4" timeOffset="104050.38">23779 12274 13823 0,'-3'-21'1216'0,"3"21"-960"0,-3-11-256 0,1 2 0 16,-2 2 3584-16,0 0 656 0,4 7 144 0,0 0 32 0,-5-1-2400 0,-2 1-480 15,-1 1-80-15,2 6-32 0,-1 4-368 0,1 8-80 16,1 1-16-16,-1 5 0 0,1 1-656 0,1 4-144 15,4-4-32-15,-1 0 0 0,1 2-128 0,1-1 0 16,0-1 144-16,1 2-144 0,0-1 0 0,2 0 128 16,2 1-128-16,0-2 0 0,1 0 128 0,0-3-128 15,1-1 128-15,0-1-128 0,0-1 0 0,4 2 144 16,1-1-144-16,0-4 0 0,0-3 0 0,1-2-352 16,2-2 48-16,-1-2 16 15,0-3-1504-15,-1-1-288 0,0-1-64 0,1-3-7936 16,-1-4-1584-16</inkml:trace>
  <inkml:trace contextRef="#ctx0" brushRef="#br4" timeOffset="104477.75">24004 12746 21183 0,'0'0'1888'0,"0"0"-1504"0,0 0-384 0,0 0 0 0,8 0 1088 0,0 0 160 16,0-2 32-16,1 0 0 0,1-2 288 0,2-1 64 15,1-4 16-15,0-2 0 0,0 1-688 0,0-2-128 16,0-1-16-16,-1 0-16 0,-2-3-352 0,-1 2-80 15,0 1-16-15,-2 0 0 0,-2 1 224 0,-2 3 32 16,-2 0 16-16,2 0 0 0,-3 0 0 0,-2-1 0 16,1 4 0-16,-2-1 0 0,0 1-112 0,-5-1-32 15,0 2 0-15,-1 3 0 16,-2 0-64-16,0 4-16 0,-1 0 0 0,1 3 0 0,1 3-208 0,1 1-64 16,-2 3 0-16,4 1 0 15,-1 5-128-15,3-1 0 0,-1 3 0 0,4-4 0 0,0 2 0 0,2 0 0 0,0 3-144 0,2 0 144 16,0-2-320-16,4 0-16 0,0-1 0 0,6 1 0 31,0-3-672-31,2-2-128 0,0-1-16 0,2-3-16 0,1-7-1488 16,2 0-288-16,0 5-64 0,2-6-6544 0,-2-5-1312 0</inkml:trace>
  <inkml:trace contextRef="#ctx0" brushRef="#br4" timeOffset="104805.83">24408 12592 911 0,'0'0'0'0,"0"0"0"16,-8-4 0-16,1 1 0 0,-3 3 5344 0,1 0 992 15,0 0 192-15,1 3 32 0,-1 0-3536 0,-1 2-704 16,2 4-144-16,0 1-16 0,0 3-768 0,3 2-160 16,0 0-16-16,2 0-16 0,2 0-672 0,1 1-128 15,1 0-16-15,2-3-16 0,0-2-160 0,0-1-16 16,3-3-16-16,-1 1 0 0,1-1-48 0,1-2-128 16,1-2 192-16,0-1-64 0,-1 1-128 0,2-3 128 15,1-3-128-15,-1 1 128 0,1-1-128 0,1-2 0 16,-2-2 0-16,-1-1 0 0,-1-1 0 0,1-1 0 15,-1-1 0-15,-1-2 0 0,1 0 0 0,-2 0 0 16,-1 0 0-16,-2 2 0 0,1-1 0 0,-2 1 0 0,1 0 0 16,-4 1 0-16,1 1 208 0,0 3-32 0,-2-2-16 0,1 3 0 15,2 5 224-15,0 0 32 0,-7 1 16 0,7-1 0 16,-4 8-288-16,0 2-144 0,-1-2 160 0,1 3-160 16,1 2 0-16,2 0 0 0,0 0-176 0,1 0 176 31,0-2-576-31,1 3 0 0,0-1 0 0,2-3 0 15,1-2-1456-15,1 0-272 0,2-2-64 0,2 1-16 16,1-2-640-16,2-1-128 0,1-2-32 0,0-2 0 0</inkml:trace>
  <inkml:trace contextRef="#ctx0" brushRef="#br4" timeOffset="105118.3">24705 12572 10127 0,'-5'-4'896'0,"-1"1"-704"0,-2-1-192 0,0 0 0 0,0 0 2544 0,2 0 464 16,-1 0 112-16,-1 1 16 0,3-1-2000 0,5 4-400 15,0 0-80-15,0 0-16 0,0 0-448 0,0 0-192 16,0 0 128-16,0 0-128 0,4 4 0 0,1 3 0 16,1-2 0-16,1 2 0 0,4 2 0 0,0 0 256 15,1-3 0-15,1 3-16 0,6 1 384 0,-3 1 80 16,1-3 0-16,0 0 16 0,-2 0 224 0,-1 0 32 16,-1-2 16-16,-1 2 0 0,-2 0 160 0,-2 1 16 15,-3 1 16-15,-2-1 0 0,-2 2-112 0,-1-2-32 16,0 0 0-16,-4 0 0 0,-1 0-384 0,-1 1-80 15,-2 0 0-15,-1 0-16 0,-2-3-400 0,1 1-160 16,1 0 128-16,-3-1-128 16,-1 0-448-16,1-1-160 0,2 1-32 0,-1-2-16 15,2 0-2416-15,3-2-496 0,0-3-80 0</inkml:trace>
  <inkml:trace contextRef="#ctx0" brushRef="#br4" timeOffset="105275.56">24988 12283 17503 0,'0'0'768'0,"0"0"176"0,0 0-752 0,4 14-192 0,0 2 0 0,1 3 0 15,-1 4 2752-15,0 1 512 0,0 5 96 0,1 2 32 16,1 3-2000-16,0 1-400 0,1 1-80 0,0-1-16 16,3 1-640-16,-3-2-128 15,0 0-128-15,1-1 192 0,1-2-1888 0,-1-1-368 0,-3-1-80 0</inkml:trace>
  <inkml:trace contextRef="#ctx0" brushRef="#br4" timeOffset="105463.15">24947 12718 16575 0,'0'0'1472'0,"0"0"-1168"16,2-10-304-16,1-1 0 0,1 2 4480 0,1 2 832 15,0 1 160-15,3 0 32 0,0-1-2720 0,1 3-544 16,3-1-128-16,3 0 0 0,4-2-960 0,0 1-192 15,2-1-48-15,2-2 0 0,2 1-592 0,0 2-112 0,0 2-16 16,-2-1-16 0,1 0-976-16,-1 1-192 0,1 2-32 0,-1-2-16 15,-2 2-2416-15,-3 2-496 0</inkml:trace>
  <inkml:trace contextRef="#ctx0" brushRef="#br4" timeOffset="105761.75">24881 12482 2751 0,'0'0'256'0,"0"0"-256"16,-6 2 0-16,-1 0 0 0,2 5 7360 0,-3-5 1408 15,1 2 304-15,0 0 48 0,1 0-5984 0,0 1-1216 16,1 1-224-16,0-1-48 0,0 0-1056 0,2 3-208 16,2-2-32-16,1-6-16 15,0 0-2000-15,0 0-384 0,4 7-96 0</inkml:trace>
  <inkml:trace contextRef="#ctx0" brushRef="#br4" timeOffset="106480.37">26068 12601 24879 0,'-5'-12'1088'0,"5"12"256"0,0-8-1088 0,0-1-256 0,-4 0 0 0,2-1 0 16,2-1 1232-16,0 1 192 0,-1 1 48 0,1 0 0 16,0 1-32-16,0 8 0 0,0 0 0 0,0 0 0 15,-4-5-384-15,4 5-80 0,-8-2-16 0,-1 6 0 16,-1 3-128-16,-2 3-16 0,0 3-16 0,1 3 0 15,-2 2-224-15,1 0-64 0,0 1 0 0,2-1 0 16,1 0-304-16,3-4-64 0,2 1-16 0,2-1 0 16,1 0-128-16,1-2 0 0,2-1 0 0,2 0 0 15,1-1 0-15,4-1 0 0,0-4 0 0,1-1 0 0,-1 0 0 0,1-2-144 16,1-3 144-16,-1 0 0 0,0-3 0 0,0 1 0 16,-3 1 0-16,-7 2 0 0,7-3 0 0,-7 3 0 15,5-4 0-15,-5 4 0 0,0 0 0 0,0 0 176 16,0 0-48-16,0 0-128 0,0 0 400 0,0 0-16 15,0 0-16-15,0 0 0 0,0 0-240 0,0 0-128 16,0 0 160-16,0 0-160 16,0 0-256-16,0 0-160 0,3 10-32 0,-1 1 0 15,-2-11-2176-15,6 8-432 0,0-3-80 0,1 0-8064 16,0 0-1616-16</inkml:trace>
  <inkml:trace contextRef="#ctx0" brushRef="#br4" timeOffset="107271.45">26210 12615 24127 0,'0'0'1072'0,"0"0"208"0,0 0-1024 0,0 0-256 0,0 0 0 0,0 0 0 16,6 0 1504-16,-6 0 240 0,6 0 48 0,-1 2 16 16,0-1-592-16,2 3-128 0,-2-2-32 0,0 4 0 31,-5-6-528-31,7 8-96 0,-2-1-32 0,0 0 0 16,-4-1-160-16,2 2-48 0,0 0 0 0,-1 1 0 15,1 0-192-15,-2 0 144 0,-1-2-144 0,0 1 128 16,0 0-128-16,0-8 0 0,0 0 0 0,0 0 0 15,0 0-448-15,8-2-112 0,0-3-16 0,-1-1-16 16,0-4-176-16,1 0-48 0,-2-3 0 0,2 0 0 16,0 0 240-16,-1-1 64 0,-2 0 0 0,0 1 0 0,1 0 512 0,1 4-128 15,-3 1 128-15,0 1 0 0,1 0 256 0,-1 1 96 16,-1 2 32-16,0 0 0 0,-3 4 368 0,0 0 80 16,7 0 0-16,-7 0 16 0,0 0-208 0,6 8-64 15,0 1 0-15,-2 4 0 0,0 2-80 0,-2 2-32 16,2-4 0-16,-3-1 0 0,1 1-144 0,-1 0-48 15,0-2 0-15,1 0 0 0,0-2-128 0,-1 2-16 16,-1-11-128-16,0 0 192 0,6 5-192 0,-6-5 176 16,0 0-176-16,8-2 160 0,-2-4-160 0,1-2-176 15,-1-1 48-15,1-4 0 0,-1 0 128 0,1 0-160 16,-1-1 160-16,1-3-160 0,-2 3 16 0,-1 2 0 0,1-1 0 16,2 0 0-16,-1 0 16 0,1 2 0 0,-1-2 0 0,1 3 0 15,-1-1 128-15,3 2-208 0,-2-1 80 0,-1 3 128 16,-3 3-128-16,-3 4 128 0,0 0 0 0,0 0 0 15,1 10 0-15,-1 1 160 0,1 4-16 0,-2 2 0 16,0 1 48-16,0 0 16 0,1 2 0 0,0-1 0 16,0-2-208-16,2 0 0 0,1-1 0 0,-1-3 0 15,1-3 128-15,1-1-128 0,1-2 0 0,-5-7 144 16,7 6-144-16,0-2-224 0,-7-4 48 0,11 0 16 16,-2-1-80-16,0-2-16 0,0-1 0 0,0-2 0 15,-1-2 16-15,0-1 0 0,1-3 0 0,0 2 0 16,-1-4 64-16,0 0 16 0,-2 0 0 0,1 1 0 15,0-1 160-15,-4 1-128 0,-1 0 128 0,-1 1-128 16,2 0 128-16,-3 2 0 0,-2 1 0 0,0 1 0 16,0 1 0-16,0 1 0 0,-3 2 128 0,5 4-128 0,-7-1 160 15,1 3-32-15,-2 3-128 0,1 3 192 0,1 1-192 0,2 3 176 16,1 2-176-16,2 3 160 0,1 3-160 0,2-1 0 16,5 0 0-16,1-4 0 0,1 1 0 0,1 0 0 15,2-3 0-15,1-2 0 0,0 0 0 0,2-2 0 16,0-1 0-16,1-2 0 0,-3 0 192 0,1-5-32 15,-2-2-16-15,0-1 0 0,-2-2 304 0,-3 0 48 16,-1-2 16-16,-1-1 0 0,-1-2 112 0,0 0 16 0,-1-1 16 0,-5-2 0 16,2-1-128-16,-2 1-16 0,-3 2-16 0,-2-1 0 15,-1 0-272-15,-1-1-48 0,0 1-16 0,0 2 0 16,0-2-352-16,1 0-80 0,1 3-16 0,-2-6 0 16,0 2-1472-16,1 2-288 0,4 1-64 0,1 2-16 15,3 7-736-15,0 0-144 0,0 0-16 0,0 0-16 0</inkml:trace>
  <inkml:trace contextRef="#ctx0" brushRef="#br4" timeOffset="107615.3">26990 12485 20895 0,'0'0'928'0,"0"0"192"0,-2 9-896 0,1 4-224 16,0-1 0-16,-1 2 0 0,0 2 1744 0,0-2 304 16,4 2 64-16,-2-1 16 0,0 1-528 0,2-2-128 15,2 1 0-15,0-1-16 0,1-1-592 0,1 0-112 16,-1-1-32-16,3-2 0 0,-2 1-240 0,2-2-48 15,0-3-16-15,1 0 0 0,0-1-160 0,0-5-48 16,0 0 0-16,2-4 0 0,-2 1 48 0,0-3 16 0,-1 1 0 16,0-2 0-16,-2 2-80 0,-1-4-32 0,-2 0 0 0,0 0 0 15,-1-1 32-15,1 0 0 0,1-2 0 0,-3 2 0 16,0-1 0-16,-1 0 0 0,0-1 0 0,0 3 0 16,-1-2 80-16,0 5 32 0,1 6 0 0,0 0 0 15,0 0-48-15,0 0-16 0,0 0 0 0,0 0 0 16,0 0-240-16,-3 9 144 0,2 0-144 0,1 3 128 15,0-4-128-15,2 1 0 0,2 0-160 0,2 0 160 32,1-1-800-32,0-2-64 0,1 2-16 0,0-1 0 15,-1-1-1776-15,1-1-352 0,1-1-80 0,0-1-6992 0,-1 1-1392 0</inkml:trace>
  <inkml:trace contextRef="#ctx0" brushRef="#br4" timeOffset="107945.19">27343 12585 14735 0,'0'0'1312'0,"0"0"-1056"15,0 0-256-15,0 0 0 0,0 0 2688 0,0 0 496 16,-1 13 80-16,-2-1 32 16,0 0-1712-16,2-2-352 0,1 1-64 0,0-1-16 0,0 2 16 0,0-3 0 15,0 1 0-15,0-10 0 0,4 11-448 0,0-3-80 16,-4-8-32-16,0 0 0 0,9 6-224 0,-9-6-32 16,0 0-16-16,13 0 0 0,-1 0-128 0,-1-1-16 15,3-4-16-15,-4-1 0 0,-1 0-176 0,0-2 0 0,-1-1 0 0,0 1 0 16,0-2 0-16,0-1 0 0,-1 0 0 0,1-1 0 15,0 0 0-15,0 2-144 0,0 1 144 0,-2 1-160 16,-6 8 160-16,7-8 0 0,-7 8 0 0,0 0 128 16,0 0 256-16,0 0 48 0,0 0 16 0,0 0 0 15,0 0-16-15,0 0 0 0,0 0 0 0,-3 13 0 16,2 0-176-16,1 1-48 0,-2-1 0 0,2-1 0 16,3 1-208-16,0 2 0 0,-1-1 0 0,1 0 0 15,-1-1-208-15,2-1-96 0,3-2-16 0,-1-3 0 31,-6-7-2400-31,12 6-480 0,1-4-112 0,-1-4-7008 0,-2 0-1408 0</inkml:trace>
  <inkml:trace contextRef="#ctx0" brushRef="#br4" timeOffset="108121.17">27751 12394 4607 0,'10'-15'192'0,"-4"8"64"0,-3-1-256 0,-3 8 0 15,0 0 0-15,0 0 0 0,0 0 5568 0,0 0 1056 16,0 0 224-16,4 14 32 0,-1 3-4864 0,1 4-976 15,1 2-192-15,0 3-32 0,1 2-368 0,-1-3-80 16,0 1-16-16,3 2 0 0,1-2-352 0,1-1 0 16,2 0 0-16,0-2 128 0,0 1-336 0,-2-3-64 15,-1-2-16-15,-1 0 0 16,-2-3-880-16,-2 1-176 0,-2 0-48 0,-4-4-7440 16,0 3-1472-16</inkml:trace>
  <inkml:trace contextRef="#ctx0" brushRef="#br4" timeOffset="108291.52">27686 12561 33567 0,'0'0'1488'0,"0"0"304"0,0 0-1424 0,6-10-368 0,-6 10 0 0,9-9 0 16,1 3 1168-16,1 1 176 0,2 1 16 0,2 0 16 16,2 0-400-16,1 1-80 0,1 2 0 0,2 0-16 15,1-1-656-15,3 2-224 0,1-4 144 0,3 2-144 16,1-2-2432-16,1 1-576 0,0-1-128 0</inkml:trace>
  <inkml:trace contextRef="#ctx0" brushRef="#br4" timeOffset="108707.15">28666 12579 31839 0,'0'0'1408'0,"0"0"304"0,0 0-1376 0,0 0-336 0,0 0 0 0,0 0 0 16,-8 0 288-16,8 0-16 0,-10 6 0 0,-1-2 0 16,1 0 304-16,1 3 48 0,0 2 16 0,2 1 0 15,1 1-160-15,-1-1-32 0,1 2 0 0,0 1 0 16,1-3-192-16,3 3-32 0,2-4-16 0,1 2 0 15,-1-11-48-15,6 12-16 0,4-3 0 0,0-3 0 16,2 0 64-16,1-3 16 0,0-1 0 0,0-2 0 16,1-2-48-16,1 2-16 0,-2-5 0 0,-2 0 0 15,0-3-160-15,-1-1 160 16,1 0-160-16,-4-3 160 0,0 2-160 0,-3-1 0 16,-2 1 144-16,0-1-144 0,-4 1 0 0,0 0-288 0,-3-1 48 15,-2 1 16 1,-2-1-224-16,0 2-64 0,0 1 0 0,-2-1 0 15,1 3 32-15,-1-1 0 0,0 1 0 0,0 0 0 16,2 1-496-16,1 1-112 0,8 4 0 0,0 0-16 16,0 0-560-16,0 0-128 0,0 0 0 0,0 0-6464 0,8-6-1280 0</inkml:trace>
  <inkml:trace contextRef="#ctx0" brushRef="#br4" timeOffset="108941.45">29004 12426 2751 0,'13'-10'256'16,"1"-2"-256"-16,-3-1 0 0,-2-1 0 15,-3-2 2768-15,-1 2 512 0,1-2 112 0,-2 3 0 16,-2 1-1856-16,0 1-368 0,-4-1-80 0,-2 3 0 16,-2 0 640-16,-1 2 128 0,1 2 16 0,6 5 16 0,-11-3-912 15,2 3-176-15,-1 3-32 0,10-3-16 0,-7 10-320 0,2 5-64 16,0 2-16-16,2 5 0 0,2 3 384 0,1 5 80 16,1 0 16-16,2 1 0 0,1 0-64 0,1-1 0 15,0-1 0-15,2 1 0 0,2 0-432 0,1-3-80 16,1-2-32-16,-1-2 0 0,-1-2-96 0,2-1-128 15,0-2 176-15,-4-2-176 16,-2-3-320-16,-2-2-160 0,-2 0-32 0,-1-11-10016 16,-4 13-2000-16</inkml:trace>
  <inkml:trace contextRef="#ctx0" brushRef="#br4" timeOffset="109082.09">28879 12611 24879 0,'0'0'2208'0,"0"0"-1760"0,11-2-448 0,2-1 0 15,2 1 2288-15,4-1 368 0,3 0 80 0,3 1 16 16,0-2-1632-16,2 1-320 0,2-1-64 0,4 0-16 31,3-1-1136-31,2 1-224 0,0-5-64 0</inkml:trace>
  <inkml:trace contextRef="#ctx0" brushRef="#br4" timeOffset="109738.38">29890 12532 21183 0,'0'0'1888'0,"0"0"-1504"0,0 0-384 0,0 0 0 15,-1 14 352-15,1 1 0 0,3 0 0 0,2 1 0 16,0-2 800-16,3 2 176 0,1-2 16 0,1 3 16 16,1 0-192-16,-2 1-32 0,-2-3-16 0,-1-1 0 15,1 0 16-15,-2-4 0 0,-5-10 0 0,4 11 0 16,-4-11-176-16,5 11-48 0,-5-11 0 0,0 0 0 0,0 0-144 0,0 0-48 16,0 0 0-16,0 0 0 0,0 0-48 0,0 0-16 15,0 0 0-15,-5-8 0 0,-1-1-320 0,5-2-64 16,2 0-16-16,1-2 0 0,-2-3-128 0,2 0-128 15,1-1 144-15,1 2-144 0,0-2 0 0,0 4-128 16,-4 5-16-16,4-4 0 16,1 2-608-16,0 2-112 0,-1 1-32 0,2 1 0 15,4 1-1632-15,1-1-336 0,1 1-64 0,1 1-7504 16,-1 0-1488-16</inkml:trace>
  <inkml:trace contextRef="#ctx0" brushRef="#br4" timeOffset="109879.07">30275 12587 20895 0,'0'0'928'0,"0"0"192"0,0 0-896 0,10 7-224 0,-2 3 0 0,-1-1 0 16,-7-9 1168-16,6 10 192 0,-1-1 48 0,1 0 0 16,-6-9-528-16,4 12-112 0,-4-12 0 0,2 12-16 15,-2-12-544-15,0 0-208 0,0 0 176 0,0 0-176 32,0 0-1488-32,0 0-400 0,0 0-80 0</inkml:trace>
  <inkml:trace contextRef="#ctx0" brushRef="#br4" timeOffset="110238.31">30294 12532 7359 0,'-2'-12'656'0,"-1"0"-528"0,1 1-128 0,0-2 0 16,1 0 2048-16,1 0 368 0,0 0 80 0,3 1 0 16,1 1-1888-16,-4 11-384 0,6-6-80 0,-6 6-16 15,0 0 208-15,13 0 48 0,-1 4 0 0,-2 2 0 16,1 6 224-16,-1 0 48 0,-1 2 16 0,-1 0 0 16,0 2 400-16,0 2 80 0,-2 1 0 0,1-1 16 0,-1 3 48 0,1 0 16 15,-1 1 0-15,0-3 0 0,-3-2-240 0,1-1-48 16,0-2-16-16,0-2 0 0,-1-2-416 0,-3-10-64 15,4 12-32-15,-4-12 0 0,0 0-80 0,0 0-16 16,0 0 0-16,0 0 0 0,0 0-64 0,0 0 0 16,0 0-16-16,8-5 0 0,-2-2-64 0,-1-3-16 15,-2 0 0-15,1-2 0 0,1-1-160 0,0-2 0 16,0-2-192-16,1 2 192 0,-2-3-208 0,-1 2 80 16,3 0 128-16,-1 3-208 0,1 3 208 0,1-2 0 15,1 3 0-15,-8 9 0 0,0 0 176 0,8-5 80 16,-8 5 0-16,10 0 16 0,-10 0-32 0,0 0-16 0,7 9 0 15,-2 1 0-15,-1 3-32 0,-3-1-16 0,-2 2 0 0,2 1 0 16,3-1-176-16,1 2 0 0,0-1 0 0,2 1 128 31,1-2-656-31,-1 1-144 0,1 0-32 0,3-2 0 16,0-3-2304-16,4-1-448 0,0-2-112 0</inkml:trace>
  <inkml:trace contextRef="#ctx0" brushRef="#br4" timeOffset="110613.61">30869 12587 16575 0,'0'0'1472'0,"-10"0"-1168"0,1 1-304 0,0 2 0 15,0-1 2304-15,1 1 416 0,0 1 80 0,8-4 16 16,-8 6-1344-16,8-6-272 0,0 0-48 0,-2 13-16 16,0-1-336-16,2-12-64 0,0 0-16 0,3 13 0 0,-3-13-560 0,5 10-160 15,-5-10 0-15,7 11 0 0,-7-11 0 0,0 0-128 16,0 0 0-16,0 0 0 0,0 0 128 0,0 0-208 15,10 1 80-15,-10-1 128 0,0 0 0 0,0 0 0 16,9-6 0-16,-2-2 0 0,-2-1 0 0,-1 0-144 16,-2-1 144-16,1 1 0 0,-3 9-432 0,3-10 32 15,-3 10 0-15,4-9 0 0,-4 9 96 0,6-7 32 16,-6 7 0-16,0 0 0 0,0 0 272 0,12 3-128 16,-2 3 128-16,1 5 0 0,-4-1 384 0,0 3 192 15,-3 2 48-15,-2 3 0 0,1 1 240 0,0 1 48 16,-1 0 16-16,-2 0 0 0,-2-1 208 0,-1 0 32 0,-1 1 16 15,-2-2 0-15,-3-1-112 0,-2 0-32 0,-1-5 0 16,2 2 0-16,0-1-432 0,-2-1-96 0,-3-2 0 0,4 2-16 16,-1-4-368-16,0 1-128 0,-1-1 0 0,3-2 144 31,1-1-1168-31,9-5-256 0,0 0-32 0,0 0-16 16,-11 0-2256-16,11 0-464 0</inkml:trace>
  <inkml:trace contextRef="#ctx0" brushRef="#br4" timeOffset="110973.87">31573 12497 31727 0,'-19'-9'1408'0,"6"6"288"0,-2 3-1360 0,1 1-336 16,-1 2 0-16,-4 1 0 0,0-3 336 0,0 2 0 15,3-1 0-15,0 0 0 0,2 3 1024 0,0-3 208 16,4 2 32-16,10-4 16 0,-8 6-880 0,8-6-176 16,0 0-48-16,4 10 0 0,1-1-304 0,3 0-64 15,1 0-16-15,4 1 0 0,3-3-128 0,0 2 0 16,-1 2 0-16,1-2 0 0,0 0 0 0,-1 0 0 16,1 0 0-16,-2-1 0 0,1 1 368 0,-4 0-16 15,-3 2 0-15,-8-11 0 0,7 10 224 0,-3 1 32 0,-4-11 16 0,-4 13 0 16,-4-1-144-16,-1-2-32 0,-2 0 0 0,-1 1 0 15,-1-2-144-15,0-1-48 0,2-2 0 0,-1 1 0 16,-2-2-256-16,1 0 0 0,0-1 0 0,2-1-144 31,11-3-1280-31,-8-2-256 0,8 2-48 0,0 0-16 16,-6-6-1040-16,3-3-208 0,4-2-32 0,2 0-12016 0</inkml:trace>
  <inkml:trace contextRef="#ctx0" brushRef="#br4" timeOffset="111178.83">31673 12267 24879 0,'10'-9'2208'0,"0"1"-1760"16,1 2-448-16,1 2 0 0,-2 1 1984 0,-10 3 320 16,0 0 64-16,9 7 16 0,-2 1-944 0,-2 5-192 15,-1 5-32-15,0 4-16 0,-4 4-384 0,0 2-80 16,-3-1-16-16,0 0 0 0,1 2-480 0,-1 1-112 16,-2 0 0-16,2-1-128 0,-2-2 0 0,1 0 0 15,0 1 0-15,2-1 0 16,-1 1-272-16,1-4-176 0,-1-3-16 0,2-1-16 15,2-2-1632-15,-1-4-320 0,0-1-64 0,0-1-12352 0</inkml:trace>
  <inkml:trace contextRef="#ctx0" brushRef="#br4" timeOffset="111585.04">31593 12653 25503 0,'0'0'1136'0,"5"-12"224"0,-1-1-1088 0,1 2-272 0,-1 0 0 0,1 1 0 16,1-1 1408-16,0 5 208 0,1-5 48 0,1 5 16 15,2-1-384-15,2 2-80 0,-2 0 0 0,2 0-16 16,0 1-880-16,1-1-192 0,1 2-128 0,2 2 192 16,-5-2-192-16,1 3 0 0,1 1 0 0,-1 2-176 31,-2 0-432-31,1-1-96 0,-1 2 0 0,-1 1-16 16,-9-5-592-16,9 4-112 0,-1 0-32 0,-8-4 0 15,11 5 48-15,-2 1 0 0,-9-6 0 0,10 7 0 0,-1 0-64 0,-9-7 0 0,11 8 0 0,-5 0 0 16,-6-8 576-16,7 9 96 0,-1 0 32 0,-6-9 0 15,4 10 768-15,-1 1 144 0,-3-11 48 0,0 0 0 16,0 0 1360-16,-4 10 288 0,4-10 48 0,-4 12 16 0,4-12 0 16,0 0 0-16,-4 8 0 0,4-8 0 0,0 0-672 0,0 0-128 15,0 0-16-15,0 0-16 0,0 0 144 0,0 0 16 16,0 0 16-16,0 0 0 0,0 0-512 0,0 0-96 16,1-8-32-16,2-4 0 0,1 0-608 0,0-1 0 15,2 3 0-15,0-2 0 16,-1-1-448-16,3 0-144 0,-1-1-48 0,1 1 0 15,0 0-448-15,0 2-112 0,1 1-16 0,-2 1 0 16,-4 2-256-16,-3 7-48 0,0 0-16 0,0 0-11696 0</inkml:trace>
  <inkml:trace contextRef="#ctx0" brushRef="#br4" timeOffset="111944.93">32274 12554 25167 0,'0'0'1104'0,"-11"-1"240"0,-1-1-1072 0,-1 2-272 0,0 3 0 0,0-2 0 16,0 1 976-16,-1 0 144 0,-3 2 32 0,1 3 0 15,2-1 192-15,1 3 64 0,1-1 0 0,3-1 0 16,3 2-640-16,0-1-112 0,1 3-16 0,1 0-16 16,4-11-160-16,-1 13-16 0,0 0-16 0,1-13 0 15,3 12-208-15,3-1-32 0,-6-11-16 0,10 7 0 16,2-1-176-16,1-4 0 0,1-2-160 0,1-2 160 15,-1-2-432-15,2-2 16 0,2-1 0 0,0 1 0 16,-2-2-112-16,-2 0-32 0,-2 2 0 0,0-5 0 16,-1 0 128-16,-3-1 32 0,-4 1 0 0,1 2 0 0,-1 0 400 0,0 1 0 15,-1-2 0-15,-2 1 0 0,-1 9 352 0,1-11 96 16,-1 11 32-16,3-9 0 0,-3 9 96 0,0 0 32 16,0 0 0-16,0 0 0 0,0 0-160 0,-11 5-48 15,5 3 0-15,-3 5 0 0,-2-4-16 0,4 2 0 16,0 2 0-16,3 0 0 0,1 1-192 0,2 1-64 15,1-1 0-15,3 0 0 16,2-1-512-16,2 0-96 0,-1-1-32 0,3 0 0 16,3-3-2512-16,-2-2-512 0,1-2-112 0</inkml:trace>
  <inkml:trace contextRef="#ctx0" brushRef="#br4" timeOffset="112132.32">32504 12674 11055 0,'0'0'480'0,"-4"12"112"0,-1-2-464 0,5-10-128 0,-2 12 0 0,2-12 0 16,0 0 2576-16,2 12 496 0,-2-12 112 0,7 6 16 31,-7-6-4096-31,11 0-800 0</inkml:trace>
  <inkml:trace contextRef="#ctx0" brushRef="#br4" timeOffset="112571.63">32675 12531 11055 0,'0'0'480'0,"0"15"112"0,-1 2-464 0,-1 3-128 16,1 1 0-16,-1-1 0 0,-2 0 4288 0,1 1 848 15,0-4 176-15,1-2 16 0,-1 1-2608 0,2-2-528 16,0 0-96-16,1-3-32 16,0-11-944-16,2 11-192 0,-2-11-32 0,0 0-16 0,4 11-432 0,-4-11-64 0,0 0-32 0,0 0 0 15,0 0-352-15,0 0 0 0,12 0 0 0,-12 0 128 16,12-5-256-16,-2 0-64 0,0-3 0 0,0-1 0 15,-3 0-32-15,3-4-16 0,-3 0 0 0,4 0 0 16,-1 0-32-16,-2 1-16 0,-1 0 0 0,-2 2 0 16,0-2 128-16,0 3 32 0,-5 9 0 0,7-8 0 15,-7 8 128-15,9-5 0 0,-9 5 0 0,0 0 0 16,0 0 0-16,0 0 224 0,10 5-48 0,-10-5-16 16,9 11-160-16,-1-1 0 0,0 2 0 0,-1 0 0 15,-4-1 0-15,3 1-192 0,0 0 32 0,1-2 16 16,1 1-1344-16,-1-2-272 0,2-1-48 0,1-2-16 15,-3-1-1328-15,-7-5-272 0</inkml:trace>
  <inkml:trace contextRef="#ctx0" brushRef="#br4" timeOffset="112837.13">32970 12145 17503 0,'0'0'768'0,"0"0"176"16,0 0-752-16,0 0-192 0,0 0 0 0,14 0 0 0,0 6 2640 0,2 5 496 0,1 8 112 0,-7-6 16 15,3 7-1504-15,3 3-288 0,1 5-64 0,3 0-16 16,0 2-384-16,1 3-80 0,0-2-16 0,16 28 0 16,-6-8 64-16,-8-4 16 0,-7-3 0 0,-4 0 0 15,-3-1-400-15,-5 0-80 0,-5-2 0 0,-2-2-16 16,-1 0-112-16,-2-3-32 0,-4-2 0 0,0-1 0 15,-3-6-176-15,1 1-48 0,0-3 0 0,2-1 0 32,1 1-2384-32,1 0-496 0</inkml:trace>
  <inkml:trace contextRef="#ctx0" brushRef="#br2" timeOffset="-212251.3">19363 13459 24591 0,'26'-39'1088'0,"-26"39"224"0,-1-5-1056 0,1 5-256 0,0 0 0 0,0 0 0 16,0 0 1088-16,0 0 176 0,0 0 16 0,0 0 16 16,3 14-80-16,1 4 0 0,0 6-16 0,2-2 0 15,-3 5-624-15,1 3-112 0,-1 1-16 0,0-1-16 16,-2-1-256-16,0-3-48 0,0 0-128 0,1-2 192 15,-1-5-32-15,-1 0-16 0,0-6 0 0,0-3 0 16,0-2-144-16,0-8 0 0,0 0 0 0,0 0 0 0,0 0 160 0,0 0 96 16,1-7 32-16,1-3 0 0,0-3-288 0,1-4 0 15,0-3-176-15,0-2 176 0,3-1-240 0,-1-5 64 16,0 0 16-16,2-1 0 0,-1-1 160 0,1 1 0 16,-1 2 0-16,-1 2 0 0,1-2 0 0,-1 5 0 15,0 2 0-15,0 6 0 0,0 2 0 0,1 4 0 16,0 3 0-16,-6 5 128 0,0 0 192 0,0 0 32 15,8 6 16-15,-1 6 0 0,-2 5-112 0,0 3 0 16,-1 3-16-16,0 1 0 0,0-1-240 0,-2 3 144 16,1-1-144-16,-2 0 128 0,2-2 0 0,-1-1-128 15,1-1 192-15,0 0-64 0,1 1 0 0,-1-2 0 16,1-1 0-16,2 0 0 0,-1-2-128 0,0-2 0 16,2-1 0-16,0-2 128 0,1-3-128 0,1-1 0 0,0-3 0 0,1-2 0 15,0-2 144-15,0-3-144 0,1-4 160 0,-1-1-160 16,-1-4 224-16,1-1-48 0,-3-2-16 0,1 0 0 15,-1-2-160-15,-1-1 160 0,-1-2-160 0,1 2 160 16,-2-3-160-16,-2 1 0 0,-2-1 0 0,0 2 0 16,-1 2 0-16,0-1 128 0,-2 4-128 0,-1 0 0 15,-1-1 0-15,0 5 128 0,-1 0-128 0,1 2 0 16,0 2 192-16,0 2-32 0,-2 3-16 0,7 0 0 16,-5 5 32-16,1 3 0 0,0 5 0 0,2 2 0 15,0 2-176-15,2 2 160 0,2 3-160 0,0 2 160 16,2-1-160-16,1-2 128 0,1 1-128 0,0-1 128 15,2-1-128-15,1-3 0 0,1-2 0 0,2-3 0 16,2 0 0-16,1 1 0 0,-1-4 128 0,1 0-128 0,0-1 0 16,-2-2 0-16,0-2 0 0,-1-4-176 15,1 7-1248-15,-1-6-256 0,-1-1-48 0,0 0-16 16,-1 0-1456-16,1-1-272 0,-1-4-64 0</inkml:trace>
  <inkml:trace contextRef="#ctx0" brushRef="#br2" timeOffset="-211812.23">19790 13499 14735 0,'0'0'1312'15,"0"0"-1056"-15,0 0-256 0,0 0 0 0,0 0 1984 0,0 0 352 16,0 0 64-16,8 0 16 0,0 0-1376 0,0 0-272 16,0 0-48-16,1 2-16 0,1 0-288 0,-1 2-64 15,1 0-16-15,-1 0 0 0,-2 1 496 0,1 2 80 16,0 0 32-16,-4 1 0 0,-1 0 304 0,-2-1 64 16,-1-7 16-16,0 7 0 0,-1 1-480 0,-3 0-80 15,-3-1-32-15,-2 0 0 0,0 3-320 0,-1 0-64 16,-1-1-16-16,1 0 0 0,-2 2-336 0,0-3 0 15,0-1 0-15,2 1 128 16,1-1-1248-16,2-1-240 0,1 1-48 0,6-7-9376 16,0 0-1872-16</inkml:trace>
  <inkml:trace contextRef="#ctx0" brushRef="#br2" timeOffset="-211513.46">20028 13514 18431 0,'0'0'1632'0,"0"0"-1312"0,-2 9-320 0,1 1 0 16,0 2 1888-16,2 0 304 0,-1 1 64 0,1 2 16 16,1 4-864-16,0 0-160 0,2 2-32 0,1 1-16 15,2-1-368-15,1 1-80 0,0-2-16 0,1-2 0 16,0 0-160-16,-1-5-48 0,-2 0 0 0,2-2 0 16,-1-3 224-16,-1-2 32 0,1-2 16 0,-7-4 0 0,0 0 96 15,7-1 32-15,1-3 0 0,-1-3 0 0,-3 1-16 0,1-6 0 16,0-2 0-16,-1-1 0 0,0 0-464 0,0-2-112 15,0-2-16-15,-2 0 0 0,2 1-320 0,-1-3 128 16,-2 0-128-16,0 0 0 0,1 0 0 0,-1 2-320 16,0-1 64-16,1 2 16 15,-2 0-1728-15,1 1-336 0,0 1-80 0,1 6-16 16,0-1-1600-16,1 5-320 0,-2-1-64 0</inkml:trace>
  <inkml:trace contextRef="#ctx0" brushRef="#br2" timeOffset="-211216.53">20316 13670 19007 0,'15'16'832'0,"-5"-8"192"0,1 1-832 0,2 0-192 0,0-1 0 0,3-1 0 16,0 0 1472-16,1-1 240 0,-2-3 48 0,2 0 16 16,-2-3-320-16,-2-3-64 0,-2 0-16 0,0 1 0 15,-2-5-336-15,0 1-64 0,-1-2-16 0,0-2 0 16,-2-3-240-16,-1 1-48 0,1 0-16 0,-4 0 0 16,0-1-48-16,-2-1-16 0,-2 0 0 0,0 1 0 15,-1 2 80-15,-1-1 16 0,0 1 0 0,-2 2 0 16,-2 2 16-16,1 3 0 0,1-1 0 0,-2 4 0 15,0 1-272-15,0 4-48 0,3 1-16 0,-1 3 0 16,-1 1-368-16,2 2 0 0,1 4 0 0,3-1 128 16,1 0-128-16,1 2 0 0,3 1 0 0,1 0 0 15,0 0-160-15,3 1 160 0,0-3-192 0,1 0 192 16,2 0-1584-16,-1-4-208 0,2-2-32 0,-1 0-16 16,1-1-688-16,0-2-144 0,0-4-16 0,-1 1-16 15,0-3-816-15,-2 0-176 0,-1 0-16 0</inkml:trace>
  <inkml:trace contextRef="#ctx0" brushRef="#br2" timeOffset="-210951.03">20694 13567 4607 0,'0'0'400'0,"8"0"-400"15,-2 0 0-15,2 3 0 0,0 2 3584 0,-2 3 624 16,1 2 128-16,1 1 16 0,-2 2-1648 0,1 2-336 16,-2 2-64-16,0-2 0 0,-1 0-464 0,0 1-96 15,0-1-16-15,0 0 0 0,-2-1-768 0,1-1-144 16,0 0-48-16,-1-4 0 0,0-1-432 0,-2-8-80 15,0 0-32-15,0 0 0 0,0 0-80 0,0 0-16 16,0 0 0-16,0 0 0 0,0 0 96 0,0 0 16 16,-3-9 0-16,2-1 0 0,-1-1 288 0,1-4 64 0,0 0 16 15,-1-3 0-15,2 0-80 0,3-2-16 0,0-2 0 0,1 0 0 16,2 0-272-16,2-3-64 0,0 3-16 0,2 0 0 16,2 1 96-16,1 4 0 0,1 5 16 0,1 2 0 15,0-1-48-15,1 2-16 0,1 1 0 0,0 2 0 16,1-1-208-16,0 2-128 0,2 2 128 0,-2 3-13664 15,0-1-2608-15</inkml:trace>
  <inkml:trace contextRef="#ctx0" brushRef="#br2" timeOffset="-210357.34">21853 13292 22111 0,'22'-25'1968'0,"-22"25"-1584"0,0 0-384 0,0 0 0 16,0 0 2432-16,0 0 384 0,0 0 96 0,0 0 16 16,-3 8-1392-16,2-1-288 0,0 0-48 0,0 3-16 15,-1 0-480-15,2 2-112 0,0-2-16 0,-1 3 0 16,0 1-352-16,-1 3-80 0,1 2-16 0,1-1 0 0,-3-2 0 0,1 1 0 15,-1 2 0-15,1 1 0 0,-1-5 0 0,2 1 0 16,-1-3 0-16,1 0 0 0,1 0-128 0,0 0 160 16,1-3-160-16,2 1 160 0,0-2-160 0,1 0 0 15,-4-9 0-15,7 5 128 0,0 2-128 0,1-1 0 16,0 1 0-16,-1-2 0 0,1-2-240 0,0-2 32 16,1 2 0-16,2-3 0 15,0-3-1376-15,1-1-272 0,1-2-48 0,0-2-16 16,1-1-1296-16,-1 0-272 0</inkml:trace>
  <inkml:trace contextRef="#ctx0" brushRef="#br2" timeOffset="-210169.86">22129 13233 25167 0,'0'0'1104'0,"0"0"240"0,0 0-1072 16,0 0-272-16,-5 6 0 0,0 0 0 0,-2 1 2016 0,1 3 352 0,-1 3 64 0,-1 4 0 15,1 4-784-15,-1 4-176 0,-1 5-16 0,1 0-16 16,0 2-784-16,2 2-144 0,0 3-48 0,1 0 0 15,1 2-464-15,2-2 128 0,0-2-128 0,2-5 0 16,-1 0-160-16,2-4-80 0,2-2-16 0,1-6 0 31,0 0-1712-31,2-2-336 0,3-4-80 0,1-3-12976 0</inkml:trace>
  <inkml:trace contextRef="#ctx0" brushRef="#br2" timeOffset="-209998">22208 13606 15663 0,'0'0'1392'0,"0"0"-1120"15,0 0-272-15,0 0 0 0,0 0 4000 0,7-2 736 16,2 0 160-16,-1 0 32 0,-1-4-2640 0,-1 5-528 16,2-3-96-16,0 3-32 0,1-2-784 0,2 1-144 15,3-1-48-15,0 0 0 0,1 1-512 0,0-1-144 16,2 1 0-16,0-1 0 16,1 0-1344-16,1 2-352 0,0-4-64 0,1 4-15008 15</inkml:trace>
  <inkml:trace contextRef="#ctx0" brushRef="#br2" timeOffset="-209388.52">23287 13575 12895 0,'0'0'1152'0,"0"0"-928"16,-5-3-224-16,0 2 0 0,-2 1 3312 0,1 0 608 15,-2 0 128-15,0 1 32 0,0 1-2160 0,0 1-416 16,-1 3-96-16,0-1 0 0,1 0-448 0,0 2-96 16,1-1-16-16,0 2 0 0,2-1-624 0,1 2-224 15,1-2 144-15,3 3-144 0,2-1 0 0,0 0 0 16,2 0 0-16,1 0 0 0,2 0 0 0,-1-1 0 0,2-1 0 0,0 2 0 16,-1-3 128-16,0-2-128 0,0 0 192 0,-7-4-64 15,8 4 272-15,-8-4 48 0,7-1 16 0,-7 1 0 16,0 0 128-16,0 0 32 0,6-6 0 0,-4 1 0 15,-2 5-128-15,0-6-32 0,-1-5 0 0,-2 2 0 16,-1-1-464-16,2-2 128 0,-3 0-128 0,1 1 0 31,1-3-432-31,-1 1-128 0,2-1-16 0,-1 0-16 16,0-1-1840-16,2 4-384 0,1-2-64 0,-1 1-7152 0,1 0-1424 0</inkml:trace>
  <inkml:trace contextRef="#ctx0" brushRef="#br2" timeOffset="-209154.15">23352 13488 14735 0,'9'14'640'0,"-3"-5"160"0,-3 3-640 0,4 1-160 16,1 1 0-16,0 2 0 0,-2 1 3200 0,1 0 592 16,-1-3 128-16,1 3 32 0,-2 1-1856 0,-1-1-368 15,1-3-80-15,0 1-16 0,-1-3-720 0,-1 1-144 16,-1-3-16-16,0-1-16 0,-2-9-416 0,0 0-64 16,0 0-32-16,0 0 0 0,0 0 32 0,0 0 0 15,4-6 0-15,-1-2 0 0,0-1 128 0,0-3 48 16,-2-1 0-16,0-1 0 0,2-2-32 0,0 0 0 15,-2 1 0-15,0-5 0 0,3 3-192 0,0-2-32 16,0 2-16-16,2 0 0 0,2 0-160 0,0 2 0 16,-1 4 0-16,2 0 0 15,1 2-640-15,2 3-48 0,1-2-16 0,1 3 0 16,3 2-2304-16,4 2-480 0,-1 1-96 0</inkml:trace>
  <inkml:trace contextRef="#ctx0" brushRef="#br2" timeOffset="-208682.83">24188 13422 24879 0,'0'0'2208'0,"0"0"-1760"0,-3-6-448 0,2 1 0 15,1-2 2368-15,3 1 384 0,3-2 64 0,1 3 32 16,0-1-1600-16,4 1-320 0,2 0-64 0,0 1-16 0,1 0-208 0,1 1-32 15,-1 1-16-15,0 2 0 0,-1 1-400 0,0 3-64 16,0-3-128-16,-1 5 176 0,-1-2 80 0,-1-1 0 16,-1 3 16-16,-1-1 0 0,-2 1-80 0,0 2-32 15,-2 3 0-15,-3-4 0 0,-1 3-16 0,-1 3 0 16,-3 0 0-16,0 0 0 0,-1 0-144 0,-1 0 0 16,1 0 0-16,1-3 128 0,-1 1-128 0,0-4-176 15,1 5 48-15,1-4 0 16,1-1-256-16,2-7-64 0,0 0 0 0,0 0 0 15,0 0-48-15,0 0-16 0,6 3 0 0,3-1 0 16,0-4 64-16,2 2 0 0,2 2 0 0,-1-1 0 0,-1 2 448 0,1-1 0 0,1 2 0 0,1 1 0 16,1 2 304-16,-1 1 96 0,0 0 32 0,0-1 0 15,-3 0 144-15,1 5 16 0,-2-3 16 0,0 1 0 16,-3 1-48-16,-1-1-16 0,-4 0 0 0,0 1 0 16,-4-1-192-16,0 1-32 0,-4-1-16 0,0 1 0 15,-2-1-144-15,-1-1-32 0,-2 0 0 0,2 0 0 31,0-2-1184-31,-1-1-240 0,1 0-48 0,0-4-11072 0,1-2-2192 0</inkml:trace>
  <inkml:trace contextRef="#ctx0" brushRef="#br2" timeOffset="-208557.82">24571 13645 25791 0,'0'0'2304'0,"0"0"-1856"15,9 0-448-15,2-1 0 0,0 0 3216 0,4-2 560 16,0-1 96-16,4 0 32 0,0 2-1856 0,3-4-384 15,2 0-64-15,-1-1 0 0,3 2-816 0,0-1-144 16,1-1-48-16,12-5 0 16,-3 2-1776-16,1-3-352 0,-1-1-80 0</inkml:trace>
  <inkml:trace contextRef="#ctx0" brushRef="#br2" timeOffset="-207854.9">25717 13581 20271 0,'0'0'896'0,"0"0"192"0,-5 7-880 0,-2 1-208 0,0 2 0 0,0 2 0 16,2 2 1920-16,1 3 320 0,0-1 80 0,3 1 16 16,-1 1-1664-16,2-1-336 0,2-1-64 0,0-1-16 15,4-2-1792-15,-1-1-384 0</inkml:trace>
  <inkml:trace contextRef="#ctx0" brushRef="#br2" timeOffset="-207683.03">25713 13356 12895 0,'0'0'1152'0,"0"0"-928"16,0 0-224-16,0 0 0 0,0 0 848 0,0 0 128 15,0 0 32-15,16 5 0 0,3 2-880 0,-4-1-128 16,2 2-128-16,11 4 128 15,4-1-448-15,-5-1 32 0,-2-3 0 0,1 1-4128 16,-3-3-832-16</inkml:trace>
  <inkml:trace contextRef="#ctx0" brushRef="#br2" timeOffset="-207525.14">26072 13424 2751 0,'0'0'256'0,"0"0"-256"0,5-9 0 0,-2-1 0 15,-3 3 2672-15,-2-4 480 0,2 11 112 0,-4-10 0 16,0-2-944-16,-1 3-192 0,-4 0-32 0,3 4-16 16,6 5-240-16,-10-3-48 15,-1 4-16-15,-1 2 0 0,2 2-368 0,2 4-64 0,1 3 0 0,3-2-16 16,0 5-704-16,0 3-144 0,1 1-32 0,0 5 0 15,2 2-256-15,1 1-48 0,1-1-16 0,3 3 0 16,0-1-128-16,0 0 0 0,1 0 0 0,0-1 0 16,0-2-144-16,1-2-64 0,-1 1-16 0,-1-5 0 15,0 1-2784-15,-2-2-544 0</inkml:trace>
  <inkml:trace contextRef="#ctx0" brushRef="#br2" timeOffset="-207400.07">25970 13664 16575 0,'0'0'736'0,"0"0"160"0,4-7-720 0,0-1-176 16,1 3 0-16,2-2 0 0,-1 2 3360 0,3 3 640 16,2-2 128-16,-1 0 32 0,2-1-2480 0,2 2-480 15,3 2-112-15,9-1 0 16,2-2-3392-16,0 1-656 0,2-1-144 0</inkml:trace>
  <inkml:trace contextRef="#ctx0" brushRef="#br2" timeOffset="-206580.1">27231 13463 28671 0,'-12'-7'1280'0,"4"2"256"0,0 1-1232 0,2-5-304 0,-1 0 0 0,1 0 0 15,-1 1 192-15,-1-5-32 0,1 2 0 0,0 6 0 16,7 5-160-16,0 0 0 0,-9-1 0 0,9 1 0 15,-7 4 0-15,7-4 0 0,-5 8 0 0,3-2 0 16,-1 2-128-16,2 0 128 0,-1 0-160 0,2 2 160 16,2-1 0-16,0 3-144 0,2 1 144 0,1 3 0 15,2-2 0-15,1 2 0 0,0-3 0 0,1-2 128 16,0 4 0-16,0-1 0 0,-1-1 0 0,0 0 0 16,-2 0 80-16,-1-2 32 0,-1-2 0 0,-1 5 0 15,-4 2-112-15,-2-3-128 0,-1-3 176 0,-1-3-176 16,-3 1-1344-16,0-2-368 0,-1-2-80 15</inkml:trace>
  <inkml:trace contextRef="#ctx0" brushRef="#br2" timeOffset="-206423.87">27121 13438 18431 0,'0'0'1632'0,"0"0"-1312"0,7-3-320 0,1 2 0 0,1-4 2288 0,2 1 384 15,2 0 80-15,7-4 0 0,-2 0-1344 0,2 1-288 16,1 1-48-16,1 1-16 0,0 0-272 0,1 2-48 15,2 2-16-15,0 1 0 0,0 0-720 0,0 3-288 16,1 1 16-16,-9 1-14928 0</inkml:trace>
  <inkml:trace contextRef="#ctx0" brushRef="#br2" timeOffset="-206156.72">27587 13540 16575 0,'0'0'736'0,"0"0"160"0,0 0-720 0,0 0-176 16,0 0 0-16,0 0 0 0,0 0 3072 0,11 0 592 16,2 1 112-16,-1-1 32 0,-12 0-3008 0,13-1-608 15,-1-1-192-15,0 1-8928 16,-12 1-1872-16</inkml:trace>
  <inkml:trace contextRef="#ctx0" brushRef="#br2" timeOffset="-205750.42">28219 13593 18431 0,'0'0'1632'0,"0"0"-1312"0,0-12-320 0,-1 3 0 15,-1 1 2080-15,2 8 352 0,-2-10 64 0,-2 2 0 16,-3 2-832-16,7 6-192 0,-8-4-16 0,8 4-16 16,-10-3-944-16,10 3-192 0,-9 8-48 0,1 1 0 15,8-9-256-15,-6 9 0 0,2 3 0 0,1 0 0 16,3-12-128-16,3 13 128 0,1 2 0 0,1-3-144 16,-5-12 144-16,12 13 0 0,-1-2 0 0,0-2 0 15,-2-3 0-15,1-1 0 0,1 1 0 0,-1-4 0 16,2-2 0-16,-2-2 224 0,-1-2-48 0,1 0-16 15,-1-1-16-15,-9 5 0 0,0 0 0 0,6-8 0 16,-1-1 32-16,-3 0 0 0,-5-2 0 0,0 2 0 16,0 1-48-16,-3 2-128 0,0-6 192 0,-2 3-64 0,0 1-128 0,2 0-224 15,-1-2 48-15,2 1 16 16,1-2-1888-16,0 5-384 0,4 6-80 0,-4-11-10416 16</inkml:trace>
  <inkml:trace contextRef="#ctx0" brushRef="#br2" timeOffset="-205516.16">28433 13490 21183 0,'0'0'944'0,"6"17"192"0,2 3-912 0,0-3-224 16,-2 0 0-16,1-2 0 0,-1 2 1856 0,0-3 320 15,-2 2 64-15,0-2 0 0,-2-2-496 0,1-1-96 16,-1 2-32-16,-2-13 0 0,0 0-656 0,0 9-144 0,0-9-32 0,0 0 0 16,0 0-240-16,0 0-48 0,0 0-16 0,0 0 0 15,0 0-112-15,0 0-32 0,-5-9 0 0,1 0 0 16,0-2-144-16,0 1-48 0,0-3 0 0,2 0 0 15,1 2-144-15,-1-2 0 0,2-5 0 0,2 2 0 32,0-1-448-32,2 4-112 0,0 2-16 0,3-1-16 15,0 0-1680-15,4 3-336 0,2 4-64 0,1 2-7344 0,3-1-1472 0</inkml:trace>
  <inkml:trace contextRef="#ctx0" brushRef="#br2" timeOffset="-205250.56">29052 13460 8287 0,'22'-10'736'0,"-9"5"-592"0,0 1-144 0,-1-6 0 16,-2 0 3008-16,-2 2 560 0,-8 8 112 0,0 0 32 16,5-8-1568-16,-5 8-304 0,2-7-64 0,-2 7-16 0,0 0-208 0,-9 2-32 15,-4 2-16-15,0 4 0 0,0 5-608 0,-4 4-128 16,-3 2-32-16,2 4 0 0,1-4-32 0,1 5 0 16,2-1 0-16,3 2 0 0,6-3-304 0,3-2-64 15,2-3-16-15,4 1 0 0,2 0-320 0,2-2 128 16,0-2-128-16,3-1 0 0,4-1 0 0,0-2 128 15,-2-2-128-15,3-1 0 0,0-3 144 0,-2 1-144 16,-1-4 192-16,-1-1-192 0,-2-1 208 0,-10 1-64 16,8-7-16-16,-8 7 0 0,8-6-128 0,0-1 160 15,-8 7-160-15,2-10 160 0,0 1-160 0,-2 9 0 16,0-11 0-16,-2 2 128 16,0 0-1168-16,-1 1-240 0,1 0-64 0,-1 0-10048 0,0-1-2000 15</inkml:trace>
  <inkml:trace contextRef="#ctx0" brushRef="#br2" timeOffset="-205094.33">29351 13557 24879 0,'0'0'2208'0,"0"0"-1760"0,0 0-448 0,13 0 0 16,-2 0 2224-16,2-3 352 0,2 0 80 0,-1 2 16 15,2 1-1872-15,2-2-368 0,0 0-80 0,2 2-16 16,2 4-2096-16,0-4-416 0,2 0-96 15</inkml:trace>
  <inkml:trace contextRef="#ctx0" brushRef="#br2" timeOffset="-204732.02">30109 13591 23039 0,'0'0'2048'16,"0"0"-1648"-16,0 0-400 0,-6 5 0 0,-1 0 1808 0,7-5 288 15,-6 10 48-15,2 0 16 16,4-10-1120-16,-3 15-208 0,2-2-64 0,2 0 0 16,3 0-768-16,-1-1 0 0,-3 0-192 0,2-2 48 15,-2-10-2784-15,0 0-544 0</inkml:trace>
  <inkml:trace contextRef="#ctx0" brushRef="#br2" timeOffset="-204325.81">30139 13411 28559 0,'-1'-12'2544'16,"0"1"-2032"-16,-1 1-512 0,1 1 0 16,1 1-336-16,1 2-176 0,-1 6-16 0,7-10-16 0,1 5 112 0,2 3 32 15,-10 2 0-15,16 2 0 16,1 3-1104-16,-2 1-224 0,0-1-32 0,0 1-16 15,1 2 288-15,0 0 48 0,-1 1 16 0,0 2 0 16,-2-5-784-16,0 3-160 0,-1-1-16 0,-2 1-16 0,2-1 1632 0,-2-1 336 0,-10-7 64 16,0 0 16-16,8 9 2640 0,-8-9 528 0,0 0 96 15,0 0 32-15,0 9-592 0,0-9-112 0,0 0-32 0,-7 8 0 16,0 1-864-16,7-9-192 0,-10 5-16 0,10-5-16 16,-7 6-656-16,0 1-128 0,7-7-16 0,-8 8-16 15,8-8-304-15,-5 8 0 0,5-8 0 0,-4 13 0 16,4-3 0-16,3 1 0 0,-3-11 0 0,5 11 0 15,3 0 0-15,1-1 160 0,1 1-32 0,1-1 0 16,-1 0 448-16,2 1 96 0,0 1 16 0,-2-1 0 16,1 1 192-16,-2-2 32 0,1 2 16 0,-3-4 0 15,-7-8 160-15,6 12 16 0,-2-2 16 0,-1 1 0 16,-5-1-464-16,0 0-80 0,-2 2-32 0,-1-3 0 16,-2 0-320-16,-1-1-64 0,0-1-16 0,1-1 0 15,-1 1-464-15,0-2-80 0,8-5-32 0,-9 7 0 16,1-2-2832-16,8-5-560 0,0 0-112 0,-12 10-32 0</inkml:trace>
  <inkml:trace contextRef="#ctx0" brushRef="#br2" timeOffset="-203919.29">30949 13637 27647 0,'0'0'2448'0,"8"16"-1952"15,-3 4-496-15,2-1 0 0,-1 5 672 0,1-3 32 16,-2 2 16-16,-1 2 0 0,0 1-240 0,-1-1-48 0,-1-3-16 0,-1 1 0 16,2 2 384-16,-3-4 80 0,-2-3 16 0,2-2 0 15,0-2-560-15,0 2-96 0,-1-6-32 0,1 1 0 16,-1-2-16-16,1-9 0 0,0 0 0 0,0 0 0 16,0 0-32-16,-9 1-16 0,0 2 0 0,9-3 0 15,-11-9 16-15,5-1 0 0,-1 1 0 0,2-1 0 16,1-6 16-16,1-1 0 0,2-1 0 0,1-4 0 15,3-6-416-15,1 0-80 0,2-3 0 0,3-1-16 32,2 0-2128-32,0-2-416 0,0 0-96 0,2 4-16 15,0 4 1632-15,1 5 320 0,1 4 64 0,-1 1 16 0,2 3 1216 0,-1 4 256 0,1-4 64 0,-2 5 0 16,1 7 704-16,-1 2 160 0,-1 2 32 0,-1 3 0 16,-12-6-192-16,10 12-48 0,-2 2 0 0,-4 0 0 15,-7-4-272-15,-1 0-48 0,-1 3-16 0,-1 2 0 16,-1-1-272-16,-3 0-64 0,-5-2-16 0,1 1 0 0,0-1-368 15,-1 0-176-15,2-3 160 0,0 0-160 0,0-4-224 0,3 2-144 16,1-1-16-16,-1-3-16 16,1-3-1616-16,9 0-320 0,0 0-64 0,-6-3-7568 15,1-3-1504-15</inkml:trace>
  <inkml:trace contextRef="#ctx0" brushRef="#br2" timeOffset="-203651.67">31383 13581 15663 0,'0'0'1392'0,"0"0"-1120"16,0 0-272-16,0 0 0 0,0 0 2304 0,0 0 416 0,0 0 80 0,-1 13 16 16,-3 0-1088-16,-1 2-224 0,-3 0-32 0,0 4-16 15,0 0-784-15,2 1-160 0,-1 1-16 0,2-2-16 16,1 0-128-16,1-4-32 0,2-2 0 0,2 0 0 16,-1-13-96-16,4 9-32 0,-4-9 0 0,0 0 0 15,8 8-64-15,-8-8 0 0,11 0-128 0,-11 0 192 16,0 0-32-16,10-6-16 0,0-3 0 0,-3-2 0 15,-2-2-16-15,0 0 0 0,1-1 0 0,-4 1 0 16,-2 0-128-16,0-3 0 0,-1-2 144 0,0 1-144 16,-2 0-224-16,0 2-112 0,-1 0-32 0,2 0 0 15,-1 2-1936-15,1 3-400 0,0 1-80 0,2 9-9904 16</inkml:trace>
  <inkml:trace contextRef="#ctx0" brushRef="#br2" timeOffset="-203321.44">31662 13563 14735 0,'0'0'1312'0,"0"0"-1056"16,0 0-256-16,0 0 0 0,5-9 1408 0,-5 9 208 15,0 0 48-15,-9-4 16 0,-1 2-544 0,-2 0-112 16,-1 2-32-16,1 4 0 0,2-1-256 0,-2 1-48 16,0 0-16-16,2-2 0 0,1-1-240 0,9-1-48 15,0 0-16-15,-7 6 0 0,7-6-160 0,0 0-16 16,0 0-16-16,-1 10 0 0,1-10-176 0,5 11 0 0,2-2 0 0,3-2 0 15,2 0 192-15,2-2 0 0,1 0 0 0,0 1 0 16,1 0 112-16,-1 1 16 0,0 2 16 0,-1 0 0 16,-1 0 208-16,-4 0 32 0,-9-9 16 0,6 11 0 15,-6-11 336-15,2 10 64 0,-2-10 16 0,-6 12 0 16,-4-2-304-16,0-2-64 0,-2-3-16 0,1 2 0 16,-2-2-416-16,-2 0-80 0,1 2 0 0,0-5-128 15,-1 2-256-15,3-2-176 0,2-1-16 16,1-1-16-16,1-1-1488 0,8 1-288 0,0 0-64 0,0 0-12000 15</inkml:trace>
  <inkml:trace contextRef="#ctx0" brushRef="#br2" timeOffset="-203055.77">31937 13542 2751 0,'0'0'128'0,"0"0"16"0,0 0-144 0,3-10 0 15,-3 10 0-15,0 0 0 0,-7-9 4160 0,1 1 784 16,-1 1 176-16,-1 3 16 0,-1 2-2960 0,0 3-576 15,9-1-128-15,-10 5-32 0,-1 2-672 0,5-1-128 16,6-6-16-16,-7 10-16 0,1 0-112 0,3 0-32 16,2 2 0-16,1-1 0 0,0-11 112 0,2 11 0 15,4 0 16-15,-1-1 0 0,-5-10-272 0,9 11-48 16,1-1-16-16,-2-1 0 0,-1 2-32 0,-1-1-16 0,1 0 0 0,-2 2 0 16,-5-12 96-16,4 9 16 0,-4-9 0 0,0 0 0 15,-1 11 144-15,-2-1 48 0,-2-3 0 0,5-7 0 16,-9 6-224-16,1-1-32 0,-1-1-16 0,0 0 0 15,-1 0-480-15,1-1-80 0,0-2-32 0,9-1 0 32,-9 0-2656-32,9 0-512 0</inkml:trace>
  <inkml:trace contextRef="#ctx0" brushRef="#br2" timeOffset="-202915.08">32034 13606 7359 0,'0'0'320'15,"0"0"80"-15,0 0-400 0,0 0 0 0,0 0 0 0,-7 5 0 16,7-5 5248-16,-6 7 960 0,6-7 192 0,-7 6 32 0,7-6-5312 0,-5 8-1120 16,5-8 0-16,0 0-13456 15</inkml:trace>
  <inkml:trace contextRef="#ctx0" brushRef="#br2" timeOffset="-202758.95">32081 13308 21183 0,'0'0'944'0,"-10"-3"192"0,3 2-912 0,7 1-224 15,0 0 0-15,0 0 0 0,0 0-224 0,0 0-96 16,0 0 0-16,0 0-8768 0</inkml:trace>
  <inkml:trace contextRef="#ctx0" brushRef="#br2" timeOffset="-202383.99">32318 13420 23615 0,'-11'14'1040'0,"8"-3"224"0,-1 4-1008 0,0 3-256 0,-2-2 0 0,4 1 0 16,1 0 1040-16,-2 0 176 0,-1-1 16 0,0-2 16 16,2-1-96-16,0-1-32 0,2-2 0 0,0-10 0 15,-1 12-672-15,1-12-144 0,0 0-32 0,0 0 0 16,5 10-272-16,-5-10 0 0,0 0 128 0,0 0-128 15,0 0 128-15,0 0-128 0,0 0 192 0,0 0-192 16,0 0 144-16,9-2-144 0,0-6 0 0,-1 1 144 16,-8 7-528-16,12-11-128 0,1 0 0 0,1-1-16 15,2 3-560-15,0 0-128 0,-1-3 0 0,0 3-16 16,-2 1 368-16,0 5 80 0,-2 1 16 0,0 2 0 0,-1-1 960 16,1 4 192-16,-11-3 32 0,10 6 16 0,-1 3 720 0,-2-1 160 15,-7-8 32-15,4 10 0 0,-4 2-80 0,-2 0-16 16,-2 0 0-16,-1-3 0 0,-4 0 32 0,0-1 16 15,-1 0 0-15,-2-2 0 0,-3 1-640 0,1-2-128 16,1 0-16-16,0 0-16 0,-3 0-368 0,2 1-128 16,0-4 0-16,3 2 0 15,2-4-720-15,9 0-240 0,-9-4-64 0,3 2 0 16,0-7-2352-16,4-1-464 0,3 1-112 0</inkml:trace>
  <inkml:trace contextRef="#ctx0" brushRef="#br2" timeOffset="-202022.83">32669 13239 16575 0,'0'0'1472'0,"0"0"-1168"0,0 0-304 0,0 0 0 15,0 0 2192-15,-2 10 384 0,2-10 80 0,-2 14 16 16,-2-1-928-16,0 3-176 0,1 2-32 0,1 3-16 16,-1-1-592-16,0 3-112 0,-2 3-32 0,1 0 0 15,2-4 48-15,-1 1 0 0,2-1 0 0,1-1 0 16,1-4-192-16,2-2-48 0,-1 0 0 0,3-2 0 15,2-2-400-15,1 0-64 0,1-5-128 0,1 1 176 16,1-3-176-16,2 0 128 0,1-2-128 0,1 0 128 16,-1-2-128-16,2-3-224 0,2-2 48 0,-3-2 16 15,0 1-320-15,-2-1-64 0,0 1-16 0,-1-4 0 16,-3 0-208-16,-1 0-64 0,-2-1 0 0,-2 1 0 16,-1 1 0-16,-2-3-16 0,-1 12 0 0,0-11 0 0,0 11 624 0,-4-9 224 15,4 9-144-15,-8-5 144 0,-1 0 848 0,0 5 256 16,0 3 48-16,9-3 16 0,-11 3 208 0,2 4 32 15,1 1 16-15,3 1 0 0,5-9-384 0,-1 14-80 16,0 1 0-16,6-1-16 0,3-2-560 0,3-1-128 16,2 1 0-16,7-3-16 15,5-1-1008-15,2 0-192 0,2 1-32 0</inkml:trace>
  <inkml:trace contextRef="#ctx0" brushRef="#br5" timeOffset="-181849.62">16742 951 26719 0,'-5'-1'2368'0,"0"2"-1888"0,-2 3-480 0,2 2 0 0,1 5 832 0,0-2 80 0,2 4 16 0,0 1 0 16,1 3-160-16,2 3-48 0,2 5 0 0,2-1 0 15,-1-1-368-15,3 1-80 0,-1 2-16 0,2-2 0 16,0-1-256-16,0 0 0 0,0-5 0 0,-1-3 0 0,0-2 0 0,-1-6 0 0,-6-7 0 0,0 0 0 15,7 0 0-15,-7 0-224 0,6-5 32 0,-2-4 16 16,-2-6-32-16,-2-2-16 0,-3-4 0 0,-1-1 0 16,-1 1 224-16,-2-3 0 0,0 0-160 0,-3-1 160 15,0-1 144-15,1-1 112 0,-2 1 0 0,2 0 16 16,-1-2 240-16,2 2 32 0,2-4 16 0,0 4 0 16,4 4 80-16,3 1 32 0,2 0 0 0,1 1 0 15,1-1-240-15,3 4-48 16,1 4-16-16,2 0 0 0,2-2-224 0,3 1-144 15,1 0 192-15,1 2-192 0,2 2 0 0,-1-1 0 16,2 3 0-16,3-3 0 0,1 1-256 0,1 3-96 16,-2-1-32-16,4-1 0 15,-1 0-2816-15,-1 2-560 0</inkml:trace>
  <inkml:trace contextRef="#ctx0" brushRef="#br5" timeOffset="-181709.01">16762 963 29999 0,'0'0'1328'0,"0"0"272"0,0 0-1280 0,0 0-320 15,0 0 0-15,0 0 0 0,6-7 832 0,7-1 112 16,6-5 16-16,0-1 0 0,2-2-320 0,3-2-48 16,2 0-16-16,2-2 0 0,1-1-384 0,2 2-64 15,2 1-128-15,1-1 176 16,0 0-528-16,-2 3-96 0,2 6-32 0,-5 1-9872 15,-4 2-1968-15</inkml:trace>
  <inkml:trace contextRef="#ctx0" brushRef="#br5" timeOffset="-181495.52">16779 1242 27647 0,'0'0'2448'0,"0"0"-1952"0,0 0-496 0,0 0 0 16,0 0 1728-16,6-5 240 0,5-3 48 0,3-1 16 16,2-1-688-16,3-1-144 0,5-1-32 0,1-1 0 15,3-1-976 1,1-1-192-16,1 1 0 0,4 0 0 16,2-2-1456-16,3-2-208 0,1-1-64 0,-4 1-8784 15,-3 0-1776-15</inkml:trace>
  <inkml:trace contextRef="#ctx0" brushRef="#br5" timeOffset="-181047.88">17442 650 14735 0,'0'0'1312'0,"0"0"-1056"0,0 0-256 0,0 0 0 16,3 6 2640-16,-2 5 480 0,2 3 80 0,-2 3 32 16,1 3-1184-16,0 2-256 0,-3 3-32 0,1 3-16 0,1 5-912 0,-1 3-176 15,0-3-32-15,1-2-16 0,1-1-336 0,0-4-64 16,1-4-16-16,1-2 0 0,-3-4-192 0,2-5 176 15,-2-3-176-15,-1-8 160 0,0 0 0 0,0 0 0 16,0 0 0-16,7-8 0 0,0-7-160 0,-1-4 192 16,-2 0-192-16,-1-5 192 0,0-2-192 0,0-4 0 15,-1 0-160-15,0 0 160 0,-2 2-160 0,0-1 160 16,-2 0-160-16,2 1 160 16,0 2 0-16,2 5 0 0,-1 0 0 0,2 5 0 0,-2 2-144 15,1 2 144-15,0 3-128 0,-2 9 128 0,0 0 0 16,0 0 0-16,0 0 0 0,8 12 0 0,1 5 0 0,0 4 0 0,-1 7-144 0,-1 4 144 15,1 0 0-15,3 1 0 0,0-1-144 0,2 0 144 16,2-4 0-16,0 0 0 0,1-4 0 0,0-1 0 16,1-5 0-16,0-5 0 0,1-3 0 15,-1-3 144-15,-1-3 352 0,0-7 64 0,-1-5 16 0,-3-3 0 16,-2-5 496-16,-1-2 96 0,-1-3 32 0,0-4 0 16,-2-2-544-16,-1-1-96 0,-1 1-32 0,-1 0 0 15,0-3-368-15,-2 1-160 0,-1 0 128 0,-1 2-128 31,-2 1-944-31,0 1-272 0,-1-2-48 0,1-1-16 16,-1 1-2752-16,-2 0-576 0,3-3-96 0,-1 5-32 0</inkml:trace>
  <inkml:trace contextRef="#ctx0" brushRef="#br5" timeOffset="-180548.63">18152 527 29711 0,'-4'8'2640'0,"2"1"-2112"0,1 4-528 0,-1 2 0 15,0 2 1216-15,1 3 128 0,2 4 16 0,2 3 16 16,2 1-352-16,2 2-80 0,0 1-16 0,3 0 0 16,-1 2-656-16,0-6-128 0,0 2-16 15,1-6-128-15,-2-1 144 0,-1 1-144 0,-1-2 0 16,-1-1 144-16,-1-5-144 0,-4-2 0 0,-1-4 0 0,0-1 0 0,1-8 0 15,0 0 0-15,0 0 0 0,0 0 0 0,-12-4 0 16,2-4 0-16,-1-2 0 0,2-5 0 0,0-2-256 0,0-2 64 16,0-2 0-16,1-5 16 15,1-6-480-15,2 0-112 0,0-2 0 0,1-1-16 16,-1 1-688-16,3-1-144 0,1-2-32 16,2 1 0-16,2-1 240 0,2 3 64 0,3 0 0 0,2 6 0 0,4 4 1760 0,0 1 352 15,0 3 80-15,4 5 16 0,5 3 448 0,-1 4 96 16,1 7 0-16,2 1 16 0,0 1-176 0,2 7-32 15,2 5-16-15,0 5 0 0,-5 6-160 0,0 0-16 16,-2 4-16-16,-1-3 0 0,-2 3 176 0,-2 1 32 16,-2 1 16-16,-4-1 0 0,-2-1-336 0,-2 0-80 15,-2-2-16-15,-2 1 0 0,-3 2-320 0,-1-1-64 16,-5-2-16-16,-2 2 0 16,-1-2-240-16,-1 0-160 0,-4 1 192 0,-2-3-192 15,-2-5 0-15,-1 0 0 0,0-1 0 0,-1-5 0 16,-1-1-224-16,3-4-160 0,-1-1-16 0,0-4-16 15,1-4-2080-15,4-2-400 0</inkml:trace>
  <inkml:trace contextRef="#ctx0" brushRef="#br5" timeOffset="-180156.41">19433 526 23039 0,'0'0'1024'0,"-5"-3"192"0,-4 1-960 0,0-1-256 0,-3-1 0 0,0-2 0 0,-1 1 3952 0,0-1 736 16,-1 2 160-16,1 3 16 0,-2 2-2848 0,0 5-576 15,-1 3-112-15,1 1-32 0,-1 6-1104 0,2 5-192 16,1 2 0-16,1 2-192 0,3 2 32 0,2 3 16 16,3-2 0-16,3 2 0 15,2 0-32-15,4 0 0 16,3-2 0-16,4 0 0 0,1-4-16 0,4-3-16 15,3-1 0-15,3-6 0 0,4-2 208 0,1-4-144 16,0-3 144-16,-1-5-128 0,-3-3 128 0,1-2 0 16,-3-1 0-16,-1-4 0 0,-1-1 0 0,-3-4 0 15,-3 0 144-15,-2-5-144 0,-1-2 256 0,-1 0-64 16,-3-2-16-16,0 1 0 0,-3-2-48 0,-2 0-128 16,-3 1 192-16,-2 0-64 0,0 1-128 0,-5-1 0 0,-3 1 0 0,-8-14 0 31,-2 2-672-31,0 2-64 0,0 2-16 0,0 4 0 15,2 3-2560-15,1 5-512 0,-1 3-96 0</inkml:trace>
  <inkml:trace contextRef="#ctx0" brushRef="#br5" timeOffset="-179984.66">19906 244 12895 0,'0'0'1152'0,"0"0"-928"0,0 0-224 0,0 0 0 16,0 0 3008-16,0 0 544 0,0 0 112 0,4 8 32 0,-4-1-928 0,0 3-176 15,0-1-32-15,0 4-16 0,0 3-1456 16,2 4-304-16,0 2-48 0,2 4-16 0,0 2-288 0,1 4-64 16,1 0-16-16,1 2 0 0,2-1-192 0,1-1-32 15,0 0-128-15,0-2 192 0,2-2-192 0,0 2 0 16,-2 0 0-16,2 0 0 0,-1-2-224 0,-1-1-96 16,0 0 0-16,0 1-16 15,-4-6-656-15,-1 1-128 0,-2 1-32 0,-2-1 0 16,-2-2-2368-16,-2-1-464 0</inkml:trace>
  <inkml:trace contextRef="#ctx0" brushRef="#br5" timeOffset="-179750.23">19720 770 3679 0,'0'0'320'0,"4"-7"-320"0,1 1 0 0,3-1 0 16,5 1 7328-16,1-2 1392 0,5-1 288 0,4 0 48 15,6 1-5344-15,2-3-1088 0,4-2-192 0,6 0-64 16,3-2-1024-16,3-2-224 0,2-3-32 0,4-3-16 15,3-2-752-15,4-1-128 0,5-3-48 0,23-9-21952 16</inkml:trace>
  <inkml:trace contextRef="#ctx0" brushRef="#br5" timeOffset="-179115.86">21042 422 27647 0,'10'-20'608'0,"-12"14"128"0,1-2 32 0,-2-3 0 0,-1 0-624 0,0 0-144 0,-1 5 0 0,0-3 0 15,-1 1 1360-15,1 1 240 0,-1 2 64 0,-1 4 0 16,1 1-720-16,-3 0-144 0,-2 5-32 0,-1 4 0 15,1 1-448-15,-1 6-80 0,0 4-32 0,2 3 0 16,1 5-208-16,1 0 0 0,1 1 0 0,2 0 0 16,2-1 0-16,2-3-128 0,4 0 128 0,2-2 0 15,3-2 0-15,2-3 0 0,2-1 0 0,2-5 0 16,1 0 0-16,0-6 0 0,1 1 0 0,0-2 0 16,-2-2 0-16,-1-2 176 0,0-4 0 0,0-2 0 15,-1-3 384-15,-2-2 80 0,-1-3 0 0,-1-3 16 16,-1-1 32-16,-5-2 0 0,2-3 0 0,-3-2 0 15,-2-1-336-15,-1-3-64 0,-2 0-16 0,-4 2 0 16,-1 1-272-16,-3 1 0 0,-1-2 0 0,-3 1-144 16,-2 1-560-16,0 1-96 0,-2 1-32 15,1-1 0-15,-1 3-1760 0,1 1-352 0,2 4-80 0,0 2-16 0</inkml:trace>
  <inkml:trace contextRef="#ctx0" brushRef="#br5" timeOffset="-178675.76">20951 473 34783 0,'0'0'768'0,"-5"6"144"0,5 6 48 0,-2-2 16 0,0 1-784 0,3 0-192 16,0 4 0-16,3-1 0 0,1 2 1024 0,3-1 144 16,3 1 48-16,0 0 0 0,2-1-832 0,3 2-144 0,-2 0-48 0,1-2 0 15,-1-2-192-15,2-2 0 0,-1 0 0 0,4-5 0 16,-1-3 192-16,0-1-48 0,-1 2-16 0,-1 0 0 15,-1-6 96-15,1-2 16 0,-3-4 0 0,1 1 0 16,-1 1-112-16,0-2-128 0,-2-2 176 0,-1-2-176 16,1 0 128-16,-2-1-128 0,-1 0 0 0,-2-1 0 15,2-2-208-15,-3 2-112 0,-2-6 0 0,-2 1-16 32,0-1-160-32,-1 1-16 0,0-1-16 0,-1 2 0 0,-1-2 160 0,-1 5 48 0,-1 2 0 0,1 1 0 15,1 3 320-15,-1 2 0 0,3 7 0 0,0 0 0 16,0 0 0-16,0 0 0 0,0 0 192 0,0 0-64 15,-4 7 96-15,2 2 16 0,0 3 0 0,2 3 0 16,2 5 80-16,0-3 32 0,3 2 0 0,2-1 0 16,0 2-64-16,0 0-16 0,2-3 0 0,3-2 0 0,1-2-272 15,3 0 128-15,1-4-128 0,1 2 0 0,2-2 0 0,-1-1 0 16,2-2 0-16,-1-2 0 16,-1-1-256-16,-1 1-144 0,1-2-48 0,-2-2 0 15,-2-2-2080-15,1-1-416 0,-2-2-96 0</inkml:trace>
  <inkml:trace contextRef="#ctx0" brushRef="#br5" timeOffset="-178187.75">21880 306 12895 0,'0'0'1152'0,"0"0"-928"0,0 0-224 0,0 0 0 0,0 0 1824 0,0 0 320 16,0 0 64-16,0 0 16 0,0 0-80 0,0 0-16 16,0 0 0-16,0 0 0 0,0 0-912 0,-2 6-176 15,-1 3-32-15,2 0-16 0,1 3-320 0,1-1-64 16,2 2-16-16,-1 1 0 0,0 2-144 0,2 1-48 16,-2 1 0-16,1 0 0 0,-1 0-112 15,1 1-32-15,-2-2 0 0,2-1 0 0,-1 3-112 0,2-4-16 16,-1 1-128-16,0 0 192 0,-1-1-192 0,2 2 0 15,1-1 0-15,2 0 0 16,-2-2-304-16,2 0-96 0,0 1-32 0,0-2 0 16,-1-3-576-16,1 0-112 0,-2 1-32 0,-1-3 0 15,-4-8-256-15,5 9-64 0,-1-1-16 0,1-1 0 16,-5-7-368-16,0 0-64 0,0 0 0 0,0 0-16 16,0 0 384-16,0 0 80 0,0 0 0 0,0 0-3280 0,0 0-672 15</inkml:trace>
  <inkml:trace contextRef="#ctx0" brushRef="#br5" timeOffset="-177906.33">21828 711 29311 0,'0'0'1296'0,"0"0"272"0,0 0-1248 0,0 0-320 0,0 0 0 0,0 0 0 15,0 0 1808-15,0 0 304 0,0 0 64 0,0 0 16 16,8 3-784-16,2-1-176 0,5 2-16 0,0-1-16 15,2-2-752-15,2 0-128 0,0 2-48 0,2-3 0 16,2-3-272-16,1 1 0 0,1-2 0 0,-1 0 0 31,0 1-256-31,-2 1-176 0,-1-3-16 0,-1-1-16 16,-2-1-2144-16,0-1-416 0,-1 0-96 0,-3 0-11920 0</inkml:trace>
  <inkml:trace contextRef="#ctx0" brushRef="#br5" timeOffset="-177706.39">21806 248 12895 0,'0'0'1152'0,"-5"-1"-928"0,5 1-224 0,0 0 0 16,0 0 4480-16,0 0 832 0,0 0 192 0,0 0 16 16,11 3-3408-16,4 1-704 0,3-2-128 0,4 2-16 15,4 0-1040-15,2 1-224 0,3-5 0 0,2 1 0 16,0 1-2880-16,1-2-560 0</inkml:trace>
  <inkml:trace contextRef="#ctx0" brushRef="#br5" timeOffset="-177343.97">22314 256 24879 0,'0'0'544'0,"0"0"112"0,0 0 32 0,0 0 16 0,4-5-576 0,2-2-128 0,-1 2 0 0,3-1 0 15,2 0 1184-15,2 1 208 0,1 0 32 0,1 0 16 16,3 1-1040-16,0 1-208 0,1 1-32 0,2-2-16 31,1 1 96-31,0 1 16 0,-1-1 0 0,1 2 0 16,-2-2 112-16,0 0 16 0,2 2 16 0,-4 1 0 16,-3 0 288-16,-2 1 48 0,-2 2 16 0,0 1 0 15,-1 2-48-15,-4 1-16 0,-1 1 0 0,0 1 0 16,-3 3 0-16,0-2 0 0,-2 2 0 0,-2 3 0 15,-1 1-144-15,1 4-32 0,-1-2 0 0,-2 1 0 16,1 1-128-16,0 2-48 0,0-1 0 0,0 4 0 16,1-2-160-16,2 1-48 0,1-1 0 0,2-2 0 0,2 1-128 15,1-2 0-15,0-2 144 0,1 0-144 0,2-1 0 0,2 0 0 16,-2-2 0-16,3-1 0 0,0-1-128 0,2-1-112 16,1-2-16-16,0-2 0 15,1-2-672-15,1 0-144 0,-1-2-16 0,-1-2-16 16,-1-2-1680-16,1-2-336 0,-2 0-64 0,0-2-11120 15</inkml:trace>
  <inkml:trace contextRef="#ctx0" brushRef="#br5" timeOffset="-177172.11">22470 411 17503 0,'0'0'1552'0,"0"0"-1232"0,0 0-320 0,0 0 0 16,0 0 4672-16,10 4 896 0,3-1 160 0,12-3 32 15,6-4-3056-15,6-5-608 0,4-4-128 0,-8-2-32 16,5-2-1056-16,7-1-224 0,6 0-32 0,29-11-16 31,1-1-1776-31,-5 0-368 0,0 0-64 0</inkml:trace>
  <inkml:trace contextRef="#ctx0" brushRef="#br5" timeOffset="-176352.12">24176 357 4607 0,'0'0'400'0,"-5"3"-400"16,5-3 0-16,-9 0 0 0,0 2 5248 0,1-1 976 0,0 0 192 0,2 2 48 16,0 3-4160-16,1 1-832 0,0 2-176 0,0 4-16 15,1 1-720-15,0 5-144 0,0-2-32 0,1 2 0 16,2 5-384-16,0-1 128 0,-1-1-128 0,1 2 0 15,1-1 128-15,0-6-128 0,1-2 0 0,2 1 128 16,0 0-128-16,-1-3 0 0,2-4 144 0,1-5-144 16,-5-4 144-16,9-4-144 0,1-5 192 0,0-1-192 15,-1-5 0-15,0-3-352 0,0-5 48 0,2-3 16 16,-1 0-16-16,2-4 0 0,-3-3 0 0,2 3 0 16,-1 1 112-16,0 1 0 0,1-2 16 0,-2 2 0 15,0 2 176-15,-1 1 0 0,1 2 0 0,-1 3 0 16,-2 6 320-16,0 5 80 0,-2 4 32 0,-4 5 0 15,0 0-176-15,0 0-48 0,2 6 0 0,-2 5 0 0,0 3-64 0,0 2-16 16,-1 1 0-16,0 1 0 0,-2 3-128 0,0-2 0 16,1 2 144-16,-1 0-144 0,2 0 0 0,-1-3 144 15,4-2-144-15,-2-2 0 0,0-2 0 0,1-2 0 16,-1-3 0-16,0-7-144 0,0 0 144 0,0 0 0 16,4-7-144-16,1-3 144 0,0-1 0 0,3-4 0 15,-1-5 0-15,-2 3 0 0,-1-1 0 0,1 1 0 16,0-1 0-16,1 2 0 15,-1 2 192-15,-1 1 128 0,0 1 0 0,-1 4 16 0,0-1 304 0,0 5 64 16,-3 4 16-16,0 0 0 0,0 0-368 0,0 0-80 16,1 7-16-16,2 3 0 0,-2 3-256 0,0 0 0 15,2-1 0-15,-1 6 0 0,-2 0 0 0,3 3-144 16,2 3 16-16,2 1 0 16,-5-3-1648-16,4 1-320 0,0-1-64 0,2-1-16 15,0-1-1216-15,0-1-256 0,12 24-64 0,-4-23 0 0</inkml:trace>
  <inkml:trace contextRef="#ctx0" brushRef="#br5" timeOffset="-175912.15">24673 383 18015 0,'0'0'800'0,"1"-4"160"0,0-4-768 0,1 0-192 0,0 2 0 0,-2 0 0 16,-2 1 1840-16,2 5 320 0,0 0 64 0,0 0 16 16,-4 3-992-16,1 3-192 0,1-1-32 0,-1 6-16 15,-1 4-512-15,2 4-112 0,-1-1 0 0,2 3-16 16,-3 1-96-16,1-4-16 0,0 2 0 0,1-1 0 15,-1 2 64-15,1-3 0 0,-1 1 0 0,0-1 0 16,1 0-160-16,-2-1-32 0,4 0 0 0,0-1 0 16,0-4-128-16,1-2 128 15,-1-10-128-15,0 0 128 0,0 0-128 0,0 0 0 0,9 0 0 0,0-4 128 16,1-1-128-16,-1-4 0 0,0-2 0 0,0-6 0 16,0-2-192-16,0-3 48 0,2-3 0 0,0-4 0 15,0-1 144-15,-2-1 0 0,1-2 0 0,-2 7 0 0,0-1 0 0,0-3 0 16,0-1 0-16,-2-1 0 0,1 2 0 0,-1 2 0 15,-1 2 0-15,2-2 0 0,-1 2 0 0,1 9 144 16,-2 4-144-16,-1 4 0 0,0 5 192 0,-4 4-64 16,0 0 0-16,7 13-128 0,-2 4 128 0,1 5-128 15,1 6 0-15,-1 2 0 16,0 2 0-16,0 2 0 0,2 3 0 0,0 0 0 16,2 1 0-16,1-1 0 0,-1-5 0 0,-1 0 0 15,-2-2-1568-15,0 0-272 0,0 0-48 0,-1-6-11296 16</inkml:trace>
  <inkml:trace contextRef="#ctx0" brushRef="#br5" timeOffset="-175724.65">24778 630 19343 0,'-15'-23'848'0,"7"14"192"0,-1-2-832 0,0 1-208 0,2 1 0 0,3 2 0 16,2 1 2704-16,0-1 496 0,1 1 112 0,1 6 16 15,5-4-1856-15,2-1-384 0,1 3-64 0,5 0 0 16,2-1-864-16,2 2-160 0,2-1 0 0,0 0 0 15,1-2-704 1,-5 1-48-16,6-1-16 0,0-1 0 0,-1-1-2544 0,-1-1-512 0</inkml:trace>
  <inkml:trace contextRef="#ctx0" brushRef="#br5" timeOffset="-175615.19">25215 256 11967 0,'0'0'528'0,"0"0"112"0,0 0-512 0,-1 9-128 16,0 2 0-16,-1 2 0 0,1 4 3904 0,0 4 768 15,2 2 128-15,0 3 48 0,2 3-2736 0,1 2-528 16,0-1-112-16,1-1-32 0,0-2-1040 0,2 2-208 16,0-4-32-16,1-2-16 0,0-1-144 0,1-1 0 15,0-1 0-15,2-5 0 16,-2-2-1920-16,0 0-304 0,-1-4-64 0,-2-2-10960 0</inkml:trace>
  <inkml:trace contextRef="#ctx0" brushRef="#br5" timeOffset="-175443.43">25086 342 31327 0,'-9'-13'1392'0,"9"13"272"0,0 0-1328 0,0 0-336 0,-1-5 0 0,1 5 0 16,2-5 1120-16,-2 5 160 0,6-7 16 0,4 3 16 16,3 2-352-16,4-4-64 0,4 1 0 0,1 0-16 15,3 0-688-15,2-2-192 0,2-1 0 0,1 1 0 16,-3-4-144-16,1 2-112 0,-2 1 0 0,0 2-16 31,-2 1-2656-31,0 1-528 0,-2 1-96 0,0 0-9888 0</inkml:trace>
  <inkml:trace contextRef="#ctx0" brushRef="#br5" timeOffset="-175063.49">25671 307 28559 0,'-9'9'2544'0,"4"3"-2032"15,1 6-512-15,0 3 0 0,0 4 656 0,1 1 48 16,-1 4 0-16,2 0 0 0,2 0 384 0,2 0 64 16,0-3 32-16,3 2 0 15,2-2-848-15,1-1-160 0,0-2-48 0,-1-2 0 0,3-4-320 0,-1-1-64 16,0-3 0-16,0-2-16 16,0-3-816-16,0-4-176 0,-2-2-16 0,-7-3-16 15,6-3-32-15,-2-3 0 0,-3-3 0 0,-1-2 0 16,-1 2 544-16,-1-4 96 0,-6-1 32 0,0-2 0 0,-1-1 208 0,0-2 64 15,-1-2 0-15,-4-10 0 16,0-1-480-16,2 1-96 0,0-3 0 0,1 2-16 16,-1 0 112-16,1 4 32 0,1 0 0 0,2 2 0 0,3 0 1696 0,1 3 352 0,-1 3 64 0,4 3 0 15,1 1 832-15,1 1 144 0,1 2 48 0,2 1 0 16,-1 0-432-16,2 3-80 0,3-1 0 0,1 2-16 16,2 0-608-16,0 3-112 0,5 0-32 0,1 2 0 15,1 2-672-15,2-1-144 0,2 2-16 0,-1 2-16 16,0-1-336-16,-2-1-64 0,1 0-16 0,-2 3 0 31,0 2-2128-31,-1 3-448 0,-3-1-64 0</inkml:trace>
  <inkml:trace contextRef="#ctx0" brushRef="#br5" timeOffset="-174887.32">25699 411 27647 0,'0'0'2448'0,"0"0"-1952"0,0 0-496 0,0 0 0 16,0 0 1104-16,10 0 128 0,-1 0 32 0,3-1 0 16,4-2-432-16,1 1-96 0,2-2-16 0,3-1 0 15,2-2-560-15,1 1-160 0,-3-1 0 0,9-2 0 16,-3 1-1760 0,-4 2-416-16,-3-1-96 0</inkml:trace>
  <inkml:trace contextRef="#ctx0" brushRef="#br5" timeOffset="-174709.65">25668 650 26719 0,'-16'4'2368'0,"8"2"-1888"0,0 1-480 0,2-1 0 15,6-6 1408-15,-3 12 176 0,3-12 32 0,0 0 16 16,1 12-240-16,6-6-48 0,3 2-16 0,3-4 0 16,3-4-800-16,6 0-144 0,6-4-48 0,0 0 0 15,4 0-336-15,0-1 0 0,1-1 0 0,-1-4-128 31,-3 1-1728-31,1-2-320 0,-1-1-80 0,-2 1-7744 0,-2 4-1552 0</inkml:trace>
  <inkml:trace contextRef="#ctx0" brushRef="#br5" timeOffset="-174212.27">26206 368 8287 0,'0'0'736'0,"0"0"-592"0,0 0-144 0,0 0 0 16,3 17 3328-16,-1 0 624 0,0 4 128 0,0 4 16 15,2 5-1856-15,0 0-384 0,0 0-80 0,0 0-16 16,-2-4-592-16,4-3-112 0,0-5-32 0,-1 2 0 16,-1 0-256-16,3-5-48 0,1-2-16 0,-2-2 0 15,-6-11-352-15,5 9-80 0,-5-9-16 0,0 0 0 16,0 0-64-16,0 0-32 0,0 0 0 0,0 0 0 16,9-5-160-16,-3-3 0 0,-2-1 0 0,-2-3 0 0,-2-4-320 0,0-1 48 15,0 0 16-15,0-1 0 16,0-1-224-16,0-2-32 0,-1-3-16 0,2-4 0 15,2-4-400-15,-1 1-80 0,2 0-16 0,2-2 0 16,1 1-416-16,2 0-96 0,1 1 0 0,3 2-16 16,0 2 704-16,1 3 144 0,0 5 16 0,-1 7 16 0,0 2 1632 0,-1 3 336 15,-1 2 64-15,-11 5 16 0,11 4-416 0,-2 4-96 16,-1 3-16-16,-1 4 0 0,-2-1 48 0,-2 2 16 16,-3 2 0-16,-3 2 0 15,-1 2 128-15,-1 0 32 0,-3 3 0 0,0-4 0 0,0 2-240 0,-1-1-32 0,0 2-16 16,-1-2 0-16,-2 0-272 0,3-2-64 0,2-4-16 0,1 0 0 15,-1 0-16-15,3-3 0 0,2-3 0 0,1 1 0 16,1-11-96-16,0 0-32 0,0 0 0 0,9 9 0 16,2-3-160-16,2-2-128 0,-1-4 192 0,1-1-192 15,0-3 0-15,2-1 0 0,-1-2 0 0,2 1 0 32,-1-5-384-32,3 1-144 0,3 1-32 0,-2 0 0 15,-4-3-1168-15,2 0-224 0,0 2-48 0,0-3-16 16,0 0-992-16,-1 2-192 0,-1-2-32 0</inkml:trace>
  <inkml:trace contextRef="#ctx0" brushRef="#br5" timeOffset="-173915.38">26948 177 29999 0,'0'0'1328'0,"0"0"272"0,0 0-1280 16,-5 13-320-16,-2 2 0 0,3-2 0 0,3 2 1248 0,-2 2 176 15,-2 2 48-15,0 5 0 0,2 2-320 0,-1 1-48 16,0 2-16-16,2 1 0 0,-1 0-816 0,-1 0-272 15,-1 0 160-15,1-3-160 0,4-3 0 0,-2-1 0 16,-4-2 128-16,2-2-128 0,3-2 0 0,-1-1 0 16,-4-3 0-16,1 0 128 0,0 0-128 0,1-2 0 15,1-2 0-15,1 0 0 0,-3-4 0 0,5-5 0 16,-4 5 0-16,4-5 0 0,0 0 0 0,0 0 0 16,0 0 0-16,0 0 0 0,7-1 0 0,1 0 0 15,-8 1 0-15,11-2 0 0,0 2 0 0,17-1 192 16,-13 0 0-16,0-1-16 0,0 1 0 0,4 1 0 0,-1-1 0 15,0-2-48-15,0 1-128 0,1 0 192 0,0-2-64 16,2-2-128-16,0 1-256 0,-3-1 64 0,7-3 16 31,-4-1-2096-31,-4 1-416 0,-4-3-96 0,-5 5-12368 0</inkml:trace>
  <inkml:trace contextRef="#ctx0" brushRef="#br5" timeOffset="-173738.03">26853 373 22111 0,'-13'-5'1968'0,"13"5"-1584"16,0 0-384-16,0 0 0 0,0 0 2976 0,1-8 512 16,2-1 96-16,4 0 32 0,6 0-2080 0,3-1-400 15,1-1-96-15,5-3-16 0,4 1-432 0,0-2-80 16,0 1-32-16,13-3 0 16,-2 4-1824-16,-2 4-352 0,-1 1-80 0,-10 6-14448 0</inkml:trace>
  <inkml:trace contextRef="#ctx0" brushRef="#br5" timeOffset="-173318">27585 437 30815 0,'-11'21'1360'0,"5"-8"288"0,0 5-1328 0,-2 3-320 0,-1 3 0 0,-1-1 0 15,-1-3 1440-15,1 2 224 0,-1 0 32 0,2 0 16 16,0-2-288-16,1-1-48 0,4 2-16 0,0-5 0 15,0 0-976-15,3-5-192 0,1-11-32 0,0 0-16 16,0 0-144-16,5 7 0 0,2-5 0 0,1-3 128 16,-1-5-128-16,3-2 0 0,-1-3 0 0,0 0 0 15,-1-4-224-15,-2 0 32 0,2-2 0 0,1-9 0 16,-1 0-208-16,0 1-48 0,0-5 0 0,-2-3 0 16,-1-2-16-16,2-3-16 0,-1-2 0 0,1 3 0 15,-3 6-160-15,1 2-48 0,2 3 0 0,-2 13 0 0,-1-2 400 0,1 3 80 16,-1 1 16-16,-4 11 0 0,0 0 320 0,0 0 80 31,6 7 16-31,1 5 0 0,-3-3 128 0,1 6 32 0,-1 6 0 0,1 1 0 16,0 3 0-16,1 1 16 0,-3 2 0 0,3 0 0 0,0 2-272 0,2-1-128 15,-1-2 0-15,0-2 128 0,2 0-128 0,-1 0-272 16,0 1 64-16,3 4 16 16,-4-7-1696-16,-3-2-336 0,0-1-64 0,-1-5-7680 15,-3-2-1536-15</inkml:trace>
  <inkml:trace contextRef="#ctx0" brushRef="#br5" timeOffset="-173224.17">27600 649 22111 0,'-4'-4'1968'0,"0"-2"-1584"0,0 0-384 0,1-1 0 15,2 1 2688-15,1-1 448 0,1 0 80 0,-1 7 32 16,3-7-1456-16,1 2-272 0,1 0-64 0,2 1-16 16,-1 0-1232-16,3 4-208 0,2-3 0 0,4 2-192 31,1 1-1728-31,1 0-336 0,1 0-80 0</inkml:trace>
  <inkml:trace contextRef="#ctx0" brushRef="#br5" timeOffset="-172958.67">28116 306 30639 0,'0'0'1344'15,"0"0"304"-15,0 0-1328 0,0 0-320 0,-5 4 0 0,-2 5 0 16,-2 1 1040-16,-1 3 144 0,-2 3 32 0,-1 5 0 0,-3 2-32 0,2 5 0 15,1 0 0-15,0 2 0 0,0-1-928 0,2-2-256 16,2 1 0-16,1-2 128 0,2 0-128 0,2-3 0 16,3 1 0-16,3-2 0 0,4-3 128 0,0 0-128 15,2-4 128-15,2-3-128 0,5-2 448 0,0-2 16 16,1-5 0-16,1 1 0 0,2-4 240 0,4 0 32 16,-1 0 16-16,4-5 0 0,4-3-400 0,1-1-80 15,3 1-16-15,16-5 0 16,-5 0-1056-16,1 2-224 0,-1 0-32 0,-11 3-17872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1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44 279 7831 0 0,'0'0'356'0'0,"6"-4"122"0"0,-47-9 2070 0 0,40 12-2339 0 0,0 0 1 0 0,1 0 0 0 0,-1 0 0 0 0,0 0 0 0 0,0 0 0 0 0,1 0-1 0 0,-1 0 1 0 0,1-1 0 0 0,-1 1 0 0 0,1 0 0 0 0,0 0 0 0 0,-1 0-1 0 0,1 0 1 0 0,0-1 0 0 0,0 1 0 0 0,0 0 0 0 0,-1 0 0 0 0,1-1-1 0 0,1 1 1 0 0,-1 0 0 0 0,0 0 0 0 0,0-1 0 0 0,0 1 0 0 0,1 0-1 0 0,-1 0 1 0 0,1-2 0 0 0,1-3-58 0 0,0 1 1 0 0,0-1-1 0 0,1 1 0 0 0,4-8 0 0 0,17-27 808 0 0,-16 25-316 0 0,21-28 0 0 0,-18 30-283 0 0,0 0 1 0 0,0 1-1 0 0,23-19 0 0 0,-30 28-308 0 0,0 0-1 0 0,1 0 1 0 0,0 1 0 0 0,-1-1-1 0 0,1 1 1 0 0,0 0 0 0 0,0 0-1 0 0,1 0 1 0 0,-1 1 0 0 0,0 0 0 0 0,0 0-1 0 0,1 0 1 0 0,-1 1 0 0 0,1 0-1 0 0,7 0 1 0 0,-6 1-19 0 0,0 0 0 0 0,0 0 0 0 0,0 1 0 0 0,0 0 0 0 0,0 0 0 0 0,-1 1 0 0 0,1 0 0 0 0,-1 0 0 0 0,0 1 0 0 0,0-1 0 0 0,0 1 0 0 0,6 5 0 0 0,-4-2 8 0 0,-1 1 1 0 0,0-1-1 0 0,-1 1 0 0 0,1 0 0 0 0,-2 1 0 0 0,1-1 0 0 0,6 16 0 0 0,-2 1 16 0 0,-1 0-1 0 0,-1 1 1 0 0,-1 0 0 0 0,-1 0 0 0 0,3 42-1 0 0,-6-35-34 0 0,-1 0 0 0 0,-1 0-1 0 0,-2 1 1 0 0,-2-1-1 0 0,-1 0 1 0 0,-1 0-1 0 0,-2 0 1 0 0,-11 34-1 0 0,14-59-60 0 0,0 1-1 0 0,0 0 0 0 0,-1-1 1 0 0,0 0-1 0 0,0 0 1 0 0,-1 0-1 0 0,-9 10 0 0 0,12-15 29 0 0,1 0 0 0 0,-1 0 0 0 0,0-1 0 0 0,-1 1-1 0 0,1-1 1 0 0,0 1 0 0 0,-1-1 0 0 0,0 0-1 0 0,1-1 1 0 0,-1 1 0 0 0,0 0 0 0 0,0-1-1 0 0,0 0 1 0 0,0 0 0 0 0,0 0 0 0 0,0-1 0 0 0,0 1-1 0 0,0-1 1 0 0,-7 0 0 0 0,7-1-12 0 0,1 0 0 0 0,0 0 0 0 0,0 0 0 0 0,0 0 0 0 0,0 0 0 0 0,0-1 0 0 0,1 0-1 0 0,-1 1 1 0 0,0-1 0 0 0,1 0 0 0 0,-1 0 0 0 0,1-1 0 0 0,0 1 0 0 0,-1 0 0 0 0,1-1 0 0 0,0 1 0 0 0,0-1 0 0 0,1 0 0 0 0,-3-5 0 0 0,0 2-12 0 0,1-1 0 0 0,1 0 0 0 0,-1-1 0 0 0,1 1 0 0 0,1 0 0 0 0,-1-1 0 0 0,0-10-1 0 0,2 15 29 0 0,0-1-1 0 0,0 1 1 0 0,0 0-1 0 0,0-1 0 0 0,1 1 1 0 0,-1 0-1 0 0,1 0 0 0 0,0-1 1 0 0,0 1-1 0 0,0 0 1 0 0,0 0-1 0 0,1 0 0 0 0,-1 0 1 0 0,1 0-1 0 0,0 1 0 0 0,2-4 1 0 0,-2 4 16 0 0,0 0 0 0 0,0 0 0 0 0,0 0 0 0 0,1 1 1 0 0,-1-1-1 0 0,1 1 0 0 0,-1-1 0 0 0,1 1 0 0 0,-1 0 0 0 0,1 0 1 0 0,0 0-1 0 0,0 0 0 0 0,0 1 0 0 0,-1-1 0 0 0,1 1 0 0 0,0 0 1 0 0,0 0-1 0 0,0 0 0 0 0,3 0 0 0 0,3 1 58 0 0,0 0 0 0 0,0 0-1 0 0,0 1 1 0 0,0 1 0 0 0,0-1 0 0 0,14 7-1 0 0,-3 2 120 0 0,29 18 0 0 0,11 9-212 0 0,104 49 1 0 0,-149-81-449 0 0,0 0 0 0 0,0-1 0 0 0,17 3 0 0 0,-3-3-1282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97 2759 0 0,'0'0'126'0'0,"-9"-10"20"0"0,-1-15 6103 0 0,6 17-1188 0 0,7 31-4339 0 0,7 27 1 0 0,1 3 50 0 0,-7-26-553 0 0,5 30 63 0 0,-2 0 0 0 0,-1 92 1 0 0,-6-143-253 0 0,0-4-16 0 0,0 0 1 0 0,0 0-1 0 0,0 0 1 0 0,-1 0 0 0 0,1 1-1 0 0,-1-1 1 0 0,-1 4 0 0 0,2-5 73 0 0,-12-5-20 0 0,10 2-74 0 0,0 0 0 0 0,1 0 0 0 0,-1 0 0 0 0,1-1 1 0 0,-1 1-1 0 0,1 0 0 0 0,0-1 0 0 0,0 1 0 0 0,0-1 0 0 0,0 1 0 0 0,-1-5 0 0 0,-6-31-86 0 0,8 32 81 0 0,-5-27-32 0 0,2 1 0 0 0,1-1 0 0 0,4-48 0 0 0,0 63 24 0 0,0 0 0 0 0,1-1 0 0 0,1 1 0 0 0,1 1 0 0 0,0-1 0 0 0,2 1 0 0 0,14-29 0 0 0,-18 40 11 0 0,1 1 1 0 0,0-1-1 0 0,0 1 0 0 0,0 0 0 0 0,1 0 0 0 0,-1 0 0 0 0,1 1 0 0 0,10-7 1 0 0,-12 9 4 0 0,0 0 1 0 0,0 0-1 0 0,0 1 1 0 0,0-1-1 0 0,0 1 1 0 0,0 0-1 0 0,0 0 1 0 0,1 0-1 0 0,-1 0 1 0 0,1 1 0 0 0,-1-1-1 0 0,0 1 1 0 0,1 0-1 0 0,-1 0 1 0 0,1 0-1 0 0,-1 0 1 0 0,0 1-1 0 0,6 1 1 0 0,-6-1 39 0 0,-1 0 0 0 0,1 0-1 0 0,0 0 1 0 0,-1 0 0 0 0,1 1 0 0 0,-1-1 0 0 0,1 1 0 0 0,-1-1 0 0 0,1 1-1 0 0,-1 0 1 0 0,0 0 0 0 0,0 0 0 0 0,0 1 0 0 0,0-1 0 0 0,-1 0 0 0 0,1 1-1 0 0,0-1 1 0 0,-1 1 0 0 0,2 2 0 0 0,-2 0 12 0 0,0 0 0 0 0,1-1 0 0 0,-1 1-1 0 0,-1 0 1 0 0,1 0 0 0 0,-1 0 0 0 0,0 0 0 0 0,0-1 0 0 0,0 1-1 0 0,-2 8 1 0 0,-1 8 75 0 0,3-16-97 0 0,0 0 0 0 0,-1 0 0 0 0,0 0 0 0 0,0 0-1 0 0,0-1 1 0 0,-4 8 0 0 0,-6 19 46 0 0,8-24-74 0 0,1 0 0 0 0,-1 0 0 0 0,0 0-1 0 0,0 0 1 0 0,-1-1 0 0 0,0 1-1 0 0,-7 9 1 0 0,-38 43 232 0 0,48-58 259 0 0,20 19-75 0 0,-10-12-250 0 0,2-1 1 0 0,-1 0 0 0 0,1-1-1 0 0,0 0 1 0 0,1-1 0 0 0,17 6-1 0 0,74 16 303 0 0,-92-25-535 0 0,1 0 1 0 0,-1-1 0 0 0,1 0 0 0 0,0-1 0 0 0,18-3-1 0 0,-20 2-1313 0 0,0-1-1 0 0,0 0 1 0 0,16-7-1 0 0,-15 4-444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 11807 0 0,'-16'-2'1259'0'0,"13"2"-1128"0"0,0 0-1 0 0,-1 1 1 0 0,1-1 0 0 0,0 1 0 0 0,-1-1-1 0 0,1 1 1 0 0,0 0 0 0 0,0 0-1 0 0,0 0 1 0 0,0 1 0 0 0,-1-1 0 0 0,2 1-1 0 0,-1-1 1 0 0,-4 4 0 0 0,4-2 81 0 0,1-1 0 0 0,-1 2 1 0 0,0-1-1 0 0,1 0 1 0 0,0 0-1 0 0,-1 1 0 0 0,1-1 1 0 0,1 1-1 0 0,-1 0 0 0 0,0-1 1 0 0,-1 8-1 0 0,0 2-101 0 0,1 1 0 0 0,0-1 0 0 0,1 1 0 0 0,0-1 0 0 0,1 1 0 0 0,1 0 0 0 0,0 0 0 0 0,1-1 0 0 0,0 1 0 0 0,1-1 0 0 0,1 0 0 0 0,0 0 0 0 0,1 0 0 0 0,0 0 0 0 0,12 20 0 0 0,-13-27-84 0 0,1 0-1 0 0,-1 0 1 0 0,1 0-1 0 0,1 0 1 0 0,-1-1-1 0 0,1 0 1 0 0,0 0 0 0 0,0 0-1 0 0,0-1 1 0 0,0 0-1 0 0,1 0 1 0 0,12 5-1 0 0,-13-7 9 0 0,0 0 0 0 0,0-1 0 0 0,0 1 0 0 0,0-1 0 0 0,0 0 0 0 0,0 0 0 0 0,0-1 0 0 0,0 0 0 0 0,0 0-1 0 0,0-1 1 0 0,1 1 0 0 0,-1-1 0 0 0,0 0 0 0 0,0-1 0 0 0,0 0 0 0 0,6-3 0 0 0,-6 3 61 0 0,0-1 1 0 0,-1-1-1 0 0,0 1 1 0 0,0-1-1 0 0,0 0 0 0 0,0 0 1 0 0,-1-1-1 0 0,1 1 1 0 0,-1-1-1 0 0,7-10 1 0 0,-6 7 90 0 0,-1 0 1 0 0,1 0-1 0 0,-1-1 1 0 0,-1 0-1 0 0,0 0 1 0 0,3-14-1 0 0,-4 12-95 0 0,0 0-1 0 0,-1 0 1 0 0,-1 0 0 0 0,0 0-1 0 0,0 0 1 0 0,-1 0 0 0 0,-1 0-1 0 0,1 0 1 0 0,-2 0 0 0 0,0 0-1 0 0,0 0 1 0 0,-1 1-1 0 0,0 0 1 0 0,-1-1 0 0 0,0 2-1 0 0,-1-1 1 0 0,0 0 0 0 0,0 1-1 0 0,-1 0 1 0 0,0 1-1 0 0,-16-16 1 0 0,19 22-65 0 0,1-1 0 0 0,0 1 1 0 0,-1 0-1 0 0,0-1 0 0 0,0 1 0 0 0,-6-2 0 0 0,-8 1-1791 0 0,16 4 1095 0 0,0-1 0 0 0,1 0 0 0 0,-1 0 0 0 0,1 1 0 0 0,-1-1 0 0 0,1 1 0 0 0,-1-1 0 0 0,1 1 0 0 0,-3 1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6 474 5983 0 0,'-5'0'8972'0'0,"9"-1"-8523"0"0,-1 0 0 0 0,1 0 0 0 0,0-1 0 0 0,-1 1 0 0 0,1-1-1 0 0,-1 0 1 0 0,6-3 0 0 0,0-1 116 0 0,82-38 2024 0 0,18-9-1499 0 0,211-127-585 0 0,-294 164-489 0 0,0-2 0 0 0,22-21 0 0 0,-2 1 0 0 0,-42 34 11 0 0,0 0 0 0 0,0 0 0 0 0,-1-1-1 0 0,0 1 1 0 0,0-1 0 0 0,0 0 0 0 0,0 0 0 0 0,2-5-1 0 0,-4 8-22 0 0,-1 1 424 0 0,0 0-410 0 0,1 1-1 0 0,-1-1 0 0 0,0 0 0 0 0,0 0 1 0 0,1 1-1 0 0,-1-1 0 0 0,1 0 0 0 0,-1 1 1 0 0,1-1-1 0 0,-1 1 0 0 0,1-1 0 0 0,-1 1 1 0 0,1-1-1 0 0,-1 1 0 0 0,1-1 0 0 0,0 1 1 0 0,-1-1-1 0 0,1 1 0 0 0,0 0 0 0 0,-1-1 1 0 0,1 1-1 0 0,0 0 0 0 0,-1 0 0 0 0,1-1 1 0 0,0 1-1 0 0,1 0 0 0 0,21-2 81 0 0,-10 4-34 0 0,0 1 0 0 0,0 0 0 0 0,0 1-1 0 0,0 0 1 0 0,24 13 0 0 0,-18-8-8 0 0,46 18 169 0 0,59 29 178 0 0,-2 3 122 0 0,4-4-1 0 0,191 55 0 0 0,-283-101-1240 0 0,69 10-1 0 0,-93-19-855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7367 0 0,'0'0'334'0'0,"0"-3"-1"0"0,-7-41 5935 0 0,11 50-4817 0 0,0 3-1177 0 0,-1-1 0 0 0,0 1 0 0 0,0 0 0 0 0,0 0 1 0 0,-1 1-1 0 0,1 9 0 0 0,2 60 568 0 0,-4-55-501 0 0,2 45 341 0 0,-2-12-592 0 0,3-1-1 0 0,11 61 1 0 0,-1-70-4118 0 0,-9-33-1839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0,'0'0'639'0'0,"2"5"-370"0"0,0-2 2399 0 0,10 34-850 0 0,15 72 0 0 0,-3 41 2260 0 0,-18-103-3728 0 0,0-15-2304 0 0,11 34-1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167 136 5063 0 0,'-19'-23'582'0'0,"-21"-22"-666"0"0,12 19 4326 0 0,26 25-3946 0 0,1 0-1 0 0,0 0 0 0 0,0 0 1 0 0,0 1-1 0 0,0-1 0 0 0,-1 0 1 0 0,1 1-1 0 0,0-1 0 0 0,-1 1 1 0 0,1-1-1 0 0,-1 1 0 0 0,1-1 1 0 0,0 1-1 0 0,-1 0 0 0 0,1 0 1 0 0,-1 0-1 0 0,1 0 0 0 0,-3 0 1 0 0,2 0-158 0 0,1 1 1 0 0,-1 0-1 0 0,1-1 1 0 0,-1 1-1 0 0,1 0 1 0 0,0 0-1 0 0,-1-1 1 0 0,1 1-1 0 0,0 0 1 0 0,0 0-1 0 0,0 0 1 0 0,0 1-1 0 0,0-1 1 0 0,-2 2-1 0 0,0 3-66 0 0,-1 0 1 0 0,1 0-1 0 0,1 0 0 0 0,-1 0 0 0 0,1 1 1 0 0,-3 11-1 0 0,2-1-48 0 0,1 0 0 0 0,0 0 0 0 0,1 0 0 0 0,1 1 0 0 0,0-1-1 0 0,5 29 1 0 0,-2-34 5 0 0,-1 1 0 0 0,2-1 0 0 0,0 1 0 0 0,0-1 0 0 0,1 0 0 0 0,0-1 0 0 0,1 1 0 0 0,1-1 0 0 0,12 17 0 0 0,-14-22 0 0 0,0-1 0 0 0,0 0 0 0 0,0-1 0 0 0,0 1 0 0 0,1-1 0 0 0,-1 0 0 0 0,1 0 0 0 0,0-1 0 0 0,1 0 0 0 0,-1 0 0 0 0,7 2 0 0 0,-9-3 10 0 0,0-1-1 0 0,-1-1 1 0 0,1 1-1 0 0,0 0 1 0 0,0-1-1 0 0,0 0 1 0 0,0 1 0 0 0,0-2-1 0 0,-1 1 1 0 0,1 0-1 0 0,0-1 1 0 0,0 0-1 0 0,0 0 1 0 0,0 0-1 0 0,-1 0 1 0 0,1 0-1 0 0,-1-1 1 0 0,1 0-1 0 0,-1 0 1 0 0,7-4 0 0 0,-2 0 147 0 0,-1 0 0 0 0,0-1 0 0 0,0 0 0 0 0,-1 0 0 0 0,0 0 0 0 0,0-1 0 0 0,-1 0 0 0 0,1 0 0 0 0,-2 0-1 0 0,1-1 1 0 0,-1 1 0 0 0,-1-1 0 0 0,1 0 0 0 0,-2 0 0 0 0,1-1 0 0 0,-1 1 0 0 0,0-1 0 0 0,-1 1 0 0 0,0-11 0 0 0,-1 4-36 0 0,-1 0-1 0 0,0 0 0 0 0,-1 0 0 0 0,-1 1 0 0 0,0-1 0 0 0,-1 1 0 0 0,-1-1 0 0 0,0 1 1 0 0,-1 0-1 0 0,-1 1 0 0 0,0 0 0 0 0,-13-19 0 0 0,18 30-139 0 0,0 0 0 0 0,0 1-1 0 0,0-1 1 0 0,0 1 0 0 0,-1-1 0 0 0,1 1-1 0 0,-1 0 1 0 0,1 0 0 0 0,-1 0 0 0 0,0 0-1 0 0,0 1 1 0 0,0-1 0 0 0,0 1 0 0 0,0 0-1 0 0,-4-2 1 0 0,4 3-3 0 0,1 0-1 0 0,-1-1 0 0 0,0 1 1 0 0,0 1-1 0 0,0-1 1 0 0,0 0-1 0 0,0 1 1 0 0,0-1-1 0 0,0 1 1 0 0,1 0-1 0 0,-1 0 0 0 0,0 0 1 0 0,0 0-1 0 0,1 0 1 0 0,-1 1-1 0 0,1-1 1 0 0,-4 4-1 0 0,1-1-311 0 0,1-1 1 0 0,-1 1-1 0 0,1 0 1 0 0,0 1-1 0 0,-5 6 0 0 0,2 1-2055 0 0,-1 1 0 0 0,-8 21 0 0 0,8-14-4812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5983 0 0,'12'4'-270'0'0,"22"0"6442"0"0,-9-3-5216 0 0,-17-1-666 0 0,0 1 0 0 0,0-1-1 0 0,0-1 1 0 0,0 1 0 0 0,13-4-1 0 0,25-8 1118 0 0,2 3 0 0 0,91-7-1 0 0,5 2-90 0 0,-35 2-520 0 0,94-10 1281 0 0,-155 16-1834 0 0,240-36 1229 0 0,-65 16-920 0 0,-25 11-212 0 0,-132 9-238 0 0,40-2 75 0 0,-78 7-114 0 0,34-6 0 0 0,-27 2-53 0 0,125-8 171 0 0,11-3-64 0 0,-143 16-247 0 0,-19 0 118 0 0,1 0-1 0 0,-1 0 0 0 0,14-3 0 0 0,-19 2 13 0 0,1 0 1 0 0,0 1-1 0 0,0 0 0 0 0,6 1 0 0 0,13-1 52 0 0,3-2-57 0 0,1 1-1 0 0,36 4 1 0 0,5 0 32 0 0,-40-4 5 0 0,46-6 0 0 0,-2-6-32 0 0,-70 13-5 0 0,1-1 0 0 0,-1 1-1 0 0,0-1 1 0 0,0 0 0 0 0,0 0 0 0 0,0-1 0 0 0,0 1-1 0 0,0 0 1 0 0,-1-1 0 0 0,1 0 0 0 0,0 0 0 0 0,-1 0-1 0 0,4-3 1 0 0,-5 4-1 0 0,1-1-1 0 0,-1 0 0 0 0,1 0 1 0 0,-1 0-1 0 0,0 0 1 0 0,0 0-1 0 0,0 0 1 0 0,0 0-1 0 0,0 0 1 0 0,-1 0-1 0 0,1 0 0 0 0,0 0 1 0 0,-1-1-1 0 0,0 1 1 0 0,0 0-1 0 0,1 0 1 0 0,-1-1-1 0 0,0 1 1 0 0,-1-4-1 0 0,0 1-70 0 0,-1-1 0 0 0,0 0 0 0 0,0 1 0 0 0,0-1 0 0 0,-1 1 0 0 0,1 0 0 0 0,-1 0 0 0 0,0 0 0 0 0,-8-9 0 0 0,1 2-31 0 0,-1 1 0 0 0,-18-15-1 0 0,21 20 90 0 0,1 0 0 0 0,-1 0 0 0 0,-1 1 0 0 0,1 1 0 0 0,-1-1 0 0 0,0 1 0 0 0,0 1 0 0 0,0 0 0 0 0,-18-4 0 0 0,19 6-98 0 0,7 3-72 0 0,10 5-188 0 0,0-1 317 0 0,-4-2-24 0 0,-1-1 1 0 0,1-1-1 0 0,-1 1 0 0 0,11 4 0 0 0,12 6-85 0 0,-7 0 114 0 0,-7-6 44 0 0,-1 1 0 0 0,0 1 0 0 0,19 16 0 0 0,-28-21 16 0 0,-1-1 0 0 0,1 0 0 0 0,0 0 0 0 0,-1 1-1 0 0,0-1 1 0 0,1 1 0 0 0,-2 0 0 0 0,1 0 0 0 0,0 0 0 0 0,-1 0-1 0 0,1 0 1 0 0,-1 0 0 0 0,-1 0 0 0 0,1 0 0 0 0,0 1 0 0 0,-1-1-1 0 0,0 6 1 0 0,-1 6 79 0 0,-1-1 0 0 0,-1 0 1 0 0,0 0-1 0 0,-1 0 0 0 0,0 0 0 0 0,-1 0 0 0 0,-1-1 0 0 0,0 0 0 0 0,-1 0 0 0 0,-10 13 0 0 0,5-5-1210 0 0,5-6-3654 0 0,6-13 3131 0 0,-6 10-5585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9095 0 0,'0'0'1079'0'0,"3"7"264"0"0,2 32 1593 0 0,-2-13-1620 0 0,26 131 2387 0 0,-4-30-2808 0 0,-5-42-671 0 0,-20-84 35 0 0,3-39 34 0 0,-4 27-277 0 0,-22-356 240 0 0,22 336-256 0 0,1 11 0 0 0,0 0 0 0 0,0 0 0 0 0,2 0 0 0 0,8-37 0 0 0,-8 49-4 0 0,-2 6 0 0 0,1 1 0 0 0,-1-1 0 0 0,0 0 0 0 0,1 1 1 0 0,-1-1-1 0 0,1 0 0 0 0,0 1 0 0 0,-1-1 0 0 0,1 1 0 0 0,0-1 1 0 0,0 1-1 0 0,0-1 0 0 0,0 1 0 0 0,0-1 0 0 0,0 1 0 0 0,1 0 1 0 0,1-2-1 0 0,-2 3 1 0 0,-1-1 1 0 0,1 1-1 0 0,-1 0 1 0 0,1-1-1 0 0,-1 1 1 0 0,1 0-1 0 0,-1 0 1 0 0,1 0-1 0 0,-1-1 1 0 0,1 1-1 0 0,-1 0 1 0 0,1 0-1 0 0,-1 0 1 0 0,1 0-1 0 0,0 0 1 0 0,-1 0-1 0 0,1 0 1 0 0,-1 0-1 0 0,1 0 1 0 0,-1 0-1 0 0,1 1 0 0 0,-1-1 1 0 0,1 0-1 0 0,-1 0 1 0 0,1 0-1 0 0,-1 1 1 0 0,2-1-1 0 0,-1 1-7 0 0,9 3 8 0 0,-1 1 0 0 0,0 0 0 0 0,0 1 1 0 0,0 0-1 0 0,0 0 0 0 0,-1 1 1 0 0,10 10-1 0 0,-9-9 2 0 0,23 23 4 0 0,-2 2-1 0 0,34 47 1 0 0,-51-62 82 0 0,-1-1 0 0 0,-1 2 1 0 0,-1-1-1 0 0,11 28 0 0 0,-16-32 110 0 0,-1 0 0 0 0,0 0-1 0 0,0 0 1 0 0,-2 0 0 0 0,0 1 0 0 0,0-1-1 0 0,-1 20 1 0 0,-1-27-93 0 0,-1-1-1 0 0,0 1 1 0 0,0 0-1 0 0,0-1 1 0 0,-1 1 0 0 0,0-1-1 0 0,0 0 1 0 0,-1 1-1 0 0,0-1 1 0 0,0 0-1 0 0,0 0 1 0 0,-1-1-1 0 0,1 1 1 0 0,-2-1 0 0 0,1 0-1 0 0,0 0 1 0 0,-1 0-1 0 0,-6 5 1 0 0,4-5-14 0 0,-1 0 0 0 0,0 0-1 0 0,0 0 1 0 0,-1-1 0 0 0,1-1 0 0 0,-1 1 0 0 0,0-1 0 0 0,0-1 0 0 0,0 0 0 0 0,0 0-1 0 0,-1-1 1 0 0,-14 1 0 0 0,-50-1 55 0 0,71-1-425 0 0,0 0 0 0 0,-1-1 1 0 0,1 1-1 0 0,-1-1 0 0 0,1 0 0 0 0,-1 0 0 0 0,1 0 1 0 0,0 0-1 0 0,0 0 0 0 0,-6-4 0 0 0,8 4 156 0 0,0 0 1 0 0,0 1-1 0 0,0-1 0 0 0,0 0 0 0 0,0 0 1 0 0,0 0-1 0 0,0 0 0 0 0,0 0 0 0 0,0 0 1 0 0,0 0-1 0 0,1 0 0 0 0,-1-1 1 0 0,0 1-1 0 0,1 0 0 0 0,-1 0 0 0 0,1-1 1 0 0,0 1-1 0 0,-1 0 0 0 0,1 0 0 0 0,0-1 1 0 0,0 1-1 0 0,-1 0 0 0 0,1-1 0 0 0,0 1 1 0 0,1 0-1 0 0,-1-1 0 0 0,0 1 0 0 0,0 0 1 0 0,0-1-1 0 0,1-1 0 0 0,3-7-1439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0,'2'1'9050'0'0,"1"0"-8822"0"0,-1 1 1 0 0,1 0 0 0 0,0-1 0 0 0,0 1 0 0 0,-1 1 0 0 0,1-1-1 0 0,-1 0 1 0 0,1 1 0 0 0,-1-1 0 0 0,0 1 0 0 0,3 5 0 0 0,20 37 332 0 0,-20-34-407 0 0,12 23-109 0 0,-2 0-1 0 0,-1 1 1 0 0,-2 1 0 0 0,-1 0 0 0 0,-2 0-1 0 0,8 74 1 0 0,-14-92-628 0 0,-3-14-236 0 0,1 1 1 0 0,0-1-1 0 0,-1 1 1 0 0,0 8-1 0 0,-2-6-3513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9127 0 0,'0'-1'39'0'0,"0"0"1"0"0,1 0-1 0 0,-1 0 0 0 0,0 1 0 0 0,0-1 0 0 0,0 0 0 0 0,1 0 0 0 0,-1 0 0 0 0,1 0 0 0 0,-1 0 1 0 0,0 0-1 0 0,1 0 0 0 0,0 0 0 0 0,-1 1 0 0 0,1-1 0 0 0,-1 0 0 0 0,1 0 0 0 0,0 1 0 0 0,0-1 1 0 0,-1 0-1 0 0,1 1 0 0 0,0-1 0 0 0,0 1 0 0 0,0-1 0 0 0,0 1 0 0 0,0-1 0 0 0,-1 1 0 0 0,1 0 0 0 0,0 0 1 0 0,0-1-1 0 0,0 1 0 0 0,0 0 0 0 0,0 0 0 0 0,0 0 0 0 0,0 0 0 0 0,0 0 0 0 0,0 0 0 0 0,0 0 1 0 0,0 0-1 0 0,0 0 0 0 0,0 1 0 0 0,0-1 0 0 0,0 0 0 0 0,0 1 0 0 0,1 0 0 0 0,2 1 147 0 0,0 0-1 0 0,0 0 0 0 0,0 1 1 0 0,-1-1-1 0 0,1 1 0 0 0,-1 0 0 0 0,1 0 1 0 0,-1 0-1 0 0,3 5 0 0 0,10 15 397 0 0,0 0 0 0 0,-2 2 0 0 0,-1 0 0 0 0,-1 0 1 0 0,-1 1-1 0 0,-1 1 0 0 0,-1 0 0 0 0,-2 0 0 0 0,-1 1 0 0 0,-1-1 0 0 0,-1 1 0 0 0,0 30 0 0 0,-4 0 212 0 0,-8 61 0 0 0,-1 27-1591 0 0,11-110-1529 0 0,-1-11-2684 0 0,-1-1-960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10823 0 0,'0'0'980'0'0,"2"-6"-784"0"0,-2 4-118 0 0,1 1-1 0 0,0-1 0 0 0,-1 1 0 0 0,1 0 1 0 0,0-1-1 0 0,0 1 0 0 0,0 0 1 0 0,0 0-1 0 0,0-1 0 0 0,0 1 0 0 0,0 0 1 0 0,0 0-1 0 0,1 0 0 0 0,-1 0 1 0 0,0 1-1 0 0,1-1 0 0 0,-1 0 0 0 0,0 0 1 0 0,1 1-1 0 0,-1-1 0 0 0,2 0 1 0 0,2 0 89 0 0,0 0 0 0 0,-1 1 1 0 0,1-1-1 0 0,8 1 0 0 0,-11 0-132 0 0,3 0 149 0 0,0 0 0 0 0,0 1-1 0 0,0 0 1 0 0,0 0-1 0 0,0 0 1 0 0,0 0 0 0 0,0 1-1 0 0,5 2 1 0 0,-7-3-80 0 0,-1 0 0 0 0,0 1 0 0 0,0-1-1 0 0,0 0 1 0 0,0 1 0 0 0,0-1 0 0 0,0 1 0 0 0,-1 0 0 0 0,1-1 0 0 0,0 1 0 0 0,-1 0 0 0 0,1 0 0 0 0,-1 0-1 0 0,0 0 1 0 0,0 1 0 0 0,0-1 0 0 0,0 0 0 0 0,0 0 0 0 0,1 3 0 0 0,1 8 256 0 0,-2-10-294 0 0,0 0-1 0 0,-1 0 0 0 0,1 0 0 0 0,-1 0 0 0 0,1 0 0 0 0,-1 0 0 0 0,0 0 0 0 0,0 0 0 0 0,0 0 1 0 0,0 0-1 0 0,-1 0 0 0 0,0 0 0 0 0,1 0 0 0 0,-3 5 0 0 0,-8 16 358 0 0,-26 40 0 0 0,22-40-13 0 0,14-22-387 0 0,1-1 1 0 0,-1 0-1 0 0,1 1 0 0 0,-1-1 0 0 0,1 0 0 0 0,0 1 0 0 0,-1-1 1 0 0,1 1-1 0 0,0-1 0 0 0,0 1 0 0 0,0-1 0 0 0,0 0 0 0 0,0 1 0 0 0,0-1 1 0 0,1 1-1 0 0,-1-1 0 0 0,0 0 0 0 0,1 1 0 0 0,0 1 0 0 0,0-1-21 0 0,0 1 0 0 0,0-1 0 0 0,1 0 0 0 0,-1 0 0 0 0,0 0 0 0 0,1 0-1 0 0,0 0 1 0 0,2 3 0 0 0,2-1-8 0 0,-1-1-1 0 0,1 1 0 0 0,0-1 1 0 0,0-1-1 0 0,0 1 1 0 0,0-1-1 0 0,1 0 0 0 0,-1 0 1 0 0,1-1-1 0 0,-1 1 1 0 0,9-1-1 0 0,-1 0-331 0 0,1-1 0 0 0,-1 0 1 0 0,0-1-1 0 0,18-3 0 0 0,-27 3-277 0 0,0 0 0 0 0,1-1-1 0 0,-1 1 1 0 0,0-1 0 0 0,0 0 0 0 0,0-1-1 0 0,0 1 1 0 0,0-1 0 0 0,-1 0 0 0 0,9-7-1 0 0,4-7-1592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0,'10'14'1183'0'0,"1"-1"-1"0"0,22 21 1 0 0,1 0 1511 0 0,-13-10-1499 0 0,-2 0-1 0 0,0 1 1 0 0,-2 1 0 0 0,17 34 0 0 0,-27-47-772 0 0,-2 0-1 0 0,0 0 1 0 0,0 1 0 0 0,-1-1-1 0 0,-1 1 1 0 0,0 0 0 0 0,-1 0-1 0 0,0 0 1 0 0,-2 0 0 0 0,1 1-1 0 0,-3 21 1 0 0,-1-14-313 0 0,0 0-464 0 0,0 0-1 0 0,-1-1 1 0 0,-12 34-1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0,'0'0'620'0'0,"2"7"200"0"0,22 87 972 0 0,15 115 0 0 0,-32-164-1824 0 0,22 122-3274 0 0,-27-153 2276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0,'-1'9'458'0'0,"0"0"-1"0"0,0 0 0 0 0,1 0 0 0 0,1 1 1 0 0,-1-1-1 0 0,2 0 0 0 0,-1 0 0 0 0,5 15 1 0 0,30 72 1219 0 0,-23-64-1576 0 0,21 49-101 0 0,24 64-2395 0 0,-51-124 1272 0 0</inkml:trace>
  <inkml:trace contextRef="#ctx0" brushRef="#br0" timeOffset="1">19 345 15087 0 0,'-3'-4'420'0'0,"1"0"-1"0"0,-1 0 1 0 0,0 0-1 0 0,-4-4 1 0 0,24-1 1294 0 0,-11 7-1661 0 0,1 1 0 0 0,-1 1 0 0 0,10-1-1 0 0,13-1-389 0 0,-13 1-709 0 0,-1 1 0 0 0,0 0 0 0 0,1 1 0 0 0,17 3 0 0 0,-7 0-650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0,'0'0'964'0'0,"9"1"-776"0"0,40 3 676 0 0,-27-3 356 0 0,23 5 1 0 0,-39-5-1056 0 0,0 1 1 0 0,0-1-1 0 0,0 1 1 0 0,0 0 0 0 0,0 1-1 0 0,-1 0 1 0 0,1-1-1 0 0,6 6 1 0 0,-11-7-106 0 0,-1 0-1 0 0,0-1 1 0 0,1 1 0 0 0,-1 0-1 0 0,1-1 1 0 0,-1 1 0 0 0,0 0 0 0 0,1-1-1 0 0,-1 1 1 0 0,0 0 0 0 0,0 0-1 0 0,1 0 1 0 0,-1-1 0 0 0,0 1 0 0 0,0 0-1 0 0,0 0 1 0 0,0 0 0 0 0,0-1-1 0 0,0 1 1 0 0,0 0 0 0 0,-1 0 0 0 0,1 0-1 0 0,-1 1 1 0 0,-6 16 568 0 0,3-13-514 0 0,-8 9 28 0 0,11-13-218 0 0,13 8-421 0 0,-4-6 473 0 0,0 0 0 0 0,0 0 0 0 0,0-1 0 0 0,0 0 0 0 0,16 2 0 0 0,-14-3 3 0 0,1 1 0 0 0,-1 0 1 0 0,11 4-1 0 0,-15-3 219 0 0,0-1-1 0 0,0 1 0 0 0,0 1 1 0 0,-1-1-1 0 0,1 1 1 0 0,-1 0-1 0 0,0 1 0 0 0,0-1 1 0 0,0 1-1 0 0,-1 0 0 0 0,1 0 1 0 0,6 11-1 0 0,-9-13-73 0 0,0 1-1 0 0,0 0 0 0 0,0-1 1 0 0,-1 1-1 0 0,0 0 0 0 0,1 0 1 0 0,-1 0-1 0 0,-1 0 0 0 0,1 1 1 0 0,-1-1-1 0 0,1 0 1 0 0,-1 0-1 0 0,0 0 0 0 0,-1 0 1 0 0,1 0-1 0 0,-1 1 0 0 0,0-1 1 0 0,0 0-1 0 0,0 0 0 0 0,0 0 1 0 0,-4 6-1 0 0,3-6-69 0 0,0 0 1 0 0,-1 0-1 0 0,0 0 0 0 0,0-1 1 0 0,0 1-1 0 0,0-1 0 0 0,0 1 1 0 0,-1-1-1 0 0,0 0 0 0 0,1 0 1 0 0,-1-1-1 0 0,0 1 0 0 0,0-1 1 0 0,-1 0-1 0 0,1 0 0 0 0,0 0 1 0 0,-1-1-1 0 0,-6 2 0 0 0,1 0-259 0 0,5-1 197 0 0,0 0-1 0 0,0-1 1 0 0,0 0-1 0 0,0 0 1 0 0,0 0-1 0 0,-8 0 1 0 0,11-1-227 0 0,1 0 0 0 0,-1-1 0 0 0,0 1 0 0 0,1-1 0 0 0,-1 1 0 0 0,1-1 0 0 0,-1 1 0 0 0,1-1 0 0 0,-1 0 1 0 0,-1-1-1 0 0,1 1-512 0 0,0-1 0 0 0,1 0 0 0 0,-1 1 0 0 0,0-1 0 0 0,1 0 0 0 0,-1 0 0 0 0,1 0 1 0 0,-2-3-1 0 0,-2-6-5651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6447 0 0,'0'0'499'0'0,"-6"4"1834"0"0,3-1-965 0 0,0 0 1 0 0,0-1-1 0 0,0 1 0 0 0,1 0 0 0 0,-4 5 0 0 0,4-4-892 0 0,0-1 0 0 0,0 1 0 0 0,1-1 0 0 0,-1 1 0 0 0,0 4 1 0 0,0 0-362 0 0,1 0 1 0 0,0 0-1 0 0,0 0 1 0 0,1 0-1 0 0,1 11 1 0 0,1 10-50 0 0,1-1 1 0 0,14 53-1 0 0,-13-65-66 0 0,2 0 1 0 0,0 0-1 0 0,0-1 0 0 0,2 0 1 0 0,0-1-1 0 0,14 20 0 0 0,-19-30 16 0 0,0 0 0 0 0,0-1 0 0 0,0 0 0 0 0,1 1 0 0 0,-1-1 0 0 0,1-1 0 0 0,0 1 0 0 0,0 0 0 0 0,0-1 0 0 0,0 0 0 0 0,0 0 0 0 0,0 0 0 0 0,0 0 0 0 0,1-1 0 0 0,-1 0 0 0 0,1 0 0 0 0,-1 0 0 0 0,1 0 0 0 0,0-1 0 0 0,-1 0 0 0 0,1 0 0 0 0,0 0 0 0 0,-1 0 0 0 0,1-1 0 0 0,-1 1 0 0 0,1-1 0 0 0,-1-1 0 0 0,1 1 0 0 0,-1-1 0 0 0,0 1 0 0 0,1-1 0 0 0,-1 0 0 0 0,0-1 0 0 0,0 1 0 0 0,6-6 0 0 0,-4 3 61 0 0,0 0 0 0 0,-1-1 0 0 0,1 1 0 0 0,-1-1 0 0 0,-1 0 0 0 0,1-1 0 0 0,-1 1 1 0 0,0-1-1 0 0,-1 0 0 0 0,1 0 0 0 0,-1 0 0 0 0,-1 0 0 0 0,0-1 0 0 0,0 1 0 0 0,2-11 0 0 0,-3 8 3 0 0,0-1 0 0 0,0 0 1 0 0,-1 0-1 0 0,0 0 0 0 0,-1 0 1 0 0,0 1-1 0 0,-1-1 0 0 0,0 0 1 0 0,-1 1-1 0 0,-5-15 0 0 0,0 7 61 0 0,-1-1 0 0 0,-21-32 0 0 0,25 43-223 0 0,-1 1 1 0 0,0-1 0 0 0,0 1-1 0 0,0 1 1 0 0,-1-1 0 0 0,0 1-1 0 0,-1 0 1 0 0,-12-7 0 0 0,20 13-97 0 0,-1-1 1 0 0,1 1-1 0 0,0 0 1 0 0,-1 0-1 0 0,1 0 0 0 0,0-1 1 0 0,-1 1-1 0 0,1 0 1 0 0,-1 0-1 0 0,1 0 1 0 0,0 0-1 0 0,-1 0 1 0 0,1 0-1 0 0,-1 0 1 0 0,1 0-1 0 0,0 0 0 0 0,-1 0 1 0 0,1 0-1 0 0,-1 0 1 0 0,1 0-1 0 0,0 0 1 0 0,-1 0-1 0 0,1 0 1 0 0,0 0-1 0 0,-1 1 0 0 0,1-1 1 0 0,-1 0-1 0 0,1 0 1 0 0,-1 1-1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0,'0'0'1735'0'0,"3"8"-404"0"0,23 86 1210 0 0,24 98-2736 0 0,-31-83-3375 0 0,-15-88 2096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14743 0 0,'-7'-2'1955'0'0,"16"-2"-33"0"0,18-1 1013 0 0,3 1-2467 0 0,0-1 1 0 0,55-16-1 0 0,8-12-2861 0 0,-88 31 1478 0 0,1-1 0 0 0,-1 0 0 0 0,11-8 0 0 0,-15 10 783 0 0,15-10-1820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74 216 7831 0 0,'0'0'3423'0'0,"9"-10"362"0"0,-2 2-2855 0 0,-1-1-1 0 0,-1 0 0 0 0,9-18 1 0 0,-10 16-708 0 0,0 0-1 0 0,0-1 1 0 0,-1 1 0 0 0,-1-1-1 0 0,2-22 1 0 0,-4 32-145 0 0,0-1 0 0 0,0 0 0 0 0,0 1 0 0 0,-1-1 0 0 0,1 1 0 0 0,-1-1 0 0 0,0 1-1 0 0,0-1 1 0 0,0 1 0 0 0,0-1 0 0 0,0 1 0 0 0,0 0 0 0 0,-1-1 0 0 0,1 1 0 0 0,-1 0 0 0 0,0 0 0 0 0,0 0-1 0 0,1 0 1 0 0,-1 1 0 0 0,0-1 0 0 0,0 0 0 0 0,-1 1 0 0 0,1-1 0 0 0,0 1 0 0 0,-1 0 0 0 0,1 0 0 0 0,0 0-1 0 0,-1 0 1 0 0,1 0 0 0 0,-1 0 0 0 0,1 1 0 0 0,-1-1 0 0 0,-3 1 0 0 0,1 0 44 0 0,0 0 0 0 0,1 1 0 0 0,-1 0 0 0 0,0 0 1 0 0,1 0-1 0 0,-7 3 0 0 0,9-3-85 0 0,0 0 0 0 0,0 0 0 0 0,0 1 0 0 0,1-1 0 0 0,-1 1 0 0 0,0-1 0 0 0,1 1 0 0 0,0-1 0 0 0,-1 1 0 0 0,1 0 0 0 0,0 0 0 0 0,0 0 0 0 0,0 0 0 0 0,0 0 0 0 0,0 0 0 0 0,-1 4 0 0 0,-1 5 111 0 0,-1 0 0 0 0,2 0 0 0 0,0 1 0 0 0,0-1 0 0 0,1 1 0 0 0,1 0 0 0 0,0-1 0 0 0,0 1 0 0 0,1 0 0 0 0,1-1 0 0 0,0 1 0 0 0,0-1 0 0 0,1 0 0 0 0,8 19 0 0 0,-7-23-118 0 0,0 1 0 0 0,1-1 0 0 0,0 0 0 0 0,0 0 0 0 0,1-1 0 0 0,0 0 0 0 0,0 0-1 0 0,0 0 1 0 0,1 0 0 0 0,0-1 0 0 0,0 0 0 0 0,0-1 0 0 0,1 0 0 0 0,-1 0 0 0 0,1 0 0 0 0,0-1 0 0 0,13 4 0 0 0,-8-4-165 0 0,0 0 1 0 0,1-1 0 0 0,-1-1-1 0 0,0 0 1 0 0,1 0 0 0 0,-1-1-1 0 0,0-1 1 0 0,1 0 0 0 0,-1-1-1 0 0,22-6 1 0 0,-23 4-720 0 0,-1 0 0 0 0,18-10 0 0 0,2-5-6864 0 0,-19 9 1179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9671 0 0,'-3'1'459'0'0,"0"0"1"0"0,0 0-1 0 0,-1 0 0 0 0,1-1 0 0 0,0 1 0 0 0,-1-1 0 0 0,1 1 0 0 0,0-1 0 0 0,-1 0 0 0 0,1-1 0 0 0,-6 0 0 0 0,4 0 239 0 0,0 1 0 0 0,0 0-1 0 0,1 0 1 0 0,-1 0-1 0 0,-6 1 1 0 0,-63 15 754 0 0,73-15-1538 0 0,-1-1 0 0 0,1 1 0 0 0,0 0 0 0 0,-1 0 0 0 0,1 0 0 0 0,0-1 0 0 0,-1 1 0 0 0,1 1 0 0 0,0-1 0 0 0,0 0 0 0 0,0 0 0 0 0,0 0 0 0 0,0 0 0 0 0,0 1 0 0 0,0-1 0 0 0,0 0 0 0 0,0 3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9 172 7831 0 0,'0'0'971'0'0,"1"8"1000"0"0,-5 66 2614 0 0,2 99-2755 0 0,2-168-1699 0 0,-3 102 636 0 0,3-106-454 0 0,0-18-35 0 0,17-290 39 0 0,-14 273-172 0 0,1 1 1 0 0,2-1-1 0 0,11-36 0 0 0,-17 69-91 0 0,9 19-108 0 0,1 18 94 0 0,10 63 0 0 0,-10-45-40 0 0,-1-15 4 0 0,2-1-1 0 0,26 64 1 0 0,-33-94 8 0 0,0 0 0 0 0,0 0 0 0 0,1-1 0 0 0,0 1 0 0 0,8 9 0 0 0,-10-15 27 0 0,-1 1 1 0 0,1 0-1 0 0,0-1 0 0 0,0 1 0 0 0,0-1 0 0 0,0 0 0 0 0,0 0 1 0 0,0 0-1 0 0,1 0 0 0 0,-1 0 0 0 0,1-1 0 0 0,-1 0 1 0 0,1 0-1 0 0,7 2 0 0 0,-9-3 3 0 0,0 0 0 0 0,-1 0 0 0 0,1 0 0 0 0,0 0 0 0 0,-1-1 0 0 0,1 1 1 0 0,0 0-1 0 0,-1-1 0 0 0,1 1 0 0 0,-1-1 0 0 0,1 0 0 0 0,0 1 0 0 0,-1-1 0 0 0,1 0 0 0 0,-1 0 0 0 0,0 0 0 0 0,1 0 0 0 0,-1 0 1 0 0,0-1-1 0 0,0 1 0 0 0,0 0 0 0 0,0 0 0 0 0,0-1 0 0 0,0 1 0 0 0,2-4 0 0 0,0-2 138 0 0,0 0-1 0 0,0-1 0 0 0,0 0 1 0 0,1-10-1 0 0,0 1 99 0 0,0-1-107 0 0,-1-1-1 0 0,-1 1 0 0 0,0-1 1 0 0,-2-22-1 0 0,-1 17-111 0 0,-1 0 0 0 0,-9-44 0 0 0,-20-45-813 0 0,23 83-5 0 0,-7-4-1375 0 0,5 13-1544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92 3679 0 0,'0'0'284'0'0,"-1"-1"-186"0"0,-1-6 1222 0 0,0 0-1 0 0,-1 1 1 0 0,0-1 0 0 0,0 1 0 0 0,-9-12 0 0 0,10 14-1001 0 0,-1 1 0 0 0,0-1 0 0 0,1 1 0 0 0,-2 0 0 0 0,1 0 0 0 0,0 0 0 0 0,-1 0 0 0 0,1 0 0 0 0,-1 1 0 0 0,0 0 1 0 0,-4-3-1 0 0,7 5-215 0 0,0 0 0 0 0,0-1 0 0 0,0 1 0 0 0,-1 0 1 0 0,1-1-1 0 0,0 1 0 0 0,0 0 0 0 0,-1 0 0 0 0,1 0 1 0 0,0 0-1 0 0,0 0 0 0 0,0 1 0 0 0,-1-1 0 0 0,1 0 1 0 0,0 0-1 0 0,0 1 0 0 0,0-1 0 0 0,0 1 0 0 0,-1-1 0 0 0,1 1 1 0 0,-2 1-1 0 0,1-1 2 0 0,1 1 0 0 0,-1 0 0 0 0,0 0 0 0 0,1 0 0 0 0,-1 0 0 0 0,1 0 0 0 0,-1 0 0 0 0,1 1 0 0 0,0-1 0 0 0,-1 3 0 0 0,0 1-43 0 0,0 0-1 0 0,0 0 0 0 0,1 0 0 0 0,0 0 0 0 0,0 0 1 0 0,0 0-1 0 0,1 0 0 0 0,0 7 0 0 0,1-2-53 0 0,-1-8-9 0 0,0 0 0 0 0,0-1 0 0 0,0 1 0 0 0,0-1 1 0 0,0 1-1 0 0,1 0 0 0 0,0-1 0 0 0,-1 1 0 0 0,1-1 0 0 0,0 1 0 0 0,0-1 1 0 0,0 1-1 0 0,0-1 0 0 0,1 0 0 0 0,-1 0 0 0 0,1 1 0 0 0,-1-1 0 0 0,1 0 0 0 0,0 0 1 0 0,0-1-1 0 0,0 1 0 0 0,0 0 0 0 0,0-1 0 0 0,4 3 0 0 0,0-1 0 0 0,0 0 0 0 0,0-1 0 0 0,0 0 0 0 0,0 0 0 0 0,9 2 0 0 0,-14-4 0 0 0,-1 0 0 0 0,1 0 0 0 0,0 0 0 0 0,-1 0-1 0 0,1 0 1 0 0,0 1 0 0 0,0-1 0 0 0,-1 0 0 0 0,1-1 0 0 0,0 1 0 0 0,-1 0-1 0 0,1 0 1 0 0,0 0 0 0 0,0 0 0 0 0,-1 0 0 0 0,1-1 0 0 0,0 1 0 0 0,-1 0-1 0 0,1-1 1 0 0,-1 1 0 0 0,1 0 0 0 0,0-1 0 0 0,-1 1 0 0 0,1-1 0 0 0,-1 1-1 0 0,1-1 1 0 0,-1 1 0 0 0,1-1 0 0 0,-1 1 0 0 0,1-2 0 0 0,0 0-9 0 0,2-1-9 0 0,0 0 0 0 0,0 0 0 0 0,0-1 0 0 0,0 0 0 0 0,-1 0 1 0 0,0 1-1 0 0,0-1 0 0 0,0-1 0 0 0,0 1 0 0 0,2-8 0 0 0,-3 3 155 0 0,1 0-1 0 0,-1 0 1 0 0,-1-14 0 0 0,0 21-90 0 0,16 20 384 0 0,1 2-318 0 0,28 26 1 0 0,-39-40-301 0 0,1 0 0 0 0,0-1 0 0 0,0-1 0 0 0,0 1 0 0 0,1-1 0 0 0,0 0 0 0 0,-1-1 0 0 0,15 5 0 0 0,-18-7-295 0 0,0-1 0 0 0,0 1 1 0 0,0-1-1 0 0,0 0 0 0 0,0 0 1 0 0,8-1-1 0 0,-1 0-1073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137 150 2759 0 0,'5'-30'-1124'0'0,"-4"19"2583"0"0,-1 1 1 0 0,1 0 0 0 0,-2-11 0 0 0,1 17-744 0 0,-1 0 1 0 0,0 0-1 0 0,1 0 1 0 0,-2 0-1 0 0,1 0 1 0 0,0 1-1 0 0,-1-1 1 0 0,1 0-1 0 0,-1 1 1 0 0,-3-5-1 0 0,4 6-488 0 0,-1 0 0 0 0,0 0 0 0 0,0 0 0 0 0,0 0 0 0 0,0 1 0 0 0,0-1-1 0 0,0 1 1 0 0,0-1 0 0 0,-1 1 0 0 0,-3-2 0 0 0,5 3-148 0 0,-1-1 1 0 0,0 1 0 0 0,1 0-1 0 0,-1 0 1 0 0,0 0-1 0 0,1 0 1 0 0,-1 0-1 0 0,0 0 1 0 0,1 1-1 0 0,-1-1 1 0 0,0 0-1 0 0,1 1 1 0 0,-1 0-1 0 0,1-1 1 0 0,-1 1-1 0 0,0 0 1 0 0,1-1 0 0 0,0 1-1 0 0,-1 0 1 0 0,1 0-1 0 0,-1 0 1 0 0,1 1-1 0 0,0-1 1 0 0,-2 2-1 0 0,-1 1 77 0 0,-1 1-1 0 0,1 0 1 0 0,0 1-1 0 0,1-1 0 0 0,-5 7 1 0 0,2 1-109 0 0,1 1 0 0 0,0-1 0 0 0,1 1 0 0 0,0 0 1 0 0,1 0-1 0 0,1 1 0 0 0,0-1 0 0 0,1 0 0 0 0,1 1 0 0 0,0-1 0 0 0,4 27 1 0 0,-2-22 5 0 0,2-1 0 0 0,0 0 0 0 0,2 0 0 0 0,0 0 0 0 0,0-1 1 0 0,2 1-1 0 0,0-2 0 0 0,19 29 0 0 0,-22-37-37 0 0,1-1 0 0 0,1 0-1 0 0,0 0 1 0 0,0-1 0 0 0,0 1-1 0 0,1-2 1 0 0,-1 1 0 0 0,1-1-1 0 0,1 0 1 0 0,-1 0 0 0 0,18 5-1 0 0,-22-8-8 0 0,0-1 0 0 0,0 0-1 0 0,0 0 1 0 0,0 0 0 0 0,0 0 0 0 0,0-1-1 0 0,1 1 1 0 0,-1-1 0 0 0,0 0-1 0 0,0-1 1 0 0,1 1 0 0 0,-1-1 0 0 0,0 1-1 0 0,0-1 1 0 0,0-1 0 0 0,0 1 0 0 0,0-1-1 0 0,0 1 1 0 0,0-1 0 0 0,0 0 0 0 0,-1 0-1 0 0,1-1 1 0 0,-1 1 0 0 0,0-1-1 0 0,1 0 1 0 0,-1 0 0 0 0,0 0 0 0 0,-1 0-1 0 0,4-4 1 0 0,-1-1 31 0 0,0 1-1 0 0,-1-1 1 0 0,0-1-1 0 0,-1 1 1 0 0,0 0-1 0 0,0-1 1 0 0,0 0-1 0 0,-1 1 1 0 0,1-17-1 0 0,-2 12-3 0 0,0 0 0 0 0,-1 0 0 0 0,-1 0 0 0 0,0 0 0 0 0,-1 1 0 0 0,-4-17-1 0 0,2 15-33 0 0,-1 1-1 0 0,0-1 0 0 0,0 1 0 0 0,-2 0 0 0 0,1 0 0 0 0,-2 1 0 0 0,0 0 0 0 0,0 0 0 0 0,-1 1 0 0 0,0 0 0 0 0,-1 1 1 0 0,-1 0-1 0 0,1 0 0 0 0,-15-9 0 0 0,22 17-165 0 0,0 0 1 0 0,0 1-1 0 0,0-1 1 0 0,0 1-1 0 0,0 0 1 0 0,0 0 0 0 0,0 0-1 0 0,0 0 1 0 0,0 1-1 0 0,0-1 1 0 0,0 1-1 0 0,-1 0 1 0 0,-5 0-1 0 0,8 1-173 0 0,0 0-1 0 0,0 0 1 0 0,0 0-1 0 0,0 0 1 0 0,0 0-1 0 0,0 0 1 0 0,0 0-1 0 0,0 0 1 0 0,1 0 0 0 0,-1 0-1 0 0,0 1 1 0 0,1-1-1 0 0,-1 0 1 0 0,0 3-1 0 0,0-2-634 0 0,-1 6-4561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7279 0 0,'0'0'4375'0'0,"3"-2"-3911"0"0,-3 2-446 0 0,0 0 1 0 0,1-1-1 0 0,-1 1 0 0 0,0 0 1 0 0,1 0-1 0 0,-1-1 0 0 0,1 1 1 0 0,-1 0-1 0 0,0 0 1 0 0,1 0-1 0 0,-1 0 0 0 0,1-1 1 0 0,-1 1-1 0 0,1 0 0 0 0,-1 0 1 0 0,0 0-1 0 0,1 0 0 0 0,-1 0 1 0 0,1 0-1 0 0,-1 0 0 0 0,1 0 1 0 0,-1 0-1 0 0,1 1 0 0 0,-1-1 1 0 0,0 0-1 0 0,1 0 1 0 0,-1 0-1 0 0,1 0 0 0 0,-1 1 1 0 0,0-1-1 0 0,1 0 0 0 0,-1 0 1 0 0,1 1-1 0 0,-1-1 0 0 0,0 0 1 0 0,1 0-1 0 0,-1 1 0 0 0,1 0 1 0 0,0 2 116 0 0,1 1 1 0 0,-1-1-1 0 0,0 1 0 0 0,0-1 1 0 0,0 5-1 0 0,14 59 1616 0 0,29 156 1133 0 0,-42-205-2840 0 0,-2-15-28 0 0,0 1 0 0 0,0-1 0 0 0,1 0 0 0 0,0 1 0 0 0,-1-1 0 0 0,1 1 0 0 0,1-1 0 0 0,1 5 0 0 0,-1-3 48 0 0,-2 0 2 0 0,0-4 142 0 0,1-3-160 0 0,-2-1 0 0 0,1 0-1 0 0,0 0 1 0 0,0 0 0 0 0,-1 1 0 0 0,0-1 0 0 0,1 0-1 0 0,-1 0 1 0 0,0 1 0 0 0,-2-4 0 0 0,-2-10 21 0 0,-4-25-38 0 0,2-1 0 0 0,-2-51 0 0 0,7 38 44 0 0,-1 25-93 0 0,2 0 0 0 0,1 1 1 0 0,8-58-1 0 0,-6 80-3 0 0,-1 1-1 0 0,1 0 0 0 0,0-1 1 0 0,0 1-1 0 0,1 0 1 0 0,4-7-1 0 0,-6 11 16 0 0,0 1 1 0 0,0 0-1 0 0,-1-1 0 0 0,1 1 0 0 0,0 0 1 0 0,0 0-1 0 0,0 0 0 0 0,1 0 0 0 0,-1 0 1 0 0,0 0-1 0 0,0 0 0 0 0,0 1 0 0 0,1-1 1 0 0,-1 0-1 0 0,0 1 0 0 0,1-1 0 0 0,-1 0 1 0 0,1 1-1 0 0,-1 0 0 0 0,1-1 1 0 0,-1 1-1 0 0,0 0 0 0 0,1 0 0 0 0,-1 0 1 0 0,1 0-1 0 0,-1 0 0 0 0,1 0 0 0 0,-1 0 1 0 0,1 1-1 0 0,-1-1 0 0 0,1 0 0 0 0,-1 1 1 0 0,1-1-1 0 0,1 2 0 0 0,3 1 5 0 0,1 1 0 0 0,-1 0 0 0 0,0 0 1 0 0,0 1-1 0 0,0 0 0 0 0,-1 0 0 0 0,6 6 0 0 0,31 43 612 0 0,-38-47-510 0 0,1 1 0 0 0,-1 0-1 0 0,0 0 1 0 0,-1 0 0 0 0,0 0 0 0 0,0 0-1 0 0,-1 1 1 0 0,2 16 0 0 0,-2-6 27 0 0,0 0 0 0 0,-4 38 0 0 0,2-54-121 0 0,-1-1-1 0 0,1 0 1 0 0,-1 1 0 0 0,1-1-1 0 0,-1 0 1 0 0,0 1 0 0 0,0-1-1 0 0,0 0 1 0 0,0 0 0 0 0,0 0-1 0 0,-1 0 1 0 0,1 0 0 0 0,-1 0-1 0 0,1 0 1 0 0,-3 1 0 0 0,-3 3 24 0 0,0-1 0 0 0,-14 9 0 0 0,3-3-34 0 0,3-3 15 0 0,-4 3 40 0 0,18-11-51 0 0,1 1 1 0 0,-1-1-1 0 0,0 1 0 0 0,1-1 1 0 0,-1 0-1 0 0,0 1 0 0 0,1-1 0 0 0,-1 0 1 0 0,0 1-1 0 0,0-1 0 0 0,0 0 1 0 0,1 0-1 0 0,-1 0 0 0 0,0 0 0 0 0,0 0 1 0 0,0 0-1 0 0,1 0 0 0 0,-1 0 1 0 0,0 0-1 0 0,-1 0 0 0 0,-1-2 78 0 0,7 2 6 0 0,15-1 216 0 0,-17 0-246 0 0,0 1 0 0 0,0 0 0 0 0,0-1 0 0 0,-1 1 0 0 0,1 0 0 0 0,0 0-1 0 0,0 0 1 0 0,0 0 0 0 0,0 1 0 0 0,2 0 0 0 0,88 30 2697 0 0,-56-20-1894 0 0,-24-6-668 0 0,0-2-1 0 0,0 1 1 0 0,13 1-1 0 0,-19-4-176 0 0,0 0-1 0 0,0 1 1 0 0,0-1 0 0 0,-1 1-1 0 0,1 1 1 0 0,-1-1 0 0 0,6 4-1 0 0,36 25-2313 0 0,-37-23 774 0 0,0 0-98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105 232 5063 0 0,'0'0'232'0'0,"-2"1"-13"0"0,-26 7-22 0 0,23-7 833 0 0,0-1-1 0 0,0 1 1 0 0,0-1-1 0 0,-1 0 1 0 0,1-1-1 0 0,-7-1 1 0 0,10 2-234 0 0,1 0-620 0 0,0 0 0 0 0,0 0 0 0 0,0 0 0 0 0,0 0 0 0 0,0 0 0 0 0,0 0 0 0 0,0 0 0 0 0,0 0 0 0 0,-1-1-1 0 0,1 1 1 0 0,0 0 0 0 0,0-1 0 0 0,1 1 0 0 0,-1-1 0 0 0,0 1 0 0 0,0-1 0 0 0,0 1 0 0 0,0-1 0 0 0,0 0 0 0 0,0 1 0 0 0,-1-3 0 0 0,1 2-57 0 0,1-1-1 0 0,-1 1 1 0 0,0-1 0 0 0,0 0-1 0 0,1 1 1 0 0,-1-1-1 0 0,1 0 1 0 0,0 0 0 0 0,-1 1-1 0 0,1-1 1 0 0,0 0 0 0 0,0-2-1 0 0,0-1 26 0 0,1 0-1 0 0,-1-1 0 0 0,1 1 1 0 0,0-1-1 0 0,1 1 0 0 0,-1 0 1 0 0,4-8-1 0 0,4 0 163 0 0,0 0 0 0 0,0 0 0 0 0,1 0 0 0 0,1 2 0 0 0,20-20 0 0 0,-23 24-214 0 0,1-1 0 0 0,0 1 0 0 0,0 0 0 0 0,0 1 0 0 0,1 0 0 0 0,18-8 0 0 0,-23 12-82 0 0,-1 1 0 0 0,0 0 0 0 0,1 0 0 0 0,-1 0 0 0 0,1 0 0 0 0,-1 1-1 0 0,1 0 1 0 0,-1 0 0 0 0,1 0 0 0 0,0 1 0 0 0,-1-1 0 0 0,1 1 0 0 0,-1 0 0 0 0,0 0 0 0 0,1 1 0 0 0,-1-1 0 0 0,0 1 0 0 0,0 0 0 0 0,7 4-1 0 0,5 4 53 0 0,-1 1-1 0 0,0 0 0 0 0,0 1 0 0 0,-2 0 0 0 0,1 1 0 0 0,18 24 0 0 0,-23-24-43 0 0,-1-1 1 0 0,0 1 0 0 0,-1 1 0 0 0,0 0-1 0 0,-1 0 1 0 0,-1 0 0 0 0,0 0 0 0 0,5 24-1 0 0,-4-2 72 0 0,4 59 0 0 0,-9-75-60 0 0,-2 1-1 0 0,0 0 1 0 0,-1-1 0 0 0,-7 29-1 0 0,1-19 10 0 0,0 0 0 0 0,-3-1 0 0 0,0 0 0 0 0,-16 29 0 0 0,20-45-39 0 0,0-1 0 0 0,-1 0 0 0 0,0 0 0 0 0,-17 16 0 0 0,19-21 0 0 0,-1-1 0 0 0,0 0 0 0 0,-1-1 0 0 0,1 0 0 0 0,-1 0 0 0 0,0 0 0 0 0,0-1 0 0 0,-11 4 0 0 0,12-6-3 0 0,0 1-1 0 0,1-1 1 0 0,-1 0-1 0 0,0-1 1 0 0,-12 2-1 0 0,16-3-5 0 0,0-1 0 0 0,0 1 0 0 0,0 0 0 0 0,0-1 0 0 0,0 0 0 0 0,1 0 0 0 0,-1 0 0 0 0,0 0 0 0 0,0 0 1 0 0,1 0-1 0 0,-1-1 0 0 0,1 1 0 0 0,-1-1 0 0 0,1 0 0 0 0,0 0 0 0 0,-3-2 0 0 0,2 1 1 0 0,0 0 0 0 0,0 0 0 0 0,1 0 0 0 0,-1-1 1 0 0,1 1-1 0 0,-1-1 0 0 0,1 0 0 0 0,0 0 0 0 0,1 0 0 0 0,-1 0 1 0 0,1 0-1 0 0,0 0 0 0 0,0 0 0 0 0,0 0 0 0 0,0 0 0 0 0,1-1 0 0 0,-1 1 1 0 0,1 0-1 0 0,0-1 0 0 0,2-6 0 0 0,-2 7 18 0 0,1 1 1 0 0,0-1-1 0 0,0 1 0 0 0,0-1 1 0 0,0 1-1 0 0,1-1 0 0 0,0 1 1 0 0,-1 0-1 0 0,1 0 0 0 0,0 0 1 0 0,1 0-1 0 0,-1 0 0 0 0,0 0 1 0 0,1 1-1 0 0,0-1 0 0 0,-1 1 1 0 0,1 0-1 0 0,0 0 0 0 0,0 0 1 0 0,1 0-1 0 0,-1 0 0 0 0,0 0 0 0 0,0 1 1 0 0,6-2-1 0 0,-1 1 49 0 0,1 0-1 0 0,-1 1 0 0 0,1 0 1 0 0,0 1-1 0 0,-1-1 1 0 0,15 3-1 0 0,54 11 387 0 0,-24-3-124 0 0,72 13 60 0 0,12 3-297 0 0,-132-26-101 0 0,98 15-605 0 0,-34 0-3060 0 0,-38-6-4133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36 150 8751 0 0,'0'0'6826'0'0,"2"0"-6010"0"0,-1 1-767 0 0,0-1 0 0 0,0 1 0 0 0,0-1 0 0 0,0 1 0 0 0,0 0 0 0 0,0-1 0 0 0,0 1 0 0 0,-1 0 0 0 0,1-1 0 0 0,0 1 0 0 0,0 0 0 0 0,-1 0 0 0 0,1 0 0 0 0,-1 0 0 0 0,1 0 0 0 0,-1 0 0 0 0,1 0 0 0 0,-1 0 0 0 0,1 0 0 0 0,-1 0 0 0 0,0 0 0 0 0,0 0 1 0 0,1 1-1 0 0,6 36 666 0 0,-5-25-498 0 0,27 175 1548 0 0,14 13-1094 0 0,-42-200-502 0 0,-2-3-153 0 0,1 0 0 0 0,-1 0-1 0 0,1 0 1 0 0,-1 0 0 0 0,0 0-1 0 0,0 0 1 0 0,0 0 0 0 0,-1-2-1 0 0,-3-4-20 0 0,-35-126-473 0 0,-36-102 688 0 0,74 231-112 0 0,1 1 0 0 0,0-1 0 0 0,0 0 0 0 0,0 0 0 0 0,1 0 0 0 0,-1 0 0 0 0,1 1 0 0 0,1-7-1 0 0,0 7-24 0 0,0 1-1 0 0,0 0 1 0 0,0-1-1 0 0,0 1 1 0 0,1 0-1 0 0,-1 0 1 0 0,1-1-1 0 0,0 1 0 0 0,0 1 1 0 0,0-1-1 0 0,5-5 1 0 0,-2 3-46 0 0,0 1-1 0 0,0-1 1 0 0,1 1 0 0 0,-1 0 0 0 0,1 1 0 0 0,0-1 0 0 0,0 1-1 0 0,13-5 1 0 0,3 1 119 0 0,30-5-1 0 0,-20 4-100 0 0,-25 6-53 0 0,17-3-389 0 0,41-17 1 0 0,-51 17-465 0 0,21-6 1 0 0,-1 3-7222 0 0,-26 7 2574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 11055 0 0,'-8'1'1002'0'0,"-10"-4"5740"0"0,19 3-6268 0 0,8 0-280 0 0,0 0 0 0 0,-1-1 1 0 0,1 0-1 0 0,0-1 1 0 0,12-4-1 0 0,-10 3-128 0 0,7-2 37 0 0,0-1 0 0 0,19-10 1 0 0,-24 9-630 0 0,1 1-1 0 0,1 1 1 0 0,-1 0 0 0 0,20-3-1 0 0,-24 6-3994 0 0,-1 1-1374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6447 0 0,'-8'9'695'0'0,"-15"20"-156"0"0,13-6 8235 0 0,18-11-6048 0 0,-6-11-2642 0 0,0 1 1 0 0,0-1 0 0 0,-1 0-1 0 0,1 1 1 0 0,0-1 0 0 0,0 0 0 0 0,0 0-1 0 0,0-1 1 0 0,0 1 0 0 0,1 0 0 0 0,-1-1-1 0 0,0 1 1 0 0,0-1 0 0 0,0 0 0 0 0,0 0-1 0 0,1 0 1 0 0,-1 0 0 0 0,4 0-1 0 0,6-1-63 0 0,-1-1 0 0 0,15-4 0 0 0,-13 3 145 0 0,16-5-287 0 0,-1-3 1 0 0,0 0-1 0 0,0-1 0 0 0,30-20 0 0 0,-54 30-24 0 0,7-4-581 0 0,-1 0-1 0 0,1-1 1 0 0,11-9 0 0 0,-7 2-1280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8751 0 0,'0'0'794'0'0,"-9"1"1064"0"0,8-1-1530 0 0,0 0 0 0 0,-1 0 0 0 0,1 0 0 0 0,0 1 0 0 0,-1-1 0 0 0,1 1 0 0 0,0-1 0 0 0,-1 1-1 0 0,1 0 1 0 0,0-1 0 0 0,0 1 0 0 0,-1 0 0 0 0,1 0 0 0 0,0 0 0 0 0,0 0 0 0 0,0 0 0 0 0,0 0 0 0 0,-1 2 0 0 0,0-1-61 0 0,1 1 1 0 0,-1 0-1 0 0,1 0 0 0 0,0-1 1 0 0,0 1-1 0 0,0 0 1 0 0,0 0-1 0 0,0 4 1 0 0,0 6-68 0 0,0 0 0 0 0,1 0 0 0 0,1 16-1 0 0,0-22 120 0 0,2 34 46 0 0,2-1-1 0 0,12 51 1 0 0,-10-69-207 0 0,0 1-1 0 0,1-1 1 0 0,1 0 0 0 0,1-1-1 0 0,17 28 1 0 0,-19-38-259 0 0,0 0-1 0 0,1 0 1 0 0,0 0-1 0 0,0-1 1 0 0,1-1 0 0 0,21 17-1 0 0,-23-21 23 0 0,-1-1 0 0 0,1 1 1 0 0,0-1-1 0 0,0-1 0 0 0,0 1 0 0 0,0-1 0 0 0,0-1 0 0 0,1 0 1 0 0,-1 0-1 0 0,1 0 0 0 0,17 0 0 0 0,-22-2-291 0 0,0-1 0 0 0,1 1-1 0 0,-1-1 1 0 0,0 0 0 0 0,0 0 0 0 0,0 0-1 0 0,0-1 1 0 0,0 1 0 0 0,4-3 0 0 0,5-4-1384 0 0</inkml:trace>
  <inkml:trace contextRef="#ctx0" brushRef="#br0" timeOffset="1">52 324 11519 0 0,'-6'-3'212'0'0,"4"3"-128"0"0,1-1-1 0 0,0 0 0 0 0,-1 1 0 0 0,1-1 0 0 0,0 1 0 0 0,-1-1 1 0 0,1 1-1 0 0,-1 0 0 0 0,1 0 0 0 0,-1-1 0 0 0,1 1 0 0 0,-1 0 1 0 0,1 0-1 0 0,-1 0 0 0 0,1 1 0 0 0,0-1 0 0 0,-1 0 0 0 0,1 1 0 0 0,-1-1 1 0 0,1 0-1 0 0,0 1 0 0 0,-1 0 0 0 0,1-1 0 0 0,0 1 0 0 0,-1 0 1 0 0,-6 7 6740 0 0,38-10-6452 0 0,0 0 1 0 0,31-8-1 0 0,-6 0-136 0 0,-19 3-776 0 0,1-2 0 0 0,-1-2 0 0 0,39-17 1 0 0,-16 5-343 0 0,-50 20-115 0 0,0-1 0 0 0,-1 0 0 0 0,10-7 0 0 0,4-3-4694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10279 0 0,'-9'-6'1235'0'0,"5"5"-801"0"0,1 0 0 0 0,-1 0 1 0 0,0 0-1 0 0,0 1 0 0 0,0-1 0 0 0,0 1 0 0 0,0 0 1 0 0,0 1-1 0 0,0-1 0 0 0,0 0 0 0 0,-6 3 0 0 0,-3 0 1070 0 0,-25 12 0 0 0,26-10-926 0 0,7-3-379 0 0,-1 1 0 0 0,1-1 0 0 0,0 1 0 0 0,0 1 0 0 0,-9 6 703 0 0,13-4-668 0 0,1 3-207 0 0,1-8-26 0 0,0 1 0 0 0,0 0-1 0 0,0-1 1 0 0,0 1-1 0 0,0-1 1 0 0,0 0 0 0 0,0 1-1 0 0,2 1 1 0 0,10 8 19 0 0,0-1-1 0 0,0-1 1 0 0,1 0 0 0 0,0-1 0 0 0,25 11-1 0 0,28 17 493 0 0,-34-14 440 0 0,-32-21-625 0 0,-1 0-237 0 0,0 1-1 0 0,0-1 0 0 0,0 1 1 0 0,0-1-1 0 0,0 1 0 0 0,0-1 1 0 0,-1 1-1 0 0,1-1 1 0 0,-1 1-1 0 0,1-1 0 0 0,0 0 1 0 0,-1 1-1 0 0,0-1 1 0 0,1 1-1 0 0,-1-1 0 0 0,0 0 1 0 0,0 0-1 0 0,0 0 0 0 0,0 1 1 0 0,0-1-1 0 0,0 0 1 0 0,0 0-1 0 0,-2 1 0 0 0,-8 5-6 0 0,-1 0 0 0 0,0 0-1 0 0,-13 5 1 0 0,-8 3-792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9671 0 0,'0'0'748'0'0,"-2"2"-492"0"0,-3 3 59 0 0,1-1 0 0 0,-1 0-1 0 0,-10 7 1 0 0,9-8 417 0 0,1 1-1 0 0,0 0 1 0 0,0 0 0 0 0,0 0 0 0 0,-7 9 0 0 0,5-3-419 0 0,1 1 1 0 0,1 0-1 0 0,-1 0 1 0 0,1 0-1 0 0,1 0 1 0 0,0 1-1 0 0,1-1 1 0 0,0 1-1 0 0,1 0 1 0 0,0 0-1 0 0,1 0 1 0 0,1 24-1 0 0,1-19-170 0 0,0-1 0 0 0,1 1 0 0 0,1 0 0 0 0,1-1 0 0 0,0 0 0 0 0,1 1 0 0 0,1-2 0 0 0,13 28 0 0 0,-14-34-85 0 0,0-2-1 0 0,1 1 0 0 0,0-1 1 0 0,0 1-1 0 0,0-2 0 0 0,1 1 1 0 0,0-1-1 0 0,0 0 0 0 0,1 0 1 0 0,0-1-1 0 0,0 0 0 0 0,0 0 1 0 0,0-1-1 0 0,17 6 0 0 0,-18-8-12 0 0,0 0 0 0 0,0 0-1 0 0,0 0 1 0 0,0-1-1 0 0,0-1 1 0 0,1 1 0 0 0,-1-1-1 0 0,0 0 1 0 0,1-1-1 0 0,-1 0 1 0 0,0 0-1 0 0,0 0 1 0 0,0-1 0 0 0,0 0-1 0 0,0 0 1 0 0,0-1-1 0 0,0 0 1 0 0,-1 0 0 0 0,10-7-1 0 0,-7 4 45 0 0,-1-1 0 0 0,0 0 1 0 0,-1-1-1 0 0,1 1 0 0 0,-1-1 0 0 0,-1-1 0 0 0,0 0 0 0 0,0 1 0 0 0,-1-2 0 0 0,0 1 0 0 0,0-1 1 0 0,-1 1-1 0 0,0-1 0 0 0,-1 0 0 0 0,0-1 0 0 0,2-16 0 0 0,-3 19-16 0 0,-2 0 0 0 0,1 0 0 0 0,-1 0 0 0 0,0 0 0 0 0,-1 0 0 0 0,0 0 0 0 0,0 0-1 0 0,-1 0 1 0 0,0 0 0 0 0,0 1 0 0 0,-1-1 0 0 0,0 1 0 0 0,0-1 0 0 0,-1 1 0 0 0,0 0 0 0 0,0 1 0 0 0,0-1 0 0 0,-1 1-1 0 0,0-1 1 0 0,-1 1 0 0 0,1 1 0 0 0,-11-9 0 0 0,4 6 36 0 0,0 0 0 0 0,-1 0-1 0 0,0 2 1 0 0,-26-11 0 0 0,-59-12 414 0 0,84 25-510 0 0,7 3-312 0 0,4-1-663 0 0,-1 1-1 0 0,0 0 0 0 0,1 0 1 0 0,-1 0-1 0 0,0 1 1 0 0,0-1-1 0 0,0 1 0 0 0,0 0 1 0 0,0 0-1 0 0,-6 1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7343 0 0,'0'0'660'0'0,"2"-5"-429"0"0,-2 5-178 0 0,1-21 9475 0 0,10 16-8352 0 0,15-5-19 0 0,36-8 1 0 0,14-5-205 0 0,293-158-89 0 0,-280 133-780 0 0,-45 19-48 0 0,-5 3-8 0 0,-12 9 30 0 0,0-2 0 0 0,26-25 0 0 0,-3 3 24 0 0,-45 36 54 0 0,0 0 0 0 0,0 0 0 0 0,-1 0 0 0 0,6-8 0 0 0,-4 5 48 0 0,-6 7-48 0 0,2-1-35 0 0,0 0 0 0 0,0 0 0 0 0,0 1 0 0 0,0-1 0 0 0,0 0 0 0 0,0 1 0 0 0,3-2 0 0 0,-2 2-57 0 0,0 1-1 0 0,1-1 0 0 0,-1 1 1 0 0,0 0-1 0 0,1 0 1 0 0,-1 0-1 0 0,0 1 0 0 0,0-1 1 0 0,1 1-1 0 0,-1-1 1 0 0,5 3-1 0 0,36 16 42 0 0,-23-9-14 0 0,7 2-8 0 0,6 3 51 0 0,58 18 0 0 0,157 54 516 0 0,-42-11-257 0 0,-99-43-281 0 0,137 36 173 0 0,-146-56-361 0 0,-74-12-2165 0 0,-23-1 1198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3223 0 0,'0'-1'240'0'0,"0"0"-167"0"0,0 1-1 0 0,0-1 0 0 0,0 1 0 0 0,0-1 0 0 0,0 1 0 0 0,0-1 0 0 0,0 0 0 0 0,0 1 0 0 0,0-1 0 0 0,0 1 0 0 0,0-1 1 0 0,0 1-1 0 0,0-1 0 0 0,1 1 0 0 0,-1-1 0 0 0,0 1 0 0 0,0-1 0 0 0,1 1 0 0 0,-1-1 0 0 0,0 1 0 0 0,1 0 1 0 0,-1-1-1 0 0,1 0 0 0 0,1-1 611 0 0,3-31 3569 0 0,-3 23-3189 0 0,-1 0 1 0 0,1 0 0 0 0,1 0 0 0 0,6-17 3238 0 0,6 39-3197 0 0,-8-2-735 0 0,-1 0-1 0 0,0 1 0 0 0,0 0 1 0 0,-1 0-1 0 0,7 23 0 0 0,10 63 560 0 0,-11-45-706 0 0,14 67 67 0 0,-14-55-565 0 0,3-1-1 0 0,35 96 1 0 0,-44-147-761 0 0,-1 1 0 0 0,-1 0 0 0 0,2 22 0 0 0,-2-16-796 0 0,-2-17 995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13 162 2303 0 0,'0'-9'200'0'0,"-1"-11"1686"0"0,-4-23-1 0 0,2 28-590 0 0,2 1 0 0 0,-1-1 0 0 0,2 1 0 0 0,1-18 2888 0 0,1 35-2386 0 0,1 8-464 0 0,3 16-597 0 0,35 164 2264 0 0,-10-32-2315 0 0,-1 2-122 0 0,-6-52-575 0 0,11 42-97 0 0,-29-126-427 0 0,-5-23 225 0 0,2-6-2778 0 0,-2 2 2228 0 0,0 0 1 0 0,0 0 0 0 0,0 0 0 0 0,0 0 0 0 0,0 0 0 0 0,1-4 0 0 0,3-12-5054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282 232 5983 0 0,'0'-3'149'0'0,"0"1"-1"0"0,0-1 0 0 0,0 0 0 0 0,0 1 1 0 0,-1-1-1 0 0,1 0 0 0 0,-1 1 1 0 0,1-1-1 0 0,-3-4 0 0 0,-12-26 3232 0 0,8 17-1896 0 0,3 9-1113 0 0,1 1 0 0 0,-1 0 0 0 0,0-1 0 0 0,0 1 0 0 0,0 0 0 0 0,-1 1 0 0 0,0-1 0 0 0,0 1 0 0 0,-1 0 0 0 0,1 0 0 0 0,-1 1 0 0 0,0 0 0 0 0,-12-7 0 0 0,14 10-258 0 0,1-1 1 0 0,0 1 0 0 0,-1 0 0 0 0,1 0 0 0 0,-1 0 0 0 0,1 0-1 0 0,-1 1 1 0 0,1 0 0 0 0,-1-1 0 0 0,1 1 0 0 0,-1 0 0 0 0,0 1-1 0 0,1-1 1 0 0,-1 1 0 0 0,1-1 0 0 0,-1 1 0 0 0,1 0 0 0 0,0 0-1 0 0,-1 1 1 0 0,1-1 0 0 0,0 1 0 0 0,0 0 0 0 0,-1 0 0 0 0,2 0-1 0 0,-1 0 1 0 0,0 0 0 0 0,0 0 0 0 0,1 1 0 0 0,-1-1 0 0 0,-2 4 0 0 0,-4 7-37 0 0,0 0 1 0 0,1 1 0 0 0,0 0-1 0 0,1 0 1 0 0,1 1 0 0 0,0 0-1 0 0,-7 27 1 0 0,11-32-74 0 0,1 0 1 0 0,0 0 0 0 0,0 1-1 0 0,1-1 1 0 0,0 0 0 0 0,1 0-1 0 0,0 1 1 0 0,0-1 0 0 0,5 14-1 0 0,-2-10 28 0 0,1 0 0 0 0,1 0-1 0 0,0-1 1 0 0,0 0-1 0 0,17 25 1 0 0,-19-33-33 0 0,0 0 0 0 0,0-1 1 0 0,0 1-1 0 0,1-1 0 0 0,0 0 1 0 0,0 0-1 0 0,0 0 0 0 0,0 0 0 0 0,0-1 1 0 0,1 0-1 0 0,0 0 0 0 0,-1-1 1 0 0,1 1-1 0 0,0-1 0 0 0,0-1 0 0 0,0 1 1 0 0,1-1-1 0 0,-1 0 0 0 0,0 0 1 0 0,13-1-1 0 0,-11 0 34 0 0,1-1 0 0 0,-1 0 0 0 0,0-1 0 0 0,1 0 0 0 0,-1 0-1 0 0,0-1 1 0 0,0 0 0 0 0,0 0 0 0 0,-1-1 0 0 0,1 0 0 0 0,-1 0 0 0 0,0-1 0 0 0,0 0 0 0 0,0 0 0 0 0,7-8 0 0 0,-3 1 122 0 0,0 0 1 0 0,-1-1-1 0 0,0 0 0 0 0,-1-1 1 0 0,0 0-1 0 0,-1 0 1 0 0,-1-1-1 0 0,6-16 0 0 0,-9 19-43 0 0,0 1 1 0 0,-1-1-1 0 0,-1 0 0 0 0,0 0 0 0 0,0 0 0 0 0,-1-1 0 0 0,-1 1 0 0 0,0 0 0 0 0,-1 0 1 0 0,0 0-1 0 0,-4-19 0 0 0,1 20-73 0 0,1 0 0 0 0,-1 1 0 0 0,-1-1 1 0 0,0 1-1 0 0,0 0 0 0 0,-1 1 0 0 0,-1-1 1 0 0,1 1-1 0 0,-1 0 0 0 0,-1 1 0 0 0,-8-9 0 0 0,11 14-23 0 0,0-1-1 0 0,0 1 0 0 0,0 0 0 0 0,0 0 0 0 0,0 0 0 0 0,-1 0 0 0 0,1 1 1 0 0,-1 0-1 0 0,1 1 0 0 0,-10-3 0 0 0,12 4-220 0 0,0-1 1 0 0,-1 1-1 0 0,1 0 0 0 0,0 0 0 0 0,-1 0 1 0 0,1 0-1 0 0,0 1 0 0 0,-1-1 0 0 0,1 1 1 0 0,0 0-1 0 0,0 0 0 0 0,0 0 1 0 0,0 0-1 0 0,0 1 0 0 0,0-1 0 0 0,0 1 1 0 0,0 0-1 0 0,0 0 0 0 0,-4 4 1 0 0,-6 8-7730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8287 0 0,'22'-31'639'0'0,"-18"25"717"0"0,49 1 1217 0 0,328 26 4826 0 0,-235-15-6423 0 0,0-6 0 0 0,-1-7 0 0 0,192-33 0 0 0,-63 5-300 0 0,-55 10 25 0 0,124-18 251 0 0,-191 23-653 0 0,-126 17-250 0 0,27 1 1 0 0,12-2-8 0 0,246-22 147 0 0,-151 22-49 0 0,60-4 56 0 0,-78-1-38 0 0,214-20 95 0 0,-312 25-234 0 0,25-1 37 0 0,51-1 8 0 0,-18-9-11 0 0,-87 13-37 0 0,0 1 0 0 0,0 0 0 0 0,21 2 0 0 0,-15 0 2 0 0,-1-1 0 0 0,36-5-1 0 0,-34 0-5 0 0,-16 4-12 0 0,-1-1 0 0 0,1 1-1 0 0,10 0 1 0 0,90-5 64 0 0,-82 2-64 0 0,-21 3 0 0 0,0 0 0 0 0,0 1 0 0 0,0-1 0 0 0,0 1 0 0 0,0 0 0 0 0,0 0 0 0 0,5 0 0 0 0,-7 0-7 0 0,1 1 0 0 0,0-1 0 0 0,0 0 1 0 0,0 0-1 0 0,-1 0 0 0 0,1 0 0 0 0,0 0 0 0 0,0 0 0 0 0,0 0 0 0 0,-1-1 1 0 0,1 1-1 0 0,0-1 0 0 0,-1 1 0 0 0,1-1 0 0 0,0 0 0 0 0,-1 0 0 0 0,1 0 0 0 0,-1 0 1 0 0,1 0-1 0 0,-1 0 0 0 0,1 0 0 0 0,-1 0 0 0 0,0 0 0 0 0,1-1 0 0 0,-1 1 1 0 0,0 0-1 0 0,0-1 0 0 0,0 1 0 0 0,1-3 0 0 0,-2 2-3 0 0,1 0-1 0 0,0 0 1 0 0,-1-1-1 0 0,1 1 0 0 0,-1 0 1 0 0,0-1-1 0 0,1 1 1 0 0,-1 0-1 0 0,0-1 1 0 0,-1 1-1 0 0,1 0 1 0 0,0-1-1 0 0,-1 1 1 0 0,1 0-1 0 0,-1-1 1 0 0,0 1-1 0 0,0 0 1 0 0,0 0-1 0 0,0 0 1 0 0,0 0-1 0 0,0 0 1 0 0,-2-2-1 0 0,-6-8-61 0 0,0 1 1 0 0,-1 0-1 0 0,0 1 0 0 0,-1 0 1 0 0,-18-12-1 0 0,-66-37 64 0 0,34 23-85 0 0,35 21 48 0 0,17 12-74 0 0,16 11-342 0 0,8 2 406 0 0,-1 0-1 0 0,2-1 0 0 0,-1 0 1 0 0,1-2-1 0 0,24 9 1 0 0,10 5-48 0 0,-1 1 8 0 0,-17-8 33 0 0,40 23 0 0 0,-66-33 66 0 0,0 0-1 0 0,-1 1 0 0 0,0-1 0 0 0,0 1 0 0 0,0 0 1 0 0,0 0-1 0 0,-1 1 0 0 0,1-1 0 0 0,-2 1 0 0 0,1 0 1 0 0,-1 0-1 0 0,1 0 0 0 0,-2 1 0 0 0,1-1 0 0 0,-1 1 1 0 0,0-1-1 0 0,2 10 0 0 0,-3-5 64 0 0,0 0 0 0 0,0-1 0 0 0,-1 1 0 0 0,0 0-1 0 0,-1 0 1 0 0,0 0 0 0 0,-1 0 0 0 0,0 0 0 0 0,0-1 0 0 0,-6 14 0 0 0,-3 4 98 0 0,-2 0 0 0 0,-1-1 1 0 0,-22 33-1 0 0,-63 70-3133 0 0,88-116-3085 0 0,1 0-1882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5063 0 0,'-1'-10'386'0'0,"0"9"267"0"0,1 0 1 0 0,0 0 0 0 0,0-1 0 0 0,-1 1 0 0 0,1 0-1 0 0,0 0 1 0 0,0 0 0 0 0,0 0 0 0 0,0 0-1 0 0,0 0 1 0 0,0 0 0 0 0,0-1 0 0 0,1 1-1 0 0,0-2 1368 0 0,16 8-425 0 0,-15-3-1485 0 0,1 0 0 0 0,-1 0 0 0 0,0 1 1 0 0,0-1-1 0 0,0 0 0 0 0,0 1 0 0 0,0 0 0 0 0,0-1 0 0 0,-1 1 1 0 0,1 0-1 0 0,1 4 0 0 0,11 36 556 0 0,-13-41-621 0 0,6 27 149 0 0,-2-1 0 0 0,3 45 0 0 0,2 14-1263 0 0,-7-72-139 0 0,0-1-1 0 0,1 0 1 0 0,1 0 0 0 0,6 14 0 0 0,-5-14-4004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11455 0 0,'0'0'1040'0'0,"1"0"-853"0"0,2-1-10 0 0,-1 0 0 0 0,0 0 0 0 0,1 0 0 0 0,-1 1 0 0 0,0-1 0 0 0,1 1 0 0 0,-1-1 0 0 0,5 1 0 0 0,-5 0-72 0 0,-1 1 0 0 0,1-1 0 0 0,-1 1 0 0 0,1-1 0 0 0,0 1 0 0 0,-1 0-1 0 0,1 0 1 0 0,-1 0 0 0 0,2 1 0 0 0,0 0-124 0 0,8 5 251 0 0,0 2 0 0 0,-1-1 0 0 0,0 1 0 0 0,-1 0 1 0 0,0 1-1 0 0,-1 0 0 0 0,11 17 0 0 0,0 2 611 0 0,23 53-1 0 0,-30-54-422 0 0,-1 1 0 0 0,-2 0-1 0 0,-1 1 1 0 0,6 34-1 0 0,-8-15-52 0 0,2 89 0 0 0,-9-118-377 0 0,-1 0 0 0 0,0-1-1 0 0,-1 1 1 0 0,-1-1 0 0 0,-10 26 0 0 0,-8 14-3638 0 0,20-53 1227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4 248 7831 0 0,'0'0'603'0'0,"-2"9"846"0"0,0 30 2850 0 0,8 22-2147 0 0,0 1-1576 0 0,3 96-43 0 0,-10-124 134 0 0,13-49-354 0 0,-8 6-274 0 0,-1 1 1 0 0,0-1-1 0 0,0 0 0 0 0,-1 0 1 0 0,2-19-1 0 0,-1 9-8 0 0,11-78-4 0 0,4-179-1 0 0,-18 257-17 0 0,0 2 19 0 0,2-24-1 0 0,0 38-38 0 0,0 8-14 0 0,1 7-11 0 0,13 77 51 0 0,-9-44 1 0 0,2-1 1 0 0,22 65-1 0 0,-21-81-17 0 0,4 9 435 0 0,31 61 0 0 0,-44-97-389 0 0,-1 0 1 0 0,1 0 0 0 0,-1 0-1 0 0,1-1 1 0 0,-1 1-1 0 0,1 0 1 0 0,-1 0-1 0 0,1 0 1 0 0,0-1-1 0 0,0 1 1 0 0,-1 0 0 0 0,1-1-1 0 0,0 1 1 0 0,0-1-1 0 0,0 1 1 0 0,0-1-1 0 0,-1 1 1 0 0,1-1-1 0 0,0 0 1 0 0,0 1 0 0 0,0-1-1 0 0,0 0 1 0 0,2 1-1 0 0,-2-2 0 0 0,0 1-1 0 0,0 0 0 0 0,0-1 0 0 0,0 1 1 0 0,0 0-1 0 0,0-1 0 0 0,0 0 1 0 0,0 1-1 0 0,0-1 0 0 0,0 1 1 0 0,0-1-1 0 0,-1 0 0 0 0,1 0 0 0 0,0 1 1 0 0,0-1-1 0 0,-1 0 0 0 0,1 0 1 0 0,0 0-1 0 0,-1 0 0 0 0,1 0 1 0 0,0-1-1 0 0,2-6 42 0 0,1-1 0 0 0,-1 1 1 0 0,0-1-1 0 0,-1 1 0 0 0,0-1 0 0 0,-1 0 1 0 0,1-12-1 0 0,-2-66 665 0 0,-1 64-695 0 0,-2-23-712 0 0,-18-85 1 0 0,-1-1-588 0 0,22 126 728 0 0,-1-6-90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7367 0 0,'0'0'5355'0'0,"-13"8"-3335"0"0,9-5-1750 0 0,0 0 0 0 0,0 0 1 0 0,0 0-1 0 0,-4 5 0 0 0,4-4-106 0 0,0-1 1 0 0,0 0-1 0 0,0 0 0 0 0,-4 3 0 0 0,3-3 35 0 0,0 0-1 0 0,1 1 1 0 0,-1 0-1 0 0,1-1 1 0 0,0 1 0 0 0,0 1-1 0 0,1-1 1 0 0,-1 0 0 0 0,-5 10-1 0 0,7-10-99 0 0,0 0-1 0 0,0-1 1 0 0,0 1-1 0 0,1 0 1 0 0,0 0-1 0 0,-1 1 1 0 0,1-1-1 0 0,1 0 1 0 0,-1 0-1 0 0,0 0 1 0 0,1 1-1 0 0,0-1 1 0 0,1 7-1 0 0,1 1-31 0 0,-2-8-25 0 0,1 0-1 0 0,0 0 0 0 0,-1 1 0 0 0,2-1 1 0 0,-1 0-1 0 0,3 5 0 0 0,-4-8-34 0 0,1 0 0 0 0,0 1 1 0 0,0-1-1 0 0,0 0 0 0 0,0 0 0 0 0,0 0 0 0 0,0 0 0 0 0,1 0 0 0 0,-1 0 1 0 0,0 0-1 0 0,0-1 0 0 0,1 1 0 0 0,-1 0 0 0 0,1-1 0 0 0,-1 1 0 0 0,0-1 0 0 0,1 1 1 0 0,-1-1-1 0 0,1 0 0 0 0,-1 0 0 0 0,1 1 0 0 0,1-1 0 0 0,1 0-7 0 0,0 0 0 0 0,0 0 0 0 0,0 0 0 0 0,0-1 0 0 0,-1 1 0 0 0,1-1 0 0 0,0 0 0 0 0,0 0 0 0 0,0 0 0 0 0,-1-1 0 0 0,1 1 0 0 0,-1-1 0 0 0,1 0 0 0 0,-1 0 0 0 0,6-5 0 0 0,-5 3 0 0 0,1 0 0 0 0,-1 0 0 0 0,-1-1 0 0 0,1 0 0 0 0,0 1 0 0 0,-1-2 0 0 0,0 1 0 0 0,-1 0 0 0 0,5-10 0 0 0,-3 2 15 0 0,1-1 0 0 0,-2 1 0 0 0,4-22 0 0 0,-2 15 38 0 0,-4 18-23 0 0,0 0 0 0 0,-1 0 0 0 0,1-1 0 0 0,0 1 0 0 0,-1 0 0 0 0,0-1 0 0 0,1 1-1 0 0,-1 0 1 0 0,0-1 0 0 0,0 1 0 0 0,-1-3 0 0 0,1 4 274 0 0,1 3-250 0 0,4 21-119 0 0,17 55 202 0 0,-20-70-285 0 0,1-1 0 0 0,1 0 0 0 0,-1 1 0 0 0,1-1 0 0 0,0-1 1 0 0,1 1-1 0 0,9 11 0 0 0,-11-15-311 0 0,0-1 0 0 0,0 1 0 0 0,1 0 0 0 0,-1-1 1 0 0,0 0-1 0 0,1 0 0 0 0,0 0 0 0 0,-1 0 0 0 0,1-1 0 0 0,0 1 0 0 0,0-1 1 0 0,0 0-1 0 0,6 1 0 0 0,2-3-4900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9 250 9671 0 0,'-2'8'864'0'0,"1"2"-696"0"0,1 0-168 0 0,0 3 0 0 0,-1 0 1136 0 0,2 0 192 0 0,2-2 40 0 0,-1 1 8 0 0,1-1-920 0 0,0 0-176 0 0,1-1-40 0 0,1-1-8 0 0,2 0-1200 0 0,-2-3 392 0 0</inkml:trace>
  <inkml:trace contextRef="#ctx0" brushRef="#br0" timeOffset="1">32 35 3679 0 0,'-12'-11'160'0'0,"7"7"40"0"0,0 0-200 0 0,-4-5 5800 0 0,15 7-3456 0 0,2-1-2440 0 0,1 2-272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102 107 10767 0 0,'-10'-24'1020'0'0,"8"20"-828"0"0,1 0 0 0 0,0 1 0 0 0,-1-1 0 0 0,0 0-1 0 0,0 0 1 0 0,0 1 0 0 0,0-1 0 0 0,-1 1 0 0 0,1 0-1 0 0,-1 0 1 0 0,0 0 0 0 0,0 0 0 0 0,-5-4 0 0 0,7 6-115 0 0,0 1 1 0 0,1 0 0 0 0,-1 0 0 0 0,0-1-1 0 0,0 1 1 0 0,1 0 0 0 0,-1 0-1 0 0,0 0 1 0 0,0 0 0 0 0,0 0 0 0 0,1 0-1 0 0,-1 0 1 0 0,0 0 0 0 0,0 0 0 0 0,0 0-1 0 0,1 0 1 0 0,-1 0 0 0 0,0 1-1 0 0,0-1 1 0 0,1 0 0 0 0,-1 1 0 0 0,0-1-1 0 0,1 0 1 0 0,-1 1 0 0 0,0-1 0 0 0,1 1-1 0 0,-1-1 1 0 0,0 1 0 0 0,1-1-1 0 0,-1 1 1 0 0,1 0 0 0 0,-1-1 0 0 0,1 1-1 0 0,-1 1 1 0 0,-2 2 67 0 0,1 0 1 0 0,0 0-1 0 0,0 0 0 0 0,-2 6 0 0 0,-1 4-74 0 0,1 1 0 0 0,1 0 0 0 0,1 0 0 0 0,0 0-1 0 0,1 0 1 0 0,0 1 0 0 0,1-1 0 0 0,1 0 0 0 0,0 0 0 0 0,2 0-1 0 0,6 26 1 0 0,-6-27-16 0 0,1-1-1 0 0,1 1 1 0 0,1-1 0 0 0,0 0-1 0 0,0-1 1 0 0,2 1 0 0 0,-1-1-1 0 0,1-1 1 0 0,1 1-1 0 0,0-1 1 0 0,1-1 0 0 0,18 16-1 0 0,-24-23-40 0 0,0 0-1 0 0,0 0 1 0 0,0 0-1 0 0,1-1 1 0 0,-1 0-1 0 0,1 0 1 0 0,-1 0-1 0 0,1 0 1 0 0,0-1-1 0 0,9 2 1 0 0,-10-2 0 0 0,-1-1 0 0 0,0-1-1 0 0,0 1 1 0 0,1 0 0 0 0,-1-1 0 0 0,0 0 0 0 0,0 0-1 0 0,1 0 1 0 0,-1 0 0 0 0,0 0 0 0 0,0 0 0 0 0,0-1-1 0 0,0 0 1 0 0,-1 1 0 0 0,1-1 0 0 0,0 0 0 0 0,2-3 0 0 0,3-3 90 0 0,-1 0 0 0 0,-1-1 1 0 0,0 0-1 0 0,0 0 0 0 0,-1 0 1 0 0,0-1-1 0 0,0 1 0 0 0,-1-1 1 0 0,0 0-1 0 0,-1 0 0 0 0,3-19 1 0 0,-4 17-37 0 0,-2 1 1 0 0,0-1 0 0 0,0 1 0 0 0,-1-1 0 0 0,0 1 0 0 0,-1-1 0 0 0,0 1 0 0 0,-1 0-1 0 0,-8-20 1 0 0,1 6-221 0 0,-2 0 1 0 0,-1 2-1 0 0,-17-26 0 0 0,19 34-1888 0 0,-22-24 0 0 0,23 29 405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5063 0 0,'15'51'1178'0'0,"-1"-8"2826"0"0,26 85 4275 0 0,-2-10-6230 0 0,-17-60-1585 0 0,-21-56-310 0 0,1-7-133 0 0,0 0-1 0 0,0 1 0 0 0,-1-1 1 0 0,1 1-1 0 0,-1-1 0 0 0,-1 1 1 0 0,1-1-1 0 0,0 0 0 0 0,-1 1 1 0 0,-1-6-1 0 0,0-3-34 0 0,-6-42-634 0 0,-23-90 0 0 0,27 130 572 0 0,-9-27 40 0 0,2-1 1 0 0,-8-56-1 0 0,19 95 97 0 0,0 1 1 0 0,0-1 0 0 0,0 1-1 0 0,0-1 1 0 0,1 1-1 0 0,-1-1 1 0 0,1 1 0 0 0,0-1-1 0 0,0 1 1 0 0,0 0-1 0 0,0-1 1 0 0,0 1 0 0 0,1 0-1 0 0,0 0 1 0 0,0 0-1 0 0,0 0 1 0 0,0 0-1 0 0,0 1 1 0 0,0-1 0 0 0,1 0-1 0 0,-1 1 1 0 0,1 0-1 0 0,0-1 1 0 0,5-2 0 0 0,-2 2-3 0 0,0 0 0 0 0,0 0 0 0 0,0 0 1 0 0,1 1-1 0 0,0 0 0 0 0,-1 0 0 0 0,1 1 1 0 0,0-1-1 0 0,0 2 0 0 0,0-1 0 0 0,10 1 1 0 0,-1 2-69 0 0,-1 0 1 0 0,30 9-1 0 0,3 0-132 0 0,-34-8-1016 0 0,1 0-1 0 0,-1 1 1 0 0,18 8 0 0 0,-16-6-5301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14567 0 0,'0'0'664'0'0,"-1"1"-8"0"0,-2 2-333 0 0,3-3-285 0 0,-1 1 1 0 0,1-1-1 0 0,0 0 1 0 0,0 1-1 0 0,0-1 1 0 0,0 0-1 0 0,0 0 1 0 0,0 1-1 0 0,0-1 0 0 0,0 0 1 0 0,0 1-1 0 0,0-1 1 0 0,0 0-1 0 0,0 1 1 0 0,0-1-1 0 0,0 0 1 0 0,1 1-1 0 0,-1-1 1 0 0,0 0-1 0 0,0 1 1 0 0,0-1-1 0 0,0 0 0 0 0,0 0 1 0 0,1 1-1 0 0,-1-1 1 0 0,0 0-1 0 0,1 1 1 0 0,5 6 513 0 0,-5-6-478 0 0,1 0-1 0 0,0 0 1 0 0,0 0-1 0 0,0-1 1 0 0,0 1-1 0 0,0-1 1 0 0,0 1-1 0 0,0-1 1 0 0,0 0-1 0 0,0 1 1 0 0,0-1 0 0 0,0 0-1 0 0,0 0 1 0 0,0 0-1 0 0,0-1 1 0 0,2 0-1 0 0,34-8 230 0 0,-35 8-274 0 0,80-28 60 0 0,29-8-792 0 0,-84 25-1157 0 0,-15 6 80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4143 0 0,'-3'3'-250'0'0,"-1"0"-1"0"0,1 0 1 0 0,-1 0-1 0 0,1 0 1 0 0,0 1-1 0 0,-3 4 0 0 0,3-4 1007 0 0,0 1 0 0 0,0 0 0 0 0,0 0-1 0 0,1 1 1 0 0,0-1 0 0 0,0 0 0 0 0,0 1-1 0 0,-1 8 1 0 0,3-11-223 0 0,-1 0 1 0 0,1 0-1 0 0,0 0 1 0 0,0 0-1 0 0,0 0 0 0 0,0 0 1 0 0,1-1-1 0 0,-1 1 0 0 0,1 0 1 0 0,0 0-1 0 0,-1 0 0 0 0,1 0 1 0 0,1-1-1 0 0,-1 1 0 0 0,0 0 1 0 0,3 3-1 0 0,-2-4-371 0 0,0 0 1 0 0,0 0-1 0 0,0 0 1 0 0,0 0-1 0 0,0-1 0 0 0,0 1 1 0 0,0-1-1 0 0,1 0 0 0 0,-1 1 1 0 0,1-1-1 0 0,-1 0 0 0 0,1 0 1 0 0,2 0-1 0 0,7 2-139 0 0,0-1 1 0 0,1-1-1 0 0,-1 0 0 0 0,0 0 0 0 0,1-2 0 0 0,-1 1 0 0 0,0-2 1 0 0,0 1-1 0 0,1-2 0 0 0,-1 1 0 0 0,12-6 0 0 0,-10 4-455 0 0,-1-2 0 0 0,1 0 0 0 0,-1-1-1 0 0,0 0 1 0 0,-1 0 0 0 0,0-2 0 0 0,0 1-1 0 0,20-21 1 0 0,0-4-3636 0 0,-18 16-864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 1375 0 0,'-1'-1'496'0'0,"-1"0"429"0"0,-1 0 0 0 0,1 0-1 0 0,0 0 1 0 0,-1 1-1 0 0,1-1 1 0 0,0 0 0 0 0,-1 1-1 0 0,1 0 1 0 0,-1-1-1 0 0,1 1 1 0 0,-4 0 0 0 0,4 1-689 0 0,0-1 0 0 0,0 1 0 0 0,0-1 1 0 0,1 1-1 0 0,-1 0 0 0 0,0 0 0 0 0,0-1 1 0 0,1 1-1 0 0,-1 0 0 0 0,1 0 0 0 0,-1 1 1 0 0,1-1-1 0 0,-1 0 0 0 0,1 0 0 0 0,0 1 1 0 0,0-1-1 0 0,-1 1 0 0 0,1-1 0 0 0,0 1 1 0 0,0 0-1 0 0,1-1 0 0 0,-1 1 0 0 0,-1 3 1 0 0,-3 9 42 0 0,0 1 1 0 0,2 0 0 0 0,0 1 0 0 0,0-1 0 0 0,1 0 0 0 0,1 1 0 0 0,1-1-1 0 0,0 1 1 0 0,1-1 0 0 0,1 1 0 0 0,5 22 0 0 0,1-5-212 0 0,2-1 0 0 0,1 1 0 0 0,1-2 0 0 0,20 36 0 0 0,-25-54-72 0 0,1 0 0 0 0,-1-1 0 0 0,2 0 0 0 0,0-1 0 0 0,0 0 0 0 0,1 0 0 0 0,14 11 0 0 0,-22-20-79 0 0,1 0 1 0 0,0 0-1 0 0,-1-1 0 0 0,1 1 0 0 0,0-1 1 0 0,0 0-1 0 0,0 1 0 0 0,0-1 0 0 0,1 0 0 0 0,-1-1 1 0 0,0 1-1 0 0,0-1 0 0 0,0 1 0 0 0,1-1 1 0 0,-1 0-1 0 0,0 0 0 0 0,1 0 0 0 0,3-2 1 0 0,-1 1-689 0 0,0-1 0 0 0,0 0 1 0 0,0 0-1 0 0,0 0 1 0 0,-1-1-1 0 0,1 0 1 0 0,8-7-1 0 0,-10 8-2068 0 0</inkml:trace>
  <inkml:trace contextRef="#ctx0" brushRef="#br0" timeOffset="1">37 312 1375 0 0,'-2'-1'41'0'0,"-11"-3"46"0"0,-9 1 17831 0 0,24 2-17118 0 0,21-3 60 0 0,-1 1 0 0 0,28 0 0 0 0,20-3 362 0 0,44-5 463 0 0,-76 9-3456 0 0,-1-1-3973 0 0,-16 0-2066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59 455 0 0,'0'0'15050'0'0,"2"0"-14596"0"0,-1 1-426 0 0,-1-1-1 0 0,1 0 1 0 0,-1 0-1 0 0,0 1 1 0 0,1-1-1 0 0,-1 0 1 0 0,1 0-1 0 0,-1 0 1 0 0,1 0-1 0 0,-1 0 1 0 0,1 0-1 0 0,0 0 1 0 0,-1 0-1 0 0,1 0 1 0 0,-1 0 0 0 0,1 0-1 0 0,-1 0 1 0 0,1 0-1 0 0,-1 0 1 0 0,1 0-1 0 0,0-1 1 0 0,-1 0 21 0 0,0 1 1 0 0,1-1 0 0 0,-1 0-1 0 0,0 1 1 0 0,0-1 0 0 0,0 0-1 0 0,1 1 1 0 0,-1-1 0 0 0,0 0-1 0 0,0 0 1 0 0,0 1 0 0 0,0-1-1 0 0,0 0 1 0 0,-1 1 0 0 0,1-1-1 0 0,0 0 1 0 0,0 0 0 0 0,0 1-1 0 0,-1-2 1 0 0,1 1 279 0 0,-7-14 807 0 0,4 12-1029 0 0,1 1-1 0 0,0-1 0 0 0,-1 1 1 0 0,1 0-1 0 0,-1 0 0 0 0,0 0 1 0 0,0 0-1 0 0,0 0 1 0 0,0 1-1 0 0,0 0 0 0 0,0-1 1 0 0,0 1-1 0 0,0 0 1 0 0,0 0-1 0 0,-1 1 0 0 0,1-1 1 0 0,0 1-1 0 0,-1-1 0 0 0,1 1 1 0 0,-7 1-1 0 0,3-1 128 0 0,0 1-1 0 0,0 0 1 0 0,-1 0-1 0 0,1 0 1 0 0,0 1-1 0 0,0 0 1 0 0,0 1 0 0 0,-11 5-1 0 0,17-7-274 0 0,0-1-1 0 0,0 1 0 0 0,0 0 1 0 0,0 0-1 0 0,0-1 1 0 0,0 1-1 0 0,0 0 1 0 0,0 0-1 0 0,0 0 1 0 0,1 0-1 0 0,-1 0 0 0 0,0 0 1 0 0,1 0-1 0 0,-1 0 1 0 0,0 1-1 0 0,1-1 1 0 0,-1 0-1 0 0,1 0 1 0 0,0 0-1 0 0,-1 1 0 0 0,1-1 1 0 0,0 0-1 0 0,0 0 1 0 0,0 1-1 0 0,0-1 1 0 0,0 2-1 0 0,1 0-222 0 0,-1 0 1 0 0,1 0-1 0 0,0 1 0 0 0,0-1 1 0 0,0 0-1 0 0,3 5 0 0 0,3 5-1200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55:42.1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12402 3757 20207 0,'-2'-4'896'0,"36"-16"192"0,-38 16-880 0,0-2-208 0,0-1 0 0,1 1 0 16,1 0 1312-16,0 1 224 0,2 5 32 0,0 0 16 16,-1-5-304-16,1 5-48 0,0 0-16 0,0 0 0 15,0 0 0-15,7 7 0 0,-1 3 0 0,1 3 0 0,-1 4-224 0,-1 4-48 16,2 4-16-16,-1 2 0 0,0 4-352 0,-1-1-80 15,-3-2-16-15,2 0 0 0,0 2-288 0,0 0-64 16,0-4-128-16,0-1 192 0,-3-3-192 0,1-6 0 16,-1-2 0-16,-1-3 0 0,0-11 0 0,0 0 0 15,0 0 0-15,0 0 0 0,-3-7 0 0,1-5 0 16,-1-3 0-16,0-5 0 0,1-3 0 0,-1-5-256 16,1-2 48-16,-1-2 16 0,0-5-112 0,-1-2-16 0,3 0 0 15,1-1 0-15,1-1 96 0,2 1 16 0,0-2 0 0,2 3 0 16,1 1 208-16,2 3 0 0,3 1-160 0,-2 4 160 15,1 4-144-15,1 5 144 0,0 3-192 0,1 5 192 16,-3 2-128-16,2 6 128 0,0 4 0 0,0 4 0 16,-3 3 0-16,-1 5 176 0,0 3 0 0,-2 5 0 15,-2 5 192-15,-2 3 32 0,-1 2 16 0,-1 4 0 16,-2 2-96-16,-1 1 0 0,-1 3-16 0,0 0 0 16,-2 2-48-16,1-1-16 0,-1-1 0 0,1-3 0 15,-2-3 128-15,1-1 16 0,2-1 16 0,1-2 0 16,0-3 160-16,2-3 16 0,0-2 16 0,2-1 0 15,2-3-144-15,0-2-16 0,2 0-16 0,3-6 0 16,-2-1-224-16,3-3-32 0,1-1-16 0,3-2 0 16,2-2-144-16,2-4 0 0,1 2 0 0,2-6 0 15,1 0 0-15,1 0 0 0,1-2 0 0,1-1 0 16,2 2-512-16,1-1-16 16,4-2-16-16,-3-1 0 0,0-1-1680 0,-1-2-336 15,-2-1-64-15,1-2 0 0,-1-4-896 0,-2 0-192 0,-3-2-16 0,-2-2-8096 16</inkml:trace>
  <inkml:trace contextRef="#ctx0" brushRef="#br0" timeOffset="234.34">13131 3681 3679 0,'-1'-27'160'0,"-1"16"32"0,0-1-192 0,-2 1 0 16,-3-1 0-16,0 2 0 0,-1 0 5968 0,-3 5 1152 16,-3 1 240-16,0 3 32 0,1 2-4080 0,0 5-816 15,0 3-176-15,-1 4-16 0,3 1-848 0,0 6-176 16,4 3-16-16,0 3-16 0,2 1-640 0,2 1-128 16,4-1-32-16,3 3 0 0,3-2-272 0,2-1-176 15,1-1 192-15,5 0-192 0,2-4 0 0,2-2 0 16,1-3 0-16,2-4 0 0,1-3 160 0,2-6-160 0,0-1 128 15,1-6-128-15,0-1 208 0,-1-4-32 0,-2-3-16 0,0-4 0 16,-1-3 240-16,-4-1 48 0,-1-5 16 0,-4-2 0 16,-3 1 0-16,-2 0 0 0,-4-2 0 0,-3 1 0 15,-4 0 32-15,-4 1 0 0,-3-1 0 0,-5 3 0 16,-2-1-128-16,-2 1-32 0,-3 3 0 0,-3 1 0 16,-4 2-192-16,2 1-144 0,-2 4 192 0,2 3-192 31,-1 0-576-31,5 2-208 0,2 2-48 0,3 4-14224 0,3 2-2848 0</inkml:trace>
  <inkml:trace contextRef="#ctx0" brushRef="#br0" timeOffset="1077.91">13902 3800 8287 0,'-12'5'736'0,"12"-5"-592"0,-9 4-144 0,2-3 0 0,7-1 4944 0,-5 3 960 16,0-2 192-16,5-1 48 0,0 0-3456 0,0 0-704 15,0 0-128-15,6-4-16 0,3 0-912 0,3 0-176 16,4-2-48-16,2-5 0 0,3 0-192 0,1-2-32 16,3-2-16-16,1 0 0 0,3-4-80 0,-1 0 0 15,1-1-16-15,1-3 0 0,1-1-160 0,0 1-16 16,3-2-16-16,0 2 0 0,0-1-176 0,0 1 0 16,0-1 144-16,1 1-144 0,-1-1 0 0,-3 2 128 15,-2 1-128-15,-2 2 0 0,-3-2 0 0,-2 2 128 16,-4 3-128-16,-1-1 0 0,-2 4 128 0,-2 1-128 15,-2 1 160-15,0 4-160 0,-2-3 176 0,-4 4-176 0,-2 1 192 0,-3 5-192 16,4-7 208-16,-4 7-64 0,4-5-16 0,-4 5 0 16,0 0 144-16,0 0 32 0,0 0 0 0,0 0 0 15,0 0-48-15,0 0 0 0,7-1 0 0,0 1 0 16,-7 0 0-16,8 4 0 0,1 1 0 0,1 1 0 16,3 3-64-16,2 3 0 0,3 0-16 0,3 4 0 15,4-1-48-15,5 2-128 0,2 1 192 0,3 1-64 16,3-1 16-16,3-2 0 0,-2-3 0 0,0 0 0 15,1 0 16-15,1-2 0 0,-4 2 0 0,1-1 0 16,1-1-160-16,0-1 128 0,-1 0-128 0,1 0 128 16,2-4-128-16,-2 1 0 0,1-1 0 0,-2 1 0 15,-1-5-144-15,-2 1-112 0,-4-2-32 0,0 2 0 16,-1-1-2224-16,-4 2-448 16,-5 0-96-16</inkml:trace>
  <inkml:trace contextRef="#ctx0" brushRef="#br0" timeOffset="1641.76">14354 2759 2751 0,'-3'-4'256'0,"2"0"-256"16,1 4 0-16,0 0 0 0,-1-5 6480 0,1 5 1264 15,0 0 240-15,0 0 48 0,0 0-4960 0,4 13-976 16,2 3-208-16,1 3-32 0,-1 5-1088 0,2 1-192 16,1 6-64-16,0 3 0 0,-1 1-320 0,-1 5-64 15,-1 0 0-15,2 3-128 0,-3-4 0 0,2 0 0 16,-1-1 0-16,1-2 0 15,-1-2-704-15,1-1-192 0,-1-3-32 0,-1-3-16 16,1-4-1936-16,-1-2-400 0,0-2-80 0</inkml:trace>
  <inkml:trace contextRef="#ctx0" brushRef="#br0" timeOffset="1860.45">14594 2695 20271 0,'1'-15'896'0,"-1"8"192"0,1 2-880 0,-1 5-208 0,-1-7 0 0,1 7 0 16,0 0 3456-16,0 0 656 0,0 0 128 0,0 0 32 16,5 11-2688-16,2 2-544 0,-1 4-96 0,1 4-32 15,-2 4-544-15,0 3-112 0,2 5-32 0,-1 3 0 16,1 3-224-16,1 2 0 0,-3-1 0 0,0-1 0 16,-1 0-416-16,1-3-176 0,0-5-48 0,-1-4 0 15,0-2-1648-15,-1-4-336 0,-2-5-64 0,-1-5-6784 16,-1-2-1376-16</inkml:trace>
  <inkml:trace contextRef="#ctx0" brushRef="#br0" timeOffset="2235.48">14471 2115 28095 0,'-22'-12'1248'0,"12"9"256"0,-5-1-1200 0,0 0-304 0,-2-3 0 0,0 3 0 15,0 2 1616-15,0 2 272 0,1 0 48 0,2 6 16 16,0 1-784-16,1 4-144 0,1 4-48 0,1 3 0 16,2 6-656-16,1 4-128 0,2 4-16 0,3 0-16 15,3 6-160-15,3-2 0 0,2 1 0 0,4-2 0 16,4-2 0-16,3-5 0 0,2-2-128 0,3-2 128 16,2-5 0-16,4-2 0 0,0-4 0 0,2-3 0 15,1-6 0-15,-2-2 0 0,0-3 0 0,-1-6 0 16,-2-6 384-16,-2-2-16 0,-1-4 0 0,-2 0 0 15,-3-5 432-15,-3 0 96 0,-3 0 0 0,-3 1 16 16,-5-2 64-16,-3 1 16 0,-3 1 0 0,-5 1 0 16,-4 0-304-16,-4 2-64 0,-1 2-16 0,-3 1 0 15,-4-1-304-15,-1 1-64 0,-2-2-16 0,0 4 0 16,0-1-224-16,1 3 0 0,0 0-144 0,3 5 144 16,1 2-1888-16,0 2-288 15,-1 4-48-15,1 6-17776 0</inkml:trace>
  <inkml:trace contextRef="#ctx0" brushRef="#br1" timeOffset="12403.62">3871 5972 15663 0,'-34'18'1392'0,"34"-18"-1120"0,-1 6-272 0,1-6 0 16,0 7 1904-16,0-7 320 0,0 0 64 0,6 5 16 15,2-2-800-15,1-2-160 0,1-2-16 0,2-2-16 16,3-1-864-16,-1-1-160 0,0-2-32 0,1 1-16 16,0-1 48-16,-3 1 16 0,0-1 0 0,-2-4 0 15,1-1 96-15,-2 0 32 0,0 0 0 0,-1-1 0 16,-2-1-32-16,2-4 0 0,-2 0 0 0,0 2 0 15,-5 3 96-15,-1 1 16 0,-3 0 0 0,-1 1 0 16,1-1 48-16,-4 3 16 0,-1 2 0 0,-1 1 0 0,-1-1-48 0,-1 5 0 16,1 0 0-16,-1 4 0 0,1 2 48 0,-1 2 16 15,0 2 0-15,0 2 0 0,2 3-288 0,0 2-64 16,-1 2-16-16,1 1 0 0,2 0-224 0,3 2 0 16,3 1 0-16,2-1 0 0,3 0-256 0,3 1 16 15,0-4 0-15,5 0 0 16,2-2-1472-16,5 0-288 0,0-4-64 0,3 0-16 15,3-3-1216-15,3-4-240 0</inkml:trace>
  <inkml:trace contextRef="#ctx0" brushRef="#br1" timeOffset="12671.32">4408 5707 19343 0,'-20'-3'848'0,"10"3"192"0,-4 2-832 0,-2 0-208 0,-1 1 0 0,-1 1 0 16,-1-3 2752-16,2 2 512 0,3-1 112 0,0 1 16 15,1 1-1792-15,4 0-368 0,1 1-64 0,8-5-16 16,-1 8-912-16,3 0-240 0,3-1 0 0,4 1 0 16,3 0 0-16,3 1 0 0,0 0-192 0,3 0 192 15,2 2 0-15,1-1-128 0,1-1 128 0,-1 2 0 16,-2-2 0-16,-2 0 192 0,2 0-16 0,-2 0-16 16,-3 0 288-16,-1 2 48 0,-3-1 16 0,-2 3 0 15,-3 0 32-15,-2 2 16 0,-3 0 0 0,-1-2 0 0,-2 0-48 0,-1 2-16 16,-2-2 0-16,-1 0 0 0,-1-3-368 0,-1 1-128 15,0-1 0-15,0-1 0 16,-1 0-1280-16,0-3-336 0,3-2-80 0,0-4-9616 16,1-2-1920-16</inkml:trace>
  <inkml:trace contextRef="#ctx0" brushRef="#br1" timeOffset="12858.75">4512 5411 12895 0,'1'-12'1152'0,"-1"12"-928"15,3-9-224-15,-3 9 0 0,0 0 4832 0,0 0 928 16,0 0 176-16,8 4 32 0,0 3-3392 0,1 3-672 16,-1 4-144-16,1 5-32 0,0 5-544 0,0 4-112 15,0-2-32-15,2 4 0 0,-2 2-656 0,1 4-144 16,2 0-32-16,1 3 0 0,1 2-208 0,2 0 0 0,-2-2 0 0,1 1 0 31,-1-1-1504-31,0-3-240 0,1-1-48 0,-2-3-16 16,0-1-1072-16,-3-5-224 0,-1-2-32 0</inkml:trace>
  <inkml:trace contextRef="#ctx0" brushRef="#br1" timeOffset="13032.13">4504 5921 20271 0,'-4'-8'1792'0,"-1"-2"-1424"0,0-2-368 0,0-1 0 16,1 0 2848-16,1 0 496 0,2 0 112 0,1 2 0 15,1 1-1152-15,3 1-256 0,1 1-32 0,5 1-16 16,0-3-1408-16,2 2-272 0,1 0-64 0,2 2-16 0,4-2-240 15,0 1 0-15,3 1 0 0,3 1 0 16,1 1-1568-16,2 1-304 0,0 3-64 0,1 3-14240 16</inkml:trace>
  <inkml:trace contextRef="#ctx0" brushRef="#br1" timeOffset="13344.53">5053 5764 16575 0,'0'0'736'0,"0"0"160"0,0 0-720 0,0 0-176 16,-4-5 0-16,4 5 0 0,-2-4 3584 0,-1-2 704 0,0-1 128 16,2 1 16-16,0-2-2528 0,1 1-512 0,0-2-112 0,0 0 0 15,0-1-896-15,0-2-160 0,0 3-32 0,0-3-16 16,-1 2 48-16,-2 2 16 0,-1-3 0 0,-1 5 0 16,-2-1 336-16,-1 3 64 0,-1 3 0 0,-1 2 16 15,-3 5 208-15,0 1 32 0,0 1 16 0,0 3 0 16,0 0-48-16,2 4-16 0,0 0 0 0,1 4 0 15,3 3-384-15,1-1-80 0,4 0 0 0,2 1-16 16,2-1-368-16,4-1 144 0,0 1-144 0,3 0 0 16,3-1 0-16,2-2 0 0,3-1 0 0,2-3-144 15,0 2-944 1,2-6-192-16,1 1-48 0,3-2 0 0,1-3-1440 0,0-2-304 16,0-1-48-16,-1-2-13200 0</inkml:trace>
  <inkml:trace contextRef="#ctx0" brushRef="#br1" timeOffset="13672.78">5358 5655 13823 0,'0'0'608'0,"0"0"128"0,5 9-592 0,1 3-144 16,-1 3 0-16,0 1 0 0,2 2 3152 0,-1-1 608 16,1 3 112-16,1-1 32 0,-2 2-1600 0,2-1-304 15,0-2-64-15,-2-1-16 0,1-3-864 0,-2-1-176 16,0-1-48-16,-1 0 0 0,0-2-576 0,0-1-112 15,-2-1-16-15,-2-8-128 0,0 0 304 0,0 0-48 16,0 0-16-16,0 0 0 0,0 0 32 0,0 0 16 16,0 0 0-16,-5-8 0 0,-1-1-32 0,-1-3 0 0,1-2 0 0,-1-3 0 15,-1-4 16-15,1-1 0 0,-1-1 0 0,1-2 0 16,1-1-144-16,2 0-128 0,0 0 144 0,3-2-144 16,2-4 0-16,1 2 0 0,2 2 0 0,3 4 0 15,-1 0 144-15,4 5 96 0,0 2 16 0,2 2 0 16,1 4 256-16,2 1 48 0,2 1 16 0,2 5 0 15,-2 2-432-15,1 2-144 0,3-3 0 0,2 2 144 16,3-2-16-16,2 3 0 0,0 0 0 0,2 2-13616 16,4 3-2720-16</inkml:trace>
  <inkml:trace contextRef="#ctx0" brushRef="#br0" timeOffset="30373.62">15724 3611 8287 0,'0'0'736'0,"0"0"-592"0,0 0-144 0,0 0 0 16,0 0 1584-16,-9 2 272 0,9-2 64 0,0 0 16 16,0 0-320-16,0 0-64 0,0 0-16 0,0 0 0 15,0 0-80-15,-1-4-32 0,1 4 0 0,-2-8 0 0,2 1 80 0,0 0 16 16,2 1 0-16,0-1 0 0,2-1-416 0,1 2-80 16,2-1 0-16,-1 1-16 15,4-1 176-15,1 1 32 0,0-5 16 0,0 2 0 0,3-1-400 0,2-1-64 16,4 2-32-16,2-4 0 0,2 1-160 0,2 1-16 15,1-5-16-15,3 2 0 0,1-3-224 0,3 1-32 16,1 0-16-16,1 2 0 0,-4 0-144 0,2-1-128 16,-1 0 192-16,-3-1-192 0,0 3 128 0,0-3-128 15,1 2 0-15,-2-4 0 0,-2 1 128 0,-1 0-128 16,-1 0 0-16,-2 0 0 0,0 1 160 0,-3 2-160 16,0 1 128-16,-2 0-128 0,-1 3 176 0,0 3-48 0,-3-2-128 0,-1 2 192 15,-2 1-32-15,-1 1-16 0,-1-1 0 0,1 4 0 16,-1-2-144-16,-1 0 160 0,-2 0-160 0,1 1 160 15,-1 2-160-15,-6 1 0 0,7-2 144 0,-7 2-144 16,6-2 128-16,-6 2-128 0,0 0 128 0,7-1-128 16,-1 0 0-16,-6 1 128 0,5 0-128 0,-5 0 0 15,0 0 128-15,8 0-128 0,-8 0 160 0,7 0-160 16,-1 0 192-16,1 1-64 0,-1 0-128 0,2 1 192 16,-1 0-64-16,2 1-128 0,1 2 176 0,2-1-176 15,0 1 176-15,2 3-176 0,3 0 160 0,1 1-160 16,-1 0 176-16,3 3-176 0,1-1 192 0,2 3-192 15,1-1 224-15,2-3-64 0,0 3-16 0,2 0 0 0,2 0-144 16,2-1 128-16,-2 0-128 0,1-3 128 0,1 0-128 0,0 0 0 16,-1 0 0-16,-1-1 128 0,-1 0 0 0,-1-2 0 15,-2 2 0-15,2-1 0 0,-2-1-128 0,0 1 160 16,-1 0-160-16,0 3 160 0,-2-4-160 0,-1 1 0 16,-2-1 0-16,1 2 128 0,1 1-128 0,-3 0-144 15,0 2 144-15,-1-5-208 16,-1 2-1344-16,0 1-272 0,0-1-48 0,-3 0-11984 15,-1-2-2400-15</inkml:trace>
  <inkml:trace contextRef="#ctx0" brushRef="#br0" timeOffset="30936.1">16402 2476 23839 0,'0'0'1056'0,"0"0"224"0,0 0-1024 0,4-6-256 16,0-1 0-16,0 1 0 0,0 1 1952 0,1 1 352 15,-5 4 64-15,6 1 0 0,1 2-912 0,1 3-192 16,-2 3-48-16,1 6 0 0,-2 0-320 0,0 5-64 0,2 1 0 16,-2 3-16-16,-1 4-368 0,0 0-64 0,0 2 0 0,1 2-16 15,-1-1-240-15,-2 3-128 0,1-1 160 0,0 0-160 16,-1 0 0-16,1-2 0 0,-2-1 0 0,2-1 0 31,1-4-512-31,0-1-160 0,1-3-32 0,-1-2 0 16,0-5-2000-16,1-1-416 0,-1-4-80 0,0-2-10816 0</inkml:trace>
  <inkml:trace contextRef="#ctx0" brushRef="#br0" timeOffset="31154.79">16698 2369 1839 0,'0'0'160'0,"0"0"-160"0,0 0 0 0,0 0 0 0,0 0 6144 0,0 0 1184 15,0 0 240-15,0 12 48 0,-1 1-4592 0,2 7-912 16,2 3-192-16,-1 5-48 0,0 3-1056 0,0 4-224 16,1 4-32-16,1 0-16 0,0 0-256 0,-1 2-48 15,1-1-16-15,2-1 0 0,-1-1 16 0,0-3 0 16,2-2 0-16,-1-3 0 15,1-3-624-15,-2-2-128 0,0-1-32 0,0-4 0 16,-1-3-1824-16,0-2-352 0,0-2-80 0,-1-2-11152 0</inkml:trace>
  <inkml:trace contextRef="#ctx0" brushRef="#br0" timeOffset="31578.36">16581 1920 9215 0,'-15'-24'400'0,"9"14"96"0,-3-3-496 0,0 0 0 0,-2 0 0 0,-1 0 0 16,-2-2 4432-16,1 2 800 0,-1 0 144 0,1 3 48 15,-2 2-3328-15,2 0-672 0,2 4-128 0,-1 3-16 16,0 2-624-16,2 4-112 0,-2 3-32 0,3 4 0 15,1 4-192-15,1 2-64 0,2 7 0 0,1-1 0 0,0 5-64 0,3 1-32 16,2 3 0-16,5-3 0 0,0 0 0 0,5-2 0 16,0 0 0-16,5-6 0 0,1 0 96 15,2-2 0-15,4-3 16 0,0-4 0 0,3-3 112 0,-1-3 0 16,-2-2 16-16,1-5 0 0,-1 0 176 0,-1-5 16 16,-2-2 16-16,-2-2 0 0,-2-3 96 0,0-2 0 15,-5-2 16-15,0-1 0 0,-3-4-32 0,-3 0-16 16,-3 1 0-16,-2-4 0 0,-1 1-128 0,-4 1-32 15,-3 1 0-15,-2-1 0 0,-6 1-208 0,-1-2-48 16,-3 4-16-16,0-1 0 0,-4 0-112 0,-1 3 0 16,1 2-128-16,0 4 192 0,1 0-192 0,-1 5 0 15,3-1 0-15,3 4 0 16,1 2-1216-16,1 2-144 0,3 3-32 0,2 4-12512 0,0 3-2512 0</inkml:trace>
  <inkml:trace contextRef="#ctx0" brushRef="#br1" timeOffset="43230.28">13647 4998 9215 0,'0'0'816'0,"0"0"-656"0,0 0-160 0,0 0 0 0,-2-5 3552 0,-1 1 672 16,3 4 144-16,0 0 32 16,0 0-2224-16,0 0-432 0,0 0-80 0,0 0-32 0,0 0-480 0,0 0-112 15,0 0-16-15,1 9 0 0,2 1-160 0,0 5-32 16,1 1-16-16,2 4 0 0,1 2-96 0,-1 4-16 15,1 3 0-15,-1 1 0 0,1 0-176 0,-1 1-32 16,1 0-16-16,-1-2 0 0,1-1-160 0,-2-4-48 16,0 0 0-16,0-5 0 0,1-2 0 0,-3-2 0 0,0-2 0 15,-2-3 0-15,1-1-272 0,-2-9 160 0,0 0-160 0,0 0 128 16,0 0-128-16,0 0 160 0,0 0-160 0,0 0 160 16,-3-13-160-16,0-4 0 0,2-2 0 0,0-3 128 15,-2-2-128-15,1-3-256 0,-4-3 64 0,3-2 16 16,0 0 48-16,-1-1 0 0,-1-3 0 0,1 3 0 15,3-1-32-15,-1 3 0 0,2 0 0 0,2 1 0 16,0 1 160-16,2 2-192 0,3 2 192 0,0 1-192 16,3 3 64-16,0 2 0 0,2 1 0 0,-1 3 0 15,4 5 128-15,-2 3-160 0,0 3 160 0,1 3-160 16,1 2 160-16,-2 3-160 0,0 2 160 0,0 1-160 16,0 3 160-16,-3-1 0 0,-1 2-144 0,-1 5 144 15,-3-2 0-15,-2 2 0 0,-3 0 0 0,1 2 0 16,-2 3 0-16,-2 1 0 0,-2 1 0 0,1 0 128 15,-2-1-128-15,-1-1 0 0,-1-6 144 0,1 1-144 0,-3-4 0 16,3-2 0-16,-3-2 0 0,3-3 128 0,0-1-128 0,1-1 128 16,-1-3-128-16,7 0 128 0,0 0-128 0,0 0 0 15,0 0 0-15,1-7 0 0,1 1 0 0,3 0-192 16,3 2 64-16,2-1 0 0,2-1 128 0,2-1-160 16,2 5 160-16,2-4-160 0,2 5 160 0,1-3 0 15,-2 2 0-15,2 2-128 0,-2 2 128 0,1 2 128 16,-2-4-128-16,-2 4 176 0,-3 1 336 0,-1 0 80 15,-3 2 16-15,-1-1 0 0,-8-6 192 0,1 10 32 16,-2 3 16-16,-5-2 0 0,-4 2-48 0,-3 0-16 16,-3-1 0-16,-3 3 0 0,-3 0-336 0,-2 1-64 15,1-2 0-15,-2-1-16 0,0-2-240 0,2-1-128 0,1-1 160 0,2-1-160 16,2-1 0-16,2-1 0 0,3-1-208 0,1-1 64 31,3 0-1952-31,3-1-384 0,0-1-80 0,6-2-17344 0</inkml:trace>
  <inkml:trace contextRef="#ctx0" brushRef="#br1" timeOffset="43464.52">14329 5184 14735 0,'0'0'1312'0,"0"0"-1056"0,0 0-256 0,0 0 0 16,0 0 6048-16,0 0 1152 0,0 0 224 0,0 0 64 16,0 0-4624-16,0 0-928 0,11-4-176 0,0-1-32 15,4 1-1232-15,2-1-240 0,2 0-64 0,3-2 0 16,2 1 128-16,1-1 32 0,1-2 0 0,2 1 0 16,-2 3-1296-16,0 0-256 0,1-2-48 0,-3 2-19632 15</inkml:trace>
  <inkml:trace contextRef="#ctx0" brushRef="#br1" timeOffset="43995.81">14951 4723 3679 0,'0'-9'320'0,"1"-1"-320"15,-1 1 0-15,2 0 0 0,0 1 5824 0,1 2 1104 16,-3 6 224-16,0 0 32 0,0 0-4240 0,5-1-832 16,2 3-192-16,0 6-16 0,-1 5-912 0,0 4-176 15,1 4-48-15,0 4 0 0,-3 2-448 0,0 3-80 16,2 1-32-16,-3 4 0 0,1 5-208 0,0 0 0 0,-1 0 0 0,1-1 0 31,0-1-368-31,-2-1-160 0,1-2-48 0,1-5 0 16,0-5-2272-16,1-4-464 0,-1-2-80 0,0-6-10032 0</inkml:trace>
  <inkml:trace contextRef="#ctx0" brushRef="#br1" timeOffset="44464.62">15235 4845 23951 0,'0'0'2128'0,"0"0"-1696"0,0 0-432 0,0 0 0 15,0 0 1552-15,0 0 240 0,0 0 32 0,0 0 16 16,0 0 176-16,0 0 32 0,0 0 16 0,-4 11 0 15,-2 2-1056-15,-1 1-224 0,1 0-32 0,-2 2-16 16,-1 1-256-16,1 0-48 0,-1-1-16 0,2 0 0 0,-2 3-80 0,1-1-16 16,1 0 0-16,0 0 0 0,1 1-320 0,-1-2 0 15,2-3 0-15,1 0 0 0,-1 1 176 0,2-2-48 16,0 0 0-16,3-1 0 0,0-2-128 0,2 0 0 16,0 0 0-16,4-1 128 0,0-5-128 0,2 1 0 15,2-1 0-15,3 0 128 0,0-1-128 0,3 0 0 16,0 0 0-16,-1-2 0 0,0-1 0 0,-1-1 0 15,0-1 0-15,2 0 0 0,1-3 0 0,1-2 0 16,-1 1 0-16,1-2 0 0,1 0 0 0,-2-1 0 16,-2 0 0-16,1-3 0 0,-2 1 0 0,-1 0 0 15,-1-1 0-15,-2 2 0 0,0 2-304 0,-4-1-32 16,-2-2-16-16,-1 3 0 0,-3 2 128 0,-2-1 32 0,0 1 0 16,-2 1 0-16,-1-2 192 0,-2 1 0 0,-2-4 0 0,-1 5 0 15,-1 1 0-15,-1 2 0 0,-2 0 128 0,0 4-128 16,1 0 384-16,-2 2-16 0,1 3-16 0,2 1 0 15,2-5 32-15,1 7 16 0,1 1 0 0,3 2 0 16,2 0-128-16,2 2-16 0,1 0-16 0,4 1 0 16,2-3-240-16,2 0 0 0,1 0 0 0,2 0 0 15,3-1 0-15,2 0 0 0,0-3 0 0,3-1 0 16,0-2-272-16,2 1-112 0,0-5 0 0,1 2-16 31,3-4-2368-31,0 0-480 0,-1-5-80 0</inkml:trace>
  <inkml:trace contextRef="#ctx0" brushRef="#br1" timeOffset="44667.61">15702 4715 2751 0,'0'0'256'0,"0"0"-256"0,0 0 0 0,-5 4 0 16,0 1 6528-16,-1 1 1280 0,6-6 240 0,-2 8 48 0,0 4-4864 0,2 2-976 15,3 2-192-15,1 1-32 0,2 3-1360 0,2 2-272 16,1 5-48-16,2 0-16 0,2 6-336 0,0-2 144 15,-1 3-144-15,1 1 0 0,0 3 0 0,0 0-192 16,0-3 0-16,0 0 0 16,-3-2-2416-16,1-3-464 0,-1-3-112 0,-2-2-11344 0</inkml:trace>
  <inkml:trace contextRef="#ctx0" brushRef="#br1" timeOffset="45073.89">15680 5006 17503 0,'-3'-8'1552'0,"1"0"-1232"0,-1 0-320 0,2 2 0 16,-1 0 3216-16,2 6 592 0,0-6 112 0,3-1 32 16,1-1-2000-16,1 1-400 0,3 0-80 0,1 1 0 15,1-2-1136-15,4 1-208 0,0 1-128 0,2 1 128 16,-1-5-128-16,2 3 0 0,0 0 0 0,0 1 0 16,0-1 0-16,0 2 0 0,-3 1-144 0,-2 1 144 15,-2 3-144-15,0 2 144 0,-3-1-192 0,-7-1 192 16,0 0 0-16,6 6 0 0,-4 5 0 0,-1 1 0 15,-2 1 0-15,-1 2 176 0,-2 1-48 0,0 1-128 16,-1-1 368-16,1 0-48 0,0 3 0 0,1 2 0 16,0-2 16-16,2 2 0 0,1 0 0 0,1 0 0 0,3 0-160 15,2-2-48-15,3-2 0 0,0 0 0 0,3 0-128 0,1-1 0 16,1-6 0-16,3-1 128 0,1-2-128 0,2-3 0 16,-1-6 0-16,3-3 128 0,1-3 0 0,-1-1 0 15,-1-4 0-15,-2 0 0 0,-4-4 176 0,-2 0 16 16,-4 0 16-16,-3 2 0 0,-3-2 448 0,-2 1 96 15,0-1 16-15,-4 1 0 0,-5 1-64 0,-1 0-16 16,-2 1 0-16,-2 0 0 0,-3 1-416 0,0 1-80 16,-3 0 0-16,1 0-16 0,-2 2-304 0,0-2 0 15,-1 5 0-15,1-1 0 16,2 1-2016-16,1 2-416 0,0 1-64 0</inkml:trace>
  <inkml:trace contextRef="#ctx0" brushRef="#br1" timeOffset="48398.67">16830 5029 14735 0,'0'0'1312'0,"0"0"-1056"15,0 0-256-15,0 0 0 0,0 0 1024 0,0 0 160 16,0 0 32-16,0 0 0 0,0 0-48 0,0 0 0 16,0 0 0-16,0 0 0 0,8-3-384 0,-2 0-80 15,1-1 0-15,-1 0-16 0,1-3 384 0,-1 2 80 16,1 0 0-16,0-2 16 0,0-2-80 0,-1 0-32 16,0-1 0-16,-1 0 0 0,0 3-352 0,-1-3-80 15,0 3-16-15,-1-2 0 0,-1-3-352 0,1 0-64 16,-2 0 0-16,0 1-16 0,1-1-176 0,-2 1 192 15,-2 2-192-15,1 0 192 0,-2 0-192 0,0 3 128 16,-1-1-128-16,-2 4 128 0,6 3 64 0,-6 0 16 0,-1 3 0 0,0 0 0 16,-1 3-32-16,1 5-16 0,1-1 0 0,-1 4 0 15,-1 2 64-15,3 4 16 0,1-2 0 0,2 1 0 16,-1 1-96-16,3-1-16 0,3 0 0 0,1-1 0 16,-1 0-128-16,3 0-176 0,1 1 48 0,3-2 0 15,1 0-160-15,4-4-32 0,2 0 0 0,0-2 0 31,3 1-2352-31,4-5-464 0,2-2-112 0</inkml:trace>
  <inkml:trace contextRef="#ctx0" brushRef="#br1" timeOffset="48711.02">17375 4810 3679 0,'-11'0'320'0,"-2"0"-320"15,-1 1 0-15,-1 1 0 0,0-1 5760 0,-1-1 1072 16,1 0 208-16,-1 0 64 0,0 0-4480 0,3 3-896 15,2-3-192-15,3 2-16 0,8-2-1040 0,0 0-208 16,-4 5-32-16,2 2-16 0,4 1-224 0,3 0-192 16,4-1 48-16,2 0 0 0,0-1 144 0,2 2-160 15,0 0 160-15,2 1-160 0,-1 2 160 0,2-1 0 16,1 3 0-16,0 0 0 0,-3-1 0 0,0 0 128 16,-1-3-128-16,-1 1 176 0,-2 3 144 0,-2 0 48 15,-1 2 0-15,-3-1 0 0,-2-1 208 0,-2 1 32 16,0 2 16-16,-4 0 0 0,-2 0 32 0,-1 3 16 15,-2-1 0-15,-1-1 0 0,-3-1-352 0,0-2-64 16,1 0 0-16,-1 1-16 0,1-5-240 0,2-1 0 16,1-2-192-16,2-5 192 15,2 2-1872-15,5-4-272 0,0 0-48 0,0 0-8784 0,0 0-1760 0</inkml:trace>
  <inkml:trace contextRef="#ctx0" brushRef="#br1" timeOffset="48898.5">17501 4641 25391 0,'5'-16'1120'0,"-2"9"240"0,-2-2-1088 0,2 0-272 0,-1 1 0 0,0 2 0 16,-1-1 1920-16,-1 7 320 0,0 0 64 0,0 0 0 15,0 0-800-15,0 0-160 0,5 12-48 0,0 1 0 16,1 5-688-16,-1 4-144 0,1 5-16 0,0 2-16 0,0 1-144 0,1-1-32 16,-1 1 0-16,2 1 0 0,0 2-256 0,0-2 128 15,-1-1-128-15,3 2 0 0,1-2-208 0,-2-3-160 16,-2 2-16-16,1-2-16 15,1-1-2176-15,-1-1-432 0,0-3-96 0</inkml:trace>
  <inkml:trace contextRef="#ctx0" brushRef="#br1" timeOffset="49070.42">17476 4973 9215 0,'-9'-12'400'0,"9"12"96"0,-5-4-496 0,1-1 0 16,-1-1 0-16,2 0 0 0,3 6 5408 0,0 0 992 15,2-6 192-15,3-2 32 0,-1 0-4480 0,4 0-896 16,1 1-176-16,1 0-48 0,2 2-832 0,1 1-192 0,2 3 0 16,2-1 0-1,3 1-576-15,0 1-112 0,2 1-16 0,0 5-9760 0,0-5-1952 0</inkml:trace>
  <inkml:trace contextRef="#ctx0" brushRef="#br1" timeOffset="49367.33">17939 4916 26719 0,'0'0'1184'0,"0"0"240"0,0 0-1136 0,0 0-288 0,0 0 0 0,0 0 0 16,0 0 1680-16,0 0 288 0,0 0 48 0,0 0 16 16,0 0-1056-16,0 0-208 0,3-8-32 0,-1 0-16 15,0-1-464-15,-1 0-80 0,-1-2-32 0,0 2 0 0,-3 1 176 0,1 2 48 16,-2-1 0-16,-3 1 0 0,0 1 192 0,-3-2 32 15,0 2 16-15,0 4 0 0,-1-2-64 0,1 3-16 16,-1 3 0-16,1-3 0 0,1 2-256 0,0 2-48 16,1 3-16-16,3-1 0 0,-2 6 32 0,2 1 0 15,0 0 0-15,2 3 0 0,2 3-240 0,3-1 144 16,1 1-144-16,2-1 128 0,2 1-128 0,2 4 0 16,2-4 0-16,2-2 0 15,3 0-688-15,1-3-16 0,0-1 0 0,0-1 0 16,1 0-2544-16,0 0-512 0,1-5-96 0</inkml:trace>
  <inkml:trace contextRef="#ctx0" brushRef="#br1" timeOffset="49711.15">18236 4776 11055 0,'0'0'976'0,"7"7"-784"0,-2-1-192 0,3 2 0 16,0 1 2688-16,1 2 480 0,-1 2 96 0,1-3 32 15,1 0-1344-15,1 3-272 0,-2 3-48 0,0 1-16 16,0-3-864-16,-1 2-176 0,-2 1-48 0,1-3 0 16,-2-2-16-16,0 1 0 0,-1-1 0 0,-1 0 0 15,-2-2 128-15,1-1 0 0,-2-9 16 0,0 9 0 16,-2 0-176-16,1-2-32 0,1-7-16 0,0 0 0 16,0 0-144-16,0 0-32 0,0 0 0 0,-7-5 0 0,2-4-64 0,0-2-32 15,0-5 0-15,0 0 0 0,-1-4-160 0,1-4 160 16,-1-3-160-16,0 1 160 0,4-3 16 15,0 2 0-15,2 0 0 0,3 1 0 0,2-3-176 0,3 4 128 16,0 3-128-16,2 5 128 0,1 0-128 0,2 4 0 16,2 4 0-16,1 4 0 0,4 3 0 0,-2 4 0 15,-1 0 0-15,1 1 0 16,0-1-1408-16,2 1-192 0,1 1-64 0</inkml:trace>
  <inkml:trace contextRef="#ctx0" brushRef="#br1" timeOffset="50677.97">15715 3711 22111 0,'0'0'480'0,"0"0"96"0,0 0 32 0,0 0 32 0,0 0-512 0,0 0-128 0,0 0 0 0,20 9 0 15,-20-9 1040-15,0 0 192 0,6 9 48 0,-1-4 0 16,2 3-576-16,-2 3-128 0,0 2 0 0,-1 0-16 15,0 5-256-15,0 2-48 0,-1 2-16 0,-1-1 0 16,1 1-96-16,-1-1-16 0,0 1 0 0,-2-3 0 0,0 2 128 16,1-1 0-16,-2-1 16 0,-1-3 0 0,1 0-48 0,-2-1-16 15,0 0 0-15,-1-2 0 0,-2-2 16 0,0 1 0 16,-2 0 0-16,0-3 0 0,-1-1-224 0,1-3 144 16,-1-1-144-16,0-3 128 0,0-1-128 0,0-1-256 15,0-3 64-15,0-1 16 0,-1-3-112 0,1-1-32 16,2-3 0-16,-3-1 0 15,1-1-96-15,1-2-32 0,2 0 0 0,1 1 0 0,-1 0 304 0,4 1 144 16,-1-2-160-16,2 3 160 0,0 2 416 0,2 0 176 16,4 0 48-16,-1 1 0 0,0 1-368 0,1 3-64 15,0-1-16-15,2 3 0 0,-1 0 208 0,-6 4 48 16,8-1 0-16,0 5 0 0,0 1 32 0,1 3 16 16,-1 0 0-16,0 1 0 0,0 1 64 0,2 1 16 0,0 1 0 15,1 1 0-15,-1 0-64 0,1 2 0 0,-1-2 0 0,1 2 0 16,-2-2-304-16,1-2-64 0,1 1-16 0,-1 0 0 15,0 0-336-15,2-1-80 0,2 0-16 0,1-1 0 32,0-1-3216-32,1-1-656 0</inkml:trace>
  <inkml:trace contextRef="#ctx0" brushRef="#br1" timeOffset="51478.27">16612 3457 20559 0,'0'0'896'0,"0"0"208"0,0 0-880 0,0 0-224 0,0 0 0 0,0 0 0 16,1 11 1088-16,2 5 192 0,3 0 16 0,1 1 16 15,-1 0-624-15,2 1-128 0,0 0-32 0,1 3 0 16,0 1 80-16,0-1 16 0,-1 0 0 0,0-2 0 16,0 0-64-16,-2-2-16 0,1-2 0 0,-2-2 0 15,0-2-224-15,-1-1-64 0,0-3 0 0,-4-7 0 16,0 0-80-16,0 0-32 0,0 0 0 0,0 0 0 16,0 0 48-16,0 0 16 0,2-7 0 0,-2-2 0 15,0-3-208-15,-3-3 0 0,0-2 0 0,1-3 0 16,-2-1-256-16,0-1-112 0,1-1-16 0,1-3 0 15,-1-3-112 1,2 0-16-16,1 1-16 0,1-1 0 0,0 0 336 0,2 3 64 0,1 3 128 0,0 1-208 16,0 2 208-16,2 2 0 0,1 2 0 0,1 2 0 0,-1 3 496 0,1 3 32 31,0 2 16-31,1 2 0 0,0 1-224 0,0 2-64 0,1 2 0 0,-1 2 0 0,-2 1 64 0,0 1 0 16,-2 2 0-16,-1 2 0 0,-1 3 256 0,-2-2 64 15,-1 3 16-15,-3 1 0 0,-2 1-48 0,0-2-16 16,-2 1 0-16,1 0 0 0,-1 1-208 0,1-1-64 15,-1 0 0-15,1-2 0 0,1-1-144 0,1-5-48 16,0 1 0-16,4-7 0 0,0 0-128 0,0 0 0 0,0 0 0 0,0 0 0 31,0 0-272-31,0 0-144 0,0 0-32 0,5-7 0 16,0 2-96-16,3 1-32 0,0 0 0 0,2 0 0 0,1 2 368 0,-1-1 64 0,1 2 16 0,-2 1 0 16,-1 1 128-16,-1 2 0 0,1 0 0 0,0 0 0 15,-8-3 192-15,0 0 64 0,0 0 0 0,5 8 16 16,-2 1 688-16,-2 1 144 0,-2 0 32 0,-3 0 0 15,-1 0-128-15,-2 2-32 0,-2-1 0 0,0-1 0 16,-3 2-336-16,1-2-80 0,-1 1-16 0,1-5 0 16,0 2-384-16,0 0-160 0,1 0 128 0,-1-2-128 31,2-2-1520-31,3 1-384 0,-1-1-80 0</inkml:trace>
  <inkml:trace contextRef="#ctx0" brushRef="#br2" timeOffset="99172.17">2648 4283 25967 0,'0'0'1152'0,"0"0"240"0,0 0-1120 0,0 0-272 16,-7 4 0-16,2 1 0 0,1 2 1152 0,2 3 192 15,0 2 16-15,1 6 16 0,2 7-496 0,3 6-112 16,0 2 0-16,-1 7-16 0,-2 6-336 0,0 1-64 16,2 1-16-16,0 3 0 0,-1 0-192 0,1 1-144 15,-3-1 192-15,2-3-192 0,0-2 144 0,-2-3-144 16,-2-3 0-16,1-3 144 0,1-3-384 0,0-8-80 0,-1-4 0 0,-1-4-16 31,1-5-2400-31,1-4-464 0,0-9-112 0,0 0-16 0</inkml:trace>
  <inkml:trace contextRef="#ctx0" brushRef="#br2" timeOffset="99798.18">2527 4255 27471 0,'0'0'1216'0,"-4"-6"256"0,4 6-1184 0,-2-6-288 0,2 6 0 0,2-7 0 16,0 1 912-16,4-1 128 0,1 1 32 0,5 1 0 16,1-1-96-16,3 1-16 0,1 0 0 0,1 0 0 0,3 1-640 0,2-1-144 15,3 2-32-15,2 0 0 0,-1 1-144 0,3-1 192 16,1 2-192-16,5-2 192 0,0-1-192 0,3-2 0 16,2-3 0-16,0 1 0 0,2-1 0 0,3-2 0 15,-3 1 144-15,1-1-144 0,-1 1 0 0,0 0 0 16,-1-2 0-16,-1 1 128 0,-1 2-128 0,0 3 0 15,1-3 0-15,-1 2 0 0,1 2 0 0,-1 0 0 16,0-2 0-16,-2 3 0 0,0-2 0 0,-4 1 0 16,-3-1 0-16,-1 2 0 0,0-1 0 0,-1 1 0 15,-3 0 0-15,-1 2 0 0,-2 0 0 0,-1 2-192 16,-2 0 192-16,-2 2-192 0,-1-1 192 0,-1 2 0 16,-2-1-144-16,-1 4 144 0,-1 0 0 0,-2 2 0 15,1 2 0-15,-1-1 0 0,1 3 0 0,-1 1 0 16,0 3 0-16,2 2 0 0,0 3 0 0,0 2 0 0,1 5 128 15,1-1-128-15,0 3 0 0,2 1 0 0,-2 1 0 0,1 2 0 16,2 1 0-16,-2 1 0 0,0 1 0 0,-1 1 0 16,0-2 0-16,1 1 0 0,-1 0 0 0,0 0 0 15,1 1 144-15,0 0 0 0,1-3 0 0,-3 0 0 32,-3-5-464-32,1 0-112 0,-1-1-16 0,-1-2 0 0,-3-4 448 0,0 1 0 0,-1-3 0 0,-1-2 0 15,-1-2 0-15,-1-2 0 0,-2-4 0 0,-1 1 0 16,-1 0 128-16,-2-3-128 15,-2-2 128-15,0-1-128 0,-3 2 0 0,-3-2 144 0,-4 0-144 0,-1 0 0 16,-2 2 176-16,-5-2-176 0,0 1 160 0,-8-2-160 16,-4-1 176-16,-5 0-176 0,-3 1 192 0,-3-1-192 0,-1-4 256 0,-3 0-48 15,-4 1-16-15,-3-1 0 0,-6-1 368 0,-4-4 64 16,-4 1 16-16,1-3 0 0,-4 0 224 0,4-1 48 16,-2 3 16-16,-2-2 0 0,-3 1 48 0,1-1 16 15,4 3 0-15,7 2 0 0,4 4-368 0,4 3-80 16,0 4-16-16,5 3 0 0,3 3-368 0,2-2-160 15,0 0 128-15,5 1-128 0,5 2 0 0,5-3 0 16,2-2-224-16,6 1 80 16,6-1-1856-16,3-1-368 0,4-1-80 0</inkml:trace>
  <inkml:trace contextRef="#ctx0" brushRef="#br2" timeOffset="100673.38">8770 2586 23039 0,'0'0'2048'0,"0"0"-1648"16,9 9-400-16,-10 0 0 0,0 0 1312 0,1 2 176 15,2 0 48-15,0 4 0 0,0 2-384 0,1 4-64 16,2 5 0-16,1 2-16 0,2 5-784 0,0-2-160 16,0 4-128-16,0 3 192 0,0 1-192 0,1 2 0 0,-1-1 144 0,-1 1-144 15,2-2 0-15,-1-2 0 16,0 0 0-16,0 1 128 0,0-2-320 0,0-2-64 0,-2 0-16 0,-1-4 0 31,1-4-2608-31,-3-1-512 0</inkml:trace>
  <inkml:trace contextRef="#ctx0" brushRef="#br2" timeOffset="101378.25">8777 2506 23039 0,'-7'-11'2048'0,"7"11"-1648"0,0 0-400 0,-3-7 0 0,1-2 1440 0,1 1 208 15,2 0 32-15,1-1 16 0,1-1-256 0,1 1-48 16,4 1-16-16,2 1 0 0,2-2-1024 0,2 1-208 16,2 2-144-16,2-3 192 0,3 0-192 0,4 1 0 15,5 3 0-15,1-1 0 0,2 1 0 0,1 1 0 16,0 0 0-16,-1 2 0 0,1-2-144 0,0 0 144 15,0 0 0-15,0 1 0 0,0-1 0 0,0 3 0 16,0 0 0-16,0-2 0 0,-1 1 0 0,3-2 0 16,-1-3 0-16,3 3 0 0,-2-1 0 0,1 1 0 15,-1-1 0-15,-2-2 0 0,-1-2 0 0,-2 0 0 16,-1 1 0-16,-1 2-160 0,-5-1-16 0,0 2 0 16,-1 1 0-16,0 2 0 0,-3 0 48 0,1 2 0 15,-4-2 0-15,0 4 0 0,0 0 128 0,-1 0 0 16,-2 2 0-16,0 3 0 0,1 0-160 0,-1 4 160 0,-2 1-192 0,1 2 192 15,0 4-176-15,0 2 176 0,-3 2-160 0,1 3 160 16,1 1 0-16,-1 0 0 0,1 1 0 0,-2 2 0 16,1 1 0-16,2 0 0 0,0 0 0 0,1 1 0 15,-1 2 0-15,0-1 0 0,-1 2 0 0,0 1 0 16,0 2 0-16,-1-1 0 0,2 1 0 0,-1-1 0 31,0 0-368-31,1-1-80 0,0-1 0 0,0 0-16 0,-3-1 96 0,-1-3 32 0,1 0 0 0,-3-1 0 16,0-1 144-16,-2-1 16 0,0-1 16 0,-1 0 0 15,0 0 0-15,-1 0 0 0,1-1 0 0,-2 0 0 16,0-3 160-16,-1 0-208 0,-1-2 80 0,0-2 128 0,-1-2 0 0,-1-2 0 16,0 0 0-16,-2-1 0 0,0-2 0 0,0-4 0 15,0 0 0-15,0-2 0 0,-4-1 0 0,-1 3 0 16,-1-5 0-16,-2 3 0 0,-1-1 0 0,-3-1 0 16,1 0 0-16,-4-1 0 0,-3 2 224 0,-4-1 16 15,-4 1 0-15,-2-2 0 0,-2-3 256 0,-3 1 48 16,-1 0 16-16,1 0 0 0,-4 0 128 0,2-1 16 15,-1 1 16-15,-1-3 0 0,0 0 240 0,-4 2 64 16,-3-4 0-16,-2-2 0 0,-2-3-112 0,1 0-16 16,-1-2 0-16,4 1 0 0,1 1-208 0,1 2-48 15,2-1-16-15,2 2 0 0,3 1-288 0,2 1-48 16,0 0-16-16,3 2 0 0,0 2-272 0,4 1-144 16,3 1 16-16,3 0-12768 0,4 3-2544 0</inkml:trace>
  <inkml:trace contextRef="#ctx0" brushRef="#br2" timeOffset="107271.27">10328 1688 20319 0,'-1'-7'896'0,"-1"-2"192"0,1-1-864 0,0-1-224 16,1-2 0-16,1-1 0 0,-1 1 1232 0,1 0 208 16,2 1 32-16,1 1 16 0,1 4-16 0,2-1-16 15,1 1 0-15,-2 3 0 0,1 3-496 0,0 2-80 16,3 5-32-16,-1 1 0 0,0 5-176 0,0 3-32 16,1 1-16-16,1 4 0 0,-1 2-224 0,1 6-32 15,-1-2-16-15,-1 4 0 0,-1-4-224 0,-2 1-128 16,1-1 160-16,-2 2-160 0,-1-1 128 0,0-1-128 15,0-1 0-15,-1-2 0 0,-2-2 0 0,1-1 0 16,0-3 0-16,-2 0 0 0,-2-4-192 0,1-3-48 0,0-1 0 0,0-2 0 31,1-7-272-31,0 0-64 0,0 0-16 0,0 0 0 16,0 0-80-16,-4-8-16 0,1-1 0 0,2-2 0 16,1 0-80-16,1-4-32 0,2 2 0 0,1-2 0 0,1 0 416 0,3 1 96 0,1-1 16 0,1 2 0 15,2 0 272-15,2 2 256 0,4 0-64 0,1 2 0 16,-1-1 352-16,2 3 64 0,0 2 16 0,0 4 0 15,-2-5 144-15,-2 5 48 0,-3 2 0 0,-3 1 0 16,-1-1 16-16,-2 3 16 0,-2 2 0 0,-1 2 0 16,-5 1-16-16,-3 3-16 0,-3 4 0 0,-2 2 0 15,-2-1-368-15,-3 1-64 0,0 2 0 0,-2 1-16 16,2-4-368-16,-2 2 0 0,2-3 0 0,1-1 128 16,1-3-512-16,1-1-80 0,-1-4-32 0,4 0 0 31,3-3-2128-31,5-4-416 0,0 0-96 0,0 0-11456 0</inkml:trace>
  <inkml:trace contextRef="#ctx0" brushRef="#br2" timeOffset="107630.81">10902 1851 18143 0,'14'-11'800'0,"-9"6"160"0,0-3-768 0,1-1-192 16,-1 1 0-16,-1-2 0 0,-4 1 2560 0,1 1 448 16,-1 8 112-16,0 0 16 0,0 0-1360 0,0 0-272 15,0 0-48-15,0 0-16 0,0 0-672 0,-6 2-144 16,-2 4-32-16,1 1 0 0,3 3-416 0,0 0-176 15,-1 2 128-15,3 1-128 0,2 2 0 0,-2 1 0 0,0 1 0 0,0 0 0 16,4-1 0-16,2-1 0 0,0 0 0 0,1-1 0 16,0-1 0-16,0-1 0 0,0-5 0 0,3 1 0 15,0-4 0-15,0-1 0 0,-2-3 0 0,3-1 0 16,-1-3-144-16,0 0 144 0,-1-5 0 0,-1-1 0 16,2 0 0-16,-3-2 0 0,-1-2 0 0,0 0 0 15,0-1 0-15,0 0 144 0,-2-1-144 0,0 2 128 16,-1-5 32-16,-1 4 0 0,-1 0 0 0,-1 4 0 15,0 2 240-15,-2 1 48 0,-1 1 16 0,1 5 0 16,-1-2 256-16,5 4 48 0,-7 4 16 0,2 0 0 16,0 5-336-16,1-2-64 0,0 4 0 0,1 2-16 15,2 1-368-15,1 2 0 0,1 0 0 0,2 0 0 16,2 1 0-16,2 0-240 0,-1-1 48 0,2 0 0 31,2-3-1344-31,2 0-256 0,1-2-48 0,0 1-16 0,0-3-1088 0,3-1-208 0,-2-4-48 16</inkml:trace>
  <inkml:trace contextRef="#ctx0" brushRef="#br2" timeOffset="108100.58">11290 1865 3679 0,'0'0'320'0,"-1"-9"-320"0,-2 0 0 0,-1-4 0 0,0 0 3232 0,1 0 576 16,-1 2 112-16,0-1 32 0,0 3-1456 0,-1 1-304 16,-1 3-48-16,2 3-16 0,4 2-384 0,0 0-80 15,0 0 0-15,0 0-16 0,0 0-816 0,0 0-176 16,0 0-16-16,0 0-16 0,10 2-336 0,-3 3-64 15,3 1-16-15,-1 0 0 0,0 2 144 0,-1 1 32 0,-2 4 0 16,-1-2 0-16,-1-1 192 0,0 2 64 0,-4 1 0 0,0 2 0 16,-1 1-176-16,-2 0-16 0,-1-2-16 0,0 0 0 15,-1-1-144-15,0 0-32 0,0-1 0 0,-2-1 0 16,2-4-128-16,-1 1-128 0,-1 0 192 0,1-3-192 16,-1-1 0-16,7-4 0 0,0 0 0 0,-7 2 0 31,7-2-384-31,0 0-64 0,0 0-32 0,0 0 0 15,0 0 32-15,0 0 0 0,7-2 0 0,2 1 0 0,0-2 256 0,3 2 192 0,1-3-208 0,0 0 80 16,1-5 128-16,2 1 0 0,1-1 0 0,1-1-128 16,0-3 128-16,1-2 0 0,-2 1 0 0,0 0 0 15,-2-1-256-15,1 1 48 0,-2 0 0 0,-1-1 0 16,0 0-240 0,-2-1-64-16,-2 2 0 0,-3-3 0 0,0 2 112 0,-2 1 16 0,-3 1 0 0,-1 1 0 0,-4 3 384 0,-1 0 176 15,-3 2-16-15,-1 2 0 0,-2 1 448 0,1 3 96 16,-1 1 0-16,1 3 16 0,1 1 304 0,0 2 48 15,0 3 16-15,1 3 0 0,1 1-64 16,2 3 0-16,1-1 0 0,4 4 0 0,3-1-160 0,2 3-32 16,2-3-16-16,2 1 0 0,0 1-304 0,1-3-48 15,3-1-16-15,4-3 0 0,4-3-240 0,3-1-48 16,0-2-16-16,5-6 0 0,2-1-144 0,6-1-144 16,1-6 144-16,1 1-208 15,1-6-3248-15,2-4-640 0</inkml:trace>
  <inkml:trace contextRef="#ctx0" brushRef="#br2" timeOffset="109008.12">12353 1307 22111 0,'0'0'1968'0,"26"0"-1584"0,-25 13-384 0,-1 0 0 16,-1 0 1712-16,-1 1 256 0,2 2 48 0,0 0 16 16,2 2-784-16,-1 1-160 0,2 2-16 0,-1 0-16 15,2 1-832-15,0 1-224 0,-1-7 0 0,1 0 0 16,-2-2 0-16,1-2 0 0,-1-3 0 0,1 0 0 15,-3-9 0-15,0 0 0 0,0 0 0 0,0 0 0 16,0 0 144-16,5-3-144 0,-1-3 160 0,1-4-160 16,-1-4 0-16,2-5 0 0,-1-2 0 0,0-1 0 15,-1-3 0-15,0-2 0 0,1-2-128 0,0 3 128 16,0 3-176-16,1-1 176 0,-1 2-160 0,1 3 160 16,1 3 0-16,-2 3 0 0,2 1 0 0,-2 4 0 15,-1 2 128-15,-4 6 128 0,0 0 32 0,0 0 0 16,0 0-144-16,5 9-16 0,0 4-128 0,0 3 192 15,-2 1-64-15,1 1 0 0,-1-2-128 0,-1 2 192 16,2 0-192-16,0-1 0 0,1-3 0 0,0 2 0 16,1-3 0-16,-1 0 0 0,-1-1 0 0,0-4 0 0,-4-8 0 0,0 0 0 15,0 0 0-15,0 0 0 0,7 0 0 0,0-4 144 16,0-1-144-16,-2-5 128 0,-1 0-128 0,-2-3 0 16,3-3 144-16,1-1-144 0,-1-1 0 0,0-1 0 15,-1-1 0-15,0 0 0 0,0 0 0 0,0-1 0 16,-2 0 0-16,2 1 0 0,-1 3 0 0,-1 3 0 15,0 2 0-15,-1 4 0 16,2-1 0-16,-3 9 128 0,0 0-128 0,0 0 0 0,0 0 0 0,1 9 0 0,0 2 0 0,1 2 0 16,-1 1 0-16,2 2 0 0,-1 1 0 0,1 1 0 15,2 3-144-15,0-1 144 0,3 0-160 0,0 1 160 32,1 0-960-32,1-1-112 0,2-3-16 0,1-3 0 15,3-2-2304-15,-1-3-448 0,1-1-112 0</inkml:trace>
  <inkml:trace contextRef="#ctx0" brushRef="#br2" timeOffset="109398.92">12908 1148 2751 0,'-12'-13'256'0,"8"6"-256"0,1-1 0 0,-3 1 0 0,1 0 3712 0,0 2 688 16,5 5 144-16,0 0 16 16,-7 0-1920-16,7 0-384 0,-6 8-80 0,2 1 0 15,0 0-1008-15,3 4-192 0,-1 3-32 0,4 2-16 16,0-1-544-16,2 0-128 0,3-2 0 0,-1 1-16 0,2 1-240 0,1-3 128 15,0-1-128-15,0-2 0 0,2-1 192 0,1-1-64 16,-3-1-128-16,0-1 192 0,0-1-48 0,0 0-16 16,0-3 0-16,0-1 0 0,1-4-128 0,-3 1-144 15,1-1 144-15,1-2-208 0,0-2-16 0,1-1 0 16,-3-6 0-16,1 2 0 0,0 2-96 0,-1-3 0 16,-2 2-16-16,-1-1 0 0,-2 1-48 0,1-3 0 15,0 0 0-15,-2-1 0 16,-1-2-144-16,0 2-48 0,1-1 0 0,-1 2 0 0,-2-1 192 0,0 3 48 0,0 0 0 15,-1 3 0-15,3 8 560 0,0 0 112 0,-8-3 32 0,2 3 0 16,-1 2 416-16,-1 0 96 0,3 2 16 0,0 1 0 16,1 2-32-16,1 2 0 0,3-1 0 0,0 3 0 15,0 3-656-15,2 0-208 0,-1 1 128 0,3 2-128 16,2 0 0-16,1-1 0 0,1-2 0 0,0-1 0 16,-2 0 0-16,2-5 0 0,0 0 0 0,1-1 0 31,1-2-512-31,2-3-16 0,0-3 0 0,-1 1 0 15,1 4-1664-15,0 0-336 0,0-4-64 0</inkml:trace>
  <inkml:trace contextRef="#ctx0" brushRef="#br2" timeOffset="109711.27">13383 1067 23439 0,'0'0'1024'0,"0"0"240"0,0 0-1008 0,0 0-256 16,0 0 0-16,0 0 0 0,-2-6 1536 0,2 6 272 15,0 0 48-15,0 0 16 0,0 0-992 0,0 0-208 16,0 0-32-16,0 0-16 0,0 0-128 0,0 0-32 16,0 0 0-16,0 0 0 0,0 0-160 0,0 0-48 15,7 7 0-15,-1 1 0 0,2 0-128 0,-1 0-128 16,-1 1 144-16,1 0-144 0,-1-1 288 0,1 1-32 16,-1 1-16-16,1 0 0 0,-3-1 192 0,-2 0 32 15,-2 0 16-15,-1 1 0 0,-2 3 64 0,0 0 16 16,-3 0 0-16,0 2 0 0,-2 0 16 0,-1-2 0 15,-2 1 0-15,1-1 0 0,1 0-288 0,0 1-48 0,0-1-16 0,1-4 0 16,0 2-64-16,1-5-16 0,1-1 0 0,-1 0 0 31,2-5-2304-31,5 0-464 0,0 0-80 0,-5-3-13808 0</inkml:trace>
  <inkml:trace contextRef="#ctx0" brushRef="#br2" timeOffset="109914.38">13671 583 3679 0,'0'0'320'0,"0"0"-320"0,-2-5 0 0,2 5 0 16,0 0 6752-16,0 0 1280 0,-2 7 256 0,-1 3 48 0,2 6-5296 0,2 5-1056 16,2 3-224-16,1 5-32 0,1 1-1136 0,3 4-208 15,1 4-64-15,0 1 0 0,0 1-320 0,2 1 0 16,0 0 0-16,2 1 0 15,-1-3-1232-15,0 0-272 0,-3-1-48 0,0-4-16 16,2-3-896-16,-4-1-176 0,-1-1-48 0,-3 1-10336 16</inkml:trace>
  <inkml:trace contextRef="#ctx0" brushRef="#br2" timeOffset="110101.86">13560 978 10127 0,'3'-17'896'0,"0"11"-704"0,3-1-192 0,2-3 0 16,3 1 4128-16,2-2 800 0,2 1 144 0,0-2 48 16,5-1-2944-16,1 3-576 0,1 1-112 0,1 1-16 15,2-1-1040-15,2 1-208 0,3 0-32 0,-1 3-16 16,-1-2-432-16,0 3-96 0,1 2-16 0,-2-3 0 31,-3 1-2064-31,-3 2-432 0,-3 2-80 0</inkml:trace>
  <inkml:trace contextRef="#ctx0" brushRef="#br2" timeOffset="110398.7">12503 1706 28559 0,'0'0'2544'0,"0"0"-2032"0,0 0-512 0,0 0 0 0,0 0 1728 0,11 1 256 15,2 0 64-15,7-2 0 0,5-1-720 0,5-2-144 16,4-2-32-16,5 0 0 0,4-2-304 0,4-1-64 16,5-1-16-16,0-4 0 0,1 1-160 0,2-2-32 15,1-3-16-15,-1-2 0 0,0-1-304 0,3 2-48 16,6 0-16-16,-4 0 0 15,-2 1-1312-15,-4-2-272 0,1 3-48 0,0 0-11184 0,0 0-2240 16</inkml:trace>
  <inkml:trace contextRef="#ctx0" brushRef="#br2" timeOffset="110916.79">13486 1051 16575 0,'-7'-2'1472'0,"-1"4"-1168"0,-1 0-304 0,-3 0 0 16,-1 1 2944-16,0-2 544 0,0 4 96 0,0-1 32 15,-1-1-2032-15,2 1-416 0,0 0-80 0,2-2 0 16,0 2-960-16,1 1-128 0,-1 1 0 0,4-1-192 31,1 0-2112-31,5-5-432 0</inkml:trace>
  <inkml:trace contextRef="#ctx0" brushRef="#br2" timeOffset="111745.08">14596 852 10127 0,'0'0'896'0,"0"0"-704"0,0 0-192 0,6 6 0 0,-6-6 2800 0,5 8 528 15,-1 3 96-15,0 0 32 0,-2 2-1248 0,0 3-240 16,1 5-48-16,0 4-16 0,0 0-960 0,-1-1-192 15,0 0-48-15,0-2 0 0,2-1-480 0,0-4-96 16,0-3-128-16,-1-2 176 0,-1-3-48 0,1-3-128 16,-3-6 192-16,0 0-64 0,0 0-128 0,0 0 0 15,0 0 0-15,6-2 0 0,0-6 0 0,-1-2 0 16,-1-3 0-16,1-3 128 0,0-2-128 0,0-5 0 16,-1 0-192-16,0 1 192 0,0 0-128 0,0 0 128 15,0-1 0-15,0 4 0 0,0 2 0 0,1 1 0 16,-3 4 0-16,2 3 0 0,0 3 0 0,-4 6 0 0,0 0-144 0,0 0 144 15,7 6 0-15,-2 1 0 0,-1 2 0 0,-1 3 0 16,-1 3 0-16,1-2 176 0,-2 4-32 0,0-2 0 16,1 0-144-16,-1 0 160 0,0-1-160 0,2-2 160 15,0-3-160-15,-1-1 192 0,-2-8-192 0,0 0 192 16,0 0-64-16,0 0 0 0,0 0 0 0,7-4 0 16,-1-4 64-16,-1-1 0 0,1-3 0 0,-1 0 0 15,0-5 192-15,0 0 32 0,-1-1 16 0,1-1 0 16,1-1-208-16,-1 2-32 0,-1-2-16 0,1 2 0 15,0 4-176-15,0 1 0 0,-1 1 0 0,-1 3 128 16,-1 2-128-16,-2 7 0 0,0 0 0 0,0 0 128 16,6 7-128-16,-2 2 0 0,0 3 0 0,-1 3 0 15,3 0 0-15,0 2-224 0,1 1 48 0,2 0 16 16,1 0-736-16,2-2-128 0,1 1-48 16,3-1 0-16,3-2-2064 15,2-4-400-15,0 0-96 0,0-4-3840 0,1-1-768 0</inkml:trace>
  <inkml:trace contextRef="#ctx0" brushRef="#br2" timeOffset="112012.22">15182 972 2751 0,'4'-14'256'0,"-2"7"-256"0,1-1 0 0,-2 0 0 0,-1-3 3712 0,-1 0 688 16,0 3 144-16,-2-3 16 0,0-1-1632 0,-1 1-336 16,-1 4-64-16,0 1-16 0,-1 4-784 0,-1-2-144 15,7 4-48-15,-7 0 0 0,0 0-448 0,-1 4-80 16,1 0-32-16,1 2 0 0,-1 2-544 0,2 1-112 16,2 0-32-16,1 2 0 0,-1-1-288 0,3 1 0 15,2-2 0-15,-1 0 0 0,1 1 0 0,1-3 0 16,-3-7 0-16,5 5 0 0,2-1 0 0,-7-4 0 15,6 4 0-15,1-2 0 0,-7-2-128 0,8 0 128 0,1-1 0 0,0 0-144 16,-1-2 144-16,0-1 0 0,-1-2 0 0,1-2 0 16,-3-1 0-16,2 0 0 0,-1-2 0 0,0 1 0 15,-1-2 0-15,-1 2 0 0,-3 1 160 0,0 1-160 16,-1 1 240-16,0 7-48 0,0 0-16 0,0 0 0 16,0 0 112-16,0 0 32 0,0 0 0 0,0 0 0 15,-5 5-320-15,3 2 0 0,0 0 0 0,2 0 0 16,0 1 0-16,3 1-304 0,2 0 64 0,-1 2 16 31,1-3-2112-31,0 1-416 0,1 0-96 0</inkml:trace>
  <inkml:trace contextRef="#ctx0" brushRef="#br2" timeOffset="112201.6">15415 505 29023 0,'-2'-13'1280'0,"2"13"272"0,0 0-1232 0,0 0-320 15,0 0 0-15,0 0 0 0,0 0 1632 0,0 0 272 16,2 9 48-16,1 2 16 0,-1 2-1392 0,4 4-256 16,0 3-64-16,2 5-16 0,0-1-240 0,1 3 0 0,1 2 0 0,1 2 0 31,-1 4-512-31,2-1-80 0,2 1-32 0,-2-1-9936 0,-2-1-2000 0</inkml:trace>
  <inkml:trace contextRef="#ctx0" brushRef="#br2" timeOffset="112563.5">15471 810 12895 0,'0'0'576'0,"0"0"112"0,0 0-560 0,0 0-128 0,0 0 0 0,0 0 0 16,3-5 3552-16,2 1 672 0,4 0 144 0,2-1 32 15,0-4-3200-15,1 4-640 0,2 5-128 0,3-2-32 16,3-2-608-16,-1 2-128 0,1 0-32 0,-2 1 0 15,1-1-112-15,-1-1-32 0,-3-1 0 16,1 1 0-16,-2 1 512 0,-1 2 0 0,-1-3 0 0,-1 2 0 0,-4 0 464 0,-7 1 192 16,8-2 48-16,-8 2 0 0,0 0 448 0,0 0 112 15,0 0 16-15,0 0 0 0,0 0-224 0,0 0-32 16,0 0-16-16,0 0 0 0,0 0-352 0,-6 2-64 16,6-2-16-16,-7 5 0 0,1-3 0 0,-1 5 0 0,2 1 0 0,-2 1 0 15,1 1 96-15,1-1 16 0,1 2 0 0,1 3 0 16,1 2-288-16,0 1-48 0,5-2-16 0,-1 1 0 15,2 0-336-15,3-2 0 0,2 0 0 0,1-2 0 32,4-3-912-32,-1 0-256 0,1-1-48 0,2-4-16 15,0-4-1504-15,1-1-288 0,2-4-64 0</inkml:trace>
  <inkml:trace contextRef="#ctx0" brushRef="#br2" timeOffset="112907.15">16050 467 22111 0,'0'0'1968'0,"-1"8"-1584"0,-1 3-384 0,1 0 0 16,-1 1 1872-16,-1 2 304 0,4 3 48 0,1 3 16 15,-1 1-576-15,0 1-96 0,2 3-32 0,-1 1 0 16,1 0-896-16,0 1-192 0,-1 1-48 0,1 2 0 0,1 1-208 0,1-4-64 16,-2-1 0-16,-1-5 0 0,1 1-128 0,-1-3 160 15,1-4-160-15,1-2 160 0,0-1-160 0,0-4 0 16,0-3 0-16,-4-5 0 0,0 0 0 0,0 0 0 15,6 0 0-15,-1-5 0 0,1-4-240 0,-1-2 80 16,-1 1 16-16,1-5 0 0,0 0 144 0,0-2 0 16,-1-1 0-16,1-2 0 0,2-1 0 0,2 0 0 15,-2-1 0-15,0 1 0 0,3 3 208 0,-1 2-16 16,0 3-16-16,1 4 0 0,-1 3 400 0,2 2 64 16,-2 5 32-16,1 4 0 0,1 3 48 0,1 4 16 15,-1 4 0-15,0 2 0 0,-1-3 80 0,2 6 16 16,0 0 0-16,-1 1 0 0,1-2-544 0,1-1-96 0,0 0-32 15,0-2 0 1,0 1-1312-16,0-1-256 0,2-1-48 0,-2-2-17776 0</inkml:trace>
  <inkml:trace contextRef="#ctx0" brushRef="#br2" timeOffset="114972.93">18501 705 29135 0,'-12'2'1280'0,"4"1"288"0,-2-3-1248 0,-4 0-320 15,-1 2 0-15,0 1 0 0,-2-2 1328 0,0 2 208 16,0 2 32-16,1 4 16 0,2-2-832 0,2 3-176 16,2 2-16-16,2 0-16 0,1-1-544 0,3 0 0 0,2 2 0 0,2-1 0 15,4 1-192-15,1-2 192 0,3 0-208 0,0-1 80 16,1-1-160-16,1 1-32 0,1-3 0 0,0 0 0 31,0-5-240-31,1 2-48 0,-2 0-16 0,0-1 0 0,-10-3 240 0,7 1 32 0,-1 0 16 0,-6-1 0 16,0 0 336-16,0 0 0 0,6-5 160 0,-6 5-160 15,0 0 128-15,0 0-128 0,4-4 0 0,-2-2 0 16,1-5 128-16,-1 5-128 0,-2 6 192 0,6-4-192 16,-1-1 320-16,1 2-32 0,-6 3-16 0,9 4 0 15,1 4 240-15,-1 2 32 0,-1 3 16 0,-1 0 0 16,-1 4 272-16,0 2 48 0,-1-1 16 0,-1 3 0 15,-1 1 16-15,-2-3 16 0,-1 2 0 0,-1 0 0 16,-2-5-144-16,-1 1-16 0,0 0-16 0,-2-2 0 16,-2-2-288-16,-1-2-48 0,-3-2-16 0,2-3 0 15,1 4-400-15,0-4 0 0,-1-6 0 0,3 1 0 16,-1 6-1664-16,1-7-352 0,7 0-80 0,-5-7-10256 16,1-6-2048-16</inkml:trace>
  <inkml:trace contextRef="#ctx0" brushRef="#br2" timeOffset="115441.7">18652 736 26895 0,'0'0'576'0,"9"1"128"0,1 3 32 0,-1 1 32 0,1 2-608 0,1-1-160 16,-2 2 0-16,-2 1 0 0,0 2 1840 0,-3 0 336 16,1 5 64-16,-1 0 0 0,-1 3-736 0,-2-3-160 0,2 2-16 0,-2-1-16 15,-1-3-560-15,0 1-112 16,0-5-32-16,0 1 0 0,-1-1-352 0,1-3-80 0,0-7-16 0,0 0 0 15,0 0-16-15,0 0 0 0,-6-3 0 0,6 3 0 16,0 0-144-16,-4-6 0 0,2-4 144 0,1-3-144 16,-1-2-240-16,2-2-112 0,2 1-32 0,-1-2 0 31,3-4-400-31,1 1-96 0,1 3-16 0,2 1 0 16,0-2 224-16,1 4 32 0,0 0 16 0,2 2 0 0,-2 3 192 0,0 1 48 0,1 2 0 0,4 1 0 15,-4-3 384-15,2 3-160 0,-2 3 160 0,-1 0 0 16,0 3 0-16,-1 3 0 0,0 2 0 0,-1 3 0 15,-4-2 0-15,1 3 304 0,-1 2-48 0,-2 2 0 16,-1 2 336-16,0 2 64 0,0 3 16 0,0 1 0 16,0 1-144-16,0 1-16 0,2-3-16 0,0-3 0 15,1 2-304-15,1-2-48 0,2 0-16 0,1-1 0 0,1-2-128 0,1-2 0 16,1-5 144-16,1-2-144 0,0-3 0 0,0-2 0 16,-1-2 0-16,-1-2 128 0,-1-5-128 0,-1 1 144 15,-2-5-144-15,-1 0 160 0,-2 0 96 0,0-3 0 16,-2-2 16-16,0 0 0 0,-2 1 112 0,0 0 32 15,-1-2 0-15,-1 4 0 0,0-2-416 0,-2 1-176 16,-1 1 16-16,-1-1 0 16,2 0-1024-16,1-2-208 0,-1 4-32 0,1 1-16 15,1 1-1824-15,2 3-352 0,-1 0-80 0</inkml:trace>
  <inkml:trace contextRef="#ctx0" brushRef="#br2" timeOffset="115769.79">19171 792 27295 0,'0'22'1216'0,"1"-9"240"0,1 7-1168 0,0-2-288 0,-2 0 0 0,2 0 0 16,0-1 2096-16,1 0 352 0,1 0 80 0,0 0 16 15,1-1-1200-15,0-2-256 0,3-1-32 0,0-2-16 16,1-3-592-16,1-3-112 0,1-1-16 0,1-2-16 16,2-3-128-16,0 0-32 0,2-3 0 0,-2-4 0 15,-1-4-144-15,2 0 0 0,-1-3 0 0,-2-1 128 16,-2-1-128-16,-1 0 0 0,0-1 0 0,-2-2 0 15,-2 0 0-15,-1 1 160 0,-1-2-160 0,-2 3 160 16,-1 0 144-16,1 2 16 0,-3 3 16 0,0 0 0 16,1 0 192-16,0 4 48 0,-2 4 0 0,3 5 0 15,0 0-256-15,0 0-32 0,0 0-16 0,0 0 0 16,-1 10-272-16,1 1 0 0,0 2 0 0,2 0 0 0,1 1 0 0,1 2 0 16,1 1 0-16,0 0-144 15,2 1-1232-15,2-1-240 0,0 0-48 0,1-4-16 16,2 0-1952-16,0-1-384 0</inkml:trace>
  <inkml:trace contextRef="#ctx0" brushRef="#br2" timeOffset="116175.9">19699 809 21183 0,'0'0'1888'0,"0"0"-1504"15,0 0-384-15,-2 8 0 0,-1 2 2272 0,3 2 384 16,0 2 80-16,1 3 16 0,2 1-960 0,2 5-176 15,0 1-32-15,2 4-16 0,1-1-896 0,-1 2-176 0,3-2-48 0,-3 1 0 16,1-5-16-16,0-2-16 0,1-2 0 0,-2-3 0 16,-2-2-160-16,0 1-48 0,-1-2 0 0,1-4 0 15,-2-3 0-15,-3-6 0 0,0 0 0 0,0 0 0 16,-1 7 128-16,1-7 32 16,-6 1 0-16,1-2 0 0,0-6-80 0,1-3-16 0,0 0 0 0,0-2 0 15,2-2-400-15,-2-3-96 0,1-4-16 0,2-4 0 31,1-2-528-31,0-5-128 0,0 0 0 0,0-2-16 16,1 0-288-16,0 0-48 0,2 0-16 0,0 1 0 0,3 5 784 0,3 4 160 0,0 0 16 0,3 3 16 16,1 2 928-16,0 5 176 0,0 4 32 0,0 2 16 15,2 4 224-15,-1 3 32 0,-1 2 16 0,0 3 0 16,0 0-80-16,-1 2-16 0,-2 1 0 0,-2 1 0 0,-1 3 16 0,-2 2 0 16,-1 0 0-16,-3 2 0 0,-2 0-352 15,-3 2-64-15,-3 3 0 0,-3 2-16 0,-2-1-288 0,0-1-48 16,-3-2-16-16,0-3 0 0,1-3-272 0,0 0 0 15,-1-4 0-15,2 0 0 16,0-3-1392-16,2-1-336 0,-1-2-64 0</inkml:trace>
  <inkml:trace contextRef="#ctx0" brushRef="#br2" timeOffset="116833.84">20882 758 27695 0,'0'0'1216'0,"-7"0"272"0,-1-1-1184 0,2 2-304 16,-1 2 0-16,2-2 0 0,-1-2 1040 0,6 1 160 15,-6 1 16-15,6-1 16 0,-4-3-544 0,4 3-112 16,0 0-32-16,0 0 0 0,0 0-544 0,0 0 0 0,-1 8 0 15,1 3 0-15,0 0 0 0,3 1 0 16,-1 1 0-16,4 0-144 0,-1 1 144 0,3 1 0 16,2-2 160-16,3 0-160 0,-1-3 0 0,1-2 128 0,0 0-128 0,-1-2 0 15,-1 0 144-15,1-2-16 0,-2-2 0 0,1-3 0 16,-2-4 208-16,-1-2 48 0,-3-3 0 0,0-1 0 16,-5 0-64-16,0-1 0 0,0 0 0 0,-2 0 0 15,-5-2-64-15,-1 0-32 0,-2 1 0 0,-1 1 0 16,0 3 32-16,-2-2 16 15,-3-2 0-15,0 3 0 0,-2 1 16 0,3 0 0 0,0 0 0 0,2 2 0 16,1 3-288-16,3 3 0 0,3-3 0 0,6 4-144 16,0 0-1296-16,0 0-256 15,0 0-48-15,10-1-16 0,3-1-1328 0,4-3-272 0,3 4-48 0</inkml:trace>
  <inkml:trace contextRef="#ctx0" brushRef="#br2" timeOffset="117036.93">21301 538 3679 0,'-2'-9'320'0,"-2"-2"-320"16,-1-2 0-16,-2-1 0 0,1-2 3968 0,-2 2 736 15,-1 3 144-15,1 1 16 0,1 1-2448 0,0 2-496 16,-1 5-112-16,1-1-16 0,1 6 320 0,0 1 48 16,1 5 16-16,1 2 0 0,2 8-2176 0,0 3-208 15,2 3-160-15,0 2-16 0,0-1 384 0,2 3 0 0,2-4 0 0,1 6 0 16,1 4 0-16,2 0 0 15,0-1-144-15,1-1 144 16,0-1-1856-16,0-2-288 0,1-2-64 0,-1-2-16 0</inkml:trace>
  <inkml:trace contextRef="#ctx0" brushRef="#br2" timeOffset="117193.95">21167 699 23951 0,'-2'-14'2128'0,"2"14"-1696"0,-3-6-432 0,2-2 0 15,-1-1 2080-15,4 1 336 0,2-1 64 0,1 2 16 16,0 3-704-16,3 0-128 0,2 2-16 0,3-1-16 16,3-1-1120-16,3 3-240 0,5 0-32 0,2-1-16 15,3 2-2336-15,3 0-480 0,5 0-96 0</inkml:trace>
  <inkml:trace contextRef="#ctx0" brushRef="#br2" timeOffset="117634.92">22257 798 25743 0,'0'0'560'0,"0"0"112"0,0 0 32 0,0 0 32 0,0 0-592 0,9 0-144 0,-9 0 0 0,9-2 0 16,-1-2 1456-16,0 1 256 0,-2-2 48 0,1-1 16 16,-2-2-1184-16,2 0-224 0,-2 0-48 0,-1 0-16 15,0-3-128-15,0 0-32 0,-3 2 0 0,0 0 0 16,-1 1 304-16,-1-1 64 0,-2 1 16 0,-1 2 0 15,-1-1 496-15,-3 2 80 0,1 2 32 0,-3-1 0 0,0 3-160 0,-2 0-16 16,1 1-16-16,-1 1 0 0,0 2-176 0,2 3-48 16,-1 3 0-16,3 0 0 0,-1 1-384 0,1 1-80 15,3 4 0-15,1-2-16 0,2 2-240 0,2-2 0 16,1 4 0-16,3-2 0 0,1-1-144 0,3 0-80 16,1-1-16-16,3 0 0 15,4 0-1392-15,0-1-288 0,1-1-48 0,3-2-16 16,2-3-624-16,2-1-128 0,0-1-16 0,1-1-11648 0</inkml:trace>
  <inkml:trace contextRef="#ctx0" brushRef="#br2" timeOffset="117931.7">22694 662 8287 0,'-13'-7'736'0,"5"6"-592"0,-4-3-144 0,0 1 0 15,1 1 3488-15,-1 0 672 0,0 1 128 0,2 1 16 16,1 0-1808-16,1 0-352 0,8 0-80 0,0 0-16 15,0 0-1152-15,0 0-224 0,1 8-48 0,3-2-16 16,3 1-608-16,2-1 0 0,2 4 0 0,3-1-128 16,-1 0 128-16,1 0-160 0,0 0 160 0,1 1-160 15,0 1 160-15,0-1 144 0,-2 1-16 0,0-1-128 16,-2-1 816-16,-1 2 48 0,-3-1 16 0,-1 1 0 16,-3 0 80-16,0 2 32 0,-3 2 0 0,0-4 0 0,-3 0-176 15,-2-2-48-15,-1 1 0 0,-2 1 0 0,-1-1-432 0,0-1-80 16,-2-1-32-16,2-1 0 15,0-2-560-15,0 0-112 0,2 0-32 0,1-2 0 16,-1-2-2336-16,7-1-448 0,0 0-112 0,0 0-11808 16</inkml:trace>
  <inkml:trace contextRef="#ctx0" brushRef="#br2" timeOffset="118103.52">22905 441 26719 0,'0'0'2368'0,"0"-6"-1888"15,0 6-480-15,0 0 0 0,0 0 1696 0,0 0 240 16,0 0 48-16,-4 6 16 0,1 6-544 0,2 4-112 0,0 3-32 0,1 3 0 16,1 2-720-16,2 1-144 0,1-1-16 0,1 4-16 15,1 2-288-15,1 2-128 0,-1 0 128 0,1 3-128 16,1-1-128-16,1 1-128 0,0 0 0 0,0-1-16 31,0 0-2032-31,0-2-384 0,1-2-96 0,-1-2-7200 0,-1-5-1456 0</inkml:trace>
  <inkml:trace contextRef="#ctx0" brushRef="#br2" timeOffset="118744.42">22921 852 3679 0,'0'0'160'0,"0"-8"32"16,-3-5-192-16,0 1 0 0,5 3 0 0,-2 1 0 0,1 2 4928 0,-1 6 960 16,3-5 176-16,-3 5 32 0,6-4-3248 0,2 0-656 15,0 1-128-15,2 1-16 0,2 0-1200 0,1 0-224 16,0 2-48-16,8-2-16 0,-2 0-304 0,1 0-48 15,0 2-16-15,-7 0 0 0,2 2-192 0,0-2 0 16,-1-3 128-16,2-1-128 0,-2 0 0 0,0 0 144 16,-2-2-144-16,-2-1 128 0,0 0 0 0,-3-1-128 15,0 1 192-15,-1-2-64 0,-3 1 224 0,-3 8 32 16,-3-10 16-16,3 10 0 0,-6-9 192 0,-1 2 48 16,-2 1 0-16,3 3 0 0,6 3-128 0,-11 1 0 15,2 3-16-15,9-4 0 0,-9 3-144 0,3 5-32 16,-1 2 0-16,1 3 0 0,-1 2-96 0,2 3-32 15,2-1 0-15,2 2 0 0,1-3-64 0,2 0-128 16,1-2 176-16,1 0-176 0,3 2 0 0,3 1-176 16,6-3 0-16,-2-1 0 15,0-2-624-15,1-1-128 0,0-2-32 0,0-2 0 16,-2 1-704-16,0-2-160 0,-2 0-32 0,0-3 0 16,-11-2 16-16,12 0 0 0,-3-4 0 0,-1 0 0 15,-8 4 560-15,7-5 128 0,0-2 0 0,1-1 16 0,-3-2 720 0,0-1 144 0,0 2 16 0,-1-1 16 16,-2-2 240-16,0 2-176 0,1-1 176 0,1 0-160 15,1 1 160-15,0 3 256 0,0-1-64 0,-5 8-16 16,0 0 512-16,9 0 96 0,-9 0 32 0,8 9 0 16,0 0 208-16,-4 4 32 0,-1 3 16 0,-1 1 0 15,1 0 544-15,-2 1 112 0,-1-1 32 0,0 0 0 16,-1-3-416-16,1-1-96 0,-2 0-16 0,2 0 0 16,0-2-400-16,0 0-64 0,0-11-32 0,0 0 0 15,0 0-224-15,0 0-32 0,0 0-16 0,0 0 0 16,0 0-16-16,-2-9 0 0,-1-1 0 0,1-3 0 0,0-2-80 0,1-1-32 15,0-5 0-15,1 0 0 0,0-3-96 0,1-2-32 16,3 1 0-16,1-1 0 0,0 0-208 0,3-2 0 16,1 2 0-16,-1 2 0 0,1 2 0 0,0 2-192 15,2 5 192-15,-1-4-208 16,-1 8-192-16,1-2-48 0,0 1 0 0,4 0 0 16,-1 1-1680-16,-1 4-352 0,-3 2-64 0,2 2-9424 15,0 2-1872-15</inkml:trace>
  <inkml:trace contextRef="#ctx0" brushRef="#br2" timeOffset="118900.62">23852 345 30927 0,'0'0'1360'0,"0"0"304"0,-4 12-1344 0,-2 1-320 0,1 2 0 0,1 0 0 15,0 1 1248-15,0 5 176 0,2 1 48 0,1 2 0 16,-1 1-512-16,2-2-80 0,0 1-32 0,2-2 0 31,-1 0-1936-31,1 3-384 0,2-3-64 0,0 1-14352 0</inkml:trace>
  <inkml:trace contextRef="#ctx0" brushRef="#br2" timeOffset="119245.43">23987 1248 13823 0,'0'0'1216'0,"-4"8"-960"15,2 1-256-15,-4-1 0 0,0 2 3408 0,-1-2 640 16,1 0 128-16,-1-1 32 0,1-2-1792 0,-1-1-368 16,1 1-64-16,6-5 0 0,0 0-1216 0,-7 0-224 15,7 0-48-15,0 0-16 0,-5-7-272 0,1-2-48 16,0-2-16-16,3 1 0 0,1 0-144 0,0 1 0 15,0-2 0-15,1 2 0 0,0 0 0 0,2 0 0 16,-2 1 192-16,2 2-64 0,1-1 448 0,1 2 64 0,0 0 32 0,-5 5 0 16,8-3-32-16,0 3 0 0,0 3 0 0,0-1 0 15,-1 1-64-15,0 1-32 0,-1 2 0 0,0 1 0 16,-2-1-32-16,-4-6-16 0,0 0 0 0,1 8 0 16,-2 1-160-16,-2 1-16 0,0 0-16 0,1 2 0 15,-3-3-304-15,-2 0 0 0,1 0 0 0,-4 0-9456 31,3-1-1936-31,0 0-400 0</inkml:trace>
  <inkml:trace contextRef="#ctx0" brushRef="#br2" timeOffset="121465.37">17192 503 29087 0,'-5'6'1424'0,"1"4"48"0,-1 2 16 0,0 3-1040 0,1 0-224 15,0 1-32-15,1 2-16 0,1 8-176 0,0 0 0 16,2 0-192-16,4-1 192 0,0 4 0 0,3-3 0 16,-1-7 0-16,3 1 192 0,0 1 144 0,2-3 48 15,2-2 0-15,-1 1 0 0,-1-3-96 0,4 0-16 16,-2-3 0-16,2-1 0 0,0-5-32 0,-2-2-16 15,0-3 0-15,-2-3 0 0,0-1 32 0,-2-3 0 16,-1-5 0-16,0-2 0 0,-6-3 128 0,1-2 48 16,-3 1 0-16,-3-1 0 0,-3-5-32 0,-1 3 0 15,-2 2 0-15,0 0 0 0,-3 4-176 0,0-2-32 0,1 1-16 0,-1 2 0 16,-2 1-176-16,1 0 0 0,0 0-160 0,1-2 160 31,-2 2-880-31,2 2-80 0,3-2 0 0,1 2-9872 0,1 2-1968 0</inkml:trace>
  <inkml:trace contextRef="#ctx0" brushRef="#br2" timeOffset="121997.84">17390 560 23551 0,'0'0'1040'0,"7"5"224"0,-2 2-1008 0,0 2-256 0,-5-9 0 0,5 9 0 15,1 3 1808-15,-2 1 320 0,-1 2 64 0,1 4 16 0,0 0-800 0,0 1-144 16,0-2-48-16,0 1 0 0,0 2-368 0,0 0-80 15,0 1 0-15,0-3-16 0,1-1-368 0,-2-1-64 16,-1-2 0-16,1 0-16 0,-2-3-176 0,2-3-128 16,-2-2 144-16,-1-7-144 0,0 0 224 0,0 0-48 15,0 0-16-15,0 0 0 0,-5-6-32 0,2-2 0 16,1-1 0-16,0-4 0 0,0-3-128 0,-2-3 0 16,2 2 0-16,1-5 0 0,0-2-160 0,1-1-16 15,0 1 0-15,1-1 0 0,2 0-48 0,1 2-16 16,1-1 0-16,1 2 0 0,2 0 112 15,0 2 128-15,1-2-208 0,2 3 80 0,-1 0 128 0,0 4-128 16,0 0 128-16,0 6-128 0,2-1 128 0,-1 3 0 16,0 2 0-16,-1 4 0 0,1-2 128 0,-2 6 48 0,-1-2 16 0,-2 4 0 15,-1 2 192-15,-2 3 32 0,-3 3 16 0,0-1 0 16,-1 1 32-16,-3 1 16 0,-3 3 0 0,1 3 0 16,-2-2-96-16,-1-1 0 0,-3 1-16 0,0 1 0 15,2-1-176-15,1 0-16 0,0 0-16 0,0-1 0 16,1-1 96-16,0 0 32 0,3-2 0 0,-2-2 0 15,1-5 128-15,2 1 32 0,1 0 0 0,2 0 0 16,2 0-96-16,2-2-16 0,-3-6 0 0,0 0 0 16,8 7-128-16,-1 1-16 0,1-1-16 0,1 1 0 15,2-3-176-15,-1-1 160 0,1-2-160 0,3 0 160 16,0 5-160-16,1-1 0 0,-1-4 0 0,2 0 0 16,-1 1 0-16,2-1 0 0,3 2-144 0,-1-4 144 15,1 3-2304 1,2-2-368-16,-2 3-64 0</inkml:trace>
  <inkml:trace contextRef="#ctx0" brushRef="#br2" timeOffset="123200.68">17322 1162 30175 0,'0'0'1344'0,"0"0"256"0,0 0-1280 0,0 0-320 0,0 0 0 0,16-13 0 16,-25 11 1856-16,2 0 288 0,7 2 64 0,0 0 16 15,-1-5-960-15,1 5-192 0,5-6-48 0,3-1 0 16,1 0-144-16,3 1-48 0,1-1 0 0,1 2 0 15,0-1-64-15,-1 0-32 0,2 1 0 0,1 1 0 16,1 0-288-16,1-1-48 0,0 0-16 0,2 0 0 0,-1 1-256 16,1-3-128-16,1 2 128 0,2 0-128 0,5 0 0 0,-1-2 0 15,0 2 0 1,3-2 0-16,0 0-368 0,0 0-96 0,0 1-32 0,-2 2 0 16,-1 1-2704-16,-2 1-560 0</inkml:trace>
  <inkml:trace contextRef="#ctx0" brushRef="#br2" timeOffset="123872.57">17315 1114 16575 0,'0'0'1472'0,"0"0"-1168"0,0 0-304 0,0 0 0 16,0 0 2816-16,0 0 512 0,0 0 112 0,0 0 16 15,6-3-784-15,3 1-160 0,3-2-16 0,2 0-16 16,3-3-816-16,0 1-176 0,0-1-16 0,1 0-16 16,5-3-384-16,1-3-80 0,2 0-16 0,2 0 0 15,1 0-448-15,-1 2-80 0,2 1-32 0,2 0 0 16,-1-2-416-16,1 2 128 0,0 1-128 0,-1 1 0 31,0-3-960-31,1 4-256 0,-2 0-64 0,-3 3-18912 0</inkml:trace>
  <inkml:trace contextRef="#ctx0" brushRef="#br2" timeOffset="136343.41">2203 11857 18831 0,'-1'-6'832'0,"1"6"176"0,0 0-816 0,0 0-192 0,0 0 0 0,0 0 0 0,0 0 896 0,0 0 144 16,0 0 32-16,0 0 0 0,0 0-112 0,3 8 0 15,-1 3-16-15,2-1 0 0,1 3-240 0,1 3-64 16,-1 1 0-16,1 2 0 0,-1 1 96 0,2 2 16 16,1 1 0-16,-2 2 0 0,1 1 0 0,-2 2 0 15,0 0 0-15,1 4 0 0,-1 2-192 0,1 2-48 16,-2 1 0-16,0 0 0 0,0 1-192 0,0 1-64 15,-2-1 0-15,2 1 0 0,-1 0-112 0,1-1-16 16,0-1-128-16,0-2 192 0,-2-1-192 0,4 1 128 16,-1 1-128-16,1-4 0 0,1-1 0 0,-2-4-160 15,0-4 0-15,0-4 0 16,1-2-2048-16,-2-4-416 0,-1-4-64 0,-3-9-10848 0</inkml:trace>
  <inkml:trace contextRef="#ctx0" brushRef="#br2" timeOffset="137734.25">2152 11771 11055 0,'-3'-10'976'0,"-3"0"-784"0,1 0-192 0,1-1 0 15,0 2 2560-15,2 0 480 0,-1 0 96 0,2 1 0 16,2 0-1232-16,2 2-256 0,-1-1-48 0,3 1-16 0,2-2-464 0,3 3-96 16,2-2 0-16,3 0-16 0,0 0-240 0,3-1-64 15,3-1 0-15,1 0 0 0,-1-2-64 0,3-1-32 16,1-1 0-16,1-1 0 0,0 0 0 0,0 1 0 16,1 0 0-16,1 0 0 0,-1 1-96 0,2 1-32 15,-1 1 0-15,1 1 0 0,-2 0-96 0,1 1 0 16,-1 0-16-16,0 2 0 0,2-1-144 0,0 1-32 15,-1-1 0-15,2 1 0 0,3-1-192 0,0-1 128 16,-1 2-128-16,2-1 0 0,1 2 128 0,2-2-128 16,2 0 0-16,-1-3 0 0,-2 1 128 0,-1 1-128 15,-1-3 0-15,2 2 0 0,0 1 224 0,1 0-48 16,-2 1-16-16,0 1 0 0,0-1 128 0,2 2 32 16,-1 0 0-16,2 1 0 0,-1-1-176 0,0 1-16 15,2-3-128-15,2 1 192 0,-3-1-192 0,1 1 0 0,-1-2 0 0,-2 0 0 16,-1 0 0-16,-1-1 128 0,1 3-128 0,-1-1 0 15,0 2 0-15,-1 2 0 0,-1 0 0 0,-2 0 0 16,-1-1 0-16,0 1 128 0,-2-1-128 0,-1 2 0 16,2 1 0-16,-4-1 0 0,-2-2 0 0,1 3 0 15,-3 0 0-15,1-1 0 0,-1 1 128 0,-1 0-128 16,1 0 0-16,-2-1 0 0,-2 1 0 0,0 1 0 16,-2 0 0-16,0 0 0 0,1 0 0 0,-1 0 0 15,-1 0 0-15,0 1 0 0,3-1 0 0,-2 2 0 16,0-1 0-16,1 1 0 0,-2 1 0 0,1-2 0 15,2 1 0-15,1 0 0 0,-2 1 0 0,1-1 0 16,-2 0 0-16,2 0 0 0,-2 0 0 0,1-1 0 0,0 0 0 0,0 2 0 16,-1-3 0-16,0 1 0 0,1 1 0 0,-1-1 0 15,0 1 0-15,-1 0 0 0,-1 0 0 0,0 2 0 16,0 0 0-16,-1 1 0 0,1 2 0 0,0 1 0 16,-1 1 0-16,0 1 0 0,-1 2 0 0,1 0 0 15,-2-2 0-15,-1 2 0 0,-2 1 0 0,1-3 0 16,-1 3 128-16,1 2-128 0,-1-1 192 0,1 3 0 15,-1 1 0-15,2 3 0 0,0 1-192 0,0 3-256 16,1 1 48-16,-1 2 16 0,0-2 192 0,-1 1 0 16,2 0 0-16,-1 2 0 0,0 1 0 0,0-1 0 15,0 3 0-15,0 1 0 0,-2-2 0 0,2 0 0 16,-3 1 0-16,0-1 0 0,1 2 0 0,0-2 0 16,-1 0 0-16,2-1 0 0,-2 0 0 0,0 0 0 15,0-5 0-15,2 1 0 0,-3-2 0 0,0-1 0 0,0 2 0 16,0-4 0-16,0 1 0 0,-1-1 0 0,-1-1 0 0,0 0 0 15,0-2 0-15,0 1 0 0,1-1 0 0,-2 0 0 16,-1 0 0-16,-1-2 0 0,1-2-128 0,-1-2 128 16,-2 0 0-16,0-2 0 0,1-1 0 0,-1 0-144 15,-1 2 144-15,0-1 0 0,-1-2 0 0,1 0 0 16,0 0 0-16,-1-2 0 0,0 1 0 0,-2-1-128 16,1-2 128-16,-2 1 0 0,-1-1 0 0,0 0 0 15,-3 0 0-15,0 0 0 0,-1 1 0 0,-1 2 0 16,-2-5 0-16,1 4 128 0,-1-1-128 0,-2 0 0 15,-3-1 272-15,-1 0-16 0,0 1 0 0,-2 0 0 16,2-2-256-16,-3 2 0 0,-2 0 0 0,-2 1 0 16,-2-3-128-16,0 3-96 0,-1-1-16 0,1 1 0 0,1 2 240 15,-1 1 0-15,1-2 0 0,0 1 0 0,1 1 0 0,3-3 0 16,-1 1 0-16,0-1 0 0,-1 0 0 0,0-1 0 16,1-1 0-16,0 0 0 0,-2 1 208 0,-1-3-16 15,-1 2 0-15,-3-1 0 0,-1 1-192 0,1-4-240 16,-1 1 48-16,1 1 16 0,1-2 176 0,0 1 128 15,1 0-128-15,-1 0 176 0,1 1-176 0,-1 0 160 16,0 1-160-16,2 0 160 0,-1-1-160 0,-1 1 0 16,0-1 144-16,1 0-144 0,-2 0 0 0,1 1 144 15,2-3-144-15,1 1 0 0,0 1 256 0,1-1-48 16,1-1-16-16,2 2 0 0,1-2-192 0,1 0 0 16,0 0 0-16,1 0 0 0,1 0 0 0,0 2 0 15,1-2 0-15,0 1 0 0,2 0 0 0,-1 1-128 16,2-2 128-16,-3 1 0 0,-1 0 0 0,0 1 0 0,1-2 0 0,1 1 0 15,1 0 0-15,-1 0 0 0,1 1 0 0,-1 0 0 16,2 1 0-16,1 1 0 0,1-3 0 0,1 2 0 16,-1-1 0-16,0 2 0 0,2-1 0 0,1 1 0 15,-1-2 0-15,1 2 0 0,-2-1 0 0,4 0 0 16,-1-2 0-16,0 0 0 0,-1 0 0 0,-1 1 0 16,-2 0 0-16,2 1 0 0,-1-2 0 0,1 2 0 15,0-3 0-15,-2 1 0 0,3-1 0 0,-1 0 0 16,-1-1 0-16,0 1 0 0,-1-3 0 0,2 3 0 15,-1 3 0-15,2-3 0 0,2 1 0 0,-1 1 0 16,0-1 0-16,0 1 0 0,1 0 0 0,-1-1 0 16,-1-1 0-16,0 1 0 0,0 2 0 0,1-2 0 0,2 1 0 0,-1 0 0 15,0-1 0-15,-1 1 0 0,3-2 0 0,1 1-128 16,0 0 128-16,3 2 0 0,0 0 0 0,5-3-128 16,-6 4 128-16,6-4 0 15,0 0-512-15,0 0 0 0,2 6 0 0,0 1 0 16,2-1-2176-16,0 1-416 0,1 0-96 0</inkml:trace>
  <inkml:trace contextRef="#ctx0" brushRef="#br2" timeOffset="138871.54">9967 10241 12895 0,'0'0'1152'0,"0"0"-928"0,0 0-224 0,0 0 0 15,0 0 1888-15,0 0 336 0,0 0 64 0,0 0 16 16,0 0-512-16,4 7-112 0,1 1-16 0,2 2 0 15,-1 2-448-15,1 1-112 0,0 1-16 0,1 3 0 16,1 5-384-16,0 0-96 0,1 3-16 0,-3 3 0 16,0 0 0-16,1 4 0 0,-2 0 0 0,0 3 0 15,-1 3-192-15,1 3-32 0,1 2-16 0,1 2 0 16,-4 2-208-16,-1 0-144 0,1-1 192 0,0 1-192 16,1-3 144-16,2-2-144 0,-2-3 0 0,0-3 144 15,1-2-144-15,-1-2-224 0,0-4 48 0,-1-2 16 31,0-1-800-31,1-4-144 0,0-2-48 0,-1-7-8992 0,-2-1-1808 0</inkml:trace>
  <inkml:trace contextRef="#ctx0" brushRef="#br2" timeOffset="139841.78">9919 10134 911 0,'0'0'0'0,"-3"-6"0"16,-1-3 0-16,0 1 0 0,2 0 5088 0,2 0 928 16,0 0 192-16,0 2 48 0,0-1-3712 0,2 1-752 0,1-1-128 0,2 2-48 15,2-1-464-15,0 0-112 0,3 1-16 0,1 3 0 16,1-4-384-16,4 2-96 0,2 1-16 0,3-4 0 15,2 2-64-15,5 1-16 0,-1 0 0 0,3 0 0 16,0 0-160-16,1 2-32 0,1 2-16 0,1-3 0 16,3 0-240-16,1 2 176 0,-1 1-176 0,1 0 160 15,3 0-160-15,0 0 0 0,3 1 0 0,1 2 0 16,2 0 0-16,0-3 0 0,-3 0 0 0,1 0 0 16,0-3 0-16,1 3 0 0,-2-1 0 0,0-1 128 15,1 1-128-15,0 1 0 0,1 0 0 0,2 0 0 16,-2 0 0-16,-2-3 0 0,-1 3 0 0,0 0 0 0,-3 3-208 0,-1-3-80 15,-5-3-16-15,0 2 0 0,-2 0 144 0,-1 1 32 16,-1 0 0-16,-2 0 0 0,-2 1 128 0,0 3-160 16,-3-3 160-16,-1 5-160 0,-3-3 160 0,-1 3 0 15,-1 0-144-15,-1 1 144 0,-2 1 0 0,-1-2 0 16,-1 1 0-16,-2-1 0 0,1 5-160 0,-1 2 160 16,0 0 0-16,1 1-144 0,-3 3 144 0,4 1-160 15,-3 2 160-15,1 2-160 0,0 3 160 0,0-2 0 16,0 5 0-16,0 0 0 0,0 3 0 0,2 2-160 15,-1 1 160-15,2 1 0 0,0 0-128 0,2 1 128 16,2-4 0-16,1 2 0 0,-3-1 0 0,0-1-128 16,-1 0 128-16,0-2 0 0,-2-2 0 0,1 0 0 15,-2-2 0-15,0-2 0 0,0 0 0 0,-1-1 0 16,-3 1 0-16,-1-3 0 0,1 1 0 0,-4-4 0 16,0 2 0-16,-1-1 0 0,-1-1 0 0,-1-1 0 0,-2-2 0 0,0 0 0 15,-1-3 176-15,-1 1-176 0,0-1 192 0,-2-2-192 16,0-1 304-16,-1 2-48 0,-1-5-16 0,1 2 0 15,-3 0-48-15,-2-3-16 0,-2 0 0 0,0-1 0 16,1 0 16-16,-2 0 16 0,1-1 0 0,-3 1 0 16,-2-2-80-16,-2 2-128 0,-3-1 176 0,-1-1-176 15,0 2 128-15,-1-1-128 0,-2 0 0 0,0 0 0 16,-1 1 192-16,2 0-192 0,-1 0 192 0,1 1-192 16,0-2 256-16,2 1-48 0,0-1-16 0,0 0 0 15,-3 1 160-15,3-1 32 0,0 0 0 0,0-1 0 16,0 3-64-16,-2-5-16 0,-1 0 0 0,1 0 0 15,-1 0-16-15,0-3 0 0,-2-1 0 0,1 0 0 0,1 0-32 16,1-1 0-16,-2-1 0 0,1 2 0 0,2 2 96 0,-1 1 16 16,0 1 0-16,-1 1 0 0,0 3 32 0,1 1 16 15,-1-1 0-15,2 1 0 0,-1 2-96 0,1 0-32 16,-1 0 0-16,0-1 0 0,0 0-80 0,2 0-16 16,2-1 0-16,-1 2 0 0,0-3-48 0,-1 0-16 15,-1 1 0-15,2-4 0 0,1 2 48 0,0-2 0 16,-3 0 0-16,1 1 0 0,-1-1-176 0,2 0 0 15,0 1 144-15,1 0-144 0,-1 1 0 0,0 0 0 16,-1 0 0-16,1 0 128 0,1 4-128 0,0-1 0 16,1 1 0-16,2-1 0 0,4 1-400 0,2 0 0 15,2 0 0-15,3-1 0 16,3-2-2752-16,7-4-560 0</inkml:trace>
  <inkml:trace contextRef="#ctx0" brushRef="#br2" timeOffset="146901.24">6008 12928 18431 0,'0'0'1632'0,"0"0"-1312"0,0 0-320 0,0 0 0 0,11-1 1104 0,-6 7 160 16,-1 2 16-16,3-1 16 0,1-1-144 0,1 3-48 15,3-2 0-15,-1-1 0 0,2 2-272 0,2 0-48 16,-1 0-16-16,2 0 0 0,-1 1 48 0,-2-1 0 16,2 1 0-16,-2 1 0 0,0 2 80 0,1 1 0 15,2 1 16-15,-1 2 0 0,1 2-208 0,5 6-32 16,-2-3-16-16,2-1 0 0,0 1-192 0,1 0-32 31,-1 1-16-31,0-1 0 0,0 0-224 0,-2-1-32 0,1 0-16 0,0 0 0 0,-2 0 48 0,1-3 0 16,1-1 0-16,-2 1 0 0,0 0 64 0,-1 2 0 0,-1-2 16 0,0-2 0 31,1 1-64-31,0 2-16 0,-2-2 0 0,2-1 0 0,0 0-64 0,0-1-128 0,0 0 176 0,3 1-176 16,-1-2 224-16,-2 2-64 0,-1-1-16 0,-1 0 0 15,1 0-16-15,1 1-128 0,-1-2 192 0,-1 0-64 16,0 0 16-16,0 0 0 0,1 0 0 0,0-2 0 15,-3 5 0-15,1 0 0 0,2-5 0 0,-2 5 0 16,0 0-144-16,-1-3 192 0,-2 4-192 0,0-3 192 16,4 2-192-16,-2-2 0 0,-1-2 0 0,-1 1 128 15,1 1-128-15,0-1 0 0,-2 0 0 0,1-2 0 16,-1 0 144-16,0 4-144 0,0-5 160 0,0 5-160 16,0-2 128-16,2 0-128 0,-1-2 0 0,-1 1 144 15,-1 0-144-15,0-2 0 0,2 1 144 0,-1-1-144 16,-1 2 0-16,0-3 128 0,1 1-128 0,0 1 0 0,-1-1 128 0,0 1-128 15,0-2 128-15,0 1-128 0,1-1 192 0,0-1-16 16,-1-1-16-16,0-1 0 0,0 1-160 0,1 2 0 16,-1-3 0-16,0 2 0 0,-1-1 0 0,1 2-144 15,0-1 144-15,0-1-208 0,0 1 208 0,2 0 0 16,-2 0 0-16,0 0 0 0,-1-2 0 0,-1 2 0 16,0 0 0-16,1 2 0 0,1-3 0 0,-1 1 0 15,0-2 0-15,-1 2 0 0,1 0 0 0,0-2 0 16,-3 1 0-16,0 1 0 0,1 0 0 0,0-1 0 15,2 0 128-15,-1 1-128 0,-2-2 128 0,0 1-128 16,0-1 192-16,0 1-192 0,1-2 176 0,-1 0-176 0,1 0 160 0,-6-5-160 16,0 0 0-16,7 7 128 0,-1-4-128 0,-6-3 0 15,0 0 0-15,7 3 0 0,-7-3 128 0,5 7-128 16,-5-7 0-16,0 0 128 0,0 0-128 0,7 5 0 16,-7-5 128-16,0 0-128 0,0 0 0 0,0 0 144 31,0 0-144-31,0 0 0 0,0 0 144 0,0 0-144 15,0 0 192-15,0 0-48 0,2-6 0 0,-2-1 0 16,-1-1-16-16,0 1-128 0,-1-3 192 0,1-3-64 16,-2 3-128-16,0-3 0 0,-3-3 144 0,0 2-144 15,-2-4 0-15,0-1 128 0,-1 0-128 0,0-1 0 16,0 2 0-16,0-2 128 0,-1 0-128 0,0-1 0 16,0 0 0-16,-1 1 0 0,1 1 0 0,1 2 128 15,0 0-128-15,-1 3 0 0,3-1 0 0,-1 2 0 16,0 0 0-16,1 5 0 0,0-3 0 0,0 1 0 0,-1 3 0 0,3 1 0 15,5 6-144-15,0 0 144 0,0 0-144 0,0 0 144 16,0 0-192-16,0 0 192 0,0 0-256 0,3 8 64 16,1 1 16-16,1 3 0 0,1 1 176 0,2 3-160 15,1 3 160-15,2 2-160 0,0 0 160 0,2 0-128 16,2 1 128-16,0 3-128 0,2-3 128 0,0 1 0 16,-1 0 0-16,0-1 0 0,-3-1 0 0,-2-2 0 15,0-1 0-15,-1-1-128 0,-1-1 128 0,-1-2 0 16,0-1 0-16,-1-1 0 0,-4 0 0 0,0-3 0 15,-2 0 0-15,-1-1 128 0,0 0-128 0,-2 1 128 16,-3-3-128-16,-1 0 128 0,0 0 96 0,-3 1 32 16,-2-2 0-16,-3 1 0 0,-4-2 144 0,-3 2 48 0,-1-1 0 0,-3 0 0 15,-3 0 48-15,-2 0 16 0,1 2 0 0,-4-3 0 16,0 1-192-16,3-1-48 0,0-1 0 0,4-1 0 16,1 0-272-16,2-1 0 0,2 0 128 0,3 2-128 15,4-1 0-15,2 1 0 0,1-2-128 0,5 1 128 31,6-2-1648-31,0 0-224 0,0 0-48 0,0 0-12752 0,0 0-2544 0</inkml:trace>
  <inkml:trace contextRef="#ctx0" brushRef="#br2" timeOffset="149120.64">7071 12858 17503 0,'0'0'768'0,"0"0"176"0,0 0-752 0,0 0-192 16,-2 6 0-16,0 3 0 0,2 3 2592 0,2 3 480 16,0 0 112-16,2 3 16 0,0 2-1584 0,1 3-304 15,1 4-64-15,1 3-16 0,0 3-640 0,1 1-128 16,0 2-16-16,-1 0-16 0,0 1-304 0,-1-1-128 16,2 1 0-16,-1-4 128 0,-2-1-336 0,0-4-80 0,0-2-16 15,1-2 0 16,-2-4-2960-31,-2-4-576 0</inkml:trace>
  <inkml:trace contextRef="#ctx0" brushRef="#br2" timeOffset="149401.94">7186 12817 16575 0,'0'0'1472'0,"0"0"-1168"0,0 0-304 0,9 0 0 15,0 0 1248-15,2 3 192 0,-1 1 32 0,2 1 16 16,1 0-64-16,1 2-16 0,2 1 0 0,1 3 0 16,0 0-112-16,1 3-16 0,2 2-16 0,-1 1 0 0,1 5-240 0,-1-1-64 15,-3 2 0-15,-2 3 0 0,1 2-64 0,-4 0 0 16,0 1-16-16,-2-1 0 0,-4-1-112 0,-2 2-32 16,-3-3 0-16,-2 2 0 0,1 4-352 0,-3-1-64 15,-4 1 0-15,2 1-16 0,-3-2-304 0,0-1 0 16,0-2-128-16,-1-3 128 15,1-5-1424-15,0-1-192 0,0-2-48 0,1-4 0 16,0-6-1792-16,1-1-384 0</inkml:trace>
  <inkml:trace contextRef="#ctx0" brushRef="#br2" timeOffset="149870.76">7697 13102 29887 0,'0'0'1328'0,"1"10"272"0,1 1-1280 0,-1 2-320 0,-1 0 0 0,0 1 0 16,0 2 1152-16,-1-1 192 0,1 3 16 0,0 3 16 15,0 1-496-15,0 1-112 0,0-1 0 0,-2 3-16 16,1-3-560-16,0 0-192 0,1-3 144 0,-1-2-144 16,-1-4 128-16,1-2-128 0,1-2 0 0,0-9 128 15,0 0-128-15,0 0 0 0,0 0 0 0,-4-7 0 16,0-3 0-16,0-6 0 0,2-3 0 0,0-3 0 15,2-3 0-15,-1-1 0 0,-2-3 0 0,2 0 0 16,1-1 0-16,1 1 0 0,1-4-128 0,0-1 128 0,0-1 0 16,0 2 0-16,1 2-144 0,1 4 144 0,1 2 0 15,-1 3 0-15,2 2 0 0,1 4 0 0,-1 5 0 0,1 3-128 16,-1 4 128-16,2 4 0 0,1 3 0 0,2 6-192 16,-3 5 192-16,-1 7-160 0,1 6 160 0,1 6 0 15,1 3 0-15,0 3 0 0,0-1 0 0,1 4 0 16,-2-3 0-16,1 2 0 0,2-5 0 0,0-1 0 15,0-3 0-15,-1-4 0 0,0 0 0 0,-1-6 0 16,1-4 0-16,-2-2 0 0,-1-2 144 0,-1-5 64 16,0-2 16-16,-7-7 0 0,6 0 512 0,0-7 96 15,-1-2 32-15,-3-3 0 0,-2-2-48 0,-1-4-16 16,-1-6 0-16,-1-2 0 0,0-1-464 0,2-2-80 16,-3-1-32-16,0-1 0 0,0-2-224 0,-1 1 0 0,-1 0 0 15,-2 1 0 1,-1 1-1472-16,-1-1-176 0,1 3-32 0,0 5-16 15,0 2-1680-15,1 3-336 0</inkml:trace>
  <inkml:trace contextRef="#ctx0" brushRef="#br2" timeOffset="150310.46">8395 13321 27871 0,'0'0'1232'0,"0"0"256"0,-3-6-1184 0,-1 0-304 0,0 1 0 0,-1-3 0 16,-2 0 912-16,1-1 128 0,-1-1 32 0,0 0 0 0,-1 3 16 0,-1-4 16 15,0 5 0-15,-1-1 0 0,3 2-432 0,-3 1-96 16,0 3 0-16,1 1-16 0,0 2 80 0,1 2 32 16,1 0 0-16,1 3 0 0,1 3-208 0,-1 0-32 15,3 2-16-15,-1 3 0 0,1-2-256 0,2 1-160 16,1-1 192-16,1 0-192 0,2 0 0 0,1-3 0 15,-1 0 0-15,3-3 0 0,0 0 0 0,1-3 0 16,2-2 0-16,0 1 0 0,1 0 0 0,2-2-144 0,-3-2 144 0,0-1-128 16,1 0 128-16,-1-3 0 15,-3-3 0-15,1 0 0 0,-1 1 0 0,-1 0 0 16,-1-3 0-16,0 3 0 0,0 0 0 0,0-2 0 0,-1 0 128 0,1 1-128 16,-4 0 0-16,0 2 128 0,0 6-128 0,0 0 0 15,-2-7 0-15,2 7 144 0,0 0-144 0,0 0 0 16,0 0 176-16,0 0-176 0,0 0 160 0,-2 8-160 15,0 2 0-15,2 2 0 0,2 0 0 0,0 0 0 16,2 1 0-16,1 0-288 0,1-2 32 0,0 2 16 31,2 0-1776-31,2-1-352 0,1-4-80 0,1 0-13552 0</inkml:trace>
  <inkml:trace contextRef="#ctx0" brushRef="#br2" timeOffset="150638.79">8696 13117 31103 0,'0'0'688'0,"-8"-4"144"16,-1-1 16-16,0 1 16 0,1 2-688 0,0 0-176 0,-1 1 0 0,1 1 0 0,8 0 1056 0,-6 4 176 15,0 1 48-15,2 3 0 0,1 2-784 0,1 3-160 16,4 3-16-16,0 2-16 0,3 5-304 0,2 1 0 16,1 1 0-16,2-1-144 0,2-1-32 0,1 0 0 15,4 1 0-15,0-2 0 0,0-5 176 0,1 0 0 16,2-1 0-16,0-5 0 0,1-3-288 0,-1-3-32 15,-1 1 0-15,1-5 0 0,-2-2 320 0,-1-6 0 16,-1 2-128-16,-3-4 128 0,-1-3 224 0,-3-2 96 16,-1-2 32-16,-2-1 0 0,-2-1-128 0,-3 0-32 15,-2-5 0-15,-3 3 0 0,-2-3 112 0,-4 3 16 16,-1-1 0-16,-4 0 0 0,1 0-144 0,-3 1-32 16,-3 2 0-16,1 3 0 0,-1-2-16 0,-2 1-128 0,-1 0 192 0,1 1-64 31,2-1-816-31,2 3-160 0,2 4-48 0,3 2 0 15,3 6-2688-15,2 1-528 0,-6 1-112 0,14-1-32 0</inkml:trace>
  <inkml:trace contextRef="#ctx0" brushRef="#br2" timeOffset="150857.54">9206 12873 39279 0,'-3'-6'864'0,"3"6"176"0,0 0 48 0,0 0 0 16,0 0-864-16,0 0-224 0,-3-5 0 0,3 5 0 0,0 0 1232 0,0 0 208 16,-2 10 32-16,0 5 16 0,1 1-768 0,0 8-144 15,0 2-48-15,1 4 0 0,0 4-352 0,0 1-176 16,0 2 160-16,0-1-160 0,1 1 0 0,0-1-320 16,0-1 64-16,2-1 0 15,1 0-1744-15,0-3-352 0,0-1-64 0,0-2-9728 16,0-3-1936-16</inkml:trace>
  <inkml:trace contextRef="#ctx0" brushRef="#br2" timeOffset="151091.88">9404 12747 7359 0,'0'0'656'0,"0"0"-528"0,0 0-128 0,0 0 0 16,0 0 5616-16,1 8 1088 0,0 1 208 0,2 5 64 15,1 5-4320-15,1 3-864 0,0 4-160 0,2 2-32 16,1 4-784-16,1 0-160 0,1 5-16 0,1-1-16 16,-1 3-496-16,2-2-128 0,-1 1 0 0,4 0 0 15,-3-2 0-15,-1-1 0 0,0 1-128 0,-1-3 128 32,2 1-656-32,-3-2-48 0,-1-2-16 0,0-4 0 15,1 0-2544-15,-1-4-512 0</inkml:trace>
  <inkml:trace contextRef="#ctx0" brushRef="#br2" timeOffset="151295.1">9312 13266 28559 0,'-18'4'2544'0,"12"-2"-2032"16,-2 1-512-16,1 0 0 0,7-3 3520 0,-6 4 592 15,6-4 128-15,0 0 32 0,0 0-1824 0,0 0-352 16,0 0-80-16,10 0-16 0,2 0-1040 0,1-3-224 15,0-1-32-15,4-2-16 0,3 0-400 0,0 2-80 16,3 0-16-16,-1 2 0 16,-1 1-576-16,1-2-112 0,3 2-16 0,-2 1-15264 15,2 1-3040-15</inkml:trace>
  <inkml:trace contextRef="#ctx0" brushRef="#br2" timeOffset="173200.72">10186 14403 29247 0,'0'0'1296'0,"0"0"272"0,-3-5-1248 0,3 5-320 16,0 0 0-16,0 0 0 0,0 0 1280 0,0 0 208 15,0 0 48-15,0 0 0 0,0 0-112 0,6 9-16 16,-3 2 0-16,1 5 0 0,0 5-528 0,2 1-112 15,-4 5-32-15,1 3 0 0,-2 0-368 0,-1 3-80 16,-1 0-16-16,-1 0 0 0,1-3-144 0,1 0-128 16,-1-1 144-16,1-1-144 0,0-2 0 0,1-2 128 15,-3 1-128-15,2-1 0 16,2-1-1616-16,1-2-368 0,-1 0-80 0,1-3-9680 16,1-2-1936-16</inkml:trace>
  <inkml:trace contextRef="#ctx0" brushRef="#br2" timeOffset="173435.18">10385 14456 30575 0,'2'-18'1344'0,"-1"11"304"0,0-3-1328 0,2 1-320 0,1-3 0 0,1 2 0 16,0-1 1040-16,0 1 144 0,1 3 32 0,0 2 0 16,1 1-128-16,-7 4 0 0,9 2-16 0,1 4 0 15,1 3-704-15,-1 5-144 0,-1 3-32 0,0 4 0 16,1 1-16-16,-3 5-16 0,2 1 0 0,-1 4 0 15,-1 0-160-15,-1 2 128 0,1 1-128 0,-1 2 128 16,-2 1-128-16,2-1 0 0,0 0 0 0,-1-1 0 16,-1 1-1392-16,0-2-144 0,-1-1-48 15,-1-1-9360-15,0-2-1856 0</inkml:trace>
  <inkml:trace contextRef="#ctx0" brushRef="#br2" timeOffset="173653.8">10276 14780 11055 0,'0'0'976'0,"0"0"-784"15,0 0-192-15,0 0 0 0,0 0 5488 0,0 0 1040 16,0 0 224-16,0 0 32 0,1-6-4416 0,4 0-880 16,3-2-176-16,4 0-32 0,1-1-656 0,1 0-128 15,2-2-32-15,0 2 0 0,1 2-464 0,1-4 0 0,1 2 0 0,2 1 0 16,3 2-128-16,-2 0-32 0,-1 2 0 0,1 2 0 31,0 1-2288-31,0 1-464 0,2 1-96 0,0-1-12224 0</inkml:trace>
  <inkml:trace contextRef="#ctx0" brushRef="#br2" timeOffset="173966.26">10919 14491 21183 0,'0'0'1888'0,"-7"0"-1504"0,1 0-384 0,-2 3 0 16,0 1 2816-16,0 2 512 0,0 1 80 0,0 1 32 15,1 2-1392-15,-1 3-288 0,1 2-48 0,2 2-16 16,2 1-1264-16,1 4-256 0,1-1-48 0,1 2-128 0,2 2 128 0,3 0-128 16,2 0 0-16,2 1 0 0,4-3 0 0,1-1 0 15,1-2 0-15,2-2 0 0,1-1 0 0,3-5 0 16,0-3-208-16,1-3 80 0,3-2 128 0,-2-2 224 16,-1-5-48-16,2-2-16 0,0-2 288 0,0-2 64 15,-2-4 16-15,-2-3 0 0,-2 0 240 0,-1-5 32 16,-1 1 16-16,-2-2 0 0,-2 0-112 0,-3 0 0 15,-4-1-16-15,-1-1 0 0,-3 2-144 0,-2-1-32 16,-4 1 0-16,-2 1 0 0,-3 2 16 0,-3 1 0 16,-3-1 0-16,-1 2 0 0,-2 2-128 0,-2 2-16 15,0 1-16-15,0 2 0 0,-1 3-240 0,1 2-128 16,1 1 128-16,3 3-128 0,0 1-144 0,4 0-112 16,2 3 0-16,3 1-16 15,1 3-2816-15,3-3-560 0</inkml:trace>
  <inkml:trace contextRef="#ctx0" brushRef="#br2" timeOffset="174900.69">11719 14545 18431 0,'0'0'1632'0,"0"0"-1312"0,0 0-320 0,0 0 0 16,0 0 2064-16,0 0 352 0,8-7 64 0,0 0 16 16,1-1-624-16,1 0-112 0,2-1-32 0,1-2 0 15,1 1-624-15,1-1-128 0,-1 0-16 0,2-1-16 16,1-1-304-16,1 0-64 0,2 0-16 0,0-1 0 0,3 0-304 0,0 0-64 16,-1 0-16-16,2-2 0 0,2 1-176 0,0-1 0 15,-1 3 0-15,-1-3 0 0,0 2 128 0,-2-3-128 16,1 1 0-16,-2 2 128 0,-1 0-128 0,-1 2 0 15,0 1 0-15,-2 1 0 0,-3 1 0 0,-2 2 128 16,-2 1-128-16,-2-1 0 0,0-1 128 0,-2 5-128 16,1-1 128-16,-7 4-128 0,0 0 272 0,5-4-16 15,-1 0-16-15,-4 4 0 0,0 0 96 0,0 0 32 0,0 0 0 0,0 0 0 0,5 0-64 0,-5 0-16 16,7 0 0-16,-7 0 0 0,6 1-96 0,1 2-32 16,-1-1 0-16,1 1 0 0,1 0 352 0,-1 0 64 15,1 3 0-15,0-1 16 0,1-1-592 0,2 2 0 16,2 0-224-16,0 0 64 0,0 1 400 0,2 0 80 15,2 4 0-15,2-3 16 0,-1-1-144 0,1 3-48 32,3-3 0-32,1 1 0 0,3-1-144 0,0 1 0 0,0-2 144 0,3 2-144 0,1 0 0 0,0-2 0 15,0 1 0-15,-1-1 128 0,1 1-128 0,0-1 0 16,-2 1 0-16,-2-1 0 0,-3-2 0 0,1 2 0 16,-1-3 0-16,-1 3-128 15,-2-1-256-15,0-1-32 0,-2 0-16 0,-1 1 0 16,-2-2-1744-16,0 0-336 0,-1 1-80 0,-1 0-9456 0,-2-1-1904 0</inkml:trace>
  <inkml:trace contextRef="#ctx0" brushRef="#br2" timeOffset="175338.4">12188 13701 1839 0,'-2'-13'0'0,"2"13"160"0,-3-8-160 0,3 8 0 0,0 0 0 0,-2-7 0 0,0-1 6560 0,2 8 1280 15,0 0 256-15,0 0 48 0,0 0-5216 0,0 0-1056 16,0 0-208-16,0 0-32 0,0 0-864 0,-1 8-192 0,0 2-16 0,1 4-16 16,0 5-64-16,1 0-16 0,-2 5 0 0,-1-1 0 31,1 6-48-31,-1 0-16 0,-2 1 0 0,0 0 0 0,1 1-80 0,-1-1 0 0,0-4-16 0,0 0 0 31,2-1-144-31,0-2-32 0,0-2 0 0,1 0 0 0,1-2-128 0,0-2 0 0,0 0 0 0,2-2 0 47,3 0-1280-47,-1-3-304 0,1-2-48 0,2-2-16 16,-2-1-1088-16,2-1-208 0,-1-4-64 0,2-1-10752 0</inkml:trace>
  <inkml:trace contextRef="#ctx0" brushRef="#br2" timeOffset="175573.87">12427 13636 26495 0,'0'0'1168'0,"0"0"240"0,0 0-1120 0,0 0-288 16,0 0 0-16,0 0 0 0,0 0 1680 0,0 0 288 15,0 0 48-15,4 8 16 0,0 2-560 0,0 5-96 16,0 2-32-16,-2 4 0 0,1 3-464 0,0 5-112 15,-2 4 0-15,1-1-16 0,1-3-288 0,-2 2-48 16,1 3-16-16,-1 1 0 0,2-2-240 0,0-2-160 16,0-1 192-16,0-1-192 0,-2-4 144 0,2-2-144 15,-1-2 0-15,1-3 144 16,-1-1-2832-16,1-3-560 0,0-3-112 0,-1-3-12496 0</inkml:trace>
  <inkml:trace contextRef="#ctx0" brushRef="#br2" timeOffset="176044.5">12385 13120 22111 0,'-9'-11'1968'0,"4"8"-1584"0,-3-1-384 0,-1-2 0 0,-1 3 2464 0,0-4 416 15,1 2 64-15,2 0 32 0,-1-1-1056 0,0 2-224 16,0 2-32-16,2 1-16 0,-1 1-896 0,7 0-176 16,-7 3-48-16,1 3 0 0,-1 1-272 0,2 4-48 15,0 3-16-15,0 5 0 0,-2-3 0 0,3 7-16 16,2 3 0-16,-1 1 0 0,2-3-176 0,1-1 128 16,2 3-128-16,2-5 128 0,3-2-128 0,-1 1 0 15,5 0 0-15,3-6 0 0,2 2 0 0,1-3 0 16,0-4 0-16,1-1 0 0,3-5 192 0,-2 0-32 15,1-2-16-15,1-2 0 0,0-3 176 0,0-2 48 16,-2-5 0-16,-1-1 0 0,-1 1 80 0,-1-4 32 16,-3 1 0-16,-1-4 0 0,-2 1-32 0,-2 0-16 15,0-3 0-15,-2 2 0 0,0-1-48 0,-4 0 0 0,-1 1 0 0,-1 1 0 16,-2-2 16-16,-2 0 0 0,-1 6 0 0,-3-1 0 16,-3 0 64-16,0 1 16 0,-2 1 0 0,-6 1 0 15,-1 2-160-15,-1 3-48 0,-1 3 0 0,-6 2 0 16,3 2-272-16,3 4 160 0,0 2-160 0,3 2 128 15,3 1-272-15,2 2-64 0,2 0-16 0,4 0 0 32,5 1-2544-32,5 1-512 0</inkml:trace>
  <inkml:trace contextRef="#ctx0" brushRef="#br2" timeOffset="195965.1">14504 12751 17503 0,'0'0'1552'0,"0"0"-1232"0,0 0-320 0,0 0 0 0,0 0 1984 0,0 10 320 0,1 3 80 0,2 2 16 15,1 0-1184-15,2 5-256 0,1 3-32 0,1 2-16 0,-1 3-96 0,1 0-32 16,0 0 0-16,0 2 0 0,-2 0-368 0,0-6-80 16,0 4-16-16,1-2 0 0,-2-3 0 0,0 2-16 15,-1-1 0-15,0-4 0 0,-2 0-128 0,1 2-32 16,0-4 0-16,-2-2 0 0,-1-3-144 0,-1-4 160 15,1-9-160-15,0 0 160 0,0 0-160 0,0 0 0 16,0 0 0-16,-6-2 0 0,1-5-144 0,0-3-64 16,1-3-16-16,2-3 0 15,0-2-160-15,2-2-16 0,0 1-16 0,2-5 0 0,0 1 144 0,3 0 16 16,2 3 16-16,1 0 0 0,1 2 32 0,3 2 0 16,3 2 0-16,2 3 0 0,-1 4 208 0,1 3 208 15,0 4-32-15,1 1-16 0,0 2 160 0,0 2 48 16,1 1 0-16,-4 3 0 0,1 2 432 0,-3 1 96 15,-3 1 0-15,-2 1 16 0,-3-1 176 0,-1 1 16 0,-2 3 16 16,-4 2 0-16,-2-1-288 0,-2 0-48 0,-2-1-16 0,-2-1 0 16,-3-2-432-16,-2 0-80 0,1 1-32 0,0-2 0 15,-1-3-224-15,2 1-128 0,0-5 128 0,1 1-208 32,1-2-432-32,2-1-64 0,0-3-32 0,2-1 0 15,7 0-1840-15,0 0-368 0,0 0-80 0,3-6-16 16,1-2 1024-16,1 0 208 0,3 0 32 0,2-2 16 15,2-1-320-15,1-1-64 0,1-1-16 0,2 0 0 16,2-1 1136-16,0-2 240 0,2-1 32 0,-1 2 16 0,4-2 736 0,-3 0 0 0,0 0 0 0,-1 0 0 16,1 0 1008-16,1 1 240 0,-3 2 48 0,-1 2 16 15,-4-1 576-15,-1 3 112 0,0 1 32 0,-3 1 0 16,-3 1-496-16,1 3-112 0,-7 4-16 0,0 0 0 0,0 0-112 0,0 0-16 16,0 0-16-16,-5 4 0 0,-3 3-240 0,0 3-64 15,-1 2 0-15,0 4 0 0,0 2-368 0,2-1-80 16,-1 4 0-16,2 0-16 0,2 1-304 0,1-1-64 15,2 0-128-15,1-5 192 0,1 4-192 0,2-4 0 16,1-1 0-16,2-2 0 0,2-2 0 0,0-2 0 16,0 0 0-16,1-5 0 0,3 0 400 0,-1-2 48 15,2 1 0-15,-1-6 0 16,0 0-912-16,-1-4-176 0,1-2-48 0,-1-3 0 0,-2-2 320 0,-1-2 64 16,-1 1 16-16,0-4 0 0,-2 1 112 0,-1-3 32 15,-1 2 0-15,-1-1 0 0,-2 2 144 0,0 0 0 16,-1 2 0-16,-2 0 0 0,-1 2 160 0,1 1-32 0,-3 2-128 0,1 2 192 15,0 4 128-15,0 3 32 16,5 2 0-16,-7 5 0 0,2 0-160 0,1 3-16 0,3 1-16 0,1 1 0 16,0 1 32-16,1 2 16 0,2 0 0 0,1 2 0 31,2 0-640-31,1 0-128 0,-1 0-16 0,2-1-16 16,0-2-1520-16,2 0-288 0,1-2-64 0,0-1-7712 0,2-2-1552 0</inkml:trace>
  <inkml:trace contextRef="#ctx0" brushRef="#br2" timeOffset="196263.84">15443 12979 11967 0,'-12'-6'1072'0,"5"4"-864"0,-2 1-208 0,-1-3 0 16,-1 1 3472-16,0-2 656 0,-1 1 128 0,0 2 32 0,0-1-2432 0,2 0-464 16,1 1-112-16,1 1 0 0,3 1-592 0,5 0-112 15,0 0-32-15,0 0 0 0,0 0-544 0,2 7 0 16,5 1 0-16,2 4-144 0,3-2 144 0,2 2-128 15,3 2 128-15,1 0-128 0,2-3 128 0,1 2 0 16,1 0 0-16,-1 0-128 0,-2 0 128 0,1-1 256 16,-3 0-64-16,-3 0-16 0,-2-1 608 0,-2 1 128 15,-1-2 32-15,-3 4 0 0,-2-1 240 0,-3-2 48 16,-4 2 16-16,-1 0 0 0,0 0-512 0,-2-1-96 16,-3-1-32-16,-2-1 0 0,0-1-608 0,-1-1 0 15,-1-2 0-15,1 0 0 16,2-2-1776-16,1-4-320 0,-1-3-64 0,1-1-15136 0</inkml:trace>
  <inkml:trace contextRef="#ctx0" brushRef="#br2" timeOffset="196390.81">15714 13070 32015 0,'0'0'1408'0,"4"12"320"0,-2 0-1392 0,0 0-336 0,-1-1 0 0,0 2 0 16,0 0 160-16,2 0-32 0,0 0-128 0,-1-2 192 31,1-1-1440-31,-1 2-288 0</inkml:trace>
  <inkml:trace contextRef="#ctx0" brushRef="#br2" timeOffset="196672.12">15835 12884 9215 0,'0'0'816'0,"8"-5"-656"15,0-1-160-15,1 1 0 0,1-1 3488 0,1-2 672 16,-1 1 128-16,0 0 16 0,0 0-2752 0,-1 2-544 16,-1 1-112-16,-1 1-32 0,-7 3-576 0,0 0-112 15,0 0-32-15,3 7 0 0,-2-1 160 0,-2 4 16 0,-4 1 16 0,-2 2 0 16,1 3 736-16,-2-2 144 16,-1 3 16-16,1 1 16 0,0 2 288 0,3 1 64 0,0 0 16 0,1 0 0 15,0-1-464-15,4 1-80 0,2-2-32 0,5-2 0 16,2-6-592-16,2 1-128 0,3 1-32 0,0-6 0 15,3-1-288-15,3-2 0 0,3-3 0 0,1 1 0 32,-1-5-1504-32,3-1-256 0,3-1-48 0,-2 0-10304 0,-1-1-2064 0</inkml:trace>
  <inkml:trace contextRef="#ctx0" brushRef="#br2" timeOffset="197109.55">16624 12596 32943 0,'0'0'1456'0,"0"0"304"0,-6 5-1408 0,1 3-352 16,4 1 0-16,0 4 0 0,-2 3 1008 0,4 2 128 15,2 1 16-15,1 5 16 0,1-1 48 0,3 1 16 16,0 2 0-16,0 1 0 0,1 3-912 0,0 0-176 15,-1-1-144-15,1 1 192 0,-1-3-192 0,-2-1 0 16,-1 0 0-16,3-3 0 0,-3 0 0 0,-1-2 0 16,0-1 0-16,-1-5 0 0,-1 1-256 0,0-3 32 15,0-3 0-15,0-2 0 0,-2-8-128 0,0 0-32 16,0 0 0-16,0 0 0 16,2-8-112-16,1 0-16 0,-1-2-16 0,1-6 0 0,-2-1 112 0,1 0 32 0,-1-1 0 0,0 0 0 15,-1 0 384-15,2 1-160 0,0 0 160 0,1 2 0 16,-2 2 0-16,3 2 224 0,1 0-16 0,0 3 0 15,1 2 432-15,-6 6 96 0,7 0 16 0,1 0 0 16,0 3-112-16,1 2 0 0,0 3-16 0,0 2 0 16,1 2 112-16,0 2 32 0,-1 2 0 0,2 2 0 15,-1-2-448-15,-1-1-96 0,2 1-16 0,-1-2 0 32,2-1-1184-32,-1-1-240 0,0-3-64 0,2-1-11392 0,-1-1-2304 0</inkml:trace>
  <inkml:trace contextRef="#ctx0" brushRef="#br2" timeOffset="197250.15">17124 12940 33983 0,'0'0'1504'0,"-1"8"304"0,0 0-1440 0,-1 1-368 16,2 2 0-16,0-1 0 0,2 0 384 0,0 0 0 16,2 4 0-16,1-3 0 0,2 1-160 0,-1-2-32 15,4 1 0-15,-1-1 0 16,0-1-2224-16,3 1-448 0,1-7-80 0,1 3-10880 0</inkml:trace>
  <inkml:trace contextRef="#ctx0" brushRef="#br2" timeOffset="197406.5">17349 12954 11055 0,'0'0'976'0,"0"0"-784"16,1-6-192-16,-1 6 0 0,0 0 4288 0,0 0 800 0,0 0 160 16,0 0 48-16,0 0-2624 0,-3 12-528 0,-1 1-96 0,0 1-32 15,1 3-560-15,-3 1-112 0,1 3-32 0,1-3 0 16,-1 2-896-16,0 1-176 0,0 0-48 0,1-2 0 31,1-1-576-31,2 1-128 0,1-2-32 0,0-2 0 16,0-2-2976-16,2-1-576 0,1-3-128 0</inkml:trace>
  <inkml:trace contextRef="#ctx0" brushRef="#br2" timeOffset="197703.52">17445 12997 16575 0,'-3'-6'1472'0,"0"-2"-1168"0,-1-1-304 0,0 1 0 15,1 2 2656-15,3 6 480 0,0 0 80 0,0 0 32 0,0 0-1600 0,-4 3-320 16,0 4-64-16,2 1-16 0,0 6-768 0,2 2-160 16,3 2-16-16,1 2-16 0,-2-1-160 0,2 2-128 15,2-3 192-15,1 1-192 0,1-4 128 0,3-2-128 16,-1-1 0-16,1-3 0 0,-1-2 144 0,-1-2-144 16,-1-3 0-16,0 0 144 0,0-2 416 0,-8 0 80 15,5-7 0-15,-1-2 16 0,-2-3 544 0,0-1 96 16,-2-2 32-16,-2-2 0 0,1-2-368 0,-3-1-80 15,-1-4-16-15,0 1 0 0,-1-2-352 0,0-1-80 16,-2 0-16-16,0-2 0 0,0 1-416 0,1-3-176 16,-1 1 16-16,0 2 0 15,0-3-1888-15,2 3-368 0,0 2-80 0,1 1 0 16,0 1-560-16,2 6-96 0,2 1-32 0,0 6 0 0</inkml:trace>
  <inkml:trace contextRef="#ctx0" brushRef="#br2" timeOffset="198141.05">17654 12817 1839 0,'6'10'160'0,"2"4"-160"0,0 5 0 0,1-2 0 16,-4 3 5936-16,2 1 1152 0,0 1 224 0,0-4 48 16,-3 3-3968-16,1-1-816 0,-1-3-144 0,-1 1-48 15,1-3-928-15,-2-1-192 0,1-3-48 0,-1-2 0 16,1 1-640-16,-3-10-144 0,0 0-32 0,3 6 0 16,-3-6-224-16,0 0-48 0,0 0-128 0,0 0 192 15,0 0-192-15,2-6 0 0,0-6 0 0,-1 1 0 16,1-2-128-16,0 0-80 0,0-1-16 0,0 1 0 0,-2 0-96 0,0 0-32 15,1 0 0-15,0 0 0 0,2 1 80 0,1 0 16 16,0 1 0-16,0 0 0 0,-2 1-64 0,2 1-16 16,0 2 0-16,1 2 0 0,-5 5 48 0,0 0 16 15,0 0 0-15,0 0 0 0,7 9 272 0,-1 1 0 16,-1 5-128-16,1 3 128 0,-1 2 320 0,0 3 128 16,0-2 32-16,1 1 0 0,-1 1-208 0,3-2-32 15,-1 2-16-15,4-5 0 0,1 0-224 0,1-4 144 16,1-1-144-16,2-2 128 0,-1-2-128 0,1-1 0 15,0-3 0-15,-2-2 0 0,0-3 0 0,-1-2 128 16,-1 0-128-16,-2-2 128 0,0-1 64 0,-3-2 16 16,0-3 0-16,-2 0 0 0,-2 1 368 0,-2 2 80 15,-2-5 16-15,-3 1 0 0,-3 1 48 0,-1 0 16 16,-1-1 0-16,-2 3 0 0,-2-1-208 0,-2 0-32 0,0-3-16 16,0 2 0-16,1 1-480 0,0 0 0 0,2-1 0 0,1 0 0 31,2 2-960-31,3 3-256 0,1-2-32 0,3 1-16 15,2-3-1472-15,4 1-288 0,1 0-64 0,3-1-13296 0</inkml:trace>
  <inkml:trace contextRef="#ctx0" brushRef="#br2" timeOffset="198312.81">18093 12670 18431 0,'0'0'1632'0,"0"0"-1312"0,3-5-320 0,-3 5 0 15,0 0 2448-15,0 0 432 0,0 0 64 0,0 0 32 16,5 6-1168-16,-1 5-224 0,-2 2-48 0,2 3-16 0,1 2-336 0,-1 0-64 15,-1 3-16-15,0 0 0 0,0 1-528 0,1 3-96 16,2 1-32-16,-1 0 0 0,1 1-448 0,3-1-256 16,1 0 16-16,-1-1 16 15,1 0-2384-15,2-3-464 0,1-1-112 0,0-2-11120 16</inkml:trace>
  <inkml:trace contextRef="#ctx0" brushRef="#br2" timeOffset="198531.6">18415 12927 34271 0,'0'0'1520'0,"0"0"304"0,0 0-1456 0,0 0-368 16,0 0 0-16,0 0 0 0,0 0 688 0,0 8 64 15,0 0 16-15,0 3 0 0,1 5 0 0,1-2 16 0,-2 5 0 0,0 3 0 16,-2 4-560-16,1-1-224 0,0-1 176 0,1 0-176 16,-2-2 0-16,2-1 0 0,2-2 0 0,-1 0 0 31,0-4-240-31,1-2-144 0,0-1-16 0,2-5-16 15,0-1-1040-15,-4-6-208 0,0 0-32 0,7-3-16 16,-1 0-1424-16,2-4-272 0,0-2-64 0,0-2-16 16,-1 1-416-16,1-3-64 0</inkml:trace>
  <inkml:trace contextRef="#ctx0" brushRef="#br2" timeOffset="198672.26">18545 13036 24063 0,'0'0'1072'0,"0"0"208"0,0 0-1024 0,0 0-256 0,0 0 0 0,0 0 0 16,0 0 2528-16,-5 13 448 0,-1 2 96 0,0-2 0 15,1 3-1040-15,-1-1-224 0,-2 6-32 0,-1-1-16 16,-2 0-928-16,2 1-192 0,0 1-48 0,0 1 0 15,-1-1-448-15,2 0-144 0,0 1 0 0,3 0 0 16,-1-5-544-16,3 0-224 0,0-4-32 0,2-1-16 16,1-1-2192-16,1-1-448 0,0-6-96 0,-1-5-11040 15</inkml:trace>
  <inkml:trace contextRef="#ctx0" brushRef="#br2" timeOffset="198968.99">18784 12983 8287 0,'-9'-7'736'0,"9"7"-592"16,0 0-144-16,-12-3 0 0,-2 1 4048 0,-1 2 784 16,1 3 160-16,1 1 16 0,1 1-3344 0,2 0-688 15,1 3-128-15,2 2-16 0,3-2 16 0,4-8 16 0,0 13 0 0,3-1 0 16,2-2-720-16,3 1-144 0,2-2 0 0,3 1 0 16,4-3 0-16,2 2-176 0,0 0 176 0,2 2-160 15,0-1 160-15,0 1 0 0,-2-1 0 0,0 0 0 16,-4 2 752-16,-4-5 176 0,-1 0 32 0,1 1 16 15,-1 0 640-15,-1 0 128 0,-1 1 32 0,-2 0 0 16,0 2-352-16,-4-1-64 0,0 0-16 0,-4 1 0 16,0-1-480-16,-4 2-96 0,0-3-32 0,-2 2 0 15,-2-1-384-15,-1 0-80 0,-4 2-16 0,0-3 0 32,1-1-704-32,0-1-160 0,-1-2-32 0,1-2 0 0,0-3-2816 0,-2-3-576 15</inkml:trace>
  <inkml:trace contextRef="#ctx0" brushRef="#br2" timeOffset="199690.16">19167 13009 18719 0,'0'0'832'0,"0"0"160"0,0 0-800 0,0 0-192 0,0 0 0 0,0 0 0 16,0 0 608-16,0 0 80 0,0 0 16 0,0 0 0 16,0 0-576-16,0 0-128 0,0 0 0 0,0 0 0 15,0 0-752-15,0 0-128 0,0 0-16 16,0 0-16-16</inkml:trace>
  <inkml:trace contextRef="#ctx0" brushRef="#br2" timeOffset="200652.47">19145 13020 4607 0,'0'0'192'0,"0"0"64"0,0 0-256 0,0 0 0 0,-5 3 0 0,5-3 0 16,0 0 5120-16,0 0 960 0,0 0 208 0,0 0 48 16,-1 8-3728-16,1 0-752 0,1 2-128 0,0 0-48 15,0 3-720-15,1 1-160 0,0-1-32 0,1-1 0 16,1 2-352-16,-1 0-80 0,-1 1-16 0,-1-2 0 15,1-1-320-15,-1-1 128 0,0 1-128 0,1-2 0 16,-1 1-2560-16,-1-2-576 0</inkml:trace>
  <inkml:trace contextRef="#ctx0" brushRef="#br2" timeOffset="200808.8">19080 12752 25791 0,'0'0'2304'0,"-4"-4"-1856"15,4 4-448-15,-3-4 0 0,1-2 1280 0,2 6 144 16,0 0 48-16,4-7 0 0,1 2-1152 0,3 3-320 16,2 0 0-16,2 4 128 15,2-1-2304-15,3 1-480 0,3 2-96 0</inkml:trace>
  <inkml:trace contextRef="#ctx0" brushRef="#br2" timeOffset="201105.72">19528 12824 3679 0,'0'0'320'0,"0"0"-320"0,-5 4 0 0,-3 0 0 15,-1 1 4800-15,-1-1 896 0,1 0 192 0,-2 0 16 16,-1 1-2944-16,1-2-592 0,0 0-112 0,0 1-16 16,-1-1-1120-16,1 0-224 0,4-2-32 0,7-1-16 15,-7 5-592-15,7-5-112 0,0 0-16 0,1 8-128 16,1 1 0-16,3-1-144 0,1 0-16 0,4 0 0 16,0 2 160-16,2-1-208 0,1 1 80 0,2 2 128 15,4 1 0-15,-1 2 0 0,1-1 224 0,1 0-64 16,-2 1-304-16,-1-1-64 0,-1 2-16 0,-2-1 0 15,-1 0 416-15,-2 0 64 0,-5 0 32 0,-2-1 0 16,-3 0 1136-16,-2 1 240 0,-4-1 32 0,-2 0 16 16,0 1-320-16,-1-1-64 0,-1-2-16 0,-2 2 0 15,-1-4-768-15,-1 2-160 0,-1-3-16 0,0 0-16 0,1-2-480 0,0 0-112 16,0-2-16-16,2-1 0 16,-1-3-3776-16,-10-4-752 0,8-2-144 0,14 5-48 0</inkml:trace>
  <inkml:trace contextRef="#ctx0" brushRef="#br2" timeOffset="201778.05">15255 14035 2751 0,'0'0'256'0,"0"0"-256"0,-4-4 0 0,4 4 0 0,-4-4 4144 0,-3 4 784 16,0-2 144-16,-1 2 48 0,1 0-3328 0,-1 2-672 15,-1 0-128-15,2 3-32 0,-1 1-64 0,0 3 0 16,0 2-16-16,2 1 0 0,-1-1-80 0,2 4-16 16,1 2 0-16,0 1 0 0,1-1-432 0,2-4-96 15,1 0 0-15,1 0-16 0,3 0-240 0,1-1 0 16,2-2 0-16,1 2 0 0,2-4 0 0,2 0 0 15,1-1 0-15,0 0 0 0,-2-3 224 0,-1 0 0 0,0-2 0 0,1-2 0 16,-1-2 272-16,-1-2 48 0,0 0 16 0,-2-3 0 16,-2-3 128-16,-1-1 16 0,0-2 16 0,-3 0 0 15,-1 0-48-15,-2 0-16 0,-3 0 0 0,-2 0 0 16,-2 0-160-16,0 1-48 0,0 2 0 0,-3 0 0 16,-2-2-304-16,-1 0-144 0,1 2 128 0,1-1-128 31,0-2-576-31,1 3-208 0,3 1-48 0,1 1 0 15,2 1-1472-15,3 2-320 0,3 5-48 0,0 0-7008 0,0 0-1408 0</inkml:trace>
  <inkml:trace contextRef="#ctx0" brushRef="#br2" timeOffset="201965.81">15602 13900 911 0,'2'-8'0'0,"-2"-3"0"0,-1-2 0 0,-3-2 0 0,-1 0 4784 0,1-3 864 15,0 0 176-15,0-3 48 0,-4 3-3344 0,0 1-672 16,-1 0-128-16,-1 1-16 0,-2 3-448 0,0 3-96 15,1 3-16-15,0 3 0 0,-1-1-176 0,1 5-32 16,0 5-16-16,2 2 0 0,0 2-224 0,1 5-64 16,3 6 0-16,2 5 0 0,2 3-416 0,4 3-96 15,2 2 0-15,3 2-128 0,1 3 0 0,3 0 0 16,2 2 0-16,0-3 0 0,2-5-320 0,1 2 48 16,-1 0 0-16,-1-3 0 15,0-3-1888-15,-2-2-368 0,0-3-80 0</inkml:trace>
  <inkml:trace contextRef="#ctx0" brushRef="#br2" timeOffset="202138.59">15530 14186 21183 0,'-9'-14'1888'0,"9"14"-1504"0,-2-7-384 0,2 1 0 16,2-1 2432-16,2 1 432 0,2-1 80 0,1 2 0 16,1 0-1584-16,2 0-320 0,3 1-64 0,3-1-16 15,1-1-528-15,1 4-112 0,1-3-32 0,2-1 0 16,0 4-288-16,3-1 0 0,0 1 0 0,2 0 0 31,2 1-1968-31,-1 1-288 0,1 0-64 0</inkml:trace>
  <inkml:trace contextRef="#ctx0" brushRef="#br2" timeOffset="202513.76">16407 14206 26783 0,'0'0'1184'0,"0"0"240"0,0 0-1136 0,0 0-288 16,8 6 0-16,0-2 0 0,1-1 448 0,1-2 48 16,1 2 0-16,1-3 0 0,-1-3 464 0,4 1 80 0,-2 0 32 0,0-2 0 15,-1-1-176-15,-1 0-48 0,2-2 0 0,-4 2 0 16,-1-1 192-16,-3-1 48 0,1 2 0 0,-6 5 0 15,2-9-112-15,0 0-16 0,-4 1 0 0,0-1 0 16,-2 0-352-16,0 1-80 0,-1-3-16 0,-2 4 0 16,-1-3-128-16,0 3-16 0,-1-1-16 0,-1 3 0 15,-2-1-32-15,0 4-16 0,-1-1 0 0,0 6 0 16,-2-1 144-16,2 4 48 0,0-1 0 0,1 3 0 16,0 2-496-16,3 3-288 0,1 1 32 0,2 2 16 15,1 0 240-15,2 1-192 0,2 1 192 0,2-1-192 16,3 0-944-16,2-4-176 0,2 1-32 0,3 2-16 15,2-4-1296-15,2-1-256 16,4 0-48-16</inkml:trace>
  <inkml:trace contextRef="#ctx0" brushRef="#br2" timeOffset="202797.15">16913 14077 37727 0,'0'0'832'0,"-5"-3"160"0,-3 6 32 0,-1-3 48 0,-3-3-864 0,0 3-208 16,1 0 0-16,0-1 0 0,4 0 576 0,7 1 64 0,0 0 0 0,0 0 16 16,0 0-656-16,0 0 0 0,0 0-176 0,6 5 48 31,3 1-448-31,2 1-96 0,0-2-16 0,2 2 0 0,2-1 432 0,2 2 96 0,0 0 16 0,0 1 0 16,-1-1 272-16,0 1 64 0,-2 1 16 0,1 1 0 15,-2-1 560-15,-1 2 96 0,-2 0 32 0,-2 1 0 16,-3 0 80-16,0 1 32 0,-2 0 0 0,-2 1 0 15,-2-1-448-15,-2 0-96 0,1-3-16 0,-2 1 0 16,-1-2-448-16,-2 0 0 0,0-3-128 0,1-1 128 31,-2 0-2304-31,0-2-336 0,1-4-80 0,-1-2-9120 0,-1-2-1808 0</inkml:trace>
  <inkml:trace contextRef="#ctx0" brushRef="#br2" timeOffset="202984.59">17072 13791 36975 0,'0'0'1632'0,"4"7"352"0,1-1-1600 0,2 5-384 16,2 1 0-16,0 1 0 0,0 1 832 0,2 2 96 15,0 2 16-15,1 1 0 0,0 5 208 0,0 1 32 16,1 1 16-16,0 2 0 0,0 5-880 0,0-2-160 16,-3 2-32-16,1-2-128 15,-2 0-1376-15,0 1-384 0,0-1-80 0,-1-4-16336 0</inkml:trace>
  <inkml:trace contextRef="#ctx0" brushRef="#br2" timeOffset="203344.03">17166 14198 11055 0,'0'0'976'0,"0"0"-784"0,0 0-192 0,0 0 0 16,0 0 5328-16,7-4 1024 0,0-1 208 0,5 2 32 15,2-1-4864-15,3 2-992 0,0 2-192 0,2-3-32 16,-1 1-128-16,1-1 0 0,1 0-16 0,-2 1 0 15,3-2-368-15,-1 0 144 0,-3-1-144 0,0 1 0 16,-2-5 144-16,0 2-144 0,-2 1 0 0,-3-1 144 16,-1-1 192-16,-1-1 48 0,-2-1 0 0,0 1 0 15,-4 1-192-15,-2-1-48 0,0-2 0 0,-2 2 0 16,-2 1 384-16,-1 2 80 0,-2-1 16 0,1 1 0 16,-2-1-208-16,1 3-32 0,1 2-16 0,-1 2 0 15,1 0-16-15,-1 2 0 0,-1 1 0 0,2 5 0 16,1 1 64-16,-1 4 16 0,2 4 0 0,3 1 0 0,1 2-304 0,3 2-128 15,1 1 128-15,1-2-128 0,1 1 0 0,3-5 0 16,2 0-144-16,2-1 144 16,0-4-1328-16,1-1-144 0,1 0-48 0,-1-2 0 15,-1-3-848-15,0 0-160 0,-1-1-32 0,-2-5-8048 16,1 0-1600-16</inkml:trace>
  <inkml:trace contextRef="#ctx0" brushRef="#br2" timeOffset="203611.22">17641 14124 4607 0,'0'0'400'0,"0"0"-400"15,7-4 0-15,3 1 0 0,-3 2 4544 0,2 1 816 16,2 0 160-16,1 4 48 0,-2 1-3360 0,2 2-672 16,-2 0-128-16,1 4-16 0,-2-2-32 0,-1 1 0 15,-2 2 0-15,-1 1 0 0,-1-2-528 0,0 0-128 16,-3-4 0-16,1 1-16 0,-2-8-112 0,0 0-32 0,0 0 0 0,-3 6 0 16,3-6-224-16,0 0-64 0,-6 3 0 0,-1-3 0 15,-1-2-256-15,1 0 160 0,1-7-160 0,0 0 128 16,-1-3 128-16,2 0 32 0,1-1 0 0,2 0 0 15,-1-1 464-15,3-1 80 0,3 1 32 0,2 0 0 16,3-1-320-16,1 1-64 0,1 2-16 0,3-2 0 16,3 1 128-16,2 0 32 0,0 1 0 0,2 3 0 15,1 0-80-15,1 2-16 0,3 5 0 0,-1-2 0 16,2 3-336-16,2 1-192 0,-2 0 192 0,1 2-192 16,1 1-2288-16,2-2-560 0</inkml:trace>
  <inkml:trace contextRef="#ctx0" brushRef="#br2" timeOffset="204173.75">19017 13743 24879 0,'0'0'2208'0,"-4"-4"-1760"0,-2 0-448 0,1 2 0 0,5 2 1568 0,-7 0 224 16,-1 1 64-16,1 2 0 0,-1 0-432 0,0 4-80 16,0 1 0-16,-2 2-16 0,-1 2 224 0,1 4 48 15,-1 3 16-15,0 3 0 0,-2 3-656 0,1 4-128 16,0 2-16-16,2 4-16 0,1-1-432 0,2 5-96 16,-1-1-16-16,3 4 0 0,1-4-256 0,3 1 0 15,1 0 0-15,2-7 0 0,2-2 0 0,2 0 0 16,0-4-208-16,3-2 80 15,2-5-1056-15,0-2-208 0,2-4-32 0,2-2-16 16,0-7-1648-16,2-2-336 0,-1-5-64 0</inkml:trace>
  <inkml:trace contextRef="#ctx0" brushRef="#br2" timeOffset="204439.44">19201 13928 11967 0,'-1'-8'1072'0,"0"1"-864"0,-1-1-208 0,0 3 0 16,2 5 3584-16,0 0 656 0,-6-4 144 0,1 2 32 15,-1 4-2352-15,-1 2-464 0,1 2-80 0,-1 2-32 16,-1 1-400-16,0 3-64 0,1 2-32 0,-1 2 0 16,0 3-224-16,0 0-32 0,0 3-16 0,2 1 0 15,-1 2 0-15,2 2 0 0,0 1 0 0,1 0 0 16,3 2-96-16,-1 0-32 0,1-5 0 0,2 1 0 16,3-2-304-16,2 0-64 0,0-4-16 0,2-2 0 0,2-2-208 15,2-3 144-15,1-1-144 0,1-3 128 0,2-4-128 16,0-1 0-16,1-2 0 0,1 0 0 0,1-4-160 0,-2 0-64 15,0-5-16-15,0 0 0 16,2-3-1824-16,-3-1-368 0,0-1-80 0,-2-1-14624 16</inkml:trace>
  <inkml:trace contextRef="#ctx0" brushRef="#br2" timeOffset="204741.31">19448 13941 20271 0,'0'0'1792'0,"0"0"-1424"15,0 0-368-15,0 0 0 0,0 0 2416 0,-3 7 400 16,0-1 96-16,2 5 16 0,0 2-1568 0,1 4-304 16,0 2-64-16,0 3-16 0,1 3-208 0,0 3-32 0,2-2-16 0,0 2 0 15,-2-2-144-15,0 2-48 0,0-1 0 0,1-1 0 16,-1-2-112-16,0-2-32 0,-1-1 0 0,2-2 0 16,-1 0-192-16,0-4-64 0,1-3 0 0,-1-3 0 15,1-1-128-15,-2-8 0 0,0 0 0 0,0 0 0 16,0 0-128-16,7-5-64 0,0-5-16 0,-1 1 0 15,-1-4 16-15,0 0 16 0,-1-1 0 0,2 0 0 16,-1-2 176-16,1 0 0 0,1 3 0 0,-1 3 0 16,1-1 0-16,1 4 0 0,0 0 0 0,-2 3 0 15,-6 4 0-15,8 0 224 0,-8 0-48 0,9 4-16 16,-2 1-160-16,-1 3 128 0,1 4-128 0,-1-2 128 16,2 3-128-16,1 0-272 0,0 0 64 0,2 2-11568 15,0 0-2304-15</inkml:trace>
  <inkml:trace contextRef="#ctx0" brushRef="#br2" timeOffset="204867">19857 14332 20271 0,'0'0'896'0,"0"0"192"0,0 0-880 0,0 0-208 0,0 0 0 0,0 0 0 16,0 0 2896-16,0 0 544 0,0 0 96 0,0 0 32 31,9-1-5056-31,1-2-1008 0</inkml:trace>
  <inkml:trace contextRef="#ctx0" brushRef="#br2" timeOffset="205478.06">20026 14094 18431 0,'0'0'1632'0,"0"0"-1312"16,0 0-320-16,0 0 0 0,6-8 2880 0,0 0 496 15,2 0 96-15,1-1 32 0,3-3-2528 0,1 1-496 16,-1 0-96-16,2 0-32 0,2 1-80 0,-1 1-16 15,1-1 0-15,0 1 0 0,-2 5 240 0,1 1 32 16,0 1 16-16,-2 0 0 0,0 2 336 0,-1 3 64 16,1 0 16-16,-3 0 0 0,-1 0-176 0,-1 0-16 15,-8-3-16-15,7 5 0 0,-7-5 0 0,5 6 0 16,-5-6 0-16,1 10 0 0,-1 0-96 0,0 2-16 16,-1-2 0-16,-2 3 0 0,-1 3-96 0,0 1-32 15,0 2 0-15,-1 1 0 0,-3-1-208 0,2 2-48 0,1 0-16 0,-1 0 0 16,1 0-240-16,1-3 0 0,2 0 0 0,0-1 0 15,1-1 0-15,2-2 0 0,1 2-144 0,2-2 144 32,2 2-1072-32,3-4-112 0,2-1-32 0,2 0 0 15,2-2-752-15,5-1-144 0,1-4-48 0,4-3 0 16,-1-4 592-16,2-1 112 0,-1-3 32 0,-1-3 0 16,-2 1-240-16,-1-4-64 0,1-1 0 0,-4-2 0 0,-1-1 1072 0,0-2 208 0,-1-1 32 0,-3 1 16 15,-4-2 400-15,-1 1 0 0,-2 2 0 0,-2 0 128 16,-1 1 928-16,-3 1 192 0,-2 3 32 0,-3 1 16 15,-3 3 560-15,-1 0 96 0,-1 0 32 0,-1 4 0 16,0 2-688-16,0 2-128 0,3 1-16 0,1 3-16 16,-1 2-624-16,1 4-112 0,2 3-16 0,1 3-16 15,1 2-368-15,3 4 0 0,3 1 0 0,1 2-192 0,1-1 192 16,3-1-128-16,2-2 128 0,3-2-128 0,3 0 128 0,1-5 0 16,-1 0 0-16,2-2 0 0,2-3 0 0,-1-2 0 15,1-2 0-15,-1-4 0 0,1 0 0 0,-2-1 0 16,-1-3 0-16,-1-1 0 0,-3-3 256 0,-2-1-32 15,0-2 0-15,-3 0 0 0,-3-4 352 0,-3 1 80 16,-2-2 16-16,-1-1 0 0,-3-1-176 0,-1 1-48 16,-3-1 0-16,-2 2 0 0,-2 1-192 0,-1 0-64 15,-1 2 0-15,-2 0 0 16,-1-1-1280-16,0-3-256 0,1 0-48 0,0 1-16 16,-1 1-2304-16,1 0-448 0</inkml:trace>
  <inkml:trace contextRef="#ctx0" brushRef="#br2" timeOffset="205811.87">20773 13803 14735 0,'0'0'1312'0,"0"0"-1056"0,-3-5-256 0,3 5 0 16,0-7 1904-16,0 7 320 0,3-6 64 0,3 2 16 15,-6 4-1584-15,10 0-304 0,2 1-64 0,1 2-16 16,0 2 496-16,3 3 112 0,0 1 16 0,4 3 0 16,1 2 512-16,4 2 96 0,-1 3 32 0,1-1 0 15,-1 3 112-15,-1 2 16 0,2 1 16 0,-3 0 0 16,-1 2-96-16,0 4-32 0,1 4 0 0,-4-2 0 0,-3 1-512 0,-2-1-96 16,-2 0-32-16,1 0 0 0,-4 0-272 0,-3-1-64 15,-1-1-16-15,0 0 0 0,-1 0-240 0,-1 1-32 16,-2-3-16-16,-1 0 0 0,-2 2-528 0,1 2-96 15,0-2-32-15,-2-1 0 16,-2 1-2432-16,-1 0-512 0,0-2-80 0,-3 1-32 0</inkml:trace>
  <inkml:trace contextRef="#ctx0" brushRef="#br1" timeOffset="-206126.64">4442 13768 21535 0,'-2'-9'960'0,"0"-2"192"0,-1 1-928 0,1-1-224 0,-1 0 0 0,2-1 0 0,-1 2 512 0,2 2 48 16,2-3 16-16,-1 3 0 0,2 2 240 0,-3 6 48 15,5-5 16-15,-5 5 0 0,0 0-256 0,8 0-48 16,-1 2-16-16,0 5 0 0,0 2-288 0,-1 3-48 16,1 3-16-16,0 6 0 0,1 0-208 0,0 6 176 15,0 7-176-15,0 4 160 0,-2 4-160 0,1 4 0 16,-1 0 0-16,1 7 0 0,1 3 0 0,-1 2 0 16,1 4 0-16,0 0 0 0,1 3 0 0,0 1 0 15,-1-1 0-15,3 0 0 0,-1 0 0 0,2 2 128 16,1 3-128-16,1-4 0 0,2 2 128 0,-2-3-128 15,-1-2 0-15,1 0 128 0,-1-3 48 0,3 2 0 16,0-1 0-16,-1 1 0 0,1-1-32 0,-2-1 0 16,-1-1 0-16,0-3 0 0,-1 0-144 0,-1-3 0 0,-1 1 0 15,1 0 0-15,-1 0 576 0,0-1 96 0,1 1 16 0,-1-2 0 16,2-1-304-16,0-2-48 0,-2 0-16 0,1 0 0 16,-2-2-16-16,0 0-16 0,-1-4 0 0,-1 0 0 15,3 0 80-15,-3 0 16 0,0-3 0 0,1 1 0 16,0-2-64-16,-2 0 0 0,1-2 0 0,-1-4 0 15,-1 3-32-15,1-2-16 0,-1-6 0 0,0 1 0 16,0 1 32-16,0-1 0 0,1-5 0 0,-1 4 0 16,0 0-64-16,2 2-16 0,-1-1 0 0,1 0 0 15,0-2-96-15,1 2 0 0,-1-2-128 0,-1-1 192 16,2-2 16-16,-1-1 0 0,-2 1 0 0,0-3 0 16,2-2-16-16,-2 1-16 0,0-2 0 0,2 3 0 15,0-6-176-15,1 1 0 0,0 0 0 0,1-3 128 16,2-3-2016-16,2-1-416 0,-2-5-64 0</inkml:trace>
  <inkml:trace contextRef="#ctx0" brushRef="#br1" timeOffset="-204532.01">5356 17253 18367 0,'0'0'816'0,"0"0"160"0,0 0-784 0,4 10-192 0,-4-10 0 0,0 9 0 16,0-1 0-16,0-1 0 0,0-7 128 0,2 7-128 15,1 1 368-15,1-1 16 0,-4-7 16 0,8 6 0 16,-1-3 352-16,2 1 64 0,3-4 16 0,1 0 0 16,3 0 80-16,2-3 32 0,2 2 0 0,1 0 0 15,-1-1-112-15,4 0 0 0,1 2-16 0,2 2 0 16,2-2-256-16,2 3-48 0,2 1-16 0,0 0 0 16,3 2-320-16,0-1-176 0,2 2 192 0,2 1-192 15,1-4 272-15,-1 0-48 0,1-2-16 0,0 1 0 16,2-1 320-16,0 0 64 0,0-2 16 0,3-2 0 15,4 0-144-15,-1-1-16 0,1 1-16 0,1 0 0 16,-2 0-32-16,-1 0 0 0,-3 1 0 0,-1 1 0 16,2 1-16-16,-1 3-16 0,1-2 0 0,2 3 0 15,-1-4-16-15,3 4 0 0,-2-2 0 0,0 0 0 16,0-1 0-16,-1-1 0 0,0-1 0 0,0 0 0 0,0-1 64 0,0 0 16 16,1 1 0-16,2-1 0 0,1-1-112 0,-1 1-32 15,0 0 0-15,-2-1 0 0,-2 2-96 0,-1-2 0 16,-1 2-16-16,-1 0 0 0,0 0-48 0,0 0 0 15,0 0 0-15,1 2 0 0,2-2 16 0,-1 2 0 16,1-2 0-16,-2 0 0 0,-1 0-144 0,0 0 160 16,-1 0-160-16,1 0 160 0,0 0 0 0,0 0 0 15,0-2 0-15,0 2 0 0,0 0 32 0,1 0 0 16,2-2 0-16,0 0 0 0,-3 1-192 0,-2 0 192 16,0 1-192-16,-1 0 192 0,1 0-192 0,-2 0 0 15,0 0 144-15,0 0-144 0,0 0 0 0,0 0 0 16,2 0 0-16,-2 2 128 0,-1 0-128 0,-1 0 0 15,2-2 0-15,-2 2 0 0,-4-1 0 0,0 2 0 0,1-1 0 0,0 1 128 16,0-1-128-16,0 1 0 0,3 0 0 0,-2-1 0 16,-1 1 0-16,-1-2 144 0,3 2-144 0,-1-1 0 15,0 0 144-15,-1-1-144 0,0 0 0 0,-3 2 144 16,-2-3-144-16,0 1 0 0,-1 0 144 0,2 2-144 16,-1-2 128-16,0 2-128 0,-2 0 128 0,0-1-128 15,1-1 160-15,-1 1-32 0,2 0-128 0,-2 0 192 16,1 0-64-16,-2-2 0 0,1 2-128 0,-1-1 192 15,0 0-192-15,0 2 144 0,0-3-144 0,0 0 128 16,-2 2-128-16,-2 2 0 0,0-2 0 0,0 0 0 16,0 2 0-16,2 0 0 0,-1 0 128 0,1 0-128 15,-2-2 0-15,2 1 0 0,-1 0 0 0,0-1 0 16,0 1 0-16,-1-2 0 0,1 2 128 0,-1-3-128 16,1 2 0-16,-3 0 0 0,0 0 0 0,1-2 0 0,-3 0 0 0,0 2 128 15,1-1-128-15,0-1 0 0,2 0 0 0,0 0 128 16,-3-1-128-16,-1 1 0 0,-1 0 0 0,-1 0 128 15,0 0-128-15,-1 0 0 0,0-2 0 0,1 2 128 16,-1-4-128-16,0 2 0 0,1 2 128 0,-1-4-128 16,2 1 0-16,1 1 128 0,-3-2-128 0,2 1 0 15,1 1 0-15,0-1 0 0,-2 0-336 0,2 1-48 16,0-1-16-16,8-1 0 16,-4 2-1872-16,-2 0-368 0,0-2-80 0,-9 2-16288 0</inkml:trace>
  <inkml:trace contextRef="#ctx0" brushRef="#br1" timeOffset="-204218.36">11066 17142 20271 0,'0'0'1792'0,"0"0"-1424"0,0 0-368 0,5 9 0 16,3-1 2240-16,2 0 368 0,3 1 80 0,4 0 0 15,6 0-2176-15,1 3-512 0,2-1 0 0,4 1 0 16,0-1 0-16,-2-2 0 0,-5 0 0 0,-1 1 0 16,-1-2 0-16,-2 1 0 0,-4-2 0 0,-2 1 0 15,-2-2 400-15,-4 3 48 0,-1-1 16 0,-2 3 0 0,-2-1 1008 16,-3 2 192-16,-4 1 32 0,-3 0 16 0,-1 0 112 0,-3 2 32 16,-2 2 0-16,-5 2 0 0,-1-1-736 0,-3 1-144 15,1 1-16-15,0 1-16 0,1 0-480 0,2 1-80 16,0 1-32-16,5-2 0 0,0 1-352 0,2-2-160 15,3 1 16-15,2 1-14320 16,3 1-2848-16</inkml:trace>
  <inkml:trace contextRef="#ctx0" brushRef="#br1" timeOffset="-203452.79">6655 16305 28559 0,'0'0'2544'0,"0"0"-2032"0,0 0-512 0,-5 9 0 16,1-1 832-16,0 0 80 0,3 2 16 0,-1 2 0 0,0 1-240 0,2 2-48 15,0 2-16-15,3 4 0 0,-2 3-96 0,2 1-16 16,1 5 0-16,0 1 0 0,1 0-512 0,0 2-176 15,3 1 0-15,-2-1 0 0,1 0-160 0,1-3-48 16,-1 0 0-16,1-3 0 16,-1-2-2496-16,-1-3-512 0,0-3-112 0,0-4-8080 15</inkml:trace>
  <inkml:trace contextRef="#ctx0" brushRef="#br1" timeOffset="-203187.23">6723 16268 13823 0,'0'0'608'0,"2"-6"128"0,-1-1-592 0,-1 7-144 0,4-5 0 0,1 1 0 16,3 2 3072-16,-8 2 576 0,6-2 112 0,3 2 16 15,2 3-2176-15,2 1-448 0,-1 1-96 0,1 3-16 16,0 2 48-16,1 3 16 0,0 4 0 0,3 3 0 16,-1 2-80-16,0 3-32 0,-1 2 0 0,0 4 0 15,-1 3-336-15,-2 2-64 0,-2 0-16 0,-2 3 0 16,-2-1-272-16,0 1-64 0,-1-2-16 0,-2-1 0 15,-3-1-96-15,-2-2-128 0,-2-2 176 0,2-3-176 16,-5-1 0-16,2-2 0 0,-2-2 0 0,2-5 0 16,0 1-1680-16,1-4-400 0,-1-2-80 15,2-1-14288-15</inkml:trace>
  <inkml:trace contextRef="#ctx0" brushRef="#br1" timeOffset="-202718.57">7313 16485 23951 0,'-2'8'2128'0,"1"3"-1696"15,0 4-432-15,-1 2 0 0,1 1 1232 0,0 1 176 16,2 4 16-16,0 0 16 0,1 2-720 0,-1 1-144 16,0 0-16-16,2 0-16 0,-1 0-336 0,2-1-64 15,0 0-16-15,0-2 0 0,0-6-128 0,1-1 0 16,1-2 0-16,-1-3 128 0,-1-2-128 0,-4-9 192 15,0 0-192-15,0 0 192 0,0 0 80 0,5-11 32 16,-1-1 0-16,0-2 0 0,-2-7-16 0,1-1 0 16,0-1 0-16,-2-3 0 0,0-4-160 0,0-4-128 0,1 1 144 15,-1-2-144-15,0-2 0 0,-1 3 128 0,-1 2-128 0,1 2 0 16,0 3 0-16,1-1 0 0,-1 6 0 0,2 2 0 16,-1 3 0-16,2 3 0 0,-1 4 0 0,1 5 0 15,-3 5-240-15,0 0 64 0,0 0 16 0,8 9 0 16,1 6-192-16,1 5-32 0,1 2-16 0,0 5 0 15,0 5 176-15,0 3 32 0,1 4 16 0,1 0 0 16,2 0 176-16,-1 0 0 0,-1 2 0 0,0-5 0 16,0-2 0-16,0-4 0 0,-1-1 0 0,0-4 0 15,-2-5 368-15,2-1 48 0,-1-8 16 0,0 1 0 16,-2-5 592-16,-1-3 128 0,0-6 32 0,-2 0 0 16,-1-5-144-16,2-2-16 0,-3-4-16 0,-2-4 0 15,0-4-384-15,-1-4-80 0,-2-2-16 0,1 0 0 16,-2-6-336-16,-1 0-64 0,-4 0 0 0,0-1-128 0,0 1 0 0,-1-2 0 15,-1 1 0-15,0 0 0 16,-1 0-2656-16,0 0-544 0,1 3-96 0</inkml:trace>
  <inkml:trace contextRef="#ctx0" brushRef="#br1" timeOffset="-202296.63">8126 16768 19343 0,'0'0'848'0,"-5"-3"192"0,-2-3-832 0,1 0-208 0,-1 1 0 0,-1 0 0 16,-2 0 2176-16,1-1 400 0,-3 3 80 0,-1 0 16 16,0-1-1184-16,0 3-224 0,0 2-48 0,0 2-16 15,-1 2-432-15,-1 3-64 0,1 2-32 0,2 2 0 16,2 1-464-16,1 1-80 0,1 2-128 0,3 0 176 15,-1-1 16-15,5 2 0 0,1-3 0 0,3 2 0 16,1-3-64-16,2 0-128 0,1-1 192 0,2 0-64 16,3-5-128-16,1 0 128 0,1-2-128 0,2-2 128 15,1-3-128-15,-1-1 0 0,1-3 0 0,-1-2 0 16,-2 1 0-16,-1-4 0 0,0-1 0 0,-1 0 0 16,-1 3 0-16,-2-5 0 0,-3 0 128 0,-1 2-128 15,-1 1 176-15,-1-2-48 0,-2 1-128 0,-1 1 192 16,-1 0-64-16,0 1 0 0,-1 1-128 0,2 7 192 0,0 0 0 0,0 0 0 15,0 0 0-15,0 0 0 0,0 0 0 0,-2 7-16 16,-1 1 0-16,2 2 0 0,0 3-176 0,2 3 0 16,0-5 0-16,3 4 0 0,0-1-256 0,1 0-64 15,3 1-32-15,0-2 0 16,1 0-1792-16,1 1-352 0,2-3-80 0,-3 0-11904 16</inkml:trace>
  <inkml:trace contextRef="#ctx0" brushRef="#br1" timeOffset="-201686.02">8738 16498 3679 0,'-10'-12'160'0,"10"12"32"0,-5-6-192 0,-1-1 0 15,-2 1 0-15,0 0 0 0,-1 2 5504 0,0 1 1040 16,0-4 224-16,0 4 32 0,-1 2-4368 0,1 1-896 16,-1 1-160-16,-2 5-32 0,0 4-672 0,2 3-128 15,-1 4-32-15,2 4 0 0,0 5-512 0,4 3 0 16,0 1 0-16,2 1 0 0,5-1 0 0,1 0 0 15,4 0 0-15,3-3 0 0,1 1 0 0,2-5 0 16,2-1 0-16,2-1 0 0,0-1 144 0,4-5-16 16,3 0-128-16,-1-2 192 0,-1-6 256 0,0 0 32 0,1-3 16 0,-1-1 0 15,-3-5 16-15,1 0 0 0,-2-4 0 0,0-1 0 16,-3-1 16-16,-3-4 16 0,-2-2 0 0,-2-2 0 16,-3-1 80-16,-2 0 16 0,-3-1 0 0,-2 0 0 15,-2-2-48-15,-2-1 0 0,-2 0 0 0,-1 3 0 16,-3-1-592-16,-2-2 0 0,-1 0 0 0,0 3-128 15,-1-3-224-15,1 2-32 0,0 3-16 0,0-3 0 16,0 2-3072-16,2 4-624 16,1 2-112-16</inkml:trace>
  <inkml:trace contextRef="#ctx0" brushRef="#br1" timeOffset="-201121.88">9181 16519 33567 0,'-8'14'1488'0,"5"-5"304"0,-1 4-1424 0,1 4-368 16,-1 1 0-16,0 2 0 0,1 0 544 0,0-1 32 15,2 2 16-15,0-2 0 0,0 1 368 0,1 0 64 16,0-3 0-16,0-1 16 0,1 1-720 0,-1 2-160 16,0-2-32-16,0-2 0 0,0 0-128 0,0-2 0 15,0-2 0-15,1-1 0 0,0-4 0 0,-1-6 0 16,0 0 0-16,0 0 0 0,0 0-288 0,0 0-32 15,3-8-16-15,0-2 0 0,-1-3 32 0,1-2 16 16,1 0 0-16,-2-3 0 0,2-3 16 0,0-2 0 16,0-1 0-16,0-2 0 15,0 0-384-15,0-4-80 0,0 0-16 0,0-3 0 16,1 3 64-16,0 3 16 0,0 1 0 0,1 1 0 0,-3 1 672 0,4 1 224 0,0 3 0 0,-1 5 0 16,-1 2 368-16,0 5 80 0,-1 3 16 0,-4 5 0 15,0 0-48-15,7 11-16 0,-2 6 0 0,0 5 0 16,-1 5 80-16,0 2 32 0,0 4 0 0,-1 4 0 15,-1-1-736-15,1 1 0 0,1-6 0 0,1 0 0 16,-1-2 0-16,1-4 256 0,-1-2-64 0,0-3 0 16,0-6-192-16,0 2 144 0,0-7-144 0,-2-3 128 15,-2-6-128-15,0 0 160 0,0 0-160 0,6-8 160 16,-3-3-160-16,3-5 0 0,-1-5 0 0,0-2 0 0,0-3-192 16,-1 0-80-16,-1-4-16 0,-1 1 0 15,1-1-160-15,0-1-16 0,-1-2-16 0,0 0 0 0,-2 0 160 0,1-1 48 16,1 2 0-16,1 5 0 0,0 1 272 0,-1 4 0 15,2 2 0-15,0 6 0 0,-1 3 336 0,-2 4 32 16,-1 7 0-16,0 0 0 0,0 0 144 0,5 9 48 16,-1 5 0-16,1 6 0 0,1 4-192 0,-1 5-48 15,0 0 0-15,0-1 0 0,2 4-320 0,1 0 128 16,1 4-128-16,0 0 0 0,1-2 0 0,2 0 0 16,2 0 0-16,-1-2-192 15,0 2-2032-15,2-2-400 0,-1-2-96 0,-1-1-12928 0</inkml:trace>
  <inkml:trace contextRef="#ctx0" brushRef="#br1" timeOffset="-200762.51">9855 16851 16575 0,'0'0'1472'0,"0"0"-1168"0,0 0-304 0,0 0 0 16,0 0 4224-16,0 0 768 0,0 0 176 0,8 8 16 15,-1-3-3680-15,3 0-736 0,0-1-160 0,3-1-32 16,1-3 192-16,2 0 16 0,-2-1 16 0,2-3 0 16,0-2-416-16,-1 0-64 0,0-2-32 0,-2-2 0 15,0-1-16-15,-2 2 0 0,-1-4 0 0,-3 1 0 16,0 1-96-16,-2-2-32 0,-2-2 0 0,-3 2 0 16,-3 0-144-16,-2 1 160 0,-2 1-160 0,0 2 160 0,-3-2-160 0,0 3 0 15,-2 2 0-15,1 2 0 0,-2 1 0 0,-2 5 0 16,1 3 128-16,-1 3-128 0,1 2 320 0,1 4 16 15,0 3 16-15,3 3 0 0,1 2 256 0,2-1 48 16,3 1 16-16,3 2 0 16,2 2-1056-16,3-3-192 0,1-1-64 0,3-1 0 0,4 0 1536 0,2 1 288 15,3-5 64-15,3 3 16 0,0-6-880 0,5 0-192 16,3 1-16-16,3-6-16 0,5 0-160 0,1-1 0 16,-1-2 0-16,2-2 128 15,1-3-2208-15,3-2-448 0</inkml:trace>
  <inkml:trace contextRef="#ctx0" brushRef="#br3" timeOffset="-187751.72">6881 11772 16575 0,'-5'31'1472'0,"1"-28"-1168"15,0 2-304-15,0 0 0 0,0 0 1968 0,0 1 336 16,0 0 64-16,4-6 0 0,0 0-800 0,0 0-160 16,0 0-48-16,-1 7 0 0,1-7-464 0,0 0-112 15,0 0-16-15,5 6 0 0,-5-6 368 0,0 0 64 0,0 0 16 0,9 0 0 16,1 0-128-16,0 0-32 0,0 0 0 0,1-4 0 15,-2 2-240-15,1-4-48 0,2 3-16 0,1-1 0 16,0-3-224-16,-1 1-32 0,-2-2-16 0,2 0 0 16,0 0-240-16,0-4-48 0,-1 3-16 0,0 0 0 15,0 0-176-15,1-1 0 0,0-1 0 0,0 1 0 32,-2 1-320-32,0-2-160 0,1 1-32 0,-1 1 0 15,-1-1-1728-15,-1 1-368 0,-3-1-64 0,2-1-8832 0,-2 1-1760 0</inkml:trace>
  <inkml:trace contextRef="#ctx0" brushRef="#br3" timeOffset="-187534.14">7310 11164 18431 0,'0'0'1632'0,"0"0"-1312"15,0 0-320-15,0 0 0 0,0 0 2288 0,6-2 384 16,-6 2 80-16,8 1 0 0,-1 3-960 0,-1 2-208 15,1 5-48-15,-1 2 0 0,1 3-832 0,-2 3-192 16,-1 2-16-16,1 2-16 0,-1 2-480 0,0 1 128 16,-1 0-128-16,-1-1 0 0,0 0 0 0,0-2 0 15,-1 0 128-15,2-4-128 16,0-2-352-16,-1 0-112 0,0-3-32 0,2-1-14928 16</inkml:trace>
  <inkml:trace contextRef="#ctx0" brushRef="#br3" timeOffset="-187330.95">7503 11110 28271 0,'-3'-13'1248'0,"3"13"272"0,0-7-1216 0,0 0-304 0,0 0 0 0,2 0 0 16,-2 1 1520-16,0 6 240 0,0 0 48 0,0 0 16 16,7 0-752-16,1 2-160 0,3 5-16 0,-4 4-16 15,1 4-496-15,0 3-80 0,-1 3-32 0,2 4 0 16,0 2-80-16,0 2 0 0,-1 1-16 0,0-2 0 15,-1 1-176-15,3-2-144 0,0 1 144 0,-1-2-208 16,0 0-896-16,2-3-176 0,-2-2-48 0,-1 2-9488 16,0-7-1920-16</inkml:trace>
  <inkml:trace contextRef="#ctx0" brushRef="#br3" timeOffset="-187127.73">7438 11339 27647 0,'-6'3'2448'0,"0"-3"-1952"16,-1 0-496-16,7 0 0 0,-6 1 2816 0,6-1 480 15,0 0 96-15,0 0 0 0,0 0-1408 0,0 0-304 16,9 0-48-16,3 0-16 0,1-3-976 0,2 1-192 0,1-1-32 0,2 0-16 16,1 0-272-16,0 0-128 0,-1-4 0 0,3 2 128 31,1 0-2496-31,1-3-496 0</inkml:trace>
  <inkml:trace contextRef="#ctx0" brushRef="#br1" timeOffset="-168795.33">13126 17417 23039 0,'0'0'1024'0,"0"0"192"0,0 0-960 0,0 0-256 16,0 0 0-16,17 12 0 0,-21-3 1168 0,1 0 192 15,1 3 48-15,-1 1 0 0,0 2-128 0,1 2-32 16,1 4 0-16,-2 4 0 0,0 1-480 0,1 1-80 16,-1 1-32-16,2-1 0 0,-1 1-240 0,1-1-48 0,0-5-16 0,1 0 0 15,-1-2-192-15,1-2-32 16,-2-4-128-16,1-1 192 0,0-2-64 0,-1-2-128 0,2-9 176 0,0 0-176 16,0 0 144-16,0 0-144 0,0 0 0 0,0-9 144 15,0-4-288-15,2-4-64 0,-1-5-16 0,0-3 0 31,2-4-272-31,-1-1-48 0,1-2-16 0,1-2 0 0,-1 0 400 0,1 0 160 0,-1 0-128 0,1 0 128 16,0-1 0-16,1 1 0 0,1 0 0 0,-1 4 0 16,0 3 256-16,0 5 144 0,-1 3 32 0,1 6 0 15,1 4 112-15,-1 4 32 0,-5 5 0 0,0 0 0 16,6 8-400-16,0 5-176 0,-1 4 160 0,0 6-160 16,0 2 128-16,2 4-128 0,-1-1 0 0,0 4 0 0,-4 0 0 0,2 0 128 15,1-2-128-15,0-2 0 0,-1-2 160 0,0-1-16 16,0-3 0-16,1-2 0 0,1-3-144 0,-2-4-272 15,-1-3 64-15,1-1 16 0,2-5 192 0,-6-4 0 16,7-1 0-16,1-6-144 0,-3-2 144 0,1-4-208 16,0-4 80-16,-1-4 128 0,-1-2-320 0,0-2 48 15,0-2 16-15,0-2 0 0,0-2 256 0,1-2 0 16,2-2-128-16,2 0 128 0,-1 0 0 0,-1 2 0 16,1-1 0-16,0 3 0 0,1 4 192 0,-1 3 80 15,-1 6 32-15,0 2 0 0,0 6 288 0,-1 1 64 16,-6 9 16-16,0 0 0 0,8 2-272 0,-1 5-48 15,-2 2-16-15,0 5 0 0,2 2-112 0,-1 5-32 0,2 3 0 16,-1 4 0-16,-2 2-192 0,3 1 0 0,1 2 0 0,0-1 0 16,0 1 240-16,1 1-48 0,2 0-16 0,1-2 0 31,2 0-688-31,-2-4-144 0,0-2-32 0,0-1 0 16,-2 0-2192-16,1-2-432 0,1 0-80 0</inkml:trace>
  <inkml:trace contextRef="#ctx0" brushRef="#br1" timeOffset="-168325.73">13853 17715 19343 0,'0'0'1728'16,"0"0"-1392"-16,0 0-336 0,0 0 0 0,8 2 1728 0,-1-2 256 16,-7 0 64-16,9 0 16 0,1-3-656 0,1 2-144 15,-1-3-32-15,2-1 0 0,0-3-592 0,-1 0-112 16,2-1-16-16,-1 0-16 0,-2-3 48 0,1 0 16 16,-2-1 0-16,-2-2 0 0,-1 0 64 0,-2 0 16 15,-1-2 0-15,-1 1 0 0,-1 2-144 0,-1 1-32 16,-1 0 0-16,0 1 0 0,0 0-48 0,-2 2-16 0,-2 1 0 0,0 1 0 15,-2 1 16-15,-1 2 0 0,-1 1 0 0,-1 2 0 16,-2 2-48-16,0 2-16 0,2 3 0 0,-2 3 0 16,-1 1 32-16,0 3 0 0,1 2 0 0,2 3 0 15,-1 2 48-15,4 3 16 0,0 3 0 0,3 1 0 16,1 0-64-16,3 1 0 0,0 1 0 0,3-1 0 16,1-4-80-16,1 3-32 0,3-2 0 0,1-3 0 15,3-2-144-15,2 0-128 0,2-1 192 0,2-3-192 16,3-1 128-16,1-4-128 0,-1-4 0 0,1-2 0 15,0-1 0-15,1-3-352 0,-1-3 48 0,0-1 16 16,-1-1-1248-16,0-3-240 16,-2-1-48-16,1-2-16 0,-2-2-1040 0,-1-2-224 15,0 0-32-15,-2-1-12096 0</inkml:trace>
  <inkml:trace contextRef="#ctx0" brushRef="#br1" timeOffset="-167966.43">14516 17379 11055 0,'-2'-13'480'0,"2"13"112"0,-4-8-464 0,2 2-128 16,-1-3 0-16,-1 0 0 0,-4 1 5120 0,2 1 1024 16,6 7 192-16,-7-4 32 0,0-2-3872 0,-1 3-784 15,-1 2-160-15,-1 2-16 0,1 3-720 0,0 4-144 16,0 2-32-16,0 5 0 0,1 3-320 0,2 3-64 16,2 2 0-16,1 1-16 0,2-1-240 0,1 2 0 15,2 1 128-15,5-1-128 0,2-2 0 0,3 1 0 16,1-2 0-16,2-3 0 0,5 0 0 0,2-4 0 15,2-3 0-15,0-2 0 0,-1-2 0 0,-1-2 176 0,1-4-176 16,1-2 160-16,-2-2 160 0,-1-1 48 0,-2-6 0 0,0 1 0 16,-4-2 192-16,1-2 32 0,-3-3 16 0,0-1 0 15,-3 0-144-15,-1-5-16 0,-1 0-16 0,-3 0 0 16,-1 0 16-16,-1-1 0 0,-2-1 0 0,-2-1 0 16,-3 1 64-16,-2-1 0 0,-4 0 16 0,0 3 0 15,-3-1-128-15,-3 2-16 0,-1 2-16 0,-2 2 0 16,-1 0-240-16,-1 5-128 0,-1-1 160 0,1 4-160 15,2 6 0-15,1 0-160 0,-1 2 0 0,2 3 0 16,2 2-1952 0,2 4-384-16,0 0-64 0</inkml:trace>
  <inkml:trace contextRef="#ctx0" brushRef="#br1" timeOffset="-167089.75">15265 17431 20271 0,'0'0'1792'0,"0"0"-1424"16,0 0-368-16,0 0 0 0,0 0 2304 0,0 0 384 15,-5-2 64-15,5 2 32 0,0 0-1136 0,0 0-240 16,0 0-32-16,0 0-16 0,3-6-80 0,1 0-32 16,2-1 0-16,3 0 0 0,3-1-384 0,4-5-80 15,2 0-16-15,1-2 0 0,4 0-192 0,1-1-64 16,2-1 0-16,2 0 0 0,0-1-144 0,2 2-48 16,2-3 0-16,-1 0 0 0,-2 4-192 0,-1-1-128 15,0 2 160-15,-1 0-160 0,-1-1 0 0,0 1 0 16,-4 1 0-16,1 1 0 0,-3 0 128 0,0 1-128 15,-2 0 0-15,-1 1 144 0,-1-1 32 0,-4 2 0 16,-1 1 0-16,0 2 0 0,-1-1-176 0,-2 2 0 0,-1 1 0 16,-2-1 0-16,-5 5 0 0,5-1 0 0,-5 1 0 0,0 0 128 15,0 0-128-15,6-4 160 0,-6 4-160 0,0 0 160 16,8-2-160-16,-8 2 128 0,8-1-128 0,0 1 128 16,-2 1-128-16,2 5 192 0,0-5-192 0,0 4 192 15,1-2-48-15,1 2 0 0,2 2 0 0,0-1 0 16,1 1-16-16,3 2 0 0,1 0 0 0,3 1 0 15,1 1 48-15,0 2 0 0,0-2 0 0,2 1 0 16,1-1 16-16,1-1 16 0,-1 0 0 0,3 2 0 16,-1 1-80-16,1-4 0 0,0 2-128 0,2 1 192 15,0-1-192-15,2 0 144 0,-1-2-144 0,-1-1 128 0,-2 1-128 16,0-3 0-16,2-1 0 0,-3 3 0 0,-1-1 0 0,-2 3 0 16,-2-3 0-16,0-1 0 0,-3 2-176 0,1 1-112 15,-2-2-32-15,-2-1 0 16,1-2-1712-16,-2 3-336 0,-1-2-80 0,-1-1-10720 15,-2-3-2128-15</inkml:trace>
  <inkml:trace contextRef="#ctx0" brushRef="#br1" timeOffset="-166761.71">15783 16580 23039 0,'-2'-17'1024'0,"2"10"192"0,0 0-960 0,2-1-256 0,-1 1 0 0,-1 7 0 15,0 0 2432-15,0 0 448 0,0 0 96 0,0 0 16 16,0 0-1264-16,5 7-240 0,1 1-48 0,-3 3-16 16,1 5-768-16,0 1-144 0,-1 5-48 0,-1 3 0 15,1 4-208-15,1 2-64 0,0 4 0 0,-1-2 0 16,-1 1-192-16,1-1 0 0,-2 0 0 0,0-3 0 0,2 0 0 0,0-4-128 16,-1-2-16-16,1-2 0 15,1 0-1328-15,0-4-272 0,-2-5-48 0,2 0-16 16,1-1-1856-16,1-3-368 0</inkml:trace>
  <inkml:trace contextRef="#ctx0" brushRef="#br1" timeOffset="-166547">16044 16477 31551 0,'0'0'1408'0,"0"0"272"0,0 0-1344 0,0 0-336 16,0 0 0-16,-3 9 0 0,0 3 784 0,2 2 96 15,0 3 16-15,1 4 0 0,0 2 0 0,0 2 0 16,-2 3 0-16,2 2 0 0,-1 0-544 0,1 2-96 16,0-3-32-16,0 0 0 0,0-1-224 0,1 0 0 15,2-2 128-15,0-3-128 16,-1-3-512-16,1-2-128 0,2-2-48 0,-2-3-10432 16,-1-3-2080-16</inkml:trace>
  <inkml:trace contextRef="#ctx0" brushRef="#br1" timeOffset="-166125.29">15855 15807 30175 0,'-14'-13'1344'0,"14"13"256"0,-7-5-1280 0,0 1-320 0,1 0 0 0,0 1 0 15,-1 2 992-15,7 1 128 0,0 0 32 0,-8 4 0 16,0 2-192-16,0 3-48 0,2 4 0 0,-1 3 0 16,2 4-592-16,1 3-128 0,3 3-32 0,1 3 0 15,2 1-160-15,2 0 0 0,3-3 0 0,2 2 0 16,-1-2 0-16,1-1 0 0,2 0 0 0,4-2 0 0,2-5 128 0,2 0-128 16,2-2 192-16,1-6-64 0,3-3 240 0,0-3 32 15,1-2 16-15,0-3 0 0,0-1 176 0,1-6 48 16,0-3 0-16,-4-3 0 0,-1-2 16 0,-2-4 16 15,-2-1 0-15,-4 1 0 0,-2-2-128 0,-3 0-32 16,-2-1 0-16,-3 1 0 0,-4-1-32 0,-3 1-16 16,-1 0 0-16,-5 0 0 0,-4 0-16 0,-4 2-16 15,-5-1 0-15,-4 3 0 0,-3 2-192 0,-2 3-48 16,-2 3 0-16,-1 5 0 0,3 4-192 0,2 4 0 16,2 0 0-16,2 5-160 15,3 3-1136-15,4 2-240 0,1 4-32 0,2 4-19232 0</inkml:trace>
  <inkml:trace contextRef="#ctx0" brushRef="#br1" timeOffset="-164520.52">19433 16961 27695 0,'0'0'1216'0,"-4"-9"272"0,2 1-1184 0,-1 1-304 0,0-2 0 0,3 9 0 0,-2-8 1056 0,1 2 160 15,1 6 16-15,0 0 16 0,0 0 192 0,0 0 32 16,0 0 16-16,2 14 0 0,-1 4-800 0,2 1-176 16,0 4-16-16,1 3-16 0,1 1-336 0,0 5-144 15,0 2 128-15,0 1-128 0,1 3 0 0,0 9 0 16,1-3 0-16,1-2 0 16,-2-3-272-16,1-4-144 0,-2-4-32 0,1-2 0 15,1-4-2304-15,-3-3-448 0,0-4-112 0</inkml:trace>
  <inkml:trace contextRef="#ctx0" brushRef="#br1" timeOffset="-164317.33">19425 17375 2751 0,'-4'-10'256'0,"-1"-2"-256"0,-1 0 0 0,1 1 0 15,-1-2 6208-15,2 0 1184 0,2 1 240 0,0-1 48 16,1 0-4608-16,2 2-912 0,2 0-192 0,1 3-48 16,1-1-1088-16,2 1-208 0,1-1-48 0,1 0-16 15,0-1-560-15,1 3 0 0,2 0 0 0,0-1 0 31,1 2-560-31,0-3-64 0,1 2-16 0,0 3 0 16,0 3-752-16,-1 0-144 0,-2-1-48 0,1 2 0 0,0 0-1168 0,-1 2-256 0,0-1-32 0,-2 1-16 16,1 0 1328-16,0 0 256 0,-3 2 48 0</inkml:trace>
  <inkml:trace contextRef="#ctx0" brushRef="#br1" timeOffset="-164128.15">19714 17172 13759 0,'0'0'608'0,"6"5"128"0,1 0-592 16,-1 2-144-16,1-1 0 0,-1 5 0 0,-1-1 2592 0,2 3 480 15,-2 0 112-15,0 2 16 0,0-1-1280 0,1 0-240 16,-1-1-48-16,0 4-16 0,-1-1-464 0,0-2-80 15,0-1-32-15,0-2 0 0,0-2-304 0,-2 0-64 16,-2-9-16-16,0 0 0 0,0 0-112 0,0 0-32 16,0 0 0-16,0 0 0 0,0 0-64 0,0 0-32 15,-1-12 0-15,1-1 0 0,1-1-272 0,1-3-144 16,-1-3 160-16,3-2-160 16,-2-1-272-16,1-1-160 0,0-2-16 0,1 1-16 15,1 1-624-15,3 0-128 0,1 2-32 0,2 4 0 16,1 5-2304-16,3 1-464 0,1 3-80 0</inkml:trace>
  <inkml:trace contextRef="#ctx0" brushRef="#br1" timeOffset="-163752.95">20172 17071 4607 0,'0'0'192'0,"0"0"64"0,0 0-256 0,7 4 0 0,-2 0 0 0,-5-4 0 16,0 0 4608-16,0 0 864 0,0 0 176 0,0 0 48 16,-5 7-2816-16,-2-1-576 0,0 1-96 0,-1 1-32 15,1 1-704-15,-1 1-128 0,-1 3-48 0,0 2 0 16,-1 0-416-16,1 0-96 0,0 0-16 0,1 0 0 15,2-2-384-15,1 2-96 0,3-2-16 0,-1 0 0 16,2 0-112-16,1-1-32 0,1-1 0 0,2 0 0 16,1-2-128-16,1 1 192 0,3-3-192 0,-1 0 192 0,1-3-192 0,0-2 0 15,0 2 0-15,0-4 0 0,1-4-368 0,1-1 48 16,1-1 16-16,-2-2 0 16,0 1-144-16,-1-3-16 0,0-1-16 0,-2 1 0 0,1 0 240 0,-3 2 48 15,-1-5 16-15,1-2 0 0,-1 2 176 0,0 0 0 16,-1 0 0-16,-1 0 0 0,1 0 0 0,-1 3 0 15,2-1 128-15,-2 4-128 0,0 1 288 0,-1 6-16 16,0 0 0-16,0 0 0 0,0 0-16 0,0 0-16 16,3 12 0-16,2 1 0 0,0 1-240 0,1 1 0 15,-3-1 0-15,4 2 0 16,1-6-1344-16,0 3-176 0,-1-1-16 0,3 0-16 16,-1-1-1520-16,0 1-288 0,-1 0-64 0</inkml:trace>
  <inkml:trace contextRef="#ctx0" brushRef="#br1" timeOffset="-163424.52">20484 17041 25967 0,'0'0'1152'0,"0"0"240"0,0 0-1120 0,0 0-272 0,0 0 0 0,8 8 0 16,-3 4 1296-16,0 1 208 0,0 3 32 0,-1-1 16 15,0 6-528-15,0-1-96 0,0 1-32 0,0-1 0 16,-1 1-464-16,-1-1-112 0,1-2 0 0,2-1-16 15,-1-1-176-15,0-2-128 0,-2-1 192 0,0-1-192 16,0 0 160-16,1-3-160 0,0 0 128 0,-2-3-128 16,-1-6 208-16,0 0-32 0,0 0-16 0,0 0 0 0,0 0 208 0,0 0 32 15,5-6 16-15,0-2 0 0,1-2-128 0,-1-3-32 16,0-2 0-16,-1 0 0 0,0-2-256 0,1-2 0 16,0 1 0-16,3 0 0 0,-3 0 128 0,2 1-128 15,-1 2 0-15,1 2 0 0,-2 2 384 0,0 3-16 16,-5 8-16-16,0 0 0 0,0 0 32 0,0 0 0 15,0 0 0-15,4 5 0 0,-4-5-224 0,5 9-32 16,1 2-128-16,-2 2 192 0,-2 2-368 0,2 0-80 16,0 1 0-16,0 0-16 15,0 0-1968-15,1-1-400 0,-1 0-80 0,2-2-7984 16,2-3-1600-16</inkml:trace>
  <inkml:trace contextRef="#ctx0" brushRef="#br1" timeOffset="-162892.29">21093 17049 3679 0,'0'0'320'0,"0"0"-320"0,-3-5 0 0,-2-1 0 16,-1 0 4688-16,-4 2 880 0,0 1 160 0,-2 1 32 15,-2 2-3872-15,1 0-784 0,0 2-144 0,0 1-48 16,1 0-544-16,2 2-112 0,0 2-32 0,3 1 0 16,-1 1-224-16,3-1 0 0,2 1 0 0,2 0 0 15,2 1 128-15,3-1 64 0,2 0 32 0,4 1 0 16,1 0 192-16,4 2 32 0,0-2 16 0,2-1 0 15,-1 2 304-15,0-3 64 0,-2 1 16 0,2 0 0 16,-2-1 304-16,-1-1 64 0,-3 1 16 0,-1 0 0 16,-1 1-96-16,-3-1-32 0,-1 0 0 0,-1 1 0 15,-3 0-320-15,-1 3-64 0,-3 0-16 0,-3-1 0 0,-2 1-240 16,-1 1-48-16,-2-1-16 0,-1 0 0 0,-1-3-208 0,-1-1-64 16,0 1 0-16,0-3 0 0,2-1-128 0,1-1 0 15,2-1 0-15,2-2 0 16,2-1-384-16,6 0-48 0,0 0-16 0,0 0 0 15,0 0-240-15,5-4-48 0,4 2-16 0,1-1 0 0,4 2 304 0,0-3 48 16,0 1 16-16,3 1 0 0,0-1 256 0,1 0 128 31,2 0-128-31,1 0 128 0,-2-5 0 0,1 2 0 16,-1-2 0-16,2 0 0 0,0-1 0 0,-1-2 0 16,-2 2 0-16,-2-1 0 0,1-2 0 0,0-1 0 15,-3 0 128-15,0-1-128 0,-1-2 128 0,-2 2-128 0,-4 1 160 16,0 2-160-16,-3-3 160 0,-3 2-160 0,-2 2 160 0,-2 3-160 15,-2-1 336-15,-1 3-16 0,-4 1-16 0,3 2 0 16,-4 0 144-16,2 4 48 0,-1 0 0 0,2 3 0 16,-1 3 16-16,3 3 16 0,1-1 0 0,3 3 0 15,0 2-272-15,4 0-48 0,0 2-16 0,3-1 0 16,2-1-192-16,3 0 144 0,2-2-144 0,2-1 128 16,3-1-128-16,3-2-224 0,2 1 48 0,13-3 16 15,3-4-1792-15,1-4-352 16</inkml:trace>
  <inkml:trace contextRef="#ctx0" brushRef="#br1" timeOffset="-162298.33">21865 17134 23039 0,'0'0'2048'0,"2"-1"-1648"0,1-4-400 0,-1 1 0 15,-2 4 1936-15,3-4 304 0,2-5 64 0,-1 1 16 16,-2 1-1168-16,-1 1-256 0,0-1-32 0,-1 7-16 16,-2-6-144-16,2 6-48 0,-7-4 0 0,-1 1 0 0,-2 2 0 0,-2 1 0 15,-2 1 0-15,1 2 0 0,-2 1-400 0,2 0-96 16,0 1-16-16,4 0 0 0,-1 0-144 0,2 2 0 16,1-1 0-16,7-6 0 0,0 0-192 0,0 7 192 15,2 3-160-15,2-2 160 0,2 0-192 0,3 1 48 16,2 3 16-16,2-3 0 0,0 1 128 0,1 1-192 15,2 2 192-15,-2-2-192 0,-2 3 192 0,-1-1 0 16,0 0 0-16,-3 0 0 0,-2-2 176 0,-2 1-48 16,-4 0 0-16,0 1 0 0,-2 0 304 0,-4 0 48 15,-1 1 16-15,-3-3 0 0,1-1-272 0,-1-2-48 16,-2 1-16-16,0-2 0 16,2-2-1808-16,1-3-352 0,0 0-80 0</inkml:trace>
  <inkml:trace contextRef="#ctx0" brushRef="#br1" timeOffset="-162110.95">22080 16822 28559 0,'0'0'1264'0,"0"0"272"0,0 0-1232 0,-4 7-304 0,1 2 0 0,3 4 0 16,0 0 2240-16,2 5 400 0,-1 3 80 0,1 3 16 15,2 1-1792-15,2 3-368 0,0 3-64 0,2 2 0 16,-2 0-512-16,2 1 0 0,-1-1 0 0,1 1 0 15,-2 0-832-15,2-1-272 0,-2 1-48 16,1-3-10064-16,-2 0-2016 0</inkml:trace>
  <inkml:trace contextRef="#ctx0" brushRef="#br1" timeOffset="-161907.71">22013 17091 23039 0,'0'0'2048'0,"-1"-5"-1648"16,1 0-400-16,0 5 0 0,5-4 1216 0,3-2 176 15,0 0 16-15,4 1 16 0,2 2-1152 0,2 2-272 16,0-2 0-16,1 1 0 16,2 0-464-16,-1 1-112 0,0 1-32 0,2 0-11280 0</inkml:trace>
  <inkml:trace contextRef="#ctx0" brushRef="#br1" timeOffset="-161485.96">22397 17116 19807 0,'0'0'880'0,"0"0"176"0,0 0-848 0,0 0-208 0,7 1 0 0,1-4 0 16,0 0 1552-16,-1-1 272 0,-1 0 48 0,2-3 16 0,-2 1-416 16,0-1-96-16,-1-3-16 0,-1 1 0 0,-2 0-336 0,1 2-80 15,-3-1-16-15,0-1 0 0,-4 1 128 0,0 2 32 16,0-1 0-16,4 7 0 0,-9-5 0 0,0 4 0 15,0 1 0-15,0 1 0 0,1 2-320 0,-1 3-64 16,0 3-16-16,1 3 0 0,0 2-464 0,1 3-96 16,1 1 0-16,2 2-128 0,1 2 0 0,3-2 0 15,2 1 0-15,0-1 0 0,4 0 0 0,0-2 0 16,2-1 0-16,2-2 0 0,2-2-320 0,0-2-64 16,0 0 0-16,1-3-16 15,0-1-1456-15,1-1-272 0,0-2-64 0,1-2-16 16,-4-2 672-16,1-1 128 0,0-2 16 0,-2 1 16 15,-1-5-1888-15,-1 1-368 0,0-1-80 0,-3-1-6384 0</inkml:trace>
  <inkml:trace contextRef="#ctx0" brushRef="#br1" timeOffset="-161220.28">22698 17133 15663 0,'2'8'1392'0,"1"5"-1120"0,1 2-272 0,0 3 0 15,-2 3 2816-15,2 2 512 0,0-3 112 0,0 3 16 16,-1-3-1328-16,-1 1-256 0,2-4-48 0,0-1-16 15,-1-3-464-15,-1-1-80 0,1-3-32 0,0 0 0 16,-3-9-240-16,0 0-48 0,0 0-16 0,0 0 0 16,0 0-48-16,0 0-16 0,0 0 0 0,0-11 0 15,0-2-208-15,0-1-32 0,1-2-16 0,-1 1 0 16,-1-6-304-16,1-1-64 0,0-2-16 0,0-2 0 0,-2 0-224 16,2-1-160-16,3 1 32 0,-1 0 0 15,1 0-576-15,1 2-128 0,0 5 0 0,2 2-16 16,2 4-2176-16,0 2-432 0,1 3-96 0,-2 3-12880 15</inkml:trace>
  <inkml:trace contextRef="#ctx0" brushRef="#br1" timeOffset="-161126.62">22955 17169 26319 0,'-4'13'1152'0,"1"-5"256"0,-1 1-1120 0,2 0-288 15,0 0 0-15,1 1 0 0,0 0 576 0,1-2 64 16,1 0 16-16,0-1 0 15,2 0-1504-15,2 0-304 0,-5-7-64 0</inkml:trace>
  <inkml:trace contextRef="#ctx0" brushRef="#br1" timeOffset="-160751.45">23472 16865 24879 0,'4'-11'1088'0,"-1"2"256"16,-2-3-1088-16,-1 1-256 0,0 4 0 0,-1-4 0 0,-2-1 1168 0,-1 2 176 15,0 0 48-15,-1 0 0 0,-3 1 272 0,2 4 64 16,-1 1 16-16,-5-1 0 0,-1 2-848 0,0 5-192 15,0 3-16-15,0 5-16 0,2 3-544 0,-1 6-128 16,-3 4 0-16,4 2 0 0,0 4 0 0,3 3 0 16,2 1 0-16,2-8 0 0,1 3 288 0,2 2 32 15,1 3 0-15,1 1 0 0,1 0-128 0,0-1 0 16,2 1-16-16,3 0 0 0,1 3-416 0,1-6-80 16,0-1 0-16,-1-3-16 15,-2-2-3088-15,1-1-608 0,-2-5-128 0</inkml:trace>
  <inkml:trace contextRef="#ctx0" brushRef="#br1" timeOffset="-160610.83">23339 17315 1839 0,'-4'-17'0'0,"0"11"160"0,-1-6-160 0,0 0 0 0,0-1 0 0,1 0 0 16,0 0 7104-16,1 1 1376 0,2 1 288 0,1 0 48 16,1 0-6256-16,4-4-1264 0,5 4-240 0,-3 1-48 15,1 5-736-15,1-1-144 0,-1-1-128 0,-1 3 192 16,-1 2-384-16,5-1-64 0,-11 3 0 0,14 0-16 31,-1 0-1904-31,-1 1-384 0,-1 3-80 0,-1-2-10960 0</inkml:trace>
  <inkml:trace contextRef="#ctx0" brushRef="#br1" timeOffset="-160454.52">23604 17160 4607 0,'6'12'192'0,"-2"-6"64"16,1 3-256-16,1 3 0 0,-1 1 0 0,3 2 0 0,-2 0 4464 15,2 1 848-15,0 0 160 0,0-1 32 0,0 2-3920 0,-1 0-800 16,1 0-144-16,0 1-48 0,0-5-464 0,0 0-128 15,-1-2 0-15,0-3-11808 16</inkml:trace>
  <inkml:trace contextRef="#ctx0" brushRef="#br1" timeOffset="-160329.58">23758 16992 12895 0,'-2'-14'1152'0,"2"14"-928"16,0-8-224-16,0 8 0 0,0 0 3280 0,0 0 624 15,7-8 112-15,-7 8 16 0,0 0-3216 0,13 0-656 16,0 3-160-16,0 2 0 16,0 1-1360-16,1 2-304 0,1 1-64 0,2 2-5376 0,1-1-1056 0</inkml:trace>
  <inkml:trace contextRef="#ctx0" brushRef="#br1" timeOffset="-159860.68">24020 17117 22863 0,'0'0'1008'0,"4"9"208"0,-4-9-960 0,2 11-256 0,-2-11 0 0,2 10 0 15,-2-10 2352-15,-2 12 416 0,0-2 96 0,2-10 16 16,-4 13-928-16,0 0-176 0,-3 0-48 0,2-1 0 15,0-1-352-15,-2 0-80 0,-1 2-16 0,2-1 0 16,-1 0-704-16,2 1-160 0,0-3-32 0,1 3 0 16,0 2-384-16,2-1 128 0,-1 0-128 0,2-3 0 15,1-11-128-15,2 13-128 0,2 0 0 0,-4-13-16 16,9 8-1264-16,2-2-256 0,-11-6-64 0,17 4 0 16,1-4 400-16,0-3 80 0,-1 1 16 0,1-5 0 15,2 2-752-15,2-3-128 0,2-3-48 0,-2-1 0 16,-3 0-96-16,1 0-32 0,-1 2 0 0,-3 1 0 15,-4-3 304-15,-3 2 48 0,-3-1 16 0,-2 5 0 0,-1-3 3840 0,-2-1 768 16,-2 1 144-16,-2-6 48 0,1 3 448 0,0 0 112 16,0 2 16-16,-2-1 0 0,4 11-1040 0,-7-6-208 15,7 6-32-15,0 0-16 0,-9 0-1072 0,9 0-224 16,-9 10-32-16,1 3-16 0,1 0-464 0,0 2-96 16,3-2 0-16,1 1-128 0,1 0 224 0,2-2-64 15,4 0-16-15,-4-12 0 0,5 14-144 0,2-2 0 16,2-2 0-16,-2 1 0 0,1-5 0 0,1 1 0 15,3-5-160-15,-1 2 160 0,-11-4-336 0,11 0 16 16,0 0 16-16,-1-2 0 0,-10 2 96 0,12-4 16 0,-2-3 0 16,-1 2 0-16,-1-3 64 0,0 0 128 0,-1-1-208 0,-2 3 80 15,-5 6 128-15,6-7 0 0,-6 7 0 0,0 0 0 16,0 0 144-16,0 0-144 0,0 0 192 0,0 0-192 16,0 0 416-16,0 0-32 0,-4 11 0 0,1 0 0 15,0 4-256-15,2-2-128 0,-1-1 0 0,2 1 128 16,3 0-128-16,0 0 0 0,-1 2 0 0,5 2-8144 31,-1-2-1520-31,1-4-288 0</inkml:trace>
  <inkml:trace contextRef="#ctx0" brushRef="#br1" timeOffset="-159657.29">24565 17040 12895 0,'5'-30'1152'0,"-3"12"-928"0,-2 0-224 0,2-2 0 0,-1 4 3824 0,0 6 720 15,-1 10 128-15,0 0 48 0,0 0-3136 0,0 0-624 16,0 0-128-16,4 10-32 0,0 5 96 0,1 6 0 16,1 0 16-16,-1 5 0 0,1 4-560 0,3 2-112 15,-1 2-32-15,-1 5 0 0,-2-1-208 0,2 1-128 16,0-2 128-16,3-1-208 16,-1 1-1584-16,0-2-320 0,-3-1-64 0,1-2-7296 15,-1-6-1472-15</inkml:trace>
  <inkml:trace contextRef="#ctx0" brushRef="#br1" timeOffset="-159485.46">24606 17358 12895 0,'-11'-30'1152'0,"2"11"-928"0,-2-2-224 0,1-1 0 16,1 0 2768-16,2 2 512 0,2 2 112 0,3 3 0 16,1 2-1040-16,1 4-224 0,0 9-32 0,0 0-16 15,7-6-1264-15,-7 6-256 0,10-3-48 0,1 6-16 31,-1-2-800-31,2 4-144 0,1 2-48 0,1-1 0 16,-1 3-816-16,3-1-160 0,3 0-48 0,0-1-7248 0,-1-2-1440 0</inkml:trace>
  <inkml:trace contextRef="#ctx0" brushRef="#br1" timeOffset="-159329.18">24883 17280 18431 0,'0'0'816'0,"0"12"160"0,-2-3-784 0,2 1-192 0,-1 1 0 0,1 1 0 16,0 1 2720-16,0 0 496 0,1-2 112 0,1 0 0 0,-1-1-2624 0,3-1-544 15,-1-1-160-15,-3-8 0 16,5 9-2368-16,-5-9-544 0,0 0-112 0</inkml:trace>
  <inkml:trace contextRef="#ctx0" brushRef="#br1" timeOffset="-159014.75">25020 16988 28095 0,'0'0'1248'0,"0"0"256"0,0 0-1200 0,0 0-304 16,0 0 0-16,0 0 0 0,-7 10 0 0,1 2 0 0,-2 3 0 0,-1 1 0 16,-2 3 320-16,1 2 16 0,-1 2 0 0,2 6 0 15,-1-2 368-15,2 2 64 0,3-2 0 0,3-7 16 16,2-3 48-16,3 2 16 0,1 1 0 0,3-1 0 16,-1 0-528-16,4-2-96 0,3-3-32 0,2-2 0 15,-1-3-192-15,2-1 176 0,1-3-176 0,0-3 160 16,0-2 0-16,0-2 0 0,0-3 0 0,-2-3 0 15,0-3 176-15,-2 0 48 0,-3-1 0 0,-1 0 0 16,-1 0 128-16,-2-1 16 0,-3-1 16 0,-3 2 0 16,-1-3 304-16,-3 0 64 0,-1-2 16 0,-2 2 0 15,-1 0-240-15,-1 1-48 0,-1-3-16 0,-2 0 0 16,0 0-768-16,1 2-160 0,-1-1-16 0,-4-5-16 16,3 4-1520-16,4 4-288 0,2 1-64 0,4 3-16 15,0 1-1040-15,3 8-224 0,1-7-32 0</inkml:trace>
  <inkml:trace contextRef="#ctx0" brushRef="#br1" timeOffset="-158717.66">25355 17163 29135 0,'0'0'1280'0,"8"13"288"0,-2 4-1248 16,2 0-320-16,0 1 0 0,-2-1 0 0,-1-3 976 0,1 1 144 16,-2 0 32-16,-2-2 0 0,-2 0 336 0,0 0 80 15,0-2 16-15,0-11 0 0,1 13-752 0,-1-13-160 0,0 0-32 0,0 0 0 16,0 0-368-16,0 0-80 0,0 0 0 0,11 0-16 15,-2-5-176-15,-1-2 192 0,-2-1-192 0,1-1 192 16,-2-3-192-16,0-1-224 0,1-2 48 0,0-2 16 31,1 0-320-31,0 0-64 0,1-1-16 0,3 3 0 16,0 2 32-16,1 3 0 0,-1 1 0 0,0 2 0 0,1 3 832 0,0 4 160 0,-2 2 48 0,1 3 0 16,-1 3 752-16,0 2 144 0,1 3 48 0,1 3 0 15,1 3-496-15,2 2-80 0,-2 0-32 0,4 0 0 16,3 2-576-16,-1 1-112 0,2 2-32 0,0 0 0 15,0 0-1056 1,0-1-224-16,-2-1-32 0,2-1-19120 0</inkml:trace>
  <inkml:trace contextRef="#ctx0" brushRef="#br1" timeOffset="-158186.39">24357 18041 23951 0,'-11'-14'2128'0,"5"6"-1696"0,-3-2-432 0,1-3 0 16,1 0 2896-16,-1 0 496 0,0 1 112 0,-1-1 16 15,0 0-1888-15,0 4-368 0,1 1-80 0,0 3-16 16,1 3-192-16,1 2-32 0,-2 7-16 0,2 1 0 0,-2 4-480 0,0 4-112 16,0 3-16-16,0 5 0 0,2 6-192 0,-1 2-128 15,3 0 128-15,3 1-128 0,0 0 0 0,-1 3 0 16,2-2 0-16,3-1 0 0,1-3 0 0,4-3 0 15,1-2 0-15,0-2 0 0,1 1-160 0,2-4-96 16,1-1-32-16,2-4 0 16,0-2-2032-16,2-3-416 0,0-5-80 0,1-4-8672 15,2-4-1744-15</inkml:trace>
  <inkml:trace contextRef="#ctx0" brushRef="#br1" timeOffset="-157952.12">24639 18185 13823 0,'3'-30'608'0,"-2"18"128"0,1-1-592 0,1 0-144 0,-3 0 0 0,0-3 0 15,-1 3 3856-15,-2 2 752 0,-2 0 128 0,-2 2 48 16,0 0-2144-16,-1 5-416 0,0 4-96 0,0 1-16 16,-1 5-704-16,0 4-160 0,-2 3-32 0,2 4 0 15,0 2-544-15,1 2-112 0,1 2-32 0,3 0 0 16,0-1-336-16,1-1-64 0,3 0 0 0,1-2-128 16,2-2 144-16,2-1-144 0,2 1 0 0,1 0 144 15,2-1-144-15,0-2 0 0,2-1 144 0,1-1-144 16,0-2 0-16,2-1-288 0,0-2 48 0,1-2 16 31,-2-1-1536-31,2-3-304 0,0-2-64 0,-1-2-16 16,-3-2-1120-16,0-3-240 0,-2-1-32 0</inkml:trace>
  <inkml:trace contextRef="#ctx0" brushRef="#br1" timeOffset="-157654.96">24832 18032 26895 0,'0'0'1184'0,"0"0"256"0,0 0-1152 0,0 0-288 15,0 0 0-15,0 0 0 0,0 0 1664 0,0 0 256 16,1 9 64-16,1 3 16 0,0 4-784 0,1 2-176 15,-1 6-16-15,1-1-16 0,-2-2-320 0,2 1-64 16,-1 1-16-16,1 4 0 0,-2-7-240 0,1 3-48 16,-1-6-16-16,0 2 0 0,1-2-176 0,-1 0-128 15,1 0 192-15,0-1-192 0,-1-3 160 0,2-4-160 16,-1-1 128-16,-2-8-128 0,4 5 0 0,-4-5 0 16,0 0 0-16,0 0 0 0,8-4-160 0,-1-3 160 15,-2-2 0-15,0 0-144 0,0-1 144 0,0-2 0 16,1-1 0-16,-1 2 0 0,1 2 0 0,1 0 0 15,1 0 0-15,-2 3 0 0,-1 0 160 0,-5 6-32 16,7-4-128-16,-7 4 192 0,8-3 0 0,-8 3-16 0,8 1 0 16,-1 0 0-16,1 0-176 0,1 3 0 0,1 3 0 0,0 1 0 31,-1 0-1328-31,1 2-288 0,2 2-64 0,1-1-15440 0</inkml:trace>
  <inkml:trace contextRef="#ctx0" brushRef="#br1" timeOffset="-157529.99">25303 18373 36159 0,'0'0'1600'0,"-7"0"336"0,1 1-1552 0,6-1-384 0,0 0 0 0,0 0 0 15,0 0 464-15,0 0 16 0,0 0 0 0,0 0 0 16,10 0-1472-16,2-1-288 0,1 1-64 0,0-3-9072 16,0 3-1808-16</inkml:trace>
  <inkml:trace contextRef="#ctx0" brushRef="#br1" timeOffset="-157217.65">25471 18190 18431 0,'-2'-5'1632'0,"1"0"-1312"16,1-2-320-16,1 1 0 0,2-1 2432 0,2 1 400 15,2-6 96-15,1 3 16 0,-2 2-1568 0,3-1-304 16,3 1-64-16,1-3-16 0,1 4-368 0,1 1-80 16,2 1-16-16,0 1 0 0,1 1 112 0,0-1 32 15,-1-1 0-15,1 4 0 0,-1 0-48 0,1 1-16 16,-1 2 0-16,-2 0 0 0,-1 0-144 0,-2 1-16 15,-3 0-16-15,-3 3 0 0,-2 2 464 0,-1 1 80 0,-4 1 32 16,-2 7 0-16,-1 3-256 0,0-4-48 0,-2-3-16 0,-1 3 0 16,2 0-368-16,0-1-64 0,1-1 0 0,1 1-16 15,2 0-240-15,1-2 0 0,1 0 0 0,2-1 0 16,2 0 0-16,2 2-128 0,0 0-16 0,5 0 0 31,0-2-624-31,1-1-112 0,1-2-16 0,11 0-16 16,-3-3-1520-16,-1-2-320 0,1-4-48 0,0-2-16 15,1-4-752-15,0-3-144 0</inkml:trace>
  <inkml:trace contextRef="#ctx0" brushRef="#br1" timeOffset="-156951.98">26162 18154 29135 0,'-15'-13'1280'0,"5"6"288"0,-4 2-1248 0,-3 0-320 0,-3-2 0 0,2 7 0 16,0 1 1888-16,6 3 320 0,-1 3 64 0,1 1 16 15,-1 2-752-15,3 0-128 0,-1 7-48 0,5 0 0 0,-1 2-768 0,3 0-144 16,3 1-48-16,5 1 0 0,0-2-224 0,4-1-48 15,2-1-128-15,3-1 192 0,3-2-192 0,2-1 0 16,3-1 128-16,1-5-128 0,1-3 128 0,2-2 0 16,-1-2-128-16,-2-2 192 0,-1-1-192 0,0-2 144 15,-5-2-144-15,0 1 128 0,0-2 176 0,-3 0 16 16,-4-2 16-16,-1 0 0 0,-2 1-16 0,-1-1-16 16,-3-1 0-16,-4-4 0 0,-3-1-128 0,0 7-32 15,-4-4 0-15,-1 3 0 0,-4-1-144 0,0 2 0 16,-2-1 0-16,-7-3 0 15,2 0-816-15,7 2-240 0,-2 1-48 0,-3-5-16 16,2 2-2144-16,2 0-448 0</inkml:trace>
  <inkml:trace contextRef="#ctx0" brushRef="#br1" timeOffset="-156686.18">26369 17863 27647 0,'-12'-12'2448'0,"8"7"-1952"0,4 5-496 0,0 0 0 16,-4-7 1776-16,4 7 256 0,0 0 48 0,13-4 16 15,4 4-1360-15,3 0-272 0,2 4-48 0,2 4-16 16,0 3 16-16,2 3 0 0,3 2 0 0,0 4 0 16,-2 1 208-16,1 4 32 0,0 2 16 0,0 2 0 15,-2 2 672-15,-8-7 144 0,-4 3 32 0,1 1 0 0,-1 0-432 0,-4 4-64 16,-3-1-32-16,-1 0 0 0,-2 2-288 0,-2-2-48 15,-6 2-16-15,0 1 0 0,-1-2-400 0,-1 2-96 16,0 0-16-16,-2 1 0 16,2-2-1024-16,-4 1-192 0,1 2-64 0,-2-2-20960 15</inkml:trace>
  <inkml:trace contextRef="#ctx0" brushRef="#br2" timeOffset="-147093.43">26419 11644 22687 0,'0'0'1008'0,"0"0"208"0,0 0-976 0,0 0-240 16,6 16 0-16,-6-16 0 0,1 10 1216 0,-1 1 208 15,0 0 48-15,2 2 0 0,0 2-192 0,1 0-48 0,-1 4 0 0,2-2 0 16,-1 2-576-16,0-2-112 0,-1 0-32 0,2 1 0 16,0 1-256-16,0-3-48 0,0-1-16 0,1-1 0 15,-1-1-64-15,1-2 0 0,0-2-128 0,-1-3 192 16,-4-6 0-16,0 0-16 0,0 0 0 0,0 0 0 16,7-5-176-16,1-3 0 0,-1-2 0 0,0-2 0 15,-2-1 0-15,0 0-304 0,2-1 48 0,-1-3 16 31,-2 0-288-31,2 1-64 0,-1 2-16 0,-1 2 0 0,-2 2 192 0,1 3 32 0,-3 7 16 0,0 0 0 16,0 0 128-16,0 0 32 0,8 10 0 0,-2 1 0 16,2 1 208-16,1 1 0 0,2 0 144 0,2 0-144 15,1-3 368-15,0 1-32 0,1-5 0 0,-1-2 0 16,2 0 496-16,-2-1 80 0,-2-3 32 0,1-3 0 16,0-2 160-16,-1-3 48 0,-2-2 0 0,-2-2 0 15,-3 0-288-15,0-2-48 0,-1-2-16 0,-1-1 0 0,-5 0-416 0,1 0-64 16,1 0-32-16,-1-1 0 0,-3-2-288 0,0 2-304 15,0 0 64-15,0 0 16 16,-1-2-1808-16,0 1-352 0,1-2-80 0,1 1-8800 16,1 2-1776-16</inkml:trace>
  <inkml:trace contextRef="#ctx0" brushRef="#br2" timeOffset="-146452.15">26988 11391 8287 0,'0'0'736'0,"0"0"-592"15,7 8-144-15,-1 0 0 0,0 5 4464 0,-1 2 848 0,-1 4 192 0,0 3 16 16,-1 3-2752-16,3 2-544 0,-1 3-112 0,0 0-32 16,-1 0-640-16,-1 0-128 0,1 3-32 0,-1-3 0 15,0-2-688-15,0 0-144 0,1-5-16 0,-1-3-16 16,0-2-288-16,1-2-128 0,1-2 0 0,0-2 128 16,1-3-128-16,-1-4 0 0,-5-5 0 0,0 0 0 15,0 0-208-15,0 0 80 0,8-5 128 0,0-3-208 16,-3-2 208-16,-3-2 0 0,2-1 0 0,-1-3 0 15,-1-1 0-15,1-1 0 0,-2 0 0 0,1-2 0 16,-1 2 128-16,0 1-128 0,-1 0 0 0,2 3 0 16,-2 2 0-16,2 4 0 0,1 3 0 0,-3 5 0 15,0 0 176-15,0 0 80 0,4 9 0 0,0 4 16 16,0 1-480-16,1 5-112 0,1-2 0 0,2 2-16 16,1-2 16-16,3 1 16 0,1 1 0 0,3-1 0 15,1-3-1936-15,2 0-400 0,3-2-80 0,3-3-16 16,1-5-352-16,0 1-80 0,-1-6-16 0,0 0 0 15,-2-4 1408-15,-1 1 288 0,-1-3 48 0,-3-5 16 16,-3 1 720-16,-3-2 128 0,-2 2 48 0,-2-5 0 0,-2 2 1296 0,0 0 272 16,-3 0 48-16,-1 1 16 0,-4 1 816 0,1 2 144 15,-1 1 48-15,-2 1 0 0,-2 2-336 0,0 2-64 16,-1 2-16-16,-2 1 0 0,0 1-448 0,0 2-96 16,0 1 0-16,0 1-16 0,1 0-528 0,1 2-96 15,1-1-32-15,2 2 0 0,1 0-288 0,1 0-48 16,2-8-16-16,0 10 0 0,1 1-128 0,2-1 192 15,1-1-192-15,1 0 192 0,0 1-192 0,2-1 0 16,2-3 0-16,0 1 0 0,3-3 0 0,-2-2 0 0,0-2 0 0,2-1 0 16,0-2 0-16,0-2 0 0,-1-1 0 0,1-2 0 15,-3 0 0-15,0 0 0 0,0 0 0 0,-1 0 0 16,-1 1 0-16,-2 0 0 0,0-2 0 0,0 1 0 16,-1 2 0-16,-4 6 0 0,0 0 128 0,0 0-128 15,0 0 272-15,0 0-16 0,0 0-16 0,-6 7 0 16,-1 4-16-16,2 1 0 0,1-1 0 0,0 2 0 15,2 0-224-15,2-1 128 0,2-1-128 0,1-1 0 32,2-1-1584-32,2-1-400 0,0-2-96 0,1 0-12800 0</inkml:trace>
  <inkml:trace contextRef="#ctx0" brushRef="#br2" timeOffset="-146217.8">27868 11435 2751 0,'2'-28'128'0,"-2"12"16"0,-2 1-144 0,1 5 0 16,1 3 0-16,0 1 0 0,0 6 6080 0,0 0 1200 16,0 0 224-16,0 0 48 0,3 12-5040 0,-1 5-1008 15,1 4-208-15,1 4-32 0,1 2-544 0,0 4-96 16,-1 2-32-16,3 2 0 0,0 0-256 0,0 1-48 16,-2 0-16-16,2 2 0 0,0 0-272 0,1-1 0 15,0-1 0-15,3 11 0 16,-1-7-1296-16,-1-6-320 0,-2-3-64 0,-2-6-16 15,-1-5-1712-15,-2-5-352 0</inkml:trace>
  <inkml:trace contextRef="#ctx0" brushRef="#br2" timeOffset="-145623.75">27858 11919 25391 0,'-13'-23'1120'0,"4"6"240"0,-2-3-1088 0,3 1-272 0,1-1 0 0,1 3 0 16,2 4 1920-16,3-1 320 0,0 1 64 0,2 1 0 15,3 3-896-15,3 0-192 0,-1 1-48 0,3 1 0 16,3 2-784-16,1 3-176 0,0-2-16 0,3 1-16 15,3 2-176-15,-1 1 0 0,1 0 0 0,0 1 0 16,2 0-144-16,0 1 144 0,0-2 0 0,1 1 0 16,-1-1 0-16,0 0 0 0,-2-1 0 0,1-1 0 15,-1 1-128-15,1 0 128 0,-2-2 0 0,-2 1 0 16,-2-2-240-16,-1 0 64 0,0-1 16 0,-1-2 0 16,-3 0-16-16,-1 1 0 0,-8 6 0 0,8-8 0 15,-8 8 176-15,4-9 0 0,-4 9 0 0,0 0 0 0,0 0 0 0,0 0 0 16,0 0 128-16,0 0-128 0,-9-4 416 0,9 4 16 15,-11 1 0-15,2 7 0 0,0 3 240 0,1 2 48 16,0 0 16-16,4 1 0 0,0 2-64 0,2-1-16 16,1 1 0-16,1 1 0 0,1-1-400 0,0-1-96 15,2 0-16-15,1 0 0 0,2-2-144 0,3-1 0 16,2-2 0-16,0 0 0 16,1-1-592-16,3-2-48 0,0 0-16 0,0-3 0 15,-1-3-1744-15,-1-1-352 0,1 0-64 0,1-1 0 16,-4-3-240-16,2-4-32 0,2 2-16 0,-5-3 0 15,-3-3 928-15,-1-3 176 0,2-1 32 0,-3 0 16 16,-1 0 736-16,0-1 128 0,0 2 48 0,-3-4 0 0,-2 2 2224 0,0 3 448 0,-1 0 96 16,2 1 0-16,0 0-640 0,0 4-144 0,0-2-32 0,0 11 0 15,0 0 240-15,0 0 64 0,0 0 0 0,0 0 0 16,0 0 256-16,9 12 48 0,-2 2 16 0,-1 4 0 16,0 5 112-16,-1 1 16 0,3 1 16 0,-2 0 0 15,-1-3-400-15,2 2-64 0,2-4-32 0,2-1 0 16,-2-4-144-16,1 0-16 0,2-5-16 0,-2 2 0 15,1-4-272-15,-2-2-48 0,-9-6-16 0,10 0 0 16,-10 0-96-16,11-2-32 0,-3-5 0 0,-2-1 0 16,-1-1-208-16,0 0-32 0,1-1-16 0,-2-2 0 15,-1 0-288-15,1-2 160 0,-1-5-160 0,1 1 128 16,-1 0-464-16,-2 0-112 0,0-3 0 16,-1 0-16-16,0 0-2032 0,-1 2-416 0,0-1-80 0,1 6-16 15,0 1-576-15,1 2-112 0,1 2-16 0</inkml:trace>
  <inkml:trace contextRef="#ctx0" brushRef="#br2" timeOffset="-145389.29">28750 11647 5519 0,'0'0'496'0,"9"9"-496"16,1-3 0-16,2 2 0 0,0 3 3904 0,1-4 704 16,0 0 128-16,1-1 16 0,0 1-2704 0,1-2-560 15,-1-1-96-15,0-4-32 0,2 1-528 0,0-1-128 16,-3-1 0-16,0-3-16 0,0 2-96 0,-1-4-16 16,-3 2 0-16,-9 4 0 0,6-5 96 0,-6 5 16 15,0 0 0-15,0-9 0 0,-4 3 144 0,4 6 16 16,-9-6 16-16,-1 5 0 0,-1-2-256 0,0 6-48 15,-1-2-16-15,1 5 0 0,2-2 0 0,1 1 0 0,2 4 0 16,1 3 0-16,1-2-192 0,0 4-32 0,1 5-16 0,2-5 0 16,5 3 16-16,0 1 0 15,2-2 0-15,3-1 0 0,2 0-320 0,2 0 160 0,3-2-160 0,0-2 128 16,3-5-384-16,0 0-96 0,1-2-16 0,2-1 0 31,-4 0-1936-31,1-3-384 0,-4-3-64 0,1 2-13488 0</inkml:trace>
  <inkml:trace contextRef="#ctx0" brushRef="#br2" timeOffset="-144998.53">29261 11724 23727 0,'0'0'1040'0,"4"11"240"0,-2 4-1024 0,2-1-256 16,1 0 0-16,-1 2 0 0,0-2 1648 0,0-1 272 16,0 2 64-16,0-4 16 0,-2 0-256 0,2 1-48 15,0-3-16-15,0-1 0 0,-4-8-784 0,0 0-176 16,1 9-16-16,-1-9-16 0,0 0-304 0,0 0-64 15,0 0-16-15,0 0 0 0,0 0 32 0,0 0 16 16,0 0 0-16,4-9 0 0,-4 9-144 0,0-13-16 16,0-2-16-16,0 2 0 0,3-2-176 0,-2-2 128 0,-1 0-128 0,0 1 128 15,-1-1-128-15,1 0 0 0,1-1 0 0,3 0 0 32,1-2-512-32,2 3 32 0,1-1 0 0,0 6 0 15,1 0-1264-15,1 3-256 0,2 1-48 0,1 3-16 16,0 3-1376-16,1 2-272 0</inkml:trace>
  <inkml:trace contextRef="#ctx0" brushRef="#br2" timeOffset="-144529.83">30191 11343 28271 0,'0'0'1248'0,"0"0"272"0,-2 13-1216 0,1 1-304 16,2 3 0-16,0 4 0 0,-2 4 1728 0,1 0 304 16,0-1 48-16,2 2 16 0,1 3-400 0,1-1-80 15,1-4-16-15,2 1 0 0,1-1-896 0,-2-2-192 16,1-1-48-16,-1-4 0 0,-1-2-224 0,1 1-48 16,-3-2-16-16,1-1 0 0,-1-1 0 0,-2 0 0 15,-2-2 0-15,1-10 0 0,0 0-176 0,-3 11 0 16,3-11 0-16,0 0 0 0,0 0 0 0,0 0 0 15,0 0 0-15,0 0 0 16,0 0-368-16,0 0-96 0,6-11-32 0,-1-2 0 16,1-1-512-16,2-2-96 0,0 0-32 0,2 2 0 15,3-2-528-15,0 2-96 0,-1 1-32 0,4 1 0 16,2 2 560-16,-1 3 96 0,-1 2 32 0,-1 3 0 0,2 2 1104 0,0 3 416 0,0 4-16 0,-2 2 0 16,-2 2 944-16,-2 2 176 0,-3-3 32 0,0 2 16 15,-3 2-288-15,-1-1-64 0,0 4-16 0,-3-3 0 16,-2 2-256-16,-3 1-48 0,-4-1-16 0,-1 1 0 15,-1-4-432-15,-2 0-96 0,-4-2-16 0,-1 1 0 16,-1 0-336-16,0-4 144 0,1-3-144 0,0 0 0 16,1-2 0-16,2 1-320 0,2-7 32 0,2 0 16 15,-2 0-1488 1,3-3-288-16,0 0-64 0,2-1-16 0,2 1-752 0,5 6-160 0,-1-12-32 16,3 2-9648-16</inkml:trace>
  <inkml:trace contextRef="#ctx0" brushRef="#br2" timeOffset="-144152.98">30722 11721 23327 0,'26'-9'1024'0,"-11"4"224"0,-1-2-992 0,1-1-256 16,0-1 0-16,-3 0 0 0,-5 0 1184 0,0 2 192 15,-2 1 32-15,-5 6 16 0,-1-8 96 0,1 8 16 16,0 0 0-16,-9-3 0 0,-2 3-624 0,0 4-112 16,-4 2-32-16,-2 1 0 0,-2 4-192 0,2 1-32 15,4-2-16-15,-2 2 0 0,1-1 16 0,1 4 0 16,3 0 0-16,0-1 0 0,1-3-128 0,5 0-32 0,3-1 0 0,1 1 0 15,1-1-192-15,3 0-32 0,3 0-16 0,1-1 0 16,2-3-144-16,1-2 0 0,0-1 0 0,4-1 0 16,2 1 0-16,-2-3 0 0,-2-3 0 0,2-1 0 15,0-1 0-15,0-4 0 0,-1 1-144 0,0-1 144 16,1-1 0-16,-2-1-192 0,0-2 192 0,0 1-160 16,-2 1 0-16,1 2 0 0,-1-2 0 0,-5 3 0 31,-6 8-256-31,3-9-48 0,-1 1-16 0,-2 8 0 0,0 0 224 0,-6-6 64 0,-3 2 0 0,-2 3 0 15,1 2 192-15,1 3 128 0,0 1 0 0,-1 2-128 16,1-1 288-16,3 5-48 0,-1-1-16 0,1 2 0 16,1-1-96-16,2 1-128 0,2 0 176 0,1 0-176 15,1-2 0-15,4 1-176 0,3-1 0 0,1-1 0 16,-1-2-848-16,5 0-160 0,3 0-32 0,1-2-9872 16,-1-4-1968-16</inkml:trace>
  <inkml:trace contextRef="#ctx0" brushRef="#br2" timeOffset="-143618.25">31189 11701 11967 0,'0'0'1072'0,"-9"-3"-864"0,2-3-208 0,1 1 0 0,-1 0 1728 0,3 0 320 16,4 5 48-16,0 0 16 0,0 0-816 0,0 0-144 16,0 0-48-16,0 0 0 0,0 0-144 0,12 6-16 0,-2 1-16 0,2 2 0 15,1 3 16-15,-2 1 0 0,-4 0 0 0,4 1 0 16,1 2 272-16,-2-2 64 0,-2 3 16 0,-2-1 0 15,2-1 112-15,-4 0 0 0,-3-1 16 0,1-1 0 16,-1-1-336-16,0-2-80 0,-1-1-16 0,0 2 0 16,-1-1-352-16,-3 2-80 0,-5-4-16 0,-1-1 0 15,-1 1-288-15,-1 0-64 0,-2-1-16 0,1-2 0 16,1-3-176-16,1 1 0 0,0 0 0 0,11-3 128 16,-9 0-128-16,9 0-256 0,0 0 64 0,0 0 16 15,0 0-288-15,0 0-64 16,0 0-16-16,0 0 0 0,0 0 64 0,12-7 16 0,2 5 0 0,3 0 0 15,0 0 240-15,2 0 48 0,4 2 16 0,-2-1 0 16,-2 0 160-16,2-2 0 0,1-1 0 0,-1 0 0 0,0-1 0 0,1-1 0 16,1-1 0-16,2-2 0 0,0-3-144 0,-2 0-112 15,1 2 0-15,-3-3-16 16,-3-1-400-16,-4-2-80 0,-1 4-16 0,-3 1 0 16,-5-3-176-16,-1 3-32 0,-4-2-16 0,-3 2 0 15,-2 2 304-15,-4 3 64 0,-3-1 16 0,-1 3 0 0,-1 2 608 0,-1-1 0 16,0 3 0-16,0 4 0 0,0 2 976 0,0 4 176 15,2 0 16-15,0 3 16 0,0 1 112 0,3 1 32 16,2-1 0-16,3 0 0 0,3-1-112 0,6-1-32 16,4 0 0-16,8 0 0 0,3 1-400 0,7-3-80 15,4-1 0-15,6-1-16 0,4 1-496 0,2-2-192 0,-1-1 176 0,2-3-176 16,1-2-128-16,-4 2-128 0,-4 1-32 0,-2 1 0 31,-1-3-2464-31,-2 0-512 0,-2-4-80 0</inkml:trace>
  <inkml:trace contextRef="#ctx0" brushRef="#br2" timeOffset="-142961.96">27012 12567 28447 0,'0'0'1264'0,"0"0"256"0,-3 9-1216 16,1 2-304-16,-1 0 0 0,0 4 0 0,1 3 896 0,-1 4 112 0,-1 0 16 0,3 0 16 15,2-1 32-15,2 0 0 0,-1-1 0 0,1-1 0 16,1 0-432-16,-1-2-64 0,-2-3-32 0,1-2 0 16,2-2-160-16,0 0-16 0,-1-3-16 0,-3-7 0 15,0 0-144-15,6 6-16 0,-6-6-16 0,0 0 0 16,9 0-176-16,-9 0 0 0,8-2-160 0,0-2 160 16,-1 0-368-16,-1-1 32 0,-1-3 0 0,-1 0 0 15,-1-1-48-15,0 0 0 0,-3 0 0 0,1 0 0 16,-1 0 16-16,1 1 0 0,0 0 0 0,-1 8 0 15,6-5 64-15,-6 5 16 0,7-2 0 0,1 5 0 16,-1 4 288-16,1 2 0 0,-1 2 0 0,3 2 0 0,1 0 288 16,0 1 112-16,2-1 32 0,1-2 0 0,0 0 208 0,-1-2 64 15,1-3 0-15,-1 0 0 0,1-3 128 0,-1-3 16 16,-1 0 16-16,1-2 0 0,-2-2-256 0,1-3-48 16,-3-3-16-16,0 0 0 0,1-2-272 0,-4-1-48 15,-1-3-16-15,-1 2 0 0,0-1-208 0,-1 1 0 16,-3 0-192-16,0-1 192 15,-2 0-2160-15,0-1-320 0,-1 1-64 0,1-1-14544 0</inkml:trace>
  <inkml:trace contextRef="#ctx0" brushRef="#br2" timeOffset="-142664.85">27508 12712 25391 0,'10'15'1120'0,"-4"-8"240"0,1 1-1088 0,0 1-272 0,4-1 0 0,-1 1 0 16,2-3 1536-16,2 1 240 0,-1-1 48 0,2 0 16 15,-2-4-576-15,0 0-112 0,0-5-32 0,0 0 0 16,0-1-528-16,-1-1-96 0,1-1-32 0,-3-2 0 16,-1-3-192-16,-1 2-32 0,-1-1-16 0,-4-1 0 15,-1 1-64-15,-2 1-16 0,-3 0 0 0,-2 0 0 16,0 1-16-16,-3 0 0 0,-2 0 0 0,0 2 0 16,1 0-128-16,0 4 0 0,0-2 0 0,1 4 128 15,-2 4-128-15,2 0 0 0,1 2 0 0,4 2 0 16,-1 1 256-16,2 0-48 0,2 4 0 0,4-1 0 15,1 2 240-15,2 3 64 0,1-5 0 0,2 4 0 16,2-1-304-16,4 0-48 0,3-2-16 0,2-1 0 16,1-2-320-16,3 0-64 0,2 1-16 0,2-2 0 15,0 0-1952-15,1-1-400 0,2-2-80 0,-2-3-8080 16,-1 1-1632-16</inkml:trace>
  <inkml:trace contextRef="#ctx0" brushRef="#br2" timeOffset="-142430.3">28664 12701 9215 0,'0'0'816'0,"-6"-10"-656"15,1 0-160-15,-1 0 0 0,-1 1 5824 0,1 0 1152 16,-4 0 208-16,1 1 48 0,-1 2-4368 0,-1 2-880 0,0 1-192 0,-1 4-16 16,2 3-512-16,-2 4-112 0,-1 4 0 0,2 2-16 15,5 2-624-15,1 1-128 0,-1 1-32 0,4 0 0 16,3-5-224-16,4 2-128 0,3-2 160 0,3 1-160 15,0 0 0-15,5 0 0 0,3-3 0 0,1 1 0 32,-2-2-800-32,2 0-208 0,1-5-32 0,1-1-16 15,-1-2-1104-15,-2-2-208 0,-2-1-64 0,-1-3 0 16,0-1-1472-16,-2-6-320 0</inkml:trace>
  <inkml:trace contextRef="#ctx0" brushRef="#br2" timeOffset="-141787.62">28959 12486 20271 0,'0'0'1792'16,"0"0"-1424"-16,0 0-368 0,-3 13 0 16,0 2 3200-16,-1 3 560 0,0 3 112 0,0 5 32 0,2-1-1616 0,-1 2-320 15,0 2-64-15,1-1-16 0,0 1-544 0,1-2-128 16,0 1 0-16,1-2-16 0,1-4-624 0,0-1-128 16,2-2-32-16,1-2 0 0,1-2-256 0,-1-4-160 15,-4-11 192-15,7 10-192 0,0-5 0 0,-7-5 0 16,0 0 0-16,11 0 0 0,-2-3 0 0,-1-1 0 15,0-4-128-15,-1-5 128 0,1-2-256 0,0-3 32 16,-1-2 16-16,2 0 0 16,-1 0-256-16,-1-1-48 0,0-1-16 0,1 1 0 15,0 1-464-15,-1 2-96 0,0 4 0 0,-1 3-16 16,0 2 368-16,-6 9 80 0,0 0 16 0,0 0 0 0,0 0 480 0,0 0 160 16,0 0 0-16,2 13 0 0,-2 1 144 0,0 2 144 0,3-2 32 0,-2 1 0 15,0-1-112-15,3 2-16 0,2-1 0 0,-2 2 0 16,-2 0-192-16,3 3 0 0,2 2 128 0,1-3-128 15,-3 0 0-15,1-4 0 0,4-2 0 0,-1 0 0 16,1-2 0-16,-1-1 0 0,2-3 0 0,-1-3 0 16,1-2 0-16,-1-2 0 0,0-1 0 0,1-2 0 15,1-3 0-15,-2-1 128 0,0-2-128 0,-2 1 0 16,-3-1 0-16,1-1 0 0,-2-3 0 0,1 0 0 16,-1-2 0-16,0 0 0 0,-2-3 128 0,0-1-128 15,-2 2 0-15,0-1 0 0,0 1 0 0,-3 0 0 0,-2 3 0 16,1-2-208-16,-1 3 16 0,-2 1 0 15,-2 3-272-15,0 4-48 0,0 3-16 0,9 2 0 0,-11 5 336 0,2 1 64 16,1 5 128-16,2 2-208 0,-1 0 208 0,5 0 208 16,2 0-32-16,2 0-16 0,1 0 48 0,3 0 16 15,5-1 0-15,1-1 0 0,1-1-224 0,2-1 0 16,5-3 128-16,-2 1-128 0,0-1 0 0,1-1 0 16,-3-1 0-16,0 0 0 0,-2-1 224 0,0-1 0 15,0 0 0-15,-2-1 0 0,-2-1 384 0,-10 0 80 16,10-4 16-16,0 0 0 0,-10 4-80 0,10-5-16 15,-1 0 0-15,-1 1 0 0,0-3-336 0,-8 7-64 16,2-11-16-16,-2 2 0 0,-2-1-192 0,-2 1 0 0,-1 0 128 16,-2 0-128-16,-2-3-192 0,-3 2-64 0,2-3-32 15,1 0 0 1,0-2-1872-16,-1 0-368 0,0-1-80 0,1 2-8832 0,2 1-1760 0</inkml:trace>
  <inkml:trace contextRef="#ctx0" brushRef="#br2" timeOffset="-141490.75">29717 12683 18879 0,'0'0'832'0,"0"0"192"0,0 0-832 0,0 0-192 0,-3 9 0 0,2 2 0 16,-3-2 2000-16,-1 3 368 0,-2 2 64 0,-2-1 0 16,-1 4-832-16,1 0-192 0,0 2-16 0,1 2-16 15,4 1-432-15,0-1-96 0,0-1-16 0,4-2 0 16,3-2 48-16,3-2 0 0,-1 2 0 0,3-5 0 0,3 0-304 0,0-2-64 15,-2-4-16-15,2-2 0 0,-1-4-48 0,2-2 0 16,0-1 0-16,1-3 0 0,-3-3 64 0,1 1 16 16,-1-2 0-16,-1 0 0 0,0-1-208 0,0-1-32 15,-1 0-16-15,-2-3 0 0,-4 2-144 0,-2 1-128 16,-1-3 192-16,-3 2-192 0,-1 1 0 0,-1-1 0 16,-1 1 0-16,-1-1 0 15,-1 3-352-15,0-1-128 0,-1 3-32 0,3-3 0 16,-2 3-1824-16,2 3-368 0,7 6-80 0,0 0-16 15,-7-3 240-15,7 3 64 0,0 0 0 0</inkml:trace>
  <inkml:trace contextRef="#ctx0" brushRef="#br2" timeOffset="-140928.09">29988 12717 5519 0,'0'0'496'0,"0"0"-496"0,0 0 0 0,0 0 0 16,0 0 4256-16,0 0 752 0,0 0 160 0,-1 10 16 15,1-10-2624-15,-7 11-544 0,-2-5-96 0,1 1-32 16,1-2-672-16,7-5-128 0,-10 7-16 0,4-1-16 15,6-6-736-15,-4 9-160 0,4-9-32 0,-1 9 0 16,3 2-128-16,3-2 0 0,2-1 0 0,2-2 0 16,3 0-160-16,1 0 160 0,-1 2 0 0,1 1-144 15,2 1 304-15,1 0 64 0,1 0 16 0,1 2 0 16,-2-1 608-16,-2 3 128 0,-1-4 32 0,-2 0 0 16,-4 1 144-16,1-1 16 0,0 3 16 0,-3-1 0 15,-6-5-240-15,0 2-48 0,1 0-16 0,-3-1 0 16,-2-1-352-16,-2 1-64 0,1-3-16 0,-3 2 0 15,-3-4-272-15,0 0-176 0,0 0 192 0,1-2-192 0,-1-1 0 16,0 0 0-16,-1 0 0 0,2-1-144 0,-1-2-144 0,3 0-32 16,9 3 0-16,0 0 0 15,0 0-256-15,-6-7-48 0,6 7-16 0,0 0 0 0,0 0 192 0,10-6 48 16,0 2 0-16,3 1 0 0,4 2 112 0,3 1 32 16,-1 1 0-16,2-1 0 0,2-1 256 0,1-2 0 15,-1 1 0-15,1-4 0 0,-1-2 0 0,1-1 0 16,-2-1 0-16,0-1 0 0,0-2 0 0,-1 0 0 15,-1 3 0-15,-2-3 0 0,-2 3 0 0,-2-1-192 16,-2 2 192-16,-3-3-160 0,-3 2-160 0,-2 1-48 16,-4 3 0-16,0 6 0 0,-6-9 96 0,-1 3 16 15,-2-1 0-15,-1 3 0 0,-2 3 256 0,0 1 0 0,-1 0-128 0,1 3 128 16,1 1 0-16,2 3 0 0,-1 0 0 0,3 2 0 16,0 1 320-16,2 2 64 0,0 1 0 0,2 0 16 15,3 3 432-15,3-3 64 0,1 3 32 0,3-2 0 16,6-1-160-16,3 0-16 0,4-1-16 0,4 0 0 15,5-5-288-15,5 0-48 0,4-2-16 0,1 0 0 16,1 0-240-16,5-1-144 0,4-1 160 0,1 0-160 31,-3-3-1312-31,0-2-352 0,-2 1-80 0</inkml:trace>
  <inkml:trace contextRef="#ctx0" brushRef="#br2" timeOffset="-139264.03">27219 13695 31039 0,'-5'-4'1376'0,"-12"0"288"0,12-1-1344 0,-1-2-320 0,3-2 0 0,-3 1 0 16,1 1 1280-16,0 0 176 0,-2 2 32 0,1 2 16 16,-1 1-224-16,7 2-64 0,-8 2 0 0,1 5 0 15,-2 1-688-15,-1 5-144 0,1 3-16 0,-1 4-16 16,-1 2-224-16,1 3-128 0,1 2 128 0,1 1-128 16,3 2 0-16,1-2 0 0,1 2 0 0,2-2-128 15,1-5-144-15,3-1-32 0,1-1 0 0,2-4 0 16,2 0-560-16,2-1-112 0,3-3-32 0,0-4 0 15,0-1-144-15,2-4-16 0,0-2-16 0,2 0 0 16,2-4 224-16,0-4 32 0,-1-2 16 0,1-2 0 0,-2-1 512 0,-2-1 96 16,-2-1 32-16,-1 0 0 0,-3 0 272 0,-2-4 0 15,-3 4 128-15,-3 2-128 0,-1 0 496 0,-1 1 0 16,-1-1 0-16,-2 5 0 0,0-2 336 0,-1 1 80 16,0 2 16-16,0 3 0 0,-2 2-352 0,2 2-80 15,0 2-16-15,1 4 0 0,0 2-352 0,1 3-128 16,2 0 0-16,2 2 144 0,2-5-144 0,2 5 0 15,3-2-160-15,1 1 160 0,0-4 0 0,2 1 0 16,2-3-128-16,1 1 128 0,0-4 0 0,1-1 208 16,-2-4-32-16,-1-3-16 0,-2-1 256 0,0-2 48 0,0-1 16 15,-3-3 0-15,1-2 0 0,-3-1 0 0,-1-1 0 0,-1-1 0 16,-3 1-288-16,0 0-48 0,0-2-16 0,-1 2 0 16,-3 1-336-16,1 0-80 0,1 2-16 0,-1-1 0 31,-1 2-2224-31,3 0-448 0,1 2-96 0,0 1-11264 0</inkml:trace>
  <inkml:trace contextRef="#ctx0" brushRef="#br2" timeOffset="-138887.97">27579 13791 23951 0,'-3'16'1056'0,"2"-7"224"0,0 2-1024 0,-1 3-256 0,1 3 0 0,0 2 0 16,-2 2 1648-16,2 1 272 0,2 1 48 0,2-3 16 15,-1 1-880-15,4-4-160 0,0 3-48 0,1-6 0 16,-1-1-528-16,3-2-112 0,2-2-32 0,-1-3 0 15,1-2-48-15,-1-1-16 0,-1-3 0 0,0-2 0 0,0 0-160 0,0-5 0 16,1 1 144-16,-3-2-144 0,1-2 0 0,0-2 0 16,-1 0 0-16,-2 0 0 0,0 2 0 0,0-2 0 15,-1-1 0-15,0-1-128 0,-1 1 128 0,-2-3 0 16,0 2 0-16,1 1 0 0,-2 1 0 16,0 3 0-16,-2 2 128 0,1 2-128 0,0 1 272 0,1 4-16 15,0 0 0-15,0 0 0 0,0 0-128 0,-3 7-128 16,3 3 192-16,0 3-192 0,1 0 128 0,2 0-128 15,1 0 0-15,0 0 0 0,0 2 0 0,0-1 0 16,1 2 0-16,0-2 0 0,0-1 0 0,0 0 0 0,2 1 0 16,-1 1 0-16,2-2 0 0,0 0 0 0,3-1 0 0,-2-1 0 31,-2-2-672-31,3 1-32 0,0 1-16 0,2-4 0 16,0-3-448-16,-1 0-96 0,2-3-16 0,-2-2-8144 0,-3-1-1648 0</inkml:trace>
  <inkml:trace contextRef="#ctx0" brushRef="#br2" timeOffset="-138684.84">28009 13579 14735 0,'0'0'1312'0,"0"-7"-1056"0,1 1-256 0,-1 1 0 15,0 5 2112-15,0 0 352 0,0 0 80 0,0 0 16 16,0 0-640-16,0 0-112 0,3 9-16 0,0 2-16 0,0 4-560 0,0 4-96 15,-3 5-32-15,3 1 0 0,1 1-208 0,-2 1-48 16,1-1-16-16,1 0 0 0,0 0-528 0,1 0-96 16,-1-1-32-16,1 0 0 0,0-2-160 0,0 1-176 15,1-1 48-15,0-3 0 16,2 1-2720-16,-1-3-544 0,-2-2-96 0</inkml:trace>
  <inkml:trace contextRef="#ctx0" brushRef="#br2" timeOffset="-138261.45">28344 13881 3679 0,'0'0'320'0,"5"-6"-320"0,-3-7 0 0,0 2 0 15,1 2 5760-15,-1-1 1072 0,0-1 208 0,-2 1 64 16,0 1-4416-16,-3 0-896 0,-1-1-160 0,0 4-32 15,-1-1-480-15,-1 4-96 16,-2 1 0-16,-1 2-16 0,0 2-512 0,-1 4-112 0,0 3 0 0,1 4-16 16,0 3-368-16,1 1 0 0,1 1 0 0,3 2 0 15,2 0 0-15,3 0 0 0,0-2 0 0,2-1 0 16,2-1 0-16,2 0 0 0,1-3 0 0,1 0-128 0,1 0 128 0,2-3 0 16,0-2 0-16,1-2 0 0,1-2 0 0,0-1 0 15,1-2-144-15,-1-1 144 0,2-4 0 0,-1-5 0 16,0-1 0-16,-2-1 0 0,-2 1 0 0,0-4 0 15,-2-6 192-15,-1 2-64 0,-3-3 64 0,-1 0 0 16,-1-1 0-16,-2-2 0 0,-2 0 80 0,-2-1 32 16,0-1 0-16,-1 0 0 0,-2-6-16 0,-1 2 0 15,0-1 0-15,-4-1 0 0,-1-1-288 0,1 2 0 16,-1-3 0-16,-5-5 0 16,1 7-512-16,5 12-192 0,0 3-64 0,3 6 0 15,2 7-1792-15,6 4-384 0,-7 8-64 0,7-8-11760 0</inkml:trace>
  <inkml:trace contextRef="#ctx0" brushRef="#br2" timeOffset="-137823.52">29232 13849 24879 0,'0'0'2208'0,"-4"-8"-1760"0,-2 1-448 0,-1 2 0 16,0 1 2000-16,7 4 320 0,-9-2 64 0,0 2 16 15,-1 2-944-15,-2 5-192 0,-1 1-48 0,1 3 0 16,2 2-256-16,1 4-64 0,0 0-16 0,2 3 0 0,2-5-592 0,2 0-112 16,2-2-32-16,1 0 0 0,1 0 80 0,2 0 16 15,1 0 0-15,2-4 0 0,2-2-48 0,0-1 0 16,1 3 0-16,-1-4 0 0,-8-5-64 0,10 0-128 15,-10 0 176-15,13-3-176 0,-2-1 0 0,-2-2 0 16,0-1 0-16,-1-1 0 0,0-3 0 0,-2 1 0 16,1-2-144-16,-2 0 144 0,-2-1-128 0,0 0 128 15,1 2-128-15,-1 0 128 0,-4 2 0 0,1 9 0 16,0 0 0-16,-4-6 0 0,-1-1 0 0,5 7 176 16,0 0-176-16,-10 5 192 0,4-1-192 0,6-4 160 15,-7 9-160-15,2 3 160 0,1 1-160 0,3 1 0 16,1-2 0-16,3-1-176 15,0-2-848-15,3 1-192 0,0 1-16 0,3 0-16 16,2-4-1440-16,2-1-272 0,1 1-64 0,2-2-6688 0,1 0-1328 0</inkml:trace>
  <inkml:trace contextRef="#ctx0" brushRef="#br2" timeOffset="-137620.46">29499 13991 22047 0,'0'0'976'0,"4"-9"208"0,1 0-944 0,-1-3-240 0,-1-1 0 0,-3 0 0 15,-1 2 2048-15,1 1 384 0,0 1 64 0,-2-2 0 16,0 1-544-16,-2 1-112 0,0 0-32 0,-1 2 0 15,-3 3-592-15,8 4-128 0,-8-4-32 0,0 7 0 16,-1 3-384-16,0 2-80 0,2 3-16 0,1 2 0 16,-1 2-128-16,2 2-16 0,1 2-16 0,3-4 0 15,1-2-416-15,3 0 0 0,2-2 0 0,1 2 0 16,3 0 0-16,2 0 0 0,-1-3 0 0,3 2 0 16,2 2-496-16,2-5-176 0,1-1-32 0,1-1-16 15,2-5-1568-15,0 0-304 0,0-4-64 0,0 0-8288 16,0-3-1664-16</inkml:trace>
  <inkml:trace contextRef="#ctx0" brushRef="#br2" timeOffset="-137446.52">29824 13699 3679 0,'-1'-20'320'0,"1"1"-320"16,-2 2 0-16,1 1 0 0,1 6 5728 0,0 10 1072 16,0 0 224-16,0 0 32 0,0 0-4256 0,-4 13-864 15,0 2-160-15,1 6-48 0,2 1-640 0,2 6-144 16,2-2-32-16,1 4 0 0,1 1-640 0,2 4-128 0,1-1-16 0,-2 1-128 15,-1-1 128-15,2 1-128 0,1 2 0 0,1-4 0 16,0-6-192-16,-1-2-160 0,-2-3-32 0,1-1 0 31,-2-2-1984-31,-2 1-384 0,-1-5-96 0,-2-2-6624 0,0-13-1344 0</inkml:trace>
  <inkml:trace contextRef="#ctx0" brushRef="#br2" timeOffset="-137289.97">29773 14092 7359 0,'-1'-15'656'0,"-2"-3"-528"0,0 2-128 0,3 0 0 15,3-1 6080-15,1 4 1200 0,0 2 224 0,1 0 48 16,3-1-4480-16,5-2-912 0,4-3-176 0,4 4-48 16,2 3-720-16,5 1-128 0,2-1-48 0,4 1 0 15,1 0-1328-15,8 5-272 0,5-2-48 0,0 0-18912 16</inkml:trace>
  <inkml:trace contextRef="#ctx0" brushRef="#br2" timeOffset="-136562.02">30676 13907 8287 0,'0'0'736'0,"0"0"-592"15,0 0-144-15,15 6 0 0,-3-4 3168 0,-1 1 608 16,0-6 112-16,-1 3 16 0,-1 0-1920 0,0 0-400 15,-9 0-80-15,11-4-16 0,-3 0-304 0,-8 4-64 16,0 0-16-16,0 0 0 0,0 0-640 0,0 0-128 16,-2-9-16-16,2 9-16 0,0 0 112 0,-10 3 32 15,-1 1 0-15,0 4 0 0,-2 3-448 0,4 4 0 0,2 0 0 16,1 4 0-16,-5-1 0 0,5-4 0 0,2 2 0 0,1-3-176 16,0 0 176-16,3-1 0 0,0-12 0 0,7 11 0 15,-2 0 0-15,2-3-128 0,-7-8 128 0,9 6 0 16,0-1 0-16,1-3 0 0,2-1 0 0,-1-1-128 15,-11 0 128-15,11-3 0 0,-3-3 0 0,0-1 128 16,-2-2 0-16,0 1 16 0,-2-1 0 0,-2-1 0 16,1-3 48-16,-1 2 16 0,1 0 0 0,0 1 0 15,1 1-208-15,-2 0 0 0,-2 0 0 0,0 9 0 16,-1-10 192-16,1 10 64 16,0 0 0-16,-4-8 0 0,0-1 256 0,4 9 48 15,0 0 16-15,0 0 0 0,-10 4-272 0,10-4-48 0,-7 6-16 0,2 5 0 16,0 0-240-16,3 2 0 0,2-13 0 0,2 12 0 15,-1 2-336-15,3-1-16 0,2-2 0 0,2-1 0 32,0 1-1040-32,1-2-208 0,2-5-32 0,-1 1-16 15,2-1-1936-15,2 0-384 0,3-2-64 0</inkml:trace>
  <inkml:trace contextRef="#ctx0" brushRef="#br2" timeOffset="-136327.68">31135 13931 11967 0,'0'0'1072'0,"0"0"-864"0,-13-9-208 0,0 0 0 15,0 1 3248-15,-1 0 592 0,-3-1 128 0,3 2 32 16,1 2-2272-16,1 0-448 0,0-2-80 0,3 3-32 16,9 4-592-16,0 0-112 0,0 0-16 0,0 0-16 15,0 0-432-15,0 0 0 0,7 12 0 0,2 0-176 16,2-2 176-16,2 2-160 0,2 0 160 0,0 1-160 16,4 1 160-16,-1 2 0 0,0-2 0 0,-2 2 0 0,-3-1 160 0,0 1 112 15,0-2 32-15,-7 1 0 0,0 0 928 0,-4 0 192 16,0-2 48-16,-4 0 0 0,-3-4 320 0,-3 0 80 15,-1-1 16-15,-1 0 0 0,-1 1-736 0,1-3-128 16,-2 0-48-16,-1-1 0 0,0 0-656 0,0 0-128 16,0 0-16-16,1 2-16 15,2 1-1360-15,-1-2-272 0,0-1-48 0</inkml:trace>
  <inkml:trace contextRef="#ctx0" brushRef="#br2" timeOffset="-135653.84">27179 14769 17503 0,'0'0'1552'0,"-3"8"-1232"16,2 2-320-16,-2 2 0 0,-1 1 1552 0,2 0 256 15,-1 4 48-15,2 1 16 0,-1 2-688 0,1-2-144 0,0-1-16 16,-1 0-16-16,1-1-400 0,0-2-80 0,0-1-16 0,1-2 0 16,0-4-256-16,0-7-64 0,0 7-16 0,0-7 0 15,0 0 160-15,0 0 48 0,0 0 0 0,0 0 0 16,3-7-192-16,1 0-16 0,2-4-16 0,-1-1 0 16,0-1-160-16,2-1 0 0,0-2 0 0,2 1 0 15,1-1-144-15,0 0 144 0,-1-1 0 0,0 0 0 16,0 2 0-16,1 1 0 0,-4-1 0 0,1 3 144 15,-1 2 480-15,-1 3 80 0,-5 7 32 0,0 0 0 16,0 0-160-16,0 0-16 0,6 7-16 0,-1 2 0 16,-1 4-384-16,0 2-160 0,-1 0 128 0,3 3-128 15,0 3 0-15,1 1-224 0,-1 2 32 0,3-2 0 16,2 0-2368-16,-1-1-448 0,-1-4-112 0</inkml:trace>
  <inkml:trace contextRef="#ctx0" brushRef="#br2" timeOffset="-135325.06">27550 14859 16575 0,'0'0'1472'0,"0"0"-1168"15,0 0-304-15,-4 5 0 0,0 2 2048 0,0 1 368 16,2 2 64-16,1 0 16 0,1 5-1472 0,1 0-272 16,3 4-64-16,-2-2-16 0,2 0-368 0,1 0-80 15,2-1-16-15,-1 0 0 0,1 1-32 0,0-4-16 0,-1-1 0 0,1 0 0 16,0-6 96-16,1 1 32 0,-1-2 0 0,1-3 0 15,1-2 224-15,-1-1 64 0,-1-3 0 0,1-2 0 16,-1-3-240-16,0-2-32 0,3-1-16 0,-1-1 0 16,-1-1-128-16,1-2-32 0,0-1 0 0,0 1 0 15,0-1-128-15,-1 0 0 0,-3 1 144 0,0 2-144 16,-1-1 128-16,-1 4-128 0,-1-1 128 0,0 4-128 16,-1 1 0-16,-1 7 144 0,0 0-144 0,0 0 0 15,0 0 0-15,0 0 0 0,0 0 0 0,1 10 0 16,2 1-352-16,0 4 32 0,-2-1 0 0,1 3 0 15,2 1-480-15,2 0-96 0,0-1 0 0,5 0-8384 16,-1-1-1664-16</inkml:trace>
  <inkml:trace contextRef="#ctx0" brushRef="#br2" timeOffset="-135090.62">28078 14978 7359 0,'0'0'656'0,"-1"-7"-528"15,-2-1-128-15,1 1 0 0,-1-3 3648 0,-1 3 688 16,-1 0 144-16,-2 1 16 0,0-1-2176 0,-1 2-432 15,-1-2-96-15,-1 3 0 0,3 3-288 0,-1 2-48 16,0 2-16-16,2 1 0 0,-1 2-464 0,0 4-80 16,1-3-32-16,2 5 0 0,3 1-448 0,-1 1-96 15,1 1 0-15,1-1-16 0,3 0-304 0,1 1 0 16,3 0 0-16,1 0 0 0,-1-2 0 0,2 0 0 16,1 0 0-16,2-1 0 15,0-2-608-15,0-2-80 0,-1-2-16 0,4 0 0 16,0-4-784-16,1 0-176 0,0-5-16 0,-1-2-16 15,2-3-1632-15,-2-3-320 0</inkml:trace>
  <inkml:trace contextRef="#ctx0" brushRef="#br2" timeOffset="-134731.28">28272 14793 10127 0,'0'-11'896'0,"0"2"-704"0,-1-1-192 0,0 0 0 16,0 1 3184-16,-1 3 592 0,2 6 128 0,0 0 32 16,0 0-2208-16,-6 2-432 0,-2 5-80 0,1 2-32 15,1 4-96-15,1 4 0 0,-1-3-16 0,2 9 0 16,2 1-352-16,1 4-64 0,-1 0-16 0,2 1 0 15,2-2-128-15,1 1-48 0,3-2 0 0,0 0 0 16,1 0-32-16,1-2-16 0,1-4 0 0,1-1 0 16,2-2-224-16,1-2-64 0,-1-2 0 0,1 0 0 15,2-4-128-15,1-2 0 0,-3-2 0 0,0-2 0 0,0-2 0 16,0-1 0-16,-1-3 0 0,0 0 0 0,-1-1 0 16,0-4 0-16,-2 0 0 0,0 0 0 0,-3-5 0 0,1 3 128 15,-2-2-128-15,-1 0 0 0,-1-1 128 0,-1 0-128 16,1 3 128-16,-4-3-128 0,-2 0 128 0,0 1-128 15,0 0 0-15,-3 2 128 0,-2 1 64 0,1 2 0 16,-2 1 0-16,1 2 0 0,0 1 208 0,0 4 48 16,-1 5 16-16,1-3 0 0,2 5-240 0,-1 1-48 15,-1 2-16-15,3 1 0 0,2 1-160 0,2 4 0 16,0-2 0-16,3 1 0 0,2 0-192 0,4-2 192 16,3-1-160-16,0-1 160 15,4 1-640-15,-1-3-48 0,2-2 0 0,8 4 0 16,-1-7-1728-16,-3 1-336 0,1 0-80 0,-1-4-16 15,-2 0-752-15,-1-5-160 0,0-2-16 0</inkml:trace>
  <inkml:trace contextRef="#ctx0" brushRef="#br2" timeOffset="-134495.58">28699 15152 4607 0,'1'-13'192'0,"-2"6"64"0,-2-4-256 0,1 1 0 0,-1-1 0 0,2 2 0 15,1 9 4416-15,-7-10 832 0,1-1 160 0,-1 3 32 16,1 2-3648-16,6 6-720 0,0 0-160 0,-8-1-16 16,1 2-176-16,1 3-16 0,6-4-16 0,-6 9 0 15,1 3-304-15,4 1-48 0,0 0-16 0,2 1 0 16,2-1-192-16,2-1-128 0,3 2 160 0,2 3-160 15,2-5 144-15,2 0-144 0,0-2 128 0,6 3-128 16,-4-2 128-16,-3-2-128 0,0-3 0 0,-2-3 128 16,-11-3 560-16,11 0 96 0,-11 0 32 0,0 0 0 15,8-5 592-15,-3-3 128 0,-5 8 32 0,1-11 0 0,-2 1-496 0,-2-1-112 16,-2 0 0-16,-1-1-16 0,-2-1-432 0,0 1-96 16,-1-1-16-16,-2 0 0 0,0 0-208 0,-1 0-64 15,0 0 0-15,2 0 0 16,2 0-512-16,1 0-128 0,1 0 0 0,1 1-16 15,1 2-2656-15,1 1-528 0,3 9-96 0</inkml:trace>
  <inkml:trace contextRef="#ctx0" brushRef="#br2" timeOffset="-134092.78">28893 15124 14735 0,'5'14'1312'0,"2"3"-1056"15,1 1-256-15,2 3 0 0,2-1 2944 0,-2 1 544 16,-2 1 96-16,1-1 32 0,0-3-1328 0,-2-1-272 15,-3 0-48-15,0-4-16 0,-1 0-624 0,0-3-128 16,-3-10-32-16,0 0 0 0,1 11-640 0,-1-11-128 0,0 0-16 0,0 0-16 16,0 0-144-16,0 0-32 0,0 0 0 0,0 0 0 15,0 0-192-15,0 0 176 0,-4-11-176 0,1-2 160 16,-1-2-160-16,0 0-192 0,2-3 32 0,0 0 16 16,-3-4-192-16,2 1-48 0,0-3 0 0,2 1 0 31,1-3-432-31,1-2-80 0,2 2-32 0,2 1 0 15,4 3-128-15,2 1-32 0,0-1 0 0,1 3 0 0,0-1 608 0,0 4 112 0,-2 3 32 0,1 4 0 16,0 5 592-16,0 4 128 0,-11 0 32 0,9 7 0 16,-1 6 160-16,-2 3 16 0,2 2 16 0,-5 1 0 15,-5 1 336-15,1 1 64 0,-2 0 16 0,1 1 0 16,-5-1-256-16,1 0-32 0,-1-2-16 0,1 1 0 16,1-2-432-16,-2-2-96 0,-1-5 0 0,0 4-16 15,1-6-176-15,0 1-192 0,2 1 32 0,5-11 16 16,0 0-1856-16,0 0-368 0,0 0-80 0,0 0-16 15,0 0-1024-15,0 0-208 0</inkml:trace>
  <inkml:trace contextRef="#ctx0" brushRef="#br2" timeOffset="-133762.96">29300 14794 16575 0,'0'0'736'0,"0"0"160"0,1 16-720 0,-1-1-176 16,0 3 0-16,0 3 0 0,0 4 3712 0,0 1 704 0,-1 0 128 0,-1 3 48 15,1-2-2352-15,0 2-480 0,0 1-96 0,-1 0 0 16,1-4-768-16,2-1-128 0,2-3-48 0,-1 1 0 16,2-3-464-16,0-3-80 0,1-4-32 0,-1-1 0 15,-4-12 16-15,6 7 0 0,-6-7 0 0,0 0 0 16,0 0 96-16,0 0 0 0,0 0 16 0,0 0 0 16,7-5-144-16,3-1-128 0,-4-5 144 0,1 1-144 15,-2-2 0-15,0-3 0 0,0-4 0 0,0 4 0 16,2-4 128-16,-2 4-128 0,0-1 0 0,1 2 0 15,-1 1 0-15,0 2 0 0,0 3-208 0,-5 8 64 16,7-7 16-16,-7 7 0 0,6-7 0 0,-6 7 0 16,9-5-128-16,-9 5-32 0,0 0 0 0,12 6 0 15,-3 4-80-15,-2 1-16 0,-2 4 0 0,2-2 0 16,-1-2 0-16,2 2 0 0,1 0 0 0,1 0 0 16,1-1-1568-16,1-1-320 0,2-1-64 0,0-2-16 15,-1-3-1232-15,0-2-256 0</inkml:trace>
  <inkml:trace contextRef="#ctx0" brushRef="#br2" timeOffset="-133153.49">29696 15116 8287 0,'0'0'736'0,"0"0"-592"16,-4-8-144-16,4 8 0 0,0 0 4704 0,0 0 912 15,0 0 176-15,0 0 32 0,-9 5-3968 0,9-5-784 16,-5 11-176-16,2-1-16 0,3 2-416 0,2 0-80 16,0-2 0-16,3 2-16 0,2-4-496 0,-1 1-112 15,1-1-16-15,1-3 0 16,-8-5-2512-16,10 4-512 0,-10-4-112 0,0 0 0 15,11 0-640-15,-11 0-112 0,7-7-16 0,-1 1-16 16,-4-6 2784-16,1 0 560 0,-1-1 128 0,0-3 0 0,-2 0 864 0,0-3 160 0,0-3 48 0,0 0 0 16,0-2 2128-16,0 1 416 0,-2-2 96 0,1 0 0 15,0 1-768-15,-2 2-176 0,1-2-16 0,-1-1-16 16,2 1-320-16,1-1-64 0,1 3-16 0,0 2 0 16,2 0-592-16,1 1-112 0,0 2-32 0,1 0 0 15,1 1-704-15,1 3-192 0,0 3 0 0,2 3 0 16,-9 7-240-16,11-1-128 0,-11 1-16 0,12 4-16 31,-12-4-96-31,7 10-16 0,0 1 0 0,0 1 0 0,-1 1 384 0,2-2 128 0,-1 0 0 0,1-1-144 16,-1 1 144-16,3-1 0 0,-1 2 0 0,-1 2 0 15,-3 2 0-15,0 1 0 0,0 1 0 0,-2 2 0 16,-5 3 528-16,1-3 144 0,0 3 32 0,0-2 0 16,-1 1 464-16,0 0 112 0,-1 0 0 0,3 1 16 15,0-6-464-15,1 2-112 0,1 1-16 0,0-2 0 0,1 1-256 16,1 1-48-16,1-2-16 0,2-1 0 0,3-2-192 0,0 0-32 15,0-2-16-15,1 0 0 0,2-2-16 0,0-3 0 16,-1-3 0-16,1-1 0 0,0-2-128 0,0-2 128 16,2-2-128-16,-2-4 128 0,-2-1-128 0,2-3 0 15,2 0 144-15,-1-2-144 0,-4 1 0 0,1 0 0 16,-1-1 0-16,-1 1 0 0,-2-2-128 0,-2 1 0 16,0 0 0-16,-3-1 0 0,-2 0 0 0,-3 0 0 15,-3 3 0-15,0-2 0 0,2 0 128 0,-2 2 0 16,-6 1 0-16,2 3 0 0,1 5 240 0,-1 1-32 15,1 1 0-15,9-1 0 0,-6 10 400 0,-2 1 80 0,-2 4 16 16,3-1 0-16,4 3 0 0,1 1 16 0,1-1 0 0,2 3 0 16,3-2-320-16,4 0-64 0,3-5-16 0,6 2 0 15,4 0-320-15,5-3 0 0,4 0 0 0,4-6 128 32,1-3-1168-32,6 1-240 0,6-7-32 0,3-1-11808 0,4-2-2352 0</inkml:trace>
  <inkml:trace contextRef="#ctx0" brushRef="#br2" timeOffset="-132824.08">31044 15112 27647 0,'0'0'2448'0,"0"0"-1952"16,-12-3-496-16,2 2 0 0,10 1 2752 0,-9 5 448 15,0 0 80-15,2 2 32 0,7-7-2240 0,-5 12-448 16,2-2-96-16,3 2-16 0,2 2-304 0,0 2-64 0,2-3-16 0,1 0 0 31,1-1-480-31,0-1-96 0,1-1-32 0,0-1 0 16,3-5-2560-16,-10-4-512 0,0 0-96 0,10 2-32 0</inkml:trace>
  <inkml:trace contextRef="#ctx0" brushRef="#br2" timeOffset="-132463.78">31044 14880 21071 0,'0'0'928'0,"0"0"208"0,13 0-912 0,-2 3-224 0,-11-3 0 0,13 7 0 16,1 2 800-16,-1 1 112 0,0 0 32 0,0 3 0 15,0 1-32-15,0 2 0 0,0 4 0 0,-1-2 0 16,0 1 176-16,-1 0 48 0,1 0 0 0,-4-1 0 0,-3 1 112 16,-1 0 32-16,-3 0 0 0,2-1 0 0,1-3-352 0,-2 1-64 15,-2-2-16-15,2-2 0 0,-2-12-528 0,0 0-128 16,4 7 0-16,-4-7-16 0,0 0-176 0,0 0 0 15,8 4 144-15,1-4-144 0,2-3 0 0,-1-1-192 16,-3 0 32-16,1-5 0 0,1 0-112 0,0-2-32 16,-2-2 0-16,-1 2 0 0,1-2 48 0,1 1 0 15,-2 0 0-15,1 3 0 0,-2 0 128 0,2 1 128 16,0 2-192-16,-7 6 192 0,0 0 0 0,0 0 0 16,0 0 0-16,0 0 0 0,0 0 256 0,-1 13-64 15,-2 0 0-15,3 0 0 0,2-2-64 0,-1 1-128 16,-1 0 176-16,4 1-176 0,3 1-176 0,-1 1-144 15,2-5-16-15,4 0-16 16,2-2-2320-16,2 0-464 0,-1-1-80 0,1-3-10160 0</inkml:trace>
  <inkml:trace contextRef="#ctx0" brushRef="#br2" timeOffset="-132198.15">31679 15087 17503 0,'-9'-5'1552'0,"-2"-2"-1232"0,1 1-320 0,0-1 0 16,-3 2 1872-16,1 3 320 0,0-4 64 0,2 5 16 15,1-3-1760-15,9 4-368 0,-10 0-144 0,10 0 128 16,0 0 64-16,0 0 0 0,0 0 0 0,0 0 0 16,6 11-192-16,3-1 0 0,3-2 0 0,3 4 128 15,5-3 32-15,1 2 0 0,-1 0 0 0,3 2 0 0,1 0 176 0,-3 3 48 16,-1-3 0-16,-3 1 0 0,-2-2 608 0,-2 1 128 16,-2-2 32-16,-3 5 0 0,-6-3 80 0,0-1 32 15,-4 1 0-15,-2 0 0 0,-2-1-256 0,-3-3-48 16,-2 1-16-16,-2 1 0 0,-1-1-512 0,0-1-112 15,-2-1 0-15,-1-1-16 0,0-2-560 0,0-1-128 16,0-3 0-16,4-1-16 16,3-1-2064-16,-1-3-416 0,3-3-64 0,3-1-12048 0</inkml:trace>
  <inkml:trace contextRef="#ctx0" brushRef="#br2" timeOffset="-131995.06">32040 14755 35935 0,'0'0'3200'0,"-4"11"-2560"0,-1 0-512 0,0 7-128 16,-2 4 960-16,2 3 160 0,0 0 32 0,0 4 16 15,-3 2-816-15,3 1-160 0,-1 2-48 0,2 2 0 16,1 0 48-16,0 2 16 0,0-3 0 0,3 4 0 16,2-2-208-16,0-5 0 0,0 2 0 0,1-5 0 31,3-2-288-31,-1-2-96 0,1-4-32 0,0 0 0 15,-2-7-1888-15,-1-1-384 0,0-2-80 0,-3-11-12192 0</inkml:trace>
  <inkml:trace contextRef="#ctx0" brushRef="#br2" timeOffset="-131651.28">31957 15232 6447 0,'0'0'272'0,"-4"-13"80"0,0-3-352 0,1 3 0 16,1 1 0-16,2 2 0 0,1 0 5344 0,-1 10 992 15,4-13 208-15,0 2 48 0,-4 11-4144 0,8-9-816 16,-1 5-160-16,4-1-48 0,-1 4-592 0,-10 1-128 15,12 2-32-15,1 2 0 0,0 3-224 0,0-3-64 16,0 1 0-16,3-1 0 0,-1-2-80 0,2 0-32 16,-1-1 0-16,2-1 0 0,2 1-80 0,-1-2-32 15,-2-2 0-15,-1 1 0 0,-2-1-32 0,-1 0-128 16,-2 0 192-16,-11 3-64 0,9-7 32 0,-3 0 0 16,-6 7 0-16,6-7 0 0,-6 7 240 0,1-11 48 15,-1 2 16-15,0 9 0 0,-4-6 96 0,4 6 16 16,0 0 0-16,-9-7 0 0,0 4-128 0,-2 3-32 0,0 3 0 0,0 0 0 15,3 3-288-15,-2 5-128 0,-2-1 128 0,2 3-128 16,1 3 0-16,2 2 0 0,2 4-144 0,2-4 144 31,3 1-480-31,3-4 16 0,1 2 0 0,4-1 0 16,3-2-1440-16,1-2-272 0,3 0-64 0,0-2-16 16,2-1-896-16,1-1-176 0,2-3-48 0</inkml:trace>
  <inkml:trace contextRef="#ctx0" brushRef="#br2" timeOffset="-131260.68">32537 15237 13823 0,'-7'-6'1216'16,"0"-1"-960"-16,-3 2-256 0,0 0 0 16,0-2 4448-16,0 3 848 0,0 3 160 0,-2 0 48 15,1 1-3536-15,-3 1-704 0,0 4-144 0,1-1-32 16,0 4-336-16,1 1-80 0,2 1-16 0,1 3 0 16,0 1-480-16,3 1-176 0,4-4 0 0,2 2 144 0,0-13 96 0,6 14 16 15,2-1 0-15,3-1 0 0,0-2-128 0,1-2-128 16,0-1 176-16,1-2-176 0,-1-1 0 0,1-2 0 15,1-2 0-15,0 0 0 0,1-1 0 0,-1-3 0 16,2-1 0-16,-1-2 0 0,-2 1 0 0,0-1 0 16,-1-1 0-16,-1-1 0 0,-4 0 0 0,0-1 0 15,-2-1 0-15,0 0 0 0,0 0 0 0,-1-3 0 16,-1 2 0-16,0-1 0 0,-1 0 0 0,0 0 0 16,-2-1-192-16,-2-1 48 0,1 0-16 0,-2 2 0 15,1-6 0-15,0 8 0 0,1-2-48 0,0 5-16 16,1 8 0-16,0 0 0 0,0 0 224 0,0 0 0 0,-9-2 0 15,9 2-144-15,-7 6 336 0,2 1 64 0,1 4 0 0,1 2 16 16,2 3 80-16,1-2 16 0,0 3 0 0,0 1 0 16,1 0-80-16,2 1-16 0,0-5 0 0,-1 2 0 15,2-1-272-15,1 0 0 0,1-1 0 0,1-1 0 32,1-1-448-32,0-2-160 0,-8-10-32 0,12 13 0 15,-2-6-2128-15,-10-7-432 0,0 0-96 0</inkml:trace>
  <inkml:trace contextRef="#ctx0" brushRef="#br2" timeOffset="-130791.75">32924 15289 26719 0,'0'0'1184'0,"0"-9"240"0,0 9-1136 0,-1-15-288 15,1 3 0-15,0 0 0 0,-3 0 2640 0,3 12 480 16,-5-11 80-16,5 11 32 0,0 0-1648 0,-9-8-336 15,9 8-64-15,-12-5-16 0,-1 3-928 0,0 6-240 16,0 3 0-16,-1 2 0 0,-1 3 0 0,1 3-160 16,-3 1 32-16,3 2 0 0,1 0 128 0,4 1 0 15,2-2-144-15,3-2 144 0,1 0 0 0,3 0 0 16,2-2 0-16,3 0 128 0,3-4 0 0,2 0-128 16,2-1 192-16,2-2-64 0,2-1-128 0,2-5 0 15,2 0 0-15,-1-4 128 0,0-1-128 0,-1-3-144 16,-1-1 144-16,-2-2-208 0,1-2-32 0,-2-2 0 15,1 0 0-15,-4-3 0 16,0 0-240-16,-3-2-48 0,-2 1-16 0,-2-1 0 16,-1 0 96-16,-1 1 32 0,-2-3 0 0,0 1 0 15,-2 0 0-15,-2 0 0 0,-1-2 0 0,-1-1 0 0,0-1 16 0,-1-1 0 0,0-2 0 0,-1 0 0 32,0 1-688-32,1 3-144 0,3 4-32 0,1 5 0 15,-3 5 432-15,6 10 96 0,0 0 16 0,0 0 0 0,-9 6 1808 0,0 6 384 0,1 5 64 0,2 3 0 16,1 6-144-16,-2 4-48 0,-2 0 0 0,4 1 0 15,1-2-560-15,0 1-112 0,0-6-32 0,5 2 0 16,3-2-400-16,3-1-96 0,3 2-16 0,1-4 0 16,-1-5-1248-16,2-3-256 15,1-3-48-15</inkml:trace>
  <inkml:trace contextRef="#ctx0" brushRef="#br2" timeOffset="-130604.28">33271 14782 24879 0,'0'0'2208'15,"0"0"-1760"-15,0 0-448 0,0 0 0 0,0 0 2176 0,0 0 336 16,5 11 80-16,-1 3 16 0,-1 3-880 0,-1 5-192 16,1 1-16-16,-1 5-16 0,0 1-832 0,-1 2-160 15,-1 0-48-15,1 0 0 0,-1-2-464 0,2 1 128 16,-2-4-128-16,1 2 0 0,-1-1-144 0,0 3-80 15,0-1-16-15</inkml:trace>
  <inkml:trace contextRef="#ctx0" brushRef="#br2" timeOffset="-130260.54">33405 15486 16575 0,'0'0'736'0,"-5"9"160"16,5-9-720-16,-3 15-176 0,2 0 0 0,0 0 0 0,-1-2 4304 0,1-2 832 0,-1 0 176 0,-1-1 16 16,0 3-2896-16,1-4-592 0,-1 1-112 0,-1-1-32 15,4-9-928-15,-4 10-176 0,4-10-32 0,-2 9-16 16,2-9-288-16,0 0-64 0,0 0-16 0,0 0 0 16,0 0-16-16,0 0 0 0,-8 7 0 0,8-7 0 0,0 0-160 15,0 0 128-15,-9-4-128 0,9 4 128 0,0 0-352 0,0-9-80 16,0-2-16-16,2 2 0 15,2 0-64-15,3 1-32 0,1 0 0 0,-1 2 0 0,-7 6 144 0,11-8 16 16,1 1 16-16,-2 2 0 0,-10 5 240 0,10 0 0 16,-10 0 0-16,0 0 0 0,0 0 480 0,8 5 32 15,-8-5 16-15,0 0 0 0,3 12 176 0,-3-1 48 16,0-11 0-16,-4 11 0 0,4-11-224 0,-7 11-32 16,-2-1-16-16,0-3 0 0,1-1-304 0,-1 1-176 15,-4-1 192-15,0 1-192 16,0-1-2064-16,-1 2-528 0,-1 1-96 0</inkml:trace>
  <inkml:trace contextRef="#ctx0" brushRef="#br3" timeOffset="-127331.43">17466 17180 31327 0,'0'0'2784'0,"0"0"-2224"0,17-21-560 0,-9 35 0 0,5 4 1184 0,2 3 128 15,4 0 32-15,3 1 0 0,5 2-416 0,4-1-80 16,6 3-16-16,-1 0 0 0,1 0-448 0,2-2-112 16,0-3-16-16,-1-2 0 0,-2 0-256 0,0-1 160 15,-1 0-160-15,-1-2 128 0,-3-2-128 0,-2-1-144 16,-3-1 144-16,-1 1-208 15,2-4-1696-15,-4 1-336 0,-2 1-64 0,-1-5-13120 0</inkml:trace>
  <inkml:trace contextRef="#ctx0" brushRef="#br3" timeOffset="-127128.34">18105 17150 28559 0,'-11'0'2544'0,"-2"2"-2032"0,-1 4-512 0,-2 1 0 16,-2 1 2688-16,0 4 432 0,-2 4 80 0,-1 2 32 15,-2 3-1344-15,-2 3-272 0,-1 1-48 0,-1 3-16 16,-1 2-752-16,0 1-160 0,-1 0-16 0,0 2-16 16,2-1-416-16,1-2-192 0,2 0 160 0,3-1-160 15,5-2-1536-15,1 1-416 0,2-2-80 0,1 0-11024 16,2-4-2224-16</inkml:trace>
  <inkml:trace contextRef="#ctx0" brushRef="#br3" timeOffset="-119018.78">12391 14727 18431 0,'0'0'816'0,"0"0"160"0,0 0-784 0,0 0-192 0,0 0 0 0,3 11 0 16,-3-11 2592-16,4 8 480 0,2-2 80 0,0 2 32 15,2 0-1232-15,1 1-240 0,1 1-48 0,4 3-16 16,0 3-320-16,-2-4-64 0,3 2-16 0,2 3 0 15,1-3-448-15,2 3-96 0,2 2 0 0,2-1-16 16,-1 0-464-16,7 6-96 0,0-2 0 0,0 0-128 16,0-1 0-16,3 0 0 0,-2-6-160 0,0 1 160 31,-1-2-2432-31,-2-1-352 0,-4-2-80 0,-3-3-13264 0</inkml:trace>
  <inkml:trace contextRef="#ctx0" brushRef="#br3" timeOffset="-118822.2">12917 14737 39455 0,'-25'0'1744'0,"15"1"368"0,-3 0-1696 0,0 3-416 16,0-3 0-16,0 3 0 15,-3 1 1216-15,1 2 176 0,-1-1 16 0,2 4 16 16,-2 1 32-16,0 4 0 0,-3 2 0 0,1 2 0 0,-1 2-640 0,1 4-128 15,-3 2-32-15,3 1 0 0,1-2-304 0,1 0-64 16,-1 1-16-16,3-2 0 0,1 1-272 0,0-1-304 16,0-1 64-16,2 0 16 15,2-1-2080-15,3 1-432 0,2-3-80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12839 0 0,'0'2'290'0'0,"27"92"3270"0"0,-24-84-2974 0 0,3-1 6837 0 0,-3-17-7050 0 0,-1-3 79 0 0,0 0 1 0 0,1-15-1 0 0,3-19-41 0 0,35-99-307 0 0,-38 139-127 0 0,-1-1 0 0 0,0 1 0 0 0,1 0 0 0 0,0 1 0 0 0,1-1 0 0 0,-1 0 1 0 0,1 1-1 0 0,-1-1 0 0 0,1 1 0 0 0,9-6 0 0 0,-6 5-287 0 0,0 0 0 0 0,1 0 0 0 0,-1 1 0 0 0,1 0 0 0 0,17-6 0 0 0,-25 10 250 0 0,1 0-1 0 0,0 0 1 0 0,-1 0-1 0 0,1 0 1 0 0,0 0-1 0 0,-1 1 1 0 0,1-1 0 0 0,0 0-1 0 0,-1 0 1 0 0,1 0-1 0 0,0 1 1 0 0,-1-1-1 0 0,1 0 1 0 0,-1 1 0 0 0,1-1-1 0 0,-1 1 1 0 0,1-1-1 0 0,-1 1 1 0 0,1-1-1 0 0,0 1 1 0 0,0 0-182 0 0,55 45-6585 0 0,-44-34 5197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93 146 2759 0 0,'0'0'126'0'0,"14"-6"1967"0"0,-10 3-811 0 0,-2 3-859 0 0,0-1-1 0 0,0 0 1 0 0,0 0-1 0 0,0 0 1 0 0,0 0-1 0 0,0 0 1 0 0,0-1-1 0 0,-1 1 1 0 0,1-1-1 0 0,0 1 1 0 0,-1-1-1 0 0,0 0 0 0 0,1 1 1 0 0,-1-1-1 0 0,0 0 1 0 0,0 0-1 0 0,0 0 1 0 0,1-2-1 0 0,7-12 870 0 0,-7 14-1117 0 0,-1 0 0 0 0,0 0 0 0 0,0 0 0 0 0,1-1 0 0 0,-1 1-1 0 0,-1 0 1 0 0,1 0 0 0 0,0-1 0 0 0,0 1 0 0 0,0-5 0 0 0,-1 6 272 0 0,-2-7 440 0 0,2 5-736 0 0,-1 1 1 0 0,0-1 0 0 0,0 0-1 0 0,0 1 1 0 0,0-1 0 0 0,0 1-1 0 0,0-1 1 0 0,-1 1 0 0 0,1-1-1 0 0,-1 1 1 0 0,0 0 0 0 0,1 0-1 0 0,-1 0 1 0 0,0 0 0 0 0,-1 0-1 0 0,1 0 1 0 0,0 1 0 0 0,0-1-1 0 0,-1 1 1 0 0,1-1 0 0 0,-1 1-1 0 0,1 0 1 0 0,-1 0 0 0 0,1 0-1 0 0,-1 0 1 0 0,0 0 0 0 0,0 1-1 0 0,1-1 1 0 0,-1 1 0 0 0,0 0-1 0 0,0 0 1 0 0,1 0 0 0 0,-1 0-1 0 0,0 0 1 0 0,0 1 0 0 0,0-1-1 0 0,1 1 1 0 0,-1 0 0 0 0,0 0-1 0 0,-2 1 1 0 0,0 0-101 0 0,1 1 0 0 0,0-1 0 0 0,0 1 0 0 0,1 0 0 0 0,-1 0 0 0 0,0 0 0 0 0,1 0 1 0 0,0 0-1 0 0,0 1 0 0 0,0 0 0 0 0,0 0 0 0 0,0-1 0 0 0,1 2 0 0 0,0-1 0 0 0,0 0 0 0 0,0 0 0 0 0,0 1 0 0 0,-1 5 0 0 0,0 1 68 0 0,0 0-1 0 0,1 0 1 0 0,1 0-1 0 0,-1 0 1 0 0,2 0 0 0 0,0 20-1 0 0,1-26-221 0 0,-1-1-1 0 0,1 1 1 0 0,0 0 0 0 0,1-1-1 0 0,-1 1 1 0 0,1 0-1 0 0,0-1 1 0 0,0 0 0 0 0,0 1-1 0 0,0-1 1 0 0,1 0 0 0 0,0 0-1 0 0,0-1 1 0 0,0 1 0 0 0,0 0-1 0 0,1-1 1 0 0,-1 0-1 0 0,1 0 1 0 0,0 0 0 0 0,0 0-1 0 0,0 0 1 0 0,0-1 0 0 0,0 0-1 0 0,1 0 1 0 0,5 2-1 0 0,-1-1-173 0 0,1-1 0 0 0,0 1-1 0 0,-1-2 1 0 0,1 1-1 0 0,0-2 1 0 0,0 1-1 0 0,0-1 1 0 0,-1-1-1 0 0,1 0 1 0 0,0 0-1 0 0,14-4 1 0 0,48-15-4420 0 0,-48 12 2939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129 510 9671 0 0,'4'-9'544'0'0,"-1"1"0"0"0,0-1 0 0 0,-1 0 0 0 0,0 0-1 0 0,2-15 1 0 0,-3 21-257 0 0,-1 1-1 0 0,0-1 1 0 0,0 0 0 0 0,0 0-1 0 0,0 1 1 0 0,0-1-1 0 0,-1 0 1 0 0,1 1 0 0 0,-1-1-1 0 0,0 0 1 0 0,0 1-1 0 0,0-1 1 0 0,0 1 0 0 0,0-1-1 0 0,0 1 1 0 0,-1-1-1 0 0,1 1 1 0 0,-1 0 0 0 0,0 0-1 0 0,0 0 1 0 0,1 0-1 0 0,-1 0 1 0 0,-4-2 0 0 0,4 2-214 0 0,0 1 1 0 0,0 0 0 0 0,0 0-1 0 0,0 1 1 0 0,-1-1 0 0 0,1 0-1 0 0,0 1 1 0 0,-1-1 0 0 0,1 1-1 0 0,0 0 1 0 0,-1 0 0 0 0,1 0-1 0 0,0 0 1 0 0,-1 0 0 0 0,1 0-1 0 0,0 1 1 0 0,-1-1 0 0 0,1 1-1 0 0,0 0 1 0 0,-1-1 0 0 0,1 1-1 0 0,0 0 1 0 0,0 0 0 0 0,0 1-1 0 0,0-1 1 0 0,0 0 0 0 0,0 1-1 0 0,0-1 1 0 0,1 1 0 0 0,-1-1-1 0 0,-1 3 1 0 0,-2 1-25 0 0,0 1 0 0 0,0 0 0 0 0,1 0 1 0 0,0 0-1 0 0,0 0 0 0 0,1 0 0 0 0,0 1 0 0 0,-5 13 0 0 0,5-11-33 0 0,1 1 0 0 0,0 0-1 0 0,0 0 1 0 0,0 17 0 0 0,2-23-7 0 0,0 1 1 0 0,1 0 0 0 0,-1-1 0 0 0,1 1 0 0 0,0-1 0 0 0,0 1 0 0 0,1-1 0 0 0,-1 1 0 0 0,1-1-1 0 0,0 0 1 0 0,0 0 0 0 0,4 5 0 0 0,-3-4 29 0 0,0-1 0 0 0,1 0 0 0 0,-1 0 0 0 0,1 0-1 0 0,0-1 1 0 0,0 1 0 0 0,0-1 0 0 0,1 0 0 0 0,-1 0 0 0 0,1-1 0 0 0,-1 1 0 0 0,1-1-1 0 0,7 3 1 0 0,-8-4-17 0 0,1 0 0 0 0,-1-1-1 0 0,0 1 1 0 0,1-1 0 0 0,-1 0 0 0 0,0 0-1 0 0,1 0 1 0 0,-1 0 0 0 0,0-1-1 0 0,1 0 1 0 0,-1 0 0 0 0,0 0 0 0 0,0 0-1 0 0,0-1 1 0 0,0 1 0 0 0,7-5-1 0 0,-4 2-11 0 0,-1-1-1 0 0,0 0 0 0 0,0 0 1 0 0,0 0-1 0 0,0-1 0 0 0,-1 0 1 0 0,0 0-1 0 0,0 0 0 0 0,-1-1 1 0 0,1 0-1 0 0,-2 0 0 0 0,5-8 1 0 0,-1-3 16 0 0,0-1 0 0 0,0-1 1 0 0,5-31-1 0 0,-10 35-89 0 0,0-1 0 0 0,-1 0 1 0 0,-1 0-1 0 0,0 1 0 0 0,-2-1 0 0 0,-4-25 0 0 0,0 13-108 0 0,-2 1 1 0 0,-20-52-1 0 0,14 46-211 0 0,-2 0 0 0 0,-21-33 0 0 0,35 64 357 0 0,1 1 0 0 0,-1 0 1 0 0,1 0-1 0 0,-1 1 1 0 0,0-1-1 0 0,0 0 1 0 0,1 0-1 0 0,-1 1 1 0 0,-3-2-1 0 0,4 2-13 0 0,1 11 139 0 0,0 0 0 0 0,1 0 0 0 0,0 0 0 0 0,0-1 0 0 0,5 17 0 0 0,12 21 458 0 0,1 0-1 0 0,2-1 0 0 0,2-2 1 0 0,35 52-1 0 0,-28-52-300 0 0,57 65 0 0 0,-24-52-1778 0 0,-57-52 1088 0 0,8 6-596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0,'0'0'191'0'0,"6"4"-11"0"0,17 12-143 0 0,-15-1 6117 0 0,0 90 686 0 0,-1 6-5236 0 0,-3-40-1104 0 0,-1-45-605 0 0,-2 43 0 0 0,-1-57 705 0 0,1-7-2695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0,'0'0'3191'0'0,"1"1"-1860"0"0,27 98 3363 0 0,2 56-2533 0 0,-9-46-1534 0 0,-12-59-588 0 0,-4-25-290 0 0,0 1 1 0 0,1-1-1 0 0,11 27 0 0 0,-16-50-982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92 12295 0 0,'0'0'1112'0'0,"-7"-16"50"0"0,6 15-911 0 0,0 0 1 0 0,1-1 0 0 0,-1 1 0 0 0,0 0 0 0 0,0 0 0 0 0,0 0 0 0 0,0-1-1 0 0,0 1 1 0 0,0 0 0 0 0,0 0 0 0 0,0 1 0 0 0,-1-1 0 0 0,1 0-1 0 0,0 0 1 0 0,0 1 0 0 0,-1-1 0 0 0,1 0 0 0 0,-1 1 0 0 0,1-1 0 0 0,0 1-1 0 0,-1 0 1 0 0,1 0 0 0 0,-3-1 0 0 0,1 1-118 0 0,1 0 0 0 0,-1 1 0 0 0,1-1 0 0 0,-1 1 0 0 0,1-1 0 0 0,-1 1 0 0 0,1 0 0 0 0,-1 0 1 0 0,1 0-1 0 0,0 0 0 0 0,0 0 0 0 0,0 0 0 0 0,-4 3 0 0 0,2-1-123 0 0,1 0 0 0 0,0 0 0 0 0,-1 0 0 0 0,1 1 0 0 0,0-1 0 0 0,0 1 0 0 0,1-1 0 0 0,-1 1 1 0 0,1 0-1 0 0,0 0 0 0 0,0 0 0 0 0,0 1 0 0 0,0-1 0 0 0,1 0 0 0 0,0 1 0 0 0,0-1 0 0 0,0 1 0 0 0,0-1 0 0 0,1 1 1 0 0,0-1-1 0 0,0 1 0 0 0,0-1 0 0 0,0 1 0 0 0,1 0 0 0 0,0-1 0 0 0,0 1 0 0 0,0-1 0 0 0,0 0 0 0 0,1 1 0 0 0,-1-1 0 0 0,4 6 0 0 0,-1-3 4 0 0,0-1-1 0 0,0 1 0 0 0,0-1 0 0 0,0 0 0 0 0,1 0 0 0 0,0-1 0 0 0,0 0 0 0 0,1 0 0 0 0,-1 0 0 0 0,1 0 0 0 0,0-1 0 0 0,1 0 0 0 0,-1 0 0 0 0,1 0 0 0 0,-1-1 0 0 0,1 0 0 0 0,0-1 0 0 0,13 4 0 0 0,-13-5 31 0 0,0-1 0 0 0,0 1-1 0 0,0-1 1 0 0,1-1 0 0 0,-1 1 0 0 0,0-1-1 0 0,0-1 1 0 0,0 1 0 0 0,0-1 0 0 0,-1 0-1 0 0,13-6 1 0 0,-14 6-9 0 0,-1-1 0 0 0,0 1-1 0 0,0-1 1 0 0,0 1 0 0 0,0-1-1 0 0,0-1 1 0 0,0 1 0 0 0,-1 0 0 0 0,1-1-1 0 0,-1 0 1 0 0,0 0 0 0 0,0 0 0 0 0,-1 0-1 0 0,1 0 1 0 0,-1 0 0 0 0,0-1-1 0 0,3-9 1 0 0,-3 8 13 0 0,0 0 0 0 0,-1 0 0 0 0,0 0 1 0 0,-1 0-1 0 0,1-1 0 0 0,-1 1 0 0 0,0 0 0 0 0,-1 0 0 0 0,1-1 0 0 0,-1 1 0 0 0,0 0 1 0 0,-1 0-1 0 0,0 0 0 0 0,0 0 0 0 0,0 0 0 0 0,-1 0 0 0 0,1 1 0 0 0,-1-1 0 0 0,-1 1 1 0 0,1 0-1 0 0,-1-1 0 0 0,0 2 0 0 0,0-1 0 0 0,-7-6 0 0 0,0 1-130 0 0,-25-21-363 0 0,33 29 19 0 0,-1-1 0 0 0,0 1 1 0 0,1-1-1 0 0,-1 1 0 0 0,0 0 1 0 0,-1 1-1 0 0,-6-3 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8287 0 0,'-3'1'10903'0'0,"19"2"-5640"0"0,-7-2-7109 0 0,15-2 2067 0 0,0-2 0 0 0,0-1-1 0 0,24-6 1 0 0,-19 3-597 0 0,24-8-2269 0 0,-27 9-4801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4:48:49.52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8546 1751 23951 0,'-9'-1'1056'0,"0"0"224"0,-1 1-1024 0,4 1-256 15,1 0 0-15,5-1 0 0,0 0 688 0,0 0 80 16,0 0 0-16,10 0 16 0,2 0 64 0,4-1 16 16,2 0 0-16,3-2 0 0,0 1-192 0,2-1-32 15,2 0-16-15,2 2 0 0,2 0 16 0,2-2 0 16,2 1 0-16,2-2 0 0,1 1-96 0,4-2-16 0,1 0 0 0,5 1 0 15,3 0-96-15,1-1-32 0,-2-1 0 0,2-1 0 16,1 0-32-16,1-2-16 0,1 2 0 0,2 1 0 16,1-1 16-16,1 1 0 0,-1-1 0 0,2 1 0 15,-3 1-80-15,-1 1-16 0,-2 1 0 0,1 2 0 16,-1 2-272-16,0 0 160 0,0 1-160 0,1 0 128 16,1 1-128-16,-3 0 0 0,-2 0 0 0,-2 0 128 15,-1-3-128-15,0 1 0 0,-2 1 144 0,0-2-144 16,-1 0 272-16,0 0-16 0,3-2 0 0,-2 1 0 15,1 1 112-15,-1 0 16 0,0-4 0 0,-2 3 0 16,0 0-16-16,-2-1 0 0,-1 0 0 0,2 0 0 16,0 1 16-16,0 0 16 0,-2-1 0 0,1 1 0 0,3 0-80 15,-2 1-32-15,-2 1 0 0,0-1 0 0,-4 0-128 0,0 0-32 16,-1 0 0-16,-3 0 0 0,-2 0-128 0,0-1 0 16,-2-1 144-16,1 1-144 0,-2 0 0 0,0 0 128 15,-2 1-128-15,0-3 0 0,-1 2 0 0,0-1 0 16,-3 2-192-16,0 2 64 15,-2-1-1344-15,2 3-256 0,-1 1-48 0,2 3-11472 16,0 2-2288-16</inkml:trace>
  <inkml:trace contextRef="#ctx0" brushRef="#br0" timeOffset="23236.95">12540 1167 26719 0,'-1'-14'2368'0,"-4"10"-1888"0,-2-1-480 0,2 0 0 0,0 1 1408 0,5 4 176 0,0 0 32 0,-3-7 16 16,5 1 160-16,2 1 48 0,3-2 0 0,4 2 0 16,2 1-1328-16,5-1-256 0,4-1-48 0,4 1-16 15,3 0-192-15,4 0 0 0,3 0 0 0,2 1 0 16,1-1 0-16,0 2 0 0,2-1 0 0,-4 4 0 31,-1 0-288-31,-2 1-96 0,-2 2-32 0,-1 0 0 0,-2-2-2608 0,-3-1-528 16,-2 0-96-16</inkml:trace>
  <inkml:trace contextRef="#ctx0" brushRef="#br0" timeOffset="23471.4">12952 894 9215 0,'0'0'400'0,"0"0"96"0,-3-4-496 0,3 4 0 16,0 0 0-16,0 0 0 0,1-9 3264 0,1 1 544 15,4 1 112-15,1 3 32 0,3-1-2960 0,1 4-592 16,1-3-112-16,4 1-32 0,2 1-256 0,3-1 0 15,0 2 0-15,1 1 0 0,0 1 0 0,-1 0-176 16,0 3 176-16,0 3-160 0,-1 2 160 0,0 3 144 16,-3 1-16-16,-3 0-128 0,-1 0 1232 0,-2 2 144 15,-5 4 32-15,-3 0 0 0,1 2 528 0,-6 4 112 16,-1-2 32-16,-3 3 0 0,-1-2-432 0,-3 1-96 16,0-1-16-16,-3-1 0 0,1-1-752 0,0 0-144 0,1-3-48 0,0-2 0 31,2 0-960-31,1 0-192 0,2 0-32 0,1-1-18608 0</inkml:trace>
  <inkml:trace contextRef="#ctx0" brushRef="#br0" timeOffset="24596.37">14190 862 18431 0,'1'-13'1632'0,"-1"13"-1312"0,0 0-320 0,0 0 0 16,0 0 1440-16,4 7 224 0,-2 3 32 0,1 3 16 15,0 2 144-15,-1 3 16 0,0 5 16 0,-1 3 0 16,-1 3-704-16,0 2-144 0,0 1-16 0,0 0-16 16,-1 0-416-16,1-2-80 0,0-2 0 0,0-2-16 15,0-4-288-15,0-2-48 0,0-3-16 0,0-3 0 16,0-1-144-16,0-2 128 0,-2-3-128 0,2-8 128 15,0 0-128-15,0 0 0 0,0 0 144 0,0 0-144 0,0-10 0 16,-1-1-192-16,1-4 32 0,1-2 0 0,2-2-160 0,0-2-16 16,-2-1-16-16,1-2 0 0,2 1 112 0,2-2 32 15,0 0 0-15,-1 1 0 0,1-2 208 0,-1 3 0 16,1 5-160-16,-1 4 160 0,-1 1 0 0,0 2 0 16,0 4 0-16,-4 7 0 0,0 0 0 0,8 2 0 15,0 2 192-15,0 4-64 0,-1 0 128 0,1 5 0 16,0 2 16-16,1 5 0 0,2-3-144 0,-1 4-128 15,2 1 144-15,0-4-144 0,5 0 176 0,-2 2-176 16,1 1 192-16,-1-3-192 0,2-1 144 0,0 0-144 16,0-4 0-16,0-1 144 0,2-3-144 0,-3-3 0 15,0-2 144-15,-2 0-144 0,-1 0 128 0,1-3-128 16,-3-2 128-16,2-3-128 0,0-1 192 0,0-2-16 0,-1 1-16 0,-1-6 0 16,-2-2-16-16,-2 0 0 15,0-2 0-15,-2-1 0 0,-1-1-144 0,-1-1 160 0,-2-1-160 0,-1-1 160 16,-1-1-160-16,-1-1 160 0,2 0-160 0,-3 3 160 15,-3 0-160-15,0 4 0 0,-1-1 0 0,-1 4 0 16,1 0 0-16,-1 1 0 0,0 7 0 0,0 2 0 16,0 2 192-16,0 4-64 0,1 2 0 0,-1 3 0 15,1 3 0-15,1 2-128 0,1 0 192 0,1 4-64 16,0 3 0-16,2 1 0 0,1-2 0 0,2 1 0 16,1 1-128-16,2 1 0 0,2-3 0 0,2 1 0 15,1-3 0-15,2 0 0 0,2 0 0 0,0-1 0 16,2-3 0-16,1 1 0 0,-2 0 0 0,2-2 0 15,1-3 0-15,1-2 128 0,0-5-128 0,1 1 128 16,-1-1-128-16,-1-2 0 0,-2 0 0 0,1-3 0 16,-2-1 0-16,0-2 0 0,-1-1 128 0,-2 0-128 0,1 2 128 0,-3-2-128 15,-1-4 0-15,-3-2 128 0,-1-2-128 0,-1 1 128 16,-2 0-128-16,-1-2 128 0,-1-1-128 0,-2 0 0 16,-2-1 144-16,-2-1-144 0,0 1 128 0,-1-1-128 15,-1 0 128-15,-1 2-128 0,1 4 144 0,0 3-144 16,-1 2 192-16,1 3-192 0,0 2 448 0,1 3 0 15,0 0-16-15,1 7 0 0,1-1-80 0,2 4-16 16,3 4 0-16,1 2 0 0,2-1-176 0,2 3-32 16,1 1-128-16,3 0 192 0,1 1-192 0,3-1 0 15,-2 1 0-15,5-1 0 0,2-3 0 0,2 1 0 16,3 1 0-16,1-1 0 16,0-2-960-16,2-4-64 0,1-2-32 0,-1-1 0 15,-3-3-1776-15,0-1-368 0,-1-1-64 0,0-3 0 16,-2-4-704-16,0-2-128 0</inkml:trace>
  <inkml:trace contextRef="#ctx0" brushRef="#br0" timeOffset="24924.7">15276 1061 20207 0,'-8'-15'896'0,"4"9"192"0,-1-3-880 0,-2-1-208 0,-2-1 0 0,0 2 0 15,-3 1 1888-15,2 3 336 0,-1-1 64 0,2 4 16 16,-1 0-800-16,1 4-160 0,1 3-16 0,1 3-16 16,1 2-768-16,2 4-160 0,1 3-16 0,2 2-16 15,2 3-224-15,3 0-128 0,1 0 160 0,2 0-160 16,-1 1 0-16,5-3 0 0,2 0 0 0,0-3 0 15,1-1 0-15,1 0 0 0,0-1 0 0,0-2 0 16,-2-3 0-16,1-2 0 0,0-3 0 0,-1-1 0 16,-1-2 0-16,0-2 0 0,-2-3 0 0,-1-2 144 15,1-6 112-15,-3-2 0 0,0-2 16 0,-2-5 0 0,-1-2 0 0,0-3 0 16,-3-2 0-16,1-3 0 0,-4-2-96 0,1 0-32 16,-2-2 0-16,-1 1 0 0,-2-3-16 0,-2 1-128 15,-2-2 192-15,-1 2-64 0,-1 1-128 0,1 3 128 16,-2 2-128-16,2 4 128 0,2 3-128 0,1 4 128 15,2 2-128-15,1 6 128 0,1 3 384 0,4 7 80 16,0 0 16-16,-3 9 0 0,2 6-272 0,2 0-48 16,2 6-16-16,1 4 0 0,3 6-272 0,3 1 128 15,0 3-128-15,3-3 0 16,1 2-896-16,2-2-304 0,2-1-48 0,3-4-10288 16,3-1-2064-16</inkml:trace>
  <inkml:trace contextRef="#ctx0" brushRef="#br0" timeOffset="25159.04">16183 539 21183 0,'1'-13'944'0,"-1"13"192"0,0 0-912 0,0 0-224 0,0 0 0 0,0 0 0 16,0 0 3536-16,0 0 672 0,-1 8 128 0,1 4 16 15,1 4-2816-15,3 5-576 0,0 3-128 0,1 3 0 16,2 6-704-16,1 1-128 0,0 5 0 0,1 0 0 0,1 4-128 0,2 1 128 16,0 3 0-16,1 0-144 15,0-3-1696-15,-2 1-336 0,0 0-64 0,-1-2-8112 16,-1-5-1616-16</inkml:trace>
  <inkml:trace contextRef="#ctx0" brushRef="#br0" timeOffset="25566.8">16225 990 24879 0,'-3'-5'2208'0,"2"-2"-1760"15,0 1-448-15,-1-3 0 0,1 1 1856 0,1 1 272 16,1 1 64-16,1-3 16 0,1 1-576 0,4-1-112 16,2 0-32-16,3 1 0 0,1-1-1168 0,3 1-320 0,-1 0 128 0,3 3-128 15,2-2 0-15,1 2 0 0,0 0 0 0,-2 2 0 16,-2 1-144-16,-1 0 144 0,-2 4-208 0,-1 0 80 15,-4 5-96-15,-2-1-16 0,-3 1 0 0,-2 1 0 16,0 3 240-16,-2 4 0 0,-3 0-160 0,-1 2 160 16,0 0 0-16,0 3 0 0,2 2 128 0,-1 1-128 15,1 2 240-15,2 0-48 0,2-2 0 0,3 0 0 16,3-2-192-16,3-2 128 0,0-1-128 0,4-1 0 16,3-1 0-16,3-6 0 0,1-1 0 0,3-5 0 15,1-2 0-15,-1-5 0 0,-2-2 0 0,-1-2 0 16,-4 0 0-16,-1-3 0 0,-1 0 0 0,-2-3 144 15,-3 0 128-15,-3 0 32 0,-3-1 0 0,-1-1 0 16,-4 0 384-16,-2-1 80 0,-3 0 0 0,-3 2 16 16,-2-2 192-16,-3 5 48 0,-5-3 0 0,-2 1 0 0,-1 2-544 0,-1 0-96 15,-3 2-32-15,2 1 0 0,1-1-352 0,1 1-160 16,1-1 16-16,5 1-13648 16,-1-1-2720-16</inkml:trace>
  <inkml:trace contextRef="#ctx0" brushRef="#br0" timeOffset="26066.75">18012 377 14735 0,'-6'-4'1312'0,"-1"-1"-1056"16,1 1-256-16,-4-2 0 0,3-1 2112 0,-2 1 352 15,-2 1 80-15,2 1 16 0,-1 1-576 0,0 2-96 16,0 1-32-16,1 4 0 0,0 0-256 0,0 5-48 15,-1 0-16-15,3 5 0 0,-1 6-608 0,1 3-128 16,2 5-32-16,1 3 0 0,2 0-416 0,-1 4-96 16,4 3 0-16,2 3-16 0,1 0-240 0,1 5 0 15,2 2 0-15,0 0 0 16,2 1-1712-16,3-1-224 0,0-1-48 0,0-5-13632 0</inkml:trace>
  <inkml:trace contextRef="#ctx0" brushRef="#br0" timeOffset="26535.56">17869 808 28559 0,'0'0'2544'0,"0"0"-2032"0,0 0-512 0,0 0 0 16,0 0 688-16,0 0 32 0,0 0 16 0,4 6 0 16,2 1-48-16,5-1-16 0,2-1 0 0,1-1 0 15,0 0-544-15,3 0-128 0,2-1 0 0,1-1 0 16,3-2-192-16,1 2-32 0,2 3 0 0,0-3 0 15,-2 2-336-15,1 0-64 0,-3 0-16 0,-3 1 0 16,0 1-32-16,-6-1-16 0,-3 1 0 16,-2 1 0-16,-3-1 400 0,-2 2 80 0,-3-8 16 0,1 8 0 0,-4 1 192 0,0 0 208 15,-4 0-32-15,1-1-16 0,0 0 528 0,1 1 96 16,-3 0 32-16,-2 2 0 0,1-1 80 0,1 2 32 16,1-4 0-16,3 1 0 0,2 0-320 0,1-1-64 15,1-2-16-15,5 1 0 0,1-1-384 0,2-2-144 16,0-1 0-16,2-2 144 0,2-1-144 0,2-1 0 15,1 0 0-15,0-2 0 0,2 0 0 0,0 1 0 16,2-3 0-16,-4 2 0 0,1-4 0 0,-2 1 0 16,1-2 0-16,-1-1 0 0,-1-2 0 0,1 2 0 15,1-2 0-15,-2 2 0 0,-4-3 0 0,0 3 0 16,-1 1 176-16,-3 0-176 0,0 1 0 0,-1 2 0 16,-4 5 0-16,0 0 0 0,0 0 656 0,0 0 48 15,0 0 0-15,0 0 0 0,-6 4-176 0,0 3-16 16,2 2-16-16,2 1 0 0,-1 1-368 0,3 2-128 0,0 2 0 0,2 1 0 15,-2-2 0-15,2 1-240 0,3 0 32 0,2 0 0 32,-2-2-1744-32,2-2-352 0,-1 1-64 0,2 0-13088 0</inkml:trace>
  <inkml:trace contextRef="#ctx0" brushRef="#br0" timeOffset="26723.1">18807 565 26719 0,'-5'-12'1184'0,"5"12"240"0,0 0-1136 0,0 0-288 0,-5-2 0 0,5 2 0 0,-8 0 2160 0,2 1 368 15,0 6 80-15,4 2 16 0,-1 4-1472 0,2 2-272 16,-2 4-64-16,1 3-16 0,0 5-672 0,1 3-128 16,0 3 0-16,1 1 0 0,1 1 0 0,2 1-192 15,-1 1 192-15,2-1-192 16,1-3-768-16,1 1-128 0,0-5-48 0,2-2 0 15,0-4-1936-15,0-2-400 0,-1-5-80 0</inkml:trace>
  <inkml:trace contextRef="#ctx0" brushRef="#br0" timeOffset="26927.84">18991 509 1839 0,'-1'-10'160'0,"0"-1"-160"16,-1 3 0-16,2 8 0 0,0 0 6400 0,0 0 1232 0,0 0 256 0,-6 8 48 15,-1 5-4944-15,2 2-1008 16,1 4-192-16,0 3-32 0,0 2-1104 0,2 2-208 0,0 2-64 0,2 4 0 16,2 0-384-16,-1 5 0 0,2 5 0 0,1 1 0 31,1 0-1056-31,1-2-288 0,1 0-64 0,1-2-16 16,-1-7-1584-16,3-2-304 0,4 24-64 0,-1-24-16 0</inkml:trace>
  <inkml:trace contextRef="#ctx0" brushRef="#br0" timeOffset="27099.66">19204 649 22111 0,'0'0'1968'0,"0"0"-1584"15,0 0-384-15,-7 5 0 0,1-3 1488 0,1 5 224 16,-1 1 32-16,2 3 16 0,2 4-416 0,0 3-64 16,1 3-32-16,1 2 0 0,1 3-992 0,2 2-256 15,1-2 0-15,4 1 0 16,0 2-368-16,-1 1-112 0,1-1-32 0,0-3-13616 0</inkml:trace>
  <inkml:trace contextRef="#ctx0" brushRef="#br0" timeOffset="27302.69">19454 693 20271 0,'0'0'1792'0,"0"0"-1424"0,0 0-368 0,0 0 0 16,-4 6 1728-16,0 5 288 0,0 4 48 0,2 6 16 15,0 0-16-15,1 7 0 0,1 4 0 0,0 3 0 16,0 3-1200-16,0 1-240 0,0 0-48 0,3 0-16 16,-2-1-384-16,2 1-176 0,-1-5 160 0,1 3-160 15,-1 2-208-15,1-5-144 0,-2 0-32 0,1 0 0 16,-2 2-2368 0,-2-2-464-16</inkml:trace>
  <inkml:trace contextRef="#ctx0" brushRef="#br0" timeOffset="27599.64">17852 1529 34095 0,'-18'-3'3024'0,"18"3"-2416"15,0 0-480-15,0 0-128 0,0 0 928 0,6 3 160 16,7-1 48-16,5-2 0 0,6-2-64 0,8-4-16 15,8 2 0-15,5 1 0 0,9-5-160 0,3 1-48 16,6-1 0-16,2 1 0 0,3-3 80 0,3 3 16 16,2 0 0-16,5 1 0 0,5-1-240 0,-1 0-64 15,-4-2 0-15,-1 4 0 0,-3 1-448 0,-1 0-192 16,0-1 128-16,0 0-128 0,0 1 0 0,-4-3 0 0,-1 2 0 0,-4 1 0 31,-4 0-1472-31,-3 2-320 0,-3-1-64 0,-3 2-18896 0</inkml:trace>
  <inkml:trace contextRef="#ctx0" brushRef="#br0" timeOffset="28463.27">20738 801 23039 0,'0'0'1024'0,"0"0"192"0,0 0-960 0,-6-3-256 15,0 2 0-15,-1 0 0 0,-2 0 2928 0,-3 1 528 16,3 0 128-16,-2 3 0 0,1 1-1936 0,1 4-400 16,0 4-80-16,-1 4-16 0,1 4-864 0,0 5-288 15,3 3 160-15,2 3-160 0,0 0 0 0,3 2 0 16,2-1 0-16,1 1 0 0,2-3-240 0,2 0 80 16,0-5 16-16,2-1 0 15,2-4-880-15,3-2-192 0,3-1-16 0,1-4-16 31,6-1-1248-31,1-7-256 0,1-4-64 0,3-3 0 0,4-2 1056 0,-1-5 208 0,2-2 32 0,-1-2 16 16,-3-4-1184-16,-3-2-256 0,-3 2-32 0,-2-3-16 16,-1 0 1200-16,-3 0 224 0,-3 2 48 0,-3 1 16 0,-4-1 2768 0,-1 3 544 0,-1 1 112 0,-4 1 32 15,-4 2 928-15,0 4 192 0,-3 1 48 0,0 4 0 16,-2 2-944-16,0 2-192 0,0 2-48 0,1 3 0 16,-1 2-800-16,-1 4-176 0,-1-1-16 0,4 2-16 15,3 3-464-15,5-3-80 0,2 2-32 0,1-3 0 16,1 0-352-16,5 0 144 0,2-1-144 0,1-2 0 15,2-1 128-15,2 0-128 0,2-1 0 0,-2-3 0 16,-1-6-576 0,-2 0-160-16,-2 0-32 0,-1-3-16 0,-1-2 1680 0,-2 1 320 0,-4-1 80 0,-2-1 16 15,-3-1-864-15,-2 1-160 0,-2-1-32 0,-1 0-16 16,-1-3-240-16,-1 2-288 0,-1 2 64 0,-1-3 16 16,-1 0-2224-16,-1 0-432 0,1 0-80 0,1-1-32 0</inkml:trace>
  <inkml:trace contextRef="#ctx0" brushRef="#br0" timeOffset="28760.06">21356 1025 22111 0,'-2'13'1968'0,"0"7"-1584"16,1 1-384-16,-2 1 0 0,1-1 2016 0,-1 1 320 16,1 1 64-16,0-2 16 0,1-4-624 0,1 1-112 15,1-3-16-15,2 0-16 0,2-4-1216 0,-1-2-240 16,0-2-64-16,-4-7 0 0,8 3-128 0,1-5-224 15,0-2 48-15,3-3 16 0,-1-2-112 0,0-2-32 0,-1-2 0 16,2-3 0-16,-2-1 304 0,0-4-128 0,-3 2 128 0,1-1 0 16,-3 0 0-16,2 2 0 0,-1 1 0 0,0 2 0 15,-2-1 368-15,0 3 16 0,-1 1 16 0,1 3 0 16,-2 2 272-16,-2 7 48 0,0 0 16 0,0 0 0 16,0 0-304-16,4 7-64 0,-1 2-16 0,1 4 0 15,0 2-352-15,2 3 0 0,-1-1 0 0,1 2 0 16,1 3 0-16,1-2-240 0,-1 0 48 0,3-1 0 31,-3-1-1728-31,2 1-352 0,1-4-64 0,0 0-8160 0,2-4-1648 0</inkml:trace>
  <inkml:trace contextRef="#ctx0" brushRef="#br0" timeOffset="29025.69">21801 892 12895 0,'0'0'576'0,"0"0"112"0,0 0-560 0,0 0-128 15,0 0 0-15,2 11 0 0,2 3 2816 0,3 4 512 16,-3 1 128-16,4 3 0 0,-1 1-1664 0,4 1-320 16,-1 0-80-16,1 1-16 0,0-3-544 0,1 2-128 15,0-1 0-15,0 1-16 0,-1-3-64 0,1-2-16 16,0-1 0-16,-2-2 0 0,-1-2-32 0,0-2-16 16,2 0 0-16,-3-4 0 0,-3-2-160 0,1-1-16 15,1-3-16-15,-1-2 0 0,-6 0-16 0,4-7 0 16,0-1 0-16,-1-1 0 0,-2-1-208 0,1-1-144 0,-2-4 192 0,1 0-192 15,-1-3 0-15,0 0-320 0,1-2 32 0,-2 0 16 32,1-1-1408-32,-1 0-288 0,-1-1-48 0,1-2-16 15,1 2-1536-15,0 1-304 0</inkml:trace>
  <inkml:trace contextRef="#ctx0" brushRef="#br0" timeOffset="29291.49">22254 1059 14687 0,'0'0'640'0,"7"8"144"0,1-1-624 0,0-1-160 0,-1 2 0 0,3-6 0 16,-1 2 1312-16,-1-1 224 0,-8-3 64 0,9 1 0 16,0-1-128-16,0 0 0 0,-3-2-16 0,1-2 0 15,-1-3-368-15,-2 1-80 0,0-2-16 0,-1-2 0 0,-2 0-224 16,0 0-32-16,1-2-16 0,-4 0 0 0,0 1-32 0,-2-1-16 16,-3 4 0-16,0 0 0 0,-3-5 192 0,1 4 32 15,0 3 16-15,1-1 0 0,1 2-208 0,-1 2-32 16,-1 3-16-16,2 3 0 0,1 1-320 0,0 4-64 15,4 3-16-15,-2 1 0 0,1 0-256 0,2 2 0 16,1 2 0-16,1-3 0 0,3 1 0 0,3-1-256 16,1 2 80-16,2-4 16 15,2 2-1600-15,2-2-320 0,0-2-64 0,2 1-8480 16,1-6-1680-16</inkml:trace>
  <inkml:trace contextRef="#ctx0" brushRef="#br0" timeOffset="29760.22">22626 1010 8287 0,'0'0'736'0,"0"0"-592"0,0 0-144 0,0 0 0 16,-5-4 4048-16,5 4 784 0,0 0 160 0,0 0 16 15,-7 2-2240-15,7-2-448 0,-4 7-80 0,3-1-32 16,1 4-1008-16,1 0-208 0,1 2-32 0,0 1-16 16,1-2-272-16,2 2-48 0,-2-2-16 0,-1-1 0 15,1-2-96-15,0 0-32 0,-3-8 0 0,0 0 0 16,0 0-96-16,0 0-32 0,0 0 0 0,0 0 0 15,0 0-144-15,0 0-16 0,0 0-16 0,0 0 0 16,0 0-176-16,6-8 0 0,-1-4 0 0,-1 1 0 16,3-2-288-16,-2-2-96 0,-1-2 0 0,0-3-16 15,0-1-448-15,1 0-96 0,-1-1-16 0,1 3 0 16,0 1-336-16,0 1-80 0,1 0-16 0,-1 0 0 16,1 0 16-16,1 0 0 0,-2 2 0 0,2-1 0 15,-1-1 32-15,-1 3 0 0,2-2 0 0,-1 3 0 16,1 0 416-16,1 0 96 0,-2 3 0 0,1 2 16 15,-3 1-16-15,2 1 0 0,-1 2 0 0,-5 4 0 0,0 0 496 0,0 0 80 16,8-1 32-16,-8 1 0 0,8 0 224 0,-8 0 0 16,9 1 0-16,-1 3-144 0,-8-4 144 0,8 6-128 15,1-2 128-15,0 1-128 16,0-1-640-16,-1 3-128 0,0-2-32 0,0 3 0 16,1 2-32-16,-1-2-16 0,-2 3 0 0,2 0 0 0,0 2 1664 0,0-1 336 15,-2 2 64-15,2 2 0 0,0 0 544 0,0 1 96 16,-2 1 32-16,2 0 0 0,0-1-912 0,0 3-176 15,-1-2-32-15,3 0-16 0,-1-1-432 0,-2 1-64 0,1-2-128 0,-1 1 176 32,-2 0-496-32,0-3-112 0,0 2-16 0</inkml:trace>
  <inkml:trace contextRef="#ctx0" brushRef="#br0" timeOffset="30015.37">22828 978 28559 0,'0'0'1264'0,"0"0"272"0,0 0-1232 0,0 0-304 16,0 0 0-16,0 0 0 0,0 0 2240 0,7 2 384 15,2-2 64-15,5 0 32 0,4 0-1200 0,3-2-240 16,3 2-64-16,2-2 0 0,2 2-896 0,2 0-176 15,0-2-144-15,3 1 192 0,0 1-336 0,-2 0-64 0,-1-1-16 0,0-2 0 32,-3 1-2544-32,1-1-512 0,-2 0-112 0,-3 1 0 0</inkml:trace>
  <inkml:trace contextRef="#ctx0" brushRef="#br0" timeOffset="30437.33">21034 1450 11967 0,'-10'0'1072'0,"2"3"-864"16,3 1-208-16,5-4 0 0,0 0 4528 0,0 0 848 16,10 8 192-16,6-3 16 0,3-1-3040 0,6 1-624 15,5-1-112-15,7 1-16 0,4-1-832 0,6 1-144 16,5-1-48-16,4 1 0 0,6 1 112 0,2-2 16 15,2-2 0-15,3-1 0 0,3-3-32 0,5-2 0 16,4 3 0-16,1-3 0 0,3-3-480 0,-2-1-112 0,0 1-16 0,1-4 0 16,1 2-256-16,-2-1 0 0,-5-1 128 0,-3 1-128 15,-4-1-256-15,-2 2-128 0,-2 1 0 0,-1 0-13808 16,0 1-2752-16</inkml:trace>
  <inkml:trace contextRef="#ctx0" brushRef="#br0" timeOffset="31033.38">24424 943 4607 0,'0'0'192'0,"0"0"64"0,-18-8-256 0,18 8 0 0,0 0 0 0,0 0 0 16,-8 0 4384-16,-3 0 832 0,-2 0 160 0,0 4 48 15,2 5-3040-15,-1-1-592 0,-1 3-128 0,2 2-32 16,2 1-816-16,1 2-176 0,3-2-16 0,3 0-16 16,2 1-464-16,2 0-144 0,2-2 0 0,3 0 0 15,2-3 0-15,1 0 0 0,4 0 0 0,1-3 0 16,-1-1 0-16,1 1 0 0,-2-4 0 0,0-1 0 0,-2-1 128 0,0-1-128 15,-2 0 0-15,0-2 0 0,0-2 288 0,-2-1-48 16,-3-3-16-16,-2 1 0 0,1-2-16 0,-3 0 0 16,-2-1 0-16,0-1 0 0,-2-2-208 0,0-1 0 15,-1 0 0-15,-2-1 0 16,-1 1-1824-16,2-3-416 0,1 1-64 0</inkml:trace>
  <inkml:trace contextRef="#ctx0" brushRef="#br0" timeOffset="31564.66">24718 900 11967 0,'2'21'1072'0,"-4"-9"-864"0,0 3-208 0,-1 5 0 15,1 3 3088-15,-4 1 576 0,-1-1 112 0,-3-2 32 16,3 3-1536-16,0-3-304 0,-1-1-64 0,2-4-16 16,1 0-768-16,-1-3-160 0,1-2-16 0,3-1-16 15,0-3-672-15,2-7-128 0,0 0-128 0,0 0 192 16,0 0-192-16,0 0-176 0,7-9 48 0,1-1 0 15,1-3-256 1,0-3-64-16,-1-2 0 0,1-2 0 0,0 1-128 0,0-3-48 0,1-3 0 0,1 3 0 16,-1 1 384-16,1 1 80 0,-3 2 16 0,-3 2 0 15,3 3 144-15,-3 3 0 0,0 1 0 0,0 5-128 0,-5 4 128 16,0 0 0-16,8 1 0 0,-1 3 128 0,-1 3 32 0,1 2 16 16,-1 2 0-16,2 4 0 0,0 0 32 0,1 4 16 15,0-1 0-15,1 0 0 0,1-1 64 0,2-1 16 16,1-1 0-16,-1 0 0 0,-2-2-96 0,2 0-16 15,0 0 0-15,1-4 0 0,-1-1-64 0,0-2 0 16,2-2-128-16,0-1 192 0,1 0 32 0,0-2 0 16,-3-4 0-16,0-2 0 0,-2-2-48 0,-2 1-16 15,2-1 0-15,-1-3 0 0,-1 0-288 0,-1-2-64 16,-4 1-16-16,0-7 0 16,-5 0-240-16,-1-2-64 0,1 3 0 0,-1 0 0 15,-4 4 64-15,0 0 0 0,-3-4 0 0,2 7 0 0,1 1 64 0,-1 0 32 0,-1 5 0 0,1 4 0 16,-1 1 592-16,0 4 112 0,0 2 32 15,0 3 0-15,0 3 560 0,2 3 112 0,1 1 32 0,1 2 0 16,1 1 96-16,3 1 32 0,4 1 0 0,3-1 0 16,2-4-496-16,2-1-80 0,4 2-32 0,3-1 0 15,3-2-288-15,5 0-64 0,4-2-16 0,20 1 0 16,-1-7-240-16,-1-2 0 0,-1 0-144 0,-13-1-12768 16,4-4-2544-16</inkml:trace>
  <inkml:trace contextRef="#ctx0" brushRef="#br0" timeOffset="33161.21">26553 885 17503 0,'0'0'1552'0,"0"0"-1232"0,0 0-320 0,0 0 0 15,1 5 1120-15,-9-10 160 0,0-2 48 0,2 0 0 16,-2 2-224-16,2 3-32 0,-1 0-16 0,1 4 0 15,-1 0-480-15,2 3-112 0,-3 3-16 0,0 1 0 16,0-1-448-16,1 3 128 0,4 0-128 0,0 1 0 16,1 0 0-16,2-2 0 0,1 1 0 0,3-1 0 15,2-1 0-15,5-1 0 0,2-1 0 0,1-1 0 16,1 1 0-16,2-2 0 0,0-3 0 0,1 2 144 16,-1-1 192-16,1 1 48 0,-1-4 0 0,-1 0 0 15,-2 0 192-15,-1-4 64 0,0 1 0 0,-1-2 0 16,-3 0 80-16,-3 2 32 0,-6 3 0 0,2-7 0 15,-2-1-128-15,-4 0-32 0,0-3 0 0,-4 2 0 16,-2 0-352-16,-3 1-80 0,0-5-16 0,-6-1 0 16,5 2-656-16,2 2-144 0,6-3-32 0,0 2 0 15,3 5-2336-15,3 6-480 0,0-12-80 0</inkml:trace>
  <inkml:trace contextRef="#ctx0" brushRef="#br0" timeOffset="33395.87">27163 380 15663 0,'0'0'688'0,"-10"-5"144"0,-1-2-656 0,1 3-176 0,-3 4 0 0,1 3 0 16,1 1 3712-16,2 5 704 0,2 3 128 0,-1 6 48 15,-1 4-2800-15,2 5-544 0,2 5-112 0,2 0-32 16,5 2-864-16,1-2-240 0,3 0 0 0,0 3 0 15,2 6 0-15,1-2 0 0,2 3 0 0,0-1 0 32,2-4-800-32,3 1-32 0,-2-2-16 0,2-2 0 15,-2-4-1744-15,-1-1-352 0,-1-5-64 0</inkml:trace>
  <inkml:trace contextRef="#ctx0" brushRef="#br0" timeOffset="33567.61">27052 888 25791 0,'-2'-14'1152'0,"2"14"224"16,0 0-1104-16,0 0-272 0,-3-5 0 0,3 5 0 0,-1-9 2816 0,1 9 496 16,0 0 96-16,11-7 32 0,0-2-1872 0,4 5-368 15,4 3-80-15,3 0-16 0,4-3-912 0,5 0-192 16,3 0 0-16,5 0 0 16,4-1-1648-16,2 1-240 0,1-1-48 0</inkml:trace>
  <inkml:trace contextRef="#ctx0" brushRef="#br0" timeOffset="34130.06">28607 406 24879 0,'0'0'1088'0,"0"0"256"0,0 0-1088 0,0 0-256 0,-3 12 0 0,-3 5 0 16,0 4 1568-16,1 3 256 0,-1 4 48 0,1 2 16 15,0 0-768-15,2 4-160 0,2 1-16 0,2 4-16 16,2 5-928-16,1 2 0 0,0 1 0 0,0-4-176 31,0-7-2048-31,1 1-400 0,0-7-96 0,2-4-9936 0</inkml:trace>
  <inkml:trace contextRef="#ctx0" brushRef="#br0" timeOffset="34301.97">28497 822 25391 0,'-7'-14'1120'0,"3"6"240"0,0 1-1088 0,4 7-272 0,-6-6 0 0,6 6 0 15,-5-8 1088-15,5 8 176 0,0 0 16 0,0 0 16 16,-6-5-496-16,6 5-96 0,0 0-32 0,12-4 0 0,-3 1-672 16,4 2 0-16,3 2-208 0,-2-2 48 15,1-6-688-15,-1 2-144 0,2 4-32 0,-2-6 0 16,-1 1-672-16,-1-1-144 0,-2-1-16 0,1 2-5408 16,-2-1-1072-16</inkml:trace>
  <inkml:trace contextRef="#ctx0" brushRef="#br0" timeOffset="34833.11">28780 483 4607 0,'0'0'400'0,"0"0"-400"16,0 0 0-16,0 0 0 0,0 0 4800 0,6 13 864 15,-2 3 176-15,-1 1 48 0,-1 1-3312 0,0 1-656 16,-2 2-128-16,0 0-16 0,0 1-480 0,0-3-80 16,0-1-32-16,0 1 0 0,0 2-640 0,1 0-128 0,0-3-32 0,0-2 0 15,2-2-256-15,-2-3-128 0,-1-11 128 0,3 13-128 16,0-3 0-16,-3-10 0 0,0 0 0 0,0 0 0 15,0 0 0-15,7 9-272 0,-7-9 32 0,0 0 16 16,0 0-112-16,11-6-32 0,-3-6 0 0,-1 0 0 31,0 3-80-31,-2 0-32 0,-1-1 0 0,1-2 0 0,1-2 96 0,-3 1 0 0,0 1 16 0,0 0 0 16,-2 2 224-16,-1 10 144 0,0-9-192 0,0 9 192 16,0 0 0-16,0 0 0 0,0 0 0 0,0 0 0 15,10 6 0-15,1 1 256 0,1-1-32 0,3 7 0 16,3 9 192-16,2-2 32 0,-2-3 16 0,2 0 0 15,-3 0-16-15,4 2 0 0,1 1 0 0,0-3 0 16,-1-4-64-16,-2-1 0 0,1-1-16 0,-2 0 0 16,2-2-160-16,1-4-16 0,-1-2-16 0,1-2 0 0,0-5-48 15,-1 0 0-15,-5-2 0 0,0-4 0 0,-1-1-128 0,-1 0 0 16,-3 2 144-16,-2-1-144 0,-1-3 0 0,-3 0-192 16,-3-2 32-16,-1 2 0 15,-3 0-224-15,0 3-32 0,-3-3-16 0,0 1 0 0,-3 0 96 0,0 2 16 16,-2 2 0-16,2 2 0 0,1 0 320 0,-1 5 0 15,-3 4 0-15,1 2 0 0,0 1 384 0,2 5 32 16,1 2 16-16,2 1 0 0,-1 2 208 0,3 1 64 16,2 4 0-16,0-1 0 0,2-1 16 0,6-1 16 15,1 0 0-15,5-1 0 0,5-1-304 0,3-6-64 16,-1 5-16-16,5-5 0 0,3-2-160 0,3-2-48 16,1 5 0-16,2-5 0 15,2 0-448-15,4-4-80 0,6-1-32 0,-2-2-12528 0,0-4-2512 0</inkml:trace>
  <inkml:trace contextRef="#ctx0" brushRef="#br0" timeOffset="35614.37">3206 2132 19343 0,'0'0'1728'0,"0"0"-1392"16,0 0-336-16,19-1 0 0,-16 15 1744 0,-2 2 288 16,1 1 48-16,0 4 16 0,2 5-576 0,0 1-112 15,0 6-32-15,1 3 0 0,-1 5-1184 0,0 0-192 16,0 1 0-16,0-2-192 15,0 0-528-15,1-4-112 0,0-3-32 0,0-5-7952 16,-1-5-1584-16</inkml:trace>
  <inkml:trace contextRef="#ctx0" brushRef="#br0" timeOffset="36067.46">3502 2285 16575 0,'0'0'1472'0,"0"0"-1168"0,-7 6-304 0,-1 1 0 15,1 1 1552-15,-1-2 256 0,-1-1 48 0,0 3 16 16,-2 1-464-16,1 2-80 0,-1 0-32 0,1 4 0 16,-1 2-848-16,2 1-160 0,1 3-32 0,1-3-16 15,-2 0 32-15,1 1 16 0,2 0 0 0,1 1 0 16,0-2 240-16,2 0 48 0,2 0 16 0,1-1 0 16,1 0-192-16,3-4-32 0,2-1-16 0,1-1 0 15,1-2-160-15,1 0-48 0,3 0 0 0,1-1 0 0,1-2-144 16,3-1 160-16,2 1-160 0,0-1 160 0,1-3-160 0,2 2 0 15,1-1 144-15,0-2-144 0,-1-1 0 0,0-2 144 16,1-2-144-16,-2 0 0 0,-1-3 0 0,-2 0 0 16,-1-3 0-16,-1 0 0 0,-1 1 0 0,-3-4 0 15,-3 0 0-15,-2 0 0 0,-3-2 0 0,-2 2 0 16,-1 2 0-16,-1 0 0 0,-2 1 0 0,-3 1 0 16,-3 1 0-16,-1-1 160 0,-3 2 48 0,-1 1 16 15,0 0 0-15,1 4 0 0,2 2 272 0,-1 0 48 16,1 4 16-16,2 1 0 0,0 3-176 0,3 5-48 15,2 1 0-15,2 4 0 0,4 3-336 0,1 1 0 16,2 2 0-16,3-1 0 0,4-3 0 0,3-1-160 16,1-3 16-16,1 0 0 15,0-3-560-15,2 0-128 0,-1-3 0 0,2-1-16 16,1-5-1856-16,1-1-368 0,-1-3-80 0</inkml:trace>
  <inkml:trace contextRef="#ctx0" brushRef="#br0" timeOffset="36270.78">4036 2109 21711 0,'0'0'960'0,"0"0"192"0,-5 6-912 0,1 1-240 0,-1 4 0 0,1 8 0 16,0-1 1072-16,2 7 160 0,0 1 48 0,1 5 0 16,5 6-624-16,0 2-112 0,0 1-32 0,1 1 0 15,1-1-384-15,1 0-128 0,1-1 0 0,1-1 0 0,0-2 0 0,0-3-256 16,2-3 32-16,-1-2 0 15,-1-3-832-15,2-3-160 0,-4-1-48 0,1-3 0 16,0-3-640-16,-1-3-128 0,-2-3-16 0</inkml:trace>
  <inkml:trace contextRef="#ctx0" brushRef="#br0" timeOffset="36630.18">4079 2665 15839 0,'-7'-20'704'0,"3"12"128"0,0 0-656 0,0-4-176 15,0 2 0-15,1-1 0 0,2 1 1008 0,1-1 160 16,1 1 48-16,2 1 0 0,-1-2-640 0,2 2-128 15,2 0-32-15,-1 1 0 0,1 2-208 0,1-1-32 16,1 1-16-16,1-1 0 0,1 2-160 0,2 2 0 0,1 1 0 0,-1 1 0 16,-1-1 0-16,1 2 0 15,0 0 0-15,0 2 0 0,-1 0 0 0,1 2 0 16,-3 4 0-16,-1-3 0 0,-8-5 0 0,7 8 0 0,-2 1 0 0,0 3 128 16,-1 1 112-16,1 2 16 0,-4 1 0 0,5 2 0 15,1-1 320-15,4 3 64 0,-2-1 0 0,0-2 16 16,0-1-336-16,2-2-80 0,-2-1-16 0,3-3 0 15,-1-1-96-15,2-2 0 0,0 0-128 0,0-3 192 16,0-4-32-16,-1 0-16 0,-1-4 0 0,-2 1 0 16,-1-2 112-16,-1-1 32 0,0-2 0 0,-2-1 0 15,-1-2 128-15,-1 0 32 0,-2-1 0 0,-2-1 0 16,1-2 256-16,-4 1 48 0,-3-2 16 0,-2 3 0 16,-1 3 80-16,-3-2 32 0,-2-1 0 0,1 1 0 15,-2 1-544-15,2 0-96 0,-2 3-32 0,2-1 0 16,1 3-448-16,4-3-80 0,0 2-32 0,1 1 0 15,1 0-1632-15,7 6-320 0,0 0-64 0,0 0-6704 16,6-3-1344-16</inkml:trace>
  <inkml:trace contextRef="#ctx0" brushRef="#br0" timeOffset="37130.03">4498 2509 12895 0,'6'8'1152'0,"2"2"-928"16,0 6-224-16,0-2 0 0,0 4 2800 0,1-1 512 15,-1 0 96-15,-1-1 32 0,1-2-1216 0,-1 2-240 16,-1-2-64-16,-1-1 0 0,1-2-800 0,-2-2-160 15,1 0-48-15,-1-1 0 0,-4-8-528 0,5 6-128 16,-5-6 0-16,0 0-16 0,0 0-64 0,0 0-16 16,0 0 0-16,5-4 0 0,-1-2 16 0,-1-1 0 15,-1-4 0-15,0-1 0 0,-2-1-176 0,0-3 0 16,-2-1 0-16,2 0 0 0,0-5-176 0,0 3-112 0,0 0-32 16,0 2 0-1,-1 0-176-15,0 3-32 0,-1 1-16 0,2 1 0 16,0 2 48-16,2 2 16 0,-2 8 0 0,0 0 0 0,0 0 224 0,0 0 32 0,0 0 16 0,0 0 0 15,0 0 208-15,5 9 0 0,0 2 144 0,2 2-144 16,0 2 336-16,3 4-16 0,-1 0-16 0,1 3 0 16,1-2 144-16,0 1 16 0,2-2 16 0,0 1 0 15,0-4-112-15,0-1-32 0,0-1 0 0,1 0 0 16,0-3-128-16,2 0-16 0,-2-3-16 0,0-1 0 16,1 0-176-16,-1-2 0 0,0-1 0 0,2 0 0 15,-1-4 0-15,1-3 0 0,0-1 0 0,-2 0 0 16,-2-1 0-16,0-1-144 0,-1-2 144 0,0-1-160 0,-2-3 160 15,-1 0 0-15,-2-1 0 0,-1-1 0 0,-1 1 0 0,-1-4 0 16,-2-1 0-16,1-2 0 0,-1 5 0 0,-2-1 0 16,-2 0 0-16,-1 2 0 0,-1 1 192 0,0-2-16 15,-2 2-16-15,1 6 0 0,-2 1 416 0,0 4 96 16,0 2 16-16,0 0 0 0,0 4-16 0,3 2 0 16,-1 5 0-16,1 2 0 0,1 2-528 0,1 4-144 15,2 0 0-15,2-1 0 0,3-1 0 0,2 0-208 16,4-1 16-16,-1 1 16 15,1-4-848-15,3-3-192 0,1 1-16 0,3-3-16 16,2-2-2448-16,0-2-480 0</inkml:trace>
  <inkml:trace contextRef="#ctx0" brushRef="#br0" timeOffset="37395.75">5336 2489 19231 0,'-22'-2'848'0,"12"0"176"0,-5 1-816 0,0 1-208 0,-2 0 0 0,0-1 0 15,1-2 928-15,2 1 144 0,2 2 16 0,3 0 16 16,2 0-368-16,7 0-80 0,0 0-16 0,0 0 0 16,0 0-640-16,7 7 0 0,2 1 0 0,4 0-176 15,4 1 176-15,1 2 0 0,0 0 0 0,2 2 0 16,-2 0 256-16,2 1 128 0,-1 0 16 0,1-2 16 16,-3 1 832-16,-3-2 160 0,-1 1 48 0,-2-1 0 15,-2-1 224-15,-3 0 48 0,1 0 16 0,-3 0 0 16,-3 0-208-16,-2-1-64 0,-4 1 0 0,-2 0 0 15,-2 2-512-15,-2 0-128 0,0-2 0 0,-2-1-16 16,-3 0-528-16,0-1-96 0,-2-1-32 0,1-1 0 16,-1-1-1136-16,1-1-240 0,1-3-32 0,-2 3-18352 15</inkml:trace>
  <inkml:trace contextRef="#ctx0" brushRef="#br0" timeOffset="37928.93">5985 2106 11055 0,'0'0'976'0,"0"0"-784"0,0 0-192 0,0 0 0 0,0 0 4992 0,0 0 944 16,-2 9 192-16,-2 2 32 0,0 2-3600 0,0 4-704 15,0 5-160-15,-1 5-32 0,0 6-608 0,-1 1-128 16,3 5-32-16,-4 5 0 0,1 4-640 0,0 3-128 16,0-1-128-16,1-2 192 0,-2-1-416 0,3-1-80 15,0-3-16-15,2-3 0 16,-1-4-704-16,2-2-160 0,-1-4-32 0,4-1 0 16,0-6-2336-16,2-3-480 0</inkml:trace>
  <inkml:trace contextRef="#ctx0" brushRef="#br0" timeOffset="38257.04">6302 2536 15663 0,'0'0'1392'0,"-8"2"-1120"0,-5-1-272 0,3 3 0 16,-1 0 2672-16,1 2 464 0,-3 2 112 0,1 3 16 15,1 3-1536-15,-1 2-288 0,0-1-64 0,2 2-16 0,2 1-944 0,3-2-192 16,1 1-32-16,1 1-16 0,2-2-176 0,2 1 0 15,2-2 0-15,2 0 0 0,1 0-192 0,2-3 192 16,1 1-160-16,2-4 160 0,-1 0 0 0,-1-2 0 16,0-3-128-16,2 0 128 0,-1-3 0 0,2-1 0 15,0 0 144-15,-3-3-144 0,-3-2 160 0,1-3-160 16,-2-3 160-16,0-2-160 0,-1 1 240 0,-1-4-48 16,1 2-16-16,-4 1 0 0,-1-4-32 0,-2 1 0 15,0 1 0-15,-1 0 0 0,0 2-144 0,1 0 0 16,-1-1 0-16,1 1 0 15,0 0-1456-15,1 0-320 0,-1 2-64 0,1 2-11472 0</inkml:trace>
  <inkml:trace contextRef="#ctx0" brushRef="#br0" timeOffset="38600.87">6310 2482 16575 0,'0'0'1472'0,"0"0"-1168"0,0 0-304 0,0 0 0 0,0 7 2144 0,0 1 368 16,0 1 80-16,1 0 16 0,3 2-528 0,0 3-96 15,1 2-32-15,1 2 0 0,0 0-880 0,2 2-176 16,1 1-48-16,0 0 0 0,0-2-384 0,0 1-80 16,2-2 0-16,-1 0-16 0,1 1-368 0,0-3 128 15,0-1-128-15,1-1 0 16,-2-2-368-16,0 1-144 0,0-5-16 0,-1 0-10256 15,0-5-2048-15</inkml:trace>
  <inkml:trace contextRef="#ctx0" brushRef="#br0" timeOffset="38929.21">6597 2238 18431 0,'0'0'1632'0,"0"0"-1312"0,0 0-320 0,0 0 0 15,0 0 2192-15,0 0 368 0,0 0 80 0,0 0 16 16,-4 5-544-16,0 5-96 0,4 6-32 0,0 1 0 0,1 3-1056 0,1 3-224 15,-2 4-32-15,1 2-16 0,2 1-48 0,-1 3-16 16,2 1 0-16,0-1 0 0,-1 3-464 0,2-6-128 16,1-4 0-16,1-2 0 15,-2-1-736-15,2-4-160 0,-1-3-48 0,1-2 0 16,0-1-1808-16,0-1-384 0,-2-4-64 0</inkml:trace>
  <inkml:trace contextRef="#ctx0" brushRef="#br0" timeOffset="39257.42">6906 2466 20271 0,'0'0'1792'0,"-4"10"-1424"0,-3-2-368 0,0 3 0 16,-4 2 1824-16,1 1 288 0,-1 3 64 0,3 2 16 15,2 2-960-15,2 3-192 0,1 2-32 0,3-3-16 16,4 1-800-16,3-1-192 0,2-1 0 0,3 2 0 16,2-6 0-16,3 0-160 0,0-3 160 0,1-5-192 15,0-2 192-15,-1-3 0 0,-1-3 0 0,0-4-128 16,-2-3 128-16,-1-3 176 0,-1-4-48 0,0-1 0 16,-3-5 448-16,-3 0 64 0,2-6 32 0,-3 0 0 15,-2-4 64-15,-1 0 16 0,0-1 0 0,-2-1 0 16,-3-3-192-16,0 1-48 0,0-2 0 0,-1 1 0 0,-2 3-240 15,0-2-48-15,-2 0-16 0,0 1 0 16,-1 0-1872-16,0 1-368 0,-3 1-80 0,2 3-13264 16</inkml:trace>
  <inkml:trace contextRef="#ctx0" brushRef="#br0" timeOffset="39601.3">7144 2612 2751 0,'8'13'256'0,"-4"-8"-256"16,3 2 0-16,0-1 0 0,3 1 3936 0,-1-1 736 16,1-3 160-16,-1-2 32 0,4-1-2688 0,0 0-544 15,0-4-96-15,-1 0-32 0,-1-2-752 0,-1 1-160 16,-1-3-16-16,-1-1-16 0,0-2 96 0,-2 1 32 0,1-1 0 0,-1-2 0 16,-2-2-48-16,-1 2 0 0,-1 0 0 0,0-2 0 15,-2 0-112-15,0-1-16 0,-2 0-16 0,0 1 0 16,-2 2 64-16,-1 1 16 0,-3-1 0 0,0 4 0 15,0 4 128-15,0 2 48 0,1 3 0 0,-1 3 0 16,0 4 80-16,0 4 0 0,0-1 16 0,0 6 0 16,1 2-304-16,1 2-64 0,3 3-16 0,1-1 0 15,2 0-336-15,2-1-128 0,1 0 0 0,3-1 144 16,0-3-144-16,2-2-192 0,1 0 32 0,3-1 16 31,1 0-352-31,0-3-64 0,0-2-16 0,1 0 0 0,3 0-1472 16,-1 0-288-16,-2-3-64 0,2-3-16 0,1-3-704 0,0-2-144 0</inkml:trace>
  <inkml:trace contextRef="#ctx0" brushRef="#br0" timeOffset="39960.85">7487 2249 25279 0,'-4'-7'1120'0,"4"7"224"0,0 0-1072 0,0 0-272 15,0 0 0-15,0 0 0 0,-4 5 1616 0,1 3 272 16,0 1 48-16,2 1 16 0,-1 5-128 0,2 3-32 15,2 1 0-15,2 4 0 0,1-1-816 0,0 4-160 16,1 0-48-16,2 0 0 0,0-1 0 0,0 1-16 16,0-3 0-16,1 1 0 0,0-1-400 0,0-1-80 15,0-2-16-15,0-2 0 0,-1-1-256 0,0-3 0 16,0-2 128-16,1-1-128 0,-1-2 0 0,0-3 0 0,-1-2 0 0,-7-4 0 16,11 1 176-16,-2-1 80 0,-1-2 0 0,-2-2 16 31,1-3-576-31,-2 1-112 0,0-2-32 0,1-1 0 0,-1 0 224 0,-1-3 32 0,0-1 16 0,1 1 0 15,-1-1 16-15,-2 2 0 0,1 0 0 0,-1 1 0 16,0-1 160-16,-1 2-128 0,0 1 128 0,1 3-128 16,-2 5 128-16,0 0-160 0,0 0 160 0,0 0-160 31,6-1-208-31,-6 1-32 0,0 0-16 0,11 0 0 16,-2 4-32-16,0 0 0 0,1 1 0 0,-1 0 0 15,2 2-672-15,-1-1-144 0,2 1-16 0,1 0-16 16,0 0-1136-16,0 0-208 0,0-1-48 0,0-1-10176 0</inkml:trace>
  <inkml:trace contextRef="#ctx0" brushRef="#br0" timeOffset="40132.71">8015 2510 5519 0,'0'0'496'0,"0"0"-496"16,0 0 0-16,0 0 0 0,0 0 4480 0,-5 4 816 16,5-4 144-16,-4 7 48 0,-2-2-3248 0,3 1-640 15,2 2-128-15,1 3-16 0,0 0-960 0,1 2-192 16,2 0-48-16,-2 2 0 0,3-1-512 0,0-1-96 15,1-2-32-15,1 0 0 16,4 0-912-16,-1-2-192 0,0-5-48 0,-1 0-10256 0</inkml:trace>
  <inkml:trace contextRef="#ctx0" brushRef="#br0" timeOffset="40335.94">8225 2442 2751 0,'0'0'128'0,"0"0"16"0,0 0-144 0,-5 6 0 0,-2-1 0 0,0 3 0 15,-3 2 6464-15,1 3 1280 0,-1 3 240 0,-1 2 48 16,1 3-4960-16,0 1-976 0,-1 3-208 0,1-2-32 16,-2 2-1200-16,3 0-224 0,2-2-48 0,2-1-16 15,-1-1-368-15,2-1 0 0,1-2 0 0,2 0 0 16,1-2-1328 0,2-2-336-16,2-1-64 0,2-2 0 0,-1-3-816 0,1-2-144 0,2-3-48 0,0-1-9376 15</inkml:trace>
  <inkml:trace contextRef="#ctx0" brushRef="#br0" timeOffset="40664.28">8374 2458 13823 0,'0'0'608'0,"-7"1"128"0,-1 3-592 0,-1 4-144 15,-1 3 0-15,-1 3 0 0,1 3 1984 0,0 4 352 16,0 2 80-16,3 2 16 0,1 0-528 0,4-1-112 15,1 0 0-15,2-2-16 0,3-2-944 0,1-3-176 16,3 1-32-16,1-5-16 0,3-1-304 0,1-2-64 16,0-2-16-16,1-2 0 0,0-3 32 0,1-3 0 15,0-3 0-15,0 0 0 0,-1-4 400 0,0-2 96 0,-1-2 16 0,2-2 0 16,-1-2 128-16,-2-4 48 0,-2-1 0 0,-1-4 0 16,1-2-208-16,-4 0-32 0,-1-1-16 0,-2 2 0 15,-1 0 16-15,-2 0 16 0,-1-1 0 0,-3-1 0 16,-1-2-336-16,-1 2-80 0,0-1-16 0,-2 1 0 31,-1-2-608-31,-2 3-112 0,-1 0-16 0,0 0-16 16,3 1-2736-16,0 3-528 0,0 3-112 0,2 4-11616 0</inkml:trace>
  <inkml:trace contextRef="#ctx0" brushRef="#br0" timeOffset="40961.25">8554 2441 2751 0,'18'25'128'0,"-10"-12"16"16,0 0-144-16,2 1 0 0,-1 2 0 0,2 0 0 0,0-1 5152 0,1 0 992 15,0-4 208-15,2 0 48 0,-2-1-3952 0,1-2-784 16,1-3-144-16,2-1-48 0,-2-1-384 0,1-1-96 16,-2-2-16-16,0 0 0 0,0-5-128 0,0 0-16 15,0-3-16-15,-2 0 0 0,1-2-224 0,-1-2-32 16,-1 0-16-16,-1 1 0 0,-2-6-288 0,-2 2-48 16,-1 2-16-16,-2 0 0 0,1 2-192 0,-3-1 144 15,-3 0-144-15,0 2 128 0,-3 1 32 0,0 1 0 16,-3 1 0-16,0 3 0 0,-2 4 112 0,2 0 32 15,0 0 0-15,-2 4 0 0,2 3-112 0,-1 3-32 16,-1 6 0-16,2-2 0 0,1 4-32 0,2 1-128 16,-1 0 192-16,4 3-64 0,0-1 32 0,2 1 0 0,1-5 0 15,2 3 0-15,2-4-160 0,3-1 0 0,2-2 0 0,1-1 0 32,1 0-496-32,2-3-16 0,4-3-16 0,2 0 0 15,2-3-1680-15,3 0-336 0,-1-2-64 0,6-1-8144 0,1-2-1648 0</inkml:trace>
  <inkml:trace contextRef="#ctx0" brushRef="#br0" timeOffset="41258.04">9219 2388 17503 0,'-17'-2'768'0,"6"2"176"0,-3 2-752 0,-2 0-192 0,2 5 0 0,0-5 0 15,-1 1 2448-15,2 0 464 0,1 1 96 0,3 1 0 16,3 1-1376-16,1 1-288 0,5-7-48 0,0 8-16 15,3 1-1024-15,4 1-256 0,1 1 0 0,4-2 0 0,3 0 0 0,2 1 0 16,3 1 128-16,-1 0-128 0,2 1 0 0,-1 0 0 16,-1-2 128-16,-1 2-128 0,1-3 592 0,4 7 64 15,-5-3 16-15,-3 0 0 0,-5-1 720 0,-2-2 144 16,-8-10 16-16,4 9 16 0,-3 0-176 0,-1-1-48 16,-2 4 0-16,-4-2 0 0,-4 3-448 0,-2 0-80 15,-1 2-32-15,-2-2 0 0,-2 2-384 0,-2-3-80 16,1 1 0-16,-1 0-16 0,-1 2-304 0,2-1 0 15,0-1 0-15,-6 4 0 16,5-4-1408-16,3-4-320 0,4 1-80 0</inkml:trace>
  <inkml:trace contextRef="#ctx0" brushRef="#br0" timeOffset="42840.7">10499 2472 7359 0,'0'0'656'0,"0"0"-528"0,0 0-128 0,0 0 0 31,0 0 4256-31,0 0 816 0,0 0 176 0,0 0 16 0,0 0-2736 0,4 4-544 0,-4 8-128 0,0 0 0 16,1 1-1232-16,0 0-240 0,2 0-64 0,0 0 0 16,-1 1-320-16,2-1 0 0,0 0 0 0,0 0-128 31,-1-1-2080-31,0 0-416 0,1-3-64 0</inkml:trace>
  <inkml:trace contextRef="#ctx0" brushRef="#br0" timeOffset="43233.21">10504 2253 20271 0,'0'0'896'0,"0"0"192"0,-4-6-880 0,2-1-208 0,-1 2 0 0,0 1 0 0,1 0 1536 0,2 4 272 15,0 0 48-15,0 0 16 0,0 0-1328 0,0 0-272 16,5 7-48-16,1 2-16 15,2 0-528-15,1 3-128 0,1 2 0 0,0 2-16 16,0 1-384-16,2 1-80 0,2 2-16 0,1-1 0 16,-2-1-208-16,0 1-32 0,0-1-16 0,0-2 0 15,-4-3 432-15,0-2 64 0,-1 2 32 0,0-4 0 0,-3 1 672 0,0-1 128 16,-1-3 16-16,0-1 16 0,-4-5 368 0,0 0 80 16,7 2 16-16,-7-2 0 0,0 0-16 0,7-4 0 15,0-5 0-15,-1 1 0 0,0 0-192 0,-1-2-32 16,-1-2-16-16,1 0 0 0,0 0 432 0,-1 1 96 0,-1 0 0 0,1 2 16 15,0 0 192-15,1 0 48 0,-3 0 0 0,2 1 0 16,0 0-32-16,0 2 0 0,-1-1 0 0,-3 7 0 16,0 0-224-16,0 0-64 0,0 0 0 0,0 0 0 15,5 9-400-15,-1 3-96 0,0 2-16 0,0 2 0 16,-2 5-160-16,2-2-32 0,-1 1-128 0,2-1 192 47,0 2-480-47,2-4-96 0,-2 3-32 0,1-5 0 15,2 0-2464-15,1-2-480 0,1-4-96 0,0-2-9408 0</inkml:trace>
  <inkml:trace contextRef="#ctx0" brushRef="#br0" timeOffset="43404.99">11014 2179 26607 0,'-3'-18'1168'0,"3"11"256"0,0 7-1136 0,0-5-288 15,-1-1 0-15,1 6 0 0,0 0 1504 0,0 0 240 16,0 0 48-16,0 0 16 0,5 9-1040 0,0 2-192 15,1 2-64-15,0 6 0 0,2 3-384 0,1 4-128 16,0 3 0-16,2 3 0 0,-1 5 0 0,2 1-272 16,-1 1 48-16,1 1 16 15,1-1-1952-15,2-2-384 0,-4-2-80 0,1-5-9968 0</inkml:trace>
  <inkml:trace contextRef="#ctx0" brushRef="#br0" timeOffset="43795.57">11096 2574 22799 0,'-16'-18'1008'0,"10"11"208"0,-1-4-960 0,1 0-256 0,-1-1 0 0,2-1 0 16,1 0 1152-16,1 0 176 0,1-4 32 0,2 2 16 15,1 0-880-15,3 1-176 0,0 1-48 0,3 1 0 16,2-3-272-16,0 2 0 0,0-2-128 0,1 2 128 16,2 3-160-16,0 1 160 0,-3 0-160 0,1 2 160 15,1 2 0-15,-1 1 0 0,-2 1-128 0,0 3 128 16,-2 3 0-16,-6-3 0 0,4 6 0 0,0 4 0 15,-1 3 144-15,-2 1 80 0,-2 2 16 0,0 2 0 16,-2 3 240-16,0 0 48 0,-1-1 16 0,2 1 0 16,-1-1-32-16,3-1 0 0,4 1 0 0,1-1 0 15,2 0-192-15,2-2-32 0,1-2-16 0,3-2 0 0,3-3-272 16,4-1 0-16,-2 0 0 0,0-4 0 0,0-1-176 16,-1-3 176-16,-1-2-192 0,0-2 192 0,-2-1-192 0,0-1 64 15,1-3 128-15,-2-1-208 0,-4-1 208 0,-1-1 0 16,-1-2 144-16,-1 0-144 0,-5 0 656 0,-1-1 48 15,-3 2 0-15,-1 0 0 0,-2 1 336 0,-3 0 80 16,-3 1 16-16,0-1 0 0,-2 0-224 0,0 0-32 16,-2 2-16-16,0 1 0 0,-1-5-544 0,2 3-96 15,-1-3-32-15,0 0 0 16,2-2-1536-16,1 1-304 0,3 0-64 0,1 1-15904 0</inkml:trace>
  <inkml:trace contextRef="#ctx0" brushRef="#br0" timeOffset="44436.32">12200 2307 11055 0,'0'0'976'0,"0"0"-784"16,-6-3-192-16,-1 3 0 0,1 0 3184 0,-1 2 592 15,-2 0 112-15,1 2 16 0,0 1-2032 0,1 2-400 0,-3 2-96 0,3 3-16 16,-1 1-784-16,1 0-176 0,1 0-16 0,-1 1-16 16,2 2-128-16,1-1-32 0,1 0 0 0,2-2 0 15,0-3-48-15,1 1-16 0,1-1 0 0,2 2 0 16,-1-4-144-16,2-1 0 0,1-1 144 0,2-2-144 16,0-2 0-16,0-1 0 0,1-2 0 0,1-1 0 15,0-2 128-15,2-2-128 0,-2 1 160 0,1-3-160 16,-2-1 176-16,0-1-176 0,0-1 192 0,-2 2-192 15,0-4 304-15,-2 3-48 0,-2 1-16 0,-1 2 0 16,-1 7 336-16,0 0 80 0,0 0 16 0,0 0 0 16,0 0-192-16,0 0-32 0,0 0-16 0,-5 7 0 15,1 2-432-15,3 0 128 0,2 0-128 0,1 0 0 16,0 0-320-16,2 0-128 0,1 1-48 0,2 1 0 16,-1-3-2496-16,4 1-496 0</inkml:trace>
  <inkml:trace contextRef="#ctx0" brushRef="#br0" timeOffset="44764.68">12458 2291 3679 0,'0'0'160'0,"0"0"32"16,0 0-192-16,-4 7 0 0,2 1 0 0,-1 1 0 0,1 0 5680 0,-1 3 1088 16,2-3 208-16,-1 6 64 0,2 2-4800 0,3 0-944 15,-2-1-192-15,2 1-32 0,0-2-832 0,-1 1-240 16,1 0 0-16,-1-3 128 0,1 0-128 0,1-4 0 15,0-1 0-15,1-3 0 0,-5-5 0 0,0 0-160 0,0 0 160 0,6-3 0 16,0-2-144-16,0-3 144 0,1-1 0 0,-1-1-144 16,-1-5 144-16,-1 1 0 0,2 0 0 0,-2-2 0 15,-1-1 0-15,3 3 0 0,0-2 0 0,1 1 0 16,-2-1 256-16,0 2 64 0,0 1 32 0,1 2 0 16,0 1 544-16,1 3 128 0,-1 2 0 0,2 2 16 15,0 1-272-15,0 3-64 0,2 4-16 0,2 3 0 16,1 0-256-16,-2 4-48 0,0 3-16 0,1 2 0 15,-1 0-240-15,2 1-128 0,0-1 160 0,0 2-160 32,1-1-1744-32,0-1-448 0</inkml:trace>
  <inkml:trace contextRef="#ctx0" brushRef="#br0" timeOffset="45390.1">13783 2341 23439 0,'0'0'512'0,"0"0"96"0,0 0 32 0,0 0 32 0,0 0-544 0,0 0-128 0,4-5 0 0,-2-3 0 0,2-1 960 0,-1-2 144 16,1 2 48-16,0 0 0 0,0-3-688 0,0 2-128 15,-2-3-16-15,2 0-16 0,0 0-80 0,0 1-16 16,-1 0 0-16,-2 2 0 0,-1-1 352 0,-1 2 64 16,-2 1 16-16,-1 2 0 0,-3 1 432 0,1 2 80 15,-2 2 32-15,0 1 0 0,1 1-272 0,-1 4-48 16,0 0-16-16,0 3 0 0,0 1-224 0,0 3-48 16,1 2-16-16,1 5 0 0,1-4-256 0,1 2-48 15,4 4-16-15,0 0 0 0,2-1-240 0,1-1 0 16,3 1 0-16,0-1 0 0,1 1 0 0,2-3 0 0,1 0-144 15,2-2 144 1,1-2-768-16,0-1-48 0,1-3-16 0,2-1 0 16,0-3-2032-16,1-2-400 0,-4-2-96 0,1-2-16 15,0-3-128-15,-1-1-16 0</inkml:trace>
  <inkml:trace contextRef="#ctx0" brushRef="#br0" timeOffset="45999.99">14008 2180 6447 0,'0'0'576'0,"0"0"-576"0,0 0 0 0,0 0 0 15,0 0 4432-15,0 0 784 0,-5 6 160 0,1 3 16 16,2 1-3024-16,0 5-624 0,1 0-112 0,0 5-32 16,1 3-768-16,-2 1-176 0,2-1-16 0,2 2-16 15,-1 0-160-15,0-1-16 0,-1 0-16 0,0-2 0 16,2-2-192-16,0-1-48 0,2-2 0 0,0-3 0 16,1-2-192-16,-1-3 0 0,0-2 0 0,-4-7 0 0,0 0 128 0,7 1-128 15,-1-2 176-15,1-3-176 0,-1-3 0 0,1-2 0 16,-1-1-240-16,2-3 80 15,0-4-512-15,0-1-96 0,-2-2-32 0,2 2 0 16,0 0-240-16,1-1-48 0,0 1-16 0,0 1 0 16,-1 0-96-16,-3 3-16 0,-1 3 0 0,0 2 0 0,0 0 656 0,-1 3 128 15,-3 6 32-15,0 0 0 0,0 0 400 0,0 0 128 16,0 0 0-16,0 0 0 0,0 0-128 0,0 0 176 16,0 7-176-16,1 3 192 0,0-1 32 0,-1 1 16 15,0 1 0-15,2 0 0 0,1 2 400 0,1-2 64 16,2-1 32-16,-1 1 0 0,0-2-576 0,2 0-160 15,0-3 0-15,1 1 0 0,0-3 192 0,1 0-16 16,0-2-16-16,2 0 0 0,-1-2-160 0,1-2 0 16,-4-2 0-16,1-1 128 0,0 1-128 0,0-2 0 0,-2-1 144 0,1 1-144 15,-2-1 0-15,-1 1 144 0,-1-1-144 0,-1 1 0 16,0-1 288-16,-2 2-48 0,0 5-16 0,0 0 0 16,0 0 224-16,0 0 32 0,0 0 16 0,0 0 0 15,-7 3-176-15,7-3-48 0,-1 7 0 0,1 4 0 16,1-3-272-16,3 3 0 0,1 1 0 0,2 0 0 15,-1-2 0-15,3-1 0 0,2-1 0 0,0 1 0 16,3-2 0-16,0-1 0 0,2 0 0 0,-2-3-192 16,-1-1 192-16,0-2 0 0,0 0 0 0,1-2 0 15,-3-1 512-15,-2 0-16 0,-1 0 0 0,-2-3 0 16,-2 1 400-16,-1-2 64 0,-2 1 32 0,-1-1 0 16,-1 1 16-16,-2 0 0 0,-2 0 0 0,-3-3 0 15,0 1-464-15,0 0-96 0,1 0 0 0,-1 0-16 0,0-1-432 0,-1 0 0 16,0 1 0-16,-2-2-176 15,1 1-1904-15,-1 0-384 0,-2 0-80 0,3 1-13760 16</inkml:trace>
  <inkml:trace contextRef="#ctx0" brushRef="#br0" timeOffset="46234.56">14679 1917 36047 0,'-2'-14'1600'0,"2"14"320"0,0 0-1536 0,0 0-384 0,0 0 0 0,0 0 0 15,0 0 1376-15,0 0 192 0,0 0 32 0,0 11 16 16,-4 4-720-16,2 6-160 0,-1 2-32 0,1 4 0 16,0 5-496-16,1-1-208 0,-2 0 176 0,2 1-176 15,0 0 0-15,2 0 0 0,2 0 0 0,-1 1 0 31,1-2-1280-31,2-2-256 0,3 1-64 0,0-2 0 16,0 0-1024-16,1-2-224 0,0-4-32 0,1-1-11488 0</inkml:trace>
  <inkml:trace contextRef="#ctx0" brushRef="#br0" timeOffset="46562.8">14921 2272 24063 0,'0'0'1072'0,"-6"0"208"0,-5-3-1024 0,2 4-256 0,0 3 0 0,-2 0 0 0,0-1 1808 0,0 1 304 15,0 2 64-15,0 2 16 0,2 0-816 0,1 2-160 16,0-1-48-16,2 3 0 0,1 0-720 0,1 0-128 16,2-1-48-16,2 0 0 0,2-1-272 0,0-1 0 15,1 0 0-15,2 1 0 0,2-3-192 0,0 0 192 16,1-3-208-16,1 0 80 0,2 0-16 0,-2-3 0 16,1-1 0-16,1-3 0 0,-1-2 144 0,2 0-128 15,0-2 128-15,1 1-128 0,-2-3 128 0,3-2 0 16,-3 1 0-16,1 1 0 0,-3-4 0 0,-1 2 0 15,-2-2 0-15,1 4 128 0,-1 1-128 0,0 2 0 16,-6 6 128-16,0 0-128 0,0 0 384 0,0 0 0 16,0 0 0-16,0 0 0 0,0 0-48 0,0 0 0 0,-2 10 0 0,1 3 0 15,2 0-336-15,-1 0 0 0,0 4 0 0,3-2 0 32,2 2-1584-32,0 0-224 0,2-2-48 0,-1-2-8448 0,2-2-1696 0</inkml:trace>
  <inkml:trace contextRef="#ctx0" brushRef="#br0" timeOffset="46797.05">15287 1806 35183 0,'0'0'1552'0,"0"0"336"0,-5 4-1504 0,-1 1-384 0,-1 3 0 0,2 4 0 16,0 2 832-16,-1 7 112 0,3 4 16 0,3 6 0 0,2 2-384 0,1 2-64 15,-1 1 0-15,4 1-16 0,-1-2-496 0,1 2 0 16,2-1 0-16,1 1 0 16,0-2-1296-16,2 1-256 0,-1 1-48 0,1-1-16 15,-1-4-1600-15,-1-4-320 0,6 26-64 0,-6-20-16 0</inkml:trace>
  <inkml:trace contextRef="#ctx0" brushRef="#br0" timeOffset="46969.1">15237 2321 13823 0,'-15'-17'608'0,"10"9"128"0,0-2-592 0,0-2-144 16,-1 1 0-16,1-1 0 0,0-1 5088 0,1 1 992 15,3 0 192-15,1 2 32 0,1 1-3808 0,3-2-752 0,0 2-144 0,2 1-48 16,3 2-1168-16,3-1-256 0,3 2-128 0,-2 1 160 16,2-1-160-16,1 2 0 0,1 2 0 0,1 1-176 31,2 0-1056-31,0 0-224 0,1 3-32 0,0 1-10112 0,0 0-2032 0</inkml:trace>
  <inkml:trace contextRef="#ctx0" brushRef="#br0" timeOffset="47330.2">15662 2307 22111 0,'0'0'976'0,"0"0"208"0,0 10-944 0,0-2-240 0,1 1 0 0,0 0 0 0,-1-9 2800 0,3 8 512 16,1 1 96-16,2-2 32 0,1-1-1808 0,1 1-352 15,1-2-80-15,1 0-16 0,1-5-752 0,2 0-160 16,0-4-16-16,0 2-16 0,0-5-240 0,0 1-128 16,-2-3 128-16,0-2-208 0,-2 1-48 0,-1-1 0 15,-3 0 0-15,-2 0 0 0,-2-1-32 0,-1 2-16 16,-1-2 0-16,-2 1 0 0,-1 0 304 0,-1 1 0 16,-2 1 0-16,0 1 0 0,-3-3-224 0,0 3 64 15,0 1 16-15,-2 0 0 0,0 3-112 0,2 0 0 16,-1 4-16-16,1 2 0 0,-1 2 432 0,2 1 96 15,0 3 0-15,1 2 16 0,1 2 416 0,-1 1 80 16,1 0 0-16,3 4 16 0,2-2 288 0,2 4 48 16,1-1 16-16,2 3 0 0,2-2-528 0,3 0-96 15,1-1-32-15,2-3 0 0,2 1-336 0,4 0-144 0,4-2 128 16,3-2-128-16,1-3 240 0,3-1-48 0,5 0 0 0,5-2 0 31,2-1-1744-31,4 2-368 0,5-2-64 0</inkml:trace>
  <inkml:trace contextRef="#ctx0" brushRef="#br0" timeOffset="48694.98">16751 2418 26895 0,'-32'-4'576'0,"29"12"128"0,-2 6 32 0,0 0 32 0,-3 2-608 0,1 1-160 0,2 0 0 0,0 2 0 0,1 1 432 0,2 1 48 0,0 0 16 0,2 0-12960 15</inkml:trace>
  <inkml:trace contextRef="#ctx0" brushRef="#br0" timeOffset="48929.21">17178 1980 27407 0,'0'0'1216'0,"0"0"256"0,-5 6-1184 0,1 3-288 16,0 3 0-16,1 2 0 0,-1 3 336 0,3 3 16 16,1 1 0-16,0 2 0 0,0 3-80 0,3 4-16 15,0 0 0-15,1 4 0 16,-1 3-1648-16,0 2-336 0,-1 4-64 0</inkml:trace>
  <inkml:trace contextRef="#ctx0" brushRef="#br0" timeOffset="49116.74">17077 2433 5519 0,'-4'-13'496'0,"1"-1"-496"0,-4 1 0 0,3 0 0 15,2 0 3296-15,-2 1 560 0,1 2 112 0,2 2 32 16,1 8-1888-16,0 0-384 0,-2-7-80 0,2 7-16 16,0 0-912-16,0 0-176 0,8-4-32 0,1 2-16 15,4 1-496-15,2-1 0 0,-1 0 0 0,2 0 0 16,2-2-256-16,0 3-32 0,2 1-16 0,-1 0 0 31,1 0-2304-31,-2-1-464 0</inkml:trace>
  <inkml:trace contextRef="#ctx0" brushRef="#br0" timeOffset="49663.71">17418 1999 12895 0,'0'0'1152'0,"0"8"-928"0,-2 1-224 0,1 4 0 0,0 5 3088 0,-1 5 576 16,-1 1 112-16,-1 4 32 0,0-1-1696 0,0 4-352 15,3 2-64-15,-2 1-16 0,2 0-784 0,-1 0-144 16,1 1-48-16,1-1 0 0,1-6-544 0,2 0-160 16,0-3 0-16,0-3 0 0,1-5 0 0,-1-3-128 15,0-2 0-15,0-4 0 16,-3-8-512-16,0 0-112 0,0 0-16 0,7-2 0 16,1-4-384-16,-2-2-96 0,0-4-16 0,-1-1 0 15,1-2 496-15,-1-2 80 0,1-4 32 0,-2 0 0 0,1 0 416 0,0 0 96 16,0 0 16-16,0 3 0 0,2 4 256 0,-2 1 64 15,-1 2 16-15,0 1 0 0,0 3 368 0,-4 7 64 16,3-5 0-16,-3 5 16 0,0 0 112 0,7 5 0 16,0 1 16-16,-1 1 0 0,2 4-208 0,0 1-64 15,0 2 0-15,1 3 0 0,1-2-288 0,3 4-64 0,0-1-16 16,1-1 0-16,0 0-144 0,2-3 0 0,0-1 0 0,1-1 0 16,-1-3 0-16,2 0 128 0,-2-2-128 0,1-2 0 15,1-1 128-15,-2-3-128 0,-2-1 0 0,-1-1 128 16,0-3-128-16,-1 1 192 0,0-2-192 0,-2-1 192 15,-1-4-48-15,-1 1 0 0,-1-4 0 0,-2 2 0 16,0-2 0-16,-1 1 0 0,-1 1 0 0,-1 1 0 16,-1-3 112-16,-1 1 32 0,-1 0 0 0,-1 3 0 15,-2-2 304-15,0 0 64 0,-2 1 16 0,1 2 0 16,1 1 240-16,-1 2 48 0,5 5 16 0,0 0 0 16,-6 3 0-16,-1-1 0 0,2 5 0 0,0 3 0 15,1 2-400-15,1 1-96 0,2 1-16 0,1 1 0 0,1-1-464 0,3 2-128 16,1-2-16-16,2 2 0 0,1-1-48 0,1 2-16 15,2-4 0-15,3 2 0 16,-1-2-1968-16,0-2-400 0,0-1-80 0,0-1-16 16,0 0-1408-16,0-3-272 0,10 2-64 0,-6-5-16 0</inkml:trace>
  <inkml:trace contextRef="#ctx0" brushRef="#br0" timeOffset="49991.91">18111 2328 20319 0,'0'0'896'0,"0"0"192"0,3-7-864 0,-3 7-224 15,0 0 0-15,0 0 0 0,0 0 1696 0,0 0 288 16,2 11 64-16,0 0 16 0,-2 2-384 0,1-1-80 16,0 4 0-16,1-2-16 0,0 2-656 0,0-1-128 0,-2 2-32 0,1 0 0 15,0-4-384-15,2 2-96 0,-2-2-16 0,0-2 0 16,2 0-272-16,-2-1 128 0,-1-2-128 0,0-8 0 16,2 7 0-16,-2-7 0 0,0 0 0 0,0 0 0 15,6-2 0-15,1-2 0 0,-2-1-128 0,3-3 128 16,-2-1-224-16,1-1 48 0,-2-3 16 0,1-3 0 15,2-2 160-15,0 1-160 0,-1 1 160 0,-1-2-160 16,-1 0 160-16,2 2 224 0,1 3-48 0,1 1-16 16,3 3 560-16,-2-1 112 0,-1 3 32 0,0 3 0 15,-1 3 32-15,1 4 0 0,2 2 0 0,-1 4 0 16,2 3-192-16,-2 5-48 0,-1 2 0 0,0 0 0 16,2 0-320-16,-3 2-64 0,0 0-16 0,-1-3 0 15,2 2-256-15,3-2 0 0,-1 0 0 0,-1 0-144 16,1-1-2352-16,-1-2-480 0,0-4-96 0</inkml:trace>
  <inkml:trace contextRef="#ctx0" brushRef="#br0" timeOffset="50491.75">17135 2050 2751 0,'0'0'256'16,"0"0"-256"-16,0 0 0 0,0-6 0 0,0 0 5200 0,0 6 1008 16,0 0 192-16,0 0 32 0,0 0-3296 0,0 0-640 15,0 0-144-15,4 9-32 0,0 4-784 0,-1 6-144 16,0-1-48-16,1 4 0 0,0 2-544 0,0 0-112 16,-2 4-32-16,1 2 0 0,0-3-368 0,-1 3-80 15,0 1-16-15,-1-1 0 0,0-1-192 0,0 0 0 16,1-2 0-16,2-1 0 15,0-2-608-15,0-2-112 0,1-1-32 0,1-3 0 16,1-1-2688-16,-1-3-528 0</inkml:trace>
  <inkml:trace contextRef="#ctx0" brushRef="#br0" timeOffset="51989.23">19564 2392 18367 0,'0'0'816'0,"0"0"160"0,0 0-784 0,0 0-192 15,0 0 0-15,9-2 0 0,-21-3 1088 0,2 1 192 16,-1 0 16-16,2 3 16 0,0 1-176 0,0 3-48 16,-3 3 0-16,2 6 0 0,-1 0-768 0,2 3-176 0,0 3-16 0,0 3-128 15,0-2 0-15,1 1 0 0,1 1 0 0,3 0 0 16,2-1 0-16,0-2 0 0,2-2 0 0,2-2 0 16,0-1 0-16,2-1 0 0,0-3 0 0,1-3 0 15,2 1 0-15,-7-7 0 0,9 1 0 0,0-1 0 16,2-1 0-16,-1-6 128 0,0-2 16 0,1-1 0 15,-1-3-16-15,1-2 0 0,-1 0 0 0,-1-1 0 16,-2 0 80-16,-1 2 16 0,0-2 0 0,-3 2 0 16,1 0 176-16,0 1 48 0,-1 2 0 0,0-2 0 15,-2 2 192-15,-1 0 32 0,0 3 16 0,0 8 0 16,0-6-16-16,0 6 0 0,0 0 0 0,0 0 0 16,0 0-416-16,-5 6-64 0,3 1-32 0,1 2 0 0,-2 1-160 15,2 2 0-15,1 1 0 0,0 3 0 16,-1-3-640-16,-1 0 0 0,4 1 0 0,0 2 0 15,1-3-896-15,2 1-192 0,2-2-48 0,1-3-7104 16,-1 0-1424-16</inkml:trace>
  <inkml:trace contextRef="#ctx0" brushRef="#br0" timeOffset="52301.68">19921 2376 8287 0,'-5'-5'736'0,"-2"1"-592"16,-2 1-144-16,-1 1 0 0,-2 0 2544 0,-1 2 464 15,0 2 112-15,-2 2 16 0,1 1-1632 0,0 4-320 16,2 3-64-16,2 3-16 0,0 5-752 0,4-2-160 16,1 3-16-16,2 1-16 0,3 3-160 0,3-2 0 15,3-2 0-15,3 1 0 0,3-5 0 0,2 0 0 0,1-1 0 0,0-4 128 16,2-5 256-16,3-1 32 0,-3-4 16 0,0-3 0 16,-3-2 544-16,-1-4 112 0,-2-3 32 0,-2 0 0 15,-3-3 96-15,1-1 32 0,-3-1 0 0,0 0 0 16,-2-2-400-16,-2-2-80 0,-1 1 0 0,-2 0-16 15,-1 0-272-15,0-1-48 0,1 1-16 0,-4 0 0 16,-3-2-288-16,0 2-128 0,3 0 128 0,-1 0-128 31,-1-1-256-31,0 1-144 0,1 0-32 0,1 1 0 16,1 1-2320-16,2 1-480 0,0 0-96 0</inkml:trace>
  <inkml:trace contextRef="#ctx0" brushRef="#br0" timeOffset="52598.61">20148 2220 3679 0,'0'0'320'0,"-6"6"-320"16,1 3 0-16,-1 2 0 0,-2 2 4016 0,-1 2 720 15,0 2 160-15,0 3 32 0,-1 3-2544 0,3 3-496 16,0-1-96-16,3 0-32 0,2-2-896 0,3 1-176 16,3-3-48-16,2-2 0 0,2 1-320 0,0-3-64 15,1-2 0-15,1-4-16 0,1-2 96 0,1-3 32 16,1-2 0-16,1-4 0 0,2-2 144 0,1-3 48 15,-2-3 0-15,1 0 0 0,-2-5 144 0,1-2 48 16,-1 0 0-16,0-5 0 0,-2 3-48 0,-3-5-16 16,-2 1 0-16,-3-2 0 0,-3 1 0 0,-1 0 0 15,-1-2 0-15,-3 1 0 0,-2-1-96 0,0 3-16 16,-3-4 0-16,-2 3 0 0,0 0-320 0,-2 0-80 0,-3-3-16 0,3 3 0 16,0 1-320-16,0 2-64 0,1 4-16 0,2 2 0 31,1 2-1888-31,1 3-384 0,2 3-80 0,3 3-14240 0</inkml:trace>
  <inkml:trace contextRef="#ctx0" brushRef="#br0" timeOffset="54822.75">21261 2461 19455 0,'0'0'432'0,"0"0"80"0,0 0 32 0,0 0 0 0,7 4-544 0,-10 5 0 0,0 1 0 0,2-1 0 16,0 0 272-16,1-1-48 0,2 3-16 0,-2-2-6096 15,0 0-1232-15</inkml:trace>
  <inkml:trace contextRef="#ctx0" brushRef="#br0" timeOffset="55010.17">21258 2170 23039 0,'-15'-17'1024'0,"8"12"192"0,-1 0-960 0,1 1-256 15,0 0 0-15,1 0 0 0,-1 0 1184 0,7 4 192 16,0 0 32-16,0 0 16 0,0 0-1232 0,0 0-192 15,0 0-128-15,0 0 128 16,0 0-2896-16,3 8-464 0,4 6-96 0,-7-14 0 0</inkml:trace>
  <inkml:trace contextRef="#ctx0" brushRef="#br0" timeOffset="55197.93">21447 2130 9215 0,'0'0'816'0,"0"0"-656"0,0-7-160 0,2 1 0 16,-2 6 1712-16,0 0 304 0,0 0 64 0,0 0 16 15,0 0-672-15,0 0-128 0,0 0-16 0,0 0-16 16,0 0-480-16,-2 9-80 0,1 4-32 0,2 2 0 16,2 5-304-16,0 1-64 0,-1 2-16 0,2 5 0 15,1 3-288-15,2 3 0 0,2 0 0 0,-1 0 0 32,0-2-576-32,1 1-160 0,1-5-32 0</inkml:trace>
  <inkml:trace contextRef="#ctx0" brushRef="#br0" timeOffset="55401.04">21419 2429 8287 0,'-15'-18'736'0,"10"10"-592"0,0-1-144 0,0 1 0 0,2 1 3488 0,1-3 672 16,-1 1 128-16,4 3 16 0,3-1-2256 0,4 1-464 16,-1-3-96-16,3 2-16 0,6 3-832 0,1 2-192 15,2 0-16-15,2 0-16 0,2 0-416 0,1 1 0 16,-1 0 0-16,3 1 0 15,2 0-416-15,-1 1-112 0,1 0-32 0,0 3-12480 0</inkml:trace>
  <inkml:trace contextRef="#ctx0" brushRef="#br0" timeOffset="55667.85">22265 2302 8287 0,'0'0'736'0,"-1"9"-592"0,-2-3-144 0,-1 1 0 15,0 2 2592-15,-1 0 480 0,-2 0 112 0,2 2 16 0,1 0-1568 0,3 1-304 16,1 1-64-16,0-1-16 0,0-2-784 0,3-2-144 16,2 0-48-16,1 0 0 0,0-2-416 0,-1 1-96 15,-5-7-16-15,8 2-7072 16,-1 2-1424-16</inkml:trace>
  <inkml:trace contextRef="#ctx0" brushRef="#br0" timeOffset="56027.18">22234 2160 11055 0,'0'0'976'0,"0"0"-784"0,0 0-192 0,0 0 0 16,0 0 3408-16,0 0 640 0,0 0 128 0,0 0 32 15,0 0-2112-15,0 9-432 0,-2 1-64 0,1 6-32 16,1-1-544-16,1 6-96 0,1 3-32 0,-1 3 0 16,0 2-480-16,2 2-96 0,-1 0-32 0,1 1 0 15,1-1-288-15,0 0-304 0,0-1 64 0,0-2 16 16,0-1-128-16,-2-4-32 0,2-2 0 0,-3-4 0 15,2 0-1488-15,-2-4-304 16,1-2-64-16,-2-4-16 0,0-7-1216 0,0 0-240 0</inkml:trace>
  <inkml:trace contextRef="#ctx0" brushRef="#br0" timeOffset="56402.07">22181 2474 17327 0,'-3'-17'768'0,"1"10"160"0,1-1-736 0,1 1-192 15,0-5 0-15,1 1 0 0,2 1 1616 0,1 0 304 16,0 2 48-16,0 0 16 0,3 3-544 0,1 1-96 15,1 0-32-15,2 1 0 0,-1 3-800 0,2 0-176 16,1 0-16-16,1 0-16 0,2 3-176 0,1 1-128 16,0 0 192-16,1 0-192 0,0-2 128 0,2 1-128 15,-1 1 0-15,0-3 0 0,-2 0 0 0,1-1 0 16,-2 0 0-16,-2-1 0 0,-2 0 144 0,-2-3-144 16,-2 3 0-16,-8 1 144 0,0 0-144 0,0 0 0 15,0 0 0-15,0 0 128 0,0 0 48 0,-8 2 0 0,2 2 0 0,-4 1 0 16,0-1-48-16,1 1 0 0,1 7 0 0,2-1 0 15,-1 0-128-15,3 0 0 0,1 2 144 0,3 0-144 16,2 0 0-16,3 1 0 0,4-1 0 0,3 2 0 16,-2-2 0-16,3-2 0 0,4 0 0 0,0-2 0 15,-1-1 0-15,1-3 0 0,1-1 0 0,-1-4 0 16,0 0 400-16,-1-5 112 0,-3-2 32 0,-2-1 0 16,0-1 544-16,-2 1 128 0,-3-5 0 0,0-2 16 15,-2 0-352-15,-2-2-80 0,0 2-16 0,-2-1 0 16,-2 0-384-16,0 1-80 0,-2-2 0 0,1 4-16 15,0 0-304-15,1-3 0 0,-5 2 0 0,1-2-144 16,-2 2-1856-16,1 1-368 0,0-2-80 16</inkml:trace>
  <inkml:trace contextRef="#ctx0" brushRef="#br0" timeOffset="56620.75">23327 2176 9215 0,'0'0'400'0,"2"-7"96"0,-4-2-496 0,4-2 0 15,0 3 0-15,0 0 0 0,-2 2 4720 0,0 6 848 16,0-5 160-16,0 5 32 0,0 0-3312 0,0 0-656 0,0 0-144 0,-3 10-32 16,-1 5-1200-16,3 1-240 0,1 3-48 0,1 3-128 15,0 3 0-15,3 2 0 0,3-1 0 0,-1 3 0 31,1 2-432-31,2 0-192 0,-2 1-32 0,0-1-9680 0,2-2-1936 0</inkml:trace>
  <inkml:trace contextRef="#ctx0" brushRef="#br0" timeOffset="57324.09">23261 2463 4607 0,'0'0'192'0,"-7"-5"64"0,1-4-256 0,1 1 0 0,1 2 0 0,1-1 0 16,2 1 3456-16,2-1 656 0,0 1 128 0,3-1 32 0,3-1-2992 0,1 0-576 16,0 2-128-16,3-1-32 0,1 1-544 0,1-1-176 15,1 2 0-15,1-1 0 16,-1 0-320-16,2 1-64 0,-3-3-16 0,1 1 0 16,0 1 64-16,-1 1 16 0,-1 0 0 0,-1 2 0 0,-2-3 496 0,-3 1 320 15,2-2-64-15,0 2 0 0,-2-2 416 0,1-2 80 16,-1 1 16-16,2 0 0 0,-1 1-464 0,-1-1-96 15,1 0-16-15,-1 2 0 0,1 0-192 0,-1 2 0 16,1 2 0-16,1 0 0 0,-8 2 384 0,9 3 144 16,-9-3 32-16,8 9 0 0,-2 4 528 0,-1-1 96 15,-1 4 32-15,-1 2 0 0,-2 3-112 0,-2 1-16 16,-2-1 0-16,-1 2 0 0,-1 3-368 0,3 0-80 16,-2 0 0-16,0-1-16 0,0-1-352 0,1-2-64 0,1-4-16 15,0 0 0-15,2-2-192 0,2-2 0 0,0-5 0 0,2-2 0 31,3-3-288-31,1-3-96 0,2-2-32 0,-1-4 0 16,0-3-496-16,0-1-112 0,2-3 0 0,-1-1-16 16,1-1 240-16,-1-2 48 0,0 0 16 0,1-1 0 15,1-2 128-15,-1-2 32 0,2-1 0 0,0 0 0 0,-1 1 224 0,0 1 48 0,-2 3 16 0,-1 4 0 16,1 3 288-16,-3 1-160 0,0 0 160 0,-1 3-128 16,-6 6 384-16,0 0 64 0,6 6 32 0,-1 3 0 15,0 1 336-15,0 3 64 0,1 3 16 0,-1 2 0 16,-1 3 48-16,1 0 16 0,1 0 0 0,5 1 0 15,-1-3-448-15,2 1-96 0,-2-2-16 0,2-1 0 16,1-1-272-16,2-2 0 0,-1 0 128 0,0-1-128 16,1-2 0-16,1-3 0 0,-2-2 0 0,0-1 0 0,-1-1 0 0,0-4 0 15,-1 0 128-15,1-2-128 0,-4-2 128 0,0-3-128 16,0 1 192-16,-1-3-192 0,-2-3 176 0,1 2-176 16,-1-1 160-16,0-1-160 0,-2 1 0 0,-2-1 0 15,0-1-208-15,-1 0 64 0,-4-2 144 0,1 1 0 16,-2 0 0-16,-2-1 0 0,0 6 144 0,-1-1 64 15,-2 2 16-15,3 3 0 0,1 1 592 0,-2 3 112 16,1 2 32-16,-1 4 0 0,0 4-112 0,2 0-16 16,1 2 0-16,2 1 0 0,2 1-32 0,2 1-16 15,4-1 0-15,1 1 0 0,3-1-464 0,3 0-112 16,4-1-16-16,3 0 0 0,4-3-192 0,3-2 0 0,5-2 0 0,1-1 0 31,3-3-512-31,3-2-112 0,4-3-16 0</inkml:trace>
  <inkml:trace contextRef="#ctx0" brushRef="#br0" timeOffset="57933.57">25070 2406 11967 0,'0'0'1072'0,"-2"-5"-864"0,-2-2-208 0,1 3 0 16,3 4 896-16,0 0 144 0,0 0 32 0,0 0 0 15,-4-6 880-15,4 6 176 0,0 0 48 0,0 0 0 16,-7 1-752-16,-1 4-144 0,1 6-16 0,1-1-16 16,-1 1-576-16,3 2-112 0,0 0-32 0,3 2 0 15,1-2-528-15,3 2 0 0,1-2 0 0,1-2 0 16,3 1 0-16,2-1 0 0,2-2 0 0,2-3 0 16,2-2 160-16,-1-1-160 0,0-2 128 0,0-2-128 15,0-2 320-15,-1-2 0 0,0-2-16 0,-2 1 0 16,-1 1 32-16,-2-2 16 0,-3 1 0 0,-2-2 0 15,-4-1-352-15,-2 0 0 0,-4 1 0 0,0 1 0 16,-2-3-432-16,-1 1-96 0,-3 0-32 0,-2-1 0 16,-2 1-192-16,2 0-32 0,1 1-16 0,2-1 0 15,2 0-448-15,1 1-96 0,1 2 0 0,1-1-9616 16</inkml:trace>
  <inkml:trace contextRef="#ctx0" brushRef="#br0" timeOffset="58136.68">25406 2097 26495 0,'0'0'1168'0,"0"0"240"0,-6 6-1120 0,2 1-288 16,1 0 0-16,-1 2 0 0,1 1 752 0,2 3 80 16,1 1 32-16,1 5 0 0,2 3 160 0,1 5 16 0,1-1 16 0,1 4 0 15,2 3-800-15,1 1-256 0,0-2 160 0,2 2-160 16,0-5 0-16,1 0-224 0,1 1 32 0,0-2 0 31,-2-3-2656-31,-2 0-528 0,4 13-96 0,1-12-32 0</inkml:trace>
  <inkml:trace contextRef="#ctx0" brushRef="#br0" timeOffset="58293.11">25390 2418 19343 0,'-8'-13'848'0,"5"9"192"0,3 4-832 0,-3-4-208 0,-3 0 0 0,6 4 0 15,-1-7 2176-15,1 7 400 0,0 0 80 0,0 0 16 16,0 0-1744-16,10 0-352 0,2 0-64 0,1 2 0 16,2 0-656-16,2 1-128 0,3-3-32 0,8 4 0 15,-6-3-1856-15,-3 2-368 0,2-2-80 0</inkml:trace>
  <inkml:trace contextRef="#ctx0" brushRef="#br0" timeOffset="58871.25">25769 2111 15663 0,'0'0'688'0,"0"0"144"15,-6 13-656-15,-1 3-176 0,-1 2 0 0,2 3 0 0,1 1 3456 0,-2 2 640 16,-1 0 144-16,3 1 32 0,1 0-2112 0,3-7-432 16,1 3-64-16,0 1-32 0,0-3-1120 0,3 0-208 15,2 1-48-15,1-2-16 0,1-1-240 0,1-3 0 0,-1-2 0 0,3 0 0 16,-1-2 0-16,0-1-288 0,-1-1 64 0,-1-3 16 15,1-2-96-15,-8-3-16 0,8 0 0 0,0-3 0 16,0 1 144-16,0-4 32 0,-1-1 0 0,1-1 0 16,0-4-80-16,-1 0-16 0,0-3 0 0,4-7 0 15,-2 3 32-15,0-2 0 0,-2 3 0 0,-1-1 0 16,1-1 16-16,-1 3 16 0,-1 5 0 0,1 3 0 16,-3-1 176-16,-3 10 0 0,0 0-144 0,0 0 144 15,0 0 0-15,0 8 288 0,0 1-48 0,0 1-16 16,2 3 336-16,-1 0 64 0,0 2 16 0,2 0 0 15,1 2-240-15,2 1-32 0,2-1-16 0,0-1 0 16,1-2-224-16,3 1-128 0,2-1 160 0,5 4-160 16,-4-7 176-16,-1-1-176 0,1-1 192 0,0-2-192 15,1-3 208-15,0-2-64 0,-2-4-16 0,0 0 0 0,-1 1 32 0,2-3 0 16,0-4 0-16,1-1 0 0,0 0-160 0,-1 1 160 16,0-3-160-16,-2-1 160 0,-1-1-160 0,-1 0 0 15,-3 2 0-15,-1-2 0 0,-4 0 0 0,0-2 0 16,-3 0-128-16,-3 1 128 0,0 1 0 0,-4 1 0 15,-2 2 0-15,0-2 0 0,0 3 256 0,0 6 0 16,-1 1 16-16,0 2 0 0,-2 0 368 0,2 4 64 16,1 2 0-16,0 2 16 0,1 1-224 0,1 3-48 15,1-2-16-15,2 5 0 0,1 3-304 0,3-3-128 16,3 1 0-16,3-3 128 0,5 3-128 0,1-2-144 16,-1 2 144-16,4-3-208 15,2 0-720-15,2-4-144 0,2 0-16 0,-2-2-16 16,0-2-1920-16,-1-3-384 0,0 2-80 0,1-4-6288 0,-4-4-1248 0</inkml:trace>
  <inkml:trace contextRef="#ctx0" brushRef="#br0" timeOffset="59168.33">26511 2313 1839 0,'0'0'160'0,"1"12"-160"0,-2 0 0 0,0 1 0 16,-1 0 4608-16,2 3 880 0,0 2 176 0,0-4 32 15,-1 2-2928-15,1-2-592 0,3 2-112 0,-1-1-16 16,-2-2-432-16,2-2-80 0,-2-11 0 0,4 12-16 15,0-2-688-15,-1-2-144 0,-3-8-32 0,0 0 0 16,0 0-208-16,0 0-64 0,0 0 0 0,0 0 0 16,0 0 160-16,0 0 32 0,6-7 0 0,-2-2 0 15,-3-1-144-15,-1-5-32 0,0 1 0 0,1 0 0 0,0-3-16 0,1 1 0 16,0-1 0-16,0 2 0 0,2-2 160 16,0 2 32-16,2-3 0 0,3 1 0 0,2 0-48 0,0-1 0 15,1 0 0-15,2-1 0 0,3 1-208 0,2 3-64 16,0-1 0-16,2 2 0 0,4 2-256 0,3 1 0 15,4 2 0-15,3-1-144 16,1 2-1104-16,2 4-224 0,3 3-32 0,-6 2-11952 16,-3-1-2400-16</inkml:trace>
  <inkml:trace contextRef="#ctx0" brushRef="#br0" timeOffset="59594.4">28090 1824 26719 0,'0'0'2368'0,"-11"6"-1888"15,1 2-480-15,1 3 0 0,0 4 672 0,-2 4 32 0,-2 1 16 0,-1 3 0 16,0 3 720-16,-1 8 144 0,1 0 16 0,2 5 16 16,0 0-1120-16,1 0-240 0,-1-2-32 0,2-1-16 15,-3 1-400-15,6-10-64 0,1-1-32 0,-2 10 0 31,4-8-2400-31,2-2-464 0,2-4-112 0</inkml:trace>
  <inkml:trace contextRef="#ctx0" brushRef="#br0" timeOffset="60062.99">28176 2183 6447 0,'17'-14'272'0,"-7"5"80"15,1-2-352-15,-1 2 0 0,-1 1 0 0,-1 2 0 16,-8 6 4432-16,0 0 816 0,5-7 176 0,-5 7 16 0,0 0-2688 0,0 0-560 15,-7 3-96-15,-4-2-32 0,-2 4-1360 0,-1 4-256 16,-1 3-64-16,0 1-16 0,-2-2-368 0,1-1 128 16,2 2-128-16,-1-4 0 0,2 1 128 0,-1 0-128 15,-3-1 128-15,1 1-128 0,2-3 208 0,1 1-16 16,0-2-16-16,3 3 0 0,1 2-176 0,1-3 0 16,-1-1 0-16,9-6 0 0,-6 11 0 0,2 2 0 15,2-3 0-15,3-1 0 0,-1-9-192 0,7 11 192 16,2-3-160-16,3-2 160 0,-1-1 0 0,2-2 0 15,2 1 0-15,2 0 0 0,0 0 0 0,-1 0 0 16,0-3 128-16,1 0-128 0,0 2 0 0,1-3 0 0,2 1 0 0,-1 0 0 16,0-2 144-16,0 0-144 0,1-6 0 15,-2 2 144-15,-1 0-144 0,-1-2 160 0,-2 1-160 0,-1-1 160 16,-1-3-160-16,-4 1 128 0,-3 0-128 0,-5 9 128 16,1-8-128-16,-1 1 128 0,0-2-128 0,0 9 128 15,0 0 0-15,-9-8-128 0,-3 2 192 0,0 2-64 16,1 3 192-16,-1 1 48 0,-1 0 0 0,0 0 0 15,0 1 144-15,1 3 48 0,2 4 0 0,1-1 0 16,1 1-160-16,3 1-16 0,-1 3-16 0,4 0 0 16,0-2-368-16,6 3 0 0,2-1 0 0,0 1 0 15,2 1 0-15,2 1-128 0,2-1 128 0,4-2-192 16,2-4-304-16,0 1-64 0,0 0-16 0,3-1 0 16,1-3-2080-16,2-1-416 0,1-4-96 0</inkml:trace>
  <inkml:trace contextRef="#ctx0" brushRef="#br0" timeOffset="61158.37">28718 1897 27071 0,'0'0'1200'0,"-9"6"240"0,0 2-1152 0,0 2-288 16,0 0 0-16,0 6 0 0,0 2 832 0,1 3 128 15,1 1 0-15,5-1 16 0,-1 1 112 0,2 6 32 16,-1-1 0-16,4 2 0 0,0-2-864 0,2 6-256 15,0-1 128-15,1 2-128 0,3 0 0 0,0-1-128 16,0-1 0-16,4 7 0 16,-2-3-512-16,0-8-112 0,1-3-16 0,-1-5 0 15,-2-5-288-15,-1 0-64 0,-2-4-16 0,-5-11 0 16,2 11 224-16,-2-11 32 0,0 0 16 0,0 0 0 16,0 0-224-16,0 0-64 0,-5-9 0 0,0-2 0 0,-2-1 736 0,2-1 144 0,0-2 16 0,0-3 16 15,-3-5 880-15,1 3 192 0,2-1 16 0,0 0 16 16,0-1 48-16,1 1 16 0,0-4 0 0,1 4 0 15,1 3-160-15,0 0-48 0,4-1 0 0,0 8 0 16,2 0-368-16,2 0-80 0,-1 0-16 0,3 3 0 16,1-2-256-16,2 1 160 0,1 0-160 0,1 1 128 15,0 1 80-15,0 2 16 0,3 4 0 0,3-3 0 16,-3 3 16-16,0 3 0 0,-2 2 0 0,-2 3 0 16,-3-1 80-16,-1 2 0 0,-8-8 16 0,6 10 0 15,1 2 176-15,-3 0 48 0,-4 0 0 0,0 1 0 16,-2 2 112-16,1 1 32 0,0 1 0 0,0 1 0 0,1 2-80 0,-2-1-16 15,0 1 0-15,0 1 0 0,2-2-256 0,3 1-48 16,1-1-16-16,1-2 0 0,0-4-288 0,3 0 160 16,2 0-160-16,2 0 128 0,-1-6 0 0,-1-2 0 15,-10-5 0-15,13 3 0 0,0-2 80 0,-1-2 16 16,-3-2 0-16,1-2 0 0,2-2 0 0,-4-2 0 16,-1-3 0-16,-2-1 0 0,0-1-96 0,-2-2 0 15,-3 1-128-15,0-2 192 0,-4 0-192 0,-2 1 0 16,1 1 128-16,-3-2-128 0,-6 0-192 0,2 2-64 15,1 4-32-15,0 0 0 16,3 1-560-16,-1-1-112 0,0 2-32 0,1 1 0 16,3 2-1328-16,5 6-272 0,-1-7-48 0,1 7-16 15,0 0-480-15,8-6-112 0,-8 6-16 0,11-3 0 16,1-3 1472-16,1 6 304 0,1 2 48 0,-1 2 16 0,-13-4 1424 0,15 7 512 0,-3-1-16 0,-2 5 0 16,-2-1 1776-16,-3 2 352 0,-2 0 80 0,1 3 16 15,-1 2-640-15,0 0-128 0,0-1-32 0,-1-2 0 16,0 2-288-16,-1-1-64 0,-2 4-16 0,1-4 0 15,1 0-384-15,0-2-80 0,-1 0 0 0,0-3-16 16,0-10-432-16,3 11-96 0,-3-11-16 0,6 6 0 16,-6-6-272-16,0 0-48 0,11 5-16 0,0-7 0 15,2-1-192-15,1-3 0 0,-4-5 0 0,0-1 0 16,-2-1-288-16,1-1-48 0,0-2-16 0,-1 1 0 16,-1 0-64-16,-2 0-16 0,0-5 0 0,-1 3 0 15,0-4 48-15,0 6 16 0,-1-1 0 0,-1 3 0 16,-1 0 176-16,1 1 48 0,-2 12 0 0,0 0 0 0,0 0 144 0,0 0 0 15,0 0 0-15,0 0 0 0,0 0 0 0,2 11 0 16,2-1 0-16,-4 6 0 0,-2 2 320 0,2 2-16 16,2-1 0-16,1 1 0 0,1-1 16 0,0-2 0 15,1 3 0-15,3-5 0 0,2 1-112 0,2-2-16 16,1-2 0-16,0-1 0 0,1-4-64 0,-1 0-128 16,2-1 176-16,-1-2-176 0,0-1 192 0,-1-2-64 15,-1-1 0-15,0-1-128 0,0-3 160 0,-1 0-160 16,0-1 128-16,-1 0-128 0,1 1 0 0,-2-5 0 15,-3 0 0-15,1-2 0 0,-1 1 0 0,0-1-176 0,-1 1 176 0,-1-1-192 16,-2 0 192-16,0-1-192 0,-2 0 192 0,-2-1-192 16,0-1 64-16,-1 1 0 0,0 2 0 0,0 4 0 15,3 7 128-15,0 0-192 0,-6-7 192 0,6 7-192 16,-10-3 192-16,10 3 0 0,-11 8 0 0,5 1-128 16,-1 2 128-16,2-1 176 0,0 6-48 0,1 2 0 15,1 2 80-15,1-1 16 0,2 1 0 0,1-5 0 16,2 2-224-16,1 0 128 0,1-4-128 0,1 2 0 15,2-4 0-15,1 1-192 0,-1 1 16 0,4-1 0 16,0-2-528-16,2-3-96 16,-1-3-32-16,1-2 0 0,1-2-2688 0,-1-1-528 0</inkml:trace>
  <inkml:trace contextRef="#ctx0" brushRef="#br0" timeOffset="61361.78">30031 1959 24879 0,'0'0'1088'0,"0"0"256"0,0 0-1088 0,0 0-256 16,0 0 0-16,-9 8 0 0,1 3 1200 0,-2 4 176 15,-6 3 32-15,0 7 16 0,-2 2 528 0,0 4 96 16,0 2 32-16,-1 2 0 0,1 0-1264 0,-1 2-256 16,-2 3-48-16,1-3-16 0,2 1-160 0,2 1-16 15,2 2-16-15,2 0 0 0,4-5-304 0,1 1 0 16,0-3 0-16,3-2 0 15,3 0-432-15,1-6-192 0,0-4-32 0,2-3-16 16,1-3-2784-16,2-2-576 0</inkml:trace>
  <inkml:trace contextRef="#ctx0" brushRef="#br0" timeOffset="61736.62">30162 2488 13823 0,'13'-25'1216'0,"-7"10"-960"0,-2 2-256 0,-1 0 0 16,-3 1 3136-16,1 1 576 0,-1 2 112 0,0 9 16 15,-7-5-2560-15,7 5-512 0,0 0-96 0,-13 0-32 16,-4 5 368-16,0 2 64 0,3 5 16 0,1 2 0 16,3 0-672-16,-2 1-128 0,-1 0-32 0,2 0 0 15,2-2 192-15,3-2 48 0,2 0 0 0,4-11 0 16,-3 13-192-16,3-13-48 0,0 0 0 0,0 0 0 16,12 9-256-16,-2-3 160 0,-10-6-160 0,0 0 128 15,13 4-128-15,2-4 0 0,0 0 0 0,2-5 0 0,-1-1 0 0,-2-1 0 16,-1-1 0-16,-1-1 128 0,0-1-128 0,-2-1 0 15,-2 1 0-15,0 3 0 0,-3-3 0 0,-1 1 128 16,-4 9-128-16,0 0 128 0,0 0 128 0,0 0 32 16,0 0 0-16,0 0 0 0,0 0-112 0,0 0-32 15,-13 6 0-15,1 2 0 0,1 3-144 0,1-1 0 16,1 0 0-16,2 1 0 0,-1-1-192 0,4 1-80 16,4-11-16-16,0 0 0 15,5 13-544-15,2-3-96 0,-7-10-32 0,10 8 0 16,3-4-1600-16,1 0-336 0,2-2-64 0,0-2-5680 15,-1-2-1152-15</inkml:trace>
  <inkml:trace contextRef="#ctx0" brushRef="#br0" timeOffset="62002.3">30451 2435 10127 0,'0'0'448'0,"5"-11"96"0,-1-1-544 0,-1 1 0 0,-2 0 0 0,-1 1 0 16,-1 1 3360-16,-3-2 560 0,-1 5 112 0,5 6 32 16,-10-7-1920-16,1 7-384 0,-1 0-80 0,-1 4-16 15,1 3-704-15,0 2-128 0,-2 3-48 0,1 2 0 16,4 3-144-16,0-3-48 0,2-1 0 0,4 2 0 15,1-1-272-15,3 0-48 0,4-2-16 0,1-2 0 16,2-2 0-16,1 0-16 0,-1-1 0 0,2-2 0 16,0-1 64-16,-1-2 16 0,0-2 0 0,0-5 0 15,1 1 112-15,1-2 16 0,0-2 16 0,-1-1 0 16,-2-2-96-16,1 0-32 0,-3-1 0 0,-1-5 0 16,1-1-192-16,-1-1-144 0,-2 1 192 0,2 0-192 15,-2 0 176-15,-3-2-176 0,-3 1 160 0,-2-2-160 0,0 1 144 16,-1 1-144-16,0-1 128 0,-1 2-128 15,-1-3-416-15,0 0-160 0,-2-2-48 0,1-2 0 16,1 0-2256-16,1 2-448 0,1 2-80 0</inkml:trace>
  <inkml:trace contextRef="#ctx0" brushRef="#br0" timeOffset="62534.75">30379 2103 24063 0,'0'0'1072'0,"0"0"208"0,0 0-1024 0,0 0-256 16,0 0 0-16,0 0 0 0,-1 12 1552 0,-4-1 256 15,-1-2 48-15,1 1 16 0,0 3 128 0,-1-1 32 16,-2 2 0-16,1 3 0 0,-1-4-1072 0,2 4-192 0,-1 0-64 0,3 3 0 15,-1 1-368-15,3 1-80 0,0-4 0 0,2 0-16 16,2-2-240-16,0 0 0 0,0-2-192 0,0 2 192 31,2 2-1552-31,3-4-208 0,0 2-32 0,1-3-16 16,-1 1-1824-16,-1-1-352 0</inkml:trace>
  <inkml:trace contextRef="#ctx0" brushRef="#br0" timeOffset="62972.08">30716 2489 13823 0,'0'0'1216'0,"0"0"-960"0,0 0-256 0,0 0 0 0,10-2 2176 0,0-2 400 16,0-1 80-16,-3-2 16 0,1-1-1040 0,0-2-208 16,0-1-32-16,0 2-16 0,-3 3-208 0,-5 6-32 15,4-12-16-15,-2 3 0 0,0 0-560 0,-1 0-112 16,0 0-32-16,-1 9 0 0,0 0 224 0,-4-10 64 15,0 3 0-15,4 7 0 0,-6-7-320 0,6 7-48 0,-9-1-16 0,-2 1 0 16,-2 0 112-16,2 6 16 0,-1 1 0 0,-1 3 0 16,0 1 144-16,1 0 48 0,0 1 0 0,3 1 0 15,1 0-224-15,3 0-32 0,1 0-16 0,0 0 0 16,0-1-368-16,6 0 144 0,3 1-144 0,3-1 0 16,0-3 0-16,1 0 0 0,-1-1 0 0,2-1-144 31,2-1-368-31,1-1-80 0,-1-1-16 0,1-2 0 15,0-4-2144-15,2 1-416 0,1-3-96 0</inkml:trace>
  <inkml:trace contextRef="#ctx0" brushRef="#br0" timeOffset="63363.33">31018 2148 2751 0,'0'0'256'0,"0"0"-256"0,-5 14 0 0,-2 2 0 0,-2 1 5648 0,3 2 1088 15,-2 2 224-15,0 0 32 0,2 1-4256 0,-4 0-864 16,0-1-160-16,1 0-48 0,1 1 0 0,1-2 0 16,2-2 0-16,0 2 0 0,1 0-960 0,0 1-208 15,3-8-48-15,1 2 0 0,1-2-160 0,3-3-32 16,1-2-16-16,3-2 0 0,1-2-240 0,-9-4 176 16,11 4-176-16,-2-4 160 0,-9 0-160 0,12-4 0 15,-3-1-160-15,0 0 160 0,1 1-272 0,-1-1 32 16,-1-2 16-16,0-3 0 0,-1-1-48 0,0 2-16 15,0 3 0-15,-1-6 0 0,1 0 288 0,-2 2-160 0,-5 10 160 16,8-9-128-16,-2 0 128 0,-6 9 0 0,6-8 160 0,-6 8-160 16,0 0 240-16,0 0-48 0,0 0-16 0,11 2 0 15,0 4-176-15,-5 3 0 0,-6-9 0 0,8 6 0 16,3 2 0-16,-1 0 0 0,-3 1 0 0,-1 0 0 16,1 2-368-16,0-2 0 0,1-3 0 0,1 1 0 31,2-1-1856-31,-1-2-368 0,-10-4-80 0,16 3-12352 0</inkml:trace>
  <inkml:trace contextRef="#ctx0" brushRef="#br0" timeOffset="63535.09">31384 2367 22111 0,'-7'10'976'15,"1"-3"208"-15,0 1-944 0,-2 1-240 0,-1 1 0 0,1 2 0 0,0 1 1648 0,2-3 272 16,-1 1 64-16,2-2 16 0,2 3-528 0,2-2-128 15,1 2 0-15,0-12-16 0,0 0-992 0,5 9-192 16,2 0-144-16,1-1 192 16,-8-8-592-16,13 4-112 0,0 2-32 0,0-4 0 15,0-2-1632-15,0-2-320 0,0-3-64 0,0 0-5504 16,-1 0-1120-16</inkml:trace>
  <inkml:trace contextRef="#ctx0" brushRef="#br0" timeOffset="63692.77">31523 2423 4607 0,'0'0'192'0,"0"0"64"0,0 0-256 0,-12 5 0 15,1 0 0-15,0 2 0 0,-1 1 5984 0,-2 3 1152 16,-1 2 224-16,0 2 64 0,-2-1-4704 0,0 3-928 0,0 1-192 0,0 2-48 16,1-1-656-16,2 2-144 0,1-1-32 0,1 1 0 15,2-3-544-15,2 0-176 16,1-2 0-16,5-2 0 16,0-3-1488-16,6-1-416 0,4-1-80 0,3-2-8544 0,0-2-1712 0</inkml:trace>
  <inkml:trace contextRef="#ctx0" brushRef="#br0" timeOffset="64005.18">31769 2414 19343 0,'0'-12'1728'0,"0"2"-1392"16,-1 2-336-16,1 8 0 0,0 0 960 0,0 0 112 16,-12 0 16-16,-1 2 16 0,-3 6 480 0,-1 5 80 15,0 3 32-15,2 3 0 0,-1 2-416 0,4 0-64 16,2-1-32-16,3-2 0 0,1 0-480 0,2 0-80 15,1-2-32-15,2 2 0 0,2-5 48 0,5 2 0 16,0-4 0-16,2 0 0 0,1-3-176 0,1-2-16 16,2-2-16-16,0 1 0 0,0-5 16 0,1 0 0 15,1-2 0-15,0-2 0 0,-1-3 64 0,-1-3 0 16,0-1 16-16,-2 0 0 0,-2-4-144 0,0 0-48 16,0-1 0-16,0-1 0 0,-1-1-208 0,0-2-128 15,-3 1 160-15,-2-3-160 0,-2 1 0 0,0-3 0 16,0-3 0-16,0-2 0 15,-1-1-1600-15,0-2-256 0,0 3-48 0,-1 0-16 16,1-1-1840-16,0 4-368 0</inkml:trace>
  <inkml:trace contextRef="#ctx0" brushRef="#br0" timeOffset="64334.33">31868 2368 13823 0,'5'12'1216'0,"2"0"-960"0,-1 1-256 0,2 2 0 15,1 0 2416-15,2 0 432 0,-1 0 96 0,2-2 0 16,-2-2-992-16,2 2-208 0,0-1-32 0,1-1-16 15,2-2-416-15,0-3-96 0,-3 3-16 0,-1-2 0 16,1-3-272-16,0 1-48 0,-2-2-16 0,2-3 0 16,-2-3-96-16,1 2-32 0,-11 1 0 0,10-4 0 15,-2-3-320-15,-1 1-80 0,-7 6-16 0,5-11 0 16,-1 1-160-16,-3-1-128 0,-2 0 144 0,-2 0-144 16,-1 0 144-16,-4-1-144 0,-2 1 128 0,-2 2-128 0,0 3 400 0,-1 2 0 15,0 1 0-15,0 3 0 0,2 4 176 0,-1 3 48 16,-1 2 0-16,1-3 0 0,3 2 80 0,2 3 32 15,3-1 0-15,2 4 0 0,1-2-160 0,-1 2-16 16,4 3-16-16,3-4 0 0,1 2-272 0,3 0-48 16,1 4-16-16,0-1 0 0,0-5-208 0,3 1 176 15,3 2-176-15,5-4 160 0,4 1-160 0,3-2 0 16,6-3 0-16,5-1 0 16,6-2-1024-16,2-1-304 0,2-3-48 0,-2-1-12976 15,-4-1-2608-15</inkml:trace>
  <inkml:trace contextRef="#ctx0" brushRef="#br0" timeOffset="65959.36">26528 3462 25791 0,'-1'-10'1152'0,"1"3"224"0,1 0-1104 0,3 0-272 0,1 0 0 0,4-2 0 15,4 3 1376-15,-1 2 224 0,-3-3 32 0,3 3 16 16,1 2-1232-16,3 0-240 0,2 2-48 0,1 3-128 16,4 2-160-16,1-1-144 0,1 1-16 0,4 2-9008 15,3 2-1792-15</inkml:trace>
  <inkml:trace contextRef="#ctx0" brushRef="#br0" timeOffset="66271.82">27438 3272 12895 0,'0'0'1152'0,"4"-8"-928"0,-3 3-224 0,-1 5 0 16,0 0 1888-16,-5-10 336 0,-3 4 64 0,-1 1 16 15,-1 1-464-15,-2 0-96 0,-4 3-16 0,-1 1 0 0,-1 2-448 0,1 2-112 16,1 0-16-16,1 4 0 0,1 1-912 0,2 1-240 15,3 1 0-15,2 1 0 0,5 1 0 0,2 0 0 16,2 0 0-16,5 0-160 0,3 0 0 0,3 1 0 16,3-2 0-16,5 2 0 0,3 3 160 0,1-1 0 15,0-2 0-15,1 0-128 0,-4 1 128 0,-1 0 176 16,-1 0-48-16,-3-2 0 0,-4-1 192 0,-3-1 48 16,-3 2 0-16,-4-1 0 0,-3-2 320 0,-2 2 64 15,-3 1 16-15,-6 0 0 0,-3 2-112 0,-3-1-16 16,-1 0 0-16,-2-1 0 0,-1 2-448 0,0-5-192 15,2-1 176-15,1-2-176 0,-1-3 0 0,5 0 0 16,1-2 0-16,2-2-160 16,1 0-736-16,2-4-128 0,4-1-48 0,2-3-14528 0</inkml:trace>
  <inkml:trace contextRef="#ctx0" brushRef="#br0" timeOffset="66443.87">27683 3159 26719 0,'0'0'2368'0,"1"20"-1888"0,-1 4-480 0,0 2 0 16,2 4 1104-16,-2 1 128 0,-2 4 32 0,0-2 0 15,-1-2 32-15,3 4 16 0,3 6 0 0,-1-1 0 16,1 0-944-16,-2 2-192 0,-1 0-48 0,0-3 0 16,0-4-2048-16,2-2-400 0,-1-3-96 0</inkml:trace>
  <inkml:trace contextRef="#ctx0" brushRef="#br0" timeOffset="66600.19">27563 3680 4607 0,'-5'-22'400'0,"4"1"-400"15,-1-3 0-15,4-3 0 0,2-1 5344 0,-1 4 992 16,3-4 192-16,0 6 32 0,3 0-3600 0,3 2-720 16,0 3-128-16,5 1-48 0,2-1-1280 0,1 4-256 15,-2 3-48-15,3 3-16 0,1-4-464 0,3 5 0 16,0 3-176-16,-1 2 176 15,0-2-2496-15,2 8-368 0,-1 6-80 0</inkml:trace>
  <inkml:trace contextRef="#ctx0" brushRef="#br0" timeOffset="66928.25">27961 3614 8287 0,'5'8'736'0,"0"1"-592"0,0 3-144 0,2-3 0 16,1 0 3808-16,2-1 736 0,3 0 128 0,0-1 48 15,-1-2-2320-15,2 0-464 0,-2 2-80 0,2-4-32 16,2 1-1040-16,0-1-208 0,-1-3-32 0,0-1-16 16,-2-3-368-16,1-1-160 0,0-2 128 0,2 0-128 15,-4 0 0-15,-2-4 0 0,-3-2-192 0,-2 1 192 16,-1 1-288-16,-3-1 64 0,-2 0 16 0,-2 3 0 16,-1-3 208-16,-2 3 0 0,-5 1 0 0,0 2 0 15,-1-1 0-15,2 4 128 0,0 0 0 0,1 0-128 16,0 2 320-16,9 1-64 0,-12 4 0 0,3 2 0 0,1 4 256 0,2 1 32 15,1 4 16-15,1 2 0 0,1 3-176 0,2 3-48 16,0-1 0-16,2 1 0 0,2 1-208 0,3-1-128 16,2-2 128-16,2 1-128 0,2-1 0 0,2-1 0 15,3-2 0-15,2 3 0 16,-1 0-1728-16,1 1-304 0,1-7-64 0,0 1-12448 16</inkml:trace>
  <inkml:trace contextRef="#ctx0" brushRef="#br0" timeOffset="67362.28">28482 3737 14735 0,'0'0'1312'0,"11"-5"-1056"0,-11 5-256 0,9-3 0 16,0 1 2736-16,1 6 480 16,1 1 112-16,-1 4 0 0,1 3-1392 0,-2 3-272 15,0 3-64-15,0 2-16 0,-1 2-592 0,0-1-112 16,0 5-32-16,-1-2 0 0,0-5-400 0,1-1-96 15,-2-2-16-15,1 0 0 0,-2-3-80 0,-1 0-32 0,0-4 0 0,-3 3 0 16,0-3-96-16,-1-3-128 0,0-6 176 0,0 0-176 16,0 0 160-16,0 0-160 0,0 0 128 0,-10 0-128 15,10 0 176-15,-10-6-48 0,2-3-128 0,-1-2 192 16,-1 1-192-16,3-6 0 0,1-2 0 0,3-3 0 31,-1-4-560-31,1-1 0 0,0-2 0 0,3-1 0 16,3-2-1584-16,1-2-320 0,2-1-64 0,4 1-16 15,-1 2 1152-15,1 2 240 0,2 3 32 0,1 2 16 0,0 3 704 0,1 5 144 0,1 2 16 0,0 5 16 16,2 5 1248-16,-1 2 240 0,-4 8 48 0,-2 0 16 16,-2 6 480-16,-2 2 112 0,-2 5 0 0,-2 0 16 15,-2 3-528-15,-2-1-96 0,2 1-32 0,-4 2 0 16,-3-1-448-16,-3-5-80 0,-1 2-32 0,-2 1 0 16,0 0-496-16,1 0-96 0,-1-2-128 0,1 2 176 0,0 1-432 15,2-1-64-15,1-5-32 0,2-2 0 16,1-1-2448-16,3-1-480 0,2-3-112 0,1-9-11168 15</inkml:trace>
  <inkml:trace contextRef="#ctx0" brushRef="#br0" timeOffset="67723.45">28867 3665 1839 0,'10'-19'0'0,"-2"7"160"0,1 0-160 0,0 3 0 16,-1 3 0-16,1 0 0 0,-9 6 6096 0,11 6 1200 15,-5 1 224-15,0 7 48 0,-1 1-4784 0,-1 3-960 16,-3 2-192-16,2 1-32 0,-1 1-832 0,3-2-144 15,-2-2-48-15,1 0 0 0,-1-1-400 0,0-3-176 0,3-1 128 0,0-1-128 16,3-3 0-16,0-1 0 0,-2-1 128 0,1-3-128 16,-8-4 0-16,14-3 0 0,-1 0 0 0,-2 1 128 15,-4-4-128-15,1-1 0 16,1-4 0-16,2 1 0 0,0-2-240 0,-1 0 32 0,-4-1 0 0,2-1 0 31,1-2-192-31,0 1-48 0,0-1 0 0,-1 3 0 0,-3 3 48 0,1 3 0 0,-6 7 0 0,0 0 0 16,0 0 80-16,0 0 0 0,0 0 16 0,0 0 0 15,0 12 304-15,2 5 0 0,1-3 128 0,1 2-128 16,0-3 288-16,2-2-32 0,2-1-16 0,1-1 0 16,3-1 256-16,0-2 48 0,-2-2 16 0,2-1 0 15,-1-2 80-15,1-2 32 0,0-3 0 0,0 0 0 0,-1 0 32 0,0-1 0 16,-1-2 0-16,-2 1 0 0,0-2-320 0,-2 0-48 16,1 0-16-16,-2-2 0 0,-2-1-192 0,-1 1-128 15,1-2 128-15,-2-1-128 16,-1 1-320-16,-1-2-128 0,0-3-16 0,1-1-16 15,0 0-2640-15,0-1-528 0</inkml:trace>
  <inkml:trace contextRef="#ctx0" brushRef="#br0" timeOffset="67864.86">29585 3514 3679 0,'0'0'160'0,"0"0"32"0,4 13-192 0,-1 0 0 0,-2 5 0 0,2 1 0 15,-1-1 5392-15,0 1 1040 0,-1 0 208 0,-1 2 32 16,0-2-5312-16,3 1-1056 0,0-1-304 0,1-2 0 31,0-2-1808-31,0-4-480 0,-4-11-80 0,0 0-32 0</inkml:trace>
  <inkml:trace contextRef="#ctx0" brushRef="#br0" timeOffset="68005.56">29633 3500 17503 0,'0'0'1552'0,"-6"-7"-1232"0,6 7-320 0,0 0 0 15,0 0-464-15,0 0-160 0,0 0-16 0,0 0-16 16,0 0 32-16,13 2 16 0</inkml:trace>
  <inkml:trace contextRef="#ctx0" brushRef="#br0" timeOffset="68536.75">29915 3539 10127 0,'0'0'896'0,"0"0"-704"15,-9 2-192-15,0 0 0 0,0 0 2816 0,9-2 544 16,-12-1 96-16,3 2 32 0,9-1-1616 0,0 0-320 15,-9 3-64-15,9-3-16 0,0 0-880 0,0 0-176 16,0 0-32-16,-2 12-16 0,2-12-368 0,6 15 0 16,1 1 0-16,3-3 0 0,0 0 128 0,2 3-128 15,1 2 160-15,0-1-160 0,1-1 704 0,-2-2 32 16,-3 0 16-16,-1 1 0 0,-2-2 576 0,-2 0 112 0,-1-3 32 0,-3 1 0 16,0-11-432-16,-5 11-80 0,-2 0 0 0,-2-1-16 15,-1 1-384-15,-6-2-80 0,-2 0-16 0,-1 1 0 16,1-2-272-16,0-1-64 0,0-2-128 0,1 0 192 15,2 0-368-15,2-2-80 0,2 1 0 0,11-4-16 32,-11-4-912-32,11 4-176 0,0 0-48 0,0 0 0 15,0 0-1392-15,0 0-272 0,4-9-64 0,4 0-16 16,4 2 1552-16,2 1 304 0,0-1 64 0,3 3 16 16,3 2 576-16,-2 0 128 0,0-2 32 0,3 3 0 0,1 1 1248 0,2 0 240 0,-1-1 48 0,2-1 16 15,0 0 208-15,2-1 64 0,3 1 0 0,0-2 0 16,-1 0-688-16,-2-5-128 0,-2-1-16 0,-3 1-16 15,0-2-240-15,-1-2-32 0,-1-2-16 0,-3 2 0 16,-4-2-208-16,-1 0 176 0,-1 0-176 0,-4 0 160 16,-2 1-160-16,-5 2 128 0,-4-1-128 0,-1 3 128 0,-3 1-128 15,-2 2 128-15,-5 3-128 0,-2 2 128 0,-1 0 176 0,-2 2 16 16,1 2 16-16,1 3 0 0,-1 1 560 0,1 3 96 16,-1 3 32-16,2 1 0 0,1 3 96 0,2 2 32 15,-1 3 0-15,4 0 0 0,0 0-64 0,7-2 0 16,4 1 0-16,5-1 0 0,6 0-592 0,3-1-128 15,2-3-32-15,6 1 0 0,5 1-336 0,7-3 144 16,2-4-144-16,1-3 0 16,1 0-352-16,0-2-176 0,0-4-48 0,-2-1 0 15,-1 0-2016-15,1 0-416 0,-1-2-64 0</inkml:trace>
  <inkml:trace contextRef="#ctx0" brushRef="#br0" timeOffset="71401.98">31249 3697 4607 0,'0'0'192'0,"0"0"64"0,0 0-256 0,0 0 0 0,0 0 0 0,0 0 0 15,0 0 4224-15,0 11 816 0,0-11 144 0,-2 12 48 16,1-1-3152-16,1-1-624 0,0-10-128 0,0 14-32 15,0-1-704-15,0-1-144 0,0-12-16 0,-2 16-16 16,-1-1-96-16,2-3-32 0,1-12 0 0,0 0 0 16,2 11 240-16,-2-11 48 0,0 0 16 0,0 0 0 15,0 0 176-15,0 0 48 0,0 0 0 0,0 0 0 16,0 0-144-16,5-11-32 0,-2-2 0 0,1 1 0 16,1 1-192-16,3-2-64 0,4-2 0 0,-2 0 0 15,-1 0-192-15,-1-2-64 0,0 2 0 0,0-2 0 0,-2-2-128 0,3 4 0 16,2 0 0-16,-1 4 0 15,-1 2-432-15,2 2-16 0,-2 3 0 0,-9 4 0 16,12 0-1360-16,-12 0-288 0,10 4-48 0,-2 5-7856 16,-1-2-1584-16</inkml:trace>
  <inkml:trace contextRef="#ctx0" brushRef="#br0" timeOffset="71589.45">31606 3590 23951 0,'0'0'1056'0,"0"0"224"0,7 13-1024 0,-2-2-256 0,0 1 0 0,1 1 0 16,1 0 1408-16,0 2 240 0,-1 0 32 0,3 1 16 15,3 0-736-15,2 1-160 0,2-2-32 0,-2 0 0 16,-1-2-624-16,0 0-144 0,2 2 0 0,-1-3 0 31,-1-2-816-31,1 0-144 0,1 1-48 0,-4-4-8096 0,-11-7-1632 0</inkml:trace>
  <inkml:trace contextRef="#ctx0" brushRef="#br0" timeOffset="71761.3">31905 3667 23439 0,'0'0'1024'0,"-10"6"240"16,-1 1-1008-16,-5 0-256 0,-3 4 0 0,-2 1 0 0,0-2 1152 0,0 1 176 15,-3-1 32-15,2 2 16 0,1-3-352 0,1 0-80 16,0-1-16-16,3 2 0 0,4-1-640 0,1 2-128 15,2-2-32-15,3 1 0 16,2 1-1792-16,1-1-352 0,4-10-80 0</inkml:trace>
  <inkml:trace contextRef="#ctx0" brushRef="#br0" timeOffset="72136.35">32034 3624 16575 0,'0'0'1472'0,"0"0"-1168"0,0 0-304 16,0 0 0-16,0 0 2480 0,5 9 432 0,-5-9 96 0,-1 13 0 16,-2-1-1424-16,-1 1-304 0,0 2-48 0,-1 0-16 15,-4 4-384-15,0 1-96 0,-2-1-16 0,3-4 0 16,2 0-560-16,1 0-160 0,1-1 0 0,2 0 0 16,2-14 128-16,0 0-128 0,2 13 160 0,-2-13-160 15,0 0 0-15,0 0 0 0,0 0 0 0,11 3 0 16,1-4-208-16,0-3-96 0,-2-4-16 0,1 0 0 31,-3-1-128-31,1 0-16 0,0-2-16 0,1 2 0 16,2-3-48-16,1 2-16 0,0-2 0 0,1-1 0 0,2 0 176 0,1 0 48 0,0-1 0 0,1 5 0 15,1-2 320-15,0 5 160 0,2 3-16 0,-3-2 0 16,-3 2 848-16,-1 2 160 0,-2 2 48 0,-2 2 0 16,-10-3-240-16,9 8-64 0,-9-8 0 0,5 13 0 15,-1 0-752-15,-1 1-144 0,-1-3 0 0,1 2 0 0,-2 1-144 16,-2 0 144-16,-3-1-160 0,-1 2 160 15,0 2-960-15,2 0-80 0,4-2-32 0,1 0-9040 16,-2-4-1824-16</inkml:trace>
  <inkml:trace contextRef="#ctx0" brushRef="#br0" timeOffset="72386.23">32871 3222 24991 0,'0'0'1104'0,"0"0"240"0,-4 12-1088 0,0 2-256 0,-1 3 0 0,-1 1 0 16,1 2 1184-16,1 2 176 0,-1-1 48 0,0 1 0 16,0-1 48-16,-1 2 16 0,0 0 0 0,-1 1 0 15,1 2-1104-15,-2 2-224 0,-2-5-144 0,0-1 192 16,1-2-192-16,2 0 0 0,0 2 0 0,2-3 128 31,1-2-512-31,0 3-128 0,-3-2 0 0,1-2-16 16,1-2-2000-16,1 0-400 0,0-2-80 0</inkml:trace>
  <inkml:trace contextRef="#ctx0" brushRef="#br0" timeOffset="72731.17">32749 4073 10127 0,'0'0'448'0,"-9"7"96"0,0-6-544 0,9-1 0 15,-9 4 0-15,9-4 0 0,-9 1 4288 0,0 1 736 16,0-1 160-16,9-1 16 0,-11-3-2992 0,2 1-608 16,0-1-112-16,9 3-16 0,-9-4-736 0,2-1-144 15,2 0-16-15,5 5-16 0,0 0-432 0,-5-9-128 16,2-2 0-16,3 2 0 0,0 9-192 0,3-10-80 15,-2-1-32-15,0 4 0 16,-1 7-208-16,0 0-32 0,0 0-16 0,8-6 0 0,0 0 272 0,-8 6 48 16,11-4 16-16,-11 4 0 0,10 1 224 0,0 3 0 0,0 3 0 0,-1-1-144 15,-9-6 400-15,9 11 64 0,-4 0 32 0,0-3 0 32,-1 1 320-32,-4-9 64 0,0 0 16 0,0 0 0 0,-2 13-112 0,-2-4-32 0,4-9 0 0,-8 7 0 15,-1-1-256-15,-2 0-48 0,-1-2-16 0,2-2 0 16,1 1-288-16,9-3 0 0,-9 2-128 0</inkml:trace>
  <inkml:trace contextRef="#ctx0" brushRef="#br1" timeOffset="117005.45">15147 6127 18591 0,'0'0'832'0,"10"22"160"0,-10-22-800 0,0 0-192 0,0 0 0 0,0 0 0 15,0 0 1312-15,0 0 224 0,0 0 32 0,0 0 16 16,0 0-608-16,0 0-112 0,0 0-32 0,0 0 0 16,5 6-144-16,-5-6-48 0,3 8 0 0,-1-1 0 15,-2-7 160-15,2 9 32 0,-1 1 0 0,-1 1 0 16,0 0-192-16,-1 3-16 0,-1 0-16 0,0 2 0 16,1 0-320-16,-2-1-64 0,-1 0-16 0,0 0 0 15,-1-2-208-15,0 0 128 0,-1-1-128 0,1-1 0 16,1 1 128-16,2-2-128 0,-3-3 0 0,-2-2 144 15,-1 0-144-15,0-1 0 0,1-1 144 0,-1-2-144 16,-1 1 0-16,1-2 0 0,-1-3 0 0,0-1 0 16,-1-1 0-16,3-3 0 0,-1-1 0 0,1-2 0 15,1 0 0-15,0-1 0 0,3 2 0 0,0-2-128 16,0 0 128-16,1-1 0 0,0 0-144 0,1 0 144 0,1 0 0 0,0 0 0 16,1 1 160-16,2 0-160 0,0 1 368 0,-1 0-48 15,1 3 0-15,1-1 0 0,1 3 320 0,2-1 64 16,-7 7 16-16,6-2 0 0,-6 2-400 0,8 0-64 15,-8 0-32-15,0 0 0 0,8 5 320 0,0 3 64 16,-2 1 16-16,2 3 0 0,0-1 0 0,-2 5 0 16,1-2 0-16,-1 2 0 0,-1 1-224 0,2 0-32 15,-2 0-16-15,3 0 0 0,-1-2-160 0,-1 1-16 16,-1 1-16-16,2-4 0 0,-1 1-160 0,2-1 0 16,0 0 144-16,2-1-144 0,2 0 0 0,1-2 0 0,-1-1 0 0,0 2 0 15,-2-1-128-15,0 2-112 0,2-4-16 0,0 1 0 31,1-2-1664-31,1-1-320 0,1-3-80 0,-2 1-15856 0</inkml:trace>
  <inkml:trace contextRef="#ctx0" brushRef="#br1" timeOffset="118131.75">14075 5196 12895 0,'0'0'1152'0,"0"0"-928"16,19 9-224-16,-19-9 0 0,0 0 2224 0,0 0 400 15,-1 7 64-15,1 2 32 0,0 1-1120 0,3 1-240 16,1 0-32-16,0 1-16 0,0 1-736 0,-2 0-128 0,-1 0-48 0,3-1 0 16,2 0-256-16,-3-2-144 0,0-2 160 0,0 0-160 15,2-1 128-15,-5-7-128 0,4 8 0 0,-4-8 0 16,2 8 192-16,-2-8-64 0,0 0-128 0,0 0 192 15,0 0-64-15,0 0 0 0,0 0-128 0,0 0 192 16,-2-6-192-16,-1-4 176 0,-1-1-176 0,2-2 160 16,-2-3-160-16,0-2 0 0,-1-4-192 0,1-1 192 15,0 1-144-15,1 0 144 0,2-4 0 0,0 3 0 16,1-1 0-16,0 5 0 0,0 0 0 0,0 4 0 16,0 0 384-16,2 4-32 0,2-1 0 0,1 0 0 15,-1 2-112-15,3 2-32 0,1 1 0 0,1 2 0 16,-1 0-48-16,-3 0-16 0,1 1 0 0,2 3 0 15,0 2 32-15,-8-1 0 0,8 2 0 0,-8-2 0 16,8 4 32-16,-8-4 16 0,6 6 0 0,1 0 0 16,-2 1-16-16,-1 2 0 0,-2 0 0 0,0 0 0 0,-4 1-16 0,0 2-16 15,-1 1 0-15,1-1 0 0,-2-2-176 0,0-1 128 16,-2 1-128-16,3-4 128 0,-3-2-128 0,6-4 160 16,0 0-160-16,0 0 160 0,0 0-160 0,-6 3 0 15,6-3 0-15,0 0 0 0,-5-4 0 0,5 4 0 16,0 0-144-16,0 0 144 0,0 0-192 0,0 0 192 15,0 0-192-15,0 0 192 0,9 0-144 0,0 1 144 16,1 2 0-16,1 1-144 0,-2 1 144 0,-1 0 256 16,0 0-64-16,-1 0-16 0,1 1 384 0,-3 0 80 15,-5-6 0-15,4 7 16 0,-1-1 368 0,-2 3 80 16,-3 0 16-16,-2 1 0 0,-3-1-144 0,-1 0-16 16,-1-1-16-16,1-1 0 0,-2 0-528 0,2-1-96 0,2 0-32 0,-2-1 0 15,1-1-288-15,1 0-224 0,-1 0 32 0,7-4 16 31,0 0-2768-31,0 0-576 0,0 0-96 0,-10-7-32 0</inkml:trace>
  <inkml:trace contextRef="#ctx0" brushRef="#br2" timeOffset="131437.93">14792 4952 24879 0,'0'0'2208'0,"0"0"-1760"0,-12 7-448 0,12-7 0 15,-9 0 1184-15,9 0 160 0,0 0 16 0,0 0 16 16,0 0 0-16,0 0 0 0,0 0 0 0,0 0 0 16,0 0-992-16,14 0-192 0,2 5-32 0,-3-3-16 15,-1-2-144-15,-2 3 0 0,-10-3 144 0,11 3-144 16,-1 2 0-16,-10-5 144 0,8 8-144 0,-3 1 0 15,-3 3 256-15,-4-5-48 0,2-7-16 0,-9 13 0 0,-1 3-48 16,-2 1-16-16,-1 3 0 0,1-5 0 16,-1-2 0-16,0 2-128 0,0-2 192 0,0 1-64 0,1-1-128 15,2 3 160-15,2-3-160 0,-2 1 160 0,-2-1-160 0,5-4 0 16,1 0 0-16,1 0 0 0,1 1 0 0,0-1 0 16,1-1 0-16,2 1 0 0,1-9-160 0,4 6 160 15,-4-6 0-15,8 8-144 0,1-1-96 0,0-2-16 16,1-1 0-16,1 1 0 0,-1 0 16 0,1-1 0 15,-1 1 0-15,-1-2 0 0,0 1 240 0,-1-2 0 16,-8-2-160-16,8 3 160 0,-8-3 0 0,0 0 0 16,0 0 0-16,0 0 0 0,0 8 0 0,-4 0 288 15,-3 1-48-15,0 0-16 0,-4 3 0 0,1-1 0 16,-1 0 0-16,-2-1 0 0,-1 1-16 0,2-1 0 16,1 2 0-16,-1-3 0 0,1 3-64 0,2-3-16 15,3-1 0-15,-1-2 0 0,3 2-128 0,2-2 0 0,2-6 0 16,0 0 0-16,0 0 0 0,0 0-176 0,0 0 48 0,9 4 0 15,0 0-128-15,1-1 0 0,1 1-16 0,-1-4 0 16,-2 0 272-16,0 1-160 0,-8-1 160 0,6 3-128 16,-6-3 128-16,0 0 0 0,4 5 0 0,-4-5-128 15,0 0 128-15,-1 10 224 0,-3 1-48 0,-2 2-16 16,-4 1 304-16,0 2 64 0,1-3 16 0,-3 1 0 16,-2 2-96-16,1-2 0 0,0 2-16 0,0-3 0 15,0 0-240-15,0 0-32 0,1 1-16 0,1 1 0 16,4-2-144-16,0-2 0 0,2 0 0 0,2-2 0 15,1-1-144-15,2-8-16 0,2 9 0 0,2-3 0 16,1 1-144-16,2-2-16 0,-1-1-16 0,1 0 0 0,-7-4 112 0,6 4 32 16,-6-4 0-16,0 0 0 0,7 2 192 0,-7-2 0 15,0 0 0-15,0 0 0 0,0 0 0 0,5 7 0 16,-1 1 0-16,-3-2 0 0,-1-6 240 0,-2 8 32 16,-3-1 16-16,-2-1 0 0,-2 2 128 0,0 0 32 15,-2 0 0-15,2 1 0 0,0 1-208 0,0 1-48 16,1-2 0-16,0 0 0 0,2-3-192 0,2 2 0 15,1 1 0-15,2-1 0 0,1-1 0 0,0-7 0 16,0 0-144-16,1 7 144 0,1 1-272 0,0 0 32 16,1 0 16-16,1-3 0 0,-4-5-16 0,6 7 0 15,0-2 0-15,1 1 0 0,-7-6 80 0,7 3 16 16,-7-3 0-16,0 0 0 0,0 0 144 0,0 0 0 16,0 0 0-16,-1 9 0 0,-3 0 0 0,-3 0 192 15,-3 1-32-15,-1-1-16 0,1 0 192 0,1 1 48 0,0 2 0 0,-1-3 0 16,1 3-128-16,1 0-32 0,1-1 0 0,-1 1 0 15,1 0-224-15,0-1 0 0,-3-1 0 0,3 1 0 16,-1 1 0-16,1 0 0 0,-1 0 0 0,-1 1 0 16,-1 0 128-16,1 0-128 0,0-2 0 0,2 0 144 15,1-1-144-15,2-1 0 0,1 2 0 0,2 1-12432 16,1-3-2560-16</inkml:trace>
  <inkml:trace contextRef="#ctx0" brushRef="#br1" timeOffset="147994.72">16737 6481 17503 0,'-2'-6'768'0,"-1"-1"176"0,3 7-752 0,0 0-192 0,0 0 0 0,0 0 0 15,0 0 2096-15,0 0 384 0,0 0 80 0,0 0 0 16,0 0-832-16,0 0-192 0,0 0-16 0,0 0-16 16,0 0-880-16,14 6-176 0,-9 4-48 0,-1 3 0 15,2 0-48-15,-1 3-16 0,0 1 0 0,0 2 0 16,-1 5-16-16,0 3 0 0,0 3 0 0,1 3 0 15,0 4-128-15,-1 0-16 0,-1-1-16 0,1 1 0 16,-2-1-32-16,1 0 0 0,0-4 0 0,-1 0 0 16,0-2 160-16,-1-2 32 0,-1 0 0 0,1-1 0 0,-2-1 16 0,1 0 16 15,0 0 0-15,0 0 0 0,0-2-128 0,0-1-32 16,-1-1 0-16,-1-2 0 0,1 1 16 0,1-6 0 16,0 1 0-16,0-2 0 0,0-2 48 0,0-1 16 15,1-2 0-15,2 0 0 0,-1-3-16 0,2 1 0 16,0-2 0-16,0 2 0 0,-4-7 0 0,7 5-16 15,-1 1 0-15,1-3 0 0,-1 1 0 0,2-2 0 16,-8-2 0-16,12 3 0 0,0 1 16 0,1-1 16 16,1-1 0-16,2 1 0 0,-1 1-32 0,3 0-16 15,1 1 0-15,0-3 0 0,2 2-16 0,3 2 0 16,0-3 0-16,2 0 0 0,2-2 16 0,1 2 0 16,2-2 0-16,-1 2 0 0,0-2-64 0,1 2-16 15,2-3 0-15,-1 0 0 0,0 1-144 0,0-1 0 16,2 0 144-16,0 0-144 0,0 0 0 0,0 0 144 0,0 0-144 0,1 0 0 15,0 0 128-15,2 0-128 0,-5 0 0 0,1 0 0 16,-1 0 144-16,0 0-144 0,-1-1 0 0,-1 1 144 16,-3-3-144-16,1 1 0 0,2 0 144 0,-2 0-144 15,1-1 128-15,0 0-128 0,-2 0 160 0,0-3-160 16,2 1 192-16,1-1-48 0,0-1-16 0,0 1 0 16,3-2-128-16,-2 4 192 0,-1-5-192 0,0 1 192 15,-1 1-192-15,-1 1 0 0,0-1 144 0,-1 2-144 16,-2 0 0-16,-2 2 144 0,1-1-144 0,-1 2 0 15,1-2 0-15,-1 0 0 0,-1 1 0 0,0 1 0 16,1-1 0-16,0 1 0 0,1 0 128 0,0 0-128 16,1 0 0-16,0 0 160 0,-2 2-160 0,11-2 128 0,-5 1-128 0,-2 1 0 15,-5-1 0-15,1 1 128 0,-1-3-128 0,-1 2 0 32,-4 0 144-32,-6-1-144 0,4 0 0 0,-1 0 128 0,0 0-128 0,7-1 0 0,-1-1 128 0,-1 2-128 15,0-2 160-15,-1 1-160 0,-1 2 144 0,1-3-144 16,0 3 128-16,-1-1-128 0,-1-3 0 0,1 4 128 15,2-2-128-15,-2 2 0 0,-1 1 128 0,0-1-128 16,1 1 0-16,2-2 128 0,-1 2-128 0,1-2 0 16,-5 0 0-16,0 0 0 0,1-1 0 0,-1 3 0 0,2 1 0 0,-2-1 0 15,-1-1 0-15,1 0 0 0,1 0 0 0,-2 1 0 16,-2-2 0-16,0 1 0 0,-11 1 0 0,13-3 0 16,-3 1 0-16,1-1 0 0,-11 3 0 0,13-1-176 31,-1-4-272-31,-12 5-48 0,11-2-16 0,-4 0 0 15,-7 2-1632-15,8-4-336 0,-1 4-64 0,0-3-16 16,-7 3-1728-16,6-4-336 0</inkml:trace>
  <inkml:trace contextRef="#ctx0" brushRef="#br1" timeOffset="148369.57">19455 6964 24879 0,'0'0'2208'16,"0"0"-1760"-16,0 0-448 0,0 0 0 0,0 0 1584 0,0 0 224 15,0 0 48-15,0 0 16 0,0 0-544 0,0 0-112 16,11 0-32-16,1 1 0 0,1 2-832 0,2-2-160 16,5 2-48-16,-2-1 0 0,-1 1-144 0,1 1 0 15,0-2 144-15,1 4-144 0,-1-3 0 0,-1 3 0 16,1 0 0-16,0 1 128 0,-1-3 16 0,-1 2 16 15,-2 1 0-15,1 0 0 0,0 3 128 0,-2-1 32 16,-1 0 0-16,0 0 0 0,0 3 128 0,-3-2 48 16,-1 1 0-16,-2-1 0 0,-1 2 176 0,-2-2 32 0,-2 3 16 15,-1 2 0-15,-2-1 32 0,-2 1 0 0,-2 1 0 0,1 1 0 16,-4 1-128-16,-1 2-32 0,-2 1 0 0,-1 0 0 16,1 1-176-16,0-1-32 0,-1 1-16 0,0 1 0 15,2-2-208-15,-1 1-32 0,1-1-128 0,2 1 192 16,0-3-192-16,3 0 0 0,-1 2-144 0,2 0 144 31,1 1-2272-31,1 1-352 0,2 2-80 0</inkml:trace>
  <inkml:trace contextRef="#ctx0" brushRef="#br1" timeOffset="151197.76">22043 7690 9215 0,'0'0'400'0,"0"0"96"0,15 12-496 0,-23-8 0 0,1-1 0 0,1-1 0 16,-1-5 2640-16,2 1 432 0,1-1 96 0,4 3 16 15,-4-1-1136-15,4 1 1584 0,0 0-1856 16,0 0-640-16,0 0-128 0,4-6-32 0,1 0 0 16,3-1-32-16,1 1-16 0,2-1 0 0,0 1 0 15,4-3-208-15,0 1-32 0,2-3-16 0,2 1 0 0,-1 0 16 0,3-2 0 16,2 0 0-16,3-2 0 0,-1-1-160 0,2 1-16 16,2-2-16-16,1 2 0 0,0 1-112 0,4-1-32 15,1-1 0-15,0 0 0 0,2-2-208 0,-1 0-144 16,1 0 192-16,-1 1-192 0,0-3 128 0,-1 2-128 15,-1-3 0-15,0 3 0 0,-2-2 0 0,1 2 0 16,-3 1 128-16,-2 2-128 0,0 1 0 0,-2-2 128 16,0 0-128-16,-1 2 0 0,-2 2 288 0,-2 0-48 15,-3-2-16-15,-1 1 0 0,0 1 0 0,-2 4 0 16,-2 0 0-16,-3 2 0 0,-1-2 0 0,0 1 0 16,2-1 0-16,-2 1 0 0,-1-1-48 0,-2 2-16 15,1 0 0-15,-2 1 0 0,-5 4-16 0,6-4 0 16,0 0 0-16,-6 4 0 0,5-4 0 0,-5 4 0 0,0 0 0 0,6-2 0 15,0-2-16-15,-6 4 0 0,0 0 0 0,7-2 0 16,0 1 16-16,-1 1 0 0,-6 0 0 0,10-1 0 16,-3 1-144-16,2 1 160 0,3-1-160 0,0 0 160 15,2 0-160-15,1 1 192 0,-1 1-192 0,2 0 192 16,1 1-64-16,2-1 0 0,1 1 0 0,2 0 0 16,3 1 16-16,-1 1 0 0,1 1 0 0,1 1 0 15,3-1 16-15,1 2 0 0,2 1 0 0,0 2 0 16,-1-5-32-16,2 3-128 0,-2-1 192 0,0 0-64 15,1 0-128-15,-1 2 0 0,1-2 0 0,1 2 128 16,1 0-128-16,0-1 0 0,-2-1 0 0,0 1 0 16,-1 0 0-16,0 1 0 0,-3-1 0 0,-1-1 0 15,0-1 0-15,1-1 0 0,-5 1 0 0,-1-1-176 0,-2 3-160 0,0-2-48 16,-4-2 0-16,0 0 0 16,-2-1-1616-16,1 3-336 0,-1-3-64 0,-1-2-16816 15</inkml:trace>
  <inkml:trace contextRef="#ctx0" brushRef="#br1" timeOffset="151760.53">22917 6308 27871 0,'0'0'1232'0,"0"0"256"0,0 0-1184 0,0 0-304 16,0 0 0-16,0 0 0 0,0 0 1280 0,5 4 208 16,1 2 48-16,2 5 0 0,-1 1-432 0,-1 2-80 15,1 3 0-15,-1 5-16 0,0 1-480 0,-1 4-80 16,0 3-32-16,2 0 0 0,-2 1-112 0,-1 3-32 16,0 0 0-16,-1 0 0 0,4-1-144 0,-3 3-128 15,-1-2 192-15,0-2-192 0,4-1 0 0,-2-2 0 16,-1-2 0-16,0 0 0 15,1-3-688-15,0 1-80 0,1 0-32 0,-1 0 0 16,0-5-2288-16,0 1-464 0,2 0-96 0</inkml:trace>
  <inkml:trace contextRef="#ctx0" brushRef="#br1" timeOffset="151994.87">23243 6326 16575 0,'0'0'736'0,"0"0"160"0,0 0-720 0,-3 12-176 0,0-3 0 0,1 5 0 16,-1 2 3552-16,2 2 672 0,0 2 144 0,1 3 32 0,0 6-2288 0,0 1-464 16,1 0-96-16,2 4-16 0,0 4-1024 0,1-2-224 15,-1-1-32-15,1 1-16 0,0 0-240 0,1-5 128 16,2 1-128-16,0-4 0 0,0 0 0 0,-1-5-208 15,2-5 16-15,-1-2 0 16,-2-2-2048-16,1-2-416 0,1-3-80 0</inkml:trace>
  <inkml:trace contextRef="#ctx0" brushRef="#br1" timeOffset="152463.47">22927 5642 10127 0,'-9'-24'896'0,"5"15"-704"0,-1 0-192 0,-2 1 0 16,1-4 3776-16,-2 3 736 0,0 2 144 0,-1 0 16 15,-1 2-2480-15,1 2-496 0,-1 3-96 0,0 4-32 16,2 5-768-16,-2 2-160 0,-2 3-16 0,2 4-16 16,-1-1-352-16,3 5-64 0,1 3 0 0,1 1-16 15,4 0-176-15,3 0 128 0,0 0-128 0,5-1 128 16,3 0-128-16,0-2 0 0,0 0 0 0,4-3 128 16,3 1-128-16,2-5 0 0,3-4 144 0,2-2-144 0,3-2 288 15,2-3-16-15,0-5 0 0,2-1 0 0,-1-3 192 0,-2-4 48 16,-1-2 0-16,0-3 0 0,-2-2 48 0,-3-2 16 15,-2-2 0-15,-3-3 0 0,-4-2 32 0,-3 1 16 16,-1-2 0-16,-4 0 0 0,-3 0 0 0,-2 3 0 16,-5-1 0-16,-3 1 0 0,-4 1-128 0,-2 0-32 15,-4 3 0-15,0-1 0 0,-5 4-256 0,0-2-48 16,1 2-16-16,1 4 0 0,-1-1-320 0,3 3-64 16,2 4-16-16,2 2 0 15,2 3-1616-15,2 4-336 0,2 1-64 0,2 4-10176 16,3 4-2032-16</inkml:trace>
  <inkml:trace contextRef="#ctx0" brushRef="#br1" timeOffset="152997.65">24801 7069 30351 0,'0'0'1344'0,"4"8"272"0,-2 3-1296 0,-1-2-320 0,-1-1 0 0,2-1 0 15,-1 4 1584-15,0-1 240 0,1 2 48 0,-1 4 16 16,-1 2-528-16,1 4-96 0,-1 0-32 0,2 4 0 16,-2 2-688-16,1 2-144 0,-2-2-16 0,-1 2-16 15,1 0-208-15,1-2-32 0,0 0-128 0,1 2 192 16,1-6-192-16,0-1-288 0,-1-1 64 0,2-2 16 15,-2-2-1824-15,2-1-352 0,1 0-80 0,0-1-13984 16</inkml:trace>
  <inkml:trace contextRef="#ctx0" brushRef="#br1" timeOffset="153265.13">25014 6948 26719 0,'0'0'2368'0,"0"0"-1888"16,0 0-480-16,0 0 0 0,0 0 1728 0,0 0 256 0,0 0 64 0,0 0 0 15,2 11-400-15,0 2-80 0,1 1-16 0,1 4 0 16,0 4-1168-16,0 3-256 0,-2 2-128 0,1 3 160 16,1 3-160-16,-2 2 0 0,2-3 0 0,0 3 0 15,0-3 0-15,-1 4 0 0,-1-5 0 0,1-1 0 16,0 0-384-16,0-4-16 0,1 0 0 0,-1 1 0 31,-2-1-1680-31,2-1-336 0,0-3-64 0,0-1-16 16,3-1-320-16,-2-2-64 0</inkml:trace>
  <inkml:trace contextRef="#ctx0" brushRef="#br1" timeOffset="153468.24">24908 7391 21183 0,'-14'-5'1888'0,"8"4"-1504"16,-2 0-384-16,0-1 0 0,2 1 4448 0,6 1 816 15,-7 0 176-15,7 0 16 0,-5 0-2528 0,5 0-512 16,0 0-112-16,0 0 0 0,0 0-1168 0,9-4-240 16,2-1-32-16,3 1-16 0,2 1-544 0,2-2-112 15,1 4-32-15,4-3 0 16,-1 3-608-16,3-1-112 0,1 1-16 0,2 0-14704 15,0-2-2928-15</inkml:trace>
  <inkml:trace contextRef="#ctx0" brushRef="#br1" timeOffset="155435.57">21607 7657 10127 0,'0'0'448'0,"0"0"96"0,0 0-544 0,0 0 0 0,0 0 0 0,0 0 0 16,0 0 2688-16,0 0 416 0,0 0 96 0,0 0 0 15,-12 9-1824-15,12-9-368 0,0 0-80 0,0 0-16 16,2 7-464-16,-2-7-80 0,0 0-32 0,0 6 0 15,0-6 16-15,0 11 0 0,0-11 0 0,0 0 0 16,0 0 32-16,0 0 0 0,-5 3 0 0,5-3 0 16,-6 1-224-16,6-1-32 0,-7-1-128 0,7 1 192 15,-5-3-192-15,5 3 128 0,-3-5-128 0,3-1 0 16,2 1 0-16,0-1 0 0,0-2 0 0,1 1 0 16,1 1 0-16,-4 6-160 0,6-4 160 0,-6 4-128 0,0 0 128 0,7-1 0 15,1-1 0-15,0 4 0 0,-1 3 0 0,-1-3 256 16,-6-2-48-16,7 7 0 0,-2 0 208 0,0 0 32 15,-5-7 16-15,4 8 0 0,-4-8 512 0,3 8 112 16,-3-8 0-16,1 8 16 0,-1 0-304 0,0-8-64 16,-3 9-16-16,1-3 0 0,2-6-128 0,0 0-16 15,-7 3-16-15,2-2 0 0,-3-2-176 0,0 1-48 16,3-3 0-16,-1 2 0 0,-1 0-336 0,0-1 0 16,1-2 0-16,1 3-192 15,5 1-2416-15,0 0-480 0,-5-4-112 0</inkml:trace>
  <inkml:trace contextRef="#ctx0" brushRef="#br1" timeOffset="155967.15">21780 8005 13823 0,'0'0'1216'0,"0"0"-960"0,0 0-256 0,0 0 0 0,0 0 2688 0,0 0 480 16,0 0 96-16,0 0 32 0,0 0-1312 0,6-4-256 15,1 1-48-15,-1 0-16 0,-6 3-864 0,7 0-176 16,-7 0-48-16,8 0 0 0,-8 0-96 0,8 1-32 16,-8-1 0-16,6 5 0 0,-1-1 192 0,-5-4 16 15,0 0 16-15,2 10 0 0,-4-3-80 0,1 2-16 16,0-1 0-16,-2 0 0 0,-1-1-240 0,-1 0-48 16,0 0-16-16,-2 0 0 0,1-4-144 0,-1 1-128 15,-1-1 192-15,2-2-192 0,6-1 128 0,-7 2-128 16,1-1 0-16,-1-1 0 0,2-1 0 0,0-2 0 15,5 3-160-15,-4-4 160 0,1-2-400 0,2 0 32 16,1 0 16-16,1-1 0 0,2 1 352 0,1 1 0 16,1-1 0-16,2 1 0 0,-1 0 0 0,1 1 0 15,1 0 0-15,-2 1 0 0,1 2 0 0,-7 1 256 16,0 0-32-16,9 0-16 0,-2 1 128 0,-7-1 32 0,0 0 0 0,0 0 0 16,0 0-64-16,6 7-16 0,-6-7 0 0,0 0 0 15,2 6-160-15,-2-6-128 0,0 0 144 0,-1 7-144 31,1-7-1136-31,-4 7-320 0,-1-2-64 0,-2-4-16064 0</inkml:trace>
  <inkml:trace contextRef="#ctx0" brushRef="#br1" timeOffset="156310.75">20965 7188 35007 0,'-13'-8'1552'0,"9"6"320"0,4 2-1488 0,0 0-384 15,0 0 0-15,0 0 0 0,0 0 1264 0,0 0 176 16,7-7 32-16,0 3 16 0,3 0-672 0,1 0-144 16,2 0-32-16,0 0 0 0,0-1-512 0,0 0-128 15,2 1 0-15,0 0 0 0,1-1-256 0,1-2-96 0,0-3-16 0,0 2 0 32,0 2-1424-32,0 1-272 0,-2-1-64 0,0 0-16 15,-2-1-784-15,-1 1-144 0,-2 1-48 0</inkml:trace>
  <inkml:trace contextRef="#ctx0" brushRef="#br1" timeOffset="156764.99">21211 6790 5519 0,'0'0'496'0,"-11"-1"-496"0,-2 0 0 0,-3 1 0 16,-1 0 5312-16,-1 0 976 0,0 0 192 0,-3 1 48 0,0 3-3392 0,0 0-656 15,-1 1-144-15,0 2-32 0,0-1-1328 0,1 3-272 16,1 0-48-16,1 2-16 0,-1 1-384 0,2 2-64 16,1 2-32-16,1 0 0 0,2 3 0 0,1 2 0 15,0 2 0-15,1 2 0 0,3 2-160 0,1-2 0 16,2 2 0-16,2 2 128 0,2 2-128 0,5 1 0 16,1-5 0-16,2-1 0 0,4-1 0 0,1 0 0 15,2-2-144-15,6 1 144 0,-1-6 0 0,3-1 0 16,2-3 0-16,4-1 0 0,1-2 0 0,-1-4 0 15,1 0 0-15,-1-3 0 0,2-4 0 0,-1 0 0 16,1-3 0-16,-2-1 0 0,1-5 0 0,-1-1 128 16,1-1-128-16,-2-4 0 0,0 0 0 0,-3-2 176 15,-2 0-176-15,-3 2 160 0,-1-3 32 0,-1 2 0 16,-3-2 0-16,-3-1 0 0,-2 1 256 0,-3-1 48 16,-1-2 16-16,-1 0 0 0,-2 1-96 0,-2 2-16 0,-2-2 0 0,-2 2 0 15,-3 0-144-15,-1 0-48 0,-3 1 0 0,-2 1 0 16,0 2-208-16,-3-1 144 0,-1 2-144 0,-2 2 128 15,-1 0-128-15,3 2-224 0,1 0 48 0,0 1 16 32,3-1-2496-32,-1 3-496 0,-13-9-112 0,8 11 0 0</inkml:trace>
  <inkml:trace contextRef="#ctx0" brushRef="#br1" timeOffset="175033.46">23256 8678 16575 0,'0'0'736'0,"0"0"160"0,0 0-720 0,0 0-176 15,23 0 0-15,-23 0 0 0,0 0 2112 0,7-4 400 16,1-1 80-16,1-2 16 0,0 1-608 0,0-2-112 15,-1-1-32-15,1-1 0 0,-1-1-960 0,-2-1-192 16,2 2-32-16,0 0-16 0,-2 0-224 0,1 0-48 16,-3 0-16-16,0-1 0 0,-3 2-80 0,-1 0-16 15,0-3 0-15,-1 6 0 0,-3-1 144 0,-1 1 32 16,-2 0 0-16,-1 4 0 0,2 0-144 0,-2 2-32 16,-1-1 0-16,0 5 0 0,-2 4 48 0,1 1 0 15,-1 1 0-15,2 2 0 0,1 1-32 0,1 3 0 0,-1 2 0 0,3-1 0 16,-1 4-160-16,4 0-128 15,2 0 192-15,1-3-192 0,2 1 0 0,2 1 0 0,4 0 0 0,0-2 0 16,3-5 0-16,1 1 0 0,0-5 0 0,1 3 0 31,2 0-1424-31,1-2-192 0,0-6-48 0,1 0-9840 0,0-1-1968 0</inkml:trace>
  <inkml:trace contextRef="#ctx0" brushRef="#br1" timeOffset="175629.34">23623 8522 23039 0,'0'0'2048'16,"0"0"-1648"-16,0 0-400 0,0 0 0 16,0 0 1856-16,-4 8 304 0,-1-2 48 0,1 3 16 0,0 2-704 0,3 2-144 15,1 2-32-15,1 1 0 0,1 0-624 0,-1-1-128 16,0 1-16-16,1-1-16 0,-1 1-400 0,2 0-160 16,0-3 128-16,1 0-128 0,-1 1 144 0,1-3-144 15,1-1 160-15,3-1-160 0,-2-2 128 0,1-5-128 16,-7-2 0-16,9 2 144 0,3-4-144 0,0 0 128 15,-2-4-128-15,0 0 128 0,1-3-128 0,-2 0 0 16,-1-7 0-16,0 2 128 0,1-6-128 0,-1 2 0 16,-2 1 0-16,1 0 0 0,-2-1 0 0,0 1 0 15,-1 1 0-15,-1 3 0 0,-1 1 0 0,-1 3 0 16,1 1 0-16,-2 8 0 0,0 0 0 0,0 0 0 16,0 0 0-16,0 0 0 0,0 0 0 0,-5 8 0 15,1 3 0-15,1 0 0 0,2 2-160 0,1 1 160 16,1-1 0-16,0 0-144 0,3-2-64 0,0 1-16 0,0-2 0 0,3 0 0 31,-1-3-736-31,2 1-160 0,1-1-32 0,1-1 0 16,1-2-64-16,1-4-32 0,-2 0 0 0,0-2 0 15,1-1 352-15,-1-1 64 0,1-2 0 0,-1-1 16 16,1-1 304-16,-2-1 64 0,0-1 16 0,-1-3 0 0,-3 0 432 0,0 2 0 0,-1-2 192 0,-1 3-64 16,-2-1 768-16,-2 2 144 0,-2-1 48 0,-1 3 0 15,0 1-208-15,0 2-48 0,4 4 0 0,-6 0 0 16,-1 1-304-16,2 2-64 0,0 1-16 0,1 2 0 0,0 3-192 0,3 3-32 15,1 0-16-15,1 1 0 0,0 0-16 0,3 0-16 16,3 0 0-16,1 1 0 0,1-3-176 0,1 0 128 16,2 1-128-16,1-1 128 0,0-2 64 0,1-4 0 15,-1-3 0-15,0 0 0 0,2-1 192 0,-2-1 64 16,-2-1 0-16,1-3 0 0,-3-1 16 0,-1 1 16 16,-3-7 0-16,-2 2 0 0,-2-3-192 0,-1 1-32 15,-2-1-16-15,-2 0 0 0,-3 0-240 0,-2-1 0 16,-1-1 0-16,-1 0 0 15,2 1-464-15,0 1-192 0,-1 0-48 0,0 1 0 16,3-2-2304-16,-1-1-480 0</inkml:trace>
  <inkml:trace contextRef="#ctx0" brushRef="#br1" timeOffset="175816.81">24219 8218 30815 0,'0'0'1360'0,"0"0"288"0,0 0-1328 0,0 0-320 0,0 0 0 0,0 0 0 15,0 9 1472-15,0 1 240 0,-1 5 32 0,0 3 16 16,-2 2-480-16,0 3-112 0,-1 3-16 0,2 3 0 16,-1 1-784-16,3 1-176 0,0-1-16 0,2-1-16 15,-1-1-160-15,3 1 0 0,1-4 0 0,1 1-176 32,4 0-528-32,-1-2-128 0,1-2 0 0,1-5-16 0,-1-3-2720 0,2-1-528 0</inkml:trace>
  <inkml:trace contextRef="#ctx0" brushRef="#br1" timeOffset="176160.43">24546 8470 17503 0,'0'0'1552'0,"0"0"-1232"15,-9-4-320-15,0 1 0 0,0 2 2144 0,-1 1 368 16,-1 0 80-16,1 1 16 0,-2 2-336 0,3 1-64 16,1 2-16-16,0 1 0 0,0 0-1120 0,2 3-240 15,1 0-32-15,1 2-16 0,1-1-560 0,3 2-224 16,0 3 176-16,1-3-176 0,1-2 0 0,0-2 0 15,2-3 0-15,1 1 0 0,2-1 0 0,1 1 0 16,1-1 0-16,1-2-160 0,-2-3 160 0,1-1 0 16,-1-1 0-16,1 1 128 0,0-4-128 0,2 2 0 15,-5-2 128-15,2 1-128 0,0-3 128 0,-1 2-128 16,-1 0 128-16,-1 0-128 0,0-1 0 0,1-2 144 0,-1 1-144 0,-1-1 0 16,0 2 192-16,-4 5-64 0,0 0 0 0,0 0-128 15,0 0 368-15,0 0-48 0,0 0 0 0,0 0 0 16,0 0-160-16,0 0-32 0,0 0-128 0,-2 12 192 15,1 2-192-15,1 2 0 0,-1-2 0 0,1 2 0 16,1 3-320-16,3-3 32 0,1-1 16 0,4 6 0 31,2-4-2784-31,1 0-544 0</inkml:trace>
  <inkml:trace contextRef="#ctx0" brushRef="#br1" timeOffset="176363.53">24924 8145 24879 0,'-5'-13'2208'0,"3"9"-1760"0,2 4-448 0,0 0 0 0,0 0 1872 0,0 0 304 15,0 0 48-15,0 0 16 0,-4 10-896 0,1 3-160 16,1 4-32-16,-1 13-16 0,0 2-720 0,3 2-144 16,2 2-16-16,0-11-16 0,1 4-240 0,1 0 0 15,1 4 0-15,0-3 0 0,2 0-160 0,1 13-80 16,-2-5-16-16,-2-13 0 15,1-3-1792-15,3 13-352 0,0-4-80 0,-3-10-11456 16</inkml:trace>
  <inkml:trace contextRef="#ctx0" brushRef="#br1" timeOffset="176551.01">24845 8528 28559 0,'0'0'2544'0,"-4"-4"-2032"0,4 4-512 0,0 0 0 15,-3-6 2432-15,3 6 384 0,0-7 64 0,2 1 32 16,2 1-1344-16,3 1-272 0,4-4-48 0,2 3-16 16,3 1-912-16,-1 1-192 0,1 0-128 0,0 2 144 15,-1 1-320-15,9-2-64 0,-5 2-16 0,-4 0 0 32,-1 2-2208-32,7-2-448 0,-2 1-96 0,0 2-13008 0</inkml:trace>
  <inkml:trace contextRef="#ctx0" brushRef="#br1" timeOffset="176895.1">25270 8510 911 0,'0'0'0'0,"8"3"0"16,0 0 0-16,1 1 0 0,1-1 5376 0,6 1 1008 15,-4 1 192-15,-3-4 32 0,1 2-3600 0,2 0-736 16,0-2-144-16,6-1-16 0,0-1-784 0,-6-2-160 16,1 0-16-16,1 0-16 0,1-3-608 0,-1 0-112 15,0-1-32-15,-2-1 0 0,-2 1-128 0,-1-4-48 16,-1 1 0-16,-2 1 0 0,-3-3-16 0,-1 3 0 15,-2 0 0-15,-2-3 0 0,-1 1 0 0,-4 2 0 16,-3 2 0-16,-3 0 0 0,-3 3 0 0,0-1-16 16,-1 4 0-16,-1 1 0 0,0 1 96 0,-8 7 32 15,2 3 0-15,10 0 0 0,0 1 304 0,1 2 64 16,-1 2 16-16,4 3 0 0,2-3 16 0,2 10 16 16,4-1 0-16,5-10 0 0,2 1-64 0,4 2-16 0,3-1 0 15,2 0 0-15,5-3-256 0,0-2-48 0,2-4-16 0,4 1 0 16,2 0-192-16,3 0-128 0,2-1 160 0,-1-1-160 15,1-3 0-15,4 1 0 0,0-1 0 0,12 1 0 32,-6-2-1600-32,-15-2-224 0,2-1-32 0,0 0-18608 0</inkml:trace>
  <inkml:trace contextRef="#ctx0" brushRef="#br3" timeOffset="181162.62">13629 6427 5519 0,'0'0'496'0,"0"0"-496"16,-6 1 0-16,6-1 0 0,-7 3 3968 0,2-1 688 15,5-2 144-15,-4 7 16 0,1-1-2896 0,2 2-592 16,-2 0-112-16,2 4-32 0,1 3-480 0,0 6-112 15,0-4-16-15,0 3 0 0,1 6-384 0,1 2-192 16,0 5 160-16,1 5-160 0,-2 5 256 0,2 1-32 16,1 2-16-16,1 2 0 0,0 1-64 0,2 2-16 0,-1 1 0 0,1 1 0 15,-1-3-128-15,1 0 0 0,-1-2 144 0,1-1-144 16,-1-1 0-16,0-6 144 0,-1 1-144 0,1-2 0 16,1-3 160-16,-1 1-160 0,-1-5 128 0,1 0-128 15,-1-2 160-15,0-2-160 0,-1-2 192 0,0-2-192 16,0-3 240-16,0-3-64 0,1-1-16 0,0-4 0 15,-3 0-160-15,-1-1 192 0,0-1-192 0,0-3 192 16,-1 0 112-16,-1 1 16 0,0-2 16 0,-2 1 0 16,-1-1 176-16,0 1 48 0,-1-1 0 0,0-1 0 15,0-1 192-15,-2-2 32 0,1 1 16 0,-1-1 0 16,-2-1-656-16,0-1-144 0,0 2 0 0,-3-2 0 16,-2-1 272-16,-3-1 64 0,-3 0 16 0,1-1 0 0,-5 2 160 0,1 0 16 15,-5 0 16-15,0 0 0 0,-4 0 16 0,0 2 0 16,-3-1 0-16,-1 0 0 0,1 3-240 0,0 0-64 15,0 1 0-15,1 2 0 0,0-3-256 0,0 1 128 16,-1 0-128-16,0 1 0 0,0-1 128 0,-1 0-128 16,-1-2 0-16,-3 0 0 0,3 0 0 0,0 1 160 15,-1-4-160-15,2 1 128 0,-1 1 0 0,2-1 0 16,1 1 0-16,0 2 0 0,0 0 64 0,2 0 16 16,0 1 0-16,1 2 0 0,-3-1-208 0,3-2 144 15,0 0-144-15,-1 2 128 0,1-3-128 0,1 3 0 16,0-1 144-16,1-1-144 0,0 1 144 0,1-2-144 15,1 0 192-15,-1 1-192 0,2-1 208 0,2 1-64 16,1-1-16-16,1-1 0 0,-1 1 64 0,1-1 0 0,1 1 0 16,-1 0 0-16,2 0 16 0,0-1 16 0,0-1 0 0,0 0 0 15,-1 2-48-15,0-2-16 0,-1 1 0 0,1-1 0 16,0 0-160-16,-1 2 160 0,0-1-160 0,1-2 160 16,0 0-160-16,2 0 0 0,-3 2 0 0,1-2 128 15,1 0-128-15,1 1 0 0,-1 3 0 0,2-3 0 16,1-1 0-16,1-1 0 0,2 4 0 0,0-2 0 15,-2 1-384-15,2 0-16 0,2-1 0 0,0-1 0 32,2 0-1664-32,2 0-336 0,1 0-64 0,2 0-10448 0,5 0-2080 0</inkml:trace>
  <inkml:trace contextRef="#ctx0" brushRef="#br3" timeOffset="181490.73">11520 7836 8287 0,'0'0'736'0,"0"0"-592"0,0 0-144 0,0 0 0 0,6-3 3584 0,-6 3 672 16,8-1 144-16,-8 1 16 0,0 0-2464 0,0 0-496 15,0 0-112-15,0 0 0 0,0 0 0 0,0 0 16 16,4 5 0-16,-1 3 0 0,-3 1-576 0,-3 3-112 16,-1 1-32-16,-1 1 0 0,-3 2-128 0,0 1-48 15,-1 2 0-15,-1 1 0 0,-2 0 48 0,-1 0 0 16,-2 4 0-16,2-2 0 0,0 2 112 0,0-5 16 15,0 1 16-15,2 0 0 0,0 1-16 0,5 2 0 16,-1-4 0-16,3-1 0 0,2 1-192 0,2-4-32 16,1 1-16-16,3 1 0 0,2-2-208 0,5 1-32 0,0-3-16 0,5 0 0 15,1-1 0-15,3 0 0 0,0-2 0 0,5 0 0 16,3 0-16-16,2-3 0 0,1 0 0 0,4-2 0 16,3 0-128-16,2 1 0 0,2-2 144 0,0-2-144 15,-2 1-144-15,1-2-112 0,-1 2 0 0,-1-3-16 31,0 2-2944-31,-1 1-592 0</inkml:trace>
  <inkml:trace contextRef="#ctx0" brushRef="#br3" timeOffset="183493.6">5195 7810 15135 0,'0'0'672'0,"0"0"144"0,0 0-656 0,0 0-160 0,0 0 0 0,0 0 0 15,0 0 1472-15,0 0 272 0,0 0 48 0,-2 5 16 16,2-5-528-16,-2 14-96 0,9-6-32 0,1 1 0 16,2 2-400-16,3-1-96 0,3 2-16 0,2-2 0 15,3 2 16-15,1 2 0 0,3 2 0 0,2 1 0 16,3 1 176-16,3 4 16 0,2 2 16 0,3 2 0 15,4 4-16-15,3-3 0 0,5 2 0 0,1 1 0 16,2 0-16-16,1 0 0 0,0-1 0 0,-2-2 0 16,-2 3-176-16,-2-5-32 0,-1 0-16 0,-1-5 0 15,-1 0-144-15,-2 0-16 0,-1-1-16 0,-3-3 0 16,-4-1-80-16,1 0-16 0,-2-2 0 0,-3-1 0 16,-2-2-96-16,-3 0-32 0,-3 2 0 0,1-4 0 0,-2 1-16 0,0 1 0 15,-4-2 0-15,-1 0 0 0,-3 0-352 0,-2-2-80 16,-1 0-16-16,-2-1 0 15,0-1-1664-15,-1 0-352 0,-1 0-64 0,-7-4-15360 16</inkml:trace>
  <inkml:trace contextRef="#ctx0" brushRef="#br3" timeOffset="184433.62">6623 8545 1839 0,'0'0'160'0,"0"0"-160"0,0 0 0 0,0 0 0 16,0 0 3632-16,0 0 688 0,0 0 144 0,0 0 16 0,0 0-2464 0,0 0-496 15,0 0-112-15,0 0 0 0,0 0-192 0,0 0-16 16,0 0-16-16,0 0 0 0,0 0 32 0,0 0 16 16,0 0 0-16,0 0 0 0,6 0 64 0,4-4 16 15,0 2 0-15,2-1 0 0,-1 0-320 0,4 0-64 16,2-1-16-16,1-3 0 0,2-1-128 0,0-1-16 15,3 0-16-15,1-1 0 0,4-1-112 0,3-1-32 16,0 1 0-16,1-1 0 0,-2 0-416 0,2 0-64 16,2-1-128-16,-1 0 176 0,-2 0-176 0,0-1 160 15,2-2-160-15,1 1 160 0,0-1-160 0,1 3 192 16,0-3-192-16,0 3 192 0,0 2-16 0,-1-2 0 16,-1 0 0-16,-2 1 0 0,-3 3 32 0,-2 0 16 0,-3 2 0 0,1-2 0 15,-1 1-32-15,-2-1-16 0,-2 0 0 0,0 1 0 16,-1-1-48-16,-1 0-128 0,0 1 192 15,-2-1-64-15,0-2-128 0,-1 1 128 0,1 1-128 0,-2 1 128 16,-2-2-128-16,0 2 0 0,-2 0 0 0,0 1 0 31,0 1-464-31,-1 2-80 0,0-1-16 0,-2 3 0 16,-6 2-2464-16,7 0-496 0,-7 0-112 0</inkml:trace>
  <inkml:trace contextRef="#ctx0" brushRef="#br3" timeOffset="185959.99">7749 8025 19343 0,'0'0'848'0,"0"0"192"0,0 0-832 0,0 0-208 0,0 0 0 0,0 0 0 16,0 0 1456-16,0 0 240 0,7 1 48 0,-1 2 16 15,2-1-320-15,3 5-64 0,0-2-16 0,2 2 0 0,0-1-192 0,3 2-32 16,5 3-16-16,4-1 0 0,-1 0-48 0,3 1-16 16,1-2 0-16,0 1 0 0,-1 1-112 0,0 1-32 15,1-2 0-15,0-1 0 0,1 0-256 0,-2 2-48 16,-2-1-16-16,0 2 0 0,0 0-240 0,0-2-48 15,-1 2-16-15,1-1 0 0,1 1-144 0,-1-1-16 16,-2-2-128-16,0 0 192 0,-1 0-192 0,1 1 0 16,-2-2 128-16,-1 0-128 0,-2-1 0 0,0-1 0 15,-2 1 128-15,-1-1-128 0,0 1 0 0,-1 0-128 16,-2 0 128-16,-2 2-208 16,-1-2-496-16,-1 0-112 0,-1 0-16 0,1-2 0 15,-3 0-2048-15,0 1-432 0,-5-6-80 0,0 0-11904 0</inkml:trace>
  <inkml:trace contextRef="#ctx0" brushRef="#br3" timeOffset="186335.15">7556 7427 17503 0,'0'0'768'0,"-1"-7"176"0,0-1-752 0,1 8-192 0,-2-6 0 0,2 6 0 0,0 0 2640 0,0 0 496 15,0 0 112-15,0 0 16 0,0 0-1504 0,6 9-288 16,0 0-64-16,-1 5-16 0,1 3-688 0,-1 4-128 16,1 1-16-16,0 6-16 0,-1 2-272 0,0 1-48 15,0-1-16-15,-1 1 0 0,0 2-208 0,0 1 144 16,1 1-144-16,-1-1 128 0,-1-3-128 0,1-1 0 16,-1-1 0-16,4-3 0 15,0-1-432-15,-2-2-112 0,-1-1-32 0,1-2 0 16,0-3-1984-16,0-2-416 0</inkml:trace>
  <inkml:trace contextRef="#ctx0" brushRef="#br3" timeOffset="186600.66">7775 7455 1839 0,'0'0'160'0,"0"0"-160"0,2-4 0 0,-2 4 0 0,0 0 5008 0,0 0 976 0,0 0 192 0,0 0 32 16,0 0-3584-16,7 4-704 0,0 3-160 0,0 6-32 16,-1 2-400-16,1 5-96 0,-2 3-16 0,0 5 0 15,2 1-624-15,-2 2-128 0,0 1-16 0,1 1-16 16,0 1-128-16,-1 0-32 0,0 0 0 0,0-2 0 0,3 0-272 0,-3-2 128 16,-1-3-128-16,1 0 0 0,2-1 0 0,0-2-144 15,-2-3-16-15,0-2 0 16,1 1-2016-16,0-5-416 0,-1-4-80 15</inkml:trace>
  <inkml:trace contextRef="#ctx0" brushRef="#br3" timeOffset="187069.37">7607 6690 22287 0,'-9'-10'976'0,"9"10"224"0,-6-4-960 16,-2 0-240-16,0 1 0 0,0 3 0 0,8 0 1264 0,-8 0 208 0,-1 4 32 0,0 4 16 16,1 4-608-16,2 2-112 0,-1 5-32 0,3 4 0 15,2 4-768-15,0 3 0 0,2 1 0 0,4 1-192 16,3-2 192-16,2-2-144 0,0-2 144 0,1-1-128 15,3-1 128-15,2-2 0 0,0-4 0 0,4-2 0 16,0-5 496-16,1-2 128 0,-1-2 16 0,2-2 16 16,0-1 304-16,1-4 48 0,-2-4 16 0,-2-2 0 15,3-5 0-15,-3 0 0 0,-1-4 0 0,-1-3 0 16,-2 0-336-16,-2-2-64 0,-2-2-16 0,-1-2 0 16,-2 0 16-16,-2-2 0 0,-2-4 0 0,-3 1 0 0,-3 2-48 0,-2 1 0 15,-3-1 0-15,-4 3 0 0,-2-5 0 0,-3 6-16 16,-2 0 0-16,-2 4 0 0,-2 1-240 0,1 3-32 15,1 2-16-15,1 4 0 0,-3 3-48 0,3 0-16 16,1 6 0-16,2 3 0 16,2 2-784-16,0 6-144 0,2 4-48 0,3 7 0 15,1 7-2688-15,1 4-528 0,-8 38-112 0,2-5-32 0</inkml:trace>
  <inkml:trace contextRef="#ctx0" brushRef="#br3" timeOffset="191937.34">13467 5307 1839 0,'0'0'160'0,"0"0"-160"0,0 0 0 0,0 0 0 0,7-4 2384 0,-12-1 448 15,1 1 96-15,1-3 16 0,3 7-1728 0,0 0-352 16,-2-5-64-16,2 5-16 0,-2-5 112 0,2 5 32 16,0 0 0-16,0 0 0 0,0 0 192 0,0 0 32 15,0 0 16-15,0 0 0 0,0 0 224 0,0 0 32 16,5 4 16-16,1-2 0 0,0 5-160 0,1 1-48 16,-2-1 0-16,1 3 0 0,1 0-480 0,1 2-112 15,1-2 0-15,1 1-16 0,-1-1-112 0,3 0-32 16,1 0 0-16,0-1 0 0,0-2-96 0,0 1 0 15,2-1-16-15,-1 1 0 0,-2-1-112 0,2 3-32 16,2-1 0-16,-1 0 0 0,1-1-224 0,0 1 176 16,-1 1-176-16,0-1 160 0,-1 2-160 0,-1-1 0 15,0-1 0-15,-1 0 0 0,1 1 0 0,-3-1 0 0,1-1 0 16,-1-1 0 0,1 1-3088-16,-2-4-560 0</inkml:trace>
  <inkml:trace contextRef="#ctx0" brushRef="#br3" timeOffset="192296.96">12985 4896 14735 0,'0'0'1312'0,"0"0"-1056"16,0 0-256-16,0 0 0 0,0 0 2288 0,0 0 400 15,0 0 64-15,0 0 32 0,0 0-1152 0,0 0-224 16,0 0-64-16,0 0 0 0,1 10-944 0,1 2-192 16,0 3-32-16,1-2-16 0,-1 1-160 0,0 2 0 15,-1-1 0-15,2 1 0 0,1-2-336 0,-1 1 0 0,0-1 0 0,0 0 0 32,-1-1-2576-32,1-1-512 0</inkml:trace>
  <inkml:trace contextRef="#ctx0" brushRef="#br3" timeOffset="192531.52">13082 4848 24639 0,'0'0'1088'0,"0"0"240"0,0 0-1072 0,0 0-256 0,0 0 0 0,0 0 0 16,0 0 1216-16,0 0 192 0,2 12 48 0,-1-5 0 15,2 4-912-15,1 1-176 0,1 2-48 0,0 0 0 16,2 1-320-16,-1-2 0 0,1 2 0 0,1 1-128 15,-2 0-256-15,1-2-32 0,1-1-16 0,-2 1 0 16,1 1-352-16,-2-5-80 0,-3 0-16 0,1 0 0 16,0-1-1776-16,-1-1-352 0</inkml:trace>
  <inkml:trace contextRef="#ctx0" brushRef="#br3" timeOffset="192719">13029 4969 18431 0,'0'0'816'0,"0"0"160"0,-4 4-784 0,4-4-192 15,-5 4 0-15,5-4 0 0,0 0 2944 0,0 0 560 0,0 0 96 0,0 0 32 16,0 0-1776-16,0 0-368 0,5 5-64 0,3-2-16 16,1 1-864-16,1-2-176 0,-1 0-48 0,1-1 0 15,1 0-320-15,0-1 0 0,2-1 0 0,2 1 0 31,2 1-1584-31,0 0-384 0,-2 1-80 0</inkml:trace>
  <inkml:trace contextRef="#ctx0" brushRef="#br3" timeOffset="193470.96">9006 8204 2751 0,'0'0'256'0,"0"0"-256"0,0 0 0 0,0 0 0 0,0 0 4352 0,0 0 832 15,0 0 176-15,0 0 16 0,0 0-2976 0,0 0-608 16,0 0-112-16,11 7-16 0,-5-11-160 0,-6 4-32 0,8 0 0 0,1 4 0 16,-9-4-336-16,5 11-80 0,2 1-16 0,-1 2 0 15,2 3-368-15,-1 5-80 0,-2 1-16 0,0 4 0 16,2 0-336-16,-2 2-80 0,0-2-16 0,0-1 0 16,2 0-144-16,-2-2-176 0,0 0 48 0,0 1 0 31,-1-5-1472-31,1-1-304 0,-1-2-48 0,0 0-13536 0</inkml:trace>
  <inkml:trace contextRef="#ctx0" brushRef="#br3" timeOffset="193691.63">9288 8133 10127 0,'0'0'896'0,"0"0"-704"0,0 0-192 0,0 0 0 0,0 0 4624 0,0 0 896 16,0 0 176-16,0 0 48 0,0 0-3312 0,5 8-672 15,0 0-128-15,2 4-32 0,-1 1-784 0,2 4-176 16,1-1-16-16,0 5-16 0,0 2-608 0,0 3-240 16,1 1 16-16,-1 2 0 0,2 1 224 0,0-3 0 15,-2-1 0-15,0-2 0 16,0 2-256-16,2-4-144 0,-1 1-48 0,-1-1 0 16,-1-2-2976-16,0-2-608 0,1 15-112 0,-2-12-16 0</inkml:trace>
  <inkml:trace contextRef="#ctx0" brushRef="#br3" timeOffset="193925.99">9125 8459 32831 0,'0'0'1456'0,"-4"0"288"0,-3 0-1392 0,3 0-352 0,0 0 0 0,4 0 0 15,0 0 1840-15,0 0 288 0,0 0 64 0,0 0 16 16,0 0-992-16,0 0-192 0,8 1-32 0,3 2-16 16,-1 0-416-16,3-1-96 0,2 2-16 0,0 0 0 15,2-1-256-15,3-1-48 0,2 0-16 0,0-1 0 16,0-1-320-16,4-1-64 0,2-3 0 0,2-2-13312 16,2-1-2672-16</inkml:trace>
  <inkml:trace contextRef="#ctx0" brushRef="#br3" timeOffset="209004.33">5536 9699 17503 0,'18'-34'1552'0,"-18"34"-1232"16,0 0-320-16,0 0 0 0,0 0 2208 0,0 0 384 0,0 0 80 0,0 0 16 15,0 0-1344-15,0 0-272 0,6-4-48 0,1-1-16 16,1-2-432-16,0 0-96 0,-1-3-16 0,2 0 0 16,1-2-160-16,-1 1-48 0,-1-2 0 0,-2 1 0 15,-1-1-48-15,0 0-16 0,1 1 0 0,-4 0 0 16,1-1 0-16,-3 1 0 0,-1 1 0 0,-2 0 0 15,-1 2 128-15,0 0 32 0,-1 1 0 0,0 0 0 16,-2 2 48-16,-1-3 16 0,-1 2 0 0,1 2 0 16,2 2-64-16,-1 1-16 0,1 2 0 0,1 2 0 0,-1 1 0 0,3 4 0 15,-1 2 0-15,0 4 0 0,0 1-80 0,1 3-32 16,2 1 0-16,1 2 0 0,0 1-224 0,3-2 0 16,-1 1 128-16,3-1-128 0,-1 1 0 0,3-1 0 15,1 1 0-15,1-2 0 0,1 1 0 0,2-4-192 16,0 1 48-16,1-2 0 15,1 0-1536-15,-1-3-304 0,0-1-64 0,1-2-8688 16,2-1-1728-16</inkml:trace>
  <inkml:trace contextRef="#ctx0" brushRef="#br3" timeOffset="209394.91">5924 9335 19343 0,'-5'-10'848'0,"5"10"192"0,-3-4-832 0,1 0-208 0,-2 0 0 0,4 4 0 15,0 0 3328-15,0 0 640 0,0 0 112 0,0 0 16 16,0 0-2496-16,-3 9-512 0,2 3-112 0,0 2-16 16,3 2-704-16,2 1-128 0,0 2-128 0,0 0 144 15,1-1-144-15,0 0 0 0,1 0 0 0,0-1 0 16,1-1 0-16,0 1 0 0,0-3 0 0,1 2 0 16,0-3 0-16,-1-3-176 0,1 2 176 0,-1 0-128 15,1-2 128-15,-1 1 0 0,1-3 0 0,1 2 128 16,2-4-128-16,-2 0 0 0,-3 0-128 0,2-2 128 15,0-1 0-15,1-2-128 0,0 0 128 0,-1-2 0 16,0-2 0-16,0-2-160 0,0-1 160 0,-2-2 0 16,1 0-192-16,-2-1 64 0,0 0 128 0,0-2-208 0,-1 1 208 15,-1-2 0-15,-2 0 0 0,-2 1 0 0,-1-1 0 0,1 2 0 16,-1 0 0-16,-1 0 0 0,0 2 128 0,-1 2-128 16,1-1 144-16,-3 3-144 0,1 3 368 0,5 1-32 15,0 0 0-15,-6 4 0 0,0 4 32 0,2 0 0 16,2 2 0-16,1 0 0 0,-1-1-176 0,1 3-16 15,2 1-16-15,2 0 0 0,1 0-160 0,1 0 0 16,0 0 0-16,3 0 0 0,1 0-272 0,2-2 16 16,0 2 0-16,2-4 0 15,3 2-2272-15,0-2-448 0,-1-2-96 0</inkml:trace>
  <inkml:trace contextRef="#ctx0" brushRef="#br3" timeOffset="209598.12">6494 9506 11055 0,'0'0'976'0,"-5"-3"-784"0,-3 1-192 0,-1-1 0 16,0 2 4608-16,-1 1 864 0,0 0 176 0,0 0 48 16,-2-1-3072-16,3 2-592 0,1 0-128 0,3 3-32 15,-1 1-864-15,3 4-176 0,0-1-48 0,2 4 0 16,1-3-528-16,2 3-128 0,3 0 0 0,3 1-128 16,0 1 0-16,3 2 0 0,2-2 0 0,1 0 0 31,-1-2-432-31,1-2-32 0,2 0-16 0,0-3 0 15,-1 0-1856-15,1-3-368 0,1-3-80 0,0-1-7264 0,-2-2-1472 0</inkml:trace>
  <inkml:trace contextRef="#ctx0" brushRef="#br3" timeOffset="209801.18">6712 9258 11967 0,'-3'-14'528'0,"0"6"112"0,-2-2-512 0,1-2-128 0,0 3 0 0,0 2 0 0,2 1 4688 0,2 6 912 16,0 0 176-16,0 0 48 0,0 0-3552 0,-2 13-704 15,4 2-144-15,0 8-16 0,4 1-912 0,0 4-176 16,1 2-48-16,2 2 0 0,1 1-272 0,1 1 0 16,-1-2 128-16,0 0-128 0,1-2 0 0,1 0 0 15,1 1-128-15,-2-1 128 16,1-3-1632-16,0-1-224 0,0 1-64 0,-1-4-8400 16,0-2-1696-16</inkml:trace>
  <inkml:trace contextRef="#ctx0" brushRef="#br3" timeOffset="210363.66">6804 9605 28383 0,'-4'-9'1264'0,"3"2"256"0,-2 1-1216 0,1-3-304 0,-1-2 0 0,0 1 0 15,2-6 1840-15,0 3 304 0,0 2 64 0,1-1 16 16,1 0-1264-16,1 3-240 0,1-3-48 0,1 3-16 16,1 1-656-16,2 2 0 0,-1 1 0 0,3 2 0 15,3-1-304-15,2 3 16 0,-1 1 0 0,1 1 0 31,-1 3-784-31,1 0-144 0,0 5-48 0,2-1 0 16,-2-2-1760-16,1 3-368 0,-2-1-64 0,1 4 0 16,-2-4 1808-16,-2 2 368 0,-1 2 80 0,-1-2 16 0,-1-1 592 0,-2 2 112 15,0 2 32-15,-1-3 0 0,-1 3 1248 0,-1 0 256 0,1-2 48 0,-1 1 16 0,0-1 272 0,-1 0 48 16,-2-3 16-16,1-1 0 0,0 1-208 0,0-8-32 16,0 7-16-16,0-7 0 0,0 0-352 0,0 0-64 15,0 0-16-15,0 0 0 0,0 0-336 0,1-8-80 16,0-5-16-16,2 0 0 0,1 0-80 0,0 0-32 15,0 0 0-15,-2 0 0 0,1 0-224 0,1-2 0 16,1 1 0-16,0 2 0 0,2 2 0 0,0-1 0 16,1 1 0-16,0 1 0 0,-1 0 0 0,-1 2 0 15,-1 1 0-15,-5 6 0 0,0 0 0 0,0 0 0 16,0 0 0-16,0 0 0 0,0 0 192 0,4 6-16 16,0 1 0-16,-1 3 0 0,-2 2-176 0,0 1 192 15,2 1-192-15,-2 2 192 0,1 0-64 0,-1-1-128 16,3 1 192-16,0-2-64 0,0 1 80 0,1-2 16 15,1-3 0-15,2 0 0 0,0 1-16 0,1-2 0 0,2-1 0 16,-1-4 0-16,-1 0 32 0,2-3 0 0,0-1 0 0,1-1 0 16,-2-3 80-16,0-1 0 0,-3-5 16 0,0 1 0 15,-3-1 240-15,-2-2 32 0,0-1 16 0,-2 0 0 16,-2 0-176-16,-1 0-48 0,-3-3 0 0,0 2 0 16,-1-4-272-16,-1 3-128 0,-1-2 0 0,0 2 128 31,1-2-1280-31,1 1-272 0,-3 2-48 0,3 1-16 15,0 1-1840-15,2 3-384 0</inkml:trace>
  <inkml:trace contextRef="#ctx0" brushRef="#br3" timeOffset="210691.66">7474 9584 3679 0,'2'9'320'16,"1"4"-320"-16,3 6 0 0,-1 1 0 0,1-1 5920 0,0 0 1120 15,-2-2 208-15,1 1 48 0,0 1-4352 0,0-4-896 16,2 1-160-16,-1-3-32 0,-1 0-1184 0,1-2-224 15,-2-2-64-15,1-2 0 0,-3 0-224 0,-2-7-160 16,0 0 192-16,0 0-192 0,0 0 192 0,0 0-64 16,0 0 0-16,0-7-128 0,-1 0 192 0,0-2-64 15,-3-3 0-15,1-1-128 0,1-2 0 0,-1 0 0 16,-1-2 0-16,0-3 0 0,-1-3-320 0,0-1-32 16,2 0 0-16,2-2 0 15,0-2-320-15,2 2-64 0,3 3-16 0,2 0 0 0,1 1 400 0,2 4 80 16,1 0 16-16,2 3 0 0,0 2 256 0,1 4 0 15,0 1 176-15,0 5-176 0,0 4 384 0,-1 3-48 16,-1 4 0-16,0 2 0 0,-2 4-112 0,-2 3-32 0,-2 3 0 0,-3 1 0 16,-2 1 64-16,-2 0 16 0,-1 3 0 0,-2 1 0 15,-2 1-128-15,1-1-16 0,-1-1-128 0,1-1 192 16,-1-1-192-16,1-6-208 0,-1-1 32 0,2-5 16 31,1-2-2192-31,2-2-432 0,2-7-96 0</inkml:trace>
  <inkml:trace contextRef="#ctx0" brushRef="#br3" timeOffset="211035.46">7775 9129 18431 0,'0'0'1632'0,"0"0"-1312"0,0 0-320 0,3 9 0 0,-2 2 2720 0,1 3 480 16,-2 2 80-16,0 5 32 0,1 5-1440 0,1 5-272 15,0 3-64-15,-1 2-16 0,0 1-784 0,2-1-160 16,-2 1-16-16,1-5-16 0,-1 2-128 0,2-1-32 15,-2-6 0-15,1 1 0 0,1-5-240 0,0-2-144 16,-1-3 160-16,1-2-160 0,-1-3 0 0,1-3 128 16,1-2-128-16,-1-1 0 0,-3-7 0 0,0 0 0 15,0 0 0-15,0 0 0 0,4-7 0 0,1-2 0 16,0-5 128-16,1-2-128 0,1 0 0 0,0 1 0 16,-2-2 0-16,1 0 0 0,-1 0 128 0,1 1-128 15,-1 2 0-15,0 4 144 0,-1 0 144 0,0 4 32 16,-4 6 0-16,0 0 0 0,0 0-16 0,0 0 0 15,6 0 0-15,2 4 0 0,-3 4-304 0,1-2 0 16,-1 2 0-16,0 2 0 16,2-2-320-16,-1 1-128 0,2 1-32 0,0 0 0 15,0-1-3408-15,1 0-672 0</inkml:trace>
  <inkml:trace contextRef="#ctx0" brushRef="#br3" timeOffset="211160.42">8101 9523 18431 0,'0'0'1632'0,"0"0"-1312"0,-2 9-320 0,0-2 0 16,0 0 2560-16,2-7 432 0,0 8 80 0,1 0 32 16,-1-8-2416-16,4 8-496 0,-4-8-192 0,5 8-13152 15</inkml:trace>
  <inkml:trace contextRef="#ctx0" brushRef="#br3" timeOffset="211300.96">8157 9224 6447 0,'-5'-15'272'0,"3"11"80"0,-1-3-352 0,0-1 0 16,1 1 0-16,-1-1 0 0,0 1 3904 0,2-2 720 15,0 1 144-15,1-1-9568 16,1 0-1904-16</inkml:trace>
  <inkml:trace contextRef="#ctx0" brushRef="#br3" timeOffset="211724.31">8250 9029 15663 0,'0'0'1392'0,"0"0"-1120"16,0 0-272-16,1 8 0 0,2 1 2400 0,-2-1 416 16,0 1 96-16,-1 2 16 0,0 4-816 0,0-1-144 0,0 6-48 0,2-2 0 15,-2 3-768-15,0-2-144 0,-2 5-48 0,1-1 0 16,0 3-304-16,0 0-64 0,2-1-16 0,0 1 0 16,0 0-224-16,2-2-48 0,1 2-16 0,1-4 0 15,0 0-288-15,2-2 0 0,1-1 0 0,1 0 0 16,1-2 0-16,2-2 0 0,-2-2 0 0,2-1 0 15,1-2 0-15,2 1 0 16,0-2 0-16,1-1 0 0,-1-3 0 0,2-4-320 0,2 1 32 0,-1-4 16 16,-2-2 80-16,1 0 32 0,-1-2 0 0,0-1 0 15,-2-2 32-15,2-1 0 0,-3-3 0 0,0 0 0 16,-1 0-128-16,0-2 0 0,-5-2-16 0,0 1 0 0,0-3-64 0,-5 2-16 16,-1-1 0-16,-1 2 0 0,-2-1 352 0,-2 3 0 15,-4 2 192-15,-1-1-64 0,-1 0 512 0,-1 6 112 16,1 1 16-16,1 4 0 0,-2 2 352 0,1 2 80 15,1 5 16-15,1 2 0 0,0 1-144 0,1 3-32 16,1 2 0-16,1 0 0 0,3 1-256 0,4 1-48 16,-1 1-16-16,3 0 0 0,1-1-272 0,3 0-64 15,1 0-16-15,3-1 0 0,2 1-176 0,2-4-16 16,-1 0-16-16,1-1 0 0,0 1-160 0,1-1 0 16,1-2 0-16,1 0 128 0,2-1-128 0,0-1 0 15,-1-2 0-15,-1-1 0 16,1-3-944-16,-1 2-160 0,1-1-48 0,-2-1-13360 0,0-2-2672 0</inkml:trace>
  <inkml:trace contextRef="#ctx0" brushRef="#br4" timeOffset="-187435.54">1185 13587 1839 0,'-6'6'160'0,"-5"1"-160"0,3-1 0 0,-1 3 0 16,0 0 5088-16,0-1 992 0,0 0 192 0,1 1 32 15,0-4-4000-15,2 2-816 0,0-2-144 0,3 2-48 16,3-7 112-16,0 0 32 0,0 0 0 0,0 0 0 15,0 0-512-15,0 0-96 0,0 0-32 0,0 0 0 16,5-4-96-16,3 1-32 0,1-1 0 0,4-1 0 0,2-1-16 0,2-2 0 16,2-3 0-16,3 0 0 0,8-6-208 0,4 0-32 15,0 0-16-15,3-3 0 0,5-3-144 0,1 0-48 16,-8 5 0-16,2-1 0 0,-1-3-208 0,3-1 128 16,-1 1-128-16,0 0 0 0,-3-1 0 0,3 0 128 15,1 1-128-15,8-5 0 0,-4 1 0 0,-3 1 0 16,0 2 0-16,-5 2 0 0,-3 0 0 0,0 1 128 15,-1 2-128-15,-5 1 0 0,-4 1 0 0,-1 2 144 16,-5 0-144-16,-3 2 128 0,0 0-128 0,-3 3 0 16,-1 0 0-16,-1 3 128 0,-3-4 32 0,1 4 0 15,-3 1 0-15,-3 5 0 0,3-6 144 0,-3 6 16 16,0 0 16-16,0 0 0 0,0 0-64 0,0 0-16 16,1-5 0-16,-1 5 0 0,0 0-64 0,0 0-32 15,0 0 0-15,4-5 0 0,0 0-32 0,-4 5-128 16,0 0 192-16,5-4-64 0,5 1 0 0,-1 2 0 0,1-3 0 0,2 3 0 15,0-1-128-15,2 4 0 0,4 0 144 0,2 2-144 16,2 1 240-16,4 3-32 0,0 1 0 0,4 2 0 16,1-1 16-16,3 2 0 0,4 0 0 0,0-1 0 15,0 1 0-15,2 1 0 0,2 0 0 0,0 0 0 16,-2 0 32-16,2 0 0 0,1 0 0 0,-2-1 0 16,0 0-64-16,1 0 0 0,1-2 0 0,-2 1 0 15,0-2-64-15,-1 1 0 0,-3-2-128 0,-4 0 192 16,0 0-64-16,-2-1-128 0,-1 0 176 0,-1-2-176 15,-2 0 208-15,-1 1-64 0,-2 0-16 0,-2-2 0 16,0 1-128-16,0 0 0 0,-2 1 0 0,-2-1 0 16,-1 0 0-16,3-1 0 0,-2 0 0 0,-1-2 0 0,-1 1-256 0,-2 0 80 15,-1 1 16-15,1-4 0 16,2 1-992-16,-3 0-208 0,-3 0-48 0,1 2 0 16,1-3-1392-16,-3 4-272 0</inkml:trace>
  <inkml:trace contextRef="#ctx0" brushRef="#br4" timeOffset="-174896.57">1961 12312 26319 0,'0'0'1152'0,"0"0"256"0,0 0-1120 16,0 0-288-16,0 0 0 0,0 0 0 0,0 0 1216 0,0 0 192 15,6-2 48-15,1 2 0 0,-2 3-48 0,3 2-16 16,-2 3 0-16,2 2 0 0,0 5-512 0,1 4-112 16,-1 2 0-16,-2 3-16 0,1 3-272 0,1 3-48 15,-2 1-16-15,3 2 0 0,1 1-288 0,0 1-128 16,-2 0 128-16,0 2-128 0,1 0 0 0,-1 0 0 16,-1-2 0-16,1 0 0 15,0-1-352-15,-1 1-160 0,-1-3-16 0,-1-2-16 16,1-3-1872-16,0-3-368 0,-1-4-80 0,1 0-11600 15</inkml:trace>
  <inkml:trace contextRef="#ctx0" brushRef="#br4" timeOffset="-174662.01">2261 12306 19343 0,'0'0'1728'0,"0"0"-1392"0,0 0-336 0,0 0 0 15,0 0 2448-15,0 0 432 0,0 0 64 0,0 0 32 16,1 8-1072-16,3 3-224 0,1 2-32 0,2 5-16 16,-2 4-800-16,1 4-176 0,1 5-16 0,-1 5-16 15,2 1-304-15,0 4-64 0,0-2-16 0,1 1 0 16,3-2-240-16,-1-1 128 0,0-2-128 0,-2-5 0 16,0-5-192-16,2-3-144 0,-2-4-32 0,-2-4 0 31,1-3-2576-31,-1-3-512 0</inkml:trace>
  <inkml:trace contextRef="#ctx0" brushRef="#br4" timeOffset="-174271.42">1962 11438 16575 0,'-10'-8'736'0,"10"8"160"0,-9-1-720 0,1 1-176 16,-1 0 0-16,1 3 0 0,-1 2 2608 0,0 1 480 15,1 2 112-15,0 4 0 0,0 4-1856 0,4 0-368 16,3 7-80-16,1 1 0 0,0 5-640 0,4-2-112 16,2 3-16-16,2 0-128 0,3-1 0 0,2-2 0 0,2 0 0 0,3-4 0 15,1-5 128-15,-1-2-128 0,2-3 0 0,-1-3 0 16,2-3 320-16,-2-4-32 0,1-3-16 0,-2-4 0 15,-1-6 576-15,-1-1 112 0,-2-2 32 0,-2-3 0 16,-3-1-32-16,-1-4 0 0,-2 0 0 0,-2 1 0 16,-2-1 32-16,-2 0 0 0,-4-1 0 0,-1 1 0 15,-2 3-464-15,-2-3-80 0,-3 2-32 0,-2 4 0 16,-2 0-32-16,-1 2 0 0,-1 3 0 0,0 1 0 16,-1 2-240-16,1 3-144 0,1 3 160 0,0 2-160 31,0 2-944-31,3 4-272 0,1 2-64 0,1 1-11760 0,2 1-2336 0</inkml:trace>
  <inkml:trace contextRef="#ctx0" brushRef="#br4" timeOffset="-173693.18">473 13597 10127 0,'0'0'896'0,"0"0"-704"16,0 0-192-16,0 0 0 0,-5-3 4416 0,5 3 864 15,0 0 160-15,0 0 48 0,0 0-2896 0,-4 6-576 16,0 0-112-16,3 5-32 0,1 2-880 0,1 4-176 15,-1 5-48-15,3 3 0 0,1 3-496 0,0 0-96 16,0 2-32-16,-1 0 0 0,3-2-144 0,-1 2 0 16,-1-2 144-16,1-1-144 0,0 0 0 0,0-2-128 15,1-3 0-15,-2-2 0 16,-1-2-496-16,0-2-80 0,0-3-32 0,1-3 0 16,-2-2-1696-16,-2-8-320 0,0 0-80 0</inkml:trace>
  <inkml:trace contextRef="#ctx0" brushRef="#br4" timeOffset="-173474.46">548 13529 27471 0,'0'0'1216'0,"0"0"256"0,0 0-1184 0,0 0-288 0,0 0 0 0,0 0 0 16,0 0 1312-16,0 0 208 0,0 0 32 0,0 0 16 16,0 0-480-16,5 5-112 0,0 3-16 0,2 4 0 15,-1 4-544-15,1 2-112 0,0 4-32 0,1 4 0 16,0 0-272-16,1 4 160 0,0 2-160 0,-1-8 128 15,1 1-128-15,0 1 0 0,0 0 0 0,2 0 0 16,-1-1-320-16,1-1-112 0,-2-2-16 0,1 5 0 16,-1-1-2560-16,1-2-512 15,-3-2-96-15</inkml:trace>
  <inkml:trace contextRef="#ctx0" brushRef="#br4" timeOffset="-173255.73">511 13902 19343 0,'0'0'1728'0,"-8"3"-1392"15,-1-2-336-15,1 0 0 0,0 1 4592 0,8-2 848 16,-6 2 160-16,6-2 32 0,0 0-3296 0,0 0-672 0,0 0-128 0,0 0-16 16,0 0-736-16,0 0-144 0,8-2-16 0,1 0-16 15,1 1-400-15,2 0-80 0,1-2 0 0,3-1-128 16,1 2 0-16,-2-1 0 0,4 0 0 0,-1-1-192 31,4-1-2272-31,0 0-448 0</inkml:trace>
  <inkml:trace contextRef="#ctx0" brushRef="#br4" timeOffset="-167103.12">5160 13014 14735 0,'0'0'1312'0,"0"0"-1056"15,0 0-256-15,0 0 0 0,0 0 2128 0,0 0 368 16,0 0 80-16,0 0 16 0,0 0-1328 0,5 9-272 15,3-7-48-15,1-1-16 0,4 0-96 0,0-1 0 16,0 2-16-16,2-2 0 0,-2 0 80 0,-3 0 0 16,2 0 16-16,-2 0 0 0,2 1 16 0,0-1 0 15,-2 0 0-15,1 0 0 0,-2 0-224 0,4-1-64 16,-1-1 0-16,-2 1 0 0,-1 0-144 0,0-1-48 16,0 1 0-16,2 0 0 0,-2 0-192 0,1 1-32 15,0 0-16-15,0 0 0 0,0 0-32 0,2 0-16 0,0 0 0 16,0 0 0-16,-1 0 16 0,1-3 0 0,0 3 0 0,-1 0 0 15,-1 0 48-15,0 0 16 0,0 0 0 0,1 0 0 16,-2 0 48-16,0 0 16 0,0-1 0 0,0 1 0 16,1 0 0-16,-1 0 0 0,-2 0 0 0,3 1 0 15,-1 2-48-15,0-3 0 0,0 2 0 0,1 1 0 16,2-1-80-16,-1 1-32 0,-1 0 0 0,2-2 0 16,-1 0 0-16,1 0 0 0,0 1 0 0,2-1 0 15,-1 0 64-15,2 2 16 0,-1-3 0 0,0 1 0 16,2-2-224-16,-2 1 176 0,1-3-176 0,-1 2 160 15,0 0 16-15,2 1 0 0,-3-2 0 0,0 2 0 16,0 0-48-16,0 0-128 0,1 0 192 0,1 2-64 16,-1-1 64-16,1 0 0 0,-2-1 0 0,0 3 0 0,-2-3-192 0,2 0 0 15,0 1 0-15,2-1 128 0,-2 0-128 0,1 0 0 16,0-1 144-16,1 1-144 0,-1 0 144 0,0 0-144 16,1 0 192-16,-1 0-192 0,1 0 192 0,-1 0-192 15,0 0 192-15,1 0-192 0,1 0 144 0,0 0-144 16,0 0 0-16,1 0 144 0,0 0-144 0,0 0 0 15,2 0 0-15,-1 0 0 0,-1 0 0 0,-1 0 128 16,1 0-128-16,-3 0 0 0,1 0 0 0,-1 0 128 16,0 0-128-16,1 0 0 0,0 0 0 0,0 0 128 15,-2 0-128-15,0 0 0 0,0 0 128 0,-2 0-128 16,1-3 0-16,1 3 128 0,2-1-128 0,-1 1 0 16,-1 0 0-16,0 0 128 0,-1 0-128 0,1 0 0 15,0 1 144-15,1-1-144 0,1 0 0 0,-1 0 144 0,-2 0-144 16,-1 0 0-16,5 0 128 0,-2 0-128 0,1 0 0 15,-1 0 0-15,0 0 128 0,2 3-128 0,-2-3 0 0,1 0 0 16,0 0 0-16,0 0 0 0,-1 0 0 0,-1 1 0 16,0-1 0-16,-1 2 0 0,0-1 0 0,-1 1 0 15,2-2 0-15,-1 2 0 0,0-1 0 0,1 0 0 16,0 2 0-16,0-3 0 0,-1 0 0 0,-2 1 0 16,0 1 128-16,0-1-128 0,-1 0 0 0,1 1 0 15,-1-1 0-15,2 0 0 0,-1-1 0 0,1 1 0 16,-1 1 0-16,0-2 0 0,2 0 0 0,-1 1 0 15,-1-1 0-15,0 1 0 0,1 1 0 0,-1-1 0 16,-1-1 128-16,2 1-128 0,-2-1 0 0,1 2 0 16,1-1 0-16,2 1 0 0,-1-2 0 0,-1 0 0 0,1 0 144 0,1 0-144 15,-1 2 0-15,0-1 144 0,1-1-144 0,-2 0 0 16,2 1 0-16,0-1 0 0,0 0 0 0,-1 0 0 16,0-1 176-16,0 0-176 0,-2-1 128 0,2 2-128 15,-2 0 0-15,1 0 144 0,-1 0-144 0,1-2 0 16,0 2 0-16,0 0 128 0,-2-1-128 0,1-1 0 15,1 1 144-15,-1 1-144 0,2 0 0 0,-2 0 144 16,-1 0-144-16,1 0 0 0,-1 0 128 0,1 0-128 16,1-3 0-16,-1 2 0 0,-1 0 160 0,2-1-160 15,-1 1 128-15,2 0-128 0,-1 0 0 0,0 1 128 16,-1 0-128-16,1 0 0 0,0 0 0 0,1 0 0 16,-1 0 128-16,-1 0-128 0,0 0 0 0,2 0 0 0,1 0 0 15,-1 1 0-15,1 0 0 0,0 0 0 0,-3-1 0 0,2 2 0 16,1-1 0-16,2-1 0 0,-4 1 128 0,1 1-128 15,0-1 0-15,2 0 0 16,-1 1 0-16,-1-1 128 0,1 1-128 0,-1-2 0 0,-2 0 0 0,2 2 128 16,0-2 32-16,-1 0 0 0,2 1 0 0,0 0 0 15,-2 2-160-15,1-3-144 0,-1 1 144 0,1 1-208 16,0-1 208-16,-1 2 0 0,0-1 0 0,1 2 0 16,-3-4 0-16,0 3 128 0,1-2-128 0,1 0 0 15,-1 1 256-15,1-1-64 0,-2 0-16 0,1 2 0 16,1-2-176-16,-1 0 0 0,2-1-192 0,-1 2 192 0,1-2 0 15,1 0 0-15,0 0 0 0,0 0 0 0,0 0 0 0,0 0 0 16,2-2 0-16,-1 2 0 0,0 2 0 0,-1-2 0 16,2 0 0-16,-1-2 0 0,0 0 0 0,1 0 0 15,-1 1 0-15,-1 0 0 0,2 0 0 0,-2 1 0 16,-2-2 0-16,1 2 0 0,-2 0-176 0,4-1 48 16,-4 0 0-16,0-2 0 0,1 0-192 0,-2 2-48 15,1-1 0-15,1-1 0 16,1 0-848-16,-1 2-160 0,0-4-32 0,-1 1-16 15,-2 0-608-15,1-1-112 0,-1 0-32 0,1-2 0 16,-1 0-1520-16,0 1-304 0,-2-3-64 0,1 1-10208 0</inkml:trace>
  <inkml:trace contextRef="#ctx0" brushRef="#br4" timeOffset="-166805.9">8777 12790 911 0,'-11'-9'0'0,"6"4"0"0,-2-1 0 0,1 1 0 16,-3 0 3984-16,2 1 720 0,1 0 144 0,1 0 16 15,-2 0-2192-15,2 4-448 0,5 0-96 0,0 0-16 16,-5 0-304-16,5 0-64 0,0 0-16 0,0 0 0 16,-3 6-704-16,3-6-160 0,3 9-32 0,-1 0 0 15,2 0-384-15,1 1-64 0,2 1-32 0,2-1 0 16,1 1-352-16,2-1 144 0,1-1-144 0,2 3 0 16,-1 0-272-16,0 1-176 0,1 0-16 0,-1 0-16 15,-1-1 816-15,0 2 176 0,-1-1 16 0,-1-3 16 16,0 3 96-16,-2-2 32 0,-1 1 0 0,0-1 0 0,-2 0 304 15,-1 1 64-15,-2-1 16 0,0 2 0 0,-3 0 96 0,-2 3 32 16,0 1 0-16,-1 1 0 0,-3-1-352 0,-2 1-80 16,0 1-16-16,-1-2 0 0,-2 0-256 0,2-1-48 15,3 1-16-15,-1-1 0 0,1 1-416 0,0-1 0 16,1-2-224-16,1 2 80 16,2-2-2288-16,0 0-464 0,2-1-96 0</inkml:trace>
  <inkml:trace contextRef="#ctx0" brushRef="#br4" timeOffset="-166180.87">5181 11645 20271 0,'0'0'896'0,"0"0"192"0,0 0-880 0,0 0-208 0,0 0 0 0,0 0 0 15,0 0 3088-15,0 0 576 0,3 8 112 0,-1 1 32 16,1 3-1888-16,-2 2-384 0,0 3-80 0,1 4-16 16,-1 4-896-16,0 2-176 0,1 1-48 0,-1-1 0 15,0 3-320-15,1-3 128 0,0 0-128 0,1-1 0 16,1-6-160-16,0 3-96 0,-2-5-32 0,1 0 0 31,1-2-2080-31,1-1-400 0,0 1-96 0,0-4-11760 0</inkml:trace>
  <inkml:trace contextRef="#ctx0" brushRef="#br4" timeOffset="-165868.22">5274 11442 26895 0,'0'0'1184'0,"0"0"256"0,6 7-1152 0,1-2-288 0,0 3 0 0,3 2 0 0,3 0 1136 0,1 1 160 16,3 1 48-16,1 2 0 0,-1 2-352 0,3 1-64 16,2 2-16-16,1-1 0 0,1 2 176 0,-3 2 16 15,-2 3 16-15,1 1 0 0,-2 3 48 0,-1-2 16 16,-3 3 0-16,1 1 0 0,-2 1-112 0,-3-1-32 16,-1 1 0-16,-2 1 0 0,-3 2-496 0,-2-2-96 15,-2 1-32-15,-1-4 0 0,-2 0-80 0,-1 0-16 0,-2-2 0 16,-2 4 0-16,-1-4-176 0,-2 2-144 0,1-2 192 0,1-1-192 15,0-1 0-15,-2-1 0 0,0 0-160 0,-1-3 160 32,1-1-2368-32,1 1-368 0,0-3-64 0</inkml:trace>
  <inkml:trace contextRef="#ctx0" brushRef="#br4" timeOffset="-118664.77">6190 11932 12895 0,'0'0'1152'0,"0"0"-928"15,1-6-224-15,-1 6 0 0,3-7 3184 0,-3 7 592 16,0 0 112-16,1-6 16 0,-1 6-1600 0,0 0-336 16,0 0-64-16,0 0-16 0,0 0-720 0,0 0-144 15,0 0-16-15,0 7-16 0,0 4-416 0,0 1-96 16,-2 1-16-16,0 2 0 0,0 6-144 0,-1-1-16 16,3 1-16-16,0 1 0 0,-1 1-80 0,0 3-16 15,1 0 0-15,0-1 0 0,2-3 16 0,1-1 0 16,-1-1 0-16,1-1 0 0,0-2 144 0,0 0 32 15,3-2 0-15,-1-2 0 0,1 0 0 0,0-3 0 0,0-1 0 16,2 0 0-16,1-2-32 0,2-3 0 0,-2 1 0 0,2-1 0 16,2-2-192-16,0 0-32 0,-1-2-128 0,1-2 192 15,-1 0-192-15,2-1 0 0,2 1 128 0,1-4-128 16,0 1 0-16,0 1 0 0,-3-1 0 0,-1 1 0 31,3 2-912-31,-2-1-176 0,-2 0-48 0,1 2 0 16,1 0-1840-16,1 1-368 0,0 0-80 0</inkml:trace>
  <inkml:trace contextRef="#ctx0" brushRef="#br4" timeOffset="-118524.27">6678 12254 26367 0,'0'0'1168'0,"0"0"240"0,-4 9-1120 0,1 2-288 0,2-3 0 0,0 1 0 15,-1 0 576-15,1 1 48 0,1-2 16 0,1 0 0 0,3 0-384 0,0 1-64 16,-4-9 0-16,5 8-8800 15,2 0-1760-15</inkml:trace>
  <inkml:trace contextRef="#ctx0" brushRef="#br4" timeOffset="-118383.66">6592 11960 23951 0,'-10'-16'1056'0,"8"9"224"0,-2 0-1024 0,0-1-256 16,0 1 0-16,0 1 0 0,2-1 176 0,2 7-32 15,0-6 0-15,0 6-7328 0,0 0-1472 0</inkml:trace>
  <inkml:trace contextRef="#ctx0" brushRef="#br4" timeOffset="-118164.89">6923 11677 31503 0,'0'0'1392'0,"0"0"288"0,0 0-1344 0,0 0-336 0,0 0 0 0,0 0 0 16,0 0 1152-16,0 0 144 0,4 6 48 0,1 3 0 15,0 2-576-15,2 3-128 0,-1 2 0 0,1 2-16 16,-1 0-496-16,2 3-128 0,2 0 0 0,0 1 0 16,-3-4-336-16,0 2-144 0,-2-2-32 0,0 2 0 15,1 1-1808-15,-1-2-368 0,-1-3-80 0,0-1-10800 16</inkml:trace>
  <inkml:trace contextRef="#ctx0" brushRef="#br4" timeOffset="-117946.09">6822 11883 20271 0,'-13'-13'896'0,"8"6"192"0,0 1-880 0,0 0-208 15,-1 1 0-15,3 0 0 0,0 0 3392 0,3 5 640 16,0 0 128-16,0 0 32 0,0 0-2640 0,0 0-528 15,8-3-96-15,1 3-32 0,0-4-624 0,1 3-128 16,2 1-16-16,0 1-128 0,1-1 128 0,0-1-128 0,0 0 0 0,1-3 0 16,1 0 0-16,-1 0-272 15,-1 0 48-15,0 0 16 16,1 0-2032-16,-1-1-416 0,1-3-80 0,-3 0-16 16,1-1-608-16,-2 0-128 0,0 0-32 0</inkml:trace>
  <inkml:trace contextRef="#ctx0" brushRef="#br4" timeOffset="-117571.24">7073 11602 5519 0,'-3'-7'496'0,"-1"-1"-496"0,0-1 0 0,-1-1 0 16,0 3 3072-16,-3-1 512 0,-4 0 96 0,-2 1 32 16,-2 1-1504-16,-2 2-288 0,-2-1-64 0,1 4-16 15,-1 1-128-15,-1 0-32 0,1 2 0 0,0 3 0 16,2 3-464-16,1 3-80 0,3 3-32 0,-1 3 0 16,1 2-544-16,3 4-112 0,2 1-32 0,3 5 0 15,2-2-416-15,1 3 128 0,3 0-128 0,3 0 0 0,2 0 0 0,2 0 0 16,0 2 0-16,5-5 0 0,2 2 0 0,3-2-144 15,0-3 144-15,3-2 0 0,2-3-192 16,2-2 64-16,2 0 128 0,-3-4-208 0,1-2 208 0,-1-4 0 16,2-1-160-16,0-6 160 0,-1 0 0 0,0-6 0 15,-1-1 0-15,-2-4 0 0,-1-2 0 0,-2-4 288 16,-1 0-48-16,-3-1-16 0,-2-2 416 0,0 1 64 16,-3-2 32-16,-3-1 0 0,0 0-144 0,-4 0-16 15,-1-1-16-15,-2 3 0 0,-3-3-64 0,-2 5-16 16,-2-3 0-16,-1 3 0 0,-3 1-160 0,0-1-48 15,-1 2 0-15,-2 1 0 0,-4 0-272 0,2 1 0 16,2 1 128-16,-1 1-128 16,1 0-448-16,1 3-160 0,3 0-32 0,2 3 0 15,1 0-2016-15,8 6-416 0,0 0-64 0</inkml:trace>
  <inkml:trace contextRef="#ctx0" brushRef="#br4" timeOffset="-116135.08">8255 11978 7359 0,'0'0'320'0,"0"0"80"0,0 0-400 0,0 0 0 15,0 0 0-15,0 0 0 0,1 8 4096 0,-3 1 720 16,-2 5 160-16,1 2 16 0,1 2-2880 0,-2 2-592 16,4 0-112-16,-2 5-32 0,-1-1-704 0,0 2-144 15,-1 1-16-15,1 1-16 0,2-1-112 0,-1 0-32 16,-2-5 0-16,0 1 0 0,1-5-96 0,1-1 0 16,-1-4-16-16,2-3 0 0,-1-2-48 0,2-8 0 0,0 0 0 0,0 0 0 15,0 0-16-15,0-6-16 0,0-5 0 0,0-3 0 16,-1-3-160-16,1-3 160 15,1-2-160-15,2-1 160 0,0-2-160 0,-2-2 0 0,0-2 144 0,0-2-144 16,-1-2 0-16,2 2 0 0,0-1 0 0,1 4 128 16,0-2-128-16,-2 2 176 0,0 6-176 0,0-1 192 15,2 3-192-15,0 1 0 0,-2 3 144 0,-1 4-144 16,1 4 0-16,-1 8 0 0,0 0 0 0,0 0 0 16,0 0 0-16,3 15 0 0,-1 3 0 0,2 4 0 15,0 6-160-15,2 3 160 0,-1 4-192 0,3 2 192 16,1-1-144-16,1 1 144 0,2-1 0 0,0-1-144 15,-1-3 144-15,1-4 0 0,0 0-144 0,1-6 144 16,-1-5 0-16,-1-3 0 0,2-4 0 0,-1-2 0 16,-2-8 176-16,1 0 96 0,-2-6 32 0,1-3 0 15,0-6 640-15,-1-3 128 0,0-3 16 0,-3-2 16 0,0-5-320 16,-2 2-64-16,-3-4-16 0,1 0 0 0,1-2-352 0,1-1-80 16,-4 1-16-16,-1 0 0 0,-2 2-256 0,-1 0 0 15,0 0-176-15,-1 2 176 16,1 0-1552-16,0 5-208 0,0 1-32 0,0 2-10128 15,0 2-2032-15</inkml:trace>
  <inkml:trace contextRef="#ctx0" brushRef="#br4" timeOffset="-114641.77">7804 11812 911 0,'0'0'0'0,"0"0"0"0,0 0 0 0,0 0 0 16,0 0 4256-16,0 0 768 0,0 0 160 0,0 0 16 15,0 0-3344-15,0 0-688 0,0 0-128 0,0 0-16 0,7-1-336 0,-1 0-64 16,1-1-16-16,-1 1 0 15,-6 1 96-15,0 0 32 0,7 3 0 0,-2-1 0 0,-5-2 48 0,0 0 16 16,0 0 0-16,0 0 0 0,5 7-160 0,-5-7-16 16,0 0-16-16,1 8 0 0,-1-2-224 0,0-6-32 15,0 0-16-15,-2 8 0 0,2-8-144 0,0 0-48 16,0 0 0-16,0 0 0 0,-8 3-144 0,1-3 192 16,2-3-192-16,0-1 192 0,0 0-192 0,0-2 128 15,-1-2-128-15,2 0 128 0,1 0-128 0,-1 2 0 16,1-4 0-16,0 4 0 0,2-1 0 0,1 7 0 15,0 0 0-15,0 0 0 0,0-7-160 0,0 7 160 16,0 0 0-16,0 0-144 0,0 0 144 0,8 0 0 16,-8 0 0-16,8 0 0 0,-8 0 192 0,8 4-16 0,-1-1-16 0,0 1 0 15,-7-4 128-15,0 0 32 0,0 0 0 0,0 0 0 16,5 7-16-16,-5-7 0 0,0 0 0 0,0 0 0 16,0 0-144-16,1 6-32 0,-1-6 0 0,0 0 0 15,-3 6-128-15,3-6-272 0,-7 6 64 0,2-3 16 31,5-3-2272-31,-7 4-448 0,2 0-96 0</inkml:trace>
  <inkml:trace contextRef="#ctx0" brushRef="#br4" timeOffset="-114155.93">7813 12206 20783 0,'0'0'912'0,"0"0"208"0,0 0-896 0,-6-3-224 16,2 1 0-16,-1-3 0 0,1-1 1312 0,0 1 224 16,0-1 32-16,0 0 16 0,1 1-384 0,2 0-80 15,0 0-16-15,1 5 0 0,0 0-336 0,1-7-64 16,-1 7 0-16,1-6-16 0,-1 6-288 0,0 0-48 15,5-7-16-15,-5 7 0 0,0 0-80 0,7-4-32 16,-2 2 0-16,-5 2 0 0,0 0 96 0,7 0 0 16,-7 0 16-16,6 2 0 0,-6-2-16 0,0 0-16 0,7 4 0 0,-7-4 0 15,4 7-304-15,-4-7 0 0,1 6 128 0,-1 2-128 16,-1-1 144-16,1-7-16 0,-4 6-128 0,0 1 192 16,-1-2-64-16,5-5 0 0,-6 4-128 0,1-2 192 15,5-2-192-15,-6 0 128 0,-1 0-128 0,7 0 0 16,-6-2 0-16,0-5 0 0,3 1 0 0,0-2 0 15,0 0 0-15,2 0 0 0,1 2 0 0,0-3 0 16,1 1 0-16,-1 8-160 0,0 0 160 0,0 0-128 16,0 0 128-16,0 0 0 0,6-5 0 0,-6 5 0 15,5-3 0-15,-5 3 0 0,0 0 0 0,0 0 128 16,8 1-128-16,-8-1 0 0,7 2 128 0,-7-2-128 16,0 0-144-16,0 0-112 0,0 0 0 0,0 0-16 15,0 0-2400-15,0 0-464 0,0 0-112 0</inkml:trace>
  <inkml:trace contextRef="#ctx0" brushRef="#br4" timeOffset="-113859.02">7751 11352 29311 0,'-3'14'1296'0,"3"-14"272"0,0 0-1248 0,0 0-320 0,0 0 0 0,0 0 0 16,0 0 1408-16,0 0 208 0,0 0 48 0,8-1 16 16,0-2-528-16,1 0-128 0,1 0 0 0,1 0-16 15,0-1-768-15,1 1-240 0,0-1 128 0,1 2-128 16,-1 2 0-16,-1-2 0 0,1-4-176 0,1 1 176 31,1 1-1552-31,1 2-208 0,-1 2-32 0,-1-2-16 16,-5-5-1584-16,0 0-320 0</inkml:trace>
  <inkml:trace contextRef="#ctx0" brushRef="#br4" timeOffset="-113437.18">7966 11068 26495 0,'-8'1'576'0,"-4"-1"128"0,-2-1 32 0,-1 1 0 16,2 0-592-16,-1 0-144 0,-3 0 0 0,0 2 0 0,-1 1 1536 0,1 0 288 15,1 2 48-15,1-1 16 0,0 2-976 0,2 3-192 16,0-2-32-16,2 2-16 0,-1 2-384 0,0 0-80 16,0 1-16-16,1 1 0 0,-1 4-192 0,1-3 144 15,2 2-144-15,3-2 128 0,1 6-128 0,1-2 0 16,1 0 0-16,2 2 0 0,1 2 0 0,1 0-176 15,2 0 48-15,2-1 0 0,4-1 128 0,0-1 0 0,2 1 0 16,0-1 0-16,1-3 0 0,2-2 0 0,2-2-144 16,2-1 144-16,2-4 0 0,2-1 0 15,1-2-144-15,2-3 144 0,3-1 0 0,0-3 0 0,1-1 0 0,1-1 0 16,0-1 0-16,-1-2 0 0,-3-3 128 0,0 1-128 16,-4 0 400-16,-2-5-16 0,-2 1 0 0,-1-3 0 15,-2-3 208-15,0-1 48 0,-4 1 0 0,-1-1 0 16,-5 2-320-16,1-3-48 0,0-1-16 0,-4-1 0 15,-3 2-256-15,-3 1 0 0,-1 4 128 0,-3-1-128 16,-1 1 128-16,-2 3-128 0,0 1 144 0,-1 0-144 16,-1-2-128-16,-2 2-128 0,-1 2-32 0,0-1 0 31,2 0-2272-31,0 1-464 0,0 1-96 0</inkml:trace>
  <inkml:trace contextRef="#ctx0" brushRef="#br4" timeOffset="-109728.58">8748 11717 10127 0,'0'0'448'0,"0"0"96"0,0 0-544 0,0 0 0 0,0 0 0 0,0 0 0 16,0 0 2848-16,0 0 464 0,0 0 80 0,0 0 32 16,0 0-1600-16,0 0-320 0,0 0-64 0,18-23-16 15,-18 23-224-15,0 0-48 0,0 0-16 0,0 0 0 16,0 0-32-16,0 0 0 0,5-6 0 0,1 1 0 0,-1-1-80 0,1 0-32 16,2-3 0-16,1 2 0 0,2-1-288 0,0 0-48 15,3 0-16-15,0-2 0 0,0 2-304 0,1-1-64 16,-1 0-16-16,0-2 0 0,1 2-256 0,0 0 160 15,2 1-160-15,-1-2 128 0,-1 2-128 0,0 0 0 16,-1 0 0-16,2 2 0 0,-3-2 0 0,0 0 0 16,0 0 0-16,0 3 0 0,-4 1 0 0,-1 1 128 15,-2 1-128-15,1 1 0 0,1-5 0 0,-2 5 0 16,-6 1 128-16,0 0-128 0,8-3 0 0,-3 3 0 16,-5 0 0-16,0 0 0 0,7-1 0 0,-7 1 0 15,0 0 0-15,6-3 128 0,-6 3-128 0,8-1 160 16,-8 1-160-16,0 0 160 0,5-2-160 0,-5 2 0 15,0 0 0-15,0 0 0 0,0 0 0 0,0 0 0 16,7-2 0-16,-7 2-176 0,0 0 176 0,0 0 0 0,6-5 0 0,0 0 0 16,-2-2 272-16,-1 1-16 0,1-3 0 0,0-4 0 15,-1-3 128-15,-1-5 32 0,0 2 0 0,0-1 0 16,-3-6-32-16,2 2-16 0,-1-3 0 0,0 1 0 16,-1 0-144-16,0 1-32 0,-2 0 0 0,2 2 0 15,-2-2-192-15,2 3 0 0,1 1 128 0,-1 3-128 16,-1 0 0-16,1 2-288 0,1 2 64 0,1 2 16 31,-1 1-688-31,0 4-128 0,2 0-16 0,-2 7-16 0,0 0-2496 16,0 0-496-16,0 0-112 0</inkml:trace>
  <inkml:trace contextRef="#ctx0" brushRef="#br4" timeOffset="-109197.24">9199 11403 8287 0,'0'0'368'0,"0"0"80"0,0 0-448 0,0 0 0 0,0 0 0 0,0 0 0 15,0 0 3952-15,0 0 704 0,0 0 144 0,0 0 16 16,0 0-2416-16,0 0-480 0,5 5-112 0,0 0-16 16,2 3-352-16,1-3-80 0,4-2-16 0,-1 1 0 15,1-2-256-15,0 2-48 0,-1 0-16 0,3 2 0 16,-1-4-112-16,2 1-16 0,1-1-16 0,1 2 0 0,1 0-192 0,2-1-48 16,0 2 0-16,0-2 0 0,0 1-288 0,0-2-64 15,3-1-16-15,0 2 0 0,-1-3-272 16,0 4 0-16,2-1 128 0,-1-1-128 0,-3 2 0 0,-1-3 0 15,0 1 0-15,-1 0 0 0,-2 0 0 0,-1 0 0 16,-2-1-128-16,0 2 128 16,0-3-608-16,-1 1-32 0,1 2 0 0,-1-3 0 15,-2 1-2384-15,1 2-496 0,-1 0-80 0,-1-2-12608 16</inkml:trace>
  <inkml:trace contextRef="#ctx0" brushRef="#br4" timeOffset="-108462.95">8783 12173 4607 0,'0'0'192'0,"0"0"64"0,0 0-256 0,0 0 0 15,0 0 0-15,0 0 0 0,0 0 4816 0,0 0 928 16,0 0 176-16,0 0 32 0,0 0-3264 0,0 0-640 16,0 0-144-16,0 0-32 0,9 3-480 0,0 0-112 15,2-1 0-15,-1 1-16 0,2 1-368 0,0 2-64 16,1-2 0-16,1 1-16 0,2 1-192 0,-1-1-48 15,1-1 0-15,0 2 0 0,1-2-176 0,0 1-32 16,1 1-16-16,3-3 0 0,1 1-160 0,0 0-16 16,0-1-16-16,0 0 0 0,1-1-160 0,-4 1 0 15,1-3 144-15,-2 0-144 0,-2 0 0 0,-1 0 128 0,-1 0-128 0,0 0 0 16,-1 0 0-16,-2 0 128 0,0 0-128 0,-2 0 0 16,-1 1 128-16,-8-1-128 0,0 0 128 0,0 0-128 15,0 0 0-15,8 1 144 0,-8-1-144 0,0 0 0 16,0 0 176-16,0 0-176 0,0 0 160 0,0 0-160 15,0 0 0-15,0 0 128 0,0 0-128 0,0 0 0 16,0 0 224-16,0 0 0 0,0 0 0 0,0 0 0 16,6 0-224-16,-6 0 0 0,8-1 0 0,-2 0 0 15,1-4 0-15,-1 1 0 0,2-3 0 0,0 1-160 16,2-1 400-16,1-1 80 0,1 2 0 0,-2-3 16 16,4 1-336-16,-1 1 0 0,0-2 0 0,2 1 0 0,-1 0 0 15,1 1 0-15,0 0 0 0,2 1 0 0,0-2 128 0,-1 1-128 16,-3 1 160-16,0-1-160 0,1 3 0 15,-1-1 0-15,0 1-128 0,-1-1 128 0,-2 1-384 0,-1 0 48 16,-1 0 0-16,0 2 0 16,0-2-1776-16,-3 1-336 0,-5 3-80 0,0 0-9552 15,0 0-1904-15</inkml:trace>
  <inkml:trace contextRef="#ctx0" brushRef="#br4" timeOffset="-108025.49">9316 12293 16863 0,'0'0'752'0,"0"0"144"0,0 0-704 0,0 0-192 0,0 0 0 0,0 0 0 16,0 0 1600-16,0 0 304 0,0 0 48 0,0 0 16 16,0 0-64-16,0 0-16 0,3 8 0 0,-3-8 0 15,3 9-160-15,-1-2-48 0,1 1 0 0,-1-1 0 16,0 1-208-16,-1 1-32 0,0 3-16 0,1 0 0 0,-1 0-384 0,0 1-80 15,1 2 0-15,0 0-16 0,1 2-448 0,-1 1-96 16,1-1-16-16,0 2 0 0,-2-2-240 0,1 3-144 16,1-5 160-16,0 1-160 0,1-2 0 0,0 1 0 15,-2-2 0-15,1 0 0 0,-1-4 0 0,1 0-320 16,0 0 64-16,-1 2 0 16,2-3-624-16,0-2-112 0,-1 1-32 0,-2 0 0 15,-1-7-2656-15,1 7-544 0</inkml:trace>
  <inkml:trace contextRef="#ctx0" brushRef="#br4" timeOffset="-99549.77">5753 13506 31215 0,'-8'1'1376'0,"1"6"288"0,-2 2-1328 0,-1 2-336 0,1 3 0 0,0 1 0 16,-1 2 960-16,2 3 112 0,0 2 16 0,0 3 16 15,2 2-16-15,1 2-16 0,-1-1 0 0,4 4 0 16,0-2-576-16,2 2-112 0,0 1-32 0,2-2 0 16,0 2-96-16,2-3-32 0,0-2 0 0,1 0 0 15,1-2-224-15,0-3 144 0,1 1-144 0,0-1 128 16,3-1-400-16,0-1-96 0,0 0-16 0,2-3 0 31,2-2-2320-31,1-2-480 0,-1-3-80 0</inkml:trace>
  <inkml:trace contextRef="#ctx0" brushRef="#br4" timeOffset="-99237.21">6043 13746 29311 0,'0'0'1296'0,"0"0"272"0,0 0-1248 0,-5 0-320 16,5 0 0-16,0 0 0 0,-7 6 976 0,2 1 144 15,1-1 32-15,0 3 0 0,0 0-192 0,1 3-16 16,1 3-16-16,1 2 0 0,-2 2-432 0,0 5-96 16,1-1-16-16,0-1 0 0,0-2 16 0,-1 1 0 15,1 2 0-15,2-2 0 0,0-3-64 0,1-2-16 16,0-3 0-16,2 0 0 0,-1-3 16 0,4 1 0 0,1-2 0 16,1-3 0-16,0-2-32 0,1-2-16 0,3 0 0 0,0 1 0 15,-1-6-112-15,2 2-32 0,2-2 0 0,-1 1 0 16,2-2-400-16,-1 0-96 0,1-3-16 0,0 1 0 31,2 1-1872-31,0-1-384 0,2 1-80 0,-2-3-13344 0</inkml:trace>
  <inkml:trace contextRef="#ctx0" brushRef="#br4" timeOffset="-98766.68">6443 13761 11967 0,'0'0'1072'0,"0"0"-864"0,0 0-208 0,-1 7 0 15,-2 1 3264-15,2 2 624 0,1 2 112 0,1 2 32 0,2 2-2304 0,2 3-464 16,1 4-96-16,2-3-16 0,0 1-432 0,1 0-80 31,-1 1-32-31,0 2 0 0,-2-5-304 0,1 2-64 0,-2 1-16 0,0-2 0 0,0-3 48 0,1-2 16 16,-2 0 0-16,0-2 0 0,-1-4-96 0,0 0 0 16,-2 0-16-16,1-2 0 0,-2-7-32 0,0 0 0 15,0 0 0-15,0 0 0 0,0 0 16 0,0 0 0 16,-2-9 0-16,0-1 0 0,-2 0-32 0,0-2-128 15,0-1 192-15,1-5-64 0,-1 1-128 0,1-2 0 16,-1-5 0-16,1-1 128 0,0-3-256 0,1-2-64 16,-2-3-16-16,3 2 0 15,-1 1-208-15,2 0-32 0,2 4-16 0,0 2 0 0,1 5 288 0,1 2 176 0,0 4-192 0,2 4 192 16,1 2 0-16,1 3 0 0,-1 4 0 0,4 3 144 16,1 2-144-16,-1 3 0 0,4 2 144 0,-2 2-144 15,0 2 144-15,0 1-144 0,-2-1 192 0,1 2-192 16,-3-2 304-16,2 0-48 0,0 1-16 0,-1-1 0 15,-4 0 432-15,-1-1 96 0,-1 0 0 0,-1 2 16 16,-3-2 80-16,-1 1 16 0,-2-1 0 0,-1 3 0 16,-3-3-336-16,1 4-64 0,-1-4-16 0,1 1 0 15,-2 2-256-15,0-4-48 0,-1-1-16 0,1 2 0 16,-2-4-144-16,-1 1 0 0,1 1 0 0,1-3 0 16,0 1-1312-1,1-1-192-15,1-1-32 0,2-2-16 0,5-5-1568 16,0 0-304-16,-5 4-64 0</inkml:trace>
  <inkml:trace contextRef="#ctx0" brushRef="#br4" timeOffset="-98438.48">6714 14167 3679 0,'0'0'320'0,"0"0"-320"16,0 0 0-16,5 6 0 0,-5-6 4960 0,0 0 928 15,6 7 176-15,0-1 32 0,-6-6-4112 0,9 0-816 16,0 0-160-16,0-5-48 0,1-1-496 0,-1-4-96 15,0 1-32-15,0-4 0 0,0-2-112 0,-1 0-32 16,1-4 0-16,-2-1 0 0,-2-1 32 0,0-2 0 0,0-2 0 0,0 0 0 16,-1-1 224-16,0 0 32 0,0-1 16 0,1 1 0 15,1-4-112-15,-1 1 0 0,0-1-16 0,-1 3 0 16,0 2-240-16,0 1-128 0,0 2 128 0,0 4-128 16,-1 2 224-16,1 5-32 0,-1-1 0 0,1 5 0 15,-4 7 0-15,6-1 0 0,-6 1 0 0,7 7 0 16,-2 2-64-16,3 8 0 0,-1 6-128 0,2 2 192 15,0 4-64-15,0 3 0 0,-1 0-128 0,0 0 192 16,-1-1-192-16,2 1 0 0,-1-1 128 0,0 0-128 16,0-5 0-16,-2 2-160 0,1-2 32 0,0 0 0 15,-1-4-816-15,1 0-144 0,-2-1-48 0,-1-1-9152 16,-2-2-1824-16</inkml:trace>
  <inkml:trace contextRef="#ctx0" brushRef="#br4" timeOffset="-98219.75">6899 13997 30063 0,'-14'-4'1328'0,"14"4"272"0,-7 4-1280 0,7-4-320 16,0 0 0-16,0 0 0 0,0 0 1600 0,0 0 256 16,0 0 64-16,0 0 0 0,0 0-720 0,10-2-144 15,0 0-32-15,2 1 0 0,1 0-496 0,2-2-96 16,2 1-32-16,0 0 0 0,-1-2-224 0,0 3-48 15,-1 0-128-15,0-1 192 0,-2 0-192 0,0 1 0 16,0-2 0-16,0 3 0 16,-2 1-1184-16,2-1-176 0,1-2-48 0,-1-2-10304 0,-3 0-2048 0</inkml:trace>
  <inkml:trace contextRef="#ctx0" brushRef="#br4" timeOffset="-97891.45">7165 13533 12895 0,'0'0'1152'0,"0"0"-928"0,0 0-224 0,0 0 0 15,0 0 2496-15,0 0 464 0,9-4 96 0,2 2 16 16,-1 2-1536-16,2 1-320 0,1 2-48 0,0 2-16 16,1 0 128-16,1 4 32 0,-1 0 0 0,2 3 0 15,-1 1-144-15,2 3-16 0,0-2-16 0,-1 3 0 0,2 3-112 0,-1 2 0 16,1-3-16-16,-2 2 0 0,-2 1-240 0,-1 2-32 15,-2-2-16-15,-1 1 0 0,-1 1 64 0,-2 1 16 16,-3-1 0-16,-2 4 0 0,-3-2-64 0,-2 1-16 16,2 1 0-16,-4 2 0 0,-2-2-240 0,-2 1-48 15,-1-2-16-15,-2 1 0 0,-1 0-256 0,0 0-160 16,-1-1 192-16,1-2-192 16,0-2-560-16,1-2-208 0,-1-3-64 0,1 2-13616 15,2-2-2720-15</inkml:trace>
  <inkml:trace contextRef="#ctx0" brushRef="#br3" timeOffset="-82059.96">2559 15824 18431 0,'0'0'1632'0,"0"0"-1312"16,11 6-320-16,-15 2 0 0,1 3 1568 0,2 0 240 15,0 2 48-15,2 2 16 0,0 2-896 0,3 5-176 16,4 5-32-16,-2 2-16 0,2 2-288 0,1 0-48 16,2 2-16-16,-1-2 0 0,2 2-208 0,1-6-32 15,0 1-16-15,0-6 0 0,-1-3-144 0,-1-3 192 16,0-3-192-16,1-3 192 0,1-2 128 0,-3-2 48 15,-1-3 0-15,0-3 0 0,0-3-48 0,-1-3 0 16,-2-2 0-16,-1-2 0 0,-1-3 0 0,2-1 0 16,2-2 0-16,1-2 0 0,-4-3-176 0,-1-1-144 15,-2-2 192-15,0 1-192 0,1-1 128 0,-2 1-128 16,0-3 0-16,-1 2 0 0,-2 1 0 0,2 1 0 0,1 3 0 0,-1 3 0 16,-5 1 0-16,2 5 0 0,2 2 0 0,-2 3 0 15,3 5 160-15,0 0 32 0,0 0 0 0,0 0 0 16,0 9 112-16,2-1 16 0,-2 5 16 0,0 4 0 15,0 2-176-15,1 1-32 0,3-1-128 0,0 1 192 16,0 1-192-16,1 1 0 0,1-3 0 0,2 2 0 16,0-2 0-16,1-1-128 0,3 0 128 0,0-2-208 31,-1-2-1472-31,1-1-304 0,0-1-48 0,1-3-11936 0</inkml:trace>
  <inkml:trace contextRef="#ctx0" brushRef="#br3" timeOffset="-81528.86">3164 15929 21183 0,'-8'-5'1888'0,"0"0"-1504"16,-1 0-384-16,0 1 0 0,0-3 1728 0,0 1 288 15,-1-2 48-15,0 3 16 0,3 1-1024 0,1 1-208 16,6 3-32-16,0 0-16 0,0 0-336 0,0 0-64 16,0 0-16-16,0 0 0 0,0 0-384 0,6 9 128 15,0-1-128-15,3 1 0 0,0 2 0 0,2 0 0 16,1 3 0-16,-1 0 0 0,1 2 480 0,0 0 64 15,-1 1 16-15,1 0 0 0,-3 0 64 0,-2-1 16 16,-2 1 0-16,0-1 0 0,-2-1-112 0,-2 1-16 16,-1-1 0-16,0 2 0 0,-1-4-256 0,-2 2-48 15,-2 0-16-15,-1-3 0 0,-1 0-192 0,-2-3 0 16,-2 1 0-16,2-3 0 0,0-2 0 0,-1 0 0 16,-3 2 0-16,1-4 0 0,2 0-208 0,0-3 16 0,4 2 0 0,6-2 0 15,0 0-96-15,0 0-16 0,0 0 0 0,0 0 0 16,9-4 80-16,3 0 16 0,2-3 0 0,2 2 0 15,2 0 208-15,2 0-176 0,-2 0 176 0,1 2-160 16,-3-4 160-16,2 1 0 0,1-1 0 0,-1 0-128 16,0-3 128-16,0 1 0 0,1-1 0 0,-2-1 0 15,-2 0 0-15,-1-1 0 0,0-1 0 0,-5 1 0 16,0-1 0-16,-1 1 0 0,-3 2 0 0,-1 1 0 16,-2-3 0-16,0 3 0 0,-4 0 0 0,0 2 0 15,-5-2 0-15,1 1 0 0,-2 2 0 0,0-1 0 16,-1 2 0-16,0 1 0 0,1 2 128 0,0 2-128 15,-1 2 448-15,1 4 32 0,2 0 0 0,0 3 0 16,3 3-80-16,0 1-16 0,2 1 0 0,1 3 0 0,2 1 128 0,3 2 32 16,3 0 0-16,1 0 0 0,2-3-352 0,2-1-192 15,3-2 192-15,2-1-192 0,3 0 0 0,1-3-256 16,1-1 32-16,5-1 0 16,2-1-1648-16,1 0-336 0,3-2-64 0,1-1-8688 15,2-4-1744-15</inkml:trace>
  <inkml:trace contextRef="#ctx0" brushRef="#br3" timeOffset="-81231.95">4506 15833 34607 0,'-16'-9'1536'0,"7"4"320"0,-4 1-1488 0,0 0-368 0,0 1 0 0,-2-1 0 15,-2 0 640-15,2 0 48 0,-1 2 16 0,2-2 0 16,1 3-384-16,2 2-80 0,0-1-16 0,2 4 0 15,3-2-224-15,2 5 0 0,4-7 0 0,2 8 0 16,2 1-384-16,3 1 48 0,3 1 0 0,1-1 0 16,4 1 144-16,0 0 16 0,2 1 16 0,1 0 0 15,1 1 160-15,-2 1 0 0,1 1 0 0,0-1-128 16,2 0 304-16,-2 2 64 0,-2-2 16 0,-2 1 0 16,-1-1 288-16,-3 0 64 0,0-1 16 0,-4 3 0 15,-1-4-32-15,-2 2 0 0,-2 0 0 0,-3 2 0 16,-4 1-112-16,0-3-32 0,-3-1 0 0,-2 0 0 15,1-2-272-15,-2-1-176 0,0-1 192 0,1-2-192 16,0-2-288-16,1-1-160 0,-1-3-48 0,2-2 0 16,1-3-2192-16,5-2-432 0,-3-5-80 0</inkml:trace>
  <inkml:trace contextRef="#ctx0" brushRef="#br3" timeOffset="-81027.24">4693 15669 3679 0,'6'-11'320'0,"-6"11"-320"15,5-8 0-15,0 3 0 0,0 1 4800 0,-5 4 896 16,0 0 192-16,7 0 16 0,-7 0-3472 0,6 7-704 16,1 1-144-16,-1 3-32 0,1 4-80 0,-2 2 0 15,4 6-16-15,-1 3 0 0,1 3-880 0,2 1-160 16,0 1-32-16,2 2-16 0,0-1-368 0,2 2 144 16,-2 0-144-16,-2 1 0 15,0 1-256-15,1-3-176 0,-2 0-16 0,-1-3-16 16,0-3-2736-16,-1-3-560 0,-1-3-96 0,-3-2-8112 0</inkml:trace>
  <inkml:trace contextRef="#ctx0" brushRef="#br3" timeOffset="-80495.94">4854 16251 18655 0,'-13'-15'832'0,"6"7"160"0,-1-2-800 0,1-5-192 0,-3-2 0 0,4-1 0 16,-1-2 1488-16,2 1 256 0,1 2 48 0,3-3 16 16,0 3-624-16,1-1-128 0,0 1-32 0,4 0 0 15,2 0-720-15,2 2-160 0,1 0-16 0,1 2-128 16,3 3 0-16,2-2 0 0,-2 2 0 0,1 2-144 0,1-3 144 0,-1 5-208 15,0 3 80-15,2-1 128 0,0 4-208 0,-1 2 80 16,0 0 128-16,-2 2-208 0,0 1 208 0,-2 2 0 16,2-1-160-16,0 1 160 0,-1 2 0 0,-1 0 0 15,-2 0 0-15,-2-2 0 0,0 2 464 0,-2 0 64 16,-1 0 16-16,-1 0 0 0,-1 1 416 0,0-1 96 16,-2-2 16-16,0 1 0 0,-4-1-272 0,1-1-48 15,3-6-16-15,0 0 0 0,-4 7-384 0,4-7-80 16,0 0-16-16,0 0 0 0,0 0-256 0,0 0 0 15,-6 1 0-15,6-1 0 0,0 0 0 0,0 0 0 16,-3-6 0-16,3-2 0 0,1-1-288 0,2 1 32 16,0 1 16-16,1 0 0 0,-1 0-64 0,3 2-16 15,0 1 0-15,2-1 0 16,-1 3-112-16,0-2-16 0,2 2-16 0,1 3 0 0,0 2 192 0,0 1 32 0,2 1 16 0,-1 3 0 16,-1 2 224-16,0 2 0 0,2 1 0 0,0 0 0 15,1 0 208-15,-1 0-16 0,-1 0 0 0,0 1 0 16,-1-1 160-16,2-2 32 0,1 2 0 0,-1-3 0 15,0 2 32-15,1-3 16 0,-3 0 0 0,0 0 0 16,1-3-32-16,1 0 0 0,-3-2 0 0,0 0 0 16,-1 0 48-16,0-4 0 0,-2 0 0 0,-6 0 0 15,7-4 0-15,-1-1 16 0,-1-2 0 0,-1-1 0 16,-3-3-16-16,1 0 0 0,-2-2 0 0,-3 0 0 16,-1-1-80-16,-1 1-32 0,0 0 0 0,-2-2 0 15,-2-1-144-15,0 0-16 0,-1 0-16 0,-2 2 0 16,-1-4-352-16,0 2-80 0,-2-1-16 0,4 4 0 15,-1 0-2464-15,2 3-512 0,2-1-80 0,1 6-12688 16</inkml:trace>
  <inkml:trace contextRef="#ctx0" brushRef="#br3" timeOffset="-79900.59">5593 15992 11055 0,'4'13'976'0,"-3"-6"-784"16,-2 0-192-16,1 4 0 0,0 3 5520 0,0 0 1072 15,0 1 192-15,-1 0 64 0,-1 2-4448 0,2-2-880 16,2-2-176-16,-2-1-48 0,0-1 272 0,1-2 48 16,1-1 16-16,1-1 0 0,-3-7-1392 0,0 0-240 15,0 0-128-15,7 2 128 0,-7-2 0 0,7-4 0 16,1-1 144-16,1-3-16 0,-2-2-128 0,-1 0 0 0,0-1-128 0,-1-1 128 16,0-1 0-16,0 0 0 0,-2 0 0 0,2 0 0 31,-1-1-368-31,1 1-32 0,-1 0-16 0,0 2 0 0,0 0 416 0,0 2 0 0,0 1 0 0,-2 2-128 15,-2 6 128-15,0 0 0 0,0 0 0 0,0 0 0 16,8 0 0-16,-1 6 0 0,-1 2 0 0,1 1-128 16,1 2 128-16,-1 2 0 0,1 0 0 0,1 4-128 15,0-4-48-15,2 2 0 0,1 0 0 0,1-2 0 32,1-2-576-32,2 2-112 0,1-3-32 0,0-1 0 0,1-1-448 0,0 1-112 0,-1-6-16 15,1 1 0-15,-2-4-192 0,0 0-32 0,-1-4-16 0,0 1 0 16,-4-2 256-16,1-1 48 0,0-3 16 0,-4-1 0 15,-2 0 816-15,-1 0 144 0,-1 0 48 0,-2-1 0 16,-2 0 640-16,-3 1 128 0,-1 1 16 0,0 1 16 0,-1-5 512 0,0 2 96 16,-2 2 32-16,1 0 0 0,-1 1-208 0,1-1-32 15,-2 1-16-15,1 2 0 0,1-1-512 0,-1 2-96 16,1 0-32-16,6 5 0 0,0 0-160 0,0 0 0 16,0 0-160-16,0 0 160 0,0 0-256 0,0 0 32 15,6 5 16-15,3 2 0 0,2 1 208 0,2 2 0 16,0 3 0-16,1 1-144 0,2 2 656 0,-1 2 144 15,1 2 32-15,1 2 0 0,0 1 896 0,0 2 176 16,-1 1 32-16,-2-1 16 0,-1-2-128 0,-1-3-16 16,-2 3-16-16,-1-2 0 0,-2-4-240 0,-2 2-32 15,-2-2-16-15,-3-1 0 0,-2 0-560 0,-2-2-112 16,-1-1-32-16,-3 2 0 0,1-5-288 0,-4 3-64 0,1 0-16 0,-3-1 0 31,-2-2-736-31,1 1-128 0,0-2-48 0,-2-2-14816 0,-1-2-2976 0</inkml:trace>
  <inkml:trace contextRef="#ctx0" brushRef="#br3" timeOffset="-79338.11">6985 16048 10127 0,'4'-3'896'0,"1"1"-704"0,-1 1-192 0,0-2 0 15,-1-2 3456-15,1 1 640 0,-3-3 144 0,2 3 32 16,-2-3-2160-16,0-1-416 0,-2 0-96 0,0 1 0 16,-2 1-208-16,0 1-48 0,0-1 0 0,-3 0 0 15,1-1-464-15,-1 1-112 0,-2-1 0 0,0 2-16 16,-1-1-240-16,0-1-32 0,-2 3-16 0,2 3 0 16,1 2-272-16,-1 2-48 0,-1-1-16 0,-1 6 0 15,1 3-128-15,1 3 160 0,0 3-160 0,2 1 160 16,2 4-16-16,2-2 0 0,1 1 0 0,2 0 0 0,0-2-144 15,4 1 0-15,2-2 0 0,3 0 128 0,3-1-128 0,1-2-272 16,1-2 64-16,2-3 16 16,1-2-784-16,0-2-160 0,1-3-16 0,-1-2-16 15,-1-2-1856-15,1-4-368 0,-3 0-80 0,-2-3-16 16,-2-4 288-16,-1-1 48 0,-1-1 16 0</inkml:trace>
  <inkml:trace contextRef="#ctx0" brushRef="#br3" timeOffset="-78759.93">7126 15999 1839 0,'-1'-20'0'0,"1"12"160"0,-3-2-160 0,3-2 0 16,2 2 0-16,0 0 0 0,1 4 4336 0,-1-1 832 15,-2 7 160-15,0 0 48 0,0 0-2816 0,0 0-576 16,0 0-96-16,7 3-32 0,1 3-416 0,-2 5-96 16,-1 6 0-16,1 0-16 0,-2 2-240 0,-1 1-32 15,1 3-16-15,0 0 0 0,-1-1-336 0,-1 0-64 0,0-3 0 0,-1 1-16 16,0-3-112-16,1-3 0 0,-1-3-16 0,3-2 0 16,-1 0-240-16,-1-3-64 0,-2-6 0 0,0 0 0 15,0 0-192-15,0 0 0 0,7-1 0 0,0-3 0 16,1-2 0-16,1-5 0 0,-3-3-192 0,1 1 192 31,1-3-464-31,0 1 16 0,-1-4 0 0,0-1 0 16,1-1-224-16,0-1-32 0,-1-1-16 0,-2 4 0 15,1 2 32-15,0 1 16 0,-1 3 0 0,-1 5 0 0,0 1 240 0,-4 7 48 0,0 0 16 0,0 0 0 16,0 0 368-16,0 0-144 0,2 9 144 0,1 2 0 16,-2 2 0-16,3 4 144 0,0-1 16 0,1 2 0 15,0 1-160-15,3-1 0 0,1-1 0 0,2-2 0 16,0-2 0-16,3-2 0 0,0 1 0 0,-1-1-176 15,0-2-48-15,-1-2-16 0,1-3 0 0,-2 0 0 0,0-2 96 0,-1 0 16 16,1-4 0-16,0 0 0 0,-1-5 128 0,-3 1 0 16,0-2 0-16,-2-1 128 0,2-2-128 0,-2 1 0 15,0-2 128-15,0-1-128 0,-1-1 0 0,-1 1 128 16,-1 1-128-16,0 3 0 0,-2-2 0 0,0 2 0 16,0 0 0-16,0 1 0 0,-3 2 0 0,3 6 0 15,0 0 0-15,0 0 0 0,0 0-336 0,-4 6 16 16,2 5 0-16,2 2 0 0,0 1 144 0,1 2 48 15,3 1 0-15,1-3 0 0,2-1 128 0,2 0 0 16,1 0 128-16,2-1-128 0,0-2 0 0,-1-3 0 16,4-1 0-16,-4-2 128 0,0-2 128 0,-2-2 16 0,0-2 16 15,-1 0 0-15,0-5 416 0,-2-1 96 0,-1 2 16 16,-1-3 0-16,-2-2-16 0,-1 2 0 0,-1 1 0 0,-1-2 0 16,-2-2-96-16,0 2-32 0,0-1 0 0,-3 1 0 15,-2-2-672-15,1 2 0 0,-1-1-128 0,0 1 128 31,-1-2-576-31,1 0 16 0,2 2 0 0,-1 0 0 16,2-2-2768-16,1 3-544 0,1 0-112 0</inkml:trace>
  <inkml:trace contextRef="#ctx0" brushRef="#br3" timeOffset="-78429.61">7808 15907 11967 0,'0'0'528'0,"-1"9"112"0,-1 0-512 0,1 3-128 0,0 1 0 0,-1 0 0 16,2 2 3760-16,0-1 720 0,2 2 128 0,0-1 48 0,1 1-2656 0,1 0-528 15,0-2-96-15,2-2-32 0,2 1-688 0,1 0-144 16,0-2-16-16,2 1-16 0,-1-3-224 0,2 0-64 16,2-5 0-16,1 0 0 15,0 0-192-15,0-4 144 0,-1-1-144 0,0-3 128 0,-1-3-128 0,2 2 0 16,-5-3 0-16,1-1 0 0,-2-1 0 0,0-1-192 16,-1 0 32-16,-1-1 16 0,-1 0 144 0,-1 0-128 15,-4 1 128-15,0-1-128 0,-1-1 128 0,-1 1 0 16,-3 1 0-16,0 1 0 0,2 4 0 0,-2-2 0 15,0 3 0-15,0 1 0 0,4 4 0 0,0 0-208 0,-6 1 48 0,0 4 16 16,1 3-16-16,1 1 0 0,0 1 0 0,2-1 0 16,0 4 160-16,2 1 0 0,0-1 0 0,3 1-128 31,2-1-848-31,2-2-176 0,2-1-16 0,3-1-8304 0,1 1-1648 0</inkml:trace>
  <inkml:trace contextRef="#ctx0" brushRef="#br3" timeOffset="-78101.43">8253 15955 11967 0,'-10'4'1072'0,"0"-2"-864"0,0 2-208 0,-1 0 0 16,2 1 3520-16,1-1 640 0,2-2 144 0,0 1 32 16,6-3-2560-16,0 0-512 0,0 0-112 0,0 0 0 0,0 0-576 0,7 6-128 15,2-3 0-15,2 1-16 0,0 0-432 0,1-2 0 16,-2 1 0-16,1 0 0 0,-1 1-192 0,2-1 192 15,-2 1-192-15,1 0 192 0,-2 1 0 0,0 2 0 16,-1 0 0-16,1 0 0 0,0 2 400 0,-1 2 112 16,-1-5 0-16,-2 5 16 0,0-1 624 0,0 2 128 15,-1 0 32-15,0-1 0 0,-1 3-208 0,-2-1-32 16,-1 1-16-16,-1-1 0 0,-2 0-352 0,-1 1-64 16,-1 2 0-16,-2-4-16 0,0 1-224 0,-1 0-32 15,-1 0-16-15,1 0 0 0,-1-1-224 0,1-2-128 16,0-1 128-16,1-2-128 15,1-3-384-15,-1 1-128 0,1-4-48 0,6-1 0 16,-5-5-1920-16,1-2-384 0,1-2-80 0,2-3-14064 0</inkml:trace>
  <inkml:trace contextRef="#ctx0" brushRef="#br3" timeOffset="-77804.61">8635 15609 27407 0,'0'0'1216'0,"0"8"256"0,0 3-1184 0,-2 2-288 0,1 2 0 0,0 3 0 16,-2 3 1264-16,0 2 192 0,1 3 32 0,-1 3 16 16,1-2 160-16,0 3 16 0,1-4 16 0,-2 2 0 15,2-1-880-15,0-1-176 0,1-2-48 0,0-2 0 16,1-3-400-16,-1 0-64 0,1-1-128 0,1-5 176 16,-1 0-176-16,0-3 0 0,-1-10 0 0,4 6 0 0,-4-6 0 15,0 0-224-15,0 0 48 0,0 0 16 0,7-4-160 0,-1-3-48 16,1-3 0-16,-1-1 0 0,-1 1 368 0,2-3 0 15,0 0 0-15,0-3 0 0,1 2-144 0,0 1-64 16,2 2-16-16,1 1 0 0,-2 2 576 0,1 3 112 16,1 2 32-16,1 2 0 0,-1 2 352 0,1 2 80 15,-2 1 16-15,1 2 0 0,-2 2-80 0,1 1-16 16,2 2 0-16,1-2 0 0,0 1-656 0,2 1-192 16,-1-1 0-16,7 8-20864 0</inkml:trace>
  <inkml:trace contextRef="#ctx0" brushRef="#br3" timeOffset="-77096.49">9618 15566 23839 0,'0'0'1056'0,"-2"-7"224"0,-2-1-1024 0,2 1-256 0,0-1 0 0,1 0 0 15,-2 0 768-15,1 3 96 0,2 5 32 0,0 0 0 16,0 0 624-16,0 0 128 0,5 5 16 0,0 4 16 15,1 3-736-15,-1 4-160 0,4 3-16 0,-1 3-16 16,0 2-112-16,1 2-32 0,0-3 0 0,1 3 0 16,1 0-112-16,-4 2-32 0,0-6 0 0,-2 1 0 15,-1 1-464-15,-1-1 0 0,-2-3-208 0,-1-2 64 16,0-1 144-16,-1-1 144 0,-1-3-16 0,0 0-128 16,-1 0 0-16,1-7 0 0,2-6 0 0,0 0 0 15,0 0-400-15,0 0 16 0,0 0 0 0,0 0 0 16,-7-2-256-16,3-6-32 0,2-1-16 0,0-2 0 15,4 0-208-15,0-1-32 0,2-4-16 0,1 1 0 32,2-1 368-32,2 0 64 0,0 3 0 0,3-1 16 0,0 1 192 0,1 4 48 0,0 0 0 0,1 2 0 0,0 3 400 0,1 4 96 15,-2 2 16-15,0 3 0 0,-3 3 512 0,-1 3 96 16,-1-2 32-16,-1 2 0 0,-2 1-160 0,-1-1-32 16,-2 2 0-16,0 0 0 0,-4-1-16 0,0 0-16 15,-2 1 0-15,-3 0 0 0,-3-1-288 0,-2-1-64 16,-1 0-16-16,1-1 0 0,1-1-304 0,-1-2 0 15,0-3 0-15,2-2 0 16,-2 2-1280-16,3-4-320 0,1 0-64 0,3-5-16 16,-2-1-1632-16,3-1-320 0,-1-9-64 0,5 16-7504 0</inkml:trace>
  <inkml:trace contextRef="#ctx0" brushRef="#br3" timeOffset="-76737.16">10075 15782 12895 0,'0'0'1152'0,"0"0"-928"0,5-4-224 0,-5 4 0 15,0 0 3312-15,0 0 608 0,0 0 128 0,0 0 32 16,0 0-1728-16,0 0-352 0,-6 0-64 0,-2 3-16 16,0 3-832-16,-1 1-192 0,-1 2-16 0,0 1-16 15,3 2-224-15,-1 1-64 0,0 0 0 0,2 0 0 16,-1 0-448-16,3 0-128 0,0-2 0 0,2 0 0 16,0 1 0-16,2-1-320 0,0-4 64 0,2 1 16 15,0 1 368-15,2-3 64 0,0 0 0 0,-4-6 16 16,7 4-208-16,0 0-256 0,1 0 48 0,0-4 16 0,0 0 192 0,1-3 0 15,1-1 0-15,1-1 0 0,-2-1 0 0,1 0 0 16,1-4 0-16,-1 1 0 0,-1-2 0 0,0 1 0 16,1-2 0-16,-1-1 0 0,-4 0 0 0,0 0 0 15,-1 1 0-15,-1 2 0 0,-2 2 128 0,-1 2-128 16,0 6 192-16,0 0-192 0,-5-6 320 0,0 4-64 16,5 2 0-16,-7 4 0 0,-1 5-256 0,2 0 0 15,-1 4 128-15,2 1-128 0,1-2 0 0,3 1-144 16,-1-1 16-16,4 1 0 15,3-1-1424-15,0-1-288 0,2 0-48 0,2-1-8800 16,3-1-1776-16</inkml:trace>
  <inkml:trace contextRef="#ctx0" brushRef="#br3" timeOffset="-76205.86">10372 15843 25103 0,'0'0'1104'0,"-6"-5"240"0,-3-1-1072 0,0 0-272 0,-1 1 0 0,3 0 0 16,-1-2 1472-16,0 1 256 0,-1-1 32 0,2 1 16 15,0-1-880-15,1 2-192 0,6 5-16 0,0 0-16 16,0 0-352-16,0 0-64 0,0 0 0 0,0 0-16 16,0 0 80-16,0 0 0 0,3 9 16 0,1 0 0 15,0 1-144-15,1-1-16 0,1 2-16 0,2 4 0 16,0-4 192-16,1 4 32 0,0-2 16 0,-1-1 0 16,-3 1 160-16,1 0 16 0,-2-2 16 0,1 1 0 15,1 1-144-15,0-1-16 0,-1-2-16 0,-4-1 0 16,-1 2 64-16,0-5 16 0,1 1 0 0,-1 1 0 0,-2 1-240 15,-2-3-64-15,-1 1 0 0,-1-3 0 0,1 1-64 0,5-5 0 16,-6 4-128-16,2 0 192 0,4-4-192 0,0 0 0 16,-7 2 128-16,7-2-128 0,0 0 0 0,0 0 0 15,0 0 0-15,0 0-160 0,0 0 0 0,0 0 0 16,5 4 0-16,3-1 0 0,3 1 160 0,0-4 0 16,2 1 0-16,0 2 0 0,1-3 0 0,0 0-160 15,3-1 16-15,-2-2 0 0,1-1 144 0,-2 1 0 16,1-2 0-16,-1 0 0 0,-1 0 0 0,-1 0 0 15,0-2 0-15,-1 0 0 0,1 0 0 0,-1-1 0 16,-4 0 0-16,0-1-128 0,-1 0-112 0,0 0-16 16,-2-2 0-16,-2 3 0 0,-2-1-16 0,-1 1-16 15,-2 1 0-15,-3 0 0 0,-2 2 464 0,0 1 80 0,-1 1 32 16,-2-3 0-16,0 3-288 0,0 2 128 0,0 2-128 0,0 2 0 16,2 1 0-16,1 2 0 0,2 3 0 0,2 2 0 15,1 2 272-15,3-1 112 0,1 2 0 0,3 3 16 16,2-3 176-16,3 3 48 0,0-1 0 0,3-2 0 15,2 1-272-15,4-2-48 0,4-2-16 0,4 0 0 16,3-2-288-16,4 0 0 0,-1-5 0 0,1-3 0 31,1-1-1120-31,4 0-336 0,1-1-64 0,1 0-11536 0,3-2-2304 0</inkml:trace>
  <inkml:trace contextRef="#ctx0" brushRef="#br3" timeOffset="-75264.8">2159 17151 12895 0,'0'0'1152'0,"0"0"-928"15,-7 5-224-15,0-1 0 0,-1 3 3648 0,1 3 704 16,1 6 128-16,-1 3 16 0,2 0-3104 0,1 5-624 16,2 0-128-16,0 4-32 0,2 4-304 0,3 0-64 15,2 2-16-15,3 0 0 0,1-1-224 0,0 1 0 0,-1-2 0 0,0-2 0 31,0-1-416-31,-2-7-176 0,2-1-48 0,-2-4 0 16,0-4-768-16,-2-4-144 0,-4-9-48 0,0 0 0 16,0 0-192-16,0 0-64 0,0 0 0 0,2-8 0 15,-2-1 176-15,-1-3 16 0,-2-2 16 0,1 1 0 0,-1 0 1008 0,-1 0 208 0,-1-1 48 0,0-1 0 16,-2 1 608-16,2 2 128 0,1 2 32 0,1-1 0 16,1 1 896-16,1 1 192 0,-2 0 48 0,2 1 0 15,-1 0-688-15,2 1-144 0,0 7-32 0,2-6 0 16,-2 1 48-16,0 5 16 0,0-7 0 0,0 7 0 15,0 0-128-15,0 0-16 0,0 0-16 0,0 0 0 16,0 0-336-16,0 0-64 0,0 0-16 0,0 0 0 16,9 3-144-16,0 1 0 0,-1 1 0 0,1 1 0 15,-1 2 0-15,-1 1 0 0,1-3 0 0,0 1 0 0,-1 4 0 0,0-2 240 16,4 1-48-16,1-1 0 0,1 1-320 0,1-1-80 16,-1 0-16-16,1-3 0 0,3 0 224 0,0-1 0 15,3-1 0-15,-2-2 0 0,0 0 0 0,-1-2 0 16,2-2 0-16,-4 0 0 0,-2-1 144 0,0-1 80 15,-2-1 16-15,-2 1 0 0,-1-1 416 0,-3-2 96 16,-3-3 16-16,0 1 0 0,-2-2 128 0,-3 2 16 16,-2 0 16-16,-2 1 0 0,1 0-288 0,-3 1-48 15,-4-1-16-15,0 1 0 0,-2-1-80 0,0 2-32 16,-4 2 0-16,2 0 0 0,2 0-128 0,1 2-16 16,0 0-16-16,1 0 0 0,0 2-304 0,3 2 0 15,2 0 0-15,3 3 0 16,1 3-2160-16,3-1-480 0,1 1-112 0,2 0-10496 0</inkml:trace>
  <inkml:trace contextRef="#ctx0" brushRef="#br3" timeOffset="-74733.4">3362 17210 9215 0,'-2'-4'816'0,"-5"-5"-656"0,-1 1-160 0,1 0 0 16,-3 0 5184-16,0 0 1024 0,1 3 192 0,0 1 32 16,-2-2-4704-16,2 3-928 0,0 2-192 0,-1 1-32 15,-1 0-96-15,1 0-16 0,1 4 0 0,-1 4 0 16,1 3-464-16,2 1 0 0,-1 2 0 0,1 5 0 16,1 0-144-16,2 5 144 0,1 4 0 0,3 2-144 15,3 2 144-15,1 1 0 0,2 3 0 0,2-1 0 16,4-1-192-16,-2 1 64 0,3 1 0 0,-1-2 0 15,-2-4-880 1,1-2-160-16,-1-2-48 0,1-1-8480 0,-1-3-1696 0</inkml:trace>
  <inkml:trace contextRef="#ctx0" brushRef="#br3" timeOffset="-74262.98">3240 17641 3679 0,'-7'-4'320'0,"-1"-4"-320"15,1-1 0-15,0 2 0 0,2 1 5744 0,1 2 1072 16,1-2 224-16,3 6 32 0,0 0-4864 0,2-5-976 15,0-2-192-15,3 2-32 0,3 1-512 0,3 0-112 16,-3-1 0-16,1 1-16 0,1 1-368 0,2-2 144 16,0-1-144-16,1 0 0 0,0 1 128 0,2-1-128 15,2-2 0-15,-1 1 0 0,-2-2 0 0,1 3 0 16,-2-1 128-16,0 2-128 0,-2-2 0 0,1 1 0 16,-3 3 0-16,-1-1 0 0,-8 4 0 0,0 0 0 15,0 0 0-15,0 0 0 0,0 0 176 0,0 0-176 31,0 0 160-31,0 0-160 0,0 0 528 0,3 11 16 0,-3-3 0 0,-2 3 0 16,1 1-32-16,1 1 0 0,0 3 0 0,1-2 0 16,1 0-256-16,-1 1-48 0,2-2-16 0,0 0 0 15,3 0 0-15,0-1-16 0,1-3 0 0,1 0 0 16,-1-3-48-16,2 0-128 0,2-4 192 0,-1 1-64 16,1-1-128-16,-1-2 160 0,-1-1-160 0,2-3 160 15,-2-1-32-15,0-1-128 0,-1-1 192 0,0-1-64 16,-1 0-128-16,1-1 160 0,-1-1-160 0,-1-1 160 15,0-2-160-15,-1 0 128 0,-1 4-128 0,-2 1 128 16,1-1 32-16,-1 3 0 0,-2 6 0 0,2-6 0 16,-2 6 224-16,0 0 64 0,0 0 0 0,0 0 0 15,0 0-64-15,0 0-16 0,0 0 0 0,0 0 0 0,0 0-240 0,1 8-128 16,0 1 160-16,2 2-160 0,1 1 0 0,0 1 0 16,1 0 0-16,0 1 0 0,2 2-384 0,1-1 0 15,-1-2-16-15,3 0 0 16,-1 2-1696-16,1-4-336 0,3 0-64 0,-1-3-8944 15,0 0-1792-15</inkml:trace>
  <inkml:trace contextRef="#ctx0" brushRef="#br3" timeOffset="-74059.88">3888 17156 24879 0,'0'0'2208'0,"-2"-5"-1760"0,2 5-448 0,0 0 0 16,0-7 2336-16,0 7 384 0,0 0 80 0,0 0 16 15,0 0-1424-15,0 0-288 0,0 0-48 0,3 12-16 16,1 5-512-16,0 7-96 0,-2 0-32 0,1 6 0 16,-2 4-400-16,1-1 0 0,0 1 0 0,1 1 0 15,1 0 0-15,0-1 0 0,-2-1 0 0,2-5 0 32,0-3-1584-32,1 0-400 0,1-4-64 0,0-2-32 15,1-3-1008-15,-1-3-208 0</inkml:trace>
  <inkml:trace contextRef="#ctx0" brushRef="#br3" timeOffset="-73847.95">4092 17133 20271 0,'0'0'1792'0,"0"0"-1424"0,0 0-368 0,-5 2 0 0,-1 1 3072 0,6-3 560 16,-8 3 96-16,3 4 32 0,1 4-2096 0,1 6-432 15,0 1-80-15,2 4 0 0,0 2-448 0,1 0-64 16,1 4-32-16,3-1 0 0,-1 2-432 0,-1 1-176 15,1 0 128-15,0 0-128 0,0-5 0 0,3 1-176 16,-1-2 16-16,1-1 0 16,1-4-1648-16,-1-1-336 0,1-1-64 0,1-1-16 0,0-3-1104 0,-1-3-208 0</inkml:trace>
  <inkml:trace contextRef="#ctx0" brushRef="#br3" timeOffset="-73504.16">4287 17331 23039 0,'0'0'2048'0,"0"0"-1648"0,-4 0-400 0,4 0 0 0,-6 4 2304 0,4 4 368 16,-1 2 80-16,2 3 0 0,1 1-1456 0,0 2-288 16,0 5-64-16,3 0-16 0,-1-2-480 0,2 1-112 15,3-3-16-15,-1 2 0 0,1 4-320 0,-1-4 0 16,1-2 0-16,1-1 0 16,-2-1-368-16,3-3-32 0,-2-5-16 0,-1 0 0 15,1 4-480-15,-1-3-112 0,1-4-16 0,-7-4 0 16,8 0-320-16,1-3-64 0,-3-4 0 0,1 0-16 15,-2-1-144-15,1-4-32 0,0-5 0 0,-2 2 0 16,0 0 320-16,1 1 64 0,0-1 16 0,0 0 0 16,0-3 528-16,1-1 96 0,-4 1 32 0,1 0 0 0,-2 2 1120 0,2 4 240 15,-1 3 32-15,1 3 16 0,-3 6 1856 0,0 0 368 0,0 0 80 0,0 0 16 16,0 13-832-16,-1 4-176 0,1 2-16 0,1 6-16 16,-4 4-656-16,3-2-128 0,0 3-16 0,2-1-16 15,0 1-720-15,0 0-144 0,-1 0-16 0,-1 0-16 16,-3 0-432-16,3 1 0 0,2-2 0 0,-1-1-12912 15,0 2-2576-15</inkml:trace>
  <inkml:trace contextRef="#ctx0" brushRef="#br3" timeOffset="-72860.88">5167 17379 3679 0,'13'-12'160'0,"-7"6"32"0,1-2-192 0,1 0 0 0,-1 0 0 0,0 2 0 16,-2-1 4480-16,-5 7 832 0,0 0 192 0,4-2 16 0,-4 2-3344 0,0 0-656 15,0 0-144-15,0 0-32 0,0 0-144 0,0 0-48 16,-4 4 0-16,-2 4 0 0,-2 3-416 0,0 6-96 16,0 4 0-16,0 5-16 0,0 3-192 0,2 2-48 15,1 2 0-15,3-1 0 0,2 1-176 0,2-2-32 16,0-2-16-16,4-3 0 0,1-3-160 0,2-3 0 15,3-3 0-15,0-4 128 0,2-5 0 0,1 0-128 16,-1-5 192-16,2-1-64 0,-1-5 192 0,1-3 16 16,-3-3 16-16,0-5 0 0,-1-6 16 0,-2-4 0 15,-2-3 0-15,0-2 0 0,-3-2-96 0,-1-2-16 16,-1-3 0-16,-3 8 0 0,-2-3-32 0,0 0-16 16,-2 1 0-16,-2-3 0 0,1 2-208 0,-1 1 0 15,-2 1-144-15,-1-6 144 16,1 4-1952-16,0 2-288 0,2 6-64 0,0 4-16 15,3 6-944-15,-1 5-192 0</inkml:trace>
  <inkml:trace contextRef="#ctx0" brushRef="#br3" timeOffset="-72564.03">5400 17403 16751 0,'12'28'736'0,"-6"-13"160"0,1 2-704 16,1-2-192-16,1 3 0 0,4 3 0 0,0-2 1872 0,0-1 352 0,1-1 64 0,1-2 16 15,-1 0-576-15,1-2-96 0,4 0-32 0,-2-5 0 16,0-2-384-16,-2-3-64 0,0-3-32 0,-2-2 0 15,0 0-208-15,-2-3-32 0,1-3-16 0,-1-3 0 16,-1 2-352-16,-1 0-80 0,-2-1-16 0,-3-1 0 16,-2 1-128-16,1-2-32 0,-3 2 0 0,-3-1 0 0,2 1 64 0,-3-1 0 15,-1 1 0-15,-2 0 0 0,1 0 0 0,-2 3 16 16,0 0 0-16,0 3 0 0,2 2-112 0,-1 2-32 16,1 2 0-16,0 3 0 0,3 2-192 0,-1 1 176 15,2 2-176-15,2 1 160 0,2 0-160 0,0 2 0 16,2 2 0-16,1 0-176 0,2 1 176 0,3 5-208 15,2-2 80-15,2 2 128 16,2 0-832-16,1 0-64 0,0-1 0 0,3 0 0 16,0-3-2160-16,-4-4-432 0,1 0-96 0,0-5 0 15,0 0 256-15,-3 1 48 0,1-2 16 0</inkml:trace>
  <inkml:trace contextRef="#ctx0" brushRef="#br3" timeOffset="-72157.94">5931 17601 14911 0,'1'-15'656'0,"-1"15"144"0,0 0-640 0,0 0-160 0,0 0 0 0,0 0 0 16,0 0 2240-16,0 0 432 0,6 4 80 0,2 3 0 16,0 2-1056-16,0 4-224 0,1-1-32 0,0 3-16 15,0 4-96-15,0 0-32 0,1 3 0 0,-1-1 0 16,0 1-272-16,0-5-48 0,-1 4-16 0,0-3 0 16,-3-1-208-16,0-2-48 0,-1-1-16 0,0-5 0 15,-2 0-272-15,1 0-48 0,-3-9-16 0,0 6 0 16,0-6-192-16,0 0-32 0,0 0-128 0,0 0 192 15,0 0 96-15,0 0 16 0,-5-4 0 0,0-3 0 16,-1-1-512-16,1-3-112 0,0-1 0 0,0-4-16 16,0 1-288-16,1-2-48 0,-2-4-16 0,2-3 0 15,-1-2-1296-15,0-2-256 16,0-4-48-16,1-2-16 0,1-1 720 0,3 1 144 0,0-1 32 0,3 3 0 16,1 0 592-16,1 4 128 0,3 0 32 0,1 3 0 0,1 3 1168 0,0 8 256 15,-1 2 32-15,0 4 16 0,0 3 304 0,0 4 64 16,-1 5 16-16,0 0 0 0,-2 4-352 0,2 5-64 15,-4 2-16-15,0 0 0 0,-2 3 192 0,0-1 48 16,-2 2 0-16,0 2 0 0,-2 1-560 0,0-2-96 16,-1 1-32-16,-1 3 0 0,-1 0-320 0,0-1 0 15,1 0-192-15,-1-3 64 16,0-3-800-16,-1-2-160 0,1-5-16 0,1 2-16 16,-1-4-2240-16,5-8-448 0,0 0-96 0</inkml:trace>
  <inkml:trace contextRef="#ctx0" brushRef="#br3" timeOffset="-71704.78">6203 17405 15663 0,'0'0'1392'0,"9"3"-1120"0,-1-1-272 0,1 2 0 15,0 2 2016-15,0 0 352 0,-1 1 64 0,0 0 0 16,0 4-448-16,1-1-80 0,0 3-32 0,2-2 0 16,-4 2-384-16,-1 1-80 0,-4 2 0 0,1-2-16 15,-2-2-688-15,0 1-128 0,2-1-16 0,-2 2-16 16,1-2-336-16,-4-3-64 0,1-3-16 0,1-6 0 15,0 0-128-15,0 0 192 0,0 0-192 0,0 0 192 16,0 0-64-16,0 0 0 0,-5-4 0 0,1-2 0 16,1-1-128-16,1-3 0 0,-1-2 0 0,0-2 0 15,2 1-256-15,1-4-48 0,1 1 0 0,1 1 0 16,-1-1-288-16,2 2-64 0,1-1-16 0,0 1 0 16,-1 1 32-16,3 2 16 0,0 1 0 0,-1 1 0 0,-1 2 304 0,0 2 64 15,-4 5 16-15,0 0 0 0,0 0 240 0,0 0 0 16,0 0 0-16,0 0 0 0,5 9 0 0,2 2 256 15,-3-1-48-15,2 1-16 0,2 4-48 0,1-2-16 16,0-2 0-16,1 0 0 0,-1 4 96 0,1-1 16 16,3 0 0-16,3-1 0 0,-3-3 48 0,0-1 16 15,1 2 0-15,-1-1 0 0,-1-4 32 0,0-1 16 16,1-1 0-16,-2-1 0 0,1-3 160 0,-4 0 48 16,-8 0 0-16,0 0 0 0,0 0 160 0,7 0 48 15,-7 0 0-15,5-7 0 0,-1 0-256 0,-2-1-64 16,-3 0 0-16,-2 1 0 0,-1-3-272 0,1 1-176 15,-3-2 192-15,0 2-192 0,-2 1 0 0,-1 1 0 16,0-3 0-16,-2 1 0 16,1-2-1280-16,-2 0-176 0,0-1-16 0,1 1-16 15,-1-2-2032-15,2 0-384 0</inkml:trace>
  <inkml:trace contextRef="#ctx0" brushRef="#br3" timeOffset="-71517.38">6637 17120 34031 0,'0'0'1504'0,"0"0"320"0,0 0-1456 0,4 6-368 0,0 3 0 0,0 4 0 16,0 4 960-16,0 3 112 0,1 2 16 0,0 3 16 15,2 1-96-15,1 3-32 0,1-1 0 0,0 0 0 16,1 0-688-16,1-2-144 0,-2 2-16 0,1-2-128 16,-1-1 0-16,0-2 0 0,-1 2-240 0,0-2 80 15,-1-3-1616-15,-2 1-320 0,-3-2-64 0,0-3-16 16,-2-3-1168-16,0-1-240 0,-2-2-64 0</inkml:trace>
  <inkml:trace contextRef="#ctx0" brushRef="#br3" timeOffset="-71157.98">6718 17513 19919 0,'-3'-11'880'0,"3"4"192"0,-1-1-864 16,1-2-208-16,1 2 0 0,2 2 0 0,-2-2 1408 0,2 0 256 16,1 0 32-16,1 2 16 0,-1-1-880 0,3 1-192 15,0-2-16-15,4 1-16 0,-1 1-480 0,2-1-128 16,0 2 0-16,-1 1 0 0,2 1 0 0,0 2 0 15,1 1 0-15,-3 1 128 0,1 3 16 0,-2 0 16 16,0 3 0-16,-3-1 0 0,0 1 416 0,-2 2 64 0,-1 1 32 0,-1 2 0 16,-1 0 256-16,2 0 48 0,-1-1 16 0,-1-2 0 15,-2 1-384-15,0 0-80 0,2 4-16 0,0-2 0 16,2 1-288-16,1 1-64 0,3 1-16 0,0-1 0 16,0-1-144-16,1 0 0 0,0-1 0 0,0 0 0 15,2-1 192-15,-2-3 0 0,0-1 0 0,-1-1 0 16,0-2 256-16,1-1 48 0,-3-3 16 0,2-3 0 15,-1-3 112-15,-2-1 16 0,0-1 16 0,0-2 0 16,-1-3-256-16,0 0-48 0,-1 2-16 0,-1-2 0 16,-3-2-176-16,0 0-32 0,-1 2-128 0,0-4 192 15,-2 4-192-15,-1-2 0 0,-1 0 0 0,0 2 0 16,-2-2-208-16,0 0-144 0,2 2-32 0,-1 2 0 16,-1-1-1728-16,1 3-368 0,-1 1-64 0,0 0-13776 15</inkml:trace>
  <inkml:trace contextRef="#ctx0" brushRef="#br3" timeOffset="-70499.63">7124 17446 16575 0,'0'0'736'0,"5"6"160"0,1 2-720 0,-1 2-176 15,2 1 0-15,-2 1 0 0,0 1 4368 0,-1 0 848 16,0-2 160-16,0 1 48 0,-1 0-3120 0,-1 1-640 16,0-1-112-16,-1-1-16 0,0-3-512 0,-1 1-80 15,2-1-32-15,-2-8 0 0,0 0-480 0,0 0-112 16,6 1 0-16,2-2-16 15,0-3-176-15,0-2-128 0,-2-2 144 0,1-1-144 0,-1-3 0 0,1-1 0 0,-2 1 0 0,1 0 0 16,0-1 128-16,-1 0-128 0,-1-1 176 0,0 0-176 16,-2 1 128-16,2 1-128 0,-1-1 0 0,-1 4 0 15,1-3 0-15,0 4 0 0,-1 2 0 0,-2 6 0 16,0 0 0-16,0 0 0 0,0 0 0 0,0 0 0 16,0 0 0-16,4 10 0 0,0 2 0 0,0 1 0 15,0 0 0-15,0 1 0 0,0-1-192 0,1 2 192 16,0 0-656-1,2-2-48-15,-1 4 0 0,2-1 0 0,0 1-464 0,1 0-112 0,0-4 0 16,3-1-16-16,-1-3-320 0,4 0-64 0,-1-5-16 0,2 0 0 16,1 0 416-16,-2-3 64 0,0-4 32 0,-1-1 0 15,-1-6 736-15,-1 1 160 0,0 1 32 0,-3-2 0 0,-3-2 256 0,1-2 128 16,-2 0-128-16,-1 3 192 0,-2 0 304 0,0 0 48 16,-2 1 16-16,-2 3 0 0,0-1 432 0,-2 1 96 15,-1 2 0-15,-2 1 16 0,-3 2 48 0,-1 0 0 16,1 4 0-16,0 0 0 0,-2 2-288 0,1 3-48 15,2 0-16-15,1 4 0 0,2-1-432 0,2 3-96 16,3-2-16-16,1 0 0 0,0 0-256 0,2-1 128 16,2 3-128-16,3-3 0 0,-1-1 128 0,3-2-128 15,2 0 0-15,-1-2 0 0,2 0 0 0,0 1 0 16,-1-5 0-16,1 0 0 0,-1-1-176 0,-1-1 16 16,0-2 0-16,1-1 0 0,-2-1-32 0,1 0-16 15,0-2 0-15,-3 1 0 0,0-2-16 0,-1 0 0 0,0-1 0 16,-1 1 0-16,-1 1 224 0,0 0 0 0,0 2-160 15,-4 5 160-15,2-4 0 0,-2 4 0 0,0 0 0 0,0 0 0 16,0 0 0-16,0 0-144 0,0 0 144 0,0 0 0 16,0 0-240-16,0 6 64 0,-1 2 16 0,0 1 0 15,-1 2-16-15,2-1 0 0,0-1 0 0,2 0 0 16,-4 2 176-16,2-3-208 0,0 0 80 0,2-1 128 31,-2-7-1792-31,2 9-224 0,2-1-48 0,0-1-16 16,-4-7-1424-16,7 4-272 0,6-2-64 0,-13-2-5936 0</inkml:trace>
  <inkml:trace contextRef="#ctx0" brushRef="#br3" timeOffset="-70341.9">7850 17176 4607 0,'1'-24'400'0,"-1"13"-400"15,0 11 0-15,0 0 0 0,0 0 4784 0,0 0 864 16,0 0 176-16,0 0 48 0,0 9-4288 0,1 4-864 15,2 5-160-15,0 4-48 0,0 4 368 0,3 3 64 16,-1 1 16-16,1 4 0 0,2-2-576 0,3 4-96 16,-1-3-32-16,2 1 0 0,-2 0-256 0,2 1 0 15,0 3 0-15,1-4 0 16,-3-3-2304-16,-1-1-400 0</inkml:trace>
  <inkml:trace contextRef="#ctx0" brushRef="#br3" timeOffset="-70138.8">7843 17448 21183 0,'-8'-17'1888'0,"6"8"-1504"0,-2 0-384 0,3-1 0 16,1-3 4128-16,3 1 752 0,3 0 160 0,3-1 16 16,3-3-2992-16,2 2-592 0,1 2-128 0,2 2-32 15,4 1-400-15,0 2-80 0,1 3 0 0,3 2-16 16,1-2-816-16,-1 3-224 0,0 1-16 0,7 2 0 15,-4 2-1664-15,-5 3-336 0,-2-2-64 0,-7 0-10000 16,2 0-2016-16</inkml:trace>
  <inkml:trace contextRef="#ctx0" brushRef="#br3" timeOffset="-69763.55">8310 17468 17503 0,'0'0'1552'0,"0"0"-1232"15,0 0-320-15,6 6 0 0,2 1 3728 0,1-5 688 16,0 2 144-16,2-1 32 0,1-2-3648 0,1-1-736 16,0-1-208-16,1 0 0 0,2-1 576 0,1-2 0 15,0 2 16-15,-2-5 0 0,-2 1-592 0,0-1 0 16,-1-1 0-16,-3 1 0 0,-2 0 0 0,-2-1 128 16,-2 0-128-16,-2 2 0 0,-2-1 0 0,-5 1-128 0,-2-1 0 15,-3 2 0-15,-4 1 128 0,0 3-128 0,-2 1 128 0,-1 1-128 16,-3 2 448-16,1 1 80 0,2 0 32 0,1 1 0 15,3 1 208-15,2 4 32 0,3-1 16 0,1 2 0 16,3 4-240-16,2 0-32 0,2 2-16 0,2-1 0 16,2 5 304-16,2-4 48 0,4 2 16 0,0-3 0 15,2 0-96-15,2-2-16 0,1 0 0 0,3-1 0 16,1-5-192-16,4 1-32 0,3-3-16 0,10-1 0 16,-2-4-224-16,-2 0-32 0,-1-3-16 0,-1-3 0 15,-6-5-368-15,-2 1-80 0,-3-1-16 0,-6 3 0 16,0 0-2128-16,0-3-432 15,-2 0-96-15</inkml:trace>
  <inkml:trace contextRef="#ctx0" brushRef="#br3" timeOffset="-69279.09">7649 17562 27007 0,'0'0'1200'0,"0"0"240"0,-7-2-1152 0,1 2-288 0,-1-4 0 0,1 2 0 0,-1-2 1392 0,2 1 208 15,-1 1 64-15,-1-1 0 0,1 2-464 0,-1-1-96 16,1 0-16-16,-2-1 0 0,0 2-592 0,0 0-128 16,0-1-32-16,2 1 0 0,-2 0-336 0,1-1 0 15,2 2 0-15,5 0 128 16,-4-2-1744-16,4 2-352 0,0 0-64 0</inkml:trace>
  <inkml:trace contextRef="#ctx0" brushRef="#br5" timeOffset="-55287.03">3704 13279 15663 0,'0'0'1392'0,"0"0"-1120"0,0 0-272 0,0 0 0 15,0 0 2768-15,0 0 496 0,0 0 112 0,0 0 16 16,0 0-1248-16,13-13-240 0,-13 13-48 0,3-7-16 15,0 2-512-15,3-3-112 0,-2 1 0 0,1-3-16 16,1 3-240-16,1 0-32 0,1 1-16 0,-3-4 0 16,0 3-384-16,0-1-80 0,0-1 0 0,1 1-16 15,0 1-432-15,-1-1 0 0,3-1 128 0,-1-1-128 16,-2 0 0-16,0-4 0 0,3 1 0 0,0 0-176 16,-2 2-336-16,1-2-64 0,-1-2 0 0,1 0-16 15,-2 0-2480-15,2 1-480 0,-1 0-96 0</inkml:trace>
  <inkml:trace contextRef="#ctx0" brushRef="#br5" timeOffset="-55068.3">3988 12508 29599 0,'-1'-13'1312'0,"1"13"272"0,0-7-1264 0,0-1-320 15,0 0 0-15,1 1 0 0,0 1 1472 0,-1 6 256 16,0 0 32-16,0 0 16 0,0 0-768 0,0 0-160 15,0 0-16-15,6 6-16 0,-1 5-528 0,0 2-96 0,-1 1-32 0,0 4 0 16,-2 3-160-16,2 0 128 0,2 1-128 0,-1-2 128 16,0 1-352-16,0 1-80 0,0 0-16 0,2-1 0 31,-1-3-2112-31,0-2-448 0,-1-2-64 0,0-3-11232 0</inkml:trace>
  <inkml:trace contextRef="#ctx0" brushRef="#br5" timeOffset="-54880.76">4164 12297 17503 0,'0'0'1552'0,"0"0"-1232"0,-4 7-320 0,4-7 0 16,0 0 2816-16,0 0 512 0,-2 8 112 0,2 2 16 0,1 2-1680 0,3 2-336 16,0 3-64-16,2 1-16 0,-1 1-976 0,3 1-208 15,1 1-48-15,2 0 0 0,2 0-128 0,-1 0-176 16,-1 1 48-16,2-1 0 15,-1 0-640-15,-2-2-128 0,1-2-32 0,-2 0 0 16,-1 1-2176-16,1-1-432 0</inkml:trace>
  <inkml:trace contextRef="#ctx0" brushRef="#br5" timeOffset="-54693.28">4040 12619 3679 0,'0'0'160'0,"0"0"32"0,-2-4-192 0,2 4 0 16,0 0 0-16,0 0 0 0,0 0 7360 0,0 0 1440 0,0 0 288 16,5-6 48-16,4-2-6512 0,1 1-1312 0,2 1-256 0,2-1-48 15,5 1-736-15,-1-1-144 0,2 1-128 0,0 1 192 32,3-2-1424-32,1 1-288 0,0 0-48 0</inkml:trace>
  <inkml:trace contextRef="#ctx0" brushRef="#br5" timeOffset="-53863.82">2211 14198 6447 0,'0'0'272'0,"0"0"80"0,0 0-352 0,0 0 0 0,0 0 0 0,0 0 0 16,0 0 4704-16,4 26 864 0,-4-26 192 0,0 0 16 16,-1 8-3408-16,2 1-672 0,3 3-144 0,2 1-16 0,-2-1-736 0,3 1-144 15,1 0-16-15,1 1-16 0,0 0-112 0,-1 1-32 16,-3-1 0-16,0 0 0 0,-1 1-256 0,0-1-48 15,0 0-16-15,-1-1 0 0,-1-2-32 0,-1-2-128 16,1-1 192-16,-2-8-64 0,0 9 0 0,0-9-128 16,0 0 192-16,0 0-64 0,0 0-128 0,0 0 0 15,0 0-192-15,-3-10 192 32,1-4-640-32,-2-1 0 0,0-2 0 0,-1-4 0 0,-2 0-464 0,0-1-112 0,1-1 0 0,1-5-16 15,0-2 64-15,1-1 16 0,1-2 0 0,0 2 0 16,1 2 128-16,2-1 16 0,1 2 16 0,3 2 0 0,3 1 672 0,0 1 144 15,1 0 32-15,1 1 0 0,3 3 144 0,1 3 256 16,1 4-64-16,2 5-16 0,-2 0 400 0,-1 5 96 0,-2 3 16 0,-2 4 0 16,-1 4 496-16,0 4 96 0,-2-2 32 0,1 5 0 15,-3 0-144-15,-1 1-16 0,-1 1-16 0,-2 1 0 16,-2 3-592-16,1 0-112 0,-1-2-32 0,-1 0 0 16,2 0-400-16,-3 1 0 0,-1-2 0 0,-2 0 0 31,-2-1-768-31,1-1-256 0,0-3-32 0,0 0-16 15,1-4-2208-15,-1-1-448 0,-8 0-96 0,16-8-16 0</inkml:trace>
  <inkml:trace contextRef="#ctx0" brushRef="#br5" timeOffset="-53692">2456 13729 17503 0,'0'0'1552'0,"0"0"-1232"16,0 0-320-16,0 0 0 0,0 0 2544 0,5 5 448 15,-1 4 80-15,0 0 32 0,-1 0-1376 0,1 2-288 16,-2 0-48-16,2 3-16 0,-1 0-832 0,1 3-160 16,0 4-48-16,-2 1 0 0,2 3-336 0,-1 2 0 15,1 2 0-15,-2 1 0 16,0 0-512-16,2-2-192 0,-2 0-16 0,1-4-16 16,-1-3-2768-16,1-1-544 0</inkml:trace>
  <inkml:trace contextRef="#ctx0" brushRef="#br5" timeOffset="-53394.84">2683 13812 19231 0,'0'0'848'0,"0"0"176"0,0 0-816 0,0 0-208 0,0 0 0 0,0 0 0 16,0 0 1936-16,-6 0 352 0,-1 1 64 0,0 3 16 15,0 4-768-15,-1-1-160 0,0 3-32 0,0 1 0 16,-1 0-320-16,0 1-64 0,0-2 0 0,1 4-16 15,1 0-144-15,1 2-32 0,1-1 0 0,0 1 0 16,-1-4-304-16,4 1-64 0,0 0-16 0,4 0 0 16,0 0-448-16,1 0 128 0,0-2-128 0,0 1 0 15,1-1 0-15,3-1-208 0,2-1 32 0,3 0 16 16,-1-2-528-16,4-3-96 0,-2 0-32 0,0 1 0 16,0-5-1744-16,0 0-368 15,1 0-64-15,1 0-6352 0,-1 0-1264 0</inkml:trace>
  <inkml:trace contextRef="#ctx0" brushRef="#br5" timeOffset="-53098.11">2867 13963 10127 0,'0'0'448'0,"0"0"96"0,-5 2-544 0,-2 0 0 15,-1 2 0-15,-1 1 0 0,0 1 4160 0,0 0 704 16,0 3 160-16,2-2 32 0,2 1-2688 0,0 2-544 16,-2 2-96-16,2-2-32 0,1 1-992 0,3 0-208 15,1 0-48-15,3-1 0 0,0 3-288 0,1-5-160 16,0 0 160-16,-4-8-160 0,0 0 0 0,9 5 0 0,2 0 0 0,-1-2 0 15,-3-4 0-15,1-2 0 0,1-1 0 0,-1-1 0 16,-1 0 0-16,0-2 0 0,-1-2 0 0,1 0 0 16,-1 0 144-16,1-4-144 0,-3 0 128 0,0 2-128 15,-2 2 128-15,1-1-128 0,-2-3 128 0,2 5-128 16,-3 8 336-16,1-7-16 0,-1 0 0 0,0 7 0 16,0 0 144-16,0 0 32 0,0 0 0 0,0 0 0 15,0 0-352-15,0 0-144 0,0 0 128 0,7 9-128 16,-1 2 0-16,2 4 0 0,-1-2 0 0,0 1 0 15,3 3-1056 1,-1-1-192-16,0-1-32 0,1 0-9760 0,-1-2-1952 0</inkml:trace>
  <inkml:trace contextRef="#ctx0" brushRef="#br5" timeOffset="-52769.72">3189 14095 21183 0,'0'0'1888'0,"0"0"-1504"16,0 0-384-16,-1-8 0 0,-1-2 2336 0,4 1 400 16,0 1 80-16,2-1 0 0,3-2-1552 0,-1 1-320 15,1 1-64-15,-1 0-16 0,1-2-608 0,1 1-128 16,-2 1-128-16,1 1 176 0,-1 0-32 0,1 3 0 16,-1-2 0-16,-6 7 0 0,5-4 368 0,-5 4 64 15,0 0 0-15,0 0 16 0,7 4-128 0,1 3-16 16,-2-3-16-16,-1 2 0 0,-1 5-112 0,0-1-32 0,0-1 0 0,0 0 0 15,0 2-112-15,0-3-32 0,-2 1 0 0,2-1 0 16,-4-8-144-16,6 7 160 0,-1 1-160 0,1-1 160 16,1-2 240-16,-1 0 48 0,-6-5 16 0,0 0 0 15,6 7-464-15,0-1 0 0,-6-6 0 0,8 5 0 16,-2 1 0-16,1-1 128 0,-7-5-128 0,9 4 144 16,0-2-144-16,-1 0 0 0,0-1 0 0,1-4 0 31,1 1-480-31,1-2-80 0,-2-1-16 0,0-1 0 15,0 1-2800-15,0-1-560 0,-1-1-112 0</inkml:trace>
  <inkml:trace contextRef="#ctx0" brushRef="#br5" timeOffset="-52425.94">3560 13893 7359 0,'0'0'656'0,"0"0"-528"16,0 0-128-16,0 0 0 0,0 0 4768 0,0 0 928 15,0 0 176-15,0 0 32 0,0 0-3760 0,7-4-752 16,1-1-160-16,1 2-16 0,0 1-640 0,3-1-128 15,1 2-32-15,1-3 0 0,2 1-416 0,-2 3 128 16,-1 0-128-16,2-2 0 0,0 2 192 0,0-2-32 16,-2 1-16-16,-2 0 0 0,1 1 288 0,-3 0 48 15,-1 1 16-15,-2 0 0 0,-6-1 16 0,0 0 0 16,0 0 0-16,7 4 0 0,-7-4-112 0,7 3-16 16,-7-3 0-16,3 6 0 0,0 5-48 0,-2 1-16 15,-2-3 0-15,1 2 0 0,-3 4 144 0,2 0 32 16,0 1 0-16,1 0 0 0,-1-1-64 0,-2 4-16 15,-1-1 0-15,1-4 0 0,1 2-160 0,0-3-48 0,4 1 0 16,0 2 0-16,0-3-208 0,0-1 0 0,2-1 0 0,3 0 0 31,1 0-320-31,1 0-96 0,1-1-32 0,1-2 0 16,0-1-1760-16,2-2-352 0,3-4-80 0,-2-2-8720 0,1-3-1744 0</inkml:trace>
  <inkml:trace contextRef="#ctx0" brushRef="#br5" timeOffset="-52128.94">4049 13933 14735 0,'0'0'1312'0,"-5"-2"-1056"0,-3-2-256 0,0 1 0 16,1 1 2880-16,-1 0 512 0,0 1 96 0,0 1 32 16,0 1-1600-16,1 3-320 0,0 3-64 0,2 1-16 15,1 1-528-15,1 0-96 0,1 4-32 0,0 1 0 16,2 2-480-16,3 0-80 0,1-1-32 0,2 2 0 0,2-1-272 0,1-2 160 16,2-1-160-16,-1-1 128 0,2 0-128 0,2-2 0 15,2-1 144-15,1-2-144 0,0-1 208 0,0-2-16 16,0-1-16-16,0-1 0 0,0-4 224 0,1-1 48 15,-1-1 16-15,0-4 0 0,-2-2 80 0,1-2 16 16,-3-1 0-16,-1 0 0 0,-3-5-96 0,1 0-16 16,0-2 0-16,-4 1 0 0,-2 0-160 0,-3 0-32 15,-3 2-16-15,-5-1 0 0,-1 3 208 0,-2 1 64 16,-3 1 0-16,-1 0 0 0,-3 0 192 0,-3 1 32 16,-2 0 16-16,2 2 0 0,1 1-432 0,-1-2-96 15,1 2-16-15,2 1 0 0,1 3-208 0,2 1-256 16,-1 4 48-16,2 0 16 15,-1 4-1984-15,2 3-384 0,2 3-64 0</inkml:trace>
  <inkml:trace contextRef="#ctx0" brushRef="#br5" timeOffset="-51031.3">10332 10898 5519 0,'0'0'240'0,"0"0"64"0,-20 4-304 0,20-4 0 0,0 0 0 0,-1 8 0 16,0-1 4096-16,-1 0 768 0,2 1 160 0,2 3 32 15,2 3-3072-15,1 2-624 0,3-1-112 0,0 2-32 16,1 2-464-16,0 1-112 0,-1-1 0 0,-1 1-16 16,0 1-96-16,0-1-16 0,-1-1 0 0,-1 0 0 15,0-4-64-15,-1 1 0 0,0-2-16 0,-1-1 0 16,-1-1-224-16,1-4-32 0,-2 0-16 0,-1-8 0 15,0 0-16-15,0 0 0 0,0 0 0 0,0 0 0 16,0 0-16-16,-5 0 0 0,-1-2 0 0,-1-7 0 0,1 0-128 0,-2-3-272 16,-1-1 64-16,1-5 16 15,-1 0-608-15,1-6-112 0,0-2-32 0,2-2 0 16,-1-4-160-16,1-1-48 16,0 0 0-16,4 2 0 0,0 1 640 0,2 2 112 0,2 1 16 0,0 2 16 0,1 3 608 0,3 2 112 15,5 2 32-15,-1 1 0 0,-1 3 400 0,1 2 96 16,-1 4 16-16,0 2 0 0,0 6 48 0,0 0 16 15,-1 4 0-15,1 2 0 0,0 3-192 0,-2 2-48 16,-2 2 0-16,-1-1 0 0,0 1-224 0,-2 1-48 16,1 0-16-16,0 1 0 0,-2 3-256 0,-1-4-48 15,-1 2-128-15,-2-1 192 0,0 4-192 0,1-2-240 16,-4 0 48-16,1 1 16 16,0-5-2064-16,1-1-432 0,0-5-80 0,4-7-11248 0</inkml:trace>
  <inkml:trace contextRef="#ctx0" brushRef="#br5" timeOffset="-50857.58">10573 10373 23951 0,'0'0'2128'0,"0"0"-1696"0,0 0-432 0,0 0 0 31,0 0 1488-31,0 0 224 0,1 12 32 0,1-2 16 16,-1 2-480-16,2 4-80 0,1 4-32 0,-1 4 0 0,-3 1-784 0,3 2-144 15,2 4-48-15,-2-1 0 0,0 2-192 0,0 0-256 16,3 1 48-16,-2-1 16 16,-2 1-1936-16,2-3-384 0,0 0-80 0,1-5-10144 15</inkml:trace>
  <inkml:trace contextRef="#ctx0" brushRef="#br5" timeOffset="-50591.77">10803 10580 4607 0,'2'-15'192'0,"-2"15"64"0,0 0-256 0,3-6 0 0,-2-1 0 16,0 0 0-16,-1 7 5168 0,0-6 976 0,0 6 208 0,0 0 48 15,0 0-3600-15,0 0-720 0,0 0-144 0,0 0-16 16,-7 1-576-16,-1 3-128 0,-1-2 0 0,0 5-16 16,-2 2-272-16,1 3-48 0,-2-2-16 0,2 5 0 15,0-2-288-15,3 1-48 0,-1 3-16 0,1 0 0 16,2-4-512-16,2 17 0 0,5-17 0 15,0 0 0-15,2 0-224 0,3 1 16 0,-1-1 0 32,2-2-1344-32,1-1-272 0,3-1-48 0,1-2-16 15,0-1-1584-15,0-3-320 0,0 1-64 0</inkml:trace>
  <inkml:trace contextRef="#ctx0" brushRef="#br5" timeOffset="-50294.86">10977 10672 911 0,'0'0'0'0,"0"0"0"0,-5 0 0 0,-1 2 0 0,-2 1 5200 0,0 1 960 15,0 1 192-15,0 1 48 0,-2 5-3472 0,1-2-688 16,1 1-144-16,0 3-32 0,0-1-1040 0,2 0-224 16,1-2-32-16,1 3-16 0,1-2-400 0,2-1-80 15,-1-1-16-15,2 0 0 0,0-1-256 0,2 0 0 16,0-1 0-16,-2-7 0 0,0 0 176 0,8 5-176 16,0-1 160-16,1-2-160 0,0 0 0 0,0-2 0 15,0-2-128-15,1 0 128 0,-3-2 0 0,1-3 0 16,0 2 0-16,0-1 144 0,0 0-144 0,0 0 0 15,-3-1 0-15,0 1 0 0,0-3 0 0,-1 2 0 16,-1 1 144-16,-3 6-144 0,4-8 240 0,-2 3-32 16,-2 5 0-16,0 0 0 0,0 0 48 0,0 0 16 15,0 0 0-15,0 0 0 0,0 0-272 0,0 0 128 0,2 7-128 0,-1 1 0 16,0 0 0-16,0 0 0 0,-1-8 0 0,2 8 0 31,0 1-1472-31,2-3-240 0,-1 2-48 0,-1 0-8192 0,1 1-1632 0</inkml:trace>
  <inkml:trace contextRef="#ctx0" brushRef="#br5" timeOffset="-50123.07">11138 10767 10127 0,'0'0'448'0,"0"0"96"0,0-7-544 0,0 7 0 0,0 0 0 0,0 0 0 16,0 0 4336-16,0 0 752 0,0 0 160 0,0 0 16 15,0 0-3440-15,0 0-688 0,0 0-144 0,1 11-32 16,-1-2-640-16,0 2-144 0,1 4-32 0,-1 2 0 15,0 2-144-15,0 1 0 0,2-1 0 0,-1 1 0 16,3-2-800-16,-2 0-96 0,1-1 0 16,0 0-12864-16</inkml:trace>
  <inkml:trace contextRef="#ctx0" brushRef="#br5" timeOffset="-49934.29">11290 10699 24351 0,'0'0'1088'0,"0"0"208"0,-1-5-1040 0,1 5-256 16,0 0 0-16,0 0 0 0,0 0 1312 0,0 0 208 16,0 0 32-16,4 10 16 0,1 1-544 0,0 2-96 15,2 5-32-15,1 0 0 0,-2 2-704 0,1 2-192 16,-1 1 0-16,-1 1 0 0,1-1 0 0,0 2-192 0,1 0 0 0,-1-2 16 31,1-1-1760-31,-2 1-368 0,-1-3-64 0,-2-3 0 0</inkml:trace>
  <inkml:trace contextRef="#ctx0" brushRef="#br5" timeOffset="-49746.83">11215 10921 21183 0,'-11'-3'1888'0,"11"3"-1504"0,0 0-384 0,0 0 0 15,0 0 2624-15,0 0 464 0,0 0 96 0,0 0 16 16,7-4-1536-16,2 0-320 0,3-1-48 0,1 1-16 0,1 1-960 0,0 1-192 15,1-2-128-15,-1 0 160 16,0 1-1056-16,-1 1-224 0,-1-1-32 0,1-1-9296 16,0 3-1856-16</inkml:trace>
  <inkml:trace contextRef="#ctx0" brushRef="#br5" timeOffset="-49528.1">11550 10678 31327 0,'0'0'1392'0,"0"0"272"0,0 0-1328 0,0 0-336 0,0 0 0 0,0 0 0 15,0 0 1856-15,0 0 320 16,9-3 48-16,2 1 16 0,3 1-1648 0,-1-1-320 0,1 0-64 16,0 0-16-1,3 2-3168-15,-1 0-640 0</inkml:trace>
  <inkml:trace contextRef="#ctx0" brushRef="#br5" timeOffset="-49371.86">11597 10776 40079 0,'0'0'1776'0,"0"0"368"0,0 0-1712 0,0 0-432 0,0 0 0 0,0 0 0 16,0 0 976-16,7 6 112 0,3-3 32 0,3 0 0 0,2-1-672 0,2-1-144 15,1-1-32-15,3-2 0 16,0-1-1536-16,1 1-304 0,-1 0-64 0,-1 0-16768 16</inkml:trace>
  <inkml:trace contextRef="#ctx0" brushRef="#br5" timeOffset="-44424.77">12108 10561 25503 0,'-2'-4'1136'0,"13"-25"224"0,-9 23-1088 0,1-2-272 0,0 1 0 0,2-2 0 15,0 1 1296-15,2 2 208 0,0-2 32 0,2 0 16 16,1-1-16-16,0 2-16 0,0 2 0 0,2 1 0 16,0 2-816-16,2 0-176 0,3 2-16 0,-2 0-16 15,-2 0-112-15,-2 2-32 0,2 0 0 0,-2 2 0 16,-3-1-160-16,-2 1-48 0,-1 1 0 0,-1 2 0 16,0 2-144-16,-4 0 128 0,-1 1-128 0,-2-1 128 15,-1 3-128-15,0-2 0 0,-3 2 0 0,0-3 0 16,1 2 0-16,-2-3 0 0,-1 1 0 0,-1 0-176 15,1-1 32-15,0 0 0 0,0-2 0 0,3 1 0 16,0-2-112-16,6-5 0 0,-4 6-16 0,4-6 0 16,0 0-48-16,4 7 0 0,-4-7 0 0,11 6 0 0,2 1 112 0,2-2 16 15,1 0 0-15,1-2 0 0,1 1 192 0,1 0 0 16,-2 0-160-16,-1 0 160 0,0-1 0 0,0 3 192 16,-1-2-32-16,-3 1 0 0,-1 1 320 0,-4 2 64 15,0 0 16-15,-2 1 0 0,-2-2 144 0,-2 4 48 16,-2-2 0-16,-1 3 0 15,-3 4-208-15,-1-4-32 0,-3 1-16 0,-3 1 0 0,-1 2-304 0,-4-1-64 16,-1 1-128-16,-1-2 192 0,1 2-384 0,0-2-96 16,0-2-16-16,1-2 0 15,0-1-1696-15,2-2-352 0,4-2-64 0,2-2-14272 0</inkml:trace>
  <inkml:trace contextRef="#ctx0" brushRef="#br5" timeOffset="-44034.19">12743 10421 29375 0,'-12'-6'640'0,"5"2"144"0,-2 2 32 0,-1 1 0 0,-2 0-656 0,-1 1-160 0,-1 0 0 0,-2 1 0 16,3-1 1248-16,0 1 224 0,1 1 32 0,2 2 16 16,1 2-944-16,2 1-192 0,3-1-48 0,2 1 0 15,0 2-336-15,4 0 0 0,0 0-192 0,3 4 64 16,2 3 128-16,1 1-192 0,0 0 192 0,2 2-192 15,2 1 192-15,1 1 0 0,1 0 128 0,0-1-128 0,1 3 512 0,-1-1 48 16,0 1 0-16,1 1 0 0,-1-1 112 0,-1 1 32 16,-1-2 0-16,-2 1 0 0,-1-2-96 0,-1 0-16 15,-1 0 0-15,-5-2 0 0,0 1-80 0,-4-2 0 16,-1 0-16-16,0-1 0 0,-2 2-176 0,-3-1-48 16,-1-4 0-16,-2 1 0 0,1-5-112 0,-1 0-32 15,0-3 0-15,0-1 0 0,2 0 16 0,0-4 0 16,-1 1 0-16,0-6 0 0,3-1 128 0,0-2 32 15,2-3 0-15,1-3 0 0,0-4-304 0,1-1 0 16,1-6 0-16,1-1 0 0,1-2 336 0,1-4 64 16,3-1 16-16,1 0 0 0,2 1-48 0,-1-3-16 15,-2 1 0-15,1 2 0 0,2 2-192 0,-1 2-32 16,-1 1-128-16,1 3 192 0,-2 1-192 0,-2 1 0 16,2 1 0-16,-1 1 0 15,-2 1-928-15,2 0-176 0,0 2-48 0,3-1-12992 0,-4 0-2624 0</inkml:trace>
  <inkml:trace contextRef="#ctx0" brushRef="#br4" timeOffset="-24520.47">11567 13235 32303 0,'-3'-4'1424'0,"3"4"304"0,0 0-1376 0,-3-13-352 0,3 13 0 0,0 0 0 0,0 0 1408 0,0 0 192 16,0 0 64-16,0 0 0 0,0 0-592 0,0 0-112 15,7 7-32-15,-1 8 0 0,2 4-576 0,0 7-112 16,0 4-32-16,-2 6 0 0,1 1-80 0,-1 4 0 16,1 1-128-16,-1 1 192 0,1-4-192 0,1 1 128 15,-3-2-128-15,0-3 0 16,0-2-528-16,1-3-208 0,-1-4-32 0,1-3-16 15,2-3-2432-15,-3-5-496 0,1-3-80 0</inkml:trace>
  <inkml:trace contextRef="#ctx0" brushRef="#br4" timeOffset="-24317.36">11843 13081 25791 0,'0'0'2304'0,"0"0"-1856"0,0 0-448 0,0 0 0 16,0 0 1728-16,0 0 240 0,0 0 48 0,3 12 16 15,-1 1-816-15,2 5-144 0,1 4-48 0,2 5 0 16,-1 3-640-16,2 3-144 0,0 1-32 0,1 2 0 16,0 3-208-16,0 3 0 0,0 0 0 0,-1 2-160 31,0-1-480-31,0-1-80 0,-2 0-32 0,1-6 0 16,-2 1-1552-16,-1-6-304 0,0-2-64 0</inkml:trace>
  <inkml:trace contextRef="#ctx0" brushRef="#br4" timeOffset="-24129.8">11748 13516 8287 0,'-8'-13'736'0,"4"8"-592"16,0 0-144-16,2 0 0 0,2 5 7232 0,0-7 1408 16,2 1 272-16,3 2 64 0,2-4-6112 0,2 3-1232 15,4 1-240-15,1-2-48 0,3 0-672 0,3-1-128 16,1 1-32-16,1-3 0 0,1 0-512 0,3-4 0 15,2 0 0-15,2-2-14064 16,-1 2-2688-16</inkml:trace>
  <inkml:trace contextRef="#ctx0" brushRef="#br4" timeOffset="-23270.5">12633 13424 17503 0,'0'0'768'0,"0"0"176"0,0 0-752 0,0 0-192 0,0 0 0 0,0 0 0 16,-6-3 3568-16,6 3 672 0,0 0 144 0,0 0 32 16,3-6-2288-16,4-1-448 0,2 3-80 0,4-5-32 15,3 0-576-15,3-2-112 0,5 0-32 0,2-1 0 16,3 0-144-16,3-1-16 0,2 0-16 0,0 0 0 16,0-3-224-16,1 2-64 0,2-2 0 0,-1 1 0 15,2-1-208-15,0 1-48 0,1-2-128 0,0 0 192 16,0-2-192-16,-1 4 0 0,0-2 0 0,-2 1 0 15,1 1 128-15,-5-1-128 0,-3 0 0 0,-3 2 144 16,-4 1-144-16,-4-1 0 0,-2 0 0 0,-2 3 128 0,-2 2-128 16,-2-1 0-16,0 4 144 0,-5-1-144 0,-1 0 128 0,0 0-128 15,0 2 160-15,-4 5-160 0,1-7 192 0,-1 3-64 16,0-2-128-16,0 6 192 0,0-7-192 0,0 7 0 16,0 0 0-16,0 0 0 0,1-6 0 0,-1 6 0 15,4-5 0-15,1 2 0 0,2 2 0 0,2 1 0 16,1 2 0-16,5 2 0 0,0 2 0 0,4 0 0 15,5 1 0-15,4 3 0 0,2-1 0 0,2 2 128 16,4 0-128-16,4 2 0 0,4 0 256 0,-1 0 16 16,0 0 0-16,-1 3 0 0,-2-2 112 0,2 3 0 15,0 0 16-15,0 0 0 0,-2-2-176 0,0-1-32 16,0-1-16-16,-1 0 0 0,-2-4-176 0,1 2 128 16,0-2-128-16,-4-1 128 15,-1-2-704-15,-5 1-160 0,0-4-32 0,-5 1 0 16,-1-1-1792-16,-2-2-352 0,-3 1-80 0</inkml:trace>
  <inkml:trace contextRef="#ctx0" brushRef="#br4" timeOffset="-22832.8">13423 12442 29535 0,'-9'-9'1312'0,"9"9"272"0,0 0-1264 0,0 0-320 16,-1-9 0-16,-1 2 0 0,2 7 1632 0,0 0 272 15,0 0 48-15,0 0 16 0,0 0-752 0,7 9-128 0,1 4-48 0,-3 4 0 16,0 4-656-16,-1 5-144 0,0 4-32 0,0 3 0 15,0 3-208-15,0 2 176 0,1 0-176 0,-1 1 160 16,-2 0-160-16,1 0 0 0,0-4 0 0,-1-1 0 31,1-1-592-31,-2-3-112 0,0-7 0 0,2 0-16 16,0-3-2032-16,2-4-384 0,-1-5-96 0</inkml:trace>
  <inkml:trace contextRef="#ctx0" brushRef="#br4" timeOffset="-22614.08">13641 12327 31039 0,'0'0'1376'0,"0"0"288"0,0 0-1344 0,0 0-320 0,0 0 0 0,0 0 0 0,0 0 1248 0,4 11 176 16,-2 2 48-16,1 5 0 0,1 3-192 0,0 4-16 16,0 2-16-16,1 4 0 0,-3 4-768 0,1 2-160 15,0 3-16-15,-2-3-16 0,0-1-288 0,2 1 0 16,1-1-176-16,1-2 176 15,-1-2-1472-15,-1-5-176 0,-1-4-32 0,1-3-16 16,-1-3-1696-16,0-7-320 0,-2-10-80 0,0 0-16 0</inkml:trace>
  <inkml:trace contextRef="#ctx0" brushRef="#br4" timeOffset="-22270.37">13450 11742 18431 0,'-13'-12'816'0,"7"10"160"0,-3 2-784 0,-2 2-192 0,0 2 0 0,0 4 0 15,-1 4 2112-15,3 2 384 0,1 5 80 0,2 6 16 16,1 3-1408-16,2 2-288 0,3 2-48 0,3 2-16 16,1-3-656-16,3 1-176 0,3-2 0 0,3-2 0 15,2 0 0-15,4-5 0 0,0-2 144 0,2-4-144 16,-1-3 448-16,-1-3 0 0,-2-5 16 0,3-2 0 15,-2-4 736-15,0-4 144 0,-1-1 16 0,-1-3 16 16,-3-3-32-16,-2-3 0 0,-1-1 0 0,-4-3 0 16,-1-2-336-16,-1-1-80 0,-2-2-16 0,-2-2 0 0,-2 0-320 0,0 0-64 15,-2 2-16-15,-3 1 0 0,-2 2-256 0,-1 1-48 16,-2-5-16-16,0 5 0 0,0-1-192 0,1 3 0 16,-1 1 0-16,2 3-160 15,-1 3-1680-15,2 6-336 0,9 4-64 0,-7 1-16832 16</inkml:trace>
  <inkml:trace contextRef="#ctx0" brushRef="#br4" timeOffset="-21660.73">14898 13066 11055 0,'0'0'976'0,"0"0"-784"0,0 0-192 0,0 0 0 0,0 0 3056 0,0 0 560 15,0 0 112-15,-2-5 32 0,2 5-2304 0,-1-5-464 16,1 5-96-16,0 0 0 0,0-9-416 0,0 9-80 16,1-7-16-16,-1 7 0 0,0 0 64 0,0 0 0 15,0 0 0-15,0 0 0 0,0 0 192 0,0 0 64 16,0 0 0-16,0 0 0 0,0 0-224 0,0 0-32 15,0 0-16-15,0 0 0 0,0 0-288 0,0 0-144 16,0 0 160-16,0 0-160 0,-6 3 0 0,6-3 128 16,0 0-128-16,0 0 0 0,-7-5 0 0,7 5 0 15,-4-5 0-15,4 5 0 0,-1-7 0 0,1 7 0 16,0 0 0-16,0 0 0 0,0 0-192 0,3-5 32 16,1 0 0-16,-4 5 0 0,0 0 160 0,0 0 256 15,0 0-64-15,0 0-16 0,7 4 272 0,-7-4 48 0,0 0 16 0,7 0 0 16,-7 0 128-16,6 1 48 0,-6-1 0 0,0 0 0 15,0 0-48-15,0 0-16 0,0 0 0 0,0 0 0 16,0 0 16-16,0 0 0 0,0 0 0 0,0 0 0 16,0 0-192-16,-2-4-16 0,-2 0-16 0,0-3 0 15,0 2-256-15,0 0-160 0,0-1 192 0,4 6-192 16,-5-4 0-16,1 1 0 0,4 3 0 0,0 0 0 31,0 0-1104-31,0 0-176 0,0 0-48 0,0 0 0 16,0 0-2192-16,0 0-448 0</inkml:trace>
  <inkml:trace contextRef="#ctx0" brushRef="#br4" timeOffset="-21222.52">14835 13537 1839 0,'0'0'160'0,"0"0"-160"15,0 0 0-15,0 0 0 0,-5-1 4032 0,0-2 784 16,-1-1 160-16,2 2 16 0,1-4-2464 0,0 1-496 16,2-1-112-16,1 0 0 0,0 6-640 0,1-7-112 15,0-2-16-15,3 1-16 0,0-1-208 0,1 2-32 16,0 2-16-16,1 1 0 0,-6 4 0 0,6-4 0 16,1 1 0-16,-1 2 0 0,-6 1-112 0,8-2 0 15,-1 4-16-15,-7-2 0 0,0 0-160 0,6 3-16 16,1 2-16-16,-2 0 0 0,-5-5-240 0,4 7-64 0,-2 1 0 15,0-2 0-15,-2-6-80 0,-2 9-32 0,1-2 0 0,-2-1 0 16,3-6-144-16,-5 7 128 0,0-1-128 0,0 1 128 16,-2-2-128-16,7-5 0 15,-6 4 0-15,-1-2 128 0,1-2-128 0,1-1 0 0,-2 0-192 0,2-2 192 16,0 1-304-16,1-4 64 0,0 1 16 0,0 0 0 16,1 0 64-16,3 5 16 0,0 0 0 0,0-7 0 15,2-2 144-15,0 3 0 0,3 2-144 0,1 1 144 16,-3-3 0-16,1-1 0 0,-4 7 0 0,7-4 0 15,1 0 0-15,-2 2 0 0,-6 2 0 0,0 0 0 16,8 0 0-16,-8 0 0 0,9 2-176 0,0 2 176 16,-1-1-1952-16,0-1-304 0,-8-2-64 0,9 3-13856 15</inkml:trace>
  <inkml:trace contextRef="#ctx0" brushRef="#br4" timeOffset="-21003.68">15282 13272 28559 0,'0'0'2544'0,"0"0"-2032"16,0 0-512-16,0 0 0 0,8 0 2128 0,0 0 336 0,0-1 64 16,1 0 16-16,0 0-1344 0,1-1-272 0,2 0-48 0,1 0-16 15,0 1-416-15,0 0-64 0,0-1-32 0,0 2 0 16,2 0-352-16,-1 0-256 0,0 0 32 0,1 0 16 31,0-1-1888-31,0 0-368 0,-2-1-80 0,-2 1-13264 0</inkml:trace>
  <inkml:trace contextRef="#ctx0" brushRef="#br4" timeOffset="-20533.71">15587 13020 1839 0,'-15'-11'160'0,"5"8"-160"0,-1-3 0 0,-2 1 0 0,-3-3 6304 16,-2 1 1232-16,0 1 240 0,-1 2 48 0,2-3-4496 0,-1 4-896 15,-3-1-176-15,3 2-32 0,0 1-816 0,-1 1-144 16,0 3-48-16,1 4 0 0,-1 0-880 0,1 3-176 16,0 3-32-16,1 2-128 0,0 0 128 0,1 5-128 15,1-2 0 1,2 4 0-16,1 1 0 0,3 0 0 0,1 2 0 0,0 1 0 0,4 0 160 0,3 0-160 15,2 0 128-15,3 0-128 0,3 2 176 0,2-2-48 16,1-2-128-16,5 0 192 0,2-3-192 0,1 0 0 16,-1-2 128-16,2-2-128 0,3-3 0 0,2-1 0 15,-1-1 0-15,1-1 0 0,1-5 0 0,1-2 0 16,0 0 0-16,2-3 0 0,2-2 0 0,0 0 0 0,-1-5 0 0,-1 1 0 16,-4-3 0-16,1-1 0 0,-3 0 0 0,-1-4 0 15,-1-4 0-15,-3 0 0 0,-3-1 0 0,-1-2 144 16,-3 1-16-16,1-2-128 0,-2-1 192 0,-1 0-64 15,0-2 160-15,-5 2 32 0,0 0 0 0,-4 0 0 16,-4 0 112-16,-1-2 16 0,0 5 16 0,-2-4 0 16,-2 4-112-16,-3 1-32 0,-2-1 0 0,0 1 0 15,-5-2-320-15,-1 2-192 0,0 1 32 0,-1 3 0 16,0 2-1312-16,0 3-256 16,-2 3-48-16,1 0-17568 0</inkml:trace>
  <inkml:trace contextRef="#ctx0" brushRef="#br4" timeOffset="-18060.41">17380 13160 21183 0,'0'0'1888'0,"0"0"-1504"0,0 0-384 0,0 0 0 16,0 0 1168-16,0 0 176 0,0-1 16 0,10 2 16 15,1 1 96-15,2-1 32 0,1 2 0 0,3-3 0 16,1 2-336-16,3 2-64 0,1-3-16 0,2 5 0 16,-1-4-240-16,3 1-48 0,2-2-16 0,2 0 0 15,1 1 16-15,2-1 0 0,-1 0 0 0,1 2 0 16,-2-3-160-16,2-1-16 0,-1 1-16 0,1 0 0 15,-2-2-304-15,2 1-64 0,-1-2-16 0,1 1 0 16,-2-2-16-16,3-1 0 0,0 2 0 0,0-2 0 16,0 1 0-16,0 1 0 0,0 2 0 0,-2-2 0 15,-2 2 48-15,1 1 0 0,2 0 0 0,0 0 0 16,-5 1-16-16,1 2 0 0,1 0 0 0,0-2 0 16,1 2-240-16,1-3 0 0,-2 0-192 0,1 0 192 0,0 0 0 0,0-3 0 15,3 0 192-15,-2 2-48 0,-2 1 48 0,-2-4 16 16,2 0 0-16,-1 2 0 0,0-2 32 0,-2 0 0 15,-2 0 0-15,-2 3 0 0,1-3-80 0,-1 1-16 16,1-1 0-16,0 3 0 0,0 1-144 0,1 0 192 16,-1 0-192-16,0 0 192 0,-1 0-192 0,2 0 128 15,1 0-128-15,-1 1 128 0,1-1-128 0,-1-1 192 16,1 0-192-16,-3 1 192 0,-1-3-48 0,2 0 0 16,-3 1 0-16,0 0 0 0,0 1 0 0,-1 0 0 15,1-1 0-15,0 1 0 0,0 0-144 0,0 0 160 16,-2-1-160-16,1 1 160 0,1 0-160 0,-2 1 128 15,2-2-128-15,-1 1 128 0,-1 1-128 0,0-3 0 0,0 2 144 16,1 1-144-16,-1 0 128 0,2 0-128 0,-1-1 128 0,-2 0-128 16,0 1 0-16,-1 0 0 0,1 0 0 0,-2 0 128 15,0-3-128-15,-2 6 0 0,2-3 0 0,-2 1 128 16,-1 0-128-16,1 0 0 0,3 2 0 0,-2-3 0 16,-2 1 0-16,0 1 0 0,-2-2 0 0,2 0 128 15,1 0-128-15,-1 0 0 0,0-2 0 0,0 1 0 16,0 1 0-16,0-3 0 0,-2 2 0 0,1 1 128 15,0 0-128-15,1 0 0 0,0-1 0 0,-1 0 0 16,-2 1 0-16,1-4 0 0,-2 1 0 0,-1-2 0 16,1 1 0-16,-3 0 0 0,1-3 0 0,-2 1 0 15,-1-1 0-15,-3 0 0 0,-1-3 0 0,-1 0-128 16,0-2 128-16,-5 1-208 0,-2-2 80 0,-3-1 128 16,-5 1-176-16,-1 0 176 0,-2-2-128 0,-2 2 128 0,-3-2 0 0,2 2 0 15,0 3 0-15,1-2 0 0,0 2 0 0,2 2 0 16,0 3 0-16,2 1 0 0,2 0 0 0,2 3 0 15,2 1 0-15,4 0 0 0,0 1-144 0,7-1 144 16,0 0-160-16,0 0 160 0,5 6-256 0,4 1 64 16,3-1 0-16,1 1 0 0,4 2 32 0,3 0 16 15,-1 0 0-15,3 2 0 0,2-1-96 0,-1 2-16 16,2 1 0-16,-3-3 0 0,0 1-16 0,-2 1-16 16,-2-1 0-16,-1 2 0 0,-3 0 288 0,-2 0 0 15,-4 0 0-15,-1 0 0 0,-5 1 0 0,-2 0 176 16,-1 2-48-16,-3-1-128 0,-3 2 512 0,-2 1-16 15,-2-1 0-15,0 2 0 0,-1 0-48 0,1-1 0 16,-2-1 0-16,1 2 0 0,1-1-272 0,1 1-176 0,0 1 192 0,2-1-192 31,1 1-352-31,2 0-176 0,0-5-48 0,2 2 0 16,2 1-1968-16,1 2-400 0,0 0-64 0</inkml:trace>
  <inkml:trace contextRef="#ctx0" brushRef="#br4" timeOffset="-17294.85">14855 14238 25791 0,'0'0'1152'0,"0"0"224"0,0 0-1104 0,0 0-272 16,0 0 0-16,0 0 0 0,0 0 1152 0,0 0 192 15,0 0 16-15,2 7 16 0,1 1 32 0,-1 1 0 16,1 3 0-16,1 1 0 0,-1 2-416 0,-2 1-80 16,0 2-16-16,0 2 0 0,1 1-192 0,2 1-64 15,-3 0 0-15,2-1 0 0,-1-2-64 0,2 1 0 16,3-2-16-16,-2 0 0 0,1-3-192 0,2 0-48 15,3-1 0-15,-2-3 0 0,0-2-112 0,1 0-16 16,3-2-16-16,0-3 0 0,2-1-176 0,0-2 192 16,-2-1-192-16,2-3 192 0,0-1-192 0,2 0 0 15,-2 0 144-15,0-1-144 0,0 0-256 0,0 0-112 16,1 1-16-16,1 0-16 16,1 0-3168-16,-1 0-624 0</inkml:trace>
  <inkml:trace contextRef="#ctx0" brushRef="#br4" timeOffset="-17201.12">15336 14485 10127 0,'0'0'896'0,"-6"6"-704"0,1 1-192 0,1 1 0 15,-2-3 4592-15,2 1 880 0,1 1 176 0,3-7 48 16,0 0-4624-16,3 8-928 0,-1 1-144 0,-2-9-9040 16,0 0-1776-16</inkml:trace>
  <inkml:trace contextRef="#ctx0" brushRef="#br4" timeOffset="-17091.77">15278 14282 19455 0,'-11'-15'864'0,"7"10"176"0,-2-2-832 0,2 0-208 0,1-3 0 0,-1 3 0 0,0-1 400 0,4 1 48 15,0 7 0-15,0 0-6496 16,0 0-1296-16</inkml:trace>
  <inkml:trace contextRef="#ctx0" brushRef="#br4" timeOffset="-16873.13">15602 14091 23039 0,'0'0'2048'0,"0"0"-1648"16,0 0-400-16,0 0 0 0,0 0 2864 0,0 0 480 16,0 0 112-16,2 7 0 0,1 2-1840 0,1 4-368 0,1 0-80 0,0 4-16 15,2-2-768-15,-1 4-144 0,1 0-48 0,-1 3 0 16,1 2-192-16,-1 1-128 0,-1-2 128 0,1 2-208 31,-1 0-1504-31,0-2-288 0,0-1-64 0,-1-2-8528 0,0-1-1696 0</inkml:trace>
  <inkml:trace contextRef="#ctx0" brushRef="#br4" timeOffset="-16701.14">15534 14298 9215 0,'-12'-9'400'0,"12"9"96"0,-8-2-496 0,8 2 0 0,0 0 0 0,0 0 0 16,0 0 5872-16,0 0 1072 0,0 0 224 0,8-3 32 0,2 2-5152 0,2 0-1024 16,3-1-192-16,0 1-64 0,2 0-592 0,0-2-176 15,-1 0 0-15,-1 1 0 0,1-2-240 0,0-1-112 16,-2-1-32-16,0 3 0 16,1-1-2464-16,-1 0-496 0,-1 0-112 0</inkml:trace>
  <inkml:trace contextRef="#ctx0" brushRef="#br4" timeOffset="-16326.22">15800 13980 911 0,'-13'-1'0'0,"5"0"0"0,-4-1 0 0,-1 1 0 0,-1 4 6320 0,-3-1 1168 16,-3 2 256-16,-1-1 32 0,-2 2-4640 0,1 4-944 0,-2 2-176 0,2 0-32 15,3 0-976-15,-1 1-192 0,2 1-48 0,1 2 0 16,4 1-512-16,1 1-96 0,3-2-32 0,2 4 0 15,4 3-128-15,3 1 0 0,1 1 144 0,4 2-144 16,3-1 0-16,2-1 0 0,2 0 0 0,4-1 0 16,3 0 0-16,2-5 0 0,0-3 0 0,1-2-128 15,0-2 128-15,2-3 0 0,-1-3 0 0,2-4 0 16,0 1 0-16,-2-4 0 0,1-3 0 0,-2-2 0 16,0-2 0-16,-1-1 0 0,-2-2 0 0,0 0 0 15,-4-1 0-15,0 0 0 0,-4-2 160 0,-1 0-160 16,-4-2 224-16,-1 3-48 0,-2 2-16 0,-2-1 0 15,-1-2 32-15,0 0 16 0,0 2 0 0,-4 0 0 16,-2 0-80-16,-1 0 0 0,-1 1-128 0,-1-1 192 0,-2-1-192 0,-3-2-160 16,-2 1 32-16,0-1 0 15,-1 2-640-15,0-2-112 0,0 3-16 0,1 5-16320 16</inkml:trace>
  <inkml:trace contextRef="#ctx0" brushRef="#br4" timeOffset="-1195.22">17337 12154 11967 0,'0'0'528'0,"-8"-1"112"0,-1-1-512 0,0 2-128 16,0-4 0-16,1 2 0 0,0-2 2688 0,1 1 512 15,4-3 112-15,-1 0 16 0,0-1-1744 0,1-1-352 16,2 0-64-16,1-1-16 0,1 0-480 0,2 0-96 15,-2-1-32-15,2 1 0 0,1-1-80 0,1 1-16 16,0 0 0-16,2 0 0 0,-1-1-128 0,2 3-48 16,1-3 0-16,1 3 0 0,1 0-272 0,2 2 160 15,1 0-160-15,-1 2 128 0,-1 2-128 0,0-1 0 16,-1 2 0-16,0 2 0 0,-2 2 320 0,1 2-32 16,0 2 0-16,-3 2 0 0,0 2 32 0,-2 3 16 15,-2 0 0-15,-1 3 0 0,0 2-112 0,-2 1-32 16,-2 1 0-16,0 0 0 0,-2-1-48 0,-1 3-16 15,-2-1 0-15,-1 2 0 0,-1-2-128 0,0-1 0 0,0-1 0 16,-2-1 0-16,0-3 0 0,-1 0 0 0,0-2 0 0,2-3 0 16,1 0 0-16,0-4 0 0,1-4 0 0,1-2 0 15,-1 3 0-15,8-5 0 0,0 0 0 0,0 0 0 16,-5-2 0-16,5 2 0 0,0 0 0 0,0 0 0 16,0 0-144-16,3-7 144 0,-1 1-192 0,4 2 192 15,0 0 0-15,3 1 0 0,0 1 0 0,2 2 0 16,-1 2 240-16,2-2 0 0,1 0 0 0,1 3 0 15,3 1-240-15,2 1 0 0,-1 2 0 0,1 0 0 16,1 1 0-16,1 1 0 0,1 0 0 0,0 1 0 16,2-1-272-1,-2 0-160-15,-1-3-16 0,-1 0-16 0,3-4-2880 0,-4-2-576 0</inkml:trace>
  <inkml:trace contextRef="#ctx0" brushRef="#br4" timeOffset="-929.62">17608 11708 14735 0,'0'0'1312'0,"0"0"-1056"16,0 0-256-16,8 3 0 0,4-3 2944 0,-1 2 512 16,1 2 128-16,2-1 0 0,2 3-1632 0,4 5-336 15,0 2-64-15,3 4-16 0,-3 0-352 0,0 2-80 16,0-2-16-16,-2 5 0 0,-1 2-256 0,1 2-48 15,-2 1-16-15,-2-1 0 0,-2 3-80 0,-2 0-32 16,-2 1 0-16,-1-2 0 0,-4 1-240 0,0 0-48 0,-3-1-16 0,-1 2 0 16,-1 0-224-16,-1 0-128 0,-3-4 160 0,0 3-160 31,-1-2-1264-31,1 2-336 0,-1 1-80 0,1-3-16112 0</inkml:trace>
  <inkml:trace contextRef="#ctx0" brushRef="#br4" timeOffset="43405.05">18393 11824 14735 0,'0'0'1312'0,"0"0"-1056"0,0 0-256 0,0 0 0 16,0 0 2128-16,0 0 368 0,0 0 80 0,0 0 16 16,0 0-1008-16,0 0-208 0,0 0-32 0,0 0-16 15,0 0-432-15,0 0-96 0,6 3-16 0,1-1 0 16,1 2-32-16,1 0-16 0,1 3 0 0,2-1 0 15,0 1 176-15,1-1 48 0,0 1 0 0,0 2 0 0,1 1-64 0,6 7 0 16,-2 0 0-16,0 3 0 0,0-5-96 0,1 4-32 16,0-1 0-16,1 0 0 0,1 0-272 15,2 1-64-15,-1 3-16 0,3-5 0 0,0 0-208 0,0-2-32 16,1 0-16-16,-1 0 0 0,-2-3-160 0,-1 1 160 16,-1-1-160-16,1-1 160 0,-2 0-32 0,-2-1 0 15,-1 1 0-15,-1-2 0 0,-2 0-128 0,-1-1 192 16,-1 0-192-16,-2 1 192 0,1-4-32 0,-2 2 0 15,-2-2 0-15,0 1 0 0,1-3 16 0,-3 1 0 16,-5-4 0-16,0 0 0 0,0 0 0 0,0 0 0 16,7 4 0-16,-2 0 0 0,-5-4-48 0,0 0-128 15,0 0 192-15,0 0-64 0,6 2-128 0,-6-2 0 16,0 0 144-16,0 0-144 0,0 0 0 0,0 0 144 16,7 3-144-16,-7-3 0 0,0 0 144 0,0 0-144 0,0 0 0 0,0 0 144 15,8 0-144-15,-8 0 192 0,0 0-192 0,0 0 192 16,0 0-192-16,7 0 0 0,0 0 0 0,1-4-176 15,0 1 432-15,-2-1 64 0,1-1 32 0,-1 1 0 16,1-2-144-16,1-1-16 0,-1-1-16 0,4 1 0 16,-1-1 32-16,3-3 16 0,3 2 0 0,0-1 0 15,0-3 32-15,5-3 16 0,0 2 0 0,1-3 0 16,3-1 0-16,0-1 0 0,-2 1 0 0,1-2 0 16,1 2-80-16,-1-3-32 0,0 3 0 0,1 1 0 15,-5-1-160-15,0 0 192 0,3-1-192 0,-2 1 192 16,-1 3-192-16,-2 0 0 0,-1 0 144 0,0 1-144 15,-3 1 0-15,1 2 0 0,-2 0 0 0,0 2 128 0,-1 3-128 16,-1-1 0-16,0 2 0 0,0 1 0 0,-1-1 0 0,-3 1 0 16,0 1 0-16,-1 1 0 0,-6 2 0 0,7-3-128 15,-1 0 128-15,-6 3-128 0,7-3 128 0,-2 0-208 16,-5 3 80-16,0 0 128 0,0 0-256 0,5-4 80 16,-1 0 16-16,2-2 0 0,-3 0 160 0,-3 6-192 15,0 0 192-15,0 0-192 0,0 0 192 0,2-5-160 16,-2 5 160-16,0 0-160 0,0 0 16 0,1-6 0 15,-1-1 0-15,0 7 0 0,0 0-208 0,0 0-32 16,0 0-16-16,0 0 0 16,0 0-1024-16,0 0-208 0,0 0-32 0,0 0-16 15,0 0-1904-15,0 0-384 0</inkml:trace>
  <inkml:trace contextRef="#ctx0" brushRef="#br4" timeOffset="44833.93">19839 11737 2751 0,'0'0'256'0,"0"0"-256"0,0 0 0 0,0 0 0 15,0 0 4640-15,0 0 880 0,0 0 176 0,0 0 48 0,0 0-3040 0,17 0-592 16,-17 0-128-16,9 2-32 0,1 1-320 0,2 2-64 16,0 2-16-16,2-3 0 0,-1 2-448 0,3 1-80 15,1-1-32-15,-2 2 0 0,2 0-80 0,1 2-16 16,2 1 0-16,0-1 0 0,-1-1-64 0,1 2-32 16,1-1 0-16,1 0 0 0,0 2-352 0,1-1-80 15,1 0-16-15,-1 1 0 0,1-2-64 0,1 1-16 16,-1 1 0-16,2-2 0 0,-1-1-272 0,0-2 160 15,-2-2-160-15,0 3 128 0,0-2-128 0,-3 1 0 16,-4-2 144-16,0 0-144 0,0 2 0 0,-2-2 0 16,-1 0 0-16,-1-1 128 0,-2 1-128 0,1-1 0 15,0 0 0-15,0 0 0 16,-3-1-448-16,0-1 0 0,-1 0 0 0,-7-2 0 16,0 0-1456-16,0 0-288 0,0 0-64 0,0 0-16 15,0 0-1168-15,0 0-224 0</inkml:trace>
  <inkml:trace contextRef="#ctx0" brushRef="#br4" timeOffset="45974.51">19710 11193 15663 0,'0'0'1392'0,"0"0"-1120"15,0 0-272-15,0 0 0 0,0 0 2352 0,0 0 400 16,0 0 96-16,0 0 16 0,5 5-992 0,0 2-192 15,0 2-32-15,2 1-16 0,-1 2-560 0,2 5-112 16,-1 0-32-16,-1 4 0 0,-1-3-208 0,2 3-32 16,-2 2-16-16,-1 2 0 0,1 3-160 0,-1-4-48 15,0 4 0-15,0 0 0 0,-3 1-272 0,2 0-64 16,1-2-128-16,-2-3 192 0,1-1-192 0,0-1 0 16,-1-1 0-16,2 0 0 15,-1-3-320-15,1-1-144 0,0-1-48 0,-1-2 0 16,1-1-2656-16,0-5-544 0,-1-2-96 0,-3-6-9184 0</inkml:trace>
  <inkml:trace contextRef="#ctx0" brushRef="#br4" timeOffset="46194.13">19849 11237 9215 0,'0'0'816'0,"0"0"-656"0,0 0-160 0,0 0 0 15,0 0 3328-15,0 0 640 0,0 0 128 0,0 0 32 0,4 9-2080 16,0 3-400-16,1 1-96 0,0 5-16 0,2 1-624 0,-1 3-128 16,0 4-16-16,-1 3-16 0,1 2-448 0,0 2-96 15,-1-3-16-15,0-1 0 0,0-1-192 0,0-2 176 16,1 0-176-16,0-4 160 16,1-1-1088-16,-1-5-224 0,1-3-32 0,-2-3-12416 15</inkml:trace>
  <inkml:trace contextRef="#ctx0" brushRef="#br4" timeOffset="46569.28">19771 10655 11967 0,'-12'-7'528'0,"12"7"112"0,-8 0-512 0,0 0-128 0,-1 0 0 0,0 3 0 15,0 1 3136-15,1 3 576 0,0 4 128 0,1 2 32 16,0 1-2128-16,1 4-416 0,0 3-96 0,2 4-16 16,3 2-768-16,1 1-144 0,3 2-48 0,1-3 0 15,1 2-256-15,1-6 0 0,4 0 0 0,1-1 0 16,1-3 384-16,1-2 0 0,1-2 16 0,3-2 0 16,-1-3 384-16,2-2 80 0,1-4 16 0,0-3 0 15,2-1 144-15,1-3 16 0,-2-2 16 0,-1-3 0 16,-2-5-320-16,-1 0-64 0,-2-2-16 0,-1-1 0 15,-4 0-208-15,-1-1-32 0,-3-1-16 0,-2 0 0 16,-3-2-160-16,-1 2-48 0,-3 1 0 0,-3 3 0 16,-1 1-192-16,-2 0 0 0,-3 0 128 0,-1 1-128 15,-2 2-288-15,0 0-96 0,-1 1-32 0,0-1 0 16,3 3-2112-16,1 5-416 0,1 2-96 0</inkml:trace>
  <inkml:trace contextRef="#ctx0" brushRef="#br4" timeOffset="46945.38">20943 11996 29023 0,'0'0'1280'0,"0"0"272"0,-1-8-1232 0,-2 0-320 0,3 8 0 0,0 0 0 15,0 0 1600-15,0 0 272 0,0 0 48 0,0 0 16 16,0 0-720-16,5 6-160 0,0 3-32 0,1 3 0 0,-1 1-768 0,1 2-256 16,-2 3 160-16,0 3-160 0,-1-1 192 0,1 1-32 15,0 2-16-15,0-2 0 0,-3 1-144 0,1-1 0 16,1-3 144-16,0-1-144 0,-2 0 0 0,2-2-256 16,0-2 32-16,1-3 16 15,0-2-2688-15,-4-8-544 0,8 4-96 0</inkml:trace>
  <inkml:trace contextRef="#ctx0" brushRef="#br4" timeOffset="47164.55">21094 11866 2751 0,'-1'-13'256'0,"1"13"-256"16,-3-9 0-16,3 2 0 0,0 7 5632 0,0-8 1072 16,2 0 208-16,0 2 64 0,-2 6-4608 0,0 0-896 0,0 0-192 0,0 0-48 15,8 4-416-15,0 4-96 0,0-2-16 0,-1 7 0 16,1 2-320-16,0 4-80 0,1 2-16 0,0 1 0 15,-1 0-288-15,0 3 128 0,-2 4-128 0,1-3 0 16,0 0 128-16,-1-1-128 0,-1 1 0 0,0-4 0 31,-1 0-384-31,0 0-176 0,0-2-32 0,0-1-9760 0,-1 0-1936 0</inkml:trace>
  <inkml:trace contextRef="#ctx0" brushRef="#br4" timeOffset="47367.65">21085 12166 5519 0,'0'0'240'0,"-5"-2"64"0,-2 1-304 0,1 0 0 15,6 1 0-15,-7-2 0 0,-1 1 8032 0,2 0 1552 16,6 1 304-16,0 0 64 0,0 0-6416 0,0 0-1280 16,0 0-256-16,0 0-48 0,0 0-1072 0,0 0-224 15,6-4-32-15,2 1-16 0,1-1-352 0,2 2-80 16,-1-4-16-16,2 3 0 0,0-1-160 0,2 1 0 15,2-1 0-15,-1 2 0 16,0 0-1760-16,0 1-224 0,1-2-64 0</inkml:trace>
  <inkml:trace contextRef="#ctx0" brushRef="#br3" timeOffset="51251.27">17930 14675 4607 0,'0'-2'192'0,"-1"-4"64"0,15-11-256 0,-14 17 0 15,0 0 0-15,0 0 0 0,-5-10 3760 0,1 2 704 16,1 3 144-16,-1-2 16 0,-1 1-2960 0,0 1-576 16,5 5-128-16,-7-5-32 0,1-1-304 0,1 2-64 15,5 4-16-15,0 0 0 0,-9-1 0 0,1 2 0 0,0 2 0 0,0 1 0 16,3 2-112-16,-2 2-32 0,2 1 0 0,0 2 0 16,0 1-400-16,1 1 0 0,1-4 128 0,1 2-128 15,-1 2 0-15,2-3 0 0,1-1 0 0,1 0 128 16,0 0-128-16,-1-9 0 0,4 4 0 0,-4-4-176 15,0 0 368-15,8 3 64 0,0-3 0 0,0-4 16 16,0-2-80-16,-1 0 0 0,1-1-16 0,0 0 0 16,-1-3-176-16,0 0 0 0,1-2 144 0,-1 0-144 15,1 1 0-15,-2 0 0 0,-1 2 0 0,-1 1 0 16,0 1 0-16,-1-1 128 0,-3 8 0 0,0 0 0 16,0 0 320-16,0 0 80 0,0 0 16 0,0 0 0 15,0 0-240-15,0 0-48 0,-2 9-16 0,1 1 0 16,1 2-240-16,1 1 0 0,-1 1 0 0,3 1 0 15,-2-1-304-15,3-1-96 0,1-1-32 0,1-2 0 16,0 2-1920-16,2-3-384 0,0 2-80 0</inkml:trace>
  <inkml:trace contextRef="#ctx0" brushRef="#br3" timeOffset="51563.84">18255 14605 10127 0,'-4'-15'896'0,"1"9"-704"16,-1-3-192-16,0 1 0 0,-1 0 3008 0,0 0 576 15,0 1 128-15,-2 0 0 0,-2 2-2048 0,0 1-400 16,0 1-96-16,1 3-16 0,-1 2-448 0,1 3-80 16,0 1-32-16,2 5 0 0,0 2-336 0,3 2-64 15,-1 2 0-15,2 3-16 0,4-3-176 0,0 2 0 16,2 0 0-16,3-1 128 0,2-1-128 0,1 0 0 0,1-1 0 0,-1-2 0 16,1-2 336-16,0-2 48 0,1-3 0 0,1-5 0 15,0 2 272-15,0-7 64 0,-2 0 16 0,-1-4 0 16,-1-2 224-16,-1-3 64 0,0-2 0 0,-3-3 0 15,-2-1-192-15,-2-3-16 0,-2-1-16 0,-2-2 0 16,-2-2-224-16,-1 1-32 0,0 1-16 0,-1-3 0 16,-3-1-112-16,0-1-32 0,-1 2 0 0,1 2 0 31,-1-2-656-31,1 2-144 0,-2 1-32 0,3 2 0 0,1 4-1600 16,2 1-336-16,0 4-64 0,4 4-8768 0,2 2-1760 0</inkml:trace>
  <inkml:trace contextRef="#ctx0" brushRef="#br3" timeOffset="51860.82">18515 14360 911 0,'0'0'0'15,"0"0"0"-15,-4 5 0 0,-2 0 0 0,-1 2 5760 0,1-1 1088 16,-2 1 192-16,0 1 64 0,-2 2-4800 0,2 2-960 16,2 1-192-16,0 1-48 0,4 3-400 0,-1 0-96 15,2 1-16-15,2 2 0 0,2-1-432 0,2 2-160 16,1 0 0-16,2-1 144 0,1-2 0 0,2 0 0 15,-1-1 0-15,1 0 0 0,-1 0 240 0,1-4 32 16,-1-4 16-16,2-1 0 0,-2-2 240 0,2-2 48 16,-2-4 16-16,1-2 0 0,-2-3-32 0,0-3-16 15,-1-1 0-15,-2-4 0 0,1-3-112 0,-2-1 0 0,-2-3-16 0,-2-2 0 16,-1-3-112-16,-1-1-32 0,-2-1 0 16,-1-2 0-16,-1-1-80 0,-2-1-16 0,0 0 0 0,-3-1 0 15,0 0-320-15,-2 1 144 0,-1-1-144 0,0 2 0 31,-1 0-544-31,1 2-224 0,0 3-32 0,0 5-16 16,0 7-992-16,2 3-208 0,1 6-32 0,2 5-9120 0,0 6-1824 0</inkml:trace>
  <inkml:trace contextRef="#ctx0" brushRef="#br3" timeOffset="52470.1">17328 15553 5519 0,'0'0'240'0,"0"0"64"0,0-8-304 0,0 1 0 0,0 7 0 0,0 0 0 16,0-6 4720-16,0 6 880 0,0 0 176 0,0 0 48 15,0 0-3888-15,0 0-768 0,5 9-144 0,0 5-48 16,0-5-144-16,1 7-48 0,-1 5 0 0,0 1 0 15,0-1 0-15,0 2 0 0,1 1 0 0,-1 1 0 16,0-2-272-16,0-1-64 0,1-1-16 0,-3-1 0 16,-1-2-272-16,-1-1-160 0,2-2 192 0,-1 0-192 15,0-5 128-15,-1-1-128 0,-1-9 0 0,0 0 0 16,0 0 0-16,0 0 0 0,0 0 0 0,0 0 0 16,0 0 0-16,0 0-224 0,-5-6 64 0,-2-3 16 15,1-4-336-15,0-2-64 0,-3 0-16 16,3-2 0-16,1 0 560 0,-2-4 0 0,0 0 0 0,1-1 0 15,-2 0 208-15,2-2 160 0,-1 3 16 0,2 1 16 16,0-1-208-16,2 1-32 0,0 2-16 0,2 0 0 0,1 1 160 0,1 0 16 16,2 4 16-16,1-3 0 0,1 3-144 0,2 1-48 15,-1 3 0-15,3 0 0 0,0 1-144 0,3-1 128 16,-1 1-128-16,-1 3 128 0,2-1-128 0,0 2-144 16,-1 1 144-16,0 2-208 15,2 1-1552-15,0 1-304 0,-1 0-64 0,-1 1-8000 16,-2 2-1600-16</inkml:trace>
  <inkml:trace contextRef="#ctx0" brushRef="#br3" timeOffset="52659.13">17324 15686 26719 0,'0'0'2368'0,"0"0"-1888"0,0 0-480 0,-4 5 0 16,4-5 1264-16,0 0 144 0,0 0 48 0,8 4 0 15,1-2-944-15,3 0-176 0,2-4-32 0,0 0-16 16,2-2-288-16,1 0 0 0,0 1 128 0,0-2-128 31,0-1-448-31,0 0-160 0,-2 2-32 0,0 1 0 16,-4-1-2128-16,0 2-432 0,-3 2-96 0</inkml:trace>
  <inkml:trace contextRef="#ctx0" brushRef="#br3" timeOffset="52862.32">17359 15923 31391 0,'0'0'1392'0,"0"0"272"0,0 0-1328 0,0 0-336 15,-3 6 0-15,3-6 0 0,0 0 832 0,0 0 80 16,8 6 32-16,3-2 0 0,0-2-288 0,4-1-48 16,0-2-16-16,4-1 0 0,1-2-448 0,3 0-144 15,-1 0 0-15,1 0 0 16,-1-3-1184-16,1 1-352 0,-1-3-64 0,0 0-8384 15,-1-2-1696-15</inkml:trace>
  <inkml:trace contextRef="#ctx0" brushRef="#br3" timeOffset="53268.75">17850 15373 22111 0,'0'0'1968'0,"0"0"-1584"0,0 0-384 0,-3 5 0 16,-1 1 1968-16,0 4 304 0,1 0 64 0,3 4 16 15,-1 1-864-15,1 4-160 0,0 1-48 0,-1 5 0 16,-1 1-544-16,2 2-112 0,2 2-32 0,0 3 0 16,-1 1-288-16,1-3-64 0,-1 4-16 0,2-2 0 15,1-2-224-15,1-2 0 0,1-3 0 0,2-3 0 16,0-2 128-16,0-1-128 0,1-5 0 0,3 1 0 16,-1-2 192-16,1-2-64 0,0-3-128 0,0-2 192 15,-1-3-448-15,0-2-80 0,-1-2-32 0,2-2 0 16,-2-3 112-16,2-2 32 0,0-2 0 0,-2 0 0 15,-2-2 32-15,-1 1 0 0,0-6 0 0,0 1 0 0,-2-2 192 0,-1 1 0 16,-1 0-160-16,-2-1 160 0,0 2 0 0,-1-1 0 16,-1 0 0-16,-2 2 0 0,-2 0 160 0,-1 1-160 15,-2 1 192-15,-1 3-192 0,0 1 576 0,-2 4 0 16,1 0 0-16,1 3 0 0,1 2 128 0,0 3 48 16,1 3 0-16,1 2 0 0,1 4-352 0,2 1-64 15,0 2-16-15,3-1 0 0,2 2-320 0,2 2 144 16,1-1-144-16,3-1 0 0,1 0 0 0,1-2-304 15,2 0 48-15,2-1 0 16,3-1-1888-16,2-1-368 0,0-2-80 0,3-1-8112 16,2-2-1632-16</inkml:trace>
  <inkml:trace contextRef="#ctx0" brushRef="#br3" timeOffset="53456.21">18397 15782 18431 0,'0'0'816'0,"-4"-4"160"0,-4-2-784 0,0-1-192 0,-1 2 0 0,-1-2 0 15,-1 2 2928-15,2 1 528 0,0 0 128 0,1 3 0 16,2 2-1632-16,-1 3-336 0,1 3-64 0,0-1-16 16,2 2-704-16,3 4-128 0,-1 2-48 0,3 2 0 15,1 1-368-15,4 0-80 0,0 0-16 0,2-2 0 16,1 0-192-16,2-2 0 0,-1-2 0 0,3 0 0 16,3-2 0-16,-2-1-288 0,-1 0 64 0,1-3 16 15,1 1-1840-15,-1 0-384 0,-1-4-64 0,1-2-7616 16,-2-1-1520-16</inkml:trace>
  <inkml:trace contextRef="#ctx0" brushRef="#br3" timeOffset="53659.43">18573 15418 30815 0,'0'0'672'0,"0"0"144"0,0 0 16 0,0 0 48 0,-2 11-704 0,1-1-176 16,1 3 0-16,1 2 0 0,3 3 768 0,2 3 112 15,1 1 16-15,3 5 16 0,-1-1-576 0,4 3-112 16,-2 2-32-16,2-1 0 0,1 3-192 0,-1-1 0 16,1 0 0-16,0 0 0 15,2-2-448-15,0-1-176 0,-5-2-32 0,1-1-16 16,-2-1-2688-16,0-3-544 0,-3-2-96 0</inkml:trace>
  <inkml:trace contextRef="#ctx0" brushRef="#br3" timeOffset="54194.66">18672 15967 5519 0,'-7'-19'240'0,"6"11"64"0,-2-1-304 0,1-3 0 0,-1-1 0 0,2-1 0 16,0-1 4736-16,-1 2 896 0,1 1 192 0,1 3 16 15,1-2-3472-15,2 0-704 0,0 2-144 0,2 1-32 16,1-1-1072-16,2 1-224 0,1 2-32 0,2-1-16 16,-1 2-144-16,2 0 0 0,0 1 0 0,1 1 0 0,-2-2-144 0,2 4 144 15,0-3 0-15,3 4 0 0,-3 0 0 0,1 1-128 16,-1 2 128-16,-1-1 0 0,-1 2 0 0,-1-1 0 15,0 2-128-15,2 0 128 0,-3 2 0 0,-1 1-128 16,-1 1 128-16,-2-3 0 0,-1 2-128 0,0 0 128 16,0 0 0-16,-2 0 0 0,1-1 0 0,-2 1 0 15,-1 0 0-15,0-1 0 0,0-7 0 0,0 0 0 16,-1 7 0-16,1-7 0 0,0 0 0 0,0 0 0 16,0 0 0-16,0 0 0 0,0 0 0 0,0 0 0 15,-3-5 0-15,2-1-160 0,0-2-176 0,1-1-48 16,0 0 0-16,1-2 0 15,0 1-384-15,2-1-96 0,-1 5-16 0,2-3 0 16,0 2-80-16,-1 1 0 0,-1 0-16 0,-2 6 0 0,0 0 976 0,0 0 128 0,0 0 64 0,0 0 16 16,0 0 304-16,0 0 64 0,6 6 16 0,-2 1 0 15,-2 4-16-15,2 1 0 0,0 1 0 0,1 2 0 16,2 2-192-16,1 0-64 0,-2 1 0 0,2-1 0 16,0 0 128-16,1-2 0 0,1 0 16 0,2 0 0 15,0-4 48-15,2 0 16 0,0-5 0 0,2-2 0 16,-2 0-16-16,2-1 0 0,0-3 0 0,-1-3 0 15,0-2-64-15,-2-2-32 0,0 0 0 0,-3-2 0 16,-1-1 96-16,-1-1 32 0,-1 0 0 0,-3-1 0 16,-3-1-256-16,-2 2-48 0,-3-2-16 0,-2 1 0 0,0-1-48 0,-3 1-16 15,-4 0 0-15,0 1 0 0,0-2-160 0,0 2 0 16,-2 2 0-16,1 1-176 16,0 2-592-16,1 1-112 0,1 1-16 0,4 1-16 15,0 0-2048-15,8 3-416 0,0 0-80 0</inkml:trace>
  <inkml:trace contextRef="#ctx0" brushRef="#br3" timeOffset="54569.67">19311 15839 1839 0,'5'10'160'0,"1"1"-160"15,2 2 0-15,0 2 0 0,0 0 5440 0,1 1 1072 16,-1 1 208-16,0 1 32 0,-2 0-3680 0,2 2-720 16,-3-2-160-16,2 0-16 0,-1 1-832 0,1-1-144 15,-2-2-48-15,1-2 0 0,-2 0-560 0,0-2-112 0,0-2-32 0,0 1 0 16,-1-5-448-16,1 1 0 0,-4-7 0 0,0 0 0 15,0 0 0-15,0 0 0 0,0 0 0 0,-7-4 0 16,-1 1 0-16,2-6 0 0,2 0 0 0,1-3 0 31,1-5-512-31,-1-1-208 0,-1-3-48 0,2-1 0 16,-1-3-288-16,2-1-64 0,-1-4-16 0,2 2 0 16,2 0-480-16,-1 0-112 0,2 2 0 0,-1 2-16 0,6 2 1424 0,-2 1 320 0,0 3 0 0,0 5 0 15,1 1 1248-15,-1 6 192 0,-6 6 32 0,7 0 16 16,-7 0-592-16,8 7-128 0,-2 5-32 0,-1 2 0 15,1 3 64-15,-3 2 16 0,1 0 0 0,-1 1 0 16,0-1-240-16,-1 1-32 0,-1-3-16 0,1 2 0 16,-2-2-528-16,0 0 0 0,0 2 0 0,0-4 0 15,-2-2-320-15,1-1-160 0,0-2-32 0,0-1-16 16,-1-1-1968-16,2-8-384 0,0 0-64 0,0 0-10848 16</inkml:trace>
  <inkml:trace contextRef="#ctx0" brushRef="#br3" timeOffset="54897.75">19556 15544 27007 0,'0'0'1200'0,"0"0"240"0,0 0-1152 0,0 0-288 15,5 9 0-15,1 2 0 0,1 4 1216 0,0 4 192 16,-1 0 48-16,1 3 0 0,-2 1 16 0,1 3 16 16,1 2 0-16,-2 0 0 0,0-3-736 0,0 1-160 15,-1 0-16-15,0-1-16 0,-1-2-432 0,0-2-128 16,-1-1 0-16,1-3 0 0,-1-3 0 0,1-1 0 0,0-2 0 0,-1-4 0 15,-2-7-128-15,0 0-144 0,0 0-32 0,0 0 0 16,0 0-16-16,5-5 0 0,-1-3 0 0,0-1 0 16,-1 0 160-16,1-1 32 0,0-3 0 0,0 0 0 15,-1-3 128-15,0 2 0 0,1-1 0 0,0 1 0 16,1 0 0-16,-1 1 0 0,0 0 160 0,0 3-160 16,0 4 320-16,-4 6-48 0,0 0 0 0,0 0 0 15,6 4 112-15,1 2 0 0,-2 1 16 0,-1 3 0 16,0 3-400-16,0 0 0 0,0 2 0 0,0 0 0 15,-1 0-400-15,3 0-112 16,0-2-32-16,2-1 0 0,0 1-2832 0,0-1-560 0,-1-6-112 0</inkml:trace>
  <inkml:trace contextRef="#ctx0" brushRef="#br3" timeOffset="55007.07">19905 15825 13823 0,'0'0'1216'0,"0"0"-960"16,0 0-256-16,0 0 0 0,0 8 2480 0,0 0 448 15,1 1 80-15,2 0 32 0,0 0-2336 0,1 0-480 16,1-1-96-16,0 1-7520 16,2 0-1504-16</inkml:trace>
  <inkml:trace contextRef="#ctx0" brushRef="#br3" timeOffset="55164.81">19991 15555 26719 0,'-9'-18'2368'0,"6"9"-1888"16,0 0-480-16,0-3 0 0,0 2 1904 0,2-1 272 0,1-2 64 0,0 3 16 16,3 1-1920-16,1 1-336 0,1 1-160 0,0 3 16 31,2 2-2672-31,-7 2-512 0,9 1-128 0</inkml:trace>
  <inkml:trace contextRef="#ctx0" brushRef="#br3" timeOffset="55571.01">20145 15529 2751 0,'0'0'128'0,"1"9"16"0,-3-2-144 0,0 3 0 0,1-2 0 0,-1 4 0 16,-1 5 5616-16,2-3 1088 0,-1 4 208 0,1 2 64 0,0 1-4400 15,1 1-864-15,-2 1-176 0,2 2-48 0,2 0-496 0,-1 0-96 16,-1-1-32-16,1 0 0 0,2-2-592 0,1-1-112 16,1-3-32-16,3 0 0 0,0-1-128 0,1 0 0 15,0-6 0-15,0 2 128 0,0 0-128 0,2-4 0 16,-1-1 0-16,2-2 0 0,0 1 0 0,-1-3 0 15,1-2 0-15,1-2 0 0,0-2 128 0,0-3-128 16,0-2 0-16,0-1 128 0,2 0-272 0,-1-3-64 16,-1-1-16-16,0 0 0 15,-1 0-352-15,-2 1-64 0,-1-2 0 0,-1-2-16 16,-1 1-16-16,-2 0 0 0,-1 1 0 0,-2 0 0 0,0 1 288 0,-4-1 64 16,-3 2 16-16,-1 2 0 0,-4 3 480 0,1-1 80 0,0 5 32 0,-1 3 0 15,-2 3 432-15,0 2 96 0,1 3 16 0,0 3 0 16,2 4 64-16,2 1 0 0,2 2 16 0,4-2 0 15,1 3-64-15,4-1-16 0,1 1 0 0,3 0 0 16,1-2-256-16,4 0-64 0,3-1-16 0,3 0 0 16,3-1-304-16,3-2-48 0,-1-1-16 0,0-4 0 15,3-1-336-15,0-2-80 0,3 1-16 0,1-1-12256 16,3-4-2464-16</inkml:trace>
  <inkml:trace contextRef="#ctx0" brushRef="#br3" timeOffset="56102.2">17523 16476 36975 0,'-9'0'1632'0,"-1"2"352"0,1 5-1600 0,-2 2-384 0,-1 4 0 0,2 4 0 16,0 2 448-16,-1 5 0 0,2 3 0 0,1 5 0 15,2 1-224-15,2 8-32 0,0 1-16 0,1 1 0 0,3 0-176 0,2 0 0 16,0-2 0-16,3 0-176 16,3-3-592-16,1-3-128 0,3-4-32 0,1-2 0 15,3-2-1760-15,-1-3-368 0,2-5-64 0,2-3-9584 16</inkml:trace>
  <inkml:trace contextRef="#ctx0" brushRef="#br3" timeOffset="56367.82">17888 16890 21823 0,'0'0'960'0,"0"0"208"0,-5-2-928 0,-1-2-240 16,6 4 0-16,-8-3 0 0,0-1 1136 0,1 3 176 15,7 1 32-15,0 0 16 0,-7 0-960 0,7 0-192 16,-7 0-32-16,7 0-16 0,0 0-160 0,0 0 0 0,0 0-160 0,0 9 160 15,1 0-160-15,5-2 160 0,-1 0-160 0,0 1 160 16,2 1 0-16,-1 1-144 0,1-3 144 0,0 3 0 16,1-1 0-16,-1 4 176 0,1-3-16 0,-1 3 0 15,1 1 416-15,-1 0 64 0,-3-1 32 0,-2 0 0 16,0 0 144-16,-2 0 16 0,-3 0 16 0,-1 0 0 16,-1-2-336-16,0-1-80 0,-2-4-16 0,1 2 0 15,-1 0-416-15,1-2 0 0,0 1 0 0,1-2 0 16,5-5-2880-1,0 0-672-15</inkml:trace>
  <inkml:trace contextRef="#ctx0" brushRef="#br3" timeOffset="56555.27">18034 16589 22111 0,'0'0'976'0,"0"7"208"0,2 2-944 0,-2 2-240 16,-2 3 0-16,1 1 0 0,0 3 2240 0,1 2 384 15,0 2 96-15,-2 8 16 0,2-3-1744 0,0 3-352 16,0 2-64-16,2-1 0 0,-1 2-384 0,0-2-192 16,1 2 192-16,-1-1-192 15,0 2-448-15,2-4-208 0,-1-3-48 0,2-2 0 16,-1-3-944-16,1-1-192 0,0-1-32 0,0-6-10368 0</inkml:trace>
  <inkml:trace contextRef="#ctx0" brushRef="#br3" timeOffset="56805.56">18252 16875 911 0,'0'0'0'0,"0"0"0"0,-8 6 0 0,2 1 0 15,-1 2 4752-15,1 2 880 0,-1 3 160 0,2 1 32 16,0 1-3584-16,3 2-736 0,2 0-144 0,4 3-16 16,3-3-912-16,1 2-176 0,-1-2-48 0,3-1 0 15,0-2-80-15,3-2 0 0,-1-3-128 0,0-2 192 16,-1-4 64-16,0-3 16 0,-3-1 0 0,1-1 0 15,-9 1 528-15,5-7 96 0,-1-2 32 0,-2 0 0 16,4 0-160-16,-5 0-16 0,-1 0-16 0,-1-2 0 16,-2 1-448-16,-1-3-96 0,0-2 0 0,-1 2-16 15,-2 0-592-15,1 2-112 0,-1-2-32 0,1 1-9616 16,2-3-1920-16</inkml:trace>
  <inkml:trace contextRef="#ctx0" brushRef="#br3" timeOffset="57196.7">18422 16912 22175 0,'2'19'976'0,"1"-10"208"0,-1 1-944 0,2 2-240 16,0 1 0-16,3 1 0 0,1 1 1280 0,-1-1 224 15,1 3 32-15,-3-1 16 0,1-2 496 0,0-1 80 16,1-1 32-16,-1-4 0 16,1-1-2160-16,-1 0-672 0,2-3-16 0,0 0 0 0,0-4 688 0,-1-4 0 15,1 0 128-15,0-1 0 0,-1-3-128 0,-2-1 144 16,-1-3-144-16,0 2 160 0,-2 2-160 0,0-3 0 0,-2 2 144 0,0-3-144 15,-3 2 0-15,0 2 0 0,1-4 0 0,-1 3 0 16,-1 2-336-16,2 0-48 0,-2 2 0 0,4 5 0 31,0 0-384-31,0 0-64 0,0 0-32 0,0 0 0 0,0 0 400 0,5 6 80 0,1 5 0 0,1 0 16 16,1 2 240-16,1 1 128 0,0 1-160 0,1-2 160 16,1 3 0-16,-1-2 0 0,-1-1 208 0,2-1-64 15,-1 0 496-15,-1-4 112 0,-1-1 16 0,0-1 0 16,-1-4 368-16,-1-1 80 0,2 2 0 0,-8-3 16 15,0 0 16-15,6-5 0 0,0-2 0 0,-2 0 0 16,-2-1-528-16,0-4-96 0,-1 2-32 0,-1-1 0 16,0 2-400-16,-1-1-192 0,-1-3 160 0,0-1-160 15,-2-1-960-15,1 0-304 0,2 0-48 0,-2-1-16 16,-1-2-1904-16,0 0-384 0</inkml:trace>
  <inkml:trace contextRef="#ctx0" brushRef="#br3" timeOffset="57352.82">18815 16675 27007 0,'0'0'1200'0,"0"0"240"0,2 11-1152 15,-1-1-288-15,1 3 0 0,0 0 0 0,0 1 928 0,1 2 128 16,0 1 32-16,1 1 0 0,1 3-432 0,1 1-80 16,2 3 0-16,0 1-16 0,0-2-560 0,-2 2 0 15,1-3 0-15,1 3 0 16,-1-5-1920-16,1 0-400 0,0 0-80 0,0-3-9776 0</inkml:trace>
  <inkml:trace contextRef="#ctx0" brushRef="#br3" timeOffset="57509.13">19013 16888 6447 0,'0'0'272'0,"0"0"80"0,0 0-352 0,0 0 0 0,0 0 0 0,-1 7 0 16,0 1 4944-16,2 3 928 0,2 0 176 0,1 1 32 15,-2 1-4800-15,3 2-960 0,1 0-192 0,0 2-128 16,1 3 0-16,1-3-208 0,1 2 16 0,0-2-8192 16,0 0-1648-16</inkml:trace>
  <inkml:trace contextRef="#ctx0" brushRef="#br3" timeOffset="57728.57">19240 16978 17503 0,'-6'2'768'0,"2"1"176"0,1-2-752 0,-1 4-192 16,2 3 0-16,-1 1 0 0,0 2 3056 0,0 2 576 16,0 4 112-16,-1 0 32 0,0 0-1856 0,0 1-352 15,0 0-80-15,0 2-16 0,1 1-640 0,-1-1-128 16,-2 1-16-16,1 0-16 0,1 1-432 0,0-1-96 16,2-3-16-16,-2 1 0 15,3-4-2080-15,1 1-416 0,1-3-96 0,0-3-12512 0</inkml:trace>
  <inkml:trace contextRef="#ctx0" brushRef="#br3" timeOffset="57995.78">19384 16457 14735 0,'0'0'1312'0,"0"0"-1056"0,0 0-256 0,0 0 0 15,0 0 3936-15,0 0 736 0,0 0 128 0,5 12 48 16,-1 1-3216-16,4 3-640 0,2 2-128 0,3 6-32 16,0 2-32-16,1 4-16 0,1 1 0 0,0 4 0 15,2 2 0-15,0-1 0 0,-1 1 0 0,0-1 0 0,-6 1 304 0,-1-1 48 16,-2-2 16-16,-1 1 0 16,1-1-192-16,-5 0-16 0,0-1-16 0,-2-1 0 0,-2 2-544 0,1 0-128 15,-3-4 0-15,-1 4-16 0,-2 0-240 0,1 0-288 16,-2-2 64-16,2 1 16 15,0-1-2912-15,2 1-576 0</inkml:trace>
  <inkml:trace contextRef="#ctx0" brushRef="#br4" timeOffset="93397.04">22708 12963 21183 0,'0'0'944'0,"0"0"192"0,0 0-912 0,0 0-224 0,-2 4 0 0,2-4 0 0,-2 9 2848 0,2 3 528 16,0 1 96-16,2 3 32 0,-1 3-1904 0,1 5-368 15,0 2-80-15,0 5 0 0,0 4-544 0,0 2-96 16,0 1-32-16,-1-2 0 0,1-2-208 0,0 0-32 15,-1-1-16-15,2-3 0 0,-1-2-224 0,0 0 144 16,-1-1-144-16,0-5 128 16,1-1-1248-16,0-4-256 0,1 0-48 0,-1-1-16 15,1-6-1808-15,0-1-352 0,0-2-80 0</inkml:trace>
  <inkml:trace contextRef="#ctx0" brushRef="#br4" timeOffset="93633.35">22853 13146 9215 0,'8'-30'400'0,"-4"18"96"0,1-2-496 0,1-3 0 0,0 0 0 0,0-1 0 16,2 2 4096-16,0 2 704 0,0 2 160 0,2-1 32 16,0 4-3296-16,0 1-656 0,-4 5-128 0,-6 3-16 15,0 0-496-15,9 7-80 0,-1 6-32 0,0 1 0 16,-2 3 0-16,1 4 0 0,-1 3 0 0,0 3 0 16,-1 3-288-16,1 4 0 0,2 1 0 0,-1 2 0 15,-2-2 0-15,1 0 0 0,1-1 0 0,-1-2-144 16,-2 1-464-1,0-2-96-15,0 1 0 0,0-6-16 0,-3-2-2128 0,1-1-416 0</inkml:trace>
  <inkml:trace contextRef="#ctx0" brushRef="#br4" timeOffset="93836.55">22741 13342 31327 0,'0'0'1392'0,"0"0"272"0,0 0-1328 0,0 0-336 16,6 3 0-16,3 0 0 0,2-2 1184 0,-1 1 160 15,1-1 48-15,0-1 0 0,2 0-176 0,3-1-16 16,1-3-16-16,1 0 0 0,1-1-832 0,0 1-160 16,2 1-48-16,2-1 0 0,1 2-416 0,-1-2-96 0,1 1-16 0,1-1 0 31,1 3-2832-31,-3 1-576 0</inkml:trace>
  <inkml:trace contextRef="#ctx0" brushRef="#br4" timeOffset="94508.46">23529 13295 23951 0,'-6'5'2128'0,"-2"4"-1696"15,2 1-432-15,-1-2 0 0,2-7 2432 0,1 2 384 16,4-3 96-16,0 0 16 0,0 0-1200 0,0 0-256 16,7 0-32-16,3-3-16 0,2-3-608 0,3-1-128 15,4 1-32-15,1-6 0 0,4-3-272 0,2-2-48 16,0-2-16-16,1 1 0 0,1-1-16 0,-1-4-16 16,1 3 0-16,-1-4 0 0,-1 2-160 0,-6 8-128 15,0 1 192-15,1-1-192 0,0-4 128 0,1 1-128 0,0 2 0 0,-1-1 0 16,0 0 144-16,4-2-144 0,-3 2 0 0,-2-1 144 15,-2 2-144-15,-1 1 0 0,-1 0 0 0,-2-1 0 16,-1 0 0-16,-1 4 0 0,-3 3 128 0,0-2-128 16,-1-1 0-16,0 2 0 0,-2 2 0 0,1-2 0 15,-1 3 0-15,-1-1 128 0,1 1-128 0,-4 1 0 16,1-1 0-16,-1 2 0 0,-2 4 128 0,4-4-128 16,0 2 128-16,-4 2-128 0,5-4 192 0,2 1-64 15,-1 2 112-15,2 0 16 0,1 1 0 0,0 0 0 16,3 2 16-16,0 1 16 0,-2 1 0 0,5-2 0 15,-2 4 48-15,4-1 16 0,2 1 0 0,2 1 0 16,1-1 48-16,2 1 16 0,3 1 0 0,10 1 0 16,-1-1-96-16,1 1-32 0,2 1 0 0,-3 1 0 0,-1-5-144 15,-1 1-16-15,0-1-128 0,-2 1 192 0,-4-2-192 0,1 0 0 16,0 0 128-16,-3-2-128 0,-2 1 0 0,1 0 0 16,-4-1 0-16,1-1 0 0,0 2 0 0,-1 0 0 15,-3-1-208-15,1 0 64 16,-2-1-512-16,-3-1-112 0,-2 0 0 0,-2 2-16 15,-1 1-1744-15,0-2-352 0,-9-2-64 0,0 0-9664 16,0 0-1952-16</inkml:trace>
  <inkml:trace contextRef="#ctx0" brushRef="#br4" timeOffset="94869.25">24041 12433 13823 0,'0'0'1216'0,"0"0"-960"0,0 0-256 0,0 0 0 16,0 0 4080-16,0 0 768 0,0 0 144 0,0 0 48 0,0 0-2528 15,0 0-496-15,0 0-96 0,2 8-32 0,1 7-1008 0,-2 0-208 16,0 2-32-16,2 3-16 0,0 3-432 0,-2 1-64 16,0 1-128-16,0 0 176 0,1-2-176 0,-1-3 0 15,0 2 0-15,1 3 0 16,-1-3 0-16,0 0 0 0,1-1-192 0,-1 0 192 15,0-2-1648-15,2 5-208 0,1-6-32 0,0 0-16 16,2-6-1136-16,-1 0-224 0,2-6-64 0</inkml:trace>
  <inkml:trace contextRef="#ctx0" brushRef="#br4" timeOffset="95103.58">24253 12310 11055 0,'0'0'976'0,"0"0"-784"0,0 0-192 0,0 0 0 16,0 0 3712-16,-3 7 704 0,3-7 144 0,-2 9 32 16,3 5-2224-16,-1 2-432 0,1-2-80 0,1 2-32 15,2 3-544-15,0 2-96 0,-1 1-32 0,0 1 0 16,4 3-416-16,-2 0-96 0,0 0 0 0,2 0-16 16,-1-1-384-16,-1-6-80 0,2 2-16 0,-1-1 0 15,0-1-144-15,-1-1-256 0,0-1 64 0,0 0 16 16,0-4-1584-16,2 3-320 0,-3-2-64 0,-2-7-8544 15,-2-7-1696-15</inkml:trace>
  <inkml:trace contextRef="#ctx0" brushRef="#br4" timeOffset="95495.57">24085 11919 18431 0,'-11'-13'1632'0,"6"8"-1312"16,-1-2-320-16,-2 3 0 0,0 2 2368 0,-1-1 384 16,0 1 96-16,1-1 16 0,0 3-1104 0,0 3-224 15,2 1-32-15,-1 2-16 0,1 2-656 0,1 4-144 16,1 1-32-16,1 4 0 0,2-2-496 0,1 2-160 16,1 3 0-16,4 1 0 0,2 0 0 0,1-1 0 0,1 1 0 0,2-1 0 15,3-2 0-15,1-1 0 0,3-1 0 0,3-2 160 16,1-2 128-16,1-3 32 0,0-3 0 0,1-2 0 15,0-1 304-15,-2-4 64 0,-1-5 16 0,0 0 0 16,0-3 176-16,-3-2 32 0,-1-2 16 0,-1-2 0 16,-3-5-160-16,-1-1-16 0,-3-2-16 0,-3 1 0 15,-2 1 48-15,-4-4 16 16,-2 0 0-16,-4 2 0 0,0-1-224 0,-3 5-64 0,-2 0 0 0,-2 1 0 16,-2 0-160-16,-2 4-32 0,-3 3-16 0,1-1 0 15,-1 2-176-15,0 2-128 0,2 2 144 0,0 2-144 16,1 2 0-16,1 4 0 0,1 2-128 0,0 0 128 15,4 5-1440-15,2 2-176 0,-2 1-48 0,5 4 0 16,2 2-1904-16,2 0-384 0</inkml:trace>
  <inkml:trace contextRef="#ctx0" brushRef="#br4" timeOffset="97439.21">25077 12976 16639 0,'0'0'736'0,"0"0"160"0,0 0-720 0,0 0-176 15,0 0 0-15,0 0 0 0,0 0 1408 0,0 0 240 16,0 0 48-16,0 0 16 0,0 0-352 0,0 0-64 0,0 0-16 0,0 0 0 16,0 0-240-16,0 0-48 0,0 0-16 0,0 0 0 15,0 0-64-15,0 0-16 0,0 0 0 0,0 0 0 16,0 0 80-16,0 0 16 0,0 0 0 0,0 0 0 15,0 0-96-15,0 0 0 0,0 0-16 0,0 0 0 16,0 0-112-16,0 0-32 0,0 0 0 0,0 0 0 16,0 0-176-16,0 0-48 0,0 0 0 0,0 0 0 15,0 0-96-15,0 0-32 0,0 0 0 0,0 0 0 16,0 0 48-16,0 0 0 0,4-6 0 0,0 1 0 16,1 0-112-16,2-1 0 0,0 1-16 0,3 0 0 15,1 1-96-15,2-1-16 0,0-3 0 0,-1 1 0 16,2 1 0-16,2-2-16 0,2-1 0 0,2-1 0 15,-1-1 16-15,2-1 16 0,0-1 0 0,1 0 0 16,-2 0-16-16,-1 0 0 0,2-1 0 0,0 0 0 0,0-1-64 16,-1 2 0-16,-1-1-128 0,1 1 192 0,-2 0-64 0,0 1 0 15,-1 0-128-15,0 1 192 0,0 1-192 0,0 0 128 16,-1 1-128-16,1-3 0 0,1 2 160 0,-3 2-160 16,-2-3 160-16,2 4-160 0,-1 0 128 0,0 1-128 15,-2 0 0-15,0 1 144 0,-2 0-144 0,1 0 0 16,-1 0 0-16,-1-1 128 0,-1 4-128 0,0-2 0 15,-1 1 0-15,0 2 128 0,-1-4-128 0,0 3 0 16,-1-2 144-16,2 2-144 0,-2-2 0 0,0 0 128 16,-5 4-128-16,0 0 0 0,5-3 0 0,-5 3 0 15,7-2 0-15,0-1 0 16,-7 3-512-16,6-1-32 0,-6 1 0 0,5-3 0 16,-5 3-1632-16,0 0-336 0,0 0-64 0,0 0-17952 0</inkml:trace>
  <inkml:trace contextRef="#ctx0" brushRef="#br4" timeOffset="100674.86">25741 11966 11055 0,'0'0'976'0,"0"0"-784"0,0 0-192 0,13-10 0 15,-13-1 2208-15,0 6 400 0,0 5 80 0,0 0 0 16,0 0-752-16,0 0-144 0,0 0-48 0,0 0 0 16,0 0-336-16,0 0-64 0,0 0 0 0,0 0-16 15,0 0 32-15,7 7 16 0,0 4 0 0,-2 2 0 16,-1 2-240-16,-1 0-48 0,-1 2-16 0,2 4 0 16,0 5-240-16,0 3-64 0,-1 1 0 0,1-1 0 15,-1-1-144-15,1 2-48 0,-1 1 0 0,1-3 0 16,0-3-256-16,0-2-64 0,0-3-16 0,0 3 0 15,-2 2-240-15,1-2 176 0,-1-3-176 0,1-3 160 16,0-4-160-16,1 0 0 0,-1 1 0 0,0-1 0 16,0 0-448-16,-1-5-64 15,1 0 0-15,-3-8-16 0,5 8-2112 0,-5-8-432 0,0 0-64 0,7-7-13568 16</inkml:trace>
  <inkml:trace contextRef="#ctx0" brushRef="#br4" timeOffset="101174.92">25774 11314 10127 0,'-3'-8'896'0,"-3"2"-704"0,0-1-192 0,-1 1 0 15,0-2 4416-15,-1 0 832 0,-3 2 192 0,1-1 16 16,3 2-3040-16,1 1-624 0,-2 1-112 0,1 1-16 16,0 2-768-16,-1 2-160 0,0 0-32 0,1 4 0 15,2 3-496-15,0 2-208 0,1 1 176 0,0 1-176 16,0 0 0-16,3 2 0 0,1 2 0 0,1 1 0 15,1-3 0-15,-1 0 0 0,5 1 0 0,1 1 0 16,-1 0 0-16,4-3 0 0,0 2 0 0,2-3 0 16,5-1 0-16,-2-2 0 0,1-2 160 0,0-1-32 15,-1-6 144-15,1 1 48 0,1-2 0 0,-3-2 0 16,1-3 112-16,-2-3 16 0,0-1 16 0,-3 0 0 0,-1-4-48 16,-1 1-16-16,-3-4 0 0,-1 0 0 0,-1-2-64 0,-2 0-16 15,-1 0 0-15,-1-1 0 0,-2-1-64 0,-1 1 0 16,-1 1-16-16,-2 0 0 0,-2 1-80 0,0 1-16 15,-1 3 0-15,-1 2 0 0,0 1-144 0,0 3 0 16,-1-1 0-16,2 4 0 16,1 3-704-16,0 1 0 0,-2 0-16 0,1 1 0 15,-2 1-2288-15,3 1-464 0,0 1-96 0</inkml:trace>
  <inkml:trace contextRef="#ctx0" brushRef="#br4" timeOffset="101378.3">25437 11236 10127 0,'0'0'896'0,"0"0"-704"0,-5-1-192 0,-1 1 0 16,6 0 5632-16,-5 2 1088 0,5-2 208 0,0 0 48 15,-4 9-5536-15,2-2-1120 0,0 1-320 0,2 1 144 16,0 4-1872-16,2 0-368 0</inkml:trace>
  <inkml:trace contextRef="#ctx0" brushRef="#br4" timeOffset="101534.46">25449 11585 29423 0,'0'0'1296'0,"0"0"288"0,0 0-1264 16,-4 2-320-16,4-2 0 0,0 0 0 0,-4-4 160 0,2 0-32 16,1-1 0-16,2 2-8912 15,-1 3-1792-15</inkml:trace>
  <inkml:trace contextRef="#ctx0" brushRef="#br4" timeOffset="101706.29">25600 10965 19343 0,'-4'-8'1728'0,"4"8"-1392"0,0 0-336 0,0 0 0 16,-3-4 2768-16,3 4 496 0,0 0 80 0,0 0 32 16,0 0-2144-16,0 0-416 0,0 0-96 0,0 0-16 31,0 0-1904-31,0 0-384 0,0 0-80 0</inkml:trace>
  <inkml:trace contextRef="#ctx0" brushRef="#br4" timeOffset="101863.86">25803 10948 19343 0,'0'0'1728'16,"0"0"-1392"-16,0 0-336 0,0 0 0 0,0 0 2880 0,0 0 496 15,0 0 96-15,0 0 32 0,0 0-2512 0,0 0-496 16,0 0-112-16,0 0 0 15,0 0-2592-15,12 6-512 0</inkml:trace>
  <inkml:trace contextRef="#ctx0" brushRef="#br4" timeOffset="102035.82">26055 11081 29311 0,'0'0'1296'0,"0"0"272"0,0 0-1248 0,0 0-320 0,0 0 0 0,0 0 0 16,0 0 320-16,0 9 0 0,0-1 0 0,0 0 0 31,-2-1-1216-31,4 4-224 0,-1-3-48 0,0 0-16 0</inkml:trace>
  <inkml:trace contextRef="#ctx0" brushRef="#br4" timeOffset="102207.66">26082 11376 32943 0,'0'0'1456'0,"-5"6"304"0,-2 2-1408 0,2 1-352 0,0-1 0 0,1-2 0 16,4-6 528-16,-3 6 48 0,2 0 0 0,1-6 0 16,0 0-1136-16,0 0-208 0,0 0-64 0</inkml:trace>
  <inkml:trace contextRef="#ctx0" brushRef="#br4" timeOffset="102411">26250 10871 29487 0,'0'0'2624'0,"0"0"-2112"0,0 0-512 0,0 0 0 15,-1-7 2128-15,1 7 320 0,0 0 64 0,0 0 16 16,9-6-1232-16,-1 3-240 0,2-2-48 0,2 4-16 16,1-2-816-16,5 1-176 0,-2-1 0 0,1 2 0 31,-1 1-2544-31,-1 0-464 0,0-2-80 0,-6 2-32 0</inkml:trace>
  <inkml:trace contextRef="#ctx0" brushRef="#br4" timeOffset="102832.95">26535 10519 29311 0,'-19'-4'1296'0,"8"3"272"0,-4-3-1248 0,0 4-320 16,-2 0 0-16,-2 1 0 0,0 2 1664 0,-2-1 288 15,-1 5 48-15,1 2 16 0,-1 0-928 0,0 5-192 16,1 5-48-16,1 0 0 0,2 1-704 0,2 1-144 15,3 1 0-15,2 3 0 0,1-1 0 0,5-7 0 16,1 4 0-16,2 0 0 0,0-1 0 0,2 2 0 16,3 1 0-16,2 1 0 0,0-2 0 0,3 1 0 15,1-2 0-15,3 1 0 0,1-3 0 0,3-1 0 16,2-1 0-16,2-3 0 0,2-1 0 0,0-1 0 16,0-4 0-16,0-3 0 0,2-1 0 0,-1-4 0 15,1 0 0-15,-1-5 0 0,-2-1 160 0,0 0-160 16,0-4 128-16,-3-2-128 0,-2 1 240 0,-2-3-48 15,0-2 0-15,1-1 0 0,-2-1 304 0,-2 1 48 0,1 3 16 0,-1-6 0 16,-1-1-112-16,-2 3 0 0,-3 1-16 0,-2-6 0 16,-3-1 16-16,-2 2 0 0,-2 1 0 0,-1 3 0 15,-1 1-16-15,-5 3 0 0,-4-4 0 0,0 2 0 16,1 2-176-16,-2-1-48 0,-2 0 0 0,-2 2 0 16,-2 1-208-16,1 3-208 0,2 1 32 0,1 3 16 31,-1 1-1952-31,8 1-400 0,-2 2-80 0</inkml:trace>
  <inkml:trace contextRef="#ctx0" brushRef="#br4" timeOffset="122337.59">25876 12536 1839 0,'0'0'160'0,"0"0"-160"0,0 0 0 0,0 0 0 15,0 0 3712-15,0 0 704 0,12 0 128 0,-12-8 48 16,-3 0-2368-16,3 3-480 0,0 5-80 0,0 0-32 16,3-5-128-16,-3 5-32 0,1-7 0 0,-1 7 0 15,0 0-112-15,0 0-16 0,0 0-16 0,0 0 0 16,8 4-272-16,0 3-48 0,1 0-16 0,0 3 0 16,0 1-96-16,0 1-32 0,2 1 0 0,-1 0 0 15,2 0-224-15,0 0-32 0,1 0-16 0,0 0 0 16,0 2-32-16,1-2-16 0,2-2 0 0,2 2 0 15,2 0-336-15,0 3-64 0,3 0-16 0,-1-1 0 0,-1 0 32 16,1 0 0-16,0-2 0 0,0 2 0 0,-2 0 32 0,-2-3 0 16,-1 0 0-16,0 1 0 0,1-1-16 0,0-3 0 15,-2 0 0-15,-2-3 0 0,-2 2-32 0,0 0 0 16,-2 0 0-16,1-3 0 0,-4 0 16 0,1 1 0 16,-1-3 0-16,-1 1 0 0,0-1-160 0,-1 0 160 15,1 2-160-15,-1-3 160 0,-5-2-160 0,6 3 0 16,-6-3 144-16,6 1-144 0,-1 1 0 0,2-1 144 15,-7-1-144-15,8 0 0 0,-2 0 128 0,1 0-128 16,-2 0 0-16,0-1 0 0,2-2 192 0,-1 0-192 16,1 2 192-16,-1-2-192 0,2 0 192 0,0 0-192 15,1-2 192-15,2 1-192 0,-1 0 192 0,3-1-192 0,1-2 192 16,2-1-192-16,5 1 256 0,0-3-64 0,0-1-16 0,1 0 0 16,0 3 64-16,1-3 16 0,2-1 0 0,1 0 0 15,0 2 32-15,-1-1 16 0,1 2 0 0,-1 0 0 16,0-1-80-16,-1-2-16 0,1 0 0 0,1 2 0 15,-1-1-80-15,-3 2 0 0,-1 1-128 0,-1 2 192 16,-3-3-192-16,0 0 0 0,-1 0 128 0,0 2-128 16,0 2 0-16,-1 1 0 0,-2-3 128 0,0 2-128 15,1 1 0-15,-1 0 0 0,-2 0 0 0,1 1 0 16,0-1-336-16,-1 1-16 0,0 2 0 0,3-1-10240 31,1 2-2048-31,-1 0-416 0</inkml:trace>
  <inkml:trace contextRef="#ctx0" brushRef="#br4" timeOffset="124509.89">24732 14086 11967 0,'0'-7'1072'0,"-2"2"-864"0,2 5-208 0,0 0 0 0,7 3 2864 0,-10-10 528 0,3 7 96 0,0 0 32 15,-2-5-2048-15,2 5-416 0,0 0-80 0,0 0-16 16,0 0-32-16,0 0-16 0,0 0 0 0,0 0 0 16,0 0-32-16,0 0-16 0,0 0 0 0,1 8 0 15,-1 1 256-15,0 1 48 0,-1 5 16 0,1-2 0 0,0 5-272 16,0 3-48-16,-2 2-16 0,1 11 0 0,0-1-304 0,-1 2-64 16,4 0-16-16,-1 2 0 0,-1-1-48 0,0-2-16 15,-1-4 0-15,2 0 0 0,0 0-64 0,1-2-16 16,-4-1 0-16,2-1 0 0,-1 1-64 0,2 3-32 15,2 3 0-15,-1 0 0 0,0-1-96 0,0 2-128 16,1 3 176-16,-2-6-176 0,-1-1 128 0,0 0-128 16,0 0 0-16,2-2 0 0,-1 0 176 0,-1-2-176 15,-1-3 160-15,-1 1-160 0,2 1 160 0,-1-2-160 16,0-1 160-16,1 0-160 0,0 2 0 0,0-2 128 16,1 0-128-16,0-1 0 0,1-1 0 0,-1-1 0 15,1-4 0-15,0-4 0 0,-1 1-208 0,0-2-48 16,1 2 0-16,0-5 0 15,1 3-1152-15,0-2-224 0,-1 0-48 0,1 2-16 16,1-2-1120-16,-2-1-240 0,-2-7-32 0,0 0-7168 0,0 0-1440 0</inkml:trace>
  <inkml:trace contextRef="#ctx0" brushRef="#br4" timeOffset="124870.63">24557 15130 26495 0,'0'0'1168'15,"0"0"240"-15,0 0-1120 0,0 0-288 0,0 0 0 0,0 0 0 0,0 0 1376 0,0 0 224 16,0 0 32-16,2 9 16 16,0 2-352-16,2 3-64 0,1 2-16 0,1 2 0 0,1 3-176 0,-1 4-32 15,2-4-16-15,0 2 0 0,0 0-160 0,0-4-48 16,2-5 0-16,1 2 0 0,-1-3-80 0,0 1 0 15,0-1-16-15,-1-1 0 0,0-3-48 0,5 3-16 16,0-4 0-16,1-2 0 0,-1-3-128 0,2-3-32 16,-2-2 0-16,0 0 0 0,1-3-16 0,-1-2-16 15,-1-3 0-15,0-1 0 0,2 1-240 0,-1-3-32 16,0 2-16-16,1 1 0 0,-1-2-144 0,-1-1 0 16,-3-1 0-16,0 2 0 15,0-2-832-15,0-2-192 0,1-1-32 0,1 0-16 16,-2 1-2576-16,3 2-528 0</inkml:trace>
  <inkml:trace contextRef="#ctx0" brushRef="#br4" timeOffset="136708.66">25460 14508 11967 0,'0'0'1072'0,"0"0"-864"15,7-4-208-15,-6-5 0 0,0 3 3728 0,3 1 704 16,3-1 144-16,-1 1 32 0,0-3-3072 0,0 2-592 16,2 2-128-16,2 0-32 0,2-1 688 0,-1 2 144 15,0 1 32-15,1 0 0 0,0 0-896 0,1 2-176 16,-2 1-48-16,1 0 0 0,0 2-112 0,1 2-32 16,-1 3 0-16,-3-2 0 0,-1 1-144 0,-3-2-48 15,-1 3 0-15,-3 2 0 0,-1-3-64 0,-1 3-128 16,-3 2 176-16,-1 2-176 0,-2-1 192 0,-1-1-192 0,-1 1 192 0,0-1-192 15,0 0 0-15,0-1 0 0,1-3 0 0,0 0 0 16,3-3-144-16,0 1-96 0,0-1-16 0,5-5 0 16,0 0-16-16,0 0-16 0,0 0 0 0,0 0 0 15,0 0 64-15,0 0 16 0,0 0 0 0,0 0 0 16,7 2 32-16,2 1 16 0,2-2 0 0,2 4 0 16,1-2 160-16,3 1 0 0,0 2 0 0,1 1 128 15,2 0 192-15,-2 0 64 0,-1 2 0 0,0 2 0 16,0 3 176-16,-3-1 32 0,-1 0 16 0,-3-2 0 15,-3 0 48-15,0 3 16 0,-1 0 0 0,-2 2 0 16,-2-3-192-16,-2 1-32 0,0 5-16 0,-4 4 0 16,-1-3-192-16,-3-4-48 0,-1-4 0 0,1 1 0 15,-1 4-192-15,-2-2 0 0,2-4 0 0,-3-5 0 16,-1-4-240-16,0 2-144 0,-1 2-16 0,1-1-16 16,1-3-2272-16,2-4-448 0,-2-2-80 0</inkml:trace>
  <inkml:trace contextRef="#ctx0" brushRef="#br4" timeOffset="137005.5">25866 14343 11967 0,'0'0'1072'0,"0"0"-864"0,0 0-208 0,0 0 0 16,6-4 4320-16,1 0 816 15,-1 1 176-15,2 2 16 0,1 1-3760 0,2 3-752 0,0 2-160 0,2 1-16 16,2 2-128-16,2 5-32 0,1 4 0 0,0 1 0 16,-2 1 368-16,0 3 80 0,-2 4 16 0,0 0 0 15,-1 3 144-15,-1 2 48 0,-2 0 0 0,0 2 0 16,-4-1-160-16,1 1-16 0,-5-2-16 0,-2-5 0 16,0 2-272-16,-1 0-48 0,-2 1-16 0,-1 1 0 15,-1-1-336-15,0-3-64 0,0-4-16 0,0 4 0 16,-2-1-192-16,0-3 0 0,2-5-144 0,0 0 144 15,0 1-1664 1,1 0-256-16,1-2-32 0,1-3-11296 0,-1 1-2240 0</inkml:trace>
  <inkml:trace contextRef="#ctx0" brushRef="#br4" timeOffset="137336.29">26552 14456 26719 0,'0'0'2368'0,"0"0"-1888"16,0 0-480-16,-6-1 0 0,0 1 2496 0,1 1 384 0,5-1 96 0,-6 7 16 15,1 2-1168-15,0 3-224 0,0 2-64 0,1 2 0 16,1 4-896-16,1 0-192 0,-1 3-48 0,2 4 0 16,1 0-400-16,-2 3 0 0,1 2 128 0,0 1-128 15,1 0 0-15,0 1 0 0,1-1-192 0,0 3 192 32,1 0-1488-32,2-1-176 0,-2 1-48 0,1-6 0 15,-1-2-976-15,1-4-192 0,0-5-32 0,1-2-11056 0</inkml:trace>
  <inkml:trace contextRef="#ctx0" brushRef="#br4" timeOffset="137570.67">26741 14455 19343 0,'0'-26'848'0,"1"17"192"0,0 1-832 0,-1-3-208 16,-1 4 0-16,0 1 0 0,1 6 3824 0,0 0 720 15,0 0 128-15,0 0 48 0,0 0-2864 0,-2 8-576 16,5 8-128-16,-1 0 0 0,1 3-736 0,0 5-144 15,-1 3-16-15,1-1-16 0,1 3-240 0,-2 2 0 16,1 0 0-16,-2 2 0 0,-1 1 0 0,0-2 0 16,3 1 0-16,0 0-160 15,-2-1-480-15,-1 2-112 0,-3-4-16 0,1 1 0 16,0 1-1648-16,2-2-336 0,-2-8-64 0,0-1-11376 0</inkml:trace>
  <inkml:trace contextRef="#ctx0" brushRef="#br4" timeOffset="137742.47">26580 14859 19343 0,'-10'-9'1728'0,"6"6"-1392"0,-1-1-336 0,5 4 0 15,0 0 4416-15,0 0 832 0,0 0 144 0,0 0 48 16,0-7-3584-16,2 0-720 0,2 2-144 0,1 1-32 16,2 1-576-16,1-1-128 0,2 1-32 0,3-3 0 15,2 4-416-15,1-1-64 0,3 2-32 0,2 1 0 16,1 0-2768-16,-3 1-544 0</inkml:trace>
  <inkml:trace contextRef="#ctx0" brushRef="#br4" timeOffset="138101.91">26979 14849 17503 0,'0'0'1552'0,"0"0"-1232"0,0 0-320 0,0 0 0 0,0 0 3264 0,0 0 608 15,0 0 112-15,0 0 32 0,0 0-2288 0,8-2-448 16,1-2-80-16,2 0-32 0,-1 1-400 0,2-1-64 16,-2-2-32-16,1 3 0 0,0-1-336 0,1 1-64 15,0 3-16-15,-2-3 0 0,1 2 160 0,-4 0 32 16,-7 1 0-16,0 0 0 0,0 0-80 0,0 0-16 0,0 0 0 16,0 0 0-16,0 0-112 0,0 0-32 0,4 9 0 0,-2 0 0 15,-4 0 48-15,-2 0 16 0,-2 3 0 0,-1-3 0 16,0 3-48-16,-1 0-16 0,0 1 0 0,1 0 0 15,1 1 80-15,-1-2 16 0,2 2 0 0,0 3 0 16,0-3 48-16,1 2 16 0,0-2 0 0,1 1 0 16,3-1-112-16,0-2 0 0,2 1-16 0,0-1 0 15,3-2-96-15,2 0-16 0,-1-2 0 0,4 0 0 16,0-5-128-16,2 1 0 0,1-4 0 0,1 1 0 31,2 0-544-31,1-2-32 0,1-4-16 0,2 2 0 0,0-3-2144 0,3-1-416 16,-1-2-96-16,0 1-8528 0,3-4-1696 0</inkml:trace>
  <inkml:trace contextRef="#ctx0" brushRef="#br4" timeOffset="138429.91">27562 14725 28671 0,'-1'-21'1280'0,"-1"12"256"0,0-2-1232 0,-1 1-304 16,0-3 0-16,2 2 0 0,-4 0 2048 0,0 2 336 16,0 2 80-16,-2 2 16 0,-1 1-1040 0,0 4-208 15,1 4-32-15,-3 5-16 0,0 0-576 0,0 5-112 16,0 3-32-16,1 3 0 0,0 3-256 0,1 4-48 15,2 0-16-15,2 2 0 0,3-2-144 0,2 3 0 16,2-1 0-16,2-2 0 0,1 0 0 0,3-2 0 16,2-1 0-16,2-1 0 0,2-7 128 0,4-1-128 15,-2-2 0-15,-2-2 128 0,1-6-128 0,2-1 128 16,2-3-128-16,-1-2 128 0,0-2 48 0,-1-3 0 16,-3-3 0-16,1 0 0 0,0-7 176 0,-1 2 32 0,1-7 16 0,-2-1 0 15,-1-1 192-15,-1 0 48 0,-3-2 0 0,-2-1 0 16,-1 0-96-16,0 3-16 0,-5-4 0 0,-2 1 0 15,-3-1-144-15,-4 1-48 0,-4 0 0 0,-2 0 0 16,-5 0-16-16,0 1 0 0,-3 3 0 0,-2 2 0 16,-2 2-320-16,1 5 128 0,1 0-128 0,0 4 0 31,2 2-704-31,1 3-224 0,3 2-32 0,1 2-14240 0,3 1-2848 0</inkml:trace>
  <inkml:trace contextRef="#ctx0" brushRef="#br4" timeOffset="169231.58">29830 13645 23039 0,'0'0'2048'0,"-10"-2"-1648"15,-2 2-400-15,-1 1 0 0,0 2 1840 0,3 2 272 0,1 3 64 0,-2 1 16 0,2 1-784 0,0 2-144 16,0 6-48-16,0 3 0 0,1 8 144 0,0 2 32 16,0 7 0-16,2 6 0 0,-2 4-880 0,4 2-192 15,-1 1-16-15,-1 0-16 0,1-1-288 0,3-1 160 16,2-1-160-16,4-5 128 0,-1-3-128 0,3-6 0 16,-1-2 0-16,1-2 0 15,1-2-512-15,1-2-96 0,1-5-16 0,1-3 0 16,2-5-2256-16,1-2-448 0,0-6-80 0,0-5-10608 0</inkml:trace>
  <inkml:trace contextRef="#ctx0" brushRef="#br4" timeOffset="169606.63">30108 14090 13823 0,'0'0'608'0,"-1"-9"128"0,-1-2-592 0,0 2-144 0,-5 1 0 0,2 3 0 15,1 0 3264-15,-2 2 640 0,-3-1 112 0,-1 4 16 16,3 4-2384-16,-4 2-496 0,-1 0-80 0,1 3-32 15,-1 4-592-15,2 3-112 0,-1 2-16 0,2 0-16 16,-1 3-304-16,3 1 0 0,3 2 0 0,2-3-144 16,-1-2 144-16,0-2 0 0,-1 0 0 0,6-1 0 15,2-2 0-15,0-2 0 0,-4-12 0 0,7 10 0 16,4-2 0-16,-2-3 128 0,-9-5-128 0,12 2 0 16,-1-2 0-16,2-3 144 0,0-1-144 0,-1-1 0 15,-3-2 224-15,2 1-64 0,0-5-16 0,0 2 0 16,-3-1 48-16,-2-1 0 0,1 2 0 0,-1-2 0 0,-2 0 272 15,0 1 64-15,-1 1 16 0,-3 9 0 0,0-11 192 0,0 11 32 16,1-8 16-16,-1 8 0 0,0 0-128 0,0 0-16 16,0 0-16-16,-1 9 0 0,1 2-432 0,-2 1-192 15,0 2 160-15,-1 0-160 16,2 2-256-16,2 0-160 0,3-3-32 0,0 0 0 16,3-2-2016-16,0 0-416 0,4-2-64 0,1-1-12000 0</inkml:trace>
  <inkml:trace contextRef="#ctx0" brushRef="#br4" timeOffset="169778.39">30374 14211 14735 0,'1'-13'640'0,"-1"13"160"0,-2-12-640 0,-1 2-160 0,0 1 0 0,3 9 0 15,0 0 3792-15,-2-9 736 0,2 9 144 0,0 0 16 16,0 0-2656-16,0 0-544 0,-12-2-96 0,3 4-32 16,1 4-784-16,3 2-176 0,5-8-16 0,-4 14-16 15,0-2-240-15,3 2-128 0,1-1 160 0,2 0-160 16,1 1 144-16,1 0-144 0,-1-2 128 0,2 2-128 15,3-2 0-15,-2-1 0 0,1 0 0 0,-1-2 0 32,-6-9-480-32,11 10-128 0,-1-2-32 0,3-3 0 15,0-5-2656-15,1 0-544 0</inkml:trace>
  <inkml:trace contextRef="#ctx0" brushRef="#br4" timeOffset="169965.87">30673 13886 2751 0,'-2'-9'256'0,"2"-2"-256"15,0-2 0-15,0 0 0 0,0 0 5776 0,2 2 1120 16,-2 11 208-16,0 0 64 0,0 0-4912 0,0 0-976 16,0 0-192-16,0 0-32 0,0 0-528 0,0 11-96 15,0 4-32-15,-2 5 0 0,0 3-400 0,0 3 0 16,2 0 0-16,3 6 0 0,1 3 0 0,1 1 0 16,2-4 0-16,-2 0 0 0,0 1-320 0,3-2 16 15,0 0 0-15,2-1 0 16,1-4-2640-16,-1-1-544 0</inkml:trace>
  <inkml:trace contextRef="#ctx0" brushRef="#br4" timeOffset="170466.96">30678 14193 28095 0,'-15'-20'1248'0,"9"10"256"0,-1-2-1200 0,3 4-304 0,4 8 0 0,0 0 0 15,-6-13 1072-15,5 3 144 0,3 1 48 0,-2 9 0 16,5-9-304-16,3 2-64 0,3 2-16 0,0 0 0 15,1-2-688-15,3 2-192 0,-1-2 0 0,2 2 0 16,-1 4 0-16,2 0-160 0,-4-1 16 0,-1 1 0 31,-2-2-752-31,1 3-128 0,-2 3-48 0,0 1 0 16,-9-4-2032-16,12 4-416 0,-12-4-64 0,0 0-32 0,10 2 1840 16,-10-2 368-16,0 0 80 0,0 0 16 0,0 0 784 0,0 0 144 0,5 8 48 0,-2 0 0 15,-3-8 1648-15,-1 12 336 0,-1-2 64 0,2 2 16 16,0-2 112-16,-1 2 16 15,-4 1 16-15,2 3 0 0,2 1-528 0,1-2-96 0,3 0-32 0,-1 0 0 0,-1-3-256 0,2 0-48 16,1 1-16-16,1-3 0 0,0 1-256 0,2-2-64 16,1-1-16-16,1-2 0 0,-9-6-256 0,12 5-48 15,-2-1-16-15,2-1 0 0,0 0-240 0,-1-3 144 16,0-3-144-16,-2-1 128 0,1 1 0 0,1-3-128 16,-1-3 192-16,-1 0-64 0,-1-2-128 0,-1-1 160 15,-1 3-160-15,-1-4 160 0,-1 3-160 0,0-6 0 16,-3 2 0-16,-1 2 0 0,0 2 128 0,-1 1-128 15,-1 1 0-15,2 8 128 0,-3-7-128 0,3 7 0 16,0 0 0-16,0 0 0 0,-11 2 0 0,4 1 0 16,0 4 0-16,2 2 0 0,2 3 0 0,1-3 0 0,2-9 0 0,-2 14-176 15,1-1 176-15,1-1 0 0,3 1-144 0,1 0 144 16,2-1-352-16,1 0 0 0,0-1 0 0,3-4 0 31,0-1-2240-31,0 0-448 0,1-2-96 0,1-2-9472 0</inkml:trace>
  <inkml:trace contextRef="#ctx0" brushRef="#br4" timeOffset="170841.9">31276 14250 13983 0,'0'0'624'0,"-1"-9"128"0,1 9-608 0,-1-10-144 0,2 2 0 0,-1 8 0 16,-1-11 1472-16,1 11 256 0,0 0 48 0,0 0 16 16,0 0 0-16,0 0 0 0,0 0 0 0,0 0 0 15,-12-1-688-15,1 6-128 0,1-2-16 0,1 1-16 16,1 0-208-16,8-4-32 0,-8 6-16 0,8-6 0 0,0 0-368 0,-2 12-64 15,2-12 0-15,-3 10-16 0,2 1-240 0,1-11 128 16,5 12-128-16,-5-12 0 0,0 0 128 0,5 7-128 16,-5-7 0-16,9 6 0 0,2-4 0 0,-11-2 0 15,0 0 0-15,0 0-160 0,10-2 160 0,-2-2-192 16,0-1 192-16,-8 5-192 0,8-7 192 0,-8 7 0 16,0 0-144-16,3-9 144 0,0-2 0 0,-3 11 0 15,5-9 0-15,-5 9 0 0,0 0 0 0,0 0 0 16,0 0 144-16,0 0-144 0,0 0 224 0,0 0-32 15,0 0 0-15,0 0 0 0,0 0 64 0,-2 11 0 16,0-1 0-16,1 1 0 0,2-1 48 0,1 0 16 16,0 1 0-16,2-3 0 0,-4-8-320 0,7 9 128 0,1-3-128 0,1 2 0 31,0 0-384-31,0-1-176 0,-9-7-32 0,10 5-16 16,2-3-2976-16,-1 0-576 0</inkml:trace>
  <inkml:trace contextRef="#ctx0" brushRef="#br4" timeOffset="171029.37">31551 13828 33455 0,'0'0'1472'0,"0"0"320"0,0 0-1424 0,0 0-368 0,0 0 0 0,0 0 0 15,-4 10 192-15,2 2-16 0,0 4-16 0,1 2 0 16,0 4 352-16,0 2 80 0,-1 0 16 0,2 4 0 0,2 4-416 0,0-2-64 15,-1-2-128-15,2-2 176 0,1-2-368 0,1 1-80 16,0-3-16-16,1-1 0 16,-1-6-1840-16,0 0-368 0,2-2-80 0,-2 0-10624 15</inkml:trace>
  <inkml:trace contextRef="#ctx0" brushRef="#br4" timeOffset="171232.7">31769 13893 11967 0,'0'0'1072'0,"0"0"-864"16,-1-7-208-16,1 7 0 0,0 0 4704 0,0 0 896 0,0 0 176 15,0 0 48-15,-3 16-4256 0,2 1-848 0,-1 0-160 0,1 4-48 16,0 1 336-16,1 3 64 0,1 1 16 0,2 1 0 16,-1-1-736-16,2 0-192 0,0 0 0 0,1 1 0 31,-1-3-464-31,2-2-176 0,-1 1-48 0,3-4 0 15,1-2-2448-15,0-2-512 0,0-4-80 0</inkml:trace>
  <inkml:trace contextRef="#ctx0" brushRef="#br4" timeOffset="171404.57">31963 14098 13823 0,'0'0'608'0,"0"0"128"0,0 0-592 0,0 0-144 0,0 0 0 0,0 0 0 16,0 0 4208-16,0 0 800 0,0 0 176 0,4 11 16 15,0 0-3600-15,0-1-704 0,0 1-160 0,2 0-32 0,1 1-464 0,-1 0-112 16,0 1 0-16,0-1-128 16,2-2-688-16,0-1-240 0,-8-9-48 0,13 11-8960 15,-3-4-1792-15</inkml:trace>
  <inkml:trace contextRef="#ctx0" brushRef="#br4" timeOffset="171576.3">32138 14145 29247 0,'0'0'1296'0,"0"0"272"0,0 0-1248 0,-7 7-320 16,1 4 0-16,-1 3 0 0,0 4 640 0,-1 3 64 16,1-1 0-16,1 3 16 0,-1 2-288 0,1 1-64 15,-1 4-16-15,1 1 0 0,-2 3-352 0,0 2-240 0,-1 0 48 0,-2 2 0 32,1 0-2560-32,-4-1-512 0</inkml:trace>
  <inkml:trace contextRef="#ctx0" brushRef="#br4" timeOffset="172140.34">30365 15237 23039 0,'0'0'2048'15,"0"0"-1648"-15,0 0-400 0,-4 13 0 0,-1 2 1968 0,2 1 304 16,-2-1 64-16,1 6 16 0,0-2-1024 0,0 6-208 16,-1 1-32-16,0 3-16 0,-2 2-432 0,5 0-64 15,-2-2-32-15,1-3 0 0,1-4-416 0,0-1-128 16,1-1 0-16,1-5 0 0,0-2 0 0,0-2 0 15,0-11 0-15,0 0 0 0,0 0 0 0,0 0 0 16,0 0 0-16,0 0 0 0,3-11 0 0,-1-2 0 0,2 0 0 0,-1-6 0 16,-1-2 0-16,2-4 0 0,0-1 0 0,-3-1 0 15,1-3-192-15,0 1 192 0,2 0-208 0,0 3 80 16,-1 1 128-16,-1 3-128 0,0 1 128 0,-2 4-128 16,-3 2 128-16,2 3-208 0,1 3 80 0,0 9 128 15,0 0-352-15,0 0 48 0,0 0 16 0,5 13 0 16,-1 3 64-16,0 3 16 0,1 1 0 0,-1 3 0 15,-2 1 208-15,1 0 0 0,2 1 0 0,2 0 0 16,2 0 192-16,0-2 96 0,2-2 16 0,-1-3 0 16,2-3 208-16,-1-2 32 0,1 0 16 0,0-7 0 15,-3-1 128-15,-9-5 16 0,12 3 16 0,-2-4 0 16,-10 1 336-16,11-5 64 0,-4-2 16 0,0-3 0 16,-2-3-384-16,-1 0-80 0,-1 0-16 0,-2-2 0 15,-1-2-464-15,0 0-192 0,1 0 176 0,-1 2-176 16,-1-4-256-16,0 4-128 0,1 0-48 0,0 0 0 15,0-1-1616-15,0 1-320 0,0 0-64 0,0 2-9504 16,0 1-1904-16</inkml:trace>
  <inkml:trace contextRef="#ctx0" brushRef="#br4" timeOffset="172296.54">30699 15177 16575 0,'0'0'1472'0,"0"0"-1168"15,0 0-304-15,0 0 0 0,9 9 2112 0,0 2 352 16,1-1 80-16,-1 4 16 0,-2 2-1056 0,-2 5-208 15,-1 4-32-15,-3 2-16 0,-1 2-336 0,3 1-64 0,0-2-16 0,1 2 0 16,1 0-544-16,0-1-112 16,0-3-32-16,-1-1 0 15,-1 0-1280-15,2-4-256 0,1 1-48 0,0-8-7712 0,-2-2-1536 0</inkml:trace>
  <inkml:trace contextRef="#ctx0" brushRef="#br4" timeOffset="172484.02">30862 15079 14735 0,'0'0'1312'0,"0"0"-1056"0,0 0-256 0,0 0 0 15,2 15 2240-15,1 0 400 0,-1 4 80 0,4 1 16 16,-1 4-1152-16,0 5-240 0,0-5-32 0,-2 5-16 16,-1 0-496-16,2-1-96 0,2 1-32 0,-2 0 0 15,-3 1-544-15,0 1-128 0,-1 0 0 0,1 1 0 16,1-4-1504-16,-2 1-336 0,0 0-64 0</inkml:trace>
  <inkml:trace contextRef="#ctx0" brushRef="#br4" timeOffset="172655.87">30734 15572 15663 0,'-5'-6'1392'0,"1"-3"-1120"15,1 1-272-15,2-4 0 0,-2 0 4128 0,6 2 768 16,1-1 160-16,2 2 16 0,2-1-3680 0,2 1-752 15,1 2-128-15,1 1-48 0,-1-2-464 0,2 1 128 16,0 1-128-16,0-1 0 16,2 2-1472-16,3 1-352 0,2-1-64 0,-3 1-12080 0</inkml:trace>
  <inkml:trace contextRef="#ctx0" brushRef="#br4" timeOffset="172905.95">31028 15455 27583 0,'0'0'1216'0,"0"0"256"0,0 0-1168 0,0 0-304 0,-7 8 0 0,0-2 0 15,1 1 1536-15,-1 2 256 0,-1 1 64 0,2 2 0 16,-1 0-544-16,2 1-96 0,0 0-32 0,1-1 0 16,0-1-608-16,1 0-112 0,2 3-16 0,1-2-16 15,0 0-144-15,3-1-32 0,-1 0 0 0,4-1 0 16,-6-10 0-16,7 11-16 0,1-4 0 0,0 1 0 16,-8-8-48-16,12 7 0 0,-1-1 0 0,1-2 0 15,0-1-192-15,1-2 144 0,0-1-144 0,1 1 128 16,-1-1-320-16,2-1-64 0,0-2 0 0,4 0-16 15,0-1-1680-15,-3 0-336 0,-3 0-64 0,-1 0-16 16,-5-1-1120-16,-7 5-224 0</inkml:trace>
  <inkml:trace contextRef="#ctx0" brushRef="#br4" timeOffset="173077.7">31250 15433 1839 0,'0'0'160'0,"0"0"-160"16,-6 9 0-16,-1 1 0 0,2 3 7168 0,2 0 1392 15,1-1 272-15,2 2 64 0,2 7-6208 0,-2 0-1264 16,-1-1-240-16,0 1-48 0,-2 1-144 0,2 4-32 16,-1-5 0-16,4 1 0 0,2 0-720 0,-2 0-240 15,-3 0 128-15,1-2-128 16,0-3-272-16,3-2-112 0,2 0-32 0,0-2 0 16,-2-3-2416-16,-2 1-496 0,-1-11-80 0,0 0-10976 0</inkml:trace>
  <inkml:trace contextRef="#ctx0" brushRef="#br4" timeOffset="173343.3">31366 14959 20271 0,'0'0'1792'0,"0"0"-1424"16,0 0-368-16,-4 11 0 0,2 1 2336 0,0 1 400 15,2 0 80-15,0 4 0 0,0 2-1552 0,0 5-320 16,2 3-64-16,0 0-16 0,1-1-560 0,1-1-112 16,0-1-32-16,0-2 0 15,-1-1-640-15,1-3-128 0,2-2-32 0,-1-1-9088 16,-3-2-1840-16</inkml:trace>
  <inkml:trace contextRef="#ctx0" brushRef="#br4" timeOffset="173515.15">31258 15190 14735 0,'0'0'1312'0,"0"-9"-1056"0,0 9-256 0,5-10 0 16,-5 10 3216-16,8-7 592 0,0 1 112 0,-8 6 32 15,8-7-1936-15,1 3-384 0,1 0-80 0,2 2-16 16,1 0-768-16,0 0-144 0,-1-1-48 0,1-2 0 15,0 1-448-15,2 0-128 0,2-1 0 0,-1 1 0 32,-2 1-1472-32,1 1-304 0,-2-2-64 0,-2 1-12560 0</inkml:trace>
  <inkml:trace contextRef="#ctx0" brushRef="#br4" timeOffset="173843.24">31465 14946 12895 0,'-15'-10'1152'0,"3"3"-928"0,-5 1-224 0,-1-1 0 15,-2 1 2688-15,1 2 480 0,-1 1 96 0,0 2 32 16,1 1-1024-16,-1 5-208 0,2 4-32 0,0 2-16 0,0 1-768 0,2-1-160 16,5 8-16-16,2-1-16 0,2 3-672 0,0 1-128 15,0 3-16-15,6-1-16 0,4 2-96 0,1 3 0 16,1-5-128-16,4 3 192 0,1-2-192 0,4-2 176 16,-4-2-176-16,2-1 160 0,3-1-160 0,2-6 0 15,0-1 144-15,1 0-144 0,2-7 128 0,-2 0-128 16,1-2 128-16,0-3-128 0,1-3 160 0,-2-1-32 15,-2-1-128-15,-1-2 192 0,1 0 80 0,-1-4 16 16,0-1 0-16,-2-1 0 0,0-2-32 0,-1-1 0 16,-3-3 0-16,-3 2 0 0,-2-2-256 0,-1 2 160 15,-1-1-160-15,-2 0 128 0,-1 0-320 0,-2-1-80 16,-2 3-16-16,0 0 0 16,-3-2-1312-16,2-2-272 0,-1 3-48 0,2 4-16 15,-2-3-1040-15,0 6-208 0,0 1-32 0</inkml:trace>
  <inkml:trace contextRef="#ctx0" brushRef="#br4" timeOffset="174142.08">31985 15171 19343 0,'0'0'1728'0,"0"0"-1392"0,0 0-336 0,0 0 0 15,0 0 2672-15,0 0 464 0,-10 0 80 0,-2-3 32 16,2 3-1488-16,-3 3-288 0,0-3-64 0,0 6-16 15,-2-2-176-15,1 4-16 0,0 0-16 0,-3 3 0 16,-4 2-704-16,0 4-144 0,-1 4-16 0,1 3-16 0,3 1 192 0,2-1 32 16,3-2 16-16,4 2 0 0,1 1 16 0,4-3 0 15,3 0 0-15,5 0 0 0,2-1-240 0,5-1-32 16,0-3-16-16,3 0 0 0,0 1-96 0,4-7-32 31,2 0 0-31,1-1 0 0,-1-3-144 0,4-2 0 16,-2 0 0-16,0-1 0 15,-1-1-448-15,1-1-128 0,-1-3-32 0,1-1 0 16,-1-4-1936-16,-1 1-384 0,-1-1-80 0,-1-2-13824 0</inkml:trace>
  <inkml:trace contextRef="#ctx0" brushRef="#br4" timeOffset="174310.45">32262 15195 11055 0,'0'0'480'0,"0"0"112"0,-9 6-464 0,2 1-128 0,5 5 0 0,-1 3 0 16,2 0 5664-16,-1 3 1120 0,0 1 208 0,2 3 48 16,0 1-4688-16,2 1-944 0,1-2-192 0,2 0-48 15,2 0-672-15,2-1-144 0,1-1-32 0,2-1 0 16,1-4-624-16,0-2-128 0,1-3-16 0,1 0-11664 16,-1 0-2336-16</inkml:trace>
  <inkml:trace contextRef="#ctx0" brushRef="#br4" timeOffset="174487.7">32498 15086 11055 0,'0'0'976'0,"0"0"-784"16,-2-8-192-16,2 8 0 0,0 0 5520 0,0 0 1072 15,8-10 192-15,1 4 64 0,2 4-5440 0,-1-1-1088 16,1 2-320-16,2 1 128 0,1 1-128 0,2 1-224 15,-1-2 48-15,2 0 16 16,2 1-3552-16,-1-1-704 0</inkml:trace>
  <inkml:trace contextRef="#ctx0" brushRef="#br4" timeOffset="174831.33">32729 14885 24239 0,'-16'-9'1072'0,"5"5"224"0,-2 0-1040 0,-1 0-256 0,-3 0 0 0,0 3 0 15,2-2 1280-15,-1 2 192 0,0 1 32 0,2 4 16 16,0 1-208-16,1 3-32 0,-1 0-16 0,1 4 0 16,-1 2-496-16,1 3-80 0,0 2-32 0,1 5 0 15,3 1-48-15,0 2-16 0,1 0 0 0,3 3 0 16,-2-1-208-16,5 1-64 0,-1 0 0 0,3-1 0 16,2-3-192-16,3-1-128 0,1-6 160 0,2-1-160 15,1-1 128-15,3-4-128 0,4-1 0 0,1-4 0 0,1-1 0 16,1-4 128-16,1-3-128 0,1-2 0 0,0-3 208 0,0-3 0 15,-1-1 0-15,0-6 0 0,-1 0 128 0,2-5 32 16,0 1 0-16,0-1 0 0,0-1-176 0,-3-1-16 16,-2-3-16-16,-3 2 0 0,-3-1 16 0,-2 2 0 15,-3-3 0-15,-2 2 0 0,-4-2 80 0,-7 0 32 16,-5 2 0-16,-3 2 0 0,-2 1 32 0,-2 4 16 16,-2 1 0-16,0 3 0 15,0 3-1264-15,1 0-256 0,-1 3-48 0</inkml:trace>
  <inkml:trace contextRef="#ctx0" brushRef="#br4" timeOffset="176565.64">33133 14584 19343 0,'0'0'1728'0,"-4"-9"-1392"0,4 9-336 0,0 0 0 0,0 0 2816 0,0 0 480 0,0 0 96 16,0 0 32-16,10 2-2336 0,3 6-480 0,2 5-96 0,2 7 0 16,1 5 688-16,1 6 144 0,2 5 16 0,3 4 16 15,0 1-704-15,1 2-144 0,-1 0-16 0,-5 0-16 16,-2 2-80-16,-1-5-16 0,-3-2 0 0,-1 0 0 15,-3-1-32-15,-4 3-16 0,-2 3 0 0,-5-3 0 16,-2 6 48-16,0-3 16 0,-2-4 0 0,-2 1 0 16,-2 1-224-16,-6-2-64 0,-5-3 0 0,-2-2 0 15,-3 0-336-15,0-1-80 0,-2-2-16 0,2 2 0 16,1-2-1232-16,1 1-240 16,-1 0-48-16</inkml:trace>
  <inkml:trace contextRef="#ctx0" brushRef="#br4" timeOffset="192438.2">22918 17485 25791 0,'0'0'2304'0,"0"0"-1856"0,0 0-448 0,0 0 0 16,21 18 2016-16,-21-18 304 0,0 0 64 0,-1 5 16 15,-1 2-992-15,1 3-192 0,0 3-32 0,1 3-16 16,1 3-256-16,0 7-48 0,1 6-16 0,-1-1 0 16,0-1-464-16,1 4-80 0,-1 0-32 0,0 2 0 15,-1 3-272-15,3-1 0 0,-1 1 0 0,2 0 0 16,1-5-1840-16,1-1-272 0,-1-4-48 0,1-5-9120 16,1-1-1840-16</inkml:trace>
  <inkml:trace contextRef="#ctx0" brushRef="#br4" timeOffset="192641.2">23206 17455 33455 0,'0'0'1472'0,"0"0"320"0,0 8-1424 0,0 1-368 16,1 2 0-16,1 4 0 0,-1 0 608 0,2 5 48 15,-1 2 16-15,4 4 0 0,-1 3-32 0,0 2 0 16,0 2 0-16,2 1 0 0,-1 2-640 0,2 2 0 0,-1 2 0 0,0 0 0 31,2 0-1696-31,1-4-320 0,-1 0-64 0,-3-9-7920 0,1-2-1584 0</inkml:trace>
  <inkml:trace contextRef="#ctx0" brushRef="#br4" timeOffset="192828.99">23072 17796 33167 0,'0'0'2944'0,"0"0"-2352"0,0 0-464 0,0 0-128 16,0 0 1536-16,0 0 272 0,0 0 64 0,0 0 16 15,8-1-1040-15,1 0-208 0,3-1-32 0,2 0-16 16,2-1-336-16,1 2-64 0,1-6 0 0,0 3-16 16,0 1-816-16,2-1-144 0,1-2-48 0,1 0-11328 15,-3-5-2256-15</inkml:trace>
  <inkml:trace contextRef="#ctx0" brushRef="#br4" timeOffset="193375.77">23644 17869 35359 0,'0'0'1568'0,"-6"-1"320"0,0 0-1504 0,6 1-384 0,0 0 0 0,0 0 0 16,4-5 592-16,3-3 48 0,-1-1 16 0,5 1 0 15,3 0 512-15,2-1 112 0,-1 0 0 0,4 1 16 16,0 0-752-16,3-1-160 0,2-3-16 0,-1 2-16 15,1 2-192-15,1-3-32 0,1 1-128 0,1 1 192 16,0-3-192-16,-2 4 0 0,0-1 0 0,1 1 0 16,-2-1 0-16,-2-1 128 0,-1-3-128 0,-2 2 0 15,-2 5 0-15,-1-6 176 0,-3-1-176 0,0-1 160 16,-5 1-160-16,-1 2 128 0,1 5-128 0,1-1 128 0,-2-1-128 16,-2 1 128-16,-1-1-128 0,0 1 128 0,0-2 0 0,0 3-128 15,0 0 192-15,-4 6-64 0,0 0 128 0,0 0 0 16,6-2 16-16,1-2 0 0,-1 1 16 0,2 3 0 15,0 3 0-15,2 1 0 0,2 2-80 0,4 1-16 16,-1 1 0-16,5 2 0 0,2 2-16 0,2-3-16 16,-1-3 0-16,3 1 0 0,4 3 32 0,0 5 0 15,0 3 0-15,1 0 0 0,3-2 0 0,0-3 16 16,1 0 0-16,-1-1 0 0,1-2-208 0,-2 2 176 16,-2-8-176-16,2-2 160 0,-1-2-160 0,-2 0 0 15,-1 7 0-15,-1-7 0 16,-1-3-1344-16,-2 1-208 0,-2 0-48 0,-2 2 0 15,-1 2-2272-15,-4-1-464 0</inkml:trace>
  <inkml:trace contextRef="#ctx0" brushRef="#br4" timeOffset="193721.31">24119 17195 32943 0,'0'0'1456'0,"-2"-4"304"0,1-2-1408 0,-1 1-352 16,0 2 0-16,0 2 0 0,2-6 1056 0,0 7 144 15,0 0 16-15,0 0 16 0,1 7-208 0,0 4-32 16,2 4-16-16,1 0 0 0,1 4-656 0,-1 0-144 16,-1 1-32-16,0 3 0 0,1 1-144 0,-1 2 0 15,-3 1 0-15,1 2 0 16,1 1-320-16,0-3-80 0,-1-1-32 0,1-6 0 15,-1-8-2256-15,0 3-464 0,1 7-96 0</inkml:trace>
  <inkml:trace contextRef="#ctx0" brushRef="#br4" timeOffset="193924.4">24314 17151 28383 0,'0'0'1264'0,"0"0"256"0,0 0-1216 0,0 0-304 0,0 0 0 0,0 0 0 15,0 0 1344-15,0 0 192 0,2 9 64 0,0 2 0 16,-2 0-448-16,2 6-64 0,-1 0-32 0,-1 5 0 16,0 3-720-16,-1 4-144 0,-1-3-16 0,1 1-16 15,0-7-160-15,1 2 0 0,0 3 0 0,0-2-176 16,0-1-1328-16,1-3-272 0,0-5-48 0,-1-4-8416 16,0-10-1696-16</inkml:trace>
  <inkml:trace contextRef="#ctx0" brushRef="#br4" timeOffset="194299.27">24233 16721 19343 0,'-13'-13'1728'0,"8"8"-1392"16,-3 1-336-16,1-3 0 0,0 7 2272 0,-1 0 384 15,0 0 80-15,1 3 16 0,-1 1-1344 0,1 5-272 16,2 4-48-16,1 2-16 0,-1 4-480 0,1 4-80 0,3 2-32 15,1 4 0-15,2-1-352 0,2 0-128 0,4-2 0 0,0-2 0 16,1 0 0-16,3-3 0 0,2-3 0 0,0-2 0 16,2-3 0-16,0-3 0 0,-1-2 0 0,-3-3 0 15,0-2 624-15,0-2 16 0,1-1 16 0,0-4 0 16,1 2 624-16,-1-2 112 0,-1-3 16 0,3-6 16 16,0-3-368-16,-2 0-80 0,-3-4-16 0,-2 0 0 15,0 0-384-15,-3-1-64 0,-1 1-32 0,-1-1 0 16,-3 2-160-16,-2 4-16 0,1 1-16 0,-3 0 0 15,-2 2 128-15,-2 0 32 0,-3 1 0 0,1 0 0 16,-2 2-224-16,-4-1-32 0,1-1-16 0,0 5 0 16,4-2-176-16,-1 3-224 0,2 1 48 0,0 4 16 15,1-2-1792-15,3 4-352 0,6-2-80 0</inkml:trace>
  <inkml:trace contextRef="#ctx0" brushRef="#br4" timeOffset="196232.21">25055 17744 4607 0,'0'0'192'0,"0"0"64"15,0 0-256-15,0 0 0 0,0 0 0 0,0 0 0 0,0 0 5216 0,0 0 992 16,0 0 208-16,0 0 48 0,0 0-3712 0,2-5-720 15,4-2-160-15,0 1-16 0,3-1-448 0,0 1-96 16,1-1-16-16,1 0 0 0,2 0-336 0,2-1-64 16,2 0 0-16,1 2-16 0,1-7-224 0,1 2-32 15,1 1-16-15,1-3 0 0,1-4-176 0,1 4-48 16,-2 4 0-16,2 0 0 0,-1 1-224 0,1-4-160 16,0 0 192-16,0 1-192 0,-1-2 0 0,1 1 0 15,-1 0 0-15,1 0 0 0,-2-1 176 0,-1 2-176 16,-3-1 160-16,0 3-160 0,-1-3 0 0,-1 3 0 15,-3 1 0-15,-2 0 0 0,1 2 0 0,-4-1 0 0,-1 3 0 0,-2 0 0 16,0 1 0-16,2-1 0 0,-4 0 128 0,-3 4-128 16,4-4 0-16,-4 4 128 0,4-5-128 0,-4 5 0 15,5-2 192-15,-5 2-64 0,6-5-128 0,-6 5 192 16,6-1 48-16,1 1 0 0,1 0 0 0,-1 0 0 16,1 1-64-16,1 0-16 0,2 3 0 0,-1-1 0 15,2 3 16-15,1 2 0 0,3 0 0 0,1 0 0 16,1 0 32-16,-4-2 16 0,3 1 0 0,1 1 0 15,3-1-16-15,0 4 0 0,-1-3 0 0,0 2 0 16,3 0 32-16,4 5 0 0,0-3 0 0,-1-1 0 16,-1-2-32-16,-1 2 0 0,-3-1 0 0,-1-1 0 15,3 2-16-15,-3-3 0 0,-1-1 0 0,-1-1 0 16,-1-1-64-16,0 0 0 0,-4 0-128 0,0 2 192 16,1-1-192-16,-1 0 144 0,-1-5-144 0,-2 0 128 0,1 2-128 0,-2 1 0 15,-1 2 0-15,1-3 0 0,-9-3 0 0,0 0 128 16,6 4-128-16,1 1 0 0,-3-1 0 0,-4-4 128 15,0 0-128-15,0 0 0 0,6 1 0 0,-6-1 128 16,0 0-128-16,0 0 0 0,7 5 0 0,-2-2 0 16,-5-3 128-16,0 0-128 0,0 0 0 0,0 0 0 15,0 0 0-15,0 0 0 0,0 0 0 0,0 0 0 16,0 0 0-16,0 0 0 0,5 1 0 0,1 1 0 16,-6-2 0-16,6-2 0 0,2 1 0 0,0 0 0 15,1-1 0-15,1-2 0 0,6 2 0 0,1-5 0 16,-3 2 0-16,2-1 0 0,2-3 0 0,0-1 0 15,3 1 0-15,-1 3 0 0,1-5 0 0,-3 2 0 0,1 1 0 0,0-2 0 16,-1-1 0-16,0 2 0 0,2 0 128 0,-1 0-128 16,1 1 0-16,-2-2 0 0,-1 1 0 0,0 0 0 15,0-1 0-15,0 1 0 0,-1 0 0 0,1 1 0 16,-3 1 0-16,0-3 0 0,-1 1-144 0,-1 0 144 31,-2 0-1024-31,1 1-112 0,-1 0-16 0,-2 2 0 16,-1-1-1664-16,-3 2-352 0,-4 5-64 0</inkml:trace>
  <inkml:trace contextRef="#ctx0" brushRef="#br4" timeOffset="196763.68">25696 16946 911 0,'0'0'0'0,"0"0"0"0,0 0 0 0,0 0 0 0,0 0 0 0,2-6 0 16,-2 6 5888-16,0 0 1104 0,0 0 224 0,0 0 32 15,0 0-4304-15,0 0-848 0,0 0-176 0,0 0-48 16,3 8-592-16,0 5-112 0,0-3-16 0,-2 4-16 16,2 5-304-16,-2-2-48 0,0 2-16 0,-1 3 0 0,2-1-464 0,-2 1-112 15,0 1 0-15,0 1-16 0,0 0-176 0,0-5-256 16,1 1 64-16,-1 1 16 15,-1-2-1936-15,-1-2-384 0,1 0-64 0,1-2-7936 16,0-2-1568-16</inkml:trace>
  <inkml:trace contextRef="#ctx0" brushRef="#br4" timeOffset="197171.33">25810 16503 3679 0,'-6'-13'320'0,"4"8"-320"0,-3-2 0 0,-2-2 0 16,2 1 4416-16,-2 3 800 0,-2 3 160 0,3-1 48 16,-2 2-2928-16,0 1-576 0,0 1-112 0,0 2-16 15,-2 3-768-15,2 1-128 0,0 2-48 0,1 2 0 16,-3 2-576-16,4 3-112 0,1 1-32 0,1 0 0 15,0 0-128-15,3-1 0 0,1-1 0 0,1 1 0 16,0-2-160-16,4 1 160 0,5-2 0 0,0 0-144 16,2-3 144-16,-1-1 0 0,2-1 128 0,1-3-128 15,0-1 672-15,-1-1 64 0,-1-3 16 0,1-2 0 16,0 1 160-16,0-5 48 0,-2-1 0 0,1-2 0 16,0-3-272-16,-2-1-48 0,-1-1-16 0,-1 0 0 0,-1-1-304 15,-3 1-64-15,-2-3-16 0,0 3 0 0,-2-2-96 16,-3 2-16-16,-1-2 0 0,-1 2 0 0,-2-2-128 0,0 3 0 15,-3 0 0-15,0 0 128 16,1 2-448-16,0 1-80 0,0 1-32 0,1 2 0 16,0 2-1744-16,0 0-368 0,0 2-64 0,2 3-8048 31,-1 3-1616-31</inkml:trace>
  <inkml:trace contextRef="#ctx0" brushRef="#br4" timeOffset="197390.13">26044 16322 11055 0,'0'0'976'0,"0"0"-784"0,0 0-192 0,0 0 0 16,6-5 3968-16,-6 5 736 0,0 0 160 0,0 0 16 16,0 0-2608-16,5 7-528 0,-1 3-96 0,-2 1-32 15,0 4-656-15,-2 2-144 0,0 1-32 0,-2 1 0 16,1 4-432-16,-2 0-96 0,1 0 0 0,0 1-16 15,1-2-240-15,0 0 0 0,0 0 0 0,-1 1 0 16,0-4-1408-16,0 9-256 0,1-5-64 0,4-11-8528 16,1-3-1712-16</inkml:trace>
  <inkml:trace contextRef="#ctx0" brushRef="#br4" timeOffset="197610.7">26235 16244 20271 0,'0'0'1792'0,"0"0"-1424"16,0 0-368-16,0 0 0 0,0 0 2208 0,0 0 368 16,0 0 80-16,8 5 16 0,-2 0-1120 0,-2 5-208 15,-1 2-64-15,0 4 0 0,1 2-608 0,0 3-128 32,-1 1-32-32,1 2 0 0,0 0-384 0,0 0-128 0,0 1 0 15,-1-1 0-15,1 2-192 0,2-1-80 0,-1 1-32 0,1 7 0 31,1-7-1712-31,-1-3-352 0,1 0-64 0,-2-10-10816 0</inkml:trace>
  <inkml:trace contextRef="#ctx0" brushRef="#br4" timeOffset="197845.18">26053 16547 31839 0,'0'0'1408'0,"0"0"304"15,0 0-1376-15,0 0-336 0,0 0 0 0,0 0 0 0,0 0 1760 16,0 0 288-16,0 0 48 0,8-1 16 0,1-2-576 0,3 1-96 16,3-2-32-16,0 1 0 0,2 2-592 0,1-3-128 15,1 0-32-15,0 2 0 0,-1-1-528 0,2 2-128 16,1-1 0-16,0 4-13856 15,1-1-2800-15</inkml:trace>
  <inkml:trace contextRef="#ctx0" brushRef="#br2" timeOffset="212664.78">4756 11003 20959 0,'0'0'928'0,"0"0"192"0,14 5-896 0,-19 9-224 0,-3 1 0 0,3 2 0 16,1 3 432-16,2 3 32 0,0 0 16 0,2 3 0 15,0 4 224-15,3 4 32 0,1 2 16 0,1 5 0 16,0 2-96-16,2 4-16 0,-2 1 0 0,1 3 0 0,2 2-144 0,1 3-48 15,1 3 0-15,-1 2 0 0,0 6-192 0,-1 3-32 16,-1 3-16-16,1 2 0 0,-1 0-208 0,-3-1 176 16,2 5-176-16,-2 2 160 0,0 5-32 0,-1-2 0 15,2-3 0-15,-1 1 0 0,-2 0 64 0,1 1 16 16,-3-3 0-16,1 1 0 0,2-1-80 0,-1-3 0 16,0-4-128-16,0-2 192 0,1 1-64 0,-2-5-128 15,1-1 176-15,-1-2-176 0,-1-1 0 0,1-2 0 16,0-3 0-16,-1 0 0 0,0-1 320 0,0-3 0 15,0 0 0-15,0-3 0 0,0-1-64 0,0-5-16 16,2 2 0-16,-1-1 0 0,0-4-112 0,1-3 0 16,0-3-128-16,0-2 192 0,-1-4-192 0,0-1 176 15,1-7-176-15,0 0 160 0,1-4-160 0,-1-1 160 0,1-4-160 16,0 0 160-16,0 1-32 0,4-4 0 0,0-1 0 0,0 0 0 16,2-2 96-16,2-1 16 0,-1 2 0 0,2-3 0 15,2 1 96-15,5 0 32 0,0 1 0 0,5-1 0 16,2 1-48-16,4-1 0 0,4 1 0 0,3 0 0 15,5 1-48-15,0 0-16 0,0-1 0 0,1-1 0 16,2-1 32-16,1 1 0 0,2 0 0 16,3-1 0-16,4 0 80 0,3-1 16 0,5 2 0 0,0-2 0 15,-1-1-112-15,1 1-16 0,-1 2 0 16,2-3 0-16,0 0-256 0,1 1 0 0,2 3 128 0,-1-6-128 16,-3 1 0-16,-1 1 160 0,1-2-160 0,-2 3 128 15,-1-1-128-15,1 1 0 0,2 1 144 16,-2-4-144-16,-1 2 0 0,-1 0 0 0,-2 0 0 0,-2 0 128 0,-3-2-128 15,-1 1 128-15,0-2-128 0,-2 1 128 0,0 0-128 0,-1 2 0 16,-1-2 0-16,-2 0 0 0,-1 1 0 0,-1-2 128 16,-2 0-128-16,0 0 0 0,-5 0 0 0,2-2 128 15,0 0-128-15,1 1 0 0,0-2 0 16,1 0 128-16,0 2-128 0,-1-3 0 0,0 3 0 0,-1 0 0 16,-2 1 0-16,-2-3 128 0,-1 2-128 0,-2-1 0 15,0 2 0-15,0-1 0 0,-1-2 128 0,0 1-128 16,0-1 128-16,0 1-128 0,0-2 0 0,0 0 0 15,0 0 0-15,0 3 0 0,-1-5 0 16,1 2 0-16,1 0 0 0,-1 2 128 0,-2-1-128 0,-2 2 0 16,1-2 0-16,-1 1 0 0,2-1 0 0,-2 1 0 15,-2-1 0-15,1-1 0 0,1 0 0 0,0 1 0 0,0-2 0 0,0 1 0 16,1 2 0-16,0-3 0 0,2-1 0 0,1 0 0 16,-2-2 0-16,1 1 0 0,1-3 0 0,-1 2 128 15,1-1-128-15,-3 0 0 0,-1-3 0 0,0 2 0 16,0-1 0-16,-1 2 0 0,0 1 0 0,0-2 0 15,-2 2-128-15,0 0 128 0,-2 1-128 0,1 0 128 16,1 0 0-16,-3 1-160 0,0-1 160 16,0 1 0-16,-2 1 0 0,0 0-128 0,0 2 128 0,1-4 0 15,-4 2 0-15,1 0 0 0,-2-2 0 0,2 1 0 16,0-1 0-16,0 1 0 0,0-3 0 0,0 2 0 16,-2-1-160-16,0 2 160 0,-1-5-128 0,1 4 128 15,-4-1 0-15,0 0-160 0,2 0 160 16,-1 0 0-16,-2-1-208 0,0 1 64 0,1-1 16 0,-1 0 0 15,-1-1 128-15,1-1 0 0,0 1 0 0,1-1-128 0,-1 0 128 16,-2-1 0-16,1-1 0 0,0-1 0 0,-1-3 0 0,-1 0 0 16,2 0 0-16,0-3 0 0,-2-1 0 0,2-3 128 15,0 0-128-15,0 1 0 0,-2-1 144 0,2-1-144 16,-1 1 192-16,-2-4-192 0,1 2 176 0,1-1-176 16,-1-2 160-16,2 2-160 0,0-3 192 15,1 0-64-15,0-3-128 0,0 1 192 0,1-2-192 0,-1 0 128 16,-1-1-128-16,-1 1 0 0,0 0 0 0,-1 1 0 15,0 1 0-15,-1-4 0 0,-1 1 0 0,0 0 0 16,-2 1 0-16,1 0 0 0,-1-1 0 0,0-2 0 16,-1 0 0-16,0-1 0 0,1 0 0 0,-2-1 0 15,0-1 0-15,0-1 0 0,0 2 0 0,0-1-128 0,-3 0 128 0,2 1 0 16,2 0 0-16,2 0 0 0,-2-1 0 0,0-1 0 16,-1 1 0-16,0-1 0 0,0-2 0 0,0 4 0 15,0-1 0-15,-1 1 0 0,-2-4 0 0,2 2 0 16,0 6 0-16,-2 1 0 0,-1-1 0 15,-1 0 0-15,1-2 0 0,-1 2 0 0,-3 0 0 16,2 0 0-16,-1 0 0 0,1 1 0 0,-2-3 0 0,-3 1 0 16,2 2 0-16,-1 0 0 0,-2-3 0 15,2 6 0-15,-2-1 0 0,1 0 0 0,1 0 0 0,-4-11 0 16,2 0 0-16,1 6 0 0,1 1 0 0,1 0 0 16,0 1 0-16,1 3 0 0,0 0 0 0,-1 2 0 15,-1 2 0-15,-2-2 0 0,-1-2 0 0,0 2 0 16,0 0 0-16,0-1 0 0,1 0 0 0,0 0 0 15,-1-1 0-15,1 1 0 0,-1-2 0 0,0 3 0 0,0-2 0 0,0 0 0 16,-1 0 0-16,0 5 0 0,1 2 0 0,0 0 0 16,0 0 0-16,2 2 0 0,3 2 0 0,-1 3 192 15,-1-1-48-15,-1 6-16 0,2 0-128 0,1 0 192 16,1 0-192-16,0 3 192 0,2-1-192 0,0 1 0 16,-1 1 0-16,2 2 128 0,1-2-128 0,-1 1 0 15,0-2 0-15,-2 2 0 0,3 0 0 0,-1 2 0 16,-2-1 0-16,0-1 0 0,-2 1 0 0,-1 0 0 15,0 2 0-15,-2 0 0 0,1-2 0 0,0-1 0 16,-3 2 0-16,-1 1 128 0,0-1-128 0,0 4 160 0,-3-3-160 16,-1 3 160-16,-3-2-160 0,-1 2 0 0,-2 2 0 0,-2 1 0 15,-3 2 0-15,-3-1 0 0,-5 1 0 0,-1 1 0 16,1 0 0-16,-4 2 0 0,-3 1 0 0,0-1 0 16,-3-2 0-16,13-1-144 0,-4-1 144 0,-5 2 0 15,-4 0-144-15,-5 1 144 0,-7 1 0 0,-2 0-144 16,0 1 144-16,-2-2 0 0,0 3 0 0,1 1 0 15,-3 0 0-15,0 0 0 0,-2-1 0 0,1-2 0 16,-4 1 0-16,4-1 0 0,2 2 0 0,-1-1 0 16,-2-1 0-16,0 1 0 0,-4-1 0 0,1 0 0 15,-1 0 0-15,2 1 0 0,0-1 0 0,-1 2 0 16,-5 0 0-16,2 1 0 0,2-1 0 0,-1-2 0 16,-1-3 0-16,4 3 0 0,1 1 0 0,2-3 0 15,-2 1 128-15,0-1 0 0,4-2 0 0,3 0 0 16,4-2 112-16,2-3 16 0,3 1 16 0,2-1 0 0,2-1 0 15,2 1 0-15,3 2 0 0,2 0 0 0,0-6-144 0,2 5-128 16,0 0 144-16,2 1-144 0,3 0 0 0,1-2 0 16,-1 3 0-16,0 3 0 0,-1-3 0 0,3 2 0 15,2 4 0-15,0-1 0 0,-2 1 0 0,0 1 0 16,0-1 0-16,-1 1 0 0,1-1 0 0,-1 1 0 16,-1-2 0-16,0 0 0 0,0-1 0 0,-1 0 128 15,0-1-128-15,-3 1 0 0,2 1 0 0,0 1 0 16,3 2 128-16,0 1-128 0,-1 2 0 0,3-1 0 15,1 1 0-15,2-2 0 0,1 1 0 0,4 3 0 16,3-2 0-16,4 2 0 16,3 2-1600-16,7 1-256 0,3 0-48 0,5 2-17648 0</inkml:trace>
  <inkml:trace contextRef="#ctx0" brushRef="#br2" timeOffset="-213994.28">16942 11167 20895 0,'-5'0'928'0,"1"3"192"0,-2 2-896 0,1 3-224 16,0 3 0-16,1 5 0 0,0 0 720 0,0 6 112 16,0 6 0-16,2 6 16 0,0 7 416 0,1 7 80 15,0 4 0-15,0 8 16 0,-1 5-448 0,2 6-80 16,2 3-32-16,-2 6 0 0,1 4-224 0,0 6-32 16,0 3-16-16,1 2 0 0,-1 3-240 0,0 0-48 15,1 1-16-15,0-2 0 0,2 0-224 0,-1-7 128 16,-1-4-128-16,1-8 0 0,0-8 0 0,1-7-208 15,-1-9 16-15,3-10 0 16,-2-8-1856-16,1-6-384 0,1-8-64 0</inkml:trace>
  <inkml:trace contextRef="#ctx0" brushRef="#br2" timeOffset="-212728.45">16787 11065 19343 0,'-6'-10'1728'0,"3"-1"-1392"0,-1 2-336 0,1 0 0 15,2 0 2848-15,2 0 496 0,2-2 112 0,2 1 0 0,4 1-2336 0,4-4-480 16,4 0-80-16,3 2-32 0,4 2 240 0,6 0 64 16,5-1 0-16,5-1 0 0,5 1-320 0,6-1-64 15,4 0-16-15,3-1 0 0,1 0-96 0,2 2-16 16,3-1 0-16,1 2 0 0,2 0-192 0,2 1-128 15,1 0 128-15,3 2-128 0,-3 1 0 0,-1 1 0 16,0 1 0-16,2 2 128 0,2 0-128 0,2-1 0 16,-2 2 0-16,-1-4 0 0,-2 0 0 0,2 1 0 15,1 0 0-15,1-1 128 0,3-1-128 0,-3-2 0 16,-2 1 0-16,-2-2 0 0,-2 0 0 0,-1 0 144 16,0 2-144-16,1-1 0 0,1 2 0 0,-4-1 0 15,-3-2 0-15,-1 1 0 0,-2 3 128 0,-2-1-128 0,0 0 0 0,2 2 0 16,-2-2 0-16,3 1 0 0,-1 0 0 0,-3 0 0 15,-2-1 0-15,17-3 0 0,-11 2 0 0,-21-1 0 16,2 2 128-16,-1 0-128 0,2 0 0 0,-2-1 0 16,2 1 0-16,-2 1 0 0,1-2 0 0,-3 2 0 15,-2 0 0-15,-2 1 0 0,-1 1 0 0,11-1 0 16,-6 2 128-16,-3 1-128 0,-4 0 0 0,-1 1 0 16,-1 0 0-16,-2 3 0 0,1 0 0 0,-1 0 0 15,0 1 0-15,0 3 0 0,-1 1 0 0,0 3 0 16,-2-3 0-16,1 2 0 0,1-1 0 0,0 0 0 15,-3 1 0-15,0 1 0 0,2 1 0 0,0 2 0 16,-1 5 0-16,2-2 0 0,-2-1 0 0,-2 1 0 16,0 2 0-16,0-1 0 0,-2 2 0 0,-1 0 0 15,1 0 0-15,1 0 128 0,-4 0-128 0,1 1 0 0,0-4 128 16,1 3-128-16,-1 0 0 0,1 1 0 0,0 0 0 0,-1 2 0 16,0 0 0-16,-1 1 0 0,1 1 0 0,-1 0 0 15,-2 0 0-15,-1 3 0 0,-4 2 128 0,0 3-128 16,-1 1 0-16,-3 2 0 0,1-3 128 0,-1 4-128 15,-1 1 0-15,1 2 0 0,0 0 0 0,-1 1 0 16,1-1 0-16,-1 4 0 0,0-1 0 0,-1 4 0 16,0 4 0-16,0 1 0 0,-2-5 128 0,1 1-128 15,0 2 0-15,0 0 0 0,-1 0 0 0,-4 4 0 16,-1 1 0-16,1 2 0 0,1 4 128 0,0 3-128 16,-1-1 0-16,1-19 0 0,-2 6 0 0,1 4 0 15,1-2 0-15,-2 3 0 0,-1-2 0 0,0 2 0 16,1-1 0-16,0-1 0 0,0 3 128 0,-1-4-128 0,0-3 0 0,0-1 0 15,0 1 0-15,2 0 0 0,-2 0 0 0,0-2 0 16,1-1 144-16,-1-4-16 0,-1-2-128 0,0-8 192 16,-2-3-192-16,1-1 144 0,-1-1-144 0,1-5 128 15,-3-5-128-15,0 0 192 0,-2-1-192 0,-1 2 192 16,-1-2-192-16,-1-2 160 0,-2 0-160 0,-2-1 160 16,0-1-160-16,-2 3 128 0,-2-1-128 0,-1 0 128 15,-2-2-128-15,0 0 0 0,-2 0 0 0,-2-2 128 16,-2 0-128-16,1-2 0 0,-1-2 0 0,-3-1 128 15,-3-1-128-15,-2-1 0 0,-3-1 144 0,-2-1-144 16,-3 1 192-16,-1-2-16 0,0-2-16 0,-2 2 0 16,1 3 48-16,-4-1 16 0,0 1 0 0,-3 0 0 15,-4 1 0-15,0 0 0 0,-3 0 0 0,3-1 0 16,0-2-224-16,0-2 144 0,2 1-144 0,-3-2 128 0,-1-2 0 0,0-2-128 16,-4 1 192-16,4-3-64 0,-1-3 64 0,1-1 16 15,0 0 0-15,0 0 0 0,-5 1-208 0,2-1 176 16,-1 2-176-16,-3 0 160 0,2 0-160 0,1 0 0 15,3 4 0-15,0 1 128 0,2 1 32 0,0 2 0 16,-2 1 0-16,6 1 0 0,2 2-16 0,2-2 0 16,2 2 0-16,1-2 0 0,5 0-16 0,0 1 0 15,2-2 0-15,-1 0 0 0,-2 0 16 0,1-2 0 16,-2 0 0-16,-1-1 0 0,2 2-144 0,2-3 128 16,-1-1-128-16,4 1 128 0,0-3 0 0,1-2-128 15,2-1 192-15,2-1-64 0,0-2-128 0,0 1 0 16,-2 1 144-16,-1-2-144 0,-2 0 0 0,4 2 0 15,-1-1 0-15,1 3 128 0,0 2-128 0,1-1 0 0,2 1 0 0,1 1 0 16,-3 0 0-16,2 1 0 0,2 0 0 0,1-1 0 16,1-2 0-16,0-3 0 0,0 1 0 0,1-2 0 15,-1-1 0-15,1-1 0 0,1-3 0 0,-1-1 0 16,0-1 0-16,2 0 0 0,-3-1 0 0,4 1 128 16,1-5-128-16,2 2 0 0,4 1 0 0,1 2 128 15,2 2-128-15,2 0 0 0,2 1 0 0,3 0 0 16,3 1-160-16,2-1 160 0,5-1-192 0,4-1 192 15,3-2-1664-15,5-2-240 0,5-3-32 16,6-2-11632-16,6-2-2336 0</inkml:trace>
  <inkml:trace contextRef="#ctx0" brushRef="#br2" timeOffset="-211765.02">25240 13984 21311 0,'0'0'944'0,"-1"3"192"0,-6 7-912 0,1 1-224 0,-1 4 0 0,1 4 0 16,-1 3 384-16,2 3 16 0,1 7 16 0,0 6 0 16,-1 4 608-16,1 3 112 0,0 6 16 0,1 8 16 15,1 3-352-15,-1-2-80 0,2 3-16 0,1-3 0 16,0-3-400-16,2-3-96 0,1-5-16 0,1 0 0 0,0-4-208 16,1-2 176-16,2-2-176 0,-1-2 160 0,-1-2-160 0,1-1-256 15,0-5 64-15,3 9 16 16,0-8-848-16,-1-8-160 0,-3-5-32 0,-1-9-10896 15</inkml:trace>
  <inkml:trace contextRef="#ctx0" brushRef="#br2" timeOffset="-210888.55">25249 13918 22111 0,'0'0'1968'0,"0"0"-1584"0,0 0-384 0,0 0 0 15,7-5 1488-15,2 1 224 0,2 0 32 0,5-1 16 16,2 2-928-16,5 0-192 0,0-1-48 0,4-1 0 16,5 1-16-16,2-2-16 0,3-1 0 0,6 2 0 15,7 0-48-15,3 0 0 0,3-2 0 0,29 1 0 16,-10 4-288-16,-6 2-64 0,-4 2-16 0,3 3 0 16,2-1-144-16,3 2 0 0,1 2 144 0,1 0-144 15,-1 0 0-15,-1-3 0 0,-1-4 0 0,6 0 0 16,8-1 0-16,-1-1 0 0,-2-3 0 0,-2 2 128 15,-2-2-128-15,1 0 0 0,-1 1 128 0,-2 3-128 16,-4 3 0-16,-3 1 144 0,-5-4-144 0,-3 1 0 16,-3 2 0-16,0-1 0 0,-3-2 0 0,0 4 0 15,0 3-240-15,-3-1 48 0,-2-4 16 0,-5 3 0 16,-8-1-16-16,-6 2 0 0,-6-1 0 0,-2 2 0 16,-3 3 192-16,-3 1 0 15,-1-3 0-15,-4 2 0 0,-4 2 0 0,-1 1 0 0,-2 0 0 0,1 4 0 0,-2 4 0 0,0 1 0 16,-1 0 192-16,0 3-64 0,-1 2-128 0,-2 2 176 15,0 2-176-15,-1 3 192 0,0 2 0 0,0 5 0 16,0-2 0-16,2 1 0 0,-2 3-48 0,0 0 0 16,0 4 0-16,1-1 0 0,0 1-144 0,2-3 160 15,1 1-160-15,0-1 160 0,1 0-160 0,0 2 0 16,2 0 0-16,-1-1 0 0,2 2 0 0,-2 0 0 16,1-1 0-16,-2-2 0 0,0-2 0 0,1-1 0 0,-1-3 0 0,-1-1 0 15,0-2 0-15,-3-1 0 0,-1-7 0 0,-3 1 0 16,-2-2 0-16,-1-3 0 0,-2-2 0 0,0 0 0 15,-1 0 0-15,-3-2 0 0,-2-6 144 0,1 2-144 16,1 0 160-16,-4 0-32 0,-3-2-128 0,-1 0 192 16,2 0-192-16,0-3 176 0,-3-1-176 0,0-1 160 15,-3 0-32-15,-6-3 0 0,-5-1 0 0,-4-1 0 16,-3 1 112-16,-3-3 16 0,-3-1 0 0,-2-1 0 16,-1-1 64-16,-1 2 32 0,-1 0 0 0,-5 0 0 15,-2 0 32-15,-2-4 16 0,-4 2 0 0,4-2 0 16,2 0-96-16,3 0-32 0,-1 1 0 0,5 2 0 15,2 0-272-15,-4-3 0 0,-6 1 128 0,0-1-128 16,-1 2 0-16,5-3 128 0,1 1-128 0,2-2 0 16,2 1 304-16,1 1-48 0,2 0-16 0,14 2 0 15,-4-1-96-15,-4-1-16 0,-6 0 0 0,2 2 0 0,2-1-128 0,2 1 0 16,1-2 0-16,3 2 128 0,0 2-128 0,1-1 0 16,0-2 144-16,4 2-144 0,0 0 0 0,2-1 144 15,-1 0-144-15,2-1 0 0,-2 1 128 0,2-1-128 16,0 2 0-16,2-3 0 0,3-1 0 0,0 1 0 15,0 0 0-15,2-1 0 0,2-2 192 0,0 1-192 16,3 0 192-16,-1-1-192 0,0-3 0 0,1-1 0 16,-1 0 0-16,2 1 0 0,-2-3 0 0,4 0 0 15,0 0 0-15,0-3 0 0,1 2 144 0,0-5-144 16,1 1 0-16,3 0 144 0,4 0-144 0,1-3 0 16,5-1 0-16,1 1 128 0,3 0-128 0,1 1 0 15,2 2-160-15,5-11 160 16,0 5-512-16,1 4 0 0,0-3 0 0,-3 10-12400 0,-1 0-2480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15:02.4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28900 16570 21423 0,'0'0'944'0,"-6"7"208"0,0 1-928 0,6-8-224 15,-4 9 0-15,3 2 0 16,2-1 384-16,3 1 16 0,1-1 16 0,0 3 0 0,0 0 416 0,2 0 96 16,1 4 16-16,1-1 0 0,0-2-192 0,-1 2-48 15,-3-1 0-15,0 1 0 0,0 0-128 0,2-5-16 16,1 1-16-16,-2-1 0 0,1-1-208 0,-3 0-32 15,-3-2-16-15,-1-8 0 0,0 0-160 0,0 0-128 16,0 0 192-16,0 0-192 0,0 0 288 0,0 0-48 16,-9-2-16-16,0-5 0 0,-2-2 64 0,1-3 16 0,1-1 0 15,2-2 0-15,1-2-160 0,-1-4-16 0,1-1-128 0,1-4 192 32,1-6-480-32,-2 0-96 0,1-2-32 0,3 0 0 15,2 0-288-15,0 1-64 0,2 5-16 0,2 3 0 0,1 1 416 0,4 5 96 0,2 2 16 0,2 3 0 16,1 2 112-16,3 3 144 0,1 1-208 0,1 4 80 15,-1 1 256-15,3 3 64 0,-2 3 16 0,1 4 0 16,-1 2 368-16,-2 2 80 0,-4 2 16 0,2 2 0 16,-5-2-176-16,-1 1-48 0,-1 0 0 0,-1 1 0 15,-3-3 48-15,-2 1 0 0,0 1 0 0,-2-1 0 16,-3-3-224-16,0 1-32 0,1 1-16 0,-2-5 0 16,-3 1-224-16,7-8 0 0,-9 7 0 0,9-7 0 15,-10-3-544-15,1-1-160 0,-1 2-16 0,1-4-9584 16,0-1-1904-16</inkml:trace>
  <inkml:trace contextRef="#ctx0" brushRef="#br0" timeOffset="436.39">29322 16447 19343 0,'0'0'848'0,"4"16"192"0,0 3-832 0,0 2-208 15,0-5 0-15,-1-2 0 0,1 2 2064 0,-1 2 368 16,-2 0 80-16,-1 0 16 0,0-1-880 0,0-2-176 15,0-4-48-15,0 0 0 0,0-11-752 0,2 13-160 16,-2-13-16-16,0 0-16 0,0 0-272 0,0 0-48 16,0 0-16-16,0 0 0 0,0 0-144 0,7-4 0 15,1-6 0-15,0-5 0 0,-1 0 0 0,-1-4-320 16,1 1 48-16,0-1 16 16,1-2-128-16,1 1-32 0,-2-2 0 0,1 2 0 0,0 3 32 0,-2 3 16 0,1 1 0 15,-1 4 0 1,1 0-208-16,-7 9-64 0,0 0 0 0,0 0 0 15,0 0 80-15,0 0 16 0,0 0 0 0,0 0 0 0,0 0 288 0,6 9 48 0,-6-9 16 0,3 12 0 16,-2-1 192-16,0 4 0 0,1 3 0 0,0-2-144 16,2 1 144-16,1 1 144 0,-1 1-16 0,4 1-128 15,3-2 384-15,0 0-16 0,2-2-16 0,0-4 0 16,-1-3 16-16,0 0 0 0,0-5 0 0,-1 3 0 16,1-4 96-16,0-3 32 0,-1-3 0 0,-1-3 0 15,-3 2-48-15,-7 4 0 0,8-7 0 0,-8 7 0 16,3-12-176-16,-3 0-32 0,-1-1-16 0,-2-1 0 15,-1-1-224-15,-1 2 0 0,-4 0 0 0,0 0 0 16,-2 2-640-16,1-2-80 0,-2-2-16 0,2 2-8944 16,-1 0-1792-16</inkml:trace>
  <inkml:trace contextRef="#ctx0" brushRef="#br0" timeOffset="639.54">29839 16234 14735 0,'0'0'640'0,"4"16"160"0,-2 2-640 0,-2 3-160 16,-2 4 0-16,2 1 0 0,0 3 3392 0,0 1 640 15,0 1 128-15,0 0 16 0,0 5-2528 0,2 0-512 16,0 1-112-16,2 3 0 0,0 3-688 0,1-1-128 16,1-2-16-16,-3-1-16 0,1-1 208 0,2-4 32 15,-1-5 16-15,0-3 0 16,0-3-3584-16,2-3-720 0,-1-3-144 0,1-7-16 0</inkml:trace>
  <inkml:trace contextRef="#ctx0" brushRef="#br0" timeOffset="971.2">29897 16669 911 0,'-1'-12'0'0,"1"1"0"0,0 2 0 0,1 0 0 16,1 0 4864-16,-2 9 896 0,6-6 192 0,-1-2 16 15,1 0-3904-15,2 3-784 0,3-1-144 0,0 3-48 16,2 0-560-16,0-1-112 0,1-2-32 0,1 2 0 0,3 0-384 15,1 1 128-15,-4 2-128 0,1-1 0 0,-2 1 0 0,-1 1 0 16,-4 0 0-16,-9 0 0 0,0 0 0 0,13 5 0 16,-2 5 0-16,-5 0 0 0,-2 0 176 0,-4 3-48 15,-1 3-128-15,-2-2 192 0,1 3-192 0,1 2 128 16,-1-1-128-16,2 1 0 0,0 4 0 0,0-5 0 16,0 0 0-16,3-1 0 0,-1 0 272 0,4-1-32 15,1-1-16-15,5 1 0 0,3-2 288 0,-2-2 64 16,-2-3 16-16,1-5 0 0,0-1 64 0,2-3 16 15,-1 0 0-15,0 0 0 0,-1-4-48 0,1-3-16 0,-3-3 0 16,-2 1 0-16,0-3-176 0,-3 0-48 0,0-1 0 0,-2-2 0 16,-3-2-384-16,-1 0 128 0,-2-2-128 0,1 1 0 31,-2-4-592-31,-2 1-208 0,0 0-32 0,-2 2-16 16,0-1-2336-16,0 1-464 0,-1-1-80 0</inkml:trace>
  <inkml:trace contextRef="#ctx0" brushRef="#br0" timeOffset="1301.08">30500 16674 8287 0,'2'18'736'0,"0"0"-592"0,1 4-144 0,1-1 0 16,-5 0 4224-16,2-1 832 0,0 1 144 0,1-4 48 16,-2 0-3136-16,0-2-608 0,0-3-128 0,0 0-32 0,0-12-384 0,2 10-64 15,-2-10-32-15,0 0 0 0,11 7-528 0,-11-7-96 16,0 0-32-16,10-3 0 0,0-4 0 0,2 0 0 15,1-8 0-15,2 0 0 0,0-2 0 0,1-3 0 16,-2-2 0-16,2 1 0 0,-2-2-208 0,2 3 0 16,1-2 0-16,-2 4 0 0,0 1 0 0,0 1 0 15,1 0-192-15,0 3 192 0,-1 2 0 0,0 4 0 16,-2 5 0-16,-2 2 144 0,1 2 112 0,-1 9 0 16,-1 3 16-16,-1 5 0 0,-1 5-144 0,1 2-128 15,0 0 192-15,-1 1-192 0,-3 2 144 0,0 2-144 16,-1 2 0-16,-1 1 144 15,-3 1-1360-15,0 2-256 0,0-5-64 0,-3 1-14176 0</inkml:trace>
  <inkml:trace contextRef="#ctx0" brushRef="#br0" timeOffset="1551.23">29401 17384 26719 0,'-1'11'2368'0,"1"2"-1888"16,-1-1-480-16,1 6 0 0,0 1 1344 0,0 5 160 15,0 2 32-15,1 4 16 0,2 5-528 0,-1 2-128 16,1 0 0-16,0 0-16 0,0-1-592 0,1-2-112 15,-1 2-32-15,2-3 0 16,-1-3-1664-16,1-2-336 0,-1-6-64 0,0-1-7568 16,0 1-1520-16</inkml:trace>
  <inkml:trace contextRef="#ctx0" brushRef="#br0" timeOffset="1691.95">29332 17769 911 0,'-5'-18'0'0,"1"-2"0"0,0 2 0 0,2-2 0 16,-1 6 5888-16,3-2 1104 0,0-1 224 0,1 4 32 15,1 0-4304-15,2 3-880 0,0 3-160 0,1 1-48 16,1-1-1312-16,2 0-272 0,0-1-48 0,2 4-16 31,2 0-2144-31,1 4-432 0,-1-3-96 0,2 6-10400 0</inkml:trace>
  <inkml:trace contextRef="#ctx0" brushRef="#br0" timeOffset="1941.81">29781 17865 19695 0,'4'28'864'0,"-2"-6"192"0,0-2-848 0,-2 3-208 0,0-2 0 0,0 1 0 16,0-2 1344-16,0-2 240 0,-2-3 32 0,2-1 16 15,0-14-256-15,0 11-48 0,0-11-16 0,0 0 0 0,0 0-304 0,0 0-64 16,0 0-16-16,0 0 0 0,-2-14-176 0,0-3-48 16,2-3 0-16,3 1 0 0,0-2-512 0,-2-2-192 15,0-2 144-15,-1 0-144 0,0-6 0 0,0 1-144 16,0 1 0-16,2 0 0 0,0-1-96 0,1 3-16 15,-2 2 0-15,2 2 0 0,1-1-80 0,2 3-32 16,1 8 0-16,0 2 0 16,3 3-2320-16,0 3-480 0,3 2-96 0,3 0 0 0</inkml:trace>
  <inkml:trace contextRef="#ctx0" brushRef="#br0" timeOffset="2332.4">30145 17688 11967 0,'0'0'1072'0,"0"0"-864"0,0 0-208 0,0 0 0 16,0 0 2592-16,0 0 480 0,-6 9 80 0,6-9 32 15,-9 9-1536-15,1 2-304 0,2 1-64 0,-1-1-16 16,1 2-80-16,-3 0-16 0,-2 2 0 0,2 0 0 16,1 1-624-16,3 1-128 0,3-3-32 0,3 1 0 15,3-1-208-15,0-2-48 0,0 2-128 0,1-1 192 16,1-3-192-16,2-3 0 0,1-3 0 0,3 1 0 16,-2 0 0-16,1-1-240 0,1-1 80 0,1-1 16 15,1-4-128-15,0 1-32 0,-3 1 0 0,-1-2 0 31,1-2-416-31,-1-2-96 0,0-3-16 0,-2 1 0 0,0-1-176 16,0 1-32-16,1-4-16 0,-2 3 0 0,-2 0 160 16,-1-1 16-16,0-1 16 0,-2 2 0 0,-2 9 672 0,1-10 192 0,-1 10 0 0,2-10 0 15,-2 10 752-15,0 0 272 0,-2-9 48 0,2 9 16 16,0 0 96-16,0 0 32 0,0 0 0 0,0 0 0 0,0 0-80 16,-3 11-16-16,0 2 0 0,0 2 0 0,2 2-32 0,1 0 0 15,-1-1 0-15,1 0 0 0,0-1-240 0,1 3-48 16,2-3-16-16,1 0 0 0,-1 0-400 0,3-1-96 15,0-3-16-15,1-1 0 16,1 0-544-16,2 0-112 0,0-4-32 0,1-1 0 16,-11-5-1456-16,12 3-304 0,2-3-48 0,-1-3-8528 15,-1-2-1696-15</inkml:trace>
  <inkml:trace contextRef="#ctx0" brushRef="#br0" timeOffset="2707.78">30542 17765 911 0,'0'0'0'0,"-4"14"0"0,-2-1 0 0,-1 2 0 0,2 0 0 0,1 5 0 16,3 0 7616-16,0 0 1424 0,1 0 304 0,-2-1 48 16,2-4-6352-16,2 0-1264 0,1-1-256 0,1 0-48 15,0-1-752-15,1 0-144 0,-5-13-16 0,8 9-16 16,-8-9-544-16,11 7 0 0,-1-2 0 0,-10-5 0 15,0 0 0-15,12-4 0 0,0 0 0 0,-1-6-192 16,2-4-64-16,0 3-16 0,0-4 0 0,-2 1 0 16,-1 0-208-16,1-3-32 0,-1-1-16 0,-1-2 0 15,2 0-48-15,-2 3-16 0,-1-1 0 0,1 3 0 16,1 0 304-16,-1 1 64 0,0 0 16 0,1 2 0 0,-4 3 608 16,-6 9 128-16,4-8 32 0,-4 8 0 0,0 0 112 0,0 0 32 15,0 0 0-15,5 9 0 0,-2 4-400 0,-1 3-80 16,2 2-16-16,-1-1 0 0,-2 2-208 0,-1 0 0 15,0-1 128-15,0-1-128 16,2 2-320-16,0-4-96 0,2-2-32 0,1-1 0 16,1 1-2112-16,-1-3-416 0,0 0-96 0,4-3-11472 0</inkml:trace>
  <inkml:trace contextRef="#ctx0" brushRef="#br0" timeOffset="3004.72">31125 17824 3679 0,'0'0'160'0,"0"0"32"0,0 0-192 0,0 0 0 0,-12-6 0 0,2 3 0 16,-1-3 4960-16,2 4 944 0,0 2 192 0,-1 0 48 16,-1 0-4336-16,1 1-848 0,-2 0-192 0,2 3-16 15,10-4-288-15,-9 5-48 0,-1 1-16 0,10-6 0 16,-5 8-80-16,5-8-32 0,0 11 0 0,4 0 0 16,-4-11 112-16,11 11 32 0,-1-1 0 0,4 1 0 15,1-2-240-15,-1-1-32 0,-1 0-16 0,1 2 0 16,2-2 32-16,-2 0 0 0,1-3 0 0,-5 1 0 15,-10-6 160-15,7 10 48 0,-7-10 0 0,2 10 0 16,-3 1 256-16,-4-1 48 0,-4 1 16 0,-3-1 0 16,-2 1-160-16,-2-1-32 0,-1-3 0 0,0 0 0 15,0 0-512-15,1-1-272 0,2 0 16 0,1-1 16 16,0 1-736-16,1-2-160 0,1-4-16 0,1 0-9568 16,10 0-1904-16</inkml:trace>
  <inkml:trace contextRef="#ctx0" brushRef="#br0" timeOffset="3536.31">31646 17442 14735 0,'0'0'1312'0,"-9"-9"-1056"16,-2 1-256-16,0 1 0 0,-1 1 3776 0,2 2 704 15,10 4 144-15,-13-3 32 0,0 6-3024 0,2 2-608 16,0 3-112-16,0 6-16 0,1 4-64 0,1 6-16 0,0 3 0 0,2 6 0 15,2 5-592-15,1 1-224 0,1 0 176 0,2 1-176 16,1 2 304-16,3 1-48 0,-2 1 0 0,2-6 0 16,-1-5-256-16,2-2 128 0,0 0-128 0,0-1 0 15,0-1 0-15,0-3 0 0,-2-4-160 0,2-1 160 32,0 0-704-32,0-7 0 0,0-1-16 0,0-3 0 15,-4-10-976-15,0 0-192 0,0 0-32 0,0 0-16 16,0 0-1024-16,0 0-208 0,-1-11-32 0,-2-2-16 15,-2 0 1568-15,0-5 320 0,-3 0 64 0,1-2 16 0,2 3 1248 0,0 1 416 0,0 2 0 0,1 1 0 16,1 4 1216-16,3 9 240 0,0 0 48 0,0 0 16 16,1-11-16-16,-1 11-16 0,0 0 0 0,11-6 0 15,-1 2-672-15,1 0-128 0,-1 1-16 0,2-2-16 16,1 1-304-16,1 0-48 0,2-1-16 0,2-1 0 16,2 0-256-16,1-3-48 0,1 2-16 0,1-3 0 0,1 0-256 15,-1 1-128-15,-1-2 0 0,-2 1 128 0,-1 0-128 0,-4 0 0 16,-4 1 0-16,-3 1 128 0,-8 8-128 0,0 0 128 15,2-9-128-15,-2 9 128 0,-4-9 176 0,4 9 16 16,-12-4 16-16,0 2 0 0,0 0 368 0,-1 4 80 16,0 3 16-16,0 1 0 0,0 6-144 0,2 0-16 15,0 1-16-15,1 1 0 0,-1 3-176 0,5 3-16 16,3 2-16-16,4-1 0 0,5-3-416 0,3-2 0 16,3-1 128-16,4 4-128 0,3-5-272 0,3 0-96 15,4-2-16-15,1-3 0 16,-1-4-2080-16,0-1-416 0,1 2-96 0,0-6-13184 0</inkml:trace>
  <inkml:trace contextRef="#ctx0" brushRef="#br0" timeOffset="3833.33">32187 17882 19343 0,'2'20'1728'0,"0"-1"-1392"0,1 0-336 0,1 2 0 16,-1 1 2368-16,0 1 416 0,1-1 80 0,0-1 16 16,0-1-1136-16,1-2-208 0,2-4-64 0,-2-1 0 15,0 0-816-15,-1-2-160 0,-4-11-48 0,0 0 0 16,0 0-288-16,0 0-160 0,0 0 160 0,0 0-160 16,0-13 0-16,0-1 0 0,3-5 0 0,-2 1-160 0,-1-5 160 0,0-1 144 15,0-1-16-15,3-1-128 0,2 1 704 0,1-2 48 16,4-2 0-16,3 1 0 0,4 0-480 0,6 0-80 15,3-1-32-15,2 4 0 0,-1 4 0 0,2 8 0 16,-1 4 0-16,2 8 0 0,2-2 32 0,-1 6 16 16,0-1 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9903 0 0,'4'-6'191'0'0,"0"1"0"0"0,1-1 0 0 0,7-7 0 0 0,-4 5-57 0 0,-8 8-131 0 0,0 0 1 0 0,0-1 0 0 0,0 1-1 0 0,0 0 1 0 0,0 0-1 0 0,1 0 1 0 0,-1 0 0 0 0,0-1-1 0 0,0 1 1 0 0,0 0 0 0 0,0 0-1 0 0,1 0 1 0 0,-1 0-1 0 0,0 0 1 0 0,0-1 0 0 0,1 1-1 0 0,-1 0 1 0 0,0 0 0 0 0,0 0-1 0 0,0 0 1 0 0,1 0-1 0 0,-1 0 1 0 0,0 0 0 0 0,0 0-1 0 0,1 0 1 0 0,-1 0 0 0 0,0 0-1 0 0,0 0 1 0 0,1 0 0 0 0,-1 0-1 0 0,0 0 1 0 0,0 0-1 0 0,0 0 1 0 0,1 0 0 0 0,-1 0-1 0 0,0 1 1 0 0,0-1 0 0 0,0 0-1 0 0,1 0 1 0 0,-1 0-1 0 0,0 0 1 0 0,0 0 0 0 0,0 1-1 0 0,1-1 1 0 0,-1 0 0 0 0,0 0-1 0 0,0 0 1 0 0,0 1-1 0 0,0-1 1 0 0,0 0 0 0 0,0 0-1 0 0,1 0 1 0 0,-1 1 0 0 0,0-1-1 0 0,0 0 1 0 0,0 1-1 0 0,4 12 374 0 0,-4-12-211 0 0,16 53 1925 0 0,32 72 0 0 0,-28-77-1270 0 0,-18-44-599 0 0,0 0 1 0 0,0-1 0 0 0,-1 1-1 0 0,1 0 1 0 0,-1 0 0 0 0,0 9-1 0 0,-2-14-182 0 0,0 0 0 0 0,0 0 0 0 0,0-1 0 0 0,-1 1 0 0 0,1-1 0 0 0,0 1 0 0 0,0-1 0 0 0,0 1 0 0 0,0-1 0 0 0,-2-1 0 0 0,1-1-26 0 0,-1 0 1 0 0,1 0-1 0 0,-1 0 0 0 0,1 0 0 0 0,0-1 1 0 0,0 1-1 0 0,0 0 0 0 0,1-1 0 0 0,-1 0 1 0 0,-1-5-1 0 0,-9-43-84 0 0,11 46 46 0 0,-9-43-388 0 0,3-1-1 0 0,1-1 1 0 0,2-53 0 0 0,5 99 388 0 0,-1 1 0 0 0,1-1 1 0 0,-1 0-1 0 0,1 0 0 0 0,3-6 1 0 0,-4 9 11 0 0,1 0 0 0 0,0 1 0 0 0,-1-1 0 0 0,1 1 0 0 0,0-1 0 0 0,0 1 0 0 0,0-1 0 0 0,0 1 0 0 0,1 0 0 0 0,-1-1 0 0 0,0 1 0 0 0,0 0 0 0 0,1 0 0 0 0,-1 0 0 0 0,1 0 0 0 0,-1 0 0 0 0,3-1 0 0 0,-1 1 4 0 0,0 0-1 0 0,-1 1 0 0 0,1-1 0 0 0,0 1 1 0 0,0-1-1 0 0,0 1 0 0 0,-1 0 1 0 0,1 0-1 0 0,0 0 0 0 0,0 1 1 0 0,0-1-1 0 0,0 0 0 0 0,-1 1 0 0 0,1 0 1 0 0,0 0-1 0 0,0 0 0 0 0,-1 0 1 0 0,1 0-1 0 0,-1 1 0 0 0,4 1 1 0 0,4 4 21 0 0,-1 1 0 0 0,0 0 0 0 0,13 15 1 0 0,-11-12 23 0 0,10 11 336 0 0,-1 1-1 0 0,-1 1 1 0 0,-1 0-1 0 0,-1 2 1 0 0,-1 0-1 0 0,-2 0 1 0 0,16 38-1 0 0,-28-56-224 0 0,0-1 0 0 0,-1 0-1 0 0,1 0 1 0 0,-1 1 0 0 0,-1-1 0 0 0,1 1 0 0 0,-2-1-1 0 0,1 1 1 0 0,-1-1 0 0 0,0 0 0 0 0,0 1-1 0 0,-1-1 1 0 0,0 0 0 0 0,0 0 0 0 0,0 0-1 0 0,-1 0 1 0 0,0 0 0 0 0,-1 0 0 0 0,0-1-1 0 0,0 0 1 0 0,0 0 0 0 0,-1 0 0 0 0,1 0 0 0 0,-1-1-1 0 0,-1 1 1 0 0,1-1 0 0 0,-1-1 0 0 0,0 1-1 0 0,0-1 1 0 0,0 0 0 0 0,-1 0 0 0 0,0-1-1 0 0,-10 4 1 0 0,10-5-83 0 0,-1 0-1 0 0,1-1 1 0 0,-1 0-1 0 0,0 0 1 0 0,1-1-1 0 0,-11-1 1 0 0,3 1 196 0 0,12 0-352 0 0,1 0 0 0 0,-1 0 0 0 0,0 0 0 0 0,0 0 0 0 0,0-1 0 0 0,0 1 0 0 0,0-1 0 0 0,1 0 0 0 0,-1 0 0 0 0,0 0 0 0 0,0 0 0 0 0,1 0 0 0 0,-1-1 0 0 0,1 1 0 0 0,-1-1 0 0 0,1 0 0 0 0,0 0 0 0 0,-2-1 0 0 0,3 2-454 0 0,1-12-3156 0 0,4 5 1087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3223 0 0,'12'35'312'0'0,"-12"-34"-133"0"0,0 0 0 0 0,1 0 0 0 0,-1 0 0 0 0,1-1 0 0 0,-1 1-1 0 0,1 0 1 0 0,-1 0 0 0 0,1-1 0 0 0,-1 1 0 0 0,1 0-1 0 0,0-1 1 0 0,-1 1 0 0 0,1 0 0 0 0,0-1 0 0 0,0 1-1 0 0,-1-1 1 0 0,1 0 0 0 0,0 1 0 0 0,0-1 0 0 0,0 1-1 0 0,0-1 1 0 0,0 0 0 0 0,-1 0 0 0 0,1 1 0 0 0,0-1 0 0 0,0 0-1 0 0,0 0 1 0 0,0 0 0 0 0,0 0 0 0 0,0 0 0 0 0,0 0-1 0 0,0-1 1 0 0,0 1 0 0 0,-1 0 0 0 0,1 0 0 0 0,0-1-1 0 0,0 1 1 0 0,0 0 0 0 0,1-1 0 0 0,-2 1-42 0 0,5-2 395 0 0,-1-1 1 0 0,0 1 0 0 0,0 0 0 0 0,0-1 0 0 0,0 0 0 0 0,-1 0-1 0 0,1 0 1 0 0,-1 0 0 0 0,0-1 0 0 0,0 0 0 0 0,5-7-1 0 0,-2 3-224 0 0,-2-1 0 0 0,1 1-1 0 0,-1-1 1 0 0,5-16 0 0 0,-6 14-61 0 0,0 0 0 0 0,-1 0 0 0 0,0-1 0 0 0,-1 1 0 0 0,0 0 0 0 0,-2-22 0 0 0,1 30-203 0 0,-1 1 0 0 0,1 0 0 0 0,-1 0 0 0 0,0-1 0 0 0,1 1 0 0 0,-1 0 0 0 0,0 0-1 0 0,0 0 1 0 0,-1 0 0 0 0,1 0 0 0 0,0 0 0 0 0,-1 0 0 0 0,1 0 0 0 0,-1 1 0 0 0,0-1 0 0 0,0 1 0 0 0,1-1 0 0 0,-1 1 0 0 0,0-1 0 0 0,0 1 0 0 0,0 0 0 0 0,0 0 0 0 0,-1 0 0 0 0,1 0 0 0 0,0 0 0 0 0,0 1 0 0 0,0-1-1 0 0,-1 1 1 0 0,1-1 0 0 0,0 1 0 0 0,-1 0 0 0 0,1 0 0 0 0,-1 0 0 0 0,1 0 0 0 0,0 0 0 0 0,-1 1 0 0 0,1-1 0 0 0,0 1 0 0 0,0-1 0 0 0,-1 1 0 0 0,1 0 0 0 0,0 0 0 0 0,0 0 0 0 0,0 0 0 0 0,0 0 0 0 0,0 1-1 0 0,0-1 1 0 0,0 1 0 0 0,0-1 0 0 0,1 1 0 0 0,-1-1 0 0 0,-2 4 0 0 0,1 1 4 0 0,0-1 0 0 0,0 1 0 0 0,1-1 0 0 0,-1 1 0 0 0,1 0 0 0 0,1 0-1 0 0,-1 0 1 0 0,1 0 0 0 0,0 0 0 0 0,0 1 0 0 0,1-1 0 0 0,-1 0 0 0 0,2 0 0 0 0,-1 0 0 0 0,1 1 0 0 0,1 7 0 0 0,1-4 40 0 0,-1 1 1 0 0,2-1 0 0 0,-1 0 0 0 0,2 0 0 0 0,-1 0 0 0 0,1 0 0 0 0,1-1 0 0 0,9 14 0 0 0,-8-14-88 0 0,0-1 1 0 0,1 0-1 0 0,0 0 0 0 0,0-1 1 0 0,1 0-1 0 0,-1 0 1 0 0,11 5-1 0 0,-12-8-63 0 0,0 0 0 0 0,0-1 0 0 0,0 0 0 0 0,1-1 0 0 0,-1 0 0 0 0,1 0 0 0 0,-1 0 0 0 0,1-1 0 0 0,0 0 0 0 0,14 0 0 0 0,31-6-2489 0 0,-18-5-4490 0 0,-19 3 905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15 919 0 0,'-1'-1'443'0'0,"0"0"0"0"0,0 0-1 0 0,1 0 1 0 0,-1-1 0 0 0,0 2-1 0 0,-1-1 1 0 0,1 0-1 0 0,0 0 1 0 0,0 0 0 0 0,0 0-1 0 0,0 1 1 0 0,-1-1-1 0 0,1 1 1 0 0,0-1 0 0 0,-1 1-1 0 0,1-1 1 0 0,0 1-1 0 0,-1 0 1 0 0,1-1 0 0 0,0 1-1 0 0,-3 0 1 0 0,-1 0 683 0 0,0 1 1 0 0,0 0-1 0 0,0 0 1 0 0,-8 2-1 0 0,-1 1-277 0 0,10-3-604 0 0,1-1-58 0 0,-1 0-1 0 0,1 1 1 0 0,-1-1 0 0 0,1 1-1 0 0,0 0 1 0 0,-1 0 0 0 0,1 0-1 0 0,0 1 1 0 0,0-1 0 0 0,0 1-1 0 0,0 0 1 0 0,-5 4 0 0 0,7-5-183 0 0,0-1-1 0 0,1 1 1 0 0,-1 0 0 0 0,0 0-1 0 0,1 0 1 0 0,-1 0 0 0 0,1 0 0 0 0,0 1-1 0 0,-1-1 1 0 0,1 0 0 0 0,0 0-1 0 0,0 0 1 0 0,0 0 0 0 0,-1 0 0 0 0,1 0-1 0 0,0 0 1 0 0,0 1 0 0 0,1-1-1 0 0,-1 0 1 0 0,0 0 0 0 0,0 0 0 0 0,1 0-1 0 0,-1 0 1 0 0,0 0 0 0 0,1 0-1 0 0,0 1 1 0 0,0 1-3 0 0,1-1 0 0 0,0 1 0 0 0,-1-1 1 0 0,1 0-1 0 0,0 0 0 0 0,5 4 0 0 0,10 7 180 0 0,32 18 1 0 0,-30-19-58 0 0,16 11 281 0 0,18 11 888 0 0,-47-32-1021 0 0,-1 1 0 0 0,0 1 1 0 0,0-1-1 0 0,-1 1 0 0 0,1 0 0 0 0,-1 0 0 0 0,0 0 0 0 0,4 5 0 0 0,-7-7-209 0 0,1-1-1 0 0,-1 1 1 0 0,0-1-1 0 0,-1 1 1 0 0,1 0-1 0 0,0-1 1 0 0,0 1-1 0 0,-1 0 1 0 0,1-1-1 0 0,-1 1 1 0 0,1 0-1 0 0,-1 0 1 0 0,0 0-1 0 0,0-1 1 0 0,0 1-1 0 0,0 0 1 0 0,0 0-1 0 0,0 0 1 0 0,0-1-1 0 0,-1 1 1 0 0,1 0-1 0 0,-1 0 1 0 0,1-1-1 0 0,-1 1 1 0 0,0 0-1 0 0,1 0 1 0 0,-1-1-1 0 0,0 1 1 0 0,0-1-1 0 0,0 1 1 0 0,-2 1-1 0 0,0 0 24 0 0,-1 0 0 0 0,0 0 0 0 0,1 0 0 0 0,-1 0 0 0 0,0-1 0 0 0,-1 1-1 0 0,1-1 1 0 0,0 0 0 0 0,-10 3 0 0 0,-45 9 97 0 0,52-12-194 0 0,0-1-86 0 0,-1 0 0 0 0,1 0 1 0 0,-1 0-1 0 0,-11-2 0 0 0,16 1-297 0 0,0-1-1 0 0,0 1 1 0 0,0-1 0 0 0,0 0-1 0 0,0 1 1 0 0,0-1 0 0 0,-5-3-1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92 209 5527 0 0,'0'0'488'0'0,"3"10"-392"0"0,1-1-96 0 0,-1 0 0 0 0,-1-1 1152 0 0,1 1 200 0 0,-1-1 48 0 0,1 0 8 0 0,1 1-1120 0 0,1 0-224 0 0,-1 0-64 0 0,0-1-3136 0 0,-1-1-640 0 0</inkml:trace>
  <inkml:trace contextRef="#ctx0" brushRef="#br0" timeOffset="1">39 135 14111 0 0,'-4'-4'258'0'0,"0"0"0"0"0,0 0-1 0 0,1-1 1 0 0,0 1-1 0 0,-1-1 1 0 0,1 0 0 0 0,1 0-1 0 0,-1 0 1 0 0,1 0-1 0 0,-3-8 1 0 0,5 10-266 0 0,-1-1-1 0 0,1 1 1 0 0,0 0 0 0 0,-1 0 0 0 0,1 0-1 0 0,1-1 1 0 0,-1 1 0 0 0,0 0-1 0 0,1 0 1 0 0,0 0 0 0 0,0 0 0 0 0,0 0-1 0 0,0 0 1 0 0,0 0 0 0 0,0 0-1 0 0,1 0 1 0 0,0 0 0 0 0,-1 1 0 0 0,5-6-1 0 0,3-2-5183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4143 0 0,'0'0'319'0'0,"2"2"38"0"0,34 65 8532 0 0,-31-57-8091 0 0,-1-1 1 0 0,0 1-1 0 0,-1 0 1 0 0,0 1 0 0 0,2 14-1 0 0,-5 3 285 0 0,0-27-546 0 0,-6 2 303 0 0,4-4-777 0 0,1 1 0 0 0,-1-1 0 0 0,0 0-1 0 0,1 0 1 0 0,-1 0 0 0 0,1 0 0 0 0,-1 0 0 0 0,1 0-1 0 0,0 0 1 0 0,-1-1 0 0 0,1 1 0 0 0,0 0 0 0 0,0-1-1 0 0,0 1 1 0 0,0-1 0 0 0,0 1 0 0 0,0-1 0 0 0,0 0 0 0 0,1 1-1 0 0,-1-1 1 0 0,0 0 0 0 0,1 0 0 0 0,-1-2 0 0 0,-1-5 67 0 0,1-1 1 0 0,0 0-1 0 0,1-12 1 0 0,0 7 31 0 0,0 5-109 0 0,0 1-1 0 0,1-1 1 0 0,0 1-1 0 0,1-1 1 0 0,0 1-1 0 0,6-16 1 0 0,-6 20-61 0 0,0-1 0 0 0,0 1-1 0 0,1 0 1 0 0,0 0 0 0 0,0 0 0 0 0,0 0 0 0 0,1 1-1 0 0,-1-1 1 0 0,1 1 0 0 0,0 0 0 0 0,0 0 0 0 0,6-4-1 0 0,-7 6-95 0 0,-1 1-1 0 0,1 0 0 0 0,-1 0 0 0 0,1 0 0 0 0,-1 0 1 0 0,1 1-1 0 0,0-1 0 0 0,-1 1 0 0 0,1-1 0 0 0,0 1 0 0 0,0 0 1 0 0,-1 0-1 0 0,1 0 0 0 0,5 1 0 0 0,-3 0-700 0 0,0 1-1 0 0,1-1 0 0 0,-1 1 1 0 0,0 0-1 0 0,0 0 0 0 0,6 4 1 0 0,-2-2-1029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45 558 3223 0 0,'6'-15'240'0'0,"-4"15"48"0"0,0 0-1 0 0,-1 0 0 0 0,1 0 1 0 0,0 1-1 0 0,0-1 0 0 0,0 1 0 0 0,0-1 1 0 0,-1 1-1 0 0,1 0 0 0 0,2 1 0 0 0,5 1 2020 0 0,-2 0-1267 0 0,0-1 0 0 0,0-1-1 0 0,0 0 1 0 0,0 0 0 0 0,8 0 0 0 0,-13-1-921 0 0,0 0 0 0 0,0 0 0 0 0,0 0 1 0 0,0-1-1 0 0,0 1 0 0 0,0-1 0 0 0,-1 0 1 0 0,1 1-1 0 0,0-1 0 0 0,0 0 0 0 0,0 0 1 0 0,-1 0-1 0 0,1 0 0 0 0,0-1 0 0 0,-1 1 1 0 0,1 0-1 0 0,-1-1 0 0 0,1 1 0 0 0,-1-1 1 0 0,0 1-1 0 0,0-1 0 0 0,2-3 0 0 0,-1 1 117 0 0,0 0 1 0 0,0 0-1 0 0,-1 0 0 0 0,1 0 0 0 0,-1 0 0 0 0,0-1 0 0 0,0 1 1 0 0,-1 0-1 0 0,1-1 0 0 0,-1 1 0 0 0,-1-5 0 0 0,1 6-132 0 0,0 0-1 0 0,0 0 1 0 0,-1 0-1 0 0,0 0 0 0 0,1 0 1 0 0,-1 0-1 0 0,0 0 1 0 0,-1 0-1 0 0,1 1 1 0 0,0-1-1 0 0,-1 0 1 0 0,1 1-1 0 0,-1-1 0 0 0,0 1 1 0 0,0 0-1 0 0,0 0 1 0 0,-3-3-1 0 0,0 2 51 0 0,1 1 0 0 0,-1-1 1 0 0,0 1-1 0 0,0 1 0 0 0,0-1 0 0 0,0 1 0 0 0,0 0 0 0 0,0 0 1 0 0,0 0-1 0 0,-1 0 0 0 0,1 1 0 0 0,0 0 0 0 0,0 0 0 0 0,-1 1 1 0 0,-9 1-1 0 0,11 0-121 0 0,0-1 1 0 0,0 1-1 0 0,1 0 1 0 0,-1 0-1 0 0,0 0 0 0 0,1 1 1 0 0,-1-1-1 0 0,1 1 1 0 0,0 0-1 0 0,0 0 1 0 0,0 0-1 0 0,0 0 0 0 0,1 0 1 0 0,-1 1-1 0 0,1-1 1 0 0,0 1-1 0 0,0 0 1 0 0,0 0-1 0 0,0 0 0 0 0,1-1 1 0 0,-1 2-1 0 0,1-1 1 0 0,0 0-1 0 0,0 5 1 0 0,0-2-42 0 0,0 0 1 0 0,1 0-1 0 0,0 0 1 0 0,0 0 0 0 0,0 0-1 0 0,1 0 1 0 0,0 0-1 0 0,1 0 1 0 0,0 0-1 0 0,0 0 1 0 0,0-1 0 0 0,1 1-1 0 0,6 11 1 0 0,-6-13-91 0 0,0 0 1 0 0,1-1-1 0 0,0 1 0 0 0,0-1 1 0 0,0 0-1 0 0,0 0 0 0 0,1 0 1 0 0,-1 0-1 0 0,1-1 1 0 0,0 0-1 0 0,0 0 0 0 0,6 2 1 0 0,-4-2-316 0 0,1 0 1 0 0,0-1-1 0 0,-1 0 1 0 0,1 0 0 0 0,0-1-1 0 0,0 0 1 0 0,0 0-1 0 0,10-1 1 0 0,-6-1-575 0 0,0 0-1 0 0,-1-1 1 0 0,1 0 0 0 0,0-1 0 0 0,-1 0-1 0 0,1-1 1 0 0,-1 0 0 0 0,0-1 0 0 0,0 0-1 0 0,-1-1 1 0 0,19-12 0 0 0,-20 11 507 0 0,-1-1 1 0 0,1 1-1 0 0,-1-1 0 0 0,-1 0 0 0 0,0-1 1 0 0,0 0-1 0 0,0 0 0 0 0,-1-1 0 0 0,8-16 1 0 0,-11 18 982 0 0,3-3 1276 0 0,-2-1 0 0 0,8-23 0 0 0,-12 32-1450 0 0,1 0 0 0 0,-1 1 0 0 0,1-1 0 0 0,-1 0 0 0 0,0 1 0 0 0,0-1 0 0 0,0 0-1 0 0,0 0 1 0 0,0 1 0 0 0,-1-1 0 0 0,1 0 0 0 0,-1 1 0 0 0,0-1 0 0 0,0 1 0 0 0,0-1 0 0 0,0 1 0 0 0,0-1-1 0 0,0 1 1 0 0,-4-4 0 0 0,5 5-242 0 0,-1 0-1 0 0,1 1 1 0 0,-1-1-1 0 0,0 0 0 0 0,0 1 1 0 0,0-1-1 0 0,1 0 1 0 0,-1 1-1 0 0,0-1 1 0 0,0 1-1 0 0,0-1 0 0 0,0 1 1 0 0,0 0-1 0 0,0-1 1 0 0,0 1-1 0 0,0 0 1 0 0,0 0-1 0 0,0 0 0 0 0,0 0 1 0 0,0 0-1 0 0,-1 0 1 0 0,0 0 7 0 0,0 1 0 0 0,1-1 1 0 0,-1 1-1 0 0,0-1 0 0 0,1 1 1 0 0,-1 0-1 0 0,1 0 0 0 0,-1 0 1 0 0,1 0-1 0 0,-1 0 0 0 0,-1 2 0 0 0,0 0 6 0 0,-1 1 0 0 0,1-1 0 0 0,0 1 0 0 0,0 0 0 0 0,1 0 0 0 0,-1 0-1 0 0,-3 10 1 0 0,2-3-2 0 0,1 0 0 0 0,0 0-1 0 0,1 0 1 0 0,-2 17 0 0 0,4-21-74 0 0,0-1 1 0 0,0 0-1 0 0,1 1 0 0 0,-1-1 1 0 0,2 0-1 0 0,-1 1 0 0 0,1-1 1 0 0,-1 0-1 0 0,6 10 0 0 0,-4-10 17 0 0,0 1 0 0 0,1-1 0 0 0,-1 0-1 0 0,2 0 1 0 0,7 10 0 0 0,-9-13-19 0 0,0-1 0 0 0,0 1 1 0 0,0-1-1 0 0,0 0 0 0 0,0 0 0 0 0,1 0 1 0 0,-1-1-1 0 0,1 1 0 0 0,-1-1 0 0 0,1 0 0 0 0,-1 0 1 0 0,1 0-1 0 0,4 1 0 0 0,-4-2-13 0 0,-1 1 0 0 0,1-1 0 0 0,-1 0 0 0 0,1 0 1 0 0,0 0-1 0 0,-1-1 0 0 0,1 1 0 0 0,-1-1 0 0 0,1 0 0 0 0,-1 0 0 0 0,0 0 0 0 0,1 0 0 0 0,-1-1 0 0 0,6-3 0 0 0,-5 2 18 0 0,1 0 0 0 0,-1-1 0 0 0,0 1-1 0 0,-1-1 1 0 0,1 0 0 0 0,-1 0 0 0 0,0 0 0 0 0,0-1-1 0 0,3-4 1 0 0,1-6 37 0 0,-1 0-1 0 0,0 0 0 0 0,-1 0 1 0 0,0-1-1 0 0,3-25 0 0 0,-5 19-150 0 0,-1 0 0 0 0,-1 0-1 0 0,-1 0 1 0 0,0 0 0 0 0,-5-24-1 0 0,-2 8-129 0 0,-1 0-1 0 0,-14-38 0 0 0,13 49 0 0 0,-3-11-1067 0 0,-25-55 0 0 0,36 92 1267 0 0,1 0-1 0 0,-1 0 1 0 0,1 0 0 0 0,-1-1 0 0 0,1 1 0 0 0,-1 0 0 0 0,0 0-1 0 0,1 0 1 0 0,-1 0 0 0 0,0 1 0 0 0,0-1 0 0 0,0 0-1 0 0,0 0 1 0 0,0 0 0 0 0,0 1 0 0 0,-2-2 0 0 0,0 15 551 0 0,2 1-216 0 0,1 1 0 0 0,0 0 0 0 0,1 0 0 0 0,4 23 0 0 0,18 58 933 0 0,-21-89-1157 0 0,12 50 956 0 0,31 71 1 0 0,-37-109-961 0 0,1 0-1 0 0,1 0 1 0 0,0-1 0 0 0,2-1 0 0 0,0 1 0 0 0,1-2-1 0 0,18 19 1 0 0,-24-29-225 0 0,-1-1 0 0 0,1 0-1 0 0,0 0 1 0 0,9 4 0 0 0,4 2-6201 0 0,-20-11 6239 0 0,13 7-7374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9671 0 0,'0'0'440'0'0,"2"0"-5"0"0,-1 1-425 0 0,0-1-1 0 0,0 1 1 0 0,0-1-1 0 0,0 1 1 0 0,0 0 0 0 0,0-1-1 0 0,0 1 1 0 0,-1 0-1 0 0,1 0 1 0 0,0 0-1 0 0,-1 0 1 0 0,1 0 0 0 0,0-1-1 0 0,-1 1 1 0 0,1 0-1 0 0,0 2 1 0 0,8 24 648 0 0,-2-6 440 0 0,61 158 1831 0 0,-60-155-2278 0 0,20 74 1775 0 0,-28-97-1834 0 0,-1-2-538 0 0,0 0 0 0 0,0 0 0 0 0,-1 0 0 0 0,1 0 0 0 0,0-1 0 0 0,0 1 0 0 0,0 0 0 0 0,0 0 0 0 0,0-1 0 0 0,0 1 0 0 0,1-1 0 0 0,-1 1 0 0 0,0-1 0 0 0,0-2 0 0 0,0 2 16 0 0,-11-25-52 0 0,2-1 0 0 0,-12-49-1 0 0,-5-62-626 0 0,24 117 397 0 0,0 4-115 0 0,1 0 1 0 0,1-28-1 0 0,1 37 188 0 0,1 0 1 0 0,0 0-1 0 0,0 0 1 0 0,1 0 0 0 0,0 1-1 0 0,1-1 1 0 0,3-9-1 0 0,-5 17 139 0 0,-1 0-1 0 0,1 0 1 0 0,-1-1 0 0 0,1 1-1 0 0,0 0 1 0 0,-1 0-1 0 0,1 0 1 0 0,0 0 0 0 0,0 0-1 0 0,0 0 1 0 0,0 0 0 0 0,0 0-1 0 0,0 1 1 0 0,0-1-1 0 0,0 0 1 0 0,0 0 0 0 0,0 1-1 0 0,0-1 1 0 0,1 1-1 0 0,-1-1 1 0 0,0 1 0 0 0,3-1-1 0 0,-2 1 22 0 0,0 0 1 0 0,0 0-1 0 0,-1 1 0 0 0,1-1 1 0 0,0 0-1 0 0,0 1 0 0 0,0-1 0 0 0,0 1 1 0 0,0 0-1 0 0,0 0 0 0 0,-1 0 1 0 0,1 0-1 0 0,2 1 0 0 0,4 5 165 0 0,0-1 0 0 0,-1 1-1 0 0,0 0 1 0 0,10 13 0 0 0,-10-10 108 0 0,0 0 0 0 0,-1 0 1 0 0,0 0-1 0 0,0 1 1 0 0,-1 0-1 0 0,0 0 0 0 0,-1 1 1 0 0,-1-1-1 0 0,0 1 1 0 0,3 20-1 0 0,-6-26-202 0 0,0-1-1 0 0,-1 1 1 0 0,0-1 0 0 0,0 1-1 0 0,0-1 1 0 0,-1 1 0 0 0,1-1-1 0 0,-1 0 1 0 0,-1 0-1 0 0,1 0 1 0 0,-1 0 0 0 0,0 0-1 0 0,0-1 1 0 0,0 1 0 0 0,-4 4-1 0 0,-7 6 335 0 0,-1 0 0 0 0,-26 21 0 0 0,40-36-471 0 0,0 1 0 0 0,0 0 0 0 0,1-1 0 0 0,-1 1-1 0 0,0 0 1 0 0,0-1 0 0 0,0 1 0 0 0,0-1 0 0 0,0 0 0 0 0,0 1-1 0 0,0-1 1 0 0,0 0 0 0 0,0 0 0 0 0,-2 1 0 0 0,2-1-366 0 0,1-1 103 0 0,-1 1 1 0 0,1 0-1 0 0,-1-1 0 0 0,1 1 1 0 0,0 0-1 0 0,-1-1 1 0 0,1 1-1 0 0,-1-1 0 0 0,1 1 1 0 0,0 0-1 0 0,-1-1 0 0 0,1 1 1 0 0,0-1-1 0 0,0 0 0 0 0,-1 1 1 0 0,1-1-1 0 0,0 1 0 0 0,0-1 1 0 0,0 0-1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29 483 5983 0 0,'8'-12'14981'0'0,"-7"12"-14800"0"0,-4 1-155 0 0,1 0 1 0 0,0 0 0 0 0,0 0 0 0 0,0 0 0 0 0,0 1 0 0 0,0-1 0 0 0,0 1 0 0 0,0-1 0 0 0,0 1 0 0 0,1 0 0 0 0,-1-1-1 0 0,1 1 1 0 0,-1 0 0 0 0,1 0 0 0 0,0 0 0 0 0,-1 0 0 0 0,1 0 0 0 0,0 1 0 0 0,-1 2 0 0 0,1-1-13 0 0,1 0 0 0 0,-1 0 1 0 0,1 0-1 0 0,0 0 0 0 0,0 0 1 0 0,0 0-1 0 0,0 0 0 0 0,1 0 1 0 0,-1 0-1 0 0,1-1 0 0 0,2 6 1 0 0,-1-3-8 0 0,0 1 1 0 0,1-1 0 0 0,0 0-1 0 0,0-1 1 0 0,0 1 0 0 0,1 0-1 0 0,-1-1 1 0 0,1 0 0 0 0,1 0-1 0 0,-1 0 1 0 0,1 0 0 0 0,0-1-1 0 0,0 0 1 0 0,9 6 0 0 0,-9-7 17 0 0,0-1 0 0 0,0 0 0 0 0,0 0 0 0 0,0 0 0 0 0,1-1 0 0 0,-1 0 0 0 0,1 0 0 0 0,-1 0 0 0 0,1-1 1 0 0,6 1-1 0 0,-8-2 5 0 0,-1 1-1 0 0,1-1 1 0 0,-1 0 0 0 0,0 0 0 0 0,0 0 0 0 0,0 0 0 0 0,1 0 0 0 0,-1-1 0 0 0,0 1 0 0 0,-1-1 0 0 0,1 0 0 0 0,0 0 0 0 0,0 0 0 0 0,-1 0 0 0 0,1-1 0 0 0,-1 1 0 0 0,4-6-1 0 0,0 0 28 0 0,-1-1-1 0 0,0 1 1 0 0,0-1-1 0 0,-1 0 0 0 0,0-1 1 0 0,-1 1-1 0 0,0-1 1 0 0,0 1-1 0 0,-1-1 0 0 0,1-12 1 0 0,0-11 63 0 0,-3-57 0 0 0,-1 63-15 0 0,-1-1-22 0 0,-1-1 0 0 0,-10-42 0 0 0,-22-56 29 0 0,13 49-88 0 0,12 47-113 0 0,8 52-163 0 0,2 2 288 0 0,2 1 0 0 0,1 0 0 0 0,1-1 1 0 0,1 1-1 0 0,10 25 0 0 0,1-4 30 0 0,35 68 0 0 0,-38-89-533 0 0,28 40 1 0 0,-29-48-2102 0 0,20 20 0 0 0,-18-21-4195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40 146 8751 0 0,'-2'25'1011'0'0,"4"14"3306"0"0,0-2 90 0 0,-2-37-4372 0 0,0 0 0 0 0,1 0 0 0 0,-1 1 0 0 0,0-1 0 0 0,0 0 0 0 0,0 0 0 0 0,0 0 1 0 0,0 0-1 0 0,0 1 0 0 0,0-1 0 0 0,0 0 0 0 0,0 0 0 0 0,0 0 0 0 0,-1 0 0 0 0,1 1 0 0 0,0-1 0 0 0,0 0 0 0 0,0 0 0 0 0,0 0 1 0 0,0 0-1 0 0,0 0 0 0 0,0 1 0 0 0,0-1 0 0 0,0 0 0 0 0,0 0 0 0 0,-1 0 0 0 0,1 0 0 0 0,0 0 0 0 0,0 0 0 0 0,0 1 0 0 0,0-1 1 0 0,0 0-1 0 0,0 0 0 0 0,-1 0 0 0 0,1 0 0 0 0,0 0 0 0 0,0 0 0 0 0,0 0 0 0 0,0 0 0 0 0,-1 0 0 0 0,1 0 0 0 0,-8-4 899 0 0,-4-9-85 0 0,9 8-775 0 0,1-1 0 0 0,-1 1 0 0 0,1 0 0 0 0,0 0 0 0 0,0-1 0 0 0,1 1 0 0 0,0-1 0 0 0,0 0 0 0 0,0 1 0 0 0,0-8-1 0 0,1 4 41 0 0,0-1 0 0 0,1 1 0 0 0,0 0 0 0 0,0-1 0 0 0,5-13 0 0 0,-4 16-309 0 0,0 1 1 0 0,1-1-1 0 0,0 0 0 0 0,1 1 0 0 0,-1 0 1 0 0,1 0-1 0 0,0 0 0 0 0,1 0 0 0 0,-1 0 1 0 0,1 1-1 0 0,0 0 0 0 0,1 0 0 0 0,-1 0 1 0 0,7-3-1 0 0,4 2-1316 0 0,-12 6 448 0 0,0-1 0 0 0,0 1 0 0 0,0 0-1 0 0,0 0 1 0 0,-1 1 0 0 0,1-1 0 0 0,0 1-1 0 0,4 1 1 0 0,-1 0-2528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82 7367 0 0,'-10'-18'2383'0'0,"9"17"-1980"0"0,0 0-1 0 0,0 0 1 0 0,-1 0-1 0 0,1 0 1 0 0,0 0 0 0 0,-1 0-1 0 0,1 1 1 0 0,-1-1 0 0 0,1 1-1 0 0,-1-1 1 0 0,1 1-1 0 0,-1-1 1 0 0,1 1 0 0 0,-1 0-1 0 0,1 0 1 0 0,-1 0-1 0 0,-2 0 1 0 0,3 0-195 0 0,-1 0 0 0 0,0 1 0 0 0,0-1 0 0 0,0 1 0 0 0,1 0 0 0 0,-1 0 0 0 0,0-1 0 0 0,1 1 0 0 0,-1 0 0 0 0,0 0 0 0 0,1 1 0 0 0,-3 1 0 0 0,1 0-111 0 0,0 0-1 0 0,0 1 1 0 0,1-1 0 0 0,-1 1-1 0 0,1 0 1 0 0,0-1-1 0 0,0 1 1 0 0,0 0 0 0 0,0 1-1 0 0,1-1 1 0 0,-2 6 0 0 0,2-3-25 0 0,0 0 1 0 0,0 0-1 0 0,0 0 1 0 0,1 0-1 0 0,0 0 1 0 0,1-1-1 0 0,0 1 1 0 0,0 0-1 0 0,0 0 1 0 0,4 10-1 0 0,-4-13-48 0 0,1-1 0 0 0,0 1 0 0 0,0-1 0 0 0,0 0-1 0 0,0 0 1 0 0,0 0 0 0 0,0 0 0 0 0,1 0 0 0 0,-1 0 0 0 0,1-1 0 0 0,0 1-1 0 0,0-1 1 0 0,0 0 0 0 0,0 0 0 0 0,1 0 0 0 0,-1 0 0 0 0,0 0 0 0 0,1-1 0 0 0,-1 1-1 0 0,1-1 1 0 0,4 1 0 0 0,-1 0 41 0 0,0-1-1 0 0,0 0 0 0 0,0 0 1 0 0,1-1-1 0 0,12 0 0 0 0,-17 0-18 0 0,-1-1 0 0 0,1 1 0 0 0,-1-1 0 0 0,1 1 0 0 0,0-1-1 0 0,-1 0 1 0 0,1 0 0 0 0,-1 0 0 0 0,0-1 0 0 0,1 1 0 0 0,-1 0 0 0 0,0-1-1 0 0,0 0 1 0 0,0 1 0 0 0,0-1 0 0 0,0 0 0 0 0,0 0 0 0 0,2-3-1 0 0,-2 2 53 0 0,0 0 0 0 0,0 0 0 0 0,0 0 0 0 0,0-1-1 0 0,-1 1 1 0 0,0-1 0 0 0,1 1 0 0 0,-1-1 0 0 0,0 0-1 0 0,-1 1 1 0 0,1-1 0 0 0,-1 0 0 0 0,1 0-1 0 0,-1 1 1 0 0,-1-7 0 0 0,0 3-51 0 0,-1 1 1 0 0,0-1-1 0 0,0 1 0 0 0,-1 0 1 0 0,1 0-1 0 0,-1 0 0 0 0,-1 0 1 0 0,-3-5-1 0 0,-10-14-948 0 0,-35-40-1 0 0,43 52-800 0 0,5 3-2934 0 0,11 10 1351 0 0,0 0 1567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64 276 8839 0 0,'0'0'8650'0'0,"-12"8"-7597"0"0,7-4-885 0 0,0 1 1 0 0,0 1 0 0 0,1-1-1 0 0,0 0 1 0 0,0 1-1 0 0,0 0 1 0 0,0 0-1 0 0,1 0 1 0 0,-4 11-1 0 0,6-13-123 0 0,0 0 1 0 0,-1 1-1 0 0,2-1 0 0 0,-1 0 0 0 0,0 1 0 0 0,1 0 0 0 0,0-1 1 0 0,0 1-1 0 0,0-1 0 0 0,1 1 0 0 0,0-1 0 0 0,-1 1 0 0 0,1-1 1 0 0,1 0-1 0 0,2 9 0 0 0,-2-9-2 0 0,1 0-1 0 0,-1 0 1 0 0,1 0 0 0 0,-1 0 0 0 0,1-1-1 0 0,0 1 1 0 0,0-1 0 0 0,1 1 0 0 0,-1-1-1 0 0,1 0 1 0 0,0 0 0 0 0,5 3 0 0 0,-7-5-3 0 0,1 0-1 0 0,-1 0 1 0 0,1 0 0 0 0,-1 0 0 0 0,1 0 0 0 0,-1-1 0 0 0,1 1 0 0 0,-1-1 0 0 0,1 0 0 0 0,0 1-1 0 0,-1-1 1 0 0,1 0 0 0 0,-1-1 0 0 0,1 1 0 0 0,0 0 0 0 0,-1-1 0 0 0,1 0 0 0 0,-1 1 0 0 0,1-1-1 0 0,-1 0 1 0 0,1 0 0 0 0,3-3 0 0 0,-1 1 19 0 0,-1-1 1 0 0,0 1-1 0 0,0-1 0 0 0,0 0 1 0 0,0 0-1 0 0,0-1 0 0 0,-1 1 1 0 0,0-1-1 0 0,0 0 0 0 0,0 0 0 0 0,2-7 1 0 0,1-2 41 0 0,-1-1 1 0 0,7-28-1 0 0,-9 25-81 0 0,-1-1 0 0 0,0 0 0 0 0,-2 0 0 0 0,0 0 0 0 0,-1 1 0 0 0,-4-22 0 0 0,-2 0 38 0 0,-22-69 0 0 0,26 99-79 0 0,-1 0-1 0 0,-7-14 1 0 0,9 23 22 0 0,0 6 1 0 0,1 5-16 0 0,2 8 18 0 0,0-1-1 0 0,2 1 0 0 0,0-1 0 0 0,1 0 0 0 0,12 33 0 0 0,-10-35-138 0 0,0 0 1 0 0,1-1-1 0 0,0 0 0 0 0,1-1 1 0 0,1 0-1 0 0,0 0 0 0 0,13 14 0 0 0,-4-8-321 0 0,1-1-1 0 0,1-1 0 0 0,34 24 0 0 0,-32-29-3679 0 0,-13-9-2119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5527 0 0,'-12'12'1070'0'0,"11"-11"-497"0"0,-1 1-1 0 0,1-1 1 0 0,-1 0-1 0 0,1 1 1 0 0,0 0 0 0 0,0-1-1 0 0,-1 1 1 0 0,1 0-1 0 0,0-1 1 0 0,1 1-1 0 0,-1 0 1 0 0,0 0-1 0 0,0 3 1 0 0,0 1-57 0 0,0 1 0 0 0,0-1 0 0 0,1 0 0 0 0,0 1 0 0 0,1-1 0 0 0,-1 0 0 0 0,1 0 0 0 0,3 10 0 0 0,17 48 882 0 0,-21-64-1391 0 0,4 9 177 0 0,1 1 0 0 0,0-1 1 0 0,1-1-1 0 0,0 1 0 0 0,0-1 0 0 0,0 0 1 0 0,1 0-1 0 0,1-1 0 0 0,9 8 0 0 0,-16-14-151 0 0,1 1-1 0 0,0-1 1 0 0,0 0-1 0 0,0 0 1 0 0,0 0-1 0 0,0 0 0 0 0,1-1 1 0 0,-1 1-1 0 0,0 0 1 0 0,0-1-1 0 0,0 0 1 0 0,1 1-1 0 0,-1-1 0 0 0,0 0 1 0 0,0 0-1 0 0,1 0 1 0 0,-1 0-1 0 0,0-1 1 0 0,0 1-1 0 0,1-1 0 0 0,-1 1 1 0 0,0-1-1 0 0,0 0 1 0 0,0 0-1 0 0,0 0 1 0 0,0 0-1 0 0,4-2 0 0 0,-1-2-19 0 0,0-1-1 0 0,0 1 0 0 0,-1-1 1 0 0,0 0-1 0 0,0 0 0 0 0,0 0 1 0 0,-1-1-1 0 0,5-11 0 0 0,17-58 102 0 0,-23 67-112 0 0,1-3 2 0 0,0 1-1 0 0,1-21 1 0 0,-4 30 13 0 0,0 1 0 0 0,0 0 0 0 0,0-1 0 0 0,0 1 0 0 0,0 0 0 0 0,0-1 0 0 0,-1 1-1 0 0,1 0 1 0 0,0-1 0 0 0,-1 1 0 0 0,1 0 0 0 0,-1-2 0 0 0,1 3-9 0 0,0 0 0 0 0,0 0-1 0 0,0 0 1 0 0,0 0 0 0 0,0 0-1 0 0,0 1 1 0 0,0-1 0 0 0,0 0-1 0 0,0 0 1 0 0,0 0 0 0 0,0 0-1 0 0,0 0 1 0 0,0 0 0 0 0,0 1-1 0 0,0-1 1 0 0,0 0 0 0 0,0 0-1 0 0,0 0 1 0 0,0 0 0 0 0,0 0-1 0 0,0 0 1 0 0,0 1 0 0 0,0-1-1 0 0,0 0 1 0 0,0 0 0 0 0,0 0-1 0 0,0 0 1 0 0,0 0 0 0 0,-1 0-1 0 0,1 1 1 0 0,0-1 0 0 0,0 0-1 0 0,0 0 1 0 0,0 0 0 0 0,0 0-1 0 0,0 0 1 0 0,0 0 0 0 0,0 0-1 0 0,-1 0 1 0 0,1 0 0 0 0,0 0-1 0 0,0 0 1 0 0,0 0 0 0 0,0 0-1 0 0,0 0 1 0 0,0 1-1 0 0,-1-1 1 0 0,1 0 0 0 0,0 0-1 0 0,0 0 1 0 0,0 0 0 0 0,0 0-1 0 0,0 0 1 0 0,0 0 0 0 0,-1-1-1 0 0,1 1 1 0 0,0 0 0 0 0,0 0-1 0 0,0 0 1 0 0,0 0 0 0 0,0 0-1 0 0,0 0 1 0 0,0 0 0 0 0,-1 0-1 0 0,1 0 1 0 0,0 0 0 0 0,0 0-1 0 0,0-1 1 0 0,-1 13 36 0 0,2 0-1 0 0,-1-1 0 0 0,1 1 1 0 0,1-1-1 0 0,0 0 1 0 0,1 1-1 0 0,0-1 1 0 0,1 0-1 0 0,0-1 0 0 0,8 16 1 0 0,-9-19-306 0 0,1 0 0 0 0,1 0 1 0 0,-1-1-1 0 0,1 1 0 0 0,0-1 1 0 0,0 0-1 0 0,1 0 0 0 0,0-1 1 0 0,0 0-1 0 0,0 0 0 0 0,1 0 1 0 0,-1-1-1 0 0,1 0 1 0 0,0 0-1 0 0,0-1 0 0 0,9 3 1 0 0,5-3-2721 0 0,-7-4-1954 0 0,-3-1-488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6447 0 0,'0'0'298'0'0,"-1"-2"-10"0"0,-21-12-647 0 0,19 12 1094 0 0,-1 1 0 0 0,0-1 0 0 0,1 1 0 0 0,-1 0-1 0 0,0 0 1 0 0,0 0 0 0 0,1 0 0 0 0,-5 0 0 0 0,6 1-359 0 0,0 0-1 0 0,0 0 1 0 0,1 0 0 0 0,-1 1-1 0 0,0-1 1 0 0,0 0 0 0 0,1 1-1 0 0,-1-1 1 0 0,0 1-1 0 0,1 0 1 0 0,-1-1 0 0 0,1 1-1 0 0,-1 0 1 0 0,1 0 0 0 0,-1 0-1 0 0,1 0 1 0 0,-1 0 0 0 0,-1 2-1 0 0,2-1-323 0 0,0 0 0 0 0,-1 0 0 0 0,1 0 1 0 0,0 0-1 0 0,0 0 0 0 0,0 0 0 0 0,0 0 0 0 0,0 0 0 0 0,1 1 0 0 0,-2 3 0 0 0,1 5 267 0 0,-1 0 0 0 0,1 0 1 0 0,1 0-1 0 0,0 0 0 0 0,0 0 1 0 0,1 1-1 0 0,5 19 0 0 0,-5-26-264 0 0,0-1 0 0 0,1 1 0 0 0,-1 0 0 0 0,1-1 0 0 0,1 1 0 0 0,-1-1 0 0 0,0 0 0 0 0,1 0 0 0 0,0 0 0 0 0,0 0-1 0 0,0 0 1 0 0,1-1 0 0 0,-1 1 0 0 0,1-1 0 0 0,0 0 0 0 0,0 0 0 0 0,0 0 0 0 0,0-1 0 0 0,0 1 0 0 0,5 1 0 0 0,-3-2-96 0 0,-1 0 1 0 0,1 0 0 0 0,0-1-1 0 0,-1 0 1 0 0,1 0 0 0 0,0 0-1 0 0,0-1 1 0 0,0 0-1 0 0,10-1 1 0 0,-5-1-333 0 0,0 0 1 0 0,0-1-1 0 0,-1 0 1 0 0,14-6-1 0 0,-18 6-60 0 0,4 0-435 0 0,-1-1 1 0 0,0 0-1 0 0,-1 0 1 0 0,1-1 0 0 0,-1 0-1 0 0,0-1 1 0 0,0 0 0 0 0,13-12-1 0 0,0-5-2200 0 0,-11 12 1280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13039 0 0,'0'0'1186'0'0,"-1"13"560"0"0,10 49-434 0 0,2 0 0 0 0,23 70 0 0 0,-24-97-1164 0 0,5 13-2399 0 0,-8-29-1023 0 0,6 32-1 0 0,-11-45-1597 0 0</inkml:trace>
  <inkml:trace contextRef="#ctx0" brushRef="#br0" timeOffset="1">9 214 14367 0 0,'-1'0'121'0'0,"1"0"-1"0"0,0 0 1 0 0,-1 0 0 0 0,1 0-1 0 0,0 0 1 0 0,0 0-1 0 0,-1 0 1 0 0,1 0-1 0 0,0 0 1 0 0,-1 0 0 0 0,1 0-1 0 0,0 0 1 0 0,-1 0-1 0 0,1-1 1 0 0,0 1-1 0 0,0 0 1 0 0,-1 0 0 0 0,1 0-1 0 0,0 0 1 0 0,0-1-1 0 0,-1 1 1 0 0,1 0-1 0 0,0 0 1 0 0,0-1 0 0 0,0 1-1 0 0,-1 0 1 0 0,1 0-1 0 0,0-1 1 0 0,0 1 0 0 0,0 0-1 0 0,0-1 1 0 0,0 1-1 0 0,9-5 2008 0 0,19 0-163 0 0,41-3 223 0 0,-53 5-1901 0 0,64-13 289 0 0,-27 2-4243 0 0,-41 11 1915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86 6911 0 0,'-16'-6'979'0'0,"14"6"-657"0"0,1-1-1 0 0,0 1 1 0 0,0-1-1 0 0,0 1 1 0 0,0-1-1 0 0,0 1 1 0 0,0-1-1 0 0,0 0 1 0 0,0 1-1 0 0,0-1 1 0 0,0 0 0 0 0,0 0-1 0 0,0 0 1 0 0,1 0-1 0 0,-1 0 1 0 0,0 0-1 0 0,1 0 1 0 0,-1 0-1 0 0,1 0 1 0 0,-1 0-1 0 0,1 0 1 0 0,-1 0 0 0 0,1 0-1 0 0,-1 0 1 0 0,1-2-1 0 0,0-2-81 0 0,0 0 0 0 0,1 0 0 0 0,0 0 0 0 0,0 0 0 0 0,0 0 0 0 0,3-5 0 0 0,-4 7-247 0 0,5-7 25 0 0,-4 9 336 0 0,9 13 446 0 0,-7-8-458 0 0,0 0 0 0 0,0 0 0 0 0,0 1 0 0 0,3 8 0 0 0,-5-12 124 0 0,-1 0-395 0 0,1-1-1 0 0,-1 1 0 0 0,1 0 1 0 0,0 0-1 0 0,-1 0 0 0 0,1-1 1 0 0,-1 1-1 0 0,0 0 0 0 0,1 0 1 0 0,-1 0-1 0 0,0 0 0 0 0,0 0 1 0 0,1-1-1 0 0,-1 1 0 0 0,0 0 1 0 0,0 0-1 0 0,0 0 0 0 0,0 0 1 0 0,0 0-1 0 0,0 0 0 0 0,0 0 1 0 0,0 0-1 0 0,-1 0 0 0 0,1 1 1 0 0,-2-1-27 0 0,0-1 1 0 0,0 1 0 0 0,0 0-1 0 0,0-1 1 0 0,0 1 0 0 0,0-1-1 0 0,0 0 1 0 0,0 1-1 0 0,0-1 1 0 0,0 0 0 0 0,0 0-1 0 0,0 0 1 0 0,0-1 0 0 0,-1 1-1 0 0,1 0 1 0 0,0-1 0 0 0,-3-1-1 0 0,3 2-30 0 0,1-1 50 0 0,-4-4 28 0 0,4 5-83 0 0,0-1 0 0 0,0 0 0 0 0,0 1 1 0 0,0-1-1 0 0,1 0 0 0 0,-1 1 1 0 0,0-1-1 0 0,0 0 0 0 0,0 0 0 0 0,1 0 1 0 0,-1 0-1 0 0,0 0 0 0 0,1 0 1 0 0,-1 0-1 0 0,0-2 0 0 0,0 2-51 0 0,1-1 0 0 0,0 0 0 0 0,-1 1 0 0 0,1-1 0 0 0,0 0 0 0 0,0 1 0 0 0,0-1 0 0 0,0 0 0 0 0,0 0 0 0 0,1 1 0 0 0,-1-1 0 0 0,0 0 0 0 0,1 1 0 0 0,-1-1 0 0 0,1 0 0 0 0,-1 1 0 0 0,1-1 0 0 0,0 1 0 0 0,0-1 0 0 0,0 1 0 0 0,2-3 0 0 0,-2 3-282 0 0,0 0-1 0 0,0 0 1 0 0,0 0-1 0 0,0 0 1 0 0,0 1 0 0 0,0-1-1 0 0,0 0 1 0 0,1 1-1 0 0,-1-1 1 0 0,0 1-1 0 0,0-1 1 0 0,1 1-1 0 0,-1 0 1 0 0,0-1-1 0 0,1 1 1 0 0,-1 0-1 0 0,0 0 1 0 0,1 0-1 0 0,0 0 1 0 0,5 1-5935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3223 0 0,'5'2'11769'0'0,"-1"-1"-10550"0"0,-2-1-1121 0 0,-1 0-1 0 0,1 0 0 0 0,-1 0 1 0 0,0 0-1 0 0,1 1 1 0 0,-1-1-1 0 0,1 0 0 0 0,-1 1 1 0 0,0-1-1 0 0,1 1 1 0 0,-1 0-1 0 0,0-1 0 0 0,0 1 1 0 0,1 0-1 0 0,-1 0 1 0 0,0 0-1 0 0,0 0 0 0 0,0 0 1 0 0,0 0-1 0 0,0 0 1 0 0,0 0-1 0 0,0 0 0 0 0,1 3 1 0 0,-1-1 195 0 0,0 0 1 0 0,1 0 0 0 0,-1 0 0 0 0,-1 0-1 0 0,1 1 1 0 0,0-1 0 0 0,-1 0-1 0 0,1 0 1 0 0,-1 5 0 0 0,0-6-45 0 0,-9 14 772 0 0,7-16-1018 0 0,-1-1 0 0 0,1 1 0 0 0,0-1 0 0 0,-1 1 0 0 0,1-1 0 0 0,0 0-1 0 0,0 1 1 0 0,0-1 0 0 0,0-1 0 0 0,0 1 0 0 0,0 0 0 0 0,0 0 0 0 0,0-1-1 0 0,0 1 1 0 0,0-1 0 0 0,1 1 0 0 0,-1-1 0 0 0,1 0 0 0 0,-1 0 0 0 0,-1-3-1 0 0,2 3-44 0 0,0 0-1 0 0,0 0 0 0 0,0-1 0 0 0,0 1 0 0 0,1 0 0 0 0,-1 0 0 0 0,1-1 1 0 0,0 1-1 0 0,0 0 0 0 0,0-1 0 0 0,0 1 0 0 0,0 0 0 0 0,0-1 0 0 0,0 1 0 0 0,1 0 1 0 0,-1-1-1 0 0,1 1 0 0 0,0 0 0 0 0,1-3 0 0 0,-2 4-50 0 0,17-3-48 0 0,-15 3 271 0 0,0 1 0 0 0,0-1 0 0 0,0 1 1 0 0,0 0-1 0 0,1-1 0 0 0,-1 1 1 0 0,0 0-1 0 0,0 0 0 0 0,0 1 1 0 0,1-1-1 0 0,-1 0 0 0 0,0 1 1 0 0,0 0-1 0 0,0-1 0 0 0,0 1 1 0 0,0 0-1 0 0,0 0 0 0 0,0 0 1 0 0,0 0-1 0 0,0 0 0 0 0,-1 0 1 0 0,1 1-1 0 0,3 2 0 0 0,-5-3 249 0 0,0 0-318 0 0,0 0-1 0 0,-1 1 1 0 0,1-1 0 0 0,-1 0-1 0 0,1 1 1 0 0,-1-1 0 0 0,1 0-1 0 0,-1 0 1 0 0,0 1 0 0 0,1-1-1 0 0,-3 2 1 0 0,1 0-150 0 0,-1-1 0 0 0,0 1 0 0 0,1-1 0 0 0,-1 1 0 0 0,0-1 0 0 0,0 0 0 0 0,0 0 0 0 0,-1 0 0 0 0,1-1 0 0 0,0 1 0 0 0,-7 1 0 0 0,4-1-1010 0 0,2 2-54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0 480 455 0 0,'5'0'19424'0'0,"-1"0"-19262"0"0,0 0 1 0 0,-1 0-1 0 0,1 0 0 0 0,0-1 0 0 0,0 1 0 0 0,0-1 0 0 0,0 0 1 0 0,5-2-1 0 0,32-15 779 0 0,-34 14-770 0 0,87-44 1281 0 0,-34 17-692 0 0,34-15-112 0 0,93-44 211 0 0,-184 88-852 0 0,184-100 679 0 0,-174 94-517 0 0,1 1 0 0 0,-1 0 1 0 0,2 1-1 0 0,-1 1 0 0 0,1 0 0 0 0,17-4 0 0 0,9 1 127 0 0,-21 8-178 0 0,-8 0-52 0 0,1 0-1 0 0,0 0 1 0 0,0 1-1 0 0,21 5 0 0 0,-9 2 3 0 0,0 1 0 0 0,0 0 0 0 0,27 17 0 0 0,114 56 218 0 0,-8-15 93 0 0,-69-32-165 0 0,42 26 274 0 0,-65-30-476 0 0,-60-28-12 0 0,0 0-1 0 0,1 0 1 0 0,-1 0-1 0 0,7 6 1 0 0,9 4 13 0 0,0-9 40 0 0,-21-3-53 0 0,0-1 0 0 0,0 0 0 0 0,0 1 0 0 0,0-1 0 0 0,0 0 0 0 0,0 0 0 0 0,0 0 0 0 0,0 0 0 0 0,0 0 0 0 0,0 0 0 0 0,0 0 0 0 0,0 0 0 0 0,0 0 0 0 0,0-1 0 0 0,1 1 0 0 0,3-1 0 0 0,3 1 22 0 0,0-1 0 0 0,0 1 0 0 0,12-3 0 0 0,3-1 29 0 0,-16 3-49 0 0,-1-1 1 0 0,1 1 0 0 0,-1-2 0 0 0,1 1-1 0 0,6-4 1 0 0,19-6-6 0 0,142-51 275 0 0,-138 48-248 0 0,0-1 57 0 0,56-35 0 0 0,-51 27-27 0 0,108-70 181 0 0,-59 36-187 0 0,-67 44-36 0 0,0 2 1 0 0,47-18-1 0 0,-29 12-740 0 0,-29 12-439 0 0,-11 5 571 0 0,0 0 0 0 0,0 0 1 0 0,0 0-1 0 0,0 0 0 0 0,0 0 1 0 0,0 0-1 0 0,0-1 0 0 0,-1 1 0 0 0,1 0 1 0 0,1-2-1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1839 0 0,'1'-6'11807'0'0,"4"52"-7168"0"0,-1-11-3642 0 0,12 146 1773 0 0,-4-37-2584 0 0,-13-109-1219 0 0,1-34 122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1375 0 0,'0'3'2794'0'0,"0"-3"-2603"0"0,0 1 1 0 0,0-1-1 0 0,0 1 0 0 0,0 0 1 0 0,-1-1-1 0 0,1 1 0 0 0,0-1 1 0 0,0 1-1 0 0,0-1 0 0 0,0 1 1 0 0,-1-1-1 0 0,1 1 1 0 0,0-1-1 0 0,-1 1 0 0 0,1-1 1 0 0,0 0-1 0 0,-1 1 0 0 0,1-1 1 0 0,-1 1-1 0 0,1-1 1 0 0,0 0-1 0 0,-1 1 0 0 0,1-1 1 0 0,-2 1-1 0 0,-14 1 5503 0 0,0 0-4138 0 0,-1 3-486 0 0,0 1 1 0 0,0 0-1 0 0,1 1 0 0 0,-31 19 0 0 0,32-18-721 0 0,5-2-173 0 0,0 0 0 0 0,1 1 0 0 0,-11 9 0 0 0,16-13-128 0 0,1 0 0 0 0,0 0 0 0 0,0 1 0 0 0,0-1 0 0 0,0 1 0 0 0,0 0 0 0 0,1 0 0 0 0,0 0 0 0 0,0 0 0 0 0,-3 8 0 0 0,5-10-199 0 0,0 0 1 0 0,0 0-1 0 0,0 0 0 0 0,0 1 0 0 0,0-1 0 0 0,0 0 1 0 0,1 0-1 0 0,-1 0 0 0 0,1 0 0 0 0,-1 0 1 0 0,1 0-1 0 0,0 0 0 0 0,0 0 0 0 0,0 0 1 0 0,0 0-1 0 0,0 0 0 0 0,0-1 0 0 0,1 1 0 0 0,-1 0 1 0 0,1-1-1 0 0,-1 1 0 0 0,1-1 0 0 0,1 2 1 0 0,10 6-6992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75 919 0 0,'-6'-4'2416'0'0,"-5"-3"5408"0"0,-2 3-3686 0 0,12 4-4043 0 0,0 0 1 0 0,-1 0 0 0 0,1 0-1 0 0,0 0 1 0 0,-1 0 0 0 0,1 0-1 0 0,0 1 1 0 0,-1-1 0 0 0,1 0 0 0 0,0 1-1 0 0,0-1 1 0 0,-1 1 0 0 0,1-1-1 0 0,0 1 1 0 0,0 0 0 0 0,0-1-1 0 0,0 1 1 0 0,0 0 0 0 0,0 0-1 0 0,0 0 1 0 0,0 0 0 0 0,0 0-1 0 0,0 0 1 0 0,0 0 0 0 0,0 0-1 0 0,1 0 1 0 0,-1 0 0 0 0,0 0 0 0 0,0 2-1 0 0,-2 7 46 0 0,0-1 0 0 0,0 1 0 0 0,1-1-1 0 0,0 1 1 0 0,1 0 0 0 0,0 0 0 0 0,1 0-1 0 0,1 12 1 0 0,-1-17-116 0 0,1 1 0 0 0,0-1 0 0 0,0 0 0 0 0,1-1 0 0 0,-1 1 0 0 0,1 0 0 0 0,0 0 0 0 0,1-1 0 0 0,-1 1 0 0 0,1-1 0 0 0,0 1 0 0 0,0-1 0 0 0,0 0 0 0 0,0 0 0 0 0,1-1 1 0 0,0 1-1 0 0,7 5 0 0 0,-7-6 42 0 0,0-1 1 0 0,0 0-1 0 0,0 0 1 0 0,1 0-1 0 0,-1 0 1 0 0,1 0-1 0 0,0-1 1 0 0,-1 0-1 0 0,1 0 1 0 0,0 0-1 0 0,0-1 1 0 0,-1 1-1 0 0,1-1 1 0 0,0 0 0 0 0,0-1-1 0 0,0 1 1 0 0,4-2-1 0 0,-5 1 27 0 0,0 0 1 0 0,0 0-1 0 0,0 0 0 0 0,0-1 0 0 0,0 0 1 0 0,-1 0-1 0 0,1 0 0 0 0,-1 0 0 0 0,1 0 1 0 0,-1-1-1 0 0,0 1 0 0 0,0-1 0 0 0,0 0 0 0 0,0 0 1 0 0,0 0-1 0 0,-1 0 0 0 0,0-1 0 0 0,1 1 1 0 0,-1-1-1 0 0,2-3 0 0 0,-2 0 3 0 0,1 1-1 0 0,-1-1 1 0 0,-1 1 0 0 0,1-1-1 0 0,-1 0 1 0 0,0 1-1 0 0,0-1 1 0 0,-1 0-1 0 0,0 0 1 0 0,0 0 0 0 0,-1 1-1 0 0,0-1 1 0 0,0 0-1 0 0,0 0 1 0 0,-1 1 0 0 0,0-1-1 0 0,0 1 1 0 0,-1-1-1 0 0,0 1 1 0 0,0 0 0 0 0,0 0-1 0 0,-1 1 1 0 0,0-1-1 0 0,0 0 1 0 0,-1 1 0 0 0,-7-7-1 0 0,9 9-103 0 0,-7-5-307 0 0,0 0 0 0 0,-18-11 0 0 0,25 17 217 0 0,0 1 0 0 0,0-1 0 0 0,-1 1 1 0 0,1-1-1 0 0,-1 1 0 0 0,1 0 0 0 0,-1 1 0 0 0,1-1 0 0 0,-1 1 0 0 0,0-1 0 0 0,1 1 0 0 0,-1 0 0 0 0,0 0 0 0 0,-4 1 0 0 0,7-1-157 0 0,0 1-1 0 0,1-1 0 0 0,-1 0 0 0 0,0 1 0 0 0,0-1 0 0 0,0 1 1 0 0,0-1-1 0 0,1 1 0 0 0,-1-1 0 0 0,0 1 0 0 0,0 0 0 0 0,1-1 1 0 0,-1 1-1 0 0,0 0 0 0 0,1-1 0 0 0,-1 1 0 0 0,1 0 0 0 0,-1 0 1 0 0,1 0-1 0 0,-1 0 0 0 0,1-1 0 0 0,-1 3 0 0 0,0 3-1665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10135 0 0,'0'0'778'0'0,"4"-4"2138"0"0,-3 6-2197 0 0,13 12 3890 0 0,-12-12-4400 0 0,0 1 0 0 0,0 0 0 0 0,0 0 0 0 0,0 0 0 0 0,0 0 0 0 0,1 5 1 0 0,5 18 139 0 0,-2 0 0 0 0,0 1 0 0 0,3 41 0 0 0,-3-20-258 0 0,-3-26-165 0 0,-2-11-403 0 0,0 1 1 0 0,1-1-1 0 0,0 0 0 0 0,1 1 1 0 0,7 14-1 0 0,-7-21-2306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0,'0'0'532'0'0,"2"13"208"0"0,1 9-241 0 0,1 1 1 0 0,1-1-1 0 0,0 0 0 0 0,10 23 0 0 0,41 81 1997 0 0,-4-24-4328 0 0,-46-93-934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7367 0 0,'0'0'11626'0'0,"7"-4"-9374"0"0,1-1-1881 0 0,1 0 1 0 0,-1 1 0 0 0,1 0 0 0 0,0 1 0 0 0,0 0 0 0 0,1 0 0 0 0,-1 1 0 0 0,0 0 0 0 0,17-1 0 0 0,0 0-73 0 0,48-3-1747 0 0,-60 6 1099 0 0,2 0-2007 0 0,-2 1-5387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4143 0 0,'-1'-1'262'0'0,"2"1"-126"0"0,5-5-94 0 0,13-13 9113 0 0,-17 41-5270 0 0,11 65 457 0 0,3-18-2829 0 0,17 121 141 0 0,-10-72-1043 0 0,13 215 629 0 0,-34-314-1193 0 0,-1 0-43 0 0,0-1 1 0 0,2 1-1 0 0,0-1 1 0 0,7 22-1 0 0,-10-40-153 0 0,12-8-9631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336 919 0 0,'1'14'13960'0'0,"-1"-15"-13658"0"0,0 0-1 0 0,-1-1 1 0 0,1 1 0 0 0,-1-1-1 0 0,0 1 1 0 0,1 0 0 0 0,-1 0-1 0 0,0 0 1 0 0,0-1-1 0 0,0 1 1 0 0,0 0 0 0 0,0 0-1 0 0,0 0 1 0 0,0 0-1 0 0,0 0 1 0 0,0 1 0 0 0,-1-1-1 0 0,1 0 1 0 0,0 0-1 0 0,0 1 1 0 0,-1-1 0 0 0,-1 0-1 0 0,-32-11 1139 0 0,-13 1-221 0 0,-21-6-151 0 0,15-4-418 0 0,-16-5-9 0 0,-6-1-390 0 0,13 5-121 0 0,40 13-56 0 0,16 6-34 0 0,0 0-1 0 0,-1 1 1 0 0,1 0 0 0 0,-11-2-1 0 0,11 3-10 0 0,0 0-1 0 0,1-1 1 0 0,-1 0-1 0 0,0 0 1 0 0,0-1 0 0 0,-12-6-1 0 0,-9 2 89 0 0,5 0-32 0 0,13 4-47 0 0,0-1 0 0 0,0 0 0 0 0,0-1 0 0 0,-13-7 0 0 0,19 10-22 0 0,1 0 0 0 0,-1 0 0 0 0,0 0 0 0 0,0 0-1 0 0,0 1 1 0 0,0-1 0 0 0,0 1 0 0 0,0 0 0 0 0,0 0 0 0 0,-7 0 0 0 0,-14-4 65 0 0,12 3-57 0 0,12 2-21 0 0,-1 0-1 0 0,1 0 1 0 0,0 0 0 0 0,0 0 0 0 0,-1 0 0 0 0,1-1 0 0 0,0 1 0 0 0,0 0 0 0 0,0-1 0 0 0,-1 1-1 0 0,1-1 1 0 0,0 1 0 0 0,-1-2 0 0 0,-4-1 4 0 0,1 0-1 0 0,0 1 0 0 0,0-1 1 0 0,-1 1-1 0 0,1 1 1 0 0,-1-1-1 0 0,-8-1 1 0 0,-11-3 5 0 0,-4-5 41 0 0,-7 2 78 0 0,32 8-108 0 0,-1 0 0 0 0,0 0 0 0 0,1 0 0 0 0,-1 0-1 0 0,1-1 1 0 0,-5-2 0 0 0,8 3-14 0 0,-10-4 35 0 0,2 2-49 0 0,2 1 15 0 0,0 0 0 0 0,0 0 1 0 0,-1 0-1 0 0,1 1 0 0 0,-14-1 0 0 0,20 2-106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0 455 0 0,'3'4'1778'0'0,"10"-2"2287"0"0,-13-2-3994 0 0,0 0-1 0 0,0 0 1 0 0,0 0 0 0 0,0 0 0 0 0,0 0-1 0 0,1 0 1 0 0,-1 0 0 0 0,0 0-1 0 0,0 0 1 0 0,0 0 0 0 0,0 0-1 0 0,0 0 1 0 0,0 0 0 0 0,0 0-1 0 0,0 0 1 0 0,1 0 0 0 0,-1 1-1 0 0,0-1 1 0 0,0 0 0 0 0,0 0 0 0 0,0 0-1 0 0,0 0 1 0 0,0 0 0 0 0,0 0-1 0 0,0 0 1 0 0,0 0 0 0 0,0 1-1 0 0,0-1 1 0 0,0 0 0 0 0,0 0-1 0 0,0 0 1 0 0,0 0 0 0 0,0 0 0 0 0,0 0-1 0 0,0 0 1 0 0,0 1 0 0 0,0-1-1 0 0,0 0 1 0 0,0 0 0 0 0,0 0-1 0 0,0 0 1 0 0,0 0 0 0 0,0 0-1 0 0,-4 8 2879 0 0,-5 2-619 0 0,-54 40 1989 0 0,-114 81-618 0 0,-70 25-1066 0 0,134-85-2474 0 0,17-25-234 0 0,69-36 161 0 0,14-6-1404 0 0,0 1-4208 0 0,21 3 2353 0 0,0-3 1359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53 919 0 0,'-5'-4'929'0'0,"0"0"-1"0"0,-1 0 1 0 0,2-1-1 0 0,-1 1 0 0 0,0-1 1 0 0,-6-10-1 0 0,11 14-531 0 0,-3-1-283 0 0,-4-2 4172 0 0,1 0-75 0 0,6 6-4054 0 0,0 0-1 0 0,0 0 1 0 0,0 1 0 0 0,0-1-1 0 0,1 0 1 0 0,-1 0-1 0 0,1 0 1 0 0,-1 0 0 0 0,1 0-1 0 0,0 0 1 0 0,-1 0 0 0 0,1 0-1 0 0,2 3 1 0 0,19 25 678 0 0,-10-13-338 0 0,29 36 1128 0 0,89 92-1 0 0,53 39 182 0 0,-10-35-1269 0 0,-128-120-4238 0 0,-5-3-2699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0,'0'0'274'0'0,"1"15"100"0"0,10 88 10524 0 0,0-6-7632 0 0,-8-67-2843 0 0,0 23 62 0 0,4 105-2515 0 0,-4-148 1195 0 0,-1-7-634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0,'0'1'7378'0'0,"2"11"-3937"0"0,5 29-459 0 0,2 62 0 0 0,1 5-1709 0 0,23 75-623 0 0,-15-105-8184 0 0,-17-71 1522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11143 0 0,'-1'8'1008'0'0,"-2"11"-455"0"0,1 1 0 0 0,1 0 0 0 0,1-1 0 0 0,0 1 0 0 0,4 24 0 0 0,-2-36-261 0 0,0 0-1 0 0,0 1 0 0 0,0-1 1 0 0,1 0-1 0 0,1-1 1 0 0,5 11-1 0 0,-6-13-247 0 0,0-1-1 0 0,0 1 1 0 0,0-1-1 0 0,1 0 1 0 0,0 0-1 0 0,-1-1 1 0 0,1 1-1 0 0,1-1 1 0 0,-1 0-1 0 0,0 0 1 0 0,6 3-1 0 0,-7-5-9 0 0,0 0 0 0 0,0 0 0 0 0,-1-1 1 0 0,1 1-1 0 0,0 0 0 0 0,0-1 0 0 0,0 0 0 0 0,0 0 0 0 0,0 0 0 0 0,0 0 0 0 0,0 0 0 0 0,-1 0 0 0 0,1-1 0 0 0,0 1 0 0 0,0-1 0 0 0,0 0 0 0 0,0 0 0 0 0,-1 0 1 0 0,1 0-1 0 0,-1-1 0 0 0,1 1 0 0 0,-1-1 0 0 0,1 1 0 0 0,-1-1 0 0 0,4-3 0 0 0,3-3 31 0 0,-1 0 1 0 0,0-1-1 0 0,-1 0 1 0 0,0 0-1 0 0,6-11 1 0 0,-7 9-9 0 0,0-1 1 0 0,-1 1-1 0 0,-1-1 0 0 0,7-24 1 0 0,8-61 899 0 0,-18 95 279 0 0,12 21-684 0 0,-7-9-401 0 0,-1 0 0 0 0,6 19 0 0 0,-8-18-116 0 0,2 0 0 0 0,9 17 0 0 0,-8-17-93 0 0,1-1-1 0 0,1 0 0 0 0,0 0 0 0 0,0-1 0 0 0,1 0 0 0 0,11 10 0 0 0,-12-13-454 0 0,0-1 1 0 0,0 0-1 0 0,0-1 0 0 0,1 1 1 0 0,0-1-1 0 0,0-1 0 0 0,0 0 1 0 0,16 4-1 0 0,-4-4-2003 0 0,-1-1-3307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26 11975 0 0,'0'0'547'0'0,"-13"-2"202"0"0,9 2-547 0 0,1 1-1 0 0,0 0 0 0 0,0-1 1 0 0,0 1-1 0 0,0 0 0 0 0,0 1 0 0 0,1-1 1 0 0,-1 0-1 0 0,0 1 0 0 0,0 0 1 0 0,1-1-1 0 0,-1 1 0 0 0,1 0 1 0 0,0 1-1 0 0,-1-1 0 0 0,1 0 0 0 0,0 0 1 0 0,0 1-1 0 0,0 0 0 0 0,1-1 1 0 0,-1 1-1 0 0,1 0 0 0 0,-1 0 1 0 0,1-1-1 0 0,0 1 0 0 0,0 0 0 0 0,0 4 1 0 0,-1-2-101 0 0,1-1 0 0 0,1 1 0 0 0,-1-1 1 0 0,1 1-1 0 0,-1-1 0 0 0,1 1 0 0 0,1 0 1 0 0,-1-1-1 0 0,1 1 0 0 0,-1-1 0 0 0,1 1 1 0 0,1-1-1 0 0,-1 0 0 0 0,1 1 0 0 0,-1-1 0 0 0,1 0 1 0 0,0 0-1 0 0,4 6 0 0 0,-1-5-25 0 0,-1 0 1 0 0,1 0-1 0 0,0 0 0 0 0,0-1 0 0 0,1 0 0 0 0,0 0 0 0 0,-1 0 1 0 0,1 0-1 0 0,0-1 0 0 0,1 0 0 0 0,-1-1 0 0 0,0 1 0 0 0,1-1 1 0 0,-1 0-1 0 0,10 1 0 0 0,-10-2 21 0 0,-1-1 0 0 0,1 0 0 0 0,-1 0 0 0 0,0 0 0 0 0,1 0 0 0 0,-1-1 0 0 0,0 0 0 0 0,1 0 0 0 0,-1-1-1 0 0,0 1 1 0 0,0-1 0 0 0,0 0 0 0 0,0-1 0 0 0,0 1 0 0 0,-1-1 0 0 0,1 0 0 0 0,-1 0 0 0 0,1 0 0 0 0,-1 0 0 0 0,4-6 0 0 0,-3 4 36 0 0,-1 0 0 0 0,0 0 0 0 0,0 0 0 0 0,-1-1 0 0 0,1 1 0 0 0,-1-1 0 0 0,-1 0 0 0 0,1 0 1 0 0,-1 0-1 0 0,0 0 0 0 0,2-9 0 0 0,-4 13-72 0 0,1-1 0 0 0,-1 0 0 0 0,0 0 1 0 0,0 0-1 0 0,0 0 0 0 0,0 0 0 0 0,-1 0 0 0 0,1 0 1 0 0,-1 0-1 0 0,0 0 0 0 0,1 0 0 0 0,-1 0 0 0 0,-1 0 1 0 0,1 1-1 0 0,0-1 0 0 0,-1 0 0 0 0,1 1 0 0 0,-1-1 1 0 0,0 1-1 0 0,0 0 0 0 0,0 0 0 0 0,0-1 0 0 0,0 1 0 0 0,0 0 1 0 0,-1 1-1 0 0,-3-3 0 0 0,-4-3-3 0 0,0 2-1 0 0,-1-1 1 0 0,0 1-1 0 0,0 1 1 0 0,0 0 0 0 0,-1 1-1 0 0,1 0 1 0 0,-1 0-1 0 0,0 2 1 0 0,-23-2-1 0 0,33 3-88 0 0,0 1-1 0 0,-1-1 0 0 0,1 0 0 0 0,0 1 1 0 0,0 0-1 0 0,0-1 0 0 0,-1 1 1 0 0,1 0-1 0 0,0 0 0 0 0,0 0 0 0 0,0 1 1 0 0,1-1-1 0 0,-1 0 0 0 0,-3 4 0 0 0,-6 6-3797 0 0,3-3-2189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0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4831 0 0,'2'-5'8786'0'0,"4"-1"-9076"0"0,-5 4 978 0 0,15-3 847 0 0,56-26 522 0 0,49-39-721 0 0,-63 43-916 0 0,-1 0-80 0 0,-48 22-293 0 0,3-2 80 0 0,0 0 0 0 0,-1-1 0 0 0,16-13 0 0 0,-21 17-47 0 0,0-1 0 0 0,0 1 1 0 0,1 0-1 0 0,-1 1 0 0 0,1-1 0 0 0,9-2 1 0 0,-9 3-39 0 0,1 0 0 0 0,-1-1 1 0 0,1 0-1 0 0,8-6 0 0 0,10-4-11 0 0,-9 7 74 0 0,19-10 311 0 0,-29 12-302 0 0,1 1-1 0 0,15-5 1 0 0,11-7-39 0 0,16-7 195 0 0,-36 17-212 0 0,0 0-1 0 0,0-1 1 0 0,0-1-1 0 0,13-9 0 0 0,-16 5-2282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0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633 489 4663 0 0,'0'2'210'0'0,"0"14"8796"0"0,-11-15-6970 0 0,7-2-1735 0 0,0 1 0 0 0,0-1-1 0 0,0-1 1 0 0,1 1-1 0 0,-1 0 1 0 0,1-1 0 0 0,-1 0-1 0 0,-4-2 1 0 0,-26-21 1165 0 0,16 11-764 0 0,-137-104 1577 0 0,126 96-1725 0 0,-49-27-1 0 0,56 35-286 0 0,1 0-1 0 0,0-2 0 0 0,1 0 1 0 0,-20-22-1 0 0,-11-9 138 0 0,39 37-312 0 0,1-1 0 0 0,1 0 0 0 0,-17-21 0 0 0,14 8-92 0 0,10 19 0 0 0,1 0 0 0 0,-1 0 0 0 0,0 0 0 0 0,-4-4 0 0 0,3 5-2114 0 0,10 23-13292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7975 0 0,'7'-7'364'0'0,"15"-4"-8"0"0,-21 11-351 0 0,-1 0 1 0 0,1 0-1 0 0,-1-1 0 0 0,1 1 0 0 0,-1 0 0 0 0,0-1 0 0 0,1 1 0 0 0,-1 0 0 0 0,0-1 0 0 0,1 1 0 0 0,-1-1 1 0 0,0 1-1 0 0,1-1 0 0 0,-1 1 0 0 0,0 0 0 0 0,0-1 0 0 0,0 1 0 0 0,1-1 0 0 0,-1 1 0 0 0,0-1 0 0 0,0 1 1 0 0,0-1-1 0 0,0 1 0 0 0,0-1 0 0 0,0 1 0 0 0,0-1 0 0 0,0 0 0 0 0,0 1 0 0 0,0-1 0 0 0,0 1 0 0 0,0-1 1 0 0,0 1-1 0 0,-1-1 0 0 0,1-1 83 0 0,3-41 5602 0 0,4 37-266 0 0,-4 9-5257 0 0,0 1 0 0 0,0-1 0 0 0,-1 1 0 0 0,1 0-1 0 0,-1 0 1 0 0,0 0 0 0 0,0 0 0 0 0,-1 0 0 0 0,1 0 0 0 0,0 5 0 0 0,2 7 283 0 0,2 23 1 0 0,-2-6-116 0 0,15 165 252 0 0,-13-96-438 0 0,0-21-790 0 0,-3-30-760 0 0,1-1 0 0 0,21 90 0 0 0,-24-138 68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5063 0 0,'5'-15'232'0'0,"-5"12"271"0"0,2 4-117 0 0,-1 0 1 0 0,0 0-1 0 0,1 0 0 0 0,-1 0 1 0 0,0 1-1 0 0,0-1 1 0 0,0 0-1 0 0,0 1 0 0 0,0-1 1 0 0,-1 1-1 0 0,1-1 0 0 0,1 3 1 0 0,-2-3 98 0 0,29 61 4063 0 0,5 35-2860 0 0,-9-11-1116 0 0,102 303-480 0 0,-77-272-3571 0 0,-42-95 1903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6911 0 0,'1'-1'12715'0'0,"29"-22"-10921"0"0,1 2-1 0 0,51-28 1 0 0,-50 35-2224 0 0,1 2 0 0 0,57-15-1 0 0,-58 20-1190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6911 0 0,'0'0'623'0'0,"0"0"-619"0"0,0 0 0 0 0,0 0 1 0 0,1-1-1 0 0,-1 1 0 0 0,0 0 0 0 0,0 1 0 0 0,1-1 1 0 0,-1 0-1 0 0,0 0 0 0 0,1 0 0 0 0,-1 0 0 0 0,0 0 0 0 0,0 0 1 0 0,1 0-1 0 0,-1 0 0 0 0,0 0 0 0 0,0 1 0 0 0,1-1 1 0 0,-1 0-1 0 0,0 0 0 0 0,0 0 0 0 0,1 0 0 0 0,-1 1 0 0 0,0-1 1 0 0,0 0-1 0 0,0 0 0 0 0,0 1 0 0 0,1-1 0 0 0,-2 11 238 0 0,1-11 38 0 0,0 0 1 0 0,0 1-1 0 0,0-1 1 0 0,0 1-1 0 0,0-1 1 0 0,-1 1-1 0 0,1-1 1 0 0,0 1-1 0 0,0-1 1 0 0,0 1-1 0 0,0-1 1 0 0,0 1-1 0 0,0-1 1 0 0,1 1-1 0 0,-1-1 1 0 0,0 1-1 0 0,0-1 1 0 0,0 1-1 0 0,0-1 0 0 0,1 0 1 0 0,-1 1-1 0 0,0-1 1 0 0,0 1-1 0 0,1-1 1 0 0,-1 1-1 0 0,0-1 1 0 0,0 0-1 0 0,1 1 1 0 0,-1-1-1 0 0,1 0 1 0 0,0 1-1 0 0,0-1-109 0 0,0 1-1 0 0,1-1 0 0 0,-1 0 0 0 0,0 1 1 0 0,0-1-1 0 0,1 0 0 0 0,-1 0 0 0 0,0 0 1 0 0,1 0-1 0 0,-1 0 0 0 0,3-1 0 0 0,4-1-59 0 0,0 0 1 0 0,14-7-1 0 0,134-70 2561 0 0,-58 27-1931 0 0,148-90 81 0 0,-187 102-759 0 0,73-42-51 0 0,-98 63 62 0 0,41-29 0 0 0,-61 37-18 0 0,-12 9-40 0 0,1 0 0 0 0,-1 0 0 0 0,1 0 0 0 0,-1 0 0 0 0,1 0 0 0 0,0 1 0 0 0,0 0 0 0 0,0-1 0 0 0,0 1 0 0 0,0 0 0 0 0,0 0 0 0 0,5 0 0 0 0,29-1 291 0 0,-9 2-67 0 0,-1 2 1 0 0,32 5-1 0 0,-40-4-184 0 0,-7-1-6 0 0,0 0 0 0 0,0 0 0 0 0,17 7 0 0 0,186 90 694 0 0,-150-65-593 0 0,1-3 0 0 0,1-3 1 0 0,1-3-1 0 0,78 17 0 0 0,23 0 167 0 0,-61-14-3732 0 0,-95-25 438 0 0,-6-2 1340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13703 0 0,'0'0'659'0'0,"3"2"-283"0"0,-2-1-347 0 0,0 0 0 0 0,0 0 1 0 0,1 1-1 0 0,-1-1 0 0 0,0 0 0 0 0,0 1 0 0 0,0-1 1 0 0,0 1-1 0 0,0-1 0 0 0,-1 1 0 0 0,1-1 1 0 0,0 1-1 0 0,-1-1 0 0 0,1 3 0 0 0,5 29 77 0 0,-6-29-75 0 0,12 306 5100 0 0,-10-140-5056 0 0,8-36-2165 0 0,-2-108 395 0 0,-6-18 342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12319 0 0,'-6'-15'367'0'0,"3"7"952"0"0,7 17-234 0 0,1 4-317 0 0,0 1 0 0 0,-1-1 0 0 0,4 27 0 0 0,1 45 638 0 0,-8-70-1256 0 0,33 346 1953 0 0,-29-303-2027 0 0,-5-41-62 0 0,1 0 0 0 0,1-1 0 0 0,0 1 0 0 0,9 27 0 0 0,-8-36-192 0 0,1 0-1 0 0,-1-1 1 0 0,9 10-1 0 0,-12-16 137 0 0,1 0-123 0 0,0-1 0 0 0,-1 1 0 0 0,1-1 0 0 0,0 1 0 0 0,0-1 0 0 0,0 0 0 0 0,0 1 1 0 0,0-1-1 0 0,-1 0 0 0 0,1 1 0 0 0,0-1 0 0 0,0 0 0 0 0,0 0 0 0 0,0 0 0 0 0,0 0 0 0 0,0 0 0 0 0,0 0 0 0 0,0 0 0 0 0,0 0 0 0 0,0 0 0 0 0,0-1 0 0 0,0 1 0 0 0,-1 0 0 0 0,3-1 0 0 0,5-6-1371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232 333 455 0 0,'-2'-38'0'0'0,"-1"-68"0"0"0,1 83 391 0 0,-5-13 5564 0 0,4 21-941 0 0,-7-2-2236 0 0,-3-4-1017 0 0,10 15-1386 0 0,-1 1 1 0 0,0-1-1 0 0,0 1 0 0 0,0-1 1 0 0,-10-8-1 0 0,12 13-327 0 0,1 0-1 0 0,0 0 1 0 0,0 1-1 0 0,0-1 1 0 0,-1 1 0 0 0,1-1-1 0 0,0 1 1 0 0,-1-1-1 0 0,1 1 1 0 0,0-1-1 0 0,-1 1 1 0 0,1 0 0 0 0,-1 0-1 0 0,1 0 1 0 0,0 0-1 0 0,-1 0 1 0 0,1 0-1 0 0,-1 0 1 0 0,1 1 0 0 0,0-1-1 0 0,-1 0 1 0 0,1 1-1 0 0,0-1 1 0 0,-1 1-1 0 0,1-1 1 0 0,0 1 0 0 0,0 0-1 0 0,0-1 1 0 0,-1 1-1 0 0,1 0 1 0 0,0 0-1 0 0,0 0 1 0 0,0 0 0 0 0,-1 1-1 0 0,-13 11 348 0 0,10-9-340 0 0,1 0 1 0 0,-1 0-1 0 0,1 0 0 0 0,0 1 0 0 0,0 0 1 0 0,0-1-1 0 0,0 2 0 0 0,-3 6 0 0 0,2-1-36 0 0,-1-1-1 0 0,0 0 0 0 0,-9 13 1 0 0,12-18-15 0 0,0-1 1 0 0,1 0 0 0 0,0 1-1 0 0,0 0 1 0 0,0-1 0 0 0,1 1 0 0 0,-1 0-1 0 0,1 0 1 0 0,-1 5 0 0 0,-2 48 73 0 0,4-50-67 0 0,-1 7-2 0 0,2 0 0 0 0,0 0 0 0 0,0 0 0 0 0,1-1 0 0 0,6 20 0 0 0,-5-24-7 0 0,1 0 1 0 0,0-1-1 0 0,0 1 0 0 0,1-1 0 0 0,0 0 0 0 0,0-1 1 0 0,1 1-1 0 0,11 12 0 0 0,-14-18 3 0 0,0 0-1 0 0,0 0 1 0 0,1-1 0 0 0,-1 1-1 0 0,0-1 1 0 0,1 0-1 0 0,0 0 1 0 0,-1 0 0 0 0,1 0-1 0 0,0-1 1 0 0,0 1-1 0 0,0-1 1 0 0,6 1 0 0 0,-4-1 10 0 0,0-1 1 0 0,1 0-1 0 0,-1 0 1 0 0,0 0 0 0 0,0-1-1 0 0,0 0 1 0 0,0 0-1 0 0,9-3 1 0 0,-5 1 32 0 0,-1-1 0 0 0,1 0-1 0 0,-1-1 1 0 0,0 0 0 0 0,0 0 0 0 0,-1-1 0 0 0,1 0-1 0 0,-1 0 1 0 0,0-1 0 0 0,10-12 0 0 0,1-4 308 0 0,-1-1 1 0 0,17-32-1 0 0,-30 46-241 0 0,0 0-1 0 0,-1 0 0 0 0,0-1 1 0 0,-1 0-1 0 0,0 0 1 0 0,-1 0-1 0 0,0 0 0 0 0,-1 0 1 0 0,0-1-1 0 0,-1 1 1 0 0,0 0-1 0 0,-1 0 1 0 0,0-1-1 0 0,-1 1 0 0 0,-3-14 1 0 0,-14-12 148 0 0,7 14-126 0 0,11 21-121 0 0,0-1 0 0 0,0 0 0 0 0,-1 0 0 0 0,1 1-1 0 0,-1-1 1 0 0,0 1 0 0 0,0-1 0 0 0,0 1 0 0 0,0 0 0 0 0,0-1 0 0 0,0 1 0 0 0,0 0 0 0 0,-1 1 0 0 0,1-1 0 0 0,-1 0 0 0 0,0 1 0 0 0,1-1 0 0 0,-1 1 0 0 0,0 0 0 0 0,0 0 0 0 0,0 0 0 0 0,-5-1-1 0 0,-26-8 56 0 0,28 8-65 0 0,-1-1-1 0 0,1 1 1 0 0,-1 1 0 0 0,-9-2-1 0 0,-19-2-158 0 0,23 3 96 0 0,-1 0 1 0 0,0 1 0 0 0,0 1-1 0 0,-21 1 1 0 0,31-1-184 0 0,-1 1 0 0 0,1 0-1 0 0,0 0 1 0 0,0 0 0 0 0,-1 0-1 0 0,1 0 1 0 0,0 0 0 0 0,0 1 0 0 0,0 0-1 0 0,0 0 1 0 0,1-1 0 0 0,-1 2 0 0 0,0-1-1 0 0,1 0 1 0 0,0 0 0 0 0,-1 1-1 0 0,1 0 1 0 0,0-1 0 0 0,0 1 0 0 0,0 0-1 0 0,1 0 1 0 0,-3 4 0 0 0,-4 13-7175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7367 0 0,'-7'-1'763'0'0,"3"0"-137"0"0,0 0 0 0 0,0 0 1 0 0,1 1-1 0 0,-1 0 0 0 0,0 0 0 0 0,0 0 0 0 0,0 0 1 0 0,0 1-1 0 0,0-1 0 0 0,0 1 0 0 0,0 0 0 0 0,1 0 0 0 0,-1 0 1 0 0,0 1-1 0 0,-5 2 0 0 0,4-1-229 0 0,1 1 0 0 0,-1-1 0 0 0,0 1 0 0 0,1-1 0 0 0,0 1 1 0 0,0 0-1 0 0,0 1 0 0 0,1-1 0 0 0,0 1 0 0 0,-4 6 0 0 0,4-6-306 0 0,0 0-1 0 0,0 1 1 0 0,1-1 0 0 0,-1 1-1 0 0,1 0 1 0 0,1-1-1 0 0,-1 1 1 0 0,1 0 0 0 0,0 0-1 0 0,1 0 1 0 0,-1 0 0 0 0,1 1-1 0 0,0-1 1 0 0,1 0 0 0 0,-1 0-1 0 0,1 0 1 0 0,1 0 0 0 0,-1 0-1 0 0,1-1 1 0 0,0 1-1 0 0,3 7 1 0 0,0-6-114 0 0,-1 0 0 0 0,1 0-1 0 0,1 0 1 0 0,-1-1 0 0 0,1 1-1 0 0,1-1 1 0 0,-1-1 0 0 0,1 1-1 0 0,0-1 1 0 0,0-1 0 0 0,0 1 0 0 0,1-1-1 0 0,0 0 1 0 0,-1-1 0 0 0,1 0-1 0 0,1 0 1 0 0,-1 0 0 0 0,0-1-1 0 0,1-1 1 0 0,9 2 0 0 0,-8-3-311 0 0,-1 1 0 0 0,0-1 0 0 0,13-2-1 0 0,-13 1-420 0 0,0-1 0 0 0,-1 0 0 0 0,1 0-1 0 0,-1-1 1 0 0,1 0 0 0 0,-1-1-1 0 0,0 0 1 0 0,-1 0 0 0 0,1 0 0 0 0,-1-1-1 0 0,7-6 1 0 0,7-9-1212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0 776 919 0 0,'0'0'14966'0'0,"5"-1"-14533"0"0,31-10 898 0 0,0-2 1 0 0,0-1-1 0 0,-1-1 1 0 0,34-22-1 0 0,17-10-306 0 0,19-12-466 0 0,-27 16-327 0 0,-48 27-145 0 0,-1 0 0 0 0,34-27 0 0 0,2-9 33 0 0,227-171 195 0 0,-214 163-282 0 0,-60 46-125 0 0,42-39-2241 0 0,-55 48 1486 0 0,0-1 0 0 0,0 1 0 0 0,-1-1 0 0 0,0 1 1 0 0,5-9-1 0 0,-3 4-3629 0 0,0 3-1383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0,'0'0'10976'0'0,"0"11"-8782"0"0,3 23-195 0 0,3 18-152 0 0,-3-28-1021 0 0,2 26 0 0 0,2 18 342 0 0,36 205 1652 0 0,-9 32-1604 0 0,-30-255-1062 0 0,-2 55 0 0 0,-2-63-126 0 0,-2-13-43 0 0,-3-2-2393 0 0,5-25 1822 0 0,-2 9-4739 0 0,0-5 3554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0,'0'0'639'0'0,"0"9"-171"0"0,5 69 8830 0 0,15 39-8109 0 0,-9-55-567 0 0,-4-23-577 0 0,39 193-211 0 0,-38-204-396 0 0,6 26-5244 0 0,-12-43 495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1839 0 0,'0'0'83'0'0,"-1"-1"-6"0"0,-11-10 7369 0 0,14 3-481 0 0,1 5-6687 0 0,0 0 0 0 0,0 0 0 0 0,0 0 0 0 0,1 1 0 0 0,-1-1 0 0 0,1 1 0 0 0,0 0 0 0 0,0 0 0 0 0,0 0 0 0 0,0 1 0 0 0,0-1 0 0 0,0 1 0 0 0,5-1 0 0 0,10-1 100 0 0,32-3 0 0 0,-23 4 97 0 0,58-7 276 0 0,140-19-280 0 0,-153 9-1808 0 0,-40 10 104 0 0,3-1-169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1839 0 0,'12'-14'13480'0'0,"18"154"-7201"0"0,7 75-5361 0 0,-22-119-659 0 0,19 64-1920 0 0,-24-117-1139 0 0,-5-21-2116 0 0,-1-3-883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2759 0 0,'4'-20'8282'0'0,"-4"19"-8160"0"0,0 1 0 0 0,0 0 1 0 0,0-1-1 0 0,0 1 1 0 0,1 0-1 0 0,-1-1 0 0 0,0 1 1 0 0,0 0-1 0 0,1 0 0 0 0,-1-1 1 0 0,0 1-1 0 0,0 0 0 0 0,1 0 1 0 0,-1-1-1 0 0,0 1 1 0 0,1 0-1 0 0,-1 0 0 0 0,0 0 1 0 0,1 0-1 0 0,-1-1 0 0 0,0 1 1 0 0,1 0-1 0 0,-1 0 1 0 0,0 0-1 0 0,1 0 0 0 0,-1 0 1 0 0,0 0-1 0 0,1 0 0 0 0,-1 0 1 0 0,1 0-1 0 0,-1 0 1 0 0,0 0-1 0 0,1 0 0 0 0,-1 0 1 0 0,0 0-1 0 0,1 1 0 0 0,-1-1 1 0 0,0 0-1 0 0,1 0 0 0 0,-1 0 1 0 0,0 0-1 0 0,1 1 1 0 0,14 8 633 0 0,-7 0-561 0 0,-2 1-1 0 0,1 1 0 0 0,-1-1 1 0 0,-1 1-1 0 0,0 0 0 0 0,4 15 1 0 0,5 8-97 0 0,7 20 1 0 0,21 85 1 0 0,14 83-1900 0 0,-47-192-2375 0 0,-3-2-1312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14911 0 0,'0'0'79'0'0,"0"0"0"0"0,-1 0 0 0 0,1-1-1 0 0,0 1 1 0 0,0 0 0 0 0,0 0 0 0 0,-1-1-1 0 0,1 1 1 0 0,0 0 0 0 0,0-1 0 0 0,0 1-1 0 0,0 0 1 0 0,0-1 0 0 0,0 1 0 0 0,0 0-1 0 0,0-1 1 0 0,0 1 0 0 0,0 0 0 0 0,0-1-1 0 0,0 1 1 0 0,0 0 0 0 0,0-1 0 0 0,0 1 0 0 0,0 0-1 0 0,0-1 1 0 0,0 1 0 0 0,0-1 0 0 0,111-10 3628 0 0,8-2-2614 0 0,-91 9-3209 0 0,-1-2 1 0 0,34-11-1 0 0,-26 5-4575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9215 0 0,'0'0'4240'0'0,"2"0"-2437"0"0,20-4 746 0 0,35-11-1 0 0,62-32-500 0 0,123-71-31 0 0,-102 35-1790 0 0,-35 23-157 0 0,152-113 0 0 0,-237 155 4 0 0,21-22 1 0 0,-24 22-21 0 0,32-25 227 0 0,-32 24-152 0 0,-13 14-61 0 0,0 1 1 0 0,0 0 0 0 0,8-7 0 0 0,-9 8-28 0 0,0 1 0 0 0,1-1-1 0 0,-1 1 1 0 0,1 0 0 0 0,0 0 0 0 0,-1 0-1 0 0,1 1 1 0 0,0-1 0 0 0,0 1 0 0 0,0 0-1 0 0,0 0 1 0 0,0 0 0 0 0,1 1 0 0 0,-1 0-1 0 0,0-1 1 0 0,0 1 0 0 0,0 1 0 0 0,1-1-1 0 0,-1 1 1 0 0,0-1 0 0 0,0 1 0 0 0,0 0-1 0 0,0 1 1 0 0,4 1 0 0 0,101 44 389 0 0,-104-44-403 0 0,83 40 299 0 0,76 36 156 0 0,-75-44-253 0 0,3-4 1 0 0,115 24-1 0 0,-124-32-164 0 0,5 0 6 0 0,-56-17-439 0 0,0-1-1 0 0,0-1 1 0 0,57-1 0 0 0,-83-3-95 0 0,0 0 0 0 0,0 1 1 0 0,1 0-1 0 0,-1 0 0 0 0,0 0 1 0 0,0 0-1 0 0,9 4 0 0 0,1 1-1250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9791 0 0,'0'0'744'0'0,"1"-2"-517"0"0,1-3 229 0 0,0 0 1 0 0,0 0-1 0 0,1 0 0 0 0,0 0 1 0 0,0 1-1 0 0,0 0 0 0 0,1-1 1 0 0,-1 1-1 0 0,1 0 0 0 0,0 0 1 0 0,6-4-1 0 0,-9 7 61 0 0,1 1-34 0 0,0 1-388 0 0,0-1 0 0 0,0 0 1 0 0,0 1-1 0 0,0-1 0 0 0,0 1 0 0 0,0-1 0 0 0,0 1 1 0 0,0 0-1 0 0,-1 0 0 0 0,1 0 0 0 0,0 0 1 0 0,-1 0-1 0 0,1 0 0 0 0,0 0 0 0 0,-1 1 0 0 0,0-1 1 0 0,1 1-1 0 0,-1-1 0 0 0,0 1 0 0 0,1-1 0 0 0,-1 1 1 0 0,0 0-1 0 0,0-1 0 0 0,1 5 0 0 0,2 4 137 0 0,0 1-1 0 0,-1-1 0 0 0,3 16 1 0 0,-2-11 71 0 0,6 39 379 0 0,7 86 0 0 0,-11-74-582 0 0,20 257-320 0 0,-21-246-376 0 0,-4-63 418 0 0,-1-1-491 0 0,1 0 0 0 0,0-1 1 0 0,2 1-1 0 0,5 21 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8319 0 0,'-1'-6'132'0'0,"1"4"-73"0"0,0 1-1 0 0,0 0 1 0 0,0-1-1 0 0,0 1 1 0 0,0-1 0 0 0,0 1-1 0 0,0 0 1 0 0,1-1-1 0 0,-1 1 1 0 0,0 0 0 0 0,1-1-1 0 0,-1 1 1 0 0,4-6 5323 0 0,7 19-3938 0 0,-6-6-1176 0 0,-1 1 0 0 0,0-1-1 0 0,0 1 1 0 0,0 0 0 0 0,-1 1 0 0 0,0-1-1 0 0,4 15 1 0 0,9 59 895 0 0,-13-58-836 0 0,40 305 1032 0 0,-27-191-9318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5527 0 0,'0'0'498'0'0,"-8"13"-396"0"0,5-8 725 0 0,1 0 0 0 0,1 0 0 0 0,-1 0 0 0 0,1 1-1 0 0,0-1 1 0 0,0 1 0 0 0,0-1 0 0 0,1 1-1 0 0,0-1 1 0 0,0 6 0 0 0,2 8 691 0 0,7 29 1 0 0,-4-28-1459 0 0,20 95 16 0 0,45 121-1 0 0,-42-158-3942 0 0,-25-69 2055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146 199 6447 0 0,'-6'-6'586'0'0,"-14"-25"-550"0"0,17 24 1053 0 0,-1 1 0 0 0,0-1 0 0 0,-1 1 1 0 0,1 0-1 0 0,-1 0 0 0 0,0 1 0 0 0,-1-1 0 0 0,-6-4 0 0 0,11 10-443 0 0,-1 0-60 0 0,0 0-510 0 0,0 1 1 0 0,0-1-1 0 0,0 1 0 0 0,0 0 0 0 0,0-1 0 0 0,0 1 1 0 0,0 0-1 0 0,0 0 0 0 0,0 1 0 0 0,0-1 0 0 0,1 0 1 0 0,-1 1-1 0 0,1-1 0 0 0,-1 0 0 0 0,-2 4 0 0 0,1-1 2 0 0,1 0-1 0 0,-1 0 0 0 0,1 1 0 0 0,0-1 0 0 0,0 1 0 0 0,-2 7 0 0 0,-1 5 35 0 0,2 1 0 0 0,-3 32 1 0 0,5-47-90 0 0,-1 21 8 0 0,0 0 0 0 0,2 0 0 0 0,1 0 0 0 0,4 25 0 0 0,-4-42-30 0 0,0 1 0 0 0,1 0 0 0 0,1-1 0 0 0,-1 1 0 0 0,1-1 0 0 0,0 0 0 0 0,1 0 0 0 0,0 0 0 0 0,0 0 0 0 0,0-1 0 0 0,1 1 0 0 0,0-1 0 0 0,0-1 0 0 0,1 1 0 0 0,0 0 0 0 0,7 4 0 0 0,-5-3 13 0 0,1-2 0 0 0,-1 1-1 0 0,1-1 1 0 0,1 0 0 0 0,-1-1 0 0 0,1 0 0 0 0,11 3-1 0 0,-18-6 5 0 0,0-1-1 0 0,1 1 0 0 0,-1-1 0 0 0,0 0 0 0 0,1 0 1 0 0,-1 0-1 0 0,1 0 0 0 0,-1 0 0 0 0,0-1 0 0 0,1 0 0 0 0,-1 0 1 0 0,0 0-1 0 0,0 0 0 0 0,0 0 0 0 0,0 0 0 0 0,0-1 1 0 0,0 1-1 0 0,0-1 0 0 0,0 0 0 0 0,0 0 0 0 0,-1 0 0 0 0,1-1 1 0 0,-1 1-1 0 0,1 0 0 0 0,3-6 0 0 0,5-8 246 0 0,1-2-1 0 0,-2 1 0 0 0,-1-1 1 0 0,0 0-1 0 0,-1-1 1 0 0,-1 0-1 0 0,0-1 0 0 0,-2 1 1 0 0,6-36-1 0 0,-10 44-151 0 0,-1 0-1 0 0,1 0 0 0 0,-2 0 1 0 0,0 0-1 0 0,0 0 1 0 0,-1 0-1 0 0,0 1 0 0 0,-1-1 1 0 0,0 1-1 0 0,-1-1 1 0 0,0 1-1 0 0,0 0 1 0 0,-1 0-1 0 0,0 1 0 0 0,-11-14 1 0 0,7 11-44 0 0,-1 1 0 0 0,0 0 0 0 0,0 0 0 0 0,-1 1 0 0 0,-1 1 0 0 0,0 0 0 0 0,0 0 0 0 0,0 1 0 0 0,-1 1 0 0 0,-27-11 0 0 0,36 16-69 0 0,0 1 1 0 0,0-1-1 0 0,0 1 0 0 0,-1 0 1 0 0,1 1-1 0 0,0-1 0 0 0,-1 1 1 0 0,1 0-1 0 0,-1 0 0 0 0,1 0 0 0 0,-1 0 1 0 0,1 1-1 0 0,0 0 0 0 0,-5 1 1 0 0,6-1-148 0 0,0 0 1 0 0,0 1-1 0 0,1-1 1 0 0,-1 1 0 0 0,1-1-1 0 0,-1 1 1 0 0,1 0-1 0 0,-1 0 1 0 0,1 0-1 0 0,0 0 1 0 0,0 0 0 0 0,0 1-1 0 0,0-1 1 0 0,1 1-1 0 0,-1-1 1 0 0,1 1 0 0 0,-1 0-1 0 0,1 0 1 0 0,0-1-1 0 0,0 1 1 0 0,-1 4-1 0 0,-3 16-5532 0 0,-1 2-1691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35 541 1375 0 0,'-4'42'107'0'0,"-4"-46"409"0"0,-15-6 12621 0 0,46 5-11337 0 0,-14 3-1441 0 0,1 1-1 0 0,0-1 1 0 0,-1-1-1 0 0,0 1 1 0 0,1-2-1 0 0,-1 1 1 0 0,-1-1-1 0 0,13-7 1 0 0,8-8 577 0 0,28-22 0 0 0,-26 17-427 0 0,248-158 1836 0 0,-166 117-2324 0 0,126-98 0 0 0,-231 156-299 0 0,24-16 166 0 0,-30 22-138 0 0,0 0 0 0 0,0 0 1 0 0,0 0-1 0 0,1 0 1 0 0,-1 0-1 0 0,0 1 1 0 0,0-1-1 0 0,1 1 1 0 0,-1 0-1 0 0,0-1 0 0 0,1 1 1 0 0,-1 0-1 0 0,4 1 1 0 0,-4-1-918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6447 0 0,'2'20'7238'0'0,"5"1"-4945"0"0,-3 7-1198 0 0,-1 0 0 0 0,-2 1 0 0 0,-2 46 0 0 0,-1 10 210 0 0,2-49-660 0 0,-6 36 0 0 0,0 11 117 0 0,4-35-458 0 0,0 66 220 0 0,-3 5-226 0 0,1-51-199 0 0,-1-30-88 0 0,0 4 42 0 0,1 5-39 0 0,2-35-15 0 0,1-1 0 0 0,0 23 0 0 0,-2-8-554 0 0,3-23 395 0 0,-1 1 0 0 0,1-1 0 0 0,0 1 0 0 0,-1-1 0 0 0,2 7 0 0 0,-1-8-373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1839 0 0,'-2'8'-33'0'0,"1"0"639"0"0,0 4 7379 0 0,15-12-5829 0 0,-1 0-1561 0 0,-1 1 0 0 0,1 1 0 0 0,-1 0 0 0 0,0 0 0 0 0,0 1 1 0 0,0 1-1 0 0,15 7 0 0 0,7 5 858 0 0,34 23 1 0 0,-20-12-377 0 0,-15-8-609 0 0,32 17 372 0 0,63 33 137 0 0,-124-67-955 0 0,223 99 588 0 0,-87-44-125 0 0,-122-50-450 0 0,-4-2-22 0 0,25 13-1 0 0,-37-17-510 0 0,1 0 0 0 0,0 0 0 0 0,0-1-1 0 0,0 1 1 0 0,0-1 0 0 0,-1 0 0 0 0,1 0-1 0 0,0 0 1 0 0,0 0 0 0 0,0 0-1 0 0,0 0 1 0 0,0-1 0 0 0,3 0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2759 0 0,'0'-24'9299'0'0,"16"13"-6272"0"0,10-6-197 0 0,33-29-1 0 0,19-13-755 0 0,-29 29-1775 0 0,2 3 0 0 0,1 1 1 0 0,83-28-1 0 0,-87 36-267 0 0,77-40 0 0 0,-50 11-1267 0 0,-28 17 162 0 0,-35 21-2671 0 0,-4 6 1780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2759 0 0,'0'0'4208'0'0,"-16"-7"9783"0"0,29 18-13438 0 0,0-1 1 0 0,0 0 0 0 0,19 10-1 0 0,-14-9 27 0 0,31 25-1 0 0,-22-14-248 0 0,1-2 0 0 0,1 0 0 0 0,60 29 0 0 0,15 11-46 0 0,80 27-68 0 0,-94-45-151 0 0,-43-25-60 0 0,-37-15-11 0 0,0 2-1 0 0,-1-1 1 0 0,1 1-1 0 0,-1 0 1 0 0,12 8-1 0 0,-17-9-133 0 0,0 0 0 0 0,1 0 0 0 0,-1-1-1 0 0,1 1 1 0 0,0-1 0 0 0,0 0 0 0 0,0 0-1 0 0,8 1 1 0 0,-1 3-524 0 0,-6-3-2434 0 0,0-4-1441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1375 0 0,'0'0'400'0'0,"0"2"1142"0"0,-1 131 9972 0 0,-2 2-7494 0 0,-1 140-1492 0 0,6-172-2073 0 0,-1 58-10 0 0,-2 0 153 0 0,1-87-343 0 0,2-28-311 0 0,-2-38-168 0 0,1-4 75 0 0,-1-1 1 0 0,0 0-1 0 0,-1 0 1 0 0,1 1 0 0 0,0-1-1 0 0,-1 0 1 0 0,0 1-1 0 0,1-1 1 0 0,-3 3-1 0 0,3-4-317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7831 0 0,'0'0'603'0'0,"2"2"-396"0"0,-2-2-186 0 0,1 1 1 0 0,-1 0-1 0 0,1 0 0 0 0,-1-1 1 0 0,1 1-1 0 0,-1 0 1 0 0,1-1-1 0 0,0 1 1 0 0,0-1-1 0 0,-1 1 0 0 0,1-1 1 0 0,0 1-1 0 0,0-1 1 0 0,0 1-1 0 0,-1-1 1 0 0,1 0-1 0 0,0 0 0 0 0,0 1 1 0 0,2-1-1 0 0,17-3 2460 0 0,-3-1-745 0 0,-10 2-1385 0 0,0 0 0 0 0,0 0-1 0 0,-1-1 1 0 0,1 0 0 0 0,-1 0 0 0 0,0-1 0 0 0,1 1-1 0 0,-1-1 1 0 0,7-7 0 0 0,11-6 357 0 0,14-5 89 0 0,70-30-1 0 0,-65 33-791 0 0,-24 9-171 0 0,38-13 1 0 0,-3 7-2867 0 0,-38 14 1438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0,'0'2'472'0'0,"0"1"105"0"0,0 0 0 0 0,1 0-1 0 0,-1 0 1 0 0,1 0 0 0 0,-1 0-1 0 0,1 0 1 0 0,0 0 0 0 0,0 0-1 0 0,0-1 1 0 0,0 1 0 0 0,1 0-1 0 0,-1-1 1 0 0,1 1 0 0 0,0-1-1 0 0,0 0 1 0 0,0 1 0 0 0,3 2-1 0 0,3 1 352 0 0,0 1 0 0 0,0-1 0 0 0,17 8 0 0 0,-21-12-925 0 0,27 16 549 0 0,0-2 0 0 0,1-2 1 0 0,1 0-1 0 0,1-2 0 0 0,36 8 0 0 0,-56-17-643 0 0,51 8-3560 0 0,-47-9-2255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7367 0 0,'-1'9'763'0'0,"-12"103"6289"0"0,10 3-3858 0 0,11 114-1831 0 0,-6-200-1153 0 0,2 18-896 0 0,16 73 0 0 0,-17-108-3858 0 0,1-1-1498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15751 0 0,'0'0'1424'0'0,"-2"-4"-1144"0"0,-1-2-161 0 0,5 5 260 0 0,0 1 1 0 0,0-1-1 0 0,0 1 1 0 0,0 0-1 0 0,0-1 1 0 0,0 1-1 0 0,3 1 1 0 0,82 4 1464 0 0,-29-1-1514 0 0,20 0-995 0 0,-63-4 88 0 0,7 0-1673 0 0,-7 0-2180 0 0,1-2-1977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5983 0 0,'5'-1'242'0'0,"-2"0"-198"0"0,-1 0 0 0 0,0 1 1 0 0,0-1-1 0 0,0-1 0 0 0,0 1 1 0 0,0 0-1 0 0,0 0 0 0 0,2-3 0 0 0,35-21 199 0 0,-38 24-129 0 0,0 0 0 0 0,0 1 0 0 0,1-1 0 0 0,-1 1 0 0 0,1-1 0 0 0,-1 1 0 0 0,0-1 0 0 0,1 1 0 0 0,-1 0 0 0 0,1 0 0 0 0,-1 0 0 0 0,0 0 0 0 0,1 0 0 0 0,-1 0 0 0 0,1 0-1 0 0,-1 0 1 0 0,1 0 0 0 0,2 2 0 0 0,3-1 670 0 0,13 0 837 0 0,1-1 0 0 0,33-5 0 0 0,5 0-629 0 0,115 7 1359 0 0,-117 0-1621 0 0,82 4 860 0 0,89 0 311 0 0,-137-7-1263 0 0,101-4 457 0 0,-58-1-495 0 0,-33 2-160 0 0,101-8 423 0 0,152-18 554 0 0,51 5-497 0 0,-135 14-684 0 0,-210 7-199 0 0,39 0 55 0 0,95-3-21 0 0,-144 4-67 0 0,92 2 66 0 0,34-3-76 0 0,-127-1 6 0 0,22-2 0 0 0,29 0 43 0 0,-39 3-22 0 0,28 4-21 0 0,-20-1 0 0 0,-38 2 0 0 0,-7-3-25 0 0,1-1 1 0 0,-1-1-1 0 0,0-1 0 0 0,0-1 1 0 0,39-16-1 0 0,-44 12-29 0 0,4-2-25 0 0,-22 12 70 0 0,0 0 0 0 0,1-1 0 0 0,-1 1 0 0 0,0-1 0 0 0,1 0 0 0 0,-1 1 0 0 0,0-1 0 0 0,0 0 0 0 0,0 0 0 0 0,0 0 0 0 0,0 0 0 0 0,1 0 0 0 0,-1 0 0 0 0,-1 0 0 0 0,1 0 0 0 0,0 0 0 0 0,0 0 0 0 0,0 0 0 0 0,-1-1 0 0 0,1 1 0 0 0,0 0 0 0 0,-1-1 0 0 0,0 1 0 0 0,1 0 0 0 0,-1-1 0 0 0,0 1 0 0 0,1-1 0 0 0,-1 1 0 0 0,0-1 0 0 0,0 1 0 0 0,0 0 0 0 0,0-1 0 0 0,0 1 0 0 0,-1-1 0 0 0,1 1 0 0 0,0 0 0 0 0,-1-1 0 0 0,0-1 0 0 0,0-1-8 0 0,-1 1 1 0 0,1-1-1 0 0,-1 1 1 0 0,1 0-1 0 0,-1-1 1 0 0,0 1-1 0 0,-1 0 0 0 0,1 0 1 0 0,0 0-1 0 0,-1 1 1 0 0,0-1-1 0 0,1 1 1 0 0,-7-5-1 0 0,-15-8 17 0 0,11 7 0 0 0,0 1 0 0 0,-15-7 0 0 0,-7-1-5 0 0,-47-31 0 0 0,7 4-305 0 0,74 42 246 0 0,-3-2 31 0 0,3 2-25 0 0,3 1-339 0 0,128 67-215 0 0,-98-50 512 0 0,6 3 31 0 0,-1 2-1 0 0,52 42 1 0 0,-82-58 103 0 0,0 0 0 0 0,0 0-1 0 0,-1 0 1 0 0,1 1 0 0 0,-2 0-1 0 0,1 0 1 0 0,-1 0 0 0 0,0 1-1 0 0,6 17 1 0 0,-9-20 27 0 0,0 0-1 0 0,0-1 0 0 0,-1 1 1 0 0,0 0-1 0 0,0 0 0 0 0,-1 0 1 0 0,0 0-1 0 0,0 1 1 0 0,0-1-1 0 0,-1 0 0 0 0,0 0 1 0 0,0 0-1 0 0,0-1 1 0 0,-1 1-1 0 0,0 0 0 0 0,0 0 1 0 0,-3 5-1 0 0,-12 17 91 0 0,-1 0 0 0 0,-1-2 0 0 0,-2 0 0 0 0,0-2-1 0 0,-2 0 1 0 0,-43 35 0 0 0,-16-1-283 0 0,2-3-3216 0 0,69-46 1828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27 243 9215 0 0,'-8'7'5674'0'0,"0"-4"-3689"0"0,8-3-1977 0 0,-1 1 0 0 0,1-1 0 0 0,-1 0 0 0 0,1 0-1 0 0,-1 1 1 0 0,0-1 0 0 0,1 0 0 0 0,-1 1 0 0 0,1-1 0 0 0,0 0 0 0 0,-1 1 0 0 0,1-1 0 0 0,-1 1-1 0 0,1-1 1 0 0,-1 1 0 0 0,1-1 0 0 0,0 1 0 0 0,-1-1 0 0 0,1 1 0 0 0,0-1 0 0 0,0 1 0 0 0,-1-1-1 0 0,1 1 1 0 0,0-1 0 0 0,0 1 0 0 0,0 0 0 0 0,0-1 0 0 0,0 1 0 0 0,0-1 0 0 0,0 1-1 0 0,0 0 1 0 0,0-1 0 0 0,0 1 0 0 0,0-1 0 0 0,0 2 0 0 0,2 97 2512 0 0,0 9-2043 0 0,7 137-211 0 0,-7-219-42 0 0,-2-29-190 0 0,1-1 1 0 0,-1 1-1 0 0,1 0 1 0 0,0 0-1 0 0,2-7 1 0 0,2-7-8 0 0,11-82 13 0 0,4-119 0 0 0,-17-3-40 0 0,-4 119-17 0 0,10 139-206 0 0,55 286-81 0 0,-62-313 304 0 0,7 26 0 0 0,1-1 0 0 0,1 0 0 0 0,23 46 0 0 0,-32-77 29 0 0,1 0 0 0 0,-1 0 0 0 0,1 0 0 0 0,0-1 0 0 0,0 1 0 0 0,6 5 0 0 0,-8-9-10 0 0,0 1 1 0 0,0-1-1 0 0,-1 1 1 0 0,1-1-1 0 0,0 0 1 0 0,0 1-1 0 0,0-1 0 0 0,0 0 1 0 0,0 0-1 0 0,-1 0 1 0 0,1 0-1 0 0,0 1 1 0 0,0-1-1 0 0,0 0 1 0 0,0-1-1 0 0,0 1 0 0 0,0 0 1 0 0,0 0-1 0 0,0 0 1 0 0,-1 0-1 0 0,1-1 1 0 0,0 1-1 0 0,0 0 1 0 0,1-2-1 0 0,0 2 26 0 0,-1-1-1 0 0,1-1 1 0 0,0 1 0 0 0,-1 0 0 0 0,1 0-1 0 0,-1 0 1 0 0,1-1 0 0 0,-1 1-1 0 0,2-3 1 0 0,4-8 167 0 0,-1 0 1 0 0,-1-1-1 0 0,0 1 0 0 0,0-1 1 0 0,-1 0-1 0 0,-1-1 0 0 0,3-25 0 0 0,0-99 450 0 0,-15-127-1286 0 0,7 252 30 0 0,0 0-1 0 0,-6-17 0 0 0,0 6-2659 0 0,3 6-1614 0 0,1 7-930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168 106 455 0 0,'-2'-5'483'0'0,"-1"0"0"0"0,1 0-1 0 0,-8-8 1 0 0,-3-7 7109 0 0,9 14-6269 0 0,0 1-1 0 0,0-1 1 0 0,0 1 0 0 0,-10-10-1 0 0,12 13-1190 0 0,0 0 1 0 0,-1 0-1 0 0,1 1 0 0 0,0-1 0 0 0,-1 0 0 0 0,1 1 1 0 0,-1-1-1 0 0,0 1 0 0 0,1 0 0 0 0,-1 0 0 0 0,0 0 0 0 0,0 0 1 0 0,-5 0-1 0 0,6 1-48 0 0,-1 0-1 0 0,1 0 1 0 0,0 0 0 0 0,0 1-1 0 0,0-1 1 0 0,0 1 0 0 0,0 0-1 0 0,0-1 1 0 0,-1 1 0 0 0,2 0-1 0 0,-1 0 1 0 0,0 0 0 0 0,0 1 0 0 0,0-1-1 0 0,-3 3 1 0 0,3-1-9 0 0,-1 0 0 0 0,1 0 0 0 0,-1 0 0 0 0,1 0 0 0 0,0 0 0 0 0,0 1 0 0 0,1-1 0 0 0,-3 6 0 0 0,2-1-31 0 0,0 0 0 0 0,0-1-1 0 0,0 1 1 0 0,1 0 0 0 0,0 0 0 0 0,1 0-1 0 0,0 0 1 0 0,1 9 0 0 0,0-11-30 0 0,0 0 0 0 0,0 0 0 0 0,0-1 0 0 0,1 1 0 0 0,0 0 0 0 0,0-1 0 0 0,5 10 1 0 0,-5-13-15 0 0,-1 0 0 0 0,0 0 0 0 0,1 0 0 0 0,-1 0 1 0 0,1 0-1 0 0,0-1 0 0 0,0 1 0 0 0,-1-1 0 0 0,1 1 1 0 0,0-1-1 0 0,0 0 0 0 0,0 0 0 0 0,0 0 0 0 0,1 0 1 0 0,-1 0-1 0 0,0 0 0 0 0,0-1 0 0 0,1 1 0 0 0,-1-1 1 0 0,0 1-1 0 0,1-1 0 0 0,3 0 0 0 0,-2 1 0 0 0,-3-1 0 0 0,0 1 0 0 0,1-1 0 0 0,-1 0 0 0 0,0 0 0 0 0,0 0 0 0 0,0 0 0 0 0,1 0 0 0 0,-1 0 0 0 0,0 0 0 0 0,0 0 0 0 0,0-1 0 0 0,0 1 0 0 0,0 0 0 0 0,1-1 0 0 0,-1 1 0 0 0,0-1 0 0 0,0 1 0 0 0,0-1 0 0 0,0 1 0 0 0,1-2 0 0 0,5-2 1 0 0,-1 0-1 0 0,1 0 1 0 0,-1-1 0 0 0,0 0-1 0 0,0 0 1 0 0,-1 0 0 0 0,1-1-1 0 0,-1 0 1 0 0,0 0-1 0 0,-1 0 1 0 0,1-1 0 0 0,-2 0-1 0 0,1 1 1 0 0,0-1 0 0 0,-1-1-1 0 0,4-13 1 0 0,7-38 136 0 0,-14 58 707 0 0,2 4-831 0 0,-1 1 0 0 0,1-1 0 0 0,0 1 0 0 0,0-1 0 0 0,2 4 1 0 0,5 7 31 0 0,8 21-117 0 0,-10-17-369 0 0,2-1-1 0 0,0-1 0 0 0,0 1 1 0 0,2-1-1 0 0,20 24 1 0 0,-29-37 47 0 0,0-1 0 0 0,1 0-1 0 0,-1 0 1 0 0,1 0 0 0 0,0 0 0 0 0,-1 0 0 0 0,1-1 0 0 0,0 1 0 0 0,0-1 0 0 0,0 0-1 0 0,0 0 1 0 0,0 0 0 0 0,0 0 0 0 0,5 0 0 0 0,6 0-1489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85 152 3223 0 0,'0'-2'240'0'0,"2"-5"85"0"0,0 0-1 0 0,0 0 1 0 0,0-12-1 0 0,-1-7 5342 0 0,-4 14-1929 0 0,2 11-3484 0 0,0-1 1 0 0,0 0-1 0 0,0 1 0 0 0,-1-1 0 0 0,1 1 1 0 0,0-1-1 0 0,-1 1 0 0 0,1 0 0 0 0,-1-1 1 0 0,-3-1-1 0 0,4 2 376 0 0,-11 3 398 0 0,10-2-970 0 0,0 1 0 0 0,1 0 0 0 0,-1 0 0 0 0,1 0 0 0 0,-1 0 0 0 0,1 0 0 0 0,-1 0 0 0 0,1 0 1 0 0,0 1-1 0 0,-1-1 0 0 0,1 1 0 0 0,0-1 0 0 0,0 0 0 0 0,0 1 0 0 0,0 0 0 0 0,0-1 0 0 0,0 3 0 0 0,-11 33 375 0 0,9-23-274 0 0,-3 6-84 0 0,1 0 0 0 0,2 0 0 0 0,0 1-1 0 0,1-1 1 0 0,1 1 0 0 0,1-1 0 0 0,0 1-1 0 0,6 31 1 0 0,-4-44-54 0 0,0 0-1 0 0,0 0 1 0 0,1-1-1 0 0,0 1 0 0 0,1 0 1 0 0,-1-1-1 0 0,1 0 1 0 0,1 0-1 0 0,-1 0 1 0 0,1 0-1 0 0,0-1 1 0 0,1 0-1 0 0,0 0 1 0 0,0 0-1 0 0,0-1 0 0 0,0 0 1 0 0,1 0-1 0 0,0 0 1 0 0,0-1-1 0 0,1 0 1 0 0,-1 0-1 0 0,1-1 1 0 0,-1 0-1 0 0,1-1 0 0 0,0 1 1 0 0,0-2-1 0 0,0 1 1 0 0,0-1-1 0 0,1 0 1 0 0,-1-1-1 0 0,0 1 1 0 0,0-2-1 0 0,1 1 1 0 0,-1-1-1 0 0,0-1 0 0 0,0 1 1 0 0,0-1-1 0 0,11-5 1 0 0,-8 2 11 0 0,0-1 1 0 0,-1 0-1 0 0,0 0 1 0 0,0-2-1 0 0,0 1 1 0 0,-1-1-1 0 0,0 0 1 0 0,-1-1-1 0 0,0 0 1 0 0,8-11-1 0 0,-6 6 109 0 0,-2 0 0 0 0,1 0 0 0 0,-2 0 0 0 0,0-1 0 0 0,-1 0-1 0 0,0 0 1 0 0,3-17 0 0 0,-7 25-80 0 0,-1 0-1 0 0,1 0 1 0 0,-2 0-1 0 0,1 0 0 0 0,-1-1 1 0 0,0 1-1 0 0,-1 0 1 0 0,1 0-1 0 0,-1 0 1 0 0,-1-1-1 0 0,0 1 1 0 0,0 0-1 0 0,0 1 1 0 0,0-1-1 0 0,-1 0 0 0 0,-1 1 1 0 0,1-1-1 0 0,-1 1 1 0 0,0 0-1 0 0,0 0 1 0 0,-1 1-1 0 0,1-1 1 0 0,-1 1-1 0 0,-1 0 1 0 0,1 0-1 0 0,-11-6 0 0 0,-11-7-608 0 0,-1 1 0 0 0,-1 2-1 0 0,-34-14 1 0 0,62 29-251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5983 0 0,'9'-62'464'0'0,"-9"62"-447"0"0,0 0 0 0 0,0 0 0 0 0,0 0 0 0 0,0 0-1 0 0,-1 0 1 0 0,1-1 0 0 0,0 1 0 0 0,0 0 0 0 0,0 0-1 0 0,0 0 1 0 0,0 0 0 0 0,0 0 0 0 0,0 0-1 0 0,0 0 1 0 0,0 0 0 0 0,0 0 0 0 0,0 0 0 0 0,0-1-1 0 0,0 1 1 0 0,0 0 0 0 0,0 0 0 0 0,0 0 0 0 0,0 0-1 0 0,0 0 1 0 0,0 0 0 0 0,0 0 0 0 0,0 0 0 0 0,0 0-1 0 0,0-1 1 0 0,0 1 0 0 0,0 0 0 0 0,1 0 0 0 0,-1 0-1 0 0,0 0 1 0 0,0 0 0 0 0,0 0 0 0 0,0 0 0 0 0,0 0-1 0 0,0 0 1 0 0,0 0 0 0 0,0 0 0 0 0,0 0-1 0 0,0 0 1 0 0,0 0 0 0 0,0 0 0 0 0,0-1 0 0 0,1 1-1 0 0,-1 0 1 0 0,0 0 0 0 0,0 0 0 0 0,0 0 0 0 0,0 0-1 0 0,0 0 1 0 0,0 0 0 0 0,0 0 0 0 0,0 0 0 0 0,0 0-1 0 0,1 0 1 0 0,-1 0 0 0 0,0 0 0 0 0,0 0 0 0 0,0 0-1 0 0,0 1 1 0 0,3 6 1132 0 0,1 13 1171 0 0,11 54 3048 0 0,-1-2-3313 0 0,-8-31-1847 0 0,30 230 1865 0 0,-29-222-2473 0 0,17 64 0 0 0,-21-105 166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7367 0 0,'0'0'2267'0'0,"-3"11"2732"0"0,10 19-3515 0 0,1 0 0 0 0,15 36 0 0 0,4 10-719 0 0,28 116-63 0 0,-17-56-1449 0 0,-11-46-2483 0 0,-23-79 1318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42 455 0 0,'-15'5'486'0'0,"13"-5"241"0"0,-1 0 0 0 0,1 0 0 0 0,0-1 0 0 0,0 1 1 0 0,0-1-1 0 0,1 0 0 0 0,-1 1 0 0 0,0-1 0 0 0,0 0 1 0 0,-6-5 6404 0 0,6 1-3741 0 0,2 5-3341 0 0,0 0-1 0 0,0-1 1 0 0,0 1 0 0 0,-1 0-1 0 0,1 0 1 0 0,0 0-1 0 0,0-1 1 0 0,0 1 0 0 0,0 0-1 0 0,0 0 1 0 0,0 0 0 0 0,0-1-1 0 0,0 1 1 0 0,0 0 0 0 0,0 0-1 0 0,0 0 1 0 0,0-1-1 0 0,0 1 1 0 0,1 0 0 0 0,-1 0-1 0 0,0 0 1 0 0,0 0 0 0 0,0-1-1 0 0,0 1 1 0 0,0 0 0 0 0,0 0-1 0 0,0 0 1 0 0,0 0-1 0 0,1-1 1 0 0,-1 1 0 0 0,0 0-1 0 0,0 0 1 0 0,0 0 0 0 0,0 0-1 0 0,1 0 1 0 0,-1 0-1 0 0,0-1 1 0 0,0 1 0 0 0,0 0-1 0 0,0 0 1 0 0,1 0 0 0 0,-1 0-1 0 0,0 0 1 0 0,0 0 0 0 0,1 0-1 0 0,3-3 24 0 0,-1 0-1 0 0,2 1 1 0 0,-1 0 0 0 0,0-1-1 0 0,0 1 1 0 0,1 1-1 0 0,-1-1 1 0 0,1 1 0 0 0,-1 0-1 0 0,1 0 1 0 0,0 0-1 0 0,5 0 1 0 0,3 1 277 0 0,1 0 1 0 0,-1 1-1 0 0,13 3 0 0 0,-10-1-48 0 0,28 1-1 0 0,2-1-563 0 0,-32-2-334 0 0,-1 0-1 0 0,1 0 1 0 0,22-3-1 0 0,-19 0-4700 0 0,-2 2-1606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15:39.18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10455 3694 5519 0,'0'0'496'0,"0"0"-496"0,0 0 0 0,0 0 0 0,0 0 3120 0,13 7 528 16,-13-7 96-16,3 5 32 0,-3-5-1664 0,3 6-320 15,1 2-64-15,0 1 0 0,-2 2-720 0,2 2-144 16,-1 1-32-16,0 2 0 0,-1 1-240 0,1 1-48 16,-1 3-16-16,1-3 0 0,-2 3-80 0,-1 0-32 0,-1-2 0 0,0 0 0 15,-2-1-192-15,-1 1-32 0,-2 1-16 0,-1-1 0 16,-2 0 224-16,0 0 48 0,0 1 16 0,-2-2 0 16,1 0-304-16,0-3-160 0,-1-4 160 0,1 0-160 15,-2-5 144-15,0 1-144 0,2-3 128 0,-1-2-128 16,1-2 272-16,-1 0-16 0,4-4-16 0,-2-1 0 15,1-3 48-15,1-1 16 0,2-1 0 0,0-2 0 16,1-1-144-16,1 0-32 0,2-1 0 0,0-1 0 16,1 1-128-16,1 0 128 0,2-1-128 0,0 4 128 15,3 0-128-15,-1 1 128 0,0 1-128 0,2 1 128 16,2 1 16-16,0 2 0 0,0 0 0 0,0 2 0 16,-1 1 48-16,1 2 0 0,-1 2 0 0,0 0 0 15,0 3 64-15,-1 1 32 0,2 1 0 0,1 3 0 16,-1 1 0-16,0 2 0 0,0 2 0 0,0 2 0 15,0-2-80-15,0 0-16 0,0 2 0 0,2-1 0 0,-1 1-192 0,2-3 128 16,-3-1-128-16,2 0 0 0,-1-1 0 0,1 0 0 16,-1-3-176-16,2 0 176 15,-1-1-1632-15,2 0-208 0,-1-2-32 0,0-1-9184 16,1 2-1824-16</inkml:trace>
  <inkml:trace contextRef="#ctx0" brushRef="#br0" timeOffset="875.2">11325 3352 7359 0,'0'0'656'0,"0"11"-528"16,-1 1-128-16,0 1 0 0,-1 0 2816 0,1 1 544 16,2 0 96-16,-1 2 32 0,2 1-1872 0,0 0-368 15,1 1-80-15,1-2-16 0,1 5-496 0,0-4-96 16,1 2-32-16,0-3 0 0,-1-1-64 0,2 1-16 15,-1 0 0-15,1-2 0 0,-2 0-96 0,-1-1-32 16,0-1 0-16,-2-1 0 0,1-2 160 0,0-1 32 16,-3-8 0-16,0 0 0 0,1 9-64 0,-1-9-16 15,0 0 0-15,0 0 0 0,0 0-32 0,0 0 0 0,0 0 0 0,-3-11 0 16,-1 1-272-16,2-3-128 0,-1-3 128 0,-1-2-128 16,0 0 0-16,1-5 128 0,-1 0-128 0,1-2 0 15,0 0 0-15,1-2-144 0,-1-2 0 0,2 1 0 16,-2 0-96-16,2 1-16 0,1 4 0 0,0-1 0 15,0 2 256-15,1 1-192 0,1 5 192 0,0 3-192 16,1 2 192-16,1-1 0 0,0 4 0 0,1 2-144 16,-5 6 144-16,6-4 224 0,-6 4-48 0,8 0-16 15,0 1-16-15,0 2 0 0,0 0 0 0,-1 3 0 16,-7-6-144-16,7 6 192 0,-2 1-192 0,-1 1 192 16,-3 1-192-16,1 1 192 0,-1-3-192 0,-1 0 192 15,-1 3-192-15,1-10 0 0,0 0 144 0,-5 6-144 16,1 2 0-16,0-3 144 0,4-5-144 0,0 0 0 15,-6 5 0-15,6-5 0 0,-5 4 0 0,5-4 0 16,0 0-320-16,0 0 48 0,0 0 0 0,0 0 0 0,0 0-48 16,0 0-16-16,0 0 0 0,0 0 0 0,0 0 80 0,0 0 32 15,0 0 0-15,9 2 0 0,2 1 224 0,-1 3 0 16,-1 0-160-16,2-1 160 0,-2 3 0 0,0 0 208 16,0-1-16-16,0 0-16 0,-1 1 352 0,-1 0 80 15,-2 0 16-15,-1 0 0 0,-3-1 400 0,-1 3 96 16,-3 0 16-16,-2 0 0 0,-1 1-32 0,-2-2 0 15,-1 0 0-15,0 0 0 0,-2-2-400 0,1 1-64 16,-3-4-32-16,0 1 0 0,1-1-608 0,2 0 0 16,0-2 0-16,3 2 0 15,-1-3-1680-15,8-1-416 0,-7 4-80 0</inkml:trace>
  <inkml:trace contextRef="#ctx0" brushRef="#br1" timeOffset="9345.02">8475 2818 11055 0,'0'0'976'0,"0"0"-784"0,10 16-192 0,-10-16 0 0,2 7 1488 0,1 1 256 15,-1 0 48-15,1 0 16 0,0 1-528 0,-1 0-96 16,1 2-32-16,-1 0 0 0,1 2-784 0,0 3-176 15,-1 1-16-15,0 0-16 0,-2-2 304 0,-2-1 64 16,0 0 16-16,-1 2 0 0,0-5 192 0,0 1 32 16,-1 1 16-16,-2-3 0 0,1 1-96 0,-1-1-32 15,-2 1 0-15,-1-1 0 0,-2-1-352 0,1-1-80 16,1-1-16-16,0-2 0 0,-1-1-208 0,1-2 176 16,-2 0-176-16,2-1 160 0,1 0-160 0,1-1 192 15,1-2-192-15,0-4 192 0,1 0-192 0,1-1 0 16,0 0 0-16,2-3 128 0,0-1-128 0,2-1 0 15,0-1 0-15,0 0 128 0,3 2 0 0,0-2 0 16,1 3 0-16,0 0 0 0,-1-2-128 0,1 1-224 0,0 1 48 0,0 1 16 16,1 2 464-16,-2 1 80 0,-3 6 32 0,4-5 0 15,-4 5-176-15,0 0-48 0,0 0 0 0,9 0 0 16,-9 0 480-16,9 4 96 0,-1 2 0 0,1 2 16 16,0 1-480-16,0 0-112 0,0 2 0 0,2-1-16 15,-1-1-176-15,2 0 0 0,4 0 0 0,-1 0 0 16,0 1 0-16,0-1 0 0,1 0 0 0,0 0 0 31,-1-2-272-31,1-2-144 0,-2 1-32 0,2 1-15376 0</inkml:trace>
  <inkml:trace contextRef="#ctx0" brushRef="#br1" timeOffset="34569.8">10567 2598 911 0,'0'0'0'0,"0"0"0"0,0 0 0 0,0 0 0 0,0 0 3472 0,0 0 624 0,0 0 112 0,0 0 16 16,0 0-1984-16,0 0-384 0,0 0-96 0,17 1-16 15,-17-1-272-15,0 0-64 0,0 0-16 0,0 0 0 16,0 0-144-16,0 0-32 0,0 0 0 0,0 0 0 15,0 0-240-15,6-4-48 0,-6 4-16 0,8-3 0 16,0-3-272-16,0 2-64 0,-1 1-16 0,1-2 0 16,-1 1-128-16,-1 0-32 0,-1-1 0 0,2 1 0 0,-7 4-128 0,8-1-16 15,1-3-16-15,1 3 0 0,-2-1-48 0,0 2 0 16,-8 0 0-16,8 0 0 0,-2 0-192 0,-6 0 0 16,8 0 0-16,-8 0 0 0,0 0 0 0,7 4 128 15,-2 3-128-15,-1-1 0 0,-3 2 192 0,-1 1-48 16,-2 2-16-16,-1 0 0 0,0 1-128 0,-2 2 160 15,-1 1-160-15,-1 0 160 0,1 1-160 0,0 0 0 16,1-1 0-16,0 1 128 0,-2-2-128 0,2 2 0 16,0-2 0-16,-2 1 128 0,3-2-128 0,1 0 0 15,-1 0 0-15,1-1 0 0,-1-1 0 0,3 0 0 16,3-2 0-16,1 0 0 0,0-1 0 0,1-2 0 0,1 0 0 16,1-3 0-16,2 0-272 0,1-2 64 15,0-2 16-15,2 0 0 0,1-1-128 0,-1 2 0 16,0-2-16-16,-2 1 0 0,0-2 176 0,-1 3 160 0,0 0-208 0,-2 0 80 15,-6 0 128-15,0 0 0 0,0 0 0 0,0 0 0 16,5 4 0-16,-1 1 0 0,-4-5 0 0,0 9 0 16,-1 2 0-16,0 0 0 0,-3 2 128 0,-1 2-128 15,-2-2 192-15,0 1-16 0,1-1-16 0,-1 1 0 16,1 0-160-16,-1-4 0 0,1 0 0 0,1 1 0 16,1-1 0-16,1 1 0 0,-2-2 0 0,2 0-176 15,2-3 176-15,1-6 0 0,1 7 0 0,-1-7-128 16,0 0-64-16,8 5 0 0,1-2 0 0,-2-2 0 15,-7-1-160-15,8 1-32 0,-1-2-16 0,1 0 0 16,-1-2 400-16,-1 1-160 0,-6 2 160 0,7-3 0 16,-7 3 0-16,6-1 0 0,-6 1 0 0,0 0 0 15,0 0 0-15,0 0 0 0,0 0 0 0,4 6 0 0,-4-6 160 0,3 11 96 16,-2-1 0-16,-1 2 16 0,-2-1-16 0,-1 3 0 16,-1-1 0-16,0 1 0 0,0-1-48 0,-1 0-16 15,0-3 0-15,1 1 0 0,0 1-192 0,1-3-160 16,3-1 32-16,0 1 0 0,0 1 128 0,2-3 0 15,0 0 0-15,2 0-128 0,-4-7 128 0,5 9 256 16,2-5-64-16,-1 1-16 0,-6-5-368 0,8 4-80 16,-8-4-16-16,8 3 0 0,-8-3 160 0,8 2 128 15,-8-2-192-15,8 2 192 0,-8-2 0 0,0 0 0 16,0 0 0-16,0 0 0 0,0 0 0 0,8 4 0 16,-3 1 0-16,-1 3 0 0,-2-2 0 0,0 3 0 15,-2 2 0-15,-2 0 0 0,2 4 0 0,-1-2 0 16,0 1 0-16,-1 0 0 0,0 1 352 0,0-1-32 0,1-1 0 0,0-2 0 15,1-1-320-15,1-1-320 0,-1 2 64 0,1-4 16 16,1 0 240-16,-2-7 0 0,4 5 0 0,1-1 0 16,-5-4 0-16,6 3-144 0,2-2 144 0,-1-1 0 15,-7 0-160-15,0 0 160 0,9-1-192 0,0-2 192 16,0 0-144-16,-1 2 144 0,-8 1 0 0,0 0-144 16,0 0 144-16,0 0 0 0,0 0 0 0,0 0 0 15,0 0 0-15,0 0 0 0,0 0 0 0,0 0 128 16,1 8 144-16,-1 2 48 0,-2 1 0 0,0 1 0 15,0-1-64-15,0 1-16 0,1-2 0 0,0 2 0 16,-2-3-240-16,2 0 0 0,1-1 0 0,0-1 0 0,0-7 0 0,1 6 0 16,-1-6 0-16,0 0 0 0,0 0 0 0,7 7 0 15,1-2 0-15,-1 0 0 0,-7-5 0 0,10 3-160 16,-3-2 32-16,1 2 0 0,-8-3 0 0,0 0 0 16,0 0 0-16,9 1 0 0,-9-1 128 0,9 1 0 15,-9-1 0-15,0 0-128 0,8 3 128 0,-8-3 0 16,0 0 0-16,0 0 0 0,8 5 0 0,-8-5 0 15,0 0 0-15,5 7 0 0,-2-1 0 0,-2 2 128 16,-1-8-128-16,1 9 176 0,-1 0-32 0,-1 2 0 16,1-5 0-16,1 2 0 0,-1-8-144 0,3 9 0 15,0-2 0-15,-1 1 0 0,1-1 0 0,0 2 0 0,2 1 0 16,0 0 0-16,0 0 0 0,0 2 0 0,1 1 0 0,-1 2 0 16,1-2-272-16,1 2 64 0,1-2 16 0,2 0-17392 15</inkml:trace>
  <inkml:trace contextRef="#ctx0" brushRef="#br0" timeOffset="40674.07">8492 4566 22175 0,'0'0'976'0,"8"26"208"0,-12-21-944 0,2 2-240 0,-1 1 0 0,3 1 0 16,-1-1 624-16,1 1 80 0,0 1 0 0,1 2 16 15,2 0-208-15,1 2-64 0,-2 2 0 0,2 2 0 16,1-1-448-16,2 1 0 0,1 2 0 0,0-1 0 16,-2 0 128-16,2-1-128 0,-3-1 0 0,2-2 0 15,-2 0 144-15,1-2-144 0,0-1 128 0,-3 2-128 16,0 2 144-16,-2 0-144 0,-1 1 160 0,-1-1-160 16,0-4 416-16,-2 0-16 0,-1-2 0 0,0 0 0 15,-2 2 160-15,-2 0 16 0,0 0 16 0,-1-5 0 0,0 3-112 16,-2-3-32-16,0 1 0 0,-1 0 0 0,0-1-32 0,1 0-16 15,-2 1 0-15,1-1 0 0,-1-1-80 0,0 1-32 16,0-2 0-16,0-1 0 0,1 0-80 0,-1 0-16 16,0 0 0-16,0-2 0 0,-2 2 0 0,2-4 0 15,0 0 0-15,0 0 0 0,0 0 0 0,0 0 0 16,0 0 0-16,0 0 0 0,0-2-48 0,0 2-16 16,0 0 0-16,-1 0 0 0,-1 0 0 0,0 2-128 15,3-2 192-15,-2 1-64 0,-2 1-128 0,-1-1 192 16,0-1-192-16,-1 3 192 0,0-3-192 0,-1 2 128 15,1 1-128-15,-1-1 128 0,-1 1-128 0,0 1 128 16,1 1-128-16,1 0 128 0,-3 1-128 0,3-4 0 16,-2 3 144-16,2 1-144 0,-1-1 0 0,0 1 144 0,1 1-144 0,1-2 0 15,1 2 176-15,-1-3-176 16,-1 1 160-16,-2-1-160 0,2 1 240 0,1-1-48 0,0 0-16 0,2 0 0 16,-1 0 0-16,0-1 0 0,1 3 0 0,-1-4 0 15,-2 2-32-15,-2-1 0 0,2-1 0 0,1 1 0 16,0 0 48-16,-1-1 0 0,-1 1 0 0,1-1 0 15,1 1-32-15,0 0 0 0,0-2 0 0,3 2 0 16,0-1 0-16,-1-2 0 0,1 1 0 0,0 1 0 16,1-1-32-16,0 2 0 0,0-3 0 0,-2 0 0 15,4 1-128-15,0-1 192 0,1 0-192 0,-2 1 192 16,3 2-192-16,-2 0 192 0,1-2-192 0,-2 0 192 16,0 0-192-16,1 1 0 0,-2-1 144 0,1 0-144 15,2-1 0-15,-1 2 128 0,1-1-128 0,-1 0 0 16,1 3 0-16,1-3 128 0,0 2-128 0,1 0 0 0,1-3 0 15,-1 1 0-15,-1-1 0 0,1 1 0 0,1-1 0 0,-1 2 0 16,0 0 0-16,0-2 0 0,2 2 0 0,-1 0 0 16,7-2 0-16,-8 4 0 0,2-1 0 0,-1-2 0 15,1-1 0-15,6 0 0 0,-7 1 0 0,7-1 0 16,0 0 0-16,0 0 0 0,0 0-352 0,0 0-32 16,0 0-16-16,0 0 0 15,0 0-2112-15,0 0-432 0,0 0-64 0,0 0-12928 0</inkml:trace>
  <inkml:trace contextRef="#ctx0" brushRef="#br0" timeOffset="41175.58">6966 5066 12895 0,'0'0'576'0,"0"0"112"0,-3-4-560 0,3 4-128 0,0 0 0 0,0 0 0 15,0 0 3264-15,5-4 608 0,-5 4 128 0,7-3 32 16,-7 3-1904-16,0 0-368 0,8 1-80 0,0 5-16 16,-2-4-976-16,-1 2-208 0,-5-4-32 0,4 7-16 15,-1 3-112-15,-1-1-32 0,0 3 0 0,-1 0 0 16,-2-2-64-16,-2 1-16 0,-1-1 0 0,0 3 0 0,-1 3-32 15,-1-2-16-15,-5 3 0 0,1 0 0 0,-1 1 64 0,0-2 16 16,-3-1 0-16,1 4 0 16,2-4-112-16,-1 2 0 0,-1-1-128 0,0 0 192 15,1-1 112-15,2-2 16 0,-1 2 0 0,1 0 0 0,3-4-320 0,2 2 0 16,1-3 0-16,2 2 0 0,0-2 144 0,5 2 32 16,1 0 0-16,2-2 0 0,2 1 48 0,3-2 16 15,0-3 0-15,2 2 0 0,3 1 208 0,4 2 64 16,0-1 0-16,3-1 0 0,-3-2-240 0,3 1-32 15,-1-3-16-15,3-1 0 0,2 0 96 0,0 1 32 16,-1-4 0-16,2 2 0 0,0-2-160 0,2 0-16 16,0-2-16-16,0 1 0 0,0 0-160 0,3 0 0 15,1 0 0-15,1 0 0 16,0-1-320-16,0-1-160 0,-2 0-32 0,-2-1 0 16,-1 3-2528-16,-1-1-512 0,1-2-96 0</inkml:trace>
  <inkml:trace contextRef="#ctx0" brushRef="#br0" timeOffset="43035.28">1716 6339 19583 0,'0'0'864'0,"0"0"176"0,0 0-832 0,0 0-208 16,0 0 0-16,0 0 0 0,0 0 848 0,17-9 128 0,-17 9 32 0,9-4 0 16,1-1 272-16,2 0 64 0,0-2 16 0,2-1 0 15,2 1-336-15,-3 0-64 0,2-1 0 0,1 0-16 16,0-1-176-16,2-1-48 16,1 1 0-16,2-3 0 0,0 0-224 0,8-3-48 0,3-2-16 0,0 0 0 15,-1-1-256-15,0-1-48 0,-2 1-128 0,1 0 192 16,0 0-192-16,-1 2 128 0,-2-2-128 0,-1 1 0 15,0 0 176-15,0 0-176 0,-1 0 192 0,0 1-192 16,0 2 144-16,-1-1-144 0,-2 2 0 0,1 0 144 16,-1 0-144-16,-3 2 160 0,0-1-160 0,-2 0 160 15,0 0 112-15,-2 3 32 0,-1 3 0 0,1-3 0 16,-1 1 16-16,-2 1 0 0,-3-3 0 0,-1 2 0 16,1 0 16-16,-3 0 16 0,0 2 0 0,-1 1 0 15,0 1-64-15,0-1-16 0,-5 5 0 0,7-4 0 16,-2 0-64-16,-5 4-16 0,5-5 0 0,-5 5 0 15,4-6 0-15,1 2 0 0,1 2 0 0,0-1 0 0,-6 3-32 0,8-4-16 16,-1 0 0-16,-1 2 0 0,1-3-16 0,2 2 0 16,4 2 0-16,-2-1 0 0,1 0-128 0,0 0 160 15,1 0-160-15,1 2 160 0,1 1-32 0,2 2-128 16,2-1 192-16,3 2-64 0,2 0 64 0,1 1 0 16,1 2 0-16,2 2 0 0,2 3 48 0,3 1 16 15,3 0 0-15,2 1 0 0,-3 2 64 0,2-4 32 16,-1-1 0-16,0 2 0 0,-4-2-96 0,1-1 0 15,-2-1-16-15,0-2 0 0,1 1-112 0,-1-2 0 16,0 1-128-16,-1-2 192 0,0-1-192 0,1 0 128 16,-2 0-128-16,0-2 0 0,-3 1 0 0,0-2 0 15,-4 0 0-15,-2-1 0 16,-2 0-1280-16,-1 0-128 0,-3-1-48 0,-2 0 0 16,-2-3-1616-16,-2 1-320 0</inkml:trace>
  <inkml:trace contextRef="#ctx0" brushRef="#br0" timeOffset="43504.07">2566 5141 20271 0,'0'0'1792'0,"0"0"-1424"15,0 0-368-15,0 0 0 0,8 3 1664 0,-2-1 272 16,-6-2 48-16,7 7 16 0,-1 1-592 0,-1 2-112 0,-1-1-16 0,0 6-16 16,0 2-688-16,0 2-144 0,1 2-32 0,-1 4 0 15,0 2-144-15,0 6-16 0,0-1-16 0,0 5 0 16,1 3-224-16,0-2 0 0,0 0 0 0,-1-3 0 31,-2-2-240-31,0-2-144 0,1-2-16 0,1-1-16 16,1-3-1440-16,1 0-272 0,0-7-64 0,-1 0-10192 0</inkml:trace>
  <inkml:trace contextRef="#ctx0" brushRef="#br0" timeOffset="43722.75">2867 5012 28959 0,'0'0'1280'0,"0"0"272"0,0 0-1232 0,0 0-320 16,-3 4 0-16,2 3 0 0,0 0 800 0,1 5 96 16,0 4 32-16,1 5 0 0,0 6-256 0,2 3-48 15,1 9-16-15,0 1 0 0,0 0-352 0,0 0-80 16,1 2-16-16,0-6 0 0,1 1-160 0,0-3 0 15,-2-2 0-15,0-1 0 0,1-2-336 0,-1-3 0 16,-2-6 0-16,1-2 0 16,-2-1-1888-16,0-4-368 0</inkml:trace>
  <inkml:trace contextRef="#ctx0" brushRef="#br0" timeOffset="44146.5">2607 4398 24879 0,'-9'-8'2208'0,"-2"0"-1760"0,-5 2-448 0,2 1 0 16,1-1 1152-16,0 1 160 0,-2 4 32 0,3 1 0 0,1 0-208 15,-1 4-48-15,2 4 0 0,0 3 0 0,1 4-640 0,3 3-144 16,1 3-32-16,2 5 0 0,2 0-272 0,2 5 0 15,3 2 0-15,2-1 0 0,4-2-160 0,1-1 160 16,4-1-160-16,0-4 160 0,2-2-224 0,3-2 48 16,1-6 16-16,1-1 0 0,1-1 160 0,-1-4-160 15,-1-2 160-15,0-4-160 0,-1-4 432 0,-1-1 96 16,-1-3 16-16,-1-2 0 0,-2-1 448 0,-2-4 112 16,-3-1 16-16,1-4 0 0,-1-1 16 0,-1-1 16 15,-2-3 0-15,-2 0 0 0,-2-8-304 0,-2 3-64 16,-2 1-16-16,-2 2 0 0,-2 2-96 0,-2 1-32 15,-6-1 0-15,1 3 0 0,-1 0-160 0,-1 2-16 0,-2 3-16 16,1 0 0-16,-3 0-288 0,-2 5 128 16,0 2-128-16,2 2 0 0,-1 2-144 0,2 1-144 0,1 0-32 15,2 2 0 1,2 0-1376-16,3 1-288 0,1 1-48 0,8-1-16208 0</inkml:trace>
  <inkml:trace contextRef="#ctx0" brushRef="#br0" timeOffset="45085.59">4068 5642 17103 0,'0'1'752'0,"11"19"160"0,-11-20-720 0,0 0-192 15,0 0 0-15,0 0 0 0,0 0 1296 0,0 0 240 16,0 0 32-16,0 0 16 0,0 0-624 0,6 9-128 16,-4-1-32-16,1-1 0 0,-3-7-352 0,2 8-64 15,-2-8 0-15,2 7-16 0,-2-7 16 0,0 0 16 16,0 0 0-16,-2 8 0 0,0-2 32 0,2-6 0 15,-4 7 0-15,4-7 0 0,0 0-48 0,-5 2-16 16,-2-2 0-16,2-1 0 0,0-2-160 0,-1-1-16 0,3-2-16 16,-1-1 0-16,0 0-176 0,1 1 0 0,1-3 0 0,-1 3 0 15,3-1 0-15,0 1 0 0,0-2 0 0,1 1 0 16,2 1-128-16,-3 6 128 0,0 0-160 0,5-7 160 16,-1-1 0-16,1 3 0 0,-5 5-128 0,0 0 128 15,0 0 0-15,0 0 0 0,8 3 0 0,-1 1 0 16,0 2 320-16,0-2-64 0,-7-4 0 0,6 7 0 15,0-2 32-15,-3 3 0 0,0 0 0 0,0 1 0 16,-2 0 32-16,-1 0 0 0,0 0 0 0,-1-1 0 16,-1-2-64-16,1 1-16 0,1-7 0 0,-4 6 0 15,-1 0 48-15,5-6 16 0,0 0 0 0,-7 0 0 16,1-2 80-16,-1 1 0 0,1-2 16 0,-1 1 0 0,2-2-48 0,0 1-16 16,1-3 0-16,0-2 0 0,2 3-336 0,-1-2 0 15,2-1 0-15,-1 1 128 0,4-1-128 0,0-3 0 16,2 2-176-16,0 0 176 15,1 1-656-15,2 0-48 0,-1 3 0 0,2 1 0 16,0 2-2528-16,1 0-512 0</inkml:trace>
  <inkml:trace contextRef="#ctx0" brushRef="#br0" timeOffset="45586.97">4074 6178 12895 0,'0'0'576'0,"0"0"112"0,0 0-560 0,1-7-128 0,1-1 0 0,-1 2 0 15,2 1 2816-15,-3 5 512 0,4-7 128 0,1 2 0 16,1 0-1760-16,1 1-352 0,1 1-80 0,-1 2-16 15,1-2-320-15,0 2-64 0,-1 1-16 0,-7 0 0 16,6 1-208-16,-6-1-64 0,0 0 0 0,0 0 0 16,5 5-112-16,-1 2-16 0,0 2-16 0,-3 1 0 15,-1 0-176-15,-1 0-48 0,-3 0 0 0,0-2 0 0,0 1-208 0,1-1 0 16,-3-1 0-16,1-2 0 0,-1-1 0 0,6-4 0 16,-7 4 0-16,7-4 0 0,-6 1-192 0,-1 0 64 15,2 2 128-15,5-3-208 0,-7-4 32 0,2 1 16 16,1-3 0-16,0-1 0 0,2 0-96 0,0 0-32 15,2 1 0-15,2-1 0 0,-1 1 112 0,0 0 32 16,2 0 0-16,1 1 0 0,1-1 144 0,0 2 0 16,0-1 0-16,2 1 0 0,1 2 160 0,0 0 16 15,-1 0 0-15,0 0 0 0,-7 2 112 0,6-2 32 16,-6 2 0-16,0 0 0 0,0 0-64 0,0 0-16 16,0 0 0-16,0 0 0 0,0 0-64 0,0 0-16 15,0 0 0-15,0 0 0 0,0 0-160 0,0 0 0 0,-2 6-192 0,2-6 192 31,-3 8-1984-31,3-8-288 0,0 0-48 0,0 0-12032 0</inkml:trace>
  <inkml:trace contextRef="#ctx0" brushRef="#br0" timeOffset="45837.03">4452 5837 27471 0,'0'0'1216'0,"0"0"256"0,0 0-1184 0,0 0-288 0,0 0 0 0,0 0 0 0,0 0 1376 16,0 0 224-16,0 0 32 0,11 2 16 0,-1-1-736 0,2 0-144 16,1 2-16-16,0-2-16 0,1-1-368 0,1-1-80 15,0-2-16-15,1 1 0 0,1-2-272 0,-2 0 0 16,1 0 128-16,0 0-128 0,-1-1-192 0,1 1-112 15,-2 1-16-15,1-1 0 16,0-2-3088-16,-2-1-624 0</inkml:trace>
  <inkml:trace contextRef="#ctx0" brushRef="#br0" timeOffset="46305.64">4692 5548 16575 0,'-21'-3'1472'0,"11"2"-1168"0,-2 0-304 0,-4-2 0 15,2 3 3216-15,-3 0 592 0,-1 0 112 0,-2 1 32 16,1 2-1664-16,1 0-336 0,1 1-64 0,0 1-16 16,0 1-912-16,0-2-192 0,0 1-48 0,1 3 0 15,2 3-432-15,2 0-96 0,0 1 0 0,2 2-16 16,-1 1-176-16,2 2 0 0,3 2 0 0,-1 0 0 15,2 3 0-15,1 0 0 0,0 1 0 0,2 2 0 16,0 2-160-16,2 1 160 0,3-2 0 0,2 0-144 16,-2-1 144-16,2 1 0 0,0-3 0 0,2 3-128 15,1-5-64-15,1 1 0 0,2-3 0 0,1 0 0 16,1-1 192-16,2 1 0 0,-1-2-144 0,1-3 144 0,2-2-192 0,3-3 48 16,1-3 0-16,1-2 0 0,1-2 0 0,1-2 0 15,2-3 0-15,0-4 0 0,0-3 16 0,2-2 0 16,-2-3 0-16,0-4 0 0,-3-1 128 0,-2-3 0 15,-3 1-144-15,-2 1 144 0,-2-2 0 0,-1-3 160 16,-2 2-16-16,-3-2 0 0,-1 2 144 0,-1 1 32 16,-2 0 0-16,-2-1 0 0,-1 1 96 0,-1 1 32 15,-1 0 0-15,-1 1 0 0,-2 1-192 0,-2 2-48 16,1 2 0-16,-4-2 0 0,-4 1-208 0,-3 0 176 16,1 0-176-16,-2 3 160 0,-1 1-368 0,-2 0-80 15,-1 0-16-15,0 2 0 16,-1 2-1616-16,3 3-320 0,0-1-64 0</inkml:trace>
  <inkml:trace contextRef="#ctx0" brushRef="#br0" timeOffset="49009.59">1654 6326 14335 0,'0'0'640'0,"0"0"128"0,0 0-624 0,0 0-144 0,0 0 0 0,0 0 0 0,0 0 1120 16,0 0 192-16,0 0 32 0,0 0 16 0,0 0-96 0,0 0-32 15,0 0 0-15,0 0 0 0,0 0 144 0,10-8 32 16,-10 4 0-16,-2-1 0 0,0 0 112 0,-2 0 16 16,0 0 16-16,0-2 0 0,-1 1-304 0,-3-4-64 15,0 1-16-15,-1 0 0 0,-2 0-336 0,0 0-80 16,-4-4-16-16,0 0 0 0,-2-1-144 0,-1-2-16 16,-3-1-16-16,-1-1 0 0,-2-3-112 0,-1 0-32 15,-1-2 0-15,0-1 0 0,0 2-160 0,1 1-16 16,1 0-16-16,3 2 0 0,2 2-224 0,4 1 0 15,-1 2 0-15,3 2 0 0,1 3-176 0,2 1-80 16,1 1 0-16,2 2-16 16,2 1-1792-16,1-1-368 0,4 5-64 0</inkml:trace>
  <inkml:trace contextRef="#ctx0" brushRef="#br0" timeOffset="49545.38">1667 6385 18431 0,'0'0'1632'16,"0"0"-1312"-16,-3 6-320 0,-1 1 0 0,-2-2 2064 0,0 0 352 16,-1-1 64-16,1 1 16 0,-2-2-704 0,-1 2-128 0,0 1-16 0,-3 0-16 15,-2 2-576-15,-2 1-112 0,-1 0-32 0,-1 2 0 16,-2-4-176-16,-1 4-32 0,-2 1-16 0,1-3 0 15,-3 0-176-15,2 0-16 0,-2 0-16 0,1-2 0 16,1 3-208-16,1-1-32 0,1-1-16 0,0 1 0 16,-2-1-224-16,2 1 0 0,0 0 0 0,3 2 0 31,2-5-464-31,3 2-144 0,1 0-32 0,3 1 0 16,1 0-1728-16,3 0-368 0,4-2-64 0</inkml:trace>
  <inkml:trace contextRef="#ctx0" brushRef="#br0" timeOffset="50011.36">1688 6363 11055 0,'0'0'976'0,"0"0"-784"0,0 0-192 0,0 0 0 0,0 0 2304 0,0 0 400 0,0 0 96 0,0 0 16 15,0 0-1088-15,-1 6-192 0,1-6-64 0,1 12 0 16,1-2-416-16,2 3-96 0,2 2 0 0,2 0-16 16,1 4 80-16,0 2 0 0,0-1 16 0,0 3 0 0,0 0 0 15,1-1 0-15,-1 2 0 0,1 3 0 0,2-1-224 0,0 1-48 16,1 1-16-16,-2 2 0 0,1-3-560 0,0 1-192 15,0-2 144-15,-1-2-144 0,2 1 0 0,-1-1 0 16,0-1 0-16,0-2 0 0,1 2 0 0,0 0-176 16,0-5 16-16,0 0 0 15,-2-4-1952-15,3 1-400 0,-1-1-80 0</inkml:trace>
  <inkml:trace contextRef="#ctx0" brushRef="#br0" timeOffset="52171.43">3081 7540 19343 0,'0'0'1728'0,"0"0"-1392"0,0 0-336 0,0 0 0 16,6-8 1280-16,-3 2 176 0,-2-2 32 0,2-1 16 16,-1 0-224-16,0-2-64 0,-2-2 0 0,0 0 0 15,0 1-448-15,-2-1-80 0,1-1-32 0,-2 2 0 16,1 2-96-16,-2-1-32 0,-3 2 0 0,1 0 0 16,-1 1 144-16,-2-1 32 0,1 1 0 0,1 3 0 15,0 1 0-15,1 2 16 0,-1 0 0 0,0 4 0 16,1 0-256-16,1 5-48 0,0 2-16 0,1 3 0 15,0 1-160-15,0 2-48 0,1 5 0 0,2-2 0 16,1 2-192-16,3-1 128 0,0 1-128 0,3-2 0 16,0-1 0-16,2-1 0 0,2-2 0 0,3-1 0 15,2-1 0-15,0-2-160 0,2-1 32 0,2 0 0 16,0-3-1504-16,2-1-288 16,0 0-64-16,0-2-16 0,-6-3-1440 0,2-2-272 0,13-5-64 0,-10-3-16 15</inkml:trace>
  <inkml:trace contextRef="#ctx0" brushRef="#br0" timeOffset="52765.25">3293 7308 28159 0,'0'0'1248'0,"0"0"256"0,0 0-1200 0,-5 0-304 15,-2-1 0-15,7 1 0 0,-6 4 1216 0,6-4 192 16,-5 6 48-16,0 3 0 0,1 3-624 0,1 1-128 16,0 1-32-16,3-1 0 0,2 0-448 0,0 2-96 15,0-2 0-15,0 0-128 0,1-3 160 0,-1 1-160 16,1-1 128-16,0-1-128 0,1 0 128 0,-1-1-128 0,3-1 0 0,-1-2 128 15,-5-5-128-15,6 4 0 16,-6-4 0-16,8 0 0 0,-1-2-176 0,1-1-16 0,1-3 0 0,-1-3 0 16,-1-1-80-16,0-2-32 0,-2 0 0 0,-1-1 0 15,0-1 128-15,-1-2 32 0,-1 1 0 0,1-1 0 16,-1 0 144-16,0 2 0 0,-1 2 0 0,0-1 0 16,-1 4 0-16,0 1 128 0,0 2-128 0,0 6 176 15,0 0 272-15,0 0 48 0,0 0 16 0,0 0 0 16,0 0-352-16,2 9-160 0,-1 1 160 0,0 2-160 15,2 2 0-15,-1 2 0 0,2-2 0 0,1 1 0 16,1-2 0-16,0 0 0 0,2-3 0 0,1 1 0 16,0-2-176-16,0-1-16 0,1-3-16 0,0-1 0 15,0-2-144-15,1 0-32 0,-1-4 0 0,2 0 0 16,0-2 64-16,-3 0 16 0,-1-1 0 0,-2-2 0 0,1 1 32 0,-1-2 0 16,1 0 0-16,-2 0 0 0,-1 2 112 0,-2-2 32 15,1-1 0-15,-2 0 0 0,-1 1 128 0,-1-1 0 16,-2 2 0-16,1 2 0 0,-2 1 192 0,-1 1 32 15,-2 2 0-15,7 1 0 0,-6 5 80 0,1 3 16 16,-1 1 0-16,2 0 0 0,2 4-320 0,0 2 0 16,2 0 0-16,3 1 0 0,0 0 0 0,3-2 0 15,2-1 0-15,2-1 0 0,3 0-144 0,1-3 144 16,0-3-128-16,0-1 128 0,1 1 0 0,-1-4-160 16,-2 1 160-16,-1-3 0 0,0-3 0 0,-3 1 0 15,-2-2 0-15,-2 0 0 0,-1-5 480 0,-3 2 48 16,-3 1 16-16,0-2 0 0,0-1-80 0,-3 0-16 15,0-1 0-15,-2 1 0 0,-2 0-256 0,-2 0-64 0,0 0-128 0,0 1 192 16,1 0-192-16,-1 2-128 16,1-5 128-16,2 2-208 15,1-1-1648-15,1-2-320 0,1 2-64 0,3-1-12016 0</inkml:trace>
  <inkml:trace contextRef="#ctx0" brushRef="#br0" timeOffset="52921.55">3714 6998 27007 0,'0'0'1200'0,"0"0"240"0,0 0-1152 0,0 0-288 0,0 0 0 0,0 0 0 16,0 0 1712-16,0 0 272 0,4 7 64 0,1 5 16 15,1 0-960-15,-1 2-192 0,0 3-32 0,0 1-16 16,2 3-672-16,-1 4-192 0,2 5 0 0,0 0 0 16,0-1 0-16,0 1-208 0,1 0 16 0,0-2 16 15,0 0-2032-15,1-5-416 0,2 1-64 0,1-3-11024 16</inkml:trace>
  <inkml:trace contextRef="#ctx0" brushRef="#br0" timeOffset="53265.18">4026 7238 17503 0,'0'0'1552'0,"-8"1"-1232"16,-1 0-320-16,-1 2 0 0,-1-1 2688 0,2 2 464 15,0-1 112-15,0 2 0 0,1 0-1296 0,0 3-272 16,3 3-48-16,1 0-16 0,1 1-1072 0,2 0-224 15,1 1-32-15,0-3-16 0,1 2-288 0,2 0 0 16,2-2 128-16,2-1-128 0,0-2 0 0,1-1 0 16,0 1 0-16,1-6 0 0,2 2 0 0,-1-1 0 0,2-2 0 0,-2 0 0 15,-1 0 0-15,1-4 0 0,-1 2 0 0,0-2 0 16,-1 1 0-16,-1-3 0 0,1-1 0 0,0 1 0 16,-3-2 144-16,0 0-16 0,-1 0-128 0,-1 2 192 15,0-1 128-15,-3 7 0 0,0 0 16 0,0 0 0 16,0 0 176-16,0 0 16 0,0 0 16 0,0 0 0 15,0 0-128-15,0 0-32 0,0 0 0 0,0 0 0 16,2 11-224-16,1 0-160 0,1 1 192 0,1 0-192 16,0 0-160-16,3-1-144 0,-4 1-16 0,4-2-16 31,1 0-2208-31,3-3-432 0,-1-1-96 0</inkml:trace>
  <inkml:trace contextRef="#ctx0" brushRef="#br0" timeOffset="53453.77">4339 6828 18431 0,'0'0'1632'0,"0"0"-1312"15,0 0-320-15,0 0 0 0,0 0 2944 0,0 0 528 16,-3 7 112-16,2 4 0 0,1 5-2128 0,2 4-432 16,4 2-96-16,0 3-16 0,2 3-624 0,1 2-128 15,0 1-32-15,2 2 0 0,0 1-128 0,2 0 0 16,1 0 0-16,-1 0 0 15,-2-2-880-15,1-2-48 0,-2 0-16 0,1-2-13648 16</inkml:trace>
  <inkml:trace contextRef="#ctx0" brushRef="#br0" timeOffset="53641.33">4348 7239 32591 0,'-12'-7'1440'0,"7"5"304"0,0-2-1392 0,0-1-352 0,-1-1 0 0,2 1 0 15,2-1 1312-15,2-1 192 0,2 1 32 0,1-1 16 16,4 1-768-16,2-2-144 0,1 1-48 0,3 2 0 16,1 0-592-16,5 1 0 0,0-1-192 0,3 1 64 15,1-3-512-15,0 3-80 0,1 2-32 16,0-2 0-16,1 2-2864 0,-1 1-576 0</inkml:trace>
  <inkml:trace contextRef="#ctx0" brushRef="#br0" timeOffset="53969.52">4789 7193 8287 0,'0'0'368'0,"0"0"80"0,0 0-448 0,0 0 0 15,0 0 0-15,0 0 0 0,6 3 5312 0,-1 1 992 16,2-4 192-16,2 0 32 0,0 0-4112 0,0-3-832 16,3 2-176-16,0-2-16 0,-2 1-816 0,1-4-144 15,0 1-48-15,1-1 0 0,-2-2-128 0,1-1-16 16,-2 0-16-16,-1 1 0 0,-2-1 80 0,0-2 16 15,-3 2 0-15,0 1 0 0,-2-2-320 0,-1 2 128 16,-1 0-128-16,-2 0 0 0,-2-1 288 0,0 3-48 16,-3-3-16-16,-1 3 0 0,-1 2 160 0,-1 2 48 0,1-1 0 0,-1 3 0 15,0 2 80-15,-1 1 0 0,0 4 16 0,3 2 0 16,-3 2-112-16,4 0-32 0,2 2 0 0,2 2 0 16,3 2-64-16,2 1-32 0,3 1 0 0,4 2 0 15,3-3 0-15,4 1 0 0,0-2 0 0,4-2 0 16,3 0-288-16,3-2 0 0,-1 0 128 0,4-5-128 15,3-2 0-15,0-2-256 0,2-1 64 0,2-2 0 32,2-1-2368-32,0 0-448 0,3-3-112 0</inkml:trace>
  <inkml:trace contextRef="#ctx0" brushRef="#br2" timeOffset="66172.28">11795 4654 4607 0,'0'0'192'0,"-2"-6"64"0,2 6-256 0,0-6 0 16,0 6 0-16,2-7 0 0,-2 7 3344 0,0 0 624 16,4-5 128-16,-4 5 32 0,0 0-2208 0,0 0-448 15,0 0-96-15,7 4-16 0,1 0-432 0,-1 2-96 16,-1 4 0-16,0 4-16 0,-3 4-144 0,1 3-32 15,0 4 0-15,0 1 0 0,-1 3-192 0,-2 2-32 16,0 4-16-16,1-2 0 0,-1 1-176 0,0-2-32 16,1-2-16-16,-2 0 0 0,0 1-176 0,0-1 192 15,-2-2-192-15,1-4 192 0,-2-3 16 0,2 2 16 16,0 0 0-16,-1 0 0 0,2-3-16 0,0-2 0 0,0 1 0 0,2-3 0 16,-1 1-80-16,2 2-128 0,-1-5 176 0,2 0-176 15,1-2 160-15,2-1-160 0,-2-4 128 0,3 1-128 16,0 0 160-16,2-2-160 0,2 0 192 0,1-4-192 15,1 2 320-15,2-2-32 0,1-1-16 0,1 0 0 16,2 0 48-16,1 2 0 0,2 0 0 0,2-1 0 16,0 0-64-16,2-2-16 0,3-2 0 0,0 1 0 15,1 2-16-15,1-1 0 0,-1 0 0 0,0 0 0 16,-1-1 16-16,1 0 0 0,2-1 0 0,-2 1 0 16,-1 0-96-16,0-2-16 0,-1-1 0 0,0 2 0 15,1-1-128-15,-2 2 0 0,1-5 0 0,0 5 128 16,-2-1-128-16,0-1 128 0,1 2-128 0,-2-5 128 15,0 3 32-15,-1-1 0 0,-1 1 0 0,0 2 0 0,-3-1-160 16,0 2 192-16,0 0-192 0,1 0 192 0,0-1-192 0,0 1 0 16,0 0 0-16,0 0 128 0,-1-1-128 0,0 0 0 15,0-1 0-15,0-2 0 0,0 2 0 0,-1 2 0 16,0-3 0-16,0 2 0 0,-1-1 0 0,2 1 0 16,-1 1 128-16,-1 0-128 0,-1 0 0 0,1 0 0 15,1 0 0-15,0 0 0 0,0 0 0 0,-2 0 0 16,-1 0 0-16,0 1 0 0,-2 1 0 0,1 2 128 15,0-2-128-15,-1 0 0 0,0 0 0 0,-1-2 0 16,0 0 0-16,1 0 0 0,-2 0 336 0,0 0-16 16,-1-2 0-16,-1 0 0 0,1 0-496 0,0-1-96 15,1 2-32-15,-2 1 0 0,1-3 80 0,0 3 16 16,0-2 0-16,-1 0 0 16,0 0-1360-16,-1-1-272 0,1 0-48 0,-1 1-16 15,-1-2-1376-15,-1 0-288 0</inkml:trace>
  <inkml:trace contextRef="#ctx0" brushRef="#br2" timeOffset="66469.31">13497 5049 17503 0,'0'0'1552'0,"-4"6"-1232"0,4-6-320 0,-1 7 0 16,1-7 1120-16,1 7 160 0,3 1 48 0,3 0 0 15,1-5-944-15,2 2-192 0,2 0-48 0,5-1 0 0,2 1-144 0,2-1 0 16,-1-1 0-16,1 1 0 0,1 0 0 0,1-1 0 16,2 3 0-16,-1 0 0 0,-2 1-192 0,-3-1-64 15,0 1 0-15,-3 2-16 0,1 3 96 0,-2-1 32 16,-4 2 0-16,-1 2 0 0,-3-2 528 0,-1 1 128 16,-1 0 0-16,-3 1 16 0,-3-1 1200 0,-3-1 224 15,2 3 48-15,-2-1 16 0,-3 1-352 0,-1 1-64 16,-1 1 0-16,-1 3-16 0,-1-3-432 0,1 3-96 15,-3 1-16-15,0 1 0 0,-1-1-576 0,1 1-112 16,-1 2-32-16,3-2 0 16,0 0-1376-16,2-2-288 0,0-1-48 0</inkml:trace>
  <inkml:trace contextRef="#ctx0" brushRef="#br2" timeOffset="73101.57">15287 4575 16063 0,'0'0'704'0,"0"0"160"0,0 0-688 0,0 0-176 0,13-11 0 0,-13 11 0 16,0-7 1456-16,0 1 256 0,2-2 48 0,0 3 16 16,-2-3-256-16,0 8-48 0,0 0-16 0,0 0 0 15,0 0-304-15,0 0-64 0,0 0-16 0,7 1 0 16,-7-1-176-16,6 5-16 0,0 3-16 0,-2 2 0 15,-1 0-32-15,1 4-16 0,2 0 0 0,-3 8 0 16,1-1-128-16,0 1-32 0,0 2 0 0,-1 2 0 16,-2 0-96-16,2 1-32 0,-1 2 0 0,1 0 0 15,0 0-128-15,-1-1-16 0,-1 6-16 0,1-4 0 16,-1-4-96-16,0-1-16 0,1-2 0 0,-1 1 0 16,0 1-112-16,2 1-16 0,-2 0-128 0,0-1 192 0,1-2-192 0,-1-1 0 15,2 2 128-15,-1-6-128 0,0 0 0 0,-1-1 0 16,-1 0-192-16,1-1 192 15,1-5-624-15,-1 1-16 0,0-1 0 0,0-2 0 16,-1-9-1872-16,0 0-384 0,0 0-80 0,0 0-12704 16</inkml:trace>
  <inkml:trace contextRef="#ctx0" brushRef="#br2" timeOffset="73445.2">15633 4530 25791 0,'0'0'1152'0,"0"0"224"0,0 0-1104 0,0 0-272 0,0 0 0 0,0 0 0 16,0 0 1472-16,0 0 224 0,6 6 48 0,0 2 16 15,-1 0-864-15,0 4-160 0,-1 2-32 0,0 2-16 16,1 4-64-16,-1 1-16 0,0 1 0 0,0 2 0 15,-2-1 16-15,1 3 0 0,1-1 0 0,-1 1 0 16,-1 0-64-16,-1 0-16 0,1 1 0 0,-1 0 0 16,0 2-288-16,1 1-48 0,-2-4-16 0,0 0 0 15,0-3-192-15,1-1 128 0,0-2-128 0,1-2 0 16,-1-1 0-16,0-3-208 0,0-2 16 0,1-1 0 31,-1-4-1616-31,0 1-320 0,1-1-64 0,-2-7-8688 0,0 0-1728 0</inkml:trace>
  <inkml:trace contextRef="#ctx0" brushRef="#br2" timeOffset="73898.69">15379 3771 14735 0,'-8'-18'640'0,"4"10"160"0,0 0-640 0,-1 0-160 0,-2-1 0 0,1 1 0 15,-1 2 2368-15,1-1 448 0,-1 1 96 0,1-1 16 16,-2 1-1328-16,1 3-256 0,0 0-48 0,0 3-16 16,7 0-560-16,-8 6-112 0,-1-2-32 0,1 5 0 15,2 1-256-15,-1 4-64 0,-1 3-16 0,2 3 0 16,-1 2-16-16,2 2 0 0,4 0 0 0,1 2 0 15,1 2 48-15,3 1 16 0,0-2 0 0,2 0 0 16,2-2 0-16,3-1 0 0,2-4 0 0,2 0 0 16,5-3-112-16,0-4-32 0,0-3 0 0,3-2 0 15,-1-3 64-15,1-1 16 0,3-4 0 0,-1-4 0 16,0-5 240-16,0-1 48 0,-5-3 16 0,0-3 0 16,-3 2 80-16,-1-3 16 0,-1 0 0 0,-3-3 0 0,-2-1-16 15,-2 1 0-15,-1-1 0 0,-3-1 0 0,-3-2-160 16,-2 2-48-16,-1 1 0 0,-3 2 0 0,-5 0-16 0,-2 2 0 15,-2 2 0-15,-5-2 0 0,-2 2-144 0,-2 4-48 16,-3-4 0-16,-1 4 0 0,-2 0-64 0,3 2-128 16,1 3 176-16,2 2-176 0,0 1 0 0,4 2 0 15,2 2 0-15,1 3 0 16,2 2-720-16,1 1-208 0,4 5-32 0,1 1-16 16,1 5-2384-16,1 2-480 0</inkml:trace>
  <inkml:trace contextRef="#ctx0" brushRef="#br2" timeOffset="75941.48">15539 5183 18479 0,'0'0'816'0,"0"0"176"0,0 0-800 0,0 0-192 0,0 0 0 0,0 0 0 16,0 0 1344-16,0 0 240 0,17 6 32 0,-17-6 16 15,8 3-656-15,1 0-128 0,0 1-16 0,0-1-16 16,2 3-112-16,-2-2-32 0,0-2 0 0,0 2 0 16,0 3 288-16,2 0 64 0,-1 3 16 0,3 0 0 15,0 2-16-15,1 1 0 0,2 0 0 0,0 1 0 16,-3 2-128-16,2 2-48 0,2 2 0 0,2-1 0 16,-1 2-256-16,1 0-48 0,2 0-16 0,0-4 0 15,0 0-80-15,1 0 0 0,2-1-16 0,-1 0 0 16,2-2-112-16,-2 1-32 0,1-1 0 0,-1-1 0 15,1 0 32-15,-1-2 0 0,-3-1 0 0,-2 1 0 0,-1 0-16 16,-1-3 0-16,-2-1 0 0,0 0 0 0,-1 1-48 0,0 0-16 16,3 0 0-16,-3 2 0 0,0-1-240 0,-1 1 144 15,-1-1-144-15,0 0 128 0,-1 0-128 0,1-1 0 16,-1 0 0-16,1-1 0 0,-2 1-176 0,0 0-64 16,-1-1-16-16,0-2 0 15,-1-1-1840-15,1 0-368 0,-8-4-80 0,0 0-16 16,0 0-1024-16,0 0-224 0</inkml:trace>
  <inkml:trace contextRef="#ctx0" brushRef="#br2" timeOffset="76675.98">16406 5824 4607 0,'0'0'400'0,"0"0"-400"0,0 0 0 0,0 0 0 0,0 0 2944 0,0 0 496 0,0 0 96 0,0 0 32 15,0 0-1392-15,0 0-288 0,0 0-48 0,0 0-16 16,0 0-704-16,0 0-144 0,0 0-16 0,0 0-16 16,10 0 320-16,1-2 64 0,-1-1 16 0,2-1 0 15,0-1-320-15,2-2-64 0,3-2-16 0,3-1 0 16,-1-2 48-16,3 0 16 0,2 1 0 0,2-4 0 16,3 0-32-16,-2-5 0 0,-1-1 0 0,3-1 0 15,1-1-32-15,1-1-16 0,-2 1 0 0,1-1 0 16,0-2-720-16,1 1-208 0,1 1 0 0,-2-1 128 15,0 0-128-15,0 4 0 0,-1-1 0 0,1 3 0 16,-3 0 0-16,0 5 0 0,-1 0 0 0,-4 1 128 0,-3 1-128 0,0 0 0 16,-1 2 0-16,-3-2 128 0,0 3-128 0,-1 1 0 15,1 1 0-15,-2 0 0 0,-2-3 0 0,1 3-128 16,-3-4 0-16,2 3 0 16,-1 2-544-16,-1-1-96 0,0 1-32 0,-2 1 0 15,-3-2-2272-15,-4 7-464 0,0 0-96 0</inkml:trace>
  <inkml:trace contextRef="#ctx0" brushRef="#br2" timeOffset="77347.78">16396 5844 20095 0,'0'0'896'0,"0"0"176"0,0 0-864 0,0 0-208 16,0 0 0-16,0 0 0 0,0 0 1712 0,0 0 288 15,0 0 64-15,0 0 16 0,0 0-752 0,0 0-160 0,0 0-16 0,0 0-16 16,2 8 64-16,-1-1 16 16,-1 1 0-16,2 0 0 0,-1 1-176 0,-1 3-16 0,0 2-16 0,0 5 0 15,0 0 128-15,1 3 16 0,-1 2 16 0,2 2 0 16,-2 0-544-16,1 4-112 0,0 1-32 0,1 2 0 15,0 1-32-15,1 0-16 0,-2-1 0 0,0 1 0 16,2-1-176-16,-2 0-48 0,1-2 0 0,-1 0 0 16,-1 3-48-16,0-4-16 0,0-5 0 0,0 1 0 15,1 0-144-15,1-1 128 0,-1-2-128 0,-1-1 128 16,0 2-128-16,0-2 0 0,0-1 0 0,-1 0 128 16,-1 0-128-16,2-4 0 0,-1-3 0 0,0 0 0 15,-2 1 0-15,2-2 0 0,-1 0 0 0,1-4 0 31,0 1-1056-31,-1-1-144 0,1-2-16 0,1-7-16 0,-1 8-1568 0,1-8-304 16,0 0-64-16</inkml:trace>
  <inkml:trace contextRef="#ctx0" brushRef="#br2" timeOffset="91109.93">15585 5318 3679 0,'0'0'320'0,"0"0"-320"15,0 0 0-15,0 0 0 0,0 0 4784 0,0 0 880 16,0 0 176-16,0 0 48 0,0 0-2928 0,0 0-576 16,-7-1-112-16,1 0-32 0,6 1-448 0,-6 0-112 15,-1 0-16-15,-3 1 0 0,-1 2-416 0,0 1-96 16,1-2 0-16,-3 3-16 0,-2 2-352 0,0 0-64 16,-1-2-16-16,-1 3 0 0,-1 1-112 0,0 2-16 15,-2 4-16-15,1-1 0 0,-1-1-560 0,3 0 0 0,0 0 0 0,-1 2 0 16,-3 0 0-16,1 2-192 15,2 1 0-15,3 1 0 16,-1 0-1072-16,0 1-208 0,1-2-32 0,0 0-16 16,0-1-1136-16,0 3-224 0,0-6-64 0,-2 2-12512 0</inkml:trace>
  <inkml:trace contextRef="#ctx0" brushRef="#br2" timeOffset="91422.4">14496 5678 18431 0,'0'0'1632'0,"0"0"-1312"16,0 0-320-16,0 0 0 0,0 0 2512 0,0 0 432 16,0 0 96-16,0 0 16 0,0 0-1184 0,-1 11-224 15,1 6-48-15,-2 2-16 0,-1 3-976 0,0 6-192 16,2 0-32-16,-1 4-16 0,1 0-368 0,0 1 144 16,-1-3-144-16,1 0 0 0,0 0 0 0,1-3-224 15,0-2 16-15,2-2 0 16,2 1-2080-16,-1-3-400 0</inkml:trace>
  <inkml:trace contextRef="#ctx0" brushRef="#br2" timeOffset="91656.86">14647 5544 33519 0,'0'0'1472'0,"0"0"320"0,0 0-1424 0,0 0-368 0,0 0 0 0,0 0 0 15,0 0 1440-15,5 8 224 0,-1 2 32 0,2 3 16 16,-1 4-1216-16,1 3-240 0,1-1-64 0,-2 4 0 16,0 1-192-16,2 0 0 0,-3 2 0 0,0-1 0 15,0-1 0-15,-1 2 0 0,0-1 0 0,0 0 0 16,-1-2-640-16,1 1-80 0,-1 1-16 16,1-3 0-16,0-1-1728 0,-1-2-352 0,0 1-64 0</inkml:trace>
  <inkml:trace contextRef="#ctx0" brushRef="#br2" timeOffset="91877.42">14548 5921 16575 0,'-15'-4'736'0,"8"1"160"0,-1 2-720 0,0 0-176 0,2-1 0 0,6 2 0 16,0 0 5168-16,0 0 992 0,0 0 208 0,0 0 32 15,0 0-4272-15,8-4-848 0,3 1-192 0,2-3-16 16,2 1-496-16,0 0-80 0,2-2-32 0,3 1 0 16,2-1-160-16,0-1-48 0,-2 2 0 0,2-1 0 31,1 0-816-31,2-1-160 0,1 0-48 0</inkml:trace>
  <inkml:trace contextRef="#ctx0" brushRef="#br2" timeOffset="93337.24">18517 5704 21183 0,'23'-9'1888'0,"-23"9"-1504"15,0 0-384-15,8-1 0 0,0-2 1584 0,0-2 240 16,-1 0 48-16,3 0 16 0,0 1-112 0,0-3-32 16,0 1 0-16,0-2 0 0,-1-1-1040 0,0 0-192 15,0 0-64-15,2-3 0 0,-1-4-64 0,1 2-32 16,-1 1 0-16,1-3 0 0,-2-3-48 0,-2 0-16 0,0 4 0 0,-3-2 0 16,0-2-128-16,-2 3-32 0,0 0 0 0,-2 2 0 15,-3 0 0-15,-1 1-128 0,0 2 192 0,-1 0-64 16,-1 3 48-16,-2 2 0 0,-1-1 0 0,-1 5 0 15,1 1 272-15,0 2 48 0,0 3 16 0,0 2 0 16,0 2-80-16,1 4-16 0,0 1 0 0,2 4 0 16,0 0-112-16,4 1-32 0,1 2 0 0,2 2 0 15,1-3-272-15,4 2 128 0,-1 0-128 0,3 1 0 16,1 2 0-16,3-1 0 0,-1-1 0 0,4-1 0 16,2-3-256-16,1-1-96 0,1-2-32 0,2-4 0 15,3 0-1760 1,-1-6-352-16,1-2-80 0,-1-3-8528 0,1-7-1696 0</inkml:trace>
  <inkml:trace contextRef="#ctx0" brushRef="#br2" timeOffset="93712.2">19112 5042 21183 0,'-6'-13'944'0,"6"13"192"0,0 0-912 0,0 0-224 16,-5-4 0-16,5 4 0 0,0 0 2800 0,-5 0 512 15,5 0 96-15,-7 3 32 0,2 5-1904 0,0 5-384 16,1 5-80-16,0 7-16 0,1-1-752 0,2 6-160 15,1 3-16-15,1 2-128 0,0-2 144 0,3 1-144 16,2 0 0-16,0-2 144 0,2-3-144 0,2 1 0 16,3 1 0-16,0-2 0 0,0 1 0 0,1-4 0 15,1-1 0-15,0-2 0 0,-1-3 128 0,1-3-128 16,2-2 0-16,2-2 128 0,-2 0-128 0,0-6 0 16,1-1 0-16,0-3 0 0,-1-2 0 0,3-2-176 0,-3-3 48 15,-2-1 0-15,0-4-16 0,-1-2 0 0,-2 1 0 0,-2-3 0 16,-2-4 144-16,-2 1 0 0,0 2 0 0,-3 1 0 15,0-2 0-15,-2 0 0 0,-1-2 0 0,-1 4 128 16,-3 4 64-16,-1-3 32 0,0 2 0 0,-2 2 0 16,-1-1 304-16,1 6 64 0,-1 4 16 0,-1 3 0 15,-2-2-80-15,2 3-16 0,1 0 0 0,3 5 0 16,0 5-352-16,2-1-160 0,1 2 128 0,0 1-128 16,4 1 0-16,2 3 0 0,2-2 0 0,3 2 0 15,0-3-320-15,2-1 0 0,0-1 0 0,4-2 0 16,2-2-1888-1,2-1-368-15,3-2-80 0,1 0-7920 0,-1-5-1584 0</inkml:trace>
  <inkml:trace contextRef="#ctx0" brushRef="#br2" timeOffset="93931.12">19866 5412 8287 0,'-16'-5'736'0,"9"2"-592"15,-5 0-144-15,-1-1 0 0,0 4 5312 0,0 0 1024 16,0 0 192-16,0 0 64 0,0 0-3584 0,1 0-720 15,1 2-144-15,1 3-32 0,2 2-960 0,2 1-192 16,0 0-32-16,4 5-16 0,2 4-640 0,1 2-128 16,2-3-16-16,2 2-128 0,3-1 0 0,2 1 0 15,1 1 0-15,2-1 0 0,1 1 0 0,2-2 0 16,2-2 0-16,0-2 0 0,0 0-256 0,2-3 0 16,1 1 0-16,1-4 0 15,-2-1-688-15,-1-2-144 0,-1-3-16 0,2-4-16 16,-2-1-2400-16,-1-6-496 0</inkml:trace>
  <inkml:trace contextRef="#ctx0" brushRef="#br2" timeOffset="94134.45">20086 4986 27983 0,'0'0'1232'0,"0"0"272"0,0 0-1200 0,0 0-304 0,0 0 0 0,0 0 0 15,0 0 1152-15,0 10 160 0,3 6 32 0,1 4 16 16,1 3-800-16,3 3-176 0,-2 5-16 0,5 3-16 15,-1 2-352-15,2 0 0 0,0 1 0 0,1-1 0 16,1 3 0-16,0-2 0 0,1 2-160 0,-1-1 160 16,2-2-960-16,-3-1-64 0,0 2-32 0,-1-5-12912 15</inkml:trace>
  <inkml:trace contextRef="#ctx0" brushRef="#br2" timeOffset="94698.99">20232 5574 3679 0,'-7'-5'320'0,"-3"0"-320"16,1-2 0-16,0 1 0 0,1-4 5888 0,1 1 1120 16,-1-1 224-16,1-2 32 0,3-2-4720 0,3-2-944 15,1-1-192-15,3 2-48 0,-2-1-1040 0,3 2-192 16,2 2-128-16,2 0 128 0,1 0-128 0,0 3 0 16,1 0 0-16,0 3-128 0,0 0 128 0,1 4 0 15,-1-1-144-15,1 2 144 0,-1 2 0 0,1 2-176 0,0-1 176 0,2 1-128 16,0 0 128-16,0-1 0 0,-1 1 0 0,0 1 0 15,1 2 0-15,-1-3 176 0,-2 1-176 0,0 0 192 16,0 0-64-16,-3 1 0 0,1 3 0 0,-1-2 0 16,-1 1-128-16,1-2 128 0,-1-1-128 0,0 0 128 15,-1 0-128-15,-5-4 0 0,0 0 0 0,4 3 128 16,-4-3-128-16,0 0 0 0,4 3 0 0,-4-3 0 16,0 0 0-16,0 0 0 0,5-6-192 0,-1-2 192 31,-2-1-576-31,2-1 16 0,0 3 0 0,0-5 0 0,1 2 16 0,-1-1 0 15,1-1 0-15,1 2 0 0,-2 1 272 0,1 0 48 0,0 0 16 0,0 2 0 16,-1 1 208-16,-4 6 0 0,0 0 0 0,0 0 0 16,0 0 320-16,0 0 96 15,0 0 32-15,0 0 0 0,4 5 256 0,0 3 48 0,-3 2 16 0,0 2 0 0,-1 1-128 0,0 1 0 16,0 0-16-16,2 5 0 0,2 0-336 0,0 1-64 16,1 1-16-16,1 0 0 0,2-2-208 0,1 1 0 15,4-2 0-15,0 0 0 0,-1-1 0 0,1-1 0 16,0-3 0-16,2-3 0 0,-2-2 128 0,0-1-128 15,0-2 0-15,0-3 0 0,0 0 192 0,-3-4-48 16,-1-2-16-16,-1-2 0 0,0-3 256 0,-2-3 32 16,0-1 16-16,-4-1 0 0,-2-3 96 0,-1 0 32 15,-2-1 0-15,-2-2 0 0,-1 2-80 0,-4-2-16 0,-1 1 0 0,-2 0 0 16,0 4-464-16,1-5 0 0,0 3 0 0,0-2 0 16,-1 2-192-16,2 1-128 0,0 2-16 0,2 1-16 31,3 0-1856-31,0 2-368 0,4 1-80 0,2 2-13600 0</inkml:trace>
  <inkml:trace contextRef="#ctx0" brushRef="#br2" timeOffset="95075.37">20891 5361 9215 0,'6'21'816'0,"-3"-9"-656"0,-1 4-160 0,2 1 0 16,2 6 4896-16,-1 3 944 0,0-2 192 0,0 2 48 15,0-4-3328-15,1 0-672 0,2 0-128 0,-2 0-32 0,-1-1-944 16,2-4-192-16,-1 3-32 0,2-6-16 0,-3 0-480 0,1 1-80 31,-3-5-32-31,1-1 0 0,0-2 0 0,1-1 0 0,-5-6 0 0,0 0 0 0,0 0 64 0,0 0 16 16,0 0 0-16,0 0 0 0,-1-7 32 0,-1-3 0 15,-2 1 0-15,1-5 0 0,-1 0-256 0,2-5 0 16,0-1 0-16,1-4 0 16,0-1-304-16,1-5-144 0,0-1-48 0,0-2 0 15,1 0-576-15,0 1-112 0,2 0-32 0,-1 2 0 16,4 0-96-16,-1 2-32 0,1 4 0 0,2 3 0 0,-3 4 1008 0,1 4 192 15,-2 2 144-15,2 5-192 0,1 3 704 0,-7 3 144 16,7 4 32-16,1 3 0 0,0 2 112 0,-1 0 32 0,-1 1 0 0,-1 2 0 16,-1 0-256-16,0-1-64 0,-1 1 0 0,-2 1 0 15,-1-1-192-15,-1 0-64 0,-1-2 0 0,1 1 0 16,-1-1-256-16,-1-1 0 0,0 0 0 0,1-2 0 31,-1-1-1872-31,3-6-432 0,0 0-96 0,0 0-13136 0</inkml:trace>
  <inkml:trace contextRef="#ctx0" brushRef="#br2" timeOffset="96232.42">21294 4879 16575 0,'0'0'736'0,"0"0"160"0,0 0-720 0,0 0-176 16,0 0 0-16,0 0 0 0,4 4 2432 0,-6 9 464 16,4 4 96-16,-2 0 16 0,1 1-1728 0,1 3-352 15,1-1-64-15,0 4-16 0,-1 5-448 0,2 2-80 16,-1 3-32-16,1-2 0 0,0-2 32 0,-2 0 0 16,1-2 0-16,-2 0 0 0,-1-2 0 0,0 0 0 15,-1-2 0-15,-2 1 0 0,1-3-128 0,2-2 0 16,-2-2-16-16,1-3 0 0,0 0-176 0,1-3 0 15,0-3 144-15,0 0-144 0,0-9 0 0,0 0 0 16,0 0 0-16,0 0 0 0,0 0 0 0,2-8-192 16,2-1 192-16,0-1-192 0,-1-2 192 0,-1-1 0 0,2 0 0 0,0-1 0 15,1-1 192-15,1 1-16 0,-1 0-16 0,0 1 0 16,0 0 400-16,2 2 80 0,-1 2 0 0,1 3 16 16,-1 0 128-16,-6 6 32 0,7 2 0 0,1 0 0 15,-2 2-288-15,2 1-48 0,0 1-16 0,0 3 0 16,-2-2-224-16,1 5-48 0,0 3-16 0,0 0 0 15,1-3-176-15,1 2-256 0,0-2 64 0,0 1 16 32,0 3-1904-32,2-2-384 0,1-1-80 0,-1-2-8304 0,1-2-1664 0</inkml:trace>
  <inkml:trace contextRef="#ctx0" brushRef="#br2" timeOffset="96373.07">21652 5232 29023 0,'0'0'1280'0,"0"0"272"0,-5 7-1232 0,0 1-320 15,1 2 0-15,1-2 0 0,1 1 320 0,2 2 0 16,-3 0 0-16,4 2 0 0,2-1-320 0,1 0 0 16,1 0-128-16,0-2-8784 15,0-2-1760-15</inkml:trace>
  <inkml:trace contextRef="#ctx0" brushRef="#br2" timeOffset="96544.92">21656 4970 12895 0,'-8'-11'1152'0,"6"5"-928"16,-2 0-224-16,0-1 0 0,1 1 2128 0,2-1 384 0,1 1 80 15,2-2 16 1,4-1-2416-16,0 1-496 0</inkml:trace>
  <inkml:trace contextRef="#ctx0" brushRef="#br2" timeOffset="96935.6">21915 4655 26719 0,'0'0'1184'0,"0"0"240"0,-3 12-1136 0,-1 1-288 0,0 1 0 0,0 3 0 15,0 2 1264-15,0 5 192 0,0 2 32 0,2 4 16 16,-1 0-352-16,2 3-64 0,1-1 0 0,0 3-16 16,1 3-736-16,2 0-144 0,2 1-16 0,-1-2-16 15,1-6-160-15,3-1 0 0,3-1 0 0,1-2 0 0,0-1 144 0,2 0-144 16,3 0 160-16,-1-4-160 0,-1-1 128 0,2-5-128 15,0-2 0-15,2-3 0 0,-1 0 0 0,-1-3 0 16,-2-1 0-16,0-3-160 0,-1-2 160 0,-2-4-192 16,0-2 192-16,-2-2-192 0,-1 0 192 0,0-3 0 15,0 0-144-15,-1-4 144 0,-1 0 0 0,-2-2-176 16,-1 0 176-16,-2-1-128 0,1-2 128 0,-4-1 0 16,-3 3-144-16,-1 0 144 0,-2 0 0 0,-1 1 0 15,-2 0 0-15,-1 4 128 0,0 0 224 0,0 3 32 16,0 3 16-16,-1 2 0 0,0 5 304 0,2 3 64 15,-1 3 16-15,2 2 0 0,1 2-80 0,4 4-32 16,3 3 0-16,2 3 0 0,3 3-320 0,3 1-64 16,2-2-16-16,1-2 0 0,2-3-128 0,2 2-16 15,3-3-128-15,6 1 192 0,0-2-192 0,2-2 0 0,1-2 0 16,3-2 0-16,2-3 0 0,1-4 0 0,2-3 0 0,0-1 0 16,0-1-128-16,1-1-128 0,1-3-32 0,-3-2 0 31,0-2-2352-31,-4 0-480 0,-3-3-80 0</inkml:trace>
  <inkml:trace contextRef="#ctx0" brushRef="#br2" timeOffset="97607.66">20448 5360 911 0,'0'0'0'0,"0"0"0"0,0 0 0 0,0 0 0 16,0 0 2720-16,0 0 464 0,0 0 80 0,0 0 32 16,0 0-1376-16,0 0-256 0,0 0-64 0,0 0-16 15,0 0-448-15,0 0-96 0,0 0-16 0,0 0 0 16,0 0 112-16,5 7 16 0,-1 1 0 0,0 2 0 0,-1 3-384 0,1 3-80 15,-1 1-16-15,0 2 0 0,-2 2-288 0,1 0-48 16,2 0-16-16,-1 0 0 0,0-6-64 0,-2 0 0 16,0-2-16-16,1-2 0 0,-1 0 80 0,0-3 32 15,-1-8 0-15,0 0 0 0,0 0 272 0,0 0 48 16,0 0 16-16,0 0 0 0,0 0 32 0,-5-8 16 16,0-1 0-16,-1-2 0 0,0-2-512 0,-1 0-96 15,-3 1-128-15,2-1 176 0,0-2-176 0,1 0 0 16,0 1 0-16,2 1 128 0,0-1-128 0,1-1 0 15,1 0 0-15,3 2 0 0,1 2-320 0,3 1 16 16,3-1 0-16,2 2 0 16,4 0-1744-16,0 0-368 0</inkml:trace>
  <inkml:trace contextRef="#ctx0" brushRef="#br3" timeOffset="105303.24">156 13918 23727 0,'-9'-13'1040'0,"9"13"240"0,0 0-1024 0,0 0-256 16,0 0 0-16,4-5 0 0,3 2 0 0,2 0 0 15,3-1-144-15,2 2 144 0,2-1-192 0,3 2 192 16,3 0-208-16,21-1 80 0,-2 0 128 0,-1-1 0 16,-1-1 0-16,0 3-128 0,1 1 128 0,1 4-128 15,4-3 128-15,-18-1-128 0,7-1 128 0,5-2-128 16,4-1 128-16,8 2-128 0,6-1 128 0,3 0-208 16,1 1 80-16,53-6 128 0,-18 0-176 0,-3 2 176 15,-3 2-128-15,0-3 128 0,0-1 0 0,-4 1 0 16,-5 0 0-16,3 1 0 0,5 0 0 0,5 0 0 15,4-2 0-15,-2-1 128 0,-3 0 32 0,3 2 16 0,5-2 0 16,0 1 0-16,1 0-32 0,-2 1 0 0,-2-1 0 16,8 0 0-16,6 0-144 0,-3 0 192 0,-3 0-192 0,3 1 192 15,5-6-192-15,-1 2 192 0,-1 2-192 0,-1-1 192 16,-3-5-192-16,5 4 0 0,5 0 0 0,-3-1 0 16,-6-2 0-16,4 1 192 0,3 1-32 0,-4 1 0 15,-3-2 320-15,2 2 64 0,2 2 16 0,1 1 0 16,-2-5-96-16,-1 4-16 0,-4 2 0 0,5 0 0 15,6-2-256-15,-1-1-64 0,-7 0-128 0,4 1 192 16,2 1-192-16,1-1 0 0,2-2 0 0,-3 0 0 16,-3-4 128-16,5 2-128 0,1 0 0 0,-4 2 0 15,-8 0 224-15,5 1-48 0,7-2-16 0,-3 2 0 16,-4-1 96-16,1 2 32 0,3 1 0 0,2-1 0 16,0-3-96-16,-2 1-32 0,-2-1 0 0,3 1 0 15,4 1-160-15,-3 0 0 0,-7-2 0 0,5 1 0 0,5 2 0 0,-4 1 128 16,-6 2-128-16,4-2 0 0,3-2 208 0,0 3-32 15,-1 3-16-15,-2-1 0 0,-2-1-32 0,3 0 0 16,4 2 0-16,-4 0 0 0,-4-1-128 0,4 0 128 16,7-1-128-16,-3-1 128 0,-5 0 0 0,3 1 0 15,5 2 0-15,-3 0 0 0,-3-2-128 0,2 2 160 16,-1 1-160-16,1 1 160 0,-2-5 64 0,-1 3 16 16,-1 4 0-16,2 0 0 0,3-3-48 0,-4 3 0 15,-6 3 0-15,5 1 0 0,6-4-64 0,-2 1-128 16,-5-2 176-16,4 4-176 0,2 1 128 0,2-2-128 15,1-3 0-15,2 1 0 0,1 2 192 0,1 1-192 16,-2-3 192-16,0 1-192 0,-2 2 0 0,4-2 0 0,4 1 0 0,0 0 0 16,-2 1 0-16,3-3 0 0,4-2 144 0,-1 2-144 15,-2 3 0-15,4-2 0 0,4-1 0 0,1 3 0 16,0 0 0-16,3 0 224 0,0-3-64 0,2 2-16 16,0-1-144-16,-1 3 128 0,-1-3-128 0,4 2 128 15,1-2-128-15,-1 2 0 0,-4-2 0 0,6 2 128 16,7-1-128-16,-4 2 0 0,-7 1 0 0,6-3 0 15,3-1 128-15,1 3-128 0,-2-4 0 0,1 4 128 16,1 0-128-16,3 1 0 0,3-4 144 0,-5 2-144 16,-4 0 128-16,3 2-128 0,8 1 128 0,-2 1-128 15,-6-2 128-15,2 2-128 0,-1-2 128 0,1 1-128 16,3-1 0-16,-4 2 128 0,-3 1-128 0,4-2 0 0,5 0 0 16,-2-1 0-16,-4 1 0 0,-1 1 128 15,1-1-128-15,0 2 0 0,-3 3 0 0,0-2 0 0,-2-1 0 0,3 1 0 16,3 0 0-16,-4 0 128 0,-7 0-128 0,4 0 0 15,6 2 0-15,-3 0 0 0,-5 4 0 0,1-2 0 16,0-2 0-16,5 5 0 0,-1-2 0 0,-3-1 0 16,-3-3 0-16,1 0 0 0,2 3 0 0,-4 1 0 15,-8-1 0-15,4 2 0 0,4 0 0 0,-5 1 0 16,-9 0 0-16,3 1 0 0,6-6 0 0,-6 2 0 16,-7 3 0-16,3 0 0 0,4 1 128 0,-5-3-128 15,-8 2 128-15,2-1-128 0,3 0 144 0,-5-1-144 16,-5-1 192-16,1 0-192 0,1 0 160 0,-1-1-160 0,-4-2 128 0,-1 2-128 15,-1 1 0-15,1 0 128 0,0-4-128 0,-4 0 0 16,-6 2 144-16,4-2-144 0,0 3 160 0,-1-2-160 16,-1-1 0-16,-4 3 0 0,-1 0 0 0,2-1 0 15,3 0 0-15,-1-1 0 0,-5 1 0 0,2-2 0 16,2 0 0-16,-2-1 0 0,-4-2 0 0,-3-2 0 16,-3 1 0-16,1 1 0 0,-1-1 0 0,1-1 0 15,-1-2 192-15,-3 2-48 0,-4 0-16 0,1 1 0 16,2 1 160-16,0-1 32 0,-5-4 0 0,0 0 0 15,-2-1 0-15,-3 4 16 0,0 2 0 0,-1-3 0 16,-1-3-160-16,-4 0-48 0,-5-1 0 0,-3 1 0 16,-1 3 0-16,1-2 0 0,1-1 0 0,2 0 0 15,-1 0-128-15,-4 0 0 0,-4 0-192 0,-1 1 192 16,-2 2 0-16,-3 2 0 0,-3 2 0 0,-2 2 192 16,-3 1-1552-16,-2 2-304 0,-3 2-64 0</inkml:trace>
  <inkml:trace contextRef="#ctx0" brushRef="#br3" timeOffset="124310.5">2102 12335 23327 0,'0'0'1024'0,"-7"3"224"0,7-3-992 0,0 0-256 0,0 0 0 0,0 0 0 16,0 0 1344-16,0 0 240 0,0 0 32 0,0 0 16 16,9-3-656-16,2-1-128 0,-1-1-16 0,2-3-16 0,1 0-48 0,2-3-16 15,4-1 0-15,2-1 0 0,2 0-48 0,2-3 0 16,0 2 0-16,2-3 0 0,2 0-192 0,1-1-32 15,4-2-16-15,1 0 0 0,1 0-112 0,2-3-32 16,0-1 0-16,2 0 0 0,-2-2-96 0,0-1-32 16,-2 2 0-16,0 2 0 0,-4-1-192 0,-1 3 144 15,-1 2-144-15,0-2 128 0,-1 5-128 0,-1-1 0 16,-4 2 144-16,1 0-144 0,0 1 0 0,0 1 128 16,-1 1-128-16,0-1 0 0,1 0 128 0,-3 3-128 15,-1-2 128-15,-2 1-128 0,-2 2 0 0,0 2 144 16,-3 0-144-16,-1 0 0 0,-1 4 192 0,-1-3-64 15,-2 2 0-15,-1 1-128 0,-2 0 448 0,-6 3-32 16,7-4 0-16,-1 1 0 0,-6 3-32 0,8-1-16 16,-2 1 0-16,2 0 0 0,0 0-112 0,1 0 0 0,2 0-16 15,-2 0 0-15,1 0-32 0,1 1 0 0,0 1 0 0,2-1 0 16,2 2-64-16,0-3-16 0,2 2 0 0,3 1 0 16,1 1 128-16,1 1 0 0,0 1 16 0,3 4 0 15,2-4 16-15,3 3 0 0,0 0 0 0,1 3 0 16,1-3-32-16,2 2 0 0,-3-1 0 0,2 1 0 15,0-2-48-15,1-2-16 0,0 0 0 0,0-2 0 16,0-1-192-16,0-1 144 0,2-2-144 0,0 2 128 16,-2-3-128-16,-1 2 0 0,3-2 0 0,-4 0 128 15,0-1-128-15,-2 0-192 0,-4-5 32 0,-3 2 16 16,-2 1-1248 0,-3-1-240-16,-2 1-48 0,-2-1-16 0,0-2-528 0,-2-1-96 0,-1 1-32 0,-4-1-15056 15</inkml:trace>
  <inkml:trace contextRef="#ctx0" brushRef="#br3" timeOffset="124702.08">2920 11001 911 0,'0'0'0'0,"-6"0"0"0,2 0 0 0,4 0 0 0,-4 2 0 0,4-2 0 16,-4 2 7376-16,4-2 1392 0,0 0 288 0,0 7 48 16,1 2-6304-16,2 3-1264 0,1 6-256 0,2 4-64 15,2 3-768-15,1 4-144 0,2 2-48 0,-2-5 0 16,0 3-48-16,0 2-16 0,2 3 0 0,-2 2 0 16,0 2-64-16,1 0-128 0,2 0 176 0,1 6-176 15,0-4 0-15,-1 0-192 0,0-8 0 0,-2-1 0 16,-1-5-720-16,3-3-144 0,-2-4-32 15,1-3 0-15,-1-4-2128 0,-1-5-432 0</inkml:trace>
  <inkml:trace contextRef="#ctx0" brushRef="#br3" timeOffset="124920.79">3250 10957 18431 0,'0'0'1632'0,"0"0"-1312"15,0 0-320-15,-1 8 0 0,0 1 3184 0,1 4 560 16,1 3 112-16,1 2 32 0,2 5-1792 0,2 2-368 16,0 6-64-16,1 3 0 0,0 5-896 0,4 1-192 15,2 0-16-15,0-1-16 0,-1-1-320 0,-1 1-64 0,1-2-16 0,0-5 0 16,-2-1-144-16,1-3 0 0,-1-6 0 0,1-4 0 31,-2-2-560-31,-1-3-80 0,-1-3-32 0,0-3 0 16,-2-3-2976-16,-5-4-576 0</inkml:trace>
  <inkml:trace contextRef="#ctx0" brushRef="#br3" timeOffset="125343.92">2962 10180 31503 0,'-17'-23'1392'0,"11"13"288"0,-2 0-1344 0,-1 0-336 16,-3-1 0-16,3-1 0 0,0 3 1280 0,1 1 176 16,0 5 32-16,1 1 16 0,0 4-592 0,0 3-112 15,2 3-32-15,1 6 0 0,0 4-560 0,1 6-208 16,2 2 144-16,0 2-144 0,3 4 128 0,2 2-128 16,2 1 0-16,0 1 128 0,3 1-128 0,2-3 0 15,3-2-192-15,-1-2 192 0,1-4 0 0,2-2 0 16,2-3 0-16,1-3 0 0,0-4 0 0,2-3 0 15,2-3 0-15,2-3 192 0,-3-4 304 0,2-2 64 16,-1-3 16-16,-1-4 0 0,-2-2 176 0,-2-5 32 0,-2-2 16 16,0-5 0-16,-3 1-208 0,-3-5-32 0,-2-1-16 0,-3-2 0 15,-2-1-96-15,-3 0 0 0,-4 0-16 0,-3 0 0 16,-2 0-112-16,-5 0 0 0,-6 2-16 0,-3 0 0 16,-5 2-64-16,-2 3-16 0,-2-3 0 0,-1 3 0 15,-2 5-224-15,1-1 0 0,2 3 128 0,0 4-128 16,2 3-160-16,0 4-80 0,0 2-16 0,3 5 0 31,2 1-1120-31,3 7-224 0,4-1-64 0,1 5 0 16,1 3-1856-16,2 4-384 0</inkml:trace>
  <inkml:trace contextRef="#ctx0" brushRef="#br3" timeOffset="125906.26">2076 12246 13823 0,'0'0'608'0,"-6"2"128"0,1-1-592 0,0 0-144 0,0-1 0 0,-2-1 0 15,-1-2 4224-15,0 1 800 0,1-2 160 0,-2-1 48 16,-2-2-2640-16,-2-1-528 0,1 1-96 0,1-1-32 16,-2 0-592-16,-2 0-128 0,1 0-32 0,-2-2 0 0,-3 1-160 0,-1-2-16 15,-1 1-16-15,-1-1 0 0,-1 1-288 0,-3 0-48 16,2 2-16-16,-1-3 0 0,-2 0-272 0,-4-1-64 15,-5 0-16-15,1 0 0 0,-3 1-288 0,3-2 128 16,0 1-128-16,-5-3 0 0,3 2 0 0,6 2 0 16,2 0-160-16,6 2 160 15,3 3-1280-15,6-2-144 0,2 4-32 0,3 1 0 16,4 2-1968-16,5 1-400 0,0 0-80 0</inkml:trace>
  <inkml:trace contextRef="#ctx0" brushRef="#br3" timeOffset="126376.58">2133 12306 19343 0,'0'0'1728'16,"-4"6"-1392"-16,-1-1-336 0,0 1 0 0,-2 1 2672 0,-1 1 464 16,-1 1 80-16,-3-1 32 0,-1-1-944 0,-1 4-176 15,0 1-32-15,-3 1-16 0,-4 2-704 0,0 0-144 16,0 3-16-16,-1 1-16 0,-2 4-224 0,1 1-32 16,-3 0-16-16,0 2 0 0,0 1-288 0,-2-1-48 15,0-1-16-15,0 0 0 0,1 0-320 0,2-1-80 16,2 1-16-16,1 0 0 0,-2-2-160 0,3-2 0 15,2-1 0-15,2-1 0 16,1-3-576-16,3 0 16 0,1-2 0 0,3-1 0 16,3-1-1680-16,2-2-352 0,2 2-64 0,5-4-9568 0,5 1-1904 0</inkml:trace>
  <inkml:trace contextRef="#ctx0" brushRef="#br3" timeOffset="126798.4">2142 12392 10127 0,'0'0'896'0,"0"0"-704"16,0 0-192-16,0 0 0 0,0 0 2352 0,0 0 432 16,0 0 96-16,0 0 0 0,0 0-768 0,0 0-144 15,0 0-48-15,0 0 0 0,4 7-384 0,1 3-96 16,3 5-16-16,2 3 0 0,2 4-128 0,2 4-16 15,3 3-16-15,2 2 0 0,0 2-48 0,-1-1 0 16,-1 0 0-16,2 2 0 0,-1 1-368 0,0 0-80 0,0-1 0 16,2-2-16-16,0-2-400 0,-1 0-80 0,-1-2-16 15,1-2 0-15,-1-1-256 0,-1-2 128 0,1-1-128 0,-1 0 0 16,0-1 0-16,0-1 0 0,0-2-240 0,-2 0 80 31,1-3-1488-31,-2-1-288 0,2 0-64 0,-3-1-10064 0,-1-2-2016 0</inkml:trace>
  <inkml:trace contextRef="#ctx0" brushRef="#br3" timeOffset="132646.97">3584 11631 1839 0,'0'0'160'0,"0"0"-160"0,1 13 0 0,-9-13 0 15,2 1 512-15,-1-1 64 0,0-1 0 0,0-2 16 16,1 1-592-16,-1-2 0 0,0 0-224 0,1 0 64 16,-1 0 1184-16,2 0 224 0,0 2 48 0,-2 0 16 15,1 1 352-15,-1 1 64 0,2 1 0 0,0 1 16 16,-2 0-1168-16,2 1-224 0,0 0-48 0,1-1-16 16,0 2-288-16,-2-3 0 0,-1 2 0 0,2 0 0 0,-2-2 0 0,7-1 0 15,-5 1 0-15,5-1 0 0,-8 0 464 0,3 0 144 16,5 0 32-16,-6-1 0 0,0 0 400 0,6 1 96 15,-5-4 16-15,5 4 0 0,-5-3-224 0,5 3-32 16,-5-4-16-16,5 4 0 0,0 0 48 0,0 0 16 16,-5-1 0-16,5 1 0 0,0 0 656 0,0 0 144 15,0 0 32-15,0 0 0 0,0 0-1776 0,0 0-160 16,0 0-128-16,0 0-32 0,6 6 832 0,2 0 144 16,0-3 48-16,0 0 0 0,1 0 16 0,1 1 16 15,2-4 0-15,1 1 0 0,0 0-96 0,0 1-32 16,1-1 0-16,2 0 0 0,0 0-240 0,2 2-48 0,1 1-16 0,4 0 0 15,-3 1-16-15,1-1 0 16,1 0 0-16,1 1 0 0,-1-1-32 0,-1 0 0 16,0 0 0-16,-2-2 0 0,1 1 0 0,-1 0 0 0,2 1 0 0,0-4 0 15,-2 1 64-15,0 0 0 0,-2-1 0 0,0 1 0 16,0 2-144-16,0-3-32 0,-2 0 0 0,1 0 0 16,-1 0 0-16,1 0 0 0,0 0 0 0,-1 1 0 15,1 1 0-15,-2-1 0 0,-1-1 0 0,2 3 0 16,-1-3 32-16,0 2 0 0,1 1 0 0,0-1 0 15,1 2-48-15,2-1 0 0,-2 0 0 0,0-1 0 16,-2 2 0-16,0-3-128 0,-1 2 192 0,0 0-64 16,2-1-128-16,-2 2 192 0,-2-4-192 0,0 1 192 15,-2-1-64-15,0 2 0 0,0-1 0 0,2 2 0 16,0-2 0-16,1 0 0 0,0-1 0 0,0 0 0 16,-2 0 0-16,1 2-128 0,-2 0 192 0,1 1-64 15,-1-2-128-15,0 0 192 0,-1-2-192 0,1 0 192 0,0 2-192 0,1 0 0 16,-1-1 0-16,-2 0 128 0,1 0-128 0,0 0 0 15,0-1 0-15,-2 0 0 0,-6 1 0 0,0 0 0 16,0 0-192-16,6-4 192 16,-6 4-1536-16,5-4-176 0,-5 4-32 0,0 0-16 15,0 0-2288-15,0 0-464 0</inkml:trace>
  <inkml:trace contextRef="#ctx0" brushRef="#br3" timeOffset="133210.69">4528 11803 2751 0,'0'0'256'16,"0"0"-256"-16,0 0 0 0,0 0 0 0,0 0 4480 0,0 0 832 16,0 0 192-16,0 0 16 0,0 0-2848 0,0 0-576 15,0 0-112-15,0 0-32 0,0 0-656 0,0 0-128 16,0 0-16-16,5-4-16 0,2-1-128 0,-1 1-32 16,1-5 0-16,-1 1 0 0,2-1 176 0,0 0 48 15,0 1 0-15,1-5 0 0,1 0-112 0,2 0-32 16,2-1 0-16,1 1 0 0,0-4-384 0,3-2-80 15,3-1-16-15,1-4 0 0,2-1-288 0,1 1-64 16,-2-4-16-16,1 2 0 0,-1 0-208 0,-1-1 144 0,2 2-144 0,-2 1 128 16,-1 4-128-16,-2 0 192 0,1 2-192 0,-2-1 192 15,-1 3-192-15,0 0 192 0,0 0-192 0,0 2 192 16,-1 1-192-16,-1 0 128 0,0 0-128 0,-1 0 128 16,-1 0-128-16,0 1 0 0,0 0 0 0,0 2 0 31,-3-2-592-31,1 0-48 0,-1 2-16 0,1-2 0 15,-1 3-1984-15,1 0-400 0,-4-2-80 0,0 2-14608 0</inkml:trace>
  <inkml:trace contextRef="#ctx0" brushRef="#br3" timeOffset="133606.29">5656 10608 7359 0,'0'0'656'0,"0"0"-528"0,0 0-128 0,0 0 0 15,0 0 5440-15,0 0 1072 0,0 0 208 0,0 0 32 16,0 0-3824-16,0 0-768 0,0 0-160 0,6 4-16 16,2 2-1136-16,0 6-208 0,-2 1-64 0,-1 4 0 15,2 2-208-15,-2 5-48 16,0-2-16-16,1 4 0 0,-1 5-144 0,0 1-32 0,0 0 0 0,2 1 0 0,-2 1-288 0,-1-2-64 15,0 1-16-15,1-7 0 16,0-4-1088-16,-1-1-208 0,-1-5-64 0,1-3-9760 16,0-4-1952-16</inkml:trace>
  <inkml:trace contextRef="#ctx0" brushRef="#br3" timeOffset="133825.01">5885 10475 28559 0,'0'0'2544'0,"0"0"-2032"16,0 0-512-16,0 0 0 0,1-7 2400 0,-1 7 384 16,0 0 80-16,0 0 16 0,11 4-1328 0,-1 4-256 0,1 4-48 0,-1 3-16 15,0 2-960-15,1 4-272 0,-1 3 0 0,1 2 128 16,-1 2-128-16,2 4 0 0,-2 0 0 0,2 2 0 16,0 0-144-16,0 0-112 0,-2 2-32 0,-1-3 0 31,0 1-672-31,-1-5-144 0,0-2-32 0,-2-1 0 15,1-3-1616-15,-2-3-336 0,0-3-64 0</inkml:trace>
  <inkml:trace contextRef="#ctx0" brushRef="#br3" timeOffset="134074.94">5886 10855 2751 0,'-21'2'128'0,"12"-1"16"0,-1 0-144 0,-2 2 0 16,0-1 0-16,2 1 0 0,-2 0 8384 0,4-1 1664 16,2 0 320-16,6-2 64 0,0 0-6720 0,0 0-1328 15,0 0-272-15,0 0-48 0,0 0-992 0,9-4-208 16,3 0-32-16,1 0-16 0,1-3-192 0,3 2-48 16,3-1 0-16,0 0 0 0,1 2-304 0,-1 1-64 15,-1-1-16-15,2 2 0 0,1-2-192 0,2 4-160 16,-2 0 32-16,0 0 0 15,0 2-3232-15,1 0-640 0</inkml:trace>
  <inkml:trace contextRef="#ctx0" brushRef="#br3" timeOffset="138442.57">7940 10709 19695 0,'0'0'864'0,"-4"-6"192"0,-1 8-848 0,-1 2-208 0,6-4 0 0,0 0 0 16,0 0 960-16,0 0 160 0,0 0 32 0,0 0 0 0,9 3-272 0,3-2-48 16,2 1-16-16,5-1 0 0,2-1 32 0,-1 0 16 15,1-1 0-15,1-1 0 0,-1 1 160 0,3 0 48 16,1-1 0-16,1-2 0 0,0 2-96 0,0 2-16 16,1-3 0-16,2 2 0 0,0 0-256 0,1 1-64 15,1 0-16-15,0 0 0 0,2 0-160 0,2 0-16 16,1 0-16-16,1 0 0 0,-3-2-16 0,1 2 0 15,0-4 0-15,-1 3 0 0,-1 0-32 0,1-2 0 16,-1 1 0-16,1 0 0 0,-1 1-80 0,1 0-32 16,1-2 0-16,2 2 0 0,0-2 0 0,1 2 0 15,-1 0 0-15,-2 1 0 0,-1-2-80 0,1 4 0 16,0-4-16-16,-1 1 0 0,-3-2-32 0,2 1 0 16,-2-1 0-16,1 2 0 0,-1-3 96 0,0 1 16 15,-1 1 0-15,1-1 0 0,-2 0-32 0,1 1 0 0,0-2 0 0,1 0 0 16,-2 0-64-16,-2 3-16 0,1-6 0 0,-2 3 0 15,0-1 0-15,-1 1 0 0,-2 2 0 0,1-1 0 16,-2-1-16-16,0 2-128 0,0-1 192 0,0 0-64 16,-1 1 0-16,0-1 0 0,1 2 0 0,0-3 0 15,2 1 0-15,1 1-128 0,1 0 192 0,-2 0-64 16,1-3 0-16,3 2-128 0,-2 0 192 0,-2 1-64 16,0-4 0-16,1 1 0 0,-3 0 0 0,1 1 0 15,1 0 16-15,-2-1 0 0,-1 1 0 0,1 0 0 16,-2 0-144-16,0 3 160 0,0-3-160 0,1 3 160 15,-2-3-160-15,1 1 128 0,-1 1-128 0,2-1 128 0,-1 2-128 16,-1-3 128-16,2 3-128 0,0-1 128 0,0-2-128 0,0 0 0 16,2 2 0-16,1-1 128 0,-2-1-128 0,1 0 0 15,-2 2 144-15,-1-1-144 0,-2-1 0 0,2 2 128 16,-1-1-128-16,1 2 0 0,-1-3 0 0,-2 1 144 16,-1 1-144-16,0 0 0 0,-2 2 128 0,2 0-128 15,-1 0 0-15,1-1 0 0,1 0 0 0,-2-1 0 16,1 1 128-16,0 0-128 0,-1 1 0 0,1 0 0 15,0 1 128-15,1-1-128 0,1 0 0 0,1 1 128 16,-2-1-128-16,0 0 0 0,2-1 144 0,-4 1-144 16,1 0 0-16,-1 0 144 0,2 0-144 0,-1 0 128 15,-2 1-128-15,1-1 128 0,-2 0-128 0,0 0 0 16,1-1 144-16,-1 1-144 0,0 0 128 0,2 3-128 16,-1-3 128-16,2 1-128 0,-2-1 0 0,0 0 144 0,-1-1-144 0,-1 1 0 15,0-2 192-15,-1 2-64 0,0 0 0 0,1 0-128 16,-1 0 0-16,1 2 0 0,1-1 0 0,0 0 0 15,-1-1 160-15,1 0-160 0,1 0 128 0,-1 0-128 16,0 0 0-16,0 0 128 0,2 2-128 0,-1-2 0 16,2 0 0-16,-1 1 0 15,0 0 128-15,0 0-128 0,0 1 0 0,-1-1 0 0,0 2 0 0,1-3 0 16,2 2 288-16,-2 2 32 0,0-1 0 0,0-2 0 16,-2 2-512-16,0-3-80 0,0 0-32 0,0 1 0 15,2 0 304-15,-1 1 0 0,0-1 0 0,1 0 0 16,-2 1 0-16,0-1 0 0,-1 0 0 0,-1 0 0 0,0-1 0 0,1 0 0 15,-1 0 128-15,1 0-128 0,0 0 0 0,1 0 0 16,0 0-128-16,0 2 128 0,0-4-192 0,0 2 192 16,0 0-192-16,0 0 192 0,0-1-352 0,0 1 32 15,0 0 16-15,0 0 0 16,-1 0-736-16,1-1-160 0,1 0-16 0,-1-1-16 16,-1 0-1008-16,2-2-192 0,1 0-32 0,-1 1-17328 15</inkml:trace>
  <inkml:trace contextRef="#ctx0" brushRef="#br3" timeOffset="138999.04">12190 10097 15663 0,'-7'1'1392'0,"1"-1"-1120"15,-2 0-272-15,0 0 0 0,0 0 2752 0,2 0 480 16,-1-1 96-16,1-1 32 0,-1 1-864 0,2 0-160 16,5 1-32-16,0 0-16 0,0 0-768 0,0 0-160 15,0 0-16-15,0 0-16 0,0 0-416 0,0 0-80 16,8 1 0-16,1 2-16 0,1-1-352 0,2 3-64 15,1 1-16-15,1 0 0 0,1 1-128 0,0-1-16 16,2 2-16-16,3 1 0 0,-1-1-224 0,2 1 176 16,-4 1-176-16,2 0 160 0,-1-1-160 0,-1 0 0 0,-2 1 0 15,-2 1 128-15,0-1-128 0,-1-2 0 0,0 1 144 0,-3 2-144 16,-1-2 256-16,0 2 0 0,0-1-16 0,-3 0 0 16,-3 2 144-16,0 1 48 0,-1 4 0 0,-2-3 0 15,-3 2 48-15,-1 1 16 16,-1 1 0-16,-1 3 0 0,-3-3-96 0,1 2-16 15,-1-1 0-15,-1 3 0 0,0-2-192 0,0 3-64 16,-1-3 0-16,1 1 0 0,0-2-128 0,2 1 0 16,1 1 0-16,1-2 0 0,-3 1-128 0,3-1-128 15,0-3 0-15,2 2-16 16,1 3-3024-16,1 0-608 0</inkml:trace>
  <inkml:trace contextRef="#ctx0" brushRef="#br3" timeOffset="140364.84">7971 8404 15663 0,'0'0'688'0,"0"0"144"0,0 0-656 0,0 0-176 0,0 0 0 0,0 0 0 0,0 0 2496 0,3 8 448 16,0 3 112-16,1-1 16 0,0 4-1408 0,1 2-256 15,2 1-64-15,0 3-16 0,-2 0-736 0,3 12-144 16,-2 2-16-16,1-2-16 0,-2-1-272 0,0-1-144 15,2 2 160-15,-2-6-160 0,1 0-128 0,-1-3-128 16,1-2-32-16,-1-1 0 16,0-5-1184-16,0 1-224 0,1-2-48 0,0-2-10832 15</inkml:trace>
  <inkml:trace contextRef="#ctx0" brushRef="#br3" timeOffset="140708.67">8129 8245 3679 0,'0'0'320'0,"0"0"-320"0,0 0 0 0,0 0 0 16,0 0 3984-16,7 7 736 0,1 1 144 0,1 2 16 15,2-1-3056-15,2 4-608 0,1 3-128 0,2 2-32 16,0 3-112-16,-1 2-32 0,3 2 0 0,2-1 0 15,1 2 240-15,0 1 64 0,0-1 0 0,-2 3 0 16,-1 0-32-16,1-1 0 0,-2 1 0 0,-3 0 0 16,-1-1-160-16,-1 2-48 0,-2-1 0 0,-3-2 0 0,-3 1-352 0,-1 2-80 15,0-3-16-15,-4 0 0 0,-3 0-272 0,-1-1-64 16,-2-2-16-16,1 0 0 0,-2-3-176 0,-1-2-272 16,0-3 64-16,-2-2 16 15,1-1-1344-15,-1-2-272 0,1-2-48 0,1-4-15120 16</inkml:trace>
  <inkml:trace contextRef="#ctx0" brushRef="#br3" timeOffset="141146.18">8765 8459 9215 0,'0'0'816'0,"0"0"-656"0,0 0-160 0,0 0 0 16,0 0 3968-16,0 0 768 0,1-5 160 0,-1 5 32 15,0 0-2432-15,0 0-464 0,0 0-112 0,0 0 0 16,0 0-784-16,0 0-160 0,0 0-16 0,0 0-16 16,7 1-16-16,-2 4 0 0,0 2 0 0,-1 2 0 0,0 1-224 15,0 4-32-15,-2 0-16 0,1 4 0 0,0 2-320 0,-1-2-64 16,0 1-16-16,0 0 0 0,1-2-256 0,-1-2 128 16,2 0-128-16,0-1 0 0,0 0 128 0,1 1-128 15,1-2 0-15,1-3 0 0,0 3 0 0,-1-6 128 16,1-1-128-16,1 1 0 0,1-2 256 0,0 0-48 15,0-1-16-15,2 0 0 0,-1 1-48 0,3-3-16 16,1 0 0-16,3-2 0 0,0 0-128 0,2-1 0 16,1-2 0-16,1 1 0 15,1-2-1024-15,2-2-192 0,-2 0-48 0,-1-2 0 16,-2-1-1808-16,1-1-352 0</inkml:trace>
  <inkml:trace contextRef="#ctx0" brushRef="#br3" timeOffset="141599.37">9290 8443 23903 0,'0'0'1056'0,"0"0"224"0,0 0-1024 0,0 0-256 0,6 4 0 0,-3 3 0 15,1 2 1472-15,0 3 240 0,1 1 48 0,1 4 16 16,0 1-720-16,1 2-144 0,-1 0-16 0,1 3-16 16,-1-3-48-16,3 3 0 0,-2-1 0 0,-1 0 0 15,1-3-240-15,-3 0-48 0,-2-2-16 0,0 0 0 16,0-2-240-16,0-2-48 0,-1-1-16 0,-1-2 0 15,-1-2-96-15,1-8-128 0,0 0 176 0,0 0-176 16,0 0 192-16,0 0-64 0,-7-1 0 0,1-3-128 16,-1-2 144-16,1-2-144 0,0-5 0 0,1 0 144 15,-1-3-144-15,0-1 0 0,1-1 0 0,0-4 0 16,1-2-512-16,0-3 0 0,2 1 16 0,0 0 0 16,1 1-192-16,2 1-32 0,1 2-16 0,0 1 0 0,2 1 416 0,1 0 64 15,3 2 32-15,0 2 0 0,2 0 96 0,3 5 128 16,2 2-208-16,0 2 80 0,1 2-16 0,1 2 0 15,1 2 0-15,-1 5 0 0,0 0 144 0,-1 4 192 16,-1 5-32-16,1-2-16 0,-3 4 608 0,-2 2 112 16,-2-2 32-16,-2 4 0 0,-1-1 96 0,-2 0 32 15,-2-1 0-15,0 1 0 0,-1 0-144 0,-2 2-32 16,-2 0 0-16,-2 0 0 0,-3-3-384 0,-1-2-80 16,-2-2 0-16,1 0-16 0,-1 1-208 0,1 1-32 15,0-2-128-15,0-4 192 0,-1-3-336 0,-1 1-80 16,0-1-16-16,2-2 0 15,-1-1-2128-15,2-1-416 0,0 2-96 0,1-1-14272 0</inkml:trace>
  <inkml:trace contextRef="#ctx0" brushRef="#br3" timeOffset="141974.22">9730 8735 33855 0,'0'0'752'0,"-2"10"144"0,1 1 48 0,1 0 0 0,0-3-752 0,3 1-192 0,-2-4 0 0,-1-5 0 16,0 0 1152-16,6 4 208 0,1-3 48 0,1-2 0 15,0-3-1024-15,-1-5-208 0,1-3-48 0,0 0 0 16,-1 3 64-16,-1-4 0 0,2-4 0 0,-3-1 0 0,0-3-64 0,1-1 0 16,-1-3 0-16,0 2 0 0,0-1-128 0,0 1 0 15,-1 1 0-15,0-3 0 0,-1 1 0 0,1 1 128 16,0 1-128-16,0 0 128 0,0-1-128 0,-2 4-176 15,1 3 48-15,1 3 0 0,0 1-80 0,1 6-16 16,-5 6 0-16,8 3 0 0,1 3 224 0,0 3 160 16,0 6-32-16,1 4 0 0,1 1 32 0,1 3 0 15,-2 2 0-15,0 2 0 0,3 2-160 0,1 1 128 16,-1 0-128-16,1 0 128 0,2-1-128 0,-1 1 128 16,1-2-128-16,-1-2 128 0,-1-2-128 0,0-2 0 15,-1-1 0-15,0-2 0 16,-1-3-576-16,1-2-64 0,-3-1 0 0,-1-2 0 15,-2-1-2592-15,1-3-528 0</inkml:trace>
  <inkml:trace contextRef="#ctx0" brushRef="#br3" timeOffset="142146.07">9911 8579 12895 0,'0'0'1152'0,"-7"3"-928"0,0-1-224 0,7-2 0 15,-8 0 4928-15,8 0 928 0,-6 4 192 0,6-4 32 16,0 0-2928-16,0 0-592 0,0 0-112 0,0 0-16 16,0 0-1248-16,10 1-240 0,0 1-48 0,3-1-16 15,1 0-448-15,5 2-96 0,-2 0-16 0,2 2 0 16,2-3-320-16,2 1 0 0,1 0 0 0,2-2-14208 16,0 4-2768-16</inkml:trace>
  <inkml:trace contextRef="#ctx0" brushRef="#br3" timeOffset="150807.29">8112 9994 13823 0,'0'0'1216'0,"0"0"-960"0,0 0-256 0,0 0 0 15,10-4 3072-15,-10-3 576 0,1 1 128 0,2-2 0 0,1 0-2304 0,2-1-480 16,2 1-96-16,3-2 0 0,0 0-320 0,3 1-64 16,0 2-16-16,0 0 0 0,-2 0-48 0,1 2 0 15,1 0 0-15,1 2 0 16,-2 2-16-16,0 1-16 0,0 0 0 0,-1 1 0 0,-2 2-96 0,0 2-32 15,-1 0 0-15,1 2 0 0,-3 2-32 0,0 2 0 16,-2-2 0-16,-2 5 0 0,-2 0-80 0,-1 5-32 16,-3 1 0-16,0 3 0 0,-3 0-144 0,0-2 0 15,-2 1 144-15,-1 2-144 0,-2-4 0 0,0 3 0 16,-1-5 0-16,0-2 0 0,1-1 0 0,0 0 0 0,-1-2 0 0,2-3 0 16,-2-1 0-16,0-2 0 0,1-3 0 0,-1-2-192 15,0-2 192-15,3 0 0 0,1-5-144 0,0 0 144 16,2-2-192-16,1 1 48 0,0-5 0 0,2 2 0 15,0-3 16-15,3 2 0 0,2 2 0 0,0-1 0 16,2 1 128-16,3 3-192 0,-1 1 192 0,3 3-192 16,3-1 192-16,0 4-128 0,0 0 128 0,-1 4-128 15,2 0 128-15,-1 1 0 0,2 0-144 0,2 1 144 16,0 0 0-16,1 0 0 0,1-2 0 0,0 2 0 16,-1 0-128-16,1 0-16 0,1-3 0 0,-1 0 0 31,1 1-2480-31,0-3-512 0</inkml:trace>
  <inkml:trace contextRef="#ctx0" brushRef="#br3" timeOffset="151135.6">8515 9569 26719 0,'0'0'2368'16,"0"0"-1888"-16,0 0-480 0,7 1 0 0,4 1 320 0,1 0-16 16,1 3-16-16,2 3 0 0,2 2 720 0,1 5 144 15,2 2 16-15,0 2 16 0,0 3-64 0,3 2-16 16,0 0 0-16,-1 1 0 0,-1 4-16 0,-1 1 0 0,-2 3 0 0,-1-2 0 16,-3 4-64-16,-1-1 0 15,-2 0-16-15,-2 1 0 0,-3 0-144 0,-2 2-32 0,-1 1 0 0,-3 1 0 16,-2-3 64-16,-1 1 0 0,-3 2 0 0,0 1 0 15,-3-3-720-15,0-1-176 0,-1 1 0 0,1-7 0 32,-1 0-592-32,1-3-160 0,1-2-16 0,1-2-13504 0,1-2-2704 0</inkml:trace>
  <inkml:trace contextRef="#ctx0" brushRef="#br2" timeOffset="159782.87">9423 9859 27407 0,'0'0'1216'0,"0"0"256"0,0 0-1184 0,0 0-288 0,0 0 0 0,0 0 0 16,0 0 1472-16,0 0 256 0,0 0 32 0,2 7 16 15,1 5-496-15,1-1-80 0,0 8-32 0,0-1 0 16,0 3-560-16,0 1-112 0,-1 3-32 0,-1-3 0 16,1 1-256-16,1 2-48 0,0 0-16 0,0-2 0 15,0 1-144-15,-1-1 0 0,3 1 0 0,-2-5 0 32,-1-1-432-32,1 1-112 0,2-8-32 0,-1 1 0 15,-1-3-2144-15,0-2-432 0,-4-7-96 0</inkml:trace>
  <inkml:trace contextRef="#ctx0" brushRef="#br2" timeOffset="159989.75">9644 9792 16575 0,'0'0'736'0,"0"0"160"0,0 0-720 0,0 0-176 0,0 0 0 0,0 0 0 0,0 0 3152 0,0 0 608 16,0 9 112-16,1 4 32 0,0 1-2464 0,2 4-480 15,1 3-112-15,1 1-16 0,0 3-560 0,0-1-112 16,1 2-32-16,1-3 0 0,-1 2-128 0,0 0 0 15,-1-3 144-15,1 0-144 0,0 0 0 0,1-2-160 16,-2 1 16-16,0-2 0 16,-1-3-1776-16,1 1-336 0,0-4-80 0,-1 0-10320 0</inkml:trace>
  <inkml:trace contextRef="#ctx0" brushRef="#br2" timeOffset="160194.79">9511 10081 12895 0,'0'0'1152'0,"0"0"-928"0,0 0-224 0,0 0 0 15,0 0 4672-15,0 0 896 0,0 0 192 0,0 0 16 0,4-5-3504 0,3-3-704 16,5-1-144-16,1 1-16 0,1 0-816 0,3 2-144 16,0-1-48-16,2-2 0 0,0 2-400 0,1 1-144 15,-1 1 0-15,2 2 0 16,-3-1-2784-16,-1 4-544 0</inkml:trace>
  <inkml:trace contextRef="#ctx0" brushRef="#br2" timeOffset="160804.62">10052 9939 12895 0,'0'0'1152'0,"-7"2"-928"0,7-2-224 0,0 0 0 15,0 0 3456-15,0 0 640 0,0 0 128 0,0 0 16 16,0 0-2256-16,0 0-448 0,7 0-80 0,3-1-32 16,3-1-528-16,1-1-96 0,2 0-32 0,2-1 0 15,3-2-544-15,1-1-224 0,1 0 176 0,0-3-176 16,0 0 192-16,1-3-64 0,-2-1-128 0,3-1 192 16,0 0-192-16,-2 0 128 0,-1 1-128 0,-1 0 0 0,-1-2 0 0,-2 3 128 15,0 2-128-15,-1-2 0 0,0 0 224 0,-1 3 0 16,-3-3 0-16,0 3 0 0,-1-1-224 0,-2 2-240 15,-1 0 48-15,0 1 16 0,0 1 176 0,0 1 0 16,-1-1 0-16,-1 1 0 0,-2-1 0 0,0 2 0 16,-5 5 0-16,0 0 128 0,5-2-128 0,-5 2 0 15,0 0 0-15,7-3 0 0,-7 3 160 0,7 0 16 16,-7 0 0-16,6-3 0 0,-6 3 208 0,8 3 64 16,-2-3 0-16,1 3 0 0,1-1 192 0,0 2 64 15,1 1 0-15,1 2 0 0,1-1-48 0,0 3 0 16,2-2 0-16,2 1 0 0,-1 1 32 0,0-3 0 15,2 2 0-15,-2 1 0 0,1 1-688 0,0 0 0 16,4-4 0-16,-1 4 0 0,-1-3 192 0,0 1 0 0,0 0 0 0,0 0 0 16,-2-2-192-16,1 1 0 0,-2-1 0 0,1 1 0 15,-1 0-160-15,0-1 160 0,-1 2-208 0,0-2 80 32,0 0-704-32,-1-1-144 0,0 0-32 0,-2-1 0 15,1 0-1760-15,-1 1-368 0,2-2-64 0</inkml:trace>
  <inkml:trace contextRef="#ctx0" brushRef="#br2" timeOffset="161366.94">10475 9244 26783 0,'0'0'1184'0,"0"0"240"0,0 0-1136 0,0 0-288 0,0 0 0 0,0 8 0 0,-1 0 1184 0,1 1 176 15,0 2 48-15,0 4 0 0,0 0-848 0,1 2-176 16,1 2-16-16,-1 0-16 0,0 2-352 0,1 1 0 15,-2 0 0-15,0 1 0 0,0-3 0 0,1 1 0 16,0-1 0-16,0 1 0 16,1-6-448-16,-1 2-176 0,0 0-16 0,2-1-8784 15,-2-3-1760-15</inkml:trace>
  <inkml:trace contextRef="#ctx0" brushRef="#br2" timeOffset="161585.94">10640 9327 23951 0,'0'0'2128'0,"0"0"-1696"0,0 0-432 0,0 0 0 16,-3 8 1664-16,0 3 256 0,0 0 64 0,1 4 0 16,2 0-928-16,2 5-176 0,-1 1-48 0,0 1 0 15,0-1-576-15,2 1-112 0,-2-2-16 0,2 0-128 16,0-4 0-16,-1 1-224 0,2-4 16 0,0-1 0 31,0-1-2384-31,-2-4-480 0</inkml:trace>
  <inkml:trace contextRef="#ctx0" brushRef="#br2" timeOffset="161945.23">10617 8850 3679 0,'-6'-5'320'0,"-2"1"-320"16,0 0 0-16,0 2 0 0,2-1 4720 0,-1 3 864 15,1 0 176-15,-1 3 48 0,1 0-3808 0,-1 4-752 16,2 2-160-16,0 3-16 0,1 2-720 0,1 2-144 16,2 1-16-16,1 1-16 0,1 0-176 0,2 1 0 15,1-2 0-15,1-2 0 0,2 1 0 0,1-4 0 16,1-2 0-16,1-1 0 0,2-2 432 0,1-2 48 15,0-1 16-15,0-3 0 0,-1-1 384 0,-1-3 80 16,1 1 0-16,0-5 16 0,-3 1-144 0,0-5-16 16,-2 0-16-16,-1-1 0 0,-2 0-256 0,-1-1-48 0,-2-1-16 0,-1-1 0 15,-3 1-160-15,-1 1-48 0,-1 0 0 0,0 1 0 16,-5-1-144-16,0 0-128 0,1 3 144 0,-1-1-144 16,-2 2-208-16,0 0-144 0,2 1-32 0,0 2 0 31,0-1-2784-31,3 1-560 0</inkml:trace>
  <inkml:trace contextRef="#ctx0" brushRef="#br2" timeOffset="162414.31">11063 9792 23839 0,'0'0'1056'0,"0"0"224"0,0 0-1024 0,0 0-256 0,0 0 0 0,0 0 0 16,0 0 1952-16,11-3 352 0,-3-1 64 0,1-1 0 15,1-2-768-15,4-1-144 0,3 1-48 0,2-3 0 16,0-1-720-16,1-1-160 0,-1-1-16 0,2-3-16 16,1 2-352-16,-2 1-144 0,-2-3 128 0,-1 3-128 15,-1 0 0-15,-1 2 0 0,1-1 0 0,0 0 0 16,-3-1-368 0,2 0-144-16,1 1-48 0,-2 0 0 0,-1 2-2288 0,-1-2-464 0,0 1-80 0</inkml:trace>
  <inkml:trace contextRef="#ctx0" brushRef="#br2" timeOffset="162869.1">11139 9878 7359 0,'0'0'656'0,"0"0"-528"0,0 0-128 0,0 0 0 16,0 0 3328-16,0 0 624 0,0 0 128 0,0 0 16 15,0 0-1552-15,0 0-320 0,0 0-64 0,0 0-16 16,0 0-608-16,0 0-128 0,0 0-32 0,0 0 0 16,-3 6-224-16,2 1-32 0,0 4-16 0,1 1 0 15,0-3-144-15,1 4-16 0,0 2-16 0,1 0 0 0,-2 2-320 0,0 1-64 16,-2 2-16-16,2 2 0 0,0-2-288 0,2 2-64 15,-1 3-16-15,0-5 0 16,1 3-160-16,0-5 0 0,1 1 0 0,1 1 0 16,0 0-1568-16,1-3-192 0,1-2-32 0,2-2-16176 0</inkml:trace>
  <inkml:trace contextRef="#ctx0" brushRef="#br3" timeOffset="166134.26">8239 11243 21183 0,'0'0'944'0,"0"0"192"0,0 0-912 0,0 0-224 0,0 0 0 0,0 0 0 15,0 0 1616-15,14-3 288 0,-14 3 48 0,11 1 16 16,4 4-896-16,2-3-176 0,0 0-48 0,1 1 0 0,1-3-336 0,0 1-80 16,-2 2-16-16,-1-1 0 0,1 1-80 0,-1 0-16 15,-2-2 0-15,-1 2 0 0,-1-1-64 0,-3 3-32 16,-9-5 0-16,6 7 0 0,-4 1-48 0,-1 0-16 16,-2-1 0-16,-3 1 0 0,-2 1-16 0,-3 0 0 15,-2 2 0-15,-1 2 0 0,2 0-144 0,-3-4 0 16,0-2 144-16,1-1-144 0,2 2 0 0,-2-1 144 15,4-4-144-15,0 3 0 0,1-1 0 0,7-5 0 16,0 0 0-16,0 0 0 0,0 0-272 0,5 6-16 16,3-2 0-16,2 1 0 0,3 2 96 0,3 0 32 15,3-4 0-15,2 3 0 0,0-1 160 0,0 1 0 16,1 4-144-16,0-4 144 0,-1 2 128 0,-3 1 112 0,-2 0 16 0,-2 2 0 16,-2-4 320-16,-3 2 64 0,-2 2 0 0,-2-1 16 15,-4 2-16-15,-1 1 0 0,-4 0 0 0,-1 0 0 16,-3 2-128-16,-2-1-48 0,-3-1 0 0,-4 0 0 15,-3 0-288-15,1-1-176 0,-2-2 192 0,0 1-192 16,1-1-128-16,2-1-144 0,2-2-32 0,1-2 0 31,0-3-2448-31,2-2-480 0</inkml:trace>
  <inkml:trace contextRef="#ctx0" brushRef="#br3" timeOffset="166399.76">8674 11063 24879 0,'0'0'1088'0,"7"4"256"0,3 1-1088 0,3 0-256 16,2 3 0-16,1 2 0 0,0 2 1168 0,0 1 176 16,4 4 48-16,-2-1 0 0,1 4-112 0,-1 1 0 15,-1 4-16-15,0 2 0 0,-4 3-224 0,-2-2-32 16,0 2-16-16,-3 1 0 0,-3 0 80 0,0 2 16 15,-4 1 0-15,-2 1 0 0,-3 2-320 0,-1-1-64 16,-3 1-16-16,-1-1 0 0,-1-2-416 0,-1 0-80 16,-1-3 0-16,1-1-16 0,0 0-176 0,1-4 0 15,-1 0 0-15,2-2 0 16,2-5-1744-16,1-2-336 0,1-2-64 0,0-2-15696 16</inkml:trace>
  <inkml:trace contextRef="#ctx0" brushRef="#br3" timeOffset="172200.49">9415 11287 14735 0,'0'0'640'0,"2"-8"160"0,-4 3-640 0,4-2-160 0,2 2 0 0,-4 5 0 16,4-6 3664-16,-1 0 704 0,-3 6 144 0,0 0 32 16,8-1-2496-16,0 2-512 0,0 3-80 0,0 3-32 15,-2 3-800-15,1 2-176 0,-2 2-16 0,-1 6-16 16,0 3-192-16,-2 6-32 0,1-2-16 0,0 6 0 16,-1 2-176-16,1 11 0 0,-1-2 0 0,1-2 0 31,1-4-528-31,-1-3-144 0,-1-4-32 0,1-1 0 15,1-4-2560-15,-2-4-528 0</inkml:trace>
  <inkml:trace contextRef="#ctx0" brushRef="#br3" timeOffset="172387.97">9709 11153 30927 0,'0'0'1360'0,"0"0"304"0,0 0-1344 0,-2 9-320 0,1 0 0 0,1 4 0 0,0 3 784 0,0 2 96 15,1 1 16-15,3 6 0 0,0 2-464 0,2 5-96 16,0 3-16-16,1 3 0 0,0 0-320 0,1-1 0 16,1 0-160-16,0-3 160 15,-1-3-2208-15,0-1-336 0,0-5-64 0,-3 0-16 0</inkml:trace>
  <inkml:trace contextRef="#ctx0" brushRef="#br3" timeOffset="172563.77">9595 11576 27647 0,'-18'-5'2448'0,"12"5"-1952"0,-1-3-496 0,2 2 0 15,5 1 2112-15,0 0 336 0,-4-2 64 0,4 2 16 16,0 0-1536-16,5-6-304 0,2 0-64 0,2-1-16 16,0 2-608-16,3 0 0 0,1 0 0 0,2 2 0 46,1-3-1472-46,1 2-304 0,1 1-64 0,-1 3-8544 0,0-3-1712 0</inkml:trace>
  <inkml:trace contextRef="#ctx0" brushRef="#br3" timeOffset="172907.48">9933 11555 19343 0,'0'0'848'0,"0"0"192"0,0 0-832 0,0 0-208 15,4 10 0-15,-4-10 0 0,8 2 2432 0,1 2 432 16,1-4 80-16,3 0 32 0,2-3-1920 0,2 1-384 16,1 1-80-16,1-5-16 0,1 2-320 0,0 1-80 15,-3-3-16-15,-1 1 0 0,0 0 0 0,-2 1 0 16,-1 0 0-16,-3 1 0 0,-3 3-32 0,0-1-128 0,-7 1 192 0,0 0-64 16,0 0 192-16,0 0 16 0,0 8 16 0,0 0 0 15,-4 0 208-15,-1 2 32 0,-3 3 16 0,-1-1 0 16,0 0 64-16,0 1 16 0,-1 0 0 0,4 0 0 15,1 0 48-15,1-2 16 0,0 0 0 0,3 1 0 16,2-1-384-16,2 0-80 0,0-1-16 0,4 1 0 16,1-2-272-16,2 0 0 0,3 0 0 0,3 0 0 15,2-2 160-15,3-1-32 0,-1-1 0 0,0-1 0 32,3-1-1856-32,-1-4-384 0,3-3-80 0,1-3-9456 0,-2-3-1872 0</inkml:trace>
  <inkml:trace contextRef="#ctx0" brushRef="#br3" timeOffset="173204.43">10688 11270 30175 0,'-20'-8'1344'0,"11"7"256"0,-4 1-1280 0,0 0-320 15,0 2 0-15,-1 1 0 0,-2 0 1456 0,2 2 208 16,1 4 64-16,2 0 0 0,2 5-672 0,3 2-128 16,-1 0-32-16,5 5 0 0,2 2-896 0,2 3 0 15,2 1 0-15,4 1-224 0,1-2 64 0,3 0 16 16,2-5 0-16,4 1 0 0,2-4 144 0,2 1 0 15,1-6-144-15,2-2 144 0,1-2 192 0,-1-3 96 16,0-2 32-16,-2-4 0 0,-2-3-320 0,0-1-144 16,-1-2 16-16,-1-4 0 0,1 0 128 0,-2-4 176 15,-2-5-48-15,-2-1 0 0,-2-4 112 0,-2 1 16 16,-1-2 0-16,-2 0 0 0,-3-1-112 0,-2 3-16 16,-2-2 0-16,-2 3 0 0,-4-1 256 0,-3 1 32 0,-2 1 16 15,-4 2 0-15,-2 1-304 0,-1 2-128 0,0-1 128 0,0 4-128 16,-2 1 0-16,0 3 0 0,0 1 0 0,1 3-18976 15</inkml:trace>
  <inkml:trace contextRef="#ctx0" brushRef="#br3" timeOffset="185967.78">14720 10016 9215 0,'0'0'816'0,"0"0"-656"15,0 0-160-15,0 0 0 0,-5-5 1776 0,5 5 320 16,-4-7 64-16,4 7 16 0,-4-7-288 0,4 7-48 0,0 0-16 0,0 0 0 15,0 0-224-15,0 0-64 0,0 0 0 0,0 0 0 32,0 0-368-32,5-3-80 0,3 0 0 0,0 3-16 15,3-1-96-15,0 2-16 0,1 3 0 0,4 1 0 16,1 2-144-16,2 0-48 0,3 5 0 0,2 1 0 0,2 3-64 0,3 2-32 0,3 2 0 0,2 3 0 16,0 1-112-16,1 4-32 0,0 4 0 0,2-2 0 15,1 0-80-15,1 1 0 0,-1 1-16 0,-1 0 0 31,1-1-240-31,1-1-64 0,0-3 0 0,-1 1 0 0,-1-5 160 0,-1-1 32 0,-1-1 0 0,-2 0 0 16,-2-3-16-16,-1 1 0 0,2-2 0 0,-5 1 0 16,-2-4-48-16,-2 2 0 0,-2-3 0 0,0 0 0 15,-2 0 0-15,1-1-16 0,-2-2 0 0,-1 2 0 16,1-6-80-16,-2 2-16 0,-2 0 0 0,-1-2 0 16,-1 2-144-16,-1-1 192 0,-1-3-192 0,1 0 192 0,-2 0-192 0,1-1 160 15,-3 1-160-15,-1-1 160 0,2 1-160 0,-2 0 128 31,-6-4-128-31,6 1 128 0,0 2-128 0,-6-3 0 16,0 0 144-16,0 0-144 0,0 0 0 0,7 0 144 16,-7 0-144-16,8-2 0 0,-2 2 144 0,-6 0-144 15,0 0 0-15,8-2 144 0,0-1-144 0,2 1 0 0,2-2 0 0,1-2 128 0,0 0-128 0,3-2 0 16,1 0 0-16,-1 0 128 0,1-1-128 0,3-1 0 16,1-2 144-16,1 2-144 0,1-1 128 0,2 0-128 15,0-1 160-15,2-1-160 0,2 0 128 0,2 0-128 16,1-2 0-16,3 1 144 0,0-3-144 0,2 0 128 15,0 0-128-15,2 2 128 0,2 0-128 0,-2 1 160 16,-1-2-160-16,-2 1 160 0,-3-1-160 0,-1 2 0 16,1 1 0-16,-3 0 128 0,0 1-128 0,-1 0 0 0,-1-1 0 15,0 1 0-15,-2 1 128 0,-1 0-128 0,-2 2 0 0,2 1 128 32,-3-2 0-32,-1 1-128 0,-2 0 192 0,0 1-64 0,-1 2-128 0,-4 0 160 0,-1-1-160 0,-1 2 160 31,-2 0-160-31,0-2 0 0,-3 1 0 0,0 1 128 15,-1 2-128-15,1-1-192 0,-2 0 32 0,-5 4 16 32,7-2-2112-32,-1 2-432 0,1 2-64 0</inkml:trace>
  <inkml:trace contextRef="#ctx0" brushRef="#br3" timeOffset="186842.9">17303 10239 14735 0,'0'0'1312'0,"3"10"-1056"16,-3-10-256-16,-4 7 0 0,4-7 1920 0,-6 6 320 15,6-6 64-15,0 0 0 0,0 0-752 0,0 0-144 16,0 7-48-16,0-7 0 0,3 6-32 0,1 1-16 0,-4-7 0 0,6 6 0 16,1-1-48-16,2 1-16 0,2-4 0 0,0 3 0 15,2 1-128-15,-1 0-32 0,0 2 0 0,1 1 0 16,2 2-256-16,2 0-64 0,3 2-16 0,2 2 0 15,2 0-144-15,4 4-32 0,1-1 0 0,2 3 0 16,2-4-160-16,1 2-32 0,1-2-16 0,3 0 0 16,-3 0-112-16,1-1 0 0,1-2-16 0,-3 0 0 15,-3-1-48-15,-1-1-16 0,-1-1 0 0,-2-1 0 16,1-1-16-16,-2 0 0 0,-4-2 0 0,-1-1 0 16,-2-3-160-16,1 0 160 0,-2-1-160 0,2 1 160 15,-3-2-160-15,-2 0 0 0,-2 1 144 0,-1-2-144 16,0 0-352-16,-2 0-144 15,-1-2-16-15,-1 2-16 0,-1-1-2048 0,-1 0-416 0,2-2-80 0,-3-2-15104 16</inkml:trace>
  <inkml:trace contextRef="#ctx0" brushRef="#br3" timeOffset="187233.79">17034 9497 24991 0,'-4'-13'1104'0,"4"6"240"0,0-1-1088 0,2 1-256 0,-1-1 0 0,2 0 0 16,-1-1 1680-16,2 4 288 0,0-1 48 0,-4 6 16 16,0 0-368-16,8 0-80 0,0 4-16 0,1 4 0 15,-1 5-768-15,0 7-160 0,-1 3-16 0,1 7-16 16,0 5-32-16,-1 2-16 0,-1 6 0 0,-2 0 0 16,0 3-288-16,0-1-48 0,-2 0-16 0,2-1 0 15,-2-1-208-15,-1 0 128 0,0-1-128 0,2-2 0 16,-1-3 0-16,1-1-256 0,0-5 16 0,-1 1 16 15,1-2-1680-15,-1-4-336 0,2-3-64 0,0 1 0 16,0-9-1376-16,1 0-272 0</inkml:trace>
  <inkml:trace contextRef="#ctx0" brushRef="#br3" timeOffset="187422.71">17334 9618 11967 0,'2'-8'1072'0,"-1"2"-864"15,-1 6-208-15,0 0 0 0,5-5 4544 0,-5 5 880 16,0 0 160-16,0 0 48 0,7 3-3200 0,-1 7-624 16,2 3-128-16,-2 5-16 0,0 4-624 0,-2 5-112 15,-1 6-32-15,1 4 0 0,-1 0-544 0,0 5-112 16,-1 2-32-16,2 2 0 0,-1-2-208 0,-2-1 144 0,0-1-144 0,1-2 128 16,-1 0-128-16,0-9 0 0,1-4 0 0,-1-5 0 31,0-3-1408-31,2-8-320 0,-2-1-64 0,-1-10-9680 0,0 0-1936 0</inkml:trace>
  <inkml:trace contextRef="#ctx0" brushRef="#br3" timeOffset="187797.76">17368 8981 16575 0,'-14'-33'1472'0,"7"19"-1168"0,-1-3-304 0,-2-3 0 0,-2-1 2688 0,1 2 496 16,-1-1 80-16,-3 1 32 0,0 0-1216 0,0 4-240 15,0 2-48-15,-1 2-16 0,1 3-496 0,0 5-80 16,2 3-32-16,3 2 0 0,-2 3-800 0,3 4-176 16,0 5-16-16,4 4-16 0,-1 3 32 0,5 3 16 15,2 5 0-15,3 4 0 0,3 2-208 0,3-1 0 16,2-2 0-16,4 0-160 0,2-4 160 0,1 0 0 16,1-4 0-16,2-3 0 0,-2-5 0 0,3-2 0 15,2-5 0-15,0-2 128 0,-3-4 192 0,0-5 32 16,0-4 16-16,0-1 0 0,-1-2 416 0,0-3 96 15,-3-3 16-15,-1-4 0 0,-2 0-240 0,-5-1-32 16,-2 1-16-16,-3-3 0 0,-2 1 144 0,-2-3 16 16,-2 1 16-16,-5-1 0 0,-3 1-240 0,-2 1-48 0,-4-2-16 15,0 2 0-15,-4 0-224 0,1 1-64 0,-5 0 0 0,-1 3 0 16,-2 1-192-16,-1 3 0 0,-1-2 128 0,2 3-128 31,-1 3-432-31,2 2-128 0,0 5-16 0,3 1-16 16,1 2-2480-16,2 3-480 0,-1 7-96 0</inkml:trace>
  <inkml:trace contextRef="#ctx0" brushRef="#br3" timeOffset="188610.09">15963 10791 14559 0,'0'0'640'0,"0"0"144"0,0 0-624 0,0 0-160 16,6-1 0-16,1 0 0 0,-1 0 1600 0,1 1 304 15,-1 1 48-15,-6-1 16 0,0 0-288 0,7 0-48 16,-7 0-16-16,6 2 0 0,-6-2-144 0,6 6-16 15,-6-6-16-15,2 5 0 0,-2-5-16 0,-1 8 0 16,-3 1 0-16,-1 1 0 0,-3 3-144 0,0 2-16 16,-2 0-16-16,-3 5 0 0,-4 1-256 0,-3 3-48 15,-2 5-16-15,-2 2 0 0,0 2-192 0,-2 2-32 16,-3 2-16-16,-1 1 0 0,-3 2-64 0,-1-2-16 0,1 0 0 0,-1-2 0 16,0-2-192-16,1 0-32 0,2-4-16 0,1-1 0 15,3-2-368-15,2-1 128 0,3-3-128 0,2 0 0 16,2-4 0-16,2-2 0 0,3 0-160 0,3-4 160 31,1-1-1104-31,2 0-112 0,2-5-32 0,1 1 0 16,3 0-1072-16,1-8-224 0,0 0-32 0,0 7-16 15,2-1-1088-15,-2-6-224 0</inkml:trace>
  <inkml:trace contextRef="#ctx0" brushRef="#br3" timeOffset="189078.79">16060 10954 9215 0,'-9'-9'816'0,"5"5"-656"16,-1-2-160-16,0-5 0 0,-1 0 2368 0,-1-1 432 0,0 3 80 0,1-3 32 16,-1 3-912-16,4 1-176 0,0 2-32 0,0-1-16 15,2 1 80-15,0-1 32 0,1 7 0 0,0 0 0 16,0 0-368-16,0 0-80 0,0 0-16 0,8 4 0 15,-1 4-288-15,2 1-64 0,1 4-16 0,1 4 0 16,4 2-272-16,-1 6-48 0,3 3-16 0,1 2 0 16,0 1 0-16,2 3 0 0,0 2 0 0,0 3 0 15,0 2-176-15,1-1-32 0,1-2-16 0,-1-1 0 16,-3-1-224-16,0-1-32 0,1-2-16 0,-1-1 0 16,0 0-96-16,0-1-128 0,1-4 176 0,0 1-176 15,-1-3 0-15,-1-2 0 0,0 0 0 0,0 0 0 16,2-4-560-16,-3 2-112 15,1-4-32-15,-1 3 0 0,0-3-2112 16,-2-1-448-16,0 0-64 0</inkml:trace>
  <inkml:trace contextRef="#ctx0" brushRef="#br3" timeOffset="192140.71">18277 10661 1839 0,'1'0'160'0,"0"0"-160"0,-1-1 0 0,19-23 0 0,-19 24 2240 0,0 0 400 0,0 0 96 0,0 0 16 16,0 0-912-16,0 0-176 0,0 0-48 0,0 0 0 15,0 0-64-15,0 0-16 0,0 0 0 0,0 0 0 16,0 0-320-16,0 0-80 0,0 0-16 0,0 0 0 15,0 0-128-15,0 0-32 0,0 0 0 0,0 0 0 16,0 0-128-16,0 0-16 0,0 8-16 0,0-8 0 16,0 0-32-16,0 0-16 0,0 0 0 0,0 0 0 15,0 0-128-15,0 0-32 0,0 0 0 0,0 0 0 16,0 0-16-16,0 0 0 0,0 0 0 0,0 0 0 16,0 0 64-16,0 0 16 0,0 0 0 0,2 7 0 0,-2-7-64 15,0 0-16-15,0 0 0 0,0 0 0 0,0 0-176 0,8 4-32 16,-8-4-16-16,8 1 0 0,0-1-96 0,-2-1-32 15,-6 1 0-15,9-4 0 0,2 0-32 0,-1-1 0 16,-1-2 0-16,1 2 0 0,-1-2 48 0,2-2 0 16,0 1 0-16,2 2 0 0,1-2-32 0,1 0 0 15,-2-1 0-15,0 0 0 0,0 0-32 0,2-2-16 16,2 0 0-16,1-1 0 0,2-1 96 0,1 0 0 16,1-2 16-16,2 1 0 0,-1-2-272 0,3 1-192 15,1-1 16-15,2 2 16 0,0-2 160 0,1-2 0 16,-3 1 0-16,-1 3 128 0,-1-2-128 0,-2 3 128 15,1 1-128-15,-2 1 128 0,-1-1 32 0,-1 3 16 16,-2-3 0-16,0 3 0 0,-1 0 16 0,-1 2 16 16,-1-2 0-16,2 1 0 0,-1 0-16 0,-1 1-16 0,0-1 0 0,-1 0 0 15,-1-3-16-15,-1 4 0 0,0 0 0 0,-2 1 0 16,1-1-32-16,0 1 0 0,0-2 0 0,0 1 0 16,1 1-128-16,-1 1 192 0,-2-2-192 0,-1 3 192 15,-1-1-192-15,1 0 192 0,-1-1-192 0,-1 1 192 16,1 0-192-16,-2 1 0 0,0 0 144 0,0 2-144 15,-1-5 0-15,-4 7 128 0,4-5-128 0,-4 5 0 16,5-5 0-16,1 1 0 0,-6 4 0 0,0 0 0 16,5-3 0-16,-5 3-128 0,4-6 0 0,-4 6 0 15,0 0-1264 1,0 0-240-16,0 0-48 0,0 0-13344 0,8 1-2656 0</inkml:trace>
  <inkml:trace contextRef="#ctx0" brushRef="#br3" timeOffset="193986.67">19296 9350 20895 0,'0'0'928'0,"0"0"192"0,0 0-896 0,0 0-224 0,0 0 0 0,0 0 0 15,0 0 2080-15,0 0 368 0,3 10 80 0,1 3 16 16,-2 1-544-16,2 3-96 0,-1 4-32 0,1 4 0 16,-2 1-464-16,1-4-112 0,-3 3-16 0,0 1 0 15,1 1-448-15,-1 2-80 0,0 0-32 0,2-1 0 16,-2 2-464-16,0 6-80 0,1-2-32 0,0-4 0 15,-1-1-144-15,0 0 0 0,0-1 0 0,0-2 0 32,-1 1-704-32,1-1-112 0,0-5-16 0,0 1-16 0,0-5-2224 15,0-3-432-15,0-2-80 0</inkml:trace>
  <inkml:trace contextRef="#ctx0" brushRef="#br3" timeOffset="194408.5">19376 8619 29311 0,'-14'-7'1296'0,"6"1"272"0,-1 3-1248 0,-1-1-320 15,1-2 0-15,0 2 0 0,-1 3 1792 0,1 1 320 16,-1 3 48-16,1 2 16 0,0 3-1200 0,0 4-224 15,0 3-48-15,1 1-16 0,3 5-496 0,0 2-192 16,1 3 128-16,3 2-128 0,2-1 0 0,1 0 0 0,4 1 0 0,0-2 0 16,3-1 0-16,2-2-144 0,0-3 144 0,2-2 0 15,4-1 0-15,0-3 0 0,2-1 0 0,2-2 0 16,-2-2 0-16,1-5 0 0,-2-2 0 0,0 0 0 16,-1-4 0-16,1 0 0 0,-1-2 144 0,-1-5-144 15,-3 0 288-15,-1-2-32 0,-4-1 0 0,-2-1 0 16,-2-4 416-16,0-1 80 0,-3-1 16 0,-1-2 0 15,-1 0-288-15,-4 0-48 0,-3-1-16 0,-3 1 0 16,1 3-192-16,-2-2-32 0,-1 1-16 0,0-1 0 16,-1-1-176-16,-2 0 0 0,1 2 0 0,-2-3 0 31,-2-2-1376-31,1 1-256 0,0 2-48 0,2 3-16 0,3 1-1120 0,3 2-208 16,2 6-48-16</inkml:trace>
  <inkml:trace contextRef="#ctx0" brushRef="#br3" timeOffset="194596.42">19630 8374 31839 0,'0'0'1408'0,"0"0"304"0,0 0-1376 0,4 12-336 16,-1-3 0-16,-1 3 0 0,1 0 1696 0,1 2 272 16,-2 2 48-16,2 1 16 0,0 2-976 0,0 5-192 15,-1-1-32-15,-1 3-16 0,1 2-640 0,-1-1-176 16,1 0 0-16,0 2 0 15,-1 0-320-15,1-2-144 0,1-1-32 0,-2-2 0 16,2-4-1760-16,0-1-368 0,-1-4-64 0,1-2-7648 16,-2-2-1536-16</inkml:trace>
  <inkml:trace contextRef="#ctx0" brushRef="#br3" timeOffset="194805.5">19833 8277 33231 0,'0'0'1472'0,"0"0"304"0,0 0-1424 0,0 0-352 0,0 0 0 0,0 0 0 16,0 0 1488-16,0 0 240 0,6 9 32 0,-1 2 16 16,0 5-848-16,2 1-160 0,2 4-48 0,1 2 0 15,1 3-560-15,0 3-160 0,1 1 0 0,0 1 0 16,1 2 0-16,-3 0 0 0,1-1 0 0,-1-1 0 16,-1-1-128-16,0-1-64 0,1-1 0 0,-1-2 0 15,-2-2-1360-15,1-1-288 0,0-3-48 0,-1 1-16 16,-2-5-1472-16,-1 0-288 0</inkml:trace>
  <inkml:trace contextRef="#ctx0" brushRef="#br3" timeOffset="195025.99">19715 8642 28559 0,'-4'6'2544'0,"0"1"-2032"0,4-7-512 0,0 0 0 15,0 0 3168-15,0 0 544 0,0 0 96 0,0 0 32 16,0 0-1936-16,10 1-384 0,2 0-80 0,4-2-16 0,1 0-912 16,2-5-176-16,1 3-32 0,3-3-16 0,2 1-288 0,1 2 0 15,0 2 128-15,0 1-128 16,0-5-2176-16,2 4-512 0</inkml:trace>
  <inkml:trace contextRef="#ctx0" brushRef="#br3" timeOffset="199445.28">19321 10025 23663 0,'0'0'1040'0,"0"0"240"0,0 0-1024 0,0 0-256 0,0 0 0 0,0 0 0 16,0 0 944-16,0 0 144 0,0 0 16 0,0 0 16 15,0 0-160-15,22 1-16 0,-24 7-16 0,2-8 0 16,1 9-128-16,2-5-32 0,-3-4 0 0,7 7 0 15,1-2 144-15,1 0 32 0,0 0 0 0,1 2 0 16,-1-1 112-16,4 5 32 0,1-1 0 0,2 3 0 16,1-1-240-16,0 2-32 0,2 1-16 0,2 1 0 15,0 1-160-15,1 2-48 0,2 0 0 0,2 2 0 0,0 1-272 16,4 2-48-16,1 1-16 0,2-1 0 0,0 0 112 0,1 1 16 16,3-1 0-16,-2 1 0 0,0-1-96 0,0-2-16 15,2-1 0-15,-2-2 0 0,-2-1-80 0,-2-1-32 16,0-2 0-16,-1-1 0 0,0-1 96 0,-2 0 32 15,-2 0 0-15,0 0 0 0,3 0 32 0,-5 0 0 16,-3-1 0-16,-1 0 0 0,-1 1-112 0,-2-2-16 16,0 1 0-16,0 0 0 0,1-2-192 0,-1-1 144 15,-2 1-144-15,-1-3 128 0,-1 0-128 0,-1-1 0 16,-1 0 0-16,1-1 0 0,-1-1 0 0,-2 0 0 16,-1-2-144-16,-1 1 144 15,1-2-1696-15,-8-1-224 0,8 3-64 0,0-3 0 16,-8 0-2272-16,6-4-464 0</inkml:trace>
  <inkml:trace contextRef="#ctx0" brushRef="#br3" timeOffset="200011.02">20612 10827 26495 0,'0'0'1168'0,"-5"2"240"0,5-2-1120 0,0 0-288 0,-6 4 0 0,6-4 0 15,0 0 1456-15,0 0 224 0,0 0 48 0,0 0 16 16,0 0-528-16,0 0-128 0,0 0 0 0,3-5-16 16,0-2-432-16,2 1-64 0,1-1-32 0,2 2 0 15,1 0 320-15,2 0 64 0,0-3 16 0,5 0 0 16,1 0-176-16,3-3-16 0,2 0-16 0,2-1 0 16,4-3-224-16,1-2-32 0,2-1-16 0,4-1 0 15,0-4-80-15,0 1-32 0,1 1 0 0,-1-1 0 0,1-1-224 16,0 3-128-16,-5-1 160 0,1 1-160 0,1 1 0 0,-2 2 0 15,-1-2 0-15,2 4 0 0,-2-1 0 0,0 2 0 16,-3-1-144-16,0 2 144 16,-1-1-1088-16,-1 0-112 0,-1-2-16 0,-2 2-16 15,-1 1-1712-15,-3 1-352 0,-4-1-64 0</inkml:trace>
  <inkml:trace contextRef="#ctx0" brushRef="#br3" timeOffset="200637.03">20566 10900 11967 0,'0'0'1072'0,"0"0"-864"16,0 0-208-16,0 0 0 0,3-7 2144 0,-3 7 384 16,2-6 80-16,-2 6 16 0,3-7-1008 0,-3 7-192 15,0 0-32-15,0 0-16 0,0 0 144 0,0 0 16 16,0 0 16-16,6 5 0 0,-2 2 304 0,0 1 64 15,0 2 16-15,-1 3 0 0,-1 1-304 0,2 5-64 16,-1 3-16-16,0-1 0 0,-2 4-528 0,1 2-96 16,2-1-32-16,0 4 0 0,-1 3-288 0,1 0-64 0,-2 4-16 0,2-3 0 15,-1 0-144-15,0 0-48 0,-2 1 0 0,0 0 0 16,-1-5-96-16,1 1-32 0,2 1 0 0,-2-1 0 16,1 0-208-16,-1 0 176 0,0-1-176 0,1 0 160 15,-1 7-160-15,0-3 0 0,2-3 0 0,-2-1 0 16,0-3 0-16,1 0 0 0,-2-4 0 0,1-1 0 15,2-1-224-15,-2-1-80 0,-1-1-16 0,1-3 0 16,1-1-448 0,-1 1-80-16,0-2-32 0,2-1 0 0,-1-1-2192 0,2 0-448 0,0 0-96 15</inkml:trace>
  <inkml:trace contextRef="#ctx0" brushRef="#br2" timeOffset="-195864.49">10705 7810 9215 0,'0'0'400'0,"0"0"96"0,0 0-496 16,0 0 0-16,0 0 0 0,0 0 0 0,0 0 4544 0,0 0 832 15,0 0 144-15,0 0 48 0,0 0-3232 0,8 13-640 16,-16-7-128-16,3 1-32 0,1 3-832 0,2 2-160 16,-3 2-32-16,3 3-16 0,-1 3-48 0,2-3-16 15,1 2 0-15,0 1 0 0,0 3-208 0,1 5-32 16,3 1-16-16,1 1 0 0,0-1-176 0,2 0 0 15,1 0 0-15,1 0 0 0,0 1-192 0,1-3-112 16,2-2-16-16,-2-3-16 16,2-4-2032-16,1-2-384 0,0-5-96 0,0-1-11008 0</inkml:trace>
  <inkml:trace contextRef="#ctx0" brushRef="#br2" timeOffset="-195551.94">11131 7915 23951 0,'-6'0'2128'0,"-2"3"-1696"0,-1 1-432 0,-2-1 0 16,0 2 1280-16,-3 1 160 0,0 3 32 0,1-1 16 15,1 1-384-15,2 1-80 0,2-1 0 0,2 1-16 16,0 0-800-16,2 0-208 0,4-1 0 0,2-1 0 16,-2-8 0-16,6 7 0 0,2 0 0 0,3-1 0 15,2 0-144-15,1 1 144 0,0-3 0 0,5 2 0 0,3-2-144 0,-1-1 144 16,-2 1 0-16,-1 0-144 0,1-1 144 0,-2 1 0 15,-2 1 160-15,0 1-160 0,-5 1 448 0,-2 2-16 16,-2-1 0-16,-2 1 0 0,-1 2 368 0,-2 2 80 16,-3-3 16-16,-2 3 0 0,-2 1-352 0,-1 1-64 15,-4-1-16-15,1-1 0 0,2-4-464 0,-1 0 128 16,0-1-128-16,0-1 0 16,-2-1-1600-16,2-1-384 0,1-1-64 0,8-4-8336 15,0 0-1680-15</inkml:trace>
  <inkml:trace contextRef="#ctx0" brushRef="#br2" timeOffset="-195380.07">11303 7726 23039 0,'-4'-9'2048'0,"4"9"-1648"0,0 0-400 0,0 0 0 16,0 0 2384-16,0 0 400 0,0 0 80 0,0 0 16 16,3 9-1296-16,1 1-256 0,2 1-48 0,2 5-16 15,0-2-784-15,-1 6-160 0,0 3-16 0,2 2-16 16,-1 0-112-16,1 1-32 0,2 1 0 0,1-1 0 15,-1 3-144-15,0 0-176 0,0-1 48 0,0 2 0 32,-1 0-1344-32,-1-1-256 0,-1-3-48 0,-3-1-16 15,2-2-1376-15,-2 0-288 0</inkml:trace>
  <inkml:trace contextRef="#ctx0" brushRef="#br2" timeOffset="-195192.61">11346 8174 5519 0,'-2'-17'496'0,"2"9"-496"0,0-3 0 0,0 1 0 0,1 0 4448 0,0-2 800 16,2-3 144-16,1 2 48 0,1 0-3872 0,0 0-768 16,2 2-160-16,2-1-16 0,1-1-480 0,2 0-144 15,2 1 0-15,-1 0 0 0,-2 2 0 0,2 1 0 16,0 1 0-16,0 1 0 16,0 0-480-16,0 3-96 0,-1 0-32 0,-1 2 0 15,0 2-1120-15,-1 3-208 0,1 1-48 0,-2 3-7184 0</inkml:trace>
  <inkml:trace contextRef="#ctx0" brushRef="#br2" timeOffset="-194817.67">11623 8046 6447 0,'0'0'576'0,"0"0"-576"15,0 0 0-15,0 0 0 0,-7-1 3328 0,2-2 576 0,0-1 96 0,1-1 32 16,1-3-2224-16,2-1-432 0,0-2-96 0,2-2 0 16,1-1-832-16,1 1-176 0,2 0-16 0,-1 1-16 15,1 0-112-15,1 1-128 0,0-1 176 0,2 2-176 16,0-2 304-16,0 3-48 0,-2 2-16 0,2 2 0 15,0 0-64-15,0 1-16 0,-1 0 0 0,0 1 0 16,-7 3 96-16,8 0 0 0,-8 0 16 0,6 3 0 16,-6-3 160-16,6 6 16 0,-3 5 16 0,0-2 0 15,0 3-32-15,-1 1-16 0,2 2 0 0,0 0 0 16,0 2-272-16,1 1-144 0,0-2 160 0,3-1-160 16,0 1 0-16,1-2 0 0,2-1 0 0,-1-1 0 15,0-2 0-15,1 1 0 0,-1-2 0 0,1-2 0 16,-1-4 0-16,1 0 0 0,-2-3 0 0,-1-1 0 15,-2-2 128-15,-1-1 16 0,1-1 16 0,-3-4 0 16,1 1 176-16,-1-1 48 0,-3-3 0 0,-1 0 0 0,-2 1-64 16,0-1-16-16,-2-1 0 0,0 0 0 0,-2 0-48 0,0 2-16 15,-4 0 0-15,1 0 0 0,-2 2-240 0,0 1 128 16,2 1-128-16,1-1 0 16,0 0-496-16,1 0-192 0,0 0-32 0,3 0-16 15,2 3-2432-15,3 5-480 0</inkml:trace>
  <inkml:trace contextRef="#ctx0" brushRef="#br2" timeOffset="-194520.72">11947 7915 6447 0,'8'16'272'0,"-4"-7"80"0,-1 3-352 0,-1 1 0 0,2-1 0 0,-1 2 0 16,-1-2 4592-16,1 1 848 0,0-3 160 0,0 2 32 16,1-4-3680-16,0 1-736 0,-1-1-160 0,-3-8-32 15,0 0-624-15,0 0-128 0,0 0-16 0,9-2-16 16,-1-3-112-16,0-3 0 0,-2-2-128 0,1-2 192 15,-1-1-192-15,1-2 176 0,-1-2-176 0,1 1 160 16,-2-4-160-16,0 3 0 0,0 1 0 0,-1-3 0 16,0 1 0-16,0 2 0 0,0 2 0 0,0 1 128 15,0 0 64-15,0 3 0 0,-2 2 0 0,1 1 0 16,-3 7 240-16,0 0 48 0,0 0 16 0,0 0 0 16,5 5-176-16,0 5-16 0,1 1-16 0,-1 5 0 15,0-2-288-15,0 3 128 0,2 1-128 0,1-1 0 31,-1 3-1280-31,1-2-352 0,-1-2-80 0,1 1-7856 0,1 0-1568 0</inkml:trace>
  <inkml:trace contextRef="#ctx0" brushRef="#br2" timeOffset="-194130.13">12367 7887 4607 0,'0'0'192'0,"0"0"64"0,-10-2-256 0,1 2 0 16,-1-2 0-16,1 2 0 0,0 2 4800 0,0-2 896 15,1 3 192-15,8-3 48 0,-5 5-3680 0,5-5-720 16,-3 8-160-16,2 0-32 0,2 0-768 0,3 1-144 16,1 0-48-16,5-1 0 0,-3 1-208 0,3-3-48 15,-1-2-128-15,1 2 192 0,1-1-192 0,-1-1 0 16,-1-2 0-16,-1 1 0 0,-2 0-176 0,1 0 176 0,-7-3-160 16,0 0 160-16,0 0-128 0,5 4 128 0,-5-4 0 0,5 6-144 15,-5-6-48-15,0 0-16 0,0 0 0 0,0 0 0 31,0 0-240-31,7 5-32 0,-7-5-16 0,6 4 0 0,-6-4 112 0,0 0 0 0,7 4 16 0,-1 0 0 16,-6-4 368-16,8 6 0 0,0-1 0 0,1 2 0 16,0-1 320-16,0 2 128 0,1 0 16 0,0 1 16 15,0 2 480-15,0-4 80 0,-1 1 32 0,-3 1 0 16,-2 0 144-16,-3 1 16 0,2 0 16 0,-3 0 0 16,-1 2-64-16,-3 1-16 0,-1-1 0 0,-3 1 0 15,-3 0-368-15,1 0-80 0,-2 0-16 0,2-3 0 16,1 1-448-16,-2-1-80 0,1-2-32 0,1-3 0 15,0 1-976-15,1-6-208 16,1 0-48-16,1-4 0 0,0-4-2496 0,1-3-512 16</inkml:trace>
  <inkml:trace contextRef="#ctx0" brushRef="#br2" timeOffset="-193723.93">12848 7505 9215 0,'-1'15'816'0,"1"-4"-656"16,0 3-160-16,1 4 0 0,0 2 4368 0,1 1 848 15,-1 0 160-15,2 2 48 0,-1 6-2880 0,5-6-576 16,-1 1-112-16,1-2-32 0,-2-1-1120 0,2 0-240 16,0-2-32-16,0-1-16 0,-1-1-288 0,1-1-128 15,-2-2 0-15,-1-1 128 0,-1-3-128 0,1-1 128 0,-3 0-128 0,-1 0 128 16,-1 0 16-16,-1-2 0 0,2-7 0 0,-4 5 0 15,4-5-16-15,0 0-128 0,0 0 192 0,0 0-64 16,0 0-128-16,0 0-256 0,-2-7 64 0,3-1 16 31,0 2-368-31,3-4-80 0,1-3-16 0,2-1 0 16,0 1 64-16,0 2 0 0,1-1 0 0,1 3 0 0,2 1 336 0,-1 3 80 0,1 1 16 0,0 1 0 16,1 3 272-16,1 2 48 0,0 1 16 0,0 4 0 15,-2 1 400-15,-2 0 96 0,-1-1 16 0,-3 4 0 16,0-3 144-16,-1 3 48 0,-2-4 0 0,0 2 0 15,-4 0-16-15,1 3 0 0,-1-3 0 0,-4 5 0 16,-3-3-368-16,-2 1-80 0,0-2-16 0,1 0 0 0,-1 1-256 0,1-2-160 16,-1 0 192-16,2-1-192 15,0-4-432-15,1 0-192 0,2-2-32 0,6-2-12000 16,0 0-2384-16</inkml:trace>
  <inkml:trace contextRef="#ctx0" brushRef="#br2" timeOffset="-193363.17">13370 7721 33743 0,'0'0'736'0,"-2"9"160"0,-7-5 16 0,-1 0 48 0,-1 0-768 0,1 1-192 0,-1 0 0 0,1 3 0 16,0 3 960-1,-1 2 160-15,3 2 32 0,2 1 0 0,1 0-880 0,-1-2-272 0,1 2 160 0,3 2-160 16,0-4 128-16,1 2-128 0,2-2 128 0,2-1-128 15,0-1 0-15,0-2 0 0,1 0 0 0,2-3 0 16,1-1 0-16,1-2 0 0,-8-4 0 0,11 1 0 16,0-2-160-16,0-2 160 0,-1-2 0 0,1-2-144 15,-2-1 144-15,0-1 0 0,0-1 0 0,-1-1 0 16,0 1 0-16,-2 0 0 0,-1-1 128 0,1 1-128 16,0 1 208-16,-3 1-16 0,-3 3-16 0,0 5 0 15,0 0 368-15,0 0 80 0,0 0 16 0,0 0 0 16,0 0-208-16,0 0-48 0,0 0 0 0,-7 5 0 15,2 1-384-15,2 2 0 0,2 0-192 0,0 1 192 16,-1 1-832-16,4 1-32 0,0-1-16 0,4 1 0 16,0-2-2640-16,2 0-544 0,0-4-96 0</inkml:trace>
  <inkml:trace contextRef="#ctx0" brushRef="#br2" timeOffset="-192862.1">13637 7789 27119 0,'0'0'1200'0,"-7"4"256"0,0-4-1168 16,-1 1-288-16,0 1 0 0,8-2 0 0,-8 3 976 0,8-3 144 0,0 0 32 0,-4 4 0 15,4-4-176-15,-1 9-16 0,2 1-16 0,2-1 0 16,-1-1-608-16,5 1-112 0,-1 0-32 0,2 0 0 16,0 1 384-16,0-1 64 0,-2 1 0 0,0-1 16 15,0 0 32-15,1 0 0 0,-1-3 0 0,-1 2 0 16,-5-8 16-16,4 9 0 0,-4-9 0 0,4 7 0 15,-1-1-288-15,-3-6-48 0,1 10-16 0,-1-3 0 16,-2 1-160-16,-1-1-48 0,-1-1 0 0,4-6 0 16,-5 5-144-16,0 1 0 0,-2-2 0 0,7-4 128 15,0 0-128-15,0 0 0 0,-6 0 0 0,6 0 0 16,0 0-480-16,0 0-32 0,-3-6 0 0,2 0 0 16,2-1 128-16,2 3 0 0,0-2 16 0,3-1 0 15,1 2 192-15,1 0 48 0,0 1 0 0,1 1 0 0,2-2 128 16,0 1 0-16,1 0 0 0,1-2 0 0,-1 2 128 0,0-1 64 15,-1 0 16-15,1-1 0 0,0 0-48 0,0-2-16 16,-1-1 0-16,1 1 0 0,2-1 32 0,-2 0 0 16,-1-2 0-16,-2 1 0 0,-1-2-176 0,-2 2 0 15,1-1 0-15,-4 2 0 0,-3 1 0 0,-2 3 0 16,-3 0 176-16,-2 2-176 0,-2 2 192 0,0 1-64 16,-2 3-128-16,1 2 192 0,-2 3-16 0,2 2-16 15,1 3 0-15,1 2 0 0,1-1 32 0,2 2 0 16,1-2 0-16,4 0 0 0,3 1 0 0,2-1 16 15,3-1 0-15,2 0 0 0,2 0-208 0,4-4 0 16,2-1 0-16,2-2 0 16,-1-2-592-16,3-1-16 0,3-2 0 15,0-2 0-15,-2-2-2112 0,-1-1-416 0,1-6-96 0,-3 0-12672 0</inkml:trace>
  <inkml:trace contextRef="#ctx0" brushRef="#br2" timeOffset="-192596.53">14110 7369 23039 0,'0'0'2048'0,"5"12"-1648"0,3 4-400 0,3-1 0 16,3 1 1760-16,0 1 272 0,-1 0 48 0,3 4 16 16,2 1 16-16,3 4 0 0,1 1 0 0,0 2 0 0,1 1-688 0,-3 1-128 15,0 0-16-15,-2 3-16 0,2 3-128 0,-3-2-32 16,-2 0 0-16,-3-1 0 0,-3 0-176 0,-2 0-32 15,-1-3-16-15,-2 4 0 0,-4 2-304 0,-2-1-64 16,-4-2-16-16,0 0 0 0,-3 0-304 0,-2 0-48 16,0-3-16-16,-1-1 0 15,-1 0-1008-15,1 0-208 0,-1-1-32 0,0 1-20912 16</inkml:trace>
  <inkml:trace contextRef="#ctx0" brushRef="#br1" timeOffset="-65921.41">4266 15353 13823 0,'0'0'1216'0,"0"0"-960"0,0 0-256 0,0 0 0 0,0 0 1328 0,0 0 208 16,0 0 64-16,0 0 0 0,0 0-784 0,0 0-160 0,0 0-16 15,0 0-16-15,0 0 112 0,0 0 32 0,0 0 0 0,0 0 0 16,15 9 176-16,-9 2 32 0,-2-2 16 0,-1 5 0 16,0 1-48-16,0 1-16 0,-1 3 0 0,1 2 0 15,-1 1-288-15,0 9-48 0,-2 0-16 0,-2 1 0 16,1-1-288-16,-3-1-64 0,-1-3-16 0,-1-1 0 15,-4-2-16-15,3-3-16 0,-1-3 0 0,1-1 0 16,-2-3-32-16,-1-2 0 0,-2-2 0 0,0-3 0 16,0-3 96-16,2-2 16 0,0-2 0 0,-1-2 0 15,1-2-256-15,-1-1 0 0,1-3-192 0,1-1 192 16,1-2-192-16,1-3 192 0,1-2-192 0,1 1 192 16,1-1 0-16,-1-1-128 0,2-1 128 0,2 1 0 15,-1 0 0-15,2 1 0 0,0 1 0 0,2 2 144 0,-1 0 48 16,-1 1 16-16,3 1 0 0,-1 2 0 0,1 3-16 0,-3 6 0 15,0 0 0-15,0 0 0 0,5-4 64 0,-5 4 16 16,0 0 0-16,7 1 0 0,-7-1 48 0,7 9 0 16,1 0 0-16,0 6 0 0,0-2-96 0,2 2-16 15,-1 2 0-15,2 3 0 0,1 1-80 0,1-2 0 16,1 2-128-16,2 0 192 0,1-1-64 0,-1-2 0 16,1-1-128-16,0-3 192 0,2 2-192 0,-1-3 0 15,4-3 0-15,0 1 0 16,2-2-1968-16,0-1-272 0,2-2-64 0</inkml:trace>
  <inkml:trace contextRef="#ctx0" brushRef="#br1" timeOffset="-47425.32">4351 16253 911 0,'0'0'0'0,"-3"1"0"0,2-1 0 0,-11 26 0 0,12-26 3392 0,0 0 608 0,0 0 112 0,0 0 32 16,0 0-1968-16,0 0-384 0,0 0-64 0,0 0-32 15,0 0-320-15,0 0-64 0,0 0-16 0,0 0 0 16,0 0-176-16,6 4-32 0,-6-4-16 0,10 7 0 16,-1-1-128-16,2 4-32 0,2 0 0 0,0 1 0 15,-1 1-144-15,1 0-16 0,0 0-16 0,0 2 0 0,0 2-144 16,0 0-16-16,2-1-16 0,0 0 0 0,1 1-48 15,0 1-16-15,-1 0 0 0,1-1 0 0,0-2-176 0,1 0-48 16,1 1 0-16,0-2 0 0,-1 1-128 0,0-4-16 16,1 1-128-16,-1-1 192 0,0 2-192 0,0-3 0 15,-1 2 0-15,-2-1 0 0,2-1 0 0,-2 2-128 16,-1-1-16-16,0 3 0 16,0-4-592-16,-2 0-112 0,-1 0-32 0,0 1 0 15,1-4-2192-15,-2 1-448 0,0-5-96 0</inkml:trace>
  <inkml:trace contextRef="#ctx0" brushRef="#br1" timeOffset="-47159.8">5167 16622 18431 0,'0'0'816'0,"0"0"160"0,0 0-784 0,0 0-192 0,0 0 0 0,0 0 0 16,0 0 3136-16,0 0 576 0,5 9 112 0,0 0 16 15,0 3-2112-15,0-2-416 0,1-1-96 0,0 2 0 16,1 2-688-16,1 0-128 0,-1 0-16 0,3 1-16 16,-5 0-208-16,0 2-32 0,0 1-128 0,0 1 192 15,2 1-192-15,-1-1 0 0,1-1 0 0,-1 1 0 16,-2-1-544-16,2 0-160 0,0-1-16 0,2-1-16 15,-2-4-2528-15,0-1-512 0,-2-1-112 0</inkml:trace>
  <inkml:trace contextRef="#ctx0" brushRef="#br1" timeOffset="-46956.59">5404 16550 17503 0,'0'0'1552'0,"0"0"-1232"16,0 0-320-16,0 0 0 0,0 0 2368 0,0 0 400 15,0 0 96-15,0 0 16 0,3 6-1328 0,0 4-256 16,3 0-48-16,-1 3-16 0,1 1-656 0,1 3-128 16,1 2-16-16,0 0-16 0,-2 2-256 0,2 0-160 15,1 1 192-15,0 0-192 0,0 0 0 0,0 1 0 0,-1-3 0 0,0 1 0 32,-1 0-512-32,-2-4-176 0,-1 0-16 0,1 0-16 15,-1-1-1936-15,0-2-384 0,0-1-80 0</inkml:trace>
  <inkml:trace contextRef="#ctx0" brushRef="#br1" timeOffset="-46722.16">5379 16828 1839 0,'0'0'0'0,"-4"-3"160"0,0 0-160 0,4 3 0 15,0 0 0-15,0 0 0 0,0 0 7168 0,0 0 1392 16,0 0 272-16,0 0 64 0,0 0-6080 0,8-3-1216 16,-1 0-240-16,0 2-48 0,3-2-800 0,-3 0-144 15,3 2-48-15,-1-1 0 0,1 0-320 0,-1 0 0 16,3 0 0-16,1 1-11712 16,1-2-2400-16</inkml:trace>
  <inkml:trace contextRef="#ctx0" brushRef="#br0" timeOffset="-42718.24">9032 17881 26367 0,'0'0'576'0,"0"0"128"0,-2-3 32 0,2 3 0 0,0 0-592 0,0 0-144 0,0 0 0 0,0 0 0 15,0 0 976-15,0 0 176 0,3 10 16 0,1 0 16 16,2 0-96-16,-1 5-32 0,0 2 0 0,2 1 0 16,-2 0-528-16,0 0-96 0,0 2-32 0,0-2 0 15,1 1-32-15,-2-1-16 0,-1-1 0 0,0 1 0 16,1-1-208-16,-3-3-144 0,1-1 192 0,-1-1-192 15,-1-2 176-15,1-2-176 0,-1-8 160 0,0 0-160 16,0 0 0-16,0 0 0 0,0 0 0 0,7-6 0 16,-1-6-272-16,2-4 0 0,-1-4 0 0,-1-3 0 15,-1 1 80-15,0-1 0 0,1-2 16 0,0-1 0 16,1 0 176-16,-2 5 0 0,0-2 0 0,2 3-128 16,-2 2 384-16,0 2 96 0,0 3 16 0,1 4 0 15,-3 2 144-15,-3 7 48 0,0 0 0 0,0 0 0 0,7 8-240 16,-1 4-32-16,-2 1-16 0,2 1 0 0,-1 2-80 0,0 2 0 15,-1 2-16-15,0 1 0 0,1 1-176 0,0 1 0 16,1-1 0-16,0 1 0 16,2-1-544-16,0-3 16 0,0-2 0 0,1-2 0 15,1-5-1520-15,2-2-288 0,1-3-64 0,0-2-16 16,0-6-16-16,0-2 0 0,0-3 0 0,0-4 0 16,-1-3 1024-16,-2-1 192 0,-1-4 32 0,0 1 16 0,-1-1 656 0,-1-1 128 15,-2-1 16-15,-1 1 16 0,-3 1 896 0,1 4 176 16,-2-2 48-16,0 1 0 0,-2 0 704 0,0 2 160 15,-1 0 32-15,-1 2 0 0,-1 0-240 0,-2 0-32 16,1 4-16-16,1 3 0 0,5 6-448 0,0 0-96 16,-4 6 0-16,1 3-16 0,2 4-544 0,2 4-96 0,3 2-32 15,4 5 0-15,2 2-144 0,3 2 0 0,2-1 0 0,-1-5 0 32,3-3-448-32,1 0 16 0,0-1 16 0,2-3 0 0,0 0 832 0,-2-4 160 0,0 0 48 0,2-2 0 15,-5-8 208-15,-2-1 64 0,0-1 0 0,-4-3 0 16,-2-4 112-16,-3 0 16 0,-2 1 16 0,-2-4 0 15,-2 0-448-15,-3-3-80 0,-2 1-32 0,-3-1 0 16,-5-2-288-16,0 1-48 0,-2 0-16 0,-1-1 0 31,-5 0-624-31,4 0-128 0,-1 1-16 0,2-1-16 0,0-1-2784 0,1 4-544 16</inkml:trace>
  <inkml:trace contextRef="#ctx0" brushRef="#br0" timeOffset="-42216.82">10380 17738 23951 0,'0'0'1056'0,"2"-7"224"0,-2 2-1024 0,1-4-256 16,1-2 0-16,0 5 0 0,-2 6 896 0,0 0 128 16,0 0 32-16,0 0 0 0,5 6 784 0,1 1 144 15,0 3 48-15,0 3 0 0,-1 4-1840 0,2 4-352 0,-2 4-80 16,0 5-16-16,1 0 592 0,-1 3 112 0,1 0 32 0,-2 3 0 16,0-1-192-16,-1 0-32 0,-3-2-16 0,-2-2 0 15,0 1-64-15,-2-3-16 0,-1-5 0 0,-2-2 0 16,1-1 0-16,-3-3 0 0,-1-2 0 0,1-3 0 15,0-6-32-15,-1 1 0 0,-1-3 0 0,1-2 0 16,-1-3-320-16,2 0-64 0,1-5 0 0,1-2-16 31,-1 1-240-31,0-5-32 0,3-2-16 0,-2-2 0 16,1-1 176-16,1-4 48 0,1 4 0 0,0-4 0 0,1 3 336 0,2-3-176 0,0 4 176 0,1-3-128 16,0 1 128-16,1 1 0 0,0 1 128 0,0 3-128 0,2 4 480 0,1 3 32 15,-4 6 0-15,0 0 0 0,0 0 96 0,8 5 32 16,0 4 0-16,1 2 0 0,0 4 192 0,1 2 64 15,2 1 0-15,0 1 0 0,-1 0-192 0,1 2-16 16,0-4-16-16,0 0 0 0,1 0-224 0,1 0-32 16,2-2-16-16,-1 1 0 0,1-2-400 0,2-1 0 15,2-1-192-15,-1 0 192 16,2 1-2160-16,3-3-304 0,3 0-64 0</inkml:trace>
  <inkml:trace contextRef="#ctx0" brushRef="#br0" timeOffset="-41763.74">10930 18135 11967 0,'0'0'1072'0,"-4"6"-864"16,-1 0-208-16,1 1 0 0,4-7 5344 0,-2 7 1024 15,2-7 208-15,0 0 32 0,0 0-4864 0,0 0-976 16,5 7-192-16,3-2-32 0,1-1-400 0,3-4-144 15,1 0 0-15,2-3 144 16,4-3-1424-16,1-1-304 0,1 1-48 0,3-1-8608 16,1 1-1712-16</inkml:trace>
  <inkml:trace contextRef="#ctx0" brushRef="#br0" timeOffset="-41388.77">11469 18167 27695 0,'4'23'1216'0,"-2"-11"272"0,2 6-1184 0,3 3-304 0,-1 4 0 0,2 2 0 16,-1-1 832-16,0 0 128 0,1-2 0 0,0-1 16 16,-1-3 32-16,-2-1 0 0,1-1 0 0,0-2 0 15,-1-2-512-15,-1-2-112 0,-2-1 0 0,1-4-16 16,-3-7-208-16,0 0-32 0,0 0-128 0,0 0 192 16,0 0-384-16,0 0-96 0,0 0-16 0,-3-6 0 15,-1-2-336-15,0-4-80 0,1-1-16 0,-1-2 0 16,0-4-128-16,-1 0-32 0,-1-5 0 0,0 0 0 15,-1-2-320-15,1-3-80 0,1-2-16 0,1-1 0 16,0 1-640-16,1 1-128 0,2-4-32 0,2 4 0 16,2 3 640-16,2 2 128 0,1 3 32 0,2 2 0 0,1 3 2144 0,2 4 416 15,-1 2 96-15,2 5 0 0,0 4 992 0,1 2 192 16,-2 1 32-16,1 3 16 0,-1 2-560 0,0 5-112 16,-1 2-32-16,-3 0 0 0,-1-1-512 0,-3 2-96 15,-3 3-32-15,-1 1 0 0,0 7-528 0,-2-1-128 16,1 2 0-16,-4-3-16 0,1-3-560 0,-1-2 0 15,-1 0 0-15,2-1 0 16,0-3-512-16,0-2-192 0,1-1-64 0,0-5 0 16,4-6-2448-16,0 0-496 0,0 0-112 0</inkml:trace>
  <inkml:trace contextRef="#ctx0" brushRef="#br0" timeOffset="-40918.38">11851 18118 23039 0,'0'0'1024'0,"6"9"192"0,1 5-960 0,-1-1-256 0,0-2 0 0,-3 2 0 16,1-1 1856-16,-1 0 336 0,0 0 64 0,-2-2 16 15,0 3-672-15,1 0-128 0,-2 0-16 0,0-1-16 16,-2-3-752-16,2 0-160 0,0-9-16 0,-1 7-16 16,1 0-256-16,0-7-48 0,0 0-16 0,0 0 0 0,0 0-176 0,0 0 0 15,0-7 0-15,0-3 0 0,0 0-320 0,0 0 64 16,1-3 16-16,1-3 0 15,-2 2-208-15,0-5-64 0,2 2 0 0,1-1 0 0,-1-1 320 0,1-1 192 16,0 0-208-16,0 3 80 0,3-2-128 0,-1 3-32 16,0 2 0-16,0 4 0 0,-1-2 112 0,1 4 32 15,1 1 0-15,0 2 0 0,2 3-112 0,-8 2 0 16,0 0-16-16,8 4 0 0,1 1 272 0,-3 1-128 16,0 2 128-16,-2 3 0 0,-3-2 0 0,2 2 144 15,0 2 16-15,1 0 0 0,0 0 32 0,3 4 16 16,-1-1 0-16,1-2 0 0,2 1-208 0,1-1 128 15,1-2-128-15,1 0 0 0,-1-2 0 0,2-3 0 16,-1-4 0-16,1 1 0 0,-1 2 128 0,-2-4-128 0,-1-2 0 0,0-1 144 16,-1 0 112-16,-1-5 0 0,-1 0 16 0,-2-1 0 15,-1 1 176-15,-3-1 16 0,1-1 16 0,-2 1 0 16,-3-1 160-16,-3 0 48 0,0 1 0 0,-3 0 0 16,0 0-240-16,-2 2-32 0,1-2-16 0,-2 1 0 15,-1-1-400-15,1 1 0 0,0-1-144 0,2 1 144 31,-1-1-1552-31,2 1-208 0,0-1-32 0,4 2-16 16,1-4-1680-16,3 1-336 0</inkml:trace>
  <inkml:trace contextRef="#ctx0" brushRef="#br0" timeOffset="-40746.5">12357 17727 30463 0,'-8'-1'1344'0,"8"1"288"0,-3-5-1312 16,3 5-320-16,-5-2 0 0,5 2 0 0,-1 15 1200 0,1 2 160 15,0 1 48-15,1-1 0 0,2 0-416 0,1 4-80 16,1 2-16-16,1 6 0 0,2 3-608 0,1 2-128 16,2 2-32-16,2 10 0 0,-2-1-304 0,1-3-64 15,0-3-16-15,0-3 0 16,-1-2-2624-16,0-5-544 0,-3-3-96 0</inkml:trace>
  <inkml:trace contextRef="#ctx0" brushRef="#br0" timeOffset="-40386.73">12374 18207 13823 0,'-3'-10'1216'0,"-2"-3"-960"0,0-4-256 0,1 4 0 16,1 0 2736-16,2-1 496 0,1 0 96 0,1 2 32 15,2 3-1392-15,2 1-288 0,1-1-48 0,3 3-16 16,3-1-640-16,0 2-128 0,0-3-16 0,-1 0-16 16,4 5-400-16,-1-3-80 0,0 5-16 0,2-4 0 15,0 1-176-15,-2 1-144 0,-1 2 192 0,-2 1-192 16,-2-4 304-16,-9 4-48 0,9 4-16 0,-9-4 0 15,6 6 384-15,0 2 80 0,-4 3 0 0,1 2 16 16,-2 2-352-16,0 4-80 0,1 2-16 0,-1-2 0 16,0 5-80-16,2-5 0 0,-1-1-16 0,4-1 0 15,-1-1-176-15,1-2-256 0,2-1 64 0,0-1 16 16,1-5 176-16,0-1-128 0,0-2 128 0,1-1-128 16,-1-2 128-16,0-2 0 0,0-3 0 0,-1-2 0 15,-2 3 0-15,1-4 272 0,-2 2-32 0,-1-2-16 0,-3-2 32 16,-1-4 16-16,-2-2 0 0,-1-1 0 0,-1 3 80 0,-1 0 16 15,-2 0 0-15,0-2 0 16,-1 1-800-16,0 1-144 0,0-3-48 0,0 1 0 16,0-2-1184-16,3 4-240 0,0-2-64 0,1 1-8816 15,0 1-1760-15</inkml:trace>
  <inkml:trace contextRef="#ctx0" brushRef="#br0" timeOffset="-40058.6">12780 17865 4607 0,'0'0'192'0,"6"11"64"0,-3 2-256 0,1 1 0 15,0 4 0-15,0-1 0 0,-1 3 6800 0,-1 1 1328 16,0 1 256-16,-1-1 48 0,0 1-5568 0,1-2-1120 0,-1-2-208 0,2 0-64 16,-1 0-480-16,1 2-96 0,1-1-32 0,-2-3 0 15,1-5-592-15,-3-11-112 0,1 3-32 0,2 3 0 16,-3-6-128-16,5 4 0 0,2-3 144 0,-1-2-144 16,1-3 0-16,-1-2 0 0,5-4 0 0,-4-3 0 15,1 0-176-15,0 0 176 0,-2 1-208 0,2-1 80 16,-1-1 128-16,-1-3 0 0,0-1 0 0,0 1 0 15,-1-3-240-15,-1 6 48 0,1-3 0 0,1 2 0 16,-1 2 192-16,0 3 0 0,0-3 0 0,1 5 0 16,-1 4 176-16,-5 4-176 0,8 3 160 0,-2 3-160 15,-2 3 128-15,0 6-128 0,-2 3 0 0,1 12 144 16,0-1-144-16,-1-8 0 0,1 1 144 0,1 12-144 16,0-4 0-16,2-3 0 0,2-7-192 0,3-3 64 15,-2-4-1600-15,4 0-304 0,0-2-64 0,2-3-16 16,2-3-1152-16,2-2-256 0,-1-4-32 0,-4-2-16 0</inkml:trace>
  <inkml:trace contextRef="#ctx0" brushRef="#br0" timeOffset="-39792.99">13513 17894 27695 0,'0'0'1216'0,"-5"-5"272"0,-3 0-1184 0,-1-1-304 16,-2 1 0-16,0 1 0 0,-2 2 1328 0,0 2 208 15,-2 0 32-15,2 1 16 0,2 0-528 0,-1 2-96 16,1 0-32-16,2 2 0 0,1 3-656 0,2 1-128 15,1 2-16-15,2-1-128 0,0 0 0 0,3 0 0 16,3 3 0-16,2 1 0 0,3-1 240 0,3 1-64 0,2 3-16 16,1 0 0-16,2 1 96 0,1 0 32 0,-2 2 0 0,1-1 0 15,-1 1-96-15,0 0 0 0,-2-4-16 0,-3 4 0 16,-1-4 416-16,-3 2 96 0,-4-1 16 0,-2 0 0 16,-1 1 320-16,-2-5 64 0,-2 0 0 0,-3 0 16 15,-2 0-208-15,-5 0-64 0,-1-1 0 0,-3-2 0 16,1-2-480-16,0-3-96 0,-2-1-32 0,-7 2 0 31,1-5-1024-31,5-1-208 0,1-1-32 0,9-5-20000 0</inkml:trace>
  <inkml:trace contextRef="#ctx0" brushRef="#br0" timeOffset="-18484.6">12492 13979 28735 0,'-1'-4'640'0,"0"-2"128"0,-1-2 16 0,1 1 16 0,0 1-640 0,1 6-160 0,0 0 0 0,0 0 0 16,-2-7 1200-16,2 7 208 0,0 0 32 0,0 0 16 15,0 0-496-15,0 0-112 0,3 8-16 0,0 4 0 16,-1 2-400-16,1 6-96 0,-1 3-16 0,1 5 0 15,0 0-320-15,-1 2 0 0,0 0 0 0,-2 1 128 32,-2-1-560-32,2-1-96 0,0-1-32 0,0-2 0 15,-1-2-656-15,0-3-128 0,-2-1-16 0,0-2-16 16,0-2-1616-16,-1-3-320 0,-2-3-64 0</inkml:trace>
  <inkml:trace contextRef="#ctx0" brushRef="#br0" timeOffset="-18250.25">12376 14352 8287 0,'0'0'736'0,"0"-7"-592"15,0-2-144-15,0 1 0 0,0 2 3488 0,0 6 672 16,0 0 128-16,0 0 16 0,0 0-1968 0,0 0-400 16,0 0-80-16,0 0 0 0,0 0-800 0,5 4-160 15,1 2-16-15,-1 3-16 0,-1 2-32 0,2 1-16 16,-2 1 0-16,1 0 0 0,-1-4-624 0,2 0-192 16,-1-1 0-16,1-2 0 0,2 0 240 0,1-3-64 15,2-3-16-15,0-2 0 0,2-1-160 0,2-1 160 16,-2-2-160-16,0-2 160 0,1-2-160 0,2-2-176 15,-1-1 48-15,1-2 0 16,0 0-2368-16,-2-2-448 0,-1 0-112 0</inkml:trace>
  <inkml:trace contextRef="#ctx0" brushRef="#br0" timeOffset="-17859.67">12164 13624 27759 0,'0'0'1216'0,"0"0"272"0,0 0-1184 0,0 0-304 0,4 7 0 0,2-2 0 0,2-2 640 0,2-2 64 15,2 2 0-15,2-6 16 0,1-1-16 0,-1 0-16 16,2-2 0-16,-1-2 0 0,4-1-256 0,-2 0-48 15,-2-4-16-15,0 1 0 0,-2 1-144 0,-3 0-32 16,0 0 0-16,-2 0 0 0,-1 0-64 0,-2-1-128 16,-1 2 176-16,-1 0-176 0,-2 0 0 0,-1 0 0 15,-1-2 0-15,-2 3 0 0,-1 4 0 0,-1 1 0 16,-2 1 0-16,-2 2-192 0,-1 1 192 0,-2 0-144 16,-2 0 144-16,-2 4-128 0,2 5 128 0,-1 2 0 15,2-1 0-15,0 3-128 0,2 0 256 0,0 3 48 16,2 1 16-16,2 1 0 0,2 1 192 0,3 1 64 15,0-2 0-15,4 2 0 0,3 1-144 0,3-2-32 16,1-1 0-16,4-1 0 0,2 2-272 0,4-5 0 16,0-1 128-16,2-2-128 15,1-4-512-15,0-1-144 0,1-4-48 0,-1-3-10096 0,0-4-2016 0</inkml:trace>
  <inkml:trace contextRef="#ctx0" brushRef="#br0" timeOffset="-17672.09">12578 13378 23039 0,'0'0'2048'0,"0"0"-1648"0,0 7-400 0,2 0 0 15,0 2 1872-15,1 1 304 0,-1-1 48 0,2 1 16 16,3 3-944-16,1 2-176 0,1-1-32 0,3 2-16 16,-1-2-768-16,1 2-160 0,1-2-16 0,1 0-128 15,1 3 0-15,0-4-272 0,0-1 16 0,-1 0 16 16,0-2-768-16,1 1-144 0,-1-1-48 0,0-2 0 15,-1-2-2432-15,-1-2-480 0</inkml:trace>
  <inkml:trace contextRef="#ctx0" brushRef="#br0" timeOffset="-17500.25">12905 13464 1839 0,'0'0'160'0,"0"0"-160"16,-6-3 0-16,-1 1 0 0,0-2 5568 0,-2 3 1072 15,1-2 208-15,-3 6 64 0,0-2-3840 0,-4 4-768 16,1 2-160-16,-2 3-32 0,1-1-880 0,-1 3-176 15,0 1-32-15,2 3-16 0,0-2-768 0,1 3-240 16,1 0 128-16,1 1-128 16,2-4-560-16,1 0-160 0,1-3-48 0,3 0 0 15,1 2-2992-15,3-3-592 0</inkml:trace>
  <inkml:trace contextRef="#ctx0" brushRef="#br0" timeOffset="-17265.89">13014 13420 6447 0,'0'0'576'0,"-6"4"-576"0,1 1 0 0,-1 1 0 16,-1 0 6336-16,2-2 1168 0,-3-2 240 0,0 1 32 15,1 2-5088-15,0 1-1008 0,1 4-208 0,-1-3-32 16,0 3-608-16,4-1-112 0,-1-2-16 0,1 5-16 16,2 3-480-16,1-1-80 0,2 0-128 0,2 1 176 15,0-1-176-15,1 2 0 0,2-2 0 0,1 0 0 0,1 1-128 0,1-1-64 16,1 0-16-16,0-2 0 15,1-3-672-15,1-2-128 0,3-1-16 0,-2-2-16 16,-1-1-1648-16,-1-6-336 0,1 0-64 0,1-3-6304 16,-1-4-1248-16</inkml:trace>
  <inkml:trace contextRef="#ctx0" brushRef="#br0" timeOffset="-17078.51">13207 13265 3679 0,'-3'-13'160'0,"2"6"32"0,-1 2-192 0,1 0 0 16,-1-1 0-16,2 6 0 0,0 0 5968 0,0 0 1152 15,-6 2 240-15,6-2 32 0,-5 8-4960 0,1 2-976 16,0 2-208-16,2 3-32 0,0 5-752 0,1 2-144 16,1 2-16-16,1 2-16 0,2 1-288 0,1 0-192 15,1-1 16-15,3-1 16 16,2-1-672-16,1-1-144 0,1-3-32 0,1-2 0 16,0-2-1840-16,1-3-368 0,4-4-80 0,-1-1-7392 0</inkml:trace>
  <inkml:trace contextRef="#ctx0" brushRef="#br0" timeOffset="-16750.43">13474 13428 10127 0,'0'0'896'0,"0"0"-704"0,0 0-192 0,0 0 0 15,0 0 2880-15,0 0 528 0,-4 6 112 0,1 3 32 16,-1 3-1808-16,4 1-352 0,0 3-80 0,2-2-16 16,2-1-496-16,1 0-96 0,1 0-32 0,1 0 0 15,-1 0-416-15,1-1-64 0,1-2-32 0,1-1 0 16,0-2-160-16,1-2 128 0,1-1-128 0,-1-1 128 0,-1-2-128 0,2-1 0 15,-1-1-192-15,-1-3 192 0,-1-1-320 0,0-2 64 16,-1-1 16-16,-1 0 0 0,-1 1 240 0,2-3 0 16,-3-1 0-16,1-1 0 0,-1-2 0 0,0 1 0 15,-2 0 144-15,1 2-144 0,0-1 416 0,-2 5-16 16,0-1 0-16,1 1 0 0,-2 7 272 0,0 0 48 16,0 0 16-16,0 0 0 0,0 0-48 0,0 0-16 15,0 0 0-15,-3 11 0 0,0-1-368 0,2 3-80 16,1 3-16-16,1-2 0 0,3-2-208 0,0 0-208 15,1 1 32-15,2-3 16 16,1 0-720-16,1 1-144 0,1-2-16 0,2 0-16 16,1-5-2208-16,1 0-448 0</inkml:trace>
  <inkml:trace contextRef="#ctx0" brushRef="#br0" timeOffset="-16484.75">13928 13431 12895 0,'-10'-2'1152'0,"0"-2"-928"0,1 0-224 0,-1 0 0 15,-1 0 1792-15,1 2 320 0,1-1 64 0,-1 0 16 16,10 3-784-16,0 0-176 0,0 0-16 0,0 0-16 16,0 0-768-16,0 0-160 0,10 6-16 0,1-1-16 15,2 0-240-15,2 0 0 0,-1-1 128 0,2 1-128 16,1 2 496-16,-2 1 48 0,0 0 16 0,-2 1 0 16,-2 1 480-16,0 1 112 0,-3 3 0 0,-2-2 16 15,1-2-16-15,-2 0-16 0,-3 1 0 0,0 1 0 16,-2 1-240-16,-3-3-64 0,-1 3 0 0,-1-4 0 0,-2 0-384 15,1 1-96-15,-2-1-16 0,0-3 0 16,-1 2-656-16,1-1-144 16,1-1-32-16,0-1 0 0,1-2-2608 0,6-3-528 0</inkml:trace>
  <inkml:trace contextRef="#ctx0" brushRef="#br0" timeOffset="-16349.78">14124 13463 22111 0,'-1'14'976'0,"1"-6"208"0,0 2-944 0,0 2-240 16,0-1 0-16,0 0 0 0,0 1 1920 0,0 1 352 16,0 0 64-16,1-1 16 0,2 0-1712 0,2-2-320 15,1-1-80-15,0 0-9440 16,-1 2-1872-16</inkml:trace>
  <inkml:trace contextRef="#ctx0" brushRef="#br0" timeOffset="-16025.93">14171 13253 5519 0,'2'-14'240'0,"-2"6"64"0,0 0-304 0,0 0 0 0,1 2 0 0,2-1 0 15,-3 7 4656-15,0 0 864 0,0 0 176 0,0 0 48 16,0 0-4496-16,6 7-896 0,1 4-176 0,-1 5-48 16,1 2-128-16,-1 3 0 0,1 3 0 0,1 2 0 0,-1-4 0 0,1 3-176 15,-1-2 176-15,-2 0-128 0,3 1 128 0,0-1 176 16,1 0-48-16,-1-3 0 0,-1 0 336 0,1 0 64 15,1-1 16-15,0 2 0 0,1-3 224 0,-1-1 64 16,0-1 0-16,1-2 0 0,3-2 128 0,-1 0 16 31,0-2 16-31,-2-2 0 0,-1-2-64 0,0-2-16 16,1-2 0-16,-1 0 0 0,-2-2-144 0,1-4-48 0,0-4 0 0,-1-1 0 16,0-2-352-16,0-2-80 0,0-2-16 0,-2 0 0 15,-1-1-432-15,0-1-96 0,-2 0 0 0,-2-1-16 31,-4-3-1536-31,0-1-304 0,-1 0-64 0,-1-2-13952 0</inkml:trace>
  <inkml:trace contextRef="#ctx0" brushRef="#br0" timeOffset="-15758.99">14628 13368 10127 0,'0'0'896'15,"6"1"-704"-15,2 0-192 0,0 1 0 16,0 0 2512-16,-8-2 480 0,8 0 80 0,-8 0 32 0,7 0-864 0,-7 0-192 15,0 0-16-15,0 0-16 16,0 0-784-16,0 0-144 0,0 0-48 0,0 0 0 0,0 0 80 0,0 0 16 16,-4 4 0-16,-1 4 0 0,-1 1-64 0,-2 1-16 15,0 3 0-15,-1 0 0 0,0 3 0 0,1-2 0 16,1 5 0-16,2-1 0 0,3-1-400 0,-1-1-80 16,2-1 0-16,2 0-16 0,0-1-400 0,3-1-160 15,1 0 128-15,3-1-128 0,1-2 0 0,2 1-192 16,1-2 0-16,1-3 16 15,1-1-1136-15,0-1-224 0,1-1-64 0,-2-3 0 16,0-1-992-16,0-3-208 0,0-1-32 0,0-2-12032 0</inkml:trace>
  <inkml:trace contextRef="#ctx0" brushRef="#br0" timeOffset="-15399.75">14989 13155 29535 0,'0'0'1312'0,"0"0"272"0,0 0-1264 0,0 0-320 15,0 0 0-15,0 0 0 0,0 0 1392 0,-1 11 208 16,-1-1 64-16,1 3 0 0,1 3-528 0,0 1-112 16,0 1 0-16,1 3-16 0,1 0-752 0,0 1-256 15,-1 0 144-15,2 1-144 16,1 2-320-16,0-1-128 0,1-1-48 0,2-1 0 15,-1 0-1680-15,1-2-320 0,-1-4-80 0,3-1-16 16,-1 1-544-16,0-4-96 0,2 7-32 0,-10-19-6032 0</inkml:trace>
  <inkml:trace contextRef="#ctx0" brushRef="#br0" timeOffset="-15227.67">15166 13364 17503 0,'0'0'1552'0,"0"0"-1232"0,0 0-320 0,0 0 0 15,1 10 2832-15,1-2 512 0,0 0 112 0,1 1 0 16,1 0-1872-16,1 0-384 0,0 0-80 0,2 0-16 16,1 1-784-16,-1 0-144 0,3-1-48 0,-1 2 0 15,1-1-576-15,1 0-112 0,-1-1-16 0,2 1-16 16,-1-4-2144-16,0 2-416 0,-1-2-96 0,1-2-16 16</inkml:trace>
  <inkml:trace contextRef="#ctx0" brushRef="#br0" timeOffset="-15055.7">15393 13347 23039 0,'-1'8'2048'0,"-3"2"-1648"15,-1 4-400-15,-1 6 0 0,1 6 3232 0,-1 5 560 16,-1 4 112-16,-2 5 32 0,0 0-1136 0,1 0-240 16,0 2-32-16,2 0-16 0,-1 1-1952 0,2 0-400 15,0-1-160-15,1-2 128 16,0-2-1824-16,0 0-368 0,0-4-80 0</inkml:trace>
  <inkml:trace contextRef="#ctx0" brushRef="#br0" timeOffset="-14380.93">16252 13438 23439 0,'0'0'1024'0,"-2"-4"240"0,-2-1-1008 0,4 5-256 0,0 0 0 0,-7 0 0 16,1-1 880-16,-1-1 128 0,1 1 16 0,6 1 16 15,-7 9-592-15,1 0-112 0,2 3-16 0,-2 0-16 16,1-1-304-16,0 1 0 0,0-3 0 0,1 3 0 15,1 0 0-15,3-1-144 0,-1 1 144 0,0 0 0 16,1-4 0-16,0-8-128 0,0 0 128 0,2 6 0 16,-2-6 0-16,0 0-128 0,5 5 128 0,-5-5 0 15,0 0 0-15,8 2 0 0,0-4 0 0,-1 0 0 0,-2-3 0 16,1-1 144-16,0 0 0 0,-1-1 0 0,-1 1 176 0,0-1 48 16,-1 1 0-16,0 1 0 0,0-2 0 0,-3 7 0 15,0 0 0-15,0 0 0 0,0 0 144 0,0 0 48 16,0 0 0-16,0 0 0 0,0 0-240 0,-2 7-32 15,1-2-16-15,0 3 0 0,1 2-416 0,0-2-96 16,2 1-16-16,2 0 0 16,2-1-800-16,0 1-160 0,3-2-48 0,2-3-7760 15,0 1-1536-15</inkml:trace>
  <inkml:trace contextRef="#ctx0" brushRef="#br0" timeOffset="-14193.38">16495 13442 4607 0,'0'0'400'0,"0"0"-400"15,-8 0 0-15,-1-1 0 0,0-2 5376 0,-2-1 1008 0,2 0 192 16,1 3 32-16,0 2-4016 0,2 3-800 0,-1 3-176 0,2-5-16 16,0 2-576-16,5-4-128 0,-4 8 0 0,3 2-16 15,1 3-480-15,1 2-80 0,2 2-32 0,0-3 0 16,5-2-288-16,0-2 0 0,1 1 0 0,3-1 0 31,0 0-368-31,2 1-80 0,2 1 0 0,1-3-16 16,0-4-1968-16,2-1-400 0,-2-3-80 0,1-1-6176 0,1-1-1248 0</inkml:trace>
  <inkml:trace contextRef="#ctx0" brushRef="#br0" timeOffset="-14021.6">16727 13288 11967 0,'-3'-6'1072'16,"-1"-5"-864"-16,0 1-208 0,0 1 0 0,0-2 2880 0,2 3 544 16,2 0 96-16,0 8 32 0,0 0-1600 0,0 0-320 15,0 0-64-15,1 10-16 0,3 0-1088 0,3 6-208 16,-2 5-64-16,1 1 0 0,2 5-64 0,0-1-128 15,1 3 176-15,0 1-176 16,0 1-320-16,2-1-192 0,-1 0-16 0,1-1-8448 16,-1-4-1696-16</inkml:trace>
  <inkml:trace contextRef="#ctx0" brushRef="#br0" timeOffset="-13659.7">16776 13441 11967 0,'0'0'528'0,"0"0"112"0,0 0-512 0,0 0-128 16,3-7 0-16,1-1 0 0,1 2 2608 0,4-1 480 0,3 2 112 0,2-2 0 16,2-2-2608-16,2 0-592 0,2 0 0 0,-2-1 0 15,1-2 0-15,1 3-208 0,-2 1 80 0,-1 4 128 16,-1-1-336-16,-2 4 48 0,-2-2 16 0,-3 2 0 16,-9 1 272-16,0 0 272 0,0 0-48 0,0 0-16 15,0 0 640-15,-4 10 128 0,-1 1 32 0,-2-1 0 16,0-1-144-16,-1 2-32 0,0-1 0 0,0-1 0 15,0 0-400-15,2-1-96 0,-1-1-16 0,3-2 0 16,4-5-320-16,0 8-128 0,0-8 0 0,3 7 0 31,2 0-480-31,2-2-96 0,2-1 0 0,1 1-16 0,2 2 368 0,1 1 80 0,3-2 16 0,-1 1 0 16,1-1 384-16,0-2 64 0,-2 1 32 0,0 0 0 16,-3 5 400-16,-2-4 80 0,-3 2 0 0,1-2 16 0,-5 1 144 0,-2 0 32 15,-1 2 0-15,-1-3 0 0,-4 2-240 0,0-2-32 16,-3 0-16-16,-2 0 0 15,0 1-608-15,0 1 0 0,1-2-224 0,1 1 64 16,1-2-2704-16,0-1-528 0</inkml:trace>
  <inkml:trace contextRef="#ctx0" brushRef="#br0" timeOffset="-13284.48">17813 13425 26783 0,'-15'0'1184'0,"9"3"240"0,-3 0-1136 0,-2 4-288 0,0 0 0 0,-2-1 0 15,-2 1 432-15,-2-1 16 0,2 1 16 0,2-1 0 16,1-2 384-16,1 1 80 0,2 0 16 0,3 2 0 16,1 2-624-16,2-1-112 0,3-8-16 0,0 8-16 15,3 0-176-15,0-2-176 0,4-1 48 0,1-1 0 16,0 0-64-16,-1-3 0 0,1 1 0 0,1-2 0 0,-1-2 192 0,3 1-128 15,0-4 128-15,1 0-128 0,-3-1 128 0,0 3 176 16,0 0-48-16,1-2 0 0,-1-3 224 0,-1 0 32 16,-3 2 16-16,0-1 0 0,-1-1 240 0,-3 2 32 15,2 1 16-15,-3 5 0 0,0 0-176 0,0 0-48 16,0 0 0-16,0 0 0 0,0 0-336 0,0 0-128 16,0 0 0-16,0 0 144 15,0 0-656-15,0 9-144 0,0-2-32 0,2 3 0 16,2-1-560-16,3-3-112 0,1-1-32 0,1 1-8096 15,1-2-1632-15</inkml:trace>
  <inkml:trace contextRef="#ctx0" brushRef="#br0" timeOffset="-13050.1">18079 13398 17215 0,'0'0'768'0,"0"0"144"0,-8 0-720 0,0 0-192 0,0 0 0 0,0 0 0 15,1 0 608-15,0 0 96 0,0 0 0 0,7 0 16 16,0 0-256-16,0 0-48 0,0 0-16 0,0 0 0 15,0 0 208-15,2 7 32 0,-1 3 16 0,4-1 0 16,1-2 432-16,0 3 64 0,3-1 32 0,0 1 0 16,-1 2 96-16,1 2 32 0,0-2 0 0,-1 1 0 15,-3 0 96-15,1-1 0 0,-4-2 16 0,0 1 0 16,-4-1 144-16,-2 0 32 0,-2 1 0 0,-5 1 0 16,-2-2-384-16,-1 2-80 0,-2-2-16 0,1 1 0 15,-1-3-768-15,0-2-160 0,3 1-16 0,0-2-14352 16,0-1-2864-16</inkml:trace>
  <inkml:trace contextRef="#ctx0" brushRef="#br0" timeOffset="-12423.37">18890 13548 11967 0,'0'0'1072'0,"0"0"-864"16,0 0-208-16,0 0 0 0,0 0 3648 0,0 0 672 15,0 0 144-15,0 0 16 0,0 0-2496 0,0 0-512 16,0 0-112-16,7-4-16 0,-1-4-432 0,-1-1-80 16,0-2-32-16,0 2 0 0,-1 1-448 0,0 0-96 15,0-2 0-15,-1 1-16 0,-1 0-240 0,-1 2 128 16,-1 2-128-16,0 1 0 0,-1-2 160 0,-1-1-160 15,2 7 160-15,0 0-160 0,-8-4 368 0,0 2-32 16,1 2 0-16,0 2 0 0,-1 5-16 0,0-1-16 16,-1 1 0-16,1 1 0 0,1 2-144 0,4 0-32 0,-1 0 0 0,2 0 0 15,2 3-128-15,2 3 0 0,0-2 0 0,2 2 128 16,1-3-128-16,2 0 0 0,1 0-192 0,0-2 192 31,1 0-1728-31,0 1-240 0,1-6-32 0,1 1-8560 0,-1-1-1728 0</inkml:trace>
  <inkml:trace contextRef="#ctx0" brushRef="#br0" timeOffset="-12017.01">19135 13197 27007 0,'0'0'1200'0,"0"0"240"0,0 0-1152 0,0 0-288 0,-7 6 0 0,2 2 0 15,0 5 1216-15,-1 2 176 0,1-2 32 0,1 2 16 0,2 6-224 0,-1-1-32 16,2 3-16-16,0 1 0 0,2-1-640 0,0 3-128 15,2-2-16-15,1 2-16 0,0-2-368 0,1 0 0 16,0 1 0-16,3-6 128 0,1-1-272 0,1 1-48 16,1-1-16-16,1-1 0 15,-1-5-240-15,2-2-64 0,2-1 0 0,-1-1 0 16,0-1 64-16,1-2 16 0,-1-1 0 0,2-7 0 0,-3-1 192 0,0-1 48 16,0 0 0-16,1-2 0 0,-2 1 192 0,0-5 0 15,-2 1 0-15,0-1-144 0,-3 0 144 0,-1-1 0 16,-2-2 0-16,0 1 128 0,0 2 16 0,-2 1 16 15,-4-1 0-15,0 2 0 0,-2 0 416 0,-2 2 96 16,0 1 16-16,-1 1 0 0,0 0 256 0,-1 3 48 16,0 6 16-16,1-1 0 0,1 1-320 0,1 2-64 0,1 5-16 15,0-1 0-15,0 2-304 0,3 0-64 0,-1-2-16 0,4 2 0 16,2 2-224-16,2 2-192 0,2-6 48 0,4 2 0 31,-1 0-576-31,2-2-112 0,3 0-32 0,1 0 0 16,0-1-848-16,0-5-160 0,0-1-48 0,1 0 0 15,2-3-1600-15,-2-1-320 0,-2-2-64 0</inkml:trace>
  <inkml:trace contextRef="#ctx0" brushRef="#br0" timeOffset="-11829.53">19712 13465 15663 0,'-8'-15'1392'0,"4"8"-1120"0,-1-1-272 0,-1 1 0 16,-2 0 2576-16,0-1 464 0,-1 0 96 0,0 3 0 15,1 3-1248-15,0 2-256 0,0-3-48 0,2 6-16 0,1-2-240 0,-1 4-48 16,3 2-16-16,1-1 0 0,1 3-672 0,1 2-128 15,1 0-16-15,2 2-16 0,1 3-432 0,2-3 0 16,1 3 0-16,2-1 0 0,0-2-128 0,1 1-16 16,2 1 0-16,1-3 0 15,0 0-592-15,2-3-112 0,-1-3-32 0,3 1 0 16,0-1-1648-16,0 1-336 0,-2-2-64 0,1 0-9664 16</inkml:trace>
  <inkml:trace contextRef="#ctx0" brushRef="#br0" timeOffset="-11485.81">19976 13261 16575 0,'0'0'1472'0,"0"0"-1168"0,0 0-304 0,0 0 0 15,0 0 2624-15,0 0 448 0,-2 9 112 0,0 0 16 16,0 0-1312-16,2 3-256 0,0 1-48 0,2 5-16 0,0-1-672 0,2 3-144 15,0 0-32-15,1 3 0 0,2 0-480 0,-1 1-112 16,2-1 0-16,0-1-128 16,0-1-272-16,0-1-176 0,-2-1-16 0,1-1-16 15,-1-2-2464-15,-1-2-512 0,1-1-80 0</inkml:trace>
  <inkml:trace contextRef="#ctx0" brushRef="#br0" timeOffset="-10952.75">19978 13597 20319 0,'0'0'896'0,"-1"-6"192"0,0-4-864 0,1 1-224 16,0-2 0-16,1 0 0 0,0 1 1536 0,2-1 256 16,-1 0 48-16,2 0 16 0,0 3-704 0,1 0-128 15,2 1-16-15,1 0-16 0,0 1-784 0,-1-2-208 0,3 3 0 0,0 1 0 16,3-3 0-16,0 3 0 0,-3 2-224 0,4-4 80 16,-3 8-80-16,2-1-16 0,0 2 0 0,-1-3 0 15,-2 1 240-15,2 4-176 0,-1-1 176 0,-2 1-160 31,-1 0-256-31,-1-1-48 0,-7-4-16 0,7 6 0 0,-2 0 480 0,-1 1 160 0,-1 0 0 0,-1 3 0 16,1 3 416-16,-2-4 96 0,-1 1 16 0,-1-1 0 16,0-1-48-16,-1 0 0 0,2-8 0 0,-2 8 0 15,2-8-304-15,0 0-64 0,0 0-16 0,-4 5 0 16,4-5-80-16,0 0-32 0,0 0 0 0,0 0 0 16,0 0-144-16,0 0 192 0,0 0-192 0,-2-8 192 15,4-1-192-15,-1-3-176 0,2-2 48 0,1 1 0 16,1 1-208-16,1 3-48 0,1 0 0 0,-1 1 0 0,1-1 128 15,-1 1 0-15,-2 2 16 0,2 0 0 0,-6 6 240 0,0 0 0 16,5-3-160-16,-5 3 160 0,8 2 0 0,-8-2 0 16,0 0 0-16,2 7 0 0,2-1 352 0,-1 6-16 15,-2 1 0-15,0 0 0 0,-1 0 32 0,2 0 0 32,0 0 0-32,3 1 0 0,1 1-48 0,0-2-16 0,1-3 0 0,0 1 0 0,4-2-144 0,1-1-32 15,-3 1 0-15,0-4 0 0,0-2-128 0,-1-3 192 16,-2-2-192-16,1 0 192 0,-1-1 32 0,-6 3 16 15,6-5 0-15,-6 5 0 0,0 0 144 0,0-8 16 16,-2 0 16-16,-2-1 0 0,-1-1-224 0,-1 0-64 0,-2 3 0 0,0-4 0 16,0 2-416-16,0 0-96 0,-2-1 0 0,2 0-16 31,2 3-1520-31,-1 0-288 0,1 1-64 0,0 0-7472 0,4 1-1504 0</inkml:trace>
  <inkml:trace contextRef="#ctx0" brushRef="#br0" timeOffset="-10614.88">20500 13508 20319 0,'5'20'896'0,"-1"-10"192"0,0 5-864 0,0 2-224 0,0-2 0 0,1 6 0 16,0-3 2192-16,0 2 400 0,-1 0 80 0,0-1 16 15,-1 1-864-15,0-1-160 0,1 1-48 0,-1-2 0 16,-2-2-720-16,1-2-160 0,-1-2-32 0,0-2 0 16,1-1-368-16,-2-9-80 0,1 7 0 0,-1-7-16 0,0 0-240 0,0 0 0 15,0 0 0-15,0 0-160 0,0 0-144 0,1-5-16 16,-1-3-16-16,0-1 0 15,0-4-176-15,0-2-16 0,1-2-16 0,1-1 0 16,-1-1-144-16,0-1-16 0,1-1-16 0,-1 0 0 16,2 2-240-16,0-2-64 0,1 5 0 0,0-2 0 0,2 1 608 0,-1 3 112 15,0-3 32-15,1 4 0 0,1 2 784 0,1 3 144 16,0 3 48-16,-2 3 0 0,-6 2 192 0,0 0 32 16,7 5 16-16,-2 3 0 0,-1 1-416 0,-2 1-80 15,0 3 0-15,-2 0-16 0,-2-1-48 0,0 1-16 16,-2 0 0-16,0-1 0 0,0-2-240 0,0 1-128 15,-1-5 128-15,1-2-128 16,4-4-512-16,0 0-192 0,0 0-16 0,0 0-16 16,0 0-2416-16,0 0-496 0,-1-4-80 0</inkml:trace>
  <inkml:trace contextRef="#ctx0" brushRef="#br0" timeOffset="-10326.26">20730 13308 25279 0,'0'0'1120'0,"0"0"224"0,0 0-1072 0,6 7-272 0,-2 3 0 0,-2-1 0 15,1 2 1520-15,-1 5 240 0,1 2 48 0,-2 2 16 16,1 3-288-16,-1 2-48 0,-1-1-16 0,0-1 0 16,2 3-464-16,0-4-112 0,-2 2 0 0,0-2-16 15,0-3-528-15,1-2-96 0,2-1-32 0,1-2 0 0,-2-1-224 0,1-1 144 16,-1-5-144-16,-2-7 128 0,0 0-128 0,7 5 0 16,-2-1-160-16,2-2 160 0,-1-4-240 0,1-2 48 15,-2-1 16-15,1-4 0 0,2-1-16 0,0 0-16 16,0 0 0-16,1-1 0 0,-1-1 48 0,0 1 16 15,0 0 0-15,-1 3 0 0,-1 3 144 0,-1 1-128 16,0 2 128-16,-5 2-128 0,0 0 128 0,0 0 0 16,0 0 0-16,6 1-128 0,2 2 128 0,-8-3-208 15,6 6 80-15,-1 1 128 16,0-5-720-16,1 2-32 0,1 1 0 0,0-1 0 16,-1-1-1968-16,3 0-400 0,-1-3-80 0,1 0-9456 0</inkml:trace>
  <inkml:trace contextRef="#ctx0" brushRef="#br0" timeOffset="-10217">21075 13546 2751 0,'0'0'128'0,"0"0"16"0,0 0-144 0,0 0 0 0,-3 7 0 0,3-7 0 16,0 0 5184-16,-4 6 992 0,1 1 208 0,2-1 32 15,0 2-4304-15,1-8-880 0,0 8-160 0,1-2-48 16,-1-6-1024-16,0 0 0 0,5 7-208 0,-5-7-12784 16</inkml:trace>
  <inkml:trace contextRef="#ctx0" brushRef="#br0" timeOffset="-10060.67">21170 13315 5519 0,'0'0'496'0,"-3"-3"-496"0,-2-3 0 0,1 0 0 16,1 1 4976-16,2-1 896 0,0 0 176 0,0 1 32 0,1-1-4848 0,1 1-976 16,0 0-256-16,3 1 0 15,1-1-1152-15,0 4-320 0,2-3-64 0,-7 4-9152 16</inkml:trace>
  <inkml:trace contextRef="#ctx0" brushRef="#br0" timeOffset="-9717.05">21262 13295 5519 0,'0'0'496'0,"0"0"-496"16,3 9 0-16,-2 1 0 0,1 1 3696 0,-2 0 640 15,1 5 128-15,-1 1 16 0,0 1-1856 0,0 0-384 16,0-1-80-16,0 2-16 0,1 1-672 0,0 3-144 16,1-5-32-16,0 0 0 0,2-1-640 0,1 3-128 15,1-3-16-15,0 0-16 0,2-2-192 0,0-2-48 16,1 2 0-16,1-2 0 0,1-2-256 0,1 0 0 15,1-1 128-15,6-1-128 0,-3-3 0 0,-1-3 0 0,4-4 0 0,-2-3 0 16,-3-2 0-16,0-1-144 0,1-3-16 0,0-2 0 16,-3-2 160-16,0 1-208 0,-2-3 80 0,-2 2 128 15,0-3-416-15,-3 1 32 0,0-1 16 0,-1-1 0 32,-4 2-128-32,-1 3-16 0,-2 1-16 0,2 2 0 0,-6 1 288 0,1 4 64 0,-2 2 16 0,-1 3 0 15,-1 3 672-15,-1 3 128 0,2 5 16 0,1 2 16 16,4 4 592-16,-1 0 112 0,-1-2 32 0,3 3 0 15,2 1-384-15,3 0-64 0,3 2 0 0,2-1-16 16,2-2-544-16,-1-6-96 0,2 1-32 0,3-3 0 16,3 3-144-16,2-5-128 0,3 0 192 0,4-2-192 15,2-3-688-15,2 0-240 0,0-2-48 0,3-1-11584 16,3-4-2320-16</inkml:trace>
  <inkml:trace contextRef="#ctx0" brushRef="#br1" timeOffset="37771.06">4128 14096 18431 0,'0'0'1632'0,"0"0"-1312"0,0 0-320 0,0 0 0 15,0 0 1248-15,0 0 176 0,0 0 48 0,0 0 0 16,19 0-512-16,-14 7-112 0,-1 3-16 0,3 1 0 16,3 4-336-16,2 2-80 0,0 3-16 0,-1 1 0 15,1 0-160-15,0-1-48 0,-2 1 0 0,1-1 0 16,-2-2-192-16,-1 0 128 0,-1-2-128 0,0 0 0 15,-2-3 160-15,-1 0-160 0,-1-2 160 0,-1 0-160 16,0-3 160-16,-2-8-160 0,0 0 160 0,0 0-160 16,0 0 0-16,0 0-288 0,0 0 32 0,0 0 16 31,0 0-864-31,0-9-176 0,0-2-48 0,1-1 0 0,0 1 384 0,1-1 80 0,-1-1 16 16,1 1 0-16,2 2 576 0,0 1 112 0,2 1 32 0,0-1 0 0,1 2 336 0,2 3 80 15,2 2 16-15,2 0 0 0,0 2 496 0,1 3 96 16,-3 0 32-16,0 1 0 0,-2-1-16 0,-1 1 0 15,-2 3 0-15,-1-1 0 0,-1 1-176 0,-1 2-32 16,-2 1-16-16,-1 3 0 0,-1 2-208 0,-2 0-32 16,-1 2-16-16,-1 0 0 0,-1-1-256 0,-2-2-48 15,-1-1-128-15,0 0 192 0,-1-3-192 0,1-1 144 16,1 0-144-16,1-3 128 0,-1-2-128 0,1-1 0 16,1-1 144-16,-1 0-144 0,7-2 0 0,0 0 0 15,0 0 0-15,0 0 0 0,0 0-192 0,-1-7-64 16,1 1-16-16,3-1 0 15,2 1-208-15,3-1-32 0,2-1-16 0,3 1 0 0,0-1 368 0,1 0 160 16,0-1-128-16,0 1 128 0,1-4 0 0,0 2-128 0,-2-3 128 0,0 0 0 16,1 0 0-16,-1 1 0 15,-1-4 0-15,-2 2 0 0,0 1 0 0,-3-3 0 0,-1 2 0 0,-1 1 0 16,-1 1 0-16,-3 3 128 0,-1 1-128 0,0 8 128 16,-3-6 112-16,0 0 16 0,-3 1 16 0,0 3 0 15,-2 2 400-15,0 2 80 0,0 2 16 0,2 3 0 16,1-1-32-16,1 2 0 0,1 0 0 0,2 2 0 15,-2 2-288-15,3 1-64 0,0 1-16 0,4 2 0 16,1 0-368-16,2-1 128 0,1 0-128 0,-1-2 0 16,3-2 0-16,0 1 0 0,3 0 0 0,3-4 0 31,1 0-1024-31,2-3-192 0,2-1-16 0,1-2-16 0,0 0-2096 0,1-4-432 16</inkml:trace>
  <inkml:trace contextRef="#ctx0" brushRef="#br1" timeOffset="38161.65">4843 14143 28271 0,'-13'9'1248'0,"7"-3"272"0,-2-1-1216 0,0 1-304 15,0 1 0-15,0 1 0 0,2 1 576 0,1 3 48 16,2-1 16-16,3 2 0 0,4-4-400 0,3 3-80 16,3 0-16-16,2 0 0 0,-1-2-144 0,1-1-176 15,3 0 48-15,-1-5 0 16,0 0-704-16,2-1-128 0,-1-3-16 0,1-2-16 15,-2 0-816-15,1-2-176 0,-2-1-16 0,0 1-16 16,-1-4 672-16,-3 2 144 0,-1-1 32 0,-3 0 0 0,-1 2 912 0,-4 5 256 16,2-6 0-16,-2 6-128 0,2-7 480 0,-2 7 96 15,-2-5 32-15,-2 0 0 0,0 1 672 0,4 4 128 0,-5-5 16 0,1 3 16 16,0-2-368-16,4 4-80 0,0 0-16 0,0 0 0 16,0 0-224-16,0 0-48 0,-3 6-16 0,3-6 0 15,0 0-368-15,1 7-64 0,1 1 0 0,4 0-128 16,0-1 0-16,2-2 0 0,1-1 0 0,0-2 0 15,0 0 144-15,1-2-144 0,-3-2 0 0,1 2 144 16,0-4 304-16,-2 2 48 0,0-5 16 0,-4 2 0 16,0-1-16-16,-2-1 0 0,0 7 0 0,-3-8 0 15,-1 0-192-15,0 1-48 0,-1 0 0 0,0 1 0 16,-2-4-448-16,-1 1-80 0,-1 3-32 0,1-3 0 16,1 2-2576-16,-1 1-512 15</inkml:trace>
  <inkml:trace contextRef="#ctx0" brushRef="#br1" timeOffset="38849.22">5150 14031 5519 0,'1'11'496'0,"2"0"-496"15,-2 0 0-15,2 2 0 0,0 2 4512 0,1 1 800 16,2 0 176-16,-3-1 16 0,1-2-3312 0,0-1-656 16,0-3-144-16,0-1-32 0,-4-8-816 0,5 5-160 15,1-2-48-15,0-2 0 0,1 2-208 0,-1-6-128 16,-1-1 160-16,1-2-160 15,-3-2-448-15,1 1-192 0,-1-2-48 0,1-4 0 16,-3 0 176-16,0-1 16 0,-1-2 16 0,0 2 0 0,0 0 192 0,0 1 32 16,-1-2 16-16,1 1 0 0,0 0 240 0,0 1 0 15,1 2-160-15,1 3 160 0,-1-2 304 0,0 2 128 16,1 3 16-16,-2 5 16 0,0 0 256 0,0 0 48 0,6 0 16 0,2 2 0 16,0 4-160-16,0 1-48 0,-2 4 0 0,-1 1 0 15,1-2-64-15,1 2 0 0,0-4-16 0,-1 3 0 16,1-2-304-16,0 1-64 0,-1-3-128 0,1 0 192 15,-1-2-192-15,1-2 0 0,-7-3 0 0,6 0 0 16,-6 0 160-16,7-4-160 0,-2-3 160 0,0 1-160 16,0-5 192-16,-1 2-48 0,-3-1-16 0,1-1 0 15,-1 1-336-15,-1 1-80 0,1-2-16 0,-1 2 0 16,0-5 112-16,0 2 32 0,-1 2 0 0,0-2 0 16,-1 0-80-16,2 2-16 0,0 1 0 0,-1 1 0 15,0 0 64-15,1 8 0 0,0 0 0 0,0 0 0 16,0 0 192-16,0 0 0 0,0 0 0 0,4 11 0 0,0 0-224 0,1 5 48 15,0 1 16-15,2 0 0 0,0-4 160 0,1-1 224 16,0-5-48-16,3 1-16 0,0 0-160 0,1 0 0 16,0 0 0-16,-1-3 128 0,1-4-128 0,0 2-144 15,-3-3 144-15,3-3-208 0,0 2 336 0,-2 0 80 16,-1-1 16-16,0-3 0 0,-1 0 224 0,0 0 64 16,-2-2 0-16,0-1 0 0,-1-2-368 0,-1-1-144 15,-2 1 128-15,1-2-128 0,-2 1 192 0,-1-2-32 16,-1-2-16-16,0 2 0 0,-2 0-144 0,-1 1 160 15,0 1-160-15,0 0 160 0,-1 2 0 0,0 1 0 16,0 2 0-16,-1 1 0 0,1 1 240 0,5 4 48 16,-5-3 16-16,5 3 0 0,0 0-48 0,-5 5-16 15,1 2 0-15,1 2 0 0,2 1-256 0,1 2-144 16,1 2 160-16,3 1-160 0,1-1 0 0,2-1 0 0,-1 0 0 0,4-1 0 16,1 0 0-16,2-2 0 0,0-1 0 0,2 0-160 31,0-5-1232-31,4 0-240 0,-1-1-48 0,1-1-16 15,2 1-1152-15,3-3-224 0,-1-3-64 0</inkml:trace>
  <inkml:trace contextRef="#ctx0" brushRef="#br1" timeOffset="39036.68">5914 13742 11055 0,'0'0'976'0,"-8"-3"-784"0,-3 1-192 0,0-1 0 16,-2 0 2176-16,-2 2 400 0,1 0 80 0,1 1 16 15,1-2-1488-15,3 2-288 0,9 0-64 0,0 0-16 16,0 0-512-16,0 0-112 0,0 0 0 0,0 0-16 0,0 0-176 0,9 2 0 15,2-1-160-15,2 3 160 0,1 0 0 0,0 4 0 16,1-2 176-16,-1 1-48 0,-1 1 576 0,0 1 112 16,0 0 16-16,-1 1 16 0,-2 1 240 0,-1-1 32 15,-1 1 16-15,-1 0 0 0,-3-3-320 0,-2 1-64 16,1 0-16-16,-3 3 0 0,0 1-432 0,0 3-96 16,0-3-16-16,-3-1 0 15,-1 1-2032-15,-1 1-400 0</inkml:trace>
  <inkml:trace contextRef="#ctx0" brushRef="#br1" timeOffset="39380.51">5756 14438 23039 0,'0'0'2048'0,"0"0"-1648"0,0 0-400 0,0 0 0 16,6-4 1472-16,2-1 224 0,1-2 32 0,1-2 16 15,-3-3-928-15,2-1-192 0,1-5-48 0,-1 1 0 16,-1 0-576-16,-2 2 0 0,-1-1 0 0,0 3 0 16,-2 3-208-16,-2 0-112 0,-2 1-32 0,-2 3 0 15,-2-1 352-15,-1 3 0 0,-2 2 0 0,0 0 0 16,0 2 368-16,-1 2 192 0,-1 0 32 0,-1 4 16 16,1 3 368-16,1 2 80 0,0 4 16 0,2 2 0 15,3 1-160-15,2 0-16 0,2 0-16 0,2-1 0 16,2-1-560-16,3 0-96 0,0-3-32 0,4-2 0 15,2 0-192-15,1-2 0 0,2-1 0 0,1-2 0 16,1 0-1280-16,-1-3-240 0,-1 0-48 0,-2 0-16 16,-1-2-1632-16,0 0-336 0,-2-2-64 0</inkml:trace>
  <inkml:trace contextRef="#ctx0" brushRef="#br1" timeOffset="39913.46">6004 14229 16575 0,'0'0'1472'0,"0"0"-1168"15,0 0-304-15,4 7 0 0,-1-2 2368 0,1 3 432 16,-1 2 80-16,1 1 0 0,1 2-1152 0,3 1-224 16,-3 0-48-16,2 1-16 0,-2-1-608 0,1 1-128 15,1-2-32-15,-2-2 0 0,0 1-464 0,1-2-80 16,-1-2-128-16,-5-8 176 0,5 5-176 0,-5-5 0 16,0 0 0-16,8 2 0 0,-8-2 0 0,8-3 0 0,-2-3 0 0,-1-3 0 31,1-3-752-31,-3-3-16 0,3 0-16 0,-2-2 0 15,0-1-304-15,-2 1-64 0,1 0-16 0,-2 2 0 16,0-2-48-16,-1 3-16 0,-2 2 0 0,0-1 0 0,1 2 720 0,0 0 160 0,1 3 32 0,0 8 0 16,0 0 672-16,0 0 144 0,0 0 16 0,0 0 16 15,-3 7 368-15,2 2 64 0,1 1 0 0,1 1 16 16,1 2 32-16,0-3 0 0,2 3 0 0,1-2 0 16,0-1-592-16,2 1-112 0,1-2-32 0,1 0 0 15,1-3-272-15,2-3 0 0,0 0 0 0,1-3 0 16,-3-3 0-16,1 2 160 0,0-3-160 0,1 0 128 15,-1-3-128-15,-2 1 192 0,0-2-192 0,-1 0 192 0,-2 2-192 16,1-2 0-16,-2-1 144 0,-1 0-144 0,0-1 144 0,-3 1-144 16,-1 0 192-16,0 1-192 0,0 2 144 0,0 6-144 15,0 0 0-15,0 0 144 0,0 0-144 0,0 0 0 16,-4-5 144-16,4 5-144 16,-6 1 128-16,0 2-128 0,0 0 160 0,1 3-160 0,5-6 128 0,-4 6-128 15,1 1 0-15,2-1 144 0,2 2-144 0,-1-8 0 16,0 0 0-16,0 0 0 0,4 7 0 0,-4-7 0 15,0 0 0-15,7 5 0 0,-1-1 0 0,-6-4 0 16,8 2 0-16,-8-2 0 0,0 0 0 0,0 0 0 16,0 0 0-16,0 0 0 0,6-4 0 0,-2 1-176 15,-1-4 16-15,-2 0 0 16,-1 0-2464-16,0-1-480 0,-1-3-96 0</inkml:trace>
  <inkml:trace contextRef="#ctx0" brushRef="#br1" timeOffset="40085.49">6343 13888 26607 0,'0'0'1168'0,"3"8"256"0,3 5-1136 0,0 1-288 0,1 4 0 0,1-1 0 16,1 1 1296-16,1 3 208 0,1 3 32 0,0-3 16 0,2 1-576 15,0 1-112-15,0 1-32 0,2 0 0 0,-1 3-656 0,0-1-176 16,-1-3 0-16,3-2 0 15,1-1-2192-15,0-4-480 0,-3 0-80 0</inkml:trace>
  <inkml:trace contextRef="#ctx0" brushRef="#br1" timeOffset="40413.58">6661 14113 5519 0,'0'0'496'0,"-6"-5"-496"15,0 0 0-15,-1 2 0 0,1-2 5184 0,-1 4 960 16,0 2 176-16,7-1 32 0,-7 1-3584 0,7-1-720 15,-6 6-128-15,2 0-48 0,2 1-960 0,1 0-192 16,2 3-32-16,1 1-16 0,-1-2-480 0,3 2-192 16,1-1 176-16,0-1-176 0,0-2 0 0,2-2 0 15,0 0 0-15,0-1 0 0,1-1 0 0,1-3 0 0,2-1 0 0,-2-1 0 16,0 0 0-16,-1-1 0 0,-8 3 0 0,6-4 0 16,2-1 0-16,0-2 0 0,-2 0-128 0,1-1 128 15,0 0 0-15,-4 0 0 0,1 0-128 0,0-2 128 16,0 2-128-16,0 3 128 0,0-2-192 0,-4 7 192 15,0 0-128-15,0 0 128 0,0 0 0 0,0 0 0 16,0 0 0-16,4 7 0 0,0 2 0 0,0 1 0 16,0 2 0-16,1 0 0 0,0 0 0 0,3-1 0 15,-2-2 0-15,1 1-160 0,-1-1 32 0,4 0 0 16,0-3-3088 0,2-3-624-16</inkml:trace>
  <inkml:trace contextRef="#ctx0" brushRef="#br1" timeOffset="40585.44">6858 13720 2751 0,'0'-10'256'0,"0"1"-256"15,0 0 0-15,0 3 0 0,0 6 5712 0,0 0 1104 16,0 0 224-16,6 6 32 0,2 3-5008 0,1 6-992 16,1 3-208-16,2 4-32 0,4 3 160 0,-2 1 32 15,2 1 16-15,-1 3 0 0,2-1-624 0,0 0-128 16,-1-1-32-16,0 1 0 0,-2-2-256 0,2 1 128 15,-2-2-128-15,2 0 0 16,-1-1-2368-16,0-3-576 0</inkml:trace>
  <inkml:trace contextRef="#ctx0" brushRef="#br1" timeOffset="40741.78">7017 14162 31727 0,'-19'-16'1408'0,"10"9"288"0,-1 0-1360 0,-3-5-336 0,1-1 0 0,3 0 0 16,1 1 1456-16,3 0 208 0,0 2 64 0,2-1 0 15,2 0-944-15,2 0-176 0,3-2-32 0,4 3-16 16,0-1-560-16,5 0-256 0,2-1 32 0,2 3 0 31,-1-2-1680-31,1 4-336 0,1 1-64 0,3 1-12784 0</inkml:trace>
  <inkml:trace contextRef="#ctx0" brushRef="#br1" timeOffset="41039.97">7353 13914 30751 0,'0'0'1360'0,"0"0"288"0,8 4-1328 0,0-4-320 16,-1 0 0-16,3 0 0 15,-1-4 832-15,0 1 80 0,1-3 32 0,1-2 0 0,-1-1 96 0,2-2 32 16,0 0 0-16,-2-2 0 0,-1 1-624 0,-1-1-128 16,-3 0-32-16,0 0 0 0,-2 1-288 0,-3 2 0 15,-1 0 0-15,-5 5 0 0,-1 0 0 0,-4 4 0 16,-2 1 0-16,-2 1 0 0,-4 6 0 0,2 2 0 0,0 1 0 0,0 3-144 15,2 1 288-15,0 5 64 0,0-4 16 0,4 6 0 16,4-4 496-16,3 3 112 0,1-3 0 0,3 0 16 16,3 0-48-16,4-2-16 0,4 0 0 0,5-4 0 15,4 0-400-15,5-2-96 0,3-5-16 0,4-4 0 16,1-4-272-16,1-3 0 0,1-2 0 0,0-1-13792 16,2-7-2704-16</inkml:trace>
  <inkml:trace contextRef="#ctx0" brushRef="#br3" timeOffset="69247.75">21170 16369 21183 0,'0'0'1888'0,"0"0"-1504"0,0-4-384 0,-2-1 0 0,2-1 1920 0,0 6 320 16,2-3 64-16,-2 3 16 0,0 0-480 0,0 0-112 15,0 0 0-15,0 0-16 0,0 0-560 0,4 7-96 16,-2 6-32-16,2 7 0 0,-4 3-336 0,0 7-80 16,0 4-16-16,0 4 0 0,1 4-320 0,-1 1-64 15,0 1-16-15,0 0 0 0,2 2-192 0,-1-3 0 16,2 0 0-16,-2-2 0 0,0-2 0 0,1 0-160 15,-1-3 0-15,0-2 0 16,2-4-1488-16,-1-4-288 0,1-2-64 0,1-5-9136 0,0-2-1840 0</inkml:trace>
  <inkml:trace contextRef="#ctx0" brushRef="#br3" timeOffset="69450.93">21364 16277 23951 0,'0'0'2128'0,"-1"8"-1696"0,-1 3-432 0,2 3 0 16,0 7 1408-16,2 2 192 0,-1 5 32 0,2 0 16 15,1 2-848-15,2 11-160 0,1-1-48 0,2-1 0 16,0-2-368-16,0-1-80 0,-1 0-16 0,1 0 0 16,-1 1-128-16,0 0 0 0,-2 1 0 0,1 0 0 15,-2-1-352-15,0-11-48 0,-1-2-16 0,0 1 0 16,0 1-1568-16,0-2-304 0,0-1-64 0</inkml:trace>
  <inkml:trace contextRef="#ctx0" brushRef="#br3" timeOffset="69638.34">21281 16855 32479 0,'0'0'1440'0,"-3"-4"288"0,0-1-1376 0,2 0-352 16,0-1 0-16,1 1 0 0,1-1 1536 0,3 1 224 15,1 1 48-15,4-3 16 0,2 1-544 0,2 2-96 0,1 1-32 16,3 0 0-16,3 2-672 0,3 0-144 0,-1 0-16 16,3 1-16-16,2 1-304 0,3-1 0 0,-2 0-208 0,-1-1-19392 15</inkml:trace>
  <inkml:trace contextRef="#ctx0" brushRef="#br3" timeOffset="70910.42">21961 16692 21183 0,'0'0'1888'0,"0"0"-1504"16,0 0-384-16,9-5 0 0,-17 10 2128 0,3 2 368 16,1-6 64-16,4-1 0 0,0 0-720 0,0 0-160 15,0 0-16-15,0 0-16 0,8 5-656 0,3-5-128 16,2 0-32-16,4 0 0 0,1-4-32 0,1-1-16 15,1-2 0-15,1 0 0 0,0-2-160 0,2-2-48 16,3-2 0-16,0 1 0 0,-1 1-192 0,1-5-32 16,1 0-16-16,2 1 0 0,0-2-336 0,-1 1 128 0,1-2-128 15,0 0 0-15,0-1 0 0,-1 1 0 0,-2-1 0 0,0 0 128 16,-1 1-128-16,0-2 0 0,-3 3 128 0,0-1-128 16,-4 3 0-16,-2 0 128 0,-2 1-128 0,-2 1 0 15,-1 2 0-15,-1 0 128 0,2 2-128 0,-4-1 0 16,-2 4 128-16,-1-3-128 0,-1 1 128 0,0 3-128 15,-4 5 176-15,5-5-48 0,1 2 0 0,-6 3 0 16,0 0 32-16,0 0 0 0,5-5 0 0,0 3 0 16,-5 2-160-16,7-2 160 0,-7 2-160 0,7-1 160 15,1 1-160-15,0 0 128 0,-8 0-128 0,9 3 128 16,2-1-128-16,0 0 192 0,2 4-192 0,3 1 192 16,1 1-64-16,1 1-128 0,2 2 192 0,2 0-64 0,0 1 16 15,3 1 0-15,4 0 0 0,-2 0 0 0,2-1-144 16,-1 1 192-16,2-1-192 0,-1 0 192 0,-2-2-192 15,1 0 0-15,-2 1 0 0,1-2 0 0,-2-1 128 0,-2-2-128 16,1 1 0-16,-2-3 128 0,0-3-128 0,-1 2 0 16,-1 5-160-16,-1-5 160 15,-3 1-1088-15,-1-1-112 0,0 0-16 0,-1-3-16 16,-1 1-1904-16,0-2-368 0</inkml:trace>
  <inkml:trace contextRef="#ctx0" brushRef="#br3" timeOffset="71349.32">22539 15721 13823 0,'0'0'1216'0,"0"0"-960"16,0 0-256-16,0 0 0 0,0 0 2560 0,0 0 448 16,0 0 112-16,0 0 16 0,0 8-1456 0,1 2-272 15,2 2-64-15,-1 3-16 0,1 4-288 0,-1 3-48 16,1 4-16-16,0 1 0 0,1 1-304 0,-1 0-64 16,1 2-16-16,0-1 0 0,-1 4-320 0,-1-2-64 15,0 0-16-15,0-1 0 0,1-1-192 0,0-2 0 16,-1-2 0-16,1-3 0 15,-1-4-544-15,0-1-96 0,0-1-32 0,0-2 0 16,0-1-1456-16,1-2-304 0,-1-2-48 0,-2-9-10016 0</inkml:trace>
  <inkml:trace contextRef="#ctx0" brushRef="#br3" timeOffset="71583.67">22760 15764 15663 0,'0'0'1392'0,"0"0"-1120"0,0 0-272 0,0 0 0 15,7 8 2496-15,-1 2 432 0,1 2 80 0,-1 0 32 16,0 6-768-16,-3 1-160 0,0 5-16 0,1-1-16 0,1 5-1248 0,0 0-240 16,1 1-48-16,-1-2-16 0,0-1-240 0,2 2-48 15,-2-2-16-15,0 0 0 16,0-3-656-16,0 1-128 0,-1-7-16 0,-1-4-16 15,0-3-2576-15,-1 1-512 0</inkml:trace>
  <inkml:trace contextRef="#ctx0" brushRef="#br3" timeOffset="72036.75">22575 15143 21183 0,'-12'-18'944'0,"6"10"192"0,-3 0-912 0,0 1-224 0,-3-1 0 0,2 0 0 15,-1 3 2416-15,1 2 432 0,-2 0 96 0,1 3 0 16,1 3-1408-16,0 4-304 0,0-1-48 0,1 3-16 15,-1 6-848-15,2 4-160 0,2 2-32 0,0 5-128 16,4 3 0-16,3 2 0 0,4 2 0 0,3-2 0 16,1-1-128-16,0-1 128 0,3-3 0 0,4-2-144 15,2 1 144-15,3-3 0 0,1-1-144 0,-1-6 144 16,1-2 0-16,-1-3 0 0,-2-5 0 0,1-3 0 16,-2-4 256-16,1-2 32 0,-3-2 0 0,0-3 0 0,-2-2 528 15,1-2 96-15,-2-4 32 0,-1-1 0 0,-2-2-112 0,-1 2 0 16,-2-4-16-16,-3 1 0 0,-2-1-144 0,-2 1-32 15,-2-1 0-15,-4 1 0 0,-1-2-240 0,-4 3-48 16,1-2-16-16,-3 2 0 0,0 2-192 0,-2-4-144 16,1 4 192-16,-2 2-192 0,-1-1 0 0,-1 4-144 15,0 3-16-15,0 2 0 16,-1 4-1936-16,0 4-384 0,-3 3-80 0,-1 3-15600 16</inkml:trace>
  <inkml:trace contextRef="#ctx0" brushRef="#br1" timeOffset="85603.28">23437 15819 16991 0,'4'-2'752'0,"23"-33"144"0,-27 35-704 0,0 0-192 16,0 0 0-16,8 5 0 0,-8-5 1072 0,7 7 176 15,-7-7 32-15,5 6 16 0,0 2 64 0,-1 3 16 16,-1 0 0-16,-2 2 0 0,0 3-272 0,-1 1-48 16,-2 0-16-16,-1 1 0 0,-2 0-352 0,-1 2-80 15,1 0-16-15,-1 0 0 0,-2-1-336 0,0 0-64 16,0-1 0-16,-1-1-16 0,0-1-176 0,0-3 0 16,-2-3 144-16,1 1-144 0,0-5 144 0,-1 0-144 15,2-1 192-15,1-1-192 0,0-2 0 0,1 0 0 0,-1-4 0 0,0 0-192 31,1-2-208-31,2-1-48 0,0-1 0 0,1 0 0 16,0-3-32-16,2-2-16 0,0-2 0 0,2-1 0 0,0 0 112 0,0 2 0 0,2-1 16 0,0 2 0 16,2 0 368-16,1 0 0 0,1 1-144 0,-3 1 144 15,-1 1 192-15,0 1 80 0,2 2 32 0,-4 5 0 16,5-4 96-16,-5 4 32 0,0 0 0 0,0 0 0 16,8 3 64-16,-8-3 16 0,7 6 0 0,-2 1 0 15,0 1 80-15,-1 2 32 0,0 2 0 0,-1 0 0 16,1-1-240-16,1 4-32 0,0 0-16 0,0 1 0 15,0 0-336-15,2-2 0 0,2-2 0 0,0-1 128 16,2 0-400-16,0-1-80 0,1-1-16 0,1-2-15472 16</inkml:trace>
  <inkml:trace contextRef="#ctx0" brushRef="#br3" timeOffset="88883.42">23494 16540 2751 0,'0'0'256'0,"0"0"-256"0,0 0 0 0,0 0 0 16,0 0 2720-16,0 0 496 0,13 3 112 0,-10-9 0 15,0-1-2304-15,-3 7-448 0,0 0-112 0,0 0-16 16,0 0 192-16,0 0 48 0,2-6 0 0,-2 6 0 16,1-7 320-16,-1 7 64 0,0 0 16 0,0 0 0 15,0 0 304-15,2-6 64 0,-1 1 16 0,-1 5 0 16,0 0-112-16,0 0-16 0,0 0 0 0,0 0 0 15,-1 9-176-15,-2-1-32 0,-1-2-16 0,0 2 0 16,-1 1-96-16,-1 1-32 0,-1 4 0 0,-1-4 0 0,0 3-144 0,1 1-16 16,-3 5-16-16,0-2 0 0,0 3-64 0,-2 3-16 15,-1 0 0-15,-1 3 0 0,-1 4-160 0,0-1-16 16,-1 1-16-16,3-5 0 0,0 2-176 0,-2 2-48 16,1-2 0-16,0 2 0 0,1-3-144 0,0 0-48 15,2 1 0-15,-3 4 0 0,1-3-128 0,0-3 0 16,1-5 0-16,0 0 0 0,2-3 0 0,0-3 0 15,0-1 0-15,1-1 0 0,0-1-224 0,0-2-80 16,3 0-16-16,-1 0 0 16,0-1-1152-16,2 0-256 0,0-1-32 0,1 0-16 15,0 1-736-15,2-2-160 0,2-6-16 0,-3 7-13360 0</inkml:trace>
  <inkml:trace contextRef="#ctx0" brushRef="#br3" timeOffset="89570.87">23552 16515 14335 0,'-6'-15'640'0,"4"12"128"0,-1-1-624 0,3 4-144 0,-2-3 0 0,2 3 0 15,0 0 1152-15,0 0 192 0,-4-4 32 0,4 4 16 16,0 0 464-16,0 0 112 0,0 0 16 0,0 0 0 15,0 0-400-15,0 0-80 0,0 0-16 0,0 0 0 16,0 0-192-16,0 0-32 0,0 0-16 0,2 8 0 16,0 1-192-16,0-2-32 0,2 0-16 0,1 3 0 15,2-1-48-15,1 2-16 0,0 4 0 0,1 2 0 16,1 1-208-16,0 1-32 0,2 1-16 0,0 2 0 16,1 2-304-16,1 2-64 0,2 2-16 0,0 2 0 15,-1 0-64-15,2 0-16 0,0-1 0 0,1 0 0 16,-2-2-32-16,2 2-16 0,2-2 0 0,-3-5 0 15,-2 0 48-15,1 2 16 0,1 1 0 0,0-4 0 16,0-2 16-16,-1 2 16 0,-1-3 0 0,5 2 0 16,-2-1-64-16,-1 0-16 0,-1-4 0 0,-2 0 0 0,-1 0-192 15,-4-7 176-15,-1 1-176 0,0 0 160 0,0-1-160 0,1 1 0 16,-1-2 0-16,-2-1 128 0,1 1-256 0,-1-1-64 16,1 0-16-16,-2-1 0 15,1 1-1088-15,-6-6-224 0,6 0-32 0,-2 2-16 16,-4-2-2224-16,0 0-448 0</inkml:trace>
  <inkml:trace contextRef="#ctx0" brushRef="#br3" timeOffset="96847.2">23556 16503 16863 0,'0'0'752'0,"0"0"144"0,0 0-704 0,0 0-192 0,0 0 0 0,0 0 0 15,0 0 1440-15,0 0 256 0,0 0 48 0,0 0 16 16,0 0-304-16,0 0-64 0,0 0-16 0,0 0 0 16,0 0-256-16,0 0-48 0,0 0-16 0,0 0 0 15,0 0-48-15,0 0-16 0,0 0 0 0,9-17 0 16,-9 17-160-16,0 0-16 0,0 0-16 0,6-3 0 0,-1 0-32 0,2-1 0 16,-1 0 0-16,2-1 0 0,-4-1-160 0,0 1-32 15,3 0-16-15,-1 1 0 0,1 0-176 0,0 0-16 16,1-1-16-16,1 1 0 0,2-1-96 0,2 0-32 15,-1-1 0-15,1 0 0 0,0-2-32 0,1 0 0 16,0-1 0-16,2 0 0 0,0-3 0 0,1 2 0 16,2-2 0-16,-1 0 0 0,-1-1 0 0,-2 3 0 15,0 1 0-15,1 0 0 0,1-1 0 0,1 1-16 16,0 0 0-16,1 1 0 0,0 1-48 0,6-3-128 16,-1 0 192-16,0 1-64 0,1-3-128 0,-1 2 0 15,-2-1 0-15,0 1 128 0,0-1-128 0,1 1 0 16,-2 1 0-16,-2-3 128 0,-2 2-128 0,-1-1 0 15,0 1 0-15,0-1 128 0,-2 0 0 0,0 0-128 0,1 1 192 16,-1 1-64-16,2 1 32 0,-2-3 0 0,-2 2 0 0,0-1 0 16,-1 2-160-16,1 0 0 0,-2 0 144 0,1 2-144 15,-1-1 0-15,1 2 128 0,-2-1-128 0,1-1 0 16,-2 2 0-16,1 0 0 0,-1-3 0 0,0 3 128 16,1-1-128-16,-2 4 0 0,-1-5 0 0,1 1 0 15,-2-1 0-15,0 1 0 0,0 1 0 0,-1-1 0 16,0 1 0-16,-4 5-208 0,4-5 16 0,0 0 16 31,-4 5-1024-31,0 0-208 0,3-7-32 0,-3 7-12336 0,0 0-2480 0</inkml:trace>
  <inkml:trace contextRef="#ctx0" brushRef="#br3" timeOffset="98174.2">24520 15319 19983 0,'0'0'880'0,"0"0"192"0,0 0-864 0,0 0-208 0,0 0 0 0,0 0 0 15,0 0 1776-15,0 0 304 0,0 0 64 0,0 0 16 16,7-2-544-16,-8 15-96 0,-1-4-32 0,2 1 0 16,0 1-320-16,0 3-64 0,2 4-16 0,-2 1 0 15,0-1-64-15,0 1 0 0,0 1-16 0,-2 1 0 16,1-2-272-16,0 2-48 0,-2-1-16 0,2-1 0 15,-2-4-368-15,2 2-80 0,1 0-16 0,-3 1 0 0,1 1-208 16,0 0 128-16,1-2-128 0,0 1 0 0,-1-4 0 0,1 2 0 16,0-1 0-16,1 1-160 15,1 0-544-15,0-1-128 0,-1-4 0 0,2 2-16 16,-1-4-1360-16,0 1-272 0,-1-1-48 0,0-1-16 16,0-8-784-16,0 0-176 0</inkml:trace>
  <inkml:trace contextRef="#ctx0" brushRef="#br3" timeOffset="98611.96">24593 14737 19343 0,'-4'-12'1728'0,"3"8"-1392"0,0 0-336 0,-2-1 0 15,-1 0 2144-15,0-2 352 0,0 0 80 0,1 1 16 16,0-2-544-16,-2 3-128 0,-2-3 0 0,2 3-16 16,0 1-688-16,0 0-144 0,-2 1-32 0,2 3 0 15,0 2-400-15,-2 3-96 0,2 1-16 0,0 4 0 16,-1 4-304-16,4 6-64 0,-3-2-16 0,2 3 0 15,2 1-144-15,1-3 0 0,0 4 0 0,2-1 0 0,2-1 0 0,0-3-144 16,1 0 144-16,2-4 0 0,2-1-160 0,3 0 160 16,-1-6-128-16,4-3 128 0,-2-3 0 0,1 0-160 15,1 1 160-15,0-5 0 0,0 1 0 0,-1-10 0 16,-1-2 0-16,-3-1 0 0,-2 1 256 0,-1-3 48 16,-1-1 16-16,1-2 0 0,-3 1-16 0,-2-1 0 15,0 3 0-15,-2-3 0 0,-2 4-144 0,2 1-32 16,-2 2 0-16,-2 1 0 0,-3-2-128 0,1 2 0 15,-2 1 144-15,0 1-144 16,-2-1-320-16,-2-1-144 0,0-1-32 0,0 3 0 16,2 2-1680-16,1 4-352 0,0 6-64 0,1 2-13568 15</inkml:trace>
  <inkml:trace contextRef="#ctx0" brushRef="#br3" timeOffset="98830.9">24862 14541 33983 0,'-3'-10'1504'0,"3"10"304"0,0 0-1440 0,0 0-368 0,0 0 0 0,0 0 0 15,0 0 1232-15,4-6 176 0,0 1 48 0,-4 5 0 16,0 0-240-16,0 0-64 0,7 7 0 0,-2 3 0 16,-1 3-752-16,0 4-144 0,-2 4-48 0,1 5 0 15,-2 0-208-15,2 5 128 0,-2 1-128 0,0-1 0 16,-1-1-256-16,0-7-128 0,0 2-48 0,0 0 0 15,0-2-1808-15,-1-3-384 0,2-1-64 0,1-2-8336 16,0-1-1680-16</inkml:trace>
  <inkml:trace contextRef="#ctx0" brushRef="#br3" timeOffset="99049.52">25054 14405 25791 0,'0'0'2304'0,"0"0"-1856"15,0 0-448-15,0 0 0 0,0 0 2320 0,0 0 368 16,0 0 80-16,0 0 16 0,0 0-1424 0,3 11-272 16,1 2-64-16,0 2-16 0,0 5-640 0,0 3-128 15,3 4-32-15,-3 1 0 0,-1 1-208 0,1 1 0 16,0 4 0-16,1-2-160 16,1 1-304-16,-2-11-64 0,-2 4-16 0,1-1 0 15,-1 0-1760-15,1 1-368 0,-2-4-64 0,1 1-11408 0</inkml:trace>
  <inkml:trace contextRef="#ctx0" brushRef="#br3" timeOffset="99268.45">24926 14710 23951 0,'0'0'1056'0,"0"0"224"0,0 0-1024 0,0 0-256 0,-4 0 0 0,4 0 0 15,-5-2 4112-15,5 2 768 0,0 0 160 0,0 0 16 0,4-4-2672 0,3 1-528 16,1-2-128-16,1 2 0 0,0-2-928 0,3 4-176 16,0-3-48-16,1 1 0 0,3-2-336 0,1 3-80 15,-2-1-16-15,2 0 0 16,0-1-768-16,0 2-144 0,0-1-48 0,1 3-13792 16,0 0-2768-16</inkml:trace>
  <inkml:trace contextRef="#ctx0" brushRef="#br0" timeOffset="106806.43">12268 15064 3679 0,'0'0'160'0,"0"0"32"0,0 0-192 0,0 0 0 15,0 0 0-15,0 0 0 0,0 0 4048 0,0 0 768 16,0 0 160-16,0 0 16 0,0 0-3072 0,0 0-640 16,16 1-112-16,-14 4-16 0,0 3-320 0,0-1-48 15,2 2-16-15,0 0 0 0,0 0-112 0,-2 3-16 16,1 5-16-16,-2 1 0 0,-1 3-128 0,0 1-32 16,-1 4 0-16,0 0 0 0,-3 0-192 0,0-1-32 15,0 2-16-15,0 1 0 0,0-2-224 0,0-1 176 16,-1-3-176-16,-1-3 160 0,-1-1-160 0,1-2 0 15,-2-3 144-15,0-2-144 0,-1-2 0 0,1-3 0 16,-1-1 0-16,0-3 0 0,0-1 0 0,-1-1 0 16,0-1 0-16,0-2 0 0,-1-3-288 0,3-2 32 0,1-3 0 0,0-2 0 15,0-1-64-15,1-3 0 0,1-1 0 0,1 0 0 16,1-1 160-16,1 2 32 0,0 2 0 0,2-2 0 16,2 2 128-16,0 1-160 0,1 0 160 0,-1 2-160 15,0 2 160-15,2 0 0 0,1 3 0 0,0-2 0 16,2 1 352-16,-1 2 48 0,1 1 16 0,0 3 0 15,-7 2 80-15,8-4 16 0,1 2 0 0,-1 4 0 16,-8-2 192-16,9 5 64 0,-1 3 0 0,0 1 0 16,1 3-48-16,-1 1 0 0,0 0 0 0,1 4 0 15,0-2-272-15,0 1-48 0,-1 0-16 0,1-1 0 16,2 2-256-16,0-4-128 0,5 2 0 0,-2 0 128 16,1-2-304-16,0-1-64 0,1 0-16 0,0-2-11760 15,0-1-2352-15</inkml:trace>
  <inkml:trace contextRef="#ctx0" brushRef="#br0" timeOffset="114814.83">24870 15790 9215 0,'0'0'816'0,"0"0"-656"0,0 0-160 0,0 0 0 0,0 0 2416 0,0 0 448 16,0 0 80-16,0 0 32 0,0 0-1056 0,-2 5-192 16,1 2-64-16,1 0 0 0,0 3-416 0,1 1-96 0,1 0 0 0,-1 3-16 15,0 0-368-15,2 6-64 0,0 1 0 0,-1-2-16 16,1 1-240-16,-1 0-32 0,0 0-16 0,-1-1 0 16,2 0-240-16,-2-1-160 0,0-1 192 0,0-4-192 15,-1-2 144-15,0-1-144 0,0 1 0 0,2-3 144 16,-1-3-144-16,-1-5 128 0,0 0-128 0,0 0 128 15,0 0-128-15,0 0 0 0,0 0 0 0,0-11-176 16,0-4-80-16,0-1 0 0,0 2-16 0,0-2 0 0,1 0 80 0,1-2 0 0,-2-3 16 0,1-1 0 16,0 0-80-16,2-3 0 0,-2 0-16 0,2 1 0 15,1 0 272-15,1 3 0 0,1-1-128 0,1 3 128 16,2 2 0-16,-2 5-128 0,-2 0 128 0,0 2 0 16,2 1-144-16,-1-2 144 0,2 5 0 0,-2-1-144 15,1 2 720-15,1 0 160 0,0 1 32 0,-8 4 0 16,0 0-352-16,6 2-64 0,-6-2-16 0,5 6 0 15,-5-6 176-15,3 9 48 0,-3 1 0 0,-1 1 0 16,-2-1-272-16,0 2-48 0,0 1-16 0,-1-3 0 0,0 1-224 16,0-2 0-16,1-3 128 0,1 2-128 0,-2-1 0 0,1-1 0 15,2-2-144-15,1-4 144 0,-3 5-416 0,3-5 16 16,-2 7 0-16,2-7 0 16,0 0-160-16,0 0-16 0,0 0-16 0,1 8 0 31,0-1 32-31,2 0 16 0,-3-7 0 0,6 8 0 0,1-2 288 0,-1-2 64 15,1 1 16-15,1 1 0 0,-1-1 176 0,1 0 0 16,-1 0 0-16,-1 2-128 0,1-3 288 0,-2 5 64 16,-2-3 16-16,-2 2 0 0,-2 1 448 0,-2-1 80 15,-1 1 32-15,-1 0 0 0,-3 2 48 0,-1-1 16 0,-1-1 0 0,-1 2 0 16,-1-3-352-16,2-2-80 0,0 3-16 16,-1-1 0-16,1 0-416 0,1-2 0 0,1 0 0 15,0-1-17808-15</inkml:trace>
  <inkml:trace contextRef="#ctx0" brushRef="#br3" timeOffset="119475.38">24546 15896 6447 0,'0'0'576'0,"0"0"-576"0,0 0 0 0,0 0 0 0,0 0 2688 0,-2-8 416 15,2 8 96-15,0 0 0 0,0 0-1344 0,0 0-288 16,0 0-48-16,0 0-16 0,0 0-304 0,0 0-64 15,0 0-16-15,0 0 0 0,0 0-128 0,10 4-32 16,-2 0 0-16,1 1 0 0,2 1-64 0,0 3 0 16,2 2-16-16,2-1 0 0,0 2 16 0,2 1 0 15,0 1 0-15,1 2 0 0,3 2-288 0,0 2-48 16,-1-3-16-16,1 0 0 0,-2-2-176 0,2 1-48 0,0 1 0 0,2-4 0 16,3 0 0-16,1 0 0 0,-4 0 0 0,2 1 0 15,1 1 64-15,1-1 16 0,2 0 0 0,0 2 0 16,1 0-48-16,-2 2-16 0,0-2 0 0,0-1 0 15,2 1 0-15,-1 0 0 0,0 1 0 0,-3-2 0 16,-3 1-96-16,1-1-32 0,-2 1 0 0,0 1 0 16,-1-7 16-16,-2 4 0 0,0-1 0 0,-4 1 0 15,0-1 48-15,-1-1 16 0,-1-3 0 0,0 0 0 16,-1 0-80-16,0-2-16 0,-2-1 0 0,0-5 0 16,1-1-192-16,-3 3 176 0,-2 3-176 0,1 1 160 15,-1-3 80-15,-6-4 16 0,0 0 0 0,0 0 0 16,7 5-1792-16,-2-1-336 15,-5-4-80-15,0 0-16 0,5-5-1856 0,-5 5-368 0</inkml:trace>
  <inkml:trace contextRef="#ctx0" brushRef="#br3" timeOffset="120115.9">25565 16562 19455 0,'-4'14'864'0,"4"-14"176"0,0 0-832 15,0 0-208-15,0 0 0 0,0 0 0 0,0 0 1184 0,5 7 192 16,-5-7 32-16,9-4 16 0,0-4-64 0,0 4-16 15,0 7 0-15,2-3 0 0,1 0-144 0,1-4-48 16,1-7 0-16,3 2 0 0,1 3 112 0,0-1 16 16,2 4 0-16,0 1 0 0,0-6-192 0,1 3-48 15,3 2 0-15,-2 1 0 0,-1-2-304 0,1-2-64 16,0 0-16-16,2-2 0 0,2-1-336 0,0-1-64 0,-3-1 0 0,2-1-16 16,1-1-240-16,-1 2 128 0,0 1-128 0,-2-1 0 15,-2 2 0-15,-2 1 0 0,0 1 0 0,-2 1 0 31,-2 2-464-31,1-1 16 0,-3-1 0 0,0 3 0 16,-1-1-1616-16,-2 1-320 0,1-1-64 0,-5 3-8960 0,1-1-1792 0</inkml:trace>
  <inkml:trace contextRef="#ctx0" brushRef="#br3" timeOffset="120710.9">25580 16589 5519 0,'0'8'496'0,"-1"-2"-496"0,1-6 0 0,0 0 0 16,-1 7 3712-16,1-7 640 0,0 0 128 0,0 0 16 16,0 0-2320-16,0 0-480 0,1 9-96 0,0-2 0 15,-1-7-208-15,0 0-48 0,2 7 0 0,-1 4 0 16,-1 2-48-16,0 1-16 0,-1 2 0 0,-2 0 0 0,0-1-112 0,1 3-16 15,-1 5-16-15,-1-1 0 0,-1 1-224 0,0 2-32 16,-2 1-16-16,1 1 0 0,-1 1-224 0,1-1-64 16,0-1 0-16,1-1 0 0,0-2-176 0,-1 0-32 15,-2-2-16-15,1-1 0 0,1 1-224 0,2-3-128 16,0 1 128-16,0-5-128 0,-1 2 0 0,1-3 0 16,1-3-160-16,1 1 160 15,-1-1-608-15,3 0-16 0,-1-2 0 0,1 0 0 16,1-1-1552-16,0-1-320 0,-1 1-64 0,0-7-16 15,0 0-880-15,3 6-192 0,0 1-16 0</inkml:trace>
  <inkml:trace contextRef="#ctx0" brushRef="#br3" timeOffset="121242.18">25462 17238 9215 0,'0'0'400'0,"0"0"96"0,0 0-496 0,-6 4 0 16,6-4 0-16,0 0 0 0,0 0 3520 0,0 0 624 16,-4 7 112-16,4-7 32 0,0 0-1984 0,0 0-384 15,6 8-64-15,0-2-32 0,1 1-224 0,-1 2-64 16,2-1 0-16,1 1 0 0,0 1-272 0,3 2-64 15,0 0-16-15,2 1 0 0,3 2-256 0,1-2-48 16,1 2-16-16,1 0 0 0,3-2-272 0,-3-2-48 16,1-1-16-16,1 1 0 0,1 0-208 0,0-2-64 15,1-1 0-15,-1-1 0 0,1 1-128 0,6 1-128 16,-3 0 192-16,-2 1-192 0,-3-3 192 0,-1-2-64 0,0 2 0 16,-2 0-128-16,-2 4 176 0,-5-5-176 0,1 1 160 0,-1-3-160 15,-1 1 128-15,0 2-128 0,-1 0 0 0,-1 0 144 16,0-3-144-16,2 0 0 0,-2-2 0 0,0 2 0 15,-1 0 0-15,-2-3-144 0,-6-1 0 0,6-3 0 32,-6 3-1680-32,6-4-336 0,-1-2-64 0,1 1-16 15,-3-1-1648-15,0-2-336 0</inkml:trace>
  <inkml:trace contextRef="#ctx0" brushRef="#br3" timeOffset="121773.28">26186 17628 11055 0,'0'0'480'0,"0"0"112"0,-7 1-464 0,0-1-128 0,2-2 0 0,5 2 0 15,0 0 2432-15,0 0 480 0,0 0 96 0,0 0 0 16,0 0-1728-16,0 0-336 0,0 0-80 0,0 0-16 15,0 0 224-15,0 0 32 0,0 0 16 0,0 0 0 16,6-4 288-16,1 1 48 0,-7 3 16 0,8-4 0 16,1-1-64-16,1 1 0 0,2 2 0 0,1-2 0 15,1-3-304-15,1-1-64 0,-1-1-16 0,2-1 0 16,1-1-288-16,2-2-64 0,0-1-16 0,-1-2 0 16,1 1-320-16,1-2-64 0,1 0-16 0,-2-1 0 15,1-1-112-15,1 2-16 0,-2 2-128 0,0 0 192 16,-3 4-192-16,0 0 128 0,-2-3-128 0,-1 4 0 15,1 4 128-15,-1-3-128 0,-3 0 0 0,0 1 144 16,1 0-144-16,-3 3 0 0,-2 1 0 0,1-1 128 16,1 4-128-16,-1-4 0 0,1-1 0 0,-1 1 0 15,-3 1-1216-15,2 0-128 0,-1-2-32 0,-5 6 0 16,0 0-1360-16,0 0-272 0,6-7-48 0</inkml:trace>
  <inkml:trace contextRef="#ctx0" brushRef="#br3" timeOffset="122476.33">26682 17214 6447 0,'0'0'576'15,"0"0"-576"-15,0 0 0 0,0 0 0 0,0 0 2576 0,0 0 416 16,0 0 80-16,0 0 0 0,-1 7-1104 0,1-7-240 0,0 0-32 0,0 0-16 16,0 0-208-16,0 0-32 0,0 0-16 0,-3-6 0 15,0-1-304-15,2-2-64 0,0 1-16 0,-1 1 0 16,0-4-80-16,-1 1 0 0,1-2-16 0,-1 4 0 15,0 0 208-15,1-3 32 0,-2-5 16 0,0 2 0 16,0 1-80-16,-1-3-16 0,1-2 0 0,-1-4 0 16,0 1-464-16,-1-3-112 0,2-2-16 0,3-1 0 15,-3-3-368-15,2 2-144 0,0 1 0 0,0 9 144 16,0 2-144-16,2-2-256 0,0 1 64 0,-1 0 16 31,0 0-240-31,-2 3-48 0,3 2-16 0,-1 2 0 0,0-4-416 16,-1 5-96-16,1 2-16 0,-2-1 0 0,1-1-1280 0,-1-1-256 15,0 1-48-15,1 4-16 0,2 5-480 0,0 0-112 0,-3-6 0 0</inkml:trace>
  <inkml:trace contextRef="#ctx0" brushRef="#br3" timeOffset="122851.4">26587 16662 5519 0,'0'0'496'0,"0"0"-496"0,0 0 0 0,0 0 0 15,-2-12 4000-15,1 3 704 0,1 9 144 0,0 0 16 16,0 0-2176-16,-4-8-432 0,-2-2-80 0,-1 1-32 16,1 2-352-16,-2-2-64 0,0 0 0 0,0 0-16 15,-2 1-160-15,-1-1-16 0,2-1-16 0,-3-2 0 16,-1 0-432-16,-1 3-64 0,-4-1-32 0,0-1 0 16,-1 2-304-16,1 0-64 0,-1 0-16 0,-1 1 0 15,0 1-304-15,1 0-64 0,1-3-16 0,1 3 0 16,1-1-224-16,2 1 0 0,3-1 0 0,-1 3-160 15,-1-1-288 1,4 1-48-16,0-1-16 0,4 2 0 0,-2 0-3008 16,4 1-592-16,0 0-128 0</inkml:trace>
  <inkml:trace contextRef="#ctx0" brushRef="#br3" timeOffset="123400.81">25859 16761 22175 0,'0'0'976'0,"0"0"208"0,0 0-944 0,0 0-240 16,0 0 0-16,0 0 0 0,0 0 1696 0,0 0 288 15,0 0 64-15,5-2 16 0,1-1-144 0,0-1-48 16,1 0 0-16,1 0 0 0,-1-1-704 0,2 1-144 16,2 0-16-16,-1 2-16 0,2-6-704 0,-2 4-144 15,4 0-16-15,-1 0-128 16,-2 1-1344-16,1 2-368 0,0-4-80 0,0 4-9056 0,-2-2-1824 0</inkml:trace>
  <inkml:trace contextRef="#ctx0" brushRef="#br3" timeOffset="123682.04">25780 17186 10127 0,'-4'-10'896'0,"4"10"-704"0,-4 4-192 0,1 1 0 0,3-5 4656 0,0 0 896 16,0 0 176-16,3 5 32 0,-1 0-3520 0,4-1-704 15,2 0-128-15,1-1-48 0,1-3-608 0,2 0-128 16,0 4-32-16,1-2 0 0,1-2-720 0,0 0-160 16,-1 4-32-16,2 0 0 15,-2-1-2560-15,0-2-512 0,0-1-96 0</inkml:trace>
  <inkml:trace contextRef="#ctx0" brushRef="#br3" timeOffset="124057.03">26372 16718 4607 0,'0'0'400'0,"0"0"-400"0,0 0 0 0,0 0 0 0,-3 11 5808 0,0-4 1072 16,2 4 224-16,-2 2 32 0,2 1-4384 0,0 3-864 15,1 1-176-15,1 3-48 0,0-4-832 0,2 0-192 16,-2 1-16-16,2 1-16 0,1-1-480 0,0 0-128 16,1-3 0-16,0 3 0 15,2 1-1024-15,2 3-288 0,-3-7-48 0,1-3-9248 16,-1-1-1840-16</inkml:trace>
  <inkml:trace contextRef="#ctx0" brushRef="#br0" timeOffset="134870">15895 17683 21183 0,'0'0'1888'0,"0"0"-1504"16,0 0-384-16,0 0 0 0,0 0 864 0,0 0 96 16,0 0 32-16,0 0 0 0,0 0 368 0,14 14 80 15,-5-5 16-15,1 2 0 0,0 1 48 0,-2 2 16 16,-2 2 0-16,2 3 0 0,1 2-752 0,0 2-128 15,-2 2-48-15,-1 3 0 0,1 0-400 0,-2 2-64 16,-1 0-128-16,1 1 176 0,0-1-176 0,-1-1-144 16,-1 1 144-16,0-1-208 15,-1 0-1904-15,2-6-368 0,-1 0-80 0,-1 0-11552 0</inkml:trace>
  <inkml:trace contextRef="#ctx0" brushRef="#br0" timeOffset="135104.27">16312 18045 4607 0,'0'0'400'0,"0"0"-400"0,0 0 0 0,0 0 0 15,9-5 6320-15,-9 5 1168 0,12-5 256 0,0 1 32 16,-1-3-6144-16,0 2-1232 0,1 4-240 0,1-3-160 0,1 1 272 0,2 1-48 15,1-2-16-15,2-1 0 16,2-1-896-16,1 0-176 0,-1-3-32 0,1 1-16 16,0 0-2144-16,0 3-416 0</inkml:trace>
  <inkml:trace contextRef="#ctx0" brushRef="#br0" timeOffset="135512.25">16789 17988 12895 0,'-1'17'576'0,"0"-4"112"0,-1 4-560 0,2 5-128 16,2 4 0-16,0 2 0 0,2-2 2528 0,-1-2 480 15,-2-1 80-15,-1-4 32 0,0 2-1424 0,1-1-288 0,2-4-48 0,0-1-16 16,-2-3-256-16,2-2-48 0,-3-10-16 0,2 9 0 16,-2-9-576-16,0 0-112 0,0 0-16 0,0 0-16 15,0 0 96-15,0 0 32 0,0 0 0 0,0 0 0 16,4-9-112-16,-1-3-32 0,-3-2 0 0,-2 0 0 15,1-1-288-15,1 0 0 0,1-6 0 0,1 0 0 16,-2-1-320-16,2-3 0 0,1-1-16 0,1-2 0 31,-3 1-240-31,4-2-32 0,3-1-16 0,3 3 0 16,-1 4-208-16,-1 2-32 0,0 2-16 0,0 1 0 0,0 3 384 0,1 3 80 0,-1 1 16 0,1 4 0 16,1 1 400-16,-11 6 304 0,10-1-48 0,3 1-16 15,-13 0 208-15,14 4 32 0,-2 2 16 0,-3 1 0 16,-9-7 144-16,0 0 16 0,9 10 16 0,-9-10 0 15,3 13-80-15,-2-1-16 0,-2 0 0 0,-3 1 0 0,-1-3-128 16,-2 1-16-16,0-1-16 0,-3-1 0 16,1 1-240-16,1-3-48 0,-1 0-128 0,2-2 192 15,1 0-1872-15,6-5-384 0,-9 5-80 0,9-5-7584 16,-9 4-1504-16</inkml:trace>
  <inkml:trace contextRef="#ctx0" brushRef="#br0" timeOffset="135810.44">17193 17918 17503 0,'-7'6'1552'0,"-3"3"-1232"0,-1 3-320 0,0 1 0 16,2 0 368-16,0 4 16 0,0-1 0 0,2 2 0 16,1 0 272-16,2 0 64 0,3-1 16 0,3 0 0 15,2 2 688-15,4-5 144 0,1-4 32 0,3-3 0 16,0-2-624-16,2-4-112 0,2-1-32 0,-1-1 0 15,1 1 32-15,0-6 0 16,-2-5 0-16,-1-2 0 0,-3-3-224 0,-1 1-64 0,-2-2 0 0,-2 1 0 16,-2 2-160-16,-1-1-32 0,-2-3-16 0,-1 0 0 15,-1 0-176-15,-1 1-48 0,-2 1 0 0,-2 2 0 16,-1-1-272-16,-1 2-64 0,0 0-16 0,0 3 0 16,2 3-2224-16,0 0-448 0,-2 1-96 0</inkml:trace>
  <inkml:trace contextRef="#ctx0" brushRef="#br0" timeOffset="135982.26">17544 17494 20271 0,'0'0'1792'0,"0"0"-1424"16,0 0-368-16,-1 13 0 0,-2 0 928 0,1 4 112 15,-1 4 32-15,2 5 0 0,1 3-784 0,0 2-160 16,-2 3-128-16,2 2 192 0,3 3 80 0,0 0 32 0,-1-2 0 15,1-3 0-15,-1 1-304 0,1-1 128 0,1-3-128 0,0-2 0 32,-2-3-1856-32,1-3-496 0</inkml:trace>
  <inkml:trace contextRef="#ctx0" brushRef="#br0" timeOffset="136154.03">17435 17809 36335 0,'0'0'1600'0,"0"0"352"0,10 0-1568 0,4-1-384 0,5-2 0 0,4 1 0 15,4-2 192-15,5 4-64 0,3 0 0 0,7-3 0 16,5-1-128-16,2 1 0 0,2 0 0 0</inkml:trace>
  <inkml:trace contextRef="#ctx0" brushRef="#br0" timeOffset="137269.31">18581 17903 24127 0,'0'0'1072'0,"-6"-5"208"0,1 0-1024 0,5 5-256 0,-6-3 0 0,6 3 0 15,-7-2 912-15,1 0 128 0,-2 4 32 0,1 0 0 0,1 1-112 0,1 1-32 16,5-4 0-16,-7 5 0 0,2 1-160 0,0 1-48 15,1-1 0-15,1 2 0 0,2 1-304 0,2 4-64 16,-1-2-16-16,3 2 0 0,-2 1-336 0,4 3 0 16,3-1 0-16,1 0 128 0,0 0-128 0,3 1 0 15,0 2 0-15,1-2 0 16,1-2-336-16,2-2-96 0,1-1-16 0,1-4 0 16,2 0-2048-16,0-4-432 0,1-4-80 0</inkml:trace>
  <inkml:trace contextRef="#ctx0" brushRef="#br0" timeOffset="137785.09">18929 17903 4607 0,'0'0'400'0,"-4"0"-400"0,-1 0 0 0,1 3 0 16,-2 2 4288-16,4 0 784 0,-1 4 160 0,2 2 16 16,0 1-3584-16,-1 1-704 0,2 2-160 0,0 3-32 15,2-1 128-15,-1 3 0 0,0-3 16 0,1 3 0 16,-1-5-272-16,0 1-48 0,0-3-16 0,1 0 0 15,-2-3-160-15,1-1-32 0,2 1-16 0,-2-1 0 16,-1-9-112-16,0 0-32 0,0 0 0 0,0 0 0 16,0 0 16-16,0 0 0 0,0-7 0 0,0-1 0 15,1-2-96-15,-1-3-16 0,0-1 0 0,2-5 0 16,0 1-128-16,1-2 0 0,1 1-192 0,2-8 192 16,1 2-448-16,2 5 16 0,0 3 16 0,1 3 0 15,1 0-224-15,-1 2-32 0,1 1-16 0,-5 5 0 0,-1-1 336 0,1 1 64 16,-1 2 16-16,0-3 0 0,-5 7 272 0,5-3 0 15,-5 3-128-15,0 0 128 0,0 0 0 0,0 0 0 16,0 0 0-16,8 3 0 0,-3 5 144 0,-1 1-16 16,-1-1 0-16,-2 4 0 0,0-2 0 0,-1 3 0 15,0 2 0-15,0 0 0 0,-1 1-128 0,1 1 192 16,0 1-192-16,1 0 192 0,1-2-192 0,0 2 160 16,1-1-160-16,1-1 160 0,1-3-160 0,-1 1 0 15,3 1 144-15,0-4-144 0,1-1 192 0,0-5-16 16,1 0-16-16,0-1 0 0,0-3 288 0,0-2 48 15,1-3 16-15,-3-1 0 0,0 0 0 0,-1-6 0 16,1-1 0-16,0 1 0 0,-2-2-176 0,0-2-16 0,-2 0-16 16,-1-1 0-16,-1 2-304 0,-2-2 0 0,-1-1 0 0,-4-8 0 31,0 4-528-31,-2 4-16 0,-2 3 0 0,-1 1 0 16,-1 0-656-16,1 1-128 0,-1 2-16 0,5 3-8144 0,1 3-1632 0</inkml:trace>
  <inkml:trace contextRef="#ctx0" brushRef="#br0" timeOffset="138114.54">19483 17902 22911 0,'0'0'1024'0,"0"0"192"0,0 0-960 0,0 0-256 0,0 0 0 0,-7 1 0 16,7-1 896-16,-9 3 144 0,0-1 32 0,0 2 0 15,-2 2-128-15,1-1-32 0,-2-1 0 0,1 0 0 16,-3 0-608-16,3-1-128 0,-2 1-32 0,1 0 0 0,0 1-144 0,4-3 128 15,2 0-128-15,6-2 128 0,0 0-128 0,0 0 0 16,0 0 0-16,0 0 0 0,5 7-256 0,3-1 64 16,2 1 0-16,1-1 16 0,2 1 176 0,0-1-160 15,1 2 160-15,2-1-160 0,-2-1 160 0,1 1 176 16,-1-1-48-16,-1 4 0 0,-1-4 176 0,-2 2 16 16,-1 1 16-16,-2-2 0 0,-3 0 48 0,0 1 0 15,-4-8 0-15,0 11 0 0,-3 0 0 0,-1 1 0 16,-1 1 0-16,0-1 0 0,-5 0-192 0,1-3-48 15,-1-2 0-15,1 0 0 16,-2 0-528-16,4-6-128 0,-4-2 0 0,5-2-9456 0,6 3-1872 0</inkml:trace>
  <inkml:trace contextRef="#ctx0" brushRef="#br0" timeOffset="138645.87">19738 17846 911 0,'0'0'0'0,"-8"1"0"0,-1 0 0 0,-1 2 0 16,-1 0 4368-16,1-1 800 0,-2 1 144 0,1 1 48 16,0 0-3664-16,1 1-736 0,1-2-128 0,1 0-48 15,3 3 144-15,1 0 32 0,0 1 0 0,2 1 0 16,2-1-624-16,2 2-112 0,0 1-32 0,2-1 0 16,3 0 128-16,1 0 32 0,1 1 0 0,-1 1 0 15,2 1 272-15,0-1 48 0,2 0 16 0,0 0 0 0,-2 0 128 0,-1-1 16 16,-1 1 16-16,0 1 0 0,-3-1-272 0,-1 0-48 15,-3-1-16-15,-1 2 0 0,0 0-112 0,-1-2-16 16,-3-1-16-16,0 2 0 0,-1-4-176 0,0 1-16 16,-2-3-16-16,0 1 0 0,-1-1-160 0,0 0 0 15,-1-2 144-15,0-2-144 0,0-1-128 0,1-1-112 16,0-2-16-16,3 0 0 16,1 0-192-16,4 3-32 0,-3-6-16 0,3 6 0 15,3-6-128-15,1-1-16 0,1 1-16 0,3 1 0 0,0-2 240 0,2 1 48 16,2-1 16-16,1 3 0 0,0 0 352 0,2 0-176 15,1-1 176-15,2 0-128 0,1 0 128 0,0-1-128 0,1 2 128 0,-1-1-128 16,1-1 128-16,-2 1 0 0,2-2 128 0,-3-3-128 16,-3-1 256-16,-1 1-32 0,0-1 0 0,-3 1 0 15,-2-1 96-15,-1 1 32 0,-3-2 0 0,-2 4 0 16,0-1 144-16,-2 3 16 0,-3-1 16 0,3 7 0 16,-5-5 64-16,-2 2 16 0,-1 0 0 0,-1 1 0 15,0 4-208-15,0 1-32 0,0 0-16 0,0 4 0 16,-2 0-352-16,2 3 0 0,1 0 0 0,2 2 0 15,1 1-192-15,2 0-16 0,3 0 0 0,3 0 0 32,3 3-720-32,1-5-144 0,-1 0-16 0,5 3-16 0,0-4-1648 15,2 1-320-15,2-3-64 0,2 0-8784 0</inkml:trace>
  <inkml:trace contextRef="#ctx0" brushRef="#br0" timeOffset="139005.31">20206 17908 7359 0,'-6'-10'656'0,"6"10"-528"0,-5-4-128 0,-1 2 0 0,0 0 1840 0,1 4 336 16,-1 0 64-16,1 3 0 0,0 4-1552 0,1 1-320 15,0 0-64-15,2 3-16 0,-1 4 384 0,3-3 80 16,3 2 16-16,0 0 0 0,3-2-368 0,0 0-64 16,2 1-16-16,1-1 0 0,0-1-112 0,2-1-16 15,0 1-16-15,0-1 0 0,-2-5 352 0,0 0 80 16,0-3 16-16,0-2 0 0,-1 0 256 0,0-4 48 15,0-2 16-15,1-1 0 0,1-3-96 0,0-2-16 16,-3-3 0-16,2-3 0 0,1-2-592 0,-1-4-240 16,-3-3 176-16,2-13-176 15,-3 4-256-15,-1 4-128 0,-3 0-48 0,1 8 0 0,-2 1 432 0,-2-6-160 0,0-2 160 0,-2-14 0 16,0 4 0-16,-2 3 0 0,-4 2 0 0,3 4 0 16,1 2 0-16,1 9 0 0,-1 3 0 0,2 7 0 15,4 9 560-15,0 0 64 0,0 0 16 0,-7 8 0 16,3 8 80-16,2 4 32 0,-1 8 0 0,3-7 0 15,0 7-240-15,1 2-32 0,1 0-16 0,2 2 0 16,1 0-272-16,3 0-64 0,3 1-128 0,4-3 192 16,-1 2-1792-1,3-1-352-15,4-1-80 0,0 0-16 0</inkml:trace>
  <inkml:trace contextRef="#ctx0" brushRef="#br0" timeOffset="139415.15">21249 18022 22111 0,'0'0'976'0,"-6"-8"208"0,-3 2-944 0,1-1-240 0,0-2 0 0,1 2 0 15,7 7 2560-15,-9-6 480 0,-1 1 96 0,-1 2 0 16,0 2-1632-16,-1 1-336 0,2 2-64 0,2 4-16 15,-1 0-704-15,1 6-128 0,0 1-48 0,1 0 0 16,1 0-208-16,2 1 0 0,1 1 0 0,1-1-160 16,2 2 160-16,0 1 0 0,0-4 0 0,1 0-128 15,0-3 128-15,3 0 0 0,-1 1 0 0,-3-11 0 16,5 9 0-16,-5-9 0 0,7 7 0 0,-7-7 0 16,10 3 0-16,1 0-208 0,-11-3 80 0,13 0 128 15,-2-5-176-15,0 0 176 0,-2-3-128 0,0 1 128 16,0 1 0-16,0-2 0 0,0-1 0 0,1 0 0 15,-3-2 0-15,0 3 144 0,-7 8-144 0,6-6 0 16,-6 6 128-16,0 0-128 0,0 0 0 0,0 0 0 0,0 0 0 0,0 0 0 16,0 0 0-16,0 0 0 0,0 0 0 0,0 0 128 15,7 12-128-15,-2-2 0 0,-5-10-176 0,4 12-144 16,-1 0-16-16,1-3-16 16,-4-9-2720-16,5 10-528 0</inkml:trace>
  <inkml:trace contextRef="#ctx0" brushRef="#br0" timeOffset="139587.14">21552 17832 21183 0,'-11'-7'944'0,"11"7"192"0,-10-3-912 0,1 3-224 0,0 0 0 0,9 0 0 16,-9 3 2176-16,1 4 400 0,1 0 80 0,2 5 16 15,-2 2-1600-15,4 5-320 0,-1 3-64 0,1 3-16 16,0 2-672-16,3-2 0 0,3 1 0 0,1-1 0 31,0-2-1808-31,2-1-304 0,2 0-48 0,1-3-10320 0</inkml:trace>
  <inkml:trace contextRef="#ctx0" brushRef="#br0" timeOffset="139883.93">21728 18008 2751 0,'0'0'256'0,"-7"-8"-256"0,-1-3 0 0,8 11 0 15,-13-5 4736-15,3 2 896 0,10 3 176 0,-13 0 32 16,4 3-4080-16,0 1-816 0,9-4-176 0,-8 8-16 0,3 4-256 16,2-2-48-16,3 3-16 0,0-3 0 0,3 3-432 0,1 1 0 15,1-1 0-15,1 3-176 0,2-1 176 0,3-1 128 16,0-3-128-16,1-1 176 0,-2-2 240 0,2-2 48 16,0-3 16-16,0 1 0 0,-1-2 544 0,0-3 96 15,-2-4 32-15,0-3 0 0,-1-1 96 0,-2-4 32 16,0-3 0-16,-1-3 0 0,-1-3-336 0,0-1-64 15,0 0-16-15,-2 0 0 0,1-4-512 0,-2 4-96 16,-1-6-32-16,-1 3 0 0,1 1-96 0,1 1 0 16,-1 0-128-16,0 1 192 15,0-3-1264-15,0 2-256 0,-1 1-48 0,1 2-10496 16,0-3-2096-16</inkml:trace>
  <inkml:trace contextRef="#ctx0" brushRef="#br0" timeOffset="140181.03">21977 17869 26719 0,'-13'17'1184'0,"4"-4"240"0,-1 3-1136 0,1-2-288 0,0 3 0 0,3 3 0 15,-1-1 784-15,2 1 112 0,1-4 0 0,1 2 16 16,2 4 80-16,2-2 16 0,2-1 0 0,2-1 0 16,2 1-480-16,3-2-80 0,2-7-32 0,1 0 0 15,1 0 0-15,3-4 0 0,-1-2 0 0,1-1 0 16,-1-3-32-16,-2-3 0 0,-2-1 0 0,-1-2 0 15,0-1-16-15,-1-2-16 0,-3-2 0 0,-3 1 0 16,-2 0-48-16,-2 0-16 0,0-3 0 0,-2 0 0 16,-4 0-112-16,0-1-32 0,-1 1 0 0,-2-4 0 15,-1 1-144-15,1 1 0 0,0-2-160 0,1 2 160 16,0-1-928-16,0 2-96 0,0 0 0 0,0 1-16 16,2 0-2640-16,2 0-528 0</inkml:trace>
  <inkml:trace contextRef="#ctx0" brushRef="#br0" timeOffset="140321.65">22196 17618 34607 0,'0'0'1536'0,"1"15"320"0,0 5-1488 0,2 3-368 16,0 2 0-16,-2 4 0 0,-1 3 1472 0,-1 2 208 16,-2 3 48-16,2-2 16 0,-1-1-272 0,5 0-64 0,2 0-16 0,0 0 0 15,2-3-1024-15,1-2-208 0,1-3-32 0,1-2-128 31,1 0-1552-31,-1-2-432 0,1-4-64 0</inkml:trace>
  <inkml:trace contextRef="#ctx0" brushRef="#br0" timeOffset="141633.73">23196 18021 32127 0,'0'0'1424'0,"0"0"304"0,0 0-1392 0,0 0-336 0,0 0 0 0,1 3 0 15,-1 11 704-15,0 0 64 0,0 2 0 0,1-1 16 16,2 1-48-16,0-1-16 0,0 0 0 0,3 3 0 16,-1 2-720-16,1-2-192 0,1-1 0 0,-1-3-16 15,0 0-2768-15,0-3-544 0</inkml:trace>
  <inkml:trace contextRef="#ctx0" brushRef="#br0" timeOffset="141774.32">23278 17717 5519 0,'0'0'496'16,"0"0"-496"-16,-1-4 0 0,1 4 0 0,0 0 3776 0,0 0 640 15,0 0 144-15,0 0 32 16,0 0-4272-16,9 13-864 0,1 0-160 0,2 1-5376 16,0-1-1088-16</inkml:trace>
  <inkml:trace contextRef="#ctx0" brushRef="#br0" timeOffset="142039.93">23570 17869 13407 0,'0'0'592'0,"0"0"128"0,0 0-576 0,-1 13-144 0,-3-1 0 0,-2-1 0 16,0-4 848-16,6-7 144 0,-7 7 32 0,-2 1 0 16,1-2-304-16,2-1-48 0,-2-1-16 0,8-4 0 15,0 0-352-15,0 0-80 0,-2 9-16 0,2-9 0 16,1 10-208-16,-1-10-192 0,9 9 48 0,3-3 0 16,2 1-112-16,3-2-32 0,1-1 0 0,3 2 0 15,-1 2 432-15,-1 0 96 0,1 2 16 0,-2 0 0 16,0 0 784-16,-1 3 176 0,-4 4 16 0,-2-4 16 15,-3-1 384-15,-1 0 80 0,-3 1 16 0,-1 0 0 16,-2 1-432-16,-1-5-80 0,-1 0 0 0,-3 6-16 16,-1-4-560-16,-2 1-128 0,1 1 0 0,-3-4-16 15,-1 0-496-15,-1-2 128 0,-2-2-128 0,2-2 0 16,0 1-2240-16,0-4-480 0,1-3-96 0</inkml:trace>
  <inkml:trace contextRef="#ctx0" brushRef="#br0" timeOffset="142336.77">24282 17954 21183 0,'-11'1'1888'0,"0"3"-1504"16,-4 2-384-16,0 0 0 0,-1 2 1936 0,2 1 320 15,-2 3 64-15,3-1 16 0,2 2-1376 0,4 1-256 16,1 2-64-16,5 1-16 0,4-1-256 0,3-2-48 15,5 2-16-15,3-2 0 0,3 2-304 0,0-6 0 0,1-2 0 0,0 0 0 16,-1-3 0-16,-1-2 128 0,-2-3 0 0,2 0-128 16,-3 3 432-16,0-6-32 0,-1-1 0 0,-2-1 0 15,-3-4 240-15,-2 0 64 0,-1-2 0 0,-1 2 0 16,-3 1-224-16,-2 0-32 0,0-2-16 0,-4 1 0 16,0-3-240-16,-1 2-64 0,-2-2 0 0,0 1 0 15,0-2-304-15,0 3-64 0,-2-3-16 0,2-1 0 31,0-1-2352-31,3 1-464 0,-1 0-112 0</inkml:trace>
  <inkml:trace contextRef="#ctx0" brushRef="#br0" timeOffset="142477.46">24394 17723 14735 0,'0'0'640'0,"1"15"160"15,-2-1-640-15,0 4-160 0,1 2 0 0,0 2 0 0,0 3 2800 0,0 0 528 16,0-1 96-16,2 2 32 0,3 0-2128 0,1 1-432 15,-2-3-64-15,1 1-32 0,0-4-800 0,0-3-192 16,0 3-32-16,1-5-8544 16,0-2-1728-16</inkml:trace>
  <inkml:trace contextRef="#ctx0" brushRef="#br0" timeOffset="142696.2">24648 17802 23327 0,'-16'6'1024'0,"7"-1"224"0,0 2-992 0,-4 2-256 0,-2-1 0 0,0 5 0 16,0 2 1920-16,1 4 320 0,3-1 80 0,2 3 16 15,1 1 48-15,4 0 16 0,1 0 0 0,5 0 0 16,1-1-912-16,7-1-176 0,1-3-32 0,4-2-16 16,2 0-752-16,1-2-160 0,1-3-32 0,4 1 0 15,1-2-320-15,1 0-160 0,0 1 16 0,1-3 0 31,4-5-3200-31,-3-3-640 0</inkml:trace>
  <inkml:trace contextRef="#ctx0" brushRef="#br0" timeOffset="143369.46">25503 18086 11967 0,'0'0'1072'0,"0"0"-864"0,0 0-208 0,-4-3 0 16,-2-1 4672-16,6 4 896 0,0 0 192 0,0 0 16 16,-5-1-3472-16,5 1-704 0,0 0-144 0,0 0-32 15,0 0-656-15,0 0-128 0,4 8-16 0,-1 3-16 16,0-1-608-16,1 0 0 0,1-1 0 0,2 0 0 0,-1 3 0 16,1-3 0-16,-1-1 0 0,0 0 0 0,-1 0 0 0,0-1 0 15,0 0 0-15,0-2-128 0,-5-5-176 0,7 4-16 16,-7-4-16-16,9 0 0 0,-1-3-48 0,0 0-16 15,-1-3 0-15,1-1 0 0,0-3 16 0,0 0 0 16,-2-3 0-16,1 0 0 0,0-1 48 0,-1 1 16 16,1-3 0-16,-1 3 0 0,1 2 96 0,-1 2 32 15,1 0 0-15,-1 3 0 0,1 0 192 0,-7 6 0 16,7-2 0-16,1 3 0 0,0 2 528 0,0 1 48 16,-2 0 16-16,2-1 0 0,-8-3 16 0,9 7 0 15,-1-4 0-15,1 1 0 0,0-1-160 0,-1 0-16 16,0-3-16-16,0 0 0 0,-2 0-160 0,1-4-48 0,-2 2 0 15,0-5 0-15,2 0-208 0,-2 2 144 0,-2 0-144 16,-1-1 128 0,0-1-704-16,0-3-160 0,-2-1-32 0,-1-5 0 15,1 1-2640-15,0 2-544 0,-1 0-96 0</inkml:trace>
  <inkml:trace contextRef="#ctx0" brushRef="#br0" timeOffset="143870.57">25966 17672 11055 0,'0'0'976'0,"-1"7"-784"0,3 3-192 0,0 2 0 16,-2 2 3936-16,1 3 736 0,-2 2 160 0,1 4 32 16,0 2-2864-16,0 1-560 0,0 1-112 0,0 1-32 15,0-2-288-15,0 0-64 0,1 0-16 0,-1-3 0 16,0 1-480-16,1-3-112 0,1-4-16 0,0-2 0 16,0 1-64-16,0-4-32 0,1-6 0 0,-3-6 0 0,0 0-224 0,0 0-208 15,8-1 32-15,-1-4 16 0,0 0-16 0,-1-2 0 16,2-3 0-16,-1-1 0 0,-1-1 176 0,0 2-160 15,-3-3 160-15,1-1-160 0,-1-1 160 0,-2 2 0 16,1 2 0-16,0 1 0 0,2 1 0 0,0 1 0 16,-1 1 0-16,-3 7 0 0,0 0-192 0,0 0 32 15,0 0 16-15,0 0 0 0,0 0 144 0,0 0-128 16,7 7 128-16,1 3-128 0,0 0 272 0,0 2 64 16,1 2 16-16,1 0 0 15,1-1-32-15,-1 0 0 0,2-3 0 0,-2-1 0 0,4 1-192 0,0-1 128 16,2 0-128-16,-1-1 0 0,2 0 128 0,0-4-128 0,-1-4 0 0,-1 0 0 15,1-1 176-15,-3-3-176 0,-1-1 192 0,-2-1-192 16,-2-1 256-16,1-4-64 0,0 2-16 0,-2-1 0 16,-2-2-48-16,-2 0 0 0,-3-1 0 0,0 0 0 15,-3-1 96-15,0 2 16 0,-1 3 0 0,-1 1 0 16,-1-1 224-16,-1 2 48 0,1 1 16 0,-1 2 0 16,-1 3-16-16,2 1 0 0,-1 1 0 0,1 1 0 15,-1 2-288-15,2 3-64 0,1 3-16 0,2 2 0 16,0 0-144-16,2 1 0 0,0 0-192 0,4 1 192 15,3-2-512-15,0 1 32 0,1-4 0 16,1 0 0-16,3-1-1440 0,3-1-272 0,0-2-64 0,1 0-16 16,-1-4-544-16,0-1-96 0,-2-1-32 0,-1-2-5456 15,-2 0-1104-15</inkml:trace>
  <inkml:trace contextRef="#ctx0" brushRef="#br0" timeOffset="144183.04">26531 17937 18591 0,'0'0'832'0,"0"0"160"0,0 0-800 0,4-5-192 16,-4 5 0-16,5-4 0 0,-5 4 1264 0,0 0 208 15,0 0 32-15,0 0 16 0,4 8-64 0,-2 1-16 16,0 1 0-16,-2 2 0 0,-2 2-416 0,4-1-64 16,-2-1-32-16,1 0 0 0,0-3-288 0,2 2-64 15,-3-11-16-15,4 7 0 0,-4-7-288 0,0 0-48 16,5 7-16-16,-5-7 0 0,0 0-208 0,0 0 0 16,0 0 0-16,0 0-160 0,8-1-32 0,0-2 0 15,-2-2 0-15,1 0 0 0,-2-2 192 0,3-2 0 16,-2 0 128-16,1 1-128 0,-2-1 448 0,0 1 32 0,0 1 0 0,1 0 0 15,-1 1 448-15,-5 6 96 0,0 0 0 0,0 0 16 16,0 0-80-16,9 3 0 0,-1 1-16 0,0 2 0 16,-1 2-304-16,0 3-48 0,-1-1-16 0,0 2 0 15,-1 0-368-15,1-1-80 0,2 1 0 0,0 0-128 32,0 0-1088-32,1-1-336 0,1 1-64 0,2-3-17456 0</inkml:trace>
  <inkml:trace contextRef="#ctx0" brushRef="#br0" timeOffset="144839.21">27400 17568 21935 0,'-6'-14'960'0,"3"7"224"0,0-2-944 0,2 1-240 16,1 8 0-16,0-10 0 0,0 1 1456 0,0 9 240 16,4-8 48-16,-4 8 16 0,0 0 112 0,0 0 32 15,0 0 0-15,11 3 0 0,-2 3-672 0,-2 7-128 16,0 4-16-16,-2 4-16 0,0 1-448 0,1 3-96 16,-1 1-16-16,1 1 0 0,2 2-368 0,-1 0-144 15,-1-1 0-15,3-2 144 16,2-2-656-16,-1-3-144 0,-1 1-32 0,0-5 0 15,-1-1-1840-15,3-5-368 0,-1-2-80 0,1-2-11168 0</inkml:trace>
  <inkml:trace contextRef="#ctx0" brushRef="#br0" timeOffset="145308.29">27933 17447 20271 0,'0'0'1792'15,"-9"1"-1424"-15,-1-1-368 0,2 3 0 0,8-3 1984 0,0 0 320 16,0 0 64-16,-1 10 0 0,3 3-1008 0,4 0-208 16,-1 3-32-16,1 0-16 0,2 2-352 0,1 1-80 15,0 1-16-15,1 1 0 0,-3-4-384 0,2-2-80 16,2-2 0-16,-3 1-16 0,-2-4-32 0,1-2 0 16,1-3 0-16,-8-5 0 0,0 0 16 0,0 0 0 15,0 0 0-15,7-5 0 0,-7 5 176 0,6-11 48 16,-4-2 0-16,1 0 0 0,-3-2 96 0,-1 0 32 15,-1 1 0-15,1-3 0 0,-2-3-96 0,2 2-16 0,1 0 0 16,1 0 0-16,1-2-400 0,0-1 0 0,2 0 128 0,0-1-128 16,-1 0-192-16,2 1-80 0,3 4-16 0,-2-1 0 31,-1 2-688-31,1 5-144 0,0 0-32 0,2 5 0 16,0 2-1584-16,2 0-320 0,1 4-64 0,2 4-5792 0,1 2-1168 0</inkml:trace>
  <inkml:trace contextRef="#ctx0" brushRef="#br0" timeOffset="145808.2">28550 17429 23087 0,'0'0'1024'0,"0"0"208"0,0 0-976 0,0 0-256 16,0 0 0-16,0 0 0 0,0 0 1712 0,8-7 288 0,0 1 64 0,0-1 16 16,-2 1-544-16,1-1-96 0,-3-1-32 0,-4 8 0 15,3-10-384-15,-3 10-96 0,6-9-16 0,-6 9 0 16,0-11-112-16,0 11-32 0,0 0 0 0,0 0 0 16,-7-9 0-16,-1 4-16 0,-2 2 0 0,-1 2 0 15,1 1-192-15,-2 3-48 0,-1 2 0 0,2 3 0 16,0 2-208-16,-2 2-48 0,1-2-16 0,2 3 0 15,-1 2-240-15,2 0 0 0,4-2 128 0,1 2-128 16,0-2 0-16,4-2 0 0,3 1 0 0,1 0 0 16,0-2-176-16,2 1 32 0,3-2 0 0,2 1 0 15,-1-3-352-15,3 1-64 0,2-1-16 16,0 1 0-16,1-1-464 0,1-3-112 0,0-2 0 16,1 1-16-16,-1-2-1584 0,0-1-320 0,0-2-64 0,0-2-11648 15</inkml:trace>
  <inkml:trace contextRef="#ctx0" brushRef="#br0" timeOffset="146183.14">28973 17352 16575 0,'0'0'736'0,"0"0"160"0,-11 0-720 0,1 0-176 16,1 0 0-16,1 1 0 0,8-1 3504 0,-11 3 656 15,1 1 144-15,1 1 32 0,1 1-2480 0,1 2-512 16,0 1-80-16,1-1-32 0,1 1-784 0,1 2-144 15,0-1-48-15,0 2 0 0,2 1-128 0,0-3-128 16,2 3 192-16,0-13-192 0,0 11 128 0,0-11-128 0,4 13 0 0,-4-13 0 16,6 13 0-16,-6-13 0 0,9 6-176 0,-9-6 176 15,10 7-336-15,2-7 32 0,-2 0 16 0,2-7 0 16,-2 3-16-16,1-1 0 0,-1-1 0 0,2-2 0 16,2-1 96-16,-3 0 16 0,-5-3 0 0,2 0 0 15,0-1 192-15,0 1 0 0,-2 1 0 0,2 0-144 16,-3 1 144-16,-2-2 0 0,-2 2 0 0,-1 10 128 15,2-11 112-15,-2 11 16 0,0 0 16 0,0 0 0 16,0 0 240-16,0 0 64 0,0 0 0 0,0 0 0 16,-10 9-176-16,1-1-16 0,0 3-16 0,4 0 0 15,4 1-368-15,1 0 0 0,0-2 0 0,2 1 0 16,2-1-656-16,1 0-48 16,2 0-16-16,2-3 0 0,0 0-2064 0,3-2-416 0,1-2-64 0</inkml:trace>
  <inkml:trace contextRef="#ctx0" brushRef="#br0" timeOffset="146370.73">29381 17292 6447 0,'-16'1'576'0,"4"2"-576"16,-2 1 0-16,0 1 0 0,0 0 5248 0,4 2 928 15,1 0 192-15,1 3 32 0,0 0-3744 0,3 2-752 16,2-1-160-16,2 1-16 0,1 0-896 0,4 1-160 15,4 0-32-15,0 1-16 0,0-1-624 0,2-1-128 16,3 0-32-16,1-4 0 16,1-2-432-16,0-1-96 0,1-1-16 0,1-1 0 15,1-2-1552-15,-1-2-320 0,-3-3-64 0</inkml:trace>
  <inkml:trace contextRef="#ctx0" brushRef="#br0" timeOffset="146573.73">29712 16950 5519 0,'0'0'240'0,"-8"7"64"0,0 3-304 0,0 3 0 0,-1 2 0 0,3 8 0 16,0 3 5184-16,4 5 960 0,0 2 208 0,5 2 48 16,1 3-4624-16,1-2-928 0,2 0-176 0,1-2-32 15,-1 1-640-15,3-3 0 0,-1 1 0 0,1-2 0 16,0-2-2416-16,0-2-544 0,-1 2-112 0,-3-8-32 0</inkml:trace>
  <inkml:trace contextRef="#ctx0" brushRef="#br0" timeOffset="146964.81">29687 17399 13823 0,'-8'-15'1216'0,"0"-2"-960"16,0-1-256-16,3 1 0 0,1 2 1856 0,2 0 320 15,2 2 64-15,1 3 0 0,3 2-800 0,-4 8-160 16,10-7-48-16,2 1 0 0,0-1-112 0,0 2-32 15,1 4 0-15,1-2 0 0,2-1-624 0,3 2-128 16,-1-3-16-16,1 1-16 0,-1-2-48 0,0 1 0 16,0 1 0-16,-1-1 0 0,-1 0-96 0,-2 2-32 0,-1-1 0 0,-2 2 0 15,-11 2 48-15,0 0 0 0,0 0 0 0,0 0 0 16,0 0 432-16,0 0 96 0,0 0 0 0,-4 13 16 16,-3-3-176-16,0 1-32 0,-1-2-16 0,0-1 0 15,1-2-256-15,2 2-48 0,0 0-16 0,5-8 0 16,0 0-176-16,-3 10 0 0,3-10 0 0,0 11 0 15,0-11 0-15,6 13 0 0,-2-4 0 0,2-1 0 16,-6-8-192-16,10 7 16 0,-10-7 16 0,11 8 0 16,-11-8 160-16,13 3 0 0,0-3-144 0,-1 0 144 15,-12 0 0-15,13-1-144 0,-2-2 144 0,-11 3 0 16,11-3 0-16,-11 3 128 0,0 0 0 0,0 0 16 16,9-5 144-16,-9 5 32 0,0 0 0 0,0 0 0 15,0 0 32-15,0 0 16 0,0 0 0 0,0 0 0 16,0 0-496-16,0 0-112 0,0 0-16 0,0 0 0 15,0 0-1984-15,0 0-384 0,0 0-96 0,12-5-7328 16,-1-2-1456-16</inkml:trace>
  <inkml:trace contextRef="#ctx0" brushRef="#br0" timeOffset="147308.44">30235 17178 27407 0,'0'0'1216'0,"0"0"256"0,0 0-1184 0,-6 13-288 16,-3 2 0-16,3-2 0 0,2 0 1248 0,-1 4 192 15,-2-2 32-15,2 2 16 0,0-1-256 0,1 2-48 16,1-3-16-16,3-1 0 0,3 0-528 0,-3-14-128 16,6 13 0-16,1-1-16 0,-7-12-304 0,9 7-64 0,-9-7-128 0,12 5 192 15,-12-5-320-15,14-4-80 0,-1 0-16 0,0-4 0 32,-1-2-272-32,-1 1-48 0,1 1-16 0,0-4 0 15,-3 0-192-15,0 2-32 0,-1-1-16 0,0 1 0 0,-2 0 320 0,1 2 64 0,-7 8 16 0,5-11 0 16,0 0 784-16,-5 11 176 0,0 0 16 0,0 0 16 15,0 0 416-15,0 0 80 0,0 0 0 0,0 0 16 16,0 0-496-16,-2 10-96 0,-1 3-32 0,0 3 0 16,2-2-288-16,1 0-48 0,3-1-16 0,-1 2 0 15,1-2-128-15,1-3-144 0,4 1 144 0,-8-11-208 16,0 0-912-16,11 5-176 16,1-1-48-16,1-4-15040 0</inkml:trace>
  <inkml:trace contextRef="#ctx0" brushRef="#br0" timeOffset="147449.07">30730 16925 14735 0,'-16'8'1312'0,"7"0"-1056"16,0 3-256-16,0 2 0 0,-2 2 2880 0,4 2 512 16,0 3 96-16,3 3 32 0,2 3-2624 0,0 0-528 15,2 2-112-15,6-4 0 0,3 3 64 0,1-3 32 16,1 2 0-16,-1-3-8944 15,2-4-1792-15</inkml:trace>
  <inkml:trace contextRef="#ctx0" brushRef="#br0" timeOffset="147636.53">30601 17176 40143 0,'-12'-9'1776'0,"12"9"368"0,0 0-1712 0,0 0-432 0,0 0 0 0,0 0 0 15,9-4 496-15,2 0 16 0,-1 3 0 0,6 2 0 16,7 0 64-16,2 2 32 0,0-3 0 0,1 0 0 16,1 1-608-16,1 0-320 0,-1-1 48 0,3 0 0 31,1-1-1872-31,2 0-368 0,-1-3-80 0</inkml:trace>
  <inkml:trace contextRef="#ctx0" brushRef="#br0" timeOffset="148042.73">31880 16653 11967 0,'-8'21'1072'0,"1"-3"-864"16,0 0-208-16,-5 7 0 0,0 2 4288 0,-1 3 800 15,0-1 160-15,1 1 48 0,2 0-3392 0,0-4-688 16,0-1-128-16,4-2-16 0,1 0 320 0,2-1 64 16,0-3 16-16,2 0 0 0,0-4-1088 0,1-2-224 15,0-2-32-15,0-11-128 0,0 0 0 0,2 10 0 0,-2-10-160 0,0 0 160 16,0 0-384-16,13-1 32 0,1-2 16 0,-4-5 0 16,-2-2 336-16,0-2-144 0,1-1 144 0,0-1 0 15,-1-1 0-15,-1 1 0 0,1 0 192 0,0-2-48 16,0-3 48-16,1 2 0 0,0-4 0 0,-1 3 0 15,-1 1 0-15,-1 2 0 0,1 6 0 0,-7 9 0 16,6-6-48-16,-6 6 0 0,0 0 0 0,8 4 0 16,-8-4-144-16,6 14 0 0,0 0 144 0,-1 3-144 15,-1-3 0-15,1 2 0 0,-1 0 0 0,4-2 128 32,2-1-1296-32,3 0-256 0,2-2-48 0,1 2-16 0,4-6-1584 0,1 1-304 15,1-4-64-15,0 0-16 0</inkml:trace>
  <inkml:trace contextRef="#ctx0" brushRef="#br0" timeOffset="148339.69">32413 16882 3679 0,'0'0'160'0,"-5"-9"32"0,0 0-192 0,-2 3 0 15,-2-1 0-15,0 1 0 0,-2 0 5968 0,1 2 1152 16,-3 4 240-16,1 3 32 0,0 4-5216 0,2-1-1056 16,1 2-208-16,0 4-32 0,-3 1-112 0,6 0 0 15,0 0-16-15,4 1 0 0,-1-3-304 0,6 0-64 16,3 0-16-16,2-3 0 0,0-2-176 0,2 1-48 15,3-2 0-15,2-1 0 0,-2-2-144 0,1-2-272 16,2-1 64-16,-1-2 16 0,0 1-16 0,-1-1 0 16,0-2 0-16,-1 0 0 0,-1-2 32 0,-1 2 16 15,-4-1 0-15,-7 6 0 0,8-10 160 0,-3 3-192 16,-5 7 192-16,0 0-192 0,3-8 320 0,-3 8 64 0,0 0 16 16,0 0 0-16,0 0 96 0,-10 4 16 0,-1 0 0 0,2 2 0 15,0 2-320-15,2 0 0 0,1 0 0 0,2 1 0 31,4-9-352-31,-1 10-128 0,1-1-32 0,0-9 0 16,6 8-2928-16,3-3-592 0</inkml:trace>
  <inkml:trace contextRef="#ctx0" brushRef="#br0" timeOffset="148605.7">32729 16803 1839 0,'-16'0'160'0,"-1"-1"-160"0,1-1 0 0,3 4 0 16,2-1 4544-16,1 2 896 0,10-3 160 0,0 0 32 0,0 0-4224 0,0 0-832 16,4 11-192-16,3 0-16 0,2-1-144 0,3 1-32 15,1-1 0-15,1 0 0 0,2 2-464 0,-1-1-112 16,0 0 0-16,-1 2-16 0,2 2 864 0,-3-4 176 16,-2 0 48-16,-1 3 0 0,-3-1 1152 0,0-2 224 15,-3-1 48-15,-3 0 16 0,-1 1-464 0,-4 1-112 16,-4-2-16-16,-3 2 0 0,-4 1-672 0,-3 1-144 15,-3-1-16-15,-4-1-16 0,-2 2-688 0,0 1 0 16,-1-1 0-16,0 0 0 16,-1 1-2256-16,-1-1-432 0</inkml:trace>
  <inkml:trace contextRef="#ctx0" brushRef="#br0" timeOffset="149546.73">28085 18449 17503 0,'-9'-2'1552'0,"-1"1"-1232"0,1-2-320 0,0 2 0 15,0-1 2736-15,9 2 480 0,0 0 112 0,0 0 0 16,-8-4-1568-16,8 4-320 0,0 0-64 0,0 0-16 16,0 0-432-16,0 0-96 0,0 0 0 0,0 0-16 15,0 0-192-15,8 11-48 0,-8-11 0 0,7 13 0 16,-4 1-144-16,0 1-48 0,-2-1 0 0,2 0 0 15,0 1-384-15,-1-5 0 0,-2-10 128 0,2 13-128 16,-2 0-144-16,0 0-64 0,0-13-16 0,-2 11 0 16,2-11-96-16,0 0-32 15,0 0 0-15,0 0 0 0,0 0-80 0,0 0-16 0,0 0 0 0,9-10 0 16,0-3-176-16,2-1-32 0,-1-3-16 0,2-1 0 0,0-4 224 0,1 3 64 16,0 5 0-16,-1-2 0 0,-1 1 384 0,0 1 0 15,-1 2 0-15,-1 1 0 0,-1 1 384 0,-8 10 96 16,0 0 32-16,11-4 0 0,-11 4-128 0,0 0 0 15,6 9-16-15,-1 4 0 0,-1 2-144 0,-1 0-32 16,-1 2 0-16,2 3 0 0,2-1-192 0,0 1 0 16,1-3 0-16,2 0 0 15,1-4-576-15,1 0-64 0,0-2-16 0,4-1 0 16,-1-4-816-16,2-1-144 0,-2-3-48 0,2-4 0 16,2 0-432-16,-2-3-80 0,-1-3-32 0,0-3 0 15,-1 2-1456-15,-1-1-304 0,-1-1-48 0,-2 2-16 0,-2-5 2928 0,0-1 576 16,0 1 112-16,-3 1 32 0,-3 1 1120 0,1 1 224 0,-3-1 64 15,-3 1 0-15,-3 4 1488 0,-1-2 304 0,-1 2 64 0,8 7 16 16,-11-3-912-16,2 5-192 0,9-2-48 0,-10 6 0 16,1 2-720-16,4 2-128 0,4 1-48 0,2 1 0 15,3-1-464-15,1 4-80 0,3 2-32 0,3-3 0 16,3 2 16-16,3-2 0 0,1 3 0 0,0-1 0 16,1-3 112-16,-1 0 32 0,0-3 0 0,-1-1 0 15,-1-2 128-15,-2-2 16 0,0-2 16 0,-1-2 0 16,-1-2 192-16,-1-2 48 0,-11 3 0 0,7-7 0 15,-7 7 96-15,3-11 32 0,-4-1 0 0,-3 2 0 16,-3-1-480-16,1 1-96 0,-2-2 0 0,-1 0-16 16,-2-1-368-16,1-1-208 0,2-1 16 0,-1 2 16 15,1 0-1440-15,3 2-304 0,0-2-48 0,2-3-9072 16,3 2-1824-16</inkml:trace>
  <inkml:trace contextRef="#ctx0" brushRef="#br0" timeOffset="150015.43">29424 18224 23727 0,'0'0'1040'0,"0"0"240"0,-3 12-1024 0,2-1-256 0,1 1 0 0,1 1 0 15,2 3 1312-15,-1 3 224 0,5 2 32 0,-2 3 16 16,0-1-144-16,0 3-32 0,-1 2 0 0,0-1 0 16,-3 2-384-16,2-1-96 0,0 0-16 0,-2-1 0 15,-1-3-304-15,1-4-64 0,-2-1-16 0,0-2 0 16,-3-2-208-16,-1 1-64 0,-2-2 0 0,-1-1 0 16,-2-2-32-16,-1-3-16 0,0-3 0 0,-1 0 0 15,0 0-48-15,-1-5-16 0,-1 0 0 0,1-4 0 16,1-1-272-16,2-1-64 0,0-2-16 0,3-3 0 31,0-2-256-31,3-2-48 0,2-2-16 0,2-4 0 0,0-1-240 16,2 1-64-16,2 1 0 0,3 2 0 0,0 4 320 15,3 1 64-15,-1 0 16 0,0 5 0 0,0 3 432 0,-9 5 0 0,0 0 0 0,12 2 176 16,-1 3 576-16,0 3 112 0,-3 0 32 0,0 2 0 16,1 1 80-16,1 1 32 0,1 1 0 0,0 0 0 15,1 0-304-15,1 0-48 0,1 0-16 0,2-1 0 0,1-1-384 16,-1 1-64-16,-3-2-32 0,1 2 0 15,0-1-576-15,2-1-112 0,-3 0-32 0,-1 0 0 16,-1-1-2064-16,4-3-400 0,-2-1-96 0,-1-1-12704 16</inkml:trace>
  <inkml:trace contextRef="#ctx0" brushRef="#br0" timeOffset="150547.91">30090 18517 20271 0,'0'0'1792'0,"0"0"-1424"0,0 0-368 0,0 0 0 32,0 0 2944-32,0 0 528 0,0 0 112 0,0 0 0 0,14-2-1408 0,-1-1-304 0,0-1-48 0,2 2-16 15,0-2-976-15,1 0-192 0,-1 1-32 0,1-3-16 16,1 0-768-16,0 1-144 0,0 1-48 0,1 2 0 31,-1-5-2128-31,1 1-448 0,2-4-64 0,-4 4-32 0</inkml:trace>
  <inkml:trace contextRef="#ctx0" brushRef="#br0" timeOffset="150943.57">30646 18439 13823 0,'0'0'1216'0,"3"16"-960"16,-2-2-256-16,2 6 0 0,2-1 3168 0,-1 2 592 15,-1 0 112-15,-2 0 32 0,-1 1-1600 0,1-1-304 16,2-4-64-16,-2 0-16 0,2 0-544 0,-1-2-112 15,1 2-32-15,-2-5 0 0,-2-2-656 0,1-1-144 0,4-1-32 0,-4-8 0 16,0 0-208-16,0 0-64 0,0 0 0 0,0 0 0 16,0 0-128-16,0 0-176 0,0 0 48 0,-1-9 0 31,-1-3-240-31,1 1-32 0,0-5-16 0,1 0 0 16,0-1-512-16,0-1-96 0,0-1-32 0,1-3 0 15,2 1-208-15,1-2-32 0,1-3-16 0,3 4 0 16,2 3-144-16,-1-1-16 0,-1 1-16 0,4 2 0 15,1 4 400-15,-1-2 64 0,-3 6 32 0,0 3 0 0,-1-1 1408 0,1 1 288 0,0-1 48 0,-9 7 16 16,0 0 480-16,10-1 96 0,-10 1 32 0,9 4 0 16,-9-4-96-16,0 0-32 0,4 10 0 0,-2 1 0 15,-2-11-96-15,-3 13-32 0,0-3 0 0,-1 0 0 16,-2 1-656-16,1-1-128 0,1 1-16 0,4-11-16 16,-7 8-624-16,7-8-128 0,0 0-32 0,0 0 0 15,0 0-3424-15,0 0-672 0</inkml:trace>
  <inkml:trace contextRef="#ctx0" brushRef="#br0" timeOffset="151349.75">30953 18326 13823 0,'0'0'1216'0,"0"0"-960"16,4 10-256-16,-2 3 0 0,-2-1 4160 0,0 1 768 16,0-1 176-16,0 1 16 0,-1 1-2688 0,0 2-528 15,-1-3-112-15,1 0-32 0,0-2-688 0,0 1-144 16,1-12-32-16,0 12 0 0,0-12-512 0,-2 12-96 15,2-12-32-15,0 0 0 0,0 0-256 0,0 0 0 0,0 0 0 16,0 0 0-16,0 0-176 0,12-6-80 0,-2-1-32 0,0-4 0 31,-1 2-224-31,0-1-32 0,0-3-16 0,0 0 0 0,0 0 208 0,0-2 32 0,0 2 16 0,1 1 0 32,-1 1-176-32,-3 0-32 0,2 2-16 0,0-1 0 0,0 4 176 0,-1 1 32 0,4 0 16 0,-11 5 0 15,0 0 304-15,10-3-128 0,-10 3 128 0,0 0 0 16,0 0 0-16,0 0 176 0,2 12 0 0,-4 1 0 15,0 0 320-15,-1 2 64 0,1-1 16 0,2 0 0 16,1 1-128-16,1-2-32 0,4-2 0 0,-1 2 0 16,-5-13-224-16,12 12-64 0,-1-3 0 0,1 0 0 15,0-1 0-15,1-1-128 0,0-3 192 0,-1-2-64 16,-2 2 144-16,0-4 32 0,2-4 0 0,-1 2 0 16,-11 2 144-16,9-6 16 0,-3 0 16 0,-6 6 0 15,3-9-176-15,-3 9-48 0,0 0 0 0,-7-9 0 0,-2 0-256 16,0 1-192-16,0 0 16 0,-1 1 16 15,-1 1-1376-15,-1 1-256 0,-1-4-64 0,0 1-16 16,2 1-928-16,0 1-176 0,2-1-32 0</inkml:trace>
  <inkml:trace contextRef="#ctx0" brushRef="#br0" timeOffset="151521.66">31401 18026 23951 0,'0'0'2128'0,"0"0"-1696"15,0 0-432-15,0 0 0 0,0 0 2464 0,0 0 416 16,6 12 64-16,-3 4 32 0,3 7-1856 0,-4 0-368 0,0 2-80 0,0 4-16 16,0-2-352-16,0 3-80 0,-1 1-16 0,2 0 0 15,1-2-480-15,-1-1-112 0,-1-4 0 0,1 2-16 32,1-1-2352-32,0-4-448 0</inkml:trace>
  <inkml:trace contextRef="#ctx0" brushRef="#br0" timeOffset="151912.32">31400 18408 7359 0,'0'0'320'0,"-4"-9"80"0,4 9-400 0,-5-12 0 0,1 1 0 0,4 11 0 16,0 0 4736-16,0 0 848 0,0 0 176 0,0 0 48 16,8-7-3648-16,2 4-736 0,2 0-144 0,2 2-16 15,1 0-704-15,3 0-144 0,1-2-32 0,1 0 0 16,0 1-240-16,0 0-144 0,1 2 160 0,-1 0-160 0,-2-1 192 0,-1-2-64 15,-3 3-128-15,-1 0 192 0,-13 0 64 0,13 0 16 16,-2 4 0-16,-11-4 0 0,0 0 32 0,0 0 0 16,3 11 0-16,-5 1 0 0,-4-3 32 0,-1 1 16 15,1 2 0-15,-1 1 0 0,-1 1 96 0,2-1 32 16,-1-1 0-16,3 1 0 0,2 1-128 0,2-1-32 16,1 0 0-16,3-1 0 0,1-1-128 0,3-4-16 15,1 0-16-15,3-2 0 0,1-1-160 0,0-1 192 16,-13-3-192-16,16-3 192 0,2-1-48 0,-4-1 0 15,-2-2 0-15,-2 0 0 0,-1-4 32 0,-1 1 0 16,-2-2 0-16,-3 2 0 0,0-2-176 0,-3 1 128 16,-3-2-128-16,1 2 128 0,-2-1-304 0,1-1-64 0,-1 0-16 0,-1 1 0 31,-1 0-544-31,0 1-112 0,-1-2-32 0,-1 1 0 16,-1 4-1984-16,3-2-400 0,6 10-64 0,-1-9-10544 0</inkml:trace>
  <inkml:trace contextRef="#ctx0" brushRef="#br0" timeOffset="152209.19">31925 18271 26783 0,'0'0'1184'0,"4"13"240"0,2 4-1136 0,-3-1-288 0,0-2 0 0,1 1 0 15,-4 1 1648-15,-3 1 272 0,-2-4 48 0,3 3 16 16,-4 1 96-16,1-3 32 0,0-1 0 0,0 0 0 16,1-2-1040-16,0 2-208 0,4-13-32 0,-1 10-16 15,1-10-336-15,0 0-64 0,0 0-16 0,0 0 0 16,0 0-272-16,0 0-128 0,13 0 0 0,0-3 128 0,-2-3-256 15,1-1-64-15,1 0-16 0,-1-3 0 0,-2-3 64 0,1 2 16 16,0 0 0-16,0 2 0 0,-2-4 128 0,0 3-128 16,-1-1 128-16,0 2-128 0,-2 3 128 0,-6 6 0 15,0 0 128-15,0 0-128 0,0 0 224 0,0 0-32 16,0 0 0-16,0 10 0 0,-1 2 0 0,-2-1-16 16,1 0 0-16,-1 2 0 0,1 1-176 0,0 1 0 15,2-6 0-15,3 1 0 16,1 2-480-16,1 0-80 0,2-2-16 0,0-2 0 15,4-2-2176-15,1 0-448 0,2-6-96 0,2 0-12976 0</inkml:trace>
  <inkml:trace contextRef="#ctx0" brushRef="#br0" timeOffset="152474.78">32451 18301 13823 0,'0'0'608'0,"-9"-1"128"0,-3-3-592 0,0 1-144 0,2 3 0 0,1-3 0 16,9 3 3184-16,-9 3 592 0,-2 4 128 0,11-7 32 15,0 0-3056-15,-4 7-624 0,4-7-112 0,0 0-16 32,8 11-736-32,2-1-144 0,0-2-16 0,3 0-16 15,-2 0 272-15,1 1 48 0,0 0 16 0,-2 1 0 0,1 2 672 0,-2-1 144 0,-1 2 16 0,-3 0 16 16,-1 0 816-16,-2 0 144 0,-3-3 48 0,-2 2 0 16,0 0 272-16,-3 1 64 0,0-3 16 0,-3 0 0 15,-2 0-800-15,0-4-176 0,-3-2-16 0,3 0-16 16,-4-1-752-16,1-2 0 0,0-2 0 0,-1-1 0 15,-2 1-3120-15,3 0-560 0</inkml:trace>
  <inkml:trace contextRef="#ctx0" brushRef="#br0" timeOffset="152646.74">32786 17908 25791 0,'0'0'1152'0,"0"0"224"0,-8 2-1104 0,8-2-272 16,-10 5 0-16,2-1 0 0,1 2 3520 0,-1 6 656 16,-2 2 128-16,1 5 32 0,2 0-3168 0,2 2-624 15,0 0-128-15,2 2-32 16,2 5-704-16,0-3-128 0,-1-3-48 0,2-1 0 16,0-1-2688-16,0 1-528 0</inkml:trace>
  <inkml:trace contextRef="#ctx0" brushRef="#br0" timeOffset="152943.47">32851 18571 12895 0,'-16'8'1152'0,"6"-3"-928"0,-2 0-224 0,-1-1 0 16,3 1 4672-16,-1-1 896 0,0-1 192 0,2-2 16 15,9-1-3824-15,-10 1-768 0,1-1-160 0,9 0-16 0,0 0-256 0,0 0-48 16,0 0-16-16,0-9 0 16,3 3-688-16,-3 6-192 0,2-10-16 0,-2 10 0 0,6-7 352 0,-6 7 80 15,0 0 16-15,6-7 0 0,-6 7 560 0,0 0 112 16,8-6 32-16,-8 6 0 0,0 0-176 0,0 0-16 16,9-4-16-16,-9 4 0 0,11-2-400 0,-11 2-80 15,10 0 0-15,-10 0-16 16,13 2-880-16,-13-2-192 0,0 0-16 0,12 4-16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47 392 10591 0 0,'-1'-3'97'0'0,"0"0"0"0"0,0 1 0 0 0,0-1 0 0 0,-1 1 0 0 0,1-1 0 0 0,-1 1 0 0 0,0 0 0 0 0,0 0 0 0 0,0 0 0 0 0,0 0 0 0 0,-3-3 0 0 0,-7-6 697 0 0,11 8-602 0 0,-1 1 0 0 0,1-1 0 0 0,-1 1 1 0 0,1-1-1 0 0,0 0 0 0 0,0 0 0 0 0,0 0 1 0 0,0 1-1 0 0,0-1 0 0 0,1 0 0 0 0,0 0 1 0 0,-1 0-1 0 0,1 0 0 0 0,0 0 1 0 0,0 0-1 0 0,1 0 0 0 0,-1 0 0 0 0,1-3 1 0 0,1-3 314 0 0,0 1 1 0 0,0-1 0 0 0,1 0 0 0 0,7-13 0 0 0,-2 9-364 0 0,-1 0 0 0 0,2 1 0 0 0,0 0 1 0 0,1 0-1 0 0,0 1 0 0 0,0 1 1 0 0,1-1-1 0 0,1 2 0 0 0,-1 0 0 0 0,2 0 1 0 0,18-10-1 0 0,4 1 76 0 0,-1 2 0 0 0,2 1-1 0 0,47-12 1 0 0,-64 22-91 0 0,0 0 0 0 0,0 2-1 0 0,0 0 1 0 0,0 1 0 0 0,0 1-1 0 0,1 1 1 0 0,-1 0 0 0 0,1 2-1 0 0,-1 0 1 0 0,29 8 0 0 0,-32-5 3 0 0,1 0 0 0 0,-2 1 1 0 0,1 1-1 0 0,-1 0 0 0 0,0 1 1 0 0,0 1-1 0 0,-1 0 0 0 0,0 1 1 0 0,-1 1-1 0 0,0 0 0 0 0,-1 1 1 0 0,15 17-1 0 0,-12-10-70 0 0,-1 0 0 0 0,-2 1 0 0 0,0 1 0 0 0,-1 0 0 0 0,0 0-1 0 0,-2 1 1 0 0,-1 1 0 0 0,-1-1 0 0 0,-1 1 0 0 0,0 0 0 0 0,-2 1 0 0 0,-1-1 0 0 0,0 25 0 0 0,-2-20-51 0 0,-2 0 0 0 0,-1 0 1 0 0,-2 0-1 0 0,0 0 1 0 0,-2-1-1 0 0,-1 0 0 0 0,-1 0 1 0 0,-1-1-1 0 0,-2 0 1 0 0,-25 45-1 0 0,22-46-107 0 0,-1 0 0 0 0,-1-2 0 0 0,-1 0 0 0 0,-1 0 0 0 0,-28 26 0 0 0,33-38-79 0 0,0 1 0 0 0,-2-2 0 0 0,1 0 0 0 0,-22 11 0 0 0,31-18 73 0 0,-1-1 0 0 0,0 1 1 0 0,1-1-1 0 0,-1 0 0 0 0,0-1 0 0 0,-1 0 1 0 0,1 1-1 0 0,0-2 0 0 0,0 1 1 0 0,0-1-1 0 0,0 0 0 0 0,-1 0 1 0 0,1-1-1 0 0,0 0 0 0 0,-12-2 0 0 0,15 1 10 0 0,-1 0 0 0 0,0 0-1 0 0,1 0 1 0 0,0 0 0 0 0,-1 0-1 0 0,1-1 1 0 0,0 1 0 0 0,0-1-1 0 0,1 0 1 0 0,-1 0 0 0 0,0 0-1 0 0,1 0 1 0 0,0 0-1 0 0,-1-1 1 0 0,2 1 0 0 0,-1-1-1 0 0,0 1 1 0 0,1-1 0 0 0,-1 0-1 0 0,1 0 1 0 0,0 1 0 0 0,-1-6-1 0 0,1-1-35 0 0,-1 0 0 0 0,1 0 0 0 0,1 0 0 0 0,0-1 0 0 0,0 1 0 0 0,1 0 1 0 0,3-17-1 0 0,-3 23 125 0 0,0 0 1 0 0,0-1 0 0 0,0 1 0 0 0,1 0 0 0 0,0 0 0 0 0,0-1 0 0 0,0 1 0 0 0,0 1 0 0 0,1-1 0 0 0,-1 0 0 0 0,1 1 0 0 0,0-1 0 0 0,0 1 0 0 0,0 0 0 0 0,1 0 0 0 0,-1 0 0 0 0,1 0-1 0 0,-1 0 1 0 0,1 1 0 0 0,0 0 0 0 0,7-4 0 0 0,7-1 309 0 0,1 1 0 0 0,-1 0 0 0 0,1 2 0 0 0,0 0 0 0 0,22-2 0 0 0,-31 6-181 0 0,11-2 204 0 0,0 1-1 0 0,0 1 1 0 0,0 1 0 0 0,37 6-1 0 0,134 53 907 0 0,-72-19-1052 0 0,-29-9-493 0 0,-20-6-2230 0 0,-35-14-5209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9215 0 0,'0'0'707'0'0,"0"0"-464"0"0,-2 2-30 0 0,1-1 16 0 0,0 0 0 0 0,1 0 0 0 0,-1 0 0 0 0,1 0 1 0 0,-1 1-1 0 0,1-1 0 0 0,-1 0 0 0 0,1 0 0 0 0,0 0 0 0 0,-1 0 0 0 0,1 0 0 0 0,0 1 1 0 0,0-1-1 0 0,0 0 0 0 0,0 2 0 0 0,3 22 1255 0 0,-1-12-786 0 0,12 115 3402 0 0,14 64-2701 0 0,-17-122-1306 0 0,13 103 12 0 0,5 36-1170 0 0,-2-72-4803 0 0,-22-118 197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.png"/><Relationship Id="rId21" Type="http://schemas.openxmlformats.org/officeDocument/2006/relationships/image" Target="../media/image41.png"/><Relationship Id="rId42" Type="http://schemas.openxmlformats.org/officeDocument/2006/relationships/customXml" Target="../ink/ink53.xml"/><Relationship Id="rId47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customXml" Target="../ink/ink66.xml"/><Relationship Id="rId84" Type="http://schemas.openxmlformats.org/officeDocument/2006/relationships/customXml" Target="../ink/ink74.xml"/><Relationship Id="rId89" Type="http://schemas.openxmlformats.org/officeDocument/2006/relationships/image" Target="../media/image75.png"/><Relationship Id="rId112" Type="http://schemas.openxmlformats.org/officeDocument/2006/relationships/customXml" Target="../ink/ink88.xml"/><Relationship Id="rId16" Type="http://schemas.openxmlformats.org/officeDocument/2006/relationships/customXml" Target="../ink/ink40.xml"/><Relationship Id="rId107" Type="http://schemas.openxmlformats.org/officeDocument/2006/relationships/image" Target="../media/image84.png"/><Relationship Id="rId11" Type="http://schemas.openxmlformats.org/officeDocument/2006/relationships/image" Target="../media/image36.png"/><Relationship Id="rId32" Type="http://schemas.openxmlformats.org/officeDocument/2006/relationships/customXml" Target="../ink/ink48.xml"/><Relationship Id="rId37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customXml" Target="../ink/ink61.xml"/><Relationship Id="rId74" Type="http://schemas.openxmlformats.org/officeDocument/2006/relationships/customXml" Target="../ink/ink69.xml"/><Relationship Id="rId79" Type="http://schemas.openxmlformats.org/officeDocument/2006/relationships/image" Target="../media/image70.png"/><Relationship Id="rId102" Type="http://schemas.openxmlformats.org/officeDocument/2006/relationships/customXml" Target="../ink/ink83.xml"/><Relationship Id="rId123" Type="http://schemas.openxmlformats.org/officeDocument/2006/relationships/image" Target="../media/image92.png"/><Relationship Id="rId128" Type="http://schemas.openxmlformats.org/officeDocument/2006/relationships/customXml" Target="../ink/ink96.xml"/><Relationship Id="rId5" Type="http://schemas.openxmlformats.org/officeDocument/2006/relationships/image" Target="../media/image33.png"/><Relationship Id="rId90" Type="http://schemas.openxmlformats.org/officeDocument/2006/relationships/customXml" Target="../ink/ink77.xml"/><Relationship Id="rId95" Type="http://schemas.openxmlformats.org/officeDocument/2006/relationships/image" Target="../media/image78.png"/><Relationship Id="rId22" Type="http://schemas.openxmlformats.org/officeDocument/2006/relationships/customXml" Target="../ink/ink43.xml"/><Relationship Id="rId27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customXml" Target="../ink/ink56.xml"/><Relationship Id="rId64" Type="http://schemas.openxmlformats.org/officeDocument/2006/relationships/customXml" Target="../ink/ink64.xml"/><Relationship Id="rId69" Type="http://schemas.openxmlformats.org/officeDocument/2006/relationships/image" Target="../media/image65.png"/><Relationship Id="rId113" Type="http://schemas.openxmlformats.org/officeDocument/2006/relationships/image" Target="../media/image87.png"/><Relationship Id="rId118" Type="http://schemas.openxmlformats.org/officeDocument/2006/relationships/customXml" Target="../ink/ink91.xml"/><Relationship Id="rId80" Type="http://schemas.openxmlformats.org/officeDocument/2006/relationships/customXml" Target="../ink/ink72.xml"/><Relationship Id="rId85" Type="http://schemas.openxmlformats.org/officeDocument/2006/relationships/image" Target="../media/image73.png"/><Relationship Id="rId12" Type="http://schemas.openxmlformats.org/officeDocument/2006/relationships/customXml" Target="../ink/ink38.xml"/><Relationship Id="rId17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customXml" Target="../ink/ink51.xml"/><Relationship Id="rId59" Type="http://schemas.openxmlformats.org/officeDocument/2006/relationships/image" Target="../media/image60.png"/><Relationship Id="rId103" Type="http://schemas.openxmlformats.org/officeDocument/2006/relationships/image" Target="../media/image82.png"/><Relationship Id="rId108" Type="http://schemas.openxmlformats.org/officeDocument/2006/relationships/customXml" Target="../ink/ink86.xml"/><Relationship Id="rId124" Type="http://schemas.openxmlformats.org/officeDocument/2006/relationships/customXml" Target="../ink/ink94.xml"/><Relationship Id="rId129" Type="http://schemas.openxmlformats.org/officeDocument/2006/relationships/image" Target="../media/image95.png"/><Relationship Id="rId54" Type="http://schemas.openxmlformats.org/officeDocument/2006/relationships/customXml" Target="../ink/ink59.xml"/><Relationship Id="rId70" Type="http://schemas.openxmlformats.org/officeDocument/2006/relationships/customXml" Target="../ink/ink67.xml"/><Relationship Id="rId75" Type="http://schemas.openxmlformats.org/officeDocument/2006/relationships/image" Target="../media/image68.png"/><Relationship Id="rId91" Type="http://schemas.openxmlformats.org/officeDocument/2006/relationships/image" Target="../media/image76.png"/><Relationship Id="rId96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23" Type="http://schemas.openxmlformats.org/officeDocument/2006/relationships/image" Target="../media/image42.png"/><Relationship Id="rId28" Type="http://schemas.openxmlformats.org/officeDocument/2006/relationships/customXml" Target="../ink/ink46.xml"/><Relationship Id="rId49" Type="http://schemas.openxmlformats.org/officeDocument/2006/relationships/image" Target="../media/image55.png"/><Relationship Id="rId114" Type="http://schemas.openxmlformats.org/officeDocument/2006/relationships/customXml" Target="../ink/ink89.xml"/><Relationship Id="rId119" Type="http://schemas.openxmlformats.org/officeDocument/2006/relationships/image" Target="../media/image90.png"/><Relationship Id="rId44" Type="http://schemas.openxmlformats.org/officeDocument/2006/relationships/customXml" Target="../ink/ink54.xml"/><Relationship Id="rId60" Type="http://schemas.openxmlformats.org/officeDocument/2006/relationships/customXml" Target="../ink/ink62.xml"/><Relationship Id="rId65" Type="http://schemas.openxmlformats.org/officeDocument/2006/relationships/image" Target="../media/image63.png"/><Relationship Id="rId81" Type="http://schemas.openxmlformats.org/officeDocument/2006/relationships/image" Target="../media/image71.png"/><Relationship Id="rId86" Type="http://schemas.openxmlformats.org/officeDocument/2006/relationships/customXml" Target="../ink/ink75.xml"/><Relationship Id="rId130" Type="http://schemas.openxmlformats.org/officeDocument/2006/relationships/customXml" Target="../ink/ink97.xml"/><Relationship Id="rId13" Type="http://schemas.openxmlformats.org/officeDocument/2006/relationships/image" Target="../media/image37.png"/><Relationship Id="rId18" Type="http://schemas.openxmlformats.org/officeDocument/2006/relationships/customXml" Target="../ink/ink41.xml"/><Relationship Id="rId39" Type="http://schemas.openxmlformats.org/officeDocument/2006/relationships/image" Target="../media/image50.png"/><Relationship Id="rId109" Type="http://schemas.openxmlformats.org/officeDocument/2006/relationships/image" Target="../media/image85.png"/><Relationship Id="rId34" Type="http://schemas.openxmlformats.org/officeDocument/2006/relationships/customXml" Target="../ink/ink49.xml"/><Relationship Id="rId50" Type="http://schemas.openxmlformats.org/officeDocument/2006/relationships/customXml" Target="../ink/ink57.xml"/><Relationship Id="rId55" Type="http://schemas.openxmlformats.org/officeDocument/2006/relationships/image" Target="../media/image58.png"/><Relationship Id="rId76" Type="http://schemas.openxmlformats.org/officeDocument/2006/relationships/customXml" Target="../ink/ink70.xml"/><Relationship Id="rId97" Type="http://schemas.openxmlformats.org/officeDocument/2006/relationships/image" Target="../media/image79.png"/><Relationship Id="rId104" Type="http://schemas.openxmlformats.org/officeDocument/2006/relationships/customXml" Target="../ink/ink84.xml"/><Relationship Id="rId120" Type="http://schemas.openxmlformats.org/officeDocument/2006/relationships/customXml" Target="../ink/ink92.xml"/><Relationship Id="rId125" Type="http://schemas.openxmlformats.org/officeDocument/2006/relationships/image" Target="../media/image93.png"/><Relationship Id="rId7" Type="http://schemas.openxmlformats.org/officeDocument/2006/relationships/image" Target="../media/image34.png"/><Relationship Id="rId71" Type="http://schemas.openxmlformats.org/officeDocument/2006/relationships/image" Target="../media/image66.png"/><Relationship Id="rId92" Type="http://schemas.openxmlformats.org/officeDocument/2006/relationships/customXml" Target="../ink/ink78.xml"/><Relationship Id="rId2" Type="http://schemas.openxmlformats.org/officeDocument/2006/relationships/customXml" Target="../ink/ink33.xml"/><Relationship Id="rId29" Type="http://schemas.openxmlformats.org/officeDocument/2006/relationships/image" Target="../media/image45.png"/><Relationship Id="rId24" Type="http://schemas.openxmlformats.org/officeDocument/2006/relationships/customXml" Target="../ink/ink44.xml"/><Relationship Id="rId40" Type="http://schemas.openxmlformats.org/officeDocument/2006/relationships/customXml" Target="../ink/ink52.xml"/><Relationship Id="rId45" Type="http://schemas.openxmlformats.org/officeDocument/2006/relationships/image" Target="../media/image53.png"/><Relationship Id="rId66" Type="http://schemas.openxmlformats.org/officeDocument/2006/relationships/customXml" Target="../ink/ink65.xml"/><Relationship Id="rId87" Type="http://schemas.openxmlformats.org/officeDocument/2006/relationships/image" Target="../media/image74.png"/><Relationship Id="rId110" Type="http://schemas.openxmlformats.org/officeDocument/2006/relationships/customXml" Target="../ink/ink87.xml"/><Relationship Id="rId115" Type="http://schemas.openxmlformats.org/officeDocument/2006/relationships/image" Target="../media/image88.png"/><Relationship Id="rId131" Type="http://schemas.openxmlformats.org/officeDocument/2006/relationships/image" Target="../media/image96.png"/><Relationship Id="rId61" Type="http://schemas.openxmlformats.org/officeDocument/2006/relationships/image" Target="../media/image61.png"/><Relationship Id="rId82" Type="http://schemas.openxmlformats.org/officeDocument/2006/relationships/customXml" Target="../ink/ink73.xml"/><Relationship Id="rId19" Type="http://schemas.openxmlformats.org/officeDocument/2006/relationships/image" Target="../media/image40.png"/><Relationship Id="rId14" Type="http://schemas.openxmlformats.org/officeDocument/2006/relationships/customXml" Target="../ink/ink39.xml"/><Relationship Id="rId30" Type="http://schemas.openxmlformats.org/officeDocument/2006/relationships/customXml" Target="../ink/ink47.xml"/><Relationship Id="rId35" Type="http://schemas.openxmlformats.org/officeDocument/2006/relationships/image" Target="../media/image48.png"/><Relationship Id="rId56" Type="http://schemas.openxmlformats.org/officeDocument/2006/relationships/customXml" Target="../ink/ink60.xml"/><Relationship Id="rId77" Type="http://schemas.openxmlformats.org/officeDocument/2006/relationships/image" Target="../media/image69.png"/><Relationship Id="rId100" Type="http://schemas.openxmlformats.org/officeDocument/2006/relationships/customXml" Target="../ink/ink82.xml"/><Relationship Id="rId105" Type="http://schemas.openxmlformats.org/officeDocument/2006/relationships/image" Target="../media/image83.png"/><Relationship Id="rId126" Type="http://schemas.openxmlformats.org/officeDocument/2006/relationships/customXml" Target="../ink/ink95.xml"/><Relationship Id="rId8" Type="http://schemas.openxmlformats.org/officeDocument/2006/relationships/customXml" Target="../ink/ink36.xml"/><Relationship Id="rId51" Type="http://schemas.openxmlformats.org/officeDocument/2006/relationships/image" Target="../media/image56.png"/><Relationship Id="rId72" Type="http://schemas.openxmlformats.org/officeDocument/2006/relationships/customXml" Target="../ink/ink68.xml"/><Relationship Id="rId93" Type="http://schemas.openxmlformats.org/officeDocument/2006/relationships/image" Target="../media/image77.png"/><Relationship Id="rId98" Type="http://schemas.openxmlformats.org/officeDocument/2006/relationships/customXml" Target="../ink/ink81.xml"/><Relationship Id="rId121" Type="http://schemas.openxmlformats.org/officeDocument/2006/relationships/image" Target="../media/image91.png"/><Relationship Id="rId3" Type="http://schemas.openxmlformats.org/officeDocument/2006/relationships/image" Target="../media/image3210.png"/><Relationship Id="rId25" Type="http://schemas.openxmlformats.org/officeDocument/2006/relationships/image" Target="../media/image43.png"/><Relationship Id="rId46" Type="http://schemas.openxmlformats.org/officeDocument/2006/relationships/customXml" Target="../ink/ink55.xml"/><Relationship Id="rId67" Type="http://schemas.openxmlformats.org/officeDocument/2006/relationships/image" Target="../media/image64.png"/><Relationship Id="rId116" Type="http://schemas.openxmlformats.org/officeDocument/2006/relationships/customXml" Target="../ink/ink90.xml"/><Relationship Id="rId20" Type="http://schemas.openxmlformats.org/officeDocument/2006/relationships/customXml" Target="../ink/ink42.xml"/><Relationship Id="rId41" Type="http://schemas.openxmlformats.org/officeDocument/2006/relationships/image" Target="../media/image51.png"/><Relationship Id="rId62" Type="http://schemas.openxmlformats.org/officeDocument/2006/relationships/customXml" Target="../ink/ink63.xml"/><Relationship Id="rId83" Type="http://schemas.openxmlformats.org/officeDocument/2006/relationships/image" Target="../media/image72.png"/><Relationship Id="rId88" Type="http://schemas.openxmlformats.org/officeDocument/2006/relationships/customXml" Target="../ink/ink76.xml"/><Relationship Id="rId111" Type="http://schemas.openxmlformats.org/officeDocument/2006/relationships/image" Target="../media/image86.png"/><Relationship Id="rId15" Type="http://schemas.openxmlformats.org/officeDocument/2006/relationships/image" Target="../media/image38.png"/><Relationship Id="rId36" Type="http://schemas.openxmlformats.org/officeDocument/2006/relationships/customXml" Target="../ink/ink50.xml"/><Relationship Id="rId57" Type="http://schemas.openxmlformats.org/officeDocument/2006/relationships/image" Target="../media/image59.png"/><Relationship Id="rId106" Type="http://schemas.openxmlformats.org/officeDocument/2006/relationships/customXml" Target="../ink/ink85.xml"/><Relationship Id="rId127" Type="http://schemas.openxmlformats.org/officeDocument/2006/relationships/image" Target="../media/image94.png"/><Relationship Id="rId10" Type="http://schemas.openxmlformats.org/officeDocument/2006/relationships/customXml" Target="../ink/ink37.xml"/><Relationship Id="rId31" Type="http://schemas.openxmlformats.org/officeDocument/2006/relationships/image" Target="../media/image46.png"/><Relationship Id="rId52" Type="http://schemas.openxmlformats.org/officeDocument/2006/relationships/customXml" Target="../ink/ink58.xml"/><Relationship Id="rId73" Type="http://schemas.openxmlformats.org/officeDocument/2006/relationships/image" Target="../media/image67.png"/><Relationship Id="rId78" Type="http://schemas.openxmlformats.org/officeDocument/2006/relationships/customXml" Target="../ink/ink71.xml"/><Relationship Id="rId94" Type="http://schemas.openxmlformats.org/officeDocument/2006/relationships/customXml" Target="../ink/ink79.xml"/><Relationship Id="rId99" Type="http://schemas.openxmlformats.org/officeDocument/2006/relationships/image" Target="../media/image80.png"/><Relationship Id="rId101" Type="http://schemas.openxmlformats.org/officeDocument/2006/relationships/image" Target="../media/image81.png"/><Relationship Id="rId122" Type="http://schemas.openxmlformats.org/officeDocument/2006/relationships/customXml" Target="../ink/ink93.xml"/><Relationship Id="rId4" Type="http://schemas.openxmlformats.org/officeDocument/2006/relationships/customXml" Target="../ink/ink34.xml"/><Relationship Id="rId9" Type="http://schemas.openxmlformats.org/officeDocument/2006/relationships/image" Target="../media/image35.png"/><Relationship Id="rId26" Type="http://schemas.openxmlformats.org/officeDocument/2006/relationships/customXml" Target="../ink/ink4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.xml"/><Relationship Id="rId21" Type="http://schemas.openxmlformats.org/officeDocument/2006/relationships/image" Target="../media/image105.png"/><Relationship Id="rId42" Type="http://schemas.openxmlformats.org/officeDocument/2006/relationships/customXml" Target="../ink/ink118.xml"/><Relationship Id="rId47" Type="http://schemas.openxmlformats.org/officeDocument/2006/relationships/image" Target="../media/image118.png"/><Relationship Id="rId63" Type="http://schemas.openxmlformats.org/officeDocument/2006/relationships/image" Target="../media/image126.png"/><Relationship Id="rId68" Type="http://schemas.openxmlformats.org/officeDocument/2006/relationships/customXml" Target="../ink/ink131.xml"/><Relationship Id="rId7" Type="http://schemas.openxmlformats.org/officeDocument/2006/relationships/image" Target="../media/image98.png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9" Type="http://schemas.openxmlformats.org/officeDocument/2006/relationships/image" Target="../media/image109.png"/><Relationship Id="rId11" Type="http://schemas.openxmlformats.org/officeDocument/2006/relationships/image" Target="../media/image100.png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113.png"/><Relationship Id="rId40" Type="http://schemas.openxmlformats.org/officeDocument/2006/relationships/customXml" Target="../ink/ink117.xml"/><Relationship Id="rId45" Type="http://schemas.openxmlformats.org/officeDocument/2006/relationships/image" Target="../media/image117.png"/><Relationship Id="rId53" Type="http://schemas.openxmlformats.org/officeDocument/2006/relationships/image" Target="../media/image121.png"/><Relationship Id="rId58" Type="http://schemas.openxmlformats.org/officeDocument/2006/relationships/customXml" Target="../ink/ink126.xml"/><Relationship Id="rId66" Type="http://schemas.openxmlformats.org/officeDocument/2006/relationships/customXml" Target="../ink/ink130.xml"/><Relationship Id="rId5" Type="http://schemas.openxmlformats.org/officeDocument/2006/relationships/image" Target="../media/image97.png"/><Relationship Id="rId61" Type="http://schemas.openxmlformats.org/officeDocument/2006/relationships/image" Target="../media/image125.png"/><Relationship Id="rId19" Type="http://schemas.openxmlformats.org/officeDocument/2006/relationships/image" Target="../media/image104.png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108.png"/><Relationship Id="rId30" Type="http://schemas.openxmlformats.org/officeDocument/2006/relationships/customXml" Target="../ink/ink112.xml"/><Relationship Id="rId35" Type="http://schemas.openxmlformats.org/officeDocument/2006/relationships/image" Target="../media/image112.png"/><Relationship Id="rId43" Type="http://schemas.openxmlformats.org/officeDocument/2006/relationships/image" Target="../media/image116.png"/><Relationship Id="rId48" Type="http://schemas.openxmlformats.org/officeDocument/2006/relationships/customXml" Target="../ink/ink121.xml"/><Relationship Id="rId56" Type="http://schemas.openxmlformats.org/officeDocument/2006/relationships/customXml" Target="../ink/ink125.xml"/><Relationship Id="rId64" Type="http://schemas.openxmlformats.org/officeDocument/2006/relationships/customXml" Target="../ink/ink129.xml"/><Relationship Id="rId69" Type="http://schemas.openxmlformats.org/officeDocument/2006/relationships/image" Target="../media/image129.png"/><Relationship Id="rId8" Type="http://schemas.openxmlformats.org/officeDocument/2006/relationships/customXml" Target="../ink/ink101.xml"/><Relationship Id="rId51" Type="http://schemas.openxmlformats.org/officeDocument/2006/relationships/image" Target="../media/image120.png"/><Relationship Id="rId3" Type="http://schemas.openxmlformats.org/officeDocument/2006/relationships/image" Target="../media/image960.png"/><Relationship Id="rId12" Type="http://schemas.openxmlformats.org/officeDocument/2006/relationships/customXml" Target="../ink/ink103.xml"/><Relationship Id="rId17" Type="http://schemas.openxmlformats.org/officeDocument/2006/relationships/image" Target="../media/image103.png"/><Relationship Id="rId25" Type="http://schemas.openxmlformats.org/officeDocument/2006/relationships/image" Target="../media/image107.png"/><Relationship Id="rId33" Type="http://schemas.openxmlformats.org/officeDocument/2006/relationships/image" Target="../media/image111.png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../media/image124.png"/><Relationship Id="rId67" Type="http://schemas.openxmlformats.org/officeDocument/2006/relationships/image" Target="../media/image128.png"/><Relationship Id="rId20" Type="http://schemas.openxmlformats.org/officeDocument/2006/relationships/customXml" Target="../ink/ink107.xml"/><Relationship Id="rId41" Type="http://schemas.openxmlformats.org/officeDocument/2006/relationships/image" Target="../media/image115.png"/><Relationship Id="rId54" Type="http://schemas.openxmlformats.org/officeDocument/2006/relationships/customXml" Target="../ink/ink124.xml"/><Relationship Id="rId62" Type="http://schemas.openxmlformats.org/officeDocument/2006/relationships/customXml" Target="../ink/ink1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.xml"/><Relationship Id="rId15" Type="http://schemas.openxmlformats.org/officeDocument/2006/relationships/image" Target="../media/image102.png"/><Relationship Id="rId23" Type="http://schemas.openxmlformats.org/officeDocument/2006/relationships/image" Target="../media/image106.png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119.png"/><Relationship Id="rId57" Type="http://schemas.openxmlformats.org/officeDocument/2006/relationships/image" Target="../media/image123.png"/><Relationship Id="rId10" Type="http://schemas.openxmlformats.org/officeDocument/2006/relationships/customXml" Target="../ink/ink102.xml"/><Relationship Id="rId31" Type="http://schemas.openxmlformats.org/officeDocument/2006/relationships/image" Target="../media/image110.png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7.xml"/><Relationship Id="rId65" Type="http://schemas.openxmlformats.org/officeDocument/2006/relationships/image" Target="../media/image127.png"/><Relationship Id="rId4" Type="http://schemas.openxmlformats.org/officeDocument/2006/relationships/customXml" Target="../ink/ink99.xml"/><Relationship Id="rId9" Type="http://schemas.openxmlformats.org/officeDocument/2006/relationships/image" Target="../media/image99.png"/><Relationship Id="rId13" Type="http://schemas.openxmlformats.org/officeDocument/2006/relationships/image" Target="../media/image101.png"/><Relationship Id="rId18" Type="http://schemas.openxmlformats.org/officeDocument/2006/relationships/customXml" Target="../ink/ink106.xml"/><Relationship Id="rId39" Type="http://schemas.openxmlformats.org/officeDocument/2006/relationships/image" Target="../media/image114.png"/><Relationship Id="rId34" Type="http://schemas.openxmlformats.org/officeDocument/2006/relationships/customXml" Target="../ink/ink114.xml"/><Relationship Id="rId50" Type="http://schemas.openxmlformats.org/officeDocument/2006/relationships/customXml" Target="../ink/ink122.xml"/><Relationship Id="rId55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.xml"/><Relationship Id="rId21" Type="http://schemas.openxmlformats.org/officeDocument/2006/relationships/image" Target="../media/image138.png"/><Relationship Id="rId42" Type="http://schemas.openxmlformats.org/officeDocument/2006/relationships/image" Target="../media/image148.png"/><Relationship Id="rId47" Type="http://schemas.openxmlformats.org/officeDocument/2006/relationships/customXml" Target="../ink/ink155.xml"/><Relationship Id="rId63" Type="http://schemas.openxmlformats.org/officeDocument/2006/relationships/customXml" Target="../ink/ink163.xml"/><Relationship Id="rId68" Type="http://schemas.openxmlformats.org/officeDocument/2006/relationships/image" Target="../media/image161.png"/><Relationship Id="rId84" Type="http://schemas.openxmlformats.org/officeDocument/2006/relationships/image" Target="../media/image169.png"/><Relationship Id="rId89" Type="http://schemas.openxmlformats.org/officeDocument/2006/relationships/customXml" Target="../ink/ink176.xml"/><Relationship Id="rId16" Type="http://schemas.openxmlformats.org/officeDocument/2006/relationships/customXml" Target="../ink/ink139.xml"/><Relationship Id="rId11" Type="http://schemas.openxmlformats.org/officeDocument/2006/relationships/image" Target="../media/image133.png"/><Relationship Id="rId32" Type="http://schemas.openxmlformats.org/officeDocument/2006/relationships/customXml" Target="../ink/ink147.xml"/><Relationship Id="rId37" Type="http://schemas.openxmlformats.org/officeDocument/2006/relationships/image" Target="../media/image146.png"/><Relationship Id="rId53" Type="http://schemas.openxmlformats.org/officeDocument/2006/relationships/customXml" Target="../ink/ink158.xml"/><Relationship Id="rId58" Type="http://schemas.openxmlformats.org/officeDocument/2006/relationships/image" Target="../media/image156.png"/><Relationship Id="rId74" Type="http://schemas.openxmlformats.org/officeDocument/2006/relationships/image" Target="../media/image164.png"/><Relationship Id="rId79" Type="http://schemas.openxmlformats.org/officeDocument/2006/relationships/customXml" Target="../ink/ink171.xml"/><Relationship Id="rId5" Type="http://schemas.openxmlformats.org/officeDocument/2006/relationships/image" Target="../media/image130.png"/><Relationship Id="rId90" Type="http://schemas.openxmlformats.org/officeDocument/2006/relationships/image" Target="../media/image172.png"/><Relationship Id="rId95" Type="http://schemas.openxmlformats.org/officeDocument/2006/relationships/customXml" Target="../ink/ink179.xml"/><Relationship Id="rId22" Type="http://schemas.openxmlformats.org/officeDocument/2006/relationships/customXml" Target="../ink/ink142.xml"/><Relationship Id="rId27" Type="http://schemas.openxmlformats.org/officeDocument/2006/relationships/image" Target="../media/image141.png"/><Relationship Id="rId43" Type="http://schemas.openxmlformats.org/officeDocument/2006/relationships/customXml" Target="../ink/ink153.xml"/><Relationship Id="rId48" Type="http://schemas.openxmlformats.org/officeDocument/2006/relationships/image" Target="../media/image151.png"/><Relationship Id="rId64" Type="http://schemas.openxmlformats.org/officeDocument/2006/relationships/image" Target="../media/image159.png"/><Relationship Id="rId69" Type="http://schemas.openxmlformats.org/officeDocument/2006/relationships/customXml" Target="../ink/ink166.xml"/><Relationship Id="rId8" Type="http://schemas.openxmlformats.org/officeDocument/2006/relationships/customXml" Target="../ink/ink135.xml"/><Relationship Id="rId51" Type="http://schemas.openxmlformats.org/officeDocument/2006/relationships/customXml" Target="../ink/ink157.xml"/><Relationship Id="rId72" Type="http://schemas.openxmlformats.org/officeDocument/2006/relationships/image" Target="../media/image163.png"/><Relationship Id="rId80" Type="http://schemas.openxmlformats.org/officeDocument/2006/relationships/image" Target="../media/image167.png"/><Relationship Id="rId85" Type="http://schemas.openxmlformats.org/officeDocument/2006/relationships/customXml" Target="../ink/ink174.xml"/><Relationship Id="rId93" Type="http://schemas.openxmlformats.org/officeDocument/2006/relationships/customXml" Target="../ink/ink178.xml"/><Relationship Id="rId3" Type="http://schemas.openxmlformats.org/officeDocument/2006/relationships/image" Target="../media/image1290.png"/><Relationship Id="rId12" Type="http://schemas.openxmlformats.org/officeDocument/2006/relationships/customXml" Target="../ink/ink137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38" Type="http://schemas.openxmlformats.org/officeDocument/2006/relationships/customXml" Target="../ink/ink150.xml"/><Relationship Id="rId46" Type="http://schemas.openxmlformats.org/officeDocument/2006/relationships/image" Target="../media/image150.png"/><Relationship Id="rId59" Type="http://schemas.openxmlformats.org/officeDocument/2006/relationships/customXml" Target="../ink/ink161.xml"/><Relationship Id="rId67" Type="http://schemas.openxmlformats.org/officeDocument/2006/relationships/customXml" Target="../ink/ink165.xml"/><Relationship Id="rId20" Type="http://schemas.openxmlformats.org/officeDocument/2006/relationships/customXml" Target="../ink/ink141.xml"/><Relationship Id="rId41" Type="http://schemas.openxmlformats.org/officeDocument/2006/relationships/customXml" Target="../ink/ink152.xml"/><Relationship Id="rId54" Type="http://schemas.openxmlformats.org/officeDocument/2006/relationships/image" Target="../media/image154.png"/><Relationship Id="rId62" Type="http://schemas.openxmlformats.org/officeDocument/2006/relationships/image" Target="../media/image158.png"/><Relationship Id="rId70" Type="http://schemas.openxmlformats.org/officeDocument/2006/relationships/image" Target="../media/image162.png"/><Relationship Id="rId75" Type="http://schemas.openxmlformats.org/officeDocument/2006/relationships/customXml" Target="../ink/ink169.xml"/><Relationship Id="rId83" Type="http://schemas.openxmlformats.org/officeDocument/2006/relationships/customXml" Target="../ink/ink173.xml"/><Relationship Id="rId88" Type="http://schemas.openxmlformats.org/officeDocument/2006/relationships/image" Target="../media/image171.png"/><Relationship Id="rId91" Type="http://schemas.openxmlformats.org/officeDocument/2006/relationships/customXml" Target="../ink/ink177.xml"/><Relationship Id="rId9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customXml" Target="../ink/ink156.xml"/><Relationship Id="rId57" Type="http://schemas.openxmlformats.org/officeDocument/2006/relationships/customXml" Target="../ink/ink160.xml"/><Relationship Id="rId10" Type="http://schemas.openxmlformats.org/officeDocument/2006/relationships/customXml" Target="../ink/ink136.xml"/><Relationship Id="rId31" Type="http://schemas.openxmlformats.org/officeDocument/2006/relationships/image" Target="../media/image143.png"/><Relationship Id="rId44" Type="http://schemas.openxmlformats.org/officeDocument/2006/relationships/image" Target="../media/image149.png"/><Relationship Id="rId52" Type="http://schemas.openxmlformats.org/officeDocument/2006/relationships/image" Target="../media/image153.png"/><Relationship Id="rId60" Type="http://schemas.openxmlformats.org/officeDocument/2006/relationships/image" Target="../media/image157.png"/><Relationship Id="rId65" Type="http://schemas.openxmlformats.org/officeDocument/2006/relationships/customXml" Target="../ink/ink164.xml"/><Relationship Id="rId73" Type="http://schemas.openxmlformats.org/officeDocument/2006/relationships/customXml" Target="../ink/ink168.xml"/><Relationship Id="rId78" Type="http://schemas.openxmlformats.org/officeDocument/2006/relationships/image" Target="../media/image166.png"/><Relationship Id="rId81" Type="http://schemas.openxmlformats.org/officeDocument/2006/relationships/customXml" Target="../ink/ink172.xml"/><Relationship Id="rId86" Type="http://schemas.openxmlformats.org/officeDocument/2006/relationships/image" Target="../media/image170.png"/><Relationship Id="rId94" Type="http://schemas.openxmlformats.org/officeDocument/2006/relationships/image" Target="../media/image174.png"/><Relationship Id="rId4" Type="http://schemas.openxmlformats.org/officeDocument/2006/relationships/customXml" Target="../ink/ink133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40.xml"/><Relationship Id="rId39" Type="http://schemas.openxmlformats.org/officeDocument/2006/relationships/image" Target="../media/image147.png"/><Relationship Id="rId34" Type="http://schemas.openxmlformats.org/officeDocument/2006/relationships/customXml" Target="../ink/ink148.xml"/><Relationship Id="rId50" Type="http://schemas.openxmlformats.org/officeDocument/2006/relationships/image" Target="../media/image152.png"/><Relationship Id="rId55" Type="http://schemas.openxmlformats.org/officeDocument/2006/relationships/customXml" Target="../ink/ink159.xml"/><Relationship Id="rId76" Type="http://schemas.openxmlformats.org/officeDocument/2006/relationships/image" Target="../media/image165.png"/><Relationship Id="rId7" Type="http://schemas.openxmlformats.org/officeDocument/2006/relationships/image" Target="../media/image131.png"/><Relationship Id="rId71" Type="http://schemas.openxmlformats.org/officeDocument/2006/relationships/customXml" Target="../ink/ink167.xml"/><Relationship Id="rId92" Type="http://schemas.openxmlformats.org/officeDocument/2006/relationships/image" Target="../media/image173.png"/><Relationship Id="rId2" Type="http://schemas.openxmlformats.org/officeDocument/2006/relationships/customXml" Target="../ink/ink132.xml"/><Relationship Id="rId29" Type="http://schemas.openxmlformats.org/officeDocument/2006/relationships/image" Target="../media/image142.png"/><Relationship Id="rId24" Type="http://schemas.openxmlformats.org/officeDocument/2006/relationships/customXml" Target="../ink/ink143.xml"/><Relationship Id="rId40" Type="http://schemas.openxmlformats.org/officeDocument/2006/relationships/customXml" Target="../ink/ink151.xml"/><Relationship Id="rId45" Type="http://schemas.openxmlformats.org/officeDocument/2006/relationships/customXml" Target="../ink/ink154.xml"/><Relationship Id="rId66" Type="http://schemas.openxmlformats.org/officeDocument/2006/relationships/image" Target="../media/image160.png"/><Relationship Id="rId87" Type="http://schemas.openxmlformats.org/officeDocument/2006/relationships/customXml" Target="../ink/ink175.xml"/><Relationship Id="rId61" Type="http://schemas.openxmlformats.org/officeDocument/2006/relationships/customXml" Target="../ink/ink162.xml"/><Relationship Id="rId82" Type="http://schemas.openxmlformats.org/officeDocument/2006/relationships/image" Target="../media/image168.png"/><Relationship Id="rId19" Type="http://schemas.openxmlformats.org/officeDocument/2006/relationships/image" Target="../media/image137.png"/><Relationship Id="rId14" Type="http://schemas.openxmlformats.org/officeDocument/2006/relationships/customXml" Target="../ink/ink138.xml"/><Relationship Id="rId30" Type="http://schemas.openxmlformats.org/officeDocument/2006/relationships/customXml" Target="../ink/ink146.xml"/><Relationship Id="rId35" Type="http://schemas.openxmlformats.org/officeDocument/2006/relationships/image" Target="../media/image145.png"/><Relationship Id="rId56" Type="http://schemas.openxmlformats.org/officeDocument/2006/relationships/image" Target="../media/image155.png"/><Relationship Id="rId77" Type="http://schemas.openxmlformats.org/officeDocument/2006/relationships/customXml" Target="../ink/ink17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customXml" Target="../ink/ink188.xml"/><Relationship Id="rId26" Type="http://schemas.openxmlformats.org/officeDocument/2006/relationships/customXml" Target="../ink/ink192.xml"/><Relationship Id="rId39" Type="http://schemas.openxmlformats.org/officeDocument/2006/relationships/image" Target="../media/image193.png"/><Relationship Id="rId21" Type="http://schemas.openxmlformats.org/officeDocument/2006/relationships/image" Target="../media/image184.png"/><Relationship Id="rId34" Type="http://schemas.openxmlformats.org/officeDocument/2006/relationships/customXml" Target="../ink/ink196.xml"/><Relationship Id="rId42" Type="http://schemas.openxmlformats.org/officeDocument/2006/relationships/customXml" Target="../ink/ink200.xml"/><Relationship Id="rId7" Type="http://schemas.openxmlformats.org/officeDocument/2006/relationships/image" Target="../media/image177.png"/><Relationship Id="rId2" Type="http://schemas.openxmlformats.org/officeDocument/2006/relationships/customXml" Target="../ink/ink180.xml"/><Relationship Id="rId16" Type="http://schemas.openxmlformats.org/officeDocument/2006/relationships/customXml" Target="../ink/ink187.xml"/><Relationship Id="rId29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1" Type="http://schemas.openxmlformats.org/officeDocument/2006/relationships/image" Target="../media/image179.png"/><Relationship Id="rId24" Type="http://schemas.openxmlformats.org/officeDocument/2006/relationships/customXml" Target="../ink/ink191.xml"/><Relationship Id="rId32" Type="http://schemas.openxmlformats.org/officeDocument/2006/relationships/customXml" Target="../ink/ink195.xml"/><Relationship Id="rId37" Type="http://schemas.openxmlformats.org/officeDocument/2006/relationships/image" Target="../media/image192.png"/><Relationship Id="rId40" Type="http://schemas.openxmlformats.org/officeDocument/2006/relationships/customXml" Target="../ink/ink199.xml"/><Relationship Id="rId45" Type="http://schemas.openxmlformats.org/officeDocument/2006/relationships/image" Target="../media/image196.png"/><Relationship Id="rId5" Type="http://schemas.openxmlformats.org/officeDocument/2006/relationships/image" Target="../media/image176.png"/><Relationship Id="rId15" Type="http://schemas.openxmlformats.org/officeDocument/2006/relationships/image" Target="../media/image181.png"/><Relationship Id="rId23" Type="http://schemas.openxmlformats.org/officeDocument/2006/relationships/image" Target="../media/image185.png"/><Relationship Id="rId28" Type="http://schemas.openxmlformats.org/officeDocument/2006/relationships/customXml" Target="../ink/ink193.xml"/><Relationship Id="rId36" Type="http://schemas.openxmlformats.org/officeDocument/2006/relationships/customXml" Target="../ink/ink197.xml"/><Relationship Id="rId10" Type="http://schemas.openxmlformats.org/officeDocument/2006/relationships/customXml" Target="../ink/ink184.xml"/><Relationship Id="rId19" Type="http://schemas.openxmlformats.org/officeDocument/2006/relationships/image" Target="../media/image183.png"/><Relationship Id="rId31" Type="http://schemas.openxmlformats.org/officeDocument/2006/relationships/image" Target="../media/image189.png"/><Relationship Id="rId44" Type="http://schemas.openxmlformats.org/officeDocument/2006/relationships/customXml" Target="../ink/ink201.xml"/><Relationship Id="rId4" Type="http://schemas.openxmlformats.org/officeDocument/2006/relationships/customXml" Target="../ink/ink181.xml"/><Relationship Id="rId9" Type="http://schemas.openxmlformats.org/officeDocument/2006/relationships/image" Target="../media/image178.png"/><Relationship Id="rId14" Type="http://schemas.openxmlformats.org/officeDocument/2006/relationships/customXml" Target="../ink/ink186.xml"/><Relationship Id="rId22" Type="http://schemas.openxmlformats.org/officeDocument/2006/relationships/customXml" Target="../ink/ink190.xml"/><Relationship Id="rId27" Type="http://schemas.openxmlformats.org/officeDocument/2006/relationships/image" Target="../media/image187.png"/><Relationship Id="rId30" Type="http://schemas.openxmlformats.org/officeDocument/2006/relationships/customXml" Target="../ink/ink194.xml"/><Relationship Id="rId35" Type="http://schemas.openxmlformats.org/officeDocument/2006/relationships/image" Target="../media/image191.png"/><Relationship Id="rId43" Type="http://schemas.openxmlformats.org/officeDocument/2006/relationships/image" Target="../media/image195.png"/><Relationship Id="rId8" Type="http://schemas.openxmlformats.org/officeDocument/2006/relationships/customXml" Target="../ink/ink183.xml"/><Relationship Id="rId3" Type="http://schemas.openxmlformats.org/officeDocument/2006/relationships/image" Target="../media/image1750.png"/><Relationship Id="rId12" Type="http://schemas.openxmlformats.org/officeDocument/2006/relationships/customXml" Target="../ink/ink185.xml"/><Relationship Id="rId17" Type="http://schemas.openxmlformats.org/officeDocument/2006/relationships/image" Target="../media/image182.png"/><Relationship Id="rId25" Type="http://schemas.openxmlformats.org/officeDocument/2006/relationships/image" Target="../media/image186.png"/><Relationship Id="rId33" Type="http://schemas.openxmlformats.org/officeDocument/2006/relationships/image" Target="../media/image190.png"/><Relationship Id="rId38" Type="http://schemas.openxmlformats.org/officeDocument/2006/relationships/customXml" Target="../ink/ink198.xml"/><Relationship Id="rId20" Type="http://schemas.openxmlformats.org/officeDocument/2006/relationships/customXml" Target="../ink/ink189.xml"/><Relationship Id="rId41" Type="http://schemas.openxmlformats.org/officeDocument/2006/relationships/image" Target="../media/image19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4.xml"/><Relationship Id="rId21" Type="http://schemas.openxmlformats.org/officeDocument/2006/relationships/image" Target="../media/image205.png"/><Relationship Id="rId42" Type="http://schemas.openxmlformats.org/officeDocument/2006/relationships/customXml" Target="../ink/ink222.xml"/><Relationship Id="rId47" Type="http://schemas.openxmlformats.org/officeDocument/2006/relationships/image" Target="../media/image218.png"/><Relationship Id="rId63" Type="http://schemas.openxmlformats.org/officeDocument/2006/relationships/image" Target="../media/image226.png"/><Relationship Id="rId68" Type="http://schemas.openxmlformats.org/officeDocument/2006/relationships/customXml" Target="../ink/ink235.xml"/><Relationship Id="rId84" Type="http://schemas.openxmlformats.org/officeDocument/2006/relationships/customXml" Target="../ink/ink243.xml"/><Relationship Id="rId89" Type="http://schemas.openxmlformats.org/officeDocument/2006/relationships/image" Target="../media/image239.png"/><Relationship Id="rId16" Type="http://schemas.openxmlformats.org/officeDocument/2006/relationships/customXml" Target="../ink/ink209.xml"/><Relationship Id="rId11" Type="http://schemas.openxmlformats.org/officeDocument/2006/relationships/image" Target="../media/image200.png"/><Relationship Id="rId32" Type="http://schemas.openxmlformats.org/officeDocument/2006/relationships/customXml" Target="../ink/ink217.xml"/><Relationship Id="rId37" Type="http://schemas.openxmlformats.org/officeDocument/2006/relationships/image" Target="../media/image213.png"/><Relationship Id="rId53" Type="http://schemas.openxmlformats.org/officeDocument/2006/relationships/image" Target="../media/image221.png"/><Relationship Id="rId58" Type="http://schemas.openxmlformats.org/officeDocument/2006/relationships/customXml" Target="../ink/ink230.xml"/><Relationship Id="rId74" Type="http://schemas.openxmlformats.org/officeDocument/2006/relationships/customXml" Target="../ink/ink238.xml"/><Relationship Id="rId79" Type="http://schemas.openxmlformats.org/officeDocument/2006/relationships/image" Target="../media/image234.png"/><Relationship Id="rId5" Type="http://schemas.openxmlformats.org/officeDocument/2006/relationships/image" Target="../media/image197.png"/><Relationship Id="rId90" Type="http://schemas.openxmlformats.org/officeDocument/2006/relationships/customXml" Target="../ink/ink246.xml"/><Relationship Id="rId14" Type="http://schemas.openxmlformats.org/officeDocument/2006/relationships/customXml" Target="../ink/ink208.xml"/><Relationship Id="rId22" Type="http://schemas.openxmlformats.org/officeDocument/2006/relationships/customXml" Target="../ink/ink212.xml"/><Relationship Id="rId27" Type="http://schemas.openxmlformats.org/officeDocument/2006/relationships/image" Target="../media/image208.png"/><Relationship Id="rId30" Type="http://schemas.openxmlformats.org/officeDocument/2006/relationships/customXml" Target="../ink/ink216.xml"/><Relationship Id="rId35" Type="http://schemas.openxmlformats.org/officeDocument/2006/relationships/image" Target="../media/image212.png"/><Relationship Id="rId43" Type="http://schemas.openxmlformats.org/officeDocument/2006/relationships/image" Target="../media/image216.png"/><Relationship Id="rId48" Type="http://schemas.openxmlformats.org/officeDocument/2006/relationships/customXml" Target="../ink/ink225.xml"/><Relationship Id="rId56" Type="http://schemas.openxmlformats.org/officeDocument/2006/relationships/customXml" Target="../ink/ink229.xml"/><Relationship Id="rId64" Type="http://schemas.openxmlformats.org/officeDocument/2006/relationships/customXml" Target="../ink/ink233.xml"/><Relationship Id="rId69" Type="http://schemas.openxmlformats.org/officeDocument/2006/relationships/image" Target="../media/image229.png"/><Relationship Id="rId77" Type="http://schemas.openxmlformats.org/officeDocument/2006/relationships/image" Target="../media/image233.png"/><Relationship Id="rId8" Type="http://schemas.openxmlformats.org/officeDocument/2006/relationships/customXml" Target="../ink/ink205.xml"/><Relationship Id="rId51" Type="http://schemas.openxmlformats.org/officeDocument/2006/relationships/image" Target="../media/image220.png"/><Relationship Id="rId72" Type="http://schemas.openxmlformats.org/officeDocument/2006/relationships/customXml" Target="../ink/ink237.xml"/><Relationship Id="rId80" Type="http://schemas.openxmlformats.org/officeDocument/2006/relationships/customXml" Target="../ink/ink241.xml"/><Relationship Id="rId85" Type="http://schemas.openxmlformats.org/officeDocument/2006/relationships/image" Target="../media/image237.png"/><Relationship Id="rId3" Type="http://schemas.openxmlformats.org/officeDocument/2006/relationships/image" Target="../media/image1960.png"/><Relationship Id="rId12" Type="http://schemas.openxmlformats.org/officeDocument/2006/relationships/customXml" Target="../ink/ink207.xml"/><Relationship Id="rId17" Type="http://schemas.openxmlformats.org/officeDocument/2006/relationships/image" Target="../media/image203.png"/><Relationship Id="rId25" Type="http://schemas.openxmlformats.org/officeDocument/2006/relationships/image" Target="../media/image207.png"/><Relationship Id="rId33" Type="http://schemas.openxmlformats.org/officeDocument/2006/relationships/image" Target="../media/image211.png"/><Relationship Id="rId38" Type="http://schemas.openxmlformats.org/officeDocument/2006/relationships/customXml" Target="../ink/ink220.xml"/><Relationship Id="rId46" Type="http://schemas.openxmlformats.org/officeDocument/2006/relationships/customXml" Target="../ink/ink224.xml"/><Relationship Id="rId59" Type="http://schemas.openxmlformats.org/officeDocument/2006/relationships/image" Target="../media/image224.png"/><Relationship Id="rId67" Type="http://schemas.openxmlformats.org/officeDocument/2006/relationships/image" Target="../media/image228.png"/><Relationship Id="rId20" Type="http://schemas.openxmlformats.org/officeDocument/2006/relationships/customXml" Target="../ink/ink211.xml"/><Relationship Id="rId41" Type="http://schemas.openxmlformats.org/officeDocument/2006/relationships/image" Target="../media/image215.png"/><Relationship Id="rId54" Type="http://schemas.openxmlformats.org/officeDocument/2006/relationships/customXml" Target="../ink/ink228.xml"/><Relationship Id="rId62" Type="http://schemas.openxmlformats.org/officeDocument/2006/relationships/customXml" Target="../ink/ink232.xml"/><Relationship Id="rId70" Type="http://schemas.openxmlformats.org/officeDocument/2006/relationships/customXml" Target="../ink/ink236.xml"/><Relationship Id="rId75" Type="http://schemas.openxmlformats.org/officeDocument/2006/relationships/image" Target="../media/image232.png"/><Relationship Id="rId83" Type="http://schemas.openxmlformats.org/officeDocument/2006/relationships/image" Target="../media/image236.png"/><Relationship Id="rId88" Type="http://schemas.openxmlformats.org/officeDocument/2006/relationships/customXml" Target="../ink/ink245.xml"/><Relationship Id="rId91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.xml"/><Relationship Id="rId15" Type="http://schemas.openxmlformats.org/officeDocument/2006/relationships/image" Target="../media/image202.png"/><Relationship Id="rId23" Type="http://schemas.openxmlformats.org/officeDocument/2006/relationships/image" Target="../media/image206.png"/><Relationship Id="rId28" Type="http://schemas.openxmlformats.org/officeDocument/2006/relationships/customXml" Target="../ink/ink215.xml"/><Relationship Id="rId36" Type="http://schemas.openxmlformats.org/officeDocument/2006/relationships/customXml" Target="../ink/ink219.xml"/><Relationship Id="rId49" Type="http://schemas.openxmlformats.org/officeDocument/2006/relationships/image" Target="../media/image219.png"/><Relationship Id="rId57" Type="http://schemas.openxmlformats.org/officeDocument/2006/relationships/image" Target="../media/image223.png"/><Relationship Id="rId10" Type="http://schemas.openxmlformats.org/officeDocument/2006/relationships/customXml" Target="../ink/ink206.xml"/><Relationship Id="rId31" Type="http://schemas.openxmlformats.org/officeDocument/2006/relationships/image" Target="../media/image210.png"/><Relationship Id="rId44" Type="http://schemas.openxmlformats.org/officeDocument/2006/relationships/customXml" Target="../ink/ink223.xml"/><Relationship Id="rId52" Type="http://schemas.openxmlformats.org/officeDocument/2006/relationships/customXml" Target="../ink/ink227.xml"/><Relationship Id="rId60" Type="http://schemas.openxmlformats.org/officeDocument/2006/relationships/customXml" Target="../ink/ink231.xml"/><Relationship Id="rId65" Type="http://schemas.openxmlformats.org/officeDocument/2006/relationships/image" Target="../media/image227.png"/><Relationship Id="rId73" Type="http://schemas.openxmlformats.org/officeDocument/2006/relationships/image" Target="../media/image231.png"/><Relationship Id="rId78" Type="http://schemas.openxmlformats.org/officeDocument/2006/relationships/customXml" Target="../ink/ink240.xml"/><Relationship Id="rId81" Type="http://schemas.openxmlformats.org/officeDocument/2006/relationships/image" Target="../media/image235.png"/><Relationship Id="rId86" Type="http://schemas.openxmlformats.org/officeDocument/2006/relationships/customXml" Target="../ink/ink244.xml"/><Relationship Id="rId4" Type="http://schemas.openxmlformats.org/officeDocument/2006/relationships/customXml" Target="../ink/ink203.xml"/><Relationship Id="rId9" Type="http://schemas.openxmlformats.org/officeDocument/2006/relationships/image" Target="../media/image199.png"/><Relationship Id="rId13" Type="http://schemas.openxmlformats.org/officeDocument/2006/relationships/image" Target="../media/image201.png"/><Relationship Id="rId18" Type="http://schemas.openxmlformats.org/officeDocument/2006/relationships/customXml" Target="../ink/ink210.xml"/><Relationship Id="rId39" Type="http://schemas.openxmlformats.org/officeDocument/2006/relationships/image" Target="../media/image214.png"/><Relationship Id="rId34" Type="http://schemas.openxmlformats.org/officeDocument/2006/relationships/customXml" Target="../ink/ink218.xml"/><Relationship Id="rId50" Type="http://schemas.openxmlformats.org/officeDocument/2006/relationships/customXml" Target="../ink/ink226.xml"/><Relationship Id="rId55" Type="http://schemas.openxmlformats.org/officeDocument/2006/relationships/image" Target="../media/image222.png"/><Relationship Id="rId76" Type="http://schemas.openxmlformats.org/officeDocument/2006/relationships/customXml" Target="../ink/ink239.xml"/><Relationship Id="rId7" Type="http://schemas.openxmlformats.org/officeDocument/2006/relationships/image" Target="../media/image198.png"/><Relationship Id="rId71" Type="http://schemas.openxmlformats.org/officeDocument/2006/relationships/image" Target="../media/image230.png"/><Relationship Id="rId2" Type="http://schemas.openxmlformats.org/officeDocument/2006/relationships/customXml" Target="../ink/ink202.xml"/><Relationship Id="rId29" Type="http://schemas.openxmlformats.org/officeDocument/2006/relationships/image" Target="../media/image209.png"/><Relationship Id="rId24" Type="http://schemas.openxmlformats.org/officeDocument/2006/relationships/customXml" Target="../ink/ink213.xml"/><Relationship Id="rId40" Type="http://schemas.openxmlformats.org/officeDocument/2006/relationships/customXml" Target="../ink/ink221.xml"/><Relationship Id="rId45" Type="http://schemas.openxmlformats.org/officeDocument/2006/relationships/image" Target="../media/image217.png"/><Relationship Id="rId66" Type="http://schemas.openxmlformats.org/officeDocument/2006/relationships/customXml" Target="../ink/ink234.xml"/><Relationship Id="rId87" Type="http://schemas.openxmlformats.org/officeDocument/2006/relationships/image" Target="../media/image238.png"/><Relationship Id="rId61" Type="http://schemas.openxmlformats.org/officeDocument/2006/relationships/image" Target="../media/image225.png"/><Relationship Id="rId82" Type="http://schemas.openxmlformats.org/officeDocument/2006/relationships/customXml" Target="../ink/ink242.xml"/><Relationship Id="rId19" Type="http://schemas.openxmlformats.org/officeDocument/2006/relationships/image" Target="../media/image2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Aldol and Claisen Condensations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3/22/2022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23F5-4549-A9F2-7EC8-085772A5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Aldol: Strategy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3F611C-0F3E-BA73-C7E4-E6E7E1053D50}"/>
              </a:ext>
            </a:extLst>
          </p:cNvPr>
          <p:cNvGrpSpPr/>
          <p:nvPr/>
        </p:nvGrpSpPr>
        <p:grpSpPr>
          <a:xfrm>
            <a:off x="2197920" y="1662083"/>
            <a:ext cx="1186920" cy="337680"/>
            <a:chOff x="2197920" y="1662083"/>
            <a:chExt cx="11869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14:cNvPr>
                <p14:cNvContentPartPr/>
                <p14:nvPr/>
              </p14:nvContentPartPr>
              <p14:xfrm>
                <a:off x="2197920" y="1815443"/>
                <a:ext cx="84600" cy="18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88920" y="1806443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14:cNvPr>
                <p14:cNvContentPartPr/>
                <p14:nvPr/>
              </p14:nvContentPartPr>
              <p14:xfrm>
                <a:off x="2335440" y="1793843"/>
                <a:ext cx="123120" cy="13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6414" y="1784819"/>
                  <a:ext cx="140812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14:cNvPr>
                <p14:cNvContentPartPr/>
                <p14:nvPr/>
              </p14:nvContentPartPr>
              <p14:xfrm>
                <a:off x="2516520" y="1810403"/>
                <a:ext cx="107280" cy="10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7520" y="1801403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14:cNvPr>
                <p14:cNvContentPartPr/>
                <p14:nvPr/>
              </p14:nvContentPartPr>
              <p14:xfrm>
                <a:off x="2719920" y="1662083"/>
                <a:ext cx="129600" cy="237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0895" y="1653097"/>
                  <a:ext cx="147289" cy="25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14:cNvPr>
                <p14:cNvContentPartPr/>
                <p14:nvPr/>
              </p14:nvContentPartPr>
              <p14:xfrm>
                <a:off x="2726040" y="1787363"/>
                <a:ext cx="90720" cy="7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040" y="1778404"/>
                  <a:ext cx="108360" cy="9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14:cNvPr>
                <p14:cNvContentPartPr/>
                <p14:nvPr/>
              </p14:nvContentPartPr>
              <p14:xfrm>
                <a:off x="2912160" y="1805723"/>
                <a:ext cx="185760" cy="9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3143" y="1796723"/>
                  <a:ext cx="203434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14:cNvPr>
                <p14:cNvContentPartPr/>
                <p14:nvPr/>
              </p14:nvContentPartPr>
              <p14:xfrm>
                <a:off x="3155160" y="1787003"/>
                <a:ext cx="124200" cy="10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6160" y="1778003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14:cNvPr>
                <p14:cNvContentPartPr/>
                <p14:nvPr/>
              </p14:nvContentPartPr>
              <p14:xfrm>
                <a:off x="3303120" y="1682963"/>
                <a:ext cx="51480" cy="217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4120" y="1673963"/>
                  <a:ext cx="6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14:cNvPr>
                <p14:cNvContentPartPr/>
                <p14:nvPr/>
              </p14:nvContentPartPr>
              <p14:xfrm>
                <a:off x="3272880" y="1797083"/>
                <a:ext cx="111960" cy="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3880" y="1788083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14:cNvPr>
              <p14:cNvContentPartPr/>
              <p14:nvPr/>
            </p14:nvContentPartPr>
            <p14:xfrm>
              <a:off x="3520920" y="1717883"/>
              <a:ext cx="37440" cy="56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1920" y="1708826"/>
                <a:ext cx="55080" cy="7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14:cNvPr>
              <p14:cNvContentPartPr/>
              <p14:nvPr/>
            </p14:nvContentPartPr>
            <p14:xfrm>
              <a:off x="3549720" y="1860803"/>
              <a:ext cx="25200" cy="37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0720" y="1851716"/>
                <a:ext cx="42840" cy="5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14:cNvPr>
              <p14:cNvContentPartPr/>
              <p14:nvPr/>
            </p14:nvContentPartPr>
            <p14:xfrm>
              <a:off x="4119960" y="1931003"/>
              <a:ext cx="1327680" cy="207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0960" y="1922003"/>
                <a:ext cx="1345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14:cNvPr>
              <p14:cNvContentPartPr/>
              <p14:nvPr/>
            </p14:nvContentPartPr>
            <p14:xfrm>
              <a:off x="4930320" y="1688363"/>
              <a:ext cx="54000" cy="284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1260" y="1679374"/>
                <a:ext cx="71758" cy="301658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D9EA019-F5A0-27AA-03D5-29DB9710A900}"/>
              </a:ext>
            </a:extLst>
          </p:cNvPr>
          <p:cNvGrpSpPr/>
          <p:nvPr/>
        </p:nvGrpSpPr>
        <p:grpSpPr>
          <a:xfrm>
            <a:off x="4902600" y="1423043"/>
            <a:ext cx="300600" cy="172080"/>
            <a:chOff x="4902600" y="1423043"/>
            <a:chExt cx="30060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14:cNvPr>
                <p14:cNvContentPartPr/>
                <p14:nvPr/>
              </p14:nvContentPartPr>
              <p14:xfrm>
                <a:off x="4902600" y="1457963"/>
                <a:ext cx="100440" cy="12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3600" y="1448963"/>
                  <a:ext cx="11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14:cNvPr>
                <p14:cNvContentPartPr/>
                <p14:nvPr/>
              </p14:nvContentPartPr>
              <p14:xfrm>
                <a:off x="5068200" y="1440323"/>
                <a:ext cx="34200" cy="154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9294" y="1431302"/>
                  <a:ext cx="51656" cy="172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14:cNvPr>
                <p14:cNvContentPartPr/>
                <p14:nvPr/>
              </p14:nvContentPartPr>
              <p14:xfrm>
                <a:off x="5082960" y="1423043"/>
                <a:ext cx="120240" cy="14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73960" y="1414043"/>
                  <a:ext cx="1378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9440B8-947E-EDD6-EDFB-2E8EC8B5EA25}"/>
              </a:ext>
            </a:extLst>
          </p:cNvPr>
          <p:cNvGrpSpPr/>
          <p:nvPr/>
        </p:nvGrpSpPr>
        <p:grpSpPr>
          <a:xfrm>
            <a:off x="5423160" y="1456163"/>
            <a:ext cx="878760" cy="653040"/>
            <a:chOff x="5423160" y="1456163"/>
            <a:chExt cx="87876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14:cNvPr>
                <p14:cNvContentPartPr/>
                <p14:nvPr/>
              </p14:nvContentPartPr>
              <p14:xfrm>
                <a:off x="5423160" y="1962683"/>
                <a:ext cx="878760" cy="14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14160" y="1953683"/>
                  <a:ext cx="89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14:cNvPr>
                <p14:cNvContentPartPr/>
                <p14:nvPr/>
              </p14:nvContentPartPr>
              <p14:xfrm>
                <a:off x="5772720" y="1716803"/>
                <a:ext cx="60120" cy="267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3720" y="1707803"/>
                  <a:ext cx="77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14:cNvPr>
                <p14:cNvContentPartPr/>
                <p14:nvPr/>
              </p14:nvContentPartPr>
              <p14:xfrm>
                <a:off x="5855880" y="1699883"/>
                <a:ext cx="47880" cy="253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6880" y="1690883"/>
                  <a:ext cx="65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14:cNvPr>
                <p14:cNvContentPartPr/>
                <p14:nvPr/>
              </p14:nvContentPartPr>
              <p14:xfrm>
                <a:off x="5745720" y="1456163"/>
                <a:ext cx="114840" cy="156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6720" y="1447163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453FBA-AB7C-249F-2983-0FCA6F6BB92A}"/>
              </a:ext>
            </a:extLst>
          </p:cNvPr>
          <p:cNvGrpSpPr/>
          <p:nvPr/>
        </p:nvGrpSpPr>
        <p:grpSpPr>
          <a:xfrm>
            <a:off x="838200" y="1727063"/>
            <a:ext cx="1081080" cy="267480"/>
            <a:chOff x="663110" y="1606350"/>
            <a:chExt cx="108108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14:cNvPr>
                <p14:cNvContentPartPr/>
                <p14:nvPr/>
              </p14:nvContentPartPr>
              <p14:xfrm>
                <a:off x="663110" y="1633710"/>
                <a:ext cx="150480" cy="225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4110" y="1624710"/>
                  <a:ext cx="168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14:cNvPr>
                <p14:cNvContentPartPr/>
                <p14:nvPr/>
              </p14:nvContentPartPr>
              <p14:xfrm>
                <a:off x="882350" y="1749990"/>
                <a:ext cx="148320" cy="123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3350" y="1740990"/>
                  <a:ext cx="165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14:cNvPr>
                <p14:cNvContentPartPr/>
                <p14:nvPr/>
              </p14:nvContentPartPr>
              <p14:xfrm>
                <a:off x="1063790" y="1757190"/>
                <a:ext cx="78840" cy="10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4790" y="1748190"/>
                  <a:ext cx="9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14:cNvPr>
                <p14:cNvContentPartPr/>
                <p14:nvPr/>
              </p14:nvContentPartPr>
              <p14:xfrm>
                <a:off x="1214630" y="1720470"/>
                <a:ext cx="13680" cy="14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5630" y="1711447"/>
                  <a:ext cx="3132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14:cNvPr>
                <p14:cNvContentPartPr/>
                <p14:nvPr/>
              </p14:nvContentPartPr>
              <p14:xfrm>
                <a:off x="1309670" y="1729830"/>
                <a:ext cx="101880" cy="121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0638" y="1720830"/>
                  <a:ext cx="119583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14:cNvPr>
                <p14:cNvContentPartPr/>
                <p14:nvPr/>
              </p14:nvContentPartPr>
              <p14:xfrm>
                <a:off x="1440710" y="1759710"/>
                <a:ext cx="109800" cy="10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1710" y="1750710"/>
                  <a:ext cx="127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14:cNvPr>
                <p14:cNvContentPartPr/>
                <p14:nvPr/>
              </p14:nvContentPartPr>
              <p14:xfrm>
                <a:off x="1570310" y="1606350"/>
                <a:ext cx="173880" cy="23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61310" y="1597350"/>
                  <a:ext cx="1915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4FC822A-1111-CA3C-9A98-C99A80DC164A}"/>
              </a:ext>
            </a:extLst>
          </p:cNvPr>
          <p:cNvGrpSpPr/>
          <p:nvPr/>
        </p:nvGrpSpPr>
        <p:grpSpPr>
          <a:xfrm>
            <a:off x="6415990" y="1938040"/>
            <a:ext cx="130680" cy="196200"/>
            <a:chOff x="6415990" y="1938040"/>
            <a:chExt cx="1306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14:cNvPr>
                <p14:cNvContentPartPr/>
                <p14:nvPr/>
              </p14:nvContentPartPr>
              <p14:xfrm>
                <a:off x="6415990" y="1974040"/>
                <a:ext cx="22320" cy="156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6990" y="1965040"/>
                  <a:ext cx="3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14:cNvPr>
                <p14:cNvContentPartPr/>
                <p14:nvPr/>
              </p14:nvContentPartPr>
              <p14:xfrm>
                <a:off x="6480070" y="1938040"/>
                <a:ext cx="44640" cy="196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1070" y="1929040"/>
                  <a:ext cx="62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14:cNvPr>
                <p14:cNvContentPartPr/>
                <p14:nvPr/>
              </p14:nvContentPartPr>
              <p14:xfrm>
                <a:off x="6454870" y="2045680"/>
                <a:ext cx="91800" cy="16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45835" y="2036680"/>
                  <a:ext cx="109509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61CD05-4664-93D4-18A6-57031E0E8CF6}"/>
                  </a:ext>
                </a:extLst>
              </p14:cNvPr>
              <p14:cNvContentPartPr/>
              <p14:nvPr/>
            </p14:nvContentPartPr>
            <p14:xfrm>
              <a:off x="165240" y="119520"/>
              <a:ext cx="11871000" cy="639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61CD05-4664-93D4-18A6-57031E0E8C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5880" y="110160"/>
                <a:ext cx="11889720" cy="64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F6517F-8A4C-7BE7-B60F-D1B356C79B18}"/>
                  </a:ext>
                </a:extLst>
              </p14:cNvPr>
              <p14:cNvContentPartPr/>
              <p14:nvPr/>
            </p14:nvContentPartPr>
            <p14:xfrm>
              <a:off x="10397880" y="5844240"/>
              <a:ext cx="1333080" cy="68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F6517F-8A4C-7BE7-B60F-D1B356C79B1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388520" y="5834880"/>
                <a:ext cx="1351800" cy="7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21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D33F-186A-D7E1-353C-415A741D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Aldol: Examples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1A1080-1C5B-0FA0-47D6-2D192E92CF56}"/>
              </a:ext>
            </a:extLst>
          </p:cNvPr>
          <p:cNvGrpSpPr/>
          <p:nvPr/>
        </p:nvGrpSpPr>
        <p:grpSpPr>
          <a:xfrm>
            <a:off x="291021" y="833870"/>
            <a:ext cx="885240" cy="255600"/>
            <a:chOff x="291021" y="833870"/>
            <a:chExt cx="8852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BBFB40-4E60-B490-7E1D-4E5695311B16}"/>
                    </a:ext>
                  </a:extLst>
                </p14:cNvPr>
                <p14:cNvContentPartPr/>
                <p14:nvPr/>
              </p14:nvContentPartPr>
              <p14:xfrm>
                <a:off x="291021" y="859070"/>
                <a:ext cx="136440" cy="18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BBFB40-4E60-B490-7E1D-4E5695311B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045" y="850070"/>
                  <a:ext cx="154034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5314BB-AEFF-320A-1E5C-72AEEE098002}"/>
                    </a:ext>
                  </a:extLst>
                </p14:cNvPr>
                <p14:cNvContentPartPr/>
                <p14:nvPr/>
              </p14:nvContentPartPr>
              <p14:xfrm>
                <a:off x="473181" y="964550"/>
                <a:ext cx="121320" cy="11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5314BB-AEFF-320A-1E5C-72AEEE0980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181" y="955550"/>
                  <a:ext cx="138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BC6918-46CE-AB3A-289A-F02BC96A5B0F}"/>
                    </a:ext>
                  </a:extLst>
                </p14:cNvPr>
                <p14:cNvContentPartPr/>
                <p14:nvPr/>
              </p14:nvContentPartPr>
              <p14:xfrm>
                <a:off x="612141" y="969590"/>
                <a:ext cx="90360" cy="119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BC6918-46CE-AB3A-289A-F02BC96A5B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3141" y="960617"/>
                  <a:ext cx="108000" cy="13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E96C95-9777-C442-3E7F-C22D35DFF223}"/>
                    </a:ext>
                  </a:extLst>
                </p14:cNvPr>
                <p14:cNvContentPartPr/>
                <p14:nvPr/>
              </p14:nvContentPartPr>
              <p14:xfrm>
                <a:off x="700341" y="954470"/>
                <a:ext cx="47880" cy="11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E96C95-9777-C442-3E7F-C22D35DFF2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1341" y="945470"/>
                  <a:ext cx="6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6ED25A-3507-E307-7AC3-980113BDB7DD}"/>
                    </a:ext>
                  </a:extLst>
                </p14:cNvPr>
                <p14:cNvContentPartPr/>
                <p14:nvPr/>
              </p14:nvContentPartPr>
              <p14:xfrm>
                <a:off x="812301" y="968510"/>
                <a:ext cx="65160" cy="92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6ED25A-3507-E307-7AC3-980113BDB7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3350" y="959510"/>
                  <a:ext cx="82703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A7D5D9-E374-B1FE-2991-D8AE57DC4B15}"/>
                    </a:ext>
                  </a:extLst>
                </p14:cNvPr>
                <p14:cNvContentPartPr/>
                <p14:nvPr/>
              </p14:nvContentPartPr>
              <p14:xfrm>
                <a:off x="918141" y="833870"/>
                <a:ext cx="25812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A7D5D9-E374-B1FE-2991-D8AE57DC4B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141" y="824870"/>
                  <a:ext cx="2757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2841B9-0377-E13A-9E62-28AE175C37FD}"/>
              </a:ext>
            </a:extLst>
          </p:cNvPr>
          <p:cNvGrpSpPr/>
          <p:nvPr/>
        </p:nvGrpSpPr>
        <p:grpSpPr>
          <a:xfrm>
            <a:off x="1359141" y="880670"/>
            <a:ext cx="1046880" cy="191520"/>
            <a:chOff x="1359141" y="880670"/>
            <a:chExt cx="10468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E03AA2-F7DF-0B4B-98C5-D80FB721F8D7}"/>
                    </a:ext>
                  </a:extLst>
                </p14:cNvPr>
                <p14:cNvContentPartPr/>
                <p14:nvPr/>
              </p14:nvContentPartPr>
              <p14:xfrm>
                <a:off x="1359141" y="890030"/>
                <a:ext cx="77040" cy="18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E03AA2-F7DF-0B4B-98C5-D80FB721F8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0141" y="881030"/>
                  <a:ext cx="94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E3AEF7-2689-032D-0E07-826EA77FFEEA}"/>
                    </a:ext>
                  </a:extLst>
                </p14:cNvPr>
                <p14:cNvContentPartPr/>
                <p14:nvPr/>
              </p14:nvContentPartPr>
              <p14:xfrm>
                <a:off x="1500621" y="981110"/>
                <a:ext cx="50040" cy="9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E3AEF7-2689-032D-0E07-826EA77FFE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1621" y="972110"/>
                  <a:ext cx="67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2A3F1F-9388-9C2C-3934-503EDDCFB3C7}"/>
                    </a:ext>
                  </a:extLst>
                </p14:cNvPr>
                <p14:cNvContentPartPr/>
                <p14:nvPr/>
              </p14:nvContentPartPr>
              <p14:xfrm>
                <a:off x="1606101" y="974630"/>
                <a:ext cx="69480" cy="9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2A3F1F-9388-9C2C-3934-503EDDCFB3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7147" y="965630"/>
                  <a:ext cx="87029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5BBF55-55EC-CC9B-4E47-03C36E26181D}"/>
                    </a:ext>
                  </a:extLst>
                </p14:cNvPr>
                <p14:cNvContentPartPr/>
                <p14:nvPr/>
              </p14:nvContentPartPr>
              <p14:xfrm>
                <a:off x="1737861" y="881750"/>
                <a:ext cx="133920" cy="17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5BBF55-55EC-CC9B-4E47-03C36E2618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28861" y="872768"/>
                  <a:ext cx="151560" cy="192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6A405A-B7FD-67A0-8E33-95A8BBEC64ED}"/>
                    </a:ext>
                  </a:extLst>
                </p14:cNvPr>
                <p14:cNvContentPartPr/>
                <p14:nvPr/>
              </p14:nvContentPartPr>
              <p14:xfrm>
                <a:off x="1908501" y="945470"/>
                <a:ext cx="149040" cy="9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6A405A-B7FD-67A0-8E33-95A8BBEC64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9501" y="936470"/>
                  <a:ext cx="166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511D0B8-0378-5F5C-FC4E-39DBD4A2EA79}"/>
                    </a:ext>
                  </a:extLst>
                </p14:cNvPr>
                <p14:cNvContentPartPr/>
                <p14:nvPr/>
              </p14:nvContentPartPr>
              <p14:xfrm>
                <a:off x="2086701" y="944030"/>
                <a:ext cx="120960" cy="8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511D0B8-0378-5F5C-FC4E-39DBD4A2EA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7701" y="935030"/>
                  <a:ext cx="13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456289-7345-EC04-5066-AB62A4C04A25}"/>
                    </a:ext>
                  </a:extLst>
                </p14:cNvPr>
                <p14:cNvContentPartPr/>
                <p14:nvPr/>
              </p14:nvContentPartPr>
              <p14:xfrm>
                <a:off x="2191461" y="880670"/>
                <a:ext cx="96840" cy="15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456289-7345-EC04-5066-AB62A4C04A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2427" y="871670"/>
                  <a:ext cx="114546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B2DEF8-775A-217F-2F55-B52F8E2181BE}"/>
                    </a:ext>
                  </a:extLst>
                </p14:cNvPr>
                <p14:cNvContentPartPr/>
                <p14:nvPr/>
              </p14:nvContentPartPr>
              <p14:xfrm>
                <a:off x="2363181" y="902270"/>
                <a:ext cx="23400" cy="3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B2DEF8-775A-217F-2F55-B52F8E2181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4181" y="893270"/>
                  <a:ext cx="4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799620-C3A9-A854-6915-691616020EFF}"/>
                    </a:ext>
                  </a:extLst>
                </p14:cNvPr>
                <p14:cNvContentPartPr/>
                <p14:nvPr/>
              </p14:nvContentPartPr>
              <p14:xfrm>
                <a:off x="2379021" y="993710"/>
                <a:ext cx="27000" cy="3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799620-C3A9-A854-6915-691616020E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0021" y="984710"/>
                  <a:ext cx="44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CB092E-2E78-2393-BEFD-3E432006616E}"/>
              </a:ext>
            </a:extLst>
          </p:cNvPr>
          <p:cNvGrpSpPr/>
          <p:nvPr/>
        </p:nvGrpSpPr>
        <p:grpSpPr>
          <a:xfrm>
            <a:off x="3779421" y="683030"/>
            <a:ext cx="995400" cy="534960"/>
            <a:chOff x="3779421" y="683030"/>
            <a:chExt cx="9954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D4546E-CA7F-8DCB-D70D-8C09305D05CF}"/>
                    </a:ext>
                  </a:extLst>
                </p14:cNvPr>
                <p14:cNvContentPartPr/>
                <p14:nvPr/>
              </p14:nvContentPartPr>
              <p14:xfrm>
                <a:off x="3779421" y="1045190"/>
                <a:ext cx="995400" cy="17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D4546E-CA7F-8DCB-D70D-8C09305D05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70421" y="1036190"/>
                  <a:ext cx="1013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45FAA6-E105-A95A-D19D-6CF63648DCCD}"/>
                    </a:ext>
                  </a:extLst>
                </p14:cNvPr>
                <p14:cNvContentPartPr/>
                <p14:nvPr/>
              </p14:nvContentPartPr>
              <p14:xfrm>
                <a:off x="4056621" y="920270"/>
                <a:ext cx="14040" cy="15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45FAA6-E105-A95A-D19D-6CF63648DC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7621" y="911270"/>
                  <a:ext cx="31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CA26A5-ADE0-19C1-39CD-F37301DF039D}"/>
                    </a:ext>
                  </a:extLst>
                </p14:cNvPr>
                <p14:cNvContentPartPr/>
                <p14:nvPr/>
              </p14:nvContentPartPr>
              <p14:xfrm>
                <a:off x="4045461" y="735590"/>
                <a:ext cx="79200" cy="103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CA26A5-ADE0-19C1-39CD-F37301DF03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6461" y="726590"/>
                  <a:ext cx="96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869412-4655-C625-F811-FF51CE9D38EA}"/>
                    </a:ext>
                  </a:extLst>
                </p14:cNvPr>
                <p14:cNvContentPartPr/>
                <p14:nvPr/>
              </p14:nvContentPartPr>
              <p14:xfrm>
                <a:off x="4172901" y="718670"/>
                <a:ext cx="34200" cy="12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869412-4655-C625-F811-FF51CE9D38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63901" y="709670"/>
                  <a:ext cx="5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364EC5-7E55-E111-01A5-6D4F7D8B89BB}"/>
                    </a:ext>
                  </a:extLst>
                </p14:cNvPr>
                <p14:cNvContentPartPr/>
                <p14:nvPr/>
              </p14:nvContentPartPr>
              <p14:xfrm>
                <a:off x="4246701" y="683030"/>
                <a:ext cx="53640" cy="138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364EC5-7E55-E111-01A5-6D4F7D8B89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37701" y="674053"/>
                  <a:ext cx="7128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F264AE-8237-1C7E-D574-4AA3F235B238}"/>
                    </a:ext>
                  </a:extLst>
                </p14:cNvPr>
                <p14:cNvContentPartPr/>
                <p14:nvPr/>
              </p14:nvContentPartPr>
              <p14:xfrm>
                <a:off x="4208181" y="761150"/>
                <a:ext cx="92880" cy="1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F264AE-8237-1C7E-D574-4AA3F235B2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9181" y="752150"/>
                  <a:ext cx="1105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C1C713D-320B-AAC6-97EB-54EB10ADAAAC}"/>
                  </a:ext>
                </a:extLst>
              </p14:cNvPr>
              <p14:cNvContentPartPr/>
              <p14:nvPr/>
            </p14:nvContentPartPr>
            <p14:xfrm>
              <a:off x="4437861" y="1199990"/>
              <a:ext cx="65160" cy="347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C1C713D-320B-AAC6-97EB-54EB10ADAAA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28910" y="1190990"/>
                <a:ext cx="82703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515DCC9-EF39-F620-E831-4AB29EC76D4E}"/>
                  </a:ext>
                </a:extLst>
              </p14:cNvPr>
              <p14:cNvContentPartPr/>
              <p14:nvPr/>
            </p14:nvContentPartPr>
            <p14:xfrm>
              <a:off x="3400168" y="1100939"/>
              <a:ext cx="376560" cy="126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515DCC9-EF39-F620-E831-4AB29EC76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91168" y="1091939"/>
                <a:ext cx="3942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ADCB109-6C0A-EAF7-DDF0-FA8B16F70625}"/>
              </a:ext>
            </a:extLst>
          </p:cNvPr>
          <p:cNvGrpSpPr/>
          <p:nvPr/>
        </p:nvGrpSpPr>
        <p:grpSpPr>
          <a:xfrm>
            <a:off x="2832981" y="763310"/>
            <a:ext cx="628200" cy="707760"/>
            <a:chOff x="2832981" y="763310"/>
            <a:chExt cx="62820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EE9166-4EB3-58B2-2BD8-B2551D04BED3}"/>
                    </a:ext>
                  </a:extLst>
                </p14:cNvPr>
                <p14:cNvContentPartPr/>
                <p14:nvPr/>
              </p14:nvContentPartPr>
              <p14:xfrm>
                <a:off x="2832981" y="1229870"/>
                <a:ext cx="274680" cy="185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EE9166-4EB3-58B2-2BD8-B2551D04BE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23981" y="1220870"/>
                  <a:ext cx="29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474E44-AEA0-9978-C54A-CDD44414B70F}"/>
                    </a:ext>
                  </a:extLst>
                </p14:cNvPr>
                <p14:cNvContentPartPr/>
                <p14:nvPr/>
              </p14:nvContentPartPr>
              <p14:xfrm>
                <a:off x="3102621" y="1231310"/>
                <a:ext cx="235800" cy="239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474E44-AEA0-9978-C54A-CDD44414B7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3621" y="1222310"/>
                  <a:ext cx="253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557032-B8CE-E5A8-3EB8-64685745E45D}"/>
                    </a:ext>
                  </a:extLst>
                </p14:cNvPr>
                <p14:cNvContentPartPr/>
                <p14:nvPr/>
              </p14:nvContentPartPr>
              <p14:xfrm>
                <a:off x="3353181" y="922790"/>
                <a:ext cx="15120" cy="169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557032-B8CE-E5A8-3EB8-64685745E4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44181" y="913771"/>
                  <a:ext cx="32760" cy="187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86F048-BCA3-56BF-B5F8-C196C96DCCFA}"/>
                    </a:ext>
                  </a:extLst>
                </p14:cNvPr>
                <p14:cNvContentPartPr/>
                <p14:nvPr/>
              </p14:nvContentPartPr>
              <p14:xfrm>
                <a:off x="3432021" y="909470"/>
                <a:ext cx="29160" cy="19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86F048-BCA3-56BF-B5F8-C196C96DCC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3021" y="900453"/>
                  <a:ext cx="46800" cy="210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368C87-095F-6860-0909-F9472B3CAB88}"/>
                    </a:ext>
                  </a:extLst>
                </p14:cNvPr>
                <p14:cNvContentPartPr/>
                <p14:nvPr/>
              </p14:nvContentPartPr>
              <p14:xfrm>
                <a:off x="3351741" y="763310"/>
                <a:ext cx="97560" cy="83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368C87-095F-6860-0909-F9472B3CAB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2741" y="754310"/>
                  <a:ext cx="11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5FAD38-0E5D-3F90-F2F2-E888A998AA33}"/>
                    </a:ext>
                  </a:extLst>
                </p14:cNvPr>
                <p14:cNvContentPartPr/>
                <p14:nvPr/>
              </p14:nvContentPartPr>
              <p14:xfrm>
                <a:off x="3088408" y="1084019"/>
                <a:ext cx="288360" cy="153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5FAD38-0E5D-3F90-F2F2-E888A998AA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9397" y="1075019"/>
                  <a:ext cx="306022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640E8F-3CF1-D4B1-1CB6-8DE0EEE74889}"/>
                    </a:ext>
                  </a:extLst>
                </p14:cNvPr>
                <p14:cNvContentPartPr/>
                <p14:nvPr/>
              </p14:nvContentPartPr>
              <p14:xfrm>
                <a:off x="2867368" y="1050539"/>
                <a:ext cx="228240" cy="18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640E8F-3CF1-D4B1-1CB6-8DE0EEE748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58368" y="1041539"/>
                  <a:ext cx="2458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359E80-4E95-436D-60E4-82C9BAEA468D}"/>
              </a:ext>
            </a:extLst>
          </p:cNvPr>
          <p:cNvGrpSpPr/>
          <p:nvPr/>
        </p:nvGrpSpPr>
        <p:grpSpPr>
          <a:xfrm>
            <a:off x="381517" y="5791734"/>
            <a:ext cx="223200" cy="326520"/>
            <a:chOff x="381517" y="5791734"/>
            <a:chExt cx="22320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AFCD7D-F504-762A-08F2-57CCBE02E3EC}"/>
                    </a:ext>
                  </a:extLst>
                </p14:cNvPr>
                <p14:cNvContentPartPr/>
                <p14:nvPr/>
              </p14:nvContentPartPr>
              <p14:xfrm>
                <a:off x="381517" y="5844654"/>
                <a:ext cx="53280" cy="27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AFCD7D-F504-762A-08F2-57CCBE02E3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2577" y="5835654"/>
                  <a:ext cx="70802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0172B3-E483-2B91-1D92-EFDEC97AA7FE}"/>
                    </a:ext>
                  </a:extLst>
                </p14:cNvPr>
                <p14:cNvContentPartPr/>
                <p14:nvPr/>
              </p14:nvContentPartPr>
              <p14:xfrm>
                <a:off x="498877" y="5791734"/>
                <a:ext cx="105840" cy="28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0172B3-E483-2B91-1D92-EFDEC97AA7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9877" y="5782734"/>
                  <a:ext cx="123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6D0D65-5CE2-DC3F-A6B9-84783680CB65}"/>
                    </a:ext>
                  </a:extLst>
                </p14:cNvPr>
                <p14:cNvContentPartPr/>
                <p14:nvPr/>
              </p14:nvContentPartPr>
              <p14:xfrm>
                <a:off x="444157" y="5985054"/>
                <a:ext cx="119520" cy="5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6D0D65-5CE2-DC3F-A6B9-84783680CB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5157" y="5975996"/>
                  <a:ext cx="137160" cy="739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A76421-3189-A15C-2952-5C444952F131}"/>
              </a:ext>
            </a:extLst>
          </p:cNvPr>
          <p:cNvGrpSpPr/>
          <p:nvPr/>
        </p:nvGrpSpPr>
        <p:grpSpPr>
          <a:xfrm>
            <a:off x="798757" y="5485374"/>
            <a:ext cx="749880" cy="431280"/>
            <a:chOff x="798757" y="5485374"/>
            <a:chExt cx="7498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2DF8DC-CE0A-38F6-E454-D12145D3D704}"/>
                    </a:ext>
                  </a:extLst>
                </p14:cNvPr>
                <p14:cNvContentPartPr/>
                <p14:nvPr/>
              </p14:nvContentPartPr>
              <p14:xfrm>
                <a:off x="798757" y="5733054"/>
                <a:ext cx="749880" cy="183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2DF8DC-CE0A-38F6-E454-D12145D3D7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9753" y="5724054"/>
                  <a:ext cx="767528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7C628E-A43D-3D91-31DA-D95503185F65}"/>
                    </a:ext>
                  </a:extLst>
                </p14:cNvPr>
                <p14:cNvContentPartPr/>
                <p14:nvPr/>
              </p14:nvContentPartPr>
              <p14:xfrm>
                <a:off x="1041037" y="5485374"/>
                <a:ext cx="21240" cy="25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7C628E-A43D-3D91-31DA-D95503185F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1882" y="5476374"/>
                  <a:ext cx="39184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C5EBC2-4506-BD2A-3B16-CF2567D46571}"/>
                    </a:ext>
                  </a:extLst>
                </p14:cNvPr>
                <p14:cNvContentPartPr/>
                <p14:nvPr/>
              </p14:nvContentPartPr>
              <p14:xfrm>
                <a:off x="1147597" y="5492214"/>
                <a:ext cx="52560" cy="275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C5EBC2-4506-BD2A-3B16-CF2567D465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8597" y="5483214"/>
                  <a:ext cx="702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B563A95-3733-E4C8-B05A-BA53C58D1851}"/>
                  </a:ext>
                </a:extLst>
              </p14:cNvPr>
              <p14:cNvContentPartPr/>
              <p14:nvPr/>
            </p14:nvContentPartPr>
            <p14:xfrm>
              <a:off x="1002517" y="5144814"/>
              <a:ext cx="142560" cy="18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B563A95-3733-E4C8-B05A-BA53C58D185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93517" y="5135796"/>
                <a:ext cx="160200" cy="200555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472B129-70F2-B420-A56B-DD86C129531D}"/>
              </a:ext>
            </a:extLst>
          </p:cNvPr>
          <p:cNvGrpSpPr/>
          <p:nvPr/>
        </p:nvGrpSpPr>
        <p:grpSpPr>
          <a:xfrm>
            <a:off x="1530637" y="5581494"/>
            <a:ext cx="419760" cy="670320"/>
            <a:chOff x="1530637" y="5581494"/>
            <a:chExt cx="41976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A142D6-C75E-E161-A288-777FEB573FC1}"/>
                    </a:ext>
                  </a:extLst>
                </p14:cNvPr>
                <p14:cNvContentPartPr/>
                <p14:nvPr/>
              </p14:nvContentPartPr>
              <p14:xfrm>
                <a:off x="1530637" y="5581494"/>
                <a:ext cx="419760" cy="27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A142D6-C75E-E161-A288-777FEB573F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21637" y="5572494"/>
                  <a:ext cx="437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F2A8B5-36FF-BBB9-FCD3-A8AFB4F2FFE6}"/>
                    </a:ext>
                  </a:extLst>
                </p14:cNvPr>
                <p14:cNvContentPartPr/>
                <p14:nvPr/>
              </p14:nvContentPartPr>
              <p14:xfrm>
                <a:off x="1536397" y="5859414"/>
                <a:ext cx="39240" cy="392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F2A8B5-36FF-BBB9-FCD3-A8AFB4F2FF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27314" y="5850414"/>
                  <a:ext cx="57043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DB083B-BEC4-A346-E651-7C0CDCB6AD7B}"/>
              </a:ext>
            </a:extLst>
          </p:cNvPr>
          <p:cNvGrpSpPr/>
          <p:nvPr/>
        </p:nvGrpSpPr>
        <p:grpSpPr>
          <a:xfrm>
            <a:off x="2446477" y="5651694"/>
            <a:ext cx="219960" cy="227160"/>
            <a:chOff x="2446477" y="5651694"/>
            <a:chExt cx="21996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93CE4E-F823-14D5-E26B-9A60CA8A874F}"/>
                    </a:ext>
                  </a:extLst>
                </p14:cNvPr>
                <p14:cNvContentPartPr/>
                <p14:nvPr/>
              </p14:nvContentPartPr>
              <p14:xfrm>
                <a:off x="2531077" y="5651694"/>
                <a:ext cx="41040" cy="227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93CE4E-F823-14D5-E26B-9A60CA8A87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22077" y="5642694"/>
                  <a:ext cx="58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5FC152-1D31-1A10-2D1C-977E5101FB89}"/>
                    </a:ext>
                  </a:extLst>
                </p14:cNvPr>
                <p14:cNvContentPartPr/>
                <p14:nvPr/>
              </p14:nvContentPartPr>
              <p14:xfrm>
                <a:off x="2446477" y="5753214"/>
                <a:ext cx="219960" cy="4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5FC152-1D31-1A10-2D1C-977E5101FB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37477" y="5744279"/>
                  <a:ext cx="237600" cy="668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06ACF5F-360A-C136-52BC-843D2993F469}"/>
              </a:ext>
            </a:extLst>
          </p:cNvPr>
          <p:cNvGrpSpPr/>
          <p:nvPr/>
        </p:nvGrpSpPr>
        <p:grpSpPr>
          <a:xfrm>
            <a:off x="3196717" y="5522094"/>
            <a:ext cx="1243080" cy="376560"/>
            <a:chOff x="3196717" y="5522094"/>
            <a:chExt cx="124308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C8D529-3070-9BE6-3748-F24E47EDDBB1}"/>
                    </a:ext>
                  </a:extLst>
                </p14:cNvPr>
                <p14:cNvContentPartPr/>
                <p14:nvPr/>
              </p14:nvContentPartPr>
              <p14:xfrm>
                <a:off x="3196717" y="5648094"/>
                <a:ext cx="53280" cy="250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C8D529-3070-9BE6-3748-F24E47EDDB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7717" y="5639094"/>
                  <a:ext cx="70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97D96A5-7F2B-A717-B623-12FE62973433}"/>
                    </a:ext>
                  </a:extLst>
                </p14:cNvPr>
                <p14:cNvContentPartPr/>
                <p14:nvPr/>
              </p14:nvContentPartPr>
              <p14:xfrm>
                <a:off x="3302197" y="5633694"/>
                <a:ext cx="81720" cy="21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97D96A5-7F2B-A717-B623-12FE629734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3197" y="5624694"/>
                  <a:ext cx="99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E45B86-7196-4941-8324-8302AF2E083F}"/>
                    </a:ext>
                  </a:extLst>
                </p14:cNvPr>
                <p14:cNvContentPartPr/>
                <p14:nvPr/>
              </p14:nvContentPartPr>
              <p14:xfrm>
                <a:off x="3221197" y="5766894"/>
                <a:ext cx="137520" cy="2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E45B86-7196-4941-8324-8302AF2E08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12197" y="5757771"/>
                  <a:ext cx="155160" cy="44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B648ED-E9E9-327E-9912-9614392085CE}"/>
                    </a:ext>
                  </a:extLst>
                </p14:cNvPr>
                <p14:cNvContentPartPr/>
                <p14:nvPr/>
              </p14:nvContentPartPr>
              <p14:xfrm>
                <a:off x="3575797" y="5522094"/>
                <a:ext cx="864000" cy="247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B648ED-E9E9-327E-9912-9614392085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6793" y="5513094"/>
                  <a:ext cx="881647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5A4C6A2-B619-E7D4-DFBE-313C89A23E9B}"/>
              </a:ext>
            </a:extLst>
          </p:cNvPr>
          <p:cNvGrpSpPr/>
          <p:nvPr/>
        </p:nvGrpSpPr>
        <p:grpSpPr>
          <a:xfrm>
            <a:off x="3869197" y="5276934"/>
            <a:ext cx="146520" cy="310320"/>
            <a:chOff x="3869197" y="5276934"/>
            <a:chExt cx="1465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E2CBEB-BC3C-0785-CFA1-5398F05C496D}"/>
                    </a:ext>
                  </a:extLst>
                </p14:cNvPr>
                <p14:cNvContentPartPr/>
                <p14:nvPr/>
              </p14:nvContentPartPr>
              <p14:xfrm>
                <a:off x="3869197" y="5276934"/>
                <a:ext cx="67680" cy="31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E2CBEB-BC3C-0785-CFA1-5398F05C49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0197" y="5267944"/>
                  <a:ext cx="85320" cy="327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76E7F6-46EC-240B-6A51-203E4242B7D9}"/>
                    </a:ext>
                  </a:extLst>
                </p14:cNvPr>
                <p14:cNvContentPartPr/>
                <p14:nvPr/>
              </p14:nvContentPartPr>
              <p14:xfrm>
                <a:off x="3968557" y="5306454"/>
                <a:ext cx="47160" cy="234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76E7F6-46EC-240B-6A51-203E4242B7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9488" y="5297454"/>
                  <a:ext cx="64936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FCD61B8-EC7F-B3D0-04C2-496D2612F280}"/>
                  </a:ext>
                </a:extLst>
              </p14:cNvPr>
              <p14:cNvContentPartPr/>
              <p14:nvPr/>
            </p14:nvContentPartPr>
            <p14:xfrm>
              <a:off x="3868117" y="4930974"/>
              <a:ext cx="120600" cy="200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FCD61B8-EC7F-B3D0-04C2-496D2612F2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59144" y="4921958"/>
                <a:ext cx="138188" cy="218552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BD26AD-0CD2-7561-2087-FDE49D1F88D3}"/>
              </a:ext>
            </a:extLst>
          </p:cNvPr>
          <p:cNvGrpSpPr/>
          <p:nvPr/>
        </p:nvGrpSpPr>
        <p:grpSpPr>
          <a:xfrm>
            <a:off x="4410637" y="5478534"/>
            <a:ext cx="666360" cy="743400"/>
            <a:chOff x="4410637" y="5478534"/>
            <a:chExt cx="66636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06C169-4F5E-F8CB-066C-7CF16CE062D6}"/>
                    </a:ext>
                  </a:extLst>
                </p14:cNvPr>
                <p14:cNvContentPartPr/>
                <p14:nvPr/>
              </p14:nvContentPartPr>
              <p14:xfrm>
                <a:off x="4428997" y="5478534"/>
                <a:ext cx="339840" cy="21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06C169-4F5E-F8CB-066C-7CF16CE062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19997" y="5469534"/>
                  <a:ext cx="357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B8A2AD-7F9E-BAD4-4C2A-32981FD8A0D3}"/>
                    </a:ext>
                  </a:extLst>
                </p14:cNvPr>
                <p14:cNvContentPartPr/>
                <p14:nvPr/>
              </p14:nvContentPartPr>
              <p14:xfrm>
                <a:off x="4431157" y="5667534"/>
                <a:ext cx="18720" cy="383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B8A2AD-7F9E-BAD4-4C2A-32981FD8A0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22157" y="5658534"/>
                  <a:ext cx="36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3DBDE3-59B7-D882-0C0D-EBF1A2FC8A57}"/>
                    </a:ext>
                  </a:extLst>
                </p14:cNvPr>
                <p14:cNvContentPartPr/>
                <p14:nvPr/>
              </p14:nvContentPartPr>
              <p14:xfrm>
                <a:off x="4410637" y="6044094"/>
                <a:ext cx="356040" cy="163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3DBDE3-59B7-D882-0C0D-EBF1A2FC8A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1637" y="6035094"/>
                  <a:ext cx="373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5A69AE-0988-766E-ED23-8754AC889D45}"/>
                    </a:ext>
                  </a:extLst>
                </p14:cNvPr>
                <p14:cNvContentPartPr/>
                <p14:nvPr/>
              </p14:nvContentPartPr>
              <p14:xfrm>
                <a:off x="4759837" y="6056334"/>
                <a:ext cx="281520" cy="165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5A69AE-0988-766E-ED23-8754AC889D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50837" y="6047334"/>
                  <a:ext cx="299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0D92BD-FF6A-1D49-579D-0A8727FEFF26}"/>
                    </a:ext>
                  </a:extLst>
                </p14:cNvPr>
                <p14:cNvContentPartPr/>
                <p14:nvPr/>
              </p14:nvContentPartPr>
              <p14:xfrm>
                <a:off x="4760197" y="5498334"/>
                <a:ext cx="316800" cy="172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0D92BD-FF6A-1D49-579D-0A8727FEFF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51197" y="5489315"/>
                  <a:ext cx="334440" cy="18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D9631C0-5F87-6864-75B7-1F1397630C2C}"/>
                    </a:ext>
                  </a:extLst>
                </p14:cNvPr>
                <p14:cNvContentPartPr/>
                <p14:nvPr/>
              </p14:nvContentPartPr>
              <p14:xfrm>
                <a:off x="5055757" y="5656374"/>
                <a:ext cx="3600" cy="409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D9631C0-5F87-6864-75B7-1F1397630C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46757" y="5647374"/>
                  <a:ext cx="21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516F39-A852-964A-7F4C-BA47A3CAD8BC}"/>
                    </a:ext>
                  </a:extLst>
                </p14:cNvPr>
                <p14:cNvContentPartPr/>
                <p14:nvPr/>
              </p14:nvContentPartPr>
              <p14:xfrm>
                <a:off x="4576957" y="5686254"/>
                <a:ext cx="175320" cy="74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516F39-A852-964A-7F4C-BA47A3CAD8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67957" y="5677254"/>
                  <a:ext cx="192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355831-4BFA-5338-A8A9-90DB68D5D937}"/>
                    </a:ext>
                  </a:extLst>
                </p14:cNvPr>
                <p14:cNvContentPartPr/>
                <p14:nvPr/>
              </p14:nvContentPartPr>
              <p14:xfrm>
                <a:off x="4552837" y="6004854"/>
                <a:ext cx="145800" cy="71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355831-4BFA-5338-A8A9-90DB68D5D9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3837" y="5995899"/>
                  <a:ext cx="163440" cy="89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A0D2F0-BA84-440B-A7C6-CBAEDA234485}"/>
                    </a:ext>
                  </a:extLst>
                </p14:cNvPr>
                <p14:cNvContentPartPr/>
                <p14:nvPr/>
              </p14:nvContentPartPr>
              <p14:xfrm>
                <a:off x="4966837" y="5733054"/>
                <a:ext cx="15120" cy="246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A0D2F0-BA84-440B-A7C6-CBAEDA2344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57837" y="5724054"/>
                  <a:ext cx="3276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B325A31-0EEC-FEF2-1920-2D847C723037}"/>
                  </a:ext>
                </a:extLst>
              </p14:cNvPr>
              <p14:cNvContentPartPr/>
              <p14:nvPr/>
            </p14:nvContentPartPr>
            <p14:xfrm>
              <a:off x="5707717" y="5643054"/>
              <a:ext cx="1488240" cy="266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B325A31-0EEC-FEF2-1920-2D847C72303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98717" y="5634054"/>
                <a:ext cx="150588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58EC42-50D0-552C-23D3-028B726E8541}"/>
              </a:ext>
            </a:extLst>
          </p:cNvPr>
          <p:cNvGrpSpPr/>
          <p:nvPr/>
        </p:nvGrpSpPr>
        <p:grpSpPr>
          <a:xfrm>
            <a:off x="5837677" y="5293134"/>
            <a:ext cx="604440" cy="269640"/>
            <a:chOff x="5837677" y="5293134"/>
            <a:chExt cx="6044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0A5747-38A8-82E6-A9DC-4283F0CEE001}"/>
                    </a:ext>
                  </a:extLst>
                </p14:cNvPr>
                <p14:cNvContentPartPr/>
                <p14:nvPr/>
              </p14:nvContentPartPr>
              <p14:xfrm>
                <a:off x="5837677" y="5293134"/>
                <a:ext cx="114120" cy="269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0A5747-38A8-82E6-A9DC-4283F0CEE0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28649" y="5284134"/>
                  <a:ext cx="131816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8D6B5D-0D68-B1E6-FF95-51CEF9286969}"/>
                    </a:ext>
                  </a:extLst>
                </p14:cNvPr>
                <p14:cNvContentPartPr/>
                <p14:nvPr/>
              </p14:nvContentPartPr>
              <p14:xfrm>
                <a:off x="6072397" y="5438214"/>
                <a:ext cx="135000" cy="9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8D6B5D-0D68-B1E6-FF95-51CEF928696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63397" y="5429214"/>
                  <a:ext cx="152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366BCF-955E-A21D-00C9-E4B3D0E24458}"/>
                    </a:ext>
                  </a:extLst>
                </p14:cNvPr>
                <p14:cNvContentPartPr/>
                <p14:nvPr/>
              </p14:nvContentPartPr>
              <p14:xfrm>
                <a:off x="6282637" y="5337774"/>
                <a:ext cx="159480" cy="180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366BCF-955E-A21D-00C9-E4B3D0E244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73637" y="5328774"/>
                  <a:ext cx="1771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C2BB77D-39D9-DA4C-06EB-26606716513C}"/>
              </a:ext>
            </a:extLst>
          </p:cNvPr>
          <p:cNvGrpSpPr/>
          <p:nvPr/>
        </p:nvGrpSpPr>
        <p:grpSpPr>
          <a:xfrm>
            <a:off x="6480637" y="5308974"/>
            <a:ext cx="177840" cy="236160"/>
            <a:chOff x="6480637" y="5308974"/>
            <a:chExt cx="17784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D5DA18-6C32-E104-1060-129EF76DE34E}"/>
                    </a:ext>
                  </a:extLst>
                </p14:cNvPr>
                <p14:cNvContentPartPr/>
                <p14:nvPr/>
              </p14:nvContentPartPr>
              <p14:xfrm>
                <a:off x="6480637" y="5308974"/>
                <a:ext cx="44640" cy="236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D5DA18-6C32-E104-1060-129EF76DE3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1637" y="5299988"/>
                  <a:ext cx="62280" cy="253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C23182-3C89-12F9-1ED7-80ECEEC9C711}"/>
                    </a:ext>
                  </a:extLst>
                </p14:cNvPr>
                <p14:cNvContentPartPr/>
                <p14:nvPr/>
              </p14:nvContentPartPr>
              <p14:xfrm>
                <a:off x="6590077" y="5308974"/>
                <a:ext cx="68400" cy="231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C23182-3C89-12F9-1ED7-80ECEEC9C7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81077" y="5299974"/>
                  <a:ext cx="86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760E83-DA3A-4154-5F63-4AF511200E2E}"/>
                    </a:ext>
                  </a:extLst>
                </p14:cNvPr>
                <p14:cNvContentPartPr/>
                <p14:nvPr/>
              </p14:nvContentPartPr>
              <p14:xfrm>
                <a:off x="6523837" y="5427774"/>
                <a:ext cx="125640" cy="1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760E83-DA3A-4154-5F63-4AF511200E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14837" y="5418583"/>
                  <a:ext cx="143280" cy="352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A7BBB2-338B-610A-1231-61932D54DFAC}"/>
                  </a:ext>
                </a:extLst>
              </p14:cNvPr>
              <p14:cNvContentPartPr/>
              <p14:nvPr/>
            </p14:nvContentPartPr>
            <p14:xfrm>
              <a:off x="52920" y="917640"/>
              <a:ext cx="11773800" cy="583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A7BBB2-338B-610A-1231-61932D54DFA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3560" y="908280"/>
                <a:ext cx="11792520" cy="58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20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7E88-0F48-D4DD-3C0A-6F5FF1BD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Condensation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E17CA-5C17-6849-2982-2EFF74ECC530}"/>
                  </a:ext>
                </a:extLst>
              </p14:cNvPr>
              <p14:cNvContentPartPr/>
              <p14:nvPr/>
            </p14:nvContentPartPr>
            <p14:xfrm>
              <a:off x="603120" y="1630470"/>
              <a:ext cx="470160" cy="383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E17CA-5C17-6849-2982-2EFF74ECC5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120" y="1621470"/>
                <a:ext cx="48780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51FFA-364A-C503-6DDE-3FE01E62761E}"/>
              </a:ext>
            </a:extLst>
          </p:cNvPr>
          <p:cNvGrpSpPr/>
          <p:nvPr/>
        </p:nvGrpSpPr>
        <p:grpSpPr>
          <a:xfrm>
            <a:off x="1675920" y="1263270"/>
            <a:ext cx="1644480" cy="1085760"/>
            <a:chOff x="1675920" y="1263270"/>
            <a:chExt cx="164448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514D23-76EE-7342-1CF1-128A1AA9BE46}"/>
                    </a:ext>
                  </a:extLst>
                </p14:cNvPr>
                <p14:cNvContentPartPr/>
                <p14:nvPr/>
              </p14:nvContentPartPr>
              <p14:xfrm>
                <a:off x="1675920" y="1992630"/>
                <a:ext cx="51840" cy="356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514D23-76EE-7342-1CF1-128A1AA9BE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6920" y="1983621"/>
                  <a:ext cx="69480" cy="374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B64924-3F1C-7469-DBD9-B8909B3A7546}"/>
                    </a:ext>
                  </a:extLst>
                </p14:cNvPr>
                <p14:cNvContentPartPr/>
                <p14:nvPr/>
              </p14:nvContentPartPr>
              <p14:xfrm>
                <a:off x="1822800" y="1987230"/>
                <a:ext cx="70920" cy="354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B64924-3F1C-7469-DBD9-B8909B3A75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3800" y="1978230"/>
                  <a:ext cx="88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2720DC-5623-51D9-4483-EA11D5FD6898}"/>
                    </a:ext>
                  </a:extLst>
                </p14:cNvPr>
                <p14:cNvContentPartPr/>
                <p14:nvPr/>
              </p14:nvContentPartPr>
              <p14:xfrm>
                <a:off x="1699680" y="2174430"/>
                <a:ext cx="145800" cy="3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2720DC-5623-51D9-4483-EA11D5FD68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0658" y="2165430"/>
                  <a:ext cx="163484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D0F943-0D1E-3C8F-B81E-3997D5FF2BDC}"/>
                    </a:ext>
                  </a:extLst>
                </p14:cNvPr>
                <p14:cNvContentPartPr/>
                <p14:nvPr/>
              </p14:nvContentPartPr>
              <p14:xfrm>
                <a:off x="2115480" y="1881750"/>
                <a:ext cx="1204920" cy="320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D0F943-0D1E-3C8F-B81E-3997D5FF2B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6483" y="1872750"/>
                  <a:ext cx="1222555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496931-4617-79F5-9D75-83A65078F613}"/>
                    </a:ext>
                  </a:extLst>
                </p14:cNvPr>
                <p14:cNvContentPartPr/>
                <p14:nvPr/>
              </p14:nvContentPartPr>
              <p14:xfrm>
                <a:off x="2553240" y="1590150"/>
                <a:ext cx="69480" cy="315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496931-4617-79F5-9D75-83A65078F6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4240" y="1581150"/>
                  <a:ext cx="87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FAF533-0207-62D9-90AF-E7C8178ADBF3}"/>
                    </a:ext>
                  </a:extLst>
                </p14:cNvPr>
                <p14:cNvContentPartPr/>
                <p14:nvPr/>
              </p14:nvContentPartPr>
              <p14:xfrm>
                <a:off x="2663760" y="1588350"/>
                <a:ext cx="81720" cy="310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FAF533-0207-62D9-90AF-E7C8178ADB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4760" y="1579360"/>
                  <a:ext cx="99360" cy="328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0C435C-2931-D74D-45A7-E6712E37D5D4}"/>
                    </a:ext>
                  </a:extLst>
                </p14:cNvPr>
                <p14:cNvContentPartPr/>
                <p14:nvPr/>
              </p14:nvContentPartPr>
              <p14:xfrm>
                <a:off x="2520480" y="1263270"/>
                <a:ext cx="170640" cy="20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0C435C-2931-D74D-45A7-E6712E37D5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1480" y="1254270"/>
                  <a:ext cx="18828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0F77F4-20F9-DE89-FE3F-17F01A0CF595}"/>
                  </a:ext>
                </a:extLst>
              </p14:cNvPr>
              <p14:cNvContentPartPr/>
              <p14:nvPr/>
            </p14:nvContentPartPr>
            <p14:xfrm>
              <a:off x="4157400" y="1960590"/>
              <a:ext cx="734760" cy="207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0F77F4-20F9-DE89-FE3F-17F01A0CF5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8400" y="1951590"/>
                <a:ext cx="75240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7FB2BA5A-E98B-2BF0-85C6-D653046C6000}"/>
              </a:ext>
            </a:extLst>
          </p:cNvPr>
          <p:cNvGrpSpPr/>
          <p:nvPr/>
        </p:nvGrpSpPr>
        <p:grpSpPr>
          <a:xfrm>
            <a:off x="4036080" y="1118910"/>
            <a:ext cx="811800" cy="676800"/>
            <a:chOff x="4036080" y="1118910"/>
            <a:chExt cx="81180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A022B3-E36B-7442-6514-B833F7525260}"/>
                    </a:ext>
                  </a:extLst>
                </p14:cNvPr>
                <p14:cNvContentPartPr/>
                <p14:nvPr/>
              </p14:nvContentPartPr>
              <p14:xfrm>
                <a:off x="4055520" y="1571070"/>
                <a:ext cx="671400" cy="224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A022B3-E36B-7442-6514-B833F75252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46520" y="1562056"/>
                  <a:ext cx="689040" cy="24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FF7065-3E91-898F-175F-6094BEAEAA5D}"/>
                    </a:ext>
                  </a:extLst>
                </p14:cNvPr>
                <p14:cNvContentPartPr/>
                <p14:nvPr/>
              </p14:nvContentPartPr>
              <p14:xfrm>
                <a:off x="4036080" y="1215750"/>
                <a:ext cx="133200" cy="25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FF7065-3E91-898F-175F-6094BEAEAA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7080" y="1206763"/>
                  <a:ext cx="150840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C3644D-A781-50AA-A51F-AE8E7CDC4FF0}"/>
                    </a:ext>
                  </a:extLst>
                </p14:cNvPr>
                <p14:cNvContentPartPr/>
                <p14:nvPr/>
              </p14:nvContentPartPr>
              <p14:xfrm>
                <a:off x="4258560" y="1358670"/>
                <a:ext cx="142200" cy="59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C3644D-A781-50AA-A51F-AE8E7CDC4F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9560" y="1349615"/>
                  <a:ext cx="159840" cy="76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BF0169-59BB-6AC1-D3BF-B98DB9597EAA}"/>
                    </a:ext>
                  </a:extLst>
                </p14:cNvPr>
                <p14:cNvContentPartPr/>
                <p14:nvPr/>
              </p14:nvContentPartPr>
              <p14:xfrm>
                <a:off x="4439640" y="1207470"/>
                <a:ext cx="168480" cy="18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BF0169-59BB-6AC1-D3BF-B98DB9597E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30640" y="1198470"/>
                  <a:ext cx="186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6BA3EB6-4BC0-3A81-1611-10291985E057}"/>
                    </a:ext>
                  </a:extLst>
                </p14:cNvPr>
                <p14:cNvContentPartPr/>
                <p14:nvPr/>
              </p14:nvContentPartPr>
              <p14:xfrm>
                <a:off x="4654560" y="1169670"/>
                <a:ext cx="46800" cy="215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6BA3EB6-4BC0-3A81-1611-10291985E0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5560" y="1160670"/>
                  <a:ext cx="64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E0B6BA9-CD6E-7D34-1D37-60DED4D57DF2}"/>
                    </a:ext>
                  </a:extLst>
                </p14:cNvPr>
                <p14:cNvContentPartPr/>
                <p14:nvPr/>
              </p14:nvContentPartPr>
              <p14:xfrm>
                <a:off x="4763640" y="1118910"/>
                <a:ext cx="84240" cy="288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E0B6BA9-CD6E-7D34-1D37-60DED4D57D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4640" y="1109910"/>
                  <a:ext cx="101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B71F51-744B-C7D4-057D-4DE0E703F743}"/>
                    </a:ext>
                  </a:extLst>
                </p14:cNvPr>
                <p14:cNvContentPartPr/>
                <p14:nvPr/>
              </p14:nvContentPartPr>
              <p14:xfrm>
                <a:off x="4695960" y="1297470"/>
                <a:ext cx="126000" cy="6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B71F51-744B-C7D4-057D-4DE0E703F7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86960" y="1288470"/>
                  <a:ext cx="1436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B5A3AB-D551-BC50-5A84-113FA86445B2}"/>
              </a:ext>
            </a:extLst>
          </p:cNvPr>
          <p:cNvGrpSpPr/>
          <p:nvPr/>
        </p:nvGrpSpPr>
        <p:grpSpPr>
          <a:xfrm>
            <a:off x="723698" y="3330570"/>
            <a:ext cx="1267200" cy="584280"/>
            <a:chOff x="723698" y="3330570"/>
            <a:chExt cx="12672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149C58-1B99-3D91-F44E-89593FE3C115}"/>
                    </a:ext>
                  </a:extLst>
                </p14:cNvPr>
                <p14:cNvContentPartPr/>
                <p14:nvPr/>
              </p14:nvContentPartPr>
              <p14:xfrm>
                <a:off x="766898" y="3546210"/>
                <a:ext cx="111960" cy="18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149C58-1B99-3D91-F44E-89593FE3C1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898" y="3537210"/>
                  <a:ext cx="129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F8872D-E6F0-4792-E6EC-51EBDFA80049}"/>
                    </a:ext>
                  </a:extLst>
                </p14:cNvPr>
                <p14:cNvContentPartPr/>
                <p14:nvPr/>
              </p14:nvContentPartPr>
              <p14:xfrm>
                <a:off x="883538" y="3508050"/>
                <a:ext cx="138600" cy="19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F8872D-E6F0-4792-E6EC-51EBDFA800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4538" y="3499050"/>
                  <a:ext cx="156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FA1668-49F1-B959-34AC-1DFC0CC3181C}"/>
                    </a:ext>
                  </a:extLst>
                </p14:cNvPr>
                <p14:cNvContentPartPr/>
                <p14:nvPr/>
              </p14:nvContentPartPr>
              <p14:xfrm>
                <a:off x="1092338" y="3523890"/>
                <a:ext cx="134640" cy="17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FA1668-49F1-B959-34AC-1DFC0CC318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3338" y="3514890"/>
                  <a:ext cx="152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787A28-0C42-385B-A80B-5788C650CAA1}"/>
                    </a:ext>
                  </a:extLst>
                </p14:cNvPr>
                <p14:cNvContentPartPr/>
                <p14:nvPr/>
              </p14:nvContentPartPr>
              <p14:xfrm>
                <a:off x="1230938" y="3469890"/>
                <a:ext cx="286200" cy="15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787A28-0C42-385B-A80B-5788C650CA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21938" y="3460890"/>
                  <a:ext cx="30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ADB544-EF06-28E5-B5C0-9D7A89BAF27D}"/>
                    </a:ext>
                  </a:extLst>
                </p14:cNvPr>
                <p14:cNvContentPartPr/>
                <p14:nvPr/>
              </p14:nvContentPartPr>
              <p14:xfrm>
                <a:off x="1533338" y="3370530"/>
                <a:ext cx="56160" cy="245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ADB544-EF06-28E5-B5C0-9D7A89BAF2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4338" y="3361530"/>
                  <a:ext cx="73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FDEBC39-5F4C-AACD-DC4E-68A1397F1627}"/>
                    </a:ext>
                  </a:extLst>
                </p14:cNvPr>
                <p14:cNvContentPartPr/>
                <p14:nvPr/>
              </p14:nvContentPartPr>
              <p14:xfrm>
                <a:off x="1608578" y="3330570"/>
                <a:ext cx="70560" cy="337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FDEBC39-5F4C-AACD-DC4E-68A1397F16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99578" y="3321580"/>
                  <a:ext cx="88200" cy="355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C3B613-44B0-778D-8A59-684B5ABC513A}"/>
                    </a:ext>
                  </a:extLst>
                </p14:cNvPr>
                <p14:cNvContentPartPr/>
                <p14:nvPr/>
              </p14:nvContentPartPr>
              <p14:xfrm>
                <a:off x="1770218" y="3472410"/>
                <a:ext cx="32040" cy="5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C3B613-44B0-778D-8A59-684B5ABC51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61218" y="3463410"/>
                  <a:ext cx="49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8C62CD-305A-5B43-39B5-417521615C93}"/>
                    </a:ext>
                  </a:extLst>
                </p14:cNvPr>
                <p14:cNvContentPartPr/>
                <p14:nvPr/>
              </p14:nvContentPartPr>
              <p14:xfrm>
                <a:off x="1784618" y="3586530"/>
                <a:ext cx="34560" cy="3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8C62CD-305A-5B43-39B5-417521615C9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75618" y="3577530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37F7F9-66AC-677D-0C97-764BF4AE5D41}"/>
                    </a:ext>
                  </a:extLst>
                </p14:cNvPr>
                <p14:cNvContentPartPr/>
                <p14:nvPr/>
              </p14:nvContentPartPr>
              <p14:xfrm>
                <a:off x="723698" y="3760770"/>
                <a:ext cx="1267200" cy="154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37F7F9-66AC-677D-0C97-764BF4AE5D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4698" y="3751749"/>
                  <a:ext cx="1284840" cy="1717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12F940-0BE6-1274-035B-C83FC268BE05}"/>
              </a:ext>
            </a:extLst>
          </p:cNvPr>
          <p:cNvGrpSpPr/>
          <p:nvPr/>
        </p:nvGrpSpPr>
        <p:grpSpPr>
          <a:xfrm>
            <a:off x="1143098" y="4378890"/>
            <a:ext cx="1285560" cy="921600"/>
            <a:chOff x="1143098" y="4378890"/>
            <a:chExt cx="1285560" cy="9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679568-E732-6547-EC24-E335B8E39E18}"/>
                    </a:ext>
                  </a:extLst>
                </p14:cNvPr>
                <p14:cNvContentPartPr/>
                <p14:nvPr/>
              </p14:nvContentPartPr>
              <p14:xfrm>
                <a:off x="1143098" y="5011410"/>
                <a:ext cx="41400" cy="289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679568-E732-6547-EC24-E335B8E39E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4098" y="5002399"/>
                  <a:ext cx="59040" cy="306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54A649-A68A-D2BB-9540-A6E137BC26AC}"/>
                    </a:ext>
                  </a:extLst>
                </p14:cNvPr>
                <p14:cNvContentPartPr/>
                <p14:nvPr/>
              </p14:nvContentPartPr>
              <p14:xfrm>
                <a:off x="1201058" y="5007090"/>
                <a:ext cx="115200" cy="29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54A649-A68A-D2BB-9540-A6E137BC26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2058" y="4998090"/>
                  <a:ext cx="132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9F805EB-8E96-F4AB-9DC2-E3DA0DFABBC1}"/>
                    </a:ext>
                  </a:extLst>
                </p14:cNvPr>
                <p14:cNvContentPartPr/>
                <p14:nvPr/>
              </p14:nvContentPartPr>
              <p14:xfrm>
                <a:off x="1176218" y="5159730"/>
                <a:ext cx="102600" cy="28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9F805EB-8E96-F4AB-9DC2-E3DA0DFABB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7218" y="5150841"/>
                  <a:ext cx="120240" cy="46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400D30-4B97-0F2E-CFE9-74942A652911}"/>
                    </a:ext>
                  </a:extLst>
                </p14:cNvPr>
                <p14:cNvContentPartPr/>
                <p14:nvPr/>
              </p14:nvContentPartPr>
              <p14:xfrm>
                <a:off x="1518938" y="4922850"/>
                <a:ext cx="909720" cy="246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400D30-4B97-0F2E-CFE9-74942A6529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09942" y="4913850"/>
                  <a:ext cx="927353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9CF4D4-5BBB-9544-3E9B-8219D5721B1F}"/>
                    </a:ext>
                  </a:extLst>
                </p14:cNvPr>
                <p14:cNvContentPartPr/>
                <p14:nvPr/>
              </p14:nvContentPartPr>
              <p14:xfrm>
                <a:off x="1836098" y="4681290"/>
                <a:ext cx="51120" cy="285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9CF4D4-5BBB-9544-3E9B-8219D5721B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27098" y="4672301"/>
                  <a:ext cx="68760" cy="302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447ABF-0C66-1B5B-3DF6-8FFCA23DC75B}"/>
                    </a:ext>
                  </a:extLst>
                </p14:cNvPr>
                <p14:cNvContentPartPr/>
                <p14:nvPr/>
              </p14:nvContentPartPr>
              <p14:xfrm>
                <a:off x="1947338" y="4679130"/>
                <a:ext cx="83160" cy="27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447ABF-0C66-1B5B-3DF6-8FFCA23DC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38338" y="4670130"/>
                  <a:ext cx="100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D8BBCE-A373-FA47-C4B7-4188C02513DC}"/>
                    </a:ext>
                  </a:extLst>
                </p14:cNvPr>
                <p14:cNvContentPartPr/>
                <p14:nvPr/>
              </p14:nvContentPartPr>
              <p14:xfrm>
                <a:off x="1806218" y="4378890"/>
                <a:ext cx="167040" cy="224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D8BBCE-A373-FA47-C4B7-4188C02513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97218" y="4369890"/>
                  <a:ext cx="1846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349239E-227E-5C3C-F655-1D3E1F3B9644}"/>
                  </a:ext>
                </a:extLst>
              </p14:cNvPr>
              <p14:cNvContentPartPr/>
              <p14:nvPr/>
            </p14:nvContentPartPr>
            <p14:xfrm>
              <a:off x="3002498" y="4664730"/>
              <a:ext cx="1224720" cy="300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349239E-227E-5C3C-F655-1D3E1F3B964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93498" y="4655730"/>
                <a:ext cx="12423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5A4FEE-B060-269C-9E33-B638FCF22B64}"/>
                  </a:ext>
                </a:extLst>
              </p14:cNvPr>
              <p14:cNvContentPartPr/>
              <p14:nvPr/>
            </p14:nvContentPartPr>
            <p14:xfrm>
              <a:off x="3161520" y="42480"/>
              <a:ext cx="8612280" cy="520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5A4FEE-B060-269C-9E33-B638FCF22B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152160" y="33120"/>
                <a:ext cx="8631000" cy="52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11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459E-DB3A-092A-8BD8-502CFA5B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Condensation: Mechanism and Stereochemistry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FEBD21-09AB-C4BF-8E04-14EEF0E7EA6A}"/>
              </a:ext>
            </a:extLst>
          </p:cNvPr>
          <p:cNvGrpSpPr/>
          <p:nvPr/>
        </p:nvGrpSpPr>
        <p:grpSpPr>
          <a:xfrm>
            <a:off x="838200" y="1163626"/>
            <a:ext cx="821160" cy="665640"/>
            <a:chOff x="749105" y="1013570"/>
            <a:chExt cx="82116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76D2CC-FF97-0892-BC94-DC3748E01491}"/>
                    </a:ext>
                  </a:extLst>
                </p14:cNvPr>
                <p14:cNvContentPartPr/>
                <p14:nvPr/>
              </p14:nvContentPartPr>
              <p14:xfrm>
                <a:off x="749105" y="1484450"/>
                <a:ext cx="821160" cy="19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76D2CC-FF97-0892-BC94-DC3748E014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105" y="1475450"/>
                  <a:ext cx="83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BF70B7-F3CB-8CD1-5342-6973FAE4B877}"/>
                    </a:ext>
                  </a:extLst>
                </p14:cNvPr>
                <p14:cNvContentPartPr/>
                <p14:nvPr/>
              </p14:nvContentPartPr>
              <p14:xfrm>
                <a:off x="1062665" y="1240010"/>
                <a:ext cx="37080" cy="265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BF70B7-F3CB-8CD1-5342-6973FAE4B8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3665" y="1231010"/>
                  <a:ext cx="54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59D7AB-C73B-E087-6565-6D4BCCC4417B}"/>
                    </a:ext>
                  </a:extLst>
                </p14:cNvPr>
                <p14:cNvContentPartPr/>
                <p14:nvPr/>
              </p14:nvContentPartPr>
              <p14:xfrm>
                <a:off x="1163825" y="1258010"/>
                <a:ext cx="20160" cy="251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59D7AB-C73B-E087-6565-6D4BCCC441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4825" y="1249010"/>
                  <a:ext cx="37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68BC3A-8A6F-1814-A75B-A8DAFF5165C2}"/>
                    </a:ext>
                  </a:extLst>
                </p14:cNvPr>
                <p14:cNvContentPartPr/>
                <p14:nvPr/>
              </p14:nvContentPartPr>
              <p14:xfrm>
                <a:off x="1045745" y="1013570"/>
                <a:ext cx="124920" cy="15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68BC3A-8A6F-1814-A75B-A8DAFF5165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6745" y="1004570"/>
                  <a:ext cx="1425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348244-B42E-46B2-C811-4B63B24B7589}"/>
              </a:ext>
            </a:extLst>
          </p:cNvPr>
          <p:cNvGrpSpPr/>
          <p:nvPr/>
        </p:nvGrpSpPr>
        <p:grpSpPr>
          <a:xfrm>
            <a:off x="564785" y="1744370"/>
            <a:ext cx="126000" cy="240840"/>
            <a:chOff x="564785" y="1744370"/>
            <a:chExt cx="1260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F5BA0F-52D6-3C1C-1A7D-58D679F5C675}"/>
                    </a:ext>
                  </a:extLst>
                </p14:cNvPr>
                <p14:cNvContentPartPr/>
                <p14:nvPr/>
              </p14:nvContentPartPr>
              <p14:xfrm>
                <a:off x="564785" y="1757330"/>
                <a:ext cx="34920" cy="216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F5BA0F-52D6-3C1C-1A7D-58D679F5C6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5785" y="1748345"/>
                  <a:ext cx="5256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88BBDE-BA32-0226-17A4-6F552A8954F1}"/>
                    </a:ext>
                  </a:extLst>
                </p14:cNvPr>
                <p14:cNvContentPartPr/>
                <p14:nvPr/>
              </p14:nvContentPartPr>
              <p14:xfrm>
                <a:off x="652625" y="1744370"/>
                <a:ext cx="38160" cy="240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88BBDE-BA32-0226-17A4-6F552A8954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3709" y="1735370"/>
                  <a:ext cx="55635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906142-0193-0748-234B-25B3BD2162E1}"/>
                    </a:ext>
                  </a:extLst>
                </p14:cNvPr>
                <p14:cNvContentPartPr/>
                <p14:nvPr/>
              </p14:nvContentPartPr>
              <p14:xfrm>
                <a:off x="598985" y="1872890"/>
                <a:ext cx="77400" cy="2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906142-0193-0748-234B-25B3BD2162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9985" y="1864022"/>
                  <a:ext cx="95040" cy="41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69D7EE-72CE-ECE6-E9AA-8BFC76EC9A3C}"/>
              </a:ext>
            </a:extLst>
          </p:cNvPr>
          <p:cNvGrpSpPr/>
          <p:nvPr/>
        </p:nvGrpSpPr>
        <p:grpSpPr>
          <a:xfrm>
            <a:off x="1635425" y="1481930"/>
            <a:ext cx="612360" cy="295560"/>
            <a:chOff x="1635425" y="1481930"/>
            <a:chExt cx="6123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D2211B-8134-1714-722E-237B0954A5AE}"/>
                    </a:ext>
                  </a:extLst>
                </p14:cNvPr>
                <p14:cNvContentPartPr/>
                <p14:nvPr/>
              </p14:nvContentPartPr>
              <p14:xfrm>
                <a:off x="1635425" y="1610450"/>
                <a:ext cx="339840" cy="167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D2211B-8134-1714-722E-237B0954A5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6425" y="1601450"/>
                  <a:ext cx="357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F13124-8C3D-E57C-19FF-99A962F150CD}"/>
                    </a:ext>
                  </a:extLst>
                </p14:cNvPr>
                <p14:cNvContentPartPr/>
                <p14:nvPr/>
              </p14:nvContentPartPr>
              <p14:xfrm>
                <a:off x="2087945" y="1481930"/>
                <a:ext cx="32040" cy="195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F13124-8C3D-E57C-19FF-99A962F150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8945" y="1472930"/>
                  <a:ext cx="49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2DB3E8-9319-9AA9-3127-2333F2996DC8}"/>
                    </a:ext>
                  </a:extLst>
                </p14:cNvPr>
                <p14:cNvContentPartPr/>
                <p14:nvPr/>
              </p14:nvContentPartPr>
              <p14:xfrm>
                <a:off x="2186585" y="1482650"/>
                <a:ext cx="61200" cy="21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2DB3E8-9319-9AA9-3127-2333F2996D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7585" y="1473650"/>
                  <a:ext cx="78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037DD1-AC6F-9C62-8897-8906A501FFED}"/>
                    </a:ext>
                  </a:extLst>
                </p14:cNvPr>
                <p14:cNvContentPartPr/>
                <p14:nvPr/>
              </p14:nvContentPartPr>
              <p14:xfrm>
                <a:off x="2136905" y="1599650"/>
                <a:ext cx="69480" cy="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037DD1-AC6F-9C62-8897-8906A501FF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27905" y="1590241"/>
                  <a:ext cx="87120" cy="267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FEACB6-3BAA-9582-17F5-4A18FD20781E}"/>
              </a:ext>
            </a:extLst>
          </p:cNvPr>
          <p:cNvGrpSpPr/>
          <p:nvPr/>
        </p:nvGrpSpPr>
        <p:grpSpPr>
          <a:xfrm>
            <a:off x="2589195" y="1072629"/>
            <a:ext cx="921960" cy="894600"/>
            <a:chOff x="2523545" y="943370"/>
            <a:chExt cx="92196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065CA9-3118-C703-21DC-F6B2AB300BC7}"/>
                    </a:ext>
                  </a:extLst>
                </p14:cNvPr>
                <p14:cNvContentPartPr/>
                <p14:nvPr/>
              </p14:nvContentPartPr>
              <p14:xfrm>
                <a:off x="2690585" y="1380410"/>
                <a:ext cx="712800" cy="173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065CA9-3118-C703-21DC-F6B2AB300B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1585" y="1371429"/>
                  <a:ext cx="73044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2C11B4-3BCA-9FBC-5692-C3B915E9E8F8}"/>
                    </a:ext>
                  </a:extLst>
                </p14:cNvPr>
                <p14:cNvContentPartPr/>
                <p14:nvPr/>
              </p14:nvContentPartPr>
              <p14:xfrm>
                <a:off x="2792465" y="1609730"/>
                <a:ext cx="653040" cy="228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2C11B4-3BCA-9FBC-5692-C3B915E9E8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3465" y="1600730"/>
                  <a:ext cx="670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531685-39F0-1E07-27B2-1B2331970AA6}"/>
                    </a:ext>
                  </a:extLst>
                </p14:cNvPr>
                <p14:cNvContentPartPr/>
                <p14:nvPr/>
              </p14:nvContentPartPr>
              <p14:xfrm>
                <a:off x="2811905" y="1145330"/>
                <a:ext cx="124560" cy="14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531685-39F0-1E07-27B2-1B2331970A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02905" y="1136352"/>
                  <a:ext cx="142200" cy="165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1BE892-51D7-589F-452F-D863F9FE04B7}"/>
                    </a:ext>
                  </a:extLst>
                </p14:cNvPr>
                <p14:cNvContentPartPr/>
                <p14:nvPr/>
              </p14:nvContentPartPr>
              <p14:xfrm>
                <a:off x="2985425" y="1096370"/>
                <a:ext cx="45720" cy="184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1BE892-51D7-589F-452F-D863F9FE04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76425" y="1087370"/>
                  <a:ext cx="63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8F856C-286A-B816-8114-FA5DE1FA96F0}"/>
                    </a:ext>
                  </a:extLst>
                </p14:cNvPr>
                <p14:cNvContentPartPr/>
                <p14:nvPr/>
              </p14:nvContentPartPr>
              <p14:xfrm>
                <a:off x="3041585" y="1070090"/>
                <a:ext cx="5976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8F856C-286A-B816-8114-FA5DE1FA96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32585" y="1061090"/>
                  <a:ext cx="77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67C507-4A75-9C37-131E-9EDBC2CE26B1}"/>
                    </a:ext>
                  </a:extLst>
                </p14:cNvPr>
                <p14:cNvContentPartPr/>
                <p14:nvPr/>
              </p14:nvContentPartPr>
              <p14:xfrm>
                <a:off x="3004145" y="1201850"/>
                <a:ext cx="66600" cy="2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67C507-4A75-9C37-131E-9EDBC2CE26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95145" y="1192850"/>
                  <a:ext cx="8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38161F-BF8F-1C01-8A5C-D133A41A1FB5}"/>
                    </a:ext>
                  </a:extLst>
                </p14:cNvPr>
                <p14:cNvContentPartPr/>
                <p14:nvPr/>
              </p14:nvContentPartPr>
              <p14:xfrm>
                <a:off x="2786705" y="1059290"/>
                <a:ext cx="68040" cy="2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38161F-BF8F-1C01-8A5C-D133A41A1F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7705" y="1050290"/>
                  <a:ext cx="8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149E7B-51F2-4A14-5AD5-FEF9CBFD8306}"/>
                    </a:ext>
                  </a:extLst>
                </p14:cNvPr>
                <p14:cNvContentPartPr/>
                <p14:nvPr/>
              </p14:nvContentPartPr>
              <p14:xfrm>
                <a:off x="2694545" y="1194290"/>
                <a:ext cx="7200" cy="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149E7B-51F2-4A14-5AD5-FEF9CBFD83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85545" y="1185933"/>
                  <a:ext cx="24840" cy="21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8EDB7E-C5FE-E065-3CBB-67BDEFCA58EF}"/>
                    </a:ext>
                  </a:extLst>
                </p14:cNvPr>
                <p14:cNvContentPartPr/>
                <p14:nvPr/>
              </p14:nvContentPartPr>
              <p14:xfrm>
                <a:off x="2712545" y="1256930"/>
                <a:ext cx="6840" cy="2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8EDB7E-C5FE-E065-3CBB-67BDEFCA58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03545" y="1249216"/>
                  <a:ext cx="24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3FAAAE-FDC6-D087-6D6B-F34CB63B5ECA}"/>
                    </a:ext>
                  </a:extLst>
                </p14:cNvPr>
                <p14:cNvContentPartPr/>
                <p14:nvPr/>
              </p14:nvContentPartPr>
              <p14:xfrm>
                <a:off x="2834585" y="1323170"/>
                <a:ext cx="74880" cy="2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3FAAAE-FDC6-D087-6D6B-F34CB63B5E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25585" y="1314306"/>
                  <a:ext cx="92520" cy="4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A3A1FB-D274-A8F0-0957-CB4D7B96F34D}"/>
                    </a:ext>
                  </a:extLst>
                </p14:cNvPr>
                <p14:cNvContentPartPr/>
                <p14:nvPr/>
              </p14:nvContentPartPr>
              <p14:xfrm>
                <a:off x="2571785" y="1027250"/>
                <a:ext cx="58320" cy="1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A3A1FB-D274-A8F0-0957-CB4D7B96F3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62729" y="1018083"/>
                  <a:ext cx="76070" cy="37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C385C8-02D9-3BD0-0503-19D53330AD48}"/>
                    </a:ext>
                  </a:extLst>
                </p14:cNvPr>
                <p14:cNvContentPartPr/>
                <p14:nvPr/>
              </p14:nvContentPartPr>
              <p14:xfrm>
                <a:off x="2523545" y="943370"/>
                <a:ext cx="159120" cy="17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C385C8-02D9-3BD0-0503-19D53330AD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14545" y="934388"/>
                  <a:ext cx="176760" cy="1943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3C1C808-3B49-7684-E890-C1DD35F0005F}"/>
              </a:ext>
            </a:extLst>
          </p:cNvPr>
          <p:cNvGrpSpPr/>
          <p:nvPr/>
        </p:nvGrpSpPr>
        <p:grpSpPr>
          <a:xfrm>
            <a:off x="9078230" y="163352"/>
            <a:ext cx="685483" cy="491412"/>
            <a:chOff x="1259360" y="4320758"/>
            <a:chExt cx="1285563" cy="9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1A881F-7885-F409-87DC-34DF40087DDA}"/>
                    </a:ext>
                  </a:extLst>
                </p14:cNvPr>
                <p14:cNvContentPartPr/>
                <p14:nvPr/>
              </p14:nvContentPartPr>
              <p14:xfrm>
                <a:off x="1259360" y="4953278"/>
                <a:ext cx="41400" cy="28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1A881F-7885-F409-87DC-34DF40087D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2666" y="4936392"/>
                  <a:ext cx="74119" cy="32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A430BF-4E11-CD1B-11E1-84C5BBCAD157}"/>
                    </a:ext>
                  </a:extLst>
                </p14:cNvPr>
                <p14:cNvContentPartPr/>
                <p14:nvPr/>
              </p14:nvContentPartPr>
              <p14:xfrm>
                <a:off x="1317320" y="4948957"/>
                <a:ext cx="115201" cy="29268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A430BF-4E11-CD1B-11E1-84C5BBCAD1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00478" y="4932097"/>
                  <a:ext cx="148212" cy="325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FC4D60-7DE4-890D-1BAD-FFBAD29925A8}"/>
                    </a:ext>
                  </a:extLst>
                </p14:cNvPr>
                <p14:cNvContentPartPr/>
                <p14:nvPr/>
              </p14:nvContentPartPr>
              <p14:xfrm>
                <a:off x="1292480" y="5101597"/>
                <a:ext cx="102600" cy="2880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FC4D60-7DE4-890D-1BAD-FFBAD29925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75605" y="5084852"/>
                  <a:ext cx="135675" cy="61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C78913-0160-1A21-9ADB-380DFFEA0054}"/>
                    </a:ext>
                  </a:extLst>
                </p14:cNvPr>
                <p14:cNvContentPartPr/>
                <p14:nvPr/>
              </p14:nvContentPartPr>
              <p14:xfrm>
                <a:off x="1635202" y="4864717"/>
                <a:ext cx="909721" cy="246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C78913-0160-1A21-9ADB-380DFFEA00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18330" y="4847894"/>
                  <a:ext cx="942789" cy="279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DD5660-D953-D9D5-9BF3-64332AC97D70}"/>
                    </a:ext>
                  </a:extLst>
                </p14:cNvPr>
                <p14:cNvContentPartPr/>
                <p14:nvPr/>
              </p14:nvContentPartPr>
              <p14:xfrm>
                <a:off x="1952360" y="4623159"/>
                <a:ext cx="51120" cy="285121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DD5660-D953-D9D5-9BF3-64332AC97D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35544" y="4606308"/>
                  <a:ext cx="84079" cy="318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FEC92A-EC2D-8BF0-F551-03FD9723C2DF}"/>
                    </a:ext>
                  </a:extLst>
                </p14:cNvPr>
                <p14:cNvContentPartPr/>
                <p14:nvPr/>
              </p14:nvContentPartPr>
              <p14:xfrm>
                <a:off x="2063600" y="4620998"/>
                <a:ext cx="83159" cy="27863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FEC92A-EC2D-8BF0-F551-03FD9723C2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46834" y="4604172"/>
                  <a:ext cx="116020" cy="311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7C7D4B-8E02-ADD4-B45F-02583F9FA8D4}"/>
                    </a:ext>
                  </a:extLst>
                </p14:cNvPr>
                <p14:cNvContentPartPr/>
                <p14:nvPr/>
              </p14:nvContentPartPr>
              <p14:xfrm>
                <a:off x="1922483" y="4320758"/>
                <a:ext cx="167039" cy="224281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7C7D4B-8E02-ADD4-B45F-02583F9FA8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05644" y="4303920"/>
                  <a:ext cx="200043" cy="2572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DEDAFE-A1AD-4BD9-9FD4-34162646AE9D}"/>
              </a:ext>
            </a:extLst>
          </p:cNvPr>
          <p:cNvGrpSpPr/>
          <p:nvPr/>
        </p:nvGrpSpPr>
        <p:grpSpPr>
          <a:xfrm>
            <a:off x="9995828" y="171270"/>
            <a:ext cx="550080" cy="325080"/>
            <a:chOff x="9995828" y="171270"/>
            <a:chExt cx="5500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43FF16-392B-2566-EA63-1603F88FD244}"/>
                    </a:ext>
                  </a:extLst>
                </p14:cNvPr>
                <p14:cNvContentPartPr/>
                <p14:nvPr/>
              </p14:nvContentPartPr>
              <p14:xfrm>
                <a:off x="9995828" y="385470"/>
                <a:ext cx="550080" cy="11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43FF16-392B-2566-EA63-1603F88FD24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86834" y="376470"/>
                  <a:ext cx="567708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7C8BC7-C507-0EAC-3822-4792580FF667}"/>
                    </a:ext>
                  </a:extLst>
                </p14:cNvPr>
                <p14:cNvContentPartPr/>
                <p14:nvPr/>
              </p14:nvContentPartPr>
              <p14:xfrm>
                <a:off x="10071788" y="187830"/>
                <a:ext cx="63720" cy="12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7C8BC7-C507-0EAC-3822-4792580FF6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62788" y="178857"/>
                  <a:ext cx="81360" cy="13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DD39DA-DEB5-CB6D-D8F2-A205CA83654D}"/>
                    </a:ext>
                  </a:extLst>
                </p14:cNvPr>
                <p14:cNvContentPartPr/>
                <p14:nvPr/>
              </p14:nvContentPartPr>
              <p14:xfrm>
                <a:off x="10174748" y="261270"/>
                <a:ext cx="52560" cy="29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DD39DA-DEB5-CB6D-D8F2-A205CA8365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65748" y="252270"/>
                  <a:ext cx="7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8587ED-C68A-9F9C-610F-D5C0668EF2A9}"/>
                    </a:ext>
                  </a:extLst>
                </p14:cNvPr>
                <p14:cNvContentPartPr/>
                <p14:nvPr/>
              </p14:nvContentPartPr>
              <p14:xfrm>
                <a:off x="10254308" y="210870"/>
                <a:ext cx="66240" cy="9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8587ED-C68A-9F9C-610F-D5C0668EF2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45308" y="201870"/>
                  <a:ext cx="83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757921-EBB7-FF3A-1181-7911E452C49F}"/>
                    </a:ext>
                  </a:extLst>
                </p14:cNvPr>
                <p14:cNvContentPartPr/>
                <p14:nvPr/>
              </p14:nvContentPartPr>
              <p14:xfrm>
                <a:off x="10337468" y="209430"/>
                <a:ext cx="30960" cy="8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757921-EBB7-FF3A-1181-7911E452C49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28468" y="200430"/>
                  <a:ext cx="48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3FE690-6382-47E4-77A2-C6BEDE44F357}"/>
                    </a:ext>
                  </a:extLst>
                </p14:cNvPr>
                <p14:cNvContentPartPr/>
                <p14:nvPr/>
              </p14:nvContentPartPr>
              <p14:xfrm>
                <a:off x="10399388" y="171270"/>
                <a:ext cx="24120" cy="11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3FE690-6382-47E4-77A2-C6BEDE44F3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90388" y="162299"/>
                  <a:ext cx="41760" cy="12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6877EA-E48A-356C-352B-0291C3459713}"/>
                    </a:ext>
                  </a:extLst>
                </p14:cNvPr>
                <p14:cNvContentPartPr/>
                <p14:nvPr/>
              </p14:nvContentPartPr>
              <p14:xfrm>
                <a:off x="10366268" y="235710"/>
                <a:ext cx="51480" cy="1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6877EA-E48A-356C-352B-0291C345971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57268" y="226710"/>
                  <a:ext cx="69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C80407-C264-E482-2580-9C0BB5901625}"/>
              </a:ext>
            </a:extLst>
          </p:cNvPr>
          <p:cNvGrpSpPr/>
          <p:nvPr/>
        </p:nvGrpSpPr>
        <p:grpSpPr>
          <a:xfrm>
            <a:off x="10773428" y="183150"/>
            <a:ext cx="780840" cy="359640"/>
            <a:chOff x="10773428" y="183150"/>
            <a:chExt cx="7808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FF5943-F54B-A9DE-5EF2-2217F265C639}"/>
                    </a:ext>
                  </a:extLst>
                </p14:cNvPr>
                <p14:cNvContentPartPr/>
                <p14:nvPr/>
              </p14:nvContentPartPr>
              <p14:xfrm>
                <a:off x="10773428" y="438030"/>
                <a:ext cx="7560" cy="10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FF5943-F54B-A9DE-5EF2-2217F265C6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64428" y="429030"/>
                  <a:ext cx="25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0CDCFB-2473-BC91-59C8-8E77AED22972}"/>
                    </a:ext>
                  </a:extLst>
                </p14:cNvPr>
                <p14:cNvContentPartPr/>
                <p14:nvPr/>
              </p14:nvContentPartPr>
              <p14:xfrm>
                <a:off x="10832108" y="405990"/>
                <a:ext cx="10440" cy="13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0CDCFB-2473-BC91-59C8-8E77AED229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23108" y="396990"/>
                  <a:ext cx="28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78CEC-532D-F12C-3FC0-A6C77D6F40AF}"/>
                    </a:ext>
                  </a:extLst>
                </p14:cNvPr>
                <p14:cNvContentPartPr/>
                <p14:nvPr/>
              </p14:nvContentPartPr>
              <p14:xfrm>
                <a:off x="10779908" y="484830"/>
                <a:ext cx="70560" cy="2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78CEC-532D-F12C-3FC0-A6C77D6F40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70954" y="475830"/>
                  <a:ext cx="8811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103B92-C126-B9D8-F365-AA3819C9FEAD}"/>
                    </a:ext>
                  </a:extLst>
                </p14:cNvPr>
                <p14:cNvContentPartPr/>
                <p14:nvPr/>
              </p14:nvContentPartPr>
              <p14:xfrm>
                <a:off x="10919948" y="407790"/>
                <a:ext cx="267840" cy="86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103B92-C126-B9D8-F365-AA3819C9FE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10936" y="398827"/>
                  <a:ext cx="285504" cy="10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5EF44B-C0DC-8164-CF73-71D8EA8A7D25}"/>
                    </a:ext>
                  </a:extLst>
                </p14:cNvPr>
                <p14:cNvContentPartPr/>
                <p14:nvPr/>
              </p14:nvContentPartPr>
              <p14:xfrm>
                <a:off x="11049188" y="305550"/>
                <a:ext cx="9360" cy="10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5EF44B-C0DC-8164-CF73-71D8EA8A7D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0188" y="296550"/>
                  <a:ext cx="2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E58652-F4D0-6A4A-9818-F1E644F88865}"/>
                    </a:ext>
                  </a:extLst>
                </p14:cNvPr>
                <p14:cNvContentPartPr/>
                <p14:nvPr/>
              </p14:nvContentPartPr>
              <p14:xfrm>
                <a:off x="11094188" y="307710"/>
                <a:ext cx="7200" cy="9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E58652-F4D0-6A4A-9818-F1E644F888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85617" y="298710"/>
                  <a:ext cx="24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3F973A-B681-B0B2-4EEB-1785D1792DE8}"/>
                    </a:ext>
                  </a:extLst>
                </p14:cNvPr>
                <p14:cNvContentPartPr/>
                <p14:nvPr/>
              </p14:nvContentPartPr>
              <p14:xfrm>
                <a:off x="11065748" y="183150"/>
                <a:ext cx="65160" cy="7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3F973A-B681-B0B2-4EEB-1785D1792D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56748" y="174150"/>
                  <a:ext cx="8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A515AC-CF6D-AB38-BADD-811A8B3468BF}"/>
                    </a:ext>
                  </a:extLst>
                </p14:cNvPr>
                <p14:cNvContentPartPr/>
                <p14:nvPr/>
              </p14:nvContentPartPr>
              <p14:xfrm>
                <a:off x="11196788" y="415710"/>
                <a:ext cx="167760" cy="6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A515AC-CF6D-AB38-BADD-811A8B3468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87769" y="406710"/>
                  <a:ext cx="185438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60287E-DF8F-F1D8-5703-ADD4476BD57B}"/>
                    </a:ext>
                  </a:extLst>
                </p14:cNvPr>
                <p14:cNvContentPartPr/>
                <p14:nvPr/>
              </p14:nvContentPartPr>
              <p14:xfrm>
                <a:off x="11371028" y="411750"/>
                <a:ext cx="183240" cy="7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60287E-DF8F-F1D8-5703-ADD4476BD5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62028" y="402750"/>
                  <a:ext cx="200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CB6848C-F9AF-4753-EEFA-84B8785B2974}"/>
                    </a:ext>
                  </a:extLst>
                </p14:cNvPr>
                <p14:cNvContentPartPr/>
                <p14:nvPr/>
              </p14:nvContentPartPr>
              <p14:xfrm>
                <a:off x="11197148" y="375030"/>
                <a:ext cx="127440" cy="4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CB6848C-F9AF-4753-EEFA-84B8785B29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88123" y="366096"/>
                  <a:ext cx="145130" cy="66471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F24E848-ECB4-0660-4A51-4F618223CC26}"/>
              </a:ext>
            </a:extLst>
          </p:cNvPr>
          <p:cNvCxnSpPr/>
          <p:nvPr/>
        </p:nvCxnSpPr>
        <p:spPr>
          <a:xfrm>
            <a:off x="0" y="83690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E0F51AE-E5E8-4F0C-C8CD-AB051B0C5389}"/>
                  </a:ext>
                </a:extLst>
              </p14:cNvPr>
              <p14:cNvContentPartPr/>
              <p14:nvPr/>
            </p14:nvContentPartPr>
            <p14:xfrm>
              <a:off x="254880" y="576720"/>
              <a:ext cx="11683440" cy="5970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E0F51AE-E5E8-4F0C-C8CD-AB051B0C538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5520" y="567360"/>
                <a:ext cx="11702160" cy="59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23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72DC-AA5B-556A-1DA4-025612CA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Intramolecular Aldol Condensation						(21.3)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843CE2-0CD5-75CC-DABA-FA11EFB70D65}"/>
              </a:ext>
            </a:extLst>
          </p:cNvPr>
          <p:cNvGrpSpPr/>
          <p:nvPr/>
        </p:nvGrpSpPr>
        <p:grpSpPr>
          <a:xfrm>
            <a:off x="557914" y="908523"/>
            <a:ext cx="2893320" cy="984600"/>
            <a:chOff x="557914" y="908523"/>
            <a:chExt cx="2893320" cy="9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48D798-3ABA-D5BD-BB46-00A5C3F69047}"/>
                    </a:ext>
                  </a:extLst>
                </p14:cNvPr>
                <p14:cNvContentPartPr/>
                <p14:nvPr/>
              </p14:nvContentPartPr>
              <p14:xfrm>
                <a:off x="557914" y="1620603"/>
                <a:ext cx="41040" cy="272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48D798-3ABA-D5BD-BB46-00A5C3F690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914" y="1611603"/>
                  <a:ext cx="58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705284-07AC-4396-0167-666C91F98E89}"/>
                    </a:ext>
                  </a:extLst>
                </p14:cNvPr>
                <p14:cNvContentPartPr/>
                <p14:nvPr/>
              </p14:nvContentPartPr>
              <p14:xfrm>
                <a:off x="664114" y="1554363"/>
                <a:ext cx="53640" cy="27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705284-07AC-4396-0167-666C91F98E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5114" y="1545363"/>
                  <a:ext cx="71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EA5395-A734-DD3C-EA01-0D4ED368E440}"/>
                    </a:ext>
                  </a:extLst>
                </p14:cNvPr>
                <p14:cNvContentPartPr/>
                <p14:nvPr/>
              </p14:nvContentPartPr>
              <p14:xfrm>
                <a:off x="565474" y="1771083"/>
                <a:ext cx="11772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EA5395-A734-DD3C-EA01-0D4ED368E4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474" y="1762083"/>
                  <a:ext cx="13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D011B4-D7A0-6BE2-DE0E-E275FCFEA1CB}"/>
                    </a:ext>
                  </a:extLst>
                </p14:cNvPr>
                <p14:cNvContentPartPr/>
                <p14:nvPr/>
              </p14:nvContentPartPr>
              <p14:xfrm>
                <a:off x="886234" y="1464723"/>
                <a:ext cx="2565000" cy="250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D011B4-D7A0-6BE2-DE0E-E275FCFEA1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234" y="1455723"/>
                  <a:ext cx="2582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7AD403-7141-9561-B046-276CC671D79E}"/>
                    </a:ext>
                  </a:extLst>
                </p14:cNvPr>
                <p14:cNvContentPartPr/>
                <p14:nvPr/>
              </p14:nvContentPartPr>
              <p14:xfrm>
                <a:off x="1134634" y="1239723"/>
                <a:ext cx="48600" cy="264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7AD403-7141-9561-B046-276CC671D7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5634" y="1230723"/>
                  <a:ext cx="66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DB321D-165E-3E0C-E437-C32F4A2F858B}"/>
                    </a:ext>
                  </a:extLst>
                </p14:cNvPr>
                <p14:cNvContentPartPr/>
                <p14:nvPr/>
              </p14:nvContentPartPr>
              <p14:xfrm>
                <a:off x="1271074" y="1244403"/>
                <a:ext cx="32040" cy="26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DB321D-165E-3E0C-E437-C32F4A2F85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1972" y="1235391"/>
                  <a:ext cx="49880" cy="278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63C1EF-8A8D-1A08-2A47-768884A7033B}"/>
                    </a:ext>
                  </a:extLst>
                </p14:cNvPr>
                <p14:cNvContentPartPr/>
                <p14:nvPr/>
              </p14:nvContentPartPr>
              <p14:xfrm>
                <a:off x="1125994" y="960363"/>
                <a:ext cx="111960" cy="14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63C1EF-8A8D-1A08-2A47-768884A703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6994" y="951386"/>
                  <a:ext cx="12960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34A2C9-B3AB-E5C0-E8D8-CC794ECDCE66}"/>
                    </a:ext>
                  </a:extLst>
                </p14:cNvPr>
                <p14:cNvContentPartPr/>
                <p14:nvPr/>
              </p14:nvContentPartPr>
              <p14:xfrm>
                <a:off x="2797474" y="1230363"/>
                <a:ext cx="18000" cy="256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34A2C9-B3AB-E5C0-E8D8-CC794ECDCE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8474" y="1221376"/>
                  <a:ext cx="35640" cy="274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FDF690-8D7F-C900-DAE3-649F2068437C}"/>
                    </a:ext>
                  </a:extLst>
                </p14:cNvPr>
                <p14:cNvContentPartPr/>
                <p14:nvPr/>
              </p14:nvContentPartPr>
              <p14:xfrm>
                <a:off x="2877754" y="1201563"/>
                <a:ext cx="37080" cy="288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FDF690-8D7F-C900-DAE3-649F206843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8754" y="1192563"/>
                  <a:ext cx="54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7B8DB6-AA6D-4D74-B726-1D93A6C7E433}"/>
                    </a:ext>
                  </a:extLst>
                </p14:cNvPr>
                <p14:cNvContentPartPr/>
                <p14:nvPr/>
              </p14:nvContentPartPr>
              <p14:xfrm>
                <a:off x="2787034" y="908523"/>
                <a:ext cx="128160" cy="16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7B8DB6-AA6D-4D74-B726-1D93A6C7E4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8034" y="899543"/>
                  <a:ext cx="145800" cy="1814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B12463-782B-3904-CF48-8D1C0169A056}"/>
              </a:ext>
            </a:extLst>
          </p:cNvPr>
          <p:cNvGrpSpPr/>
          <p:nvPr/>
        </p:nvGrpSpPr>
        <p:grpSpPr>
          <a:xfrm>
            <a:off x="4212274" y="931203"/>
            <a:ext cx="1858320" cy="555480"/>
            <a:chOff x="4212274" y="931203"/>
            <a:chExt cx="185832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336D98-F417-74DF-74CA-30C930D6ABE1}"/>
                    </a:ext>
                  </a:extLst>
                </p14:cNvPr>
                <p14:cNvContentPartPr/>
                <p14:nvPr/>
              </p14:nvContentPartPr>
              <p14:xfrm>
                <a:off x="4341874" y="944523"/>
                <a:ext cx="111960" cy="22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336D98-F417-74DF-74CA-30C930D6AB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2903" y="935523"/>
                  <a:ext cx="129543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BEDFAE-AD39-6295-8743-6B963C1319B3}"/>
                    </a:ext>
                  </a:extLst>
                </p14:cNvPr>
                <p14:cNvContentPartPr/>
                <p14:nvPr/>
              </p14:nvContentPartPr>
              <p14:xfrm>
                <a:off x="4546714" y="1071243"/>
                <a:ext cx="87480" cy="9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BEDFAE-AD39-6295-8743-6B963C1319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37714" y="1062279"/>
                  <a:ext cx="105120" cy="107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06EE15-3699-0DA4-42E3-2CE2721F0B82}"/>
                    </a:ext>
                  </a:extLst>
                </p14:cNvPr>
                <p14:cNvContentPartPr/>
                <p14:nvPr/>
              </p14:nvContentPartPr>
              <p14:xfrm>
                <a:off x="4736074" y="931203"/>
                <a:ext cx="131760" cy="228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06EE15-3699-0DA4-42E3-2CE2721F0B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27074" y="922203"/>
                  <a:ext cx="14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ACF616-14C8-1DC5-6D98-8F4900C196F2}"/>
                    </a:ext>
                  </a:extLst>
                </p14:cNvPr>
                <p14:cNvContentPartPr/>
                <p14:nvPr/>
              </p14:nvContentPartPr>
              <p14:xfrm>
                <a:off x="4942354" y="949923"/>
                <a:ext cx="27360" cy="18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ACF616-14C8-1DC5-6D98-8F4900C196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33354" y="940923"/>
                  <a:ext cx="45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E83427-3BD1-2859-1EC5-CA9592ABCF14}"/>
                    </a:ext>
                  </a:extLst>
                </p14:cNvPr>
                <p14:cNvContentPartPr/>
                <p14:nvPr/>
              </p14:nvContentPartPr>
              <p14:xfrm>
                <a:off x="5024074" y="934083"/>
                <a:ext cx="52560" cy="21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E83427-3BD1-2859-1EC5-CA9592ABCF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5074" y="925098"/>
                  <a:ext cx="70200" cy="23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B94C77-BB37-4F3A-442A-6D47CE446376}"/>
                    </a:ext>
                  </a:extLst>
                </p14:cNvPr>
                <p14:cNvContentPartPr/>
                <p14:nvPr/>
              </p14:nvContentPartPr>
              <p14:xfrm>
                <a:off x="4970794" y="1048203"/>
                <a:ext cx="6732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B94C77-BB37-4F3A-442A-6D47CE446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1794" y="1039503"/>
                  <a:ext cx="84960" cy="27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3D4C43-A9CE-BF19-892B-4C885427776A}"/>
                    </a:ext>
                  </a:extLst>
                </p14:cNvPr>
                <p14:cNvContentPartPr/>
                <p14:nvPr/>
              </p14:nvContentPartPr>
              <p14:xfrm>
                <a:off x="4212274" y="1281843"/>
                <a:ext cx="1858320" cy="20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3D4C43-A9CE-BF19-892B-4C88542777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3274" y="1272843"/>
                  <a:ext cx="1875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AF40E5-865D-1438-22E8-13429A69F50B}"/>
                    </a:ext>
                  </a:extLst>
                </p14:cNvPr>
                <p14:cNvContentPartPr/>
                <p14:nvPr/>
              </p14:nvContentPartPr>
              <p14:xfrm>
                <a:off x="5177074" y="1116243"/>
                <a:ext cx="1008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AF40E5-865D-1438-22E8-13429A69F5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8074" y="1107279"/>
                  <a:ext cx="27720" cy="106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52B0F8-1F56-BCA7-18A0-DFCB71E60E7A}"/>
                    </a:ext>
                  </a:extLst>
                </p14:cNvPr>
                <p14:cNvContentPartPr/>
                <p14:nvPr/>
              </p14:nvContentPartPr>
              <p14:xfrm>
                <a:off x="5287954" y="945603"/>
                <a:ext cx="381960" cy="26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52B0F8-1F56-BCA7-18A0-DFCB71E60E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78954" y="936603"/>
                  <a:ext cx="399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379D56-F759-4CDD-7559-B307AAE5D3BD}"/>
                    </a:ext>
                  </a:extLst>
                </p14:cNvPr>
                <p14:cNvContentPartPr/>
                <p14:nvPr/>
              </p14:nvContentPartPr>
              <p14:xfrm>
                <a:off x="5730034" y="961803"/>
                <a:ext cx="54360" cy="21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379D56-F759-4CDD-7559-B307AAE5D3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21034" y="952803"/>
                  <a:ext cx="72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06B4E7-1239-8BCE-4C84-BD5ED71C15D5}"/>
                    </a:ext>
                  </a:extLst>
                </p14:cNvPr>
                <p14:cNvContentPartPr/>
                <p14:nvPr/>
              </p14:nvContentPartPr>
              <p14:xfrm>
                <a:off x="5690074" y="1056483"/>
                <a:ext cx="138600" cy="1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06B4E7-1239-8BCE-4C84-BD5ED71C15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81074" y="1047483"/>
                  <a:ext cx="1562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E6DEC0-8450-8C67-DE65-EF47B1CCD5B0}"/>
                  </a:ext>
                </a:extLst>
              </p14:cNvPr>
              <p14:cNvContentPartPr/>
              <p14:nvPr/>
            </p14:nvContentPartPr>
            <p14:xfrm>
              <a:off x="391320" y="45720"/>
              <a:ext cx="11648880" cy="668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E6DEC0-8450-8C67-DE65-EF47B1CCD5B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1960" y="36360"/>
                <a:ext cx="11667600" cy="67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195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30CB-CE69-6CC0-82F4-7CAA728F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 	  							(21.4)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14:cNvPr>
              <p14:cNvContentPartPr/>
              <p14:nvPr/>
            </p14:nvContentPartPr>
            <p14:xfrm>
              <a:off x="336191" y="1212659"/>
              <a:ext cx="270360" cy="28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191" y="1203659"/>
                <a:ext cx="28800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978946E-EB32-4B13-9665-66777B466754}"/>
              </a:ext>
            </a:extLst>
          </p:cNvPr>
          <p:cNvGrpSpPr/>
          <p:nvPr/>
        </p:nvGrpSpPr>
        <p:grpSpPr>
          <a:xfrm>
            <a:off x="1079935" y="1278370"/>
            <a:ext cx="1097640" cy="464760"/>
            <a:chOff x="1079935" y="1278370"/>
            <a:chExt cx="109764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14:cNvPr>
                <p14:cNvContentPartPr/>
                <p14:nvPr/>
              </p14:nvContentPartPr>
              <p14:xfrm>
                <a:off x="1079935" y="1563850"/>
                <a:ext cx="172800" cy="17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935" y="1554850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14:cNvPr>
                <p14:cNvContentPartPr/>
                <p14:nvPr/>
              </p14:nvContentPartPr>
              <p14:xfrm>
                <a:off x="1277935" y="1564210"/>
                <a:ext cx="120600" cy="14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8935" y="1555210"/>
                  <a:ext cx="138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14:cNvPr>
                <p14:cNvContentPartPr/>
                <p14:nvPr/>
              </p14:nvContentPartPr>
              <p14:xfrm>
                <a:off x="1528135" y="1436770"/>
                <a:ext cx="649440" cy="170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9135" y="1427770"/>
                  <a:ext cx="66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14:cNvPr>
                <p14:cNvContentPartPr/>
                <p14:nvPr/>
              </p14:nvContentPartPr>
              <p14:xfrm>
                <a:off x="1718575" y="1289170"/>
                <a:ext cx="27000" cy="19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9453" y="1280170"/>
                  <a:ext cx="44878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14:cNvPr>
                <p14:cNvContentPartPr/>
                <p14:nvPr/>
              </p14:nvContentPartPr>
              <p14:xfrm>
                <a:off x="1817575" y="1278370"/>
                <a:ext cx="34920" cy="161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8575" y="1269390"/>
                  <a:ext cx="52560" cy="1792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14:cNvPr>
              <p14:cNvContentPartPr/>
              <p14:nvPr/>
            </p14:nvContentPartPr>
            <p14:xfrm>
              <a:off x="1685095" y="1010170"/>
              <a:ext cx="112680" cy="160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6095" y="1001190"/>
                <a:ext cx="130320" cy="17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E8B5A9F-13C1-529B-E530-13CB40C1C9DB}"/>
              </a:ext>
            </a:extLst>
          </p:cNvPr>
          <p:cNvGrpSpPr/>
          <p:nvPr/>
        </p:nvGrpSpPr>
        <p:grpSpPr>
          <a:xfrm>
            <a:off x="2577895" y="988570"/>
            <a:ext cx="1211400" cy="447840"/>
            <a:chOff x="2577895" y="988570"/>
            <a:chExt cx="121140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14:cNvPr>
                <p14:cNvContentPartPr/>
                <p14:nvPr/>
              </p14:nvContentPartPr>
              <p14:xfrm>
                <a:off x="2793895" y="1262170"/>
                <a:ext cx="995400" cy="174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4895" y="1253189"/>
                  <a:ext cx="10130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14:cNvPr>
                <p14:cNvContentPartPr/>
                <p14:nvPr/>
              </p14:nvContentPartPr>
              <p14:xfrm>
                <a:off x="2577895" y="1036450"/>
                <a:ext cx="59760" cy="167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8895" y="1027450"/>
                  <a:ext cx="77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14:cNvPr>
                <p14:cNvContentPartPr/>
                <p14:nvPr/>
              </p14:nvContentPartPr>
              <p14:xfrm>
                <a:off x="2629735" y="988570"/>
                <a:ext cx="72360" cy="29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735" y="979570"/>
                  <a:ext cx="900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F1206A5-727F-5115-6F40-EC90D0816049}"/>
              </a:ext>
            </a:extLst>
          </p:cNvPr>
          <p:cNvGrpSpPr/>
          <p:nvPr/>
        </p:nvGrpSpPr>
        <p:grpSpPr>
          <a:xfrm>
            <a:off x="2714695" y="1526050"/>
            <a:ext cx="994320" cy="304200"/>
            <a:chOff x="2714695" y="1526050"/>
            <a:chExt cx="9943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14:cNvPr>
                <p14:cNvContentPartPr/>
                <p14:nvPr/>
              </p14:nvContentPartPr>
              <p14:xfrm>
                <a:off x="2714695" y="1637290"/>
                <a:ext cx="125280" cy="11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5721" y="1628290"/>
                  <a:ext cx="142869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14:cNvPr>
                <p14:cNvContentPartPr/>
                <p14:nvPr/>
              </p14:nvContentPartPr>
              <p14:xfrm>
                <a:off x="2838895" y="1554850"/>
                <a:ext cx="84960" cy="21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9895" y="1545850"/>
                  <a:ext cx="102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14:cNvPr>
                <p14:cNvContentPartPr/>
                <p14:nvPr/>
              </p14:nvContentPartPr>
              <p14:xfrm>
                <a:off x="3049135" y="1558090"/>
                <a:ext cx="37800" cy="19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0048" y="1549090"/>
                  <a:ext cx="5561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14:cNvPr>
                <p14:cNvContentPartPr/>
                <p14:nvPr/>
              </p14:nvContentPartPr>
              <p14:xfrm>
                <a:off x="3099895" y="1553770"/>
                <a:ext cx="80280" cy="170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90854" y="1544770"/>
                  <a:ext cx="97999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14:cNvPr>
                <p14:cNvContentPartPr/>
                <p14:nvPr/>
              </p14:nvContentPartPr>
              <p14:xfrm>
                <a:off x="3245695" y="1701730"/>
                <a:ext cx="137160" cy="12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6719" y="1692730"/>
                  <a:ext cx="154754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14:cNvPr>
                <p14:cNvContentPartPr/>
                <p14:nvPr/>
              </p14:nvContentPartPr>
              <p14:xfrm>
                <a:off x="3417415" y="1607770"/>
                <a:ext cx="110520" cy="155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8415" y="1598749"/>
                  <a:ext cx="128160" cy="17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14:cNvPr>
                <p14:cNvContentPartPr/>
                <p14:nvPr/>
              </p14:nvContentPartPr>
              <p14:xfrm>
                <a:off x="3609655" y="1526050"/>
                <a:ext cx="36720" cy="153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00742" y="1517050"/>
                  <a:ext cx="54189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14:cNvPr>
                <p14:cNvContentPartPr/>
                <p14:nvPr/>
              </p14:nvContentPartPr>
              <p14:xfrm>
                <a:off x="3592015" y="1581490"/>
                <a:ext cx="117000" cy="3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2987" y="1572490"/>
                  <a:ext cx="134694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14:cNvPr>
                <p14:cNvContentPartPr/>
                <p14:nvPr/>
              </p14:nvContentPartPr>
              <p14:xfrm>
                <a:off x="3427495" y="1602370"/>
                <a:ext cx="6372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8444" y="1593370"/>
                  <a:ext cx="814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23B1F9-CA4C-5EC6-D0D2-F8DED712D6C9}"/>
              </a:ext>
            </a:extLst>
          </p:cNvPr>
          <p:cNvGrpSpPr/>
          <p:nvPr/>
        </p:nvGrpSpPr>
        <p:grpSpPr>
          <a:xfrm>
            <a:off x="2878495" y="988930"/>
            <a:ext cx="505080" cy="207000"/>
            <a:chOff x="2878495" y="988930"/>
            <a:chExt cx="5050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14:cNvPr>
                <p14:cNvContentPartPr/>
                <p14:nvPr/>
              </p14:nvContentPartPr>
              <p14:xfrm>
                <a:off x="2878495" y="1001170"/>
                <a:ext cx="113040" cy="19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69495" y="992170"/>
                  <a:ext cx="130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14:cNvPr>
                <p14:cNvContentPartPr/>
                <p14:nvPr/>
              </p14:nvContentPartPr>
              <p14:xfrm>
                <a:off x="3068215" y="1111690"/>
                <a:ext cx="120960" cy="7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59215" y="1102690"/>
                  <a:ext cx="138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14:cNvPr>
                <p14:cNvContentPartPr/>
                <p14:nvPr/>
              </p14:nvContentPartPr>
              <p14:xfrm>
                <a:off x="3262975" y="988930"/>
                <a:ext cx="120600" cy="18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3975" y="979930"/>
                  <a:ext cx="1382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14:cNvPr>
              <p14:cNvContentPartPr/>
              <p14:nvPr/>
            </p14:nvContentPartPr>
            <p14:xfrm>
              <a:off x="3453775" y="968050"/>
              <a:ext cx="175320" cy="19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44756" y="959033"/>
                <a:ext cx="192996" cy="207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14:cNvPr>
              <p14:cNvContentPartPr/>
              <p14:nvPr/>
            </p14:nvContentPartPr>
            <p14:xfrm>
              <a:off x="282272" y="4294186"/>
              <a:ext cx="310320" cy="305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3272" y="4285186"/>
                <a:ext cx="32796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A72A8DD-724A-2E46-1A77-348B1A4522BE}"/>
              </a:ext>
            </a:extLst>
          </p:cNvPr>
          <p:cNvGrpSpPr/>
          <p:nvPr/>
        </p:nvGrpSpPr>
        <p:grpSpPr>
          <a:xfrm>
            <a:off x="974001" y="4270973"/>
            <a:ext cx="626760" cy="280080"/>
            <a:chOff x="974001" y="4270973"/>
            <a:chExt cx="6267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14:cNvPr>
                <p14:cNvContentPartPr/>
                <p14:nvPr/>
              </p14:nvContentPartPr>
              <p14:xfrm>
                <a:off x="974001" y="4330733"/>
                <a:ext cx="136800" cy="220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5025" y="4321733"/>
                  <a:ext cx="154394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14:cNvPr>
                <p14:cNvContentPartPr/>
                <p14:nvPr/>
              </p14:nvContentPartPr>
              <p14:xfrm>
                <a:off x="1027641" y="4399133"/>
                <a:ext cx="93960" cy="2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8606" y="4390133"/>
                  <a:ext cx="111668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14:cNvPr>
                <p14:cNvContentPartPr/>
                <p14:nvPr/>
              </p14:nvContentPartPr>
              <p14:xfrm>
                <a:off x="1040601" y="4490933"/>
                <a:ext cx="128520" cy="50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1626" y="4481868"/>
                  <a:ext cx="146111" cy="67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14:cNvPr>
                <p14:cNvContentPartPr/>
                <p14:nvPr/>
              </p14:nvContentPartPr>
              <p14:xfrm>
                <a:off x="1229241" y="4311293"/>
                <a:ext cx="174960" cy="20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0241" y="4302309"/>
                  <a:ext cx="192600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14:cNvPr>
                <p14:cNvContentPartPr/>
                <p14:nvPr/>
              </p14:nvContentPartPr>
              <p14:xfrm>
                <a:off x="1450281" y="4270973"/>
                <a:ext cx="150480" cy="18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1281" y="4261973"/>
                  <a:ext cx="1681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14:cNvPr>
              <p14:cNvContentPartPr/>
              <p14:nvPr/>
            </p14:nvContentPartPr>
            <p14:xfrm>
              <a:off x="1699401" y="4142813"/>
              <a:ext cx="766440" cy="196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90401" y="4133813"/>
                <a:ext cx="78408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371D3FA-8373-5D75-76D1-1059BDC11632}"/>
              </a:ext>
            </a:extLst>
          </p:cNvPr>
          <p:cNvGrpSpPr/>
          <p:nvPr/>
        </p:nvGrpSpPr>
        <p:grpSpPr>
          <a:xfrm>
            <a:off x="1904354" y="3837883"/>
            <a:ext cx="186480" cy="331920"/>
            <a:chOff x="1904354" y="3837883"/>
            <a:chExt cx="1864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14:cNvPr>
                <p14:cNvContentPartPr/>
                <p14:nvPr/>
              </p14:nvContentPartPr>
              <p14:xfrm>
                <a:off x="1904354" y="3900523"/>
                <a:ext cx="86040" cy="269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5354" y="3891523"/>
                  <a:ext cx="103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14:cNvPr>
                <p14:cNvContentPartPr/>
                <p14:nvPr/>
              </p14:nvContentPartPr>
              <p14:xfrm>
                <a:off x="2019914" y="3837883"/>
                <a:ext cx="70920" cy="30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10914" y="3828883"/>
                  <a:ext cx="885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14:cNvPr>
              <p14:cNvContentPartPr/>
              <p14:nvPr/>
            </p14:nvContentPartPr>
            <p14:xfrm>
              <a:off x="1848914" y="3543763"/>
              <a:ext cx="151920" cy="185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39914" y="3534763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14:cNvPr>
              <p14:cNvContentPartPr/>
              <p14:nvPr/>
            </p14:nvContentPartPr>
            <p14:xfrm>
              <a:off x="3085874" y="4018963"/>
              <a:ext cx="1603800" cy="254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6874" y="4009950"/>
                <a:ext cx="1621440" cy="272185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CBCD947-FC87-1E39-C051-753E9D3F6516}"/>
              </a:ext>
            </a:extLst>
          </p:cNvPr>
          <p:cNvGrpSpPr/>
          <p:nvPr/>
        </p:nvGrpSpPr>
        <p:grpSpPr>
          <a:xfrm>
            <a:off x="3088394" y="3729883"/>
            <a:ext cx="1046880" cy="329760"/>
            <a:chOff x="3088394" y="3729883"/>
            <a:chExt cx="104688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14:cNvPr>
                <p14:cNvContentPartPr/>
                <p14:nvPr/>
              </p14:nvContentPartPr>
              <p14:xfrm>
                <a:off x="3088394" y="3863803"/>
                <a:ext cx="43920" cy="144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79394" y="3854803"/>
                  <a:ext cx="61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14:cNvPr>
                <p14:cNvContentPartPr/>
                <p14:nvPr/>
              </p14:nvContentPartPr>
              <p14:xfrm>
                <a:off x="3143834" y="3776683"/>
                <a:ext cx="95040" cy="28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4834" y="3767683"/>
                  <a:ext cx="112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14:cNvPr>
                <p14:cNvContentPartPr/>
                <p14:nvPr/>
              </p14:nvContentPartPr>
              <p14:xfrm>
                <a:off x="3329954" y="3768043"/>
                <a:ext cx="103320" cy="219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20954" y="3759058"/>
                  <a:ext cx="120960" cy="23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14:cNvPr>
                <p14:cNvContentPartPr/>
                <p14:nvPr/>
              </p14:nvContentPartPr>
              <p14:xfrm>
                <a:off x="3512474" y="3872803"/>
                <a:ext cx="111600" cy="80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03474" y="3863803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14:cNvPr>
                <p14:cNvContentPartPr/>
                <p14:nvPr/>
              </p14:nvContentPartPr>
              <p14:xfrm>
                <a:off x="3658994" y="3791083"/>
                <a:ext cx="110520" cy="169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9994" y="3782102"/>
                  <a:ext cx="128160" cy="187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14:cNvPr>
                <p14:cNvContentPartPr/>
                <p14:nvPr/>
              </p14:nvContentPartPr>
              <p14:xfrm>
                <a:off x="3795434" y="3740323"/>
                <a:ext cx="138600" cy="20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86434" y="3731339"/>
                  <a:ext cx="156240" cy="222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14:cNvPr>
                <p14:cNvContentPartPr/>
                <p14:nvPr/>
              </p14:nvContentPartPr>
              <p14:xfrm>
                <a:off x="3854474" y="3824203"/>
                <a:ext cx="115920" cy="34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5474" y="3815203"/>
                  <a:ext cx="133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14:cNvPr>
                <p14:cNvContentPartPr/>
                <p14:nvPr/>
              </p14:nvContentPartPr>
              <p14:xfrm>
                <a:off x="3852314" y="3913483"/>
                <a:ext cx="139320" cy="58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3314" y="3904538"/>
                  <a:ext cx="156960" cy="7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14:cNvPr>
                <p14:cNvContentPartPr/>
                <p14:nvPr/>
              </p14:nvContentPartPr>
              <p14:xfrm>
                <a:off x="3999194" y="3729883"/>
                <a:ext cx="136080" cy="200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90194" y="3720883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14:cNvPr>
                <p14:cNvContentPartPr/>
                <p14:nvPr/>
              </p14:nvContentPartPr>
              <p14:xfrm>
                <a:off x="3657194" y="3794683"/>
                <a:ext cx="61200" cy="32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8194" y="3785782"/>
                  <a:ext cx="78840" cy="498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59D9CE-9177-46E5-3109-7BF9C4A405A0}"/>
                  </a:ext>
                </a:extLst>
              </p14:cNvPr>
              <p14:cNvContentPartPr/>
              <p14:nvPr/>
            </p14:nvContentPartPr>
            <p14:xfrm>
              <a:off x="764640" y="124200"/>
              <a:ext cx="11271960" cy="658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59D9CE-9177-46E5-3109-7BF9C4A405A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5280" y="114840"/>
                <a:ext cx="11290680" cy="66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16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Aldol and Claisen Condensations</vt:lpstr>
      <vt:lpstr>Crossed Aldol: Strategy</vt:lpstr>
      <vt:lpstr>Crossed Aldol: Examples</vt:lpstr>
      <vt:lpstr>Aldol Condensation</vt:lpstr>
      <vt:lpstr>Aldol Condensation: Mechanism and Stereochemistry</vt:lpstr>
      <vt:lpstr>Intramolecular Aldol Condensation      (21.3)</vt:lpstr>
      <vt:lpstr>Claisen Condensation           (21.4)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2023-03-22T13:36:05Z</cp:lastPrinted>
  <dcterms:created xsi:type="dcterms:W3CDTF">2022-03-01T00:08:26Z</dcterms:created>
  <dcterms:modified xsi:type="dcterms:W3CDTF">2023-03-22T17:16:58Z</dcterms:modified>
</cp:coreProperties>
</file>