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49" r:id="rId2"/>
    <p:sldId id="451" r:id="rId3"/>
    <p:sldId id="452" r:id="rId4"/>
    <p:sldId id="453" r:id="rId5"/>
    <p:sldId id="454" r:id="rId6"/>
    <p:sldId id="455" r:id="rId7"/>
    <p:sldId id="456" r:id="rId8"/>
    <p:sldId id="457" r:id="rId9"/>
    <p:sldId id="458" r:id="rId10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0EDFD-FDB9-4B98-93C3-EED63AC15317}" v="65" dt="2023-03-21T21:57:51.743"/>
    <p1510:client id="{24ACC167-D70A-4D71-BB28-A6F4FEEB546C}" v="543" dt="2023-03-21T21:57:13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6911 0 0,'0'0'2014'0'0,"0"15"2343"0"0,4-1-3637 0 0,0 1 1 0 0,1-1-1 0 0,1 0 1 0 0,0-1-1 0 0,1 1 1 0 0,11 16-1 0 0,15 33 129 0 0,-19-31-481 0 0,1 3 321 0 0,0 1 0 0 0,14 57-1 0 0,-29-91-586 0 0,1 0-1 0 0,-1 1 1 0 0,0-1-1 0 0,1 0 1 0 0,-1 1-1 0 0,0-1 1 0 0,-1 3-1 0 0,1-5-87 0 0,0 0 1 0 0,0 0-1 0 0,0 1 0 0 0,0-1 1 0 0,0 0-1 0 0,0 0 0 0 0,0 0 0 0 0,0 0 1 0 0,0 0-1 0 0,0 0 0 0 0,0 0 1 0 0,0 0-1 0 0,0 0 0 0 0,0 0 0 0 0,0 0 1 0 0,0 0-1 0 0,-1 0 0 0 0,1 0 1 0 0,0 0-1 0 0,0 1 0 0 0,0-1 0 0 0,0 0 1 0 0,0 0-1 0 0,0 0 0 0 0,0 0 1 0 0,0 0-1 0 0,0 0 0 0 0,0 0 0 0 0,0 0 1 0 0,-1 0-1 0 0,1 0 0 0 0,0 0 1 0 0,0 0-1 0 0,0 0 0 0 0,0 0 0 0 0,0 0 1 0 0,0 0-1 0 0,0 0 0 0 0,0 0 1 0 0,0 0-1 0 0,0-1 0 0 0,-1 1 0 0 0,1 0 1 0 0,0 0-1 0 0,0 0 0 0 0,0 0 1 0 0,0 0-1 0 0,0 0 0 0 0,0 0 0 0 0,0 0 1 0 0,0 0-1 0 0,0 0 0 0 0,0 0 1 0 0,-8-11 160 0 0,4 2-188 0 0,-1-1 0 0 0,1 0 0 0 0,1 0 1 0 0,-5-18-1 0 0,-3-44-837 0 0,7 42 479 0 0,-3-10-348 0 0,3-1 1 0 0,1 0-1 0 0,5-63 0 0 0,-1 96 569 0 0,0-1 0 0 0,0 1 0 0 0,2 0 0 0 0,-1 0 0 0 0,5-12 0 0 0,-5 17 186 0 0,-1 0-1 0 0,0 1 1 0 0,1-1 0 0 0,0 0 0 0 0,-1 1 0 0 0,1-1 0 0 0,0 1 0 0 0,1-1 0 0 0,-1 1-1 0 0,0 0 1 0 0,1 0 0 0 0,-1 0 0 0 0,1 0 0 0 0,-1 0 0 0 0,1 1 0 0 0,0-1 0 0 0,5-1 0 0 0,-7 3 17 0 0,0-1 1 0 0,1 1-1 0 0,-1 0 1 0 0,1 0 0 0 0,-1 0-1 0 0,1 0 1 0 0,-1 0-1 0 0,1 0 1 0 0,-1 0 0 0 0,0 0-1 0 0,1 1 1 0 0,-1-1-1 0 0,1 0 1 0 0,-1 1 0 0 0,0-1-1 0 0,1 1 1 0 0,1 1-1 0 0,-1-1 39 0 0,1 1 0 0 0,-1 0 0 0 0,0 0 0 0 0,1 0 0 0 0,-1 1 0 0 0,0-1-1 0 0,3 5 1 0 0,0 1 139 0 0,-1 0 1 0 0,0 0-1 0 0,0 0 0 0 0,3 15 0 0 0,-5-16-160 0 0,0-1 0 0 0,-1 1-1 0 0,0-1 1 0 0,0 1-1 0 0,0 0 1 0 0,-1 0 0 0 0,0-1-1 0 0,-1 1 1 0 0,0 0-1 0 0,0-1 1 0 0,0 1-1 0 0,0 0 1 0 0,-1-1 0 0 0,-1 1-1 0 0,1-1 1 0 0,-1 0-1 0 0,0 0 1 0 0,0 0-1 0 0,0 0 1 0 0,-1-1 0 0 0,0 1-1 0 0,0-1 1 0 0,-1 0-1 0 0,1 0 1 0 0,-1 0-1 0 0,0-1 1 0 0,-1 1 0 0 0,-7 4-1 0 0,12-8-231 0 0,-13-9-6124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62 100 10047 0 0,'-4'14'463'0'0,"4"-12"-14"0"0,-8 17-221 0 0,3-10 578 0 0,5-9-617 0 0,0 1 0 0 0,0 0 0 0 0,-1 0 0 0 0,1 0 0 0 0,0-1 1 0 0,-1 1-1 0 0,1 0 0 0 0,-1 0 0 0 0,1-1 0 0 0,-1 1 0 0 0,1 0 0 0 0,-1-1 1 0 0,0 1-1 0 0,1-1 0 0 0,-1 1 0 0 0,0-1 0 0 0,1 1 0 0 0,-2 0 0 0 0,1-1-45 0 0,0 0-1 0 0,1 0 0 0 0,-1 0 0 0 0,1 0 0 0 0,-1 0 0 0 0,0 0 0 0 0,1 0 1 0 0,-1 0-1 0 0,1 0 0 0 0,-1 0 0 0 0,0 0 0 0 0,1 0 0 0 0,-1-1 1 0 0,1 1-1 0 0,-1 0 0 0 0,1 0 0 0 0,-1-1 0 0 0,1 1 0 0 0,-1 0 0 0 0,0-1 1 0 0,-1-1 50 0 0,1 1 1 0 0,-1-1-1 0 0,1 0 1 0 0,-1 0-1 0 0,1 0 1 0 0,-1 1-1 0 0,1-1 1 0 0,0-1 0 0 0,0 1-1 0 0,0 0 1 0 0,-1-4-1 0 0,0-1-114 0 0,1-1-1 0 0,0 1 0 0 0,1 0 1 0 0,0 0-1 0 0,1-14 0 0 0,0 16-52 0 0,-1 1 0 0 0,1 0 0 0 0,0 0 0 0 0,0 0 0 0 0,1 0 0 0 0,-1 0 0 0 0,1 0 0 0 0,0 0 0 0 0,0 1 0 0 0,0-1 0 0 0,4-4 0 0 0,-5 6-26 0 0,0 1-1 0 0,0 0 0 0 0,0 0 1 0 0,0-1-1 0 0,0 1 1 0 0,0 0-1 0 0,0 0 0 0 0,1 0 1 0 0,-1 1-1 0 0,0-1 1 0 0,1 0-1 0 0,-1 0 0 0 0,0 1 1 0 0,1-1-1 0 0,-1 0 1 0 0,1 1-1 0 0,-1 0 1 0 0,1-1-1 0 0,-1 1 0 0 0,1 0 1 0 0,0 0-1 0 0,-1 0 1 0 0,1 0-1 0 0,-1 0 0 0 0,3 0 1 0 0,-2 0 52 0 0,15 7 244 0 0,-15-6-190 0 0,-1 0-1 0 0,1 1 0 0 0,0-1 1 0 0,0 1-1 0 0,-1-1 0 0 0,1 1 0 0 0,-1 0 1 0 0,0 0-1 0 0,1-1 0 0 0,0 4 0 0 0,4 3 296 0 0,-5-7 1 0 0,-17 23 246 0 0,15-24-817 0 0,0 0 0 0 0,1 1-1 0 0,-1-1 1 0 0,1 0 0 0 0,-1 0 0 0 0,1 1 0 0 0,-1-1-1 0 0,0 0 1 0 0,1 0 0 0 0,-1 0 0 0 0,0 0-1 0 0,1 0 1 0 0,-1 0 0 0 0,0 0 0 0 0,1 0 0 0 0,-1 0-1 0 0,1 0 1 0 0,-1 0 0 0 0,0 0 0 0 0,1 0-1 0 0,-1 0 1 0 0,0-1 0 0 0,1 1 0 0 0,-1 0-1 0 0,1 0 1 0 0,-1-1 0 0 0,1 1 0 0 0,-1-1 0 0 0,1 1-1 0 0,-1 0 1 0 0,1-1 0 0 0,-1 1 0 0 0,1-1-1 0 0,-1 0 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0 890 11975 0 0,'3'-8'547'0'0,"10"-24"-11"0"0,-10 24 1829 0 0,19 3 19 0 0,9-7-490 0 0,45-23-1 0 0,-7 4-960 0 0,234-112 659 0 0,-43 5-1424 0 0,-7 3-168 0 0,-67 27 64 0 0,-133 73-36 0 0,11-8 8 0 0,8-5 199 0 0,-60 39-206 0 0,-1 0 179 0 0,0-1 0 0 0,-1 0-1 0 0,-1-1 1 0 0,11-14 0 0 0,-8 9 101 0 0,-8 14-201 0 0,0-1 0 0 0,0 1 0 0 0,0 0 0 0 0,0 0 0 0 0,0 1 0 0 0,8-3 0 0 0,-6 3-71 0 0,1 0 1 0 0,0 0-1 0 0,-1 1 0 0 0,1 0 0 0 0,-1 0 0 0 0,1 1 1 0 0,-1 0-1 0 0,14 3 0 0 0,51 20 183 0 0,-59-19-167 0 0,37 17 116 0 0,16 5 6 0 0,371 145 639 0 0,-325-124-601 0 0,-78-34-162 0 0,369 146 316 0 0,-337-137-364 0 0,121 37 69 0 0,34-17 56 0 0,-200-41-443 0 0,27-2 1 0 0,-26 0-1268 0 0,-20 0 744 0 0,6-2-3470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11023 0 0,'0'0'6199'0'0,"1"1"-5440"0"0,3 2-493 0 0,0 0 1 0 0,0 1-1 0 0,0-1 1 0 0,0 1-1 0 0,-1-1 1 0 0,0 1-1 0 0,0 0 1 0 0,0 1 0 0 0,0-1-1 0 0,0 0 1 0 0,-1 1-1 0 0,0 0 1 0 0,2 6-1 0 0,3 9 360 0 0,7 40-1 0 0,-9-35-228 0 0,20 131 944 0 0,-7-38-948 0 0,34 221-1300 0 0,-50-325 327 0 0,1 1-1 0 0,4 13 0 0 0,5 8-4673 0 0,-12-36 5046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9215 0 0,'0'0'707'0'0,"0"2"-464"0"0,-2 16 1379 0 0,1 0-1 0 0,1-1 1 0 0,2 21 0 0 0,10 55 1341 0 0,-5-41-2124 0 0,-4-29-557 0 0,7 58 1099 0 0,38 151 0 0 0,-35-193-1690 0 0,2 0 0 0 0,2 0 0 0 0,1-1 1 0 0,46 67-1 0 0,-55-91-1166 0 0,-1 1-69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183 235 10591 0 0,'-3'-7'307'0'0,"-9"-16"490"0"0,7 16-110 0 0,0 0 0 0 0,-1 0 0 0 0,1 0 0 0 0,-1 1 0 0 0,-1 0 0 0 0,1 0 0 0 0,-1 0 0 0 0,-7-4 0 0 0,12 9-550 0 0,0 0-1 0 0,0 0 1 0 0,1 1 0 0 0,-1-1-1 0 0,0 1 1 0 0,0-1 0 0 0,1 1-1 0 0,-1 0 1 0 0,0-1 0 0 0,0 1-1 0 0,0 0 1 0 0,0 0 0 0 0,0 0-1 0 0,0 1 1 0 0,1-1 0 0 0,-1 0-1 0 0,0 1 1 0 0,-3 0 0 0 0,2 1-46 0 0,1-1 1 0 0,-1 1 0 0 0,1 0 0 0 0,-1-1 0 0 0,1 1-1 0 0,0 0 1 0 0,0 0 0 0 0,0 0 0 0 0,0 1 0 0 0,-3 4-1 0 0,0 3-12 0 0,0 0 0 0 0,0 0-1 0 0,1 0 1 0 0,-6 22 0 0 0,7-21-61 0 0,0 0 0 0 0,1-1 1 0 0,0 1-1 0 0,1 0 0 0 0,0 0 0 0 0,1 0 1 0 0,1 1-1 0 0,-1-1 0 0 0,2 0 0 0 0,-1 0 1 0 0,1-1-1 0 0,1 1 0 0 0,0 0 0 0 0,1-1 1 0 0,0 1-1 0 0,0-1 0 0 0,1 0 0 0 0,8 11 0 0 0,-5-9 39 0 0,0-1-1 0 0,1 0 1 0 0,0 0-1 0 0,1-1 0 0 0,1 0 1 0 0,20 16-1 0 0,-26-22-18 0 0,1-1 0 0 0,-1 0 0 0 0,1 0 0 0 0,-1-1 1 0 0,1 1-1 0 0,0-1 0 0 0,0 0 0 0 0,0-1 0 0 0,0 1 0 0 0,0-1 0 0 0,0-1 0 0 0,0 1 0 0 0,0-1 1 0 0,1 0-1 0 0,-1 0 0 0 0,0-1 0 0 0,0 1 0 0 0,7-3 0 0 0,-1 0 58 0 0,-1 0 0 0 0,0-1 0 0 0,0-1 0 0 0,0 0 0 0 0,-1 0 0 0 0,1-1 0 0 0,-1 0 0 0 0,-1-1 0 0 0,1 0 0 0 0,-1 0 0 0 0,0-1 0 0 0,-1 0 0 0 0,0-1 0 0 0,0 0 0 0 0,7-12 0 0 0,-6 10-8 0 0,-2-2 0 0 0,0 1 0 0 0,0-1 1 0 0,-1 0-1 0 0,-1-1 0 0 0,0 0 0 0 0,-1 1 0 0 0,0-1 0 0 0,-1-1 0 0 0,2-18 0 0 0,-4 19 1 0 0,-1 1 1 0 0,0 0-1 0 0,0 0 0 0 0,-2 0 0 0 0,-2-15 0 0 0,2 20-9 0 0,-1 0 0 0 0,0-1 0 0 0,0 1 0 0 0,0 1 0 0 0,-1-1 0 0 0,-1 0 0 0 0,1 1 0 0 0,-11-13 0 0 0,5 7 23 0 0,-1 1 0 0 0,0 0-1 0 0,-1 1 1 0 0,-1 0 0 0 0,0 0 0 0 0,-18-10 0 0 0,26 18-99 0 0,0 0 0 0 0,-1 1 0 0 0,1-1 0 0 0,0 1 0 0 0,-1 0 0 0 0,0 1 0 0 0,1 0 0 0 0,-1-1 0 0 0,0 2 0 0 0,0-1 0 0 0,1 1 0 0 0,-1 0 0 0 0,0 0 0 0 0,0 0 0 0 0,0 1 0 0 0,1 0 0 0 0,-1 0 0 0 0,0 1 0 0 0,1-1 0 0 0,-1 1 0 0 0,-7 4 0 0 0,6-2-246 0 0,0 1 1 0 0,0-1-1 0 0,1 1 0 0 0,0 1 1 0 0,0-1-1 0 0,0 1 0 0 0,1 0 0 0 0,-1 0 1 0 0,2 1-1 0 0,-1 0 0 0 0,1-1 1 0 0,0 2-1 0 0,0-1 0 0 0,0 0 1 0 0,1 1-1 0 0,1-1 0 0 0,-4 16 0 0 0,5-8-1263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159 151 9671 0 0,'-2'0'748'0'0,"0"0"-594"0"0,0 0 0 0 0,1 0 0 0 0,-1 0 0 0 0,0 0 0 0 0,0 0 0 0 0,1 1 0 0 0,-1-1 0 0 0,0 1 0 0 0,0-1 0 0 0,1 1-1 0 0,-1 0 1 0 0,0-1 0 0 0,1 1 0 0 0,-1 0 0 0 0,1 0 0 0 0,-1 0 0 0 0,-1 2 0 0 0,2-2-21 0 0,0 1-1 0 0,0-1 1 0 0,0 0-1 0 0,1 1 1 0 0,-1-1 0 0 0,0 1-1 0 0,1-1 1 0 0,-1 1 0 0 0,1-1-1 0 0,0 1 1 0 0,-1-1-1 0 0,1 1 1 0 0,0-1 0 0 0,0 1-1 0 0,0 2 1 0 0,1 4 243 0 0,0-1 1 0 0,1 1-1 0 0,0-1 1 0 0,0 0 0 0 0,6 13-1 0 0,-7-18-329 0 0,15 31 403 0 0,1-1 0 0 0,1-1 1 0 0,25 30-1 0 0,9 16 166 0 0,-43-63-519 0 0,20 39 317 0 0,-28-51-401 0 0,-1 0 0 0 0,0 0 0 0 0,0-1 0 0 0,1 1 0 0 0,-1 0 0 0 0,0 0 0 0 0,-1 0-1 0 0,1 0 1 0 0,0-1 0 0 0,-1 1 0 0 0,1 0 0 0 0,-1 0 0 0 0,-1 3 0 0 0,1-6-6 0 0,0 0 0 0 0,-1 1-1 0 0,1-1 1 0 0,-1 0 0 0 0,1 0-1 0 0,0 0 1 0 0,0 0 0 0 0,-1 0-1 0 0,1 0 1 0 0,0 0 0 0 0,-1-2-1 0 0,-25-36-10 0 0,-11-14-88 0 0,-22-23 92 0 0,-18-20 0 0 0,60 76-6 0 0,-22-33 0 0 0,34 45 25 0 0,1 0 1 0 0,0-1-1 0 0,1 0 1 0 0,0 0-1 0 0,0 0 1 0 0,1 0 0 0 0,-3-13-1 0 0,6 21 9 0 0,0 0 1 0 0,0 0-1 0 0,0 0 0 0 0,0-1 0 0 0,0 1 0 0 0,0 0 1 0 0,1 0-1 0 0,-1 0 0 0 0,0 0 0 0 0,1-1 0 0 0,-1 1 1 0 0,0 0-1 0 0,1 0 0 0 0,0 0 0 0 0,-1 0 0 0 0,1 0 1 0 0,0 0-1 0 0,-1 0 0 0 0,1 0 0 0 0,0 0 0 0 0,0 1 1 0 0,0-1-1 0 0,0 0 0 0 0,0 0 0 0 0,0 1 0 0 0,0-1 1 0 0,0 1-1 0 0,0-1 0 0 0,0 1 0 0 0,0-1 0 0 0,2 0 1 0 0,4-1 146 0 0,0 0 1 0 0,0 0-1 0 0,14-1 0 0 0,-17 3-91 0 0,113-9 1099 0 0,10-1-286 0 0,291-12 820 0 0,-266 19-1330 0 0,475-10 782 0 0,-572 14-1119 0 0,-29 0-11 0 0,1-2 0 0 0,-1 0 1 0 0,46-8-1 0 0,-56 6-32 0 0,0 0-1 0 0,28 1 1 0 0,-27 1 4 0 0,0 0 0 0 0,20-4 0 0 0,-22 2-2 0 0,1-1-16 0 0,21-2 0 0 0,-4 1-82 0 0,-25 3-339 0 0,1 1 0 0 0,14-1 1 0 0,-20 2-244 0 0,1 0 1 0 0,-1 0 0 0 0,0 1-1 0 0,1-1 1 0 0,6 3-1 0 0,1 2-7718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1 623 6911 0 0,'0'0'972'0'0,"0"-1"284"0"0,0 0-1144 0 0,0 0 0 0 0,-1 1 0 0 0,1-1-1 0 0,0 1 1 0 0,0-1 0 0 0,0 1 0 0 0,0-1 0 0 0,0 1-1 0 0,0-1 1 0 0,0 0 0 0 0,1 1 0 0 0,-1-1-1 0 0,0 1 1 0 0,0-1 0 0 0,0 1 0 0 0,0-1-1 0 0,1 1 1 0 0,-1-1 0 0 0,0 1 0 0 0,1-1 0 0 0,-1 1-1 0 0,0-1 1 0 0,1 1 0 0 0,-1 0 0 0 0,0-1-1 0 0,1 1 1 0 0,-1 0 0 0 0,1-1 0 0 0,0 1-1 0 0,1-2 208 0 0,1 1 0 0 0,0-1 0 0 0,-1 1-1 0 0,1 0 1 0 0,0 0 0 0 0,3-1-1 0 0,7-1 920 0 0,23-1-1 0 0,347-14 4500 0 0,-314 17-5271 0 0,110-5 483 0 0,372-12 225 0 0,-470 17-1142 0 0,128-16 0 0 0,-147 5 6 0 0,24-3 52 0 0,-65 11-67 0 0,0-1-1 0 0,37-14 0 0 0,-28 9-14 0 0,-25 9-8 0 0,-4 1 0 0 0,1-1 0 0 0,-1 1 0 0 0,1 0 0 0 0,-1-1 0 0 0,0 1 0 0 0,1-1 0 0 0,-1 1 0 0 0,0-1 0 0 0,1 0 0 0 0,-1 1 0 0 0,0-1 0 0 0,0 0 0 0 0,3-2 0 0 0,-4 3 0 0 0,1-1 0 0 0,0 1 0 0 0,-1 0 1 0 0,1-1-1 0 0,0 0 0 0 0,-1 1 0 0 0,1-1 0 0 0,-1 1 0 0 0,1-1 0 0 0,-1 1 0 0 0,1-1 0 0 0,-1 0 1 0 0,1 0-1 0 0,-1 1 0 0 0,0-1 0 0 0,1 0 0 0 0,-1 0 0 0 0,0 1 0 0 0,0-1 0 0 0,1 0 0 0 0,-1 0 1 0 0,0 1-1 0 0,0-1 0 0 0,0 0 0 0 0,0 0 0 0 0,0 0 0 0 0,0 0 0 0 0,0-1 8 0 0,-1-2 3 0 0,0 1 0 0 0,1-1 1 0 0,-1 1-1 0 0,0-1 0 0 0,0 1 1 0 0,-1-1-1 0 0,1 1 0 0 0,-1 0 1 0 0,0 0-1 0 0,0 0 0 0 0,-4-6 1 0 0,-29-31 137 0 0,30 35-130 0 0,-27-26 138 0 0,-2 1 0 0 0,-1 3-1 0 0,-1 0 1 0 0,-1 2 0 0 0,-68-33 0 0 0,-1 0-65 0 0,-12-6-481 0 0,109 60 282 0 0,0 0 1 0 0,0 0 0 0 0,-13-3 0 0 0,19 7-202 0 0,0-1 0 0 0,1 1 1 0 0,-1 0-1 0 0,0 0 0 0 0,0 0 1 0 0,1 0-1 0 0,-6 1 0 0 0,7-1-99 0 0,0 0 1 0 0,0 1-1 0 0,0-1 0 0 0,0 0 1 0 0,0 1-1 0 0,0-1 0 0 0,0 1 0 0 0,0 0 1 0 0,0-1-1 0 0,0 1 0 0 0,0 0 0 0 0,0 0 1 0 0,0-1-1 0 0,0 1 0 0 0,1 0 0 0 0,-1 0 1 0 0,0 0-1 0 0,0 1 0 0 0,-3 10-6569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45 210 7831 0 0,'-2'8'706'0'0,"1"8"240"0"0,-1 1 1 0 0,0 0-1 0 0,-7 18 1 0 0,4-14 928 0 0,-3 28 1 0 0,-5 171 1349 0 0,12-163-2696 0 0,2-39 364 0 0,-3 29 1 0 0,12-69-859 0 0,1-12 127 0 0,-1-1 1 0 0,-2-1 0 0 0,6-45-1 0 0,1-110-38 0 0,-21 17 95 0 0,5 151-259 0 0,0 15 8 0 0,0 7-63 0 0,1 12 6 0 0,0 0 0 0 0,0 0 0 0 0,3 15 0 0 0,-2-21 64 0 0,8 40 6 0 0,1 1 0 0 0,3-2 0 0 0,23 56 0 0 0,-26-72-36 0 0,-5-14 158 0 0,1 1 0 0 0,1-1 0 0 0,0 0 0 0 0,1 0-1 0 0,0-1 1 0 0,1 0 0 0 0,1-1 0 0 0,0 0 0 0 0,0 0-1 0 0,15 11 1 0 0,-23-21-44 0 0,0 0 1 0 0,0-1-1 0 0,0 1 0 0 0,1-1 1 0 0,-1 1-1 0 0,1-1 1 0 0,-1 0-1 0 0,1 0 0 0 0,0 0 1 0 0,-1 0-1 0 0,1-1 0 0 0,5 2 1 0 0,-6-2-1 0 0,0-1 1 0 0,0 1 0 0 0,0 0 0 0 0,0 0 0 0 0,0-1-1 0 0,0 1 1 0 0,0-1 0 0 0,0 0 0 0 0,0 0 0 0 0,-1 0-1 0 0,1 0 1 0 0,0 0 0 0 0,0 0 0 0 0,-1 0 0 0 0,1 0-1 0 0,0-1 1 0 0,1-1 0 0 0,0 0 35 0 0,0 0 1 0 0,0 0-1 0 0,0 0 0 0 0,-1 0 1 0 0,1 0-1 0 0,-1 0 0 0 0,0-1 0 0 0,0 1 1 0 0,0-1-1 0 0,0 0 0 0 0,-1 1 0 0 0,2-6 1 0 0,3-21 80 0 0,0-1 0 0 0,-2 0 0 0 0,-2 0 1 0 0,0 0-1 0 0,-4-37 0 0 0,-2 32-455 0 0,-1 0 1 0 0,-2 0-1 0 0,-19-60 0 0 0,16 65-439 0 0,-7-23-1529 0 0,10 19-6341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4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58 4143 0 0,'0'0'319'0'0,"-15"-15"10056"0"0,8 11-9882 0 0,-1 0 1 0 0,0 1-1 0 0,0 0 1 0 0,0 0 0 0 0,0 1-1 0 0,-1 0 1 0 0,1 1 0 0 0,-16-2-1 0 0,7 4 127 0 0,11-1-366 0 0,0 0 0 0 0,1 1 1 0 0,-1-1-1 0 0,-10 4 0 0 0,14-4-197 0 0,0 1-1 0 0,0 0 1 0 0,0 0-1 0 0,0 0 1 0 0,0 0-1 0 0,1 1 1 0 0,-1-1-1 0 0,0 0 1 0 0,0 1-1 0 0,1-1 1 0 0,-1 1-1 0 0,1 0 1 0 0,0 0 0 0 0,-1-1-1 0 0,1 1 1 0 0,-2 4-1 0 0,1-1 36 0 0,0 0 0 0 0,0 0 0 0 0,0 0 0 0 0,1 1-1 0 0,-2 9 1 0 0,2-12-78 0 0,1-1-1 0 0,0 1 1 0 0,0 0-1 0 0,0 0 1 0 0,0-1-1 0 0,1 1 1 0 0,-1 0-1 0 0,1 0 1 0 0,-1-1-1 0 0,1 1 1 0 0,0 0-1 0 0,0-1 1 0 0,2 4-1 0 0,4 4-13 0 0,-7-9 0 0 0,1-1 1 0 0,0 1-1 0 0,-1 0 0 0 0,1 0 0 0 0,0 0 1 0 0,-1 0-1 0 0,1-1 0 0 0,0 1 1 0 0,0 0-1 0 0,-1-1 0 0 0,1 1 0 0 0,0 0 1 0 0,0-1-1 0 0,0 1 0 0 0,0-1 0 0 0,0 0 1 0 0,0 1-1 0 0,1-1 0 0 0,2 1 8 0 0,-1 0 2 0 0,0 1-1 0 0,0-1 0 0 0,0 0 0 0 0,0-1 1 0 0,0 1-1 0 0,0 0 0 0 0,0-1 0 0 0,1 0 0 0 0,-1 0 1 0 0,0 0-1 0 0,0 0 0 0 0,0 0 0 0 0,5-2 0 0 0,-2 1 6 0 0,-1-1 0 0 0,0 0-1 0 0,0 0 1 0 0,0-1 0 0 0,0 1-1 0 0,0-1 1 0 0,5-4 0 0 0,1-2 33 0 0,0-1 0 0 0,-1 0 1 0 0,0-1-1 0 0,0 0 0 0 0,8-14 0 0 0,-16 22-44 0 0,-1 0 0 0 0,1 0-1 0 0,-1 0 1 0 0,1 0-1 0 0,-1 0 1 0 0,0-1 0 0 0,0 1-1 0 0,0 0 1 0 0,-1-1-1 0 0,1-4 1 0 0,2-8 108 0 0,-3 14-108 0 0,0 1 7 0 0,0 1 0 0 0,0 0 0 0 0,0 0 0 0 0,0 0 0 0 0,0 0 1 0 0,0 0-1 0 0,0 0 0 0 0,0 0 0 0 0,0-1 0 0 0,0 1 0 0 0,0 0 1 0 0,0 0-1 0 0,0 0 0 0 0,0 0 0 0 0,0 0 0 0 0,0 0 0 0 0,0 0 1 0 0,0-1-1 0 0,0 1 0 0 0,0 0 0 0 0,0 0 0 0 0,0 0 0 0 0,0 0 0 0 0,0 0 1 0 0,0 0-1 0 0,0 0 0 0 0,0-1 0 0 0,0 1 0 0 0,1 0 0 0 0,-1 0 1 0 0,0 0-1 0 0,0 0 0 0 0,0 0 0 0 0,0 0 0 0 0,0 0 0 0 0,0 0 1 0 0,0 0-1 0 0,0 0 0 0 0,1 0 0 0 0,-1 0 0 0 0,0 0 0 0 0,0 0 0 0 0,0 0 1 0 0,0 0-1 0 0,0 0 0 0 0,0 0 0 0 0,0 0 0 0 0,1 0 0 0 0,-1 0 1 0 0,13 15 85 0 0,-8-8-124 0 0,-1 0 0 0 0,0 1 0 0 0,4 8-1 0 0,-6-10-46 0 0,1 0 0 0 0,0 0 0 0 0,1 0 0 0 0,-1 0-1 0 0,1 0 1 0 0,7 7 0 0 0,1 0-382 0 0,-8-9 192 0 0,0 0 0 0 0,0 0-1 0 0,0 0 1 0 0,9 5 0 0 0,-11-8-14 0 0,0 0 0 0 0,0 0 0 0 0,1 0 0 0 0,-1 0 0 0 0,0 0 0 0 0,1-1 0 0 0,-1 1 0 0 0,0-1 0 0 0,1 0 0 0 0,-1 0 0 0 0,1 0 0 0 0,-1 0 0 0 0,1 0 1 0 0,3-1-1 0 0,9-1-4265 0 0,2-1-1132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4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172 108 12783 0 0,'0'0'587'0'0,"-2"-1"-16"0"0,-24-15-377 0 0,20 12-104 0 0,0 0 0 0 0,0 0 1 0 0,-10-3-1 0 0,13 6 50 0 0,1 0 0 0 0,0 0 0 0 0,0 1 0 0 0,0-1 0 0 0,-1 1 0 0 0,1 0 0 0 0,0 0 0 0 0,0 0 0 0 0,-1 0 0 0 0,1 0 0 0 0,0 0 0 0 0,0 1 0 0 0,-1-1 0 0 0,1 1 1 0 0,-3 0-1 0 0,-1 1 215 0 0,1 1 0 0 0,-1-1 0 0 0,1 1 0 0 0,0 0 0 0 0,0 0 1 0 0,-6 6-1 0 0,8-7-282 0 0,1 1 1 0 0,0-1 0 0 0,0 1-1 0 0,0 0 1 0 0,0 0 0 0 0,0 0-1 0 0,1 0 1 0 0,-1 0 0 0 0,1 0-1 0 0,0 0 1 0 0,0 1 0 0 0,-1 5 0 0 0,0 4-24 0 0,0 1 0 0 0,2-1 0 0 0,-1 0 0 0 0,2 0 0 0 0,0 1 0 0 0,0-1 0 0 0,1 0 0 0 0,1 0 0 0 0,0 0 0 0 0,1-1 0 0 0,0 1 0 0 0,1-1 0 0 0,12 23 0 0 0,-9-21-2 0 0,0-1 0 0 0,1 0 0 0 0,1-1 0 0 0,0 0 0 0 0,0 0 0 0 0,1-1 0 0 0,1 0 0 0 0,0-1 1 0 0,0-1-1 0 0,1 0 0 0 0,22 12 0 0 0,-25-16 70 0 0,1-1-1 0 0,0-1 1 0 0,0 0 0 0 0,0 0-1 0 0,0-1 1 0 0,0 0-1 0 0,17-1 1 0 0,-20-1-22 0 0,-1-1 0 0 0,0 0 0 0 0,0-1 0 0 0,0 1 0 0 0,0-2 0 0 0,0 1 0 0 0,0-1 0 0 0,-1 0 0 0 0,1 0 0 0 0,-1 0 0 0 0,0-1 0 0 0,0 0 1 0 0,0-1-1 0 0,0 1 0 0 0,-1-1 0 0 0,0 0 0 0 0,0-1 0 0 0,0 1 0 0 0,-1-1 0 0 0,1 0 0 0 0,3-7 0 0 0,-3 5-11 0 0,0-1 1 0 0,-1 1-1 0 0,0-1 1 0 0,-1 1-1 0 0,0-1 0 0 0,0 0 1 0 0,0 0-1 0 0,-2 0 1 0 0,1-1-1 0 0,-1 1 1 0 0,0 0-1 0 0,-1-1 1 0 0,0 1-1 0 0,0 0 1 0 0,-1-1-1 0 0,-3-10 0 0 0,0 7-42 0 0,-1 1 0 0 0,0-1-1 0 0,-1 1 1 0 0,0 1 0 0 0,-1-1-1 0 0,0 1 1 0 0,-1 0 0 0 0,-1 1-1 0 0,1 0 1 0 0,-15-12 0 0 0,-9-7-1467 0 0,-68-45 0 0 0,94 71 646 0 0,0-1 0 0 0,-1 1 0 0 0,1 0-1 0 0,-13-3 1 0 0,1 0-3710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4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13359 0 0,'0'0'1027'0'0,"1"4"-670"0"0,8 26-143 0 0,-8-27 1858 0 0,1 0-844 0 0,8 20-243 0 0,-1 0 0 0 0,0 0 1 0 0,-2 1-1 0 0,5 26 1 0 0,9 104 483 0 0,-10-66-1227 0 0,-6-49-354 0 0,-3-22-299 0 0,0 0 0 0 0,0 0-1 0 0,2 0 1 0 0,0-1 0 0 0,1 0 0 0 0,8 17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46 102 6447 0 0,'-6'1'686'0'0,"5"-1"-393"0"0,-1 0 0 0 0,0 0 0 0 0,1 0 0 0 0,-1-1 0 0 0,1 1 0 0 0,-1 0 1 0 0,1-1-1 0 0,-1 0 0 0 0,1 1 0 0 0,-1-1 0 0 0,1 0 0 0 0,0 0 0 0 0,-1 0 0 0 0,1 0 0 0 0,0 0 1 0 0,0 0-1 0 0,0 0 0 0 0,0 0 0 0 0,0 0 0 0 0,0 0 0 0 0,0-1 0 0 0,0 1 0 0 0,0 0 1 0 0,0-1-1 0 0,1 1 0 0 0,-1-1 0 0 0,0 1 0 0 0,0-4 0 0 0,0 1-48 0 0,0-1 0 0 0,0 1-1 0 0,0-1 1 0 0,1 0 0 0 0,0 1 0 0 0,0-1-1 0 0,1-8 1 0 0,0 10-130 0 0,-1 1 1 0 0,1-1-1 0 0,0 0 0 0 0,1 1 0 0 0,-1-1 0 0 0,0 0 1 0 0,4-3-1 0 0,-3 3 717 0 0,12 8 245 0 0,-11-4-884 0 0,0 1-1 0 0,-1 0 1 0 0,1 0 0 0 0,0 0-1 0 0,-1 0 1 0 0,0 1 0 0 0,1-1 0 0 0,-1 1-1 0 0,0-1 1 0 0,0 1 0 0 0,0 0-1 0 0,2 4 1 0 0,-4-6 127 0 0,1 1 0 0 0,1 5-58 0 0,-2-5-131 0 0,1 1-1 0 0,0-1 1 0 0,0 1-1 0 0,-1-1 0 0 0,0 1 1 0 0,1 0-1 0 0,-1-1 1 0 0,0 6-1 0 0,-1-7 282 0 0,-12 11 396 0 0,11-12-780 0 0,1 1-1 0 0,-1-1 0 0 0,0 0 1 0 0,1 0-1 0 0,-1 0 1 0 0,0 0-1 0 0,1 0 0 0 0,-1 0 1 0 0,0-1-1 0 0,1 1 1 0 0,-1-1-1 0 0,0 1 1 0 0,1-1-1 0 0,-1 1 0 0 0,-2-3 1 0 0,-10-7 36 0 0,8 4-52 0 0,2 2 30 0 0,4 3-45 0 0,-1 0 0 0 0,1 0 0 0 0,0 0 0 0 0,0 0 0 0 0,-1 0 0 0 0,1 0 0 0 0,0 0 0 0 0,0 0 0 0 0,0 0 0 0 0,0 0 0 0 0,0 0 0 0 0,0 0 0 0 0,1 0-1 0 0,-1 0 1 0 0,0 0 0 0 0,0 0 0 0 0,1 0 0 0 0,-1 1 0 0 0,0-1 0 0 0,1 0 0 0 0,-1 0 0 0 0,1 0 0 0 0,0-1 0 0 0,0 1 2 0 0,0 0-314 0 0,0-1-1 0 0,0 1 1 0 0,0-1 0 0 0,0 1 0 0 0,1 0-1 0 0,-1-1 1 0 0,0 1 0 0 0,1 0 0 0 0,-1 0-1 0 0,1 0 1 0 0,-1 0 0 0 0,1 0 0 0 0,3-1-1 0 0,2-2-1809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4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15087 0 0,'0'0'1366'0'0,"0"2"-1126"0"0,37 164 2957 0 0,-34-151-3128 0 0,96 313 839 0 0,-72-246-1116 0 0,-7-23-335 0 0,20 67-4794 0 0,-33-103-227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4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19 1375 0 0,'-45'-8'20733'0'0,"47"8"-19847"0"0,67 3 1308 0 0,-39 0-1772 0 0,35-3 0 0 0,93-15-1542 0 0,-133 14 351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32 10591 0 0,'0'0'964'0'0,"8"-1"-776"0"0,-8 0-139 0 0,-1 1-1 0 0,1-1 1 0 0,0 0-1 0 0,-1 0 1 0 0,1 1-1 0 0,-1-1 1 0 0,1 0-1 0 0,-1 1 1 0 0,1-1-1 0 0,-1 0 1 0 0,0 1-1 0 0,1-1 1 0 0,-1 1-1 0 0,0-1 1 0 0,1 1-1 0 0,-1-1 1 0 0,0 1-1 0 0,0 0 0 0 0,-1-1 1 0 0,-18-9 1343 0 0,18 9-1212 0 0,0 0 1 0 0,1 1 0 0 0,-1-1-1 0 0,0 1 1 0 0,0 0 0 0 0,1 0-1 0 0,-1 0 1 0 0,0 0 0 0 0,0 0-1 0 0,0 0 1 0 0,1 0-1 0 0,-1 0 1 0 0,0 1 0 0 0,0-1-1 0 0,1 1 1 0 0,-1-1 0 0 0,0 1-1 0 0,1 0 1 0 0,-2 0 0 0 0,0 1-68 0 0,1 0 0 0 0,0 0 1 0 0,0 0-1 0 0,0 0 0 0 0,0 0 0 0 0,0 0 1 0 0,1 0-1 0 0,-1 1 0 0 0,0-1 1 0 0,-1 6-1 0 0,-2 3-62 0 0,1 1 0 0 0,1 1 1 0 0,0-1-1 0 0,-2 16 0 0 0,4-24 47 0 0,-3 22 3 0 0,1 0-1 0 0,2 1 1 0 0,0-1 0 0 0,2 1 0 0 0,1-1-1 0 0,9 48 1 0 0,-8-63-99 0 0,0 1 0 0 0,1-1 0 0 0,1-1-1 0 0,-1 1 1 0 0,2-1 0 0 0,0 0 0 0 0,0 0 0 0 0,1 0-1 0 0,0-1 1 0 0,12 12 0 0 0,-16-17 19 0 0,1-1 1 0 0,-1 0 0 0 0,1 0-1 0 0,0 0 1 0 0,0 0-1 0 0,0-1 1 0 0,1 1 0 0 0,-1-1-1 0 0,1 0 1 0 0,-1 0-1 0 0,1-1 1 0 0,-1 0-1 0 0,1 1 1 0 0,0-2 0 0 0,0 1-1 0 0,0 0 1 0 0,-1-1-1 0 0,1 0 1 0 0,0 0 0 0 0,0-1-1 0 0,0 1 1 0 0,0-1-1 0 0,-1 0 1 0 0,1 0-1 0 0,0 0 1 0 0,-1-1 0 0 0,6-2-1 0 0,-4 1 54 0 0,0 0-1 0 0,0 0 1 0 0,-1-1-1 0 0,1 0 1 0 0,-1 0-1 0 0,0 0 0 0 0,0-1 1 0 0,0 0-1 0 0,0 0 1 0 0,-1 0-1 0 0,0 0 1 0 0,0-1-1 0 0,4-8 1 0 0,-4 5-17 0 0,0 1 1 0 0,-1-1 0 0 0,0 0-1 0 0,-1 0 1 0 0,0 0-1 0 0,0 0 1 0 0,-1 0-1 0 0,0-1 1 0 0,-1-9 0 0 0,0 4-11 0 0,-1 1 0 0 0,-1-1 0 0 0,-1 1 1 0 0,0 0-1 0 0,-1-1 0 0 0,0 1 1 0 0,-1 1-1 0 0,0-1 0 0 0,-1 1 0 0 0,-1 0 1 0 0,0 0-1 0 0,-13-16 0 0 0,7 14-43 0 0,-2 1-1 0 0,1 1 0 0 0,-2 0 1 0 0,1 0-1 0 0,-2 2 1 0 0,0 0-1 0 0,0 1 1 0 0,-34-14-1 0 0,44 21-477 0 0,-1 1-1 0 0,1 0 1 0 0,-1 1-1 0 0,-8-2 1 0 0,9 2-377 0 0,5 1-391 0 0,0 9-4549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10135 0 0,'0'0'778'0'0,"3"8"-349"0"0,6 18 1184 0 0,1-2-1 0 0,1 1 1 0 0,24 40 0 0 0,54 63 404 0 0,-66-97-1478 0 0,-12-16-148 0 0,0-1 0 0 0,1 0 0 0 0,18 15 0 0 0,-23-23-171 0 0,1 0 0 0 0,0 0 0 0 0,1 0-1 0 0,-1-1 1 0 0,1-1 0 0 0,0 1-1 0 0,15 4 1 0 0,-22-9-164 0 0,-1 1 0 0 0,1-1 0 0 0,-1 0 0 0 0,0 0 0 0 0,1 0 0 0 0,-1 0 0 0 0,1 0 0 0 0,-1 0 0 0 0,0 0 0 0 0,1 0 0 0 0,-1-1 0 0 0,1 1 0 0 0,-1 0 0 0 0,0-1 0 0 0,0 1 0 0 0,1-1 0 0 0,-1 0 0 0 0,0 1-1 0 0,0-1 1 0 0,1 0 0 0 0,-1 0 0 0 0,0 0 0 0 0,0 0 0 0 0,0 0 0 0 0,0 0 0 0 0,0 0 0 0 0,-1 0 0 0 0,1 0 0 0 0,0 0 0 0 0,0-1 0 0 0,-1 1 0 0 0,1 0 0 0 0,0 0 0 0 0,0-3 0 0 0,2-5 39 0 0,0 0-1 0 0,-1 0 1 0 0,0 0-1 0 0,1-10 1 0 0,-1-2-54 0 0,0 0 1 0 0,-2 0-1 0 0,-3-25 0 0 0,-12-66 125 0 0,10 80-153 0 0,1 8-1130 0 0,-1 0 0 0 0,0 1 0 0 0,-2 0 0 0 0,-1 0-1 0 0,-1 1 1 0 0,-1 0 0 0 0,-13-22 0 0 0,17 35-738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15 268 9215 0 0,'2'3'126'0'0,"0"-1"1"0"0,1 0-1 0 0,-1 0 0 0 0,0 0 0 0 0,1 0 0 0 0,-1-1 0 0 0,1 1 0 0 0,0-1 0 0 0,0 1 0 0 0,-1-1 0 0 0,1 0 0 0 0,0 0 0 0 0,0 0 0 0 0,0-1 1 0 0,0 1-1 0 0,0-1 0 0 0,0 1 0 0 0,6-1 0 0 0,-5-1 148 0 0,-1 0 1 0 0,1 0 0 0 0,-1 0-1 0 0,1 0 1 0 0,-1-1 0 0 0,0 1-1 0 0,1-1 1 0 0,-1 0-1 0 0,0 0 1 0 0,0 0 0 0 0,0 0-1 0 0,-1 0 1 0 0,1-1-1 0 0,0 1 1 0 0,3-6 0 0 0,0 1-99 0 0,0-1 0 0 0,-1 1 0 0 0,0-1 0 0 0,-1 0 0 0 0,1 0 0 0 0,-1 0 0 0 0,-1 0 1 0 0,0-1-1 0 0,0 0 0 0 0,-1 1 0 0 0,0-1 0 0 0,0 0 0 0 0,-1 0 0 0 0,0 0 0 0 0,-1 0 0 0 0,0-1 1 0 0,0 1-1 0 0,-1 0 0 0 0,0 0 0 0 0,-1 0 0 0 0,0 0 0 0 0,-5-14 0 0 0,6 20-100 0 0,0 0 0 0 0,0 0-1 0 0,0 1 1 0 0,-1-1 0 0 0,0 0-1 0 0,1 1 1 0 0,-1-1-1 0 0,0 1 1 0 0,0 0 0 0 0,0-1-1 0 0,0 1 1 0 0,0 0 0 0 0,-1 0-1 0 0,1 1 1 0 0,-1-1 0 0 0,1 0-1 0 0,-1 1 1 0 0,0 0 0 0 0,1-1-1 0 0,-1 1 1 0 0,0 0 0 0 0,0 0-1 0 0,0 1 1 0 0,0-1 0 0 0,-5 0-1 0 0,4 1-9 0 0,0 0 0 0 0,1 1-1 0 0,-1-1 1 0 0,0 1 0 0 0,1-1 0 0 0,-1 1-1 0 0,0 0 1 0 0,1 1 0 0 0,-1-1-1 0 0,1 0 1 0 0,0 1 0 0 0,0 0-1 0 0,-1 0 1 0 0,1 0 0 0 0,0 0-1 0 0,0 1 1 0 0,1-1 0 0 0,-1 1-1 0 0,0-1 1 0 0,-3 6 0 0 0,2-2 17 0 0,1 0 1 0 0,-1 0-1 0 0,1 0 1 0 0,0 1-1 0 0,0-1 0 0 0,1 1 1 0 0,0 0-1 0 0,0-1 1 0 0,1 1-1 0 0,0 0 1 0 0,0 0-1 0 0,0 0 1 0 0,1 13-1 0 0,2-4 52 0 0,0 1 1 0 0,1-1-1 0 0,0 0 1 0 0,12 30-1 0 0,-8-29-114 0 0,1 1 1 0 0,0-1-1 0 0,2-1 0 0 0,0 1 1 0 0,0-2-1 0 0,2 1 0 0 0,0-2 1 0 0,1 1-1 0 0,0-2 0 0 0,1 0 1 0 0,30 23-1 0 0,-38-32-63 0 0,1 0 0 0 0,-1-1-1 0 0,0 1 1 0 0,1-1 0 0 0,0-1 0 0 0,0 1 0 0 0,13 2-1 0 0,-16-4-86 0 0,1-1 0 0 0,-1 1 1 0 0,0-1-1 0 0,1 0 0 0 0,-1 0 0 0 0,0-1 0 0 0,0 1 0 0 0,1-1 0 0 0,-1 0 0 0 0,0 0 0 0 0,0-1 0 0 0,0 1 0 0 0,0-1 0 0 0,5-2 0 0 0,-4 1-561 0 0,0 0-1 0 0,-1 0 1 0 0,0-1 0 0 0,7-6-1 0 0,5-9-5525 0 0,-8 5 340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9671 0 0,'1'1'748'0'0,"103"193"8031"0"0,-62-107-2186 0 0,-45-92-6164 0 0,-9-17-342 0 0,0 0 0 0 0,2-1 0 0 0,0-1 0 0 0,-8-33 0 0 0,-3-6-251 0 0,15 45-144 0 0,0 0-1 0 0,-4-28 1 0 0,8 39 81 0 0,2 0 1 0 0,-1-1 0 0 0,1 1 0 0 0,0 0-1 0 0,0-1 1 0 0,1 1 0 0 0,0-1 0 0 0,0 1-1 0 0,3-10 1 0 0,-3 14 86 0 0,1 1 0 0 0,-1-1 0 0 0,0 1 0 0 0,1-1 0 0 0,-1 1 0 0 0,1-1-1 0 0,0 1 1 0 0,0 0 0 0 0,0 0 0 0 0,0 0 0 0 0,0 0 0 0 0,0 0 0 0 0,1 1 0 0 0,-1-1 0 0 0,1 0 0 0 0,-1 1 0 0 0,1 0-1 0 0,-1 0 1 0 0,1 0 0 0 0,0 0 0 0 0,0 0 0 0 0,0 0 0 0 0,-1 1 0 0 0,1-1 0 0 0,0 1 0 0 0,0 0 0 0 0,3 0-1 0 0,9 0-352 0 0,1 1 0 0 0,-1 1 0 0 0,0 1 0 0 0,16 4 0 0 0,-5-1-223 0 0,118 28-1734 0 0,-5-1 2428 0 0,-96-29 5698 0 0,-44-2-5617 0 0,0-1 6 0 0,0 1 0 0 0,-1 0 0 0 0,1-1 1 0 0,0 1-1 0 0,-1-1 0 0 0,1 1 0 0 0,-1-1 1 0 0,1 0-1 0 0,-4 2 0 0 0,2 0 68 0 0,-8 6 98 0 0,0 0 0 0 0,1 0 1 0 0,0 1-1 0 0,1 0 0 0 0,0 1 0 0 0,1 0 0 0 0,0 0 0 0 0,-12 23 0 0 0,19-31-198 0 0,-4 7 198 0 0,0 1 0 0 0,1 1-1 0 0,-5 19 1 0 0,8-28-194 0 0,1 0-1 0 0,-1 0 1 0 0,1 1 0 0 0,0-1-1 0 0,0 0 1 0 0,0 0-1 0 0,0 1 1 0 0,1-1 0 0 0,0 0-1 0 0,-1 0 1 0 0,1 0 0 0 0,0 0-1 0 0,0 0 1 0 0,1 0 0 0 0,-1 0-1 0 0,1 0 1 0 0,-1 0-1 0 0,4 4 1 0 0,-1-3-26 0 0,-1 0 0 0 0,1 0 0 0 0,-1-1-1 0 0,1 1 1 0 0,1-1 0 0 0,-1 0 0 0 0,0 0 0 0 0,1 0 0 0 0,-1-1-1 0 0,1 0 1 0 0,0 0 0 0 0,5 2 0 0 0,-7-3-8 0 0,1 0 0 0 0,-1-1 0 0 0,1 1 0 0 0,-1-1 0 0 0,1 0 0 0 0,-1 0 0 0 0,1 0 0 0 0,-1-1 0 0 0,1 1 0 0 0,-1-1-1 0 0,0 0 1 0 0,1 0 0 0 0,-1 0 0 0 0,0 0 0 0 0,1 0 0 0 0,-1-1 0 0 0,0 0 0 0 0,0 1 0 0 0,3-3 0 0 0,0-1 12 0 0,-1 1-1 0 0,1-1 1 0 0,-1 0-1 0 0,1-1 1 0 0,-2 1-1 0 0,1-1 1 0 0,-1 0-1 0 0,1 0 1 0 0,-2-1-1 0 0,1 1 1 0 0,-1-1-1 0 0,5-12 0 0 0,-5 9-12 0 0,-1 1-1 0 0,0-1 0 0 0,-1 0 0 0 0,0 0 0 0 0,0 0 0 0 0,-1 0 0 0 0,-1 0 0 0 0,1 1 0 0 0,-5-19 0 0 0,5 27 52 0 0,1 11 11 0 0,1 6-84 0 0,1-1 0 0 0,0 1-1 0 0,1-1 1 0 0,0 0 0 0 0,1-1-1 0 0,1 1 1 0 0,1-1 0 0 0,0 0-1 0 0,0 0 1 0 0,2-1 0 0 0,-1 0-1 0 0,12 12 1 0 0,-16-20-202 0 0,1 0 0 0 0,-1-1 0 0 0,1 1 0 0 0,0-1 0 0 0,5 4 0 0 0,-8-7-36 0 0,-1-1-1 0 0,0 1 1 0 0,1 0-1 0 0,-1 0 1 0 0,1-1-1 0 0,-1 1 1 0 0,1-1-1 0 0,-1 1 1 0 0,1-1-1 0 0,0 0 1 0 0,-1 1-1 0 0,1-1 1 0 0,-1 0-1 0 0,1 0 1 0 0,0 0-1 0 0,-1 0 1 0 0,1-1-1 0 0,-1 1 0 0 0,1 0 1 0 0,0-1-1 0 0,-1 1 1 0 0,1-1-1 0 0,-1 1 1 0 0,1-1-1 0 0,2-1 1 0 0,4-5-5865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11055 0 0,'9'71'6019'0'0,"6"37"-4015"0"0,-6-61-1508 0 0,55 234 940 0 0,-48-231-1484 0 0,25 72-2532 0 0,-40-120 1223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14855 0 0,'0'7'1350'0'0,"2"30"-666"0"0,2 0-1 0 0,13 57 1 0 0,-8-51 125 0 0,55 267 3758 0 0,-21-105-4137 0 0,-23-119-809 0 0,-17-73 48 0 0,0 6-758 0 0,2 0-1 0 0,0-1 1 0 0,11 24-1 0 0,-12-34-1350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85 10799 0 0,'5'16'1168'0'0,"-4"-13"-801"0"0,0 0-1 0 0,-1 0 1 0 0,1 0-1 0 0,0 0 1 0 0,-1 0-1 0 0,0 0 1 0 0,0 0 0 0 0,0 0-1 0 0,-1 7 1079 0 0,1-9-1236 0 0,-1 0 1 0 0,1 0-1 0 0,0 0 0 0 0,-1-1 0 0 0,1 1 0 0 0,0 0 0 0 0,-1 0 0 0 0,1-1 1 0 0,-1 1-1 0 0,1 0 0 0 0,-1-1 0 0 0,0 1 0 0 0,0 0 0 0 0,-2-2-171 0 0,0 0 0 0 0,0 0 0 0 0,0 0 0 0 0,1 0 0 0 0,-1-1 0 0 0,0 1 0 0 0,1-1 0 0 0,-1 0-1 0 0,1 1 1 0 0,0-1 0 0 0,-1 0 0 0 0,1-1 0 0 0,0 1 0 0 0,0 0 0 0 0,1-1 0 0 0,-1 1 0 0 0,0-1 0 0 0,1 1 0 0 0,-1-1-1 0 0,1 0 1 0 0,0 1 0 0 0,-1-5 0 0 0,0 1-100 0 0,0-1-1 0 0,0 0 0 0 0,1 0 1 0 0,0 0-1 0 0,1 0 0 0 0,-1 0 1 0 0,2 0-1 0 0,-1 0 0 0 0,1 0 1 0 0,-1 0-1 0 0,4-8 0 0 0,-3 12-37 0 0,-1 3 97 0 0,0 0 1 0 0,1-1-1 0 0,-1 1 0 0 0,0-1 0 0 0,1 1 0 0 0,-1 0 1 0 0,0-1-1 0 0,1 1 0 0 0,-1 0 0 0 0,0-1 0 0 0,1 1 0 0 0,-1 0 1 0 0,1 0-1 0 0,-1-1 0 0 0,1 1 0 0 0,-1 0 0 0 0,0 0 1 0 0,1 0-1 0 0,-1 0 0 0 0,1-1 0 0 0,-1 1 0 0 0,1 0 1 0 0,-1 0-1 0 0,1 0 0 0 0,0 0 0 0 0,1 0-10 0 0,-1 0 37 0 0,0 0 0 0 0,0 0 0 0 0,1 0 0 0 0,-1 0 0 0 0,0 0 0 0 0,0 1 0 0 0,0-1 0 0 0,1 0 0 0 0,-1 0 0 0 0,0 1 0 0 0,0-1 0 0 0,0 1 0 0 0,0-1 0 0 0,1 1 0 0 0,-1 0 0 0 0,0-1 0 0 0,0 1 0 0 0,0 0 0 0 0,0 0 0 0 0,-1-1 0 0 0,1 1 0 0 0,0 0 0 0 0,0 0 0 0 0,0 0 0 0 0,-1 0 0 0 0,1 0 0 0 0,0 0 0 0 0,-1 0 0 0 0,1 1 0 0 0,-1-1 0 0 0,0 0 0 0 0,1 2 0 0 0,0-2 21 0 0,0 3 88 0 0,1-1 1 0 0,-1 1-1 0 0,0-1 0 0 0,0 1 1 0 0,-1 0-1 0 0,1 0 0 0 0,-1-1 1 0 0,0 1-1 0 0,0 0 1 0 0,0 0-1 0 0,0 0 0 0 0,-2 5 1 0 0,2-6-88 0 0,-1 0 0 0 0,0-1 1 0 0,0 1-1 0 0,0-1 0 0 0,-1 0 0 0 0,1 1 1 0 0,0-1-1 0 0,-1 0 0 0 0,0 0 1 0 0,1 0-1 0 0,-1 0 0 0 0,0 0 0 0 0,0 0 1 0 0,0 0-1 0 0,0-1 0 0 0,0 1 1 0 0,-1-1-1 0 0,-2 2 0 0 0,-6 3 26 0 0,8-4-307 0 0,0 0 0 0 0,-1 0 0 0 0,1-1 1 0 0,-1 1-1 0 0,-6 1 0 0 0,9-3-448 0 0,-5 0-3001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57 1839 0 0,'-4'18'248'0'0,"-2"2"32"0"0,-4-7 9399 0 0,-7-29-6355 0 0,16 14-3295 0 0,-1 0-1 0 0,1 0 1 0 0,0-1 0 0 0,0 1-1 0 0,0 0 1 0 0,0-1 0 0 0,1 1 0 0 0,-1-1-1 0 0,1 1 1 0 0,0-1 0 0 0,-1 1-1 0 0,1-1 1 0 0,0-2 0 0 0,1-3-27 0 0,0 1 0 0 0,0-1 0 0 0,2-8 1 0 0,-3 15 671 0 0,1 1-609 0 0,0 0-1 0 0,0 0 1 0 0,0-1-1 0 0,0 1 1 0 0,0 0-1 0 0,0-1 1 0 0,0 1 0 0 0,0-1-1 0 0,-1 1 1 0 0,1-1-1 0 0,0 1 1 0 0,0-1-1 0 0,0-1 1 0 0,0 1 27 0 0,0 0 0 0 0,1 1 0 0 0,-1-1 0 0 0,0 0 1 0 0,0 0-1 0 0,0 0 0 0 0,1 1 0 0 0,-1-1 0 0 0,0 1 0 0 0,2-1 1 0 0,0 0-6 0 0,-1 1 0 0 0,0 0 0 0 0,1 0 0 0 0,-1 0 0 0 0,1 0 1 0 0,-1 1-1 0 0,0-1 0 0 0,1 0 0 0 0,-1 1 0 0 0,0 0 0 0 0,1-1 1 0 0,-1 1-1 0 0,0 0 0 0 0,0 0 0 0 0,0 1 0 0 0,0-1 0 0 0,0 0 1 0 0,0 1-1 0 0,0-1 0 0 0,0 1 0 0 0,-1-1 0 0 0,1 1 0 0 0,0 0 1 0 0,-1 0-1 0 0,1 0 0 0 0,-1 0 0 0 0,0 0 0 0 0,2 3 1 0 0,-3-4 172 0 0,1 15 552 0 0,-1-13-743 0 0,0 0 2 0 0,0-1-1 0 0,0 1 1 0 0,0 0-1 0 0,-1-1 1 0 0,1 1-1 0 0,-1-1 0 0 0,0 1 1 0 0,0-1-1 0 0,0 1 1 0 0,0-1-1 0 0,0 0 1 0 0,0 1-1 0 0,-1-1 1 0 0,1 0-1 0 0,-3 3 1 0 0,2-4 17 0 0,1 0-79 0 0,0-1 1 0 0,-1 1 0 0 0,1-1-1 0 0,0 0 1 0 0,0 0 0 0 0,0 0-1 0 0,-1 1 1 0 0,1-1 0 0 0,0 0-1 0 0,0-1 1 0 0,-1 1 0 0 0,1 0-1 0 0,0 0 1 0 0,0 0 0 0 0,0-1-1 0 0,-1 1 1 0 0,1 0 0 0 0,0-1-1 0 0,0 0 1 0 0,0 1 0 0 0,0-1-1 0 0,0 1 1 0 0,0-1 0 0 0,-2-1-1 0 0,-2-2 40 0 0,3 4-94 0 0,0-1 0 0 0,1 0 0 0 0,-1 0 0 0 0,1 0 0 0 0,-1 0-1 0 0,1-1 1 0 0,0 1 0 0 0,0 0 0 0 0,-1-1 0 0 0,1 1 0 0 0,0 0-1 0 0,0-1 1 0 0,0 0 0 0 0,0 1 0 0 0,0-3 0 0 0,0 3-746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4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9791 0 0,'0'0'883'0'0,"2"0"-727"0"0,1 0-26 0 0,0 0-1 0 0,-1 1 1 0 0,1-1 0 0 0,-1 1-1 0 0,1 0 1 0 0,-1 0 0 0 0,1 0-1 0 0,-1 0 1 0 0,1 0 0 0 0,-1 0-1 0 0,0 1 1 0 0,4 2-1 0 0,12 6 874 0 0,231 89 4580 0 0,-91-38-4015 0 0,-105-37-1014 0 0,84 54 0 0 0,-3-2-21 0 0,139 59 1292 0 0,-184-87-1297 0 0,-21-20 320 0 0,-67-27-691 0 0,9-2 249 0 0,1-2-379 0 0,1 1-1 0 0,-1-2 1 0 0,1 0 0 0 0,-1 0-1 0 0,0-1 1 0 0,-1 0 0 0 0,14-8 0 0 0,19-10 48 0 0,417-161 65 0 0,-145 69-140 0 0,-281 100 32 0 0,-17 8 0 0 0,0 0 0 0 0,21-14 0 0 0,0-6 21 0 0,-22 16-9 0 0,2 0 105 0 0,27-14 0 0 0,-39 24-144 0 0,1-1 1 0 0,0 1-1 0 0,-1 1 1 0 0,1-1-1 0 0,0 1 1 0 0,-1 0 0 0 0,1 1-1 0 0,10 1 1 0 0,-2 0-3 0 0,22 2 34 0 0,1 3-1 0 0,-2 0 1 0 0,54 19 0 0 0,102 49 181 0 0,-143-54-190 0 0,3 1 170 0 0,118 45 483 0 0,80 27 63 0 0,-95-48-397 0 0,-82-26-257 0 0,-62-17-195 0 0,0 1 0 0 0,0 0-1 0 0,18 9 1 0 0,-28-12-167 0 0,1 0-38 0 0,0 0 0 0 0,-1 0-1 0 0,1 1 1 0 0,-1-1 0 0 0,1 1 0 0 0,-1-1-1 0 0,1 1 1 0 0,-1 0 0 0 0,0 0 0 0 0,0-1-1 0 0,0 1 1 0 0,1 3 0 0 0,2 5-1544 0 0,-1 0-275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22 418 6447 0 0,'0'0'499'0'0,"0"2"-328"0"0,-1-1-121 0 0,1-1 0 0 0,0 1 0 0 0,0-1 0 0 0,-1 0 1 0 0,1 1-1 0 0,0-1 0 0 0,0 1 0 0 0,-1-1 0 0 0,1 0 0 0 0,0 1 1 0 0,-1-1-1 0 0,1 0 0 0 0,-1 0 0 0 0,1 1 0 0 0,0-1 0 0 0,-1 0 0 0 0,1 0 1 0 0,-1 1-1 0 0,1-1 0 0 0,-1 0 0 0 0,1 0 0 0 0,-1 0 0 0 0,1 0 1 0 0,0 0-1 0 0,-1 0 0 0 0,1 0 0 0 0,-1 0 0 0 0,1 0 0 0 0,-1 0 1 0 0,1 0-1 0 0,-1 0 0 0 0,1 0 0 0 0,-1 0 0 0 0,1 0 0 0 0,-1 0 1 0 0,1-1-1 0 0,-1 1 0 0 0,1 0 0 0 0,0 0 0 0 0,-1 0 0 0 0,1-1 1 0 0,-1 1-1 0 0,1 0 0 0 0,0-1 0 0 0,-1 1 0 0 0,1 0 0 0 0,0-1 1 0 0,-1 1-1 0 0,1 0 0 0 0,0-1 0 0 0,0 1 0 0 0,0-1 0 0 0,-1 1 1 0 0,1-1-1 0 0,0 1 0 0 0,0 0 0 0 0,0-1 0 0 0,0 1 0 0 0,-1-1 1 0 0,1 0-1 0 0,0 0 58 0 0,0 0 0 0 0,0 1 1 0 0,0-1-1 0 0,0 0 1 0 0,1 0-1 0 0,-1 0 0 0 0,0 1 1 0 0,0-1-1 0 0,0 0 1 0 0,1 0-1 0 0,-1 1 0 0 0,0-1 1 0 0,1 0-1 0 0,-1 1 0 0 0,1-1 1 0 0,-1 0-1 0 0,1 1 1 0 0,-1-1-1 0 0,1 0 0 0 0,-1 1 1 0 0,1-1-1 0 0,-1 1 0 0 0,1-1 1 0 0,0 1-1 0 0,0-1 1 0 0,-1 1-1 0 0,2-1 0 0 0,20-10 1223 0 0,5 1-548 0 0,0 2-1 0 0,1 1 1 0 0,47-6 0 0 0,87 1 499 0 0,-63 7-470 0 0,283-30 1542 0 0,70-4-959 0 0,98-10-480 0 0,-227 17-283 0 0,-131 9-201 0 0,8-1-86 0 0,36-2-56 0 0,-45 3-131 0 0,60-13 98 0 0,-52 7-1770 0 0,-159 22-239 0 0,-7 0-5140 0 0,-15 6-186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14335 0 0,'0'0'662'0'0,"3"-1"-18"0"0,-3 1-638 0 0,1-1 0 0 0,-1 1 0 0 0,1 0 0 0 0,-1 0 0 0 0,0 0 0 0 0,1 0 0 0 0,-1 0 0 0 0,1 0 0 0 0,-1 0 0 0 0,1 0 0 0 0,-1 0 0 0 0,1 0 0 0 0,-1 0 1 0 0,1 0-1 0 0,-1 0 0 0 0,0 0 0 0 0,1 0 0 0 0,-1 1 0 0 0,1-1 0 0 0,-1 0 0 0 0,0 0 0 0 0,1 0 0 0 0,-1 1 0 0 0,1-1 0 0 0,-1 0 0 0 0,0 1 0 0 0,1-1 0 0 0,-1 0 1 0 0,0 0-1 0 0,1 1 0 0 0,-1-1 0 0 0,0 1 0 0 0,0-1 0 0 0,1 0 0 0 0,-1 1 0 0 0,0-1 0 0 0,0 1 0 0 0,0-1 0 0 0,0 0 0 0 0,0 1 0 0 0,1-1 0 0 0,-1 1 0 0 0,1 28-17 0 0,0-8 100 0 0,25 267 4723 0 0,8-1-4092 0 0,-32-269-1139 0 0,11 69 193 0 0,-9-72-3744 0 0,8 25 1 0 0,-9-33-1623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11663 0 0,'11'3'1243'0'0,"-6"1"-1144"0"0,0 1 1 0 0,0-1-1 0 0,-1 1 0 0 0,0 0 1 0 0,0 0-1 0 0,0 1 0 0 0,-1-1 1 0 0,5 9-1 0 0,19 53 1112 0 0,-11-24-551 0 0,111 313 869 0 0,-77-203-1662 0 0,-33-103-343 0 0,-4-10-1058 0 0,-4-14-2224 0 0,-2-5-1110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14855 0 0,'0'0'2282'0'0,"5"-8"-18"0"0,4 4-1732 0 0,1 0 1 0 0,-1 0 0 0 0,1 1 0 0 0,0 1 0 0 0,0 0 0 0 0,14-2 0 0 0,20-4-17 0 0,79-25-1689 0 0,-93 25 378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0 686 7831 0 0,'0'0'1927'0'0,"7"-4"580"0"0,19-12 539 0 0,53-24-1 0 0,-48 25-2163 0 0,178-93 1823 0 0,5 0-1567 0 0,-88 48-991 0 0,119-67-58 0 0,-176 90-50 0 0,-11 9-13 0 0,-40 21 91 0 0,0-1 0 0 0,-1-1 0 0 0,-1-1 0 0 0,1 0 0 0 0,-1-1 0 0 0,16-15-1 0 0,-1-9 611 0 0,-31 34-544 0 0,35-20 234 0 0,-31 20-401 0 0,1 0 0 0 0,-1 0 0 0 0,0 1 0 0 0,0-1 0 0 0,1 1 0 0 0,-1 0 1 0 0,0 0-1 0 0,1 0 0 0 0,-1 1 0 0 0,0 0 0 0 0,0 0 0 0 0,5 1 0 0 0,7 3 93 0 0,27 14 0 0 0,-26-12-39 0 0,215 102 774 0 0,-90-50-242 0 0,152 42-1 0 0,-191-68-424 0 0,-50-15-122 0 0,72 14 1 0 0,0-15-135 0 0,-72-15-2617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24 156 7687 0 0,'-5'-13'310'0'0,"1"0"0"0"0,0 0 0 0 0,1-1 0 0 0,-2-14 0 0 0,2-27 4380 0 0,3 55-4702 0 0,1-17 2933 0 0,1 14-830 0 0,2 11-1669 0 0,3 14 196 0 0,-2 1 0 0 0,0 0 0 0 0,2 44 1 0 0,-3-31-307 0 0,8 84 260 0 0,11 83 182 0 0,-11-128-1428 0 0,30 107-1 0 0,-40-178 160 0 0,-1 1-1 0 0,1-1 1 0 0,0 0-1 0 0,0-1 1 0 0,0 1 0 0 0,4 5-1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1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0,'1'1'4330'0'0,"5"9"-2585"0"0,0-1 0 0 0,7 21 0 0 0,13 53-340 0 0,-16-47-760 0 0,43 194 1155 0 0,16 50-1383 0 0,-62-264-1323 0 0,15 28-1 0 0,-9-19-3269 0 0,-9-16-2059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1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137 120 11599 0 0,'-1'-5'144'0'0,"-1"1"0"0"0,0-1-1 0 0,-1 1 1 0 0,1-1-1 0 0,-6-6 1 0 0,6 9-113 0 0,1 1 0 0 0,-1-1 0 0 0,0 1 0 0 0,0 0-1 0 0,1-1 1 0 0,-1 1 0 0 0,0 0 0 0 0,0 0 0 0 0,0 1 0 0 0,0-1 0 0 0,0 0 0 0 0,0 0-1 0 0,0 1 1 0 0,-1 0 0 0 0,1-1 0 0 0,-3 1 0 0 0,3 0 118 0 0,0 0 0 0 0,0 0 0 0 0,0 0 0 0 0,0 0 0 0 0,0 1 0 0 0,0-1 0 0 0,0 0 0 0 0,0 1 0 0 0,1 0 0 0 0,-1-1 0 0 0,0 1 0 0 0,0 0 0 0 0,1 0 0 0 0,-1 0 0 0 0,0 0 0 0 0,1 0 0 0 0,-3 2 0 0 0,2 0 61 0 0,-1 0 0 0 0,0 0 0 0 0,1 1-1 0 0,-1-1 1 0 0,1 0 0 0 0,0 1 0 0 0,-3 7 0 0 0,0 2 185 0 0,1 1 0 0 0,1-1 0 0 0,-4 27 0 0 0,4-15-202 0 0,1 1 0 0 0,1-1 1 0 0,1 1-1 0 0,2 0 0 0 0,0-1 0 0 0,9 38 0 0 0,-8-50-134 0 0,0 0-1 0 0,1-1 1 0 0,1 0 0 0 0,0 1-1 0 0,1-2 1 0 0,0 1 0 0 0,1 0-1 0 0,0-1 1 0 0,1-1 0 0 0,0 1-1 0 0,0-1 1 0 0,1-1 0 0 0,1 1 0 0 0,15 11-1 0 0,-19-17-8 0 0,0 0 0 0 0,0-1 0 0 0,1 0-1 0 0,-1 0 1 0 0,1 0 0 0 0,0-1 0 0 0,0 0 0 0 0,0 0 0 0 0,0 0-1 0 0,0-1 1 0 0,1-1 0 0 0,-1 1 0 0 0,0-1 0 0 0,0 0 0 0 0,1-1-1 0 0,-1 1 1 0 0,0-1 0 0 0,8-3 0 0 0,0 0 59 0 0,0 0 101 0 0,0 0 1 0 0,16-8-1 0 0,-25 9-119 0 0,0 0 0 0 0,-1 0-1 0 0,0-1 1 0 0,0 1 0 0 0,0-1 0 0 0,0 0 0 0 0,0-1-1 0 0,6-7 1 0 0,-4 2 62 0 0,1 0-1 0 0,-1 0 0 0 0,-1-1 1 0 0,0 0-1 0 0,0 0 1 0 0,-2-1-1 0 0,1 1 1 0 0,-1-1-1 0 0,-1 0 1 0 0,0 0-1 0 0,0-1 0 0 0,-2 1 1 0 0,1-1-1 0 0,-2 1 1 0 0,1-1-1 0 0,-2 1 1 0 0,0-1-1 0 0,0 1 1 0 0,-1 0-1 0 0,-1-1 0 0 0,0 1 1 0 0,0 0-1 0 0,-7-14 1 0 0,1 7-21 0 0,0 0-1 0 0,-1 1 1 0 0,-1 1 0 0 0,0 0 0 0 0,-1 0 0 0 0,-1 1-1 0 0,-22-21 1 0 0,24 27-122 0 0,-1 0-1 0 0,1 0 0 0 0,-1 1 1 0 0,-1 1-1 0 0,0 0 0 0 0,0 1 1 0 0,-1 1-1 0 0,1 0 0 0 0,-1 0 1 0 0,-29-6-1 0 0,39 11-32 0 0,-1 1-1 0 0,0-1 1 0 0,0 1-1 0 0,1 0 1 0 0,-1 0-1 0 0,0 1 1 0 0,1 0 0 0 0,-1 0-1 0 0,0 0 1 0 0,1 0-1 0 0,-1 0 1 0 0,1 1-1 0 0,0 0 1 0 0,-1 0 0 0 0,1 0-1 0 0,0 1 1 0 0,-6 3-1 0 0,6-2-433 0 0,-1 0 0 0 0,0 1 0 0 0,1-1 0 0 0,0 1-1 0 0,0 0 1 0 0,0 0 0 0 0,1 0 0 0 0,0 1 0 0 0,0-1-1 0 0,0 1 1 0 0,0-1 0 0 0,-2 12 0 0 0,0 2-7730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1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72 545 6911 0 0,'-2'-1'528'0'0,"-4"-1"-43"0"0,-1 0-1 0 0,0 0 1 0 0,1 0-1 0 0,-1 1 1 0 0,0 0-1 0 0,0 0 1 0 0,-10 0-1 0 0,17 1-356 0 0,0 1 0 0 0,-1-1 0 0 0,1 0-1 0 0,0 0 1 0 0,0 0 0 0 0,0 0-1 0 0,-1 0 1 0 0,1 0 0 0 0,0 0 0 0 0,0 0-1 0 0,0-1 1 0 0,-1 1 0 0 0,1 0 0 0 0,0 0-1 0 0,0 0 1 0 0,0 0 0 0 0,-1 0-1 0 0,1 0 1 0 0,0 0 0 0 0,0 0 0 0 0,0 0-1 0 0,-1-1 257 0 0,1 1-257 0 0,0 0 1 0 0,0 0 0 0 0,0 0 0 0 0,0-1-1 0 0,0 1 1 0 0,-1 0 0 0 0,1 0-1 0 0,0 0 1 0 0,0 0 0 0 0,0-1 0 0 0,3-6 990 0 0,9-6-623 0 0,-4 9-147 0 0,-1 1-1 0 0,1 0 0 0 0,0 0 1 0 0,1 1-1 0 0,-1 0 0 0 0,0 0 1 0 0,11-1-1 0 0,-3 1 106 0 0,-5 1-157 0 0,1 1-1 0 0,0 0 1 0 0,-1 0-1 0 0,1 1 1 0 0,12 3 0 0 0,11 1 311 0 0,97 6 756 0 0,-48-4-712 0 0,46 1-118 0 0,97-16 635 0 0,-140 9-612 0 0,102 16 0 0 0,-168-15-493 0 0,0-1 1 0 0,1-1-1 0 0,20-2 0 0 0,66-11 286 0 0,-4-1 1 0 0,-42 8-163 0 0,57-3 122 0 0,223-16-7 0 0,-278 19-284 0 0,214-38 46 0 0,-188 26-64 0 0,-74 15 15 0 0,-1 0-1 0 0,1 2 1 0 0,17-1-1 0 0,23-3 3 0 0,33-4 67 0 0,-22 2-51 0 0,1-4-33 0 0,-41 5 0 0 0,45-3 0 0 0,27 4 0 0 0,-10 0 64 0 0,-35 4-64 0 0,-23 0 0 0 0,47 3 0 0 0,-18 0 0 0 0,-57-2 0 0 0,-1 0 0 0 0,1-1 0 0 0,-1 1 0 0 0,1 0 0 0 0,-1-1 0 0 0,1 1 0 0 0,-1-1 0 0 0,0 0 0 0 0,1 0 0 0 0,-1 0 0 0 0,0 0 0 0 0,0 0 0 0 0,1-1 0 0 0,-1 1 0 0 0,0 0 0 0 0,0-1 0 0 0,-1 0 0 0 0,1 1 0 0 0,0-1 0 0 0,0 0 0 0 0,-1 0 0 0 0,1 0 0 0 0,-1 0 0 0 0,0 0 0 0 0,1-1 0 0 0,-1 1 0 0 0,1-5 0 0 0,-1 5 0 0 0,-1-1 0 0 0,0 0 0 0 0,0 0 0 0 0,0 1 0 0 0,0-1 0 0 0,-1 0 0 0 0,1 1 0 0 0,-1-1 0 0 0,1 0 0 0 0,-1 1 0 0 0,0-1 0 0 0,0 0 0 0 0,0 1 0 0 0,0-1 0 0 0,-1 1 0 0 0,1 0 0 0 0,-1-1 0 0 0,0 1 0 0 0,1 0 0 0 0,-1 0 0 0 0,-3-3 0 0 0,1 1 0 0 0,-2-2-18 0 0,0 0-1 0 0,-1 1 1 0 0,1 0-1 0 0,-13-7 1 0 0,-6-4-35 0 0,-143-98-127 0 0,120 87 103 0 0,31 19 2 0 0,-31-21 0 0 0,47 28-5 0 0,12 3-160 0 0,19 7-1 0 0,1 1 0 0 0,43 21 0 0 0,104 58-452 0 0,-144-71 672 0 0,-2 1-1 0 0,46 35 1 0 0,-75-52 52 0 0,0 1 0 0 0,0-1 1 0 0,0 1-1 0 0,-1 0 0 0 0,1 0 0 0 0,-1 0 0 0 0,1 0 0 0 0,-1 1 1 0 0,0-1-1 0 0,0 1 0 0 0,-1-1 0 0 0,1 1 0 0 0,-1 0 0 0 0,1 0 1 0 0,-1-1-1 0 0,0 1 0 0 0,-1 0 0 0 0,1 0 0 0 0,-1 0 1 0 0,0 0-1 0 0,0 0 0 0 0,0 0 0 0 0,0 0 0 0 0,-1 0 0 0 0,1 0 1 0 0,-1 0-1 0 0,0 0 0 0 0,-3 5 0 0 0,-6 10 282 0 0,0-2 1 0 0,-24 30-1 0 0,0 0-13 0 0,-20 31-110 0 0,-34 55 108 0 0,69-102-1154 0 0,9-16-1228 0 0,-11 23 1 0 0,19-33 1548 0 0,1-1 0 0 0,-1 0 1 0 0,1 1-1 0 0,-1 0 0 0 0,1-1 1 0 0,1 1-1 0 0,-1 0 0 0 0,1-1 0 0 0,-1 1 1 0 0,2 6-1 0 0,0 0-7840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0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0 540 9359 0 0,'0'0'6135'0'0,"1"-1"-5430"0"0,8-7-107 0 0,-1 1-1 0 0,1 0 0 0 0,0 1 0 0 0,1 0 1 0 0,12-6-1 0 0,56-21 1196 0 0,-45 20-1101 0 0,222-99-110 0 0,-189 78-368 0 0,107-72 1 0 0,-132 81-215 0 0,0 2 0 0 0,73-30 0 0 0,-106 50 0 0 0,2-2 1 0 0,22-9 36 0 0,40-12 0 0 0,-58 17 44 0 0,-13 8-71 0 0,0 0 0 0 0,0 0 0 0 0,0 0 0 0 0,0 1 0 0 0,1-1 0 0 0,-1 0 0 0 0,0 0 0 0 0,1 1 0 0 0,1-1 0 0 0,31-15 706 0 0,45 4 54 0 0,-69 12-702 0 0,1-1 0 0 0,-1 2 1 0 0,0-1-1 0 0,1 2 1 0 0,16 3-1 0 0,4 6 113 0 0,1 1 0 0 0,-1 1 0 0 0,56 35 0 0 0,-71-39-89 0 0,42 23 159 0 0,74 31-1 0 0,116 27 262 0 0,-217-80-471 0 0,172 47 217 0 0,-67-32-351 0 0,-131-24-41 0 0,0 1 1 0 0,0 0 0 0 0,0 0-1 0 0,0 0 1 0 0,0 0 0 0 0,-1 1-1 0 0,1 0 1 0 0,-1 0 0 0 0,1 0-1 0 0,-1 0 1 0 0,0 1 0 0 0,3 4-1 0 0,-6-7-590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5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5 919 0 0,'3'-5'14256'0'0,"1"9"-13890"0"0,-1 0-1 0 0,0 1 1 0 0,0-1 0 0 0,0 1-1 0 0,-1-1 1 0 0,0 1-1 0 0,3 8 1 0 0,10 38 1274 0 0,-13-44-1423 0 0,29 156 3117 0 0,-15-69-2250 0 0,-8-27-678 0 0,-3-26-276 0 0,3 63 85 0 0,-3-32-118 0 0,-2-29-71 0 0,-2-22 5 0 0,1-1-1 0 0,4 22 0 0 0,-2-30-35 0 0,-3-11-128 0 0,12 6-948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0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0,'0'0'5115'0'0,"2"8"-2488"0"0,8 44 644 0 0,7 84 1 0 0,-11 53-1953 0 0,2 25-1219 0 0,-8-213-102 0 0,8 66-271 0 0,-6-60 15 0 0,0 0-1 0 0,0 0 1 0 0,0 0-1 0 0,1 0 1 0 0,0-1 0 0 0,7 13-1 0 0,-9-18-769 0 0,0 0 556 0 0,0 0 0 0 0,-1 0 0 0 0,1 0 0 0 0,0-1-1 0 0,0 1 1 0 0,0 0 0 0 0,0-1 0 0 0,0 1 0 0 0,0-1 0 0 0,0 1-1 0 0,0-1 1 0 0,0 0 0 0 0,1 1 0 0 0,1-1 0 0 0,6 0-4510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0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12895 0 0,'0'0'2214'0'0,"2"9"-370"0"0,9 63 113 0 0,-2 0 1 0 0,-2 84-1 0 0,-5-72-1520 0 0,13 120-385 0 0,-10-172-477 0 0,-4-23-870 0 0,0-1 1 0 0,0 0 0 0 0,0 16-1 0 0,-1-14-3285 0 0,0-1-1112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0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25 919 0 0,'-1'-1'67'0'0,"-13"-7"485"0"0,-26-6 10252 0 0,37 13-10461 0 0,0 1 0 0 0,-1-1 0 0 0,1 1 0 0 0,0 0 0 0 0,-1 0 0 0 0,1 0 0 0 0,0 1 1 0 0,-1-1-1 0 0,1 1 0 0 0,0 0 0 0 0,-1 0 0 0 0,1 0 0 0 0,0 0 0 0 0,0 0 0 0 0,0 1 0 0 0,0-1 0 0 0,-3 3 0 0 0,2-1-198 0 0,0 0 0 0 0,0 0 0 0 0,1 0 0 0 0,-1 0 1 0 0,1 1-1 0 0,0-1 0 0 0,0 1 0 0 0,0 0 0 0 0,0 0 0 0 0,1 0 0 0 0,-3 6 0 0 0,0 2-58 0 0,1 1-1 0 0,1 0 1 0 0,0 0 0 0 0,0 0 0 0 0,1 0 0 0 0,1 0-1 0 0,0 1 1 0 0,1-1 0 0 0,1 0 0 0 0,0 0 0 0 0,0 1-1 0 0,2-1 1 0 0,-1 0 0 0 0,2 0 0 0 0,0-1 0 0 0,0 1-1 0 0,1-1 1 0 0,1 1 0 0 0,11 17 0 0 0,-12-22-73 0 0,0-1 0 0 0,1-1 0 0 0,0 1 0 0 0,0-1 0 0 0,0 0 0 0 0,1 0 0 0 0,0-1 0 0 0,0 0 0 0 0,14 7-1 0 0,-15-9 17 0 0,0-1 0 0 0,0 0 0 0 0,0 0 0 0 0,0 0 0 0 0,1-1-1 0 0,-1 0 1 0 0,0 0 0 0 0,1 0 0 0 0,-1-1 0 0 0,1 0 0 0 0,-1-1-1 0 0,1 1 1 0 0,10-3 0 0 0,-11 1 59 0 0,-1 1-1 0 0,1-1 0 0 0,-1 0 1 0 0,1-1-1 0 0,-1 1 0 0 0,1-1 1 0 0,-1 0-1 0 0,0-1 0 0 0,-1 1 1 0 0,1-1-1 0 0,-1 0 1 0 0,1 0-1 0 0,4-6 0 0 0,-4 4 50 0 0,0-2 0 0 0,0 1-1 0 0,-1 0 1 0 0,0-1 0 0 0,0 0-1 0 0,-1 0 1 0 0,0 0 0 0 0,3-13-1 0 0,-3 9-26 0 0,-1 1 0 0 0,-1-1 0 0 0,0 0 0 0 0,0 1 0 0 0,-1-1 0 0 0,-1 1 0 0 0,0-1 1 0 0,0 0-1 0 0,-1 1 0 0 0,-1 0 0 0 0,0-1 0 0 0,0 1 0 0 0,-10-21 0 0 0,8 24-95 0 0,-1 1 1 0 0,0 0-1 0 0,0 0 1 0 0,0 0-1 0 0,-1 0 1 0 0,0 1-1 0 0,0 0 1 0 0,-1 1-1 0 0,1 0 1 0 0,-1 0-1 0 0,0 0 1 0 0,-1 1-1 0 0,1 0 1 0 0,-1 1 0 0 0,0 0-1 0 0,0 0 1 0 0,-14-2-1 0 0,19 5-159 0 0,-1-1 0 0 0,1 1 1 0 0,-1 0-1 0 0,1 0 0 0 0,-1 0 0 0 0,1 1 0 0 0,-1 0 1 0 0,1 0-1 0 0,0 0 0 0 0,-1 0 0 0 0,1 1 0 0 0,0-1 1 0 0,0 1-1 0 0,0 0 0 0 0,-7 5 0 0 0,5-3-337 0 0,1 1 0 0 0,-1 0 0 0 0,1-1 1 0 0,1 2-1 0 0,-1-1 0 0 0,1 1 0 0 0,0-1 0 0 0,0 1 0 0 0,-4 9 0 0 0,3-5-6892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1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13647 0 0,'0'0'307'0'0,"1"-1"45"0"0,0 1-342 0 0,-1 0 0 0 0,0-1 0 0 0,0 1 0 0 0,0 0 1 0 0,0 0-1 0 0,0 0 0 0 0,0 0 0 0 0,1-1 0 0 0,-1 1 0 0 0,0 0 0 0 0,0 0 0 0 0,0 0 0 0 0,0 0 1 0 0,1 0-1 0 0,-1 0 0 0 0,0 0 0 0 0,0-1 0 0 0,0 1 0 0 0,1 0 0 0 0,-1 0 0 0 0,0 0 0 0 0,0 0 1 0 0,0 0-1 0 0,1 0 0 0 0,-1 0 0 0 0,0 0 0 0 0,0 0 0 0 0,0 0 0 0 0,1 0 0 0 0,-1 0 0 0 0,0 0 1 0 0,0 0-1 0 0,0 1 0 0 0,1-1 0 0 0,-1 0 0 0 0,0 0 0 0 0,0 0 0 0 0,0 0 0 0 0,0 0 1 0 0,1 0-1 0 0,-1 0 0 0 0,0 0 0 0 0,0 1 0 0 0,0-1 0 0 0,0 0 0 0 0,0 0 0 0 0,1 0 0 0 0,-1 0 1 0 0,0 1-1 0 0,0-1 0 0 0,0 0 0 0 0,0 0 0 0 0,0 0 0 0 0,0 1 0 0 0,0-1 0 0 0,0 0 0 0 0,0 0 1 0 0,1 19 274 0 0,-2-3-320 0 0,10 59 3657 0 0,-3-35-2620 0 0,15 78 442 0 0,-4 6-1158 0 0,-2-6-892 0 0,1-40-3044 0 0,-14-70 2136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1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0 919 0 0,'-2'15'80'0'0,"0"4"8388"0"0,1 0-3345 0 0,8 42-1501 0 0,-2-22-2683 0 0,27 199 724 0 0,-15-126-1546 0 0,1-11-343 0 0,-16-94-150 0 0,0 1 1 0 0,1-1-1 0 0,4 12 1 0 0,6 4-6257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1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50 6911 0 0,'0'0'315'0'0,"-8"2"102"0"0,1 0-1064 0 0,-15 3 3085 0 0,-10-1 11019 0 0,33-3-13417 0 0,-1-1-1 0 0,0 0 0 0 0,1 0 1 0 0,-1 1-1 0 0,0-1 0 0 0,1 0 1 0 0,-1 0-1 0 0,1 1 0 0 0,-1-1 1 0 0,0 0-1 0 0,1 0 0 0 0,-1 0 1 0 0,1 0-1 0 0,-1 0 1 0 0,1 0-1 0 0,-1 1 0 0 0,1-1 1 0 0,-1 0-1 0 0,1 0 0 0 0,-1-1 1 0 0,0 1-1 0 0,1 0 0 0 0,-1 0 1 0 0,1 0-1 0 0,0 0 0 0 0,13-2 357 0 0,-13 1-390 0 0,30-6 158 0 0,60-25-1 0 0,-50 16-2609 0 0,-17 8-5592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1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1 453 2303 0 0,'18'10'17224'0'0,"-17"-11"-16632"0"0,35-18 1224 0 0,-9 3-692 0 0,-7 6-448 0 0,-11 4-418 0 0,0 2 0 0 0,13-6 1 0 0,24-5 163 0 0,85-31 197 0 0,-79 22-201 0 0,80-49-1 0 0,-87 46-220 0 0,12-10 74 0 0,27-14 218 0 0,-24 19-341 0 0,-38 19-61 0 0,0 1 0 0 0,1 1 0 0 0,42-14 0 0 0,-58 23-115 0 0,0-1 0 0 0,1 0 1 0 0,-1 0-1 0 0,0-1 0 0 0,0 1 0 0 0,8-7 0 0 0,-11 7 550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1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7367 0 0,'0'0'3671'0'0,"1"-11"2249"0"0,0 11-5834 0 0,-1 0 1 0 0,0-1-1 0 0,0 1 0 0 0,1 0 0 0 0,-1 0 1 0 0,0-1-1 0 0,1 1 0 0 0,-1 0 1 0 0,0 0-1 0 0,1 0 0 0 0,-1-1 1 0 0,0 1-1 0 0,1 0 0 0 0,-1 0 1 0 0,0 0-1 0 0,1 0 0 0 0,-1 0 1 0 0,1 0-1 0 0,-1 0 0 0 0,0 0 1 0 0,1 0-1 0 0,-1 0 0 0 0,0 0 0 0 0,1 0 1 0 0,-1 0-1 0 0,1 0 0 0 0,-1 0 1 0 0,0 0-1 0 0,1 0 0 0 0,8 11 1125 0 0,3 22-377 0 0,-11-30-612 0 0,5 26 147 0 0,-2 1 1 0 0,0-1-1 0 0,-2 1 0 0 0,-2 35 1 0 0,1 5-227 0 0,0-30-129 0 0,0-14-269 0 0,0 1 1 0 0,9 49 0 0 0,-6-56-764 0 0,-4-16 528 0 0,1 0 0 0 0,0 0 0 0 0,0 0 0 0 0,0 0 0 0 0,0 0 0 0 0,0 0 1 0 0,1 0-1 0 0,0-1 0 0 0,3 6 0 0 0,0-1-1305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1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0,'1'2'7492'0'0,"6"7"-6705"0"0,0 1 0 0 0,0 0-1 0 0,-1 0 1 0 0,-1 1 0 0 0,0-1-1 0 0,4 13 1 0 0,19 74-216 0 0,-11-37-253 0 0,43 210-1110 0 0,-46-194-3200 0 0,-11-63 2208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1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5983 0 0,'-2'0'12422'0'0,"15"-3"-9144"0"0,22-2-2298 0 0,-17 4-87 0 0,29-5-1 0 0,-29 3-1444 0 0,30 0-1 0 0,-35 3-695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5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76 138 3223 0 0,'-2'-13'1967'0'0,"0"2"1232"0"0,2 6-2230 0 0,0 1 0 0 0,-1 0 0 0 0,0 0 0 0 0,0 0 0 0 0,0 0 0 0 0,0 0 0 0 0,-4-7 562 0 0,3 11-1239 0 0,0 0 0 0 0,0 0-1 0 0,0 1 1 0 0,0-1 0 0 0,0 0-1 0 0,0 1 1 0 0,-3 0 0 0 0,1 2-220 0 0,1 0 0 0 0,-1 1 1 0 0,1-1-1 0 0,0 1 1 0 0,0 0-1 0 0,0 0 1 0 0,1 0-1 0 0,-1 0 1 0 0,1 0-1 0 0,0 0 1 0 0,0 1-1 0 0,1-1 0 0 0,-1 1 1 0 0,1-1-1 0 0,0 1 1 0 0,0 0-1 0 0,0 8 1 0 0,0-4-44 0 0,0 0 0 0 0,1 1 0 0 0,1-1 0 0 0,0 0 0 0 0,0 1 0 0 0,0-1 0 0 0,1 0 0 0 0,4 11 0 0 0,-3-13-11 0 0,0-1 0 0 0,1 1 1 0 0,0-1-1 0 0,0 1 0 0 0,0-1 1 0 0,1 0-1 0 0,5 5 0 0 0,-8-8-3 0 0,1 0-1 0 0,-1-1 1 0 0,1 0-1 0 0,0 1 1 0 0,0-1-1 0 0,0 0 1 0 0,0-1 0 0 0,0 1-1 0 0,0 0 1 0 0,0-1-1 0 0,1 0 1 0 0,-1 0-1 0 0,0 0 1 0 0,1 0-1 0 0,-1 0 1 0 0,1-1-1 0 0,3 1 1 0 0,-1-1 58 0 0,1 0-1 0 0,-1-1 1 0 0,1 1 0 0 0,-1-1 0 0 0,0 0 0 0 0,1-1-1 0 0,-1 0 1 0 0,0 0 0 0 0,0 0 0 0 0,0-1 0 0 0,0 0-1 0 0,-1 0 1 0 0,1 0 0 0 0,8-7 0 0 0,-7 4 105 0 0,0 0-1 0 0,-1 0 1 0 0,0-1 0 0 0,0 1-1 0 0,-1-1 1 0 0,1 0 0 0 0,-1-1 0 0 0,4-8-1 0 0,-7 10-89 0 0,1 1-1 0 0,-1 0 1 0 0,-1-1 0 0 0,1 1-1 0 0,-1-1 1 0 0,0 0-1 0 0,0 1 1 0 0,-1-1-1 0 0,0 0 1 0 0,0 0-1 0 0,0 1 1 0 0,-1-1 0 0 0,-1-10-1 0 0,0 9-22 0 0,0-1-1 0 0,0 0 1 0 0,-1 0-1 0 0,1 1 0 0 0,-2-1 1 0 0,1 1-1 0 0,-1 0 1 0 0,0 0-1 0 0,-1 0 1 0 0,1 1-1 0 0,-1-1 1 0 0,-1 1-1 0 0,1 0 1 0 0,-1 1-1 0 0,0-1 1 0 0,-7-4-1 0 0,8 6-51 0 0,-1 1 0 0 0,0-1 1 0 0,0 1-1 0 0,0 0 0 0 0,0 1 0 0 0,-11-4 0 0 0,15 5-112 0 0,0 1 0 0 0,1 0 1 0 0,-1-1-1 0 0,0 1 0 0 0,1 0 0 0 0,-1 0 0 0 0,0 0 0 0 0,1 0 1 0 0,-1 0-1 0 0,0 1 0 0 0,1-1 0 0 0,-1 0 0 0 0,0 1 0 0 0,1-1 1 0 0,-1 1-1 0 0,1-1 0 0 0,-1 1 0 0 0,1 0 0 0 0,-1 0 1 0 0,1 0-1 0 0,-1 0 0 0 0,1 0 0 0 0,0 0 0 0 0,0 0 0 0 0,-1 0 1 0 0,1 1-1 0 0,0-1 0 0 0,0 0 0 0 0,0 1 0 0 0,0-1 0 0 0,1 0 1 0 0,-2 3-1 0 0,0 0-675 0 0,1 0 0 0 0,-1 0 0 0 0,1 0 0 0 0,0 1 0 0 0,0-1 0 0 0,0 0 0 0 0,0 8 0 0 0,2-4-5465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0 481 1839 0 0,'0'0'83'0'0,"1"-2"-6"0"0,1-1 536 0 0,0 1 0 0 0,1 0 0 0 0,-1-1 0 0 0,1 1 0 0 0,-1 0 0 0 0,1 0 0 0 0,-1 1 0 0 0,1-1-1 0 0,0 0 1 0 0,0 1 0 0 0,0 0 0 0 0,0 0 0 0 0,6-2 0 0 0,8-1 1389 0 0,23-3 0 0 0,-24 4-1363 0 0,11-2 264 0 0,124-16 2250 0 0,49-2-1058 0 0,48 8-1198 0 0,-201 11-665 0 0,-1-1 0 0 0,47-12 0 0 0,-70 13-105 0 0,29-2 0 0 0,21-3 83 0 0,108-20 236 0 0,-169 27-428 0 0,353-44 361 0 0,-264 40-311 0 0,17-2-8 0 0,-116 7-53 0 0,16-1 18 0 0,0 0-1 0 0,0-2 1 0 0,-1 0 0 0 0,31-12-1 0 0,-47 16 120 0 0,-1 0-139 0 0,0 0 0 0 0,0-1 0 0 0,1 1 0 0 0,-1 0 0 0 0,0-1-1 0 0,0 1 1 0 0,1 0 0 0 0,-1 0 0 0 0,0-1 0 0 0,0 1 0 0 0,0 0-1 0 0,1-1 1 0 0,-1 1 0 0 0,0-1 0 0 0,0 1 0 0 0,0 0 0 0 0,0-1-1 0 0,0 1 1 0 0,0 0 0 0 0,0-1 0 0 0,0 1 0 0 0,0-1 0 0 0,0 1-1 0 0,0 0 1 0 0,0-1 0 0 0,0 1 0 0 0,0 0 0 0 0,0-1 0 0 0,-3-11 145 0 0,1 8-119 0 0,-1 0-1 0 0,0 0 1 0 0,0 0-1 0 0,0 0 1 0 0,-1 1-1 0 0,0-1 1 0 0,1 1 0 0 0,-9-5-1 0 0,-38-20 166 0 0,27 16-99 0 0,-61-25 168 0 0,58 26-212 0 0,-44-23 0 0 0,63 30-76 0 0,-1 0 0 0 0,0 0 0 0 0,0 1 1 0 0,0 0-1 0 0,-15-4 0 0 0,19 7-324 0 0,-1-1 1 0 0,1 1-1 0 0,0-1 1 0 0,-1 1-1 0 0,-7 1 0 0 0,10-1-252 0 0,0 1-1 0 0,-1-1 1 0 0,1 1-1 0 0,0 0 1 0 0,0 0-1 0 0,-1 0 1 0 0,1 0-1 0 0,0 0 1 0 0,0 0-1 0 0,0 0 1 0 0,-2 3-1 0 0,-8 9-6520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11 288 6911 0 0,'0'0'16'0'0,"-1"0"-1"0"0,1 0 0 0 0,0-1 0 0 0,0 1 0 0 0,0 0 0 0 0,-1 0 1 0 0,1 0-1 0 0,0 0 0 0 0,0-1 0 0 0,-1 1 0 0 0,1 0 0 0 0,0 0 1 0 0,0 0-1 0 0,0 0 0 0 0,-1 0 0 0 0,1 0 0 0 0,0 0 0 0 0,0 0 1 0 0,-1 0-1 0 0,1 0 0 0 0,0 0 0 0 0,0 0 0 0 0,-1 0 0 0 0,1 0 1 0 0,0 0-1 0 0,0 0 0 0 0,-1 0 0 0 0,1 0 0 0 0,0 0 0 0 0,0 0 1 0 0,-1 1-1 0 0,1-1 0 0 0,0 0 0 0 0,0 0 0 0 0,-2 10 1116 0 0,6 14 2339 0 0,-4-24-3182 0 0,6 20 826 0 0,1 0 0 0 0,0-1 0 0 0,11 19 0 0 0,33 53 329 0 0,21 34 670 0 0,-86-154-1908 0 0,5 11-123 0 0,-8-22-1 0 0,-4-11-9 0 0,-27-50 0 0 0,33 71-66 0 0,8 17 76 0 0,4 8 17 0 0,0-1 0 0 0,0 0 0 0 0,0 0 1 0 0,1-1-1 0 0,-3-12 0 0 0,4 17-66 0 0,1 0 0 0 0,0 0 0 0 0,0 0 0 0 0,0 0 1 0 0,1 0-1 0 0,-1 1 0 0 0,0-1 0 0 0,1 0 0 0 0,-1 0 0 0 0,1 0 0 0 0,0 0 0 0 0,-1 0 1 0 0,1 1-1 0 0,0-1 0 0 0,0 0 0 0 0,0 1 0 0 0,0-1 0 0 0,1 1 0 0 0,-1-1 0 0 0,0 1 1 0 0,1-1-1 0 0,-1 1 0 0 0,1 0 0 0 0,-1 0 0 0 0,4-2 0 0 0,8-4 181 0 0,1 0 0 0 0,0 1 0 0 0,0 1 0 0 0,0 0-1 0 0,1 1 1 0 0,24-3 0 0 0,-15 1 17 0 0,58-8 463 0 0,85-3 0 0 0,-89 10-602 0 0,280-24 445 0 0,72-27 297 0 0,-209 22-513 0 0,-79 22-184 0 0,-103 8-683 0 0,57-16-1 0 0,-81 17-2845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5527 0 0,'-1'2'250'0'0,"-10"14"90"0"0,11-16-338 0 0,-1 1 0 0 0,1-1 0 0 0,0 1 0 0 0,-1-1 0 0 0,1 1 0 0 0,-1-1 0 0 0,1 1 0 0 0,-1-1 1 0 0,1 1-1 0 0,-1-1 0 0 0,1 1 0 0 0,-1-1 0 0 0,1 0 0 0 0,-1 1 0 0 0,0-1 0 0 0,0 0 0 0 0,-4-1 162 0 0,5 1-73 0 0,-3-1 658 0 0,0 0-1 0 0,1 1 0 0 0,-1-1 0 0 0,0 1 1 0 0,0 0-1 0 0,0 0 0 0 0,0 0 0 0 0,-5 1 1 0 0,6 0-469 0 0,0 0 0 0 0,-1-1 0 0 0,1 1 1 0 0,0 0-1 0 0,0 0 0 0 0,1 0 0 0 0,-1 0 1 0 0,0 0-1 0 0,0 1 0 0 0,-1 1 0 0 0,-1 0-125 0 0,1 1-1 0 0,0 0 0 0 0,0 0 0 0 0,1 0 1 0 0,-1 0-1 0 0,1 1 0 0 0,0-1 1 0 0,0 1-1 0 0,-2 9 0 0 0,-1 3 91 0 0,0 1 0 0 0,1-1 0 0 0,1 1 0 0 0,1 0 0 0 0,1 0-1 0 0,1 28 1 0 0,1-38-190 0 0,-1 0 0 0 0,1-1 0 0 0,1 1 0 0 0,0 0 0 0 0,0-1 0 0 0,0 1 0 0 0,1-1 0 0 0,0 1 0 0 0,1-1 0 0 0,-1 0 0 0 0,1-1 0 0 0,1 1 0 0 0,-1-1 0 0 0,1 1 0 0 0,0-1 0 0 0,1-1 0 0 0,7 8 0 0 0,-5-8-19 0 0,0 0 1 0 0,0-1-1 0 0,1 1 0 0 0,-1-2 0 0 0,1 1 1 0 0,0-1-1 0 0,0 0 0 0 0,0-1 0 0 0,0 0 1 0 0,0-1-1 0 0,0 0 0 0 0,1 0 1 0 0,11-1-1 0 0,-13-1 42 0 0,-1 1 0 0 0,1-1 0 0 0,-1-1 0 0 0,1 1 0 0 0,-1-1 0 0 0,0-1 0 0 0,11-4 0 0 0,-13 4 5 0 0,-1 1-1 0 0,0-1 1 0 0,0 0 0 0 0,0 1 0 0 0,0-2 0 0 0,0 1 0 0 0,-1 0 0 0 0,0-1 0 0 0,1 0 0 0 0,-1 0 0 0 0,0 0 0 0 0,2-5-1 0 0,-3 6-35 0 0,1-2 65 0 0,0 0 0 0 0,0 0 0 0 0,-1 0 0 0 0,0-1 0 0 0,1 0 0 0 0,-2 1 0 0 0,1-1 0 0 0,-1 0 0 0 0,0 0 0 0 0,0 0 0 0 0,0 0 0 0 0,-1-11 0 0 0,-1 3-19 0 0,-2 0 0 0 0,1 0 0 0 0,-1 0-1 0 0,-1 0 1 0 0,-1 1 0 0 0,-5-14 0 0 0,5 18-80 0 0,1 0 1 0 0,-2 1-1 0 0,1-1 1 0 0,-1 1-1 0 0,0 0 0 0 0,-1 1 1 0 0,0-1-1 0 0,0 1 1 0 0,-11-8-1 0 0,13 12-86 0 0,-1 0 0 0 0,0 1 0 0 0,1-1 0 0 0,-1 1 0 0 0,0 0 0 0 0,0 1 0 0 0,-1-1 0 0 0,1 1 0 0 0,0 0 0 0 0,-7 1 0 0 0,10 0-309 0 0,0 1-1 0 0,1-1 0 0 0,-1 1 0 0 0,1 0 0 0 0,-1 0 0 0 0,1 0 0 0 0,-1 0 0 0 0,1 1 0 0 0,-1-1 1 0 0,1 1-1 0 0,0-1 0 0 0,0 1 0 0 0,0 0 0 0 0,0 0 0 0 0,0 0 0 0 0,-2 3 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0,'6'5'1158'0'0,"1"-7"2288"0"0,-6 2-3266 0 0,-1 0 0 0 0,1-1 0 0 0,-1 1 0 0 0,1 0-1 0 0,-1 0 1 0 0,1 0 0 0 0,-1 0 0 0 0,1-1 0 0 0,-1 1 0 0 0,1 0-1 0 0,0 0 1 0 0,-1 0 0 0 0,1 0 0 0 0,-1 0 0 0 0,1 0 0 0 0,0 0 0 0 0,1 2 26 0 0,0-1 0 0 0,0 1 1 0 0,0-1-1 0 0,0 1 0 0 0,0 0 1 0 0,0 0-1 0 0,-1-1 0 0 0,1 1 1 0 0,0 0-1 0 0,-1 1 0 0 0,0-1 1 0 0,0 0-1 0 0,1 0 0 0 0,-1 0 1 0 0,1 5-1 0 0,2 6 255 0 0,4 22 0 0 0,-6-22-90 0 0,14 79 372 0 0,5 101 0 0 0,-20-183-736 0 0,1 10-545 0 0,0 0-1 0 0,2 0 1 0 0,12 39-1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12175 0 0,'1'-6'189'0'0,"3"-11"921"0"0,-2 11 1369 0 0,16 46-258 0 0,86 346-670 0 0,-94-346-1605 0 0,13 39-4352 0 0,-20-64-1292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 16151 0 0,'-2'14'738'0'0,"2"-11"-14"0"0,5-9 157 0 0,-3 3-677 0 0,1 0 0 0 0,0 1 1 0 0,-1-1-1 0 0,1 1 0 0 0,0 0 0 0 0,1-1 1 0 0,-1 2-1 0 0,0-1 0 0 0,0 0 0 0 0,1 1 1 0 0,-1-1-1 0 0,5 0 0 0 0,5-1 37 0 0,0 0 1 0 0,15 0-1 0 0,-6 0-183 0 0,8-3-103 0 0,-15 3-1425 0 0,-1 1-4107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11975 0 0,'0'0'1280'0'0,"-7"1"-1280"0"0,0 1 0 0 0,1 0 4728 0 0,6 6-4320 0 0,1 1-1008 0 0,2-2-200 0 0</inkml:trace>
  <inkml:trace contextRef="#ctx0" brushRef="#br0" timeOffset="1">184 65 11055 0 0,'0'0'5744'0'0,"5"-5"-5320"0"0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8751 0 0,'0'0'776'0'0,"-7"2"-616"0"0,2 0 2688 0 0,-2 0 2208 0 0,13 5-8216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2303 0 0,'-18'6'14056'0'0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11055 0 0,'0'-7'4832'0'0,"2"13"-4360"0"0,4-1-96 0 0,-2-1-24 0 0,2-2 0 0 0,-1-5-1112 0 0,5 2 288 0 0</inkml:trace>
  <inkml:trace contextRef="#ctx0" brushRef="#br0" timeOffset="1">208 0 12439 0 0,'0'0'3000'0'0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5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12495 0 0,'0'0'572'0'0,"8"-10"208"0"0,-6 4 1162 0 0,0 7-1752 0 0,-1-1 0 0 0,0 1 0 0 0,0 0 0 0 0,0 0 0 0 0,0 0 0 0 0,0 0 0 0 0,0 1 0 0 0,0-1 0 0 0,0 0 0 0 0,0 0 0 0 0,-1 0 0 0 0,1 1 0 0 0,0-1 0 0 0,0 3 0 0 0,1-1 80 0 0,2 9-66 0 0,0-1 0 0 0,-1 1 0 0 0,0-1 0 0 0,0 1-1 0 0,-2 0 1 0 0,1 0 0 0 0,-1 14 0 0 0,1 2-27 0 0,2 19-137 0 0,7 62 286 0 0,-7-86-1020 0 0,0-1 0 0 0,14 38 0 0 0,-14-51-2856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3223 0 0,'0'0'13760'0'0,"8"-4"-11844"0"0,4-1-1683 0 0,0 0 0 0 0,0 1 0 0 0,1 0 0 0 0,0 1 0 0 0,20-2 0 0 0,-28 4-564 0 0,1 0 0 0 0,-1-1 0 0 0,0 1 0 0 0,0-1 0 0 0,0 0 1 0 0,0 0-1 0 0,0-1 0 0 0,4-2 0 0 0,-2 1-1117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3679 0 0,'-3'0'38'0'0,"0"1"0"0"0,0-1 0 0 0,-1 0 0 0 0,1 1 0 0 0,1 0 0 0 0,-1 0 0 0 0,-5 1 0 0 0,2 2 1144 0 0,-1 0 0 0 0,1 0 0 0 0,-10 8 0 0 0,-14 8 2428 0 0,17-12-3124 0 0,0 1 0 0 0,0 0 0 0 0,0 1 0 0 0,1 0 1 0 0,1 1-1 0 0,0 0 0 0 0,0 1 0 0 0,-15 23 0 0 0,18-24-304 0 0,2 0-1 0 0,0 0 1 0 0,0 1 0 0 0,1 0-1 0 0,0-1 1 0 0,1 2-1 0 0,1-1 1 0 0,0 0-1 0 0,0 1 1 0 0,1-1 0 0 0,0 19-1 0 0,2-25-161 0 0,0 1 1 0 0,1 0-1 0 0,0 0 0 0 0,0 0 0 0 0,1-1 0 0 0,0 1 0 0 0,0 0 1 0 0,0-1-1 0 0,1 0 0 0 0,0 1 0 0 0,1-1 0 0 0,-1 0 0 0 0,1-1 1 0 0,0 1-1 0 0,0-1 0 0 0,1 0 0 0 0,-1 0 0 0 0,1 0 0 0 0,1 0 1 0 0,-1-1-1 0 0,0 0 0 0 0,1 0 0 0 0,0 0 0 0 0,0-1 0 0 0,0 0 1 0 0,0 0-1 0 0,1 0 0 0 0,-1-1 0 0 0,1 0 0 0 0,7 1 1 0 0,-5-1-19 0 0,1 0 0 0 0,-1 0 1 0 0,1-1-1 0 0,-1 0 0 0 0,1 0 1 0 0,0-1-1 0 0,-1-1 1 0 0,14-2-1 0 0,-4 0 10 0 0,-1-1 1 0 0,-1-1-1 0 0,1-1 0 0 0,20-10 1 0 0,-32 13 33 0 0,1 0 0 0 0,-1-1 1 0 0,-1 0-1 0 0,1 0 0 0 0,0-1 1 0 0,-1 1-1 0 0,0-1 1 0 0,0-1-1 0 0,0 1 0 0 0,-1 0 1 0 0,0-1-1 0 0,0 0 0 0 0,0 0 1 0 0,3-8-1 0 0,-3 3 166 0 0,0 0 1 0 0,0 0-1 0 0,-1 0 0 0 0,0-1 1 0 0,-1 0-1 0 0,0 1 0 0 0,-1-1 0 0 0,-1 0 1 0 0,0-19-1 0 0,-1 25-111 0 0,0 0-1 0 0,0 0 1 0 0,0 0-1 0 0,-1 0 1 0 0,0 0-1 0 0,0 0 1 0 0,0 0-1 0 0,-1 0 1 0 0,0 1-1 0 0,0-1 1 0 0,0 1-1 0 0,-1 0 1 0 0,0 0-1 0 0,0 0 1 0 0,0 1-1 0 0,0-1 1 0 0,-1 1-1 0 0,0 0 1 0 0,-9-6-1 0 0,7 5-6 0 0,1 1-44 0 0,1 1 0 0 0,-1-1 0 0 0,0 1 1 0 0,0 0-1 0 0,0 1 0 0 0,0-1 1 0 0,-1 1-1 0 0,1 0 0 0 0,0 1 0 0 0,-1-1 1 0 0,1 1-1 0 0,-11 0 0 0 0,10 1-76 0 0,0 1 0 0 0,0 0 0 0 0,0 0 0 0 0,0 1 0 0 0,0-1 0 0 0,1 2 0 0 0,-13 4 0 0 0,14-4-722 0 0,0-1 1 0 0,1 2 0 0 0,-1-1-1 0 0,1 0 1 0 0,-1 1 0 0 0,-4 5-1 0 0,1 0-6588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17:06:0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14335 0 0,'0'0'662'0'0,"2"-1"-18"0"0,-2 1-638 0 0,0 0 0 0 0,0 0 0 0 0,1 0 0 0 0,-1 0 0 0 0,0 0 0 0 0,0 0 0 0 0,0 0 0 0 0,1 0 0 0 0,-1 0 0 0 0,0 0 0 0 0,0 0 0 0 0,1 0 0 0 0,-1 0 1 0 0,0 0-1 0 0,0 0 0 0 0,0 0 0 0 0,1 0 0 0 0,-1 0 0 0 0,0 0 0 0 0,0 0 0 0 0,0 0 0 0 0,1 0 0 0 0,-1 1 0 0 0,0-1 0 0 0,0 0 0 0 0,0 0 0 0 0,1 0 0 0 0,-1 0 1 0 0,0 0-1 0 0,1 1 0 0 0,-1-1 0 0 0,0 0 0 0 0,0 0 0 0 0,0 0 0 0 0,0 1 0 0 0,0-1 0 0 0,0 0 0 0 0,0 0 0 0 0,0 0 0 0 0,0 1 0 0 0,1-1 0 0 0,-1 1 0 0 0,0 14-17 0 0,1-4 100 0 0,13 143 4723 0 0,4-1-4092 0 0,-17-144-1139 0 0,6 38 193 0 0,-5-39-3744 0 0,4 13 1 0 0,-4-17-1623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17:06:0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11663 0 0,'6'2'1243'0'0,"-3"0"-1144"0"0,-1 1 1 0 0,1-1-1 0 0,-1 1 0 0 0,0-1 1 0 0,0 1-1 0 0,0 0 0 0 0,0 0 1 0 0,2 4-1 0 0,11 29 1112 0 0,-7-13-551 0 0,60 167 869 0 0,-41-109-1662 0 0,-18-54-343 0 0,-2-6-1058 0 0,-3-7-2224 0 0,0-3-1110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17:06:0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14855 0 0,'0'0'2282'0'0,"3"-4"-18"0"0,1 2-1732 0 0,2 0 1 0 0,-1 0 0 0 0,0 0 0 0 0,0 1 0 0 0,1 0 0 0 0,6-1 0 0 0,12-3-17 0 0,41-12-1689 0 0,-49 13 378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17:06:0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0 368 7831 0 0,'0'0'1927'0'0,"4"-3"580"0"0,10-5 539 0 0,28-13-1 0 0,-26 13-2163 0 0,96-50 1823 0 0,2 0-1567 0 0,-47 26-991 0 0,64-35-58 0 0,-95 47-50 0 0,-5 5-13 0 0,-21 11 91 0 0,0 0 0 0 0,-1-1 0 0 0,-1 0 0 0 0,1 0 0 0 0,0-1 0 0 0,8-8-1 0 0,-1-5 611 0 0,-16 19-544 0 0,19-11 234 0 0,-17 10-401 0 0,1 0 0 0 0,-1 1 0 0 0,0 0 0 0 0,0-1 0 0 0,1 1 0 0 0,-1 0 1 0 0,0 0-1 0 0,1 0 0 0 0,-1 1 0 0 0,0-1 0 0 0,0 1 0 0 0,3 0 0 0 0,4 2 93 0 0,13 7 0 0 0,-12-6-39 0 0,113 54 774 0 0,-47-27-242 0 0,81 23-1 0 0,-102-36-424 0 0,-27-9-122 0 0,39 8 1 0 0,-1-8-135 0 0,-38-8-2617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17:06:0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82 7687 0 0,'-3'-7'310'0'0,"1"0"0"0"0,0 0 0 0 0,0 0 0 0 0,0-8 0 0 0,0-15 4380 0 0,2 30-4702 0 0,1-9 2933 0 0,0 8-830 0 0,1 5-1669 0 0,1 8 196 0 0,0 0 0 0 0,0 0 0 0 0,1 24 1 0 0,-2-17-307 0 0,4 45 260 0 0,6 44 182 0 0,-5-68-1428 0 0,15 57-1 0 0,-21-95 160 0 0,0 1-1 0 0,0-1 1 0 0,0 0-1 0 0,0 0 1 0 0,0 0 0 0 0,2 3-1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17:06:0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8751 0 0,'1'1'4330'0'0,"2"4"-2585"0"0,0 0 0 0 0,4 11 0 0 0,7 28-340 0 0,-9-25-760 0 0,23 104 1155 0 0,9 26-1383 0 0,-33-140-1323 0 0,8 14-1 0 0,-5-9-3269 0 0,-5-9-2059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17:06:0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65 11599 0 0,'-1'-2'144'0'0,"0"0"0"0"0,0-1-1 0 0,-1 1 1 0 0,1-1-1 0 0,-3-3 1 0 0,3 5-113 0 0,0 1 0 0 0,0-1 0 0 0,0 0 0 0 0,0 0-1 0 0,1 0 1 0 0,-1 1 0 0 0,-1-1 0 0 0,1 1 0 0 0,0 0 0 0 0,0-1 0 0 0,0 1 0 0 0,0-1-1 0 0,0 1 1 0 0,-1 0 0 0 0,1 0 0 0 0,-1 0 0 0 0,1 0 118 0 0,0 0 0 0 0,0 0 0 0 0,-1 0 0 0 0,1 0 0 0 0,0 0 0 0 0,0 0 0 0 0,0 0 0 0 0,0 1 0 0 0,1-1 0 0 0,-1 0 0 0 0,-1 1 0 0 0,1-1 0 0 0,1 1 0 0 0,-1-1 0 0 0,0 1 0 0 0,0-1 0 0 0,-1 2 0 0 0,1 0 61 0 0,-1-1 0 0 0,1 1 0 0 0,0 0-1 0 0,-1 0 1 0 0,1-1 0 0 0,0 1 0 0 0,-2 4 0 0 0,1 1 185 0 0,0 1 0 0 0,0-1 0 0 0,-2 14 0 0 0,3-8-202 0 0,0 1 0 0 0,0-1 1 0 0,1 1-1 0 0,1 0 0 0 0,0-1 0 0 0,5 21 0 0 0,-4-27-134 0 0,-1 0-1 0 0,1-1 1 0 0,1 1 0 0 0,0 0-1 0 0,0-1 1 0 0,0 0 0 0 0,1 0-1 0 0,0 0 1 0 0,0 0 0 0 0,0-1-1 0 0,0 1 1 0 0,1-1 0 0 0,0 0 0 0 0,9 6-1 0 0,-11-9-8 0 0,0 0 0 0 0,0 0 0 0 0,1-1-1 0 0,-1 1 1 0 0,1 0 0 0 0,0-1 0 0 0,0 0 0 0 0,-1 0 0 0 0,1 0-1 0 0,0-1 1 0 0,0 0 0 0 0,0 1 0 0 0,-1-1 0 0 0,1 0 0 0 0,0-1-1 0 0,0 1 1 0 0,0 0 0 0 0,4-2 0 0 0,0 0 59 0 0,0 0 101 0 0,0-1 1 0 0,8-3-1 0 0,-12 4-119 0 0,-1 1 0 0 0,-1-1-1 0 0,1 0 1 0 0,0 1 0 0 0,-1-2 0 0 0,1 1 0 0 0,0 0-1 0 0,3-5 1 0 0,-3 2 62 0 0,2 0-1 0 0,-2-1 0 0 0,1 0 1 0 0,-1 0-1 0 0,0 1 1 0 0,-1-2-1 0 0,1 1 1 0 0,-1 0-1 0 0,0 0 1 0 0,-1-1-1 0 0,1 0 0 0 0,-2 1 1 0 0,1-1-1 0 0,-1 0 1 0 0,1 1-1 0 0,-2-1 1 0 0,1 0-1 0 0,-1 1 1 0 0,0-1-1 0 0,0 0 0 0 0,-1 1 1 0 0,0 0-1 0 0,-3-8 1 0 0,0 4-21 0 0,0 0-1 0 0,0 0 1 0 0,-1 1 0 0 0,0 0 0 0 0,0 0 0 0 0,-1 0-1 0 0,-12-11 1 0 0,14 15-122 0 0,-2 0-1 0 0,1-1 0 0 0,0 2 1 0 0,-1-1-1 0 0,0 1 0 0 0,0 0 1 0 0,0 1-1 0 0,0 0 0 0 0,-1 0 1 0 0,-15-4-1 0 0,21 7-32 0 0,0 0-1 0 0,-1-1 1 0 0,0 1-1 0 0,1 0 1 0 0,-1 0-1 0 0,1 1 1 0 0,0-1 0 0 0,-1 1-1 0 0,0 0 1 0 0,1-1-1 0 0,-1 1 1 0 0,1 0-1 0 0,0 0 1 0 0,0 0 0 0 0,-1 0-1 0 0,1 0 1 0 0,-3 3-1 0 0,3-2-433 0 0,-1 0 0 0 0,0 1 0 0 0,1-1 0 0 0,0 0-1 0 0,0 1 1 0 0,0 0 0 0 0,0-1 0 0 0,1 2 0 0 0,-1-2-1 0 0,1 1 1 0 0,-1 0 0 0 0,-1 6 0 0 0,1 1-7730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6:5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7 135 6911 0 0,'-7'5'10610'0'0,"13"-2"-9924"0"0,-1 0 1 0 0,1 0 0 0 0,0 0-1 0 0,0-1 1 0 0,0 0 0 0 0,8 2-1 0 0,-2-2-325 0 0,-1 0-1 0 0,0-1 1 0 0,1 0-1 0 0,-1-1 0 0 0,15-2 1 0 0,17-4 479 0 0,-25 3-513 0 0,32-1-1 0 0,54 7 799 0 0,-38-2-653 0 0,-11 6-258 0 0,-26-6-151 0 0,60 6 44 0 0,-8 1-43 0 0,-66-5-49 0 0,-1-2-1 0 0,1 0 0 0 0,0-1 0 0 0,-1 0 1 0 0,29-5-1 0 0,-32 3 25 0 0,0 1 1 0 0,20-1 0 0 0,10 0 30 0 0,-20 0-56 0 0,24 0 0 0 0,-27 2-2 0 0,-1-1 0 0 0,28-4 0 0 0,47-11 52 0 0,-73 11-64 0 0,0 2 0 0 0,0 0 0 0 0,36 0 0 0 0,-32 5-1 0 0,-5-1 33 0 0,26 0 1 0 0,-23-2-33 0 0,-9 0 0 0 0,0 0 0 0 0,20-3 0 0 0,-15 3 1 0 0,-15 1-3 0 0,0 0 1 0 0,0 0 0 0 0,0 0 0 0 0,0 0-1 0 0,0-1 1 0 0,0 1 0 0 0,0 0 0 0 0,3-2-1 0 0,11-2-72 0 0,-14 3 67 0 0,1 1-1 0 0,0-1 1 0 0,-1 1-1 0 0,1-1 1 0 0,-1 0 0 0 0,1 0-1 0 0,-1 0 1 0 0,1-1-1 0 0,-1 1 1 0 0,0 0 0 0 0,0-1-1 0 0,4-2 1 0 0,1-7-68 0 0,-6 10 75 0 0,-1 0 0 0 0,1 0 0 0 0,-1 0 0 0 0,1 0 0 0 0,-1 0 0 0 0,1 0 0 0 0,-1 0 0 0 0,0-1 0 0 0,0 1 0 0 0,1 0 0 0 0,-1 0 0 0 0,0 0 0 0 0,0-1 0 0 0,0 1 0 0 0,0 0 0 0 0,-1 0 0 0 0,1 0 0 0 0,0 0 0 0 0,0-1 0 0 0,-1 1 0 0 0,1 0 0 0 0,-1 0 0 0 0,1 0 0 0 0,-1-1 0 0 0,0-1 0 0 0,-1 1 0 0 0,1 0 0 0 0,0 0 0 0 0,-1 0 0 0 0,1 0 0 0 0,-1 1 0 0 0,0-1 0 0 0,-2-2 0 0 0,-14-10 13 0 0,14 11-7 0 0,0 0-1 0 0,0 0 0 0 0,0 0 1 0 0,0 0-1 0 0,-1 1 0 0 0,1-1 1 0 0,-1 1-1 0 0,0 0 0 0 0,0 1 1 0 0,-7-3-1 0 0,12 4-6 0 0,-1 0 1 0 0,1 0-1 0 0,0 0 0 0 0,0 0 0 0 0,0 0 1 0 0,0 0-1 0 0,0 0 0 0 0,-1 0 1 0 0,1 0-1 0 0,0 0 0 0 0,0 0 0 0 0,0 0 1 0 0,0 0-1 0 0,0 0 0 0 0,0 0 1 0 0,-1 0-1 0 0,1 0 0 0 0,0 0 0 0 0,0 0 1 0 0,0 0-1 0 0,0 0 0 0 0,0 0 0 0 0,-1 0 1 0 0,1 0-1 0 0,0 0 0 0 0,0 0 1 0 0,0 1-1 0 0,0-1 0 0 0,0 0 0 0 0,0 0 1 0 0,0 0-1 0 0,0 0 0 0 0,-1 0 1 0 0,1 0-1 0 0,0 0 0 0 0,0 0 0 0 0,0 1 1 0 0,0-1-1 0 0,0 0 0 0 0,0 0 0 0 0,2 7-68 0 0,6 3-69 0 0,5 3 37 0 0,18 11 0 0 0,-17-14-94 0 0,24 23 0 0 0,-35-29 178 0 0,0 0-1 0 0,0-1 0 0 0,0 1 1 0 0,0 0-1 0 0,0 1 1 0 0,-1-1-1 0 0,0 0 0 0 0,0 1 1 0 0,0-1-1 0 0,0 1 1 0 0,0 6-1 0 0,-1-8 49 0 0,-1 0 0 0 0,0 0 1 0 0,0 1-1 0 0,-1-1 0 0 0,1 0 0 0 0,-1 0 0 0 0,0 0 0 0 0,1 1 0 0 0,-1-1 1 0 0,-1 0-1 0 0,-1 3 0 0 0,-18 33 402 0 0,21-39-432 0 0,-25 34 1039 0 0,8-12-3265 0 0,7-7-5666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5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7831 0 0,'0'0'706'0'0,"2"8"-334"0"0,16 62 6350 0 0,15 33-5887 0 0,-5-15-814 0 0,-14-45-177 0 0,11 40-2886 0 0,-22-68 1648 0 0</inkml:trace>
  <inkml:trace contextRef="#ctx0" brushRef="#br0" timeOffset="1">0 230 11975 0 0,'0'0'2264'0'0,"2"-1"-1178"0"0,76-8 4903 0 0,1 0-4354 0 0,41-4-1788 0 0,-96 10-384 0 0,-1 2-35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6:5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99 4143 0 0,'0'0'7146'0'0,"-1"0"-7018"0"0,1 0 1 0 0,0-1-1 0 0,0 1 1 0 0,-1 0-1 0 0,1 0 1 0 0,0 0-1 0 0,0 0 0 0 0,-1 0 1 0 0,1 0-1 0 0,0 0 1 0 0,-1 0-1 0 0,1 0 1 0 0,0 0-1 0 0,0 0 1 0 0,-1 0-1 0 0,1 0 1 0 0,0 0-1 0 0,0 0 1 0 0,-1 0-1 0 0,1 0 1 0 0,0 0-1 0 0,0 1 1 0 0,-1-1-1 0 0,1 0 1 0 0,-4 7 369 0 0,0 0 0 0 0,0 0 0 0 0,1 0 1 0 0,0 0-1 0 0,0 1 0 0 0,1-1 1 0 0,-3 15-1 0 0,-1-1 240 0 0,-7 19 105 0 0,6-18-471 0 0,0 1-1 0 0,-3 25 1 0 0,9-41-312 0 0,2-3-37 0 0,9-20 30 0 0,6-36-157 0 0,13-66 1 0 0,-14 52 54 0 0,-13 58 30 0 0,0 1 0 0 0,1-1 0 0 0,4-8 0 0 0,-7 15-42 0 0,-1 19-11 0 0,1 0 0 0 0,2 27 0 0 0,0-29 55 0 0,0 9-18 0 0,7 35 0 0 0,-7-50 56 0 0,0-1 0 0 0,1 0-1 0 0,1 1 1 0 0,-1-1 0 0 0,1 0 0 0 0,9 13 0 0 0,-12-21 11 0 0,-1 0 0 0 0,0 0 0 0 0,1-1 1 0 0,-1 1-1 0 0,1 0 0 0 0,-1 0 1 0 0,1-1-1 0 0,0 1 0 0 0,-1 0 1 0 0,1-1-1 0 0,0 1 0 0 0,-1-1 0 0 0,1 1 1 0 0,0-1-1 0 0,0 1 0 0 0,-1-1 1 0 0,1 0-1 0 0,0 1 0 0 0,0-1 1 0 0,0 0-1 0 0,0 1 0 0 0,-1-1 0 0 0,1 0 1 0 0,1 0-1 0 0,-1 0 22 0 0,0-1 0 0 0,0 1 0 0 0,-1-1 0 0 0,1 1 0 0 0,0-1 0 0 0,-1 1 0 0 0,1-1 0 0 0,0 1 0 0 0,-1-1 0 0 0,1 0 0 0 0,-1 1 0 0 0,1-1 0 0 0,0 0 0 0 0,-1 0 0 0 0,0 0 0 0 0,1 1 0 0 0,-1-1 0 0 0,0 0 0 0 0,1-1 0 0 0,2-6 319 0 0,-1 0 1 0 0,0 0-1 0 0,1-14 1 0 0,3-123 87 0 0,-12 48-3044 0 0,6 96 2377 0 0,0-7-755 0 0,0 2-3101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6:5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19 3223 0 0,'4'3'8930'0'0,"-16"-19"-5904"0"0,10 15-2805 0 0,0 0-1 0 0,0 0 0 0 0,0 0 0 0 0,0 1 1 0 0,0-1-1 0 0,0 1 0 0 0,0 0 0 0 0,0-1 1 0 0,-1 1-1 0 0,1 0 0 0 0,-3 0 0 0 0,4 1-173 0 0,0-1 0 0 0,0 0-1 0 0,0 0 1 0 0,0 1-1 0 0,0-1 1 0 0,0 1 0 0 0,0-1-1 0 0,0 1 1 0 0,0-1-1 0 0,0 1 1 0 0,0-1-1 0 0,0 1 1 0 0,0 0 0 0 0,0 0-1 0 0,1-1 1 0 0,-1 1-1 0 0,0 0 1 0 0,1 0 0 0 0,-1 0-1 0 0,0 0 1 0 0,1 0-1 0 0,-1 0 1 0 0,1 0 0 0 0,-1 2-1 0 0,-1 2 24 0 0,1-2-26 0 0,0 0-1 0 0,0 1 1 0 0,0-1 0 0 0,0 0-1 0 0,0 7 1 0 0,1-9-41 0 0,0 0 1 0 0,0 0-1 0 0,0 1 0 0 0,0-1 1 0 0,0 0-1 0 0,1 0 0 0 0,-1 0 1 0 0,0 0-1 0 0,1 0 0 0 0,-1 1 1 0 0,1-1-1 0 0,-1 0 0 0 0,1 0 1 0 0,0 0-1 0 0,-1 0 0 0 0,1 0 1 0 0,0-1-1 0 0,0 1 0 0 0,0 0 1 0 0,0 0-1 0 0,-1 0 1 0 0,1-1-1 0 0,2 2 0 0 0,-1-1-3 0 0,0 0 0 0 0,0 0 0 0 0,0 0 0 0 0,0-1 0 0 0,0 1 0 0 0,0-1 0 0 0,0 1 0 0 0,0-1 0 0 0,0 0 0 0 0,0 0 0 0 0,0 0 0 0 0,0 0 0 0 0,0 0 0 0 0,0 0 0 0 0,0-1 0 0 0,0 1 0 0 0,0 0 0 0 0,0-1 0 0 0,0 0 0 0 0,0 0 0 0 0,0 1 0 0 0,0-1 0 0 0,-1 0 0 0 0,1 0 0 0 0,0-1 0 0 0,0 1 0 0 0,-1 0 0 0 0,1 0 0 0 0,-1-1 0 0 0,1 1 0 0 0,-1-1 0 0 0,0 0 0 0 0,0 1 0 0 0,0-1 0 0 0,2-2 0 0 0,16-35 160 0 0,-19 38-96 0 0,-1 0 507 0 0,-2 3 2 0 0,2-1-579 0 0,0 0 0 0 0,1 1-1 0 0,-1-1 1 0 0,0 0 0 0 0,1 0 0 0 0,-1 1-1 0 0,1-1 1 0 0,0 0 0 0 0,-1 1 0 0 0,1-1-1 0 0,0 1 1 0 0,0-1 0 0 0,-1 1 0 0 0,1-1-1 0 0,0 0 1 0 0,1 1 0 0 0,-1-1 0 0 0,0 1-1 0 0,0-1 1 0 0,1 0 0 0 0,-1 1 0 0 0,0-1-1 0 0,1 0 1 0 0,-1 1 0 0 0,1-1 0 0 0,0 0-1 0 0,0 0 1 0 0,-1 1 0 0 0,3 1 0 0 0,-1-1-301 0 0,0 0 1 0 0,0 0 0 0 0,0 0-1 0 0,0 0 1 0 0,0-1 0 0 0,1 1-1 0 0,-1-1 1 0 0,1 1 0 0 0,-1-1-1 0 0,1 0 1 0 0,0 0 0 0 0,0 0 0 0 0,4 1-1 0 0,3-1-1585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6:5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81 1839 0 0,'-1'-2'68'0'0,"1"1"0"0"0,-1-1 0 0 0,0 0 0 0 0,0 1 0 0 0,1-1 0 0 0,-1 1 0 0 0,0-1 0 0 0,0 1 0 0 0,-1 0 0 0 0,1 0 0 0 0,-1-2 0 0 0,1 2 352 0 0,0 0-1 0 0,-1 1 1 0 0,1-1-1 0 0,0 0 1 0 0,0 1-1 0 0,0-1 1 0 0,0 1-1 0 0,0-1 0 0 0,-1 1 1 0 0,1-1-1 0 0,0 1 1 0 0,0 0-1 0 0,-1 0 1 0 0,1 0-1 0 0,0 0 1 0 0,-1 0-1 0 0,1 0 0 0 0,0 0 1 0 0,0 0-1 0 0,-1 0 1 0 0,1 0-1 0 0,0 1 1 0 0,0-1-1 0 0,-1 1 1 0 0,1-1-1 0 0,0 1 0 0 0,0-1 1 0 0,0 1-1 0 0,0 0 1 0 0,0-1-1 0 0,0 1 1 0 0,0 0-1 0 0,-1 1 1 0 0,1-1-451 0 0,-1 1 1 0 0,1-1 0 0 0,0 1 0 0 0,0-1-1 0 0,0 1 1 0 0,1-1 0 0 0,-1 1 0 0 0,-1 3 0 0 0,0 2 105 0 0,1 0 0 0 0,-1 0 1 0 0,1-1-1 0 0,0 1 0 0 0,1 1 1 0 0,0-1-1 0 0,0 0 0 0 0,1 0 1 0 0,0 0-1 0 0,0 0 0 0 0,0-1 1 0 0,1 1-1 0 0,0 0 0 0 0,0 0 1 0 0,1-1-1 0 0,3 7 0 0 0,-4-8-61 0 0,1-1 0 0 0,0 1-1 0 0,0-1 1 0 0,1 0 0 0 0,-1 0-1 0 0,1-1 1 0 0,-1 1 0 0 0,1-1-1 0 0,1 1 1 0 0,-1-1 0 0 0,0 0-1 0 0,1-1 1 0 0,-1 1-1 0 0,1-1 1 0 0,0 0 0 0 0,0 0-1 0 0,0 0 1 0 0,0-1 0 0 0,0 0-1 0 0,0 0 1 0 0,0 0 0 0 0,6 0-1 0 0,-8-1 31 0 0,-1 0-1 0 0,0 0 1 0 0,0 0 0 0 0,0 0-1 0 0,0-1 1 0 0,0 1-1 0 0,0-1 1 0 0,0 0 0 0 0,0 1-1 0 0,0-1 1 0 0,0 0 0 0 0,0 0-1 0 0,0 0 1 0 0,0 0-1 0 0,0 0 1 0 0,-1-1 0 0 0,3-1-1 0 0,-2 1 45 0 0,1-1 0 0 0,-1 0-1 0 0,-1 1 1 0 0,1-1 0 0 0,0 0 0 0 0,0 0-1 0 0,-1 0 1 0 0,0 0 0 0 0,0-1-1 0 0,2-3 1 0 0,-2 2 28 0 0,0-1 0 0 0,0 1-1 0 0,-1-1 1 0 0,1 1 0 0 0,-1-1 0 0 0,0 1 0 0 0,-1-1-1 0 0,1 1 1 0 0,-1-1 0 0 0,0 1 0 0 0,-1-1-1 0 0,1 1 1 0 0,-4-7 0 0 0,-7-9 53 0 0,-2 0 0 0 0,0 1 0 0 0,-32-34 0 0 0,44 52-291 0 0,0 0 0 0 0,-1-1 0 0 0,1 1 0 0 0,-1 1 0 0 0,-5-4 0 0 0,8 4-9 0 0,-1 1 0 0 0,0 0 0 0 0,1-1 0 0 0,-1 1 0 0 0,0 0 0 0 0,1-1 0 0 0,-1 1 0 0 0,0 0 0 0 0,1 0 0 0 0,-1 0 0 0 0,0-1 0 0 0,0 1 0 0 0,1 0 0 0 0,-1 0 0 0 0,0 0 0 0 0,0 0 0 0 0,1 0 0 0 0,-1 1 0 0 0,0-1 1 0 0,0 0-1 0 0,1 0 0 0 0,-1 0 0 0 0,0 1 0 0 0,1-1 0 0 0,-1 0 0 0 0,0 1 0 0 0,1-1 0 0 0,-1 0 0 0 0,0 1 0 0 0,0 0 0 0 0,-2 4-1956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6:5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5527 0 0,'5'-12'465'0'0,"5"-8"8821"0"0,-9 20-9019 0 0,-1 0-1 0 0,1 0 1 0 0,0 0 0 0 0,0 0-1 0 0,-1 0 1 0 0,1 0 0 0 0,0 0-1 0 0,0 0 1 0 0,-1 0 0 0 0,1 1-1 0 0,0-1 1 0 0,0 0 0 0 0,-1 0-1 0 0,1 1 1 0 0,1-1 0 0 0,0 5-93 0 0,1-1 0 0 0,-1 0 0 0 0,0 1 0 0 0,0-1 0 0 0,0 1 0 0 0,0-1 0 0 0,-1 1 0 0 0,1 6 0 0 0,5 43 205 0 0,-5-28-310 0 0,1-7-482 0 0,7 28 0 0 0,5-4-3975 0 0,-13-37 2818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6:5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13447 0 0,'-5'13'1432'0'0,"3"-4"-1302"0"0,1-1 1 0 0,0 0-1 0 0,0 1 0 0 0,1 0 0 0 0,0-1 0 0 0,0 1 0 0 0,3 12 1 0 0,16 60 618 0 0,4-7-857 0 0,-6-25-3000 0 0,-13-37 1941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6:5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14279 0 0,'6'0'9718'0'0,"34"-5"-8524"0"0,-3-4-649 0 0,11-3-2175 0 0,-37 10 675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7:0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1375 0 0,'6'-16'16135'0'0,"0"28"-14550"0"0,-3 5-1077 0 0,-1-1 0 0 0,0 1 0 0 0,-1 1 0 0 0,-1-1 0 0 0,-2 19 0 0 0,0-2-229 0 0,0 3-146 0 0,0-26-201 0 0,1 1-1 0 0,1-1 1 0 0,0 1 0 0 0,2 17 0 0 0,2-18-1999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7:0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12439 0 0,'0'0'566'0'0,"0"16"212"0"0,-1 5 243 0 0,2 30-1 0 0,0-11-77 0 0,1-4-414 0 0,9 54 0 0 0,2 17-2095 0 0,-13-97 436 0 0,-2-3-56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7:0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56 5983 0 0,'-3'-9'10634'0'0,"3"8"-10130"0"0,7-5 3287 0 0,12-2-3923 0 0,-16 7 906 0 0,31-8-850 0 0,65-8 0 0 0,-85 15-557 0 0,6-1-785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7:0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6911 0 0,'0'0'7878'0'0,"13"-11"-4965"0"0,21-7-789 0 0,71-28 1 0 0,4-1-1154 0 0,-94 38-926 0 0,23-17-1 0 0,-11 6-16 0 0,-20 15-28 0 0,-1 1 0 0 0,0-2 0 0 0,-1 1 0 0 0,1-1 0 0 0,-1 0 0 0 0,5-7 0 0 0,-7 9 0 0 0,1-1 0 0 0,0 2 11 0 0,-3 2 31 0 0,3-1-14 0 0,-2 2-1 0 0,-1 0 0 0 0,0-1 0 0 0,1 1 0 0 0,-1 0 0 0 0,0 0-1 0 0,1 0 1 0 0,-1-1 0 0 0,0 2 0 0 0,1-1 0 0 0,-1 0-1 0 0,1 0 1 0 0,-1 0 0 0 0,0 1 0 0 0,0-1 0 0 0,1 0-1 0 0,-1 1 1 0 0,0-1 0 0 0,1 1 0 0 0,-1 0 0 0 0,0-1 0 0 0,0 1-1 0 0,0 0 1 0 0,2 1 0 0 0,-2-1 22 0 0,1 1-1 0 0,0-1 1 0 0,0 0 0 0 0,0 0 0 0 0,0-1-1 0 0,0 1 1 0 0,4 1 0 0 0,1 0 90 0 0,0 1-1 0 0,0 0 1 0 0,0 0 0 0 0,0 0 0 0 0,-1 1-1 0 0,1 0 1 0 0,-1 1 0 0 0,0-1 0 0 0,5 6-1 0 0,6 3 128 0 0,16 11 333 0 0,54 29-1 0 0,-68-43-542 0 0,37 14 0 0 0,-54-24-196 0 0,1 2-652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0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2759 0 0,'0'0'12856'0'0,"8"4"-11200"0"0,-2-5-1212 0 0,1 0-1 0 0,-1 0 1 0 0,1-1-1 0 0,-1 1 0 0 0,0-2 1 0 0,10-3-1 0 0,20-7 468 0 0,201-47 1274 0 0,34-37-1067 0 0,-223 78-996 0 0,91-29 389 0 0,-96 34-358 0 0,143-47 575 0 0,-180 60-682 0 0,-1-1 0 0 0,1 0-1 0 0,0-1 1 0 0,-1 1 0 0 0,0-1-1 0 0,9-6 1 0 0,-12 7 1 0 0,1 1-1 0 0,-1-1 1 0 0,1 1-1 0 0,-1 0 0 0 0,1-1 1 0 0,-1 1-1 0 0,1 1 1 0 0,4-2-1 0 0,3-1 48 0 0,48-29 690 0 0,-57 32-777 0 0,0-1-1 0 0,0 0 1 0 0,0 1-1 0 0,0-1 1 0 0,0 0-1 0 0,0 1 1 0 0,0-1-1 0 0,0 1 1 0 0,0 0-1 0 0,0-1 1 0 0,0 1-1 0 0,0 0 1 0 0,0-1-1 0 0,0 1 1 0 0,0 0 0 0 0,0 0-1 0 0,2 0 1 0 0,16-1 56 0 0,-1 0-41 0 0,-1 0 0 0 0,0 1-1 0 0,0 1 1 0 0,0 0 0 0 0,0 2-1 0 0,24 5 1 0 0,9 2-27 0 0,35 9 5 0 0,-37-7 53 0 0,322 84 355 0 0,-272-61-296 0 0,12 4-10 0 0,-57-26 23 0 0,0-3 0 0 0,1-2 1 0 0,60 2-1 0 0,-98-10-257 0 0,-15 0-16 0 0,1 0-4 0 0,31 2-1201 0 0,-32-2 817 0 0,4 3-2738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7:0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6447 0 0,'0'0'298'0'0,"1"-1"-10"0"0,3-9 8377 0 0,-3 11-7940 0 0,2 6-503 0 0,0-1-1 0 0,0 0 1 0 0,-1 1 0 0 0,0 0-1 0 0,0-1 1 0 0,-1 1-1 0 0,1 0 1 0 0,-2 0-1 0 0,1 9 1 0 0,-1 12 1197 0 0,-4 28-1 0 0,2-23-1015 0 0,3 54-7708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7:0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11055 0 0,'0'0'1002'0'0,"-2"8"-584"0"0,-5 39 5334 0 0,5 2-3545 0 0,0-4-1595 0 0,-1-19-448 0 0,1-15-167 0 0,1 0 0 0 0,1 0 0 0 0,-1 0 0 0 0,2 1 0 0 0,-1-1 0 0 0,3 12 0 0 0,-2-22-752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7:0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78 5063 0 0,'-1'-2'232'0'0,"-7"-5"119"0"0,2 1-273 0 0,0 1 1 0 0,-13-10-1 0 0,1 8 2829 0 0,16 6-2190 0 0,0 1 0 0 0,1 0 0 0 0,-1 0 0 0 0,0 0 1 0 0,0 0-1 0 0,1 0 0 0 0,-1 0 0 0 0,0 0 0 0 0,-2 1 0 0 0,2 0-581 0 0,1 0 0 0 0,-1 0 0 0 0,1 0 0 0 0,-1 0 0 0 0,1 0-1 0 0,-1 0 1 0 0,1 1 0 0 0,0-1 0 0 0,-1 0 0 0 0,1 1 0 0 0,0-1 0 0 0,0 1-1 0 0,0 0 1 0 0,0-1 0 0 0,1 1 0 0 0,-1 0 0 0 0,0-1 0 0 0,1 1 0 0 0,-1 0-1 0 0,0 2 1 0 0,0 0-124 0 0,0 0 0 0 0,1 1 0 0 0,-1-1 0 0 0,1 0 0 0 0,0 0 0 0 0,0 0-1 0 0,0 0 1 0 0,1 6 0 0 0,0-4 9 0 0,1 0 0 0 0,0 0 0 0 0,1 0 1 0 0,-1 0-1 0 0,1-1 0 0 0,0 1 0 0 0,1 0 0 0 0,7 9 0 0 0,-8-12 40 0 0,0 0 1 0 0,-1-1-1 0 0,2 1 0 0 0,-1 0 0 0 0,0-1 1 0 0,0 0-1 0 0,1 0 0 0 0,-1 0 1 0 0,1 0-1 0 0,-1 0 0 0 0,1-1 1 0 0,0 0-1 0 0,0 0 0 0 0,0 0 1 0 0,7 1-1 0 0,-8-2 38 0 0,0 0-1 0 0,1 0 1 0 0,-1 0 0 0 0,0-1 0 0 0,0 1 0 0 0,1-1 0 0 0,-1 0-1 0 0,0 0 1 0 0,0 0 0 0 0,0 0 0 0 0,0 0 0 0 0,0-1 0 0 0,0 0-1 0 0,-1 1 1 0 0,1-1 0 0 0,0 0 0 0 0,-1 0 0 0 0,1-1-1 0 0,-1 1 1 0 0,0 0 0 0 0,0-1 0 0 0,0 1 0 0 0,0-1 0 0 0,0 0-1 0 0,0 0 1 0 0,-1 0 0 0 0,2-4 0 0 0,-1 3 7 0 0,0-1 0 0 0,0 1 0 0 0,-1-1 0 0 0,0 0 0 0 0,0 0 0 0 0,0 1 0 0 0,-1-1 0 0 0,1 0 0 0 0,-1 0 0 0 0,0 0 0 0 0,-1 0 0 0 0,1 0 1 0 0,-1 1-1 0 0,0-1 0 0 0,0 0 0 0 0,0 0 0 0 0,-4-8 0 0 0,2 9-83 0 0,1 0 0 0 0,-1-1 0 0 0,0 1-1 0 0,0 0 1 0 0,0 1 0 0 0,-1-1 0 0 0,1 0 0 0 0,-1 1 0 0 0,0 0 0 0 0,0 0 0 0 0,0 0 0 0 0,0 1 0 0 0,-1-1 0 0 0,1 1 0 0 0,-1 0 0 0 0,1 0-1 0 0,-1 0 1 0 0,0 1 0 0 0,0 0 0 0 0,-9-2 0 0 0,12 3-118 0 0,0 0-1 0 0,1 1 1 0 0,-1-1-1 0 0,0 0 1 0 0,1 1 0 0 0,-1-1-1 0 0,1 1 1 0 0,-1-1-1 0 0,0 1 1 0 0,1 0 0 0 0,-1 0-1 0 0,1 0 1 0 0,0 0-1 0 0,-1 0 1 0 0,-1 2-1 0 0,0-1-185 0 0,1 0-1 0 0,0 1 0 0 0,-1-1 0 0 0,1 1 0 0 0,0 0 1 0 0,1 0-1 0 0,-3 3 0 0 0,1 3-1185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7:0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1375 0 0,'0'0'17232'0'0,"13"-4"-15576"0"0,50-22 1776 0 0,42-14-2176 0 0,-71 26-1055 0 0,-26 10-135 0 0,-1 1 0 0 0,1 0 0 0 0,14-4 0 0 0,28-7 343 0 0,-36 9-275 0 0,0 1-1 0 0,20-3 1 0 0,-30 6-120 0 0,0 0-1 0 0,0-1 1 0 0,1 1 0 0 0,6-4 0 0 0,16-5 34 0 0,-24 9-112 0 0,0 0 1 0 0,0 0-1 0 0,0-1 0 0 0,0 1 0 0 0,0-1 1 0 0,-1 0-1 0 0,4-2 0 0 0,0 0-82 0 0,-6 3-94 0 0,5-3-3976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7:1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2303 0 0,'0'0'9843'0'0,"14"-11"-4022"0"0,-12 11-5586 0 0,0-1 0 0 0,0 1 0 0 0,1-1 0 0 0,-1 1 0 0 0,0 0 0 0 0,0 0 0 0 0,0 0 0 0 0,0 0 0 0 0,1 1 0 0 0,-1-1 0 0 0,0 1 0 0 0,0-1 0 0 0,4 2 0 0 0,29 13 1280 0 0,16 11 142 0 0,-10-5-724 0 0,65 25 0 0 0,-79-35-501 0 0,48 24 0 0 0,-31-13-148 0 0,-21-12-115 0 0,-10-4-154 0 0,3 0 66 0 0,-9-5-49 0 0,11 6 28 0 0,-18-8-941 0 0,-1 1 783 0 0,1 0 0 0 0,0 0 0 0 0,0 0 0 0 0,0 0 0 0 0,0 0 0 0 0,0-1 0 0 0,0 1 0 0 0,0 0 0 0 0,0 0 0 0 0,0 0 0 0 0,0 0 0 0 0,0 0 0 0 0,0-1 0 0 0,0 1 0 0 0,0 0 0 0 0,0 0 0 0 0,0 0 0 0 0,0 0 0 0 0,0 0 0 0 0,1-1 0 0 0,-1 1 0 0 0,0 0 0 0 0,0 0 0 0 0,0 0 1 0 0,0 0-1 0 0,1-1-980 0 0,-1 1 980 0 0,0 0 0 0 0,1 0 0 0 0,-1 0 0 0 0,0 0 0 0 0,0 0 0 0 0,0 0 0 0 0,0 0 0 0 0,0 0 0 0 0,1 0 0 0 0,-1 0 0 0 0,0 0 0 0 0,0 0 0 0 0,0 0 0 0 0,0 0 0 0 0,0 0 0 0 0,1 0 0 0 0,-1 0 0 0 0,0 0 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7:1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9 136 4143 0 0,'0'0'6080'0'0,"-8"-2"472"0"0,17 0-5559 0 0,0 0-1 0 0,1-1 1 0 0,15-7-1 0 0,-3 1-351 0 0,1 3 28 0 0,-17 4-503 0 0,0 1 0 0 0,-1-1 0 0 0,10-4 0 0 0,-3 1 69 0 0,1 0 0 0 0,14-3 0 0 0,19-8 81 0 0,58-29 186 0 0,-102 44-449 0 0,4-2 59 0 0,6-4-32 0 0,-12 6-237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1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12839 0 0,'0'0'1519'0'0,"1"1"-872"0"0,2 2-337 0 0,0 0 0 0 0,0 0 0 0 0,-1 0 0 0 0,1 0 0 0 0,-1 0 0 0 0,0 1 0 0 0,0-1 1 0 0,0 1-1 0 0,-1 0 0 0 0,1-1 0 0 0,1 8 0 0 0,1 5 125 0 0,4 27 0 0 0,-4-16 88 0 0,12 100 549 0 0,-11-67-905 0 0,23 273-630 0 0,-26-314 214 0 0,-1-6-899 0 0,0 0 0 0 0,1-1 1 0 0,7 25-1 0 0,-5-29-4820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1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0,'0'0'568'0'0,"0"3"-373"0"0,8 45 2587 0 0,5 27 1397 0 0,85 379-1419 0 0,-93-426-2986 0 0,16 109-2846 0 0,-18-113 1686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1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11519 0 0,'0'0'887'0'0,"-1"3"-583"0"0,-3 7 3593 0 0,22-14-725 0 0,-1 0-2525 0 0,0 0 1 0 0,0 2-1 0 0,1 0 0 0 0,-1 1 0 0 0,29 2 0 0 0,19-2-21 0 0,25-3-1738 0 0,-69 2-281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2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11 694 7399 0 0,'0'0'550'0'0,"-2"1"-369"0"0,-2 1-28 0 0,2-2 443 0 0,2 0-486 0 0,0-1-1 0 0,-1 1 1 0 0,1 0-1 0 0,0-1 0 0 0,0 1 1 0 0,-1-1-1 0 0,1 1 1 0 0,0-1-1 0 0,0 1 0 0 0,0-1 1 0 0,0 1-1 0 0,-1 0 1 0 0,1-1-1 0 0,0 1 0 0 0,0-1 1 0 0,0 1-1 0 0,0-1 1 0 0,0 1-1 0 0,0-1 0 0 0,0 1 1 0 0,0-1-1 0 0,1 1 1 0 0,-1-1-1 0 0,0 1 0 0 0,0-1 1 0 0,0 1-1 0 0,0-1 1 0 0,1 1-1 0 0,-1 0 0 0 0,0-1 1 0 0,0 1-1 0 0,1-1 1 0 0,0 0-1 0 0,11-18 817 0 0,-9 15-412 0 0,9-11 153 0 0,0 1-1 0 0,0 1 1 0 0,2 0 0 0 0,20-15-1 0 0,-24 19-464 0 0,89-64 1609 0 0,-69 51-1574 0 0,117-68 374 0 0,-127 79-581 0 0,90-44 33 0 0,-46 24-8 0 0,7-1-45 0 0,-34 15 22 0 0,43-25 0 0 0,-7 2 13 0 0,3-2 333 0 0,-56 25 607 0 0,-19 17-553 0 0,25-9-32 0 0,-9 11-394 0 0,0 0 0 0 0,0 1-1 0 0,0 1 1 0 0,29 10 0 0 0,-24-7 34 0 0,31 13 101 0 0,98 51 0 0 0,-58-25 87 0 0,-25-16 62 0 0,81 24 1 0 0,-45-13 77 0 0,-59-21-224 0 0,-24-10-52 0 0,-1 1 0 0 0,24 17 0 0 0,-29-18-27 0 0,1 0 0 0 0,-1-1 0 0 0,1-1 0 0 0,28 10 0 0 0,-14-8 345 0 0,55 25 0 0 0,-67-24-282 0 0,-16-10-129 0 0,4 1 41 0 0,0 1 0 0 0,0-1 0 0 0,10 8 0 0 0,-15-9 19 0 0,1-1-5 0 0,2 1-49 0 0,0 0 0 0 0,-1 0 0 0 0,1-1 0 0 0,0 0 0 0 0,0 1 0 0 0,0-1-1 0 0,0-1 1 0 0,0 1 0 0 0,-1-1 0 0 0,1 1 0 0 0,0-1 0 0 0,0 0 0 0 0,-1 0-1 0 0,1-1 1 0 0,-1 1 0 0 0,1-1 0 0 0,5-3 0 0 0,11-5 35 0 0,-9 6-37 0 0,0 0 0 0 0,0 1-1 0 0,23-3 1 0 0,-20 4-3 0 0,-1-1 0 0 0,0 0 0 0 0,0-1 0 0 0,15-6 0 0 0,50-26 0 0 0,-38 17 0 0 0,149-71 0 0 0,-136 65 19 0 0,54-22 53 0 0,100-44-107 0 0,-158 64 150 0 0,9-6 91 0 0,-30 21-27 0 0,1 1-1 0 0,32-9 0 0 0,-52 19-169 0 0,0 0 0 0 0,0 0-1 0 0,1 1 1 0 0,-1 0 0 0 0,0 0 0 0 0,0 1 0 0 0,0 0-1 0 0,10 3 1 0 0,73 25-22 0 0,-63-19 19 0 0,98 42-45 0 0,-71-27-66 0 0,109 45 617 0 0,-50-12-328 0 0,-96-48-122 0 0,41 12 0 0 0,-10-3 11 0 0,82 24 151 0 0,-72-25-133 0 0,23 11 37 0 0,-81-28-126 0 0,14 3 73 0 0,46 10 248 0 0,-42-10-273 0 0,9 1 28 0 0,-11-6-72 0 0,-1 0 1 0 0,0 0-1 0 0,0-2 1 0 0,0 0-1 0 0,0-1 0 0 0,0-1 1 0 0,-1 0-1 0 0,0-1 1 0 0,26-14-1 0 0,94-42-6 0 0,-97 44 0 0 0,61-20 0 0 0,-70 28 0 0 0,11-1 0 0 0,-30 9 0 0 0,0-1 0 0 0,-1 0 0 0 0,13-5 0 0 0,14-11 0 0 0,63-43 0 0 0,-82 51 7 0 0,0 1-1 0 0,23-9 1 0 0,-20 9 10 0 0,30-17-1 0 0,-19 6-5 0 0,47-41 0 0 0,-24 18 42 0 0,-50 41-53 0 0,1-1 0 0 0,0 1 0 0 0,0 0 0 0 0,0 0 0 0 0,0 1 0 0 0,0 0 0 0 0,0 0 0 0 0,13-2 0 0 0,5 0 0 0 0,26 1 0 0 0,-48 3 0 0 0,7 0-2 0 0,0 0 0 0 0,0 1-1 0 0,1 0 1 0 0,-1 1 0 0 0,16 5-1 0 0,45 20-26 0 0,-32-11 12 0 0,105 48 5 0 0,-131-58 12 0 0,120 62 0 0 0,44 20 0 0 0,-102-52 0 0 0,-47-22 0 0 0,0-1 0 0 0,41 13 0 0 0,74 25 26 0 0,-85-29-7 0 0,67 17 0 0 0,-89-29-5 0 0,-23-6-4 0 0,0-1 0 0 0,0 0 0 0 0,1-1 0 0 0,22 2 0 0 0,-31-4-10 0 0,0 1 0 0 0,0-1 1 0 0,0 1-1 0 0,0 0 0 0 0,6 2 0 0 0,-7-1-2 0 0,0-1 0 0 0,0 0 0 0 0,0-1 0 0 0,0 1-1 0 0,0 0 1 0 0,0-1 0 0 0,0 0 0 0 0,0 0 0 0 0,1 0 0 0 0,5-1-1 0 0,-1 0-120 0 0,-6 0 24 0 0,1 0 1 0 0,0 0-1 0 0,0 1 1 0 0,0-1-1 0 0,0 1 1 0 0,0-1 0 0 0,0 1-1 0 0,0 0 1 0 0,0 1-1 0 0,0-1 1 0 0,0 0-1 0 0,0 1 1 0 0,0 0-1 0 0,0 0 1 0 0,0-1 0 0 0,3 3-1 0 0,-4-2-156 0 0,0 0 1 0 0,0 0-1 0 0,0-1 1 0 0,0 1-1 0 0,1-1 0 0 0,-1 1 1 0 0,0-1-1 0 0,0 0 1 0 0,0 1-1 0 0,0-1 0 0 0,1-1 1 0 0,-1 1-1 0 0,3 0 1 0 0,-2-1-262 0 0,7 1-896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0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11287 0 0,'0'0'1134'0'0,"2"0"-1038"0"0,2 3 183 0 0,1-1 1 0 0,-1 1-1 0 0,0 0 1 0 0,0 0 0 0 0,0 1-1 0 0,-1-1 1 0 0,1 1 0 0 0,-1 0-1 0 0,1 0 1 0 0,-1 0-1 0 0,-1 0 1 0 0,5 9 0 0 0,3 6 1148 0 0,11 35 1 0 0,-19-51-1335 0 0,10 34 362 0 0,-2 1-1 0 0,-1 0 1 0 0,4 46-1 0 0,2 120 1312 0 0,-14-182-1740 0 0,14 151-1515 0 0,-12-162 1699 0 0,-1-5-1735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2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5383 0 0,'0'0'483'0'0,"17"-3"5106"0"0,-12 7-5208 0 0,-1 1-1 0 0,0 0 0 0 0,0-1 0 0 0,-1 1 0 0 0,1 1 1 0 0,-1-1-1 0 0,0 0 0 0 0,-1 1 0 0 0,1 0 0 0 0,-1-1 1 0 0,0 1-1 0 0,-1 0 0 0 0,2 8 0 0 0,2 12 678 0 0,1 46-1 0 0,-6-69-983 0 0,6 159 1628 0 0,13 145-1396 0 0,-18-298-440 0 0,0 0-1 0 0,0 0 0 0 0,1 0 1 0 0,1 0-1 0 0,-1-1 0 0 0,2 1 1 0 0,4 11-1 0 0,-7-19-865 0 0,14-11-11283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2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9559 0 0,'0'0'860'0'0,"0"1"-705"0"0,-1 8 525 0 0,0 0 0 0 0,0 1 0 0 0,1-1 0 0 0,0 0 0 0 0,0 1 0 0 0,1-1-1 0 0,4 17 1 0 0,0 1 274 0 0,-1-3-316 0 0,22 180 1988 0 0,-15-102-2099 0 0,19 156-1006 0 0,-27-249 67 0 0,-1-2-1015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2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35 5527 0 0,'0'0'423'0'0,"-1"0"-8"0"0,-28 3 6671 0 0,13 0-4211 0 0,15-2-2805 0 0,0 0 0 0 0,-1-1 0 0 0,1 1 0 0 0,0 0 1 0 0,0 0-1 0 0,0 0 0 0 0,0 0 0 0 0,0 0 0 0 0,0 0 0 0 0,0 0 0 0 0,1 0 0 0 0,-1 0 1 0 0,0 0-1 0 0,0 0 0 0 0,1 1 0 0 0,-1-1 0 0 0,1 0 0 0 0,-1 1 0 0 0,1-1 0 0 0,-1 3 1 0 0,-2 31 236 0 0,2-23-195 0 0,0 4-79 0 0,1 1 0 0 0,1 0 0 0 0,0-1 0 0 0,6 30 0 0 0,-4-35-31 0 0,0-1 0 0 0,0 1 0 0 0,1-1 0 0 0,0 0 1 0 0,1-1-1 0 0,0 1 0 0 0,0-1 0 0 0,11 14 0 0 0,-11-17 14 0 0,0 0 0 0 0,1-1 0 0 0,-1 0 0 0 0,1 0 0 0 0,0 0 0 0 0,1-1 0 0 0,-1 1 0 0 0,1-2 0 0 0,0 1 1 0 0,11 4-1 0 0,-13-7 56 0 0,-1 0-1 0 0,0 0 1 0 0,1 0 0 0 0,-1 0 0 0 0,0-1 0 0 0,1 1 0 0 0,-1-1 0 0 0,1-1 0 0 0,-1 1 0 0 0,1 0-1 0 0,-1-1 1 0 0,0 0 0 0 0,1 0 0 0 0,-1 0 0 0 0,0-1 0 0 0,0 1 0 0 0,1-1 0 0 0,-1 0 0 0 0,5-4 0 0 0,-4 2 88 0 0,1 0 1 0 0,0 0-1 0 0,-1-1 1 0 0,0 0-1 0 0,0 0 1 0 0,-1-1-1 0 0,1 1 1 0 0,-1-1-1 0 0,0 0 1 0 0,-1 0-1 0 0,5-11 1 0 0,-4 8 3 0 0,-1-1 0 0 0,0 1 0 0 0,-1-1 0 0 0,0 0 0 0 0,-1 0 0 0 0,0 0 0 0 0,-1-18 0 0 0,0 12 47 0 0,-1 1 0 0 0,-1-1 1 0 0,0 1-1 0 0,-1-1 0 0 0,-8-24 0 0 0,9 35-151 0 0,0 0 1 0 0,0 0-1 0 0,-1 1 0 0 0,1-1 1 0 0,-1 1-1 0 0,0-1 0 0 0,0 1 1 0 0,-1 0-1 0 0,1 0 1 0 0,-1 1-1 0 0,0-1 0 0 0,0 1 1 0 0,0-1-1 0 0,0 1 0 0 0,-1 1 1 0 0,1-1-1 0 0,-1 1 1 0 0,0-1-1 0 0,0 1 0 0 0,-9-2 1 0 0,1 1 20 0 0,1 1 0 0 0,-1 1 0 0 0,1 0 0 0 0,-1 1 1 0 0,0 1-1 0 0,1-1 0 0 0,-1 2 0 0 0,-15 3 0 0 0,23-3-14 0 0,-1 0-1 0 0,1 0 1 0 0,0 0-1 0 0,0 1 0 0 0,0-1 1 0 0,1 1-1 0 0,-1 0 0 0 0,-6 7 1 0 0,8-8-273 0 0,0 1 1 0 0,0 0 0 0 0,1 0-1 0 0,-1 0 1 0 0,-2 5 0 0 0,4-5-496 0 0,0-1 1 0 0,0 0 0 0 0,0 0 0 0 0,0 0-1 0 0,1 1 1 0 0,-1-1 0 0 0,1 0 0 0 0,-1 1-1 0 0,1 3 1 0 0,1 7-7424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2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0,'0'0'7455'0'0,"8"5"-5476"0"0,-7-1-1747 0 0,1-1 0 0 0,0 1 0 0 0,-1-1 0 0 0,0 1 0 0 0,0 0 0 0 0,0-1 0 0 0,-1 1 0 0 0,1 0 0 0 0,-1 0 0 0 0,0 6 0 0 0,1-3 13 0 0,9 239 4200 0 0,-3-59-4185 0 0,-4-116-579 0 0,5 62-3346 0 0,-6-116-1759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2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2759 0 0,'-3'-11'12355'0'0,"6"25"-11328"0"0,15 122 1142 0 0,-7-39-1328 0 0,15 113 89 0 0,-6-33-1097 0 0,-13-124 24 0 0,0 10-938 0 0,1-22-4928 0 0,-6-31 535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2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69 2303 0 0,'-13'-18'-1264'0'0,"-13"-9"5738"0"0,23 24-3700 0 0,0 1-1 0 0,1 0 1 0 0,-1 0-1 0 0,-1 0 1 0 0,1 0 0 0 0,0 0-1 0 0,0 0 1 0 0,-1 1-1 0 0,1 0 1 0 0,-1-1-1 0 0,1 1 1 0 0,-1 1 0 0 0,-6-2-1 0 0,9 2-698 0 0,0 1 0 0 0,-1-1 0 0 0,1 0 0 0 0,0 1 0 0 0,0-1 0 0 0,-1 1 0 0 0,1-1 0 0 0,0 1 0 0 0,0-1 0 0 0,0 1 0 0 0,0 0 0 0 0,0-1 0 0 0,0 1 0 0 0,0 0 0 0 0,0 0 0 0 0,0 0 0 0 0,0 0 0 0 0,1 0 0 0 0,-1 0 0 0 0,0 0 0 0 0,0 0 0 0 0,1 0 0 0 0,-2 2 0 0 0,-9 30 155 0 0,10-29-141 0 0,-4 19-35 0 0,0-1 0 0 0,2 1 0 0 0,1 0-1 0 0,0 0 1 0 0,2 1 0 0 0,3 25 0 0 0,-1-36-54 0 0,0 1 0 0 0,1-1 0 0 0,1 0 0 0 0,0-1 0 0 0,1 1 0 0 0,9 18 0 0 0,-10-24 0 0 0,0-1 0 0 0,0 0 0 0 0,0 1 0 0 0,0-2 0 0 0,1 1 0 0 0,0 0 0 0 0,0-1 0 0 0,1 0 0 0 0,0 0 0 0 0,0-1 0 0 0,0 0 0 0 0,0 0 0 0 0,9 5 0 0 0,-2-4 65 0 0,0 0 0 0 0,0-1-1 0 0,15 4 1 0 0,-22-8-29 0 0,-1 1 0 0 0,1-1-1 0 0,0 1 1 0 0,-1-1 0 0 0,1-1 0 0 0,0 1-1 0 0,-1-1 1 0 0,1 0 0 0 0,-1-1-1 0 0,9-2 1 0 0,-8 1 73 0 0,0 0-1 0 0,0 0 1 0 0,0-1 0 0 0,0 1-1 0 0,-1-1 1 0 0,1-1 0 0 0,-1 1-1 0 0,0-1 1 0 0,-1 0-1 0 0,1 0 1 0 0,-1 0 0 0 0,0-1-1 0 0,0 0 1 0 0,0 1 0 0 0,-1-1-1 0 0,0-1 1 0 0,0 1-1 0 0,-1 0 1 0 0,1-1 0 0 0,-1 1-1 0 0,1-9 1 0 0,-1 5 57 0 0,-1 0 1 0 0,1-1-1 0 0,-2 1 1 0 0,1-1-1 0 0,-2 1 1 0 0,1 0-1 0 0,-1-1 0 0 0,-1 1 1 0 0,0 0-1 0 0,0 0 1 0 0,-1 0-1 0 0,0 0 1 0 0,-7-14-1 0 0,3 12-12 0 0,-1 1 0 0 0,0-1 0 0 0,0 1 0 0 0,-1 1 0 0 0,0 0 0 0 0,-1 0 0 0 0,0 1 0 0 0,0 0 0 0 0,-1 0 0 0 0,-1 1 0 0 0,-13-7 0 0 0,21 13-147 0 0,0 1-1 0 0,0-1 1 0 0,0 1 0 0 0,0 0 0 0 0,0 0-1 0 0,-1 0 1 0 0,1 0 0 0 0,0 1-1 0 0,-1 0 1 0 0,1 0 0 0 0,0 0-1 0 0,-1 0 1 0 0,1 1 0 0 0,-8 1 0 0 0,9-1-63 0 0,0 0-1 0 0,0 0 1 0 0,0 1 0 0 0,0-1 0 0 0,0 1 0 0 0,0-1 0 0 0,1 1 0 0 0,-1 0 0 0 0,1 0 0 0 0,-1 0 0 0 0,1 0 0 0 0,0 1 0 0 0,0-1 0 0 0,0 0 0 0 0,0 1 0 0 0,0 0 0 0 0,0-1 0 0 0,1 1 0 0 0,-1 0 0 0 0,-1 5 0 0 0,-1 5-1700 0 0,1 0-1 0 0,-3 13 1 0 0,5-12-5591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3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43 264 6911 0 0,'0'0'892'0'0,"-4"9"2570"0"0,2-5-3094 0 0,-1 0 0 0 0,1 0 0 0 0,0 0 0 0 0,0 0 0 0 0,0 1 0 0 0,0-1 0 0 0,1 0 1 0 0,0 1-1 0 0,-1 5 0 0 0,-3 45 1246 0 0,3-23-1328 0 0,-4 100 79 0 0,1-58 39 0 0,4-72-284 0 0,1 0 39 0 0,-1 2 104 0 0,4-11-213 0 0,9-34 48 0 0,-1 0-1 0 0,5-51 0 0 0,0-86 285 0 0,-3 48 519 0 0,-13 128-772 0 0,4 12-65 0 0,4 15-156 0 0,-1 0-1 0 0,5 43 1 0 0,-7-36-14 0 0,10 35 1 0 0,-5-36 91 0 0,15 35 0 0 0,-19-55 9 0 0,0 0 0 0 0,0 0 0 0 0,1 0 0 0 0,0 0 0 0 0,1-1-1 0 0,9 9 1 0 0,-16-17 11 0 0,1 0 0 0 0,-1-1 0 0 0,1 1 0 0 0,0-1 0 0 0,0 0 0 0 0,-1 0 1 0 0,1 0-1 0 0,0 0 0 0 0,0 0 0 0 0,0 0 0 0 0,1 0 0 0 0,2 1 0 0 0,-3-2 21 0 0,-1 0 0 0 0,0 0 0 0 0,0 0-1 0 0,0-1 1 0 0,0 1 0 0 0,0 0 0 0 0,0 0 0 0 0,0-1 0 0 0,0 1 0 0 0,0 0 0 0 0,0-1 0 0 0,0 1 0 0 0,0-1-1 0 0,0 1 1 0 0,0-1 0 0 0,0 0 0 0 0,-1 1 0 0 0,1-1 0 0 0,0 0 0 0 0,0 0 0 0 0,-1 1 0 0 0,1-1 0 0 0,0 0 0 0 0,-1 0-1 0 0,1 0 1 0 0,-1 0 0 0 0,1-1 0 0 0,6-10 263 0 0,-1-1 0 0 0,0 1 0 0 0,-1-1 0 0 0,-1 0-1 0 0,0 0 1 0 0,-1 0 0 0 0,4-28 0 0 0,-4-178 356 0 0,-13 72-3171 0 0,8 117 140 0 0,2 17 690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3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5983 0 0,'0'0'464'0'0,"-8"12"-74"0"0,-1-1 2752 0 0,-11 16 1022 0 0,16-20-3868 0 0,0-1-1 0 0,0 1 1 0 0,1 0 0 0 0,-4 11 0 0 0,3-7-139 0 0,1-1 0 0 0,0 1 0 0 0,1 1 0 0 0,0-1 0 0 0,0 0 0 0 0,2 0-1 0 0,-1 1 1 0 0,1-1 0 0 0,2 12 0 0 0,-2-21-136 0 0,1-1 0 0 0,-1 0 0 0 0,1 1-1 0 0,-1-1 1 0 0,0 0 0 0 0,1 1 0 0 0,0-1 0 0 0,-1 0-1 0 0,3 2 1 0 0,-2-2 81 0 0,0 0-26 0 0,0 1-57 0 0,1-1 1 0 0,0 1 0 0 0,0-1 0 0 0,0 0-1 0 0,0 0 1 0 0,0 0 0 0 0,0 0 0 0 0,0 0-1 0 0,0 0 1 0 0,0 0 0 0 0,1-1 0 0 0,-1 1 0 0 0,0-1-1 0 0,0 0 1 0 0,4 1 0 0 0,-3-2 10 0 0,0 1-1 0 0,-1-1 1 0 0,1 0 0 0 0,0 0-1 0 0,0 0 1 0 0,-1 0 0 0 0,1-1 0 0 0,-1 1-1 0 0,1 0 1 0 0,-1-1 0 0 0,0 0 0 0 0,4-2-1 0 0,-1-1-11 0 0,-1 0 0 0 0,1 0 0 0 0,-1-1 1 0 0,1 1-1 0 0,-2-1 0 0 0,1 0 0 0 0,-1 0 0 0 0,1 0 0 0 0,-2 0 0 0 0,1-1 0 0 0,-1 1 0 0 0,0-1 0 0 0,2-10 0 0 0,-1-5 482 0 0,0 0 0 0 0,-1-41 911 0 0,-2 82-1195 0 0,1-8-353 0 0,0 0 0 0 0,0 0 1 0 0,1 0-1 0 0,0 0 0 0 0,1 0 0 0 0,1-1 0 0 0,-1 1 0 0 0,2-1 1 0 0,-1 0-1 0 0,11 15 0 0 0,-12-22-344 0 0,0 1 0 0 0,0-1 0 0 0,0 0 1 0 0,1 0-1 0 0,7 5 0 0 0,9 5-5126 0 0,-8-7 764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4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90 125 5527 0 0,'-1'-3'228'0'0,"1"3"-217"0"0,0-1-1 0 0,0 1 1 0 0,0-1-1 0 0,0 1 1 0 0,0-1-1 0 0,0 1 1 0 0,0-1-1 0 0,0 1 1 0 0,0 0-1 0 0,0-1 0 0 0,0 1 1 0 0,0-1-1 0 0,1 1 1 0 0,-1-1-1 0 0,0 1 1 0 0,0-1-1 0 0,0 1 1 0 0,1 0-1 0 0,-1-1 1 0 0,0 1-1 0 0,0-1 1 0 0,1 1-1 0 0,-1 0 1 0 0,0-1-1 0 0,1 1 1 0 0,-1 0-1 0 0,1 0 1 0 0,-1-1-1 0 0,0 1 1 0 0,1 0-1 0 0,-1 0 0 0 0,1-1 1 0 0,0 1-1 0 0,21-18 172 0 0,-16 14 758 0 0,-17-3 2890 0 0,8 6-3431 0 0,0 0-1 0 0,-1 0 0 0 0,1 0 0 0 0,0 1 1 0 0,-1 0-1 0 0,1-1 0 0 0,-1 1 1 0 0,1 1-1 0 0,-1-1 0 0 0,1 0 0 0 0,-1 1 1 0 0,1 0-1 0 0,-5 1 0 0 0,6 0-336 0 0,-1 1-1 0 0,1-1 1 0 0,0 1-1 0 0,0 0 0 0 0,0-1 1 0 0,0 1-1 0 0,0 0 1 0 0,1 0-1 0 0,-3 7 0 0 0,-9 32 68 0 0,9-26-82 0 0,-3 9-45 0 0,2 0 0 0 0,0 1 0 0 0,2-1 0 0 0,1 1 1 0 0,1 49-1 0 0,3-57-2 0 0,0 0-1 0 0,1 0 1 0 0,0-1 0 0 0,2 1 0 0 0,0-1-1 0 0,1 0 1 0 0,1 0 0 0 0,0-1-1 0 0,14 22 1 0 0,-18-33 30 0 0,0-1 0 0 0,1 1 0 0 0,0-1 0 0 0,0 1 0 0 0,0-1 0 0 0,1 0 0 0 0,-1-1 0 0 0,1 1 0 0 0,0-1 0 0 0,0 0 0 0 0,11 5 0 0 0,-8-5 27 0 0,1 0 0 0 0,-1-1 0 0 0,1 0 0 0 0,0 0 0 0 0,-1-1 0 0 0,1 0 0 0 0,11 0 0 0 0,-16-2-5 0 0,0 1 0 0 0,0-1-1 0 0,1 1 1 0 0,-1-1-1 0 0,0-1 1 0 0,0 1 0 0 0,0 0-1 0 0,0-1 1 0 0,-1 0 0 0 0,1 0-1 0 0,0 0 1 0 0,-1-1 0 0 0,1 1-1 0 0,-1-1 1 0 0,5-4 0 0 0,-1 0 44 0 0,-1 0 1 0 0,0 0 0 0 0,-1 0 0 0 0,0-1 0 0 0,0 0-1 0 0,5-10 1 0 0,-3 2 16 0 0,1 1 70 0 0,-1 1 0 0 0,-1-1 0 0 0,0-1-1 0 0,-1 1 1 0 0,-1-1 0 0 0,-1 0 0 0 0,3-16 0 0 0,-6 13-2 0 0,0 0 0 0 0,-1 1 0 0 0,-1-1-1 0 0,-1 0 1 0 0,0 1 0 0 0,-2 0 0 0 0,0 0 0 0 0,-1 0-1 0 0,0 0 1 0 0,-2 1 0 0 0,0 0 0 0 0,-1 1 0 0 0,-1 0-1 0 0,-11-16 1 0 0,2 4-87 0 0,15 20-115 0 0,-2-1-1 0 0,1 1 0 0 0,-1 1 1 0 0,0-1-1 0 0,0 1 1 0 0,-1 0-1 0 0,-12-9 0 0 0,19 15-21 0 0,-1 0-1 0 0,0 1 0 0 0,1-1 0 0 0,-1 1 0 0 0,0-1 1 0 0,1 1-1 0 0,-1-1 0 0 0,0 1 0 0 0,0-1 0 0 0,0 1 1 0 0,1 0-1 0 0,-1 0 0 0 0,0-1 0 0 0,0 1 0 0 0,0 0 1 0 0,0 0-1 0 0,0 0 0 0 0,0 0 0 0 0,1 0 0 0 0,-1 0 1 0 0,0 0-1 0 0,0 0 0 0 0,0 0 0 0 0,0 0 0 0 0,0 1 1 0 0,1-1-1 0 0,-1 0 0 0 0,0 1 0 0 0,0-1 0 0 0,0 0 1 0 0,1 1-1 0 0,-1-1 0 0 0,0 1 0 0 0,0-1 0 0 0,1 1 1 0 0,-1 0-1 0 0,1-1 0 0 0,-1 1 0 0 0,0 0 0 0 0,1-1 1 0 0,-1 1-1 0 0,1 0 0 0 0,-1 0 0 0 0,1-1 0 0 0,0 1 1 0 0,-1 0-1 0 0,1 0 0 0 0,0 0 0 0 0,0-1 0 0 0,-1 2 0 0 0,0 4-1199 0 0,0-1-1 0 0,0 1 1 0 0,0 0-1 0 0,1-1 1 0 0,-1 1-1 0 0,2 8 1 0 0,0 4-4396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4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5527 0 0,'6'-13'590'0'0,"2"-17"16"0"0,-5 21 1965 0 0,0-1 1 0 0,6-14 2744 0 0,-8 24-5259 0 0,0 1 0 0 0,-1-1 0 0 0,1 0 1 0 0,0 1-1 0 0,0-1 0 0 0,-1 0 0 0 0,1 1 0 0 0,0-1 0 0 0,-1 1 1 0 0,1-1-1 0 0,0 1 0 0 0,-1 0 0 0 0,1-1 0 0 0,-1 1 0 0 0,1-1 1 0 0,-1 1-1 0 0,1 0 0 0 0,-1 0 0 0 0,1-1 0 0 0,-1 1 0 0 0,0 0 1 0 0,1 0-1 0 0,-1 0 0 0 0,7 22 387 0 0,-6-20-315 0 0,3 14 227 0 0,-1 0 1 0 0,-1 0-1 0 0,0 27 0 0 0,-6 54 226 0 0,1-32-358 0 0,2-31-623 0 0,1-1 0 0 0,2 0 0 0 0,1 0 0 0 0,13 56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0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11719 0 0,'0'0'532'0'0,"1"8"187"0"0,26 170 4355 0 0,-14-88-3604 0 0,-3-17-447 0 0,40 140-1 0 0,-42-191-1247 0 0,9 33-213 0 0,-15-49-655 0 0,-1 1 0 0 0,0-1 0 0 0,0 1 0 0 0,-1 0 0 0 0,1-1 0 0 0,-2 9 0 0 0,0-5-3993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46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0,'0'0'6658'0'0,"7"10"-4301"0"0,-1 2-1905 0 0,0 1-1 0 0,-1 0 1 0 0,6 24 0 0 0,6 48 39 0 0,-11-54-349 0 0,29 158 19 0 0,-7-69-793 0 0,-21-92 154 0 0,4 12-1608 0 0,-5-21 882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4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14743 0 0,'-10'4'4675'0'0,"10"-4"-4585"0"0,0 0 1 0 0,0 0 0 0 0,0 0-1 0 0,0 0 1 0 0,0 0 0 0 0,0 0-1 0 0,0 1 1 0 0,0-1 0 0 0,0 0-1 0 0,0 0 1 0 0,0 0 0 0 0,0 1 544 0 0,0-1-545 0 0,11 5-51 0 0,1-1-1 0 0,-1-1 1 0 0,1 0-1 0 0,0 0 1 0 0,0-1-1 0 0,0-1 1 0 0,0 0-1 0 0,0 0 1 0 0,15-2 0 0 0,4-6-3504 0 0,-23 5 6 0 0,6-2-2875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4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5983 0 0,'0'0'3226'0'0,"2"1"-2353"0"0,68 19 1883 0 0,-55-16-2398 0 0,0-2 1 0 0,0 0-1 0 0,1-1 1 0 0,-1 0-1 0 0,0-2 0 0 0,16-1 1 0 0,29 0 655 0 0,-8 1-88 0 0,-29 0-314 0 0,30 3 0 0 0,-27 0 63 0 0,42-3-1 0 0,-43-1-154 0 0,48 5-1 0 0,-14 4 91 0 0,73-1 0 0 0,0-4 92 0 0,29-1 107 0 0,-100 1-568 0 0,-42-1-97 0 0,38-2 0 0 0,51-2 258 0 0,-30 1-92 0 0,-41 4-162 0 0,-30-2-119 0 0,-1 1 0 0 0,0-1 0 0 0,0 0 0 0 0,1 0-1 0 0,-1-1 1 0 0,0 0 0 0 0,0 0 0 0 0,7-2 0 0 0,9-3 61 0 0,0 0 0 0 0,0 1-1 0 0,0 1 1 0 0,0 2 0 0 0,1 0 0 0 0,0 1 0 0 0,-1 1-1 0 0,38 5 1 0 0,-28-1 37 0 0,36-2 0 0 0,-14-1-8 0 0,-36 0-50 0 0,30-5-1 0 0,-31 2 21 0 0,30 1 0 0 0,15 2 168 0 0,104-11 1 0 0,153-18 171 0 0,-307 27-426 0 0,17-2 58 0 0,58 0 0 0 0,84 9 89 0 0,-91-6-52 0 0,-19 0-18 0 0,6 5-44 0 0,-37-2-11 0 0,49-1 0 0 0,72-14 321 0 0,-18-5-196 0 0,-122 16-126 0 0,0 0 0 0 0,21 1 0 0 0,16-1 21 0 0,-19-2-9 0 0,-16 3 1 0 0,-1-2 0 0 0,18-3 0 0 0,-24 4-24 0 0,-1 0 1 0 0,1 0-1 0 0,0 1 1 0 0,0 0-1 0 0,0 0 0 0 0,0 0 1 0 0,10 3-1 0 0,-9-2 0 0 0,0 0-1 0 0,0 0 0 0 0,0-1 0 0 0,0 0 1 0 0,9-1-1 0 0,19-5 6 0 0,34-5 28 0 0,-22 5-22 0 0,-29 3-11 0 0,0 1 1 0 0,31 0-1 0 0,37 5-13 0 0,33-4 52 0 0,-43-1-40 0 0,-52 1-12 0 0,-17 1 0 0 0,0-1 0 0 0,0 1 0 0 0,0 0 0 0 0,0 1 0 0 0,0 0 0 0 0,9 2 0 0 0,-10-2 7 0 0,0 0 0 0 0,1 0 1 0 0,-1 0-1 0 0,0-1 0 0 0,1 0 0 0 0,-1 0 0 0 0,0-1 0 0 0,12-2 0 0 0,22-1-7 0 0,-23 3 0 0 0,0-1 0 0 0,18-4 0 0 0,4 0 0 0 0,119-5 0 0 0,-116 6 0 0 0,-33 4 0 0 0,0 0 0 0 0,0 0 0 0 0,-1 1 0 0 0,14 0 0 0 0,-1 4 0 0 0,-18-3 0 0 0,0 0 0 0 0,0-1 0 0 0,1 1 0 0 0,-1-1 0 0 0,0 0 0 0 0,0 1 0 0 0,1-2 0 0 0,-1 1 0 0 0,0 0 0 0 0,1-1 0 0 0,-1 1 0 0 0,6-3 0 0 0,1-1-13 0 0,1 1-1 0 0,-1 0 1 0 0,23-3 0 0 0,-13 10-1 0 0,-18-4 11 0 0,-1 1 0 0 0,0-1-1 0 0,1 1 1 0 0,-1-1 0 0 0,0 0 0 0 0,1 0 0 0 0,-1 1-1 0 0,0-1 1 0 0,1 0 0 0 0,-1 0 0 0 0,1 0 0 0 0,-1-1-1 0 0,0 1 1 0 0,1 0 0 0 0,-1 0 0 0 0,0-1-1 0 0,1 1 1 0 0,1-2 0 0 0,70-31-204 0 0,-71 32 153 0 0,-1 0 52 0 0,-1 0 0 0 0,1 0-1 0 0,0-1 1 0 0,-1 1 0 0 0,1 0 0 0 0,0 0 0 0 0,-1 0 0 0 0,0-1 0 0 0,1 1 0 0 0,-1 0 0 0 0,0 0 0 0 0,0-1 0 0 0,1 1 0 0 0,-1 0-1 0 0,0-1 1 0 0,0 1 0 0 0,0 0 0 0 0,-1-1 0 0 0,1 1 0 0 0,0 0 0 0 0,0 0 0 0 0,-1-1 0 0 0,1 1 0 0 0,-1 0 0 0 0,1 0 0 0 0,-1 0-1 0 0,1-1 1 0 0,-1 1 0 0 0,0 0 0 0 0,0 0 0 0 0,0 0 0 0 0,0-1 0 0 0,0 2-7 0 0,-6-10-32 0 0,-1 0-1 0 0,0 1 1 0 0,-1 0-1 0 0,0 0 1 0 0,-19-13-1 0 0,4 7-160 0 0,-42-22 0 0 0,77 42-339 0 0,15 8-13 0 0,-1 0-1 0 0,-1 2 1 0 0,39 29-1 0 0,-52-35 492 0 0,-1 1 0 0 0,0 0-1 0 0,-1 0 1 0 0,0 1 0 0 0,-1 0-1 0 0,0 1 1 0 0,0 0 0 0 0,-2 0-1 0 0,11 25 1 0 0,-15-30 146 0 0,-1 1 1 0 0,0 0-1 0 0,0 0 0 0 0,0 0 0 0 0,-1-1 1 0 0,0 1-1 0 0,-1 0 0 0 0,0 0 0 0 0,-2 8 1 0 0,-1 2 218 0 0,0-1 1 0 0,-14 31-1 0 0,11-34-167 0 0,0-1-1 0 0,0 0 1 0 0,-1 0-1 0 0,-12 13 1 0 0,-42 42 420 0 0,47-55-2715 0 0,13-11 1363 0 0,0 0 1 0 0,0-1 0 0 0,0 1-1 0 0,0-1 1 0 0,0 1 0 0 0,-1-1-1 0 0,1 0 1 0 0,0 0 0 0 0,-4 1-1 0 0,-4-2-6887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4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7367 0 0,'0'0'334'0'0,"-1"2"-1"0"0,-14 41 110 0 0,12-29 1315 0 0,0 1 0 0 0,-1 21 0 0 0,3-16 211 0 0,2 27 0 0 0,4-1-3903 0 0,-3-32-1923 0 0,-1-3-1266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5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0,'0'14'3578'0'0,"1"-8"1063"0"0,6 54 427 0 0,20 205-2241 0 0,-24-213-2668 0 0,0 1 29 0 0,-1 0 0 0 0,-8 61 1 0 0,2-42-139 0 0,3-70-135 0 0,0-16-870 0 0,0-8 846 0 0,2 0 0 0 0,1-1 0 0 0,7-37 0 0 0,2-17-47 0 0,-11 68 269 0 0,1-1 1 0 0,1 1-1 0 0,-1-1 0 0 0,2 1 0 0 0,-1 0 1 0 0,1 0-1 0 0,0 0 0 0 0,1 0 0 0 0,0 1 0 0 0,1-1 1 0 0,9-13-1 0 0,-13 20 96 0 0,1 2-165 0 0,-1 0 0 0 0,0 0 1 0 0,0 0-1 0 0,1 0 0 0 0,-1 0 0 0 0,0 0 0 0 0,0 0 0 0 0,0 0 0 0 0,1 0 0 0 0,-1 0 0 0 0,0 1 0 0 0,0-1 0 0 0,2 1 1 0 0,0 1 11 0 0,0 0 1 0 0,0-1 0 0 0,-1 1 0 0 0,1 1 0 0 0,-1-1 0 0 0,1 0 0 0 0,-1 1 0 0 0,0-1 0 0 0,2 4 0 0 0,18 28 201 0 0,-14-20-191 0 0,36 56 112 0 0,55 66 0 0 0,-93-129-135 0 0,0 1 0 0 0,1-1 0 0 0,0 0 0 0 0,1-1 0 0 0,0 0 0 0 0,0 0 0 0 0,0 0 0 0 0,12 5 1 0 0,-16-9-29 0 0,0-1 0 0 0,0 1 0 0 0,0-1 1 0 0,0 0-1 0 0,0 0 0 0 0,0 0 0 0 0,0-1 1 0 0,0 0-1 0 0,0 1 0 0 0,0-1 0 0 0,0-1 1 0 0,0 1-1 0 0,1-1 0 0 0,-1 1 0 0 0,0-1 0 0 0,0 0 1 0 0,0-1-1 0 0,0 1 0 0 0,-1-1 0 0 0,1 1 1 0 0,0-1-1 0 0,4-3 0 0 0,-4 2 8 0 0,0 0 0 0 0,0 1-1 0 0,-1-1 1 0 0,1-1 0 0 0,-1 1-1 0 0,0 0 1 0 0,0-1 0 0 0,0 0-1 0 0,0 0 1 0 0,-1 0 0 0 0,1 0-1 0 0,-1 0 1 0 0,0 0 0 0 0,0-1-1 0 0,1-5 1 0 0,1 1 4 0 0,-1 0 0 0 0,0 0 0 0 0,-1 0 0 0 0,0 0 0 0 0,0-1 0 0 0,-1 1 0 0 0,0-1 0 0 0,-1 1 0 0 0,-1-12 0 0 0,-1 11 85 0 0,0 0 1 0 0,-1 0 0 0 0,0 0-1 0 0,-1 0 1 0 0,0 1 0 0 0,-1-1-1 0 0,1 1 1 0 0,-2 0 0 0 0,0 1-1 0 0,0-1 1 0 0,0 1 0 0 0,-8-8-1 0 0,13 16-69 0 0,1-1 1 0 0,0 1-1 0 0,-1 0 0 0 0,1-1 0 0 0,-1 1 0 0 0,1-1 1 0 0,-1 1-1 0 0,1 0 0 0 0,-1-1 0 0 0,1 1 0 0 0,-1 0 1 0 0,0 0-1 0 0,1-1 0 0 0,-1 1 0 0 0,1 0 1 0 0,-1 0-1 0 0,0 0 0 0 0,1 0 0 0 0,-1 0 0 0 0,1 0 1 0 0,-1 0-1 0 0,0 0 0 0 0,1 0 0 0 0,-1 0 0 0 0,0 0 1 0 0,0 1-4 0 0,0-1 1 0 0,0 1 0 0 0,0 0 0 0 0,0-1 0 0 0,0 1-1 0 0,0 0 1 0 0,0-1 0 0 0,0 1 0 0 0,1 0-1 0 0,-1 0 1 0 0,0 0 0 0 0,0 1 0 0 0,-2 3 54 0 0,0 0 0 0 0,1 0-1 0 0,0 0 1 0 0,-2 6 0 0 0,2-2-83 0 0,1 0 0 0 0,0 0-1 0 0,0 0 1 0 0,1 0 0 0 0,0 0 0 0 0,0 0-1 0 0,1-1 1 0 0,0 1 0 0 0,0 0 0 0 0,1 0-1 0 0,1-1 1 0 0,-1 1 0 0 0,5 8-1 0 0,-2-5-13 0 0,1 0-1 0 0,0-1 1 0 0,0 1-1 0 0,1-1 1 0 0,1-1-1 0 0,0 1 0 0 0,0-1 1 0 0,13 12-1 0 0,-12-16-244 0 0,-1 0 0 0 0,0 0-1 0 0,1-1 1 0 0,0 0 0 0 0,1 0-1 0 0,-1-1 1 0 0,1 0 0 0 0,-1-1 0 0 0,1 0-1 0 0,0 0 1 0 0,0-1 0 0 0,1-1 0 0 0,-1 0-1 0 0,0 0 1 0 0,1-1 0 0 0,9-1 0 0 0,-11 0-288 0 0,-1 0 1 0 0,1-1 0 0 0,-1 0 0 0 0,0-1 0 0 0,15-6 0 0 0,-4-1-1142 0 0,20-12-1 0 0,-31 16 1156 0 0,0 1 0 0 0,0-2 0 0 0,-1 1 0 0 0,0-1 0 0 0,0 0 0 0 0,0 0 0 0 0,-1-1 0 0 0,0 0 0 0 0,-1 0 0 0 0,7-14 0 0 0,-9 15 539 0 0,0 0-1 0 0,0-1 1 0 0,-1 1-1 0 0,0-1 1 0 0,2-13-1 0 0,-3 15 492 0 0,-1 0 1 0 0,0 0-1 0 0,0-1 0 0 0,-1 1 0 0 0,1 0 0 0 0,-1 0 0 0 0,-4-11 0 0 0,4 14-225 0 0,0 1-1 0 0,-1-1 1 0 0,0 1 0 0 0,1-1-1 0 0,-1 1 1 0 0,0-1-1 0 0,0 1 1 0 0,0 0 0 0 0,0 0-1 0 0,-1 0 1 0 0,1 0-1 0 0,-1 1 1 0 0,1-1-1 0 0,-1 0 1 0 0,-4-1 0 0 0,4 3-160 0 0,1-1 1 0 0,0 1-1 0 0,0 0 1 0 0,0 1 0 0 0,0-1-1 0 0,-1 0 1 0 0,1 0 0 0 0,0 1-1 0 0,0 0 1 0 0,0-1-1 0 0,0 1 1 0 0,0 0 0 0 0,0 0-1 0 0,0 0 1 0 0,0 0 0 0 0,0 0-1 0 0,-3 3 1 0 0,0 3 47 0 0,0-1 0 0 0,0 2 0 0 0,0-1 0 0 0,1 0 0 0 0,0 1 0 0 0,0 0 0 0 0,-4 16 0 0 0,6-18-162 0 0,1 0 0 0 0,0 0 0 0 0,0 0 0 0 0,1 1 0 0 0,0-1 0 0 0,0 0 0 0 0,0 1 0 0 0,1-1 0 0 0,2 11 0 0 0,-2-14-9 0 0,0 0 0 0 0,0 0 0 0 0,1-1 0 0 0,-1 1 0 0 0,0-1 0 0 0,1 1 1 0 0,0-1-1 0 0,0 0 0 0 0,-1 1 0 0 0,1-1 0 0 0,1 0 0 0 0,-1 0 0 0 0,0 0 1 0 0,0-1-1 0 0,1 1 0 0 0,-1 0 0 0 0,1-1 0 0 0,-1 0 0 0 0,1 0 1 0 0,0 1-1 0 0,0-1 0 0 0,-1-1 0 0 0,5 2 0 0 0,-4-2-13 0 0,0 0 0 0 0,0 0 0 0 0,0 0 0 0 0,1 0 0 0 0,-1-1 0 0 0,0 1 0 0 0,0-1 0 0 0,0 0 0 0 0,0 0 0 0 0,0 0 0 0 0,0 0 0 0 0,0-1 0 0 0,6-3 0 0 0,-3 1-24 0 0,1 0 1 0 0,-1-1 0 0 0,0 0 0 0 0,10-9 0 0 0,-11 9 20 0 0,0 0-1 0 0,-1-1 1 0 0,1 0 0 0 0,-1 1 0 0 0,0-1 0 0 0,-1-1-1 0 0,1 1 1 0 0,-1-1 0 0 0,-1 1 0 0 0,1-1-1 0 0,2-11 1 0 0,-2-1 70 0 0,3-13-64 0 0,-4 23 490 0 0,-2 9-456 0 0,0 0-1 0 0,0 0 0 0 0,0 0 0 0 0,0 0 0 0 0,0 0 0 0 0,0 0 1 0 0,0 0-1 0 0,0 0 0 0 0,0 0 0 0 0,0 0 0 0 0,0 0 0 0 0,0 0 0 0 0,0 0 1 0 0,0 0-1 0 0,0 0 0 0 0,0 0 0 0 0,0 1 0 0 0,0-1 0 0 0,0 0 1 0 0,0 0-1 0 0,0 0 0 0 0,1 0 0 0 0,-1 0 0 0 0,0 0 0 0 0,0 0 1 0 0,0 0-1 0 0,0 0 0 0 0,0 0 0 0 0,0 0 0 0 0,0 0 0 0 0,0 0 1 0 0,0 0-1 0 0,0 0 0 0 0,0 0 0 0 0,0 0 0 0 0,0 0 0 0 0,0 0 1 0 0,0 0-1 0 0,0 0 0 0 0,0 0 0 0 0,0 0 0 0 0,0 0 0 0 0,0 0 1 0 0,1 0-1 0 0,2 23 41 0 0,1-1 0 0 0,8 27 0 0 0,-8-37-1107 0 0,0 0 1 0 0,13 22-1 0 0,-16-33-230 0 0,7 7-1653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5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0,'0'1'5667'0'0,"1"18"-4284"0"0,1 0 0 0 0,7 29-1 0 0,1 3-973 0 0,0 10-155 0 0,22 68-1 0 0,29 57-945 0 0,-44-140-4399 0 0,-9-23-209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5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15551 0 0,'0'0'1768'0'0,"2"1"-1150"0"0,6 3-152 0 0,0-1 0 0 0,0 0 0 0 0,0 0 0 0 0,0-1 0 0 0,1 0 0 0 0,-1 0 0 0 0,16 0 0 0 0,64-1 726 0 0,-83-1-1139 0 0,27-2 69 0 0,0-2 0 0 0,40-9 0 0 0,-61 10-522 0 0,0 0 0 0 0,16-8-1 0 0,-4 1-987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1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44 279 7831 0 0,'0'0'356'0'0,"6"-4"122"0"0,-47-9 2070 0 0,40 12-2339 0 0,0 0 1 0 0,1 0 0 0 0,-1 0 0 0 0,0 0 0 0 0,0 0 0 0 0,1 0-1 0 0,-1 0 1 0 0,1-1 0 0 0,-1 1 0 0 0,1 0 0 0 0,0 0 0 0 0,-1 0-1 0 0,1 0 1 0 0,0-1 0 0 0,0 1 0 0 0,0 0 0 0 0,-1 0 0 0 0,1-1-1 0 0,1 1 1 0 0,-1 0 0 0 0,0 0 0 0 0,0-1 0 0 0,0 1 0 0 0,1 0-1 0 0,-1 0 1 0 0,1-2 0 0 0,1-3-58 0 0,0 1 1 0 0,0-1-1 0 0,1 1 0 0 0,4-8 0 0 0,17-27 808 0 0,-16 25-316 0 0,21-28 0 0 0,-18 30-283 0 0,0 0 1 0 0,0 1-1 0 0,23-19 0 0 0,-30 28-308 0 0,0 0-1 0 0,1 0 1 0 0,0 1 0 0 0,-1-1-1 0 0,1 1 1 0 0,0 0 0 0 0,0 0-1 0 0,1 0 1 0 0,-1 1 0 0 0,0 0 0 0 0,0 0-1 0 0,1 0 1 0 0,-1 1 0 0 0,1 0-1 0 0,7 0 1 0 0,-6 1-19 0 0,0 0 0 0 0,0 0 0 0 0,0 1 0 0 0,0 0 0 0 0,0 0 0 0 0,-1 1 0 0 0,1 0 0 0 0,-1 0 0 0 0,0 1 0 0 0,0-1 0 0 0,0 1 0 0 0,6 5 0 0 0,-4-2 8 0 0,-1 1 1 0 0,0-1-1 0 0,-1 1 0 0 0,1 0 0 0 0,-2 1 0 0 0,1-1 0 0 0,6 16 0 0 0,-2 1 16 0 0,-1 0-1 0 0,-1 1 1 0 0,-1 0 0 0 0,-1 0 0 0 0,3 42-1 0 0,-6-35-34 0 0,-1 0 0 0 0,-1 0-1 0 0,-2 1 1 0 0,-2-1-1 0 0,-1 0 1 0 0,-1 0-1 0 0,-2 0 1 0 0,-11 34-1 0 0,14-59-60 0 0,0 1-1 0 0,0 0 0 0 0,-1-1 1 0 0,0 0-1 0 0,0 0 1 0 0,-1 0-1 0 0,-9 10 0 0 0,12-15 29 0 0,1 0 0 0 0,-1 0 0 0 0,0-1 0 0 0,-1 1-1 0 0,1-1 1 0 0,0 1 0 0 0,-1-1 0 0 0,0 0-1 0 0,1-1 1 0 0,-1 1 0 0 0,0 0 0 0 0,0-1-1 0 0,0 0 1 0 0,0 0 0 0 0,0 0 0 0 0,0-1 0 0 0,0 1-1 0 0,0-1 1 0 0,-7 0 0 0 0,7-1-12 0 0,1 0 0 0 0,0 0 0 0 0,0 0 0 0 0,0 0 0 0 0,0 0 0 0 0,0-1 0 0 0,1 0-1 0 0,-1 1 1 0 0,0-1 0 0 0,1 0 0 0 0,-1 0 0 0 0,1-1 0 0 0,0 1 0 0 0,-1 0 0 0 0,1-1 0 0 0,0 1 0 0 0,0-1 0 0 0,1 0 0 0 0,-3-5 0 0 0,0 2-12 0 0,1-1 0 0 0,1 0 0 0 0,-1-1 0 0 0,1 1 0 0 0,1 0 0 0 0,-1-1 0 0 0,0-10-1 0 0,2 15 29 0 0,0-1-1 0 0,0 1 1 0 0,0 0-1 0 0,0-1 0 0 0,1 1 1 0 0,-1 0-1 0 0,1 0 0 0 0,0-1 1 0 0,0 1-1 0 0,0 0 1 0 0,0 0-1 0 0,1 0 0 0 0,-1 0 1 0 0,1 0-1 0 0,0 1 0 0 0,2-4 1 0 0,-2 4 16 0 0,0 0 0 0 0,0 0 0 0 0,0 0 0 0 0,1 1 1 0 0,-1-1-1 0 0,1 1 0 0 0,-1-1 0 0 0,1 1 0 0 0,-1 0 0 0 0,1 0 1 0 0,0 0-1 0 0,0 0 0 0 0,0 1 0 0 0,-1-1 0 0 0,1 1 0 0 0,0 0 1 0 0,0 0-1 0 0,0 0 0 0 0,3 0 0 0 0,3 1 58 0 0,0 0 0 0 0,0 0-1 0 0,0 1 1 0 0,0 1 0 0 0,0-1 0 0 0,14 7-1 0 0,-3 2 120 0 0,29 18 0 0 0,11 9-212 0 0,104 49 1 0 0,-149-81-449 0 0,0 0 0 0 0,0-1 0 0 0,17 3 0 0 0,-3-3-1282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97 2759 0 0,'0'0'126'0'0,"-9"-10"20"0"0,-1-15 6103 0 0,6 17-1188 0 0,7 31-4339 0 0,7 27 1 0 0,1 3 50 0 0,-7-26-553 0 0,5 30 63 0 0,-2 0 0 0 0,-1 92 1 0 0,-6-143-253 0 0,0-4-16 0 0,0 0 1 0 0,0 0-1 0 0,0 0 1 0 0,-1 0 0 0 0,1 1-1 0 0,-1-1 1 0 0,-1 4 0 0 0,2-5 73 0 0,-12-5-20 0 0,10 2-74 0 0,0 0 0 0 0,1 0 0 0 0,-1 0 0 0 0,1-1 1 0 0,-1 1-1 0 0,1 0 0 0 0,0-1 0 0 0,0 1 0 0 0,0-1 0 0 0,0 1 0 0 0,-1-5 0 0 0,-6-31-86 0 0,8 32 81 0 0,-5-27-32 0 0,2 1 0 0 0,1-1 0 0 0,4-48 0 0 0,0 63 24 0 0,0 0 0 0 0,1-1 0 0 0,1 1 0 0 0,1 1 0 0 0,0-1 0 0 0,2 1 0 0 0,14-29 0 0 0,-18 40 11 0 0,1 1 1 0 0,0-1-1 0 0,0 1 0 0 0,0 0 0 0 0,1 0 0 0 0,-1 0 0 0 0,1 1 0 0 0,10-7 1 0 0,-12 9 4 0 0,0 0 1 0 0,0 0-1 0 0,0 1 1 0 0,0-1-1 0 0,0 1 1 0 0,0 0-1 0 0,0 0 1 0 0,1 0-1 0 0,-1 0 1 0 0,1 1 0 0 0,-1-1-1 0 0,0 1 1 0 0,1 0-1 0 0,-1 0 1 0 0,1 0-1 0 0,-1 0 1 0 0,0 1-1 0 0,6 1 1 0 0,-6-1 39 0 0,-1 0 0 0 0,1 0-1 0 0,0 0 1 0 0,-1 0 0 0 0,1 1 0 0 0,-1-1 0 0 0,1 1 0 0 0,-1-1 0 0 0,1 1-1 0 0,-1 0 1 0 0,0 0 0 0 0,0 0 0 0 0,0 1 0 0 0,0-1 0 0 0,-1 0 0 0 0,1 1-1 0 0,0-1 1 0 0,-1 1 0 0 0,2 2 0 0 0,-2 0 12 0 0,0 0 0 0 0,1-1 0 0 0,-1 1-1 0 0,-1 0 1 0 0,1 0 0 0 0,-1 0 0 0 0,0 0 0 0 0,0-1 0 0 0,0 1-1 0 0,-2 8 1 0 0,-1 8 75 0 0,3-16-97 0 0,0 0 0 0 0,-1 0 0 0 0,0 0 0 0 0,0 0-1 0 0,0-1 1 0 0,-4 8 0 0 0,-6 19 46 0 0,8-24-74 0 0,1 0 0 0 0,-1 0 0 0 0,0 0-1 0 0,0 0 1 0 0,-1-1 0 0 0,0 1-1 0 0,-7 9 1 0 0,-38 43 232 0 0,48-58 259 0 0,20 19-75 0 0,-10-12-250 0 0,2-1 1 0 0,-1 0 0 0 0,1-1-1 0 0,0 0 1 0 0,1-1 0 0 0,17 6-1 0 0,74 16 303 0 0,-92-25-535 0 0,1 0 1 0 0,-1-1 0 0 0,1 0 0 0 0,0-1 0 0 0,18-3-1 0 0,-20 2-1313 0 0,0-1-1 0 0,0 0 1 0 0,16-7-1 0 0,-15 4-444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25 11807 0 0,'-16'-2'1259'0'0,"13"2"-1128"0"0,0 0-1 0 0,-1 1 1 0 0,1-1 0 0 0,0 1 0 0 0,-1-1-1 0 0,1 1 1 0 0,0 0 0 0 0,0 0-1 0 0,0 0 1 0 0,0 1 0 0 0,-1-1 0 0 0,2 1-1 0 0,-1-1 1 0 0,-4 4 0 0 0,4-2 81 0 0,1-1 0 0 0,-1 2 1 0 0,0-1-1 0 0,1 0 1 0 0,0 0-1 0 0,-1 1 0 0 0,1-1 1 0 0,1 1-1 0 0,-1 0 0 0 0,0-1 1 0 0,-1 8-1 0 0,0 2-101 0 0,1 1 0 0 0,0-1 0 0 0,1 1 0 0 0,0-1 0 0 0,1 1 0 0 0,1 0 0 0 0,0 0 0 0 0,1-1 0 0 0,0 1 0 0 0,1-1 0 0 0,1 0 0 0 0,0 0 0 0 0,1 0 0 0 0,0 0 0 0 0,12 20 0 0 0,-13-27-84 0 0,1 0-1 0 0,-1 0 1 0 0,1 0-1 0 0,1 0 1 0 0,-1-1-1 0 0,1 0 1 0 0,0 0 0 0 0,0 0-1 0 0,0-1 1 0 0,0 0-1 0 0,1 0 1 0 0,12 5-1 0 0,-13-7 9 0 0,0 0 0 0 0,0-1 0 0 0,0 1 0 0 0,0-1 0 0 0,0 0 0 0 0,0 0 0 0 0,0-1 0 0 0,0 0 0 0 0,0 0-1 0 0,0-1 1 0 0,1 1 0 0 0,-1-1 0 0 0,0 0 0 0 0,0-1 0 0 0,0 0 0 0 0,6-3 0 0 0,-6 3 61 0 0,0-1 1 0 0,-1-1-1 0 0,0 1 1 0 0,0-1-1 0 0,0 0 0 0 0,0 0 1 0 0,-1-1-1 0 0,1 1 1 0 0,-1-1-1 0 0,7-10 1 0 0,-6 7 90 0 0,-1 0 1 0 0,1 0-1 0 0,-1-1 1 0 0,-1 0-1 0 0,0 0 1 0 0,3-14-1 0 0,-4 12-95 0 0,0 0-1 0 0,-1 0 1 0 0,-1 0 0 0 0,0 0-1 0 0,0 0 1 0 0,-1 0 0 0 0,-1 0-1 0 0,1 0 1 0 0,-2 0 0 0 0,0 0-1 0 0,0 0 1 0 0,-1 1-1 0 0,0 0 1 0 0,-1-1 0 0 0,0 2-1 0 0,-1-1 1 0 0,0 0 0 0 0,0 1-1 0 0,-1 0 1 0 0,0 1-1 0 0,-16-16 1 0 0,19 22-65 0 0,1-1 0 0 0,0 1 1 0 0,-1 0-1 0 0,0-1 0 0 0,0 1 0 0 0,-6-2 0 0 0,-8 1-1791 0 0,16 4 1095 0 0,0-1 0 0 0,1 0 0 0 0,-1 0 0 0 0,1 1 0 0 0,-1-1 0 0 0,1 1 0 0 0,-1-1 0 0 0,1 1 0 0 0,-3 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1375 0 0,'1'1'66'0'0,"25"35"-985"0"0,-16-19 4943 0 0,12 28 0 0 0,1 22 5618 0 0,-11-23-7728 0 0,-2 12 2270 0 0,-11-58-3927 0 0,-1-5-186 0 0,0-1-1 0 0,0 0 0 0 0,1 0 1 0 0,0 0-1 0 0,0 0 1 0 0,1 0-1 0 0,1-11 1 0 0,9-60 613 0 0,-5 45-572 0 0,-2 14-207 0 0,0 1-1 0 0,1 0 1 0 0,9-21-1 0 0,-11 33 56 0 0,1 1 0 0 0,0-1 0 0 0,0 1-1 0 0,0 0 1 0 0,1 0 0 0 0,0 1-1 0 0,1-1 1 0 0,-1 1 0 0 0,1 0 0 0 0,0 0-1 0 0,0 0 1 0 0,8-5 0 0 0,-10 8-80 0 0,0 0 0 0 0,0 0 1 0 0,0 1-1 0 0,0 0 0 0 0,0-1 0 0 0,1 1 1 0 0,-1 0-1 0 0,0 0 0 0 0,1 1 0 0 0,-1-1 1 0 0,1 1-1 0 0,-1 0 0 0 0,1 0 0 0 0,-1 0 1 0 0,1 0-1 0 0,-1 0 0 0 0,1 1 0 0 0,-1-1 1 0 0,0 1-1 0 0,1 0 0 0 0,-1 0 0 0 0,0 1 1 0 0,1-1-1 0 0,-1 1 0 0 0,0-1 0 0 0,0 1 1 0 0,0 0-1 0 0,-1 0 0 0 0,1 0 0 0 0,0 1 1 0 0,3 3-1 0 0,-1 1-453 0 0,0 1 0 0 0,0-1 0 0 0,-1 1 0 0 0,0 0-1 0 0,0 0 1 0 0,-1 1 0 0 0,0-1 0 0 0,-1 1 0 0 0,0-1 0 0 0,2 15 0 0 0,-3-14-4874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0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138 128 5983 0 0,'-1'-1'464'0'0,"-48"-26"7052"0"0,30 26-4696 0 0,17 2-2680 0 0,0 0-1 0 0,0 0 0 0 0,0 1 0 0 0,0-1 1 0 0,0 0-1 0 0,0 1 0 0 0,0-1 1 0 0,1 1-1 0 0,-1 0 0 0 0,0-1 1 0 0,1 1-1 0 0,0 0 0 0 0,-3 4 1 0 0,4-6-80 0 0,-6 9 77 0 0,1 0 1 0 0,0 1-1 0 0,0-1 0 0 0,1 1 0 0 0,1 0 1 0 0,0 0-1 0 0,0 1 0 0 0,1-1 1 0 0,0 1-1 0 0,1-1 0 0 0,-1 14 1 0 0,2-15-93 0 0,0 1 0 0 0,1 0 1 0 0,0 0-1 0 0,0-1 0 0 0,1 1 1 0 0,0 0-1 0 0,1-1 0 0 0,0 0 1 0 0,1 1-1 0 0,0-1 0 0 0,0-1 1 0 0,7 12-1 0 0,-8-17-17 0 0,-1 1 0 0 0,1-1 0 0 0,0 0 0 0 0,0 0 0 0 0,0 0 0 0 0,0-1 0 0 0,1 1 0 0 0,-1-1 0 0 0,1 1 0 0 0,0-1 0 0 0,0 0 0 0 0,-1-1 0 0 0,1 1-1 0 0,7 1 1 0 0,-5-1 51 0 0,0-1 0 0 0,-1-1-1 0 0,1 1 1 0 0,0-1-1 0 0,0 0 1 0 0,0-1 0 0 0,0 1-1 0 0,0-1 1 0 0,10-3-1 0 0,-8 2 61 0 0,0-1 0 0 0,-1 1-1 0 0,1-2 1 0 0,-1 1 0 0 0,0-1-1 0 0,0-1 1 0 0,0 1 0 0 0,0-1-1 0 0,-1 0 1 0 0,0 0 0 0 0,0-1-1 0 0,0 0 1 0 0,-1 0 0 0 0,0 0-1 0 0,0-1 1 0 0,-1 0 0 0 0,1 0-1 0 0,-1 0 1 0 0,-1 0 0 0 0,0-1-1 0 0,4-11 1 0 0,-2 4 51 0 0,0 2-13 0 0,-1 0-1 0 0,-1 0 0 0 0,0 0 1 0 0,-1-1-1 0 0,1-21 0 0 0,-3 23-84 0 0,0 0 0 0 0,-1 0 0 0 0,0 1 1 0 0,-1-1-1 0 0,-1 0 0 0 0,-3-12 0 0 0,3 19-49 0 0,1 0 0 0 0,0-1 0 0 0,-1 1 0 0 0,0 0-1 0 0,0 0 1 0 0,-1 0 0 0 0,1 1 0 0 0,-1-1 0 0 0,0 1 0 0 0,0 0 0 0 0,-1 0-1 0 0,1 1 1 0 0,-1-1 0 0 0,-7-4 0 0 0,7 6-32 0 0,-1-1-1 0 0,1 1 1 0 0,0 0-1 0 0,-1 0 1 0 0,1 1-1 0 0,-1 0 1 0 0,0 0-1 0 0,0 0 1 0 0,1 0-1 0 0,-1 1 1 0 0,0 0 0 0 0,0 0-1 0 0,1 1 1 0 0,-1 0-1 0 0,0 0 1 0 0,0 0-1 0 0,1 0 1 0 0,-1 1-1 0 0,1 0 1 0 0,0 0-1 0 0,-1 1 1 0 0,1-1 0 0 0,0 1-1 0 0,0 0 1 0 0,0 1-1 0 0,1-1 1 0 0,-1 1-1 0 0,1 0 1 0 0,0 0-1 0 0,0 0 1 0 0,-4 6-1 0 0,4-4-411 0 0,-1-1 453 0 0,1 1 0 0 0,0 0 0 0 0,-6 12 0 0 0,6 0-2486 0 0,4-15 1482 0 0,0-1 0 0 0,0 0 1 0 0,1 0-1 0 0,-1 0 0 0 0,0 0 1 0 0,1 0-1 0 0,1 4 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6 474 5983 0 0,'-5'0'8972'0'0,"9"-1"-8523"0"0,-1 0 0 0 0,1 0 0 0 0,0-1 0 0 0,-1 1 0 0 0,1-1-1 0 0,-1 0 1 0 0,6-3 0 0 0,0-1 116 0 0,82-38 2024 0 0,18-9-1499 0 0,211-127-585 0 0,-294 164-489 0 0,0-2 0 0 0,22-21 0 0 0,-2 1 0 0 0,-42 34 11 0 0,0 0 0 0 0,0 0 0 0 0,-1-1-1 0 0,0 1 1 0 0,0-1 0 0 0,0 0 0 0 0,0 0 0 0 0,2-5-1 0 0,-4 8-22 0 0,-1 1 424 0 0,0 0-410 0 0,1 1-1 0 0,-1-1 0 0 0,0 0 0 0 0,0 0 1 0 0,1 1-1 0 0,-1-1 0 0 0,1 0 0 0 0,-1 1 1 0 0,1-1-1 0 0,-1 1 0 0 0,1-1 0 0 0,-1 1 1 0 0,1-1-1 0 0,-1 1 0 0 0,1-1 0 0 0,0 1 1 0 0,-1-1-1 0 0,1 1 0 0 0,0 0 0 0 0,-1-1 1 0 0,1 1-1 0 0,0 0 0 0 0,-1 0 0 0 0,1-1 1 0 0,0 1-1 0 0,1 0 0 0 0,21-2 81 0 0,-10 4-34 0 0,0 1 0 0 0,0 0 0 0 0,0 1-1 0 0,0 0 1 0 0,24 13 0 0 0,-18-8-8 0 0,46 18 169 0 0,59 29 178 0 0,-2 3 122 0 0,4-4-1 0 0,191 55 0 0 0,-283-101-1240 0 0,69 10-1 0 0,-93-19-855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48 7367 0 0,'0'0'334'0'0,"0"-3"-1"0"0,-7-41 5935 0 0,11 50-4817 0 0,0 3-1177 0 0,-1-1 0 0 0,0 1 0 0 0,0 0 0 0 0,0 0 1 0 0,-1 1-1 0 0,1 9 0 0 0,2 60 568 0 0,-4-55-501 0 0,2 45 341 0 0,-2-12-592 0 0,3-1-1 0 0,11 61 1 0 0,-1-70-4118 0 0,-9-33-1839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0,'0'0'639'0'0,"2"5"-370"0"0,0-2 2399 0 0,10 34-850 0 0,15 72 0 0 0,-3 41 2260 0 0,-18-103-3728 0 0,0-15-2304 0 0,11 34-1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167 136 5063 0 0,'-19'-23'582'0'0,"-21"-22"-666"0"0,12 19 4326 0 0,26 25-3946 0 0,1 0-1 0 0,0 0 0 0 0,0 0 1 0 0,0 1-1 0 0,0-1 0 0 0,-1 0 1 0 0,1 1-1 0 0,0-1 0 0 0,-1 1 1 0 0,1-1-1 0 0,-1 1 0 0 0,1-1 1 0 0,0 1-1 0 0,-1 0 0 0 0,1 0 1 0 0,-1 0-1 0 0,1 0 0 0 0,-3 0 1 0 0,2 0-158 0 0,1 1 1 0 0,-1 0-1 0 0,1-1 1 0 0,-1 1-1 0 0,1 0 1 0 0,0 0-1 0 0,-1-1 1 0 0,1 1-1 0 0,0 0 1 0 0,0 0-1 0 0,0 0 1 0 0,0 1-1 0 0,0-1 1 0 0,-2 2-1 0 0,0 3-66 0 0,-1 0 1 0 0,1 0-1 0 0,1 0 0 0 0,-1 0 0 0 0,1 1 1 0 0,-3 11-1 0 0,2-1-48 0 0,1 0 0 0 0,0 0 0 0 0,1 0 0 0 0,1 1 0 0 0,0-1-1 0 0,5 29 1 0 0,-2-34 5 0 0,-1 1 0 0 0,2-1 0 0 0,0 1 0 0 0,0-1 0 0 0,1 0 0 0 0,0-1 0 0 0,1 1 0 0 0,1-1 0 0 0,12 17 0 0 0,-14-22 0 0 0,0-1 0 0 0,0 0 0 0 0,0-1 0 0 0,0 1 0 0 0,1-1 0 0 0,-1 0 0 0 0,1 0 0 0 0,0-1 0 0 0,1 0 0 0 0,-1 0 0 0 0,7 2 0 0 0,-9-3 10 0 0,0-1-1 0 0,-1-1 1 0 0,1 1-1 0 0,0 0 1 0 0,0-1-1 0 0,0 0 1 0 0,0 1 0 0 0,0-2-1 0 0,-1 1 1 0 0,1 0-1 0 0,0-1 1 0 0,0 0-1 0 0,0 0 1 0 0,0 0-1 0 0,-1 0 1 0 0,1 0-1 0 0,-1-1 1 0 0,1 0-1 0 0,-1 0 1 0 0,7-4 0 0 0,-2 0 147 0 0,-1 0 0 0 0,0-1 0 0 0,0 0 0 0 0,-1 0 0 0 0,0 0 0 0 0,0-1 0 0 0,-1 0 0 0 0,1 0 0 0 0,-2 0-1 0 0,1-1 1 0 0,-1 1 0 0 0,-1-1 0 0 0,1 0 0 0 0,-2 0 0 0 0,1-1 0 0 0,-1 1 0 0 0,0-1 0 0 0,-1 1 0 0 0,0-11 0 0 0,-1 4-36 0 0,-1 0-1 0 0,0 0 0 0 0,-1 0 0 0 0,-1 1 0 0 0,0-1 0 0 0,-1 1 0 0 0,-1-1 0 0 0,0 1 1 0 0,-1 0-1 0 0,-1 1 0 0 0,0 0 0 0 0,-13-19 0 0 0,18 30-139 0 0,0 0 0 0 0,0 1-1 0 0,0-1 1 0 0,0 1 0 0 0,-1-1 0 0 0,1 1-1 0 0,-1 0 1 0 0,1 0 0 0 0,-1 0 0 0 0,0 0-1 0 0,0 1 1 0 0,0-1 0 0 0,0 1 0 0 0,0 0-1 0 0,-4-2 1 0 0,4 3-3 0 0,1 0-1 0 0,-1-1 0 0 0,0 1 1 0 0,0 1-1 0 0,0-1 1 0 0,0 0-1 0 0,0 1 1 0 0,0-1-1 0 0,0 1 1 0 0,1 0-1 0 0,-1 0 0 0 0,0 0 1 0 0,0 0-1 0 0,1 0 1 0 0,-1 1-1 0 0,1-1 1 0 0,-4 4-1 0 0,1-1-311 0 0,1-1 1 0 0,-1 1-1 0 0,1 0 1 0 0,0 1-1 0 0,-5 6 0 0 0,2 1-2055 0 0,-1 1 0 0 0,-8 21 0 0 0,8-14-4812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1 474 5983 0 0,'12'4'-270'0'0,"22"0"6442"0"0,-9-3-5216 0 0,-17-1-666 0 0,0 1 0 0 0,0-1-1 0 0,0-1 1 0 0,0 1 0 0 0,13-4-1 0 0,25-8 1118 0 0,2 3 0 0 0,91-7-1 0 0,5 2-90 0 0,-35 2-520 0 0,94-10 1281 0 0,-155 16-1834 0 0,240-36 1229 0 0,-65 16-920 0 0,-25 11-212 0 0,-132 9-238 0 0,40-2 75 0 0,-78 7-114 0 0,34-6 0 0 0,-27 2-53 0 0,125-8 171 0 0,11-3-64 0 0,-143 16-247 0 0,-19 0 118 0 0,1 0-1 0 0,-1 0 0 0 0,14-3 0 0 0,-19 2 13 0 0,1 0 1 0 0,0 1-1 0 0,0 0 0 0 0,6 1 0 0 0,13-1 52 0 0,3-2-57 0 0,1 1-1 0 0,36 4 1 0 0,5 0 32 0 0,-40-4 5 0 0,46-6 0 0 0,-2-6-32 0 0,-70 13-5 0 0,1-1 0 0 0,-1 1-1 0 0,0-1 1 0 0,0 0 0 0 0,0 0 0 0 0,0-1 0 0 0,0 1-1 0 0,0 0 1 0 0,-1-1 0 0 0,1 0 0 0 0,0 0 0 0 0,-1 0-1 0 0,4-3 1 0 0,-5 4-1 0 0,1-1-1 0 0,-1 0 0 0 0,1 0 1 0 0,-1 0-1 0 0,0 0 1 0 0,0 0-1 0 0,0 0 1 0 0,0 0-1 0 0,0 0 1 0 0,-1 0-1 0 0,1 0 0 0 0,0 0 1 0 0,-1-1-1 0 0,0 1 1 0 0,0 0-1 0 0,1 0 1 0 0,-1-1-1 0 0,0 1 1 0 0,-1-4-1 0 0,0 1-70 0 0,-1-1 0 0 0,0 0 0 0 0,0 1 0 0 0,0-1 0 0 0,-1 1 0 0 0,1 0 0 0 0,-1 0 0 0 0,0 0 0 0 0,-8-9 0 0 0,1 2-31 0 0,-1 1 0 0 0,-18-15-1 0 0,21 20 90 0 0,1 0 0 0 0,-1 0 0 0 0,-1 1 0 0 0,1 1 0 0 0,-1-1 0 0 0,0 1 0 0 0,0 1 0 0 0,0 0 0 0 0,-18-4 0 0 0,19 6-98 0 0,7 3-72 0 0,10 5-188 0 0,0-1 317 0 0,-4-2-24 0 0,-1-1 1 0 0,1-1-1 0 0,-1 1 0 0 0,11 4 0 0 0,12 6-85 0 0,-7 0 114 0 0,-7-6 44 0 0,-1 1 0 0 0,0 1 0 0 0,19 16 0 0 0,-28-21 16 0 0,-1-1 0 0 0,1 0 0 0 0,0 0 0 0 0,-1 1-1 0 0,0-1 1 0 0,1 1 0 0 0,-2 0 0 0 0,1 0 0 0 0,0 0 0 0 0,-1 0-1 0 0,1 0 1 0 0,-1 0 0 0 0,-1 0 0 0 0,1 0 0 0 0,0 1 0 0 0,-1-1-1 0 0,0 6 1 0 0,-1 6 79 0 0,-1-1 0 0 0,-1 0 1 0 0,0 0-1 0 0,-1 0 0 0 0,0 0 0 0 0,-1 0 0 0 0,-1-1 0 0 0,0 0 0 0 0,-1 0 0 0 0,-10 13 0 0 0,5-5-1210 0 0,5-6-3654 0 0,6-13 3131 0 0,-6 10-5585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3223 0 0,'2'1'9050'0'0,"1"0"-8822"0"0,-1 1 1 0 0,1 0 0 0 0,0-1 0 0 0,0 1 0 0 0,-1 1 0 0 0,1-1-1 0 0,-1 0 1 0 0,1 1 0 0 0,-1-1 0 0 0,0 1 0 0 0,3 5 0 0 0,20 37 332 0 0,-20-34-407 0 0,12 23-109 0 0,-2 0-1 0 0,-1 1 1 0 0,-2 1 0 0 0,-1 0 0 0 0,-2 0-1 0 0,8 74 1 0 0,-14-92-628 0 0,-3-14-236 0 0,1 1 1 0 0,0-1-1 0 0,-1 1 1 0 0,0 8-1 0 0,-2-6-3513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9127 0 0,'0'-1'39'0'0,"0"0"1"0"0,1 0-1 0 0,-1 0 0 0 0,0 1 0 0 0,0-1 0 0 0,0 0 0 0 0,1 0 0 0 0,-1 0 0 0 0,1 0 0 0 0,-1 0 1 0 0,0 0-1 0 0,1 0 0 0 0,0 0 0 0 0,-1 1 0 0 0,1-1 0 0 0,-1 0 0 0 0,1 0 0 0 0,0 1 0 0 0,0-1 1 0 0,-1 0-1 0 0,1 1 0 0 0,0-1 0 0 0,0 1 0 0 0,0-1 0 0 0,0 1 0 0 0,0-1 0 0 0,-1 1 0 0 0,1 0 0 0 0,0 0 1 0 0,0-1-1 0 0,0 1 0 0 0,0 0 0 0 0,0 0 0 0 0,0 0 0 0 0,0 0 0 0 0,0 0 0 0 0,0 0 0 0 0,0 0 1 0 0,0 0-1 0 0,0 0 0 0 0,0 1 0 0 0,0-1 0 0 0,0 0 0 0 0,0 1 0 0 0,1 0 0 0 0,2 1 147 0 0,0 0-1 0 0,0 0 0 0 0,0 1 1 0 0,-1-1-1 0 0,1 1 0 0 0,-1 0 0 0 0,1 0 1 0 0,-1 0-1 0 0,3 5 0 0 0,10 15 397 0 0,0 0 0 0 0,-2 2 0 0 0,-1 0 0 0 0,-1 0 1 0 0,-1 1-1 0 0,-1 1 0 0 0,-1 0 0 0 0,-2 0 0 0 0,-1 1 0 0 0,-1-1 0 0 0,-1 1 0 0 0,0 30 0 0 0,-4 0 212 0 0,-8 61 0 0 0,-1 27-1591 0 0,11-110-1529 0 0,-1-11-2684 0 0,-1-1-960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10823 0 0,'0'0'980'0'0,"2"-6"-784"0"0,-2 4-118 0 0,1 1-1 0 0,0-1 0 0 0,-1 1 0 0 0,1 0 1 0 0,0-1-1 0 0,0 1 0 0 0,0 0 1 0 0,0 0-1 0 0,0-1 0 0 0,0 1 0 0 0,0 0 1 0 0,0 0-1 0 0,1 0 0 0 0,-1 0 1 0 0,0 1-1 0 0,1-1 0 0 0,-1 0 0 0 0,0 0 1 0 0,1 1-1 0 0,-1-1 0 0 0,2 0 1 0 0,2 0 89 0 0,0 0 0 0 0,-1 1 1 0 0,1-1-1 0 0,8 1 0 0 0,-11 0-132 0 0,3 0 149 0 0,0 0 0 0 0,0 1-1 0 0,0 0 1 0 0,0 0-1 0 0,0 0 1 0 0,0 0 0 0 0,0 1-1 0 0,5 2 1 0 0,-7-3-80 0 0,-1 0 0 0 0,0 1 0 0 0,0-1-1 0 0,0 0 1 0 0,0 1 0 0 0,0-1 0 0 0,0 1 0 0 0,-1 0 0 0 0,1-1 0 0 0,0 1 0 0 0,-1 0 0 0 0,1 0 0 0 0,-1 0-1 0 0,0 0 1 0 0,0 1 0 0 0,0-1 0 0 0,0 0 0 0 0,0 0 0 0 0,1 3 0 0 0,1 8 256 0 0,-2-10-294 0 0,0 0-1 0 0,-1 0 0 0 0,1 0 0 0 0,-1 0 0 0 0,1 0 0 0 0,-1 0 0 0 0,0 0 0 0 0,0 0 0 0 0,0 0 1 0 0,0 0-1 0 0,-1 0 0 0 0,0 0 0 0 0,1 0 0 0 0,-3 5 0 0 0,-8 16 358 0 0,-26 40 0 0 0,22-40-13 0 0,14-22-387 0 0,1-1 1 0 0,-1 0-1 0 0,1 1 0 0 0,-1-1 0 0 0,1 0 0 0 0,0 1 0 0 0,-1-1 1 0 0,1 1-1 0 0,0-1 0 0 0,0 1 0 0 0,0-1 0 0 0,0 0 0 0 0,0 1 0 0 0,0-1 1 0 0,1 1-1 0 0,-1-1 0 0 0,0 0 0 0 0,1 1 0 0 0,0 1 0 0 0,0-1-21 0 0,0 1 0 0 0,0-1 0 0 0,1 0 0 0 0,-1 0 0 0 0,0 0 0 0 0,1 0-1 0 0,0 0 1 0 0,2 3 0 0 0,2-1-8 0 0,-1-1-1 0 0,1 1 0 0 0,0-1 1 0 0,0-1-1 0 0,0 1 1 0 0,0-1-1 0 0,1 0 0 0 0,-1 0 1 0 0,1-1-1 0 0,-1 1 1 0 0,9-1-1 0 0,-1 0-331 0 0,1-1 0 0 0,-1 0 1 0 0,0-1-1 0 0,18-3 0 0 0,-27 3-277 0 0,0 0 0 0 0,1-1-1 0 0,-1 1 1 0 0,0-1 0 0 0,0 0 0 0 0,0-1-1 0 0,0 1 1 0 0,0-1 0 0 0,-1 0 0 0 0,9-7-1 0 0,4-7-1592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0,'10'14'1183'0'0,"1"-1"-1"0"0,22 21 1 0 0,1 0 1511 0 0,-13-10-1499 0 0,-2 0-1 0 0,0 1 1 0 0,-2 1 0 0 0,17 34 0 0 0,-27-47-772 0 0,-2 0-1 0 0,0 0 1 0 0,0 1 0 0 0,-1-1-1 0 0,-1 1 1 0 0,0 0 0 0 0,-1 0-1 0 0,0 0 1 0 0,-2 0 0 0 0,1 1-1 0 0,-3 21 1 0 0,-1-14-313 0 0,0 0-464 0 0,0 0-1 0 0,-1-1 1 0 0,-12 34-1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13503 0 0,'0'0'620'0'0,"2"7"200"0"0,22 87 972 0 0,15 115 0 0 0,-32-164-1824 0 0,22 122-3274 0 0,-27-153 2276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9095 0 0,'0'0'1079'0'0,"3"7"264"0"0,2 32 1593 0 0,-2-13-1620 0 0,26 131 2387 0 0,-4-30-2808 0 0,-5-42-671 0 0,-20-84 35 0 0,3-39 34 0 0,-4 27-277 0 0,-22-356 240 0 0,22 336-256 0 0,1 11 0 0 0,0 0 0 0 0,0 0 0 0 0,2 0 0 0 0,8-37 0 0 0,-8 49-4 0 0,-2 6 0 0 0,1 1 0 0 0,-1-1 0 0 0,0 0 0 0 0,1 1 1 0 0,-1-1-1 0 0,1 0 0 0 0,0 1 0 0 0,-1-1 0 0 0,1 1 0 0 0,0-1 1 0 0,0 1-1 0 0,0-1 0 0 0,0 1 0 0 0,0-1 0 0 0,0 1 0 0 0,1 0 1 0 0,1-2-1 0 0,-2 3 1 0 0,-1-1 1 0 0,1 1-1 0 0,-1 0 1 0 0,1-1-1 0 0,-1 1 1 0 0,1 0-1 0 0,-1 0 1 0 0,1 0-1 0 0,-1-1 1 0 0,1 1-1 0 0,-1 0 1 0 0,1 0-1 0 0,-1 0 1 0 0,1 0-1 0 0,0 0 1 0 0,-1 0-1 0 0,1 0 1 0 0,-1 0-1 0 0,1 0 1 0 0,-1 0-1 0 0,1 1 0 0 0,-1-1 1 0 0,1 0-1 0 0,-1 0 1 0 0,1 0-1 0 0,-1 1 1 0 0,2-1-1 0 0,-1 1-7 0 0,9 3 8 0 0,-1 1 0 0 0,0 0 0 0 0,0 1 1 0 0,0 0-1 0 0,0 0 0 0 0,-1 1 1 0 0,10 10-1 0 0,-9-9 2 0 0,23 23 4 0 0,-2 2-1 0 0,34 47 1 0 0,-51-62 82 0 0,-1-1 0 0 0,-1 2 1 0 0,-1-1-1 0 0,11 28 0 0 0,-16-32 110 0 0,-1 0 0 0 0,0 0-1 0 0,0 0 1 0 0,-2 0 0 0 0,0 1 0 0 0,0-1-1 0 0,-1 20 1 0 0,-1-27-93 0 0,-1-1-1 0 0,0 1 1 0 0,0 0-1 0 0,0-1 1 0 0,-1 1 0 0 0,0-1-1 0 0,0 0 1 0 0,-1 1-1 0 0,0-1 1 0 0,0 0-1 0 0,0 0 1 0 0,-1-1-1 0 0,1 1 1 0 0,-2-1 0 0 0,1 0-1 0 0,0 0 1 0 0,-1 0-1 0 0,-6 5 1 0 0,4-5-14 0 0,-1 0 0 0 0,0 0-1 0 0,0 0 1 0 0,-1-1 0 0 0,1-1 0 0 0,-1 1 0 0 0,0-1 0 0 0,0-1 0 0 0,0 0 0 0 0,0 0-1 0 0,-1-1 1 0 0,-14 1 0 0 0,-50-1 55 0 0,71-1-425 0 0,0 0 0 0 0,-1-1 1 0 0,1 1-1 0 0,-1-1 0 0 0,1 0 0 0 0,-1 0 0 0 0,1 0 1 0 0,0 0-1 0 0,0 0 0 0 0,-6-4 0 0 0,8 4 156 0 0,0 0 1 0 0,0 1-1 0 0,0-1 0 0 0,0 0 0 0 0,0 0 1 0 0,0 0-1 0 0,0 0 0 0 0,0 0 0 0 0,0 0 1 0 0,0 0-1 0 0,1 0 0 0 0,-1-1 1 0 0,0 1-1 0 0,1 0 0 0 0,-1 0 0 0 0,1-1 1 0 0,0 1-1 0 0,-1 0 0 0 0,1 0 0 0 0,0-1 1 0 0,0 1-1 0 0,-1 0 0 0 0,1-1 0 0 0,0 1 1 0 0,1 0-1 0 0,-1-1 0 0 0,0 1 0 0 0,0 0 1 0 0,0-1-1 0 0,1-1 0 0 0,3-7-1439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10591 0 0,'-1'9'458'0'0,"0"0"-1"0"0,0 0 0 0 0,1 0 0 0 0,1 1 1 0 0,-1-1-1 0 0,2 0 0 0 0,-1 0 0 0 0,5 15 1 0 0,30 72 1219 0 0,-23-64-1576 0 0,21 49-101 0 0,24 64-2395 0 0,-51-124 1272 0 0</inkml:trace>
  <inkml:trace contextRef="#ctx0" brushRef="#br0" timeOffset="1">19 345 15087 0 0,'-3'-4'420'0'0,"1"0"-1"0"0,-1 0 1 0 0,0 0-1 0 0,-4-4 1 0 0,24-1 1294 0 0,-11 7-1661 0 0,1 1 0 0 0,-1 1 0 0 0,10-1-1 0 0,13-1-389 0 0,-13 1-709 0 0,-1 1 0 0 0,0 0 0 0 0,1 1 0 0 0,17 3 0 0 0,-7 0-650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0,'0'0'964'0'0,"9"1"-776"0"0,40 3 676 0 0,-27-3 356 0 0,23 5 1 0 0,-39-5-1056 0 0,0 1 1 0 0,0-1-1 0 0,0 1 1 0 0,0 0 0 0 0,0 1-1 0 0,-1 0 1 0 0,1-1-1 0 0,6 6 1 0 0,-11-7-106 0 0,-1 0-1 0 0,0-1 1 0 0,1 1 0 0 0,-1 0-1 0 0,1-1 1 0 0,-1 1 0 0 0,0 0 0 0 0,1-1-1 0 0,-1 1 1 0 0,0 0 0 0 0,0 0-1 0 0,1 0 1 0 0,-1-1 0 0 0,0 1 0 0 0,0 0-1 0 0,0 0 1 0 0,0 0 0 0 0,0-1-1 0 0,0 1 1 0 0,0 0 0 0 0,-1 0 0 0 0,1 0-1 0 0,-1 1 1 0 0,-6 16 568 0 0,3-13-514 0 0,-8 9 28 0 0,11-13-218 0 0,13 8-421 0 0,-4-6 473 0 0,0 0 0 0 0,0 0 0 0 0,0-1 0 0 0,0 0 0 0 0,16 2 0 0 0,-14-3 3 0 0,1 1 0 0 0,-1 0 1 0 0,11 4-1 0 0,-15-3 219 0 0,0-1-1 0 0,0 1 0 0 0,0 1 1 0 0,-1-1-1 0 0,1 1 1 0 0,-1 0-1 0 0,0 1 0 0 0,0-1 1 0 0,0 1-1 0 0,-1 0 0 0 0,1 0 1 0 0,6 11-1 0 0,-9-13-73 0 0,0 1-1 0 0,0 0 0 0 0,0-1 1 0 0,-1 1-1 0 0,0 0 0 0 0,1 0 1 0 0,-1 0-1 0 0,-1 0 0 0 0,1 1 1 0 0,-1-1-1 0 0,1 0 1 0 0,-1 0-1 0 0,0 0 0 0 0,-1 0 1 0 0,1 0-1 0 0,-1 1 0 0 0,0-1 1 0 0,0 0-1 0 0,0 0 0 0 0,0 0 1 0 0,-4 6-1 0 0,3-6-69 0 0,0 0 1 0 0,-1 0-1 0 0,0 0 0 0 0,0-1 1 0 0,0 1-1 0 0,0-1 0 0 0,0 1 1 0 0,-1-1-1 0 0,0 0 0 0 0,1 0 1 0 0,-1-1-1 0 0,0 1 0 0 0,0-1 1 0 0,-1 0-1 0 0,1 0 0 0 0,0 0 1 0 0,-1-1-1 0 0,-6 2 0 0 0,1 0-259 0 0,5-1 197 0 0,0 0-1 0 0,0-1 1 0 0,0 0-1 0 0,0 0 1 0 0,0 0-1 0 0,-8 0 1 0 0,11-1-227 0 0,1 0 0 0 0,-1-1 0 0 0,0 1 0 0 0,1-1 0 0 0,-1 1 0 0 0,1-1 0 0 0,-1 1 0 0 0,1-1 0 0 0,-1 0 1 0 0,-1-1-1 0 0,1 1-512 0 0,0-1 0 0 0,1 0 0 0 0,-1 1 0 0 0,0-1 0 0 0,1 0 0 0 0,-1 0 0 0 0,1 0 1 0 0,-2-3-1 0 0,-2-6-5651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 6447 0 0,'0'0'499'0'0,"-6"4"1834"0"0,3-1-965 0 0,0 0 1 0 0,0-1-1 0 0,0 1 0 0 0,1 0 0 0 0,-4 5 0 0 0,4-4-892 0 0,0-1 0 0 0,0 1 0 0 0,1-1 0 0 0,-1 1 0 0 0,0 4 1 0 0,0 0-362 0 0,1 0 1 0 0,0 0-1 0 0,0 0 1 0 0,1 0-1 0 0,1 11 1 0 0,1 10-50 0 0,1-1 1 0 0,14 53-1 0 0,-13-65-66 0 0,2 0 1 0 0,0 0-1 0 0,0-1 0 0 0,2 0 1 0 0,0-1-1 0 0,14 20 0 0 0,-19-30 16 0 0,0 0 0 0 0,0-1 0 0 0,0 0 0 0 0,1 1 0 0 0,-1-1 0 0 0,1-1 0 0 0,0 1 0 0 0,0 0 0 0 0,0-1 0 0 0,0 0 0 0 0,0 0 0 0 0,0 0 0 0 0,0 0 0 0 0,1-1 0 0 0,-1 0 0 0 0,1 0 0 0 0,-1 0 0 0 0,1 0 0 0 0,0-1 0 0 0,-1 0 0 0 0,1 0 0 0 0,0 0 0 0 0,-1 0 0 0 0,1-1 0 0 0,-1 1 0 0 0,1-1 0 0 0,-1-1 0 0 0,1 1 0 0 0,-1-1 0 0 0,0 1 0 0 0,1-1 0 0 0,-1 0 0 0 0,0-1 0 0 0,0 1 0 0 0,6-6 0 0 0,-4 3 61 0 0,0 0 0 0 0,-1-1 0 0 0,1 1 0 0 0,-1-1 0 0 0,-1 0 0 0 0,1-1 0 0 0,-1 1 1 0 0,0-1-1 0 0,-1 0 0 0 0,1 0 0 0 0,-1 0 0 0 0,-1 0 0 0 0,0-1 0 0 0,0 1 0 0 0,2-11 0 0 0,-3 8 3 0 0,0-1 0 0 0,0 0 1 0 0,-1 0-1 0 0,0 0 0 0 0,-1 0 1 0 0,0 1-1 0 0,-1-1 0 0 0,0 0 1 0 0,-1 1-1 0 0,-5-15 0 0 0,0 7 61 0 0,-1-1 0 0 0,-21-32 0 0 0,25 43-223 0 0,-1 1 1 0 0,0-1 0 0 0,0 1-1 0 0,0 1 1 0 0,-1-1 0 0 0,0 1-1 0 0,-1 0 1 0 0,-12-7 0 0 0,20 13-97 0 0,-1-1 1 0 0,1 1-1 0 0,0 0 1 0 0,-1 0-1 0 0,1 0 0 0 0,0-1 1 0 0,-1 1-1 0 0,1 0 1 0 0,-1 0-1 0 0,1 0 1 0 0,0 0-1 0 0,-1 0 1 0 0,1 0-1 0 0,-1 0 1 0 0,1 0-1 0 0,0 0 0 0 0,-1 0 1 0 0,1 0-1 0 0,-1 0 1 0 0,1 0-1 0 0,0 0 1 0 0,-1 0-1 0 0,1 0 1 0 0,0 0-1 0 0,-1 1 0 0 0,1-1 1 0 0,-1 0-1 0 0,1 0 1 0 0,-1 1-1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5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0,'0'0'1735'0'0,"3"8"-404"0"0,23 86 1210 0 0,24 98-2736 0 0,-31-83-3375 0 0,-15-88 2096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5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8 106 14743 0 0,'-7'-2'1955'0'0,"16"-2"-33"0"0,18-1 1013 0 0,3 1-2467 0 0,0-1 1 0 0,55-16-1 0 0,8-12-2861 0 0,-88 31 1478 0 0,1-1 0 0 0,-1 0 0 0 0,11-8 0 0 0,-15 10 783 0 0,15-10-1820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5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9671 0 0,'-3'1'459'0'0,"0"0"1"0"0,0 0-1 0 0,-1 0 0 0 0,1-1 0 0 0,0 1 0 0 0,-1-1 0 0 0,1 1 0 0 0,0-1 0 0 0,-1 0 0 0 0,1-1 0 0 0,-6 0 0 0 0,4 0 239 0 0,0 1 0 0 0,0 0-1 0 0,1 0 1 0 0,-1 0-1 0 0,-6 1 1 0 0,-63 15 754 0 0,73-15-1538 0 0,-1-1 0 0 0,1 1 0 0 0,0 0 0 0 0,-1 0 0 0 0,1 0 0 0 0,0-1 0 0 0,-1 1 0 0 0,1 1 0 0 0,0-1 0 0 0,0 0 0 0 0,0 0 0 0 0,0 0 0 0 0,0 0 0 0 0,0 1 0 0 0,0-1 0 0 0,0 0 0 0 0,0 3 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3:0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9 172 7831 0 0,'0'0'971'0'0,"1"8"1000"0"0,-5 66 2614 0 0,2 99-2755 0 0,2-168-1699 0 0,-3 102 636 0 0,3-106-454 0 0,0-18-35 0 0,17-290 39 0 0,-14 273-172 0 0,1 1 1 0 0,2-1-1 0 0,11-36 0 0 0,-17 69-91 0 0,9 19-108 0 0,1 18 94 0 0,10 63 0 0 0,-10-45-40 0 0,-1-15 4 0 0,2-1-1 0 0,26 64 1 0 0,-33-94 8 0 0,0 0 0 0 0,0 0 0 0 0,1-1 0 0 0,0 1 0 0 0,8 9 0 0 0,-10-15 27 0 0,-1 1 1 0 0,1 0-1 0 0,0-1 0 0 0,0 1 0 0 0,0-1 0 0 0,0 0 0 0 0,0 0 1 0 0,0 0-1 0 0,1 0 0 0 0,-1 0 0 0 0,1-1 0 0 0,-1 0 1 0 0,1 0-1 0 0,7 2 0 0 0,-9-3 3 0 0,0 0 0 0 0,-1 0 0 0 0,1 0 0 0 0,0 0 0 0 0,-1-1 0 0 0,1 1 1 0 0,0 0-1 0 0,-1-1 0 0 0,1 1 0 0 0,-1-1 0 0 0,1 0 0 0 0,0 1 0 0 0,-1-1 0 0 0,1 0 0 0 0,-1 0 0 0 0,0 0 0 0 0,1 0 0 0 0,-1 0 1 0 0,0-1-1 0 0,0 1 0 0 0,0 0 0 0 0,0 0 0 0 0,0-1 0 0 0,0 1 0 0 0,2-4 0 0 0,0-2 138 0 0,0 0-1 0 0,0-1 0 0 0,0 0 1 0 0,1-10-1 0 0,0 1 99 0 0,0-1-107 0 0,-1-1-1 0 0,-1 1 0 0 0,0-1 1 0 0,-2-22-1 0 0,-1 17-111 0 0,-1 0 0 0 0,-9-44 0 0 0,-20-45-813 0 0,23 83-5 0 0,-7-4-1375 0 0,5 13-1544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3:0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92 3679 0 0,'0'0'284'0'0,"-1"-1"-186"0"0,-1-6 1222 0 0,0 0-1 0 0,-1 1 1 0 0,0-1 0 0 0,0 1 0 0 0,-9-12 0 0 0,10 14-1001 0 0,-1 1 0 0 0,0-1 0 0 0,1 1 0 0 0,-2 0 0 0 0,1 0 0 0 0,0 0 0 0 0,-1 0 0 0 0,1 0 0 0 0,-1 1 0 0 0,0 0 1 0 0,-4-3-1 0 0,7 5-215 0 0,0 0 0 0 0,0-1 0 0 0,0 1 0 0 0,-1 0 1 0 0,1-1-1 0 0,0 1 0 0 0,0 0 0 0 0,-1 0 0 0 0,1 0 1 0 0,0 0-1 0 0,0 0 0 0 0,0 1 0 0 0,-1-1 0 0 0,1 0 1 0 0,0 0-1 0 0,0 1 0 0 0,0-1 0 0 0,0 1 0 0 0,-1-1 0 0 0,1 1 1 0 0,-2 1-1 0 0,1-1 2 0 0,1 1 0 0 0,-1 0 0 0 0,0 0 0 0 0,1 0 0 0 0,-1 0 0 0 0,1 0 0 0 0,-1 0 0 0 0,1 1 0 0 0,0-1 0 0 0,-1 3 0 0 0,0 1-43 0 0,0 0-1 0 0,0 0 0 0 0,1 0 0 0 0,0 0 0 0 0,0 0 1 0 0,0 0-1 0 0,1 0 0 0 0,0 7 0 0 0,1-2-53 0 0,-1-8-9 0 0,0 0 0 0 0,0-1 0 0 0,0 1 0 0 0,0-1 1 0 0,0 1-1 0 0,1 0 0 0 0,0-1 0 0 0,-1 1 0 0 0,1-1 0 0 0,0 1 0 0 0,0-1 1 0 0,0 1-1 0 0,0-1 0 0 0,1 0 0 0 0,-1 0 0 0 0,1 1 0 0 0,-1-1 0 0 0,1 0 0 0 0,0 0 1 0 0,0-1-1 0 0,0 1 0 0 0,0 0 0 0 0,0-1 0 0 0,4 3 0 0 0,0-1 0 0 0,0 0 0 0 0,0-1 0 0 0,0 0 0 0 0,0 0 0 0 0,9 2 0 0 0,-14-4 0 0 0,-1 0 0 0 0,1 0 0 0 0,0 0 0 0 0,-1 0-1 0 0,1 0 1 0 0,0 1 0 0 0,0-1 0 0 0,-1 0 0 0 0,1-1 0 0 0,0 1 0 0 0,-1 0-1 0 0,1 0 1 0 0,0 0 0 0 0,0 0 0 0 0,-1 0 0 0 0,1-1 0 0 0,0 1 0 0 0,-1 0-1 0 0,1-1 1 0 0,-1 1 0 0 0,1 0 0 0 0,0-1 0 0 0,-1 1 0 0 0,1-1 0 0 0,-1 1-1 0 0,1-1 1 0 0,-1 1 0 0 0,1-1 0 0 0,-1 1 0 0 0,1-2 0 0 0,0 0-9 0 0,2-1-9 0 0,0 0 0 0 0,0 0 0 0 0,0-1 0 0 0,0 0 0 0 0,-1 0 1 0 0,0 1-1 0 0,0-1 0 0 0,0-1 0 0 0,0 1 0 0 0,2-8 0 0 0,-3 3 155 0 0,1 0-1 0 0,-1 0 1 0 0,-1-14 0 0 0,0 21-90 0 0,16 20 384 0 0,1 2-318 0 0,28 26 1 0 0,-39-40-301 0 0,1 0 0 0 0,0-1 0 0 0,0-1 0 0 0,0 1 0 0 0,1-1 0 0 0,0 0 0 0 0,-1-1 0 0 0,15 5 0 0 0,-18-7-295 0 0,0-1 0 0 0,0 1 1 0 0,0-1-1 0 0,0 0 0 0 0,0 0 1 0 0,8-1-1 0 0,-1 0-1073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3:0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137 150 2759 0 0,'5'-30'-1124'0'0,"-4"19"2583"0"0,-1 1 1 0 0,1 0 0 0 0,-2-11 0 0 0,1 17-744 0 0,-1 0 1 0 0,0 0-1 0 0,1 0 1 0 0,-2 0-1 0 0,1 0 1 0 0,0 1-1 0 0,-1-1 1 0 0,1 0-1 0 0,-1 1 1 0 0,-3-5-1 0 0,4 6-488 0 0,-1 0 0 0 0,0 0 0 0 0,0 0 0 0 0,0 0 0 0 0,0 1 0 0 0,0-1-1 0 0,0 1 1 0 0,0-1 0 0 0,-1 1 0 0 0,-3-2 0 0 0,5 3-148 0 0,-1-1 1 0 0,0 1 0 0 0,1 0-1 0 0,-1 0 1 0 0,0 0-1 0 0,1 0 1 0 0,-1 0-1 0 0,0 0 1 0 0,1 1-1 0 0,-1-1 1 0 0,0 0-1 0 0,1 1 1 0 0,-1 0-1 0 0,1-1 1 0 0,-1 1-1 0 0,0 0 1 0 0,1-1 0 0 0,0 1-1 0 0,-1 0 1 0 0,1 0-1 0 0,-1 0 1 0 0,1 1-1 0 0,0-1 1 0 0,-2 2-1 0 0,-1 1 77 0 0,-1 1-1 0 0,1 0 1 0 0,0 1-1 0 0,1-1 0 0 0,-5 7 1 0 0,2 1-109 0 0,1 1 0 0 0,0-1 0 0 0,1 1 0 0 0,0 0 1 0 0,1 0-1 0 0,1 1 0 0 0,0-1 0 0 0,1 0 0 0 0,1 1 0 0 0,0-1 0 0 0,4 27 1 0 0,-2-22 5 0 0,2-1 0 0 0,0 0 0 0 0,2 0 0 0 0,0 0 0 0 0,0-1 1 0 0,2 1-1 0 0,0-2 0 0 0,19 29 0 0 0,-22-37-37 0 0,1-1 0 0 0,1 0-1 0 0,0 0 1 0 0,0-1 0 0 0,0 1-1 0 0,1-2 1 0 0,-1 1 0 0 0,1-1-1 0 0,1 0 1 0 0,-1 0 0 0 0,18 5-1 0 0,-22-8-8 0 0,0-1 0 0 0,0 0-1 0 0,0 0 1 0 0,0 0 0 0 0,0 0 0 0 0,0-1-1 0 0,1 1 1 0 0,-1-1 0 0 0,0 0-1 0 0,0-1 1 0 0,1 1 0 0 0,-1-1 0 0 0,0 1-1 0 0,0-1 1 0 0,0-1 0 0 0,0 1 0 0 0,0-1-1 0 0,0 1 1 0 0,0-1 0 0 0,0 0 0 0 0,-1 0-1 0 0,1-1 1 0 0,-1 1 0 0 0,0-1-1 0 0,1 0 1 0 0,-1 0 0 0 0,0 0 0 0 0,-1 0-1 0 0,4-4 1 0 0,-1-1 31 0 0,0 1-1 0 0,-1-1 1 0 0,0-1-1 0 0,-1 1 1 0 0,0 0-1 0 0,0-1 1 0 0,0 0-1 0 0,-1 1 1 0 0,1-17-1 0 0,-2 12-3 0 0,0 0 0 0 0,-1 0 0 0 0,-1 0 0 0 0,0 0 0 0 0,-1 1 0 0 0,-4-17-1 0 0,2 15-33 0 0,-1 1-1 0 0,0-1 0 0 0,0 1 0 0 0,-2 0 0 0 0,1 0 0 0 0,-2 1 0 0 0,0 0 0 0 0,0 0 0 0 0,-1 1 0 0 0,0 0 0 0 0,-1 1 1 0 0,-1 0-1 0 0,1 0 0 0 0,-15-9 0 0 0,22 17-165 0 0,0 0 1 0 0,0 1-1 0 0,0-1 1 0 0,0 1-1 0 0,0 0 1 0 0,0 0 0 0 0,0 0-1 0 0,0 0 1 0 0,0 1-1 0 0,0-1 1 0 0,0 1-1 0 0,-1 0 1 0 0,-5 0-1 0 0,8 1-173 0 0,0 0-1 0 0,0 0 1 0 0,0 0-1 0 0,0 0 1 0 0,0 0-1 0 0,0 0 1 0 0,0 0-1 0 0,0 0 1 0 0,1 0 0 0 0,-1 0-1 0 0,0 1 1 0 0,1-1-1 0 0,-1 0 1 0 0,0 3-1 0 0,0-2-634 0 0,-1 6-4561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3:0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7279 0 0,'0'0'4375'0'0,"3"-2"-3911"0"0,-3 2-446 0 0,0 0 1 0 0,1-1-1 0 0,-1 1 0 0 0,0 0 1 0 0,1 0-1 0 0,-1-1 0 0 0,1 1 1 0 0,-1 0-1 0 0,0 0 1 0 0,1 0-1 0 0,-1 0 0 0 0,1-1 1 0 0,-1 1-1 0 0,1 0 0 0 0,-1 0 1 0 0,0 0-1 0 0,1 0 0 0 0,-1 0 1 0 0,1 0-1 0 0,-1 0 0 0 0,1 0 1 0 0,-1 0-1 0 0,1 1 0 0 0,-1-1 1 0 0,0 0-1 0 0,1 0 1 0 0,-1 0-1 0 0,1 0 0 0 0,-1 1 1 0 0,0-1-1 0 0,1 0 0 0 0,-1 0 1 0 0,1 1-1 0 0,-1-1 0 0 0,0 0 1 0 0,1 0-1 0 0,-1 1 0 0 0,1 0 1 0 0,0 2 116 0 0,1 1 1 0 0,-1-1-1 0 0,0 1 0 0 0,0-1 1 0 0,0 5-1 0 0,14 59 1616 0 0,29 156 1133 0 0,-42-205-2840 0 0,-2-15-28 0 0,0 1 0 0 0,0-1 0 0 0,1 0 0 0 0,0 1 0 0 0,-1-1 0 0 0,1 1 0 0 0,1-1 0 0 0,1 5 0 0 0,-1-3 48 0 0,-2 0 2 0 0,0-4 142 0 0,1-3-160 0 0,-2-1 0 0 0,1 0-1 0 0,0 0 1 0 0,0 0 0 0 0,-1 1 0 0 0,0-1 0 0 0,1 0-1 0 0,-1 0 1 0 0,0 1 0 0 0,-2-4 0 0 0,-2-10 21 0 0,-4-25-38 0 0,2-1 0 0 0,-2-51 0 0 0,7 38 44 0 0,-1 25-93 0 0,2 0 0 0 0,1 1 1 0 0,8-58-1 0 0,-6 80-3 0 0,-1 1-1 0 0,1 0 0 0 0,0-1 1 0 0,0 1-1 0 0,1 0 1 0 0,4-7-1 0 0,-6 11 16 0 0,0 1 1 0 0,0 0-1 0 0,-1-1 0 0 0,1 1 0 0 0,0 0 1 0 0,0 0-1 0 0,0 0 0 0 0,1 0 0 0 0,-1 0 1 0 0,0 0-1 0 0,0 0 0 0 0,0 1 0 0 0,1-1 1 0 0,-1 0-1 0 0,0 1 0 0 0,1-1 0 0 0,-1 0 1 0 0,1 1-1 0 0,-1 0 0 0 0,1-1 1 0 0,-1 1-1 0 0,0 0 0 0 0,1 0 0 0 0,-1 0 1 0 0,1 0-1 0 0,-1 0 0 0 0,1 0 0 0 0,-1 0 1 0 0,1 1-1 0 0,-1-1 0 0 0,1 0 0 0 0,-1 1 1 0 0,1-1-1 0 0,1 2 0 0 0,3 1 5 0 0,1 1 0 0 0,-1 0 0 0 0,0 0 1 0 0,0 1-1 0 0,0 0 0 0 0,-1 0 0 0 0,6 6 0 0 0,31 43 612 0 0,-38-47-510 0 0,1 1 0 0 0,-1 0-1 0 0,0 0 1 0 0,-1 0 0 0 0,0 0 0 0 0,0 0-1 0 0,-1 1 1 0 0,2 16 0 0 0,-2-6 27 0 0,0 0 0 0 0,-4 38 0 0 0,2-54-121 0 0,-1-1-1 0 0,1 0 1 0 0,-1 1 0 0 0,1-1-1 0 0,-1 0 1 0 0,0 1 0 0 0,0-1-1 0 0,0 0 1 0 0,0 0 0 0 0,0 0-1 0 0,-1 0 1 0 0,1 0 0 0 0,-1 0-1 0 0,1 0 1 0 0,-3 1 0 0 0,-3 3 24 0 0,0-1 0 0 0,-14 9 0 0 0,3-3-34 0 0,3-3 15 0 0,-4 3 40 0 0,18-11-51 0 0,1 1 1 0 0,-1-1-1 0 0,0 1 0 0 0,1-1 1 0 0,-1 0-1 0 0,0 1 0 0 0,1-1 0 0 0,-1 0 1 0 0,0 1-1 0 0,0-1 0 0 0,0 0 1 0 0,1 0-1 0 0,-1 0 0 0 0,0 0 0 0 0,0 0 1 0 0,0 0-1 0 0,1 0 0 0 0,-1 0 1 0 0,0 0-1 0 0,-1 0 0 0 0,-1-2 78 0 0,7 2 6 0 0,15-1 216 0 0,-17 0-246 0 0,0 1 0 0 0,0 0 0 0 0,0-1 0 0 0,-1 1 0 0 0,1 0 0 0 0,0 0-1 0 0,0 0 1 0 0,0 0 0 0 0,0 1 0 0 0,2 0 0 0 0,88 30 2697 0 0,-56-20-1894 0 0,-24-6-668 0 0,0-2-1 0 0,0 1 1 0 0,13 1-1 0 0,-19-4-176 0 0,0 0-1 0 0,0 1 1 0 0,0-1 0 0 0,-1 1-1 0 0,1 1 1 0 0,-1-1 0 0 0,6 4-1 0 0,36 25-2313 0 0,-37-23 774 0 0,0 0-98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74 216 7831 0 0,'0'0'3423'0'0,"9"-10"362"0"0,-2 2-2855 0 0,-1-1-1 0 0,-1 0 0 0 0,9-18 1 0 0,-10 16-708 0 0,0 0-1 0 0,0-1 1 0 0,-1 1 0 0 0,-1-1-1 0 0,2-22 1 0 0,-4 32-145 0 0,0-1 0 0 0,0 0 0 0 0,0 1 0 0 0,-1-1 0 0 0,1 1 0 0 0,-1-1 0 0 0,0 1-1 0 0,0-1 1 0 0,0 1 0 0 0,0-1 0 0 0,0 1 0 0 0,0 0 0 0 0,-1-1 0 0 0,1 1 0 0 0,-1 0 0 0 0,0 0 0 0 0,0 0-1 0 0,1 0 1 0 0,-1 1 0 0 0,0-1 0 0 0,0 0 0 0 0,-1 1 0 0 0,1-1 0 0 0,0 1 0 0 0,-1 0 0 0 0,1 0 0 0 0,0 0-1 0 0,-1 0 1 0 0,1 0 0 0 0,-1 0 0 0 0,1 1 0 0 0,-1-1 0 0 0,-3 1 0 0 0,1 0 44 0 0,0 0 0 0 0,1 1 0 0 0,-1 0 0 0 0,0 0 1 0 0,1 0-1 0 0,-7 3 0 0 0,9-3-85 0 0,0 0 0 0 0,0 0 0 0 0,0 1 0 0 0,1-1 0 0 0,-1 1 0 0 0,0-1 0 0 0,1 1 0 0 0,0-1 0 0 0,-1 1 0 0 0,1 0 0 0 0,0 0 0 0 0,0 0 0 0 0,0 0 0 0 0,0 0 0 0 0,0 0 0 0 0,-1 4 0 0 0,-1 5 111 0 0,-1 0 0 0 0,2 0 0 0 0,0 1 0 0 0,0-1 0 0 0,1 1 0 0 0,1 0 0 0 0,0-1 0 0 0,0 1 0 0 0,1 0 0 0 0,1-1 0 0 0,0 1 0 0 0,0-1 0 0 0,1 0 0 0 0,8 19 0 0 0,-7-23-118 0 0,0 1 0 0 0,1-1 0 0 0,0 0 0 0 0,0 0 0 0 0,1-1 0 0 0,0 0 0 0 0,0 0-1 0 0,0 0 1 0 0,1 0 0 0 0,0-1 0 0 0,0 0 0 0 0,0-1 0 0 0,1 0 0 0 0,-1 0 0 0 0,1 0 0 0 0,0-1 0 0 0,13 4 0 0 0,-8-4-165 0 0,0 0 1 0 0,1-1 0 0 0,-1-1-1 0 0,0 0 1 0 0,1 0 0 0 0,-1-1-1 0 0,0-1 1 0 0,1 0 0 0 0,-1-1-1 0 0,22-6 1 0 0,-23 4-720 0 0,-1 0 0 0 0,18-10 0 0 0,2-5-6864 0 0,-19 9 1179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3:5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105 232 5063 0 0,'0'0'232'0'0,"-2"1"-13"0"0,-26 7-22 0 0,23-7 833 0 0,0-1-1 0 0,0 1 1 0 0,0-1-1 0 0,-1 0 1 0 0,1-1-1 0 0,-7-1 1 0 0,10 2-234 0 0,1 0-620 0 0,0 0 0 0 0,0 0 0 0 0,0 0 0 0 0,0 0 0 0 0,0 0 0 0 0,0 0 0 0 0,0 0 0 0 0,0 0 0 0 0,-1-1-1 0 0,1 1 1 0 0,0 0 0 0 0,0-1 0 0 0,1 1 0 0 0,-1-1 0 0 0,0 1 0 0 0,0-1 0 0 0,0 1 0 0 0,0-1 0 0 0,0 0 0 0 0,0 1 0 0 0,-1-3 0 0 0,1 2-57 0 0,1-1-1 0 0,-1 1 1 0 0,0-1 0 0 0,0 0-1 0 0,1 1 1 0 0,-1-1-1 0 0,1 0 1 0 0,0 0 0 0 0,-1 1-1 0 0,1-1 1 0 0,0 0 0 0 0,0-2-1 0 0,0-1 26 0 0,1 0-1 0 0,-1-1 0 0 0,1 1 1 0 0,0-1-1 0 0,1 1 0 0 0,-1 0 1 0 0,4-8-1 0 0,4 0 163 0 0,0 0 0 0 0,0 0 0 0 0,1 0 0 0 0,1 2 0 0 0,20-20 0 0 0,-23 24-214 0 0,1-1 0 0 0,0 1 0 0 0,0 0 0 0 0,0 1 0 0 0,1 0 0 0 0,18-8 0 0 0,-23 12-82 0 0,-1 1 0 0 0,0 0 0 0 0,1 0 0 0 0,-1 0 0 0 0,1 0 0 0 0,-1 1-1 0 0,1 0 1 0 0,-1 0 0 0 0,1 0 0 0 0,0 1 0 0 0,-1-1 0 0 0,1 1 0 0 0,-1 0 0 0 0,0 0 0 0 0,1 1 0 0 0,-1-1 0 0 0,0 1 0 0 0,0 0 0 0 0,7 4-1 0 0,5 4 53 0 0,-1 1-1 0 0,0 0 0 0 0,0 1 0 0 0,-2 0 0 0 0,1 1 0 0 0,18 24 0 0 0,-23-24-43 0 0,-1-1 1 0 0,0 1 0 0 0,-1 1 0 0 0,0 0-1 0 0,-1 0 1 0 0,-1 0 0 0 0,0 0 0 0 0,5 24-1 0 0,-4-2 72 0 0,4 59 0 0 0,-9-75-60 0 0,-2 1-1 0 0,0 0 1 0 0,-1-1 0 0 0,-7 29-1 0 0,1-19 10 0 0,0 0 0 0 0,-3-1 0 0 0,0 0 0 0 0,-16 29 0 0 0,20-45-39 0 0,0-1 0 0 0,-1 0 0 0 0,0 0 0 0 0,-17 16 0 0 0,19-21 0 0 0,-1-1 0 0 0,0 0 0 0 0,-1-1 0 0 0,1 0 0 0 0,-1 0 0 0 0,0 0 0 0 0,0-1 0 0 0,-11 4 0 0 0,12-6-3 0 0,0 1-1 0 0,1-1 1 0 0,-1 0-1 0 0,0-1 1 0 0,-12 2-1 0 0,16-3-5 0 0,0-1 0 0 0,0 1 0 0 0,0 0 0 0 0,0-1 0 0 0,0 0 0 0 0,1 0 0 0 0,-1 0 0 0 0,0 0 0 0 0,0 0 1 0 0,1 0-1 0 0,-1-1 0 0 0,1 1 0 0 0,-1-1 0 0 0,1 0 0 0 0,0 0 0 0 0,-3-2 0 0 0,2 1 1 0 0,0 0 0 0 0,0 0 0 0 0,1 0 0 0 0,-1-1 1 0 0,1 1-1 0 0,-1-1 0 0 0,1 0 0 0 0,0 0 0 0 0,1 0 0 0 0,-1 0 1 0 0,1 0-1 0 0,0 0 0 0 0,0 0 0 0 0,0 0 0 0 0,0 0 0 0 0,1-1 0 0 0,-1 1 1 0 0,1 0-1 0 0,0-1 0 0 0,2-6 0 0 0,-2 7 18 0 0,1 1 1 0 0,0-1-1 0 0,0 1 0 0 0,0-1 1 0 0,0 1-1 0 0,1-1 0 0 0,0 1 1 0 0,-1 0-1 0 0,1 0 0 0 0,0 0 1 0 0,1 0-1 0 0,-1 0 0 0 0,0 0 1 0 0,1 1-1 0 0,0-1 0 0 0,-1 1 1 0 0,1 0-1 0 0,0 0 0 0 0,0 0 1 0 0,1 0-1 0 0,-1 0 0 0 0,0 0 0 0 0,0 1 1 0 0,6-2-1 0 0,-1 1 49 0 0,1 0-1 0 0,-1 1 0 0 0,1 0 1 0 0,0 1-1 0 0,-1-1 1 0 0,15 3-1 0 0,54 11 387 0 0,-24-3-124 0 0,72 13 60 0 0,12 3-297 0 0,-132-26-101 0 0,98 15-605 0 0,-34 0-3060 0 0,-38-6-4133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1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36 150 8751 0 0,'0'0'6826'0'0,"2"0"-6010"0"0,-1 1-767 0 0,0-1 0 0 0,0 1 0 0 0,0-1 0 0 0,0 1 0 0 0,0 0 0 0 0,0-1 0 0 0,0 1 0 0 0,-1 0 0 0 0,1-1 0 0 0,0 1 0 0 0,0 0 0 0 0,-1 0 0 0 0,1 0 0 0 0,-1 0 0 0 0,1 0 0 0 0,-1 0 0 0 0,1 0 0 0 0,-1 0 0 0 0,1 0 0 0 0,-1 0 0 0 0,0 0 0 0 0,0 0 1 0 0,1 1-1 0 0,6 36 666 0 0,-5-25-498 0 0,27 175 1548 0 0,14 13-1094 0 0,-42-200-502 0 0,-2-3-153 0 0,1 0 0 0 0,-1 0-1 0 0,1 0 1 0 0,-1 0 0 0 0,0 0-1 0 0,0 0 1 0 0,0 0 0 0 0,-1-2-1 0 0,-3-4-20 0 0,-35-126-473 0 0,-36-102 688 0 0,74 231-112 0 0,1 1 0 0 0,0-1 0 0 0,0 0 0 0 0,0 0 0 0 0,1 0 0 0 0,-1 0 0 0 0,1 1 0 0 0,1-7-1 0 0,0 7-24 0 0,0 1-1 0 0,0 0 1 0 0,0-1-1 0 0,0 1 1 0 0,1 0-1 0 0,-1 0 1 0 0,1-1-1 0 0,0 1 0 0 0,0 1 1 0 0,0-1-1 0 0,5-5 1 0 0,-2 3-46 0 0,0 1-1 0 0,0-1 1 0 0,1 1 0 0 0,-1 0 0 0 0,1 1 0 0 0,0-1 0 0 0,0 1-1 0 0,13-5 1 0 0,3 1 119 0 0,30-5-1 0 0,-20 4-100 0 0,-25 6-53 0 0,17-3-389 0 0,41-17 1 0 0,-51 17-465 0 0,21-6 1 0 0,-1 3-7222 0 0,-26 7 2574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1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77 11055 0 0,'-8'1'1002'0'0,"-10"-4"5740"0"0,19 3-6268 0 0,8 0-280 0 0,0 0 0 0 0,-1-1 1 0 0,1 0-1 0 0,0-1 1 0 0,12-4-1 0 0,-10 3-128 0 0,7-2 37 0 0,0-1 0 0 0,19-10 1 0 0,-24 9-630 0 0,1 1-1 0 0,1 1 1 0 0,-1 0 0 0 0,20-3-1 0 0,-24 6-3994 0 0,-1 1-1374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1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52 6447 0 0,'-8'9'695'0'0,"-15"20"-156"0"0,13-6 8235 0 0,18-11-6048 0 0,-6-11-2642 0 0,0 1 1 0 0,0-1 0 0 0,-1 0-1 0 0,1 1 1 0 0,0-1 0 0 0,0 0 0 0 0,0 0-1 0 0,0-1 1 0 0,0 1 0 0 0,1 0 0 0 0,-1-1-1 0 0,0 1 1 0 0,0-1 0 0 0,0 0 0 0 0,0 0-1 0 0,1 0 1 0 0,-1 0 0 0 0,4 0-1 0 0,6-1-63 0 0,-1-1 0 0 0,15-4 0 0 0,-13 3 145 0 0,16-5-287 0 0,-1-3 1 0 0,0 0-1 0 0,0-1 0 0 0,30-20 0 0 0,-54 30-24 0 0,7-4-581 0 0,-1 0-1 0 0,1-1 1 0 0,11-9 0 0 0,-7 2-1280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1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8751 0 0,'0'0'794'0'0,"-9"1"1064"0"0,8-1-1530 0 0,0 0 0 0 0,-1 0 0 0 0,1 0 0 0 0,0 1 0 0 0,-1-1 0 0 0,1 1 0 0 0,0-1 0 0 0,-1 1-1 0 0,1 0 1 0 0,0-1 0 0 0,0 1 0 0 0,-1 0 0 0 0,1 0 0 0 0,0 0 0 0 0,0 0 0 0 0,0 0 0 0 0,0 0 0 0 0,-1 2 0 0 0,0-1-61 0 0,1 1 1 0 0,-1 0-1 0 0,1 0 0 0 0,0-1 1 0 0,0 1-1 0 0,0 0 1 0 0,0 0-1 0 0,0 4 1 0 0,0 6-68 0 0,0 0 0 0 0,1 0 0 0 0,1 16-1 0 0,0-22 120 0 0,2 34 46 0 0,2-1-1 0 0,12 51 1 0 0,-10-69-207 0 0,0 1-1 0 0,1-1 1 0 0,1 0 0 0 0,1-1-1 0 0,17 28 1 0 0,-19-38-259 0 0,0 0-1 0 0,1 0 1 0 0,0 0-1 0 0,0-1 1 0 0,1-1 0 0 0,21 17-1 0 0,-23-21 23 0 0,-1-1 0 0 0,1 1 1 0 0,0-1-1 0 0,0-1 0 0 0,0 1 0 0 0,0-1 0 0 0,0-1 0 0 0,1 0 1 0 0,-1 0-1 0 0,1 0 0 0 0,17 0 0 0 0,-22-2-291 0 0,0-1 0 0 0,1 1-1 0 0,-1-1 1 0 0,0 0 0 0 0,0 0 0 0 0,0 0-1 0 0,0-1 1 0 0,0 1 0 0 0,4-3 0 0 0,5-4-1384 0 0</inkml:trace>
  <inkml:trace contextRef="#ctx0" brushRef="#br0" timeOffset="1">52 324 11519 0 0,'-6'-3'212'0'0,"4"3"-128"0"0,1-1-1 0 0,0 0 0 0 0,-1 1 0 0 0,1-1 0 0 0,0 1 0 0 0,-1-1 1 0 0,1 1-1 0 0,-1 0 0 0 0,1 0 0 0 0,-1-1 0 0 0,1 1 0 0 0,-1 0 1 0 0,1 0-1 0 0,-1 0 0 0 0,1 1 0 0 0,0-1 0 0 0,-1 0 0 0 0,1 1 0 0 0,-1-1 1 0 0,1 0-1 0 0,0 1 0 0 0,-1 0 0 0 0,1-1 0 0 0,0 1 0 0 0,-1 0 1 0 0,-6 7 6740 0 0,38-10-6452 0 0,0 0 1 0 0,31-8-1 0 0,-6 0-136 0 0,-19 3-776 0 0,1-2 0 0 0,-1-2 0 0 0,39-17 1 0 0,-16 5-343 0 0,-50 20-115 0 0,0-1 0 0 0,-1 0 0 0 0,10-7 0 0 0,4-3-4694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1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9671 0 0,'0'0'748'0'0,"-2"2"-492"0"0,-3 3 59 0 0,1-1 0 0 0,-1 0-1 0 0,-10 7 1 0 0,9-8 417 0 0,1 1-1 0 0,0 0 1 0 0,0 0 0 0 0,0 0 0 0 0,-7 9 0 0 0,5-3-419 0 0,1 1 1 0 0,1 0-1 0 0,-1 0 1 0 0,1 0-1 0 0,1 0 1 0 0,0 1-1 0 0,1-1 1 0 0,0 1-1 0 0,1 0 1 0 0,0 0-1 0 0,1 0 1 0 0,1 24-1 0 0,1-19-170 0 0,0-1 0 0 0,1 1 0 0 0,1 0 0 0 0,1-1 0 0 0,0 0 0 0 0,1 1 0 0 0,1-2 0 0 0,13 28 0 0 0,-14-34-85 0 0,0-2-1 0 0,1 1 0 0 0,0-1 1 0 0,0 1-1 0 0,0-2 0 0 0,1 1 1 0 0,0-1-1 0 0,0 0 0 0 0,1 0 1 0 0,0-1-1 0 0,0 0 0 0 0,0 0 1 0 0,0-1-1 0 0,17 6 0 0 0,-18-8-12 0 0,0 0 0 0 0,0 0-1 0 0,0 0 1 0 0,0-1-1 0 0,0-1 1 0 0,1 1 0 0 0,-1-1-1 0 0,0 0 1 0 0,1-1-1 0 0,-1 0 1 0 0,0 0-1 0 0,0 0 1 0 0,0-1 0 0 0,0 0-1 0 0,0 0 1 0 0,0-1-1 0 0,0 0 1 0 0,-1 0 0 0 0,10-7-1 0 0,-7 4 45 0 0,-1-1 0 0 0,0 0 1 0 0,-1-1-1 0 0,1 1 0 0 0,-1-1 0 0 0,-1-1 0 0 0,0 0 0 0 0,0 1 0 0 0,-1-2 0 0 0,0 1 0 0 0,0-1 1 0 0,-1 1-1 0 0,0-1 0 0 0,-1 0 0 0 0,0-1 0 0 0,2-16 0 0 0,-3 19-16 0 0,-2 0 0 0 0,1 0 0 0 0,-1 0 0 0 0,0 0 0 0 0,-1 0 0 0 0,0 0 0 0 0,0 0-1 0 0,-1 0 1 0 0,0 0 0 0 0,0 1 0 0 0,-1-1 0 0 0,0 1 0 0 0,0-1 0 0 0,-1 1 0 0 0,0 0 0 0 0,0 1 0 0 0,0-1 0 0 0,-1 1-1 0 0,0-1 1 0 0,-1 1 0 0 0,1 1 0 0 0,-11-9 0 0 0,4 6 36 0 0,0 0 0 0 0,-1 0-1 0 0,0 2 1 0 0,-26-11 0 0 0,-59-12 414 0 0,84 25-510 0 0,7 3-312 0 0,4-1-663 0 0,-1 1-1 0 0,0 0 0 0 0,1 0 1 0 0,-1 0-1 0 0,0 1 1 0 0,0-1-1 0 0,0 1 0 0 0,0 0 1 0 0,0 0-1 0 0,-6 1 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2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1 546 7343 0 0,'0'0'660'0'0,"2"-5"-429"0"0,-2 5-178 0 0,1-21 9475 0 0,10 16-8352 0 0,15-5-19 0 0,36-8 1 0 0,14-5-205 0 0,293-158-89 0 0,-280 133-780 0 0,-45 19-48 0 0,-5 3-8 0 0,-12 9 30 0 0,0-2 0 0 0,26-25 0 0 0,-3 3 24 0 0,-45 36 54 0 0,0 0 0 0 0,0 0 0 0 0,-1 0 0 0 0,6-8 0 0 0,-4 5 48 0 0,-6 7-48 0 0,2-1-35 0 0,0 0 0 0 0,0 0 0 0 0,0 1 0 0 0,0-1 0 0 0,0 0 0 0 0,0 1 0 0 0,3-2 0 0 0,-2 2-57 0 0,0 1-1 0 0,1-1 0 0 0,-1 1 1 0 0,0 0-1 0 0,1 0 1 0 0,-1 0-1 0 0,0 1 0 0 0,0-1 1 0 0,1 1-1 0 0,-1-1 1 0 0,5 3-1 0 0,36 16 42 0 0,-23-9-14 0 0,7 2-8 0 0,6 3 51 0 0,58 18 0 0 0,157 54 516 0 0,-42-11-257 0 0,-99-43-281 0 0,137 36 173 0 0,-146-56-361 0 0,-74-12-2165 0 0,-23-1 1198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2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3223 0 0,'0'-1'240'0'0,"0"0"-167"0"0,0 1-1 0 0,0-1 0 0 0,0 1 0 0 0,0-1 0 0 0,0 1 0 0 0,0-1 0 0 0,0 0 0 0 0,0 1 0 0 0,0-1 0 0 0,0 1 0 0 0,0-1 1 0 0,0 1-1 0 0,0-1 0 0 0,1 1 0 0 0,-1-1 0 0 0,0 1 0 0 0,0-1 0 0 0,1 1 0 0 0,-1-1 0 0 0,0 1 0 0 0,1 0 1 0 0,-1-1-1 0 0,1 0 0 0 0,1-1 611 0 0,3-31 3569 0 0,-3 23-3189 0 0,-1 0 1 0 0,1 0 0 0 0,1 0 0 0 0,6-17 3238 0 0,6 39-3197 0 0,-8-2-735 0 0,-1 0-1 0 0,0 1 0 0 0,0 0 1 0 0,-1 0-1 0 0,7 23 0 0 0,10 63 560 0 0,-11-45-706 0 0,14 67 67 0 0,-14-55-565 0 0,3-1-1 0 0,35 96 1 0 0,-44-147-761 0 0,-1 1 0 0 0,-1 0 0 0 0,2 22 0 0 0,-2-16-796 0 0,-2-17 995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2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13 162 2303 0 0,'0'-9'200'0'0,"-1"-11"1686"0"0,-4-23-1 0 0,2 28-590 0 0,2 1 0 0 0,-1-1 0 0 0,2 1 0 0 0,1-18 2888 0 0,1 35-2386 0 0,1 8-464 0 0,3 16-597 0 0,35 164 2264 0 0,-10-32-2315 0 0,-1 2-122 0 0,-6-52-575 0 0,11 42-97 0 0,-29-126-427 0 0,-5-23 225 0 0,2-6-2778 0 0,-2 2 2228 0 0,0 0 1 0 0,0 0 0 0 0,0 0 0 0 0,0 0 0 0 0,0 0 0 0 0,1-4 0 0 0,3-12-5054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2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282 232 5983 0 0,'0'-3'149'0'0,"0"1"-1"0"0,0-1 0 0 0,0 0 0 0 0,0 1 1 0 0,-1-1-1 0 0,1 0 0 0 0,-1 1 1 0 0,1-1-1 0 0,-3-4 0 0 0,-12-26 3232 0 0,8 17-1896 0 0,3 9-1113 0 0,1 1 0 0 0,-1 0 0 0 0,0-1 0 0 0,0 1 0 0 0,0 0 0 0 0,-1 1 0 0 0,0-1 0 0 0,0 1 0 0 0,-1 0 0 0 0,1 0 0 0 0,-1 1 0 0 0,0 0 0 0 0,-12-7 0 0 0,14 10-258 0 0,1-1 1 0 0,0 1 0 0 0,-1 0 0 0 0,1 0 0 0 0,-1 0 0 0 0,1 0-1 0 0,-1 1 1 0 0,1 0 0 0 0,-1-1 0 0 0,1 1 0 0 0,-1 0 0 0 0,0 1-1 0 0,1-1 1 0 0,-1 1 0 0 0,1-1 0 0 0,-1 1 0 0 0,1 0 0 0 0,0 0-1 0 0,-1 1 1 0 0,1-1 0 0 0,0 1 0 0 0,0 0 0 0 0,-1 0 0 0 0,2 0-1 0 0,-1 0 1 0 0,0 0 0 0 0,0 0 0 0 0,1 1 0 0 0,-1-1 0 0 0,-2 4 0 0 0,-4 7-37 0 0,0 0 1 0 0,1 1 0 0 0,0 0-1 0 0,1 0 1 0 0,1 1 0 0 0,0 0-1 0 0,-7 27 1 0 0,11-32-74 0 0,1 0 1 0 0,0 0 0 0 0,0 1-1 0 0,1-1 1 0 0,0 0 0 0 0,1 0-1 0 0,0 1 1 0 0,0-1 0 0 0,5 14-1 0 0,-2-10 28 0 0,1 0 0 0 0,1 0-1 0 0,0-1 1 0 0,0 0-1 0 0,17 25 1 0 0,-19-33-33 0 0,0 0 0 0 0,0-1 1 0 0,0 1-1 0 0,1-1 0 0 0,0 0 1 0 0,0 0-1 0 0,0 0 0 0 0,0 0 0 0 0,0-1 1 0 0,1 0-1 0 0,0 0 0 0 0,-1-1 1 0 0,1 1-1 0 0,0-1 0 0 0,0-1 0 0 0,0 1 1 0 0,1-1-1 0 0,-1 0 0 0 0,0 0 1 0 0,13-1-1 0 0,-11 0 34 0 0,1-1 0 0 0,-1 0 0 0 0,0-1 0 0 0,1 0 0 0 0,-1 0-1 0 0,0-1 1 0 0,0 0 0 0 0,0 0 0 0 0,-1-1 0 0 0,1 0 0 0 0,-1 0 0 0 0,0-1 0 0 0,0 0 0 0 0,0 0 0 0 0,7-8 0 0 0,-3 1 122 0 0,0 0 1 0 0,-1-1-1 0 0,0 0 0 0 0,-1-1 1 0 0,0 0-1 0 0,-1 0 1 0 0,-1-1-1 0 0,6-16 0 0 0,-9 19-43 0 0,0 1 1 0 0,-1-1-1 0 0,-1 0 0 0 0,0 0 0 0 0,0 0 0 0 0,-1-1 0 0 0,-1 1 0 0 0,0 0 0 0 0,-1 0 1 0 0,0 0-1 0 0,-4-19 0 0 0,1 20-73 0 0,1 0 0 0 0,-1 1 0 0 0,-1-1 1 0 0,0 1-1 0 0,0 0 0 0 0,-1 1 0 0 0,-1-1 1 0 0,1 1-1 0 0,-1 0 0 0 0,-1 1 0 0 0,-8-9 0 0 0,11 14-23 0 0,0-1-1 0 0,0 1 0 0 0,0 0 0 0 0,0 0 0 0 0,0 0 0 0 0,-1 0 0 0 0,1 1 1 0 0,-1 0-1 0 0,1 1 0 0 0,-10-3 0 0 0,12 4-220 0 0,0-1 1 0 0,-1 1-1 0 0,1 0 0 0 0,0 0 0 0 0,-1 0 1 0 0,1 0-1 0 0,0 1 0 0 0,-1-1 0 0 0,1 1 1 0 0,0 0-1 0 0,0 0 0 0 0,0 0 1 0 0,0 0-1 0 0,0 1 0 0 0,0-1 0 0 0,0 1 1 0 0,0 0-1 0 0,0 0 0 0 0,-4 4 1 0 0,-6 8-7730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11 10279 0 0,'-9'-6'1235'0'0,"5"5"-801"0"0,1 0 0 0 0,-1 0 1 0 0,0 0-1 0 0,0 1 0 0 0,0-1 0 0 0,0 1 0 0 0,0 0 1 0 0,0 1-1 0 0,0-1 0 0 0,0 0 0 0 0,-6 3 0 0 0,-3 0 1070 0 0,-25 12 0 0 0,26-10-926 0 0,7-3-379 0 0,-1 1 0 0 0,1-1 0 0 0,0 1 0 0 0,0 1 0 0 0,-9 6 703 0 0,13-4-668 0 0,1 3-207 0 0,1-8-26 0 0,0 1 0 0 0,0 0-1 0 0,0-1 1 0 0,0 1-1 0 0,0-1 1 0 0,0 0 0 0 0,0 1-1 0 0,2 1 1 0 0,10 8 19 0 0,0-1-1 0 0,0-1 1 0 0,1 0 0 0 0,0-1 0 0 0,25 11-1 0 0,28 17 493 0 0,-34-14 440 0 0,-32-21-625 0 0,-1 0-237 0 0,0 1-1 0 0,0-1 0 0 0,0 1 1 0 0,0-1-1 0 0,0 1 0 0 0,0-1 1 0 0,-1 1-1 0 0,1-1 1 0 0,-1 1-1 0 0,1-1 0 0 0,0 0 1 0 0,-1 1-1 0 0,0-1 1 0 0,1 1-1 0 0,-1-1 0 0 0,0 0 1 0 0,0 0-1 0 0,0 0 0 0 0,0 1 1 0 0,0-1-1 0 0,0 0 1 0 0,0 0-1 0 0,-2 1 0 0 0,-8 5-6 0 0,-1 0 0 0 0,0 0-1 0 0,-13 5 1 0 0,-8 3-792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4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0 595 8287 0 0,'22'-31'639'0'0,"-18"25"717"0"0,49 1 1217 0 0,328 26 4826 0 0,-235-15-6423 0 0,0-6 0 0 0,-1-7 0 0 0,192-33 0 0 0,-63 5-300 0 0,-55 10 25 0 0,124-18 251 0 0,-191 23-653 0 0,-126 17-250 0 0,27 1 1 0 0,12-2-8 0 0,246-22 147 0 0,-151 22-49 0 0,60-4 56 0 0,-78-1-38 0 0,214-20 95 0 0,-312 25-234 0 0,25-1 37 0 0,51-1 8 0 0,-18-9-11 0 0,-87 13-37 0 0,0 1 0 0 0,0 0 0 0 0,21 2 0 0 0,-15 0 2 0 0,-1-1 0 0 0,36-5-1 0 0,-34 0-5 0 0,-16 4-12 0 0,-1-1 0 0 0,1 1-1 0 0,10 0 1 0 0,90-5 64 0 0,-82 2-64 0 0,-21 3 0 0 0,0 0 0 0 0,0 1 0 0 0,0-1 0 0 0,0 1 0 0 0,0 0 0 0 0,0 0 0 0 0,5 0 0 0 0,-7 0-7 0 0,1 1 0 0 0,0-1 0 0 0,0 0 1 0 0,0 0-1 0 0,-1 0 0 0 0,1 0 0 0 0,0 0 0 0 0,0 0 0 0 0,0 0 0 0 0,-1-1 1 0 0,1 1-1 0 0,0-1 0 0 0,-1 1 0 0 0,1-1 0 0 0,0 0 0 0 0,-1 0 0 0 0,1 0 0 0 0,-1 0 1 0 0,1 0-1 0 0,-1 0 0 0 0,1 0 0 0 0,-1 0 0 0 0,0 0 0 0 0,1-1 0 0 0,-1 1 1 0 0,0 0-1 0 0,0-1 0 0 0,0 1 0 0 0,1-3 0 0 0,-2 2-3 0 0,1 0-1 0 0,0 0 1 0 0,-1-1-1 0 0,1 1 0 0 0,-1 0 1 0 0,0-1-1 0 0,1 1 1 0 0,-1 0-1 0 0,0-1 1 0 0,-1 1-1 0 0,1 0 1 0 0,0-1-1 0 0,-1 1 1 0 0,1 0-1 0 0,-1-1 1 0 0,0 1-1 0 0,0 0 1 0 0,0 0-1 0 0,0 0 1 0 0,0 0-1 0 0,0 0 1 0 0,-2-2-1 0 0,-6-8-61 0 0,0 1 1 0 0,-1 0-1 0 0,0 1 0 0 0,-1 0 1 0 0,-18-12-1 0 0,-66-37 64 0 0,34 23-85 0 0,35 21 48 0 0,17 12-74 0 0,16 11-342 0 0,8 2 406 0 0,-1 0-1 0 0,2-1 0 0 0,-1 0 1 0 0,1-2-1 0 0,24 9 1 0 0,10 5-48 0 0,-1 1 8 0 0,-17-8 33 0 0,40 23 0 0 0,-66-33 66 0 0,0 0-1 0 0,-1 1 0 0 0,0-1 0 0 0,0 1 0 0 0,0 0 1 0 0,0 0-1 0 0,-1 1 0 0 0,1-1 0 0 0,-2 1 0 0 0,1 0 1 0 0,-1 0-1 0 0,1 0 0 0 0,-2 1 0 0 0,1-1 0 0 0,-1 1 1 0 0,0-1-1 0 0,2 10 0 0 0,-3-5 64 0 0,0 0 0 0 0,0-1 0 0 0,-1 1 0 0 0,0 0-1 0 0,-1 0 1 0 0,0 0 0 0 0,-1 0 0 0 0,0 0 0 0 0,0-1 0 0 0,-6 14 0 0 0,-3 4 98 0 0,-2 0 0 0 0,-1-1 1 0 0,-22 33-1 0 0,-63 70-3133 0 0,88-116-3085 0 0,1 0-1882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 5063 0 0,'-1'-10'386'0'0,"0"9"267"0"0,1 0 1 0 0,0 0 0 0 0,0-1 0 0 0,-1 1 0 0 0,1 0-1 0 0,0 0 1 0 0,0 0 0 0 0,0 0 0 0 0,0 0-1 0 0,0 0 1 0 0,0 0 0 0 0,0-1 0 0 0,1 1-1 0 0,0-2 1368 0 0,16 8-425 0 0,-15-3-1485 0 0,1 0 0 0 0,-1 0 0 0 0,0 1 1 0 0,0-1-1 0 0,0 0 0 0 0,0 1 0 0 0,0 0 0 0 0,0-1 0 0 0,-1 1 1 0 0,1 0-1 0 0,1 4 0 0 0,11 36 556 0 0,-13-41-621 0 0,6 27 149 0 0,-2-1 0 0 0,3 45 0 0 0,2 14-1263 0 0,-7-72-139 0 0,0-1-1 0 0,1 0 1 0 0,1 0 0 0 0,6 14 0 0 0,-5-14-4004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11455 0 0,'0'0'1040'0'0,"1"0"-853"0"0,2-1-10 0 0,-1 0 0 0 0,0 0 0 0 0,1 0 0 0 0,-1 1 0 0 0,0-1 0 0 0,1 1 0 0 0,-1-1 0 0 0,5 1 0 0 0,-5 0-72 0 0,-1 1 0 0 0,1-1 0 0 0,-1 1 0 0 0,1-1 0 0 0,0 1 0 0 0,-1 0-1 0 0,1 0 1 0 0,-1 0 0 0 0,2 1 0 0 0,0 0-124 0 0,8 5 251 0 0,0 2 0 0 0,-1-1 0 0 0,0 1 0 0 0,-1 0 1 0 0,0 1-1 0 0,-1 0 0 0 0,11 17 0 0 0,0 2 611 0 0,23 53-1 0 0,-30-54-422 0 0,-1 1 0 0 0,-2 0-1 0 0,-1 1 1 0 0,6 34-1 0 0,-8-15-52 0 0,2 89 0 0 0,-9-118-377 0 0,-1 0 0 0 0,0-1-1 0 0,-1 1 1 0 0,-1-1 0 0 0,-10 26 0 0 0,-8 14-3638 0 0,20-53 1227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4 248 7831 0 0,'0'0'603'0'0,"-2"9"846"0"0,0 30 2850 0 0,8 22-2147 0 0,0 1-1576 0 0,3 96-43 0 0,-10-124 134 0 0,13-49-354 0 0,-8 6-274 0 0,-1 1 1 0 0,0-1-1 0 0,0 0 0 0 0,-1 0 1 0 0,2-19-1 0 0,-1 9-8 0 0,11-78-4 0 0,4-179-1 0 0,-18 257-17 0 0,0 2 19 0 0,2-24-1 0 0,0 38-38 0 0,0 8-14 0 0,1 7-11 0 0,13 77 51 0 0,-9-44 1 0 0,2-1 1 0 0,22 65-1 0 0,-21-81-17 0 0,4 9 435 0 0,31 61 0 0 0,-44-97-389 0 0,-1 0 1 0 0,1 0 0 0 0,-1 0-1 0 0,1-1 1 0 0,-1 1-1 0 0,1 0 1 0 0,-1 0-1 0 0,1 0 1 0 0,0-1-1 0 0,0 1 1 0 0,-1 0 0 0 0,1-1-1 0 0,0 1 1 0 0,0-1-1 0 0,0 1 1 0 0,0-1-1 0 0,-1 1 1 0 0,1-1-1 0 0,0 0 1 0 0,0 1 0 0 0,0-1-1 0 0,0 0 1 0 0,2 1-1 0 0,-2-2 0 0 0,0 1-1 0 0,0 0 0 0 0,0-1 0 0 0,0 1 1 0 0,0 0-1 0 0,0-1 0 0 0,0 0 1 0 0,0 1-1 0 0,0-1 0 0 0,0 1 1 0 0,0-1-1 0 0,-1 0 0 0 0,1 0 0 0 0,0 1 1 0 0,0-1-1 0 0,-1 0 0 0 0,1 0 1 0 0,0 0-1 0 0,-1 0 0 0 0,1 0 1 0 0,0-1-1 0 0,2-6 42 0 0,1-1 0 0 0,-1 1 1 0 0,0-1-1 0 0,-1 1 0 0 0,0-1 0 0 0,-1 0 1 0 0,1-12-1 0 0,-2-66 665 0 0,-1 64-695 0 0,-2-23-712 0 0,-18-85 1 0 0,-1-1-588 0 0,22 126 728 0 0,-1-6-90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7367 0 0,'0'0'5355'0'0,"-13"8"-3335"0"0,9-5-1750 0 0,0 0 0 0 0,0 0 1 0 0,0 0-1 0 0,-4 5 0 0 0,4-4-106 0 0,0-1 1 0 0,0 0-1 0 0,0 0 0 0 0,-4 3 0 0 0,3-3 35 0 0,0 0-1 0 0,1 1 1 0 0,-1 0-1 0 0,1-1 1 0 0,0 1 0 0 0,0 1-1 0 0,1-1 1 0 0,-1 0 0 0 0,-5 10-1 0 0,7-10-99 0 0,0 0-1 0 0,0-1 1 0 0,0 1-1 0 0,1 0 1 0 0,0 0-1 0 0,-1 1 1 0 0,1-1-1 0 0,1 0 1 0 0,-1 0-1 0 0,0 0 1 0 0,1 1-1 0 0,0-1 1 0 0,1 7-1 0 0,1 1-31 0 0,-2-8-25 0 0,1 0-1 0 0,0 0 0 0 0,-1 1 0 0 0,2-1 1 0 0,-1 0-1 0 0,3 5 0 0 0,-4-8-34 0 0,1 0 0 0 0,0 1 1 0 0,0-1-1 0 0,0 0 0 0 0,0 0 0 0 0,0 0 0 0 0,0 0 0 0 0,1 0 0 0 0,-1 0 1 0 0,0 0-1 0 0,0-1 0 0 0,1 1 0 0 0,-1 0 0 0 0,1-1 0 0 0,-1 1 0 0 0,0-1 0 0 0,1 1 1 0 0,-1-1-1 0 0,1 0 0 0 0,-1 0 0 0 0,1 1 0 0 0,1-1 0 0 0,1 0-7 0 0,0 0 0 0 0,0 0 0 0 0,0 0 0 0 0,0-1 0 0 0,-1 1 0 0 0,1-1 0 0 0,0 0 0 0 0,0 0 0 0 0,0 0 0 0 0,-1-1 0 0 0,1 1 0 0 0,-1-1 0 0 0,1 0 0 0 0,-1 0 0 0 0,6-5 0 0 0,-5 3 0 0 0,1 0 0 0 0,-1 0 0 0 0,-1-1 0 0 0,1 0 0 0 0,0 1 0 0 0,-1-2 0 0 0,0 1 0 0 0,-1 0 0 0 0,5-10 0 0 0,-3 2 15 0 0,1-1 0 0 0,-2 1 0 0 0,4-22 0 0 0,-2 15 38 0 0,-4 18-23 0 0,0 0 0 0 0,-1 0 0 0 0,1-1 0 0 0,0 1 0 0 0,-1 0 0 0 0,0-1 0 0 0,1 1-1 0 0,-1 0 1 0 0,0-1 0 0 0,0 1 0 0 0,-1-3 0 0 0,1 4 274 0 0,1 3-250 0 0,4 21-119 0 0,17 55 202 0 0,-20-70-285 0 0,1-1 0 0 0,1 0 0 0 0,-1 1 0 0 0,1-1 0 0 0,0-1 1 0 0,1 1-1 0 0,9 11 0 0 0,-11-15-311 0 0,0-1 0 0 0,0 1 0 0 0,1 0 0 0 0,-1-1 1 0 0,0 0-1 0 0,1 0 0 0 0,0 0 0 0 0,-1 0 0 0 0,1-1 0 0 0,0 1 0 0 0,0-1 1 0 0,0 0-1 0 0,6 1 0 0 0,2-3-4900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102 107 10767 0 0,'-10'-24'1020'0'0,"8"20"-828"0"0,1 0 0 0 0,0 1 0 0 0,-1-1 0 0 0,0 0-1 0 0,0 0 1 0 0,0 1 0 0 0,0-1 0 0 0,-1 1 0 0 0,1 0-1 0 0,-1 0 1 0 0,0 0 0 0 0,0 0 0 0 0,-5-4 0 0 0,7 6-115 0 0,0 1 1 0 0,1 0 0 0 0,-1 0 0 0 0,0-1-1 0 0,0 1 1 0 0,1 0 0 0 0,-1 0-1 0 0,0 0 1 0 0,0 0 0 0 0,0 0 0 0 0,1 0-1 0 0,-1 0 1 0 0,0 0 0 0 0,0 0 0 0 0,0 0-1 0 0,1 0 1 0 0,-1 0 0 0 0,0 1-1 0 0,0-1 1 0 0,1 0 0 0 0,-1 1 0 0 0,0-1-1 0 0,1 0 1 0 0,-1 1 0 0 0,0-1 0 0 0,1 1-1 0 0,-1-1 1 0 0,0 1 0 0 0,1-1-1 0 0,-1 1 1 0 0,1 0 0 0 0,-1-1 0 0 0,1 1-1 0 0,-1 1 1 0 0,-2 2 67 0 0,1 0 1 0 0,0 0-1 0 0,0 0 0 0 0,-2 6 0 0 0,-1 4-74 0 0,1 1 0 0 0,1 0 0 0 0,1 0 0 0 0,0 0-1 0 0,1 0 1 0 0,0 1 0 0 0,1-1 0 0 0,1 0 0 0 0,0 0 0 0 0,2 0-1 0 0,6 26 1 0 0,-6-27-16 0 0,1-1-1 0 0,1 1 1 0 0,1-1 0 0 0,0 0-1 0 0,0-1 1 0 0,2 1 0 0 0,-1-1-1 0 0,1-1 1 0 0,1 1-1 0 0,0-1 1 0 0,1-1 0 0 0,18 16-1 0 0,-24-23-40 0 0,0 0-1 0 0,0 0 1 0 0,0 0-1 0 0,1-1 1 0 0,-1 0-1 0 0,1 0 1 0 0,-1 0-1 0 0,1 0 1 0 0,0-1-1 0 0,9 2 1 0 0,-10-2 0 0 0,-1-1 0 0 0,0-1-1 0 0,0 1 1 0 0,1 0 0 0 0,-1-1 0 0 0,0 0 0 0 0,0 0-1 0 0,1 0 1 0 0,-1 0 0 0 0,0 0 0 0 0,0 0 0 0 0,0-1-1 0 0,0 0 1 0 0,-1 1 0 0 0,1-1 0 0 0,0 0 0 0 0,2-3 0 0 0,3-3 90 0 0,-1 0 0 0 0,-1-1 1 0 0,0 0-1 0 0,0 0 0 0 0,-1 0 1 0 0,0-1-1 0 0,0 1 0 0 0,-1-1 1 0 0,0 0-1 0 0,-1 0 0 0 0,3-19 1 0 0,-4 17-37 0 0,-2 1 1 0 0,0-1 0 0 0,0 1 0 0 0,-1-1 0 0 0,0 1 0 0 0,-1-1 0 0 0,0 1 0 0 0,-1 0-1 0 0,-8-20 1 0 0,1 6-221 0 0,-2 0 1 0 0,-1 2-1 0 0,-17-26 0 0 0,19 34-1888 0 0,-22-24 0 0 0,23 29 405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5063 0 0,'15'51'1178'0'0,"-1"-8"2826"0"0,26 85 4275 0 0,-2-10-6230 0 0,-17-60-1585 0 0,-21-56-310 0 0,1-7-133 0 0,0 0-1 0 0,0 1 0 0 0,-1-1 1 0 0,1 1-1 0 0,-1-1 0 0 0,-1 1 1 0 0,1-1-1 0 0,0 0 0 0 0,-1 1 1 0 0,-1-6-1 0 0,0-3-34 0 0,-6-42-634 0 0,-23-90 0 0 0,27 130 572 0 0,-9-27 40 0 0,2-1 1 0 0,-8-56-1 0 0,19 95 97 0 0,0 1 1 0 0,0-1 0 0 0,0 1-1 0 0,0-1 1 0 0,1 1-1 0 0,-1-1 1 0 0,1 1 0 0 0,0-1-1 0 0,0 1 1 0 0,0 0-1 0 0,0-1 1 0 0,0 1 0 0 0,1 0-1 0 0,0 0 1 0 0,0 0-1 0 0,0 0 1 0 0,0 0-1 0 0,0 1 1 0 0,0-1 0 0 0,1 0-1 0 0,-1 1 1 0 0,1 0-1 0 0,0-1 1 0 0,5-2 0 0 0,-2 2-3 0 0,0 0 0 0 0,0 0 0 0 0,0 0 1 0 0,1 1-1 0 0,0 0 0 0 0,-1 0 0 0 0,1 1 1 0 0,0-1-1 0 0,0 2 0 0 0,0-1 0 0 0,10 1 1 0 0,-1 2-69 0 0,-1 0 1 0 0,30 9-1 0 0,3 0-132 0 0,-34-8-1016 0 0,1 0-1 0 0,-1 1 1 0 0,18 8 0 0 0,-16-6-5301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70 14567 0 0,'0'0'664'0'0,"-1"1"-8"0"0,-2 2-333 0 0,3-3-285 0 0,-1 1 1 0 0,1-1-1 0 0,0 0 1 0 0,0 1-1 0 0,0-1 1 0 0,0 0-1 0 0,0 0 1 0 0,0 1-1 0 0,0-1 0 0 0,0 0 1 0 0,0 1-1 0 0,0-1 1 0 0,0 0-1 0 0,0 1 1 0 0,0-1-1 0 0,0 0 1 0 0,1 1-1 0 0,-1-1 1 0 0,0 0-1 0 0,0 1 1 0 0,0-1-1 0 0,0 0 0 0 0,0 0 1 0 0,1 1-1 0 0,-1-1 1 0 0,0 0-1 0 0,1 1 1 0 0,5 6 513 0 0,-5-6-478 0 0,1 0-1 0 0,0 0 1 0 0,0 0-1 0 0,0-1 1 0 0,0 1-1 0 0,0-1 1 0 0,0 1-1 0 0,0-1 1 0 0,0 0-1 0 0,0 1 1 0 0,0-1 0 0 0,0 0-1 0 0,0 0 1 0 0,0 0-1 0 0,0-1 1 0 0,2 0-1 0 0,34-8 230 0 0,-35 8-274 0 0,80-28 60 0 0,29-8-792 0 0,-84 25-1157 0 0,-15 6 80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4143 0 0,'-3'3'-250'0'0,"-1"0"-1"0"0,1 0 1 0 0,-1 0-1 0 0,1 0 1 0 0,0 1-1 0 0,-3 4 0 0 0,3-4 1007 0 0,0 1 0 0 0,0 0 0 0 0,0 0-1 0 0,1 1 1 0 0,0-1 0 0 0,0 0 0 0 0,0 1-1 0 0,-1 8 1 0 0,3-11-223 0 0,-1 0 1 0 0,1 0-1 0 0,0 0 1 0 0,0 0-1 0 0,0 0 0 0 0,0 0 1 0 0,1-1-1 0 0,-1 1 0 0 0,1 0 1 0 0,0 0-1 0 0,-1 0 0 0 0,1 0 1 0 0,1-1-1 0 0,-1 1 0 0 0,0 0 1 0 0,3 3-1 0 0,-2-4-371 0 0,0 0 1 0 0,0 0-1 0 0,0 0 1 0 0,0 0-1 0 0,0-1 0 0 0,0 1 1 0 0,0-1-1 0 0,1 0 0 0 0,-1 1 1 0 0,1-1-1 0 0,-1 0 0 0 0,1 0 1 0 0,2 0-1 0 0,7 2-139 0 0,0-1 1 0 0,1-1-1 0 0,-1 0 0 0 0,0 0 0 0 0,1-2 0 0 0,-1 1 0 0 0,0-2 1 0 0,0 1-1 0 0,1-2 0 0 0,-1 1 0 0 0,12-6 0 0 0,-10 4-455 0 0,-1-2 0 0 0,1 0 0 0 0,-1-1-1 0 0,0 0 1 0 0,-1 0 0 0 0,0-2 0 0 0,0 1-1 0 0,20-21 1 0 0,0-4-3636 0 0,-18 16-864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8 1375 0 0,'-1'-1'496'0'0,"-1"0"429"0"0,-1 0 0 0 0,1 0-1 0 0,0 0 1 0 0,-1 1-1 0 0,1-1 1 0 0,0 0 0 0 0,-1 1-1 0 0,1 0 1 0 0,-1-1-1 0 0,1 1 1 0 0,-4 0 0 0 0,4 1-689 0 0,0-1 0 0 0,0 1 0 0 0,0-1 1 0 0,1 1-1 0 0,-1 0 0 0 0,0 0 0 0 0,0-1 1 0 0,1 1-1 0 0,-1 0 0 0 0,1 0 0 0 0,-1 1 1 0 0,1-1-1 0 0,-1 0 0 0 0,1 0 0 0 0,0 1 1 0 0,0-1-1 0 0,-1 1 0 0 0,1-1 0 0 0,0 1 1 0 0,0 0-1 0 0,1-1 0 0 0,-1 1 0 0 0,-1 3 1 0 0,-3 9 42 0 0,0 1 1 0 0,2 0 0 0 0,0 1 0 0 0,0-1 0 0 0,1 0 0 0 0,1 1 0 0 0,1-1-1 0 0,0 1 1 0 0,1-1 0 0 0,1 1 0 0 0,5 22 0 0 0,1-5-212 0 0,2-1 0 0 0,1 1 0 0 0,1-2 0 0 0,20 36 0 0 0,-25-54-72 0 0,1 0 0 0 0,-1-1 0 0 0,2 0 0 0 0,0-1 0 0 0,0 0 0 0 0,1 0 0 0 0,14 11 0 0 0,-22-20-79 0 0,1 0 1 0 0,0 0-1 0 0,-1-1 0 0 0,1 1 0 0 0,0-1 1 0 0,0 0-1 0 0,0 1 0 0 0,0-1 0 0 0,1 0 0 0 0,-1-1 1 0 0,0 1-1 0 0,0-1 0 0 0,0 1 0 0 0,1-1 1 0 0,-1 0-1 0 0,0 0 0 0 0,1 0 0 0 0,3-2 1 0 0,-1 1-689 0 0,0-1 0 0 0,0 0 1 0 0,0 0-1 0 0,0 0 1 0 0,-1-1-1 0 0,1 0 1 0 0,8-7-1 0 0,-10 8-2068 0 0</inkml:trace>
  <inkml:trace contextRef="#ctx0" brushRef="#br0" timeOffset="1">37 312 1375 0 0,'-2'-1'41'0'0,"-11"-3"46"0"0,-9 1 17831 0 0,24 2-17118 0 0,21-3 60 0 0,-1 1 0 0 0,28 0 0 0 0,20-3 362 0 0,44-5 463 0 0,-76 9-3456 0 0,-1-1-3973 0 0,-16 0-2066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9 250 9671 0 0,'-2'8'864'0'0,"1"2"-696"0"0,1 0-168 0 0,0 3 0 0 0,-1 0 1136 0 0,2 0 192 0 0,2-2 40 0 0,-1 1 8 0 0,1-1-920 0 0,0 0-176 0 0,1-1-40 0 0,1-1-8 0 0,2 0-1200 0 0,-2-3 392 0 0</inkml:trace>
  <inkml:trace contextRef="#ctx0" brushRef="#br0" timeOffset="1">32 35 3679 0 0,'-12'-11'160'0'0,"7"7"40"0"0,0 0-200 0 0,-4-5 5800 0 0,15 7-3456 0 0,2-1-2440 0 0,1 2-272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1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59 455 0 0,'0'0'15050'0'0,"2"0"-14596"0"0,-1 1-426 0 0,-1-1-1 0 0,1 0 1 0 0,-1 0-1 0 0,0 1 1 0 0,1-1-1 0 0,-1 0 1 0 0,1 0-1 0 0,-1 0 1 0 0,1 0-1 0 0,-1 0 1 0 0,1 0-1 0 0,0 0 1 0 0,-1 0-1 0 0,1 0 1 0 0,-1 0 0 0 0,1 0-1 0 0,-1 0 1 0 0,1 0-1 0 0,-1 0 1 0 0,1 0-1 0 0,0-1 1 0 0,-1 0 21 0 0,0 1 1 0 0,1-1 0 0 0,-1 0-1 0 0,0 1 1 0 0,0-1 0 0 0,0 0-1 0 0,1 1 1 0 0,-1-1 0 0 0,0 0-1 0 0,0 0 1 0 0,0 1 0 0 0,0-1-1 0 0,0 0 1 0 0,-1 1 0 0 0,1-1-1 0 0,0 0 1 0 0,0 0 0 0 0,0 1-1 0 0,-1-2 1 0 0,1 1 279 0 0,-7-14 807 0 0,4 12-1029 0 0,1 1-1 0 0,0-1 0 0 0,-1 1 1 0 0,1 0-1 0 0,-1 0 0 0 0,0 0 1 0 0,0 0-1 0 0,0 0 1 0 0,0 1-1 0 0,0 0 0 0 0,0-1 1 0 0,0 1-1 0 0,0 0 1 0 0,0 0-1 0 0,-1 1 0 0 0,1-1 1 0 0,0 1-1 0 0,-1-1 0 0 0,1 1 1 0 0,-7 1-1 0 0,3-1 128 0 0,0 1-1 0 0,0 0 1 0 0,-1 0-1 0 0,1 0 1 0 0,0 1-1 0 0,0 0 1 0 0,0 1 0 0 0,-11 5-1 0 0,17-7-274 0 0,0-1-1 0 0,0 1 0 0 0,0 0 1 0 0,0 0-1 0 0,0-1 1 0 0,0 1-1 0 0,0 0 1 0 0,0 0-1 0 0,0 0 1 0 0,1 0-1 0 0,-1 0 0 0 0,0 0 1 0 0,1 0-1 0 0,-1 0 1 0 0,0 1-1 0 0,1-1 1 0 0,-1 0-1 0 0,1 0 1 0 0,0 0-1 0 0,-1 1 0 0 0,1-1 1 0 0,0 0-1 0 0,0 0 1 0 0,0 1-1 0 0,0-1 1 0 0,0 2-1 0 0,1 0-222 0 0,-1 0 1 0 0,1 0-1 0 0,0 1 0 0 0,0-1 1 0 0,0 0-1 0 0,3 5 0 0 0,3 5-1200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4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45 232 6911 0 0,'0'0'528'0'0,"-3"1"-320"0"0,1-1 76 0 0,0 0-1 0 0,0-1 1 0 0,0 1-1 0 0,0-1 1 0 0,0 1-1 0 0,0-1 1 0 0,0 0-1 0 0,1 0 1 0 0,-1 0-1 0 0,0 0 1 0 0,0 0-1 0 0,1 0 1 0 0,-1-1-1 0 0,1 1 1 0 0,-1 0-1 0 0,1-1 1 0 0,0 1-1 0 0,-1-1 1 0 0,1 0-1 0 0,0 1 1 0 0,0-1-1 0 0,0 0 1 0 0,0 0-1 0 0,0 1 1 0 0,1-1-1 0 0,-1 0 1 0 0,1 0-1 0 0,-1 0 1 0 0,1 0-1 0 0,-1 0 1 0 0,1 0-1 0 0,0 0 1 0 0,0 0-1 0 0,1-3 1 0 0,-1 1-154 0 0,1 0 0 0 0,0 0-1 0 0,0 0 1 0 0,1 0 0 0 0,-1 0 0 0 0,1 0 0 0 0,0 1 0 0 0,0-1 0 0 0,3-4 0 0 0,26-27 1011 0 0,-9 12-528 0 0,-11 12-391 0 0,0 1 1 0 0,0 0-1 0 0,1 1 0 0 0,17-10 1 0 0,-28 18-202 0 0,4-1 15 0 0,-1-1 0 0 0,1 1 0 0 0,-1-1 0 0 0,1 1-1 0 0,0 0 1 0 0,-1 1 0 0 0,1-1 0 0 0,0 1-1 0 0,0 0 1 0 0,0 1 0 0 0,0-1 0 0 0,1 1-1 0 0,-1 0 1 0 0,0 0 0 0 0,0 0 0 0 0,0 1-1 0 0,0 0 1 0 0,0 0 0 0 0,0 0 0 0 0,0 0-1 0 0,-1 1 1 0 0,1 0 0 0 0,0 0 0 0 0,-1 0 0 0 0,1 1-1 0 0,-1 0 1 0 0,6 4 0 0 0,-2-1-13 0 0,-1 1 1 0 0,1-1 0 0 0,-2 1-1 0 0,1 1 1 0 0,-1-1-1 0 0,0 1 1 0 0,-1 0-1 0 0,0 1 1 0 0,0-1-1 0 0,0 1 1 0 0,-2 0 0 0 0,1 0-1 0 0,-1 0 1 0 0,0 1-1 0 0,-1-1 1 0 0,3 17-1 0 0,-3-3 16 0 0,-1 1-1 0 0,0-1 0 0 0,-2 1 1 0 0,-1-1-1 0 0,-8 43 0 0 0,5-44-36 0 0,0-1-1 0 0,-2 1 0 0 0,-1-1 1 0 0,0 0-1 0 0,-2-1 0 0 0,0 0 1 0 0,-20 28-1 0 0,21-33-20 0 0,-1-1 0 0 0,0 0 0 0 0,-2-1 0 0 0,1 0 0 0 0,-2-1 0 0 0,1 0 0 0 0,-16 10 0 0 0,26-21-8 0 0,-1 1 0 0 0,0-1-1 0 0,1 0 1 0 0,-1 0 0 0 0,0 0-1 0 0,0 0 1 0 0,1-1 0 0 0,-1 1 0 0 0,0-1-1 0 0,0 1 1 0 0,0-1 0 0 0,0 0 0 0 0,0 0-1 0 0,0-1 1 0 0,0 1 0 0 0,1 0-1 0 0,-1-1 1 0 0,0 0 0 0 0,0 0 0 0 0,0 0-1 0 0,1 0 1 0 0,-1 0 0 0 0,0 0-1 0 0,1-1 1 0 0,-1 1 0 0 0,1-1 0 0 0,-5-4-1 0 0,6 5 7 0 0,-1-1-1 0 0,0 1 1 0 0,0-1-1 0 0,1 0 1 0 0,-1 0-1 0 0,1 0 1 0 0,0 0-1 0 0,-1 0 1 0 0,1 0-1 0 0,0 0 0 0 0,0-1 1 0 0,1 1-1 0 0,-1 0 1 0 0,0 0-1 0 0,1-1 1 0 0,-1 1-1 0 0,1-1 1 0 0,0 1-1 0 0,0 0 1 0 0,0-1-1 0 0,0 1 1 0 0,0-1-1 0 0,0 1 1 0 0,1 0-1 0 0,-1-1 0 0 0,1 1 1 0 0,-1 0-1 0 0,1-1 1 0 0,0 1-1 0 0,0 0 1 0 0,0 0-1 0 0,1 0 1 0 0,1-4-1 0 0,6-6-34 0 0,-8 10 55 0 0,0-1 1 0 0,0 1 0 0 0,1 0-1 0 0,-1 0 1 0 0,1 0 0 0 0,0 0 0 0 0,0 0-1 0 0,0 0 1 0 0,0 0 0 0 0,0 1 0 0 0,0-1-1 0 0,0 1 1 0 0,0-1 0 0 0,1 1-1 0 0,-1 0 1 0 0,5-2 0 0 0,2 0 101 0 0,1 1-1 0 0,0 0 1 0 0,11 0 0 0 0,-16 2-44 0 0,-1 0 0 0 0,1 0 1 0 0,0 1-1 0 0,0-1 0 0 0,-1 1 0 0 0,1 0 1 0 0,-1 1-1 0 0,8 2 0 0 0,39 14 425 0 0,-34-12-352 0 0,0 0 0 0 0,22 12-1 0 0,4 4-45 0 0,25 14-49 0 0,-8 1-410 0 0,-19-14-5989 0 0,-13-8-880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4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96 1375 0 0,'-3'-6'12180'0'0,"4"8"-12032"0"0,0 0-1 0 0,0-1 1 0 0,-1 1-1 0 0,1 0 1 0 0,0 0-1 0 0,-1-1 1 0 0,1 1-1 0 0,-1 2 1 0 0,1-2-4 0 0,19 63 1188 0 0,-10-35-938 0 0,-1 0 0 0 0,-2 1 0 0 0,6 53 0 0 0,-8-37-132 0 0,0 25 564 0 0,-9-78-635 0 0,0 0-182 0 0,2 0 0 0 0,-1-1 0 0 0,1 1 0 0 0,-1-1 0 0 0,2 0 1 0 0,-1 0-1 0 0,0-13 0 0 0,-2-4-1 0 0,0 1-23 0 0,0 1 1 0 0,2-1-1 0 0,1 0 0 0 0,1 0 0 0 0,0 0 1 0 0,2 0-1 0 0,1 1 0 0 0,0-1 0 0 0,2 1 1 0 0,1 0-1 0 0,0 0 0 0 0,11-23 0 0 0,-14 40 13 0 0,-1 0 0 0 0,1 1 0 0 0,0-1 1 0 0,0 1-1 0 0,1 0 0 0 0,-1 0 0 0 0,1 0 0 0 0,6-5 0 0 0,-8 7 15 0 0,0 1 0 0 0,0 0 1 0 0,-1-1-1 0 0,1 1 0 0 0,0 0 1 0 0,0 0-1 0 0,0 1 0 0 0,0-1 0 0 0,1 0 1 0 0,-1 1-1 0 0,0-1 0 0 0,0 1 0 0 0,0-1 1 0 0,0 1-1 0 0,1 0 0 0 0,-1 0 1 0 0,0 0-1 0 0,0 0 0 0 0,0 1 0 0 0,1-1 1 0 0,-1 1-1 0 0,4 1 0 0 0,-4-1 38 0 0,0 0 0 0 0,1 0 0 0 0,-1 0 0 0 0,0 0 0 0 0,0 1-1 0 0,0-1 1 0 0,-1 1 0 0 0,1 0 0 0 0,0-1 0 0 0,0 1 0 0 0,-1 0 0 0 0,0 0 0 0 0,1 0-1 0 0,-1 0 1 0 0,0 0 0 0 0,2 3 0 0 0,-2-1 5 0 0,0 1-1 0 0,0-1 1 0 0,0 0 0 0 0,0 0-1 0 0,0 1 1 0 0,-1-1 0 0 0,0 0-1 0 0,0 8 1 0 0,-2 1-10 0 0,-1 0-1 0 0,1 0 1 0 0,-2 0 0 0 0,0 0-1 0 0,-6 13 1 0 0,-3 3-15 0 0,-2 0 0 0 0,-1-1 0 0 0,-35 47 0 0 0,46-63 443 0 0,6-10-410 0 0,0-1 0 0 0,0 1 0 0 0,0-1 1 0 0,1 0-1 0 0,-1 1 0 0 0,0-1 1 0 0,1 0-1 0 0,-1 0 0 0 0,1 0 1 0 0,1 1-1 0 0,-2-2-54 0 0,9 6 44 0 0,0-1 0 0 0,0-1 1 0 0,0 0-1 0 0,15 4 0 0 0,5 2 24 0 0,-11-5-93 0 0,-1 0 0 0 0,1-1-1 0 0,26 1 1 0 0,-9 0-91 0 0,-27-4-129 0 0,1-1-1 0 0,-1 0 0 0 0,14-2 0 0 0,2 0-1160 0 0,-19 2 589 0 0,0-1 1 0 0,0 0 0 0 0,0 0 0 0 0,7-3 0 0 0,4-2-5281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4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80 1375 0 0,'-2'-6'14'0'0,"-2"0"-1"0"0,1 1 0 0 0,-1-1 0 0 0,0 1 0 0 0,0 0 0 0 0,-8-8 0 0 0,10 11 467 0 0,-1 0-1 0 0,1 0 0 0 0,-1 0 1 0 0,0 1-1 0 0,-5-3 0 0 0,7 3-15 0 0,0 1 0 0 0,0 0-1 0 0,0 0 1 0 0,0-1 0 0 0,0 1-1 0 0,0 0 1 0 0,0 0-1 0 0,0 0 1 0 0,-1 0 0 0 0,1 0-1 0 0,0 0 1 0 0,0 0 0 0 0,0 1-1 0 0,0-1 1 0 0,0 0 0 0 0,0 1-1 0 0,0-1 1 0 0,-2 1-1 0 0,1 0-71 0 0,0 1 0 0 0,1-1-1 0 0,-1 1 1 0 0,0-1-1 0 0,0 1 1 0 0,1 0-1 0 0,-1-1 1 0 0,-1 4 0 0 0,-2 1-65 0 0,2 1 1 0 0,-1 0-1 0 0,0 0 0 0 0,-2 9 1 0 0,2-3-235 0 0,1 1 1 0 0,0 0-1 0 0,0 0 1 0 0,1 0-1 0 0,1 0 0 0 0,1 0 1 0 0,0 1-1 0 0,1-1 1 0 0,0 0-1 0 0,1 0 0 0 0,0 0 1 0 0,2 0-1 0 0,-1-1 1 0 0,2 1-1 0 0,0-1 0 0 0,9 18 1 0 0,-11-26-48 0 0,0 0-1 0 0,1 0 1 0 0,-1 0 0 0 0,1 0 0 0 0,1 0 0 0 0,-1-1 0 0 0,1 0-1 0 0,-1 0 1 0 0,1 0 0 0 0,1 0 0 0 0,-1-1 0 0 0,0 0-1 0 0,1 0 1 0 0,-1 0 0 0 0,1-1 0 0 0,0 0 0 0 0,0 0 0 0 0,0 0-1 0 0,0-1 1 0 0,0 0 0 0 0,11 1 0 0 0,0-1 120 0 0,-13 0-124 0 0,-1 0 1 0 0,1-1-1 0 0,0 1 0 0 0,0-1 0 0 0,0 0 0 0 0,0 0 0 0 0,-1 0 1 0 0,1-1-1 0 0,0 1 0 0 0,0-1 0 0 0,0 0 0 0 0,-1 0 1 0 0,1 0-1 0 0,-1-1 0 0 0,7-3 0 0 0,-4 1 33 0 0,1-2 0 0 0,-2 1 0 0 0,1-1 0 0 0,0 0 0 0 0,-1 0 1 0 0,0 0-1 0 0,0-1 0 0 0,-1 0 0 0 0,0 0 0 0 0,0 0 0 0 0,-1 0 0 0 0,0-1 0 0 0,0 1 0 0 0,0-1 0 0 0,-1 0 0 0 0,-1 0 0 0 0,1 0 0 0 0,-1 0 0 0 0,0 0 0 0 0,-1-13 0 0 0,-1 11-38 0 0,1-1-1 0 0,-2 1 0 0 0,0-1 1 0 0,0 1-1 0 0,0 0 0 0 0,-2 0 1 0 0,1 0-1 0 0,-1 0 0 0 0,-1 0 1 0 0,1 1-1 0 0,-2 0 0 0 0,1 0 1 0 0,-1 0-1 0 0,-1 1 0 0 0,-9-11 0 0 0,-1 1-49 0 0,6 6-1 0 0,-17-15 1 0 0,25 25-127 0 0,0-1 0 0 0,0 1 0 0 0,0 0 1 0 0,0 0-1 0 0,-1 1 0 0 0,1-1 0 0 0,0 0 0 0 0,-1 1 0 0 0,1 0 1 0 0,-1 0-1 0 0,-6-1 0 0 0,-4 4-2301 0 0,8 1 379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4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1 425 11087 0 0,'0'0'4804'0'0,"1"-1"-4106"0"0,40-19 1197 0 0,50-33 1 0 0,30-15-1101 0 0,-17 20-523 0 0,-84 38-236 0 0,-2 0 0 0 0,1-1-1 0 0,21-18 1 0 0,2-1-19 0 0,11-13 45 0 0,-19 15-49 0 0,-29 24 115 0 0,0-1-1 0 0,0 0 1 0 0,-1 0 0 0 0,0 0 0 0 0,0-1-1 0 0,0 0 1 0 0,0 1 0 0 0,-1-1 0 0 0,0 0-1 0 0,4-13 1 0 0,-6 18 427 0 0,91 49 553 0 0,221 75 692 0 0,-258-105-1806 0 0,106 21 0 0 0,-129-36-978 0 0,-20-3-8144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4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6911 0 0,'4'-6'8567'0'0,"5"33"-5686"0"0,-4 5-1826 0 0,-2 1 0 0 0,0 50 0 0 0,-1-7-678 0 0,-1-37-600 0 0,5 47 456 0 0,-4-76-1449 0 0,0 0 0 0 0,1 0 0 0 0,5 13 0 0 0,-3-12-5136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4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13159 0 0,'0'0'1187'0'0,"2"10"-276"0"0,-4 19 907 0 0,1 46 1 0 0,1-15-1387 0 0,0-43-356 0 0,1 84 0 0 0,4-82-121 0 0,-1-6-1544 0 0,-3-4-3226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4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7367 0 0,'-9'2'763'0'0,"5"-1"-527"0"0,0 1 0 0 0,0 0-1 0 0,0 0 1 0 0,0 0 0 0 0,0 0 0 0 0,0 0 0 0 0,0 1 0 0 0,1 0-1 0 0,-1 0 1 0 0,1 0 0 0 0,0 0 0 0 0,0 1 0 0 0,0-1-1 0 0,0 1 1 0 0,1 0 0 0 0,-1-1 0 0 0,1 1 0 0 0,-2 5 0 0 0,-2 4 266 0 0,0 0 1 0 0,2 0 0 0 0,-1 0 0 0 0,-3 24 0 0 0,6-24-453 0 0,0 1 0 0 0,1 0 0 0 0,0 0 0 0 0,1 0 0 0 0,1-1 1 0 0,0 1-1 0 0,1 0 0 0 0,1 0 0 0 0,0-1 0 0 0,0 0 0 0 0,2 1 0 0 0,8 19 1 0 0,-11-30 24 0 0,1 1-1 0 0,-1-1 1 0 0,1 1 0 0 0,-1-1 0 0 0,1 0 0 0 0,0 0 0 0 0,0-1 0 0 0,1 1 0 0 0,-1 0 0 0 0,0-1 0 0 0,1 0 0 0 0,0 0 0 0 0,-1 0 0 0 0,1 0 0 0 0,0-1 0 0 0,0 1 0 0 0,0-1-1 0 0,0 0 1 0 0,0 0 0 0 0,0-1 0 0 0,0 1 0 0 0,7-1 0 0 0,-5 0 80 0 0,0 0 0 0 0,-1 0 0 0 0,1-1 1 0 0,0 0-1 0 0,-1 0 0 0 0,1-1 0 0 0,-1 1 0 0 0,0-1 0 0 0,1 0 0 0 0,-1-1 0 0 0,0 1 0 0 0,0-1 1 0 0,0 0-1 0 0,-1 0 0 0 0,9-8 0 0 0,-5 3 34 0 0,-1 0 0 0 0,-1 0 1 0 0,1-1-1 0 0,-2 0 0 0 0,1 0 0 0 0,-1 0 1 0 0,0-1-1 0 0,-1 1 0 0 0,0-1 0 0 0,-1 0 0 0 0,0-1 1 0 0,0 1-1 0 0,-1 0 0 0 0,1-16 0 0 0,-3 20-91 0 0,0-1 0 0 0,0 0 0 0 0,0 0 0 0 0,-1 1 0 0 0,0-1-1 0 0,0 0 1 0 0,-1 1 0 0 0,0-1 0 0 0,0 1 0 0 0,-1 0 0 0 0,1-1-1 0 0,-1 1 1 0 0,-1 0 0 0 0,1 1 0 0 0,-1-1 0 0 0,0 1 0 0 0,0-1-1 0 0,-1 1 1 0 0,1 0 0 0 0,-1 1 0 0 0,0-1 0 0 0,-1 1 0 0 0,-7-5-1 0 0,10 7-93 0 0,0 0 0 0 0,0 1 0 0 0,0 0 0 0 0,-1-1-1 0 0,1 1 1 0 0,0 0 0 0 0,0 1 0 0 0,-1-1 0 0 0,1 0-1 0 0,-1 1 1 0 0,1 0 0 0 0,0 0 0 0 0,-1 0-1 0 0,1 0 1 0 0,0 1 0 0 0,-1-1 0 0 0,1 1 0 0 0,0 0-1 0 0,-1 0 1 0 0,1 0 0 0 0,-4 2 0 0 0,3-1-1208 0 0,0 0 0 0 0,0 0 1 0 0,1 1-1 0 0,-1-1 1 0 0,-5 5-1 0 0,0 3-6547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5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6 298 6911 0 0,'-1'-1'80'0'0,"0"-1"0"0"0,0 1-1 0 0,1 0 1 0 0,-1-1-1 0 0,1 1 1 0 0,-1-1 0 0 0,1 1-1 0 0,0-1 1 0 0,-1-1-1 0 0,11-14 6860 0 0,-8 17-6264 0 0,94-18 2041 0 0,-4 0-747 0 0,-66 15-1537 0 0,0 1 1 0 0,0 2-1 0 0,39 3 0 0 0,32 2 337 0 0,142-12-1 0 0,-151 3-250 0 0,43-3-176 0 0,-23 5-143 0 0,-74 3-67 0 0,-1-1 0 0 0,35-6 0 0 0,-28 1 18 0 0,41-9 132 0 0,-63 11-234 0 0,32-2 0 0 0,-1 0 45 0 0,28-1 8 0 0,-17 2-63 0 0,46 2 22 0 0,-36 1-56 0 0,-9 2 20 0 0,26-3 16 0 0,-54 0-40 0 0,58 6 0 0 0,-11-1 0 0 0,41-11 64 0 0,-118 8-78 0 0,1 0 1 0 0,-1-1-1 0 0,0 0 1 0 0,0 1-1 0 0,0-1 0 0 0,1 0 1 0 0,-1-1-1 0 0,0 1 1 0 0,0 0-1 0 0,0-1 0 0 0,-1 0 1 0 0,1 0-1 0 0,0 0 1 0 0,-1 0-1 0 0,1 0 0 0 0,-1 0 1 0 0,0 0-1 0 0,1-1 1 0 0,-1 0-1 0 0,0 1 0 0 0,-1-1 1 0 0,1 0-1 0 0,2-4 0 0 0,-4 6-84 0 0,3-14-237 0 0,-4 11 310 0 0,0 1 0 0 0,-1 0 1 0 0,1-1-1 0 0,-1 1 0 0 0,1 0 0 0 0,-1 0 0 0 0,0 0 0 0 0,0 0 0 0 0,0 0 1 0 0,-1 1-1 0 0,1-1 0 0 0,-1 1 0 0 0,-4-4 0 0 0,-4-3-72 0 0,0 1-1 0 0,-13-7 1 0 0,16 10 97 0 0,6 3 0 0 0,-1 0 0 0 0,1 1 0 0 0,-1-1 0 0 0,1 1 0 0 0,-1 0 0 0 0,1 0 0 0 0,-1 0 0 0 0,0 0 0 0 0,0 0 0 0 0,-4 0 0 0 0,6 1-3 0 0,1 0-1 0 0,-1 0 0 0 0,0 0 1 0 0,0 0-1 0 0,0 0 1 0 0,1 0-1 0 0,-1 0 1 0 0,0 1-1 0 0,0-1 0 0 0,0 0 1 0 0,1 0-1 0 0,-1 1 1 0 0,0-1-1 0 0,1 0 1 0 0,-1 1-1 0 0,-1 0 1 0 0,0 5-104 0 0,2-4 83 0 0,0-1 20 0 0,0 0-1 0 0,0 0 0 0 0,0 0 1 0 0,-1 0-1 0 0,1 0 0 0 0,1-1 0 0 0,-1 1 1 0 0,0 0-1 0 0,0 0 0 0 0,0 0 0 0 0,0 0 1 0 0,1 0-1 0 0,-1 0 0 0 0,0 0 1 0 0,1 0-1 0 0,-1 0 0 0 0,1-1 0 0 0,-1 1 1 0 0,1 0-1 0 0,-1 0 0 0 0,1-1 0 0 0,0 1 1 0 0,-1 0-1 0 0,1-1 0 0 0,0 1 0 0 0,-1 0 1 0 0,1-1-1 0 0,1 1 0 0 0,1 1-3 0 0,7 7-22 0 0,1-1 0 0 0,0 0 0 0 0,0 0 0 0 0,14 5 0 0 0,-10-4-49 0 0,0-1 0 0 0,21 18 0 0 0,-33-23 70 0 0,1 0 0 0 0,-1 0 0 0 0,1 1 0 0 0,-1 0 0 0 0,0-1 0 0 0,-1 1 0 0 0,1 0 0 0 0,0 1 1 0 0,-1-1-1 0 0,0 0 0 0 0,0 1 0 0 0,-1-1 0 0 0,3 8 0 0 0,-4-9 16 0 0,0 1-1 0 0,0 0 1 0 0,0 0 0 0 0,0-1 0 0 0,-1 1-1 0 0,0 0 1 0 0,1-1 0 0 0,-1 1-1 0 0,-1 0 1 0 0,1-1 0 0 0,0 0-1 0 0,-1 1 1 0 0,0-1 0 0 0,1 0-1 0 0,-5 5 1 0 0,-2 3 62 0 0,0 0 1 0 0,-1-1-1 0 0,-9 9 0 0 0,-16 11-3 0 0,-2-1 0 0 0,-70 42-1 0 0,87-58-577 0 0,2 2-29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0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44 149 7055 0 0,'0'0'638'0'0,"1"1"-610"0"0,-1-1 0 0 0,0 0 1 0 0,0 0-1 0 0,1 0 1 0 0,-1 0-1 0 0,0 0 0 0 0,0 0 1 0 0,1 0-1 0 0,-1 0 0 0 0,0 0 1 0 0,0 0-1 0 0,0 0 0 0 0,1 0 1 0 0,-1 0-1 0 0,0 0 1 0 0,0-1-1 0 0,1 1 0 0 0,-1 0 1 0 0,0 0-1 0 0,0 0 0 0 0,0 0 1 0 0,1 0-1 0 0,-1 0 1 0 0,0-1-1 0 0,0 1 0 0 0,0 0 1 0 0,0 0-1 0 0,1 0 0 0 0,-4-10 3605 0 0,2 16 51 0 0,-1 8-3109 0 0,-33 122 1521 0 0,25-93-1610 0 0,21-62-140 0 0,1-23-282 0 0,-1 0 0 0 0,-2-2 0 0 0,6-86 0 0 0,-18 226-768 0 0,4-82 693 0 0,0 0 1 0 0,1 0-1 0 0,0 0 0 0 0,1-1 1 0 0,6 16-1 0 0,-8-26 34 0 0,0 0-1 0 0,1 0 0 0 0,-1 0 0 0 0,1-1 1 0 0,0 1-1 0 0,0-1 0 0 0,0 1 1 0 0,0-1-1 0 0,5 4 0 0 0,-7-5 16 0 0,1-1-1 0 0,0 1 1 0 0,-1-1-1 0 0,1 1 0 0 0,0-1 1 0 0,-1 0-1 0 0,1 1 1 0 0,0-1-1 0 0,-1 0 1 0 0,1 1-1 0 0,0-1 1 0 0,0 0-1 0 0,0 0 0 0 0,-1 0 1 0 0,1 0-1 0 0,0 0 1 0 0,0 0-1 0 0,0 0 1 0 0,-1 0-1 0 0,1 0 1 0 0,0 0-1 0 0,0 0 1 0 0,-1 0-1 0 0,1-1 0 0 0,0 1 1 0 0,0 0-1 0 0,-1-1 1 0 0,1 1-1 0 0,0 0 1 0 0,-1-1-1 0 0,1 1 1 0 0,0-1-1 0 0,-1 1 0 0 0,1-1 1 0 0,-1 1-1 0 0,1-1 1 0 0,0 0-1 0 0,-1 1 1 0 0,0-1-1 0 0,1 0 1 0 0,-1 1-1 0 0,1-2 1 0 0,5-11 241 0 0,0-1 0 0 0,-1 1 0 0 0,-1-1 0 0 0,0 0 0 0 0,-1 0 0 0 0,2-19 1 0 0,-4 24-252 0 0,1-13-2104 0 0,0 0-1 0 0,-3-40 1 0 0,-1 14-319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12839 0 0,'0'2'290'0'0,"27"92"3270"0"0,-24-84-2974 0 0,3-1 6837 0 0,-3-17-7050 0 0,-1-3 79 0 0,0 0 1 0 0,1-15-1 0 0,3-19-41 0 0,35-99-307 0 0,-38 139-127 0 0,-1-1 0 0 0,0 1 0 0 0,1 0 0 0 0,0 1 0 0 0,1-1 0 0 0,-1 0 1 0 0,1 1-1 0 0,-1-1 0 0 0,1 1 0 0 0,9-6 0 0 0,-6 5-287 0 0,0 0 0 0 0,1 0 0 0 0,-1 1 0 0 0,1 0 0 0 0,17-6 0 0 0,-25 10 250 0 0,1 0-1 0 0,0 0 1 0 0,-1 0-1 0 0,1 0 1 0 0,0 0-1 0 0,-1 1 1 0 0,1-1 0 0 0,0 0-1 0 0,-1 0 1 0 0,1 0-1 0 0,0 1 1 0 0,-1-1-1 0 0,1 0 1 0 0,-1 1 0 0 0,1-1-1 0 0,-1 1 1 0 0,1-1-1 0 0,-1 1 1 0 0,1-1-1 0 0,0 1 1 0 0,0 0-182 0 0,55 45-6585 0 0,-44-34 5197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08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 6911 0 0,'0'0'315'0'0,"-18"-6"337"0"0,17 6-223 0 0,-1 1 0 0 0,1-1 0 0 0,-1 0 0 0 0,1 0 0 0 0,-1 1 0 0 0,1-1 0 0 0,-1 1-1 0 0,1 0 1 0 0,-1-1 0 0 0,1 1 0 0 0,0 0 0 0 0,-1 0 0 0 0,1 0 0 0 0,0 0 0 0 0,-2 2 0 0 0,0-1-77 0 0,1 1-1 0 0,-1 0 1 0 0,1 0-1 0 0,0 0 1 0 0,0 0-1 0 0,-2 7 1 0 0,2-7-280 0 0,1 1-1 0 0,0-1 1 0 0,0 1 0 0 0,0-1-1 0 0,0 1 1 0 0,0 0-1 0 0,1 0 1 0 0,0-1 0 0 0,-1 1-1 0 0,1 0 1 0 0,1-1 0 0 0,-1 1-1 0 0,0 0 1 0 0,3 5 0 0 0,-3-7-60 0 0,1-1 0 0 0,-1 0 1 0 0,1 1-1 0 0,0-1 0 0 0,-1 1 0 0 0,1-1 1 0 0,0 0-1 0 0,0 0 0 0 0,0 1 1 0 0,0-1-1 0 0,0 0 0 0 0,0 0 1 0 0,0 0-1 0 0,1 0 0 0 0,-1 0 1 0 0,0 0-1 0 0,1-1 0 0 0,-1 1 1 0 0,0 0-1 0 0,1-1 0 0 0,-1 1 1 0 0,1-1-1 0 0,-1 1 0 0 0,1-1 1 0 0,-1 0-1 0 0,1 1 0 0 0,-1-1 1 0 0,1 0-1 0 0,0 0 0 0 0,-1 0 1 0 0,1 0-1 0 0,-1-1 0 0 0,1 1 1 0 0,1-1-1 0 0,0 0-26 0 0,-1 0 1 0 0,1 0-1 0 0,0 0 0 0 0,-1-1 1 0 0,1 1-1 0 0,-1-1 1 0 0,1 0-1 0 0,-1 0 1 0 0,0 0-1 0 0,0 0 0 0 0,0 0 1 0 0,0 0-1 0 0,0 0 1 0 0,0-1-1 0 0,-1 1 0 0 0,1-1 1 0 0,1-3-1 0 0,-1 2 66 0 0,0 0 1 0 0,-1 0-1 0 0,1-1 0 0 0,-1 1 0 0 0,0-1 0 0 0,0 1 1 0 0,-1-1-1 0 0,1 1 0 0 0,-1-1 0 0 0,0 1 0 0 0,0-1 1 0 0,-1-5 1768 0 0,3 27-1174 0 0,-2-10-677 0 0,2-1 0 0 0,-1 1 0 0 0,1-1 0 0 0,0 0 0 0 0,1 1 0 0 0,-1-1 0 0 0,6 8 0 0 0,-7-13-179 0 0,0 1 0 0 0,0 0 0 0 0,1 0 0 0 0,-1-1 0 0 0,1 1 0 0 0,0-1 0 0 0,-1 1 0 0 0,1-1 0 0 0,0 1 0 0 0,0-1 0 0 0,0 0 0 0 0,0 0 0 0 0,0 0 0 0 0,0 0 0 0 0,0 0 0 0 0,0-1 0 0 0,0 1 0 0 0,0-1 0 0 0,1 1-1 0 0,-1-1 1 0 0,0 0 0 0 0,0 0 0 0 0,0 0 0 0 0,1 0 0 0 0,2 0 0 0 0,2-2-1315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0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83 7831 0 0,'0'-3'225'0'0,"-1"0"0"0"0,0 1-1 0 0,1-1 1 0 0,-1 0 0 0 0,0 0-1 0 0,0 1 1 0 0,-1-1 0 0 0,1 1 0 0 0,0-1-1 0 0,-4-3 1 0 0,5 5-48 0 0,-1 1 1 0 0,1-1-1 0 0,-1 1 1 0 0,1-1-1 0 0,-1 1 1 0 0,1-1-1 0 0,-1 1 1 0 0,1-1-1 0 0,-1 1 1 0 0,1 0-1 0 0,-1-1 1 0 0,0 1-1 0 0,1 0 1 0 0,-1-1 0 0 0,0 1-1 0 0,1 0 1 0 0,-1 0-1 0 0,0-1 1 0 0,0 1-1 0 0,1 0 1 0 0,-1 0-1 0 0,0 0 1 0 0,1 0-1 0 0,-1 0 1 0 0,0 0-1 0 0,0 0 1 0 0,1 0-1 0 0,-1 1 1 0 0,0-1-1 0 0,1 0 1 0 0,-1 0-1 0 0,0 1 1 0 0,1-1-1 0 0,-1 0 1 0 0,0 1-1 0 0,1-1 1 0 0,-1 0-1 0 0,1 1 1 0 0,-1-1-1 0 0,1 1 1 0 0,-1-1-1 0 0,1 1 1 0 0,-1-1-1 0 0,1 1 1 0 0,-1 0-1 0 0,1-1 1 0 0,-1 1-1 0 0,-2 4-57 0 0,0 1 0 0 0,0-1 0 0 0,0 0 1 0 0,1 1-1 0 0,0-1 0 0 0,0 1 0 0 0,1 0 0 0 0,-1 0 0 0 0,1 0 0 0 0,0-1 0 0 0,1 1 0 0 0,-1 0 0 0 0,1 0 0 0 0,1 0 0 0 0,1 11 0 0 0,-1-10-112 0 0,0 0-1 0 0,0 0 1 0 0,1-1-1 0 0,0 1 1 0 0,1 0 0 0 0,-1-1-1 0 0,1 0 1 0 0,1 1-1 0 0,-1-1 1 0 0,1 0-1 0 0,0-1 1 0 0,0 1-1 0 0,7 6 1 0 0,-9-10 20 0 0,0 0-1 0 0,0 0 1 0 0,1-1 0 0 0,-1 1 0 0 0,1-1 0 0 0,-1 1 0 0 0,1-1-1 0 0,0 0 1 0 0,-1 0 0 0 0,1 0 0 0 0,0 0 0 0 0,0-1 0 0 0,-1 1-1 0 0,1-1 1 0 0,0 0 0 0 0,0 0 0 0 0,0 0 0 0 0,4 0-1 0 0,-5 0 25 0 0,0-1-1 0 0,1 0 1 0 0,-1 1-1 0 0,0-1 1 0 0,0 0-1 0 0,0 0 1 0 0,0 0-1 0 0,0-1 1 0 0,0 1-1 0 0,0 0 1 0 0,0-1-1 0 0,0 1 1 0 0,-1-1-1 0 0,1 0 1 0 0,0 1-1 0 0,-1-1 1 0 0,0 0-1 0 0,1 0 0 0 0,-1 0 1 0 0,0 0-1 0 0,0 0 1 0 0,0 0-1 0 0,1-4 1 0 0,0 1 36 0 0,-1 1 0 0 0,0-1-1 0 0,0 0 1 0 0,0 0 0 0 0,0 0 0 0 0,-1 0 0 0 0,0 0 0 0 0,0 0-1 0 0,0 0 1 0 0,-1 0 0 0 0,1 0 0 0 0,-4-9 0 0 0,0 2 26 0 0,-1 0 0 0 0,0 0 0 0 0,-13-19 0 0 0,2 2-152 0 0,10 16-474 0 0,-15-20 0 0 0,10 21-832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0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5527 0 0,'7'16'1833'0'0,"-1"1"0"0"0,7 23-1 0 0,1 8 1742 0 0,34 89 1930 0 0,-54-147-5097 0 0,-1-12-253 0 0,1 0-1 0 0,1-1 1 0 0,-3-31 0 0 0,6 42-143 0 0,2-1 1 0 0,-1 1-1 0 0,2 0 1 0 0,2-22-1 0 0,-2 27-25 0 0,1 0 0 0 0,0 0-1 0 0,0 1 1 0 0,0-1 0 0 0,1 0-1 0 0,0 1 1 0 0,0 0 0 0 0,0 0-1 0 0,8-11 1 0 0,-10 16 34 0 0,0 0 0 0 0,0 0 0 0 0,0-1 0 0 0,0 1 1 0 0,0 0-1 0 0,0 0 0 0 0,1 0 0 0 0,-1 0 0 0 0,0 0 0 0 0,1 1 0 0 0,-1-1 0 0 0,0 0 0 0 0,1 1 0 0 0,-1-1 0 0 0,1 0 0 0 0,-1 1 0 0 0,1 0 0 0 0,-1-1 0 0 0,1 1 1 0 0,-1 0-1 0 0,1 0 0 0 0,-1 0 0 0 0,1 0 0 0 0,-1 0 0 0 0,1 0 0 0 0,-1 0 0 0 0,1 1 0 0 0,-1-1 0 0 0,1 0 0 0 0,-1 1 0 0 0,1 0 0 0 0,-1-1 0 0 0,1 1 0 0 0,-1 0 1 0 0,0-1-1 0 0,1 1 0 0 0,1 2 0 0 0,-1-2 27 0 0,-1 1 1 0 0,1 0 0 0 0,-1 0-1 0 0,1 0 1 0 0,-1 0-1 0 0,1 0 1 0 0,-1 0-1 0 0,0 0 1 0 0,0 0 0 0 0,0 0-1 0 0,0 1 1 0 0,-1-1-1 0 0,1 0 1 0 0,-1 1-1 0 0,1-1 1 0 0,-1 0 0 0 0,0 1-1 0 0,0-1 1 0 0,0 1-1 0 0,0-1 1 0 0,0 1-1 0 0,0-1 1 0 0,-1 0 0 0 0,0 3-1 0 0,-6 14 250 0 0,-1-1-1 0 0,0 0 1 0 0,-17 24 0 0 0,24-40-268 0 0,0 0 0 0 0,0-1 0 0 0,0 1-1 0 0,0 0 1 0 0,1 0 0 0 0,-1 0 0 0 0,0 0 0 0 0,1 0 0 0 0,0 0 0 0 0,-1-1 0 0 0,1 1 0 0 0,0 0 0 0 0,0 0 0 0 0,0 0-1 0 0,0 0 1 0 0,0 0 0 0 0,1 0 0 0 0,-1 0 0 0 0,1 3 0 0 0,1-2 29 0 0,-1-1 1 0 0,0 1 0 0 0,1-1-1 0 0,0 1 1 0 0,0-1-1 0 0,0 1 1 0 0,0-1-1 0 0,0 0 1 0 0,0 0-1 0 0,0 0 1 0 0,4 2-1 0 0,5 3 85 0 0,-1-1 1 0 0,1-1-1 0 0,0 0 0 0 0,0-1 1 0 0,13 4-1 0 0,-5-3-132 0 0,0-1 1 0 0,0 0 0 0 0,29 1-1 0 0,-2-6-3648 0 0,-38 1 2061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1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7367 0 0,'0'0'2470'0'0,"1"18"416"0"0,30 194 2196 0 0,-23-165-4725 0 0,-8-46-240 0 0,0-1-111 0 0,0 0 0 0 0,0 0-1 0 0,0 0 1 0 0,0 0-1 0 0,0 0 1 0 0,0 0 0 0 0,0 0-1 0 0,0 1 1 0 0,0-1 0 0 0,0 0-1 0 0,0 0 1 0 0,0 0 0 0 0,0 0-1 0 0,0 0 1 0 0,0 0 0 0 0,0 0-1 0 0,0 0 1 0 0,0 0 0 0 0,1 0-1 0 0,-1 0 1 0 0,0 0-1 0 0,0 0 1 0 0,0 0 0 0 0,0 0-1 0 0,0 0 1 0 0,0 0 0 0 0,0 0-1 0 0,0 0 1 0 0,0 0 0 0 0,0 0-1 0 0,0 0 1 0 0,0 0 0 0 0,0 0-1 0 0,0 0 1 0 0,0 0-1 0 0,0 0 1 0 0,0 0 0 0 0,0 0-1 0 0,0 0 1 0 0,0 0 0 0 0,1 0-1 0 0,-1 0 1 0 0,0 0 0 0 0,0 0-1 0 0,0 0 1 0 0,0-1 0 0 0,0 1-1 0 0,0 0 1 0 0,0 0 0 0 0,0 0-1 0 0,0 0 1 0 0,0 0-1 0 0,0 0 1 0 0,0 0 0 0 0,0 0-1 0 0,0 0 1 0 0,0 0 0 0 0,0 0-1 0 0,0 0 1 0 0,0 0 0 0 0,0 0-1 0 0,0 0 1 0 0,0 0 0 0 0,0 0-1 0 0,0 0 1 0 0,0 0 0 0 0,0-1-1 0 0,-1-21 219 0 0,-8-43 0 0 0,-1-6 72 0 0,10 66-296 0 0,-2-26-72 0 0,3-44-1 0 0,0 67 61 0 0,0 0 0 0 0,0 0-1 0 0,1 0 1 0 0,0 0 0 0 0,0 0 0 0 0,1 1-1 0 0,0-1 1 0 0,0 0 0 0 0,0 1-1 0 0,9-13 1 0 0,-11 19 15 0 0,1-1 0 0 0,-1 1-1 0 0,0-1 1 0 0,1 1 0 0 0,-1-1-1 0 0,1 1 1 0 0,-1 0 0 0 0,1 0 0 0 0,0 0-1 0 0,0 0 1 0 0,-1 0 0 0 0,1 0-1 0 0,0 0 1 0 0,0 0 0 0 0,0 1-1 0 0,0-1 1 0 0,0 1 0 0 0,0 0-1 0 0,0-1 1 0 0,0 1 0 0 0,0 0 0 0 0,0 0-1 0 0,0 0 1 0 0,0 0 0 0 0,0 1-1 0 0,0-1 1 0 0,0 0 0 0 0,0 1-1 0 0,0 0 1 0 0,0-1 0 0 0,-1 1 0 0 0,1 0-1 0 0,0 0 1 0 0,0 0 0 0 0,0 0-1 0 0,1 1 1 0 0,0 1 29 0 0,1 0-1 0 0,-1 0 1 0 0,1 0-1 0 0,-1 0 1 0 0,0 0 0 0 0,0 1-1 0 0,-1-1 1 0 0,1 1-1 0 0,-1 0 1 0 0,0 0 0 0 0,0 0-1 0 0,0 0 1 0 0,0 0-1 0 0,-1 0 1 0 0,2 8 0 0 0,-2-7-8 0 0,-1 0 1 0 0,0 0 0 0 0,0 1-1 0 0,0-1 1 0 0,0 0 0 0 0,-1 1 0 0 0,0-1-1 0 0,0 0 1 0 0,-1 0 0 0 0,0 0 0 0 0,1 0-1 0 0,-2 0 1 0 0,1 0 0 0 0,0-1 0 0 0,-1 1-1 0 0,0-1 1 0 0,-7 9 0 0 0,-1 0 41 0 0,-1 0 0 0 0,0 0 0 0 0,-20 14 0 0 0,32-26-34 0 0,1 0-6 0 0,1 0 0 0 0,-1 1 1 0 0,1-1-1 0 0,-1 0 0 0 0,1 0 0 0 0,0 0 1 0 0,-1 0-1 0 0,1 0 0 0 0,0 0 1 0 0,3 1-1 0 0,5 2 132 0 0,126 71 3981 0 0,-95-52-3486 0 0,7 4-640 0 0,-18-4-4413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1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66 6447 0 0,'-1'-3'395'0'0,"1"1"0"0"0,-1-1 0 0 0,1 1 0 0 0,-1 0-1 0 0,0-1 1 0 0,0 1 0 0 0,0 0 0 0 0,0 0 0 0 0,-1 0 0 0 0,1 0-1 0 0,-1 0 1 0 0,1 0 0 0 0,-1 0 0 0 0,0 0 0 0 0,-2-1-1 0 0,1 0 170 0 0,0 0-1 0 0,0 1 1 0 0,0 0-1 0 0,0 0 1 0 0,0 0-1 0 0,-1 0 1 0 0,1 0-1 0 0,0 1 1 0 0,-6-2-1 0 0,7 3-450 0 0,-1 0 0 0 0,1 0 0 0 0,0 0 0 0 0,-1 0 0 0 0,1 0 0 0 0,0 1 0 0 0,-1-1 0 0 0,1 1 0 0 0,0-1 0 0 0,0 1 0 0 0,-1 0 0 0 0,1 0 0 0 0,0 0 0 0 0,0 0 0 0 0,0 1 0 0 0,0-1 0 0 0,0 0 0 0 0,1 1 0 0 0,-1 0 0 0 0,0-1 0 0 0,1 1 0 0 0,-1 0 0 0 0,1 0 0 0 0,-3 3 0 0 0,-1 3-13 0 0,0 0 0 0 0,1 0-1 0 0,0 1 1 0 0,-6 15 0 0 0,6-12-94 0 0,2 0-1 0 0,-1 0 1 0 0,1 1 0 0 0,1-1-1 0 0,0 0 1 0 0,1 1-1 0 0,0-1 1 0 0,1 0-1 0 0,0 1 1 0 0,1-1 0 0 0,6 22-1 0 0,-5-28-1 0 0,-1 1-1 0 0,1-1 0 0 0,0 1 1 0 0,0-1-1 0 0,1 0 1 0 0,0 0-1 0 0,0-1 1 0 0,0 1-1 0 0,9 8 0 0 0,-9-10-2 0 0,1-1 1 0 0,-1 0-1 0 0,1 0 0 0 0,-1 0 0 0 0,1-1 0 0 0,0 1 0 0 0,0-1 0 0 0,0 0 0 0 0,0 0 0 0 0,0-1 0 0 0,0 0 0 0 0,0 0 0 0 0,11 1 0 0 0,-12-2 11 0 0,0 0 1 0 0,0 0-1 0 0,0 0 0 0 0,0 0 0 0 0,0-1 0 0 0,0 0 0 0 0,0 0 1 0 0,0 0-1 0 0,0 0 0 0 0,-1 0 0 0 0,1-1 0 0 0,0 0 0 0 0,-1 1 1 0 0,1-2-1 0 0,-1 1 0 0 0,0 0 0 0 0,0 0 0 0 0,0-1 0 0 0,0 0 1 0 0,0 0-1 0 0,0 0 0 0 0,3-6 0 0 0,0 1 95 0 0,0-1 1 0 0,-1 0-1 0 0,0 0 0 0 0,-1 0 1 0 0,0-1-1 0 0,-1 1 0 0 0,0-1 0 0 0,0 0 1 0 0,-1 0-1 0 0,0 0 0 0 0,-1 0 1 0 0,0-1-1 0 0,-1 1 0 0 0,0 0 0 0 0,0 0 1 0 0,-1-1-1 0 0,0 1 0 0 0,-1 0 1 0 0,0 0-1 0 0,-1 0 0 0 0,0 1 0 0 0,-1-1 1 0 0,0 0-1 0 0,0 1 0 0 0,-1 0 1 0 0,0 0-1 0 0,-11-13 0 0 0,13 18-97 0 0,0 0 1 0 0,0 1-1 0 0,-1-1 0 0 0,1 1 0 0 0,-1 0 0 0 0,0 0 1 0 0,0 1-1 0 0,0-1 0 0 0,0 1 0 0 0,-5-2 0 0 0,7 3-55 0 0,0 1 0 0 0,0-1 0 0 0,1 1 0 0 0,-1-1 0 0 0,0 1 0 0 0,0 0 0 0 0,0 0 0 0 0,0 0 0 0 0,0 0 0 0 0,1 0 0 0 0,-1 1 0 0 0,0-1 0 0 0,0 0-1 0 0,0 1 1 0 0,1-1 0 0 0,-1 1 0 0 0,0 0 0 0 0,0 0 0 0 0,1-1 0 0 0,-1 1 0 0 0,1 0 0 0 0,-1 1 0 0 0,1-1 0 0 0,-1 0 0 0 0,1 0 0 0 0,0 1 0 0 0,-1-1 0 0 0,0 2-1 0 0,-13 19-3612 0 0,8-10-3829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1 342 12551 0 0,'2'-3'572'0'0,"14"-5"1132"0"0,0 1-1 0 0,0 1 0 0 0,17-4 0 0 0,-16 5-1507 0 0,1-1-1 0 0,-1-1 0 0 0,20-10 1 0 0,104-61 579 0 0,-84 47-716 0 0,-26 15-19 0 0,54-37-1 0 0,-76 46 24 0 0,0 1-1 0 0,-1-1 1 0 0,0-1-1 0 0,0 0 1 0 0,-1 0-1 0 0,9-12 0 0 0,5-11 1240 0 0,-18 31-1280 0 0,0 0 0 0 0,0 0 0 0 0,-1 1 0 0 0,1-1 0 0 0,0 1 0 0 0,4 1 0 0 0,10 5 119 0 0,0 2-1 0 0,0 0 0 0 0,0 1 0 0 0,21 17 0 0 0,-17-12 26 0 0,21 12 26 0 0,0-2-1 0 0,1-2 1 0 0,2-1 0 0 0,0-3-1 0 0,1-2 1 0 0,1-2 0 0 0,60 12-1 0 0,-14-3-964 0 0,-91-23 629 0 0,0 0 1 0 0,0-1-1 0 0,0 1 0 0 0,0 0 1 0 0,0 0-1 0 0,0 0 1 0 0,3 2-1 0 0,7 5-3296 0 0,-9-7 1941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46 455 0 0,'-2'-14'221'0'0,"2"-7"10038"0"0,0 10-3192 0 0,1 12-7011 0 0,-1-1 1 0 0,0 0-1 0 0,1 0 1 0 0,-1 1-1 0 0,1-1 1 0 0,-1 0-1 0 0,0 1 1 0 0,1-1-1 0 0,-1 0 1 0 0,0 1-1 0 0,0-1 0 0 0,1 1 1 0 0,-1-1-1 0 0,0 0 1 0 0,0 1-1 0 0,0-1 1 0 0,1 1-1 0 0,-1-1 1 0 0,0 1-1 0 0,0-1 1 0 0,0 1-1 0 0,0-1 1 0 0,0 1-1 0 0,0 0 1 0 0,2 13 389 0 0,-2-14-387 0 0,-2 124 1525 0 0,-1-19-1320 0 0,4-84-600 0 0,7 34 0 0 0,3-5-3144 0 0,-3-35-985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7 455 0 0,'0'-7'6546'0'0,"1"29"2803"0"0,1-1-6851 0 0,0 22-1591 0 0,13 146 735 0 0,-13-168-1986 0 0,-1 1-791 0 0,0 1-3652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91 3679 0 0,'-10'-13'-879'0'0,"-12"-12"7587"0"0,20 23-6181 0 0,1 1 0 0 0,0 0 1 0 0,0 0-1 0 0,-1 0 0 0 0,1 0 0 0 0,-1 0 0 0 0,1 0 0 0 0,-1 0 0 0 0,1 1 1 0 0,-1-1-1 0 0,0 0 0 0 0,1 1 0 0 0,-1-1 0 0 0,-3 1 0 0 0,4 0-453 0 0,-1 0 1 0 0,1 1-1 0 0,-1-1 0 0 0,1 1 1 0 0,-1-1-1 0 0,1 1 0 0 0,-1 0 0 0 0,1 0 1 0 0,0-1-1 0 0,-1 1 0 0 0,1 0 0 0 0,0 0 1 0 0,0 0-1 0 0,0 1 0 0 0,0-1 1 0 0,0 0-1 0 0,0 0 0 0 0,0 1 0 0 0,0-1 1 0 0,0 0-1 0 0,0 1 0 0 0,1-1 0 0 0,-2 3 1 0 0,-1 4-65 0 0,0-1 0 0 0,1 1 1 0 0,-2 9-1 0 0,3-9 9 0 0,0-1-1 0 0,0 1 1 0 0,1-1-1 0 0,0 1 0 0 0,1-1 1 0 0,-1 1-1 0 0,1 0 1 0 0,4 11-1 0 0,-5-16 4 0 0,1 0-1 0 0,0 0 1 0 0,0 0-1 0 0,1 0 1 0 0,-1 0-1 0 0,1 0 1 0 0,-1 0-1 0 0,1-1 0 0 0,0 1 1 0 0,0-1-1 0 0,0 1 1 0 0,0-1-1 0 0,0 0 1 0 0,1 1-1 0 0,-1-1 1 0 0,1-1-1 0 0,-1 1 1 0 0,1 0-1 0 0,0-1 1 0 0,0 1-1 0 0,0-1 1 0 0,0 0-1 0 0,3 1 1 0 0,-4-1 19 0 0,1-1 1 0 0,-1 1-1 0 0,0-1 1 0 0,1 0-1 0 0,-1 0 1 0 0,1 0-1 0 0,-1-1 1 0 0,1 1-1 0 0,-1 0 1 0 0,1-1-1 0 0,-1 0 1 0 0,0 1-1 0 0,1-1 1 0 0,-1 0-1 0 0,0 0 1 0 0,4-2-1 0 0,-3 0 27 0 0,1 0 0 0 0,-1 0 0 0 0,0 0 0 0 0,0 0 0 0 0,0 0 0 0 0,0 0 0 0 0,-1-1 0 0 0,1 1 0 0 0,1-5-1 0 0,0 1 74 0 0,-1 0 0 0 0,0 0 0 0 0,0 0 0 0 0,-1 0 0 0 0,0 0 0 0 0,0-1 0 0 0,-1 1 0 0 0,0-1-1 0 0,0 1 1 0 0,-1-13 0 0 0,-1 14-6 0 0,0 1 0 0 0,0 0 0 0 0,-1 0 1 0 0,1 0-1 0 0,-1 0 0 0 0,-1 0 0 0 0,1 0 0 0 0,-1 0 0 0 0,1 1 0 0 0,-2-1 0 0 0,1 1 0 0 0,-4-4 0 0 0,4 4-95 0 0,0 1 0 0 0,-1 0 0 0 0,1-1 0 0 0,-1 1 0 0 0,0 1 0 0 0,0-1 0 0 0,0 0-1 0 0,0 1 1 0 0,0 0 0 0 0,0 0 0 0 0,-1 0 0 0 0,1 1 0 0 0,-9-3 0 0 0,12 4-125 0 0,1 0 0 0 0,-1 0 0 0 0,0 0 0 0 0,1 0 0 0 0,-1 0 0 0 0,0 0 0 0 0,1 0 0 0 0,-1 1 0 0 0,0-1 0 0 0,1 0 0 0 0,-1 0 0 0 0,1 0 0 0 0,-1 1 0 0 0,0-1 0 0 0,1 0 0 0 0,-1 1 0 0 0,1-1 0 0 0,-1 0 0 0 0,1 1 0 0 0,-1-1 0 0 0,1 1 0 0 0,-1-1 0 0 0,1 1 0 0 0,-1-1 0 0 0,1 1 0 0 0,0-1 0 0 0,-1 1 0 0 0,1-1 0 0 0,0 1 0 0 0,-1 0 0 0 0,1-1 0 0 0,0 1 1 0 0,0 1-2 0 0,-2 3-1387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31 317 2759 0 0,'0'0'350'0'0,"-25"2"20741"0"0,27-3-19732 0 0,5-4 449 0 0,-16 11-1808 0 0,3-2 0 0 0,12-4 0 0 0,0-1 9 0 0,0-1 0 0 0,0 0 0 0 0,0 0 0 0 0,0 0-1 0 0,0-1 1 0 0,-1 0 0 0 0,8-5 0 0 0,36-29 118 0 0,-7 5-69 0 0,60-28-7 0 0,-65 41-13 0 0,60-44 1 0 0,-96 63-39 0 0,8-7 61 0 0,-1 0-1 0 0,15-16 0 0 0,-9 11-23 0 0,-12 10-19 0 0,1 0 1 0 0,-1-1-1 0 0,1 1 1 0 0,-1 0-1 0 0,0-1 1 0 0,0 1-1 0 0,0-1 1 0 0,2-4-1 0 0,-4 6-4 0 0,1 0 0 0 0,-1 0 0 0 0,1 0 0 0 0,-1 1 0 0 0,1-1 0 0 0,-1 0 0 0 0,1 0 0 0 0,0 1 0 0 0,0-1 0 0 0,-1 0 0 0 0,1 1 0 0 0,0-1 0 0 0,0 0 0 0 0,0 1 1 0 0,0 0-1 0 0,-1-1 0 0 0,1 1 0 0 0,0-1 0 0 0,0 1 0 0 0,0 0 0 0 0,0 0 0 0 0,0-1 0 0 0,0 1 0 0 0,0 0 0 0 0,0 0 0 0 0,0 0 0 0 0,0 0 0 0 0,0 0 0 0 0,1 0 0 0 0,2 1-8 0 0,0 0-1 0 0,0 1 1 0 0,0-1 0 0 0,0 1 0 0 0,5 2-1 0 0,-2-1 4 0 0,209 95 439 0 0,-54-26-133 0 0,-141-62-300 0 0,77 33-57 0 0,-90-42-744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93 146 2759 0 0,'0'0'126'0'0,"14"-6"1967"0"0,-10 3-811 0 0,-2 3-859 0 0,0-1-1 0 0,0 0 1 0 0,0 0-1 0 0,0 0 1 0 0,0 0-1 0 0,0 0 1 0 0,0-1-1 0 0,-1 1 1 0 0,1-1-1 0 0,0 1 1 0 0,-1-1-1 0 0,0 0 0 0 0,1 1 1 0 0,-1-1-1 0 0,0 0 1 0 0,0 0-1 0 0,0 0 1 0 0,1-2-1 0 0,7-12 870 0 0,-7 14-1117 0 0,-1 0 0 0 0,0 0 0 0 0,0 0 0 0 0,1-1 0 0 0,-1 1-1 0 0,-1 0 1 0 0,1 0 0 0 0,0-1 0 0 0,0 1 0 0 0,0-5 0 0 0,-1 6 272 0 0,-2-7 440 0 0,2 5-736 0 0,-1 1 1 0 0,0-1 0 0 0,0 0-1 0 0,0 1 1 0 0,0-1 0 0 0,0 1-1 0 0,0-1 1 0 0,-1 1 0 0 0,1-1-1 0 0,-1 1 1 0 0,0 0 0 0 0,1 0-1 0 0,-1 0 1 0 0,0 0 0 0 0,-1 0-1 0 0,1 0 1 0 0,0 1 0 0 0,0-1-1 0 0,-1 1 1 0 0,1-1 0 0 0,-1 1-1 0 0,1 0 1 0 0,-1 0 0 0 0,1 0-1 0 0,-1 0 1 0 0,0 0 0 0 0,0 1-1 0 0,1-1 1 0 0,-1 1 0 0 0,0 0-1 0 0,0 0 1 0 0,1 0 0 0 0,-1 0-1 0 0,0 0 1 0 0,0 1 0 0 0,0-1-1 0 0,1 1 1 0 0,-1 0 0 0 0,0 0-1 0 0,-2 1 1 0 0,0 0-101 0 0,1 1 0 0 0,0-1 0 0 0,0 1 0 0 0,1 0 0 0 0,-1 0 0 0 0,0 0 0 0 0,1 0 1 0 0,0 0-1 0 0,0 1 0 0 0,0 0 0 0 0,0 0 0 0 0,0-1 0 0 0,1 2 0 0 0,0-1 0 0 0,0 0 0 0 0,0 0 0 0 0,0 1 0 0 0,-1 5 0 0 0,0 1 68 0 0,0 0-1 0 0,1 0 1 0 0,1 0-1 0 0,-1 0 1 0 0,2 0 0 0 0,0 20-1 0 0,1-26-221 0 0,-1-1-1 0 0,1 1 1 0 0,0 0 0 0 0,1-1-1 0 0,-1 1 1 0 0,1 0-1 0 0,0-1 1 0 0,0 0 0 0 0,0 1-1 0 0,0-1 1 0 0,1 0 0 0 0,0 0-1 0 0,0-1 1 0 0,0 1 0 0 0,0 0-1 0 0,1-1 1 0 0,-1 0-1 0 0,1 0 1 0 0,0 0 0 0 0,0 0-1 0 0,0 0 1 0 0,0-1 0 0 0,0 0-1 0 0,1 0 1 0 0,5 2-1 0 0,-1-1-173 0 0,1-1 0 0 0,0 1-1 0 0,-1-2 1 0 0,1 1-1 0 0,0-2 1 0 0,0 1-1 0 0,0-1 1 0 0,-1-1-1 0 0,1 0 1 0 0,0 0-1 0 0,14-4 1 0 0,48-15-4420 0 0,-48 12 2939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10279 0 0,'0'0'6692'0'0,"-2"18"-4712"0"0,0 72-397 0 0,0-39 94 0 0,5 61-1 0 0,9-32-6278 0 0,-3-29 1559 0 0,-7-42 1304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0,'0'-1'9046'0'0,"0"14"-7717"0"0,1 65 2387 0 0,5 56-1623 0 0,-6-133-2177 0 0,2 12 80 0 0,0 0 0 0 0,7 24 1 0 0,3-11-5220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68 2303 0 0,'-6'-12'-901'0'0,"0"0"4181"0"0,-10-18 8899 0 0,16 29-12081 0 0,0 1 1 0 0,-1-1-1 0 0,1 0 1 0 0,-1 0-1 0 0,0 0 1 0 0,1 0-1 0 0,-1 1 1 0 0,0-1-1 0 0,1 0 1 0 0,-1 1-1 0 0,0-1 1 0 0,0 1-1 0 0,1-1 1 0 0,-1 1-1 0 0,0-1 1 0 0,0 1-1 0 0,0-1 1 0 0,0 1 0 0 0,0 0-1 0 0,0-1 1 0 0,0 1-1 0 0,0 0 1 0 0,0 0-1 0 0,-1 0 1 0 0,1 0-33 0 0,-1 1 1 0 0,1-1 0 0 0,-1 0 0 0 0,1 1 0 0 0,0 0-1 0 0,0-1 1 0 0,-1 1 0 0 0,1 0 0 0 0,0 0-1 0 0,0 0 1 0 0,0 0 0 0 0,0 0 0 0 0,0 0 0 0 0,-2 2-1 0 0,-1 3-26 0 0,0 0 0 0 0,0 0-1 0 0,1 0 1 0 0,0 1 0 0 0,-4 8-1 0 0,4-4-2 0 0,-1 0 0 0 0,2 0 0 0 0,0 1 0 0 0,0-1-1 0 0,1 0 1 0 0,0 1 0 0 0,1 13 0 0 0,1-19-25 0 0,-1 0 0 0 0,1 0 0 0 0,0 0 1 0 0,1 0-1 0 0,0 0 0 0 0,0 0 0 0 0,0-1 0 0 0,0 1 0 0 0,1-1 1 0 0,0 1-1 0 0,0-1 0 0 0,1 0 0 0 0,-1 0 0 0 0,1 0 0 0 0,5 4 1 0 0,-7-7 17 0 0,0 0 1 0 0,0 0 0 0 0,0-1-1 0 0,0 1 1 0 0,1 0 0 0 0,-1-1-1 0 0,0 0 1 0 0,1 1 0 0 0,-1-1-1 0 0,1 0 1 0 0,0 0 0 0 0,-1 0-1 0 0,1-1 1 0 0,0 1 0 0 0,0-1 0 0 0,0 1-1 0 0,-1-1 1 0 0,1 0 0 0 0,0 0-1 0 0,0 0 1 0 0,0-1 0 0 0,-1 1-1 0 0,1-1 1 0 0,3 0 0 0 0,-3-1 52 0 0,0 1 0 0 0,0-1 0 0 0,0 1 0 0 0,0-1 0 0 0,0 0 0 0 0,0 0 1 0 0,0-1-1 0 0,-1 1 0 0 0,1-1 0 0 0,-1 1 0 0 0,1-1 0 0 0,-1 0 0 0 0,0 0 0 0 0,0 1 1 0 0,-1-2-1 0 0,1 1 0 0 0,0 0 0 0 0,0-4 0 0 0,1 2 37 0 0,-1-1 1 0 0,0 0-1 0 0,0 0 0 0 0,-1 0 0 0 0,0 0 1 0 0,0 0-1 0 0,0-1 0 0 0,-1 1 0 0 0,0 0 1 0 0,0 0-1 0 0,-1-1 0 0 0,1 1 0 0 0,-1 0 1 0 0,-1 0-1 0 0,1 0 0 0 0,-1 0 0 0 0,0 0 0 0 0,0 0 1 0 0,-1 1-1 0 0,0-1 0 0 0,-4-7 0 0 0,3 6-115 0 0,-1 0 0 0 0,1 1 0 0 0,-1-1 0 0 0,-1 1 0 0 0,1 0 0 0 0,-13-10 0 0 0,18 16-50 0 0,0 0 0 0 0,0-1 0 0 0,-1 1 0 0 0,1 0 0 0 0,0 0 0 0 0,-1 0 0 0 0,1 0 0 0 0,0 0 0 0 0,-1 0 0 0 0,1 0 0 0 0,-1 0 0 0 0,1 0 0 0 0,0 0 0 0 0,-1 0 0 0 0,1 0 0 0 0,0 0 0 0 0,-1 0 0 0 0,1 1 0 0 0,0-1 0 0 0,0 0 0 0 0,-1 0 0 0 0,1 0 0 0 0,0 0 0 0 0,-1 0 0 0 0,1 1 0 0 0,0-1 0 0 0,0 0 0 0 0,-1 0 0 0 0,1 1 0 0 0,0-1 0 0 0,0 0 0 0 0,-1 0 0 0 0,1 1 0 0 0,0-1 0 0 0,0 0 0 0 0,-1 1 0 0 0,-5 12-2640 0 0,3-5 1123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0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9671 0 0,'3'3'748'0'0,"-2"-3"-734"0"0,-1 1 1 0 0,1 0-1 0 0,0 0 0 0 0,0-1 0 0 0,0 1 0 0 0,-1 0 0 0 0,1 0 1 0 0,0 0-1 0 0,-1 0 0 0 0,1 0 0 0 0,-1 0 0 0 0,1 0 0 0 0,-1 0 1 0 0,1 0-1 0 0,-1 0 0 0 0,1 2 0 0 0,-2 20 378 0 0,0-12 246 0 0,0 15 738 0 0,2-1-1 0 0,0 0 1 0 0,2 0-1 0 0,11 47 1 0 0,1 12-297 0 0,16 115 285 0 0,-29-167-917 0 0,-2-32-435 0 0,0 0-1 0 0,0 1 1 0 0,0-1 0 0 0,1 0-1 0 0,-1 0 1 0 0,0 0 0 0 0,0 0-1 0 0,0 1 1 0 0,0-1 0 0 0,0 0-1 0 0,0 0 1 0 0,0 0 0 0 0,0 0-1 0 0,0 1 1 0 0,0-1 0 0 0,-1 0-1 0 0,1 0 1 0 0,0 0 0 0 0,0 0-1 0 0,0 1 1 0 0,0-1 0 0 0,0 0-1 0 0,0 0 1 0 0,0 0 0 0 0,0 0-1 0 0,0 0 1 0 0,0 1 0 0 0,-1-1-1 0 0,1 0 1 0 0,0 0 0 0 0,0 0-1 0 0,0 0 1 0 0,0 0 0 0 0,0 0-1 0 0,-1 0 1 0 0,1 0 0 0 0,0 1-1 0 0,0-1 1 0 0,0 0 0 0 0,-1 0-1 0 0,-6-14 220 0 0,1-8-189 0 0,1 0 1 0 0,0 0-1 0 0,2-1 0 0 0,-1-23 0 0 0,2 25-60 0 0,0-18-9 0 0,2 0 0 0 0,1 0-1 0 0,2 0 1 0 0,10-47-1 0 0,23-57 53 0 0,-27 117-84 0 0,1 1 1 0 0,1 0-1 0 0,19-32 1 0 0,-26 52 52 0 0,-1 1 1 0 0,0 0-1 0 0,1 0 0 0 0,0 0 1 0 0,0 1-1 0 0,0-1 1 0 0,0 1-1 0 0,8-4 1 0 0,-10 6 3 0 0,-1 0 1 0 0,0 0-1 0 0,1 1 1 0 0,-1-1 0 0 0,1 1-1 0 0,-1-1 1 0 0,1 1 0 0 0,0 0-1 0 0,-1 0 1 0 0,1-1 0 0 0,-1 1-1 0 0,1 0 1 0 0,-1 0 0 0 0,3 1-1 0 0,-3-1 2 0 0,0 1 0 0 0,0-1-1 0 0,0 1 1 0 0,0-1 0 0 0,0 1-1 0 0,0 0 1 0 0,0-1 0 0 0,0 1-1 0 0,0 0 1 0 0,0 0-1 0 0,-1-1 1 0 0,1 1 0 0 0,0 0-1 0 0,-1 0 1 0 0,1 0 0 0 0,0 0-1 0 0,-1 0 1 0 0,1 0 0 0 0,-1 0-1 0 0,0 0 1 0 0,1 0 0 0 0,-1 3-1 0 0,4 10 16 0 0,-1 0 0 0 0,-1 0 1 0 0,-1 1-1 0 0,0-1 0 0 0,-1 1 0 0 0,0-1 0 0 0,-1 1 0 0 0,-4 18 0 0 0,-4 12 80 0 0,-21 55 0 0 0,16-54-77 0 0,-7 15-16 0 0,-4 12 60 0 0,25-73-62 0 0,-3 10 60 0 0,0 0 1 0 0,1 1 0 0 0,1-1 0 0 0,-2 21 0 0 0,3-29-25 0 0,0 0 0 0 0,1 1 0 0 0,-1-1 1 0 0,0 0-1 0 0,1 0 0 0 0,-1 1 0 0 0,1-1 0 0 0,0 0 1 0 0,-1 0-1 0 0,1 0 0 0 0,0 0 0 0 0,0 0 0 0 0,1 0 0 0 0,-1 0 1 0 0,0 0-1 0 0,1 0 0 0 0,-1-1 0 0 0,1 1 0 0 0,0 0 1 0 0,-1-1-1 0 0,1 0 0 0 0,0 1 0 0 0,0-1 0 0 0,0 0 1 0 0,0 0-1 0 0,0 0 0 0 0,0 0 0 0 0,0 0 0 0 0,4 1 0 0 0,157 33 1091 0 0,-83-20-1131 0 0,-62-11-221 0 0,0-2 0 0 0,0 0 1 0 0,0-1-1 0 0,20-2 0 0 0,-18 0-1200 0 0,-1-2 1 0 0,1 0-1 0 0,29-10 1 0 0,-26 5-514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0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174 148 9215 0 0,'-18'-5'961'0'0,"16"4"-829"0"0,-1 0 0 0 0,1 0 1 0 0,-1 0-1 0 0,0 1 0 0 0,0-1 1 0 0,1 1-1 0 0,-1-1 1 0 0,0 1-1 0 0,-5 1 0 0 0,3-1 542 0 0,-1 1 0 0 0,1 0-1 0 0,0 1 1 0 0,-1-1 0 0 0,1 1-1 0 0,0 0 1 0 0,0 1 0 0 0,-9 5 0 0 0,10-5-480 0 0,0 0 1 0 0,0 0 0 0 0,1 0 0 0 0,-1 1 0 0 0,1 0 0 0 0,0 0-1 0 0,0 0 1 0 0,1 0 0 0 0,-1 0 0 0 0,-2 7 0 0 0,-1 1-58 0 0,1 0 1 0 0,1 1-1 0 0,0-1 0 0 0,1 1 1 0 0,0 0-1 0 0,1 0 0 0 0,1 0 1 0 0,0 0-1 0 0,1 26 0 0 0,2-16-34 0 0,1-1 1 0 0,0 0-1 0 0,2 0 0 0 0,0-1 0 0 0,2 1 1 0 0,0-1-1 0 0,11 21 0 0 0,-14-34-53 0 0,1 0 0 0 0,-1 0 0 0 0,1 0 0 0 0,1-1 0 0 0,0 0 0 0 0,0 0-1 0 0,0 0 1 0 0,1-1 0 0 0,0 0 0 0 0,0 0 0 0 0,0-1 0 0 0,1 0 0 0 0,0 0 0 0 0,0-1 0 0 0,0 0 0 0 0,1 0-1 0 0,-1-1 1 0 0,1 0 0 0 0,17 4 0 0 0,-14-6 27 0 0,-1 0-1 0 0,1 0 0 0 0,0-1 1 0 0,-1-1-1 0 0,1 0 1 0 0,0 0-1 0 0,-1-1 0 0 0,1 0 1 0 0,-1-1-1 0 0,0-1 1 0 0,0 0-1 0 0,0 0 0 0 0,0-1 1 0 0,-1 0-1 0 0,0-1 1 0 0,0 0-1 0 0,0-1 0 0 0,-1 0 1 0 0,11-10-1 0 0,0-2 48 0 0,-10 11-27 0 0,0 0-1 0 0,-1-1 1 0 0,0 0-1 0 0,0-1 1 0 0,-1 0-1 0 0,-1 0 1 0 0,11-19-1 0 0,-13 20 16 0 0,-1-1-1 0 0,0 0 1 0 0,-1 0 0 0 0,0 0-1 0 0,3-20 1 0 0,-5 22-36 0 0,-1 1 0 0 0,0-1 1 0 0,0 1-1 0 0,-1 0 0 0 0,0-1 0 0 0,0 1 0 0 0,-1 0 1 0 0,0 0-1 0 0,-3-8 0 0 0,-2 0 55 0 0,0 0-1 0 0,-1 1 1 0 0,0 0 0 0 0,-1 1-1 0 0,-1 0 1 0 0,-19-20 0 0 0,-76-64 103 0 0,85 80-247 0 0,4 4 8 0 0,-3-5-388 0 0,-1 2 0 0 0,-1 0 0 0 0,-24-12 0 0 0,45 27 375 0 0,-1 1-69 0 0,1-1 0 0 0,-1 1 0 0 0,0 0 0 0 0,1-1 0 0 0,-1 1 1 0 0,0 0-1 0 0,0-1 0 0 0,1 1 0 0 0,-1 0 0 0 0,0 0 0 0 0,0-1 0 0 0,1 1 1 0 0,-1 0-1 0 0,0 0 0 0 0,0 0 0 0 0,0 0 0 0 0,1 0 0 0 0,-1 0 0 0 0,0 1 1 0 0,0-1-1 0 0,0 0 0 0 0,1 0 0 0 0,-2 1 0 0 0,-7 7-1593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13 609 1839 0 0,'-12'18'14033'0'0,"22"-21"-11095"0"0,19-15-2589 0 0,5-4 1287 0 0,66-31 0 0 0,-55 29-974 0 0,70-50 0 0 0,-3 2-338 0 0,-31 22-283 0 0,-42 25 5 0 0,55-28 0 0 0,9 0 15 0 0,-52 25-47 0 0,-29 15 22 0 0,36-29 1 0 0,-42 29-10 0 0,2 0 0 0 0,0 2 0 0 0,24-13 0 0 0,-40 23-23 0 0,0 0 2 0 0,-1 1 0 0 0,0-1 0 0 0,1 0 1 0 0,-1 1-1 0 0,1-1 0 0 0,-1 0 0 0 0,0 0 1 0 0,0 0-1 0 0,1 0 0 0 0,-1 0 0 0 0,0 0 1 0 0,0 0-1 0 0,0-1 0 0 0,0 1 1 0 0,0 0-1 0 0,-1-1 0 0 0,1 1 0 0 0,0 0 1 0 0,-1-1-1 0 0,1 1 0 0 0,0-1 0 0 0,-1 1 1 0 0,1-3-1 0 0,-1 3 88 0 0,10-4 1293 0 0,-4 6-1398 0 0,0 1-1 0 0,0-1 1 0 0,0 1-1 0 0,0 0 1 0 0,0 0 0 0 0,-1 1-1 0 0,1 0 1 0 0,5 4-1 0 0,5 1 27 0 0,56 33-19 0 0,6 3 68 0 0,44 12 122 0 0,84 44 376 0 0,32 13 41 0 0,-194-94-558 0 0,-25-11-23 0 0,108 44 125 0 0,-98-42-151 0 0,0-1 0 0 0,45 7 0 0 0,-68-15-43 0 0,0 0-1 0 0,0-1 1 0 0,11-1-1 0 0,1-3-1976 0 0,-4-5-5256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0,'0'0'7380'0'0,"18"8"-1514"0"0,-13-3-5497 0 0,0 0 1 0 0,0 0 0 0 0,-1 1 0 0 0,0-1 0 0 0,0 1-1 0 0,0 0 1 0 0,-1 0 0 0 0,0 1 0 0 0,0-1 0 0 0,0 1-1 0 0,1 7 1 0 0,3 13 482 0 0,5 42 0 0 0,-7-41-567 0 0,34 233 403 0 0,-35-241-847 0 0,11 38 1 0 0,-12-51-714 0 0,0 1 1 0 0,1-1 0 0 0,0 0 0 0 0,6 9 0 0 0,-3-6-5464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0,'0'0'778'0'0,"4"9"-284"0"0,10 49 6186 0 0,-5-18-5094 0 0,23 110 30 0 0,-5-18-1204 0 0,-18-93-552 0 0,1-1 0 0 0,3-1 0 0 0,1 0 1 0 0,21 40-1 0 0,-22-59-2800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207 141 10135 0 0,'-11'-14'815'0'0,"-1"2"0"0"0,-1-1 0 0 0,0 2 0 0 0,0 0 0 0 0,-24-15 0 0 0,35 24-684 0 0,0 1 1 0 0,0 0-1 0 0,0 0 1 0 0,0 0-1 0 0,0 0 1 0 0,0 0-1 0 0,0 0 1 0 0,0 1 0 0 0,0-1-1 0 0,0 1 1 0 0,0 0-1 0 0,0-1 1 0 0,-1 1-1 0 0,1 0 1 0 0,0 0-1 0 0,0 0 1 0 0,0 0 0 0 0,-1 1-1 0 0,-2 0 1 0 0,3 0-60 0 0,-1 0 0 0 0,1 1 0 0 0,-1-1 1 0 0,1 1-1 0 0,0-1 0 0 0,0 1 0 0 0,0 0 1 0 0,0 0-1 0 0,0 0 0 0 0,0 0 0 0 0,0 0 1 0 0,0 0-1 0 0,-1 4 0 0 0,-2 3-42 0 0,0 1 1 0 0,1 0-1 0 0,0 1 0 0 0,0-1 1 0 0,1 1-1 0 0,-2 16 0 0 0,4-14-30 0 0,0 1 0 0 0,1 0 0 0 0,1 0 0 0 0,0-1 0 0 0,1 1 0 0 0,0 0 0 0 0,1-1 0 0 0,1 0 0 0 0,0 0 0 0 0,0 0 0 0 0,2 0 0 0 0,-1 0 0 0 0,2-1 0 0 0,0 0 0 0 0,11 16 0 0 0,-13-23 48 0 0,-1-1-1 0 0,1 1 1 0 0,0-1-1 0 0,0 0 1 0 0,1 0-1 0 0,-1 0 1 0 0,1-1-1 0 0,0 1 1 0 0,0-1-1 0 0,0-1 1 0 0,0 1-1 0 0,0-1 1 0 0,1 0-1 0 0,-1-1 1 0 0,12 2-1 0 0,-14-2 47 0 0,1-1 0 0 0,0 0 0 0 0,0 0 0 0 0,0 0 0 0 0,0 0 0 0 0,0-1 0 0 0,0 0 0 0 0,0 0 0 0 0,0 0 0 0 0,-1 0-1 0 0,1-1 1 0 0,0 0 0 0 0,-1 0 0 0 0,1 0 0 0 0,-1-1 0 0 0,0 1 0 0 0,0-1 0 0 0,0 0 0 0 0,0 0 0 0 0,0 0 0 0 0,5-7 0 0 0,-2 0 80 0 0,0 0 1 0 0,-1 0 0 0 0,0-1-1 0 0,0 0 1 0 0,-1 0-1 0 0,-1-1 1 0 0,0 1-1 0 0,0-1 1 0 0,-1 0-1 0 0,-1 0 1 0 0,0 0 0 0 0,1-14-1 0 0,-3 16-57 0 0,0-1 1 0 0,-1 1-1 0 0,0-1 0 0 0,0 1 1 0 0,-1-1-1 0 0,0 1 0 0 0,-1 0 1 0 0,-1 0-1 0 0,1 0 0 0 0,-1 0 1 0 0,-1 0-1 0 0,0 1 0 0 0,0 0 1 0 0,-9-11-1 0 0,8 13-86 0 0,-2-4 63 0 0,0 1 1 0 0,-1 0 0 0 0,-12-11 0 0 0,18 19-81 0 0,0 0 0 0 0,1 0 0 0 0,-1 0 0 0 0,0 0 0 0 0,0 0 0 0 0,0 1 1 0 0,0 0-1 0 0,-1-1 0 0 0,1 1 0 0 0,0 0 0 0 0,0 0 0 0 0,-1 1 0 0 0,1-1 1 0 0,0 1-1 0 0,-1 0 0 0 0,1 0 0 0 0,-7 0 0 0 0,6 1-304 0 0,1-1-1 0 0,-1 1 1 0 0,1 0-1 0 0,-1 0 1 0 0,1 0-1 0 0,-1 1 1 0 0,-4 2-1 0 0,6-3-255 0 0,0 1 1 0 0,0 0-1 0 0,-1 0 0 0 0,1 0 0 0 0,1 0 0 0 0,-1 0 0 0 0,0 1 1 0 0,0-1-1 0 0,1 1 0 0 0,-2 2 0 0 0,-6 10-7230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1 472 455 0 0,'0'0'8411'0'0,"0"-3"-7775"0"0,3-10 6645 0 0,10 8-6135 0 0,70-43 2754 0 0,2 7-2695 0 0,-61 31-1086 0 0,-1-1 0 0 0,0-2 1 0 0,30-20-1 0 0,-36 21-13 0 0,0 2 1 0 0,28-14-1 0 0,-5 4 63 0 0,7-3 31 0 0,-30 15-127 0 0,0 0 0 0 0,16-11 0 0 0,-20 11-19 0 0,24-11-1 0 0,-3 3-8 0 0,-6 1-8 0 0,-17 9-14 0 0,0 1 0 0 0,-1-1-1 0 0,0-1 1 0 0,0 0 0 0 0,0 0 0 0 0,11-12 0 0 0,-8 6-1727 0 0,17-13 0 0 0,-17 14 552 0 0,-8 8-600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129 510 9671 0 0,'4'-9'544'0'0,"-1"1"0"0"0,0-1 0 0 0,-1 0 0 0 0,0 0-1 0 0,2-15 1 0 0,-3 21-257 0 0,-1 1-1 0 0,0-1 1 0 0,0 0 0 0 0,0 0-1 0 0,0 1 1 0 0,0-1-1 0 0,-1 0 1 0 0,1 1 0 0 0,-1-1-1 0 0,0 0 1 0 0,0 1-1 0 0,0-1 1 0 0,0 1 0 0 0,0-1-1 0 0,0 1 1 0 0,-1-1-1 0 0,1 1 1 0 0,-1 0 0 0 0,0 0-1 0 0,0 0 1 0 0,1 0-1 0 0,-1 0 1 0 0,-4-2 0 0 0,4 2-214 0 0,0 1 1 0 0,0 0 0 0 0,0 0-1 0 0,0 1 1 0 0,-1-1 0 0 0,1 0-1 0 0,0 1 1 0 0,-1-1 0 0 0,1 1-1 0 0,0 0 1 0 0,-1 0 0 0 0,1 0-1 0 0,0 0 1 0 0,-1 0 0 0 0,1 0-1 0 0,0 1 1 0 0,-1-1 0 0 0,1 1-1 0 0,0 0 1 0 0,-1-1 0 0 0,1 1-1 0 0,0 0 1 0 0,0 0 0 0 0,0 1-1 0 0,0-1 1 0 0,0 0 0 0 0,0 1-1 0 0,0-1 1 0 0,1 1 0 0 0,-1-1-1 0 0,-1 3 1 0 0,-2 1-25 0 0,0 1 0 0 0,0 0 0 0 0,1 0 1 0 0,0 0-1 0 0,0 0 0 0 0,1 0 0 0 0,0 1 0 0 0,-5 13 0 0 0,5-11-33 0 0,1 1 0 0 0,0 0-1 0 0,0 0 1 0 0,0 17 0 0 0,2-23-7 0 0,0 1 1 0 0,1 0 0 0 0,-1-1 0 0 0,1 1 0 0 0,0-1 0 0 0,0 1 0 0 0,1-1 0 0 0,-1 1 0 0 0,1-1-1 0 0,0 0 1 0 0,0 0 0 0 0,4 5 0 0 0,-3-4 29 0 0,0-1 0 0 0,1 0 0 0 0,-1 0 0 0 0,1 0-1 0 0,0-1 1 0 0,0 1 0 0 0,0-1 0 0 0,1 0 0 0 0,-1 0 0 0 0,1-1 0 0 0,-1 1 0 0 0,1-1-1 0 0,7 3 1 0 0,-8-4-17 0 0,1 0 0 0 0,-1-1-1 0 0,0 1 1 0 0,1-1 0 0 0,-1 0 0 0 0,0 0-1 0 0,1 0 1 0 0,-1 0 0 0 0,0-1-1 0 0,1 0 1 0 0,-1 0 0 0 0,0 0 0 0 0,0 0-1 0 0,0-1 1 0 0,0 1 0 0 0,7-5-1 0 0,-4 2-11 0 0,-1-1-1 0 0,0 0 0 0 0,0 0 1 0 0,0 0-1 0 0,0-1 0 0 0,-1 0 1 0 0,0 0-1 0 0,0 0 0 0 0,-1-1 1 0 0,1 0-1 0 0,-2 0 0 0 0,5-8 1 0 0,-1-3 16 0 0,0-1 0 0 0,0-1 1 0 0,5-31-1 0 0,-10 35-89 0 0,0-1 0 0 0,-1 0 1 0 0,-1 0-1 0 0,0 1 0 0 0,-2-1 0 0 0,-4-25 0 0 0,0 13-108 0 0,-2 1 1 0 0,-20-52-1 0 0,14 46-211 0 0,-2 0 0 0 0,-21-33 0 0 0,35 64 357 0 0,1 1 0 0 0,-1 0 1 0 0,1 0-1 0 0,-1 1 1 0 0,0-1-1 0 0,0 0 1 0 0,1 0-1 0 0,-1 1 1 0 0,-3-2-1 0 0,4 2-13 0 0,1 11 139 0 0,0 0 0 0 0,1 0 0 0 0,0 0 0 0 0,0-1 0 0 0,5 17 0 0 0,12 21 458 0 0,1 0-1 0 0,2-1 0 0 0,2-2 1 0 0,35 52-1 0 0,-28-52-300 0 0,57 65 0 0 0,-24-52-1778 0 0,-57-52 1088 0 0,8 6-596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5063 0 0,'0'0'390'0'0,"0"-2"-252"0"0,0-6 7428 0 0,8 22-5707 0 0,-4-7-1524 0 0,1 3 95 0 0,0 1-1 0 0,-1 0 1 0 0,-1 0-1 0 0,5 20 1 0 0,2 49 590 0 0,-7-48-780 0 0,2 19-155 0 0,-3-28-400 0 0,0 0 0 0 0,1-1-1 0 0,1 1 1 0 0,1-1 0 0 0,10 26 0 0 0,-10-39-871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10391 0 0,'0'0'474'0'0,"0"1"-6"0"0,1 6-202 0 0,1-1 0 0 0,-1 1 1 0 0,2-1-1 0 0,3 10 0 0 0,2 4 687 0 0,81 309 1784 0 0,-60-243-4420 0 0,-23-71 139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24 6911 0 0,'0'0'528'0'0,"-2"1"-341"0"0,-25 3 13033 0 0,34-3-12463 0 0,7-1-625 0 0,1 0-1 0 0,-1-1 0 0 0,0-1 1 0 0,29-7-1 0 0,-16 3-498 0 0,-3 2-1341 0 0,0-3-5566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7 471 2303 0 0,'-7'13'200'0'0,"7"-12"-154"0"0,0-1 0 0 0,0 0-1 0 0,0 0 1 0 0,0 0-1 0 0,0 1 1 0 0,0-1-1 0 0,0 0 1 0 0,0 0 0 0 0,0 0-1 0 0,0 1 1 0 0,0-1-1 0 0,0 0 1 0 0,0 0-1 0 0,1 0 1 0 0,-1 1-1 0 0,0-1 1 0 0,0 0 0 0 0,0 0-1 0 0,0 0 1 0 0,0 0-1 0 0,0 1 1 0 0,0-1-1 0 0,1 0 1 0 0,-1 0 0 0 0,0 0-1 0 0,0 0 1 0 0,0 0-1 0 0,0 1 1 0 0,0-1-1 0 0,1 0 1 0 0,-1 0 0 0 0,0 0-1 0 0,0 0 1 0 0,0 0-1 0 0,1 0 1 0 0,-1 0-1 0 0,0 0 1 0 0,0 0-1 0 0,0 0 1 0 0,1 0 0 0 0,-1 0-1 0 0,0 0 1 0 0,0 0-1 0 0,1 0 1 0 0,17 2 4485 0 0,21-4 2250 0 0,31-11-5262 0 0,106 6 1205 0 0,43-14-890 0 0,-161 12-1531 0 0,6-1 30 0 0,65-1-1 0 0,79-5 204 0 0,-80 5-101 0 0,0 0 218 0 0,116-6-124 0 0,-33 19-386 0 0,-155-4-47 0 0,0-2 0 0 0,-1-2 0 0 0,62-16 0 0 0,14 1 147 0 0,-32 17-184 0 0,-72 4-40 0 0,1-1 1 0 0,36-6-1 0 0,54-11 45 0 0,-21 10-64 0 0,54-9 64 0 0,-128 16-64 0 0,0 0 0 0 0,1 2 0 0 0,29 4 0 0 0,-42-3 0 0 0,27 1 32 0 0,57-2 0 0 0,-60-3-21 0 0,-3-1 15 0 0,34 4 1 0 0,-38 0-27 0 0,52-5 0 0 0,-73 2 0 0 0,0-2 0 0 0,-5 3 0 0 0,-1 1 0 0 0,0-1 0 0 0,0 0 0 0 0,0 1 0 0 0,0-1 0 0 0,0 0 0 0 0,-1 0 0 0 0,1 0 0 0 0,0 0 0 0 0,0 0 0 0 0,-1 0 0 0 0,1 0 0 0 0,0 0 0 0 0,-1 0 0 0 0,1 0 0 0 0,-1 0 0 0 0,1-1 0 0 0,-1 1 0 0 0,0 0 0 0 0,1 0 0 0 0,-1 0 0 0 0,0-1 0 0 0,0 1 0 0 0,0 0 0 0 0,0 0 0 0 0,0-1 0 0 0,0 1 0 0 0,0 0 0 0 0,0 0 0 0 0,-1-1 0 0 0,0 0 0 0 0,0-2 0 0 0,-1 0 0 0 0,0 0 0 0 0,-1 0 0 0 0,1 1 0 0 0,-1-1 0 0 0,-4-4 0 0 0,3 3 0 0 0,-29-34-79 0 0,-3 2 0 0 0,-39-33 0 0 0,49 46 55 0 0,18 17-46 0 0,4 3-24 0 0,4 3-2 0 0,5 2-122 0 0,0 0 158 0 0,1 0 1 0 0,-1 1-1 0 0,1-1 1 0 0,-1 1 0 0 0,0 1-1 0 0,5 2 1 0 0,10 4-146 0 0,0 0-41 0 0,0 0 0 0 0,24 17 1 0 0,2 2 77 0 0,-31-20 146 0 0,0 1 0 0 0,-1 1 0 0 0,25 22-1 0 0,-32-26 17 0 0,0 1-1 0 0,-1 0 0 0 0,0 1 0 0 0,0-1 0 0 0,-1 1 0 0 0,0 0 0 0 0,0 1 0 0 0,5 13 0 0 0,-8-17 50 0 0,-1 0-1 0 0,1 1 0 0 0,-1-1 1 0 0,-1 1-1 0 0,1-1 1 0 0,-1 0-1 0 0,0 1 1 0 0,0-1-1 0 0,0 1 0 0 0,-1-1 1 0 0,-2 8-1 0 0,-1 4 192 0 0,-2-1-1 0 0,-9 19 1 0 0,9-19-176 0 0,0-5 23 0 0,0 1 0 0 0,-1-1 1 0 0,-10 12-1 0 0,-12 21 11 0 0,19-27 100 0 0,-15 19-1 0 0,10-16-1968 0 0,2 1-3984 0 0,1-2-2113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30 9671 0 0,'-1'-1'65'0'0,"1"-1"-1"0"0,-1 1 0 0 0,0-1 1 0 0,0 1-1 0 0,0 0 1 0 0,0 0-1 0 0,0 0 0 0 0,0 0 1 0 0,0-1-1 0 0,-1 1 0 0 0,1 1 1 0 0,0-1-1 0 0,-1 0 0 0 0,1 0 1 0 0,-2 0-1 0 0,-23-5 514 0 0,8 3 764 0 0,12 2-962 0 0,0 0-1 0 0,-1 1 1 0 0,1 0 0 0 0,0 0 0 0 0,-1 0 0 0 0,1 1 0 0 0,0-1 0 0 0,-1 2 0 0 0,1-1 0 0 0,0 1 0 0 0,0 0-1 0 0,0 0 1 0 0,0 0 0 0 0,-8 5 0 0 0,7-2-269 0 0,0-1-1 0 0,0 1 1 0 0,0 0-1 0 0,1 1 1 0 0,0 0-1 0 0,0 0 1 0 0,0 0 0 0 0,1 0-1 0 0,0 1 1 0 0,-6 11-1 0 0,4-5-119 0 0,1 0-1 0 0,1 0 0 0 0,0 1 1 0 0,0-1-1 0 0,2 1 0 0 0,0 0 1 0 0,0 0-1 0 0,1 1 0 0 0,1-1 1 0 0,1 0-1 0 0,0 1 0 0 0,0-1 1 0 0,2 0-1 0 0,-1 0 0 0 0,8 25 1 0 0,-6-30 1 0 0,0 0 0 0 0,1-1 0 0 0,0 1 0 0 0,0-1 0 0 0,1 1 1 0 0,0-1-1 0 0,1-1 0 0 0,0 1 0 0 0,0-1 0 0 0,0 0 0 0 0,1 0 1 0 0,0-1-1 0 0,0 0 0 0 0,15 9 0 0 0,-11-8 22 0 0,-1-1-1 0 0,1 0 1 0 0,1-1 0 0 0,-1 0-1 0 0,1-1 1 0 0,0-1-1 0 0,0 0 1 0 0,0 0-1 0 0,1-1 1 0 0,23 1 0 0 0,-31-3 25 0 0,-1 0 0 0 0,0-1 0 0 0,1 1 1 0 0,-1-1-1 0 0,0 0 0 0 0,0 0 0 0 0,0 0 0 0 0,0-1 1 0 0,0 1-1 0 0,0-1 0 0 0,0 0 0 0 0,0 0 1 0 0,0-1-1 0 0,-1 1 0 0 0,1-1 0 0 0,-1 0 1 0 0,0 1-1 0 0,0-1 0 0 0,0-1 0 0 0,4-5 1 0 0,-3 3 74 0 0,0-1 1 0 0,0 1 0 0 0,-1-1 0 0 0,-1 0-1 0 0,1 0 1 0 0,-1 0 0 0 0,0 0 0 0 0,0 0 0 0 0,-1-1-1 0 0,0 1 1 0 0,0-10 0 0 0,-2-3-39 0 0,0 0 0 0 0,-1 0 1 0 0,-1 0-1 0 0,-1 1 0 0 0,-1-1 1 0 0,-1 1-1 0 0,0 0 0 0 0,-2 0 0 0 0,0 1 1 0 0,-1 0-1 0 0,0 1 0 0 0,-2 0 1 0 0,-17-22-1 0 0,23 33-197 0 0,-1 0 1 0 0,1 0-1 0 0,-1 1 0 0 0,-1-1 1 0 0,-11-6-1 0 0,-18-7-3278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2303 0 0,'1'2'167'0'0,"33"71"9343"0"0,19 36-6803 0 0,28 62-611 0 0,-78-164-1895 0 0,0 0 1 0 0,-1 1-1 0 0,0-1 0 0 0,-1 0 0 0 0,1 1 0 0 0,-1 8 0 0 0,-8-31 31 0 0,2-4-237 0 0,0 0 1 0 0,2-1-1 0 0,1 1 0 0 0,0-1 0 0 0,1 1 0 0 0,1-1 1 0 0,3-22-1 0 0,4-4-255 0 0,22-84 1 0 0,-26 119 244 0 0,0 0 0 0 0,1 1 0 0 0,0-1 0 0 0,1 1 0 0 0,11-17 0 0 0,-13 23 28 0 0,0 0 0 0 0,0 1 0 0 0,0-1 0 0 0,0 1 0 0 0,0-1 0 0 0,1 1 0 0 0,0 0 1 0 0,-1 1-1 0 0,1-1 0 0 0,0 1 0 0 0,0-1 0 0 0,1 1 0 0 0,-1 0 0 0 0,0 1 0 0 0,1-1 0 0 0,5 0 0 0 0,8-2 92 0 0,-11 2-2 0 0,0 1 0 0 0,0 0 0 0 0,1 0 1 0 0,-1 0-1 0 0,14 2 0 0 0,-18-1-38 0 0,-1 0 1 0 0,1 1-1 0 0,0 0 1 0 0,0-1 0 0 0,-1 1-1 0 0,1 0 1 0 0,0 0-1 0 0,-1 0 1 0 0,1 1-1 0 0,-1-1 1 0 0,0 1-1 0 0,1-1 1 0 0,-1 1-1 0 0,0 0 1 0 0,0 0-1 0 0,0 0 1 0 0,0 0-1 0 0,2 3 1 0 0,-2-2 25 0 0,0 0 0 0 0,-1 1 0 0 0,1-1 0 0 0,-1 1 0 0 0,0 0 0 0 0,1-1 0 0 0,-2 1 0 0 0,1 0 0 0 0,0 0 0 0 0,-1 0 0 0 0,0-1 0 0 0,0 9 0 0 0,-1-3 21 0 0,0 0-1 0 0,-1 0 1 0 0,0-1 0 0 0,0 1-1 0 0,-7 15 1 0 0,-1-3 38 0 0,-13 22-1 0 0,12-27-107 0 0,-1-1 0 0 0,0 0 0 0 0,-1-1 0 0 0,0-1 0 0 0,-20 16 0 0 0,17-20-32 0 0,13-8-2 0 0,0 1-1 0 0,0-1 1 0 0,1 1 0 0 0,-1-1 0 0 0,0 1 0 0 0,1 0 0 0 0,-1 0-1 0 0,-1 2 1 0 0,4-3 2 0 0,0 1 0 0 0,0-1 0 0 0,0 0 0 0 0,0 0 1 0 0,1 0-1 0 0,-1 0 0 0 0,0 0 0 0 0,1 0 0 0 0,-1 0 0 0 0,1 0 0 0 0,-1 0 0 0 0,1 0 0 0 0,-1-1 0 0 0,2 3 0 0 0,-2-3 20 0 0,5 6 60 0 0,0 0 0 0 0,0-1-1 0 0,0 0 1 0 0,0 0-1 0 0,1-1 1 0 0,0 1-1 0 0,8 4 1 0 0,0 0 80 0 0,3 1 24 0 0,0 0-1 0 0,33 13 1 0 0,-4-2-26 0 0,-39-16-157 0 0,-6-4-13 0 0,0 1 1 0 0,1-1-1 0 0,-1 0 0 0 0,1 0 0 0 0,-1 0 0 0 0,1 0 1 0 0,-1 0-1 0 0,1 0 0 0 0,0-1 0 0 0,-1 1 1 0 0,4 0-1 0 0,9 4-441 0 0,-13-5-402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9847 0 0,'0'0'890'0'0,"0"9"-716"0"0,0-8 29 0 0,-1 1-1 0 0,1-1 1 0 0,0 1 0 0 0,0-1-1 0 0,-1 1 1 0 0,1-1-1 0 0,-1 1 1 0 0,1-1-1 0 0,-1 1 1 0 0,1-1-1 0 0,-1 1 1 0 0,0-1-1 0 0,0 0 1 0 0,0 0 0 0 0,0 1-1 0 0,-1 0 1 0 0,-2 3 543 0 0,2-2-500 0 0,1-1-211 0 0,-1 1-1 0 0,1-1 1 0 0,0 0 0 0 0,-1 0 0 0 0,1 0-1 0 0,-1-1 1 0 0,0 1 0 0 0,0 0 0 0 0,0 0-1 0 0,1-1 1 0 0,-1 0 0 0 0,-1 1-1 0 0,1-1 1 0 0,0 0 0 0 0,0 0 0 0 0,0 0-1 0 0,-1 0 1 0 0,1 0 0 0 0,0 0 0 0 0,-1-1-1 0 0,1 1 1 0 0,-1-1 0 0 0,1 0 0 0 0,-5 0-1 0 0,17-13-3272 0 0,-4 7 1700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1 919 0 0,'4'12'10124'0'0,"-3"-10"-9962"0"0,-1 8 5733 0 0,-3-8-3557 0 0,-2-3-3703 0 0,-1-3 101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26 6447 0 0,'0'0'298'0'0,"0"-1"-10"0"0,0 0-4 0 0,0 0 1 0 0,0 0-1 0 0,-1 0 0 0 0,1 0 1 0 0,1 0-1 0 0,-1 0 1 0 0,0 0-1 0 0,0 0 1 0 0,0 0-1 0 0,0 0 0 0 0,1 0 1 0 0,-1 0-1 0 0,1 0 1 0 0,-1 0-1 0 0,0 0 0 0 0,1 1 1 0 0,-1-1-1 0 0,1 0 1 0 0,0 0-1 0 0,-1 0 1 0 0,1 1-1 0 0,0-1 0 0 0,0 0 1 0 0,1-1 1921 0 0,-1 4-2124 0 0,-1 0 1 0 0,1 0-1 0 0,-1 0 1 0 0,0 0-1 0 0,0 0 1 0 0,0 0-1 0 0,0-1 1 0 0,0 1-1 0 0,0 0 1 0 0,-1 0-1 0 0,1 0 1 0 0,-1 0-1 0 0,1 0 1 0 0,-1 0-1 0 0,0 0 1 0 0,0-1-1 0 0,0 1 1 0 0,0 0-1 0 0,0-1 1 0 0,0 1-1 0 0,0 0 1 0 0,0-1-1 0 0,-1 1 1 0 0,1-1 0 0 0,0 0-1 0 0,-4 3 1 0 0,4-3-17 0 0,-1-1 15 0 0,1 0-82 0 0,0 0 1 0 0,1 1-1 0 0,-1-1 1 0 0,1 0-1 0 0,-1 0 1 0 0,0 0-1 0 0,1 1 1 0 0,-1-1-1 0 0,1 0 1 0 0,-1 0-1 0 0,0 0 1 0 0,1 0 0 0 0,-1 0-1 0 0,0 0 1 0 0,1 0-1 0 0,-1 0 1 0 0,1-1-1 0 0,-1 1 1 0 0,0 0-1 0 0,1 0 1 0 0,-1 0-1 0 0,1-1 1 0 0,-1 1-1 0 0,0 0 1 0 0,0-1-1 0 0,-2-3-215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51 7167 0 0,'0'0'652'0'0,"-19"7"239"0"0,17-7-490 0 0,-1-1 0 0 0,1 0 0 0 0,0 1 0 0 0,0-1 0 0 0,-1 0 0 0 0,1-1 1 0 0,0 1-1 0 0,0 0 0 0 0,0-1 0 0 0,0 1 0 0 0,1-1 0 0 0,-1 1 0 0 0,0-1 0 0 0,-2-4 0 0 0,2 4-249 0 0,1 0 0 0 0,-1-1 1 0 0,1 1-1 0 0,0-1 0 0 0,0 1 0 0 0,0-1 0 0 0,-2-5 0 0 0,4 6-98 0 0,-1 1-72 0 0,1 0-1 0 0,-1 1 1 0 0,1-1 0 0 0,0 0 0 0 0,-1 1 0 0 0,1-1 0 0 0,0 1 0 0 0,0-1 0 0 0,-1 1 0 0 0,1-1 0 0 0,0 1 0 0 0,0 0 0 0 0,0-1 0 0 0,-1 1 0 0 0,1 0-1 0 0,0 0 1 0 0,0-1 0 0 0,0 1 0 0 0,0 0 0 0 0,0 0 0 0 0,0 0 0 0 0,0 0 0 0 0,-1 0 0 0 0,1 0 0 0 0,0 0 0 0 0,0 1 0 0 0,0-1 0 0 0,0 0 0 0 0,0 0 0 0 0,1 1-1 0 0,7 1-4278 0 0,-2-2-499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44:1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0,'0'0'191'0'0,"6"4"-11"0"0,17 12-143 0 0,-15-1 6117 0 0,0 90 686 0 0,-1 6-5236 0 0,-3-40-1104 0 0,-1-45-605 0 0,-2 43 0 0 0,-1-57 705 0 0,1-7-2695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8087 0 0,'0'0'4266'0'0,"4"-7"-3205"0"0,-2 5-978 0 0,1 0 1 0 0,-1 0-1 0 0,1 0 1 0 0,-1 1-1 0 0,1-1 0 0 0,0 0 1 0 0,0 1-1 0 0,0 0 1 0 0,-1 0-1 0 0,1 0 0 0 0,0 0 1 0 0,1 0-1 0 0,-1 1 1 0 0,0-1-1 0 0,0 1 0 0 0,0 0 1 0 0,0 0-1 0 0,0 0 1 0 0,1 0-1 0 0,-1 0 0 0 0,0 1 1 0 0,0-1-1 0 0,0 1 1 0 0,0 0-1 0 0,0 0 0 0 0,0 0 1 0 0,0 1-1 0 0,3 1 1 0 0,-6-3-32 0 0,0 0 0 0 0,0 0 0 0 0,0 0 0 0 0,0 0 0 0 0,0 0 0 0 0,1 0 0 0 0,-1 0 0 0 0,0 0 0 0 0,0 0 0 0 0,0 1 0 0 0,0-1 0 0 0,0 0 0 0 0,0 0 0 0 0,0 0 1 0 0,0 0-1 0 0,1 0 0 0 0,-1 1 0 0 0,0-1 0 0 0,0 0 0 0 0,0 0 0 0 0,0 0 0 0 0,0 0 0 0 0,0 0 0 0 0,0 1 0 0 0,0-1 0 0 0,0 0 0 0 0,0 0 0 0 0,0 0 0 0 0,0 0 0 0 0,0 0 1 0 0,0 1-1 0 0,0-1 0 0 0,0 0 0 0 0,0 0 0 0 0,0 0 0 0 0,0 0 0 0 0,0 1 0 0 0,0-1 0 0 0,-1 0 0 0 0,1 0 0 0 0,0 0 0 0 0,0 0 0 0 0,-8 5 667 0 0,-12 0-235 0 0,19-4-462 0 0,-1-1 0 0 0,0 0 0 0 0,1 0 0 0 0,-1 0 1 0 0,0 0-1 0 0,1 0 0 0 0,-1 0 0 0 0,1-1 0 0 0,-1 1 0 0 0,0 0 1 0 0,1-1-1 0 0,-1 1 0 0 0,1-1 0 0 0,-1 0 0 0 0,1 0 0 0 0,-1 1 0 0 0,1-1 1 0 0,-1 0-1 0 0,1 0 0 0 0,0 0 0 0 0,0-1 0 0 0,-1 1 0 0 0,1 0 1 0 0,0 0-1 0 0,-1-2 0 0 0,1 2-331 0 0,2-1-895 0 0,-1 0 766 0 0,1 1 0 0 0,0-1 0 0 0,-1 0 0 0 0,1 1 0 0 0,0-1 0 0 0,2-2 0 0 0,1-2-1266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 7919 0 0,'0'0'714'0'0,"1"2"-586"0"0,3 18 1265 0 0,-3-19-1062 0 0,-1 0 1 0 0,0 0-1 0 0,0 0 0 0 0,1 0 1 0 0,-1 0-1 0 0,0 0 1 0 0,0 1-1 0 0,0-1 0 0 0,0 0 1 0 0,0 0-1 0 0,0 0 1 0 0,-1 2-1 0 0,1-2-175 0 0,-1 0 0 0 0,1 1-1 0 0,-1-1 1 0 0,1 1 0 0 0,-1-1 0 0 0,0 0 0 0 0,1 0-1 0 0,-1 1 1 0 0,0-1 0 0 0,0 0 0 0 0,0 0 0 0 0,0 0-1 0 0,0 0 1 0 0,0 0 0 0 0,0 0 0 0 0,-1 0 0 0 0,1 0-1 0 0,0-1 1 0 0,-2 2 0 0 0,1-2 40 0 0,-1-2-48 0 0,-7-7-60 0 0,9 5-87 0 0,0 1 0 0 0,1-1-1 0 0,-1 1 1 0 0,1-1 0 0 0,0 1 0 0 0,0 0 0 0 0,0-1 0 0 0,1 1 0 0 0,-1-1 0 0 0,1 1-1 0 0,0 0 1 0 0,0-1 0 0 0,0 1 0 0 0,0 0 0 0 0,0 0 0 0 0,1-1 0 0 0,0 1 0 0 0,-1 0-1 0 0,4-3 1 0 0,-1 2-25 0 0,-3 4 21 0 0,-1-1 0 0 0,1 1 0 0 0,-1 0 0 0 0,0 0 0 0 0,1 0 0 0 0,-1-1 0 0 0,1 1 0 0 0,-1 0 0 0 0,1 0 0 0 0,-1 0 0 0 0,0 0 0 0 0,1 0 0 0 0,-1 0 0 0 0,1 0 0 0 0,-1 0 0 0 0,1 0 0 0 0,-1 0 0 0 0,1 0 0 0 0,0 0 0 0 0,16 7-57 0 0,-14-7 46 0 0,-2 1 8 0 0,-1-1-1 0 0,1 0 1 0 0,0 0 0 0 0,-1 0 0 0 0,1 0 0 0 0,0 1 0 0 0,-1-1-1 0 0,1 0 1 0 0,0 1 0 0 0,-1-1 0 0 0,1 0 0 0 0,0 1 0 0 0,-1-1-1 0 0,1 1 1 0 0,-1-1 0 0 0,1 1 0 0 0,-1-1 0 0 0,1 1-1 0 0,-1 0 1 0 0,1-1 0 0 0,-1 1 0 0 0,0-1 0 0 0,1 2 0 0 0,5 8-1157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57 919 0 0,'-3'-3'8867'0'0,"20"2"-6970"0"0,0 0 1 0 0,20-3-1 0 0,-25 1-2217 0 0,-1 0-1 0 0,1 0 1 0 0,-1-1 0 0 0,0 0-1 0 0,0-1 1 0 0,0 0 0 0 0,10-7-1 0 0,-9 3-779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5 5983 0 0,'-9'-2'418'0'0,"0"1"-1"0"0,-1 0 0 0 0,1 1 0 0 0,0 0 0 0 0,-1 0 1 0 0,1 1-1 0 0,0 0 0 0 0,0 1 0 0 0,-10 2 0 0 0,2 2 190 0 0,-1 1 1 0 0,1 0-1 0 0,1 1 0 0 0,-1 1 0 0 0,1 1 0 0 0,-16 12 0 0 0,-42 24 691 0 0,63-39-1096 0 0,0 0 0 0 0,1 1 0 0 0,-1 1 0 0 0,-13 14-1 0 0,14-13-42 0 0,3-3-105 0 0,1-1 0 0 0,0 2 0 0 0,0-1-1 0 0,1 1 1 0 0,0 0 0 0 0,0 0 0 0 0,1 0-1 0 0,0 1 1 0 0,0 0 0 0 0,1-1 0 0 0,1 1-1 0 0,-1 1 1 0 0,1-1 0 0 0,1 0 0 0 0,-1 0-1 0 0,2 1 1 0 0,-1-1 0 0 0,1 0 0 0 0,2 11-1 0 0,0-5-50 0 0,0-1-1 0 0,1-1 0 0 0,1 1 0 0 0,0 0 0 0 0,1-1 1 0 0,0 0-1 0 0,1 0 0 0 0,1 0 0 0 0,0-1 1 0 0,1 0-1 0 0,0 0 0 0 0,10 10 0 0 0,-7-9 0 0 0,1-2-1 0 0,1 0 1 0 0,0 0-1 0 0,0-1 1 0 0,1-1-1 0 0,23 13 1 0 0,-12-10 65 0 0,1-1 1 0 0,-1-2-1 0 0,36 9 0 0 0,-52-16-20 0 0,0 0 0 0 0,1 0 1 0 0,-1-1-1 0 0,1 0 0 0 0,0-1 0 0 0,-1 0 0 0 0,1 0 0 0 0,-1-1 0 0 0,1 0 0 0 0,0-1 0 0 0,-1 0 1 0 0,0-1-1 0 0,0 0 0 0 0,0 0 0 0 0,0-1 0 0 0,0 0 0 0 0,14-9 0 0 0,-11 5 35 0 0,-1 0 0 0 0,0-1 0 0 0,0 0 0 0 0,-1-1-1 0 0,0 0 1 0 0,-1 0 0 0 0,0-1 0 0 0,-1 0 0 0 0,0-1-1 0 0,-1 0 1 0 0,0 0 0 0 0,-1 0 0 0 0,0-1 0 0 0,-1 0 0 0 0,-1 0-1 0 0,0-1 1 0 0,0 1 0 0 0,-1-1 0 0 0,-1 0 0 0 0,-1 0 0 0 0,0 0-1 0 0,0 0 1 0 0,-2 0 0 0 0,1 0 0 0 0,-2 1 0 0 0,0-1 0 0 0,-1 0-1 0 0,0 0 1 0 0,-1 1 0 0 0,0 0 0 0 0,-1 0 0 0 0,-1 0 0 0 0,0 0-1 0 0,-9-13 1 0 0,1 7-8 0 0,0 0 0 0 0,-1 1-1 0 0,-2 1 1 0 0,1 1 0 0 0,-2 0 0 0 0,0 1 0 0 0,-1 1-1 0 0,-31-18 1 0 0,41 27-338 0 0,0 0-1 0 0,-1 0 1 0 0,-11-3-1 0 0,18 7 107 0 0,-1-1-1 0 0,0 1 1 0 0,0 1 0 0 0,-1-1-1 0 0,1 0 1 0 0,0 1 0 0 0,0 0-1 0 0,0 0 1 0 0,0 0 0 0 0,-8 2-1 0 0,2 2-1225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91 245 11055 0 0,'0'0'1002'0'0,"-6"16"-804"0"0,5-10 384 0 0,0 1 0 0 0,1-1 0 0 0,-1 0 0 0 0,1 1 0 0 0,0-1 0 0 0,2 9-1 0 0,9 41 1952 0 0,-6-34-2396 0 0,-3-13-5 0 0,29 173 997 0 0,-27-142-795 0 0,-17-50-500 0 0,8 5 43 0 0,0 0 0 0 0,1-1 0 0 0,-1 1 0 0 0,2-1 0 0 0,-1 0 0 0 0,0 0 0 0 0,1 0 0 0 0,0 0 0 0 0,-2-7 0 0 0,-2-12-255 0 0,-6-28 1 0 0,5 19 182 0 0,-9-27 43 0 0,-19-95 1175 0 0,35 152-857 0 0,1 0 0 0 0,-1 1 0 0 0,1-1 0 0 0,0 0 0 0 0,1 1 0 0 0,-1-1-1 0 0,1 0 1 0 0,-1 1 0 0 0,1-1 0 0 0,0 0 0 0 0,0 1 0 0 0,1-1 0 0 0,2-4 0 0 0,-1 3-35 0 0,0 1 0 0 0,0 0 0 0 0,0 1 0 0 0,0-1-1 0 0,1 0 1 0 0,0 1 0 0 0,-1 0 0 0 0,1 0 0 0 0,8-5 0 0 0,20-9 208 0 0,1 1 1 0 0,44-14-1 0 0,-12 4-76 0 0,-56 23-328 0 0,11-6-1528 0 0,27-7 0 0 0,-41 15 1079 0 0,-1-1 1 0 0,1 1-1 0 0,-1 0 1 0 0,1 1-1 0 0,-1 0 1 0 0,1-1-1 0 0,0 2 1 0 0,-1-1-1 0 0,1 1 1 0 0,7 1-1 0 0,-2 2-6018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11519 0 0,'-1'8'7614'0'0,"2"-7"-7445"0"0,12 3 1553 0 0,18-2-1605 0 0,72-23 599 0 0,7-1-2174 0 0,-101 21 733 0 0,3-1-1493 0 0,-6 2-2075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 15551 0 0,'-4'-2'242'0'0,"3"2"-184"0"0,0-1 1 0 0,1 1-1 0 0,-1-1 0 0 0,0 1 1 0 0,0 0-1 0 0,0 0 0 0 0,1-1 1 0 0,-1 1-1 0 0,0 0 0 0 0,0 0 0 0 0,0 0 1 0 0,0 0-1 0 0,1 0 0 0 0,-1 0 1 0 0,0 0-1 0 0,0 0 0 0 0,0 0 1 0 0,0 1-1 0 0,-1-1 0 0 0,-2 3 294 0 0,3-2 224 0 0,6 6 904 0 0,-2-4-1247 0 0,1-1 0 0 0,-1 1 0 0 0,0-1 0 0 0,0 1 0 0 0,1-1 1 0 0,0 0-1 0 0,-1 0 0 0 0,1-1 0 0 0,0 1 0 0 0,0-1 0 0 0,6 2 0 0 0,7 0 208 0 0,26 2 0 0 0,-17-2-163 0 0,0-2-231 0 0,0-1 0 0 0,0-1 0 0 0,0-1 0 0 0,36-7 0 0 0,9-5-4252 0 0,-53 10-734 0 0,0-2-1293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 12895 0 0,'0'0'998'0'0,"-15"-7"3132"0"0,14 7-4028 0 0,0 0-1 0 0,0 0 0 0 0,0 0 1 0 0,0 0-1 0 0,0 0 0 0 0,0 0 1 0 0,-1 0-1 0 0,1 0 0 0 0,0 1 1 0 0,0-1-1 0 0,0 0 0 0 0,0 1 1 0 0,0-1-1 0 0,0 1 1 0 0,0-1-1 0 0,1 1 0 0 0,-1-1 1 0 0,0 1-1 0 0,-1 1 0 0 0,0 0 25 0 0,0 0 0 0 0,0 0 1 0 0,0 1-1 0 0,0-1 0 0 0,1 1 0 0 0,-1 0 0 0 0,-1 2 0 0 0,-1 7 131 0 0,0 0-1 0 0,-4 20 1 0 0,6-27-144 0 0,-2 20 165 0 0,1 1 1 0 0,0 0-1 0 0,2 1 0 0 0,4 45 1 0 0,-1-54-237 0 0,1-1 0 0 0,0 1 1 0 0,1-1-1 0 0,1 0 0 0 0,0 0 0 0 0,2 0 1 0 0,0-1-1 0 0,1 0 0 0 0,0 0 0 0 0,1-1 1 0 0,1 0-1 0 0,22 26 0 0 0,-25-34-127 0 0,1 0 0 0 0,0-1 1 0 0,0 0-1 0 0,0 0 0 0 0,1-1 0 0 0,0 0 0 0 0,0-1 1 0 0,0 0-1 0 0,0 0 0 0 0,19 4 0 0 0,-20-6-264 0 0,1 0 1 0 0,-1-1-1 0 0,0 0 0 0 0,1 0 1 0 0,-1-1-1 0 0,1 0 0 0 0,-1-1 1 0 0,1 0-1 0 0,-1 0 0 0 0,1-1 1 0 0,-1 0-1 0 0,0 0 0 0 0,9-5 1 0 0,-11 4-481 0 0,0 0 1 0 0,-1 0 0 0 0,10-8-1 0 0,-1-1-975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88 11055 0 0,'-2'-1'60'0'0,"0"0"1"0"0,0 0-1 0 0,0 1 0 0 0,0-1 0 0 0,0 1 0 0 0,-1-1 0 0 0,1 1 0 0 0,0 0 0 0 0,0 0 0 0 0,0 0 1 0 0,0 0-1 0 0,-1 0 0 0 0,1 0 0 0 0,0 1 0 0 0,0-1 0 0 0,0 1 0 0 0,0-1 0 0 0,0 1 0 0 0,0 0 1 0 0,0 0-1 0 0,0 0 0 0 0,0 0 0 0 0,-4 3 4720 0 0,42 0-1032 0 0,1-6-3279 0 0,0 0 0 0 0,41-10 0 0 0,72-21-630 0 0,-58 11-1485 0 0,-14 2-2463 0 0,-55 13 2275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 13303 0 0,'0'0'606'0'0,"-13"-3"228"0"0,9 3-747 0 0,-1 0 0 0 0,0 0-1 0 0,1 1 1 0 0,0 0 0 0 0,-1 0 0 0 0,1 0-1 0 0,-1 0 1 0 0,1 1 0 0 0,0 0-1 0 0,0 0 1 0 0,0 0 0 0 0,0 0 0 0 0,-7 5-1 0 0,7-2 212 0 0,-1-1-1 0 0,0 1 0 0 0,1 0 1 0 0,0 0-1 0 0,0 0 0 0 0,0 1 1 0 0,1-1-1 0 0,-5 12 0 0 0,3-3 196 0 0,0 0 0 0 0,1 0-1 0 0,0 1 1 0 0,1-1 0 0 0,1 1 0 0 0,0 0-1 0 0,1 26 1 0 0,2-27-449 0 0,0 0 0 0 0,1 0 0 0 0,0 0-1 0 0,1 0 1 0 0,1-1 0 0 0,0 0 0 0 0,1 1 0 0 0,0-1-1 0 0,9 14 1 0 0,-9-19-16 0 0,0 1-1 0 0,1-1 1 0 0,0 0-1 0 0,0 0 1 0 0,1-1 0 0 0,0 0-1 0 0,1 0 1 0 0,-1-1-1 0 0,1 1 1 0 0,1-2-1 0 0,-1 1 1 0 0,1-1 0 0 0,13 5-1 0 0,-15-7 4 0 0,1 0 0 0 0,0-1 0 0 0,0 0 0 0 0,0 0 0 0 0,0-1 0 0 0,0 0-1 0 0,1 0 1 0 0,-1-1 0 0 0,0 0 0 0 0,0 0 0 0 0,0-1 0 0 0,1 0 0 0 0,-1-1 0 0 0,0 0 0 0 0,0 0-1 0 0,-1-1 1 0 0,1 1 0 0 0,0-2 0 0 0,-1 1 0 0 0,0-1 0 0 0,0 0 0 0 0,0-1 0 0 0,0 0 0 0 0,-1 0 0 0 0,1 0-1 0 0,-1-1 1 0 0,-1 0 0 0 0,7-8 0 0 0,-7 7 110 0 0,0-1 0 0 0,0 0 0 0 0,-1-1 0 0 0,0 1 0 0 0,0-1 0 0 0,-1 1 0 0 0,0-1 0 0 0,-1 0 0 0 0,0-1 0 0 0,1-17 0 0 0,-1 11 135 0 0,-1 0 1 0 0,-1 0 0 0 0,-4-29-1 0 0,3 35-141 0 0,-1 0 0 0 0,-1 0-1 0 0,0 0 1 0 0,-1 1 0 0 0,1 0-1 0 0,-2-1 1 0 0,-6-10 0 0 0,3 7 20 0 0,0 1 0 0 0,-1 0 1 0 0,0 1-1 0 0,0 0 0 0 0,-2 0 0 0 0,-14-12 1 0 0,20 20-338 0 0,1 0 1 0 0,-1 0 0 0 0,0 0 0 0 0,0 1 0 0 0,0 0 0 0 0,0 0 0 0 0,0 0 0 0 0,-9-2 0 0 0,10 4-483 0 0,0-1-1 0 0,-1 1 1 0 0,1 0 0 0 0,0 0 0 0 0,-1 0 0 0 0,1 1 0 0 0,0 0-1 0 0,-1 0 1 0 0,1 0 0 0 0,0 0 0 0 0,0 0 0 0 0,-5 3 0 0 0,-9 5-7462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44:1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0,'0'0'3191'0'0,"1"1"-1860"0"0,27 98 3363 0 0,2 56-2533 0 0,-9-46-1534 0 0,-12-59-588 0 0,-4-25-290 0 0,0 1 1 0 0,1-1-1 0 0,11 27 0 0 0,-16-50-982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12 446 5063 0 0,'-12'12'15026'0'0,"88"-35"-11743"0"0,-25 9-2371 0 0,-27 7-625 0 0,29-9 74 0 0,-1-3 1 0 0,68-32-1 0 0,-38 10-361 0 0,-37 20 0 0 0,56-36 0 0 0,-82 43 2 0 0,13-6 6 0 0,52-46 1 0 0,-70 52 156 0 0,-6 7-160 0 0,0 0-1 0 0,0 0 1 0 0,-1-1-1 0 0,0-1 1 0 0,-1 1 0 0 0,10-16-1 0 0,0 1 247 0 0,-14 23-245 0 0,0-1 1 0 0,0 1-1 0 0,0 0 0 0 0,0-1 1 0 0,1 1-1 0 0,-1 0 1 0 0,0 0-1 0 0,0 1 0 0 0,4 0 1 0 0,9 4 45 0 0,0 0 0 0 0,0 1 0 0 0,20 12 0 0 0,24 10 24 0 0,-26-15 9 0 0,95 32 263 0 0,-49-20-179 0 0,-33-9-41 0 0,0-2 0 0 0,1-2-1 0 0,67 8 1 0 0,25 3-1520 0 0,-88-10-2573 0 0,-43-10 2274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62 2759 0 0,'-4'-6'140'0'0,"1"-1"0"0"0,0 0 0 0 0,-3-9-1 0 0,-2-9 16724 0 0,14 32-16237 0 0,-2 5-414 0 0,0 0 1 0 0,0 0-1 0 0,-1 0 0 0 0,-1 1 0 0 0,0-1 1 0 0,-1 1-1 0 0,0 15 0 0 0,0-7-88 0 0,5 27 1 0 0,0-16-155 0 0,-3-13-110 0 0,0-1 1 0 0,1 0-1 0 0,2 0 1 0 0,0 0 0 0 0,11 23-1 0 0,-13-33-557 0 0,-3-6 531 0 0,-1 0 1 0 0,1 0-1 0 0,0 0 1 0 0,0-1 0 0 0,0 1-1 0 0,0 0 1 0 0,0-1-1 0 0,3 3 1 0 0,-4-4-396 0 0,1 1 0 0 0,0-1 0 0 0,0 1 0 0 0,0-1 0 0 0,0 1 0 0 0,0-1 0 0 0,0 1 0 0 0,0-1 0 0 0,0 0 0 0 0,0 0 1 0 0,0 1-1 0 0,2-1 0 0 0,6 0-4825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13903 0 0,'0'0'1584'0'0,"1"1"-1057"0"0,6 30 993 0 0,-2 0-1 0 0,3 55 1 0 0,-6-52-1224 0 0,2 1 1 0 0,8 33-1 0 0,-10-58-385 0 0,22 76 407 0 0,-19-74-1252 0 0,-1-1 1 0 0,11 17-1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143 126 11519 0 0,'-6'-5'433'0'0,"0"1"-1"0"0,-1 0 0 0 0,1 0 0 0 0,-1 1 1 0 0,0 0-1 0 0,-9-3 0 0 0,13 5-178 0 0,0-1-1 0 0,0 2 1 0 0,0-1-1 0 0,0 0 0 0 0,-1 1 1 0 0,1-1-1 0 0,0 1 1 0 0,0 0-1 0 0,-1 0 1 0 0,1 0-1 0 0,0 1 1 0 0,-1-1-1 0 0,1 1 1 0 0,0 0-1 0 0,0 0 0 0 0,-5 1 1 0 0,7 0-211 0 0,-1-1 1 0 0,1 0-1 0 0,-1 1 1 0 0,1-1-1 0 0,-1 1 1 0 0,1-1-1 0 0,0 1 1 0 0,0 0-1 0 0,0-1 1 0 0,0 1-1 0 0,0 0 1 0 0,0 0-1 0 0,0 0 1 0 0,1 0-1 0 0,-1 2 0 0 0,-6 32 171 0 0,6-27-136 0 0,0-1-76 0 0,0 0 0 0 0,1 0 0 0 0,0 0 0 0 0,0 1 0 0 0,1-1 1 0 0,0 0-1 0 0,1 0 0 0 0,0 0 0 0 0,0-1 0 0 0,0 1 0 0 0,1 0 1 0 0,0-1-1 0 0,1 1 0 0 0,0-1 0 0 0,0 0 0 0 0,0 0 0 0 0,7 7 1 0 0,-7-10 50 0 0,0 1 0 0 0,0-1 1 0 0,1 0-1 0 0,-1-1 1 0 0,1 1-1 0 0,0-1 1 0 0,0 0-1 0 0,0 0 0 0 0,0 0 1 0 0,0-1-1 0 0,1 0 1 0 0,-1 0-1 0 0,1 0 1 0 0,0-1-1 0 0,-1 0 0 0 0,1 0 1 0 0,0 0-1 0 0,0-1 1 0 0,0 0-1 0 0,-1 0 0 0 0,1 0 1 0 0,0-1-1 0 0,0 1 1 0 0,8-4-1 0 0,-6 2 67 0 0,1-2-1 0 0,-1 1 1 0 0,0-1-1 0 0,0 0 0 0 0,-1-1 1 0 0,1 0-1 0 0,-1 0 1 0 0,0 0-1 0 0,-1-1 1 0 0,1 0-1 0 0,-1-1 1 0 0,0 1-1 0 0,-1-1 1 0 0,1 0-1 0 0,-2 0 0 0 0,1-1 1 0 0,-1 0-1 0 0,7-15 1 0 0,-8 16-38 0 0,0-1-1 0 0,-1 0 1 0 0,1 0 0 0 0,-2 1-1 0 0,1-1 1 0 0,-1-1 0 0 0,0 1-1 0 0,-1 0 1 0 0,1 0 0 0 0,-2 0 0 0 0,1 0-1 0 0,-1 0 1 0 0,-1 0 0 0 0,1 0-1 0 0,-1 0 1 0 0,-1 0 0 0 0,1 0-1 0 0,-1 1 1 0 0,-1-1 0 0 0,-7-11-1 0 0,7 14-12 0 0,0 0-1 0 0,0 0 1 0 0,-1 1-1 0 0,1 0 0 0 0,-1 0 1 0 0,-1 0-1 0 0,1 0 1 0 0,0 1-1 0 0,-1 0 0 0 0,1 0 1 0 0,-1 1-1 0 0,0-1 1 0 0,-7-1-1 0 0,6 2-51 0 0,-1 0-1 0 0,1 1 1 0 0,-1 0-1 0 0,1 0 1 0 0,-1 0 0 0 0,1 1-1 0 0,-1 0 1 0 0,1 1-1 0 0,-1 0 1 0 0,-12 3-1 0 0,18-3-43 0 0,0 0 1 0 0,-1 0-1 0 0,1 0 0 0 0,0 0 0 0 0,0 0 0 0 0,0 1 0 0 0,0-1 0 0 0,1 1 0 0 0,-1 0 0 0 0,0-1 0 0 0,1 1 0 0 0,-1 0 0 0 0,1 0 0 0 0,-1 0 0 0 0,-1 3 0 0 0,-6 15-1639 0 0,1 0-3827 0 0,8-18 4610 0 0,-6 16-6817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8287 0 0,'0'0'756'0'0,"-3"-13"7700"0"0,4 22-7141 0 0,26 126 1124 0 0,-12-69-2134 0 0,4 21-73 0 0,3 8-5377 0 0,-20-82-1061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2759 0 0,'0'0'19584'0'0,"4"-2"-18563"0"0,2-1-787 0 0,0 0 0 0 0,0 1-1 0 0,0 0 1 0 0,0 0-1 0 0,0 0 1 0 0,0 1 0 0 0,9-1-1 0 0,16-4 249 0 0,19-2-132 0 0,-35 6-315 0 0,22-5 0 0 0,-4 0-630 0 0,34-4 0 0 0,-53 9 170 0 0,21-4-512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30.1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161 11 10591 0 0,'-3'-1'203'0'0,"-1"0"-1"0"0,0 0 1 0 0,0 0-1 0 0,0 1 0 0 0,-7 0 1 0 0,-12-3 912 0 0,19 2-674 0 0,0 0 1 0 0,-1 1 0 0 0,1-1-1 0 0,-1 1 1 0 0,1 0 0 0 0,0 0 0 0 0,-1 0-1 0 0,1 0 1 0 0,-1 1 0 0 0,1 0-1 0 0,-7 2 1 0 0,8-2-364 0 0,1 0 1 0 0,-1 0-1 0 0,1 1 0 0 0,0-1 1 0 0,-1 1-1 0 0,1-1 0 0 0,0 1 1 0 0,0 0-1 0 0,0 0 0 0 0,0 0 0 0 0,1 0 1 0 0,-1 0-1 0 0,0 1 0 0 0,1-1 1 0 0,0 0-1 0 0,-1 1 0 0 0,1-1 1 0 0,0 1-1 0 0,-1 4 0 0 0,-1 4-58 0 0,1 0 1 0 0,0 1-1 0 0,0-1 0 0 0,1 1 0 0 0,1 0 1 0 0,0-1-1 0 0,1 1 0 0 0,0 0 0 0 0,0-1 0 0 0,5 17 1 0 0,-4-21-17 0 0,0 0 0 0 0,0-1 1 0 0,1 1-1 0 0,0 0 0 0 0,0-1 1 0 0,0 0-1 0 0,1 0 1 0 0,0 0-1 0 0,0 0 0 0 0,0 0 1 0 0,1-1-1 0 0,0 0 0 0 0,0 0 1 0 0,0 0-1 0 0,1-1 0 0 0,-1 1 1 0 0,1-1-1 0 0,8 4 1 0 0,-11-7 38 0 0,1 1 0 0 0,-1-1 0 0 0,1 0 1 0 0,-1 0-1 0 0,1 0 0 0 0,-1-1 1 0 0,1 1-1 0 0,0-1 0 0 0,-1 1 1 0 0,1-1-1 0 0,0-1 0 0 0,-1 1 1 0 0,1 0-1 0 0,-1-1 0 0 0,1 0 1 0 0,0 0-1 0 0,3-1 0 0 0,-3 0 39 0 0,0 0-1 0 0,0 0 0 0 0,0-1 1 0 0,-1 1-1 0 0,1-1 1 0 0,-1 0-1 0 0,1 0 0 0 0,-1 0 1 0 0,0-1-1 0 0,-1 1 1 0 0,1-1-1 0 0,4-6 1 0 0,-4 4 41 0 0,0 0 0 0 0,0 0 0 0 0,-1 0 0 0 0,0 0 0 0 0,0 0 1 0 0,0-1-1 0 0,-1 1 0 0 0,0-1 0 0 0,0 1 0 0 0,0-1 1 0 0,-1 1-1 0 0,0-1 0 0 0,0 0 0 0 0,-1 1 0 0 0,0-1 1 0 0,0 1-1 0 0,0-1 0 0 0,-5-11 0 0 0,-1 2-40 0 0,5 11-61 0 0,0 1 0 0 0,0-1 0 0 0,0 0 0 0 0,-1 1 0 0 0,1-1 0 0 0,-1 1 0 0 0,0 0 0 0 0,0 0 1 0 0,-1 0-1 0 0,1 0 0 0 0,-1 0 0 0 0,0 1 0 0 0,-6-5 0 0 0,-2-2-1576 0 0,10 8 1049 0 0,1 0-1 0 0,-1 1 1 0 0,1-1-1 0 0,-1 1 1 0 0,1 0-1 0 0,-1 0 0 0 0,0-1 1 0 0,0 1-1 0 0,0 0 1 0 0,0 0-1 0 0,1 1 1 0 0,-1-1-1 0 0,0 0 0 0 0,-3 0 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6.5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17 102 4143 0 0,'0'0'786'0'0,"1"15"6200"0"0,8 54-1463 0 0,2 13-4832 0 0,16 105-127 0 0,-27-186-618 0 0,-7-45-1274 0 0,-16-49 543 0 0,7 32 970 0 0,10 40 415 0 0,2 0-1 0 0,0-1 0 0 0,1 0 1 0 0,2 1-1 0 0,1-39 0 0 0,0 57-473 0 0,1 0-1 0 0,-1-1 1 0 0,1 1 0 0 0,0 0-1 0 0,0 0 1 0 0,1 0 0 0 0,-1 0-1 0 0,0 1 1 0 0,1-1-1 0 0,0 0 1 0 0,0 1 0 0 0,0-1-1 0 0,0 1 1 0 0,0-1 0 0 0,0 1-1 0 0,0 0 1 0 0,1 0-1 0 0,0 0 1 0 0,-1 0 0 0 0,1 0-1 0 0,0 1 1 0 0,0-1 0 0 0,-1 1-1 0 0,1 0 1 0 0,0 0-1 0 0,4-1 1 0 0,18-5-276 0 0,0 1 0 0 0,1 1 0 0 0,44-3 0 0 0,-50 6-446 0 0,25 5-3108 0 0,-32-3 1896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6.8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86 15287 0 0,'0'0'1386'0'0,"-7"-3"3300"0"0,11 0-4524 0 0,0 0-1 0 0,0 0 0 0 0,1 0 1 0 0,0 1-1 0 0,-1 0 0 0 0,1 0 1 0 0,6-2-1 0 0,12-5 140 0 0,-14 6-163 0 0,1-1 0 0 0,15-3 0 0 0,9-2-35 0 0,-16 3-235 0 0,0 2 0 0 0,36-5 0 0 0,-15 3-1898 0 0,-22 4-131 0 0,-6 1-2393 0 0,-1 0-1638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7.1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47 16239 0 0,'-1'1'366'0'0,"-25"19"1116"0"0,26-20-1460 0 0,0 0-1 0 0,0 0 1 0 0,0 0 0 0 0,0 0-1 0 0,0 0 1 0 0,0 0-1 0 0,0 0 1 0 0,0 0 0 0 0,0 0-1 0 0,-1 1 1 0 0,1-1-1 0 0,0 0 1 0 0,0 0 0 0 0,0 0-1 0 0,0 0 1 0 0,0 0-1 0 0,0 0 1 0 0,0 0 0 0 0,0 0-1 0 0,0 0 1 0 0,0 0-1 0 0,0 1 1 0 0,0-1 0 0 0,0 0-1 0 0,0 0 1 0 0,0 0-1 0 0,0 0 1 0 0,0 0 0 0 0,0 0-1 0 0,0 0 1 0 0,0 0-1 0 0,0 0 1 0 0,0 1 0 0 0,0-1-1 0 0,0 0 1 0 0,0 0-1 0 0,0 0 1 0 0,0 0 0 0 0,0 0-1 0 0,0 0 1 0 0,1 0-1 0 0,-1 0 1 0 0,0 0 0 0 0,0 0-1 0 0,0 0 1 0 0,0 1-1 0 0,0-1 1 0 0,6 3 798 0 0,7 0-123 0 0,8-1-153 0 0,1-1 0 0 0,-1-1 1 0 0,30-4-1 0 0,64-14 176 0 0,-72 10-712 0 0,-25 4-166 0 0,-1 0 1 0 0,25-10-1 0 0,6-8-3804 0 0,-36 15 2050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92 12295 0 0,'0'0'1112'0'0,"-7"-16"50"0"0,6 15-911 0 0,0 0 1 0 0,1-1 0 0 0,-1 1 0 0 0,0 0 0 0 0,0 0 0 0 0,0 0 0 0 0,0-1-1 0 0,0 1 1 0 0,0 0 0 0 0,0 0 0 0 0,0 1 0 0 0,-1-1 0 0 0,1 0-1 0 0,0 0 1 0 0,0 1 0 0 0,-1-1 0 0 0,1 0 0 0 0,-1 1 0 0 0,1-1 0 0 0,0 1-1 0 0,-1 0 1 0 0,1 0 0 0 0,-3-1 0 0 0,1 1-118 0 0,1 0 0 0 0,-1 1 0 0 0,1-1 0 0 0,-1 1 0 0 0,1-1 0 0 0,-1 1 0 0 0,1 0 0 0 0,-1 0 1 0 0,1 0-1 0 0,0 0 0 0 0,0 0 0 0 0,0 0 0 0 0,-4 3 0 0 0,2-1-123 0 0,1 0 0 0 0,0 0 0 0 0,-1 0 0 0 0,1 1 0 0 0,0-1 0 0 0,0 1 0 0 0,1-1 0 0 0,-1 1 1 0 0,1 0-1 0 0,0 0 0 0 0,0 0 0 0 0,0 1 0 0 0,0-1 0 0 0,1 0 0 0 0,0 1 0 0 0,0-1 0 0 0,0 1 0 0 0,0-1 0 0 0,1 1 1 0 0,0-1-1 0 0,0 1 0 0 0,0-1 0 0 0,0 1 0 0 0,1 0 0 0 0,0-1 0 0 0,0 1 0 0 0,0-1 0 0 0,0 0 0 0 0,1 1 0 0 0,-1-1 0 0 0,4 6 0 0 0,-1-3 4 0 0,0-1-1 0 0,0 1 0 0 0,0-1 0 0 0,0 0 0 0 0,1 0 0 0 0,0-1 0 0 0,0 0 0 0 0,1 0 0 0 0,-1 0 0 0 0,1 0 0 0 0,0-1 0 0 0,1 0 0 0 0,-1 0 0 0 0,1 0 0 0 0,-1-1 0 0 0,1 0 0 0 0,0-1 0 0 0,13 4 0 0 0,-13-5 31 0 0,0-1 0 0 0,0 1-1 0 0,0-1 1 0 0,1-1 0 0 0,-1 1 0 0 0,0-1-1 0 0,0-1 1 0 0,0 1 0 0 0,0-1 0 0 0,-1 0-1 0 0,13-6 1 0 0,-14 6-9 0 0,-1-1 0 0 0,0 1-1 0 0,0-1 1 0 0,0 1 0 0 0,0-1-1 0 0,0-1 1 0 0,0 1 0 0 0,-1 0 0 0 0,1-1-1 0 0,-1 0 1 0 0,0 0 0 0 0,0 0 0 0 0,-1 0-1 0 0,1 0 1 0 0,-1 0 0 0 0,0-1-1 0 0,3-9 1 0 0,-3 8 13 0 0,0 0 0 0 0,-1 0 0 0 0,0 0 1 0 0,-1 0-1 0 0,1-1 0 0 0,-1 1 0 0 0,0 0 0 0 0,-1 0 0 0 0,1-1 0 0 0,-1 1 0 0 0,0 0 1 0 0,-1 0-1 0 0,0 0 0 0 0,0 0 0 0 0,0 0 0 0 0,-1 0 0 0 0,1 1 0 0 0,-1-1 0 0 0,-1 1 1 0 0,1 0-1 0 0,-1-1 0 0 0,0 2 0 0 0,0-1 0 0 0,-7-6 0 0 0,0 1-130 0 0,-25-21-363 0 0,33 29 19 0 0,-1-1 0 0 0,0 1 1 0 0,1-1-1 0 0,-1 1 0 0 0,0 0 1 0 0,-1 1-1 0 0,-6-3 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44:1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42 8287 0 0,'-3'1'10903'0'0,"19"2"-5640"0"0,-7-2-7109 0 0,15-2 2067 0 0,0-2 0 0 0,0-1-1 0 0,24-6 1 0 0,-19 3-597 0 0,24-8-2269 0 0,-27 9-4801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7.5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 2 14999 0 0,'-9'-1'1598'0'0,"7"1"-1496"0"0,0 1 0 0 0,0 0 0 0 0,0-1 0 0 0,0 1 1 0 0,1 0-1 0 0,-1 0 0 0 0,0 0 0 0 0,1 0 1 0 0,-1 1-1 0 0,1-1 0 0 0,-1 0 0 0 0,1 1 0 0 0,0-1 1 0 0,0 1-1 0 0,-1-1 0 0 0,1 1 0 0 0,0-1 1 0 0,0 1-1 0 0,1 0 0 0 0,-2 3 0 0 0,-1 0 213 0 0,-2 6 121 0 0,0 0 0 0 0,1 1 0 0 0,1-1 0 0 0,-1 1 0 0 0,2 0 0 0 0,-3 24 0 0 0,4-17-66 0 0,0 1 1 0 0,2-1-1 0 0,4 33 0 0 0,-3-38-280 0 0,1-1-1 0 0,0 0 1 0 0,1 0 0 0 0,0 0-1 0 0,1 0 1 0 0,0-1-1 0 0,1 1 1 0 0,1-1 0 0 0,9 13-1 0 0,-3-8-57 0 0,0-1 0 0 0,2 0 0 0 0,-1-1 0 0 0,2-1 0 0 0,0 0 0 0 0,22 13 0 0 0,-26-19-484 0 0,1-1 0 0 0,-1 0 0 0 0,1-1 1 0 0,1-1-1 0 0,-1 0 0 0 0,1-1 1 0 0,0 0-1 0 0,0-1 0 0 0,0 0 1 0 0,15 0-1 0 0,-25-3-44 0 0,-1 0 0 0 0,1 0 1 0 0,-1-1-1 0 0,1 1 0 0 0,5-3 0 0 0,2-1-1312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7.8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42 13823 0 0,'-2'0'1062'0'0,"-22"2"-550"0"0,10-1 4580 0 0,30-4-2567 0 0,74-12-2477 0 0,102-3 1 0 0,-105 12-5626 0 0,-66 4-998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8.2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162 3 10135 0 0,'-2'-1'92'0'0,"1"1"-1"0"0,-1-1 0 0 0,0 1 0 0 0,0-1 0 0 0,0 1 0 0 0,0 0 1 0 0,1 0-1 0 0,-1 0 0 0 0,0 0 0 0 0,0 1 0 0 0,0-1 0 0 0,0 0 1 0 0,0 1-1 0 0,1-1 0 0 0,-3 2 0 0 0,-30 13 2633 0 0,21-9-608 0 0,8-4-1743 0 0,0 1 1 0 0,0 0-1 0 0,0 0 0 0 0,0 0 0 0 0,1 1 1 0 0,-1-1-1 0 0,1 1 0 0 0,0 0 1 0 0,0 1-1 0 0,0-1 0 0 0,1 1 1 0 0,-6 8-1 0 0,6-6-196 0 0,-1 0 0 0 0,1 0 0 0 0,1 1 0 0 0,0-1 0 0 0,0 1 1 0 0,0-1-1 0 0,1 1 0 0 0,-1 13 0 0 0,2-9-119 0 0,0 0 0 0 0,1 0 0 0 0,0 0 0 0 0,1 0 0 0 0,1 0-1 0 0,0 0 1 0 0,0-1 0 0 0,1 0 0 0 0,1 1 0 0 0,0-2 0 0 0,0 1 0 0 0,9 12 0 0 0,-5-11-8 0 0,-1-2 0 0 0,2 1 0 0 0,0-1 0 0 0,0 0 0 0 0,1-1 0 0 0,0 0 1 0 0,0-1-1 0 0,1 0 0 0 0,24 11 0 0 0,-30-16-25 0 0,1 0 0 0 0,0 0-1 0 0,1 0 1 0 0,-1-1 0 0 0,0-1 0 0 0,1 1 0 0 0,-1-1-1 0 0,1 0 1 0 0,-1-1 0 0 0,1 0 0 0 0,0 0 0 0 0,-1 0-1 0 0,1-1 1 0 0,-1 0 0 0 0,1-1 0 0 0,-1 0 0 0 0,0 0-1 0 0,0 0 1 0 0,14-7 0 0 0,-15 5 12 0 0,0 0-1 0 0,-1-1 1 0 0,1 1 0 0 0,-1-1-1 0 0,0 0 1 0 0,-1-1-1 0 0,1 1 1 0 0,-1-1 0 0 0,0 0-1 0 0,0 0 1 0 0,-1 0-1 0 0,1 0 1 0 0,-2-1 0 0 0,5-12-1 0 0,-3 5 34 0 0,0 1 1 0 0,-2-1-1 0 0,1 0 0 0 0,-2 0 1 0 0,0 0-1 0 0,-1-23 0 0 0,-1 28-17 0 0,0 0 0 0 0,-1 0-1 0 0,0 0 1 0 0,-1 0 0 0 0,1 1-1 0 0,-2-1 1 0 0,1 1 0 0 0,-1 0-1 0 0,0-1 1 0 0,-1 2 0 0 0,0-1-1 0 0,0 0 1 0 0,-13-12 0 0 0,14 15-151 0 0,-1 1 0 0 0,0-1 0 0 0,0 1 0 0 0,0 1 0 0 0,-1-1 0 0 0,1 1 0 0 0,-1 0 0 0 0,0 0 1 0 0,0 0-1 0 0,0 1 0 0 0,0 0 0 0 0,-1 0 0 0 0,1 1 0 0 0,0-1 0 0 0,-1 1 0 0 0,1 1 0 0 0,-1-1 0 0 0,1 1 1 0 0,-1 0-1 0 0,-8 2 0 0 0,-6 3-5858 0 0,1 0-1955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9.0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60 398 9439 0 0,'-2'2'432'0'0,"0"-1"-392"0"0,0 0-1 0 0,0 0 0 0 0,0 0 1 0 0,0 0-1 0 0,0 0 1 0 0,0 0-1 0 0,0 0 0 0 0,0-1 1 0 0,-1 1-1 0 0,-3 0 0 0 0,-20 6 5019 0 0,21-5-2260 0 0,9-5 237 0 0,8-5-1504 0 0,8-2-957 0 0,1 2 1 0 0,0 0-1 0 0,28-5 1 0 0,-25 7-390 0 0,1-2 1 0 0,26-11-1 0 0,104-50-122 0 0,68-33 21 0 0,-211 96-59 0 0,0 0-1 0 0,-1-1 1 0 0,0-1 0 0 0,0 1-1 0 0,-1-2 1 0 0,0 1 0 0 0,0-1-1 0 0,-1-1 1 0 0,0 0 0 0 0,-1 0-1 0 0,0-1 1 0 0,0 0 0 0 0,5-13-1 0 0,0 4 752 0 0,-12 19-665 0 0,14-4 221 0 0,-11 4-295 0 0,1 1-1 0 0,0-1 1 0 0,-1 1-1 0 0,1 0 1 0 0,-1 0-1 0 0,1 0 1 0 0,0 1-1 0 0,-1 0 1 0 0,8 1 0 0 0,4 3 46 0 0,20 10 1 0 0,-12-5-8 0 0,12 3-18 0 0,166 61 254 0 0,-144-56-206 0 0,94 16 1 0 0,199 17-2339 0 0,-322-46-1796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9.4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13 5063 0 0,'-3'-12'2893'0'0,"5"27"4780"0"0,0 2-4007 0 0,0-3-5018 0 0,-2 120 5030 0 0,0 21-2428 0 0,4-114-1845 0 0,0-15-3176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9.7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 1839 0 0,'2'-7'13920'0'0,"3"17"-12930"0"0,-1 0 0 0 0,-1 0-1 0 0,0 1 1 0 0,0-1 0 0 0,1 15-1 0 0,3 58 281 0 0,-2-9-810 0 0,4-14-383 0 0,2 11-556 0 0,-7-23-3785 0 0,-4-25-331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30.9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1 426 455 0 0,'0'0'20024'0'0,"14"-7"-18212"0"0,50-27 840 0 0,-23 14-1416 0 0,59-40 1 0 0,99-85 154 0 0,-86 72-1230 0 0,-67 44-138 0 0,-32 21-40 0 0,8-7-256 0 0,26-11 0 0 0,-26 18-4329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3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1 437 5063 0 0,'0'0'1955'0'0,"1"3"-366"0"0,4 9 78 0 0,-5-11-1551 0 0,1-1 0 0 0,-1 1 1 0 0,1 0-1 0 0,-1-1 0 0 0,1 1 0 0 0,-1-1 0 0 0,1 1 0 0 0,0-1 1 0 0,-1 1-1 0 0,1-1 0 0 0,0 1 0 0 0,-1-1 0 0 0,1 1 0 0 0,0-1 1 0 0,0 0-1 0 0,0 0 0 0 0,-1 1 0 0 0,1-1 0 0 0,0 0 0 0 0,0 0 1 0 0,1 0-1 0 0,1 1 199 0 0,8 1 84 0 0,1 0 0 0 0,-1 0 0 0 0,1-1 0 0 0,-1-1 0 0 0,1 0 0 0 0,0-1 0 0 0,17-3 0 0 0,20 0 487 0 0,-19 2-5 0 0,49-11-1 0 0,-41 6-453 0 0,-7 1-190 0 0,-1 0 120 0 0,41-2 1 0 0,-13 3 52 0 0,0-2 0 0 0,57-15 0 0 0,-59 12 71 0 0,1 3 1 0 0,59 0 0 0 0,-88 5-361 0 0,1 0 82 0 0,49-13 0 0 0,-19 4-25 0 0,3-3-47 0 0,18-2 146 0 0,-24 9-90 0 0,13-2 168 0 0,71 0-1 0 0,-106 9-186 0 0,0-2 0 0 0,-1-1 0 0 0,44-9 0 0 0,-18 3-26 0 0,-11 2-28 0 0,60-8-37 0 0,-52 9-21 0 0,145-12 45 0 0,-21 3 12 0 0,64-24 375 0 0,-181 25-361 0 0,-27 5 3 0 0,59-6-1 0 0,86-14 220 0 0,7 0-124 0 0,81 7-44 0 0,-257 21-181 0 0,41-6 0 0 0,30-15-2813 0 0,-82 22 1729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3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0,'2'1'6810'0'0,"1"3"-6080"0"0,1 0 0 0 0,0 0 0 0 0,0 0 0 0 0,6 3 0 0 0,3 1-480 0 0,20 9 1 0 0,-18-9 223 0 0,0-1-436 0 0,15 8 838 0 0,46 29 1 0 0,-74-41-738 0 0,1-1 0 0 0,-1 0 0 0 0,0 1 0 0 0,1-1 0 0 0,-1 1 0 0 0,0 0 0 0 0,-1-1 0 0 0,1 1 0 0 0,0 0 1 0 0,-1 0-1 0 0,0 0 0 0 0,1 1 0 0 0,-1-1 0 0 0,0 0 0 0 0,-1 0 0 0 0,1 1 0 0 0,-1-1 0 0 0,1 0 0 0 0,-1 1 1 0 0,0-1-1 0 0,0 0 0 0 0,0 1 0 0 0,-1-1 0 0 0,-1 5 0 0 0,-1 9 477 0 0,-2 0-1 0 0,0 0 1 0 0,-12 24 0 0 0,10-23-335 0 0,-17 39 128 0 0,-18 50 233 0 0,19-34-8224 0 0,17-54 42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11519 0 0,'1'8'4389'0'0,"8"36"-3546"0"0,22 92-523 0 0,-20-79-140 0 0,29 84 0 0 0,-34-127-715 0 0,0-1-1 0 0,0 0 0 0 0,10 13 1 0 0,-11-19-651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4:48:49.527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</inkml:brush>
    <inkml:brush xml:id="br5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8546 1751 23951 0,'-9'-1'1056'0,"0"0"224"0,-1 1-1024 0,4 1-256 15,1 0 0-15,5-1 0 0,0 0 688 0,0 0 80 16,0 0 0-16,10 0 16 0,2 0 64 0,4-1 16 16,2 0 0-16,3-2 0 0,0 1-192 0,2-1-32 15,2 0-16-15,2 2 0 0,2 0 16 0,2-2 0 16,2 1 0-16,2-2 0 0,1 1-96 0,4-2-16 0,1 0 0 0,5 1 0 15,3 0-96-15,1-1-32 0,-2-1 0 0,2-1 0 16,1 0-32-16,1-2-16 0,1 2 0 0,2 1 0 16,1-1 16-16,1 1 0 0,-1-1 0 0,2 1 0 15,-3 1-80-15,-1 1-16 0,-2 1 0 0,1 2 0 16,-1 2-272-16,0 0 160 0,0 1-160 0,1 0 128 16,1 1-128-16,-3 0 0 0,-2 0 0 0,-2 0 128 15,-1-3-128-15,0 1 0 0,-2 1 144 0,0-2-144 16,-1 0 272-16,0 0-16 0,3-2 0 0,-2 1 0 15,1 1 112-15,-1 0 16 0,0-4 0 0,-2 3 0 16,0 0-16-16,-2-1 0 0,-1 0 0 0,2 0 0 16,0 1 16-16,0 0 16 0,-2-1 0 0,1 1 0 0,3 0-80 15,-2 1-32-15,-2 1 0 0,0-1 0 0,-4 0-128 0,0 0-32 16,-1 0 0-16,-3 0 0 0,-2 0-128 0,0-1 0 16,-2-1 144-16,1 1-144 0,-2 0 0 0,0 0 128 15,-2 1-128-15,0-3 0 0,-1 2 0 0,0-1 0 16,-3 2-192-16,0 2 64 15,-2-1-1344-15,2 3-256 0,-1 1-48 0,2 3-11472 16,0 2-2288-16</inkml:trace>
  <inkml:trace contextRef="#ctx0" brushRef="#br0" timeOffset="23236.95">12540 1167 26719 0,'-1'-14'2368'0,"-4"10"-1888"0,-2-1-480 0,2 0 0 0,0 1 1408 0,5 4 176 0,0 0 32 0,-3-7 16 16,5 1 160-16,2 1 48 0,3-2 0 0,4 2 0 16,2 1-1328-16,5-1-256 0,4-1-48 0,4 1-16 15,3 0-192-15,4 0 0 0,3 0 0 0,2 1 0 16,1-1 0-16,0 2 0 0,2-1 0 0,-4 4 0 31,-1 0-288-31,-2 1-96 0,-2 2-32 0,-1 0 0 0,-2-2-2608 0,-3-1-528 16,-2 0-96-16</inkml:trace>
  <inkml:trace contextRef="#ctx0" brushRef="#br0" timeOffset="23471.4">12952 894 9215 0,'0'0'400'0,"0"0"96"0,-3-4-496 0,3 4 0 16,0 0 0-16,0 0 0 0,1-9 3264 0,1 1 544 15,4 1 112-15,1 3 32 0,3-1-2960 0,1 4-592 16,1-3-112-16,4 1-32 0,2 1-256 0,3-1 0 15,0 2 0-15,1 1 0 0,0 1 0 0,-1 0-176 16,0 3 176-16,0 3-160 0,-1 2 160 0,0 3 144 16,-3 1-16-16,-3 0-128 0,-1 0 1232 0,-2 2 144 15,-5 4 32-15,-3 0 0 0,1 2 528 0,-6 4 112 16,-1-2 32-16,-3 3 0 0,-1-2-432 0,-3 1-96 16,0-1-16-16,-3-1 0 0,1-1-752 0,0 0-144 0,1-3-48 0,0-2 0 31,2 0-960-31,1 0-192 0,2 0-32 0,1-1-18608 0</inkml:trace>
  <inkml:trace contextRef="#ctx0" brushRef="#br0" timeOffset="24596.37">14190 862 18431 0,'1'-13'1632'0,"-1"13"-1312"0,0 0-320 0,0 0 0 16,0 0 1440-16,4 7 224 0,-2 3 32 0,1 3 16 15,0 2 144-15,-1 3 16 0,0 5 16 0,-1 3 0 16,-1 3-704-16,0 2-144 0,0 1-16 0,0 0-16 16,-1 0-416-16,1-2-80 0,0-2 0 0,0-2-16 15,0-4-288-15,0-2-48 0,0-3-16 0,0-3 0 16,0-1-144-16,0-2 128 0,-2-3-128 0,2-8 128 15,0 0-128-15,0 0 0 0,0 0 144 0,0 0-144 0,0-10 0 16,-1-1-192-16,1-4 32 0,1-2 0 0,2-2-160 0,0-2-16 16,-2-1-16-16,1-2 0 0,2 1 112 0,2-2 32 15,0 0 0-15,-1 1 0 0,1-2 208 0,-1 3 0 16,1 5-160-16,-1 4 160 0,-1 1 0 0,0 2 0 16,0 4 0-16,-4 7 0 0,0 0 0 0,8 2 0 15,0 2 192-15,0 4-64 0,-1 0 128 0,1 5 0 16,0 2 16-16,1 5 0 0,2-3-144 0,-1 4-128 15,2 1 144-15,0-4-144 0,5 0 176 0,-2 2-176 16,1 1 192-16,-1-3-192 0,2-1 144 0,0 0-144 16,0-4 0-16,0-1 144 0,2-3-144 0,-3-3 0 15,0-2 144-15,-2 0-144 0,-1 0 128 0,1-3-128 16,-3-2 128-16,2-3-128 0,0-1 192 0,0-2-16 0,-1 1-16 0,-1-6 0 16,-2-2-16-16,-2 0 0 15,0-2 0-15,-2-1 0 0,-1-1-144 0,-1-1 160 0,-2-1-160 0,-1-1 160 16,-1-1-160-16,-1-1 160 0,2 0-160 0,-3 3 160 15,-3 0-160-15,0 4 0 0,-1-1 0 0,-1 4 0 16,1 0 0-16,-1 1 0 0,0 7 0 0,0 2 0 16,0 2 192-16,0 4-64 0,1 2 0 0,-1 3 0 15,1 3 0-15,1 2-128 0,1 0 192 0,1 4-64 16,0 3 0-16,2 1 0 0,1-2 0 0,2 1 0 16,1 1-128-16,2 1 0 0,2-3 0 0,2 1 0 15,1-3 0-15,2 0 0 0,2 0 0 0,0-1 0 16,2-3 0-16,1 1 0 0,-2 0 0 0,2-2 0 15,1-3 0-15,1-2 128 0,0-5-128 0,1 1 128 16,-1-1-128-16,-1-2 0 0,-2 0 0 0,1-3 0 16,-2-1 0-16,0-2 0 0,-1-1 128 0,-2 0-128 0,1 2 128 0,-3-2-128 15,-1-4 0-15,-3-2 128 0,-1-2-128 0,-1 1 128 16,-2 0-128-16,-1-2 128 0,-1-1-128 0,-2 0 0 16,-2-1 144-16,-2-1-144 0,0 1 128 0,-1-1-128 15,-1 0 128-15,-1 2-128 0,1 4 144 0,0 3-144 16,-1 2 192-16,1 3-192 0,0 2 448 0,1 3 0 15,0 0-16-15,1 7 0 0,1-1-80 0,2 4-16 16,3 4 0-16,1 2 0 0,2-1-176 0,2 3-32 16,1 1-128-16,3 0 192 0,1 1-192 0,3-1 0 15,-2 1 0-15,5-1 0 0,2-3 0 0,2 1 0 16,3 1 0-16,1-1 0 16,0-2-960-16,2-4-64 0,1-2-32 0,-1-1 0 15,-3-3-1776-15,0-1-368 0,-1-1-64 0,0-3 0 16,-2-4-704-16,0-2-128 0</inkml:trace>
  <inkml:trace contextRef="#ctx0" brushRef="#br0" timeOffset="24924.7">15276 1061 20207 0,'-8'-15'896'0,"4"9"192"0,-1-3-880 0,-2-1-208 0,-2-1 0 0,0 2 0 15,-3 1 1888-15,2 3 336 0,-1-1 64 0,2 4 16 16,-1 0-800-16,1 4-160 0,1 3-16 0,1 3-16 16,1 2-768-16,2 4-160 0,1 3-16 0,2 2-16 15,2 3-224-15,3 0-128 0,1 0 160 0,2 0-160 16,-1 1 0-16,5-3 0 0,2 0 0 0,0-3 0 15,1-1 0-15,1 0 0 0,0-1 0 0,0-2 0 16,-2-3 0-16,1-2 0 0,0-3 0 0,-1-1 0 16,-1-2 0-16,0-2 0 0,-2-3 0 0,-1-2 144 15,1-6 112-15,-3-2 0 0,0-2 16 0,-2-5 0 0,-1-2 0 0,0-3 0 16,-3-2 0-16,1-3 0 0,-4-2-96 0,1 0-32 16,-2-2 0-16,-1 1 0 0,-2-3-16 0,-2 1-128 15,-2-2 192-15,-1 2-64 0,-1 1-128 0,1 3 128 16,-2 2-128-16,2 4 128 0,2 3-128 0,1 4 128 15,2 2-128-15,1 6 128 0,1 3 384 0,4 7 80 16,0 0 16-16,-3 9 0 0,2 6-272 0,2 0-48 16,2 6-16-16,1 4 0 0,3 6-272 0,3 1 128 15,0 3-128-15,3-3 0 16,1 2-896-16,2-2-304 0,2-1-48 0,3-4-10288 16,3-1-2064-16</inkml:trace>
  <inkml:trace contextRef="#ctx0" brushRef="#br0" timeOffset="25159.04">16183 539 21183 0,'1'-13'944'0,"-1"13"192"0,0 0-912 0,0 0-224 0,0 0 0 0,0 0 0 16,0 0 3536-16,0 0 672 0,-1 8 128 0,1 4 16 15,1 4-2816-15,3 5-576 0,0 3-128 0,1 3 0 16,2 6-704-16,1 1-128 0,0 5 0 0,1 0 0 0,1 4-128 0,2 1 128 16,0 3 0-16,1 0-144 15,0-3-1696-15,-2 1-336 0,0 0-64 0,-1-2-8112 16,-1-5-1616-16</inkml:trace>
  <inkml:trace contextRef="#ctx0" brushRef="#br0" timeOffset="25566.8">16225 990 24879 0,'-3'-5'2208'0,"2"-2"-1760"15,0 1-448-15,-1-3 0 0,1 1 1856 0,1 1 272 16,1 1 64-16,1-3 16 0,1 1-576 0,4-1-112 16,2 0-32-16,3 1 0 0,1-1-1168 0,3 1-320 0,-1 0 128 0,3 3-128 15,2-2 0-15,1 2 0 0,0 0 0 0,-2 2 0 16,-2 1-144-16,-1 0 144 0,-2 4-208 0,-1 0 80 15,-4 5-96-15,-2-1-16 0,-3 1 0 0,-2 1 0 16,0 3 240-16,-2 4 0 0,-3 0-160 0,-1 2 160 16,0 0 0-16,0 3 0 0,2 2 128 0,-1 1-128 15,1 2 240-15,2 0-48 0,2-2 0 0,3 0 0 16,3-2-192-16,3-2 128 0,0-1-128 0,4-1 0 16,3-1 0-16,3-6 0 0,1-1 0 0,3-5 0 15,1-2 0-15,-1-5 0 0,-2-2 0 0,-1-2 0 16,-4 0 0-16,-1-3 0 0,-1 0 0 0,-2-3 144 15,-3 0 128-15,-3 0 32 0,-3-1 0 0,-1-1 0 16,-4 0 384-16,-2-1 80 0,-3 0 0 0,-3 2 16 16,-2-2 192-16,-3 5 48 0,-5-3 0 0,-2 1 0 0,-1 2-544 0,-1 0-96 15,-3 2-32-15,2 1 0 0,1-1-352 0,1 1-160 16,1-1 16-16,5 1-13648 16,-1-1-2720-16</inkml:trace>
  <inkml:trace contextRef="#ctx0" brushRef="#br0" timeOffset="26066.75">18012 377 14735 0,'-6'-4'1312'0,"-1"-1"-1056"16,1 1-256-16,-4-2 0 0,3-1 2112 0,-2 1 352 15,-2 1 80-15,2 1 16 0,-1 1-576 0,0 2-96 16,0 1-32-16,1 4 0 0,0 0-256 0,0 5-48 15,-1 0-16-15,3 5 0 0,-1 6-608 0,1 3-128 16,2 5-32-16,1 3 0 0,2 0-416 0,-1 4-96 16,4 3 0-16,2 3-16 0,1 0-240 0,1 5 0 15,2 2 0-15,0 0 0 16,2 1-1712-16,3-1-224 0,0-1-48 0,0-5-13632 0</inkml:trace>
  <inkml:trace contextRef="#ctx0" brushRef="#br0" timeOffset="26535.56">17869 808 28559 0,'0'0'2544'0,"0"0"-2032"0,0 0-512 0,0 0 0 16,0 0 688-16,0 0 32 0,0 0 16 0,4 6 0 16,2 1-48-16,5-1-16 0,2-1 0 0,1-1 0 15,0 0-544-15,3 0-128 0,2-1 0 0,1-1 0 16,3-2-192-16,1 2-32 0,2 3 0 0,0-3 0 15,-2 2-336-15,1 0-64 0,-3 0-16 0,-3 1 0 16,0 1-32-16,-6-1-16 0,-3 1 0 16,-2 1 0-16,-3-1 400 0,-2 2 80 0,-3-8 16 0,1 8 0 0,-4 1 192 0,0 0 208 15,-4 0-32-15,1-1-16 0,0 0 528 0,1 1 96 16,-3 0 32-16,-2 2 0 0,1-1 80 0,1 2 32 16,1-4 0-16,3 1 0 0,2 0-320 0,1-1-64 15,1-2-16-15,5 1 0 0,1-1-384 0,2-2-144 16,0-1 0-16,2-2 144 0,2-1-144 0,2-1 0 15,1 0 0-15,0-2 0 0,2 0 0 0,0 1 0 16,2-3 0-16,-4 2 0 0,1-4 0 0,-2 1 0 16,1-2 0-16,-1-1 0 0,-1-2 0 0,1 2 0 15,1-2 0-15,-2 2 0 0,-4-3 0 0,0 3 0 16,-1 1 176-16,-3 0-176 0,0 1 0 0,-1 2 0 16,-4 5 0-16,0 0 0 0,0 0 656 0,0 0 48 15,0 0 0-15,0 0 0 0,-6 4-176 0,0 3-16 16,2 2-16-16,2 1 0 0,-1 1-368 0,3 2-128 0,0 2 0 0,2 1 0 15,-2-2 0-15,2 1-240 0,3 0 32 0,2 0 0 32,-2-2-1744-32,2-2-352 0,-1 1-64 0,2 0-13088 0</inkml:trace>
  <inkml:trace contextRef="#ctx0" brushRef="#br0" timeOffset="26723.1">18807 565 26719 0,'-5'-12'1184'0,"5"12"240"0,0 0-1136 0,0 0-288 0,-5-2 0 0,5 2 0 0,-8 0 2160 0,2 1 368 15,0 6 80-15,4 2 16 0,-1 4-1472 0,2 2-272 16,-2 4-64-16,1 3-16 0,0 5-672 0,1 3-128 16,0 3 0-16,1 1 0 0,1 1 0 0,2 1-192 15,-1 1 192-15,2-1-192 16,1-3-768-16,1 1-128 0,0-5-48 0,2-2 0 15,0-4-1936-15,0-2-400 0,-1-5-80 0</inkml:trace>
  <inkml:trace contextRef="#ctx0" brushRef="#br0" timeOffset="26927.84">18991 509 1839 0,'-1'-10'160'0,"0"-1"-160"16,-1 3 0-16,2 8 0 0,0 0 6400 0,0 0 1232 0,0 0 256 0,-6 8 48 15,-1 5-4944-15,2 2-1008 16,1 4-192-16,0 3-32 0,0 2-1104 0,2 2-208 0,0 2-64 0,2 4 0 16,2 0-384-16,-1 5 0 0,2 5 0 0,1 1 0 31,1 0-1056-31,1-2-288 0,1 0-64 0,1-2-16 16,-1-7-1584-16,3-2-304 0,4 24-64 0,-1-24-16 0</inkml:trace>
  <inkml:trace contextRef="#ctx0" brushRef="#br0" timeOffset="27099.66">19204 649 22111 0,'0'0'1968'0,"0"0"-1584"15,0 0-384-15,-7 5 0 0,1-3 1488 0,1 5 224 16,-1 1 32-16,2 3 16 0,2 4-416 0,0 3-64 16,1 3-32-16,1 2 0 0,1 3-992 0,2 2-256 15,1-2 0-15,4 1 0 16,0 2-368-16,-1 1-112 0,1-1-32 0,0-3-13616 0</inkml:trace>
  <inkml:trace contextRef="#ctx0" brushRef="#br0" timeOffset="27302.69">19454 693 20271 0,'0'0'1792'0,"0"0"-1424"0,0 0-368 0,0 0 0 16,-4 6 1728-16,0 5 288 0,0 4 48 0,2 6 16 15,0 0-16-15,1 7 0 0,1 4 0 0,0 3 0 16,0 3-1200-16,0 1-240 0,0 0-48 0,3 0-16 16,-2-1-384-16,2 1-176 0,-1-5 160 0,1 3-160 15,-1 2-208-15,1-5-144 0,-2 0-32 0,1 0 0 16,-2 2-2368 0,-2-2-464-16</inkml:trace>
  <inkml:trace contextRef="#ctx0" brushRef="#br0" timeOffset="27599.64">17852 1529 34095 0,'-18'-3'3024'0,"18"3"-2416"15,0 0-480-15,0 0-128 0,0 0 928 0,6 3 160 16,7-1 48-16,5-2 0 0,6-2-64 0,8-4-16 15,8 2 0-15,5 1 0 0,9-5-160 0,3 1-48 16,6-1 0-16,2 1 0 0,3-3 80 0,3 3 16 16,2 0 0-16,5 1 0 0,5-1-240 0,-1 0-64 15,-4-2 0-15,-1 4 0 0,-3 1-448 0,-1 0-192 16,0-1 128-16,0 0-128 0,0 1 0 0,-4-3 0 0,-1 2 0 0,-4 1 0 31,-4 0-1472-31,-3 2-320 0,-3-1-64 0,-3 2-18896 0</inkml:trace>
  <inkml:trace contextRef="#ctx0" brushRef="#br0" timeOffset="28463.27">20738 801 23039 0,'0'0'1024'0,"0"0"192"0,0 0-960 0,-6-3-256 15,0 2 0-15,-1 0 0 0,-2 0 2928 0,-3 1 528 16,3 0 128-16,-2 3 0 0,1 1-1936 0,1 4-400 16,0 4-80-16,-1 4-16 0,1 4-864 0,0 5-288 15,3 3 160-15,2 3-160 0,0 0 0 0,3 2 0 16,2-1 0-16,1 1 0 0,2-3-240 0,2 0 80 16,0-5 16-16,2-1 0 15,2-4-880-15,3-2-192 0,3-1-16 0,1-4-16 31,6-1-1248-31,1-7-256 0,1-4-64 0,3-3 0 0,4-2 1056 0,-1-5 208 0,2-2 32 0,-1-2 16 16,-3-4-1184-16,-3-2-256 0,-3 2-32 0,-2-3-16 16,-1 0 1200-16,-3 0 224 0,-3 2 48 0,-3 1 16 0,-4-1 2768 0,-1 3 544 0,-1 1 112 0,-4 1 32 15,-4 2 928-15,0 4 192 0,-3 1 48 0,0 4 0 16,-2 2-944-16,0 2-192 0,0 2-48 0,1 3 0 16,-1 2-800-16,-1 4-176 0,-1-1-16 0,4 2-16 15,3 3-464-15,5-3-80 0,2 2-32 0,1-3 0 16,1 0-352-16,5 0 144 0,2-1-144 0,1-2 0 15,2-1 128-15,2 0-128 0,2-1 0 0,-2-3 0 16,-1-6-576 0,-2 0-160-16,-2 0-32 0,-1-3-16 0,-1-2 1680 0,-2 1 320 0,-4-1 80 0,-2-1 16 15,-3-1-864-15,-2 1-160 0,-2-1-32 0,-1 0-16 16,-1-3-240-16,-1 2-288 0,-1 2 64 0,-1-3 16 16,-1 0-2224-16,-1 0-432 0,1 0-80 0,1-1-32 0</inkml:trace>
  <inkml:trace contextRef="#ctx0" brushRef="#br0" timeOffset="28760.06">21356 1025 22111 0,'-2'13'1968'0,"0"7"-1584"16,1 1-384-16,-2 1 0 0,1-1 2016 0,-1 1 320 16,1 1 64-16,0-2 16 0,1-4-624 0,1 1-112 15,1-3-16-15,2 0-16 0,2-4-1216 0,-1-2-240 16,0-2-64-16,-4-7 0 0,8 3-128 0,1-5-224 15,0-2 48-15,3-3 16 0,-1-2-112 0,0-2-32 0,-1-2 0 16,2-3 0-16,-2-1 304 0,0-4-128 0,-3 2 128 0,1-1 0 16,-3 0 0-16,2 2 0 0,-1 1 0 0,0 2 0 15,-2-1 368-15,0 3 16 0,-1 1 16 0,1 3 0 16,-2 2 272-16,-2 7 48 0,0 0 16 0,0 0 0 16,0 0-304-16,4 7-64 0,-1 2-16 0,1 4 0 15,0 2-352-15,2 3 0 0,-1-1 0 0,1 2 0 16,1 3 0-16,1-2-240 0,-1 0 48 0,3-1 0 31,-3-1-1728-31,2 1-352 0,1-4-64 0,0 0-8160 0,2-4-1648 0</inkml:trace>
  <inkml:trace contextRef="#ctx0" brushRef="#br0" timeOffset="29025.69">21801 892 12895 0,'0'0'576'0,"0"0"112"0,0 0-560 0,0 0-128 15,0 0 0-15,2 11 0 0,2 3 2816 0,3 4 512 16,-3 1 128-16,4 3 0 0,-1 1-1664 0,4 1-320 16,-1 0-80-16,1 1-16 0,0-3-544 0,1 2-128 15,0-1 0-15,0 1-16 0,-1-3-64 0,1-2-16 16,0-1 0-16,-2-2 0 0,-1-2-32 0,0-2-16 16,2 0 0-16,-3-4 0 0,-3-2-160 0,1-1-16 15,1-3-16-15,-1-2 0 0,-6 0-16 0,4-7 0 16,0-1 0-16,-1-1 0 0,-2-1-208 0,1-1-144 0,-2-4 192 0,1 0-192 15,-1-3 0-15,0 0-320 0,1-2 32 0,-2 0 16 32,1-1-1408-32,-1 0-288 0,-1-1-48 0,1-2-16 15,1 2-1536-15,0 1-304 0</inkml:trace>
  <inkml:trace contextRef="#ctx0" brushRef="#br0" timeOffset="29291.49">22254 1059 14687 0,'0'0'640'0,"7"8"144"0,1-1-624 0,0-1-160 0,-1 2 0 0,3-6 0 16,-1 2 1312-16,-1-1 224 0,-8-3 64 0,9 1 0 16,0-1-128-16,0 0 0 0,-3-2-16 0,1-2 0 15,-1-3-368-15,-2 1-80 0,0-2-16 0,-1-2 0 0,-2 0-224 16,0 0-32-16,1-2-16 0,-4 0 0 0,0 1-32 0,-2-1-16 16,-3 4 0-16,0 0 0 0,-3-5 192 0,1 4 32 15,0 3 16-15,1-1 0 0,1 2-208 0,-1 2-32 16,-1 3-16-16,2 3 0 0,1 1-320 0,0 4-64 15,4 3-16-15,-2 1 0 0,1 0-256 0,2 2 0 16,1 2 0-16,1-3 0 0,3 1 0 0,3-1-256 16,1 2 80-16,2-4 16 15,2 2-1600-15,2-2-320 0,0-2-64 0,2 1-8480 16,1-6-1680-16</inkml:trace>
  <inkml:trace contextRef="#ctx0" brushRef="#br0" timeOffset="29760.22">22626 1010 8287 0,'0'0'736'0,"0"0"-592"0,0 0-144 0,0 0 0 16,-5-4 4048-16,5 4 784 0,0 0 160 0,0 0 16 15,-7 2-2240-15,7-2-448 0,-4 7-80 0,3-1-32 16,1 4-1008-16,1 0-208 0,1 2-32 0,0 1-16 16,1-2-272-16,2 2-48 0,-2-2-16 0,-1-1 0 15,1-2-96-15,0 0-32 0,-3-8 0 0,0 0 0 16,0 0-96-16,0 0-32 0,0 0 0 0,0 0 0 15,0 0-144-15,0 0-16 0,0 0-16 0,0 0 0 16,0 0-176-16,6-8 0 0,-1-4 0 0,-1 1 0 16,3-2-288-16,-2-2-96 0,-1-2 0 0,0-3-16 15,0-1-448-15,1 0-96 0,-1-1-16 0,1 3 0 16,0 1-336-16,0 1-80 0,1 0-16 0,-1 0 0 16,1 0 16-16,1 0 0 0,-2 2 0 0,2-1 0 15,-1-1 32-15,-1 3 0 0,2-2 0 0,-1 3 0 16,1 0 416-16,1 0 96 0,-2 3 0 0,1 2 16 15,-3 1-16-15,2 1 0 0,-1 2 0 0,-5 4 0 0,0 0 496 0,0 0 80 16,8-1 32-16,-8 1 0 0,8 0 224 0,-8 0 0 16,9 1 0-16,-1 3-144 0,-8-4 144 0,8 6-128 15,1-2 128-15,0 1-128 16,0-1-640-16,-1 3-128 0,0-2-32 0,0 3 0 16,1 2-32-16,-1-2-16 0,-2 3 0 0,2 0 0 0,0 2 1664 0,0-1 336 15,-2 2 64-15,2 2 0 0,0 0 544 0,0 1 96 16,-2 1 32-16,2 0 0 0,0-1-912 0,0 3-176 15,-1-2-32-15,3 0-16 0,-1-1-432 0,-2 1-64 0,1-2-128 0,-1 1 176 32,-2 0-496-32,0-3-112 0,0 2-16 0</inkml:trace>
  <inkml:trace contextRef="#ctx0" brushRef="#br0" timeOffset="30015.37">22828 978 28559 0,'0'0'1264'0,"0"0"272"0,0 0-1232 0,0 0-304 16,0 0 0-16,0 0 0 0,0 0 2240 0,7 2 384 15,2-2 64-15,5 0 32 0,4 0-1200 0,3-2-240 16,3 2-64-16,2-2 0 0,2 2-896 0,2 0-176 15,0-2-144-15,3 1 192 0,0 1-336 0,-2 0-64 0,-1-1-16 0,0-2 0 32,-3 1-2544-32,1-1-512 0,-2 0-112 0,-3 1 0 0</inkml:trace>
  <inkml:trace contextRef="#ctx0" brushRef="#br0" timeOffset="30437.33">21034 1450 11967 0,'-10'0'1072'0,"2"3"-864"16,3 1-208-16,5-4 0 0,0 0 4528 0,0 0 848 16,10 8 192-16,6-3 16 0,3-1-3040 0,6 1-624 15,5-1-112-15,7 1-16 0,4-1-832 0,6 1-144 16,5-1-48-16,4 1 0 0,6 1 112 0,2-2 16 15,2-2 0-15,3-1 0 0,3-3-32 0,5-2 0 16,4 3 0-16,1-3 0 0,3-3-480 0,-2-1-112 0,0 1-16 0,1-4 0 16,1 2-256-16,-2-1 0 0,-5-1 128 0,-3 1-128 15,-4-1-256-15,-2 2-128 0,-2 1 0 0,-1 0-13808 16,0 1-2752-16</inkml:trace>
  <inkml:trace contextRef="#ctx0" brushRef="#br0" timeOffset="31033.38">24424 943 4607 0,'0'0'192'0,"0"0"64"0,-18-8-256 0,18 8 0 0,0 0 0 0,0 0 0 16,-8 0 4384-16,-3 0 832 0,-2 0 160 0,0 4 48 15,2 5-3040-15,-1-1-592 0,-1 3-128 0,2 2-32 16,2 1-816-16,1 2-176 0,3-2-16 0,3 0-16 16,2 1-464-16,2 0-144 0,2-2 0 0,3 0 0 15,2-3 0-15,1 0 0 0,4 0 0 0,1-3 0 16,-1-1 0-16,1 1 0 0,-2-4 0 0,0-1 0 0,-2-1 128 0,0-1-128 15,-2 0 0-15,0-2 0 0,0-2 288 0,-2-1-48 16,-3-3-16-16,-2 1 0 0,1-2-16 0,-3 0 0 16,-2-1 0-16,0-1 0 0,-2-2-208 0,0-1 0 15,-1 0 0-15,-2-1 0 16,-1 1-1824-16,2-3-416 0,1 1-64 0</inkml:trace>
  <inkml:trace contextRef="#ctx0" brushRef="#br0" timeOffset="31564.66">24718 900 11967 0,'2'21'1072'0,"-4"-9"-864"0,0 3-208 0,-1 5 0 15,1 3 3088-15,-4 1 576 0,-1-1 112 0,-3-2 32 16,3 3-1536-16,0-3-304 0,-1-1-64 0,2-4-16 16,1 0-768-16,-1-3-160 0,1-2-16 0,3-1-16 15,0-3-672-15,2-7-128 0,0 0-128 0,0 0 192 16,0 0-192-16,0 0-176 0,7-9 48 0,1-1 0 15,1-3-256 1,0-3-64-16,-1-2 0 0,1-2 0 0,0 1-128 0,0-3-48 0,1-3 0 0,1 3 0 16,-1 1 384-16,1 1 80 0,-3 2 16 0,-3 2 0 15,3 3 144-15,-3 3 0 0,0 1 0 0,0 5-128 0,-5 4 128 16,0 0 0-16,8 1 0 0,-1 3 128 0,-1 3 32 0,1 2 16 16,-1 2 0-16,2 4 0 0,0 0 32 0,1 4 16 15,0-1 0-15,1 0 0 0,1-1 64 0,2-1 16 16,1-1 0-16,-1 0 0 0,-2-2-96 0,2 0-16 15,0 0 0-15,1-4 0 0,-1-1-64 0,0-2 0 16,2-2-128-16,0-1 192 0,1 0 32 0,0-2 0 16,-3-4 0-16,0-2 0 0,-2-2-48 0,-2 1-16 15,2-1 0-15,-1-3 0 0,-1 0-288 0,-1-2-64 16,-4 1-16-16,0-7 0 16,-5 0-240-16,-1-2-64 0,1 3 0 0,-1 0 0 15,-4 4 64-15,0 0 0 0,-3-4 0 0,2 7 0 0,1 1 64 0,-1 0 32 0,-1 5 0 0,1 4 0 16,-1 1 592-16,0 4 112 0,0 2 32 15,0 3 0-15,0 3 560 0,2 3 112 0,1 1 32 0,1 2 0 16,1 1 96-16,3 1 32 0,4 1 0 0,3-1 0 16,2-4-496-16,2-1-80 0,4 2-32 0,3-1 0 15,3-2-288-15,5 0-64 0,4-2-16 0,20 1 0 16,-1-7-240-16,-1-2 0 0,-1 0-144 0,-13-1-12768 16,4-4-2544-16</inkml:trace>
  <inkml:trace contextRef="#ctx0" brushRef="#br0" timeOffset="33161.21">26553 885 17503 0,'0'0'1552'0,"0"0"-1232"0,0 0-320 0,0 0 0 15,1 5 1120-15,-9-10 160 0,0-2 48 0,2 0 0 16,-2 2-224-16,2 3-32 0,-1 0-16 0,1 4 0 15,-1 0-480-15,2 3-112 0,-3 3-16 0,0 1 0 16,0-1-448-16,1 3 128 0,4 0-128 0,0 1 0 16,1 0 0-16,2-2 0 0,1 1 0 0,3-1 0 15,2-1 0-15,5-1 0 0,2-1 0 0,1-1 0 16,1 1 0-16,2-2 0 0,0-3 0 0,1 2 144 16,-1-1 192-16,1 1 48 0,-1-4 0 0,-1 0 0 15,-2 0 192-15,-1-4 64 0,0 1 0 0,-1-2 0 16,-3 0 80-16,-3 2 32 0,-6 3 0 0,2-7 0 15,-2-1-128-15,-4 0-32 0,0-3 0 0,-4 2 0 16,-2 0-352-16,-3 1-80 0,0-5-16 0,-6-1 0 16,5 2-656-16,2 2-144 0,6-3-32 0,0 2 0 15,3 5-2336-15,3 6-480 0,0-12-80 0</inkml:trace>
  <inkml:trace contextRef="#ctx0" brushRef="#br0" timeOffset="33395.87">27163 380 15663 0,'0'0'688'0,"-10"-5"144"0,-1-2-656 0,1 3-176 0,-3 4 0 0,1 3 0 16,1 1 3712-16,2 5 704 0,2 3 128 0,-1 6 48 15,-1 4-2800-15,2 5-544 0,2 5-112 0,2 0-32 16,5 2-864-16,1-2-240 0,3 0 0 0,0 3 0 15,2 6 0-15,1-2 0 0,2 3 0 0,0-1 0 32,2-4-800-32,3 1-32 0,-2-2-16 0,2-2 0 15,-2-4-1744-15,-1-1-352 0,-1-5-64 0</inkml:trace>
  <inkml:trace contextRef="#ctx0" brushRef="#br0" timeOffset="33567.61">27052 888 25791 0,'-2'-14'1152'0,"2"14"224"16,0 0-1104-16,0 0-272 0,-3-5 0 0,3 5 0 0,-1-9 2816 0,1 9 496 16,0 0 96-16,11-7 32 0,0-2-1872 0,4 5-368 15,4 3-80-15,3 0-16 0,4-3-912 0,5 0-192 16,3 0 0-16,5 0 0 16,4-1-1648-16,2 1-240 0,1-1-48 0</inkml:trace>
  <inkml:trace contextRef="#ctx0" brushRef="#br0" timeOffset="34130.06">28607 406 24879 0,'0'0'1088'0,"0"0"256"0,0 0-1088 0,0 0-256 0,-3 12 0 0,-3 5 0 16,0 4 1568-16,1 3 256 0,-1 4 48 0,1 2 16 15,0 0-768-15,2 4-160 0,2 1-16 0,2 4-16 16,2 5-928-16,1 2 0 0,0 1 0 0,0-4-176 31,0-7-2048-31,1 1-400 0,0-7-96 0,2-4-9936 0</inkml:trace>
  <inkml:trace contextRef="#ctx0" brushRef="#br0" timeOffset="34301.97">28497 822 25391 0,'-7'-14'1120'0,"3"6"240"0,0 1-1088 0,4 7-272 0,-6-6 0 0,6 6 0 15,-5-8 1088-15,5 8 176 0,0 0 16 0,0 0 16 16,-6-5-496-16,6 5-96 0,0 0-32 0,12-4 0 0,-3 1-672 16,4 2 0-16,3 2-208 0,-2-2 48 15,1-6-688-15,-1 2-144 0,2 4-32 0,-2-6 0 16,-1 1-672-16,-1-1-144 0,-2-1-16 0,1 2-5408 16,-2-1-1072-16</inkml:trace>
  <inkml:trace contextRef="#ctx0" brushRef="#br0" timeOffset="34833.11">28780 483 4607 0,'0'0'400'0,"0"0"-400"16,0 0 0-16,0 0 0 0,0 0 4800 0,6 13 864 15,-2 3 176-15,-1 1 48 0,-1 1-3312 0,0 1-656 16,-2 2-128-16,0 0-16 0,0 1-480 0,0-3-80 16,0-1-32-16,0 1 0 0,0 2-640 0,1 0-128 0,0-3-32 0,0-2 0 15,2-2-256-15,-2-3-128 0,-1-11 128 0,3 13-128 16,0-3 0-16,-3-10 0 0,0 0 0 0,0 0 0 15,0 0 0-15,7 9-272 0,-7-9 32 0,0 0 16 16,0 0-112-16,11-6-32 0,-3-6 0 0,-1 0 0 31,0 3-80-31,-2 0-32 0,-1-1 0 0,1-2 0 0,1-2 96 0,-3 1 0 0,0 1 16 0,0 0 0 16,-2 2 224-16,-1 10 144 0,0-9-192 0,0 9 192 16,0 0 0-16,0 0 0 0,0 0 0 0,0 0 0 15,10 6 0-15,1 1 256 0,1-1-32 0,3 7 0 16,3 9 192-16,2-2 32 0,-2-3 16 0,2 0 0 15,-3 0-16-15,4 2 0 0,1 1 0 0,0-3 0 16,-1-4-64-16,-2-1 0 0,1-1-16 0,-2 0 0 16,2-2-160-16,1-4-16 0,-1-2-16 0,1-2 0 0,0-5-48 15,-1 0 0-15,-5-2 0 0,0-4 0 0,-1-1-128 0,-1 0 0 16,-3 2 144-16,-2-1-144 0,-1-3 0 0,-3 0-192 16,-3-2 32-16,-1 2 0 15,-3 0-224-15,0 3-32 0,-3-3-16 0,0 1 0 0,-3 0 96 0,0 2 16 16,-2 2 0-16,2 2 0 0,1 0 320 0,-1 5 0 15,-3 4 0-15,1 2 0 0,0 1 384 0,2 5 32 16,1 2 16-16,2 1 0 0,-1 2 208 0,3 1 64 16,2 4 0-16,0-1 0 0,2-1 16 0,6-1 16 15,1 0 0-15,5-1 0 0,5-1-304 0,3-6-64 16,-1 5-16-16,5-5 0 0,3-2-160 0,3-2-48 16,1 5 0-16,2-5 0 15,2 0-448-15,4-4-80 0,6-1-32 0,-2-2-12528 0,0-4-2512 0</inkml:trace>
  <inkml:trace contextRef="#ctx0" brushRef="#br0" timeOffset="35614.37">3206 2132 19343 0,'0'0'1728'0,"0"0"-1392"16,0 0-336-16,19-1 0 0,-16 15 1744 0,-2 2 288 16,1 1 48-16,0 4 16 0,2 5-576 0,0 1-112 15,0 6-32-15,1 3 0 0,-1 5-1184 0,0 0-192 16,0 1 0-16,0-2-192 15,0 0-528-15,1-4-112 0,0-3-32 0,0-5-7952 16,-1-5-1584-16</inkml:trace>
  <inkml:trace contextRef="#ctx0" brushRef="#br0" timeOffset="36067.46">3502 2285 16575 0,'0'0'1472'0,"0"0"-1168"0,-7 6-304 0,-1 1 0 15,1 1 1552-15,-1-2 256 0,-1-1 48 0,0 3 16 16,-2 1-464-16,1 2-80 0,-1 0-32 0,1 4 0 16,-1 2-848-16,2 1-160 0,1 3-32 0,1-3-16 15,-2 0 32-15,1 1 16 0,2 0 0 0,1 1 0 16,0-2 240-16,2 0 48 0,2 0 16 0,1-1 0 16,1 0-192-16,3-4-32 0,2-1-16 0,1-1 0 15,1-2-160-15,1 0-48 0,3 0 0 0,1-1 0 0,1-2-144 16,3-1 160-16,2 1-160 0,0-1 160 0,1-3-160 0,2 2 0 15,1-1 144-15,0-2-144 0,-1-1 0 0,0-2 144 16,1-2-144-16,-2 0 0 0,-1-3 0 0,-2 0 0 16,-1-3 0-16,-1 0 0 0,-1 1 0 0,-3-4 0 15,-3 0 0-15,-2 0 0 0,-3-2 0 0,-2 2 0 16,-1 2 0-16,-1 0 0 0,-2 1 0 0,-3 1 0 16,-3 1 0-16,-1-1 160 0,-3 2 48 0,-1 1 16 15,0 0 0-15,1 4 0 0,2 2 272 0,-1 0 48 16,1 4 16-16,2 1 0 0,0 3-176 0,3 5-48 15,2 1 0-15,2 4 0 0,4 3-336 0,1 1 0 16,2 2 0-16,3-1 0 0,4-3 0 0,3-1-160 16,1-3 16-16,1 0 0 15,0-3-560-15,2 0-128 0,-1-3 0 0,2-1-16 16,1-5-1856-16,1-1-368 0,-1-3-80 0</inkml:trace>
  <inkml:trace contextRef="#ctx0" brushRef="#br0" timeOffset="36270.78">4036 2109 21711 0,'0'0'960'0,"0"0"192"0,-5 6-912 0,1 1-240 0,-1 4 0 0,1 8 0 16,0-1 1072-16,2 7 160 0,0 1 48 0,1 5 0 16,5 6-624-16,0 2-112 0,0 1-32 0,1 1 0 15,1-1-384-15,1 0-128 0,1-1 0 0,1-1 0 0,0-2 0 0,0-3-256 16,2-3 32-16,-1-2 0 15,-1-3-832-15,2-3-160 0,-4-1-48 0,1-3 0 16,0-3-640-16,-1-3-128 0,-2-3-16 0</inkml:trace>
  <inkml:trace contextRef="#ctx0" brushRef="#br0" timeOffset="36630.18">4079 2665 15839 0,'-7'-20'704'0,"3"12"128"0,0 0-656 0,0-4-176 15,0 2 0-15,1-1 0 0,2 1 1008 0,1-1 160 16,1 1 48-16,2 1 0 0,-1-2-640 0,2 2-128 15,2 0-32-15,-1 1 0 0,1 2-208 0,1-1-32 16,1 1-16-16,1-1 0 0,1 2-160 0,2 2 0 0,1 1 0 0,-1 1 0 16,-1-1 0-16,1 2 0 15,0 0 0-15,0 2 0 0,-1 0 0 0,1 2 0 16,-3 4 0-16,-1-3 0 0,-8-5 0 0,7 8 0 0,-2 1 0 0,0 3 128 16,-1 1 112-16,1 2 16 0,-4 1 0 0,5 2 0 15,1-1 320-15,4 3 64 0,-2-1 0 0,0-2 16 16,0-1-336-16,2-2-80 0,-2-1-16 0,3-3 0 15,-1-1-96-15,2-2 0 0,0 0-128 0,0-3 192 16,0-4-32-16,-1 0-16 0,-1-4 0 0,-2 1 0 16,-1-2 112-16,-1-1 32 0,0-2 0 0,-2-1 0 15,-1-2 128-15,-1 0 32 0,-2-1 0 0,-2-1 0 16,1-2 256-16,-4 1 48 0,-3-2 16 0,-2 3 0 16,-1 3 80-16,-3-2 32 0,-2-1 0 0,1 1 0 15,-2 1-544-15,2 0-96 0,-2 3-32 0,2-1 0 16,1 3-448-16,4-3-80 0,0 2-32 0,1 1 0 15,1 0-1632-15,7 6-320 0,0 0-64 0,0 0-6704 16,6-3-1344-16</inkml:trace>
  <inkml:trace contextRef="#ctx0" brushRef="#br0" timeOffset="37130.03">4498 2509 12895 0,'6'8'1152'0,"2"2"-928"16,0 6-224-16,0-2 0 0,0 4 2800 0,1-1 512 15,-1 0 96-15,-1-1 32 0,1-2-1216 0,-1 2-240 16,-1-2-64-16,-1-1 0 0,1-2-800 0,-2-2-160 15,1 0-48-15,-1-1 0 0,-4-8-528 0,5 6-128 16,-5-6 0-16,0 0-16 0,0 0-64 0,0 0-16 16,0 0 0-16,5-4 0 0,-1-2 16 0,-1-1 0 15,-1-4 0-15,0-1 0 0,-2-1-176 0,0-3 0 16,-2-1 0-16,2 0 0 0,0-5-176 0,0 3-112 0,0 0-32 16,0 2 0-1,-1 0-176-15,0 3-32 0,-1 1-16 0,2 1 0 16,0 2 48-16,2 2 16 0,-2 8 0 0,0 0 0 0,0 0 224 0,0 0 32 0,0 0 16 0,0 0 0 15,0 0 208-15,5 9 0 0,0 2 144 0,2 2-144 16,0 2 336-16,3 4-16 0,-1 0-16 0,1 3 0 16,1-2 144-16,0 1 16 0,2-2 16 0,0 1 0 15,0-4-112-15,0-1-32 0,0-1 0 0,1 0 0 16,0-3-128-16,2 0-16 0,-2-3-16 0,0-1 0 16,1 0-176-16,-1-2 0 0,0-1 0 0,2 0 0 15,-1-4 0-15,1-3 0 0,0-1 0 0,-2 0 0 16,-2-1 0-16,0-1-144 0,-1-2 144 0,0-1-160 0,-2-3 160 15,-1 0 0-15,-2-1 0 0,-1-1 0 0,-1 1 0 0,-1-4 0 16,-2-1 0-16,1-2 0 0,-1 5 0 0,-2-1 0 16,-2 0 0-16,-1 2 0 0,-1 1 192 0,0-2-16 15,-2 2-16-15,1 6 0 0,-2 1 416 0,0 4 96 16,0 2 16-16,0 0 0 0,0 4-16 0,3 2 0 16,-1 5 0-16,1 2 0 0,1 2-528 0,1 4-144 15,2 0 0-15,2-1 0 0,3-1 0 0,2 0-208 16,4-1 16-16,-1 1 16 15,1-4-848-15,3-3-192 0,1 1-16 0,3-3-16 16,2-2-2448-16,0-2-480 0</inkml:trace>
  <inkml:trace contextRef="#ctx0" brushRef="#br0" timeOffset="37395.75">5336 2489 19231 0,'-22'-2'848'0,"12"0"176"0,-5 1-816 0,0 1-208 0,-2 0 0 0,0-1 0 15,1-2 928-15,2 1 144 0,2 2 16 0,3 0 16 16,2 0-368-16,7 0-80 0,0 0-16 0,0 0 0 16,0 0-640-16,7 7 0 0,2 1 0 0,4 0-176 15,4 1 176-15,1 2 0 0,0 0 0 0,2 2 0 16,-2 0 256-16,2 1 128 0,-1 0 16 0,1-2 16 16,-3 1 832-16,-3-2 160 0,-1 1 48 0,-2-1 0 15,-2-1 224-15,-3 0 48 0,1 0 16 0,-3 0 0 16,-3 0-208-16,-2-1-64 0,-4 1 0 0,-2 0 0 15,-2 2-512-15,-2 0-128 0,0-2 0 0,-2-1-16 16,-3 0-528-16,0-1-96 0,-2-1-32 0,1-1 0 16,-1-1-1136-16,1-1-240 0,1-3-32 0,-2 3-18352 15</inkml:trace>
  <inkml:trace contextRef="#ctx0" brushRef="#br0" timeOffset="37928.93">5985 2106 11055 0,'0'0'976'0,"0"0"-784"0,0 0-192 0,0 0 0 0,0 0 4992 0,0 0 944 16,-2 9 192-16,-2 2 32 0,0 2-3600 0,0 4-704 15,0 5-160-15,-1 5-32 0,0 6-608 0,-1 1-128 16,3 5-32-16,-4 5 0 0,1 4-640 0,0 3-128 16,0-1-128-16,1-2 192 0,-2-1-416 0,3-1-80 15,0-3-16-15,2-3 0 16,-1-4-704-16,2-2-160 0,-1-4-32 0,4-1 0 16,0-6-2336-16,2-3-480 0</inkml:trace>
  <inkml:trace contextRef="#ctx0" brushRef="#br0" timeOffset="38257.04">6302 2536 15663 0,'0'0'1392'0,"-8"2"-1120"0,-5-1-272 0,3 3 0 16,-1 0 2672-16,1 2 464 0,-3 2 112 0,1 3 16 15,1 3-1536-15,-1 2-288 0,0-1-64 0,2 2-16 0,2 1-944 0,3-2-192 16,1 1-32-16,1 1-16 0,2-2-176 0,2 1 0 15,2-2 0-15,2 0 0 0,1 0-192 0,2-3 192 16,1 1-160-16,2-4 160 0,-1 0 0 0,-1-2 0 16,0-3-128-16,2 0 128 0,-1-3 0 0,2-1 0 15,0 0 144-15,-3-3-144 0,-3-2 160 0,1-3-160 16,-2-3 160-16,0-2-160 0,-1 1 240 0,-1-4-48 16,1 2-16-16,-4 1 0 0,-1-4-32 0,-2 1 0 15,0 1 0-15,-1 0 0 0,0 2-144 0,1 0 0 16,-1-1 0-16,1 1 0 15,0 0-1456-15,1 0-320 0,-1 2-64 0,1 2-11472 0</inkml:trace>
  <inkml:trace contextRef="#ctx0" brushRef="#br0" timeOffset="38600.87">6310 2482 16575 0,'0'0'1472'0,"0"0"-1168"0,0 0-304 0,0 0 0 0,0 7 2144 0,0 1 368 16,0 1 80-16,1 0 16 0,3 2-528 0,0 3-96 15,1 2-32-15,1 2 0 0,0 0-880 0,2 2-176 16,1 1-48-16,0 0 0 0,0-2-384 0,0 1-80 16,2-2 0-16,-1 0-16 0,1 1-368 0,0-3 128 15,0-1-128-15,1-1 0 16,-2-2-368-16,0 1-144 0,0-5-16 0,-1 0-10256 15,0-5-2048-15</inkml:trace>
  <inkml:trace contextRef="#ctx0" brushRef="#br0" timeOffset="38929.21">6597 2238 18431 0,'0'0'1632'0,"0"0"-1312"0,0 0-320 0,0 0 0 15,0 0 2192-15,0 0 368 0,0 0 80 0,0 0 16 16,-4 5-544-16,0 5-96 0,4 6-32 0,0 1 0 0,1 3-1056 0,1 3-224 15,-2 4-32-15,1 2-16 0,2 1-48 0,-1 3-16 16,2 1 0-16,0-1 0 0,-1 3-464 0,2-6-128 16,1-4 0-16,1-2 0 15,-2-1-736-15,2-4-160 0,-1-3-48 0,1-2 0 16,0-1-1808-16,0-1-384 0,-2-4-64 0</inkml:trace>
  <inkml:trace contextRef="#ctx0" brushRef="#br0" timeOffset="39257.42">6906 2466 20271 0,'0'0'1792'0,"-4"10"-1424"0,-3-2-368 0,0 3 0 16,-4 2 1824-16,1 1 288 0,-1 3 64 0,3 2 16 15,2 2-960-15,2 3-192 0,1 2-32 0,3-3-16 16,4 1-800-16,3-1-192 0,2-1 0 0,3 2 0 16,2-6 0-16,3 0-160 0,0-3 160 0,1-5-192 15,0-2 192-15,-1-3 0 0,-1-3 0 0,0-4-128 16,-2-3 128-16,-1-3 176 0,-1-4-48 0,0-1 0 16,-3-5 448-16,-3 0 64 0,2-6 32 0,-3 0 0 15,-2-4 64-15,-1 0 16 0,0-1 0 0,-2-1 0 16,-3-3-192-16,0 1-48 0,0-2 0 0,-1 1 0 0,-2 3-240 15,0-2-48-15,-2 0-16 0,0 1 0 16,-1 0-1872-16,0 1-368 0,-3 1-80 0,2 3-13264 16</inkml:trace>
  <inkml:trace contextRef="#ctx0" brushRef="#br0" timeOffset="39601.3">7144 2612 2751 0,'8'13'256'0,"-4"-8"-256"16,3 2 0-16,0-1 0 0,3 1 3936 0,-1-1 736 16,1-3 160-16,-1-2 32 0,4-1-2688 0,0 0-544 15,0-4-96-15,-1 0-32 0,-1-2-752 0,-1 1-160 16,-1-3-16-16,-1-1-16 0,0-2 96 0,-2 1 32 0,1-1 0 0,-1-2 0 16,-2-2-48-16,-1 2 0 0,-1 0 0 0,0-2 0 15,-2 0-112-15,0-1-16 0,-2 0-16 0,0 1 0 16,-2 2 64-16,-1 1 16 0,-3-1 0 0,0 4 0 15,0 4 128-15,0 2 48 0,1 3 0 0,-1 3 0 16,0 4 80-16,0 4 0 0,0-1 16 0,0 6 0 16,1 2-304-16,1 2-64 0,3 3-16 0,1-1 0 15,2 0-336-15,2-1-128 0,1 0 0 0,3-1 144 16,0-3-144-16,2-2-192 0,1 0 32 0,3-1 16 31,1 0-352-31,0-3-64 0,0-2-16 0,1 0 0 0,3 0-1472 16,-1 0-288-16,-2-3-64 0,2-3-16 0,1-3-704 0,0-2-144 0</inkml:trace>
  <inkml:trace contextRef="#ctx0" brushRef="#br0" timeOffset="39960.85">7487 2249 25279 0,'-4'-7'1120'0,"4"7"224"0,0 0-1072 0,0 0-272 15,0 0 0-15,0 0 0 0,-4 5 1616 0,1 3 272 16,0 1 48-16,2 1 16 0,-1 5-128 0,2 3-32 15,2 1 0-15,2 4 0 0,1-1-816 0,0 4-160 16,1 0-48-16,2 0 0 0,0-1 0 0,0 1-16 16,0-3 0-16,1 1 0 0,0-1-400 0,0-1-80 15,0-2-16-15,0-2 0 0,-1-1-256 0,0-3 0 16,0-2 128-16,1-1-128 0,-1-2 0 0,0-3 0 0,-1-2 0 0,-7-4 0 16,11 1 176-16,-2-1 80 0,-1-2 0 0,-2-2 16 31,1-3-576-31,-2 1-112 0,0-2-32 0,1-1 0 0,-1 0 224 0,-1-3 32 0,0-1 16 0,1 1 0 15,-1-1 16-15,-2 2 0 0,1 0 0 0,-1 1 0 16,0-1 160-16,-1 2-128 0,0 1 128 0,1 3-128 16,-2 5 128-16,0 0-160 0,0 0 160 0,0 0-160 31,6-1-208-31,-6 1-32 0,0 0-16 0,11 0 0 16,-2 4-32-16,0 0 0 0,1 1 0 0,-1 0 0 15,2 2-672-15,-1-1-144 0,2 1-16 0,1 0-16 16,0 0-1136-16,0 0-208 0,0-1-48 0,0-1-10176 0</inkml:trace>
  <inkml:trace contextRef="#ctx0" brushRef="#br0" timeOffset="40132.71">8015 2510 5519 0,'0'0'496'0,"0"0"-496"16,0 0 0-16,0 0 0 0,0 0 4480 0,-5 4 816 16,5-4 144-16,-4 7 48 0,-2-2-3248 0,3 1-640 15,2 2-128-15,1 3-16 0,0 0-960 0,1 2-192 16,2 0-48-16,-2 2 0 0,3-1-512 0,0-1-96 15,1-2-32-15,1 0 0 16,4 0-912-16,-1-2-192 0,0-5-48 0,-1 0-10256 0</inkml:trace>
  <inkml:trace contextRef="#ctx0" brushRef="#br0" timeOffset="40335.94">8225 2442 2751 0,'0'0'128'0,"0"0"16"0,0 0-144 0,-5 6 0 0,-2-1 0 0,0 3 0 15,-3 2 6464-15,1 3 1280 0,-1 3 240 0,-1 2 48 16,1 3-4960-16,0 1-976 0,-1 3-208 0,1-2-32 16,-2 2-1200-16,3 0-224 0,2-2-48 0,2-1-16 15,-1-1-368-15,2-1 0 0,1-2 0 0,2 0 0 16,1-2-1328 0,2-2-336-16,2-1-64 0,2-2 0 0,-1-3-816 0,1-2-144 0,2-3-48 0,0-1-9376 15</inkml:trace>
  <inkml:trace contextRef="#ctx0" brushRef="#br0" timeOffset="40664.28">8374 2458 13823 0,'0'0'608'0,"-7"1"128"0,-1 3-592 0,-1 4-144 15,-1 3 0-15,-1 3 0 0,1 3 1984 0,0 4 352 16,0 2 80-16,3 2 16 0,1 0-528 0,4-1-112 15,1 0 0-15,2-2-16 0,3-2-944 0,1-3-176 16,3 1-32-16,1-5-16 0,3-1-304 0,1-2-64 16,0-2-16-16,1-2 0 0,0-3 32 0,1-3 0 15,0-3 0-15,0 0 0 0,-1-4 400 0,0-2 96 0,-1-2 16 0,2-2 0 16,-1-2 128-16,-2-4 48 0,-2-1 0 0,-1-4 0 16,1-2-208-16,-4 0-32 0,-1-1-16 0,-2 2 0 15,-1 0 16-15,-2 0 16 0,-1-1 0 0,-3-1 0 16,-1-2-336-16,-1 2-80 0,0-1-16 0,-2 1 0 31,-1-2-608-31,-2 3-112 0,-1 0-16 0,0 0-16 16,3 1-2736-16,0 3-528 0,0 3-112 0,2 4-11616 0</inkml:trace>
  <inkml:trace contextRef="#ctx0" brushRef="#br0" timeOffset="40961.25">8554 2441 2751 0,'18'25'128'0,"-10"-12"16"16,0 0-144-16,2 1 0 0,-1 2 0 0,2 0 0 0,0-1 5152 0,1 0 992 15,0-4 208-15,2 0 48 0,-2-1-3952 0,1-2-784 16,1-3-144-16,2-1-48 0,-2-1-384 0,1-1-96 16,-2-2-16-16,0 0 0 0,0-5-128 0,0 0-16 15,0-3-16-15,-2 0 0 0,1-2-224 0,-1-2-32 16,-1 0-16-16,-1 1 0 0,-2-6-288 0,-2 2-48 16,-1 2-16-16,-2 0 0 0,1 2-192 0,-3-1 144 15,-3 0-144-15,0 2 128 0,-3 1 32 0,0 1 0 16,-3 1 0-16,0 3 0 0,-2 4 112 0,2 0 32 15,0 0 0-15,-2 4 0 0,2 3-112 0,-1 3-32 16,-1 6 0-16,2-2 0 0,1 4-32 0,2 1-128 16,-1 0 192-16,4 3-64 0,0-1 32 0,2 1 0 0,1-5 0 15,2 3 0-15,2-4-160 0,3-1 0 0,2-2 0 0,1-1 0 32,1 0-496-32,2-3-16 0,4-3-16 0,2 0 0 15,2-3-1680-15,3 0-336 0,-1-2-64 0,6-1-8144 0,1-2-1648 0</inkml:trace>
  <inkml:trace contextRef="#ctx0" brushRef="#br0" timeOffset="41258.04">9219 2388 17503 0,'-17'-2'768'0,"6"2"176"0,-3 2-752 0,-2 0-192 0,2 5 0 0,0-5 0 15,-1 1 2448-15,2 0 464 0,1 1 96 0,3 1 0 16,3 1-1376-16,1 1-288 0,5-7-48 0,0 8-16 15,3 1-1024-15,4 1-256 0,1 1 0 0,4-2 0 0,3 0 0 0,2 1 0 16,3 1 128-16,-1 0-128 0,2 1 0 0,-1 0 0 16,-1-2 128-16,-1 2-128 0,1-3 592 0,4 7 64 15,-5-3 16-15,-3 0 0 0,-5-1 720 0,-2-2 144 16,-8-10 16-16,4 9 16 0,-3 0-176 0,-1-1-48 16,-2 4 0-16,-4-2 0 0,-4 3-448 0,-2 0-80 15,-1 2-32-15,-2-2 0 0,-2 2-384 0,-2-3-80 16,1 1 0-16,-1 0-16 0,-1 2-304 0,2-1 0 15,0-1 0-15,-6 4 0 16,5-4-1408-16,3-4-320 0,4 1-80 0</inkml:trace>
  <inkml:trace contextRef="#ctx0" brushRef="#br0" timeOffset="42840.7">10499 2472 7359 0,'0'0'656'0,"0"0"-528"0,0 0-128 0,0 0 0 31,0 0 4256-31,0 0 816 0,0 0 176 0,0 0 16 0,0 0-2736 0,4 4-544 0,-4 8-128 0,0 0 0 16,1 1-1232-16,0 0-240 0,2 0-64 0,0 0 0 16,-1 1-320-16,2-1 0 0,0 0 0 0,0 0-128 31,-1-1-2080-31,0 0-416 0,1-3-64 0</inkml:trace>
  <inkml:trace contextRef="#ctx0" brushRef="#br0" timeOffset="43233.21">10504 2253 20271 0,'0'0'896'0,"0"0"192"0,-4-6-880 0,2-1-208 0,-1 2 0 0,0 1 0 0,1 0 1536 0,2 4 272 15,0 0 48-15,0 0 16 0,0 0-1328 0,0 0-272 16,5 7-48-16,1 2-16 15,2 0-528-15,1 3-128 0,1 2 0 0,0 2-16 16,0 1-384-16,2 1-80 0,2 2-16 0,1-1 0 16,-2-1-208-16,0 1-32 0,0-1-16 0,0-2 0 15,-4-3 432-15,0-2 64 0,-1 2 32 0,0-4 0 0,-3 1 672 0,0-1 128 16,-1-3 16-16,0-1 16 0,-4-5 368 0,0 0 80 16,7 2 16-16,-7-2 0 0,0 0-16 0,7-4 0 15,0-5 0-15,-1 1 0 0,0 0-192 0,-1-2-32 16,-1-2-16-16,1 0 0 0,0 0 432 0,-1 1 96 0,-1 0 0 0,1 2 16 15,0 0 192-15,1 0 48 0,-3 0 0 0,2 1 0 16,0 0-32-16,0 2 0 0,-1-1 0 0,-3 7 0 16,0 0-224-16,0 0-64 0,0 0 0 0,0 0 0 15,5 9-400-15,-1 3-96 0,0 2-16 0,0 2 0 16,-2 5-160-16,2-2-32 0,-1 1-128 0,2-1 192 47,0 2-480-47,2-4-96 0,-2 3-32 0,1-5 0 15,2 0-2464-15,1-2-480 0,1-4-96 0,0-2-9408 0</inkml:trace>
  <inkml:trace contextRef="#ctx0" brushRef="#br0" timeOffset="43404.99">11014 2179 26607 0,'-3'-18'1168'0,"3"11"256"0,0 7-1136 0,0-5-288 15,-1-1 0-15,1 6 0 0,0 0 1504 0,0 0 240 16,0 0 48-16,0 0 16 0,5 9-1040 0,0 2-192 15,1 2-64-15,0 6 0 0,2 3-384 0,1 4-128 16,0 3 0-16,2 3 0 0,-1 5 0 0,2 1-272 16,-1 1 48-16,1 1 16 15,1-1-1952-15,2-2-384 0,-4-2-80 0,1-5-9968 0</inkml:trace>
  <inkml:trace contextRef="#ctx0" brushRef="#br0" timeOffset="43795.57">11096 2574 22799 0,'-16'-18'1008'0,"10"11"208"0,-1-4-960 0,1 0-256 0,-1-1 0 0,2-1 0 16,1 0 1152-16,1 0 176 0,1-4 32 0,2 2 16 15,1 0-880-15,3 1-176 0,0 1-48 0,3 1 0 16,2-3-272-16,0 2 0 0,0-2-128 0,1 2 128 16,2 3-160-16,0 1 160 0,-3 0-160 0,1 2 160 15,1 2 0-15,-1 1 0 0,-2 1-128 0,0 3 128 16,-2 3 0-16,-6-3 0 0,4 6 0 0,0 4 0 15,-1 3 144-15,-2 1 80 0,-2 2 16 0,0 2 0 16,-2 3 240-16,0 0 48 0,-1-1 16 0,2 1 0 16,-1-1-32-16,3-1 0 0,4 1 0 0,1-1 0 15,2 0-192-15,2-2-32 0,1-2-16 0,3-2 0 0,3-3-272 16,4-1 0-16,-2 0 0 0,0-4 0 0,0-1-176 16,-1-3 176-16,-1-2-192 0,0-2 192 0,-2-1-192 0,0-1 64 15,1-3 128-15,-2-1-208 0,-4-1 208 0,-1-1 0 16,-1-2 144-16,-1 0-144 0,-5 0 656 0,-1-1 48 15,-3 2 0-15,-1 0 0 0,-2 1 336 0,-3 0 80 16,-3 1 16-16,0-1 0 0,-2 0-224 0,0 0-32 16,-2 2-16-16,0 1 0 0,-1-5-544 0,2 3-96 15,-1-3-32-15,0 0 0 16,2-2-1536-16,1 1-304 0,3 0-64 0,1 1-15904 0</inkml:trace>
  <inkml:trace contextRef="#ctx0" brushRef="#br0" timeOffset="44436.32">12200 2307 11055 0,'0'0'976'0,"0"0"-784"16,-6-3-192-16,-1 3 0 0,1 0 3184 0,-1 2 592 15,-2 0 112-15,1 2 16 0,0 1-2032 0,1 2-400 0,-3 2-96 0,3 3-16 16,-1 1-784-16,1 0-176 0,1 0-16 0,-1 1-16 16,2 2-128-16,1-1-32 0,1 0 0 0,2-2 0 15,0-3-48-15,1 1-16 0,1-1 0 0,2 2 0 16,-1-4-144-16,2-1 0 0,1-1 144 0,2-2-144 16,0-2 0-16,0-1 0 0,1-2 0 0,1-1 0 15,0-2 128-15,2-2-128 0,-2 1 160 0,1-3-160 16,-2-1 176-16,0-1-176 0,0-1 192 0,-2 2-192 15,0-4 304-15,-2 3-48 0,-2 1-16 0,-1 2 0 16,-1 7 336-16,0 0 80 0,0 0 16 0,0 0 0 16,0 0-192-16,0 0-32 0,0 0-16 0,-5 7 0 15,1 2-432-15,3 0 128 0,2 0-128 0,1 0 0 16,0 0-320-16,2 0-128 0,1 1-48 0,2 1 0 16,-1-3-2496-16,4 1-496 0</inkml:trace>
  <inkml:trace contextRef="#ctx0" brushRef="#br0" timeOffset="44764.68">12458 2291 3679 0,'0'0'160'0,"0"0"32"16,0 0-192-16,-4 7 0 0,2 1 0 0,-1 1 0 0,1 0 5680 0,-1 3 1088 16,2-3 208-16,-1 6 64 0,2 2-4800 0,3 0-944 15,-2-1-192-15,2 1-32 0,0-2-832 0,-1 1-240 16,1 0 0-16,-1-3 128 0,1 0-128 0,1-4 0 15,0-1 0-15,1-3 0 0,-5-5 0 0,0 0-160 0,0 0 160 0,6-3 0 16,0-2-144-16,0-3 144 0,1-1 0 0,-1-1-144 16,-1-5 144-16,-1 1 0 0,2 0 0 0,-2-2 0 15,-1-1 0-15,3 3 0 0,0-2 0 0,1 1 0 16,-2-1 256-16,0 2 64 0,0 1 32 0,1 2 0 16,0 1 544-16,1 3 128 0,-1 2 0 0,2 2 16 15,0 1-272-15,0 3-64 0,2 4-16 0,2 3 0 16,1 0-256-16,-2 4-48 0,0 3-16 0,1 2 0 15,-1 0-240-15,2 1-128 0,0-1 160 0,0 2-160 32,1-1-1744-32,0-1-448 0</inkml:trace>
  <inkml:trace contextRef="#ctx0" brushRef="#br0" timeOffset="45390.1">13783 2341 23439 0,'0'0'512'0,"0"0"96"0,0 0 32 0,0 0 32 0,0 0-544 0,0 0-128 0,4-5 0 0,-2-3 0 0,2-1 960 0,-1-2 144 16,1 2 48-16,0 0 0 0,0-3-688 0,0 2-128 15,-2-3-16-15,2 0-16 0,0 0-80 0,0 1-16 16,-1 0 0-16,-2 2 0 0,-1-1 352 0,-1 2 64 16,-2 1 16-16,-1 2 0 0,-3 1 432 0,1 2 80 15,-2 2 32-15,0 1 0 0,1 1-272 0,-1 4-48 16,0 0-16-16,0 3 0 0,0 1-224 0,0 3-48 16,1 2-16-16,1 5 0 0,1-4-256 0,1 2-48 15,4 4-16-15,0 0 0 0,2-1-240 0,1-1 0 16,3 1 0-16,0-1 0 0,1 1 0 0,2-3 0 0,1 0-144 15,2-2 144 1,1-2-768-16,0-1-48 0,1-3-16 0,2-1 0 16,0-3-2032-16,1-2-400 0,-4-2-96 0,1-2-16 15,0-3-128-15,-1-1-16 0</inkml:trace>
  <inkml:trace contextRef="#ctx0" brushRef="#br0" timeOffset="45999.99">14008 2180 6447 0,'0'0'576'0,"0"0"-576"0,0 0 0 0,0 0 0 15,0 0 4432-15,0 0 784 0,-5 6 160 0,1 3 16 16,2 1-3024-16,0 5-624 0,1 0-112 0,0 5-32 16,1 3-768-16,-2 1-176 0,2-1-16 0,2 2-16 15,-1 0-160-15,0-1-16 0,-1 0-16 0,0-2 0 16,2-2-192-16,0-1-48 0,2-2 0 0,0-3 0 16,1-2-192-16,-1-3 0 0,0-2 0 0,-4-7 0 0,0 0 128 0,7 1-128 15,-1-2 176-15,1-3-176 0,-1-3 0 0,1-2 0 16,-1-1-240-16,2-3 80 15,0-4-512-15,0-1-96 0,-2-2-32 0,2 2 0 16,0 0-240-16,1-1-48 0,0 1-16 0,0 1 0 16,-1 0-96-16,-3 3-16 0,-1 3 0 0,0 2 0 0,0 0 656 0,-1 3 128 15,-3 6 32-15,0 0 0 0,0 0 400 0,0 0 128 16,0 0 0-16,0 0 0 0,0 0-128 0,0 0 176 16,0 7-176-16,1 3 192 0,0-1 32 0,-1 1 16 15,0 1 0-15,2 0 0 0,1 2 400 0,1-2 64 16,2-1 32-16,-1 1 0 0,0-2-576 0,2 0-160 15,0-3 0-15,1 1 0 0,0-3 192 0,1 0-16 16,0-2-16-16,2 0 0 0,-1-2-160 0,1-2 0 16,-4-2 0-16,1-1 128 0,0 1-128 0,0-2 0 0,-2-1 144 0,1 1-144 15,-2-1 0-15,-1 1 144 0,-1-1-144 0,-1 1 0 16,0-1 288-16,-2 2-48 0,0 5-16 0,0 0 0 16,0 0 224-16,0 0 32 0,0 0 16 0,0 0 0 15,-7 3-176-15,7-3-48 0,-1 7 0 0,1 4 0 16,1-3-272-16,3 3 0 0,1 1 0 0,2 0 0 15,-1-2 0-15,3-1 0 0,2-1 0 0,0 1 0 16,3-2 0-16,0-1 0 0,2 0 0 0,-2-3-192 16,-1-1 192-16,0-2 0 0,0 0 0 0,1-2 0 15,-3-1 512-15,-2 0-16 0,-1 0 0 0,-2-3 0 16,-2 1 400-16,-1-2 64 0,-2 1 32 0,-1-1 0 16,-1 1 16-16,-2 0 0 0,-2 0 0 0,-3-3 0 15,0 1-464-15,0 0-96 0,1 0 0 0,-1 0-16 0,0-1-432 0,-1 0 0 16,0 1 0-16,-2-2-176 15,1 1-1904-15,-1 0-384 0,-2 0-80 0,3 1-13760 16</inkml:trace>
  <inkml:trace contextRef="#ctx0" brushRef="#br0" timeOffset="46234.56">14679 1917 36047 0,'-2'-14'1600'0,"2"14"320"0,0 0-1536 0,0 0-384 0,0 0 0 0,0 0 0 15,0 0 1376-15,0 0 192 0,0 0 32 0,0 11 16 16,-4 4-720-16,2 6-160 0,-1 2-32 0,1 4 0 16,0 5-496-16,1-1-208 0,-2 0 176 0,2 1-176 15,0 0 0-15,2 0 0 0,2 0 0 0,-1 1 0 31,1-2-1280-31,2-2-256 0,3 1-64 0,0-2 0 16,0 0-1024-16,1-2-224 0,0-4-32 0,1-1-11488 0</inkml:trace>
  <inkml:trace contextRef="#ctx0" brushRef="#br0" timeOffset="46562.8">14921 2272 24063 0,'0'0'1072'0,"-6"0"208"0,-5-3-1024 0,2 4-256 0,0 3 0 0,-2 0 0 0,0-1 1808 0,0 1 304 15,0 2 64-15,0 2 16 0,2 0-816 0,1 2-160 16,0-1-48-16,2 3 0 0,1 0-720 0,1 0-128 16,2-1-48-16,2 0 0 0,2-1-272 0,0-1 0 15,1 0 0-15,2 1 0 0,2-3-192 0,0 0 192 16,1-3-208-16,1 0 80 0,2 0-16 0,-2-3 0 16,1-1 0-16,1-3 0 0,-1-2 144 0,2 0-128 15,0-2 128-15,1 1-128 0,-2-3 128 0,3-2 0 16,-3 1 0-16,1 1 0 0,-3-4 0 0,-1 2 0 15,-2-2 0-15,1 4 128 0,-1 1-128 0,0 2 0 16,-6 6 128-16,0 0-128 0,0 0 384 0,0 0 0 16,0 0 0-16,0 0 0 0,0 0-48 0,0 0 0 0,-2 10 0 0,1 3 0 15,2 0-336-15,-1 0 0 0,0 4 0 0,3-2 0 32,2 2-1584-32,0 0-224 0,2-2-48 0,-1-2-8448 0,2-2-1696 0</inkml:trace>
  <inkml:trace contextRef="#ctx0" brushRef="#br0" timeOffset="46797.05">15287 1806 35183 0,'0'0'1552'0,"0"0"336"0,-5 4-1504 0,-1 1-384 0,-1 3 0 0,2 4 0 16,0 2 832-16,-1 7 112 0,3 4 16 0,3 6 0 0,2 2-384 0,1 2-64 15,-1 1 0-15,4 1-16 0,-1-2-496 0,1 2 0 16,2-1 0-16,1 1 0 16,0-2-1296-16,2 1-256 0,-1 1-48 0,1-1-16 15,-1-4-1600-15,-1-4-320 0,6 26-64 0,-6-20-16 0</inkml:trace>
  <inkml:trace contextRef="#ctx0" brushRef="#br0" timeOffset="46969.1">15237 2321 13823 0,'-15'-17'608'0,"10"9"128"0,0-2-592 0,0-2-144 16,-1 1 0-16,1-1 0 0,0-1 5088 0,1 1 992 15,3 0 192-15,1 2 32 0,1 1-3808 0,3-2-752 0,0 2-144 0,2 1-48 16,3 2-1168-16,3-1-256 0,3 2-128 0,-2 1 160 16,2-1-160-16,1 2 0 0,1 2 0 0,1 1-176 31,2 0-1056-31,0 0-224 0,1 3-32 0,0 1-10112 0,0 0-2032 0</inkml:trace>
  <inkml:trace contextRef="#ctx0" brushRef="#br0" timeOffset="47330.2">15662 2307 22111 0,'0'0'976'0,"0"0"208"0,0 10-944 0,0-2-240 0,1 1 0 0,0 0 0 0,-1-9 2800 0,3 8 512 16,1 1 96-16,2-2 32 0,1-1-1808 0,1 1-352 15,1-2-80-15,1 0-16 0,1-5-752 0,2 0-160 16,0-4-16-16,0 2-16 0,0-5-240 0,0 1-128 16,-2-3 128-16,0-2-208 0,-2 1-48 0,-1-1 0 15,-3 0 0-15,-2 0 0 0,-2-1-32 0,-1 2-16 16,-1-2 0-16,-2 1 0 0,-1 0 304 0,-1 1 0 16,-2 1 0-16,0 1 0 0,-3-3-224 0,0 3 64 15,0 1 16-15,-2 0 0 0,0 3-112 0,2 0 0 16,-1 4-16-16,1 2 0 0,-1 2 432 0,2 1 96 15,0 3 0-15,1 2 16 0,1 2 416 0,-1 1 80 16,1 0 0-16,3 4 16 0,2-2 288 0,2 4 48 16,1-1 16-16,2 3 0 0,2-2-528 0,3 0-96 15,1-1-32-15,2-3 0 0,2 1-336 0,4 0-144 0,4-2 128 16,3-2-128-16,1-3 240 0,3-1-48 0,5 0 0 0,5-2 0 31,2-1-1744-31,4 2-368 0,5-2-64 0</inkml:trace>
  <inkml:trace contextRef="#ctx0" brushRef="#br0" timeOffset="48694.98">16751 2418 26895 0,'-32'-4'576'0,"29"12"128"0,-2 6 32 0,0 0 32 0,-3 2-608 0,1 1-160 0,2 0 0 0,0 2 0 0,1 1 432 0,2 1 48 0,0 0 16 0,2 0-12960 15</inkml:trace>
  <inkml:trace contextRef="#ctx0" brushRef="#br0" timeOffset="48929.21">17178 1980 27407 0,'0'0'1216'0,"0"0"256"0,-5 6-1184 0,1 3-288 16,0 3 0-16,1 2 0 0,-1 3 336 0,3 3 16 16,1 1 0-16,0 2 0 0,0 3-80 0,3 4-16 15,0 0 0-15,1 4 0 16,-1 3-1648-16,0 2-336 0,-1 4-64 0</inkml:trace>
  <inkml:trace contextRef="#ctx0" brushRef="#br0" timeOffset="49116.74">17077 2433 5519 0,'-4'-13'496'0,"1"-1"-496"0,-4 1 0 0,3 0 0 15,2 0 3296-15,-2 1 560 0,1 2 112 0,2 2 32 16,1 8-1888-16,0 0-384 0,-2-7-80 0,2 7-16 16,0 0-912-16,0 0-176 0,8-4-32 0,1 2-16 15,4 1-496-15,2-1 0 0,-1 0 0 0,2 0 0 16,2-2-256-16,0 3-32 0,2 1-16 0,-1 0 0 31,1 0-2304-31,-2-1-464 0</inkml:trace>
  <inkml:trace contextRef="#ctx0" brushRef="#br0" timeOffset="49663.71">17418 1999 12895 0,'0'0'1152'0,"0"8"-928"0,-2 1-224 0,1 4 0 0,0 5 3088 0,-1 5 576 16,-1 1 112-16,-1 4 32 0,0-1-1696 0,0 4-352 15,3 2-64-15,-2 1-16 0,2 0-784 0,-1 0-144 16,1 1-48-16,1-1 0 0,1-6-544 0,2 0-160 16,0-3 0-16,0-3 0 0,1-5 0 0,-1-3-128 15,0-2 0-15,0-4 0 16,-3-8-512-16,0 0-112 0,0 0-16 0,7-2 0 16,1-4-384-16,-2-2-96 0,0-4-16 0,-1-1 0 15,1-2 496-15,-1-2 80 0,1-4 32 0,-2 0 0 0,1 0 416 0,0 0 96 16,0 0 16-16,0 3 0 0,2 4 256 0,-2 1 64 15,-1 2 16-15,0 1 0 0,0 3 368 0,-4 7 64 16,3-5 0-16,-3 5 16 0,0 0 112 0,7 5 0 16,0 1 16-16,-1 1 0 0,2 4-208 0,0 1-64 15,0 2 0-15,1 3 0 0,1-2-288 0,3 4-64 0,0-1-16 16,1-1 0-16,0 0-144 0,2-3 0 0,0-1 0 0,1-1 0 16,-1-3 0-16,2 0 128 0,-2-2-128 0,1-2 0 15,1-1 128-15,-2-3-128 0,-2-1 0 0,-1-1 128 16,0-3-128-16,-1 1 192 0,0-2-192 0,-2-1 192 15,-1-4-48-15,-1 1 0 0,-1-4 0 0,-2 2 0 16,0-2 0-16,-1 1 0 0,-1 1 0 0,-1 1 0 16,-1-3 112-16,-1 1 32 0,-1 0 0 0,-1 3 0 15,-2-2 304-15,0 0 64 0,-2 1 16 0,1 2 0 16,1 1 240-16,-1 2 48 0,5 5 16 0,0 0 0 16,-6 3 0-16,-1-1 0 0,2 5 0 0,0 3 0 15,1 2-400-15,1 1-96 0,2 1-16 0,1 1 0 0,1-1-464 0,3 2-128 16,1-2-16-16,2 2 0 0,1-1-48 0,1 2-16 15,2-4 0-15,3 2 0 16,-1-2-1968-16,0-2-400 0,0-1-80 0,0-1-16 16,0 0-1408-16,0-3-272 0,10 2-64 0,-6-5-16 0</inkml:trace>
  <inkml:trace contextRef="#ctx0" brushRef="#br0" timeOffset="49991.91">18111 2328 20319 0,'0'0'896'0,"0"0"192"0,3-7-864 0,-3 7-224 15,0 0 0-15,0 0 0 0,0 0 1696 0,0 0 288 16,2 11 64-16,0 0 16 0,-2 2-384 0,1-1-80 16,0 4 0-16,1-2-16 0,0 2-656 0,0-1-128 0,-2 2-32 0,1 0 0 15,0-4-384-15,2 2-96 0,-2-2-16 0,0-2 0 16,2 0-272-16,-2-1 128 0,-1-2-128 0,0-8 0 16,2 7 0-16,-2-7 0 0,0 0 0 0,0 0 0 15,6-2 0-15,1-2 0 0,-2-1-128 0,3-3 128 16,-2-1-224-16,1-1 48 0,-2-3 16 0,1-3 0 15,2-2 160-15,0 1-160 0,-1 1 160 0,-1-2-160 16,-1 0 160-16,2 2 224 0,1 3-48 0,1 1-16 16,3 3 560-16,-2-1 112 0,-1 3 32 0,0 3 0 15,-1 3 32-15,1 4 0 0,2 2 0 0,-1 4 0 16,2 3-192-16,-2 5-48 0,-1 2 0 0,0 0 0 16,2 0-320-16,-3 2-64 0,0 0-16 0,-1-3 0 15,2 2-256-15,3-2 0 0,-1 0 0 0,-1 0-144 16,1-1-2352-16,-1-2-480 0,0-4-96 0</inkml:trace>
  <inkml:trace contextRef="#ctx0" brushRef="#br0" timeOffset="50491.75">17135 2050 2751 0,'0'0'256'16,"0"0"-256"-16,0 0 0 0,0-6 0 0,0 0 5200 0,0 6 1008 16,0 0 192-16,0 0 32 0,0 0-3296 0,0 0-640 15,0 0-144-15,4 9-32 0,0 4-784 0,-1 6-144 16,0-1-48-16,1 4 0 0,0 2-544 0,0 0-112 16,-2 4-32-16,1 2 0 0,0-3-368 0,-1 3-80 15,0 1-16-15,-1-1 0 0,0-1-192 0,0 0 0 16,1-2 0-16,2-1 0 15,0-2-608-15,0-2-112 0,1-1-32 0,1-3 0 16,1-1-2688-16,-1-3-528 0</inkml:trace>
  <inkml:trace contextRef="#ctx0" brushRef="#br0" timeOffset="51989.23">19564 2392 18367 0,'0'0'816'0,"0"0"160"0,0 0-784 0,0 0-192 15,0 0 0-15,9-2 0 0,-21-3 1088 0,2 1 192 16,-1 0 16-16,2 3 16 0,0 1-176 0,0 3-48 16,-3 3 0-16,2 6 0 0,-1 0-768 0,2 3-176 0,0 3-16 0,0 3-128 15,0-2 0-15,1 1 0 0,1 1 0 0,3 0 0 16,2-1 0-16,0-2 0 0,2-2 0 0,2-2 0 16,0-1 0-16,2-1 0 0,0-3 0 0,1-3 0 15,2 1 0-15,-7-7 0 0,9 1 0 0,0-1 0 16,2-1 0-16,-1-6 128 0,0-2 16 0,1-1 0 15,-1-3-16-15,1-2 0 0,-1 0 0 0,-1-1 0 16,-2 0 80-16,-1 2 16 0,0-2 0 0,-3 2 0 16,1 0 176-16,0 1 48 0,-1 2 0 0,0-2 0 15,-2 2 192-15,-1 0 32 0,0 3 16 0,0 8 0 16,0-6-16-16,0 6 0 0,0 0 0 0,0 0 0 16,0 0-416-16,-5 6-64 0,3 1-32 0,1 2 0 0,-2 1-160 15,2 2 0-15,1 1 0 0,0 3 0 16,-1-3-640-16,-1 0 0 0,4 1 0 0,0 2 0 15,1-3-896-15,2 1-192 0,2-2-48 0,1-3-7104 16,-1 0-1424-16</inkml:trace>
  <inkml:trace contextRef="#ctx0" brushRef="#br0" timeOffset="52301.68">19921 2376 8287 0,'-5'-5'736'0,"-2"1"-592"16,-2 1-144-16,-1 1 0 0,-2 0 2544 0,-1 2 464 15,0 2 112-15,-2 2 16 0,1 1-1632 0,0 4-320 16,2 3-64-16,2 3-16 0,0 5-752 0,4-2-160 16,1 3-16-16,2 1-16 0,3 3-160 0,3-2 0 15,3-2 0-15,3 1 0 0,3-5 0 0,2 0 0 0,1-1 0 0,0-4 128 16,2-5 256-16,3-1 32 0,-3-4 16 0,0-3 0 16,-3-2 544-16,-1-4 112 0,-2-3 32 0,-2 0 0 15,-3-3 96-15,1-1 32 0,-3-1 0 0,0 0 0 16,-2-2-400-16,-2-2-80 0,-1 1 0 0,-2 0-16 15,-1 0-272-15,0-1-48 0,1 1-16 0,-4 0 0 16,-3-2-288-16,0 2-128 0,3 0 128 0,-1 0-128 31,-1-1-256-31,0 1-144 0,1 0-32 0,1 1 0 16,1 1-2320-16,2 1-480 0,0 0-96 0</inkml:trace>
  <inkml:trace contextRef="#ctx0" brushRef="#br0" timeOffset="52598.61">20148 2220 3679 0,'0'0'320'0,"-6"6"-320"16,1 3 0-16,-1 2 0 0,-2 2 4016 0,-1 2 720 15,0 2 160-15,0 3 32 0,-1 3-2544 0,3 3-496 16,0-1-96-16,3 0-32 0,2-2-896 0,3 1-176 16,3-3-48-16,2-2 0 0,2 1-320 0,0-3-64 15,1-2 0-15,1-4-16 0,1-2 96 0,1-3 32 16,1-2 0-16,1-4 0 0,2-2 144 0,1-3 48 15,-2-3 0-15,1 0 0 0,-2-5 144 0,1-2 48 16,-1 0 0-16,0-5 0 0,-2 3-48 0,-3-5-16 16,-2 1 0-16,-3-2 0 0,-3 1 0 0,-1 0 0 15,-1-2 0-15,-3 1 0 0,-2-1-96 0,0 3-16 16,-3-4 0-16,-2 3 0 0,0 0-320 0,-2 0-80 0,-3-3-16 0,3 3 0 16,0 1-320-16,0 2-64 0,1 4-16 0,2 2 0 31,1 2-1888-31,1 3-384 0,2 3-80 0,3 3-14240 0</inkml:trace>
  <inkml:trace contextRef="#ctx0" brushRef="#br0" timeOffset="54822.75">21261 2461 19455 0,'0'0'432'0,"0"0"80"0,0 0 32 0,0 0 0 0,7 4-544 0,-10 5 0 0,0 1 0 0,2-1 0 16,0 0 272-16,1-1-48 0,2 3-16 0,-2-2-6096 15,0 0-1232-15</inkml:trace>
  <inkml:trace contextRef="#ctx0" brushRef="#br0" timeOffset="55010.17">21258 2170 23039 0,'-15'-17'1024'0,"8"12"192"0,-1 0-960 0,1 1-256 15,0 0 0-15,1 0 0 0,-1 0 1184 0,7 4 192 16,0 0 32-16,0 0 16 0,0 0-1232 0,0 0-192 15,0 0-128-15,0 0 128 16,0 0-2896-16,3 8-464 0,4 6-96 0,-7-14 0 0</inkml:trace>
  <inkml:trace contextRef="#ctx0" brushRef="#br0" timeOffset="55197.93">21447 2130 9215 0,'0'0'816'0,"0"0"-656"0,0-7-160 0,2 1 0 16,-2 6 1712-16,0 0 304 0,0 0 64 0,0 0 16 15,0 0-672-15,0 0-128 0,0 0-16 0,0 0-16 16,0 0-480-16,-2 9-80 0,1 4-32 0,2 2 0 16,2 5-304-16,0 1-64 0,-1 2-16 0,2 5 0 15,1 3-288-15,2 3 0 0,2 0 0 0,-1 0 0 32,0-2-576-32,1 1-160 0,1-5-32 0</inkml:trace>
  <inkml:trace contextRef="#ctx0" brushRef="#br0" timeOffset="55401.04">21419 2429 8287 0,'-15'-18'736'0,"10"10"-592"0,0-1-144 0,0 1 0 0,2 1 3488 0,1-3 672 16,-1 1 128-16,4 3 16 0,3-1-2256 0,4 1-464 16,-1-3-96-16,3 2-16 0,6 3-832 0,1 2-192 15,2 0-16-15,2 0-16 0,2 0-416 0,1 1 0 16,-1 0 0-16,3 1 0 15,2 0-416-15,-1 1-112 0,1 0-32 0,0 3-12480 0</inkml:trace>
  <inkml:trace contextRef="#ctx0" brushRef="#br0" timeOffset="55667.85">22265 2302 8287 0,'0'0'736'0,"-1"9"-592"0,-2-3-144 0,-1 1 0 15,0 2 2592-15,-1 0 480 0,-2 0 112 0,2 2 16 0,1 0-1568 0,3 1-304 16,1 1-64-16,0-1-16 0,0-2-784 0,3-2-144 16,2 0-48-16,1 0 0 0,0-2-416 0,-1 1-96 15,-5-7-16-15,8 2-7072 16,-1 2-1424-16</inkml:trace>
  <inkml:trace contextRef="#ctx0" brushRef="#br0" timeOffset="56027.18">22234 2160 11055 0,'0'0'976'0,"0"0"-784"0,0 0-192 0,0 0 0 16,0 0 3408-16,0 0 640 0,0 0 128 0,0 0 32 15,0 0-2112-15,0 9-432 0,-2 1-64 0,1 6-32 16,1-1-544-16,1 6-96 0,1 3-32 0,-1 3 0 16,0 2-480-16,2 2-96 0,-1 0-32 0,1 1 0 15,1-1-288-15,0 0-304 0,0-1 64 0,0-2 16 16,0-1-128-16,-2-4-32 0,2-2 0 0,-3-4 0 15,2 0-1488-15,-2-4-304 16,1-2-64-16,-2-4-16 0,0-7-1216 0,0 0-240 0</inkml:trace>
  <inkml:trace contextRef="#ctx0" brushRef="#br0" timeOffset="56402.07">22181 2474 17327 0,'-3'-17'768'0,"1"10"160"0,1-1-736 0,1 1-192 15,0-5 0-15,1 1 0 0,2 1 1616 0,1 0 304 16,0 2 48-16,0 0 16 0,3 3-544 0,1 1-96 15,1 0-32-15,2 1 0 0,-1 3-800 0,2 0-176 16,1 0-16-16,1 0-16 0,2 3-176 0,1 1-128 16,0 0 192-16,1 0-192 0,0-2 128 0,2 1-128 15,-1 1 0-15,0-3 0 0,-2 0 0 0,1-1 0 16,-2 0 0-16,-2-1 0 0,-2 0 144 0,-2-3-144 16,-2 3 0-16,-8 1 144 0,0 0-144 0,0 0 0 15,0 0 0-15,0 0 128 0,0 0 48 0,-8 2 0 0,2 2 0 0,-4 1 0 16,0-1-48-16,1 1 0 0,1 7 0 0,2-1 0 15,-1 0-128-15,3 0 0 0,1 2 144 0,3 0-144 16,2 0 0-16,3 1 0 0,4-1 0 0,3 2 0 16,-2-2 0-16,3-2 0 0,4 0 0 0,0-2 0 15,-1-1 0-15,1-3 0 0,1-1 0 0,-1-4 0 16,0 0 400-16,-1-5 112 0,-3-2 32 0,-2-1 0 16,0-1 544-16,-2 1 128 0,-3-5 0 0,0-2 16 15,-2 0-352-15,-2-2-80 0,0 2-16 0,-2-1 0 16,-2 0-384-16,0 1-80 0,-2-2 0 0,1 4-16 15,0 0-304-15,1-3 0 0,-5 2 0 0,1-2-144 16,-2 2-1856-16,1 1-368 0,0-2-80 16</inkml:trace>
  <inkml:trace contextRef="#ctx0" brushRef="#br0" timeOffset="56620.75">23327 2176 9215 0,'0'0'400'0,"2"-7"96"0,-4-2-496 0,4-2 0 15,0 3 0-15,0 0 0 0,-2 2 4720 0,0 6 848 16,0-5 160-16,0 5 32 0,0 0-3312 0,0 0-656 0,0 0-144 0,-3 10-32 16,-1 5-1200-16,3 1-240 0,1 3-48 0,1 3-128 15,0 3 0-15,3 2 0 0,3-1 0 0,-1 3 0 31,1 2-432-31,2 0-192 0,-2 1-32 0,0-1-9680 0,2-2-1936 0</inkml:trace>
  <inkml:trace contextRef="#ctx0" brushRef="#br0" timeOffset="57324.09">23261 2463 4607 0,'0'0'192'0,"-7"-5"64"0,1-4-256 0,1 1 0 0,1 2 0 0,1-1 0 16,2 1 3456-16,2-1 656 0,0 1 128 0,3-1 32 0,3-1-2992 0,1 0-576 16,0 2-128-16,3-1-32 0,1 1-544 0,1-1-176 15,1 2 0-15,1-1 0 16,-1 0-320-16,2 1-64 0,-3-3-16 0,1 1 0 16,0 1 64-16,-1 1 16 0,-1 0 0 0,-1 2 0 0,-2-3 496 0,-3 1 320 15,2-2-64-15,0 2 0 0,-2-2 416 0,1-2 80 16,-1 1 16-16,2 0 0 0,-1 1-464 0,-1-1-96 15,1 0-16-15,-1 2 0 0,1 0-192 0,-1 2 0 16,1 2 0-16,1 0 0 0,-8 2 384 0,9 3 144 16,-9-3 32-16,8 9 0 0,-2 4 528 0,-1-1 96 15,-1 4 32-15,-1 2 0 0,-2 3-112 0,-2 1-16 16,-2-1 0-16,-1 2 0 0,-1 3-368 0,3 0-80 16,-2 0 0-16,0-1-16 0,0-1-352 0,1-2-64 0,1-4-16 15,0 0 0-15,2-2-192 0,2-2 0 0,0-5 0 0,2-2 0 31,3-3-288-31,1-3-96 0,2-2-32 0,-1-4 0 16,0-3-496-16,0-1-112 0,2-3 0 0,-1-1-16 16,1-1 240-16,-1-2 48 0,0 0 16 0,1-1 0 15,1-2 128-15,-1-2 32 0,2-1 0 0,0 0 0 0,-1 1 224 0,0 1 48 0,-2 3 16 0,-1 4 0 16,1 3 288-16,-3 1-160 0,0 0 160 0,-1 3-128 16,-6 6 384-16,0 0 64 0,6 6 32 0,-1 3 0 15,0 1 336-15,0 3 64 0,1 3 16 0,-1 2 0 16,-1 3 48-16,1 0 16 0,1 0 0 0,5 1 0 15,-1-3-448-15,2 1-96 0,-2-2-16 0,2-1 0 16,1-1-272-16,2-2 0 0,-1 0 128 0,0-1-128 16,1-2 0-16,1-3 0 0,-2-2 0 0,0-1 0 0,-1-1 0 0,0-4 0 15,-1 0 128-15,1-2-128 0,-4-2 128 0,0-3-128 16,0 1 192-16,-1-3-192 0,-2-3 176 0,1 2-176 16,-1-1 160-16,0-1-160 0,-2 1 0 0,-2-1 0 15,0-1-208-15,-1 0 64 0,-4-2 144 0,1 1 0 16,-2 0 0-16,-2-1 0 0,0 6 144 0,-1-1 64 15,-2 2 16-15,3 3 0 0,1 1 592 0,-2 3 112 16,1 2 32-16,-1 4 0 0,0 4-112 0,2 0-16 16,1 2 0-16,2 1 0 0,2 1-32 0,2 1-16 15,4-1 0-15,1 1 0 0,3-1-464 0,3 0-112 16,4-1-16-16,3 0 0 0,4-3-192 0,3-2 0 0,5-2 0 0,1-1 0 31,3-3-512-31,3-2-112 0,4-3-16 0</inkml:trace>
  <inkml:trace contextRef="#ctx0" brushRef="#br0" timeOffset="57933.57">25070 2406 11967 0,'0'0'1072'0,"-2"-5"-864"0,-2-2-208 0,1 3 0 16,3 4 896-16,0 0 144 0,0 0 32 0,0 0 0 15,-4-6 880-15,4 6 176 0,0 0 48 0,0 0 0 16,-7 1-752-16,-1 4-144 0,1 6-16 0,1-1-16 16,-1 1-576-16,3 2-112 0,0 0-32 0,3 2 0 15,1-2-528-15,3 2 0 0,1-2 0 0,1-2 0 16,3 1 0-16,2-1 0 0,2-2 0 0,2-3 0 16,2-2 160-16,-1-1-160 0,0-2 128 0,0-2-128 15,0-2 320-15,-1-2 0 0,0-2-16 0,-2 1 0 16,-1 1 32-16,-2-2 16 0,-3 1 0 0,-2-2 0 15,-4-1-352-15,-2 0 0 0,-4 1 0 0,0 1 0 16,-2-3-432-16,-1 1-96 0,-3 0-32 0,-2-1 0 16,-2 1-192-16,2 0-32 0,1 1-16 0,2-1 0 15,2 0-448-15,1 1-96 0,1 2 0 0,1-1-9616 16</inkml:trace>
  <inkml:trace contextRef="#ctx0" brushRef="#br0" timeOffset="58136.68">25406 2097 26495 0,'0'0'1168'0,"0"0"240"0,-6 6-1120 0,2 1-288 16,1 0 0-16,-1 2 0 0,1 1 752 0,2 3 80 16,1 1 32-16,1 5 0 0,2 3 160 0,1 5 16 0,1-1 16 0,1 4 0 15,2 3-800-15,1 1-256 0,0-2 160 0,2 2-160 16,0-5 0-16,1 0-224 0,1 1 32 0,0-2 0 31,-2-3-2656-31,-2 0-528 0,4 13-96 0,1-12-32 0</inkml:trace>
  <inkml:trace contextRef="#ctx0" brushRef="#br0" timeOffset="58293.11">25390 2418 19343 0,'-8'-13'848'0,"5"9"192"0,3 4-832 0,-3-4-208 0,-3 0 0 0,6 4 0 15,-1-7 2176-15,1 7 400 0,0 0 80 0,0 0 16 16,0 0-1744-16,10 0-352 0,2 0-64 0,1 2 0 16,2 0-656-16,2 1-128 0,3-3-32 0,8 4 0 15,-6-3-1856-15,-3 2-368 0,2-2-80 0</inkml:trace>
  <inkml:trace contextRef="#ctx0" brushRef="#br0" timeOffset="58871.25">25769 2111 15663 0,'0'0'688'0,"0"0"144"15,-6 13-656-15,-1 3-176 0,-1 2 0 0,2 3 0 0,1 1 3456 0,-2 2 640 16,-1 0 144-16,3 1 32 0,1 0-2112 0,3-7-432 16,1 3-64-16,0 1-32 0,0-3-1120 0,3 0-208 15,2 1-48-15,1-2-16 0,1-1-240 0,1-3 0 0,-1-2 0 0,3 0 0 16,-1-2 0-16,0-1-288 0,-1-1 64 0,-1-3 16 15,1-2-96-15,-8-3-16 0,8 0 0 0,0-3 0 16,0 1 144-16,0-4 32 0,-1-1 0 0,1-1 0 16,0-4-80-16,-1 0-16 0,0-3 0 0,4-7 0 15,-2 3 32-15,0-2 0 0,-2 3 0 0,-1-1 0 16,1-1 16-16,-1 3 16 0,-1 5 0 0,1 3 0 16,-3-1 176-16,-3 10 0 0,0 0-144 0,0 0 144 15,0 0 0-15,0 8 288 0,0 1-48 0,0 1-16 16,2 3 336-16,-1 0 64 0,0 2 16 0,2 0 0 15,1 2-240-15,2 1-32 0,2-1-16 0,0-1 0 16,1-2-224-16,3 1-128 0,2-1 160 0,5 4-160 16,-4-7 176-16,-1-1-176 0,1-1 192 0,0-2-192 15,1-3 208-15,0-2-64 0,-2-4-16 0,0 0 0 0,-1 1 32 0,2-3 0 16,0-4 0-16,1-1 0 0,0 0-160 0,-1 1 160 16,0-3-160-16,-2-1 160 0,-1-1-160 0,-1 0 0 15,-3 2 0-15,-1-2 0 0,-4 0 0 0,0-2 0 16,-3 0-128-16,-3 1 128 0,0 1 0 0,-4 1 0 15,-2 2 0-15,0-2 0 0,0 3 256 0,0 6 0 16,-1 1 16-16,0 2 0 0,-2 0 368 0,2 4 64 16,1 2 0-16,0 2 16 0,1 1-224 0,1 3-48 15,1-2-16-15,2 5 0 0,1 3-304 0,3-3-128 16,3 1 0-16,3-3 128 0,5 3-128 0,1-2-144 16,-1 2 144-16,4-3-208 15,2 0-720-15,2-4-144 0,2 0-16 0,-2-2-16 16,0-2-1920-16,-1-3-384 0,0 2-80 0,1-4-6288 0,-4-4-1248 0</inkml:trace>
  <inkml:trace contextRef="#ctx0" brushRef="#br0" timeOffset="59168.33">26511 2313 1839 0,'0'0'160'0,"1"12"-160"0,-2 0 0 0,0 1 0 16,-1 0 4608-16,2 3 880 0,0 2 176 0,0-4 32 15,-1 2-2928-15,1-2-592 0,3 2-112 0,-1-1-16 16,-2-2-432-16,2-2-80 0,-2-11 0 0,4 12-16 15,0-2-688-15,-1-2-144 0,-3-8-32 0,0 0 0 16,0 0-208-16,0 0-64 0,0 0 0 0,0 0 0 16,0 0 160-16,0 0 32 0,6-7 0 0,-2-2 0 15,-3-1-144-15,-1-5-32 0,0 1 0 0,1 0 0 0,0-3-16 0,1 1 0 16,0-1 0-16,0 2 0 0,2-2 160 16,0 2 32-16,2-3 0 0,3 1 0 0,2 0-48 0,0-1 0 15,1 0 0-15,2-1 0 0,3 1-208 0,2 3-64 16,0-1 0-16,2 2 0 0,4 2-256 0,3 1 0 15,4 2 0-15,3-1-144 16,1 2-1104-16,2 4-224 0,3 3-32 0,-6 2-11952 16,-3-1-2400-16</inkml:trace>
  <inkml:trace contextRef="#ctx0" brushRef="#br0" timeOffset="59594.4">28090 1824 26719 0,'0'0'2368'0,"-11"6"-1888"15,1 2-480-15,1 3 0 0,0 4 672 0,-2 4 32 0,-2 1 16 0,-1 3 0 16,0 3 720-16,-1 8 144 0,1 0 16 0,2 5 16 16,0 0-1120-16,1 0-240 0,-1-2-32 0,2-1-16 15,-3 1-400-15,6-10-64 0,1-1-32 0,-2 10 0 31,4-8-2400-31,2-2-464 0,2-4-112 0</inkml:trace>
  <inkml:trace contextRef="#ctx0" brushRef="#br0" timeOffset="60062.99">28176 2183 6447 0,'17'-14'272'0,"-7"5"80"15,1-2-352-15,-1 2 0 0,-1 1 0 0,-1 2 0 16,-8 6 4432-16,0 0 816 0,5-7 176 0,-5 7 16 0,0 0-2688 0,0 0-560 15,-7 3-96-15,-4-2-32 0,-2 4-1360 0,-1 4-256 16,-1 3-64-16,0 1-16 0,-2-2-368 0,1-1 128 16,2 2-128-16,-1-4 0 0,2 1 128 0,-1 0-128 15,-3-1 128-15,1 1-128 0,2-3 208 0,1 1-16 16,0-2-16-16,3 3 0 0,1 2-176 0,1-3 0 16,-1-1 0-16,9-6 0 0,-6 11 0 0,2 2 0 15,2-3 0-15,3-1 0 0,-1-9-192 0,7 11 192 16,2-3-160-16,3-2 160 0,-1-1 0 0,2-2 0 15,2 1 0-15,2 0 0 0,0 0 0 0,-1 0 0 16,0-3 128-16,1 0-128 0,0 2 0 0,1-3 0 0,2 1 0 0,-1 0 0 16,0-2 144-16,0 0-144 0,1-6 0 15,-2 2 144-15,-1 0-144 0,-1-2 160 0,-2 1-160 0,-1-1 160 16,-1-3-160-16,-4 1 128 0,-3 0-128 0,-5 9 128 16,1-8-128-16,-1 1 128 0,0-2-128 0,0 9 128 15,0 0 0-15,-9-8-128 0,-3 2 192 0,0 2-64 16,1 3 192-16,-1 1 48 0,-1 0 0 0,0 0 0 15,0 1 144-15,1 3 48 0,2 4 0 0,1-1 0 16,1 1-160-16,3 1-16 0,-1 3-16 0,4 0 0 16,0-2-368-16,6 3 0 0,2-1 0 0,0 1 0 15,2 1 0-15,2 1-128 0,2-1 128 0,4-2-192 16,2-4-304-16,0 1-64 0,0 0-16 0,3-1 0 16,1-3-2080-16,2-1-416 0,1-4-96 0</inkml:trace>
  <inkml:trace contextRef="#ctx0" brushRef="#br0" timeOffset="61158.37">28718 1897 27071 0,'0'0'1200'0,"-9"6"240"0,0 2-1152 0,0 2-288 16,0 0 0-16,0 6 0 0,0 2 832 0,1 3 128 15,1 1 0-15,5-1 16 0,-1 1 112 0,2 6 32 16,-1-1 0-16,4 2 0 0,0-2-864 0,2 6-256 15,0-1 128-15,1 2-128 0,3 0 0 0,0-1-128 16,0-1 0-16,4 7 0 16,-2-3-512-16,0-8-112 0,1-3-16 0,-1-5 0 15,-2-5-288-15,-1 0-64 0,-2-4-16 0,-5-11 0 16,2 11 224-16,-2-11 32 0,0 0 16 0,0 0 0 16,0 0-224-16,0 0-64 0,-5-9 0 0,0-2 0 0,-2-1 736 0,2-1 144 0,0-2 16 0,0-3 16 15,-3-5 880-15,1 3 192 0,2-1 16 0,0 0 16 16,0-1 48-16,1 1 16 0,0-4 0 0,1 4 0 15,1 3-160-15,0 0-48 0,4-1 0 0,0 8 0 16,2 0-368-16,2 0-80 0,-1 0-16 0,3 3 0 16,1-2-256-16,2 1 160 0,1 0-160 0,1 1 128 15,0 1 80-15,0 2 16 0,3 4 0 0,3-3 0 16,-3 3 16-16,0 3 0 0,-2 2 0 0,-2 3 0 16,-3-1 80-16,-1 2 0 0,-8-8 16 0,6 10 0 15,1 2 176-15,-3 0 48 0,-4 0 0 0,0 1 0 16,-2 2 112-16,1 1 32 0,0 1 0 0,0 1 0 0,1 2-80 0,-2-1-16 15,0 1 0-15,0 1 0 0,2-2-256 0,3 1-48 16,1-1-16-16,1-2 0 0,0-4-288 0,3 0 160 16,2 0-160-16,2 0 128 0,-1-6 0 0,-1-2 0 15,-10-5 0-15,13 3 0 0,0-2 80 0,-1-2 16 16,-3-2 0-16,1-2 0 0,2-2 0 0,-4-2 0 16,-1-3 0-16,-2-1 0 0,0-1-96 0,-2-2 0 15,-3 1-128-15,0-2 192 0,-4 0-192 0,-2 1 0 16,1 1 128-16,-3-2-128 0,-6 0-192 0,2 2-64 15,1 4-32-15,0 0 0 16,3 1-560-16,-1-1-112 0,0 2-32 0,1 1 0 16,3 2-1328-16,5 6-272 0,-1-7-48 0,1 7-16 15,0 0-480-15,8-6-112 0,-8 6-16 0,11-3 0 16,1-3 1472-16,1 6 304 0,1 2 48 0,-1 2 16 0,-13-4 1424 0,15 7 512 0,-3-1-16 0,-2 5 0 16,-2-1 1776-16,-3 2 352 0,-2 0 80 0,1 3 16 15,-1 2-640-15,0 0-128 0,0-1-32 0,-1-2 0 16,0 2-288-16,-1-1-64 0,-2 4-16 0,1-4 0 15,1 0-384-15,0-2-80 0,-1 0 0 0,0-3-16 16,0-10-432-16,3 11-96 0,-3-11-16 0,6 6 0 16,-6-6-272-16,0 0-48 0,11 5-16 0,0-7 0 15,2-1-192-15,1-3 0 0,-4-5 0 0,0-1 0 16,-2-1-288-16,1-1-48 0,0-2-16 0,-1 1 0 16,-1 0-64-16,-2 0-16 0,0-5 0 0,-1 3 0 15,0-4 48-15,0 6 16 0,-1-1 0 0,-1 3 0 16,-1 0 176-16,1 1 48 0,-2 12 0 0,0 0 0 0,0 0 144 0,0 0 0 15,0 0 0-15,0 0 0 0,0 0 0 0,2 11 0 16,2-1 0-16,-4 6 0 0,-2 2 320 0,2 2-16 16,2-1 0-16,1 1 0 0,1-1 16 0,0-2 0 15,1 3 0-15,3-5 0 0,2 1-112 0,2-2-16 16,1-2 0-16,0-1 0 0,1-4-64 0,-1 0-128 16,2-1 176-16,-1-2-176 0,0-1 192 0,-1-2-64 15,-1-1 0-15,0-1-128 0,0-3 160 0,-1 0-160 16,0-1 128-16,-1 0-128 0,1 1 0 0,-2-5 0 15,-3 0 0-15,1-2 0 0,-1 1 0 0,0-1-176 0,-1 1 176 0,-1-1-192 16,-2 0 192-16,0-1-192 0,-2 0 192 0,-2-1-192 16,0-1 64-16,-1 1 0 0,0 2 0 0,0 4 0 15,3 7 128-15,0 0-192 0,-6-7 192 0,6 7-192 16,-10-3 192-16,10 3 0 0,-11 8 0 0,5 1-128 16,-1 2 128-16,2-1 176 0,0 6-48 0,1 2 0 15,1 2 80-15,1-1 16 0,2 1 0 0,1-5 0 16,2 2-224-16,1 0 128 0,1-4-128 0,1 2 0 15,2-4 0-15,1 1-192 0,-1 1 16 0,4-1 0 16,0-2-528-16,2-3-96 16,-1-3-32-16,1-2 0 0,1-2-2688 0,-1-1-528 0</inkml:trace>
  <inkml:trace contextRef="#ctx0" brushRef="#br0" timeOffset="61361.78">30031 1959 24879 0,'0'0'1088'0,"0"0"256"0,0 0-1088 0,0 0-256 16,0 0 0-16,-9 8 0 0,1 3 1200 0,-2 4 176 15,-6 3 32-15,0 7 16 0,-2 2 528 0,0 4 96 16,0 2 32-16,-1 2 0 0,1 0-1264 0,-1 2-256 16,-2 3-48-16,1-3-16 0,2 1-160 0,2 1-16 15,2 2-16-15,2 0 0 0,4-5-304 0,1 1 0 16,0-3 0-16,3-2 0 15,3 0-432-15,1-6-192 0,0-4-32 0,2-3-16 16,1-3-2784-16,2-2-576 0</inkml:trace>
  <inkml:trace contextRef="#ctx0" brushRef="#br0" timeOffset="61736.62">30162 2488 13823 0,'13'-25'1216'0,"-7"10"-960"0,-2 2-256 0,-1 0 0 16,-3 1 3136-16,1 1 576 0,-1 2 112 0,0 9 16 15,-7-5-2560-15,7 5-512 0,0 0-96 0,-13 0-32 16,-4 5 368-16,0 2 64 0,3 5 16 0,1 2 0 16,3 0-672-16,-2 1-128 0,-1 0-32 0,2 0 0 15,2-2 192-15,3-2 48 0,2 0 0 0,4-11 0 16,-3 13-192-16,3-13-48 0,0 0 0 0,0 0 0 16,12 9-256-16,-2-3 160 0,-10-6-160 0,0 0 128 15,13 4-128-15,2-4 0 0,0 0 0 0,2-5 0 0,-1-1 0 0,-2-1 0 16,-1-1 0-16,-1-1 128 0,0-1-128 0,-2-1 0 15,-2 1 0-15,0 3 0 0,-3-3 0 0,-1 1 128 16,-4 9-128-16,0 0 128 0,0 0 128 0,0 0 32 16,0 0 0-16,0 0 0 0,0 0-112 0,0 0-32 15,-13 6 0-15,1 2 0 0,1 3-144 0,1-1 0 16,1 0 0-16,2 1 0 0,-1-1-192 0,4 1-80 16,4-11-16-16,0 0 0 15,5 13-544-15,2-3-96 0,-7-10-32 0,10 8 0 16,3-4-1600-16,1 0-336 0,2-2-64 0,0-2-5680 15,-1-2-1152-15</inkml:trace>
  <inkml:trace contextRef="#ctx0" brushRef="#br0" timeOffset="62002.3">30451 2435 10127 0,'0'0'448'0,"5"-11"96"0,-1-1-544 0,-1 1 0 0,-2 0 0 0,-1 1 0 16,-1 1 3360-16,-3-2 560 0,-1 5 112 0,5 6 32 16,-10-7-1920-16,1 7-384 0,-1 0-80 0,-1 4-16 15,1 3-704-15,0 2-128 0,-2 3-48 0,1 2 0 16,4 3-144-16,0-3-48 0,2-1 0 0,4 2 0 15,1-1-272-15,3 0-48 0,4-2-16 0,1-2 0 16,2-2 0-16,1 0-16 0,-1-1 0 0,2-2 0 16,0-1 64-16,-1-2 16 0,0-2 0 0,0-5 0 15,1 1 112-15,1-2 16 0,0-2 16 0,-1-1 0 16,-2-2-96-16,1 0-32 0,-3-1 0 0,-1-5 0 16,1-1-192-16,-1-1-144 0,-2 1 192 0,2 0-192 15,-2 0 176-15,-3-2-176 0,-3 1 160 0,-2-2-160 0,0 1 144 16,-1 1-144-16,0-1 128 0,-1 2-128 15,-1-3-416-15,0 0-160 0,-2-2-48 0,1-2 0 16,1 0-2256-16,1 2-448 0,1 2-80 0</inkml:trace>
  <inkml:trace contextRef="#ctx0" brushRef="#br0" timeOffset="62534.75">30379 2103 24063 0,'0'0'1072'0,"0"0"208"0,0 0-1024 0,0 0-256 16,0 0 0-16,0 0 0 0,-1 12 1552 0,-4-1 256 15,-1-2 48-15,1 1 16 0,0 3 128 0,-1-1 32 16,-2 2 0-16,1 3 0 0,-1-4-1072 0,2 4-192 0,-1 0-64 0,3 3 0 15,-1 1-368-15,3 1-80 0,0-4 0 0,2 0-16 16,2-2-240-16,0 0 0 0,0-2-192 0,0 2 192 31,2 2-1552-31,3-4-208 0,0 2-32 0,1-3-16 16,-1 1-1824-16,-1-1-352 0</inkml:trace>
  <inkml:trace contextRef="#ctx0" brushRef="#br0" timeOffset="62972.08">30716 2489 13823 0,'0'0'1216'0,"0"0"-960"0,0 0-256 0,0 0 0 0,10-2 2176 0,0-2 400 16,0-1 80-16,-3-2 16 0,1-1-1040 0,0-2-208 16,0-1-32-16,0 2-16 0,-3 3-208 0,-5 6-32 15,4-12-16-15,-2 3 0 0,0 0-560 0,-1 0-112 16,0 0-32-16,-1 9 0 0,0 0 224 0,-4-10 64 15,0 3 0-15,4 7 0 0,-6-7-320 0,6 7-48 0,-9-1-16 0,-2 1 0 16,-2 0 112-16,2 6 16 0,-1 1 0 0,-1 3 0 16,0 1 144-16,1 0 48 0,0 1 0 0,3 1 0 15,1 0-224-15,3 0-32 0,1 0-16 0,0 0 0 16,0-1-368-16,6 0 144 0,3 1-144 0,3-1 0 16,0-3 0-16,1 0 0 0,-1-1 0 0,2-1-144 31,2-1-368-31,1-1-80 0,-1-1-16 0,1-2 0 15,0-4-2144-15,2 1-416 0,1-3-96 0</inkml:trace>
  <inkml:trace contextRef="#ctx0" brushRef="#br0" timeOffset="63363.33">31018 2148 2751 0,'0'0'256'0,"0"0"-256"0,-5 14 0 0,-2 2 0 0,-2 1 5648 0,3 2 1088 15,-2 2 224-15,0 0 32 0,2 1-4256 0,-4 0-864 16,0-1-160-16,1 0-48 0,1 1 0 0,1-2 0 16,2-2 0-16,0 2 0 0,1 0-960 0,0 1-208 15,3-8-48-15,1 2 0 0,1-2-160 0,3-3-32 16,1-2-16-16,3-2 0 0,1-2-240 0,-9-4 176 16,11 4-176-16,-2-4 160 0,-9 0-160 0,12-4 0 15,-3-1-160-15,0 0 160 0,1 1-272 0,-1-1 32 16,-1-2 16-16,0-3 0 0,-1-1-48 0,0 2-16 15,0 3 0-15,-1-6 0 0,1 0 288 0,-2 2-160 0,-5 10 160 16,8-9-128-16,-2 0 128 0,-6 9 0 0,6-8 160 0,-6 8-160 16,0 0 240-16,0 0-48 0,0 0-16 0,11 2 0 15,0 4-176-15,-5 3 0 0,-6-9 0 0,8 6 0 16,3 2 0-16,-1 0 0 0,-3 1 0 0,-1 0 0 16,1 2-368-16,0-2 0 0,1-3 0 0,1 1 0 31,2-1-1856-31,-1-2-368 0,-10-4-80 0,16 3-12352 0</inkml:trace>
  <inkml:trace contextRef="#ctx0" brushRef="#br0" timeOffset="63535.09">31384 2367 22111 0,'-7'10'976'15,"1"-3"208"-15,0 1-944 0,-2 1-240 0,-1 1 0 0,1 2 0 0,0 1 1648 0,2-3 272 16,-1 1 64-16,2-2 16 0,2 3-528 0,2-2-128 15,1 2 0-15,0-12-16 0,0 0-992 0,5 9-192 16,2 0-144-16,1-1 192 16,-8-8-592-16,13 4-112 0,0 2-32 0,0-4 0 15,0-2-1632-15,0-2-320 0,0-3-64 0,0 0-5504 16,-1 0-1120-16</inkml:trace>
  <inkml:trace contextRef="#ctx0" brushRef="#br0" timeOffset="63692.77">31523 2423 4607 0,'0'0'192'0,"0"0"64"0,0 0-256 0,-12 5 0 15,1 0 0-15,0 2 0 0,-1 1 5984 0,-2 3 1152 16,-1 2 224-16,0 2 64 0,-2-1-4704 0,0 3-928 0,0 1-192 0,0 2-48 16,1-1-656-16,2 2-144 0,1-1-32 0,1 1 0 15,2-3-544-15,2 0-176 16,1-2 0-16,5-2 0 16,0-3-1488-16,6-1-416 0,4-1-80 0,3-2-8544 0,0-2-1712 0</inkml:trace>
  <inkml:trace contextRef="#ctx0" brushRef="#br0" timeOffset="64005.18">31769 2414 19343 0,'0'-12'1728'0,"0"2"-1392"16,-1 2-336-16,1 8 0 0,0 0 960 0,0 0 112 16,-12 0 16-16,-1 2 16 0,-3 6 480 0,-1 5 80 15,0 3 32-15,2 3 0 0,-1 2-416 0,4 0-64 16,2-1-32-16,3-2 0 0,1 0-480 0,2 0-80 15,1-2-32-15,2 2 0 0,2-5 48 0,5 2 0 16,0-4 0-16,2 0 0 0,1-3-176 0,1-2-16 16,2-2-16-16,0 1 0 0,0-5 16 0,1 0 0 15,1-2 0-15,0-2 0 0,-1-3 64 0,-1-3 0 16,0-1 16-16,-2 0 0 0,-2-4-144 0,0 0-48 16,0-1 0-16,0-1 0 0,-1-1-208 0,0-2-128 15,-3 1 160-15,-2-3-160 0,-2 1 0 0,0-3 0 16,0-3 0-16,0-2 0 15,-1-1-1600-15,0-2-256 0,0 3-48 0,-1 0-16 16,1-1-1840-16,0 4-368 0</inkml:trace>
  <inkml:trace contextRef="#ctx0" brushRef="#br0" timeOffset="64334.33">31868 2368 13823 0,'5'12'1216'0,"2"0"-960"0,-1 1-256 0,2 2 0 15,1 0 2416-15,2 0 432 0,-1 0 96 0,2-2 0 16,-2-2-992-16,2 2-208 0,0-1-32 0,1-1-16 15,2-2-416-15,0-3-96 0,-3 3-16 0,-1-2 0 16,1-3-272-16,0 1-48 0,-2-2-16 0,2-3 0 16,-2-3-96-16,1 2-32 0,-11 1 0 0,10-4 0 15,-2-3-320-15,-1 1-80 0,-7 6-16 0,5-11 0 16,-1 1-160-16,-3-1-128 0,-2 0 144 0,-2 0-144 16,-1 0 144-16,-4-1-144 0,-2 1 128 0,-2 2-128 0,0 3 400 0,-1 2 0 15,0 1 0-15,0 3 0 0,2 4 176 0,-1 3 48 16,-1 2 0-16,1-3 0 0,3 2 80 0,2 3 32 15,3-1 0-15,2 4 0 0,1-2-160 0,-1 2-16 16,4 3-16-16,3-4 0 0,1 2-272 0,3 0-48 16,1 4-16-16,0-1 0 0,0-5-208 0,3 1 176 15,3 2-176-15,5-4 160 0,4 1-160 0,3-2 0 16,6-3 0-16,5-1 0 16,6-2-1024-16,2-1-304 0,2-3-48 0,-2-1-12976 15,-4-1-2608-15</inkml:trace>
  <inkml:trace contextRef="#ctx0" brushRef="#br0" timeOffset="65959.36">26528 3462 25791 0,'-1'-10'1152'0,"1"3"224"0,1 0-1104 0,3 0-272 0,1 0 0 0,4-2 0 15,4 3 1376-15,-1 2 224 0,-3-3 32 0,3 3 16 16,1 2-1232-16,3 0-240 0,2 2-48 0,1 3-128 16,4 2-160-16,1-1-144 0,1 1-16 0,4 2-9008 15,3 2-1792-15</inkml:trace>
  <inkml:trace contextRef="#ctx0" brushRef="#br0" timeOffset="66271.82">27438 3272 12895 0,'0'0'1152'0,"4"-8"-928"0,-3 3-224 0,-1 5 0 16,0 0 1888-16,-5-10 336 0,-3 4 64 0,-1 1 16 15,-1 1-464-15,-2 0-96 0,-4 3-16 0,-1 1 0 0,-1 2-448 0,1 2-112 16,1 0-16-16,1 4 0 0,1 1-912 0,2 1-240 15,3 1 0-15,2 1 0 0,5 1 0 0,2 0 0 16,2 0 0-16,5 0-160 0,3 0 0 0,3 1 0 16,3-2 0-16,5 2 0 0,3 3 160 0,1-1 0 15,0-2 0-15,1 0-128 0,-4 1 128 0,-1 0 176 16,-1 0-48-16,-3-2 0 0,-4-1 192 0,-3-1 48 16,-3 2 0-16,-4-1 0 0,-3-2 320 0,-2 2 64 15,-3 1 16-15,-6 0 0 0,-3 2-112 0,-3-1-16 16,-1 0 0-16,-2-1 0 0,-1 2-448 0,0-5-192 15,2-1 176-15,1-2-176 0,-1-3 0 0,5 0 0 16,1-2 0-16,2-2-160 16,1 0-736-16,2-4-128 0,4-1-48 0,2-3-14528 0</inkml:trace>
  <inkml:trace contextRef="#ctx0" brushRef="#br0" timeOffset="66443.87">27683 3159 26719 0,'0'0'2368'0,"1"20"-1888"0,-1 4-480 0,0 2 0 16,2 4 1104-16,-2 1 128 0,-2 4 32 0,0-2 0 15,-1-2 32-15,3 4 16 0,3 6 0 0,-1-1 0 16,1 0-944-16,-2 2-192 0,-1 0-48 0,0-3 0 16,0-4-2048-16,2-2-400 0,-1-3-96 0</inkml:trace>
  <inkml:trace contextRef="#ctx0" brushRef="#br0" timeOffset="66600.19">27563 3680 4607 0,'-5'-22'400'0,"4"1"-400"15,-1-3 0-15,4-3 0 0,2-1 5344 0,-1 4 992 16,3-4 192-16,0 6 32 0,3 0-3600 0,3 2-720 16,0 3-128-16,5 1-48 0,2-1-1280 0,1 4-256 15,-2 3-48-15,3 3-16 0,1-4-464 0,3 5 0 16,0 3-176-16,-1 2 176 15,0-2-2496-15,2 8-368 0,-1 6-80 0</inkml:trace>
  <inkml:trace contextRef="#ctx0" brushRef="#br0" timeOffset="66928.25">27961 3614 8287 0,'5'8'736'0,"0"1"-592"0,0 3-144 0,2-3 0 16,1 0 3808-16,2-1 736 0,3 0 128 0,0-1 48 15,-1-2-2320-15,2 0-464 0,-2 2-80 0,2-4-32 16,2 1-1040-16,0-1-208 0,-1-3-32 0,0-1-16 16,-2-3-368-16,1-1-160 0,0-2 128 0,2 0-128 15,-4 0 0-15,-2-4 0 0,-3-2-192 0,-2 1 192 16,-1 1-288-16,-3-1 64 0,-2 0 16 0,-2 3 0 16,-1-3 208-16,-2 3 0 0,-5 1 0 0,0 2 0 15,-1-1 0-15,2 4 128 0,0 0 0 0,1 0-128 16,0 2 320-16,9 1-64 0,-12 4 0 0,3 2 0 0,1 4 256 0,2 1 32 15,1 4 16-15,1 2 0 0,1 3-176 0,2 3-48 16,0-1 0-16,2 1 0 0,2 1-208 0,3-1-128 16,2-2 128-16,2 1-128 0,2-1 0 0,2-1 0 15,3-2 0-15,2 3 0 16,-1 0-1728-16,1 1-304 0,1-7-64 0,0 1-12448 16</inkml:trace>
  <inkml:trace contextRef="#ctx0" brushRef="#br0" timeOffset="67362.28">28482 3737 14735 0,'0'0'1312'0,"11"-5"-1056"0,-11 5-256 0,9-3 0 16,0 1 2736-16,1 6 480 16,1 1 112-16,-1 4 0 0,1 3-1392 0,-2 3-272 15,0 3-64-15,0 2-16 0,-1 2-592 0,0-1-112 16,0 5-32-16,-1-2 0 0,0-5-400 0,1-1-96 15,-2-2-16-15,1 0 0 0,-2-3-80 0,-1 0-32 0,0-4 0 0,-3 3 0 16,0-3-96-16,-1-3-128 0,0-6 176 0,0 0-176 16,0 0 160-16,0 0-160 0,0 0 128 0,-10 0-128 15,10 0 176-15,-10-6-48 0,2-3-128 0,-1-2 192 16,-1 1-192-16,3-6 0 0,1-2 0 0,3-3 0 31,-1-4-560-31,1-1 0 0,0-2 0 0,3-1 0 16,3-2-1584-16,1-2-320 0,2-1-64 0,4 1-16 15,-1 2 1152-15,1 2 240 0,2 3 32 0,1 2 16 0,0 3 704 0,1 5 144 0,1 2 16 0,0 5 16 16,2 5 1248-16,-1 2 240 0,-4 8 48 0,-2 0 16 16,-2 6 480-16,-2 2 112 0,-2 5 0 0,-2 0 16 15,-2 3-528-15,-2-1-96 0,2 1-32 0,-4 2 0 16,-3-1-448-16,-3-5-80 0,-1 2-32 0,-2 1 0 16,0 0-496-16,1 0-96 0,-1-2-128 0,1 2 176 0,0 1-432 15,2-1-64-15,1-5-32 0,2-2 0 16,1-1-2448-16,3-1-480 0,2-3-112 0,1-9-11168 15</inkml:trace>
  <inkml:trace contextRef="#ctx0" brushRef="#br0" timeOffset="67723.45">28867 3665 1839 0,'10'-19'0'0,"-2"7"160"0,1 0-160 0,0 3 0 16,-1 3 0-16,1 0 0 0,-9 6 6096 0,11 6 1200 15,-5 1 224-15,0 7 48 0,-1 1-4784 0,-1 3-960 16,-3 2-192-16,2 1-32 0,-1 1-832 0,3-2-144 15,-2-2-48-15,1 0 0 0,-1-1-400 0,0-3-176 0,3-1 128 0,0-1-128 16,3-3 0-16,0-1 0 0,-2-1 128 0,1-3-128 16,-8-4 0-16,14-3 0 0,-1 0 0 0,-2 1 128 15,-4-4-128-15,1-1 0 16,1-4 0-16,2 1 0 0,0-2-240 0,-1 0 32 0,-4-1 0 0,2-1 0 31,1-2-192-31,0 1-48 0,0-1 0 0,-1 3 0 0,-3 3 48 0,1 3 0 0,-6 7 0 0,0 0 0 16,0 0 80-16,0 0 0 0,0 0 16 0,0 0 0 15,0 12 304-15,2 5 0 0,1-3 128 0,1 2-128 16,0-3 288-16,2-2-32 0,2-1-16 0,1-1 0 16,3-1 256-16,0-2 48 0,-2-2 16 0,2-1 0 15,-1-2 80-15,1-2 32 0,0-3 0 0,0 0 0 0,-1 0 32 0,0-1 0 16,-1-2 0-16,-2 1 0 0,0-2-320 0,-2 0-48 16,1 0-16-16,-2-2 0 0,-2-1-192 0,-1 1-128 15,1-2 128-15,-2-1-128 16,-1 1-320-16,-1-2-128 0,0-3-16 0,1-1-16 15,0 0-2640-15,0-1-528 0</inkml:trace>
  <inkml:trace contextRef="#ctx0" brushRef="#br0" timeOffset="67864.86">29585 3514 3679 0,'0'0'160'0,"0"0"32"0,4 13-192 0,-1 0 0 0,-2 5 0 0,2 1 0 15,-1-1 5392-15,0 1 1040 0,-1 0 208 0,-1 2 32 16,0-2-5312-16,3 1-1056 0,0-1-304 0,1-2 0 31,0-2-1808-31,0-4-480 0,-4-11-80 0,0 0-32 0</inkml:trace>
  <inkml:trace contextRef="#ctx0" brushRef="#br0" timeOffset="68005.56">29633 3500 17503 0,'0'0'1552'0,"-6"-7"-1232"0,6 7-320 0,0 0 0 15,0 0-464-15,0 0-160 0,0 0-16 0,0 0-16 16,0 0 32-16,13 2 16 0</inkml:trace>
  <inkml:trace contextRef="#ctx0" brushRef="#br0" timeOffset="68536.75">29915 3539 10127 0,'0'0'896'0,"0"0"-704"15,-9 2-192-15,0 0 0 0,0 0 2816 0,9-2 544 16,-12-1 96-16,3 2 32 0,9-1-1616 0,0 0-320 15,-9 3-64-15,9-3-16 0,0 0-880 0,0 0-176 16,0 0-32-16,-2 12-16 0,2-12-368 0,6 15 0 16,1 1 0-16,3-3 0 0,0 0 128 0,2 3-128 15,1 2 160-15,0-1-160 0,1-1 704 0,-2-2 32 16,-3 0 16-16,-1 1 0 0,-2-2 576 0,-2 0 112 0,-1-3 32 0,-3 1 0 16,0-11-432-16,-5 11-80 0,-2 0 0 0,-2-1-16 15,-1 1-384-15,-6-2-80 0,-2 0-16 0,-1 1 0 16,1-2-272-16,0-1-64 0,0-2-128 0,1 0 192 15,2 0-368-15,2-2-80 0,2 1 0 0,11-4-16 32,-11-4-912-32,11 4-176 0,0 0-48 0,0 0 0 15,0 0-1392-15,0 0-272 0,4-9-64 0,4 0-16 16,4 2 1552-16,2 1 304 0,0-1 64 0,3 3 16 16,3 2 576-16,-2 0 128 0,0-2 32 0,3 3 0 0,1 1 1248 0,2 0 240 0,-1-1 48 0,2-1 16 15,0 0 208-15,2-1 64 0,3 1 0 0,0-2 0 16,-1 0-688-16,-2-5-128 0,-2-1-16 0,-3 1-16 15,0-2-240-15,-1-2-32 0,-1-2-16 0,-3 2 0 16,-4-2-208-16,-1 0 176 0,-1 0-176 0,-4 0 160 16,-2 1-160-16,-5 2 128 0,-4-1-128 0,-1 3 128 0,-3 1-128 15,-2 2 128-15,-5 3-128 0,-2 2 128 0,-1 0 176 0,-2 2 16 16,1 2 16-16,1 3 0 0,-1 1 560 0,1 3 96 16,-1 3 32-16,2 1 0 0,1 3 96 0,2 2 32 15,-1 3 0-15,4 0 0 0,0 0-64 0,7-2 0 16,4 1 0-16,5-1 0 0,6 0-592 0,3-1-128 15,2-3-32-15,6 1 0 0,5 1-336 0,7-3 144 16,2-4-144-16,1-3 0 16,1 0-352-16,0-2-176 0,0-4-48 0,-2-1 0 15,-1 0-2016-15,1 0-416 0,-1-2-64 0</inkml:trace>
  <inkml:trace contextRef="#ctx0" brushRef="#br0" timeOffset="71401.98">31249 3697 4607 0,'0'0'192'0,"0"0"64"0,0 0-256 0,0 0 0 0,0 0 0 0,0 0 0 15,0 0 4224-15,0 11 816 0,0-11 144 0,-2 12 48 16,1-1-3152-16,1-1-624 0,0-10-128 0,0 14-32 15,0-1-704-15,0-1-144 0,0-12-16 0,-2 16-16 16,-1-1-96-16,2-3-32 0,1-12 0 0,0 0 0 16,2 11 240-16,-2-11 48 0,0 0 16 0,0 0 0 15,0 0 176-15,0 0 48 0,0 0 0 0,0 0 0 16,0 0-144-16,5-11-32 0,-2-2 0 0,1 1 0 16,1 1-192-16,3-2-64 0,4-2 0 0,-2 0 0 15,-1 0-192-15,-1-2-64 0,0 2 0 0,0-2 0 0,-2-2-128 0,3 4 0 16,2 0 0-16,-1 4 0 15,-1 2-432-15,2 2-16 0,-2 3 0 0,-9 4 0 16,12 0-1360-16,-12 0-288 0,10 4-48 0,-2 5-7856 16,-1-2-1584-16</inkml:trace>
  <inkml:trace contextRef="#ctx0" brushRef="#br0" timeOffset="71589.45">31606 3590 23951 0,'0'0'1056'0,"0"0"224"0,7 13-1024 0,-2-2-256 0,0 1 0 0,1 1 0 16,1 0 1408-16,0 2 240 0,-1 0 32 0,3 1 16 15,3 0-736-15,2 1-160 0,2-2-32 0,-2 0 0 16,-1-2-624-16,0 0-144 0,2 2 0 0,-1-3 0 31,-1-2-816-31,1 0-144 0,1 1-48 0,-4-4-8096 0,-11-7-1632 0</inkml:trace>
  <inkml:trace contextRef="#ctx0" brushRef="#br0" timeOffset="71761.3">31905 3667 23439 0,'0'0'1024'0,"-10"6"240"16,-1 1-1008-16,-5 0-256 0,-3 4 0 0,-2 1 0 0,0-2 1152 0,0 1 176 15,-3-1 32-15,2 2 16 0,1-3-352 0,1 0-80 16,0-1-16-16,3 2 0 0,4-1-640 0,1 2-128 15,2-2-32-15,3 1 0 16,2 1-1792-16,1-1-352 0,4-10-80 0</inkml:trace>
  <inkml:trace contextRef="#ctx0" brushRef="#br0" timeOffset="72136.35">32034 3624 16575 0,'0'0'1472'0,"0"0"-1168"0,0 0-304 16,0 0 0-16,0 0 2480 0,5 9 432 0,-5-9 96 0,-1 13 0 16,-2-1-1424-16,-1 1-304 0,0 2-48 0,-1 0-16 15,-4 4-384-15,0 1-96 0,-2-1-16 0,3-4 0 16,2 0-560-16,1 0-160 0,1-1 0 0,2 0 0 16,2-14 128-16,0 0-128 0,2 13 160 0,-2-13-160 15,0 0 0-15,0 0 0 0,0 0 0 0,11 3 0 16,1-4-208-16,0-3-96 0,-2-4-16 0,1 0 0 31,-3-1-128-31,1 0-16 0,0-2-16 0,1 2 0 16,2-3-48-16,1 2-16 0,0-2 0 0,1-1 0 0,2 0 176 0,1 0 48 0,0-1 0 0,1 5 0 15,1-2 320-15,0 5 160 0,2 3-16 0,-3-2 0 16,-3 2 848-16,-1 2 160 0,-2 2 48 0,-2 2 0 16,-10-3-240-16,9 8-64 0,-9-8 0 0,5 13 0 15,-1 0-752-15,-1 1-144 0,-1-3 0 0,1 2 0 0,-2 1-144 16,-2 0 144-16,-3-1-160 0,-1 2 160 15,0 2-960-15,2 0-80 0,4-2-32 0,1 0-9040 16,-2-4-1824-16</inkml:trace>
  <inkml:trace contextRef="#ctx0" brushRef="#br0" timeOffset="72386.23">32871 3222 24991 0,'0'0'1104'0,"0"0"240"0,-4 12-1088 0,0 2-256 0,-1 3 0 0,-1 1 0 16,1 2 1184-16,1 2 176 0,-1-1 48 0,0 1 0 16,0-1 48-16,-1 2 16 0,0 0 0 0,-1 1 0 15,1 2-1104-15,-2 2-224 0,-2-5-144 0,0-1 192 16,1-2-192-16,2 0 0 0,0 2 0 0,2-3 128 31,1-2-512-31,0 3-128 0,-3-2 0 0,1-2-16 16,1-2-2000-16,1 0-400 0,0-2-80 0</inkml:trace>
  <inkml:trace contextRef="#ctx0" brushRef="#br0" timeOffset="72731.17">32749 4073 10127 0,'0'0'448'0,"-9"7"96"0,0-6-544 0,9-1 0 15,-9 4 0-15,9-4 0 0,-9 1 4288 0,0 1 736 16,0-1 160-16,9-1 16 0,-11-3-2992 0,2 1-608 16,0-1-112-16,9 3-16 0,-9-4-736 0,2-1-144 15,2 0-16-15,5 5-16 0,0 0-432 0,-5-9-128 16,2-2 0-16,3 2 0 0,0 9-192 0,3-10-80 15,-2-1-32-15,0 4 0 16,-1 7-208-16,0 0-32 0,0 0-16 0,8-6 0 0,0 0 272 0,-8 6 48 16,11-4 16-16,-11 4 0 0,10 1 224 0,0 3 0 0,0 3 0 0,-1-1-144 15,-9-6 400-15,9 11 64 0,-4 0 32 0,0-3 0 32,-1 1 320-32,-4-9 64 0,0 0 16 0,0 0 0 0,-2 13-112 0,-2-4-32 0,4-9 0 0,-8 7 0 15,-1-1-256-15,-2 0-48 0,-1-2-16 0,2-2 0 16,1 1-288-16,9-3 0 0,-9 2-128 0</inkml:trace>
  <inkml:trace contextRef="#ctx0" brushRef="#br1" timeOffset="117005.45">15147 6127 18591 0,'0'0'832'0,"10"22"160"0,-10-22-800 0,0 0-192 0,0 0 0 0,0 0 0 15,0 0 1312-15,0 0 224 0,0 0 32 0,0 0 16 16,0 0-608-16,0 0-112 0,0 0-32 0,0 0 0 16,5 6-144-16,-5-6-48 0,3 8 0 0,-1-1 0 15,-2-7 160-15,2 9 32 0,-1 1 0 0,-1 1 0 16,0 0-192-16,-1 3-16 0,-1 0-16 0,0 2 0 16,1 0-320-16,-2-1-64 0,-1 0-16 0,0 0 0 15,-1-2-208-15,0 0 128 0,-1-1-128 0,1-1 0 16,1 1 128-16,2-2-128 0,-3-3 0 0,-2-2 144 15,-1 0-144-15,0-1 0 0,1-1 144 0,-1-2-144 16,-1 1 0-16,1-2 0 0,-1-3 0 0,0-1 0 16,-1-1 0-16,3-3 0 0,-1-1 0 0,1-2 0 15,1 0 0-15,0-1 0 0,3 2 0 0,0-2-128 16,0 0 128-16,1-1 0 0,0 0-144 0,1 0 144 0,1 0 0 0,0 0 0 16,1 1 160-16,2 0-160 0,0 1 368 0,-1 0-48 15,1 3 0-15,1-1 0 0,1 3 320 0,2-1 64 16,-7 7 16-16,6-2 0 0,-6 2-400 0,8 0-64 15,-8 0-32-15,0 0 0 0,8 5 320 0,0 3 64 16,-2 1 16-16,2 3 0 0,0-1 0 0,-2 5 0 16,1-2 0-16,-1 2 0 0,-1 1-224 0,2 0-32 15,-2 0-16-15,3 0 0 0,-1-2-160 0,-1 1-16 16,-1 1-16-16,2-4 0 0,-1 1-160 0,2-1 0 16,0 0 144-16,2-1-144 0,2 0 0 0,1-2 0 0,-1-1 0 0,0 2 0 15,-2-1-128-15,0 2-112 0,2-4-16 0,0 1 0 31,1-2-1664-31,1-1-320 0,1-3-80 0,-2 1-15856 0</inkml:trace>
  <inkml:trace contextRef="#ctx0" brushRef="#br1" timeOffset="118131.75">14075 5196 12895 0,'0'0'1152'0,"0"0"-928"16,19 9-224-16,-19-9 0 0,0 0 2224 0,0 0 400 15,-1 7 64-15,1 2 32 0,0 1-1120 0,3 1-240 16,1 0-32-16,0 1-16 0,0 1-736 0,-2 0-128 0,-1 0-48 0,3-1 0 16,2 0-256-16,-3-2-144 0,0-2 160 0,0 0-160 15,2-1 128-15,-5-7-128 0,4 8 0 0,-4-8 0 16,2 8 192-16,-2-8-64 0,0 0-128 0,0 0 192 15,0 0-64-15,0 0 0 0,0 0-128 0,0 0 192 16,-2-6-192-16,-1-4 176 0,-1-1-176 0,2-2 160 16,-2-3-160-16,0-2 0 0,-1-4-192 0,1-1 192 15,0 1-144-15,1 0 144 0,2-4 0 0,0 3 0 16,1-1 0-16,0 5 0 0,0 0 0 0,0 4 0 16,0 0 384-16,2 4-32 0,2-1 0 0,1 0 0 15,-1 2-112-15,3 2-32 0,1 1 0 0,1 2 0 16,-1 0-48-16,-3 0-16 0,1 1 0 0,2 3 0 15,0 2 32-15,-8-1 0 0,8 2 0 0,-8-2 0 16,8 4 32-16,-8-4 16 0,6 6 0 0,1 0 0 16,-2 1-16-16,-1 2 0 0,-2 0 0 0,0 0 0 0,-4 1-16 0,0 2-16 15,-1 1 0-15,1-1 0 0,-2-2-176 0,0-1 128 16,-2 1-128-16,3-4 128 0,-3-2-128 0,6-4 160 16,0 0-160-16,0 0 160 0,0 0-160 0,-6 3 0 15,6-3 0-15,0 0 0 0,-5-4 0 0,5 4 0 16,0 0-144-16,0 0 144 0,0 0-192 0,0 0 192 15,0 0-192-15,0 0 192 0,9 0-144 0,0 1 144 16,1 2 0-16,1 1-144 0,-2 1 144 0,-1 0 256 16,0 0-64-16,-1 0-16 0,1 1 384 0,-3 0 80 15,-5-6 0-15,4 7 16 0,-1-1 368 0,-2 3 80 16,-3 0 16-16,-2 1 0 0,-3-1-144 0,-1 0-16 16,-1-1-16-16,1-1 0 0,-2 0-528 0,2-1-96 0,2 0-32 0,-2-1 0 15,1-1-288-15,1 0-224 0,-1 0 32 0,7-4 16 31,0 0-2768-31,0 0-576 0,0 0-96 0,-10-7-32 0</inkml:trace>
  <inkml:trace contextRef="#ctx0" brushRef="#br2" timeOffset="131437.93">14792 4952 24879 0,'0'0'2208'0,"0"0"-1760"0,-12 7-448 0,12-7 0 15,-9 0 1184-15,9 0 160 0,0 0 16 0,0 0 16 16,0 0 0-16,0 0 0 0,0 0 0 0,0 0 0 16,0 0-992-16,14 0-192 0,2 5-32 0,-3-3-16 15,-1-2-144-15,-2 3 0 0,-10-3 144 0,11 3-144 16,-1 2 0-16,-10-5 144 0,8 8-144 0,-3 1 0 15,-3 3 256-15,-4-5-48 0,2-7-16 0,-9 13 0 0,-1 3-48 16,-2 1-16-16,-1 3 0 0,1-5 0 16,-1-2 0-16,0 2-128 0,0-2 192 0,0 1-64 0,1-1-128 15,2 3 160-15,2-3-160 0,-2 1 160 0,-2-1-160 0,5-4 0 16,1 0 0-16,1 0 0 0,1 1 0 0,0-1 0 16,1-1 0-16,2 1 0 0,1-9-160 0,4 6 160 15,-4-6 0-15,8 8-144 0,1-1-96 0,0-2-16 16,1-1 0-16,1 1 0 0,-1 0 16 0,1-1 0 15,-1 1 0-15,-1-2 0 0,0 1 240 0,-1-2 0 16,-8-2-160-16,8 3 160 0,-8-3 0 0,0 0 0 16,0 0 0-16,0 0 0 0,0 8 0 0,-4 0 288 15,-3 1-48-15,0 0-16 0,-4 3 0 0,1-1 0 16,-1 0 0-16,-2-1 0 0,-1 1-16 0,2-1 0 16,1 2 0-16,-1-3 0 0,1 3-64 0,2-3-16 15,3-1 0-15,-1-2 0 0,3 2-128 0,2-2 0 0,2-6 0 16,0 0 0-16,0 0 0 0,0 0-176 0,0 0 48 0,9 4 0 15,0 0-128-15,1-1 0 0,1 1-16 0,-1-4 0 16,-2 0 272-16,0 1-160 0,-8-1 160 0,6 3-128 16,-6-3 128-16,0 0 0 0,4 5 0 0,-4-5-128 15,0 0 128-15,-1 10 224 0,-3 1-48 0,-2 2-16 16,-4 1 304-16,0 2 64 0,1-3 16 0,-3 1 0 16,-2 2-96-16,1-2 0 0,0 2-16 0,0-3 0 15,0 0-240-15,0 0-32 0,1 1-16 0,1 1 0 16,4-2-144-16,0-2 0 0,2 0 0 0,2-2 0 15,1-1-144-15,2-8-16 0,2 9 0 0,2-3 0 16,1 1-144-16,2-2-16 0,-1-1-16 0,1 0 0 0,-7-4 112 0,6 4 32 16,-6-4 0-16,0 0 0 0,7 2 192 0,-7-2 0 15,0 0 0-15,0 0 0 0,0 0 0 0,5 7 0 16,-1 1 0-16,-3-2 0 0,-1-6 240 0,-2 8 32 16,-3-1 16-16,-2-1 0 0,-2 2 128 0,0 0 32 15,-2 0 0-15,2 1 0 0,0 1-208 0,0 1-48 16,1-2 0-16,0 0 0 0,2-3-192 0,2 2 0 15,1 1 0-15,2-1 0 0,1-1 0 0,0-7 0 16,0 0-144-16,1 7 144 0,1 1-272 0,0 0 32 16,1 0 16-16,1-3 0 0,-4-5-16 0,6 7 0 15,0-2 0-15,1 1 0 0,-7-6 80 0,7 3 16 16,-7-3 0-16,0 0 0 0,0 0 144 0,0 0 0 16,0 0 0-16,-1 9 0 0,-3 0 0 0,-3 0 192 15,-3 1-32-15,-1-1-16 0,1 0 192 0,1 1 48 0,0 2 0 0,-1-3 0 16,1 3-128-16,1 0-32 0,1-1 0 0,-1 1 0 15,1 0-224-15,0-1 0 0,-3-1 0 0,3 1 0 16,-1 1 0-16,1 0 0 0,-1 0 0 0,-1 1 0 16,-1 0 128-16,1 0-128 0,0-2 0 0,2 0 144 15,1-1-144-15,2-1 0 0,1 2 0 0,2 1-12432 16,1-3-2560-16</inkml:trace>
  <inkml:trace contextRef="#ctx0" brushRef="#br1" timeOffset="147994.72">16737 6481 17503 0,'-2'-6'768'0,"-1"-1"176"0,3 7-752 0,0 0-192 0,0 0 0 0,0 0 0 15,0 0 2096-15,0 0 384 0,0 0 80 0,0 0 0 16,0 0-832-16,0 0-192 0,0 0-16 0,0 0-16 16,0 0-880-16,14 6-176 0,-9 4-48 0,-1 3 0 15,2 0-48-15,-1 3-16 0,0 1 0 0,0 2 0 16,-1 5-16-16,0 3 0 0,0 3 0 0,1 3 0 15,0 4-128-15,-1 0-16 0,-1-1-16 0,1 1 0 16,-2-1-32-16,1 0 0 0,0-4 0 0,-1 0 0 16,0-2 160-16,-1-2 32 0,-1 0 0 0,1-1 0 0,-2-1 16 0,1 0 16 15,0 0 0-15,0 0 0 0,0-2-128 0,0-1-32 16,-1-1 0-16,-1-2 0 0,1 1 16 0,1-6 0 16,0 1 0-16,0-2 0 0,0-2 48 0,0-1 16 15,1-2 0-15,2 0 0 0,-1-3-16 0,2 1 0 16,0-2 0-16,0 2 0 0,-4-7 0 0,7 5-16 15,-1 1 0-15,1-3 0 0,-1 1 0 0,2-2 0 16,-8-2 0-16,12 3 0 0,0 1 16 0,1-1 16 16,1-1 0-16,2 1 0 0,-1 1-32 0,3 0-16 15,1 1 0-15,0-3 0 0,2 2-16 0,3 2 0 16,0-3 0-16,2 0 0 0,2-2 16 0,1 2 0 16,2-2 0-16,-1 2 0 0,0-2-64 0,1 2-16 15,2-3 0-15,-1 0 0 0,0 1-144 0,0-1 0 16,2 0 144-16,0 0-144 0,0 0 0 0,0 0 144 0,0 0-144 0,1 0 0 15,0 0 128-15,2 0-128 0,-5 0 0 0,1 0 0 16,-1 0 144-16,0 0-144 0,-1-1 0 0,-1 1 144 16,-3-3-144-16,1 1 0 0,2 0 144 0,-2 0-144 15,1-1 128-15,0 0-128 0,-2 0 160 0,0-3-160 16,2 1 192-16,1-1-48 0,0-1-16 0,0 1 0 16,3-2-128-16,-2 4 192 0,-1-5-192 0,0 1 192 15,-1 1-192-15,-1 1 0 0,0-1 144 0,-1 2-144 16,-2 0 0-16,-2 2 144 0,1-1-144 0,-1 2 0 15,1-2 0-15,-1 0 0 0,-1 1 0 0,0 1 0 16,1-1 0-16,0 1 0 0,1 0 128 0,0 0-128 16,1 0 0-16,0 0 160 0,-2 2-160 0,11-2 128 0,-5 1-128 0,-2 1 0 15,-5-1 0-15,1 1 128 0,-1-3-128 0,-1 2 0 32,-4 0 144-32,-6-1-144 0,4 0 0 0,-1 0 128 0,0 0-128 0,7-1 0 0,-1-1 128 0,-1 2-128 15,0-2 160-15,-1 1-160 0,-1 2 144 0,1-3-144 16,0 3 128-16,-1-1-128 0,-1-3 0 0,1 4 128 15,2-2-128-15,-2 2 0 0,-1 1 128 0,0-1-128 16,1 1 0-16,2-2 128 0,-1 2-128 0,1-2 0 16,-5 0 0-16,0 0 0 0,1-1 0 0,-1 3 0 0,2 1 0 0,-2-1 0 15,-1-1 0-15,1 0 0 0,1 0 0 0,-2 1 0 16,-2-2 0-16,0 1 0 0,-11 1 0 0,13-3 0 16,-3 1 0-16,1-1 0 0,-11 3 0 0,13-1-176 31,-1-4-272-31,-12 5-48 0,11-2-16 0,-4 0 0 15,-7 2-1632-15,8-4-336 0,-1 4-64 0,0-3-16 16,-7 3-1728-16,6-4-336 0</inkml:trace>
  <inkml:trace contextRef="#ctx0" brushRef="#br1" timeOffset="148369.57">19455 6964 24879 0,'0'0'2208'16,"0"0"-1760"-16,0 0-448 0,0 0 0 0,0 0 1584 0,0 0 224 15,0 0 48-15,0 0 16 0,0 0-544 0,0 0-112 16,11 0-32-16,1 1 0 0,1 2-832 0,2-2-160 16,5 2-48-16,-2-1 0 0,-1 1-144 0,1 1 0 15,0-2 144-15,1 4-144 0,-1-3 0 0,-1 3 0 16,1 0 0-16,0 1 128 0,-1-3 16 0,-1 2 16 15,-2 1 0-15,1 0 0 0,0 3 128 0,-2-1 32 16,-1 0 0-16,0 0 0 0,0 3 128 0,-3-2 48 16,-1 1 0-16,-2-1 0 0,-1 2 176 0,-2-2 32 0,-2 3 16 15,-1 2 0-15,-2-1 32 0,-2 1 0 0,-2 1 0 0,1 1 0 16,-4 1-128-16,-1 2-32 0,-2 1 0 0,-1 0 0 16,1 1-176-16,0-1-32 0,-1 1-16 0,0 1 0 15,2-2-208-15,-1 1-32 0,1-1-128 0,2 1 192 16,0-3-192-16,3 0 0 0,-1 2-144 0,2 0 144 31,1 1-2272-31,1 1-352 0,2 2-80 0</inkml:trace>
  <inkml:trace contextRef="#ctx0" brushRef="#br1" timeOffset="151197.76">22043 7690 9215 0,'0'0'400'0,"0"0"96"0,15 12-496 0,-23-8 0 0,1-1 0 0,1-1 0 16,-1-5 2640-16,2 1 432 0,1-1 96 0,4 3 16 15,-4-1-1136-15,4 1 1584 0,0 0-1856 16,0 0-640-16,0 0-128 0,4-6-32 0,1 0 0 16,3-1-32-16,1 1-16 0,2-1 0 0,0 1 0 15,4-3-208-15,0 1-32 0,2-3-16 0,2 1 0 0,-1 0 16 0,3-2 0 16,2 0 0-16,3-2 0 0,-1-1-160 0,2 1-16 16,2-2-16-16,1 2 0 0,0 1-112 0,4-1-32 15,1-1 0-15,0 0 0 0,2-2-208 0,-1 0-144 16,1 0 192-16,-1 1-192 0,0-3 128 0,-1 2-128 15,-1-3 0-15,0 3 0 0,-2-2 0 0,1 2 0 16,-3 1 128-16,-2 2-128 0,0 1 0 0,-2-2 128 16,0 0-128-16,-1 2 0 0,-2 2 288 0,-2 0-48 15,-3-2-16-15,-1 1 0 0,0 1 0 0,-2 4 0 16,-2 0 0-16,-3 2 0 0,-1-2 0 0,0 1 0 16,2-1 0-16,-2 1 0 0,-1-1-48 0,-2 2-16 15,1 0 0-15,-2 1 0 0,-5 4-16 0,6-4 0 16,0 0 0-16,-6 4 0 0,5-4 0 0,-5 4 0 0,0 0 0 0,6-2 0 15,0-2-16-15,-6 4 0 0,0 0 0 0,7-2 0 16,0 1 16-16,-1 1 0 0,-6 0 0 0,10-1 0 16,-3 1-144-16,2 1 160 0,3-1-160 0,0 0 160 15,2 0-160-15,1 1 192 0,-1 1-192 0,2 0 192 16,1 1-64-16,2-1 0 0,1 1 0 0,2 0 0 16,3 1 16-16,-1 1 0 0,1 1 0 0,1 1 0 15,3-1 16-15,1 2 0 0,2 1 0 0,0 2 0 16,-1-5-32-16,2 3-128 0,-2-1 192 0,0 0-64 15,1 0-128-15,-1 2 0 0,1-2 0 0,1 2 128 16,1 0-128-16,0-1 0 0,-2-1 0 0,0 1 0 16,-1 0 0-16,0 1 0 0,-3-1 0 0,-1-1 0 15,0-1 0-15,1-1 0 0,-5 1 0 0,-1-1-176 0,-2 3-160 0,0-2-48 16,-4-2 0-16,0 0 0 16,-2-1-1616-16,1 3-336 0,-1-3-64 0,-1-2-16816 15</inkml:trace>
  <inkml:trace contextRef="#ctx0" brushRef="#br1" timeOffset="151760.53">22917 6308 27871 0,'0'0'1232'0,"0"0"256"0,0 0-1184 0,0 0-304 16,0 0 0-16,0 0 0 0,0 0 1280 0,5 4 208 16,1 2 48-16,2 5 0 0,-1 1-432 0,-1 2-80 15,1 3 0-15,-1 5-16 0,0 1-480 0,-1 4-80 16,0 3-32-16,2 0 0 0,-2 1-112 0,-1 3-32 16,0 0 0-16,-1 0 0 0,4-1-144 0,-3 3-128 15,-1-2 192-15,0-2-192 0,4-1 0 0,-2-2 0 16,-1-2 0-16,0 0 0 15,1-3-688-15,0 1-80 0,1 0-32 0,-1 0 0 16,0-5-2288-16,0 1-464 0,2 0-96 0</inkml:trace>
  <inkml:trace contextRef="#ctx0" brushRef="#br1" timeOffset="151994.87">23243 6326 16575 0,'0'0'736'0,"0"0"160"0,0 0-720 0,-3 12-176 0,0-3 0 0,1 5 0 16,-1 2 3552-16,2 2 672 0,0 2 144 0,1 3 32 0,0 6-2288 0,0 1-464 16,1 0-96-16,2 4-16 0,0 4-1024 0,1-2-224 15,-1-1-32-15,1 1-16 0,0 0-240 0,1-5 128 16,2 1-128-16,0-4 0 0,0 0 0 0,-1-5-208 15,2-5 16-15,-1-2 0 16,-2-2-2048-16,1-2-416 0,1-3-80 0</inkml:trace>
  <inkml:trace contextRef="#ctx0" brushRef="#br1" timeOffset="152463.47">22927 5642 10127 0,'-9'-24'896'0,"5"15"-704"0,-1 0-192 0,-2 1 0 16,1-4 3776-16,-2 3 736 0,0 2 144 0,-1 0 16 15,-1 2-2480-15,1 2-496 0,-1 3-96 0,0 4-32 16,2 5-768-16,-2 2-160 0,-2 3-16 0,2 4-16 16,-1-1-352-16,3 5-64 0,1 3 0 0,1 1-16 15,4 0-176-15,3 0 128 0,0 0-128 0,5-1 128 16,3 0-128-16,0-2 0 0,0 0 0 0,4-3 128 16,3 1-128-16,2-5 0 0,3-4 144 0,2-2-144 0,3-2 288 15,2-3-16-15,0-5 0 0,2-1 0 0,-1-3 192 0,-2-4 48 16,-1-2 0-16,0-3 0 0,-2-2 48 0,-3-2 16 15,-2-2 0-15,-3-3 0 0,-4-2 32 0,-3 1 16 16,-1-2 0-16,-4 0 0 0,-3 0 0 0,-2 3 0 16,-5-1 0-16,-3 1 0 0,-4 1-128 0,-2 0-32 15,-4 3 0-15,0-1 0 0,-5 4-256 0,0-2-48 16,1 2-16-16,1 4 0 0,-1-1-320 0,3 3-64 16,2 4-16-16,2 2 0 15,2 3-1616-15,2 4-336 0,2 1-64 0,2 4-10176 16,3 4-2032-16</inkml:trace>
  <inkml:trace contextRef="#ctx0" brushRef="#br1" timeOffset="152997.65">24801 7069 30351 0,'0'0'1344'0,"4"8"272"0,-2 3-1296 0,-1-2-320 0,-1-1 0 0,2-1 0 15,-1 4 1584-15,0-1 240 0,1 2 48 0,-1 4 16 16,-1 2-528-16,1 4-96 0,-1 0-32 0,2 4 0 16,-2 2-688-16,1 2-144 0,-2-2-16 0,-1 2-16 15,1 0-208-15,1-2-32 0,0 0-128 0,1 2 192 16,1-6-192-16,0-1-288 0,-1-1 64 0,2-2 16 15,-2-2-1824-15,2-1-352 0,1 0-80 0,0-1-13984 16</inkml:trace>
  <inkml:trace contextRef="#ctx0" brushRef="#br1" timeOffset="153265.13">25014 6948 26719 0,'0'0'2368'0,"0"0"-1888"16,0 0-480-16,0 0 0 0,0 0 1728 0,0 0 256 0,0 0 64 0,0 0 0 15,2 11-400-15,0 2-80 0,1 1-16 0,1 4 0 16,0 4-1168-16,0 3-256 0,-2 2-128 0,1 3 160 16,1 3-160-16,-2 2 0 0,2-3 0 0,0 3 0 15,0-3 0-15,-1 4 0 0,-1-5 0 0,1-1 0 16,0 0-384-16,0-4-16 0,1 0 0 0,-1 1 0 31,-2-1-1680-31,2-1-336 0,0-3-64 0,0-1-16 16,3-1-320-16,-2-2-64 0</inkml:trace>
  <inkml:trace contextRef="#ctx0" brushRef="#br1" timeOffset="153468.24">24908 7391 21183 0,'-14'-5'1888'0,"8"4"-1504"16,-2 0-384-16,0-1 0 0,2 1 4448 0,6 1 816 15,-7 0 176-15,7 0 16 0,-5 0-2528 0,5 0-512 16,0 0-112-16,0 0 0 0,0 0-1168 0,9-4-240 16,2-1-32-16,3 1-16 0,2 1-544 0,2-2-112 15,1 4-32-15,4-3 0 16,-1 3-608-16,3-1-112 0,1 1-16 0,2 0-14704 15,0-2-2928-15</inkml:trace>
  <inkml:trace contextRef="#ctx0" brushRef="#br1" timeOffset="155435.57">21607 7657 10127 0,'0'0'448'0,"0"0"96"0,0 0-544 0,0 0 0 0,0 0 0 0,0 0 0 16,0 0 2688-16,0 0 416 0,0 0 96 0,0 0 0 15,-12 9-1824-15,12-9-368 0,0 0-80 0,0 0-16 16,2 7-464-16,-2-7-80 0,0 0-32 0,0 6 0 15,0-6 16-15,0 11 0 0,0-11 0 0,0 0 0 16,0 0 32-16,0 0 0 0,-5 3 0 0,5-3 0 16,-6 1-224-16,6-1-32 0,-7-1-128 0,7 1 192 15,-5-3-192-15,5 3 128 0,-3-5-128 0,3-1 0 16,2 1 0-16,0-1 0 0,0-2 0 0,1 1 0 16,1 1 0-16,-4 6-160 0,6-4 160 0,-6 4-128 0,0 0 128 0,7-1 0 15,1-1 0-15,0 4 0 0,-1 3 0 0,-1-3 256 16,-6-2-48-16,7 7 0 0,-2 0 208 0,0 0 32 15,-5-7 16-15,4 8 0 0,-4-8 512 0,3 8 112 16,-3-8 0-16,1 8 16 0,-1 0-304 0,0-8-64 16,-3 9-16-16,1-3 0 0,2-6-128 0,0 0-16 15,-7 3-16-15,2-2 0 0,-3-2-176 0,0 1-48 16,3-3 0-16,-1 2 0 0,-1 0-336 0,0-1 0 16,1-2 0-16,1 3-192 15,5 1-2416-15,0 0-480 0,-5-4-112 0</inkml:trace>
  <inkml:trace contextRef="#ctx0" brushRef="#br1" timeOffset="155967.15">21780 8005 13823 0,'0'0'1216'0,"0"0"-960"0,0 0-256 0,0 0 0 0,0 0 2688 0,0 0 480 16,0 0 96-16,0 0 32 0,0 0-1312 0,6-4-256 15,1 1-48-15,-1 0-16 0,-6 3-864 0,7 0-176 16,-7 0-48-16,8 0 0 0,-8 0-96 0,8 1-32 16,-8-1 0-16,6 5 0 0,-1-1 192 0,-5-4 16 15,0 0 16-15,2 10 0 0,-4-3-80 0,1 2-16 16,0-1 0-16,-2 0 0 0,-1-1-240 0,-1 0-48 16,0 0-16-16,-2 0 0 0,1-4-144 0,-1 1-128 15,-1-1 192-15,2-2-192 0,6-1 128 0,-7 2-128 16,1-1 0-16,-1-1 0 0,2-1 0 0,0-2 0 15,5 3-160-15,-4-4 160 0,1-2-400 0,2 0 32 16,1 0 16-16,1-1 0 0,2 1 352 0,1 1 0 16,1-1 0-16,2 1 0 0,-1 0 0 0,1 1 0 15,1 0 0-15,-2 1 0 0,1 2 0 0,-7 1 256 16,0 0-32-16,9 0-16 0,-2 1 128 0,-7-1 32 0,0 0 0 0,0 0 0 16,0 0-64-16,6 7-16 0,-6-7 0 0,0 0 0 15,2 6-160-15,-2-6-128 0,0 0 144 0,-1 7-144 31,1-7-1136-31,-4 7-320 0,-1-2-64 0,-2-4-16064 0</inkml:trace>
  <inkml:trace contextRef="#ctx0" brushRef="#br1" timeOffset="156310.75">20965 7188 35007 0,'-13'-8'1552'0,"9"6"320"0,4 2-1488 0,0 0-384 15,0 0 0-15,0 0 0 0,0 0 1264 0,0 0 176 16,7-7 32-16,0 3 16 0,3 0-672 0,1 0-144 16,2 0-32-16,0 0 0 0,0-1-512 0,0 0-128 15,2 1 0-15,0 0 0 0,1-1-256 0,1-2-96 0,0-3-16 0,0 2 0 32,0 2-1424-32,0 1-272 0,-2-1-64 0,0 0-16 15,-2-1-784-15,-1 1-144 0,-2 1-48 0</inkml:trace>
  <inkml:trace contextRef="#ctx0" brushRef="#br1" timeOffset="156764.99">21211 6790 5519 0,'0'0'496'0,"-11"-1"-496"0,-2 0 0 0,-3 1 0 16,-1 0 5312-16,-1 0 976 0,0 0 192 0,-3 1 48 0,0 3-3392 0,0 0-656 15,-1 1-144-15,0 2-32 0,0-1-1328 0,1 3-272 16,1 0-48-16,1 2-16 0,-1 1-384 0,2 2-64 16,1 2-32-16,1 0 0 0,2 3 0 0,1 2 0 15,0 2 0-15,1 2 0 0,3 2-160 0,1-2 0 16,2 2 0-16,2 2 128 0,2 2-128 0,5 1 0 16,1-5 0-16,2-1 0 0,4-1 0 0,1 0 0 15,2-2-144-15,6 1 144 0,-1-6 0 0,3-1 0 16,2-3 0-16,4-1 0 0,1-2 0 0,-1-4 0 15,1 0 0-15,-1-3 0 0,2-4 0 0,-1 0 0 16,1-3 0-16,-2-1 0 0,1-5 0 0,-1-1 128 16,1-1-128-16,-2-4 0 0,0 0 0 0,-3-2 176 15,-2 0-176-15,-3 2 160 0,-1-3 32 0,-1 2 0 16,-3-2 0-16,-3-1 0 0,-2 1 256 0,-3-1 48 16,-1-2 16-16,-1 0 0 0,-2 1-96 0,-2 2-16 0,-2-2 0 0,-2 2 0 15,-3 0-144-15,-1 0-48 0,-3 1 0 0,-2 1 0 16,0 2-208-16,-3-1 144 0,-1 2-144 0,-2 2 128 15,-1 0-128-15,3 2-224 0,1 0 48 0,0 1 16 32,3-1-2496-32,-1 3-496 0,-13-9-112 0,8 11 0 0</inkml:trace>
  <inkml:trace contextRef="#ctx0" brushRef="#br1" timeOffset="175033.46">23256 8678 16575 0,'0'0'736'0,"0"0"160"0,0 0-720 0,0 0-176 15,23 0 0-15,-23 0 0 0,0 0 2112 0,7-4 400 16,1-1 80-16,1-2 16 0,0 1-608 0,0-2-112 15,-1-1-32-15,1-1 0 0,-1-1-960 0,-2-1-192 16,2 2-32-16,0 0-16 0,-2 0-224 0,1 0-48 16,-3 0-16-16,0-1 0 0,-3 2-80 0,-1 0-16 15,0-3 0-15,-1 6 0 0,-3-1 144 0,-1 1 32 16,-2 0 0-16,-1 4 0 0,2 0-144 0,-2 2-32 16,-1-1 0-16,0 5 0 0,-2 4 48 0,1 1 0 15,-1 1 0-15,2 2 0 0,1 1-32 0,1 3 0 0,-1 2 0 0,3-1 0 16,-1 4-160-16,4 0-128 15,2 0 192-15,1-3-192 0,2 1 0 0,2 1 0 0,4 0 0 0,0-2 0 16,3-5 0-16,1 1 0 0,0-5 0 0,1 3 0 31,2 0-1424-31,1-2-192 0,0-6-48 0,1 0-9840 0,0-1-1968 0</inkml:trace>
  <inkml:trace contextRef="#ctx0" brushRef="#br1" timeOffset="175629.34">23623 8522 23039 0,'0'0'2048'16,"0"0"-1648"-16,0 0-400 0,0 0 0 16,0 0 1856-16,-4 8 304 0,-1-2 48 0,1 3 16 0,0 2-704 0,3 2-144 15,1 2-32-15,1 1 0 0,1 0-624 0,-1-1-128 16,0 1-16-16,1-1-16 0,-1 1-400 0,2 0-160 16,0-3 128-16,1 0-128 0,-1 1 144 0,1-3-144 15,1-1 160-15,3-1-160 0,-2-2 128 0,1-5-128 16,-7-2 0-16,9 2 144 0,3-4-144 0,0 0 128 15,-2-4-128-15,0 0 128 0,1-3-128 0,-2 0 0 16,-1-7 0-16,0 2 128 0,1-6-128 0,-1 2 0 16,-2 1 0-16,1 0 0 0,-2-1 0 0,0 1 0 15,-1 1 0-15,-1 3 0 0,-1 1 0 0,-1 3 0 16,1 1 0-16,-2 8 0 0,0 0 0 0,0 0 0 16,0 0 0-16,0 0 0 0,0 0 0 0,-5 8 0 15,1 3 0-15,1 0 0 0,2 2-160 0,1 1 160 16,1-1 0-16,0 0-144 0,3-2-64 0,0 1-16 0,0-2 0 0,3 0 0 31,-1-3-736-31,2 1-160 0,1-1-32 0,1-1 0 16,1-2-64-16,1-4-32 0,-2 0 0 0,0-2 0 15,1-1 352-15,-1-1 64 0,1-2 0 0,-1-1 16 16,1-1 304-16,-2-1 64 0,0-1 16 0,-1-3 0 0,-3 0 432 0,0 2 0 0,-1-2 192 0,-1 3-64 16,-2-1 768-16,-2 2 144 0,-2-1 48 0,-1 3 0 15,0 1-208-15,0 2-48 0,4 4 0 0,-6 0 0 16,-1 1-304-16,2 2-64 0,0 1-16 0,1 2 0 0,0 3-192 0,3 3-32 15,1 0-16-15,1 1 0 0,0 0-16 0,3 0-16 16,3 0 0-16,1 1 0 0,1-3-176 0,1 0 128 16,2 1-128-16,1-1 128 0,0-2 64 0,1-4 0 15,-1-3 0-15,0 0 0 0,2-1 192 0,-2-1 64 16,-2-1 0-16,1-3 0 0,-3-1 16 0,-1 1 16 16,-3-7 0-16,-2 2 0 0,-2-3-192 0,-1 1-32 15,-2-1-16-15,-2 0 0 0,-3 0-240 0,-2-1 0 16,-1-1 0-16,-1 0 0 15,2 1-464-15,0 1-192 0,-1 0-48 0,0 1 0 16,3-2-2304-16,-1-1-480 0</inkml:trace>
  <inkml:trace contextRef="#ctx0" brushRef="#br1" timeOffset="175816.81">24219 8218 30815 0,'0'0'1360'0,"0"0"288"0,0 0-1328 0,0 0-320 0,0 0 0 0,0 0 0 15,0 9 1472-15,0 1 240 0,-1 5 32 0,0 3 16 16,-2 2-480-16,0 3-112 0,-1 3-16 0,2 3 0 16,-1 1-784-16,3 1-176 0,0-1-16 0,2-1-16 15,-1-1-160-15,3 1 0 0,1-4 0 0,1 1-176 32,4 0-528-32,-1-2-128 0,1-2 0 0,1-5-16 0,-1-3-2720 0,2-1-528 0</inkml:trace>
  <inkml:trace contextRef="#ctx0" brushRef="#br1" timeOffset="176160.43">24546 8470 17503 0,'0'0'1552'0,"0"0"-1232"15,-9-4-320-15,0 1 0 0,0 2 2144 0,-1 1 368 16,-1 0 80-16,1 1 16 0,-2 2-336 0,3 1-64 16,1 2-16-16,0 1 0 0,0 0-1120 0,2 3-240 15,1 0-32-15,1 2-16 0,1-1-560 0,3 2-224 16,0 3 176-16,1-3-176 0,1-2 0 0,0-2 0 15,2-3 0-15,1 1 0 0,2-1 0 0,1 1 0 16,1-1 0-16,1-2-160 0,-2-3 160 0,1-1 0 16,-1-1 0-16,1 1 128 0,0-4-128 0,2 2 0 15,-5-2 128-15,2 1-128 0,0-3 128 0,-1 2-128 16,-1 0 128-16,-1 0-128 0,0-1 0 0,1-2 144 0,-1 1-144 0,-1-1 0 16,0 2 192-16,-4 5-64 0,0 0 0 0,0 0-128 15,0 0 368-15,0 0-48 0,0 0 0 0,0 0 0 16,0 0-160-16,0 0-32 0,0 0-128 0,-2 12 192 15,1 2-192-15,1 2 0 0,-1-2 0 0,1 2 0 16,1 3-320-16,3-3 32 0,1-1 16 0,4 6 0 31,2-4-2784-31,1 0-544 0</inkml:trace>
  <inkml:trace contextRef="#ctx0" brushRef="#br1" timeOffset="176363.53">24924 8145 24879 0,'-5'-13'2208'0,"3"9"-1760"0,2 4-448 0,0 0 0 0,0 0 1872 0,0 0 304 15,0 0 48-15,0 0 16 0,-4 10-896 0,1 3-160 16,1 4-32-16,-1 13-16 0,0 2-720 0,3 2-144 16,2 2-16-16,0-11-16 0,1 4-240 0,1 0 0 15,1 4 0-15,0-3 0 0,2 0-160 0,1 13-80 16,-2-5-16-16,-2-13 0 15,1-3-1792-15,3 13-352 0,0-4-80 0,-3-10-11456 16</inkml:trace>
  <inkml:trace contextRef="#ctx0" brushRef="#br1" timeOffset="176551.01">24845 8528 28559 0,'0'0'2544'0,"-4"-4"-2032"0,4 4-512 0,0 0 0 15,-3-6 2432-15,3 6 384 0,0-7 64 0,2 1 32 16,2 1-1344-16,3 1-272 0,4-4-48 0,2 3-16 16,3 1-912-16,-1 1-192 0,1 0-128 0,0 2 144 15,-1 1-320-15,9-2-64 0,-5 2-16 0,-4 0 0 32,-1 2-2208-32,7-2-448 0,-2 1-96 0,0 2-13008 0</inkml:trace>
  <inkml:trace contextRef="#ctx0" brushRef="#br1" timeOffset="176895.1">25270 8510 911 0,'0'0'0'0,"8"3"0"16,0 0 0-16,1 1 0 0,1-1 5376 0,6 1 1008 15,-4 1 192-15,-3-4 32 0,1 2-3600 0,2 0-736 16,0-2-144-16,6-1-16 0,0-1-784 0,-6-2-160 16,1 0-16-16,1 0-16 0,1-3-608 0,-1 0-112 15,0-1-32-15,-2-1 0 0,-2 1-128 0,-1-4-48 16,-1 1 0-16,-2 1 0 0,-3-3-16 0,-1 3 0 15,-2 0 0-15,-2-3 0 0,-1 1 0 0,-4 2 0 16,-3 2 0-16,-3 0 0 0,-3 3 0 0,0-1-16 16,-1 4 0-16,-1 1 0 0,0 1 96 0,-8 7 32 15,2 3 0-15,10 0 0 0,0 1 304 0,1 2 64 16,-1 2 16-16,4 3 0 0,2-3 16 0,2 10 16 16,4-1 0-16,5-10 0 0,2 1-64 0,4 2-16 0,3-1 0 15,2 0 0-15,5-3-256 0,0-2-48 0,2-4-16 0,4 1 0 16,2 0-192-16,3 0-128 0,2-1 160 0,-1-1-160 15,1-3 0-15,4 1 0 0,0-1 0 0,12 1 0 32,-6-2-1600-32,-15-2-224 0,2-1-32 0,0 0-18608 0</inkml:trace>
  <inkml:trace contextRef="#ctx0" brushRef="#br3" timeOffset="181162.62">13629 6427 5519 0,'0'0'496'0,"0"0"-496"16,-6 1 0-16,6-1 0 0,-7 3 3968 0,2-1 688 15,5-2 144-15,-4 7 16 0,1-1-2896 0,2 2-592 16,-2 0-112-16,2 4-32 0,1 3-480 0,0 6-112 15,0-4-16-15,0 3 0 0,1 6-384 0,1 2-192 16,0 5 160-16,1 5-160 0,-2 5 256 0,2 1-32 16,1 2-16-16,1 2 0 0,0 1-64 0,2 2-16 0,-1 1 0 0,1 1 0 15,-1-3-128-15,1 0 0 0,-1-2 144 0,1-1-144 16,-1-1 0-16,0-6 144 0,-1 1-144 0,1-2 0 16,1-3 160-16,-1 1-160 0,-1-5 128 0,1 0-128 15,-1-2 160-15,0-2-160 0,-1-2 192 0,0-2-192 16,0-3 240-16,0-3-64 0,1-1-16 0,0-4 0 15,-3 0-160-15,-1-1 192 0,0-1-192 0,0-3 192 16,-1 0 112-16,-1 1 16 0,0-2 16 0,-2 1 0 16,-1-1 176-16,0 1 48 0,-1-1 0 0,0-1 0 15,0-1 192-15,-2-2 32 0,1 1 16 0,-1-1 0 16,-2-1-656-16,0-1-144 0,0 2 0 0,-3-2 0 16,-2-1 272-16,-3-1 64 0,-3 0 16 0,1-1 0 0,-5 2 160 0,1 0 16 15,-5 0 16-15,0 0 0 0,-4 0 16 0,0 2 0 16,-3-1 0-16,-1 0 0 0,1 3-240 0,0 0-64 15,0 1 0-15,1 2 0 0,0-3-256 0,0 1 128 16,-1 0-128-16,0 1 0 0,0-1 128 0,-1 0-128 16,-1-2 0-16,-3 0 0 0,3 0 0 0,0 1 160 15,-1-4-160-15,2 1 128 0,-1 1 0 0,2-1 0 16,1 1 0-16,0 2 0 0,0 0 64 0,2 0 16 16,0 1 0-16,1 2 0 0,-3-1-208 0,3-2 144 15,0 0-144-15,-1 2 128 0,1-3-128 0,1 3 0 16,0-1 144-16,1-1-144 0,0 1 144 0,1-2-144 15,1 0 192-15,-1 1-192 0,2-1 208 0,2 1-64 16,1-1-16-16,1-1 0 0,-1 1 64 0,1-1 0 0,1 1 0 16,-1 0 0-16,2 0 16 0,0-1 16 0,0-1 0 0,0 0 0 15,-1 2-48-15,0-2-16 0,-1 1 0 0,1-1 0 16,0 0-160-16,-1 2 160 0,0-1-160 0,1-2 160 16,0 0-160-16,2 0 0 0,-3 2 0 0,1-2 128 15,1 0-128-15,1 1 0 0,-1 3 0 0,2-3 0 16,1-1 0-16,1-1 0 0,2 4 0 0,0-2 0 15,-2 1-384-15,2 0-16 0,2-1 0 0,0-1 0 32,2 0-1664-32,2 0-336 0,1 0-64 0,2 0-10448 0,5 0-2080 0</inkml:trace>
  <inkml:trace contextRef="#ctx0" brushRef="#br3" timeOffset="181490.73">11520 7836 8287 0,'0'0'736'0,"0"0"-592"0,0 0-144 0,0 0 0 0,6-3 3584 0,-6 3 672 16,8-1 144-16,-8 1 16 0,0 0-2464 0,0 0-496 15,0 0-112-15,0 0 0 0,0 0 0 0,0 0 16 16,4 5 0-16,-1 3 0 0,-3 1-576 0,-3 3-112 16,-1 1-32-16,-1 1 0 0,-3 2-128 0,0 1-48 15,-1 2 0-15,-1 1 0 0,-2 0 48 0,-1 0 0 16,-2 4 0-16,2-2 0 0,0 2 112 0,0-5 16 15,0 1 16-15,2 0 0 0,0 1-16 0,5 2 0 16,-1-4 0-16,3-1 0 0,2 1-192 0,2-4-32 16,1 1-16-16,3 1 0 0,2-2-208 0,5 1-32 0,0-3-16 0,5 0 0 15,1-1 0-15,3 0 0 0,0-2 0 0,5 0 0 16,3 0-16-16,2-3 0 0,1 0 0 0,4-2 0 16,3 0-128-16,2 1 0 0,2-2 144 0,0-2-144 15,-2 1-144-15,1-2-112 0,-1 2 0 0,-1-3-16 31,0 2-2944-31,-1 1-592 0</inkml:trace>
  <inkml:trace contextRef="#ctx0" brushRef="#br3" timeOffset="183493.6">5195 7810 15135 0,'0'0'672'0,"0"0"144"0,0 0-656 0,0 0-160 0,0 0 0 0,0 0 0 15,0 0 1472-15,0 0 272 0,0 0 48 0,-2 5 16 16,2-5-528-16,-2 14-96 0,9-6-32 0,1 1 0 16,2 2-400-16,3-1-96 0,3 2-16 0,2-2 0 15,3 2 16-15,1 2 0 0,3 2 0 0,2 1 0 16,3 1 176-16,3 4 16 0,2 2 16 0,3 2 0 15,4 4-16-15,3-3 0 0,5 2 0 0,1 1 0 16,2 0-16-16,1 0 0 0,0-1 0 0,-2-2 0 16,-2 3-176-16,-2-5-32 0,-1 0-16 0,-1-5 0 15,-1 0-144-15,-2 0-16 0,-1-1-16 0,-3-3 0 16,-4-1-80-16,1 0-16 0,-2-2 0 0,-3-1 0 16,-2-2-96-16,-3 0-32 0,-3 2 0 0,1-4 0 0,-2 1-16 0,0 1 0 15,-4-2 0-15,-1 0 0 0,-3 0-352 0,-2-2-80 16,-1 0-16-16,-2-1 0 15,0-1-1664-15,-1 0-352 0,-1 0-64 0,-7-4-15360 16</inkml:trace>
  <inkml:trace contextRef="#ctx0" brushRef="#br3" timeOffset="184433.62">6623 8545 1839 0,'0'0'160'0,"0"0"-160"0,0 0 0 0,0 0 0 16,0 0 3632-16,0 0 688 0,0 0 144 0,0 0 16 0,0 0-2464 0,0 0-496 15,0 0-112-15,0 0 0 0,0 0-192 0,0 0-16 16,0 0-16-16,0 0 0 0,0 0 32 0,0 0 16 16,0 0 0-16,0 0 0 0,6 0 64 0,4-4 16 15,0 2 0-15,2-1 0 0,-1 0-320 0,4 0-64 16,2-1-16-16,1-3 0 0,2-1-128 0,0-1-16 15,3 0-16-15,1-1 0 0,4-1-112 0,3-1-32 16,0 1 0-16,1-1 0 0,-2 0-416 0,2 0-64 16,2-1-128-16,-1 0 176 0,-2 0-176 0,0-1 160 15,2-2-160-15,1 1 160 0,0-1-160 0,1 3 192 16,0-3-192-16,0 3 192 0,0 2-16 0,-1-2 0 16,-1 0 0-16,-2 1 0 0,-3 3 32 0,-2 0 16 0,-3 2 0 0,1-2 0 15,-1 1-32-15,-2-1-16 0,-2 0 0 0,0 1 0 16,-1-1-48-16,-1 0-128 0,0 1 192 15,-2-1-64-15,0-2-128 0,-1 1 128 0,1 1-128 0,-2 1 128 16,-2-2-128-16,0 2 0 0,-2 0 0 0,0 1 0 31,0 1-464-31,-1 2-80 0,0-1-16 0,-2 3 0 16,-6 2-2464-16,7 0-496 0,-7 0-112 0</inkml:trace>
  <inkml:trace contextRef="#ctx0" brushRef="#br3" timeOffset="185959.99">7749 8025 19343 0,'0'0'848'0,"0"0"192"0,0 0-832 0,0 0-208 0,0 0 0 0,0 0 0 16,0 0 1456-16,0 0 240 0,7 1 48 0,-1 2 16 15,2-1-320-15,3 5-64 0,0-2-16 0,2 2 0 0,0-1-192 0,3 2-32 16,5 3-16-16,4-1 0 0,-1 0-48 0,3 1-16 16,1-2 0-16,0 1 0 0,-1 1-112 0,0 1-32 15,1-2 0-15,0-1 0 0,1 0-256 0,-2 2-48 16,-2-1-16-16,0 2 0 0,0 0-240 0,0-2-48 15,-1 2-16-15,1-1 0 0,1 1-144 0,-1-1-16 16,-2-2-128-16,0 0 192 0,-1 0-192 0,1 1 0 16,-2-2 128-16,-1 0-128 0,-2-1 0 0,0-1 0 15,-2 1 128-15,-1-1-128 0,0 1 0 0,-1 0-128 16,-2 0 128-16,-2 2-208 16,-1-2-496-16,-1 0-112 0,-1 0-16 0,1-2 0 15,-3 0-2048-15,0 1-432 0,-5-6-80 0,0 0-11904 0</inkml:trace>
  <inkml:trace contextRef="#ctx0" brushRef="#br3" timeOffset="186335.15">7556 7427 17503 0,'0'0'768'0,"-1"-7"176"0,0-1-752 0,1 8-192 0,-2-6 0 0,2 6 0 0,0 0 2640 0,0 0 496 15,0 0 112-15,0 0 16 0,0 0-1504 0,6 9-288 16,0 0-64-16,-1 5-16 0,1 3-688 0,-1 4-128 16,1 1-16-16,0 6-16 0,-1 2-272 0,0 1-48 15,0-1-16-15,-1 1 0 0,0 2-208 0,0 1 144 16,1 1-144-16,-1-1 128 0,-1-3-128 0,1-1 0 16,-1-1 0-16,4-3 0 15,0-1-432-15,-2-2-112 0,-1-1-32 0,1-2 0 16,0-3-1984-16,0-2-416 0</inkml:trace>
  <inkml:trace contextRef="#ctx0" brushRef="#br3" timeOffset="186600.66">7775 7455 1839 0,'0'0'160'0,"0"0"-160"0,2-4 0 0,-2 4 0 0,0 0 5008 0,0 0 976 0,0 0 192 0,0 0 32 16,0 0-3584-16,7 4-704 0,0 3-160 0,0 6-32 16,-1 2-400-16,1 5-96 0,-2 3-16 0,0 5 0 15,2 1-624-15,-2 2-128 0,0 1-16 0,1 1-16 16,0 1-128-16,-1 0-32 0,0 0 0 0,0-2 0 0,3 0-272 0,-3-2 128 16,-1-3-128-16,1 0 0 0,2-1 0 0,0-2-144 15,-2-3-16-15,0-2 0 16,1 1-2016-16,0-5-416 0,-1-4-80 15</inkml:trace>
  <inkml:trace contextRef="#ctx0" brushRef="#br3" timeOffset="187069.37">7607 6690 22287 0,'-9'-10'976'0,"9"10"224"0,-6-4-960 16,-2 0-240-16,0 1 0 0,0 3 0 0,8 0 1264 0,-8 0 208 0,-1 4 32 0,0 4 16 16,1 4-608-16,2 2-112 0,-1 5-32 0,3 4 0 15,2 4-768-15,0 3 0 0,2 1 0 0,4 1-192 16,3-2 192-16,2-2-144 0,0-2 144 0,1-1-128 15,3-1 128-15,2-2 0 0,0-4 0 0,4-2 0 16,0-5 496-16,1-2 128 0,-1-2 16 0,2-2 16 16,0-1 304-16,1-4 48 0,-2-4 16 0,-2-2 0 15,3-5 0-15,-3 0 0 0,-1-4 0 0,-1-3 0 16,-2 0-336-16,-2-2-64 0,-2-2-16 0,-1-2 0 16,-2 0 16-16,-2-2 0 0,-2-4 0 0,-3 1 0 0,-3 2-48 0,-2 1 0 15,-3-1 0-15,-4 3 0 0,-2-5 0 0,-3 6-16 16,-2 0 0-16,-2 4 0 0,-2 1-240 0,1 3-32 15,1 2-16-15,1 4 0 0,-3 3-48 0,3 0-16 16,1 6 0-16,2 3 0 16,2 2-784-16,0 6-144 0,2 4-48 0,3 7 0 15,1 7-2688-15,1 4-528 0,-8 38-112 0,2-5-32 0</inkml:trace>
  <inkml:trace contextRef="#ctx0" brushRef="#br3" timeOffset="191937.34">13467 5307 1839 0,'0'0'160'0,"0"0"-160"0,0 0 0 0,0 0 0 0,7-4 2384 0,-12-1 448 15,1 1 96-15,1-3 16 0,3 7-1728 0,0 0-352 16,-2-5-64-16,2 5-16 0,-2-5 112 0,2 5 32 16,0 0 0-16,0 0 0 0,0 0 192 0,0 0 32 15,0 0 16-15,0 0 0 0,0 0 224 0,0 0 32 16,5 4 16-16,1-2 0 0,0 5-160 0,1 1-48 16,-2-1 0-16,1 3 0 0,1 0-480 0,1 2-112 15,1-2 0-15,1 1-16 0,-1-1-112 0,3 0-32 16,1 0 0-16,0-1 0 0,0-2-96 0,0 1 0 15,2-1-16-15,-1 1 0 0,-2-1-112 0,2 3-32 16,2-1 0-16,-1 0 0 0,1-1-224 0,0 1 176 16,-1 1-176-16,0-1 160 0,-1 2-160 0,-1-1 0 15,0-1 0-15,-1 0 0 0,1 1 0 0,-3-1 0 0,1-1 0 16,-1-1 0 0,1 1-3088-16,-2-4-560 0</inkml:trace>
  <inkml:trace contextRef="#ctx0" brushRef="#br3" timeOffset="192296.96">12985 4896 14735 0,'0'0'1312'0,"0"0"-1056"16,0 0-256-16,0 0 0 0,0 0 2288 0,0 0 400 15,0 0 64-15,0 0 32 0,0 0-1152 0,0 0-224 16,0 0-64-16,0 0 0 0,1 10-944 0,1 2-192 16,0 3-32-16,1-2-16 0,-1 1-160 0,0 2 0 15,-1-1 0-15,2 1 0 0,1-2-336 0,-1 1 0 0,0-1 0 0,0 0 0 32,-1-1-2576-32,1-1-512 0</inkml:trace>
  <inkml:trace contextRef="#ctx0" brushRef="#br3" timeOffset="192531.52">13082 4848 24639 0,'0'0'1088'0,"0"0"240"0,0 0-1072 0,0 0-256 0,0 0 0 0,0 0 0 16,0 0 1216-16,0 0 192 0,2 12 48 0,-1-5 0 15,2 4-912-15,1 1-176 0,1 2-48 0,0 0 0 16,2 1-320-16,-1-2 0 0,1 2 0 0,1 1-128 15,-2 0-256-15,1-2-32 0,1-1-16 0,-2 1 0 16,1 1-352-16,-2-5-80 0,-3 0-16 0,1 0 0 16,0-1-1776-16,-1-1-352 0</inkml:trace>
  <inkml:trace contextRef="#ctx0" brushRef="#br3" timeOffset="192719">13029 4969 18431 0,'0'0'816'0,"0"0"160"0,-4 4-784 0,4-4-192 15,-5 4 0-15,5-4 0 0,0 0 2944 0,0 0 560 0,0 0 96 0,0 0 32 16,0 0-1776-16,0 0-368 0,5 5-64 0,3-2-16 16,1 1-864-16,1-2-176 0,-1 0-48 0,1-1 0 15,1 0-320-15,0-1 0 0,2-1 0 0,2 1 0 31,2 1-1584-31,0 0-384 0,-2 1-80 0</inkml:trace>
  <inkml:trace contextRef="#ctx0" brushRef="#br3" timeOffset="193470.96">9006 8204 2751 0,'0'0'256'0,"0"0"-256"0,0 0 0 0,0 0 0 0,0 0 4352 0,0 0 832 15,0 0 176-15,0 0 16 0,0 0-2976 0,0 0-608 16,0 0-112-16,11 7-16 0,-5-11-160 0,-6 4-32 0,8 0 0 0,1 4 0 16,-9-4-336-16,5 11-80 0,2 1-16 0,-1 2 0 15,2 3-368-15,-1 5-80 0,-2 1-16 0,0 4 0 16,2 0-336-16,-2 2-80 0,0-2-16 0,0-1 0 16,2 0-144-16,-2-2-176 0,0 0 48 0,0 1 0 31,-1-5-1472-31,1-1-304 0,-1-2-48 0,0 0-13536 0</inkml:trace>
  <inkml:trace contextRef="#ctx0" brushRef="#br3" timeOffset="193691.63">9288 8133 10127 0,'0'0'896'0,"0"0"-704"0,0 0-192 0,0 0 0 0,0 0 4624 0,0 0 896 16,0 0 176-16,0 0 48 0,0 0-3312 0,5 8-672 15,0 0-128-15,2 4-32 0,-1 1-784 0,2 4-176 16,1-1-16-16,0 5-16 0,0 2-608 0,0 3-240 16,1 1 16-16,-1 2 0 0,2 1 224 0,0-3 0 15,-2-1 0-15,0-2 0 16,0 2-256-16,2-4-144 0,-1 1-48 0,-1-1 0 16,-1-2-2976-16,0-2-608 0,1 15-112 0,-2-12-16 0</inkml:trace>
  <inkml:trace contextRef="#ctx0" brushRef="#br3" timeOffset="193925.99">9125 8459 32831 0,'0'0'1456'0,"-4"0"288"0,-3 0-1392 0,3 0-352 0,0 0 0 0,4 0 0 15,0 0 1840-15,0 0 288 0,0 0 64 0,0 0 16 16,0 0-992-16,0 0-192 0,8 1-32 0,3 2-16 16,-1 0-416-16,3-1-96 0,2 2-16 0,0 0 0 15,2-1-256-15,3-1-48 0,2 0-16 0,0-1 0 16,0-1-320-16,4-1-64 0,2-3 0 0,2-2-13312 16,2-1-2672-16</inkml:trace>
  <inkml:trace contextRef="#ctx0" brushRef="#br3" timeOffset="209004.33">5536 9699 17503 0,'18'-34'1552'0,"-18"34"-1232"16,0 0-320-16,0 0 0 0,0 0 2208 0,0 0 384 0,0 0 80 0,0 0 16 15,0 0-1344-15,0 0-272 0,6-4-48 0,1-1-16 16,1-2-432-16,0 0-96 0,-1-3-16 0,2 0 0 16,1-2-160-16,-1 1-48 0,-1-2 0 0,-2 1 0 15,-1-1-48-15,0 0-16 0,1 1 0 0,-4 0 0 16,1-1 0-16,-3 1 0 0,-1 1 0 0,-2 0 0 15,-1 2 128-15,0 0 32 0,-1 1 0 0,0 0 0 16,-2 2 48-16,-1-3 16 0,-1 2 0 0,1 2 0 16,2 2-64-16,-1 1-16 0,1 2 0 0,1 2 0 0,-1 1 0 0,3 4 0 15,-1 2 0-15,0 4 0 0,0 1-80 0,1 3-32 16,2 1 0-16,1 2 0 0,0 1-224 0,3-2 0 16,-1 1 128-16,3-1-128 0,-1 1 0 0,3-1 0 15,1 1 0-15,1-2 0 0,1 1 0 0,2-4-192 16,0 1 48-16,1-2 0 15,1 0-1536-15,-1-3-304 0,0-1-64 0,1-2-8688 16,2-1-1728-16</inkml:trace>
  <inkml:trace contextRef="#ctx0" brushRef="#br3" timeOffset="209394.91">5924 9335 19343 0,'-5'-10'848'0,"5"10"192"0,-3-4-832 0,1 0-208 0,-2 0 0 0,4 4 0 15,0 0 3328-15,0 0 640 0,0 0 112 0,0 0 16 16,0 0-2496-16,-3 9-512 0,2 3-112 0,0 2-16 16,3 2-704-16,2 1-128 0,0 2-128 0,0 0 144 15,1-1-144-15,0 0 0 0,1 0 0 0,0-1 0 16,1-1 0-16,0 1 0 0,0-3 0 0,1 2 0 16,0-3 0-16,-1-3-176 0,1 2 176 0,-1 0-128 15,1-2 128-15,-1 1 0 0,1-3 0 0,1 2 128 16,2-4-128-16,-2 0 0 0,-3 0-128 0,2-2 128 15,0-1 0-15,1-2-128 0,0 0 128 0,-1-2 0 16,0-2 0-16,0-2-160 0,0-1 160 0,-2-2 0 16,1 0-192-16,-2-1 64 0,0 0 128 0,0-2-208 0,-1 1 208 15,-1-2 0-15,-2 0 0 0,-2 1 0 0,-1-1 0 0,1 2 0 16,-1 0 0-16,-1 0 0 0,0 2 128 0,-1 2-128 16,1-1 144-16,-3 3-144 0,1 3 368 0,5 1-32 15,0 0 0-15,-6 4 0 0,0 4 32 0,2 0 0 16,2 2 0-16,1 0 0 0,-1-1-176 0,1 3-16 15,2 1-16-15,2 0 0 0,1 0-160 0,1 0 0 16,0 0 0-16,3 0 0 0,1 0-272 0,2-2 16 16,0 2 0-16,2-4 0 15,3 2-2272-15,0-2-448 0,-1-2-96 0</inkml:trace>
  <inkml:trace contextRef="#ctx0" brushRef="#br3" timeOffset="209598.12">6494 9506 11055 0,'0'0'976'0,"-5"-3"-784"0,-3 1-192 0,-1-1 0 16,0 2 4608-16,-1 1 864 0,0 0 176 0,0 0 48 16,-2-1-3072-16,3 2-592 0,1 0-128 0,3 3-32 15,-1 1-864-15,3 4-176 0,0-1-48 0,2 4 0 16,1-3-528-16,2 3-128 0,3 0 0 0,3 1-128 16,0 1 0-16,3 2 0 0,2-2 0 0,1 0 0 31,-1-2-432-31,1-2-32 0,2 0-16 0,0-3 0 15,-1 0-1856-15,1-3-368 0,1-3-80 0,0-1-7264 0,-2-2-1472 0</inkml:trace>
  <inkml:trace contextRef="#ctx0" brushRef="#br3" timeOffset="209801.18">6712 9258 11967 0,'-3'-14'528'0,"0"6"112"0,-2-2-512 0,1-2-128 0,0 3 0 0,0 2 0 0,2 1 4688 0,2 6 912 16,0 0 176-16,0 0 48 0,0 0-3552 0,-2 13-704 15,4 2-144-15,0 8-16 0,4 1-912 0,0 4-176 16,1 2-48-16,2 2 0 0,1 1-272 0,1 1 0 16,-1-2 128-16,0 0-128 0,1-2 0 0,1 0 0 15,1 1-128-15,-2-1 128 16,1-3-1632-16,0-1-224 0,0 1-64 0,-1-4-8400 16,0-2-1696-16</inkml:trace>
  <inkml:trace contextRef="#ctx0" brushRef="#br3" timeOffset="210363.66">6804 9605 28383 0,'-4'-9'1264'0,"3"2"256"0,-2 1-1216 0,1-3-304 0,-1-2 0 0,0 1 0 15,2-6 1840-15,0 3 304 0,0 2 64 0,1-1 16 16,1 0-1264-16,1 3-240 0,1-3-48 0,1 3-16 16,1 1-656-16,2 2 0 0,-1 1 0 0,3 2 0 15,3-1-304-15,2 3 16 0,-1 1 0 0,1 1 0 31,-1 3-784-31,1 0-144 0,0 5-48 0,2-1 0 16,-2-2-1760-16,1 3-368 0,-2-1-64 0,1 4 0 16,-2-4 1808-16,-2 2 368 0,-1 2 80 0,-1-2 16 0,-1-1 592 0,-2 2 112 15,0 2 32-15,-1-3 0 0,-1 3 1248 0,-1 0 256 0,1-2 48 0,-1 1 16 0,0-1 272 0,-1 0 48 16,-2-3 16-16,1-1 0 0,0 1-208 0,0-8-32 16,0 7-16-16,0-7 0 0,0 0-352 0,0 0-64 15,0 0-16-15,0 0 0 0,0 0-336 0,1-8-80 16,0-5-16-16,2 0 0 0,1 0-80 0,0 0-32 15,0 0 0-15,-2 0 0 0,1 0-224 0,1-2 0 16,1 1 0-16,0 2 0 0,2 2 0 0,0-1 0 16,1 1 0-16,0 1 0 0,-1 0 0 0,-1 2 0 15,-1 1 0-15,-5 6 0 0,0 0 0 0,0 0 0 16,0 0 0-16,0 0 0 0,0 0 192 0,4 6-16 16,0 1 0-16,-1 3 0 0,-2 2-176 0,0 1 192 15,2 1-192-15,-2 2 192 0,1 0-64 0,-1-1-128 16,3 1 192-16,0-2-64 0,0 1 80 0,1-2 16 15,1-3 0-15,2 0 0 0,0 1-16 0,1-2 0 0,2-1 0 16,-1-4 0-16,-1 0 32 0,2-3 0 0,0-1 0 0,1-1 0 16,-2-3 80-16,0-1 0 0,-3-5 16 0,0 1 0 15,-3-1 240-15,-2-2 32 0,0-1 16 0,-2 0 0 16,-2 0-176-16,-1 0-48 0,-3-3 0 0,0 2 0 16,-1-4-272-16,-1 3-128 0,-1-2 0 0,0 2 128 31,1-2-1280-31,1 1-272 0,-3 2-48 0,3 1-16 15,0 1-1840-15,2 3-384 0</inkml:trace>
  <inkml:trace contextRef="#ctx0" brushRef="#br3" timeOffset="210691.66">7474 9584 3679 0,'2'9'320'16,"1"4"-320"-16,3 6 0 0,-1 1 0 0,1-1 5920 0,0 0 1120 15,-2-2 208-15,1 1 48 0,0 1-4352 0,0-4-896 16,2 1-160-16,-1-3-32 0,-1 0-1184 0,1-2-224 15,-2-2-64-15,1-2 0 0,-3 0-224 0,-2-7-160 16,0 0 192-16,0 0-192 0,0 0 192 0,0 0-64 16,0 0 0-16,0-7-128 0,-1 0 192 0,0-2-64 15,-3-3 0-15,1-1-128 0,1-2 0 0,-1 0 0 16,-1-2 0-16,0-3 0 0,-1-3-320 0,0-1-32 16,2 0 0-16,2-2 0 15,0-2-320-15,2 2-64 0,3 3-16 0,2 0 0 0,1 1 400 0,2 4 80 16,1 0 16-16,2 3 0 0,0 2 256 0,1 4 0 15,0 1 176-15,0 5-176 0,0 4 384 0,-1 3-48 16,-1 4 0-16,0 2 0 0,-2 4-112 0,-2 3-32 0,-2 3 0 0,-3 1 0 16,-2 1 64-16,-2 0 16 0,-1 3 0 0,-2 1 0 15,-2 1-128-15,1-1-16 0,-1-1-128 0,1-1 192 16,-1-1-192-16,1-6-208 0,-1-1 32 0,2-5 16 31,1-2-2192-31,2-2-432 0,2-7-96 0</inkml:trace>
  <inkml:trace contextRef="#ctx0" brushRef="#br3" timeOffset="211035.46">7775 9129 18431 0,'0'0'1632'0,"0"0"-1312"0,0 0-320 0,3 9 0 0,-2 2 2720 0,1 3 480 16,-2 2 80-16,0 5 32 0,1 5-1440 0,1 5-272 15,0 3-64-15,-1 2-16 0,0 1-784 0,2-1-160 16,-2 1-16-16,1-5-16 0,-1 2-128 0,2-1-32 15,-2-6 0-15,1 1 0 0,1-5-240 0,0-2-144 16,-1-3 160-16,1-2-160 0,-1-3 0 0,1-3 128 16,1-2-128-16,-1-1 0 0,-3-7 0 0,0 0 0 15,0 0 0-15,0 0 0 0,4-7 0 0,1-2 0 16,0-5 128-16,1-2-128 0,1 0 0 0,0 1 0 16,-2-2 0-16,1 0 0 0,-1 0 128 0,1 1-128 15,-1 2 0-15,0 4 144 0,-1 0 144 0,0 4 32 16,-4 6 0-16,0 0 0 0,0 0-16 0,0 0 0 15,6 0 0-15,2 4 0 0,-3 4-304 0,1-2 0 16,-1 2 0-16,0 2 0 16,2-2-320-16,-1 1-128 0,2 1-32 0,0 0 0 15,0-1-3408-15,1 0-672 0</inkml:trace>
  <inkml:trace contextRef="#ctx0" brushRef="#br3" timeOffset="211160.42">8101 9523 18431 0,'0'0'1632'0,"0"0"-1312"0,-2 9-320 0,0-2 0 16,0 0 2560-16,2-7 432 0,0 8 80 0,1 0 32 16,-1-8-2416-16,4 8-496 0,-4-8-192 0,5 8-13152 15</inkml:trace>
  <inkml:trace contextRef="#ctx0" brushRef="#br3" timeOffset="211300.96">8157 9224 6447 0,'-5'-15'272'0,"3"11"80"0,-1-3-352 0,0-1 0 16,1 1 0-16,-1-1 0 0,0 1 3904 0,2-2 720 15,0 1 144-15,1-1-9568 16,1 0-1904-16</inkml:trace>
  <inkml:trace contextRef="#ctx0" brushRef="#br3" timeOffset="211724.31">8250 9029 15663 0,'0'0'1392'0,"0"0"-1120"16,0 0-272-16,1 8 0 0,2 1 2400 0,-2-1 416 16,0 1 96-16,-1 2 16 0,0 4-816 0,0-1-144 0,0 6-48 0,2-2 0 15,-2 3-768-15,0-2-144 0,-2 5-48 0,1-1 0 16,0 3-304-16,0 0-64 0,2-1-16 0,0 1 0 16,0 0-224-16,2-2-48 0,1 2-16 0,1-4 0 15,0 0-288-15,2-2 0 0,1-1 0 0,1 0 0 16,1-2 0-16,2-2 0 0,-2-2 0 0,2-1 0 15,1-2 0-15,2 1 0 16,0-2 0-16,1-1 0 0,-1-3 0 0,2-4-320 0,2 1 32 0,-1-4 16 16,-2-2 80-16,1 0 32 0,-1-2 0 0,0-1 0 15,-2-2 32-15,2-1 0 0,-3-3 0 0,0 0 0 16,-1 0-128-16,0-2 0 0,-5-2-16 0,0 1 0 0,0-3-64 0,-5 2-16 16,-1-1 0-16,-1 2 0 0,-2-1 352 0,-2 3 0 15,-4 2 192-15,-1-1-64 0,-1 0 512 0,-1 6 112 16,1 1 16-16,1 4 0 0,-2 2 352 0,1 2 80 15,1 5 16-15,1 2 0 0,0 1-144 0,1 3-32 16,1 2 0-16,1 0 0 0,3 1-256 0,4 1-48 16,-1 1-16-16,3 0 0 0,1-1-272 0,3 0-64 15,1 0-16-15,3-1 0 0,2 1-176 0,2-4-16 16,-1 0-16-16,1-1 0 0,0 1-160 0,1-1 0 16,1-2 0-16,1 0 128 0,2-1-128 0,0-1 0 15,-1-2 0-15,-1-1 0 16,1-3-944-16,-1 2-160 0,1-1-48 0,-2-1-13360 0,0-2-2672 0</inkml:trace>
  <inkml:trace contextRef="#ctx0" brushRef="#br4" timeOffset="-187435.54">1185 13587 1839 0,'-6'6'160'0,"-5"1"-160"0,3-1 0 0,-1 3 0 16,0 0 5088-16,0-1 992 0,0 0 192 0,1 1 32 15,0-4-4000-15,2 2-816 0,0-2-144 0,3 2-48 16,3-7 112-16,0 0 32 0,0 0 0 0,0 0 0 15,0 0-512-15,0 0-96 0,0 0-32 0,0 0 0 16,5-4-96-16,3 1-32 0,1-1 0 0,4-1 0 0,2-1-16 0,2-2 0 16,2-3 0-16,3 0 0 0,8-6-208 0,4 0-32 15,0 0-16-15,3-3 0 0,5-3-144 0,1 0-48 16,-8 5 0-16,2-1 0 0,-1-3-208 0,3-1 128 16,-1 1-128-16,0 0 0 0,-3-1 0 0,3 0 128 15,1 1-128-15,8-5 0 0,-4 1 0 0,-3 1 0 16,0 2 0-16,-5 2 0 0,-3 0 0 0,0 1 128 15,-1 2-128-15,-5 1 0 0,-4 1 0 0,-1 2 144 16,-5 0-144-16,-3 2 128 0,0 0-128 0,-3 3 0 16,-1 0 0-16,-1 3 128 0,-3-4 32 0,1 4 0 15,-3 1 0-15,-3 5 0 0,3-6 144 0,-3 6 16 16,0 0 16-16,0 0 0 0,0 0-64 0,0 0-16 16,1-5 0-16,-1 5 0 0,0 0-64 0,0 0-32 15,0 0 0-15,4-5 0 0,0 0-32 0,-4 5-128 16,0 0 192-16,5-4-64 0,5 1 0 0,-1 2 0 0,1-3 0 0,2 3 0 15,0-1-128-15,2 4 0 0,4 0 144 0,2 2-144 16,2 1 240-16,4 3-32 0,0 1 0 0,4 2 0 16,1-1 16-16,3 2 0 0,4 0 0 0,0-1 0 15,0 1 0-15,2 1 0 0,2 0 0 0,0 0 0 16,-2 0 32-16,2 0 0 0,1 0 0 0,-2-1 0 16,0 0-64-16,1 0 0 0,1-2 0 0,-2 1 0 15,0-2-64-15,-1 1 0 0,-3-2-128 0,-4 0 192 16,0 0-64-16,-2-1-128 0,-1 0 176 0,-1-2-176 15,-2 0 208-15,-1 1-64 0,-2 0-16 0,-2-2 0 16,0 1-128-16,0 0 0 0,-2 1 0 0,-2-1 0 16,-1 0 0-16,3-1 0 0,-2 0 0 0,-1-2 0 0,-1 1-256 0,-2 0 80 15,-1 1 16-15,1-4 0 16,2 1-992-16,-3 0-208 0,-3 0-48 0,1 2 0 16,1-3-1392-16,-3 4-272 0</inkml:trace>
  <inkml:trace contextRef="#ctx0" brushRef="#br4" timeOffset="-174896.57">1961 12312 26319 0,'0'0'1152'0,"0"0"256"0,0 0-1120 16,0 0-288-16,0 0 0 0,0 0 0 0,0 0 1216 0,0 0 192 15,6-2 48-15,1 2 0 0,-2 3-48 0,3 2-16 16,-2 3 0-16,2 2 0 0,0 5-512 0,1 4-112 16,-1 2 0-16,-2 3-16 0,1 3-272 0,1 3-48 15,-2 1-16-15,3 2 0 0,1 1-288 0,0 1-128 16,-2 0 128-16,0 2-128 0,1 0 0 0,-1 0 0 16,-1-2 0-16,1 0 0 15,0-1-352-15,-1 1-160 0,-1-3-16 0,-1-2-16 16,1-3-1872-16,0-3-368 0,-1-4-80 0,1 0-11600 15</inkml:trace>
  <inkml:trace contextRef="#ctx0" brushRef="#br4" timeOffset="-174662.01">2261 12306 19343 0,'0'0'1728'0,"0"0"-1392"0,0 0-336 0,0 0 0 15,0 0 2448-15,0 0 432 0,0 0 64 0,0 0 32 16,1 8-1072-16,3 3-224 0,1 2-32 0,2 5-16 16,-2 4-800-16,1 4-176 0,1 5-16 0,-1 5-16 15,2 1-304-15,0 4-64 0,0-2-16 0,1 1 0 16,3-2-240-16,-1-1 128 0,0-2-128 0,-2-5 0 16,0-5-192-16,2-3-144 0,-2-4-32 0,-2-4 0 31,1-3-2576-31,-1-3-512 0</inkml:trace>
  <inkml:trace contextRef="#ctx0" brushRef="#br4" timeOffset="-174271.42">1962 11438 16575 0,'-10'-8'736'0,"10"8"160"0,-9-1-720 0,1 1-176 16,-1 0 0-16,1 3 0 0,-1 2 2608 0,0 1 480 15,1 2 112-15,0 4 0 0,0 4-1856 0,4 0-368 16,3 7-80-16,1 1 0 0,0 5-640 0,4-2-112 16,2 3-16-16,2 0-128 0,3-1 0 0,2-2 0 0,2 0 0 0,3-4 0 15,1-5 128-15,-1-2-128 0,2-3 0 0,-1-3 0 16,2-3 320-16,-2-4-32 0,1-3-16 0,-2-4 0 15,-1-6 576-15,-1-1 112 0,-2-2 32 0,-2-3 0 16,-3-1-32-16,-1-4 0 0,-2 0 0 0,-2 1 0 16,-2-1 32-16,-2 0 0 0,-4-1 0 0,-1 1 0 15,-2 3-464-15,-2-3-80 0,-3 2-32 0,-2 4 0 16,-2 0-32-16,-1 2 0 0,-1 3 0 0,0 1 0 16,-1 2-240-16,1 3-144 0,1 3 160 0,0 2-160 31,0 2-944-31,3 4-272 0,1 2-64 0,1 1-11760 0,2 1-2336 0</inkml:trace>
  <inkml:trace contextRef="#ctx0" brushRef="#br4" timeOffset="-173693.18">473 13597 10127 0,'0'0'896'0,"0"0"-704"16,0 0-192-16,0 0 0 0,-5-3 4416 0,5 3 864 15,0 0 160-15,0 0 48 0,0 0-2896 0,-4 6-576 16,0 0-112-16,3 5-32 0,1 2-880 0,1 4-176 15,-1 5-48-15,3 3 0 0,1 3-496 0,0 0-96 16,0 2-32-16,-1 0 0 0,3-2-144 0,-1 2 0 16,-1-2 144-16,1-1-144 0,0 0 0 0,0-2-128 15,1-3 0-15,-2-2 0 16,-1-2-496-16,0-2-80 0,0-3-32 0,1-3 0 16,-2-2-1696-16,-2-8-320 0,0 0-80 0</inkml:trace>
  <inkml:trace contextRef="#ctx0" brushRef="#br4" timeOffset="-173474.46">548 13529 27471 0,'0'0'1216'0,"0"0"256"0,0 0-1184 0,0 0-288 0,0 0 0 0,0 0 0 16,0 0 1312-16,0 0 208 0,0 0 32 0,0 0 16 16,0 0-480-16,5 5-112 0,0 3-16 0,2 4 0 15,-1 4-544-15,1 2-112 0,0 4-32 0,1 4 0 16,0 0-272-16,1 4 160 0,0 2-160 0,-1-8 128 15,1 1-128-15,0 1 0 0,0 0 0 0,2 0 0 16,-1-1-320-16,1-1-112 0,-2-2-16 0,1 5 0 16,-1-1-2560-16,1-2-512 15,-3-2-96-15</inkml:trace>
  <inkml:trace contextRef="#ctx0" brushRef="#br4" timeOffset="-173255.73">511 13902 19343 0,'0'0'1728'0,"-8"3"-1392"15,-1-2-336-15,1 0 0 0,0 1 4592 0,8-2 848 16,-6 2 160-16,6-2 32 0,0 0-3296 0,0 0-672 0,0 0-128 0,0 0-16 16,0 0-736-16,0 0-144 0,8-2-16 0,1 0-16 15,1 1-400-15,2 0-80 0,1-2 0 0,3-1-128 16,1 2 0-16,-2-1 0 0,4 0 0 0,-1-1-192 31,4-1-2272-31,0 0-448 0</inkml:trace>
  <inkml:trace contextRef="#ctx0" brushRef="#br4" timeOffset="-167103.12">5160 13014 14735 0,'0'0'1312'0,"0"0"-1056"15,0 0-256-15,0 0 0 0,0 0 2128 0,0 0 368 16,0 0 80-16,0 0 16 0,0 0-1328 0,5 9-272 15,3-7-48-15,1-1-16 0,4 0-96 0,0-1 0 16,0 2-16-16,2-2 0 0,-2 0 80 0,-3 0 0 16,2 0 16-16,-2 0 0 0,2 1 16 0,0-1 0 15,-2 0 0-15,1 0 0 0,-2 0-224 0,4-1-64 16,-1-1 0-16,-2 1 0 0,-1 0-144 0,0-1-48 16,0 1 0-16,2 0 0 0,-2 0-192 0,1 1-32 15,0 0-16-15,0 0 0 0,0 0-32 0,2 0-16 0,0 0 0 16,0 0 0-16,-1 0 16 0,1-3 0 0,0 3 0 0,-1 0 0 15,-1 0 48-15,0 0 16 0,0 0 0 0,1 0 0 16,-2 0 48-16,0 0 16 0,0-1 0 0,0 1 0 16,1 0 0-16,-1 0 0 0,-2 0 0 0,3 1 0 15,-1 2-48-15,0-3 0 0,0 2 0 0,1 1 0 16,2-1-80-16,-1 1-32 0,-1 0 0 0,2-2 0 16,-1 0 0-16,1 0 0 0,0 1 0 0,2-1 0 15,-1 0 64-15,2 2 16 0,-1-3 0 0,0 1 0 16,2-2-224-16,-2 1 176 0,1-3-176 0,-1 2 160 15,0 0 16-15,2 1 0 0,-3-2 0 0,0 2 0 16,0 0-48-16,0 0-128 0,1 0 192 0,1 2-64 16,-1-1 64-16,1 0 0 0,-2-1 0 0,0 3 0 0,-2-3-192 0,2 0 0 15,0 1 0-15,2-1 128 0,-2 0-128 0,1 0 0 16,0-1 144-16,1 1-144 0,-1 0 144 0,0 0-144 16,1 0 192-16,-1 0-192 0,1 0 192 0,-1 0-192 15,0 0 192-15,1 0-192 0,1 0 144 0,0 0-144 16,0 0 0-16,1 0 144 0,0 0-144 0,0 0 0 15,2 0 0-15,-1 0 0 0,-1 0 0 0,-1 0 128 16,1 0-128-16,-3 0 0 0,1 0 0 0,-1 0 128 16,0 0-128-16,1 0 0 0,0 0 0 0,0 0 128 15,-2 0-128-15,0 0 0 0,0 0 128 0,-2 0-128 16,1-3 0-16,1 3 128 0,2-1-128 0,-1 1 0 16,-1 0 0-16,0 0 128 0,-1 0-128 0,1 0 0 15,0 1 144-15,1-1-144 0,1 0 0 0,-1 0 144 0,-2 0-144 16,-1 0 0-16,5 0 128 0,-2 0-128 0,1 0 0 15,-1 0 0-15,0 0 128 0,2 3-128 0,-2-3 0 0,1 0 0 16,0 0 0-16,0 0 0 0,-1 0 0 0,-1 1 0 16,0-1 0-16,-1 2 0 0,0-1 0 0,-1 1 0 15,2-2 0-15,-1 2 0 0,0-1 0 0,1 0 0 16,0 2 0-16,0-3 0 0,-1 0 0 0,-2 1 0 16,0 1 128-16,0-1-128 0,-1 0 0 0,1 1 0 15,-1-1 0-15,2 0 0 0,-1-1 0 0,1 1 0 16,-1 1 0-16,0-2 0 0,2 0 0 0,-1 1 0 15,-1-1 0-15,0 1 0 0,1 1 0 0,-1-1 0 16,-1-1 128-16,2 1-128 0,-2-1 0 0,1 2 0 16,1-1 0-16,2 1 0 0,-1-2 0 0,-1 0 0 0,1 0 144 0,1 0-144 15,-1 2 0-15,0-1 144 0,1-1-144 0,-2 0 0 16,2 1 0-16,0-1 0 0,0 0 0 0,-1 0 0 16,0-1 176-16,0 0-176 0,-2-1 128 0,2 2-128 15,-2 0 0-15,1 0 144 0,-1 0-144 0,1-2 0 16,0 2 0-16,0 0 128 0,-2-1-128 0,1-1 0 15,1 1 144-15,-1 1-144 0,2 0 0 0,-2 0 144 16,-1 0-144-16,1 0 0 0,-1 0 128 0,1 0-128 16,1-3 0-16,-1 2 0 0,-1 0 160 0,2-1-160 15,-1 1 128-15,2 0-128 0,-1 0 0 0,0 1 128 16,-1 0-128-16,1 0 0 0,0 0 0 0,1 0 0 16,-1 0 128-16,-1 0-128 0,0 0 0 0,2 0 0 0,1 0 0 15,-1 1 0-15,1 0 0 0,0 0 0 0,-3-1 0 0,2 2 0 16,1-1 0-16,2-1 0 0,-4 1 128 0,1 1-128 15,0-1 0-15,2 0 0 16,-1 1 0-16,-1-1 128 0,1 1-128 0,-1-2 0 0,-2 0 0 0,2 2 128 16,0-2 32-16,-1 0 0 0,2 1 0 0,0 0 0 15,-2 2-160-15,1-3-144 0,-1 1 144 0,1 1-208 16,0-1 208-16,-1 2 0 0,0-1 0 0,1 2 0 16,-3-4 0-16,0 3 128 0,1-2-128 0,1 0 0 15,-1 1 256-15,1-1-64 0,-2 0-16 0,1 2 0 16,1-2-176-16,-1 0 0 0,2-1-192 0,-1 2 192 0,1-2 0 15,1 0 0-15,0 0 0 0,0 0 0 0,0 0 0 0,0 0 0 16,2-2 0-16,-1 2 0 0,0 2 0 0,-1-2 0 16,2 0 0-16,-1-2 0 0,0 0 0 0,1 0 0 15,-1 1 0-15,-1 0 0 0,2 0 0 0,-2 1 0 16,-2-2 0-16,1 2 0 0,-2 0-176 0,4-1 48 16,-4 0 0-16,0-2 0 0,1 0-192 0,-2 2-48 15,1-1 0-15,1-1 0 16,1 0-848-16,-1 2-160 0,0-4-32 0,-1 1-16 15,-2 0-608-15,1-1-112 0,-1 0-32 0,1-2 0 16,-1 0-1520-16,0 1-304 0,-2-3-64 0,1 1-10208 0</inkml:trace>
  <inkml:trace contextRef="#ctx0" brushRef="#br4" timeOffset="-166805.9">8777 12790 911 0,'-11'-9'0'0,"6"4"0"0,-2-1 0 0,1 1 0 16,-3 0 3984-16,2 1 720 0,1 0 144 0,1 0 16 15,-2 0-2192-15,2 4-448 0,5 0-96 0,0 0-16 16,-5 0-304-16,5 0-64 0,0 0-16 0,0 0 0 16,-3 6-704-16,3-6-160 0,3 9-32 0,-1 0 0 15,2 0-384-15,1 1-64 0,2 1-32 0,2-1 0 16,1 1-352-16,2-1 144 0,1-1-144 0,2 3 0 16,-1 0-272-16,0 1-176 0,1 0-16 0,-1 0-16 15,-1-1 816-15,0 2 176 0,-1-1 16 0,-1-3 16 16,0 3 96-16,-2-2 32 0,-1 1 0 0,0-1 0 0,-2 0 304 15,-1 1 64-15,-2-1 16 0,0 2 0 0,-3 0 96 0,-2 3 32 16,0 1 0-16,-1 1 0 0,-3-1-352 0,-2 1-80 16,0 1-16-16,-1-2 0 0,-2 0-256 0,2-1-48 15,3 1-16-15,-1-1 0 0,1 1-416 0,0-1 0 16,1-2-224-16,1 2 80 16,2-2-2288-16,0 0-464 0,2-1-96 0</inkml:trace>
  <inkml:trace contextRef="#ctx0" brushRef="#br4" timeOffset="-166180.87">5181 11645 20271 0,'0'0'896'0,"0"0"192"0,0 0-880 0,0 0-208 0,0 0 0 0,0 0 0 15,0 0 3088-15,0 0 576 0,3 8 112 0,-1 1 32 16,1 3-1888-16,-2 2-384 0,0 3-80 0,1 4-16 16,-1 4-896-16,0 2-176 0,1 1-48 0,-1-1 0 15,0 3-320-15,1-3 128 0,0 0-128 0,1-1 0 16,1-6-160-16,0 3-96 0,-2-5-32 0,1 0 0 31,1-2-2080-31,1-1-400 0,0 1-96 0,0-4-11760 0</inkml:trace>
  <inkml:trace contextRef="#ctx0" brushRef="#br4" timeOffset="-165868.22">5274 11442 26895 0,'0'0'1184'0,"0"0"256"0,6 7-1152 0,1-2-288 0,0 3 0 0,3 2 0 0,3 0 1136 0,1 1 160 16,3 1 48-16,1 2 0 0,-1 2-352 0,3 1-64 16,2 2-16-16,1-1 0 0,1 2 176 0,-3 2 16 15,-2 3 16-15,1 1 0 0,-2 3 48 0,-1-2 16 16,-3 3 0-16,1 1 0 0,-2 1-112 0,-3-1-32 16,-1 1 0-16,-2 1 0 0,-3 2-496 0,-2-2-96 15,-2 1-32-15,-1-4 0 0,-2 0-80 0,-1 0-16 0,-2-2 0 16,-2 4 0-16,-1-4-176 0,-2 2-144 0,1-2 192 0,1-1-192 15,0-1 0-15,-2-1 0 0,0 0-160 0,-1-3 160 32,1-1-2368-32,1 1-368 0,0-3-64 0</inkml:trace>
  <inkml:trace contextRef="#ctx0" brushRef="#br4" timeOffset="-118664.77">6190 11932 12895 0,'0'0'1152'0,"0"0"-928"15,1-6-224-15,-1 6 0 0,3-7 3184 0,-3 7 592 16,0 0 112-16,1-6 16 0,-1 6-1600 0,0 0-336 16,0 0-64-16,0 0-16 0,0 0-720 0,0 0-144 15,0 0-16-15,0 7-16 0,0 4-416 0,0 1-96 16,-2 1-16-16,0 2 0 0,0 6-144 0,-1-1-16 16,3 1-16-16,0 1 0 0,-1 1-80 0,0 3-16 15,1 0 0-15,0-1 0 0,2-3 16 0,1-1 0 16,-1-1 0-16,1-1 0 0,0-2 144 0,0 0 32 15,3-2 0-15,-1-2 0 0,1 0 0 0,0-3 0 0,0-1 0 16,2 0 0-16,1-2-32 0,2-3 0 0,-2 1 0 0,2-1 0 16,2-2-192-16,0 0-32 0,-1-2-128 0,1-2 192 15,-1 0-192-15,2-1 0 0,2 1 128 0,1-4-128 16,0 1 0-16,0 1 0 0,-3-1 0 0,-1 1 0 31,3 2-912-31,-2-1-176 0,-2 0-48 0,1 2 0 16,1 0-1840-16,1 1-368 0,0 0-80 0</inkml:trace>
  <inkml:trace contextRef="#ctx0" brushRef="#br4" timeOffset="-118524.27">6678 12254 26367 0,'0'0'1168'0,"0"0"240"0,-4 9-1120 0,1 2-288 0,2-3 0 0,0 1 0 15,-1 0 576-15,1 1 48 0,1-2 16 0,1 0 0 0,3 0-384 0,0 1-64 16,-4-9 0-16,5 8-8800 15,2 0-1760-15</inkml:trace>
  <inkml:trace contextRef="#ctx0" brushRef="#br4" timeOffset="-118383.66">6592 11960 23951 0,'-10'-16'1056'0,"8"9"224"0,-2 0-1024 0,0-1-256 16,0 1 0-16,0 1 0 0,2-1 176 0,2 7-32 15,0-6 0-15,0 6-7328 0,0 0-1472 0</inkml:trace>
  <inkml:trace contextRef="#ctx0" brushRef="#br4" timeOffset="-118164.89">6923 11677 31503 0,'0'0'1392'0,"0"0"288"0,0 0-1344 0,0 0-336 0,0 0 0 0,0 0 0 16,0 0 1152-16,0 0 144 0,4 6 48 0,1 3 0 15,0 2-576-15,2 3-128 0,-1 2 0 0,1 2-16 16,-1 0-496-16,2 3-128 0,2 0 0 0,0 1 0 16,-3-4-336-16,0 2-144 0,-2-2-32 0,0 2 0 15,1 1-1808-15,-1-2-368 0,-1-3-80 0,0-1-10800 16</inkml:trace>
  <inkml:trace contextRef="#ctx0" brushRef="#br4" timeOffset="-117946.09">6822 11883 20271 0,'-13'-13'896'0,"8"6"192"0,0 1-880 0,0 0-208 15,-1 1 0-15,3 0 0 0,0 0 3392 0,3 5 640 16,0 0 128-16,0 0 32 0,0 0-2640 0,0 0-528 15,8-3-96-15,1 3-32 0,0-4-624 0,1 3-128 16,2 1-16-16,0 1-128 0,1-1 128 0,0-1-128 0,0 0 0 0,1-3 0 16,1 0 0-16,-1 0-272 15,-1 0 48-15,0 0 16 16,1 0-2032-16,-1-1-416 0,1-3-80 0,-3 0-16 16,1-1-608-16,-2 0-128 0,0 0-32 0</inkml:trace>
  <inkml:trace contextRef="#ctx0" brushRef="#br4" timeOffset="-117571.24">7073 11602 5519 0,'-3'-7'496'0,"-1"-1"-496"0,0-1 0 0,-1-1 0 16,0 3 3072-16,-3-1 512 0,-4 0 96 0,-2 1 32 16,-2 1-1504-16,-2 2-288 0,-2-1-64 0,1 4-16 15,-1 1-128-15,-1 0-32 0,1 2 0 0,0 3 0 16,2 3-464-16,1 3-80 0,3 3-32 0,-1 3 0 16,1 2-544-16,3 4-112 0,2 1-32 0,3 5 0 15,2-2-416-15,1 3 128 0,3 0-128 0,3 0 0 0,2 0 0 0,2 0 0 16,0 2 0-16,5-5 0 0,2 2 0 0,3-2-144 15,0-3 144-15,3-2 0 0,2-3-192 16,2-2 64-16,2 0 128 0,-3-4-208 0,1-2 208 0,-1-4 0 16,2-1-160-16,0-6 160 0,-1 0 0 0,0-6 0 15,-1-1 0-15,-2-4 0 0,-1-2 0 0,-2-4 288 16,-1 0-48-16,-3-1-16 0,-2-2 416 0,0 1 64 16,-3-2 32-16,-3-1 0 0,0 0-144 0,-4 0-16 15,-1-1-16-15,-2 3 0 0,-3-3-64 0,-2 5-16 16,-2-3 0-16,-1 3 0 0,-3 1-160 0,0-1-48 15,-1 2 0-15,-2 1 0 0,-4 0-272 0,2 1 0 16,2 1 128-16,-1 1-128 16,1 0-448-16,1 3-160 0,3 0-32 0,2 3 0 15,1 0-2016-15,8 6-416 0,0 0-64 0</inkml:trace>
  <inkml:trace contextRef="#ctx0" brushRef="#br4" timeOffset="-116135.08">8255 11978 7359 0,'0'0'320'0,"0"0"80"0,0 0-400 0,0 0 0 15,0 0 0-15,0 0 0 0,1 8 4096 0,-3 1 720 16,-2 5 160-16,1 2 16 0,1 2-2880 0,-2 2-592 16,4 0-112-16,-2 5-32 0,-1-1-704 0,0 2-144 15,-1 1-16-15,1 1-16 0,2-1-112 0,-1 0-32 16,-2-5 0-16,0 1 0 0,1-5-96 0,1-1 0 16,-1-4-16-16,2-3 0 0,-1-2-48 0,2-8 0 0,0 0 0 0,0 0 0 15,0 0-16-15,0-6-16 0,0-5 0 0,0-3 0 16,-1-3-160-16,1-3 160 15,1-2-160-15,2-1 160 0,0-2-160 0,-2-2 0 0,0-2 144 0,0-2-144 16,-1-2 0-16,2 2 0 0,0-1 0 0,1 4 128 16,0-2-128-16,-2 2 176 0,0 6-176 0,0-1 192 15,2 3-192-15,0 1 0 0,-2 3 144 0,-1 4-144 16,1 4 0-16,-1 8 0 0,0 0 0 0,0 0 0 16,0 0 0-16,3 15 0 0,-1 3 0 0,2 4 0 15,0 6-160-15,2 3 160 0,-1 4-192 0,3 2 192 16,1-1-144-16,1 1 144 0,2-1 0 0,0-1-144 15,-1-3 144-15,1-4 0 0,0 0-144 0,1-6 144 16,-1-5 0-16,-1-3 0 0,2-4 0 0,-1-2 0 16,-2-8 176-16,1 0 96 0,-2-6 32 0,1-3 0 15,0-6 640-15,-1-3 128 0,0-3 16 0,-3-2 16 0,0-5-320 16,-2 2-64-16,-3-4-16 0,1 0 0 0,1-2-352 0,1-1-80 16,-4 1-16-16,-1 0 0 0,-2 2-256 0,-1 0 0 15,0 0-176-15,-1 2 176 16,1 0-1552-16,0 5-208 0,0 1-32 0,0 2-10128 15,0 2-2032-15</inkml:trace>
  <inkml:trace contextRef="#ctx0" brushRef="#br4" timeOffset="-114641.77">7804 11812 911 0,'0'0'0'0,"0"0"0"0,0 0 0 0,0 0 0 16,0 0 4256-16,0 0 768 0,0 0 160 0,0 0 16 15,0 0-3344-15,0 0-688 0,0 0-128 0,0 0-16 0,7-1-336 0,-1 0-64 16,1-1-16-16,-1 1 0 15,-6 1 96-15,0 0 32 0,7 3 0 0,-2-1 0 0,-5-2 48 0,0 0 16 16,0 0 0-16,0 0 0 0,5 7-160 0,-5-7-16 16,0 0-16-16,1 8 0 0,-1-2-224 0,0-6-32 15,0 0-16-15,-2 8 0 0,2-8-144 0,0 0-48 16,0 0 0-16,0 0 0 0,-8 3-144 0,1-3 192 16,2-3-192-16,0-1 192 0,0 0-192 0,0-2 128 15,-1-2-128-15,2 0 128 0,1 0-128 0,-1 2 0 16,1-4 0-16,0 4 0 0,2-1 0 0,1 7 0 15,0 0 0-15,0 0 0 0,0-7-160 0,0 7 160 16,0 0 0-16,0 0-144 0,0 0 144 0,8 0 0 16,-8 0 0-16,8 0 0 0,-8 0 192 0,8 4-16 0,-1-1-16 0,0 1 0 15,-7-4 128-15,0 0 32 0,0 0 0 0,0 0 0 16,5 7-16-16,-5-7 0 0,0 0 0 0,0 0 0 16,0 0-144-16,1 6-32 0,-1-6 0 0,0 0 0 15,-3 6-128-15,3-6-272 0,-7 6 64 0,2-3 16 31,5-3-2272-31,-7 4-448 0,2 0-96 0</inkml:trace>
  <inkml:trace contextRef="#ctx0" brushRef="#br4" timeOffset="-114155.93">7813 12206 20783 0,'0'0'912'0,"0"0"208"0,0 0-896 0,-6-3-224 16,2 1 0-16,-1-3 0 0,1-1 1312 0,0 1 224 16,0-1 32-16,0 0 16 0,1 1-384 0,2 0-80 15,0 0-16-15,1 5 0 0,0 0-336 0,1-7-64 16,-1 7 0-16,1-6-16 0,-1 6-288 0,0 0-48 15,5-7-16-15,-5 7 0 0,0 0-80 0,7-4-32 16,-2 2 0-16,-5 2 0 0,0 0 96 0,7 0 0 16,-7 0 16-16,6 2 0 0,-6-2-16 0,0 0-16 0,7 4 0 0,-7-4 0 15,4 7-304-15,-4-7 0 0,1 6 128 0,-1 2-128 16,-1-1 144-16,1-7-16 0,-4 6-128 0,0 1 192 16,-1-2-64-16,5-5 0 0,-6 4-128 0,1-2 192 15,5-2-192-15,-6 0 128 0,-1 0-128 0,7 0 0 16,-6-2 0-16,0-5 0 0,3 1 0 0,0-2 0 15,0 0 0-15,2 0 0 0,1 2 0 0,0-3 0 16,1 1 0-16,-1 8-160 0,0 0 160 0,0 0-128 16,0 0 128-16,0 0 0 0,6-5 0 0,-6 5 0 15,5-3 0-15,-5 3 0 0,0 0 0 0,0 0 128 16,8 1-128-16,-8-1 0 0,7 2 128 0,-7-2-128 16,0 0-144-16,0 0-112 0,0 0 0 0,0 0-16 15,0 0-2400-15,0 0-464 0,0 0-112 0</inkml:trace>
  <inkml:trace contextRef="#ctx0" brushRef="#br4" timeOffset="-113859.02">7751 11352 29311 0,'-3'14'1296'0,"3"-14"272"0,0 0-1248 0,0 0-320 0,0 0 0 0,0 0 0 16,0 0 1408-16,0 0 208 0,0 0 48 0,8-1 16 16,0-2-528-16,1 0-128 0,1 0 0 0,1 0-16 15,0-1-768-15,1 1-240 0,0-1 128 0,1 2-128 16,-1 2 0-16,-1-2 0 0,1-4-176 0,1 1 176 31,1 1-1552-31,1 2-208 0,-1 2-32 0,-1-2-16 16,-5-5-1584-16,0 0-320 0</inkml:trace>
  <inkml:trace contextRef="#ctx0" brushRef="#br4" timeOffset="-113437.18">7966 11068 26495 0,'-8'1'576'0,"-4"-1"128"0,-2-1 32 0,-1 1 0 16,2 0-592-16,-1 0-144 0,-3 0 0 0,0 2 0 0,-1 1 1536 0,1 0 288 15,1 2 48-15,1-1 16 0,0 2-976 0,2 3-192 16,0-2-32-16,2 2-16 0,-1 2-384 0,0 0-80 16,0 1-16-16,1 1 0 0,-1 4-192 0,1-3 144 15,2 2-144-15,3-2 128 0,1 6-128 0,1-2 0 16,1 0 0-16,2 2 0 0,1 2 0 0,1 0-176 15,2 0 48-15,2-1 0 0,4-1 128 0,0-1 0 0,2 1 0 16,0-1 0-16,1-3 0 0,2-2 0 0,2-2-144 16,2-1 144-16,2-4 0 0,2-1 0 15,1-2-144-15,2-3 144 0,3-1 0 0,0-3 0 0,1-1 0 0,1-1 0 16,0-1 0-16,-1-2 0 0,-3-3 128 0,0 1-128 16,-4 0 400-16,-2-5-16 0,-2 1 0 0,-1-3 0 15,-2-3 208-15,0-1 48 0,-4 1 0 0,-1-1 0 16,-5 2-320-16,1-3-48 0,0-1-16 0,-4-1 0 15,-3 2-256-15,-3 1 0 0,-1 4 128 0,-3-1-128 16,-1 1 128-16,-2 3-128 0,0 1 144 0,-1 0-144 16,-1-2-128-16,-2 2-128 0,-1 2-32 0,0-1 0 31,2 0-2272-31,0 1-464 0,0 1-96 0</inkml:trace>
  <inkml:trace contextRef="#ctx0" brushRef="#br4" timeOffset="-109728.58">8748 11717 10127 0,'0'0'448'0,"0"0"96"0,0 0-544 0,0 0 0 0,0 0 0 0,0 0 0 16,0 0 2848-16,0 0 464 0,0 0 80 0,0 0 32 16,0 0-1600-16,0 0-320 0,0 0-64 0,18-23-16 15,-18 23-224-15,0 0-48 0,0 0-16 0,0 0 0 16,0 0-32-16,0 0 0 0,5-6 0 0,1 1 0 0,-1-1-80 0,1 0-32 16,2-3 0-16,1 2 0 0,2-1-288 0,0 0-48 15,3 0-16-15,0-2 0 0,0 2-304 0,1-1-64 16,-1 0-16-16,0-2 0 0,1 2-256 0,0 0 160 15,2 1-160-15,-1-2 128 0,-1 2-128 0,0 0 0 16,-1 0 0-16,2 2 0 0,-3-2 0 0,0 0 0 16,0 0 0-16,0 3 0 0,-4 1 0 0,-1 1 128 15,-2 1-128-15,1 1 0 0,1-5 0 0,-2 5 0 16,-6 1 128-16,0 0-128 0,8-3 0 0,-3 3 0 16,-5 0 0-16,0 0 0 0,7-1 0 0,-7 1 0 15,0 0 0-15,6-3 128 0,-6 3-128 0,8-1 160 16,-8 1-160-16,0 0 160 0,5-2-160 0,-5 2 0 15,0 0 0-15,0 0 0 0,0 0 0 0,0 0 0 16,7-2 0-16,-7 2-176 0,0 0 176 0,0 0 0 0,6-5 0 0,0 0 0 16,-2-2 272-16,-1 1-16 0,1-3 0 0,0-4 0 15,-1-3 128-15,-1-5 32 0,0 2 0 0,0-1 0 16,-3-6-32-16,2 2-16 0,-1-3 0 0,0 1 0 16,-1 0-144-16,0 1-32 0,-2 0 0 0,2 2 0 15,-2-2-192-15,2 3 0 0,1 1 128 0,-1 3-128 16,-1 0 0-16,1 2-288 0,1 2 64 0,1 2 16 31,-1 1-688-31,0 4-128 0,2 0-16 0,-2 7-16 0,0 0-2496 16,0 0-496-16,0 0-112 0</inkml:trace>
  <inkml:trace contextRef="#ctx0" brushRef="#br4" timeOffset="-109197.24">9199 11403 8287 0,'0'0'368'0,"0"0"80"0,0 0-448 0,0 0 0 0,0 0 0 0,0 0 0 15,0 0 3952-15,0 0 704 0,0 0 144 0,0 0 16 16,0 0-2416-16,0 0-480 0,5 5-112 0,0 0-16 16,2 3-352-16,1-3-80 0,4-2-16 0,-1 1 0 15,1-2-256-15,0 2-48 0,-1 0-16 0,3 2 0 16,-1-4-112-16,2 1-16 0,1-1-16 0,1 2 0 0,1 0-192 0,2-1-48 16,0 2 0-16,0-2 0 0,0 1-288 0,0-2-64 15,3-1-16-15,0 2 0 0,-1-3-272 16,0 4 0-16,2-1 128 0,-1-1-128 0,-3 2 0 0,-1-3 0 15,0 1 0-15,-1 0 0 0,-2 0 0 0,-1 0 0 16,-2-1-128-16,0 2 128 16,0-3-608-16,-1 1-32 0,1 2 0 0,-1-3 0 15,-2 1-2384-15,1 2-496 0,-1 0-80 0,-1-2-12608 16</inkml:trace>
  <inkml:trace contextRef="#ctx0" brushRef="#br4" timeOffset="-108462.95">8783 12173 4607 0,'0'0'192'0,"0"0"64"0,0 0-256 0,0 0 0 15,0 0 0-15,0 0 0 0,0 0 4816 0,0 0 928 16,0 0 176-16,0 0 32 0,0 0-3264 0,0 0-640 16,0 0-144-16,0 0-32 0,9 3-480 0,0 0-112 15,2-1 0-15,-1 1-16 0,2 1-368 0,0 2-64 16,1-2 0-16,1 1-16 0,2 1-192 0,-1-1-48 15,1-1 0-15,0 2 0 0,1-2-176 0,0 1-32 16,1 1-16-16,3-3 0 0,1 1-160 0,0 0-16 16,0-1-16-16,0 0 0 0,1-1-160 0,-4 1 0 15,1-3 144-15,-2 0-144 0,-2 0 0 0,-1 0 128 0,-1 0-128 0,0 0 0 16,-1 0 0-16,-2 0 128 0,0 0-128 0,-2 0 0 16,-1 1 128-16,-8-1-128 0,0 0 128 0,0 0-128 15,0 0 0-15,8 1 144 0,-8-1-144 0,0 0 0 16,0 0 176-16,0 0-176 0,0 0 160 0,0 0-160 15,0 0 0-15,0 0 128 0,0 0-128 0,0 0 0 16,0 0 224-16,0 0 0 0,0 0 0 0,0 0 0 16,6 0-224-16,-6 0 0 0,8-1 0 0,-2 0 0 15,1-4 0-15,-1 1 0 0,2-3 0 0,0 1-160 16,2-1 400-16,1-1 80 0,1 2 0 0,-2-3 16 16,4 1-336-16,-1 1 0 0,0-2 0 0,2 1 0 0,-1 0 0 15,1 1 0-15,0 0 0 0,2 1 0 0,0-2 128 0,-1 1-128 16,-3 1 160-16,0-1-160 0,1 3 0 15,-1-1 0-15,0 1-128 0,-1-1 128 0,-2 1-384 0,-1 0 48 16,-1 0 0-16,0 2 0 16,0-2-1776-16,-3 1-336 0,-5 3-80 0,0 0-9552 15,0 0-1904-15</inkml:trace>
  <inkml:trace contextRef="#ctx0" brushRef="#br4" timeOffset="-108025.49">9316 12293 16863 0,'0'0'752'0,"0"0"144"0,0 0-704 0,0 0-192 0,0 0 0 0,0 0 0 16,0 0 1600-16,0 0 304 0,0 0 48 0,0 0 16 16,0 0-64-16,0 0-16 0,3 8 0 0,-3-8 0 15,3 9-160-15,-1-2-48 0,1 1 0 0,-1-1 0 16,0 1-208-16,-1 1-32 0,0 3-16 0,1 0 0 0,-1 0-384 0,0 1-80 15,1 2 0-15,0 0-16 0,1 2-448 0,-1 1-96 16,1-1-16-16,0 2 0 0,-2-2-240 0,1 3-144 16,1-5 160-16,0 1-160 0,1-2 0 0,0 1 0 15,-2-2 0-15,1 0 0 0,-1-4 0 0,1 0-320 16,0 0 64-16,-1 2 0 16,2-3-624-16,0-2-112 0,-1 1-32 0,-2 0 0 15,-1-7-2656-15,1 7-544 0</inkml:trace>
  <inkml:trace contextRef="#ctx0" brushRef="#br4" timeOffset="-99549.77">5753 13506 31215 0,'-8'1'1376'0,"1"6"288"0,-2 2-1328 0,-1 2-336 0,1 3 0 0,0 1 0 16,-1 2 960-16,2 3 112 0,0 2 16 0,0 3 16 15,2 2-16-15,1 2-16 0,-1-1 0 0,4 4 0 16,0-2-576-16,2 2-112 0,0 1-32 0,2-2 0 16,0 2-96-16,2-3-32 0,0-2 0 0,1 0 0 15,1-2-224-15,0-3 144 0,1 1-144 0,0-1 128 16,3-1-400-16,0-1-96 0,0 0-16 0,2-3 0 31,2-2-2320-31,1-2-480 0,-1-3-80 0</inkml:trace>
  <inkml:trace contextRef="#ctx0" brushRef="#br4" timeOffset="-99237.21">6043 13746 29311 0,'0'0'1296'0,"0"0"272"0,0 0-1248 0,-5 0-320 16,5 0 0-16,0 0 0 0,-7 6 976 0,2 1 144 15,1-1 32-15,0 3 0 0,0 0-192 0,1 3-16 16,1 3-16-16,1 2 0 0,-2 2-432 0,0 5-96 16,1-1-16-16,0-1 0 0,0-2 16 0,-1 1 0 15,1 2 0-15,2-2 0 0,0-3-64 0,1-2-16 16,0-3 0-16,2 0 0 0,-1-3 16 0,4 1 0 0,1-2 0 16,1-3 0-16,0-2-32 0,1-2-16 0,3 0 0 0,0 1 0 15,-1-6-112-15,2 2-32 0,2-2 0 0,-1 1 0 16,2-2-400-16,-1 0-96 0,1-3-16 0,0 1 0 31,2 1-1872-31,0-1-384 0,2 1-80 0,-2-3-13344 0</inkml:trace>
  <inkml:trace contextRef="#ctx0" brushRef="#br4" timeOffset="-98766.68">6443 13761 11967 0,'0'0'1072'0,"0"0"-864"0,0 0-208 0,-1 7 0 15,-2 1 3264-15,2 2 624 0,1 2 112 0,1 2 32 0,2 2-2304 0,2 3-464 16,1 4-96-16,2-3-16 0,0 1-432 0,1 0-80 31,-1 1-32-31,0 2 0 0,-2-5-304 0,1 2-64 0,-2 1-16 0,0-2 0 0,0-3 48 0,1-2 16 16,-2 0 0-16,0-2 0 0,-1-4-96 0,0 0 0 16,-2 0-16-16,1-2 0 0,-2-7-32 0,0 0 0 15,0 0 0-15,0 0 0 0,0 0 16 0,0 0 0 16,-2-9 0-16,0-1 0 0,-2 0-32 0,0-2-128 15,0-1 192-15,1-5-64 0,-1 1-128 0,1-2 0 16,-1-5 0-16,1-1 128 0,0-3-256 0,1-2-64 16,-2-3-16-16,3 2 0 15,-1 1-208-15,2 0-32 0,2 4-16 0,0 2 0 0,1 5 288 0,1 2 176 0,0 4-192 0,2 4 192 16,1 2 0-16,1 3 0 0,-1 4 0 0,4 3 144 16,1 2-144-16,-1 3 0 0,4 2 144 0,-2 2-144 15,0 2 144-15,0 1-144 0,-2-1 192 0,1 2-192 16,-3-2 304-16,2 0-48 0,0 1-16 0,-1-1 0 15,-4 0 432-15,-1-1 96 0,-1 0 0 0,-1 2 16 16,-3-2 80-16,-1 1 16 0,-2-1 0 0,-1 3 0 16,-3-3-336-16,1 4-64 0,-1-4-16 0,1 1 0 15,-2 2-256-15,0-4-48 0,-1-1-16 0,1 2 0 16,-2-4-144-16,-1 1 0 0,1 1 0 0,1-3 0 16,0 1-1312-1,1-1-192-15,1-1-32 0,2-2-16 0,5-5-1568 16,0 0-304-16,-5 4-64 0</inkml:trace>
  <inkml:trace contextRef="#ctx0" brushRef="#br4" timeOffset="-98438.48">6714 14167 3679 0,'0'0'320'0,"0"0"-320"16,0 0 0-16,5 6 0 0,-5-6 4960 0,0 0 928 15,6 7 176-15,0-1 32 0,-6-6-4112 0,9 0-816 16,0 0-160-16,0-5-48 0,1-1-496 0,-1-4-96 15,0 1-32-15,0-4 0 0,0-2-112 0,-1 0-32 16,1-4 0-16,-2-1 0 0,-2-1 32 0,0-2 0 0,0-2 0 0,0 0 0 16,-1-1 224-16,0 0 32 0,0-1 16 0,1 1 0 15,1-4-112-15,-1 1 0 0,0-1-16 0,-1 3 0 16,0 2-240-16,0 1-128 0,0 2 128 0,0 4-128 16,-1 2 224-16,1 5-32 0,-1-1 0 0,1 5 0 15,-4 7 0-15,6-1 0 0,-6 1 0 0,7 7 0 16,-2 2-64-16,3 8 0 0,-1 6-128 0,2 2 192 15,0 4-64-15,0 3 0 0,-1 0-128 0,0 0 192 16,-1-1-192-16,2 1 0 0,-1-1 128 0,0 0-128 16,0-5 0-16,-2 2-160 0,1-2 32 0,0 0 0 15,-1-4-816-15,1 0-144 0,-2-1-48 0,-1-1-9152 16,-2-2-1824-16</inkml:trace>
  <inkml:trace contextRef="#ctx0" brushRef="#br4" timeOffset="-98219.75">6899 13997 30063 0,'-14'-4'1328'0,"14"4"272"0,-7 4-1280 0,7-4-320 16,0 0 0-16,0 0 0 0,0 0 1600 0,0 0 256 16,0 0 64-16,0 0 0 0,0 0-720 0,10-2-144 15,0 0-32-15,2 1 0 0,1 0-496 0,2-2-96 16,2 1-32-16,0 0 0 0,-1-2-224 0,0 3-48 15,-1 0-128-15,0-1 192 0,-2 0-192 0,0 1 0 16,0-2 0-16,0 3 0 16,-2 1-1184-16,2-1-176 0,1-2-48 0,-1-2-10304 0,-3 0-2048 0</inkml:trace>
  <inkml:trace contextRef="#ctx0" brushRef="#br4" timeOffset="-97891.45">7165 13533 12895 0,'0'0'1152'0,"0"0"-928"0,0 0-224 0,0 0 0 15,0 0 2496-15,0 0 464 0,9-4 96 0,2 2 16 16,-1 2-1536-16,2 1-320 0,1 2-48 0,0 2-16 16,1 0 128-16,1 4 32 0,-1 0 0 0,2 3 0 15,-1 1-144-15,2 3-16 0,0-2-16 0,-1 3 0 0,2 3-112 0,-1 2 0 16,1-3-16-16,-2 2 0 0,-2 1-240 0,-1 2-32 15,-2-2-16-15,-1 1 0 0,-1 1 64 0,-2 1 16 16,-3-1 0-16,-2 4 0 0,-3-2-64 0,-2 1-16 16,2 1 0-16,-4 2 0 0,-2-2-240 0,-2 1-48 15,-1-2-16-15,-2 1 0 0,-1 0-256 0,0 0-160 16,-1-1 192-16,1-2-192 16,0-2-560-16,1-2-208 0,-1-3-64 0,1 2-13616 15,2-2-2720-15</inkml:trace>
  <inkml:trace contextRef="#ctx0" brushRef="#br3" timeOffset="-82059.96">2559 15824 18431 0,'0'0'1632'0,"0"0"-1312"16,11 6-320-16,-15 2 0 0,1 3 1568 0,2 0 240 15,0 2 48-15,2 2 16 0,0 2-896 0,3 5-176 16,4 5-32-16,-2 2-16 0,2 2-288 0,1 0-48 16,2 2-16-16,-1-2 0 0,2 2-208 0,1-6-32 15,0 1-16-15,0-6 0 0,-1-3-144 0,-1-3 192 16,0-3-192-16,1-3 192 0,1-2 128 0,-3-2 48 15,-1-3 0-15,0-3 0 0,0-3-48 0,-1-3 0 16,-2-2 0-16,-1-2 0 0,-1-3 0 0,2-1 0 16,2-2 0-16,1-2 0 0,-4-3-176 0,-1-1-144 15,-2-2 192-15,0 1-192 0,1-1 128 0,-2 1-128 16,0-3 0-16,-1 2 0 0,-2 1 0 0,2 1 0 0,1 3 0 0,-1 3 0 16,-5 1 0-16,2 5 0 0,2 2 0 0,-2 3 0 15,3 5 160-15,0 0 32 0,0 0 0 0,0 0 0 16,0 9 112-16,2-1 16 0,-2 5 16 0,0 4 0 15,0 2-176-15,1 1-32 0,3-1-128 0,0 1 192 16,0 1-192-16,1 1 0 0,1-3 0 0,2 2 0 16,0-2 0-16,1-1-128 0,3 0 128 0,0-2-208 31,-1-2-1472-31,1-1-304 0,0-1-48 0,1-3-11936 0</inkml:trace>
  <inkml:trace contextRef="#ctx0" brushRef="#br3" timeOffset="-81528.86">3164 15929 21183 0,'-8'-5'1888'0,"0"0"-1504"16,-1 0-384-16,0 1 0 0,0-3 1728 0,0 1 288 15,-1-2 48-15,0 3 16 0,3 1-1024 0,1 1-208 16,6 3-32-16,0 0-16 0,0 0-336 0,0 0-64 16,0 0-16-16,0 0 0 0,0 0-384 0,6 9 128 15,0-1-128-15,3 1 0 0,0 2 0 0,2 0 0 16,1 3 0-16,-1 0 0 0,1 2 480 0,0 0 64 15,-1 1 16-15,1 0 0 0,-3 0 64 0,-2-1 16 16,-2 1 0-16,0-1 0 0,-2-1-112 0,-2 1-16 16,-1-1 0-16,0 2 0 0,-1-4-256 0,-2 2-48 15,-2 0-16-15,-1-3 0 0,-1 0-192 0,-2-3 0 16,-2 1 0-16,2-3 0 0,0-2 0 0,-1 0 0 16,-3 2 0-16,1-4 0 0,2 0-208 0,0-3 16 0,4 2 0 0,6-2 0 15,0 0-96-15,0 0-16 0,0 0 0 0,0 0 0 16,9-4 80-16,3 0 16 0,2-3 0 0,2 2 0 15,2 0 208-15,2 0-176 0,-2 0 176 0,1 2-160 16,-3-4 160-16,2 1 0 0,1-1 0 0,-1 0-128 16,0-3 128-16,0 1 0 0,1-1 0 0,-2-1 0 15,-2 0 0-15,-1-1 0 0,0-1 0 0,-5 1 0 16,0-1 0-16,-1 1 0 0,-3 2 0 0,-1 1 0 16,-2-3 0-16,0 3 0 0,-4 0 0 0,0 2 0 15,-5-2 0-15,1 1 0 0,-2 2 0 0,0-1 0 16,-1 2 0-16,0 1 0 0,1 2 128 0,0 2-128 15,-1 2 448-15,1 4 32 0,2 0 0 0,0 3 0 16,3 3-80-16,0 1-16 0,2 1 0 0,1 3 0 0,2 1 128 0,3 2 32 16,3 0 0-16,1 0 0 0,2-3-352 0,2-1-192 15,3-2 192-15,2-1-192 0,3 0 0 0,1-3-256 16,1-1 32-16,5-1 0 16,2-1-1648-16,1 0-336 0,3-2-64 0,1-1-8688 15,2-4-1744-15</inkml:trace>
  <inkml:trace contextRef="#ctx0" brushRef="#br3" timeOffset="-81231.95">4506 15833 34607 0,'-16'-9'1536'0,"7"4"320"0,-4 1-1488 0,0 0-368 0,0 1 0 0,-2-1 0 15,-2 0 640-15,2 0 48 0,-1 2 16 0,2-2 0 16,1 3-384-16,2 2-80 0,0-1-16 0,2 4 0 15,3-2-224-15,2 5 0 0,4-7 0 0,2 8 0 16,2 1-384-16,3 1 48 0,3 1 0 0,1-1 0 16,4 1 144-16,0 0 16 0,2 1 16 0,1 0 0 15,1 1 160-15,-2 1 0 0,1 1 0 0,0-1-128 16,2 0 304-16,-2 2 64 0,-2-2 16 0,-2 1 0 16,-1-1 288-16,-3 0 64 0,0-1 16 0,-4 3 0 15,-1-4-32-15,-2 2 0 0,-2 0 0 0,-3 2 0 16,-4 1-112-16,0-3-32 0,-3-1 0 0,-2 0 0 15,1-2-272-15,-2-1-176 0,0-1 192 0,1-2-192 16,0-2-288-16,1-1-160 0,-1-3-48 0,2-2 0 16,1-3-2192-16,5-2-432 0,-3-5-80 0</inkml:trace>
  <inkml:trace contextRef="#ctx0" brushRef="#br3" timeOffset="-81027.24">4693 15669 3679 0,'6'-11'320'0,"-6"11"-320"15,5-8 0-15,0 3 0 0,0 1 4800 0,-5 4 896 16,0 0 192-16,7 0 16 0,-7 0-3472 0,6 7-704 16,1 1-144-16,-1 3-32 0,1 4-80 0,-2 2 0 15,4 6-16-15,-1 3 0 0,1 3-880 0,2 1-160 16,0 1-32-16,2 2-16 0,0-1-368 0,2 2 144 16,-2 0-144-16,-2 1 0 15,0 1-256-15,1-3-176 0,-2 0-16 0,-1-3-16 16,0-3-2736-16,-1-3-560 0,-1-3-96 0,-3-2-8112 0</inkml:trace>
  <inkml:trace contextRef="#ctx0" brushRef="#br3" timeOffset="-80495.94">4854 16251 18655 0,'-13'-15'832'0,"6"7"160"0,-1-2-800 0,1-5-192 0,-3-2 0 0,4-1 0 16,-1-2 1488-16,2 1 256 0,1 2 48 0,3-3 16 16,0 3-624-16,1-1-128 0,0 1-32 0,4 0 0 15,2 0-720-15,2 2-160 0,1 0-16 0,1 2-128 16,3 3 0-16,2-2 0 0,-2 2 0 0,1 2-144 0,1-3 144 0,-1 5-208 15,0 3 80-15,2-1 128 0,0 4-208 0,-1 2 80 16,0 0 128-16,-2 2-208 0,0 1 208 0,-2 2 0 16,2-1-160-16,0 1 160 0,-1 2 0 0,-1 0 0 15,-2 0 0-15,-2-2 0 0,0 2 464 0,-2 0 64 16,-1 0 16-16,-1 0 0 0,-1 1 416 0,0-1 96 16,-2-2 16-16,0 1 0 0,-4-1-272 0,1-1-48 15,3-6-16-15,0 0 0 0,-4 7-384 0,4-7-80 16,0 0-16-16,0 0 0 0,0 0-256 0,0 0 0 15,-6 1 0-15,6-1 0 0,0 0 0 0,0 0 0 16,-3-6 0-16,3-2 0 0,1-1-288 0,2 1 32 16,0 1 16-16,1 0 0 0,-1 0-64 0,3 2-16 15,0 1 0-15,2-1 0 16,-1 3-112-16,0-2-16 0,2 2-16 0,1 3 0 0,0 2 192 0,0 1 32 0,2 1 16 0,-1 3 0 16,-1 2 224-16,0 2 0 0,2 1 0 0,0 0 0 15,1 0 208-15,-1 0-16 0,-1 0 0 0,0 1 0 16,-1-1 160-16,2-2 32 0,1 2 0 0,-1-3 0 15,0 2 32-15,1-3 16 0,-3 0 0 0,0 0 0 16,1-3-32-16,1 0 0 0,-3-2 0 0,0 0 0 16,-1 0 48-16,0-4 0 0,-2 0 0 0,-6 0 0 15,7-4 0-15,-1-1 16 0,-1-2 0 0,-1-1 0 16,-3-3-16-16,1 0 0 0,-2-2 0 0,-3 0 0 16,-1-1-80-16,-1 1-32 0,0 0 0 0,-2-2 0 15,-2-1-144-15,0 0-16 0,-1 0-16 0,-2 2 0 16,-1-4-352-16,0 2-80 0,-2-1-16 0,4 4 0 15,-1 0-2464-15,2 3-512 0,2-1-80 0,1 6-12688 16</inkml:trace>
  <inkml:trace contextRef="#ctx0" brushRef="#br3" timeOffset="-79900.59">5593 15992 11055 0,'4'13'976'0,"-3"-6"-784"16,-2 0-192-16,1 4 0 0,0 3 5520 0,0 0 1072 15,0 1 192-15,-1 0 64 0,-1 2-4448 0,2-2-880 16,2-2-176-16,-2-1-48 0,0-1 272 0,1-2 48 16,1-1 16-16,1-1 0 0,-3-7-1392 0,0 0-240 15,0 0-128-15,7 2 128 0,-7-2 0 0,7-4 0 16,1-1 144-16,1-3-16 0,-2-2-128 0,-1 0 0 0,0-1-128 0,-1-1 128 16,0-1 0-16,0 0 0 0,-2 0 0 0,2 0 0 31,-1-1-368-31,1 1-32 0,-1 0-16 0,0 2 0 0,0 0 416 0,0 2 0 0,0 1 0 0,-2 2-128 15,-2 6 128-15,0 0 0 0,0 0 0 0,0 0 0 16,8 0 0-16,-1 6 0 0,-1 2 0 0,1 1-128 16,1 2 128-16,-1 2 0 0,1 0 0 0,1 4-128 15,0-4-48-15,2 2 0 0,1 0 0 0,1-2 0 32,1-2-576-32,2 2-112 0,1-3-32 0,0-1 0 0,1-1-448 0,0 1-112 0,-1-6-16 15,1 1 0-15,-2-4-192 0,0 0-32 0,-1-4-16 0,0 1 0 16,-4-2 256-16,1-1 48 0,0-3 16 0,-4-1 0 15,-2 0 816-15,-1 0 144 0,-1 0 48 0,-2-1 0 16,-2 0 640-16,-3 1 128 0,-1 1 16 0,0 1 16 0,-1-5 512 0,0 2 96 16,-2 2 32-16,1 0 0 0,-1 1-208 0,1-1-32 15,-2 1-16-15,1 2 0 0,1-1-512 0,-1 2-96 16,1 0-32-16,6 5 0 0,0 0-160 0,0 0 0 16,0 0-160-16,0 0 160 0,0 0-256 0,0 0 32 15,6 5 16-15,3 2 0 0,2 1 208 0,2 2 0 16,0 3 0-16,1 1-144 0,2 2 656 0,-1 2 144 15,1 2 32-15,1 2 0 0,0 1 896 0,0 2 176 16,-1 1 32-16,-2-1 16 0,-1-2-128 0,-1-3-16 16,-2 3-16-16,-1-2 0 0,-2-4-240 0,-2 2-32 15,-2-2-16-15,-3-1 0 0,-2 0-560 0,-2-2-112 16,-1-1-32-16,-3 2 0 0,1-5-288 0,-4 3-64 0,1 0-16 0,-3-1 0 31,-2-2-736-31,1 1-128 0,0-2-48 0,-2-2-14816 0,-1-2-2976 0</inkml:trace>
  <inkml:trace contextRef="#ctx0" brushRef="#br3" timeOffset="-79338.11">6985 16048 10127 0,'4'-3'896'0,"1"1"-704"0,-1 1-192 0,0-2 0 15,-1-2 3456-15,1 1 640 0,-3-3 144 0,2 3 32 16,-2-3-2160-16,0-1-416 0,-2 0-96 0,0 1 0 16,-2 1-208-16,0 1-48 0,0-1 0 0,-3 0 0 15,1-1-464-15,-1 1-112 0,-2-1 0 0,0 2-16 16,-1-1-240-16,0-1-32 0,-2 3-16 0,2 3 0 16,1 2-272-16,-1 2-48 0,-1-1-16 0,-1 6 0 15,1 3-128-15,1 3 160 0,0 3-160 0,2 1 160 16,2 4-16-16,2-2 0 0,1 1 0 0,2 0 0 0,0-2-144 15,4 1 0-15,2-2 0 0,3 0 128 0,3-1-128 0,1-2-272 16,1-2 64-16,2-3 16 16,1-2-784-16,0-2-160 0,1-3-16 0,-1-2-16 15,-1-2-1856-15,1-4-368 0,-3 0-80 0,-2-3-16 16,-2-4 288-16,-1-1 48 0,-1-1 16 0</inkml:trace>
  <inkml:trace contextRef="#ctx0" brushRef="#br3" timeOffset="-78759.93">7126 15999 1839 0,'-1'-20'0'0,"1"12"160"0,-3-2-160 0,3-2 0 16,2 2 0-16,0 0 0 0,1 4 4336 0,-1-1 832 15,-2 7 160-15,0 0 48 0,0 0-2816 0,0 0-576 16,0 0-96-16,7 3-32 0,1 3-416 0,-2 5-96 16,-1 6 0-16,1 0-16 0,-2 2-240 0,-1 1-32 15,1 3-16-15,0 0 0 0,-1-1-336 0,-1 0-64 0,0-3 0 0,-1 1-16 16,0-3-112-16,1-3 0 0,-1-3-16 0,3-2 0 16,-1 0-240-16,-1-3-64 0,-2-6 0 0,0 0 0 15,0 0-192-15,0 0 0 0,7-1 0 0,0-3 0 16,1-2 0-16,1-5 0 0,-3-3-192 0,1 1 192 31,1-3-464-31,0 1 16 0,-1-4 0 0,0-1 0 16,1-1-224-16,0-1-32 0,-1-1-16 0,-2 4 0 15,1 2 32-15,0 1 16 0,-1 3 0 0,-1 5 0 0,0 1 240 0,-4 7 48 0,0 0 16 0,0 0 0 16,0 0 368-16,0 0-144 0,2 9 144 0,1 2 0 16,-2 2 0-16,3 4 144 0,0-1 16 0,1 2 0 15,0 1-160-15,3-1 0 0,1-1 0 0,2-2 0 16,0-2 0-16,3-2 0 0,0 1 0 0,-1-1-176 15,0-2-48-15,-1-2-16 0,1-3 0 0,-2 0 0 0,0-2 96 0,-1 0 16 16,1-4 0-16,0 0 0 0,-1-5 128 0,-3 1 0 16,0-2 0-16,-2-1 128 0,2-2-128 0,-2 1 0 15,0-2 128-15,0-1-128 0,-1-1 0 0,-1 1 128 16,-1 1-128-16,0 3 0 0,-2-2 0 0,0 2 0 16,0 0 0-16,0 1 0 0,-3 2 0 0,3 6 0 15,0 0 0-15,0 0 0 0,0 0-336 0,-4 6 16 16,2 5 0-16,2 2 0 0,0 1 144 0,1 2 48 15,3 1 0-15,1-3 0 0,2-1 128 0,2 0 0 16,1 0 128-16,2-1-128 0,0-2 0 0,-1-3 0 16,4-1 0-16,-4-2 128 0,0-2 128 0,-2-2 16 0,0-2 16 15,-1 0 0-15,0-5 416 0,-2-1 96 0,-1 2 16 16,-1-3 0-16,-2-2-16 0,-1 2 0 0,-1 1 0 0,-1-2 0 16,-2-2-96-16,0 2-32 0,0-1 0 0,-3 1 0 15,-2-2-672-15,1 2 0 0,-1-1-128 0,0 1 128 31,-1-2-576-31,1 0 16 0,2 2 0 0,-1 0 0 16,2-2-2768-16,1 3-544 0,1 0-112 0</inkml:trace>
  <inkml:trace contextRef="#ctx0" brushRef="#br3" timeOffset="-78429.61">7808 15907 11967 0,'0'0'528'0,"-1"9"112"0,-1 0-512 0,1 3-128 0,0 1 0 0,-1 0 0 16,2 2 3760-16,0-1 720 0,2 2 128 0,0-1 48 0,1 1-2656 0,1 0-528 15,0-2-96-15,2-2-32 0,2 1-688 0,1 0-144 16,0-2-16-16,2 1-16 0,-1-3-224 0,2 0-64 16,2-5 0-16,1 0 0 15,0 0-192-15,0-4 144 0,-1-1-144 0,0-3 128 0,-1-3-128 0,2 2 0 16,-5-3 0-16,1-1 0 0,-2-1 0 0,0-1-192 16,-1 0 32-16,-1-1 16 0,-1 0 144 0,-1 0-128 15,-4 1 128-15,0-1-128 0,-1-1 128 0,-1 1 0 16,-3 1 0-16,0 1 0 0,2 4 0 0,-2-2 0 15,0 3 0-15,0 1 0 0,4 4 0 0,0 0-208 0,-6 1 48 0,0 4 16 16,1 3-16-16,1 1 0 0,0 1 0 0,2-1 0 16,0 4 160-16,2 1 0 0,0-1 0 0,3 1-128 31,2-1-848-31,2-2-176 0,2-1-16 0,3-1-8304 0,1 1-1648 0</inkml:trace>
  <inkml:trace contextRef="#ctx0" brushRef="#br3" timeOffset="-78101.43">8253 15955 11967 0,'-10'4'1072'0,"0"-2"-864"0,0 2-208 0,-1 0 0 16,2 1 3520-16,1-1 640 0,2-2 144 0,0 1 32 16,6-3-2560-16,0 0-512 0,0 0-112 0,0 0 0 0,0 0-576 0,7 6-128 15,2-3 0-15,2 1-16 0,0 0-432 0,1-2 0 16,-2 1 0-16,1 0 0 0,-1 1-192 0,2-1 192 15,-2 1-192-15,1 0 192 0,-2 1 0 0,0 2 0 16,-1 0 0-16,1 0 0 0,0 2 400 0,-1 2 112 16,-1-5 0-16,-2 5 16 0,0-1 624 0,0 2 128 15,-1 0 32-15,0-1 0 0,-1 3-208 0,-2-1-32 16,-1 1-16-16,-1-1 0 0,-2 0-352 0,-1 1-64 16,-1 2 0-16,-2-4-16 0,0 1-224 0,-1 0-32 15,-1 0-16-15,1 0 0 0,-1-1-224 0,1-2-128 16,0-1 128-16,1-2-128 15,1-3-384-15,-1 1-128 0,1-4-48 0,6-1 0 16,-5-5-1920-16,1-2-384 0,1-2-80 0,2-3-14064 0</inkml:trace>
  <inkml:trace contextRef="#ctx0" brushRef="#br3" timeOffset="-77804.61">8635 15609 27407 0,'0'0'1216'0,"0"8"256"0,0 3-1184 0,-2 2-288 0,1 2 0 0,0 3 0 16,-2 3 1264-16,0 2 192 0,1 3 32 0,-1 3 16 16,1-2 160-16,0 3 16 0,1-4 16 0,-2 2 0 15,2-1-880-15,0-1-176 0,1-2-48 0,0-2 0 16,1-3-400-16,-1 0-64 0,1-1-128 0,1-5 176 16,-1 0-176-16,0-3 0 0,-1-10 0 0,4 6 0 0,-4-6 0 15,0 0-224-15,0 0 48 0,0 0 16 0,7-4-160 0,-1-3-48 16,1-3 0-16,-1-1 0 0,-1 1 368 0,2-3 0 15,0 0 0-15,0-3 0 0,1 2-144 0,0 1-64 16,2 2-16-16,1 1 0 0,-2 2 576 0,1 3 112 16,1 2 32-16,1 2 0 0,-1 2 352 0,1 2 80 15,-2 1 16-15,1 2 0 0,-2 2-80 0,1 1-16 16,2 2 0-16,1-2 0 0,0 1-656 0,2 1-192 16,-1-1 0-16,7 8-20864 0</inkml:trace>
  <inkml:trace contextRef="#ctx0" brushRef="#br3" timeOffset="-77096.49">9618 15566 23839 0,'0'0'1056'0,"-2"-7"224"0,-2-1-1024 0,2 1-256 0,0-1 0 0,1 0 0 15,-2 0 768-15,1 3 96 0,2 5 32 0,0 0 0 16,0 0 624-16,0 0 128 0,5 5 16 0,0 4 16 15,1 3-736-15,-1 4-160 0,4 3-16 0,-1 3-16 16,0 2-112-16,1 2-32 0,0-3 0 0,1 3 0 16,1 0-112-16,-4 2-32 0,0-6 0 0,-2 1 0 15,-1 1-464-15,-1-1 0 0,-2-3-208 0,-1-2 64 16,0-1 144-16,-1-1 144 0,-1-3-16 0,0 0-128 16,-1 0 0-16,1-7 0 0,2-6 0 0,0 0 0 15,0 0-400-15,0 0 16 0,0 0 0 0,0 0 0 16,-7-2-256-16,3-6-32 0,2-1-16 0,0-2 0 15,4 0-208-15,0-1-32 0,2-4-16 0,1 1 0 32,2-1 368-32,2 0 64 0,0 3 0 0,3-1 16 0,0 1 192 0,1 4 48 0,0 0 0 0,1 2 0 0,0 3 400 0,1 4 96 15,-2 2 16-15,0 3 0 0,-3 3 512 0,-1 3 96 16,-1-2 32-16,-1 2 0 0,-2 1-160 0,-1-1-32 16,-2 2 0-16,0 0 0 0,-4-1-16 0,0 0-16 15,-2 1 0-15,-3 0 0 0,-3-1-288 0,-2-1-64 16,-1 0-16-16,1-1 0 0,1-1-304 0,-1-2 0 15,0-3 0-15,2-2 0 16,-2 2-1280-16,3-4-320 0,1 0-64 0,3-5-16 16,-2-1-1632-16,3-1-320 0,-1-9-64 0,5 16-7504 0</inkml:trace>
  <inkml:trace contextRef="#ctx0" brushRef="#br3" timeOffset="-76737.16">10075 15782 12895 0,'0'0'1152'0,"0"0"-928"0,5-4-224 0,-5 4 0 15,0 0 3312-15,0 0 608 0,0 0 128 0,0 0 32 16,0 0-1728-16,0 0-352 0,-6 0-64 0,-2 3-16 16,0 3-832-16,-1 1-192 0,-1 2-16 0,0 1-16 15,3 2-224-15,-1 1-64 0,0 0 0 0,2 0 0 16,-1 0-448-16,3 0-128 0,0-2 0 0,2 0 0 16,0 1 0-16,2-1-320 0,0-4 64 0,2 1 16 15,0 1 368-15,2-3 64 0,0 0 0 0,-4-6 16 16,7 4-208-16,0 0-256 0,1 0 48 0,0-4 16 0,0 0 192 0,1-3 0 15,1-1 0-15,1-1 0 0,-2-1 0 0,1 0 0 16,1-4 0-16,-1 1 0 0,-1-2 0 0,0 1 0 16,1-2 0-16,-1-1 0 0,-4 0 0 0,0 0 0 15,-1 1 0-15,-1 2 0 0,-2 2 128 0,-1 2-128 16,0 6 192-16,0 0-192 0,-5-6 320 0,0 4-64 16,5 2 0-16,-7 4 0 0,-1 5-256 0,2 0 0 15,-1 4 128-15,2 1-128 0,1-2 0 0,3 1-144 16,-1-1 16-16,4 1 0 15,3-1-1424-15,0-1-288 0,2 0-48 0,2-1-8800 16,3-1-1776-16</inkml:trace>
  <inkml:trace contextRef="#ctx0" brushRef="#br3" timeOffset="-76205.86">10372 15843 25103 0,'0'0'1104'0,"-6"-5"240"0,-3-1-1072 0,0 0-272 0,-1 1 0 0,3 0 0 16,-1-2 1472-16,0 1 256 0,-1-1 32 0,2 1 16 15,0-1-880-15,1 2-192 0,6 5-16 0,0 0-16 16,0 0-352-16,0 0-64 0,0 0 0 0,0 0-16 16,0 0 80-16,0 0 0 0,3 9 16 0,1 0 0 15,0 1-144-15,1-1-16 0,1 2-16 0,2 4 0 16,0-4 192-16,1 4 32 0,0-2 16 0,-1-1 0 16,-3 1 160-16,1 0 16 0,-2-2 16 0,1 1 0 15,1 1-144-15,0-1-16 0,-1-2-16 0,-4-1 0 16,-1 2 64-16,0-5 16 0,1 1 0 0,-1 1 0 0,-2 1-240 15,-2-3-64-15,-1 1 0 0,-1-3 0 0,1 1-64 0,5-5 0 16,-6 4-128-16,2 0 192 0,4-4-192 0,0 0 0 16,-7 2 128-16,7-2-128 0,0 0 0 0,0 0 0 15,0 0 0-15,0 0-160 0,0 0 0 0,0 0 0 16,5 4 0-16,3-1 0 0,3 1 160 0,0-4 0 16,2 1 0-16,0 2 0 0,1-3 0 0,0 0-160 15,3-1 16-15,-2-2 0 0,1-1 144 0,-2 1 0 16,1-2 0-16,-1 0 0 0,-1 0 0 0,-1 0 0 15,0-2 0-15,-1 0 0 0,1 0 0 0,-1-1 0 16,-4 0 0-16,0-1-128 0,-1 0-112 0,0 0-16 16,-2-2 0-16,-2 3 0 0,-2-1-16 0,-1 1-16 15,-2 1 0-15,-3 0 0 0,-2 2 464 0,0 1 80 0,-1 1 32 16,-2-3 0-16,0 3-288 0,0 2 128 0,0 2-128 0,0 2 0 16,2 1 0-16,1 2 0 0,2 3 0 0,2 2 0 15,1 2 272-15,3-1 112 0,1 2 0 0,3 3 16 16,2-3 176-16,3 3 48 0,0-1 0 0,3-2 0 15,2 1-272-15,4-2-48 0,4-2-16 0,4 0 0 16,3-2-288-16,4 0 0 0,-1-5 0 0,1-3 0 31,1-1-1120-31,4 0-336 0,1-1-64 0,1 0-11536 0,3-2-2304 0</inkml:trace>
  <inkml:trace contextRef="#ctx0" brushRef="#br3" timeOffset="-75264.8">2159 17151 12895 0,'0'0'1152'0,"0"0"-928"15,-7 5-224-15,0-1 0 0,-1 3 3648 0,1 3 704 16,1 6 128-16,-1 3 16 0,2 0-3104 0,1 5-624 16,2 0-128-16,0 4-32 0,2 4-304 0,3 0-64 15,2 2-16-15,3 0 0 0,1-1-224 0,0 1 0 0,-1-2 0 0,0-2 0 31,0-1-416-31,-2-7-176 0,2-1-48 0,-2-4 0 16,0-4-768-16,-2-4-144 0,-4-9-48 0,0 0 0 16,0 0-192-16,0 0-64 0,0 0 0 0,2-8 0 15,-2-1 176-15,-1-3 16 0,-2-2 16 0,1 1 0 0,-1 0 1008 0,-1 0 208 0,-1-1 48 0,0-1 0 16,-2 1 608-16,2 2 128 0,1 2 32 0,1-1 0 16,1 1 896-16,1 1 192 0,-2 0 48 0,2 1 0 15,-1 0-688-15,2 1-144 0,0 7-32 0,2-6 0 16,-2 1 48-16,0 5 16 0,0-7 0 0,0 7 0 15,0 0-128-15,0 0-16 0,0 0-16 0,0 0 0 16,0 0-336-16,0 0-64 0,0 0-16 0,0 0 0 16,9 3-144-16,0 1 0 0,-1 1 0 0,1 1 0 15,-1 2 0-15,-1 1 0 0,1-3 0 0,0 1 0 0,-1 4 0 0,0-2 240 16,4 1-48-16,1-1 0 0,1 1-320 0,1-1-80 16,-1 0-16-16,1-3 0 0,3 0 224 0,0-1 0 15,3-1 0-15,-2-2 0 0,0 0 0 0,-1-2 0 16,2-2 0-16,-4 0 0 0,-2-1 144 0,0-1 80 15,-2-1 16-15,-2 1 0 0,-1-1 416 0,-3-2 96 16,-3-3 16-16,0 1 0 0,-2-2 128 0,-3 2 16 16,-2 0 16-16,-2 1 0 0,1 0-288 0,-3 1-48 15,-4-1-16-15,0 1 0 0,-2-1-80 0,0 2-32 16,-4 2 0-16,2 0 0 0,2 0-128 0,1 2-16 16,0 0-16-16,1 0 0 0,0 2-304 0,3 2 0 15,2 0 0-15,3 3 0 16,1 3-2160-16,3-1-480 0,1 1-112 0,2 0-10496 0</inkml:trace>
  <inkml:trace contextRef="#ctx0" brushRef="#br3" timeOffset="-74733.4">3362 17210 9215 0,'-2'-4'816'0,"-5"-5"-656"0,-1 1-160 0,1 0 0 16,-3 0 5184-16,0 0 1024 0,1 3 192 0,0 1 32 16,-2-2-4704-16,2 3-928 0,0 2-192 0,-1 1-32 15,-1 0-96-15,1 0-16 0,1 4 0 0,-1 4 0 16,1 3-464-16,2 1 0 0,-1 2 0 0,1 5 0 16,1 0-144-16,2 5 144 0,1 4 0 0,3 2-144 15,3 2 144-15,1 1 0 0,2 3 0 0,2-1 0 16,4-1-192-16,-2 1 64 0,3 1 0 0,-1-2 0 15,-2-4-880 1,1-2-160-16,-1-2-48 0,1-1-8480 0,-1-3-1696 0</inkml:trace>
  <inkml:trace contextRef="#ctx0" brushRef="#br3" timeOffset="-74262.98">3240 17641 3679 0,'-7'-4'320'0,"-1"-4"-320"15,1-1 0-15,0 2 0 0,2 1 5744 0,1 2 1072 16,1-2 224-16,3 6 32 0,0 0-4864 0,2-5-976 15,0-2-192-15,3 2-32 0,3 1-512 0,3 0-112 16,-3-1 0-16,1 1-16 0,1 1-368 0,2-2 144 16,0-1-144-16,1 0 0 0,0 1 128 0,2-1-128 15,2-2 0-15,-1 1 0 0,-2-2 0 0,1 3 0 16,-2-1 128-16,0 2-128 0,-2-2 0 0,1 1 0 16,-3 3 0-16,-1-1 0 0,-8 4 0 0,0 0 0 15,0 0 0-15,0 0 0 0,0 0 176 0,0 0-176 31,0 0 160-31,0 0-160 0,0 0 528 0,3 11 16 0,-3-3 0 0,-2 3 0 16,1 1-32-16,1 1 0 0,0 3 0 0,1-2 0 16,1 0-256-16,-1 1-48 0,2-2-16 0,0 0 0 15,3 0 0-15,0-1-16 0,1-3 0 0,1 0 0 16,-1-3-48-16,2 0-128 0,2-4 192 0,-1 1-64 16,1-1-128-16,-1-2 160 0,-1-1-160 0,2-3 160 15,-2-1-32-15,0-1-128 0,-1-1 192 0,0-1-64 16,-1 0-128-16,1-1 160 0,-1-1-160 0,-1-1 160 15,0-2-160-15,-1 0 128 0,-1 4-128 0,-2 1 128 16,1-1 32-16,-1 3 0 0,-2 6 0 0,2-6 0 16,-2 6 224-16,0 0 64 0,0 0 0 0,0 0 0 15,0 0-64-15,0 0-16 0,0 0 0 0,0 0 0 0,0 0-240 0,1 8-128 16,0 1 160-16,2 2-160 0,1 1 0 0,0 1 0 16,1 0 0-16,0 1 0 0,2 2-384 0,1-1 0 15,-1-2-16-15,3 0 0 16,-1 2-1696-16,1-4-336 0,3 0-64 0,-1-3-8944 15,0 0-1792-15</inkml:trace>
  <inkml:trace contextRef="#ctx0" brushRef="#br3" timeOffset="-74059.88">3888 17156 24879 0,'0'0'2208'0,"-2"-5"-1760"0,2 5-448 0,0 0 0 16,0-7 2336-16,0 7 384 0,0 0 80 0,0 0 16 15,0 0-1424-15,0 0-288 0,0 0-48 0,3 12-16 16,1 5-512-16,0 7-96 0,-2 0-32 0,1 6 0 16,-2 4-400-16,1-1 0 0,0 1 0 0,1 1 0 15,1 0 0-15,0-1 0 0,-2-1 0 0,2-5 0 32,0-3-1584-32,1 0-400 0,1-4-64 0,0-2-32 15,1-3-1008-15,-1-3-208 0</inkml:trace>
  <inkml:trace contextRef="#ctx0" brushRef="#br3" timeOffset="-73847.95">4092 17133 20271 0,'0'0'1792'0,"0"0"-1424"0,0 0-368 0,-5 2 0 0,-1 1 3072 0,6-3 560 16,-8 3 96-16,3 4 32 0,1 4-2096 0,1 6-432 15,0 1-80-15,2 4 0 0,0 2-448 0,1 0-64 16,1 4-32-16,3-1 0 0,-1 2-432 0,-1 1-176 15,1 0 128-15,0 0-128 0,0-5 0 0,3 1-176 16,-1-2 16-16,1-1 0 16,1-4-1648-16,-1-1-336 0,1-1-64 0,1-1-16 0,0-3-1104 0,-1-3-208 0</inkml:trace>
  <inkml:trace contextRef="#ctx0" brushRef="#br3" timeOffset="-73504.16">4287 17331 23039 0,'0'0'2048'0,"0"0"-1648"0,-4 0-400 0,4 0 0 0,-6 4 2304 0,4 4 368 16,-1 2 80-16,2 3 0 0,1 1-1456 0,0 2-288 16,0 5-64-16,3 0-16 0,-1-2-480 0,2 1-112 15,3-3-16-15,-1 2 0 0,1 4-320 0,-1-4 0 16,1-2 0-16,1-1 0 16,-2-1-368-16,3-3-32 0,-2-5-16 0,-1 0 0 15,1 4-480-15,-1-3-112 0,1-4-16 0,-7-4 0 16,8 0-320-16,1-3-64 0,-3-4 0 0,1 0-16 15,-2-1-144-15,1-4-32 0,0-5 0 0,-2 2 0 16,0 0 320-16,1 1 64 0,0-1 16 0,0 0 0 16,0-3 528-16,1-1 96 0,-4 1 32 0,1 0 0 0,-2 2 1120 0,2 4 240 15,-1 3 32-15,1 3 16 0,-3 6 1856 0,0 0 368 0,0 0 80 0,0 0 16 16,0 13-832-16,-1 4-176 0,1 2-16 0,1 6-16 16,-4 4-656-16,3-2-128 0,0 3-16 0,2-1-16 15,0 1-720-15,0 0-144 0,-1 0-16 0,-1 0-16 16,-3 0-432-16,3 1 0 0,2-2 0 0,-1-1-12912 15,0 2-2576-15</inkml:trace>
  <inkml:trace contextRef="#ctx0" brushRef="#br3" timeOffset="-72860.88">5167 17379 3679 0,'13'-12'160'0,"-7"6"32"0,1-2-192 0,1 0 0 0,-1 0 0 0,0 2 0 16,-2-1 4480-16,-5 7 832 0,0 0 192 0,4-2 16 0,-4 2-3344 0,0 0-656 15,0 0-144-15,0 0-32 0,0 0-144 0,0 0-48 16,-4 4 0-16,-2 4 0 0,-2 3-416 0,0 6-96 16,0 4 0-16,0 5-16 0,0 3-192 0,2 2-48 15,1 2 0-15,3-1 0 0,2 1-176 0,2-2-32 16,0-2-16-16,4-3 0 0,1-3-160 0,2-3 0 15,3-3 0-15,0-4 128 0,2-5 0 0,1 0-128 16,-1-5 192-16,2-1-64 0,-1-5 192 0,1-3 16 16,-3-3 16-16,0-5 0 0,-1-6 16 0,-2-4 0 15,-2-3 0-15,0-2 0 0,-3-2-96 0,-1-2-16 16,-1-3 0-16,-3 8 0 0,-2-3-32 0,0 0-16 16,-2 1 0-16,-2-3 0 0,1 2-208 0,-1 1 0 15,-2 1-144-15,-1-6 144 16,1 4-1952-16,0 2-288 0,2 6-64 0,0 4-16 15,3 6-944-15,-1 5-192 0</inkml:trace>
  <inkml:trace contextRef="#ctx0" brushRef="#br3" timeOffset="-72564.03">5400 17403 16751 0,'12'28'736'0,"-6"-13"160"0,1 2-704 16,1-2-192-16,1 3 0 0,4 3 0 0,0-2 1872 0,0-1 352 0,1-1 64 0,1-2 16 15,-1 0-576-15,1-2-96 0,4 0-32 0,-2-5 0 16,0-2-384-16,-2-3-64 0,0-3-32 0,-2-2 0 15,0 0-208-15,-2-3-32 0,1-3-16 0,-1-3 0 16,-1 2-352-16,-1 0-80 0,-2-1-16 0,-3-1 0 16,-2 1-128-16,1-2-32 0,-3 2 0 0,-3-1 0 0,2 1 64 0,-3-1 0 15,-1 1 0-15,-2 0 0 0,1 0 0 0,-2 3 16 16,0 0 0-16,0 3 0 0,2 2-112 0,-1 2-32 16,1 2 0-16,0 3 0 0,3 2-192 0,-1 1 176 15,2 2-176-15,2 1 160 0,2 0-160 0,0 2 0 16,2 2 0-16,1 0-176 0,2 1 176 0,3 5-208 15,2-2 80-15,2 2 128 16,2 0-832-16,1 0-64 0,0-1 0 0,3 0 0 16,0-3-2160-16,-4-4-432 0,1 0-96 0,0-5 0 15,0 0 256-15,-3 1 48 0,1-2 16 0</inkml:trace>
  <inkml:trace contextRef="#ctx0" brushRef="#br3" timeOffset="-72157.94">5931 17601 14911 0,'1'-15'656'0,"-1"15"144"0,0 0-640 0,0 0-160 0,0 0 0 0,0 0 0 16,0 0 2240-16,0 0 432 0,6 4 80 0,2 3 0 16,0 2-1056-16,0 4-224 0,1-1-32 0,0 3-16 15,0 4-96-15,0 0-32 0,1 3 0 0,-1-1 0 16,0 1-272-16,0-5-48 0,-1 4-16 0,0-3 0 16,-3-1-208-16,0-2-48 0,-1-1-16 0,0-5 0 15,-2 0-272-15,1 0-48 0,-3-9-16 0,0 6 0 16,0-6-192-16,0 0-32 0,0 0-128 0,0 0 192 15,0 0 96-15,0 0 16 0,-5-4 0 0,0-3 0 16,-1-1-512-16,1-3-112 0,0-1 0 0,0-4-16 16,0 1-288-16,1-2-48 0,-2-4-16 0,2-3 0 15,-1-2-1296-15,0-2-256 16,0-4-48-16,1-2-16 0,1-1 720 0,3 1 144 0,0-1 32 0,3 3 0 16,1 0 592-16,1 4 128 0,3 0 32 0,1 3 0 0,1 3 1168 0,0 8 256 15,-1 2 32-15,0 4 16 0,0 3 304 0,0 4 64 16,-1 5 16-16,0 0 0 0,-2 4-352 0,2 5-64 15,-4 2-16-15,0 0 0 0,-2 3 192 0,0-1 48 16,-2 2 0-16,0 2 0 0,-2 1-560 0,0-2-96 16,-1 1-32-16,-1 3 0 0,-1 0-320 0,0-1 0 15,1 0-192-15,-1-3 64 16,0-3-800-16,-1-2-160 0,1-5-16 0,1 2-16 16,-1-4-2240-16,5-8-448 0,0 0-96 0</inkml:trace>
  <inkml:trace contextRef="#ctx0" brushRef="#br3" timeOffset="-71704.78">6203 17405 15663 0,'0'0'1392'0,"9"3"-1120"0,-1-1-272 0,1 2 0 15,0 2 2016-15,0 0 352 0,-1 1 64 0,0 0 0 16,0 4-448-16,1-1-80 0,0 3-32 0,2-2 0 16,-4 2-384-16,-1 1-80 0,-4 2 0 0,1-2-16 15,-2-2-688-15,0 1-128 0,2-1-16 0,-2 2-16 16,1-2-336-16,-4-3-64 0,1-3-16 0,1-6 0 15,0 0-128-15,0 0 192 0,0 0-192 0,0 0 192 16,0 0-64-16,0 0 0 0,-5-4 0 0,1-2 0 16,1-1-128-16,1-3 0 0,-1-2 0 0,0-2 0 15,2 1-256-15,1-4-48 0,1 1 0 0,1 1 0 16,-1-1-288-16,2 2-64 0,1-1-16 0,0 1 0 16,-1 1 32-16,3 2 16 0,0 1 0 0,-1 1 0 0,-1 2 304 0,0 2 64 15,-4 5 16-15,0 0 0 0,0 0 240 0,0 0 0 16,0 0 0-16,0 0 0 0,5 9 0 0,2 2 256 15,-3-1-48-15,2 1-16 0,2 4-48 0,1-2-16 16,0-2 0-16,1 0 0 0,-1 4 96 0,1-1 16 16,3 0 0-16,3-1 0 0,-3-3 48 0,0-1 16 15,1 2 0-15,-1-1 0 0,-1-4 32 0,0-1 16 16,1-1 0-16,-2-1 0 0,1-3 160 0,-4 0 48 16,-8 0 0-16,0 0 0 0,0 0 160 0,7 0 48 15,-7 0 0-15,5-7 0 0,-1 0-256 0,-2-1-64 16,-3 0 0-16,-2 1 0 0,-1-3-272 0,1 1-176 15,-3-2 192-15,0 2-192 0,-2 1 0 0,-1 1 0 16,0-3 0-16,-2 1 0 16,1-2-1280-16,-2 0-176 0,0-1-16 0,1 1-16 15,-1-2-2032-15,2 0-384 0</inkml:trace>
  <inkml:trace contextRef="#ctx0" brushRef="#br3" timeOffset="-71517.38">6637 17120 34031 0,'0'0'1504'0,"0"0"320"0,0 0-1456 0,4 6-368 0,0 3 0 0,0 4 0 16,0 4 960-16,0 3 112 0,1 2 16 0,0 3 16 15,2 1-96-15,1 3-32 0,1-1 0 0,0 0 0 16,1 0-688-16,1-2-144 0,-2 2-16 0,1-2-128 16,-1-1 0-16,0-2 0 0,-1 2-240 0,0-2 80 15,-1-3-1616-15,-2 1-320 0,-3-2-64 0,0-3-16 16,-2-3-1168-16,0-1-240 0,-2-2-64 0</inkml:trace>
  <inkml:trace contextRef="#ctx0" brushRef="#br3" timeOffset="-71157.98">6718 17513 19919 0,'-3'-11'880'0,"3"4"192"0,-1-1-864 16,1-2-208-16,1 2 0 0,2 2 0 0,-2-2 1408 0,2 0 256 16,1 0 32-16,1 2 16 0,-1-1-880 0,3 1-192 15,0-2-16-15,4 1-16 0,-1 1-480 0,2-1-128 16,0 2 0-16,-1 1 0 0,2 1 0 0,0 2 0 15,1 1 0-15,-3 1 128 0,1 3 16 0,-2 0 16 16,0 3 0-16,-3-1 0 0,0 1 416 0,-2 2 64 0,-1 1 32 0,-1 2 0 16,-1 0 256-16,2 0 48 0,-1-1 16 0,-1-2 0 15,-2 1-384-15,0 0-80 0,2 4-16 0,0-2 0 16,2 1-288-16,1 1-64 0,3 1-16 0,0-1 0 16,0-1-144-16,1 0 0 0,0-1 0 0,0 0 0 15,2-1 192-15,-2-3 0 0,0-1 0 0,-1-1 0 16,0-2 256-16,1-1 48 0,-3-3 16 0,2-3 0 15,-1-3 112-15,-2-1 16 0,0-1 16 0,0-2 0 16,-1-3-256-16,0 0-48 0,-1 2-16 0,-1-2 0 16,-3-2-176-16,0 0-32 0,-1 2-128 0,0-4 192 15,-2 4-192-15,-1-2 0 0,-1 0 0 0,0 2 0 16,-2-2-208-16,0 0-144 0,2 2-32 0,-1 2 0 16,-1-1-1728-16,1 3-368 0,-1 1-64 0,0 0-13776 15</inkml:trace>
  <inkml:trace contextRef="#ctx0" brushRef="#br3" timeOffset="-70499.63">7124 17446 16575 0,'0'0'736'0,"5"6"160"0,1 2-720 0,-1 2-176 15,2 1 0-15,-2 1 0 0,0 1 4368 0,-1 0 848 16,0-2 160-16,0 1 48 0,-1 0-3120 0,-1 1-640 16,0-1-112-16,-1-1-16 0,0-3-512 0,-1 1-80 15,2-1-32-15,-2-8 0 0,0 0-480 0,0 0-112 16,6 1 0-16,2-2-16 15,0-3-176-15,0-2-128 0,-2-2 144 0,1-1-144 0,-1-3 0 0,1-1 0 0,-2 1 0 0,1 0 0 16,0-1 128-16,-1 0-128 0,-1-1 176 0,0 0-176 16,-2 1 128-16,2 1-128 0,-1-1 0 0,-1 4 0 15,1-3 0-15,0 4 0 0,-1 2 0 0,-2 6 0 16,0 0 0-16,0 0 0 0,0 0 0 0,0 0 0 16,0 0 0-16,4 10 0 0,0 2 0 0,0 1 0 15,0 0 0-15,0 1 0 0,0-1-192 0,1 2 192 16,0 0-656-1,2-2-48-15,-1 4 0 0,2-1 0 0,0 1-464 0,1 0-112 0,0-4 0 16,3-1-16-16,-1-3-320 0,4 0-64 0,-1-5-16 0,2 0 0 16,1 0 416-16,-2-3 64 0,0-4 32 0,-1-1 0 15,-1-6 736-15,-1 1 160 0,0 1 32 0,-3-2 0 0,-3-2 256 0,1-2 128 16,-2 0-128-16,-1 3 192 0,-2 0 304 0,0 0 48 16,-2 1 16-16,-2 3 0 0,0-1 432 0,-2 1 96 15,-1 2 0-15,-2 1 16 0,-3 2 48 0,-1 0 0 16,1 4 0-16,0 0 0 0,-2 2-288 0,1 3-48 15,2 0-16-15,1 4 0 0,2-1-432 0,2 3-96 16,3-2-16-16,1 0 0 0,0 0-256 0,2-1 128 16,2 3-128-16,3-3 0 0,-1-1 128 0,3-2-128 15,2 0 0-15,-1-2 0 0,2 0 0 0,0 1 0 16,-1-5 0-16,1 0 0 0,-1-1-176 0,-1-1 16 16,0-2 0-16,1-1 0 0,-2-1-32 0,1 0-16 15,0-2 0-15,-3 1 0 0,0-2-16 0,-1 0 0 0,0-1 0 16,-1 1 0-16,-1 1 224 0,0 0 0 0,0 2-160 15,-4 5 160-15,2-4 0 0,-2 4 0 0,0 0 0 0,0 0 0 16,0 0 0-16,0 0-144 0,0 0 144 0,0 0 0 16,0 0-240-16,0 6 64 0,-1 2 16 0,0 1 0 15,-1 2-16-15,2-1 0 0,0-1 0 0,2 0 0 16,-4 2 176-16,2-3-208 0,0 0 80 0,2-1 128 31,-2-7-1792-31,2 9-224 0,2-1-48 0,0-1-16 16,-4-7-1424-16,7 4-272 0,6-2-64 0,-13-2-5936 0</inkml:trace>
  <inkml:trace contextRef="#ctx0" brushRef="#br3" timeOffset="-70341.9">7850 17176 4607 0,'1'-24'400'0,"-1"13"-400"15,0 11 0-15,0 0 0 0,0 0 4784 0,0 0 864 16,0 0 176-16,0 0 48 0,0 9-4288 0,1 4-864 15,2 5-160-15,0 4-48 0,0 4 368 0,3 3 64 16,-1 1 16-16,1 4 0 0,2-2-576 0,3 4-96 16,-1-3-32-16,2 1 0 0,-2 0-256 0,2 1 0 15,0 3 0-15,1-4 0 16,-3-3-2304-16,-1-1-400 0</inkml:trace>
  <inkml:trace contextRef="#ctx0" brushRef="#br3" timeOffset="-70138.8">7843 17448 21183 0,'-8'-17'1888'0,"6"8"-1504"0,-2 0-384 0,3-1 0 16,1-3 4128-16,3 1 752 0,3 0 160 0,3-1 16 16,3-3-2992-16,2 2-592 0,1 2-128 0,2 2-32 15,4 1-400-15,0 2-80 0,1 3 0 0,3 2-16 16,1-2-816-16,-1 3-224 0,0 1-16 0,7 2 0 15,-4 2-1664-15,-5 3-336 0,-2-2-64 0,-7 0-10000 16,2 0-2016-16</inkml:trace>
  <inkml:trace contextRef="#ctx0" brushRef="#br3" timeOffset="-69763.55">8310 17468 17503 0,'0'0'1552'0,"0"0"-1232"15,0 0-320-15,6 6 0 0,2 1 3728 0,1-5 688 16,0 2 144-16,2-1 32 0,1-2-3648 0,1-1-736 16,0-1-208-16,1 0 0 0,2-1 576 0,1-2 0 15,0 2 16-15,-2-5 0 0,-2 1-592 0,0-1 0 16,-1-1 0-16,-3 1 0 0,-2 0 0 0,-2-1 128 16,-2 0-128-16,-2 2 0 0,-2-1 0 0,-5 1-128 0,-2-1 0 15,-3 2 0-15,-4 1 128 0,0 3-128 0,-2 1 128 0,-1 1-128 16,-3 2 448-16,1 1 80 0,2 0 32 0,1 1 0 15,3 1 208-15,2 4 32 0,3-1 16 0,1 2 0 16,3 4-240-16,2 0-32 0,2 2-16 0,2-1 0 16,2 5 304-16,2-4 48 0,4 2 16 0,0-3 0 15,2 0-96-15,2-2-16 0,1 0 0 0,3-1 0 16,1-5-192-16,4 1-32 0,3-3-16 0,10-1 0 16,-2-4-224-16,-2 0-32 0,-1-3-16 0,-1-3 0 15,-6-5-368-15,-2 1-80 0,-3-1-16 0,-6 3 0 16,0 0-2128-16,0-3-432 15,-2 0-96-15</inkml:trace>
  <inkml:trace contextRef="#ctx0" brushRef="#br3" timeOffset="-69279.09">7649 17562 27007 0,'0'0'1200'0,"0"0"240"0,-7-2-1152 0,1 2-288 0,-1-4 0 0,1 2 0 0,-1-2 1392 0,2 1 208 15,-1 1 64-15,-1-1 0 0,1 2-464 0,-1-1-96 16,1 0-16-16,-2-1 0 0,0 2-592 0,0 0-128 16,0-1-32-16,2 1 0 0,-2 0-336 0,1-1 0 15,2 2 0-15,5 0 128 16,-4-2-1744-16,4 2-352 0,0 0-64 0</inkml:trace>
  <inkml:trace contextRef="#ctx0" brushRef="#br5" timeOffset="-55287.03">3704 13279 15663 0,'0'0'1392'0,"0"0"-1120"0,0 0-272 0,0 0 0 15,0 0 2768-15,0 0 496 0,0 0 112 0,0 0 16 16,0 0-1248-16,13-13-240 0,-13 13-48 0,3-7-16 15,0 2-512-15,3-3-112 0,-2 1 0 0,1-3-16 16,1 3-240-16,1 0-32 0,1 1-16 0,-3-4 0 16,0 3-384-16,0-1-80 0,0-1 0 0,1 1-16 15,0 1-432-15,-1-1 0 0,3-1 128 0,-1-1-128 16,-2 0 0-16,0-4 0 0,3 1 0 0,0 0-176 16,-2 2-336-16,1-2-64 0,-1-2 0 0,1 0-16 15,-2 0-2480-15,2 1-480 0,-1 0-96 0</inkml:trace>
  <inkml:trace contextRef="#ctx0" brushRef="#br5" timeOffset="-55068.3">3988 12508 29599 0,'-1'-13'1312'0,"1"13"272"0,0-7-1264 0,0-1-320 15,0 0 0-15,1 1 0 0,0 1 1472 0,-1 6 256 16,0 0 32-16,0 0 16 0,0 0-768 0,0 0-160 15,0 0-16-15,6 6-16 0,-1 5-528 0,0 2-96 0,-1 1-32 0,0 4 0 16,-2 3-160-16,2 0 128 0,2 1-128 0,-1-2 128 16,0 1-352-16,0 1-80 0,0 0-16 0,2-1 0 31,-1-3-2112-31,0-2-448 0,-1-2-64 0,0-3-11232 0</inkml:trace>
  <inkml:trace contextRef="#ctx0" brushRef="#br5" timeOffset="-54880.76">4164 12297 17503 0,'0'0'1552'0,"0"0"-1232"0,-4 7-320 0,4-7 0 16,0 0 2816-16,0 0 512 0,-2 8 112 0,2 2 16 0,1 2-1680 0,3 2-336 16,0 3-64-16,2 1-16 0,-1 1-976 0,3 1-208 15,1 1-48-15,2 0 0 0,2 0-128 0,-1 0-176 16,-1 1 48-16,2-1 0 15,-1 0-640-15,-2-2-128 0,1-2-32 0,-2 0 0 16,-1 1-2176-16,1-1-432 0</inkml:trace>
  <inkml:trace contextRef="#ctx0" brushRef="#br5" timeOffset="-54693.28">4040 12619 3679 0,'0'0'160'0,"0"0"32"0,-2-4-192 0,2 4 0 16,0 0 0-16,0 0 0 0,0 0 7360 0,0 0 1440 0,0 0 288 16,5-6 48-16,4-2-6512 0,1 1-1312 0,2 1-256 0,2-1-48 15,5 1-736-15,-1-1-144 0,2 1-128 0,0 1 192 32,3-2-1424-32,1 1-288 0,0 0-48 0</inkml:trace>
  <inkml:trace contextRef="#ctx0" brushRef="#br5" timeOffset="-53863.82">2211 14198 6447 0,'0'0'272'0,"0"0"80"0,0 0-352 0,0 0 0 0,0 0 0 0,0 0 0 16,0 0 4704-16,4 26 864 0,-4-26 192 0,0 0 16 16,-1 8-3408-16,2 1-672 0,3 3-144 0,2 1-16 0,-2-1-736 0,3 1-144 15,1 0-16-15,1 1-16 0,0 0-112 0,-1 1-32 16,-3-1 0-16,0 0 0 0,-1 1-256 0,0-1-48 15,0 0-16-15,-1-1 0 0,-1-2-32 0,-1-2-128 16,1-1 192-16,-2-8-64 0,0 9 0 0,0-9-128 16,0 0 192-16,0 0-64 0,0 0-128 0,0 0 0 15,0 0-192-15,-3-10 192 32,1-4-640-32,-2-1 0 0,0-2 0 0,-1-4 0 0,-2 0-464 0,0-1-112 0,1-1 0 0,1-5-16 15,0-2 64-15,1-1 16 0,1-2 0 0,0 2 0 16,1 2 128-16,2-1 16 0,1 2 16 0,3 2 0 0,3 1 672 0,0 1 144 15,1 0 32-15,1 1 0 0,3 3 144 0,1 3 256 16,1 4-64-16,2 5-16 0,-2 0 400 0,-1 5 96 0,-2 3 16 0,-2 4 0 16,-1 4 496-16,0 4 96 0,-2-2 32 0,1 5 0 15,-3 0-144-15,-1 1-16 0,-1 1-16 0,-2 1 0 16,-2 3-592-16,1 0-112 0,-1-2-32 0,-1 0 0 16,2 0-400-16,-3 1 0 0,-1-2 0 0,-2 0 0 31,-2-1-768-31,1-1-256 0,0-3-32 0,0 0-16 15,1-4-2208-15,-1-1-448 0,-8 0-96 0,16-8-16 0</inkml:trace>
  <inkml:trace contextRef="#ctx0" brushRef="#br5" timeOffset="-53692">2456 13729 17503 0,'0'0'1552'0,"0"0"-1232"16,0 0-320-16,0 0 0 0,0 0 2544 0,5 5 448 15,-1 4 80-15,0 0 32 0,-1 0-1376 0,1 2-288 16,-2 0-48-16,2 3-16 0,-1 0-832 0,1 3-160 16,0 4-48-16,-2 1 0 0,2 3-336 0,-1 2 0 15,1 2 0-15,-2 1 0 16,0 0-512-16,2-2-192 0,-2 0-16 0,1-4-16 16,-1-3-2768-16,1-1-544 0</inkml:trace>
  <inkml:trace contextRef="#ctx0" brushRef="#br5" timeOffset="-53394.84">2683 13812 19231 0,'0'0'848'0,"0"0"176"0,0 0-816 0,0 0-208 0,0 0 0 0,0 0 0 16,0 0 1936-16,-6 0 352 0,-1 1 64 0,0 3 16 15,0 4-768-15,-1-1-160 0,0 3-32 0,0 1 0 16,-1 0-320-16,0 1-64 0,0-2 0 0,1 4-16 15,1 0-144-15,1 2-32 0,1-1 0 0,0 1 0 16,-1-4-304-16,4 1-64 0,0 0-16 0,4 0 0 16,0 0-448-16,1 0 128 0,0-2-128 0,0 1 0 15,1-1 0-15,3-1-208 0,2-1 32 0,3 0 16 16,-1-2-528-16,4-3-96 0,-2 0-32 0,0 1 0 16,0-5-1744-16,0 0-368 15,1 0-64-15,1 0-6352 0,-1 0-1264 0</inkml:trace>
  <inkml:trace contextRef="#ctx0" brushRef="#br5" timeOffset="-53098.11">2867 13963 10127 0,'0'0'448'0,"0"0"96"0,-5 2-544 0,-2 0 0 15,-1 2 0-15,-1 1 0 0,0 1 4160 0,0 0 704 16,0 3 160-16,2-2 32 0,2 1-2688 0,0 2-544 16,-2 2-96-16,2-2-32 0,1 1-992 0,3 0-208 15,1 0-48-15,3-1 0 0,0 3-288 0,1-5-160 16,0 0 160-16,-4-8-160 0,0 0 0 0,9 5 0 0,2 0 0 0,-1-2 0 15,-3-4 0-15,1-2 0 0,1-1 0 0,-1-1 0 16,-1 0 0-16,0-2 0 0,-1-2 0 0,1 0 0 16,-1 0 144-16,1-4-144 0,-3 0 128 0,0 2-128 15,-2 2 128-15,1-1-128 0,-2-3 128 0,2 5-128 16,-3 8 336-16,1-7-16 0,-1 0 0 0,0 7 0 16,0 0 144-16,0 0 32 0,0 0 0 0,0 0 0 15,0 0-352-15,0 0-144 0,0 0 128 0,7 9-128 16,-1 2 0-16,2 4 0 0,-1-2 0 0,0 1 0 15,3 3-1056 1,-1-1-192-16,0-1-32 0,1 0-9760 0,-1-2-1952 0</inkml:trace>
  <inkml:trace contextRef="#ctx0" brushRef="#br5" timeOffset="-52769.72">3189 14095 21183 0,'0'0'1888'0,"0"0"-1504"16,0 0-384-16,-1-8 0 0,-1-2 2336 0,4 1 400 16,0 1 80-16,2-1 0 0,3-2-1552 0,-1 1-320 15,1 1-64-15,-1 0-16 0,1-2-608 0,1 1-128 16,-2 1-128-16,1 1 176 0,-1 0-32 0,1 3 0 16,-1-2 0-16,-6 7 0 0,5-4 368 0,-5 4 64 15,0 0 0-15,0 0 16 0,7 4-128 0,1 3-16 16,-2-3-16-16,-1 2 0 0,-1 5-112 0,0-1-32 0,0-1 0 0,0 0 0 15,0 2-112-15,0-3-32 0,-2 1 0 0,2-1 0 16,-4-8-144-16,6 7 160 0,-1 1-160 0,1-1 160 16,1-2 240-16,-1 0 48 0,-6-5 16 0,0 0 0 15,6 7-464-15,0-1 0 0,-6-6 0 0,8 5 0 16,-2 1 0-16,1-1 128 0,-7-5-128 0,9 4 144 16,0-2-144-16,-1 0 0 0,0-1 0 0,1-4 0 31,1 1-480-31,1-2-80 0,-2-1-16 0,0-1 0 15,0 1-2800-15,0-1-560 0,-1-1-112 0</inkml:trace>
  <inkml:trace contextRef="#ctx0" brushRef="#br5" timeOffset="-52425.94">3560 13893 7359 0,'0'0'656'0,"0"0"-528"16,0 0-128-16,0 0 0 0,0 0 4768 0,0 0 928 15,0 0 176-15,0 0 32 0,0 0-3760 0,7-4-752 16,1-1-160-16,1 2-16 0,0 1-640 0,3-1-128 15,1 2-32-15,1-3 0 0,2 1-416 0,-2 3 128 16,-1 0-128-16,2-2 0 0,0 2 192 0,0-2-32 16,-2 1-16-16,-2 0 0 0,1 1 288 0,-3 0 48 15,-1 1 16-15,-2 0 0 0,-6-1 16 0,0 0 0 16,0 0 0-16,7 4 0 0,-7-4-112 0,7 3-16 16,-7-3 0-16,3 6 0 0,0 5-48 0,-2 1-16 15,-2-3 0-15,1 2 0 0,-3 4 144 0,2 0 32 16,0 1 0-16,1 0 0 0,-1-1-64 0,-2 4-16 15,-1-1 0-15,1-4 0 0,1 2-160 0,0-3-48 0,4 1 0 16,0 2 0-16,0-3-208 0,0-1 0 0,2-1 0 0,3 0 0 31,1 0-320-31,1 0-96 0,1-1-32 0,1-2 0 16,0-1-1760-16,2-2-352 0,3-4-80 0,-2-2-8720 0,1-3-1744 0</inkml:trace>
  <inkml:trace contextRef="#ctx0" brushRef="#br5" timeOffset="-52128.94">4049 13933 14735 0,'0'0'1312'0,"-5"-2"-1056"0,-3-2-256 0,0 1 0 16,1 1 2880-16,-1 0 512 0,0 1 96 0,0 1 32 16,0 1-1600-16,1 3-320 0,0 3-64 0,2 1-16 15,1 1-528-15,1 0-96 0,1 4-32 0,0 1 0 16,2 2-480-16,3 0-80 0,1-1-32 0,2 2 0 0,2-1-272 0,1-2 160 16,2-1-160-16,-1-1 128 0,2 0-128 0,2-2 0 15,2-1 144-15,1-2-144 0,0-1 208 0,0-2-16 16,0-1-16-16,0-1 0 0,0-4 224 0,1-1 48 15,-1-1 16-15,0-4 0 0,-2-2 80 0,1-2 16 16,-3-1 0-16,-1 0 0 0,-3-5-96 0,1 0-16 16,0-2 0-16,-4 1 0 0,-2 0-160 0,-3 0-32 15,-3 2-16-15,-5-1 0 0,-1 3 208 0,-2 1 64 16,-3 1 0-16,-1 0 0 0,-3 0 192 0,-3 1 32 16,-2 0 16-16,2 2 0 0,1 1-432 0,-1-2-96 15,1 2-16-15,2 1 0 0,1 3-208 0,2 1-256 16,-1 4 48-16,2 0 16 15,-1 4-1984-15,2 3-384 0,2 3-64 0</inkml:trace>
  <inkml:trace contextRef="#ctx0" brushRef="#br5" timeOffset="-51031.3">10332 10898 5519 0,'0'0'240'0,"0"0"64"0,-20 4-304 0,20-4 0 0,0 0 0 0,-1 8 0 16,0-1 4096-16,-1 0 768 0,2 1 160 0,2 3 32 15,2 3-3072-15,1 2-624 0,3-1-112 0,0 2-32 16,1 2-464-16,0 1-112 0,-1-1 0 0,-1 1-16 16,0 1-96-16,0-1-16 0,-1-1 0 0,-1 0 0 15,0-4-64-15,-1 1 0 0,0-2-16 0,-1-1 0 16,-1-1-224-16,1-4-32 0,-2 0-16 0,-1-8 0 15,0 0-16-15,0 0 0 0,0 0 0 0,0 0 0 16,0 0-16-16,-5 0 0 0,-1-2 0 0,-1-7 0 0,1 0-128 0,-2-3-272 16,-1-1 64-16,1-5 16 15,-1 0-608-15,1-6-112 0,0-2-32 0,2-2 0 16,-1-4-160-16,1-1-48 16,0 0 0-16,4 2 0 0,0 1 640 0,2 2 112 0,2 1 16 0,0 2 16 0,1 3 608 0,3 2 112 15,5 2 32-15,-1 1 0 0,-1 3 400 0,1 2 96 16,-1 4 16-16,0 2 0 0,0 6 48 0,0 0 16 15,-1 4 0-15,1 2 0 0,0 3-192 0,-2 2-48 16,-2 2 0-16,-1-1 0 0,0 1-224 0,-2 1-48 16,1 0-16-16,0 1 0 0,-2 3-256 0,-1-4-48 15,-1 2-128-15,-2-1 192 0,0 4-192 0,1-2-240 16,-4 0 48-16,1 1 16 16,0-5-2064-16,1-1-432 0,0-5-80 0,4-7-11248 0</inkml:trace>
  <inkml:trace contextRef="#ctx0" brushRef="#br5" timeOffset="-50857.58">10573 10373 23951 0,'0'0'2128'0,"0"0"-1696"0,0 0-432 0,0 0 0 31,0 0 1488-31,0 0 224 0,1 12 32 0,1-2 16 16,-1 2-480-16,2 4-80 0,1 4-32 0,-1 4 0 0,-3 1-784 0,3 2-144 15,2 4-48-15,-2-1 0 0,0 2-192 0,0 0-256 16,3 1 48-16,-2-1 16 16,-2 1-1936-16,2-3-384 0,0 0-80 0,1-5-10144 15</inkml:trace>
  <inkml:trace contextRef="#ctx0" brushRef="#br5" timeOffset="-50591.77">10803 10580 4607 0,'2'-15'192'0,"-2"15"64"0,0 0-256 0,3-6 0 0,-2-1 0 16,0 0 0-16,-1 7 5168 0,0-6 976 0,0 6 208 0,0 0 48 15,0 0-3600-15,0 0-720 0,0 0-144 0,0 0-16 16,-7 1-576-16,-1 3-128 0,-1-2 0 0,0 5-16 16,-2 2-272-16,1 3-48 0,-2-2-16 0,2 5 0 15,0-2-288-15,3 1-48 0,-1 3-16 0,1 0 0 16,2-4-512-16,2 17 0 0,5-17 0 15,0 0 0-15,2 0-224 0,3 1 16 0,-1-1 0 32,2-2-1344-32,1-1-272 0,3-1-48 0,1-2-16 15,0-1-1584-15,0-3-320 0,0 1-64 0</inkml:trace>
  <inkml:trace contextRef="#ctx0" brushRef="#br5" timeOffset="-50294.86">10977 10672 911 0,'0'0'0'0,"0"0"0"0,-5 0 0 0,-1 2 0 0,-2 1 5200 0,0 1 960 15,0 1 192-15,0 1 48 0,-2 5-3472 0,1-2-688 16,1 1-144-16,0 3-32 0,0-1-1040 0,2 0-224 16,1-2-32-16,1 3-16 0,1-2-400 0,2-1-80 15,-1-1-16-15,2 0 0 0,0-1-256 0,2 0 0 16,0-1 0-16,-2-7 0 0,0 0 176 0,8 5-176 16,0-1 160-16,1-2-160 0,0 0 0 0,0-2 0 15,0-2-128-15,1 0 128 0,-3-2 0 0,1-3 0 16,0 2 0-16,0-1 144 0,0 0-144 0,0 0 0 15,-3-1 0-15,0 1 0 0,0-3 0 0,-1 2 0 16,-1 1 144-16,-3 6-144 0,4-8 240 0,-2 3-32 16,-2 5 0-16,0 0 0 0,0 0 48 0,0 0 16 15,0 0 0-15,0 0 0 0,0 0-272 0,0 0 128 0,2 7-128 0,-1 1 0 16,0 0 0-16,0 0 0 0,-1-8 0 0,2 8 0 31,0 1-1472-31,2-3-240 0,-1 2-48 0,-1 0-8192 0,1 1-1632 0</inkml:trace>
  <inkml:trace contextRef="#ctx0" brushRef="#br5" timeOffset="-50123.07">11138 10767 10127 0,'0'0'448'0,"0"0"96"0,0-7-544 0,0 7 0 0,0 0 0 0,0 0 0 16,0 0 4336-16,0 0 752 0,0 0 160 0,0 0 16 15,0 0-3440-15,0 0-688 0,0 0-144 0,1 11-32 16,-1-2-640-16,0 2-144 0,1 4-32 0,-1 2 0 15,0 2-144-15,0 1 0 0,2-1 0 0,-1 1 0 16,3-2-800-16,-2 0-96 0,1-1 0 16,0 0-12864-16</inkml:trace>
  <inkml:trace contextRef="#ctx0" brushRef="#br5" timeOffset="-49934.29">11290 10699 24351 0,'0'0'1088'0,"0"0"208"0,-1-5-1040 0,1 5-256 16,0 0 0-16,0 0 0 0,0 0 1312 0,0 0 208 16,0 0 32-16,4 10 16 0,1 1-544 0,0 2-96 15,2 5-32-15,1 0 0 0,-2 2-704 0,1 2-192 16,-1 1 0-16,-1 1 0 0,1-1 0 0,0 2-192 0,1 0 0 0,-1-2 16 31,1-1-1760-31,-2 1-368 0,-1-3-64 0,-2-3 0 0</inkml:trace>
  <inkml:trace contextRef="#ctx0" brushRef="#br5" timeOffset="-49746.83">11215 10921 21183 0,'-11'-3'1888'0,"11"3"-1504"0,0 0-384 0,0 0 0 15,0 0 2624-15,0 0 464 0,0 0 96 0,0 0 16 16,7-4-1536-16,2 0-320 0,3-1-48 0,1 1-16 0,1 1-960 0,0 1-192 15,1-2-128-15,-1 0 160 16,0 1-1056-16,-1 1-224 0,-1-1-32 0,1-1-9296 16,0 3-1856-16</inkml:trace>
  <inkml:trace contextRef="#ctx0" brushRef="#br5" timeOffset="-49528.1">11550 10678 31327 0,'0'0'1392'0,"0"0"272"0,0 0-1328 0,0 0-336 0,0 0 0 0,0 0 0 15,0 0 1856-15,0 0 320 16,9-3 48-16,2 1 16 0,3 1-1648 0,-1-1-320 0,1 0-64 16,0 0-16-1,3 2-3168-15,-1 0-640 0</inkml:trace>
  <inkml:trace contextRef="#ctx0" brushRef="#br5" timeOffset="-49371.86">11597 10776 40079 0,'0'0'1776'0,"0"0"368"0,0 0-1712 0,0 0-432 0,0 0 0 0,0 0 0 16,0 0 976-16,7 6 112 0,3-3 32 0,3 0 0 0,2-1-672 0,2-1-144 15,1-1-32-15,3-2 0 16,0-1-1536-16,1 1-304 0,-1 0-64 0,-1 0-16768 16</inkml:trace>
  <inkml:trace contextRef="#ctx0" brushRef="#br5" timeOffset="-44424.77">12108 10561 25503 0,'-2'-4'1136'0,"13"-25"224"0,-9 23-1088 0,1-2-272 0,0 1 0 0,2-2 0 15,0 1 1296-15,2 2 208 0,0-2 32 0,2 0 16 16,1-1-16-16,0 2-16 0,0 2 0 0,2 1 0 16,0 2-816-16,2 0-176 0,3 2-16 0,-2 0-16 15,-2 0-112-15,-2 2-32 0,2 0 0 0,-2 2 0 16,-3-1-160-16,-2 1-48 0,-1 1 0 0,-1 2 0 16,0 2-144-16,-4 0 128 0,-1 1-128 0,-2-1 128 15,-1 3-128-15,0-2 0 0,-3 2 0 0,0-3 0 16,1 2 0-16,-2-3 0 0,-1 1 0 0,-1 0-176 15,1-1 32-15,0 0 0 0,0-2 0 0,3 1 0 16,0-2-112-16,6-5 0 0,-4 6-16 0,4-6 0 16,0 0-48-16,4 7 0 0,-4-7 0 0,11 6 0 0,2 1 112 0,2-2 16 15,1 0 0-15,1-2 0 0,1 1 192 0,1 0 0 16,-2 0-160-16,-1 0 160 0,0-1 0 0,0 3 192 16,-1-2-32-16,-3 1 0 0,-1 1 320 0,-4 2 64 15,0 0 16-15,-2 1 0 0,-2-2 144 0,-2 4 48 16,-2-2 0-16,-1 3 0 15,-3 4-208-15,-1-4-32 0,-3 1-16 0,-3 1 0 0,-1 2-304 0,-4-1-64 16,-1 1-128-16,-1-2 192 0,1 2-384 0,0-2-96 16,0-2-16-16,1-2 0 15,0-1-1696-15,2-2-352 0,4-2-64 0,2-2-14272 0</inkml:trace>
  <inkml:trace contextRef="#ctx0" brushRef="#br5" timeOffset="-44034.19">12743 10421 29375 0,'-12'-6'640'0,"5"2"144"0,-2 2 32 0,-1 1 0 0,-2 0-656 0,-1 1-160 0,-1 0 0 0,-2 1 0 16,3-1 1248-16,0 1 224 0,1 1 32 0,2 2 16 16,1 2-944-16,2 1-192 0,3-1-48 0,2 1 0 15,0 2-336-15,4 0 0 0,0 0-192 0,3 4 64 16,2 3 128-16,1 1-192 0,0 0 192 0,2 2-192 15,2 1 192-15,1 1 0 0,1 0 128 0,0-1-128 0,1 3 512 0,-1-1 48 16,0 1 0-16,1 1 0 0,-1-1 112 0,-1 1 32 16,-1-2 0-16,-2 1 0 0,-1-2-96 0,-1 0-16 15,-1 0 0-15,-5-2 0 0,0 1-80 0,-4-2 0 16,-1 0-16-16,0-1 0 0,-2 2-176 0,-3-1-48 16,-1-4 0-16,-2 1 0 0,1-5-112 0,-1 0-32 15,0-3 0-15,0-1 0 0,2 0 16 0,0-4 0 16,-1 1 0-16,0-6 0 0,3-1 128 0,0-2 32 15,2-3 0-15,1-3 0 0,0-4-304 0,1-1 0 16,1-6 0-16,1-1 0 0,1-2 336 0,1-4 64 16,3-1 16-16,1 0 0 0,2 1-48 0,-1-3-16 15,-2 1 0-15,1 2 0 0,2 2-192 0,-1 2-32 16,-1 1-128-16,1 3 192 0,-2 1-192 0,-2 1 0 16,2 1 0-16,-1 1 0 15,-2 1-928-15,2 0-176 0,0 2-48 0,3-1-12992 0,-4 0-2624 0</inkml:trace>
  <inkml:trace contextRef="#ctx0" brushRef="#br4" timeOffset="-24520.47">11567 13235 32303 0,'-3'-4'1424'0,"3"4"304"0,0 0-1376 0,-3-13-352 0,3 13 0 0,0 0 0 0,0 0 1408 0,0 0 192 16,0 0 64-16,0 0 0 0,0 0-592 0,0 0-112 15,7 7-32-15,-1 8 0 0,2 4-576 0,0 7-112 16,0 4-32-16,-2 6 0 0,1 1-80 0,-1 4 0 16,1 1-128-16,-1 1 192 0,1-4-192 0,1 1 128 15,-3-2-128-15,0-3 0 16,0-2-528-16,1-3-208 0,-1-4-32 0,1-3-16 15,2-3-2432-15,-3-5-496 0,1-3-80 0</inkml:trace>
  <inkml:trace contextRef="#ctx0" brushRef="#br4" timeOffset="-24317.36">11843 13081 25791 0,'0'0'2304'0,"0"0"-1856"0,0 0-448 0,0 0 0 16,0 0 1728-16,0 0 240 0,0 0 48 0,3 12 16 15,-1 1-816-15,2 5-144 0,1 4-48 0,2 5 0 16,-1 3-640-16,2 3-144 0,0 1-32 0,1 2 0 16,0 3-208-16,0 3 0 0,0 0 0 0,-1 2-160 31,0-1-480-31,0-1-80 0,-2 0-32 0,1-6 0 16,-2 1-1552-16,-1-6-304 0,0-2-64 0</inkml:trace>
  <inkml:trace contextRef="#ctx0" brushRef="#br4" timeOffset="-24129.8">11748 13516 8287 0,'-8'-13'736'0,"4"8"-592"16,0 0-144-16,2 0 0 0,2 5 7232 0,0-7 1408 16,2 1 272-16,3 2 64 0,2-4-6112 0,2 3-1232 15,4 1-240-15,1-2-48 0,3 0-672 0,3-1-128 16,1 1-32-16,1-3 0 0,1 0-512 0,3-4 0 15,2 0 0-15,2-2-14064 16,-1 2-2688-16</inkml:trace>
  <inkml:trace contextRef="#ctx0" brushRef="#br4" timeOffset="-23270.5">12633 13424 17503 0,'0'0'768'0,"0"0"176"0,0 0-752 0,0 0-192 0,0 0 0 0,0 0 0 16,-6-3 3568-16,6 3 672 0,0 0 144 0,0 0 32 16,3-6-2288-16,4-1-448 0,2 3-80 0,4-5-32 15,3 0-576-15,3-2-112 0,5 0-32 0,2-1 0 16,3 0-144-16,3-1-16 0,2 0-16 0,0 0 0 16,0-3-224-16,1 2-64 0,2-2 0 0,-1 1 0 15,2-1-208-15,0 1-48 0,1-2-128 0,0 0 192 16,0-2-192-16,-1 4 0 0,0-2 0 0,-2 1 0 15,1 1 128-15,-5-1-128 0,-3 0 0 0,-3 2 144 16,-4 1-144-16,-4-1 0 0,-2 0 0 0,-2 3 128 0,-2 2-128 16,-2-1 0-16,0 4 144 0,-5-1-144 0,-1 0 128 0,0 0-128 15,0 2 160-15,-4 5-160 0,1-7 192 0,-1 3-64 16,0-2-128-16,0 6 192 0,0-7-192 0,0 7 0 16,0 0 0-16,0 0 0 0,1-6 0 0,-1 6 0 15,4-5 0-15,1 2 0 0,2 2 0 0,2 1 0 16,1 2 0-16,5 2 0 0,0 2 0 0,4 0 0 15,5 1 0-15,4 3 0 0,2-1 0 0,2 2 128 16,4 0-128-16,4 2 0 0,4 0 256 0,-1 0 16 16,0 0 0-16,-1 3 0 0,-2-2 112 0,2 3 0 15,0 0 16-15,0 0 0 0,-2-2-176 0,0-1-32 16,0-1-16-16,-1 0 0 0,-2-4-176 0,1 2 128 16,0-2-128-16,-4-1 128 15,-1-2-704-15,-5 1-160 0,0-4-32 0,-5 1 0 16,-1-1-1792-16,-2-2-352 0,-3 1-80 0</inkml:trace>
  <inkml:trace contextRef="#ctx0" brushRef="#br4" timeOffset="-22832.8">13423 12442 29535 0,'-9'-9'1312'0,"9"9"272"0,0 0-1264 0,0 0-320 16,-1-9 0-16,-1 2 0 0,2 7 1632 0,0 0 272 15,0 0 48-15,0 0 16 0,0 0-752 0,7 9-128 0,1 4-48 0,-3 4 0 16,0 4-656-16,-1 5-144 0,0 4-32 0,0 3 0 15,0 3-208-15,0 2 176 0,1 0-176 0,-1 1 160 16,-2 0-160-16,1 0 0 0,0-4 0 0,-1-1 0 31,1-1-592-31,-2-3-112 0,0-7 0 0,2 0-16 16,0-3-2032-16,2-4-384 0,-1-5-96 0</inkml:trace>
  <inkml:trace contextRef="#ctx0" brushRef="#br4" timeOffset="-22614.08">13641 12327 31039 0,'0'0'1376'0,"0"0"288"0,0 0-1344 0,0 0-320 0,0 0 0 0,0 0 0 0,0 0 1248 0,4 11 176 16,-2 2 48-16,1 5 0 0,1 3-192 0,0 4-16 16,0 2-16-16,1 4 0 0,-3 4-768 0,1 2-160 15,0 3-16-15,-2-3-16 0,0-1-288 0,2 1 0 16,1-1-176-16,1-2 176 15,-1-2-1472-15,-1-5-176 0,-1-4-32 0,1-3-16 16,-1-3-1696-16,0-7-320 0,-2-10-80 0,0 0-16 0</inkml:trace>
  <inkml:trace contextRef="#ctx0" brushRef="#br4" timeOffset="-22270.37">13450 11742 18431 0,'-13'-12'816'0,"7"10"160"0,-3 2-784 0,-2 2-192 0,0 2 0 0,0 4 0 15,-1 4 2112-15,3 2 384 0,1 5 80 0,2 6 16 16,1 3-1408-16,2 2-288 0,3 2-48 0,3 2-16 16,1-3-656-16,3 1-176 0,3-2 0 0,3-2 0 15,2 0 0-15,4-5 0 0,0-2 144 0,2-4-144 16,-1-3 448-16,-1-3 0 0,-2-5 16 0,3-2 0 15,-2-4 736-15,0-4 144 0,-1-1 16 0,-1-3 16 16,-3-3-32-16,-2-3 0 0,-1-1 0 0,-4-3 0 16,-1-2-336-16,-1-1-80 0,-2-2-16 0,-2-2 0 0,-2 0-320 0,0 0-64 15,-2 2-16-15,-3 1 0 0,-2 2-256 0,-1 1-48 16,-2-5-16-16,0 5 0 0,0-1-192 0,1 3 0 16,-1 1 0-16,2 3-160 15,-1 3-1680-15,2 6-336 0,9 4-64 0,-7 1-16832 16</inkml:trace>
  <inkml:trace contextRef="#ctx0" brushRef="#br4" timeOffset="-21660.73">14898 13066 11055 0,'0'0'976'0,"0"0"-784"0,0 0-192 0,0 0 0 0,0 0 3056 0,0 0 560 15,0 0 112-15,-2-5 32 0,2 5-2304 0,-1-5-464 16,1 5-96-16,0 0 0 0,0-9-416 0,0 9-80 16,1-7-16-16,-1 7 0 0,0 0 64 0,0 0 0 15,0 0 0-15,0 0 0 0,0 0 192 0,0 0 64 16,0 0 0-16,0 0 0 0,0 0-224 0,0 0-32 15,0 0-16-15,0 0 0 0,0 0-288 0,0 0-144 16,0 0 160-16,0 0-160 0,-6 3 0 0,6-3 128 16,0 0-128-16,0 0 0 0,-7-5 0 0,7 5 0 15,-4-5 0-15,4 5 0 0,-1-7 0 0,1 7 0 16,0 0 0-16,0 0 0 0,0 0-192 0,3-5 32 16,1 0 0-16,-4 5 0 0,0 0 160 0,0 0 256 15,0 0-64-15,0 0-16 0,7 4 272 0,-7-4 48 0,0 0 16 0,7 0 0 16,-7 0 128-16,6 1 48 0,-6-1 0 0,0 0 0 15,0 0-48-15,0 0-16 0,0 0 0 0,0 0 0 16,0 0 16-16,0 0 0 0,0 0 0 0,0 0 0 16,0 0-192-16,-2-4-16 0,-2 0-16 0,0-3 0 15,0 2-256-15,0 0-160 0,0-1 192 0,4 6-192 16,-5-4 0-16,1 1 0 0,4 3 0 0,0 0 0 31,0 0-1104-31,0 0-176 0,0 0-48 0,0 0 0 16,0 0-2192-16,0 0-448 0</inkml:trace>
  <inkml:trace contextRef="#ctx0" brushRef="#br4" timeOffset="-21222.52">14835 13537 1839 0,'0'0'160'0,"0"0"-160"15,0 0 0-15,0 0 0 0,-5-1 4032 0,0-2 784 16,-1-1 160-16,2 2 16 0,1-4-2464 0,0 1-496 16,2-1-112-16,1 0 0 0,0 6-640 0,1-7-112 15,0-2-16-15,3 1-16 0,0-1-208 0,1 2-32 16,0 2-16-16,1 1 0 0,-6 4 0 0,6-4 0 16,1 1 0-16,-1 2 0 0,-6 1-112 0,8-2 0 15,-1 4-16-15,-7-2 0 0,0 0-160 0,6 3-16 16,1 2-16-16,-2 0 0 0,-5-5-240 0,4 7-64 0,-2 1 0 15,0-2 0-15,-2-6-80 0,-2 9-32 0,1-2 0 0,-2-1 0 16,3-6-144-16,-5 7 128 0,0-1-128 0,0 1 128 16,-2-2-128-16,7-5 0 15,-6 4 0-15,-1-2 128 0,1-2-128 0,1-1 0 0,-2 0-192 0,2-2 192 16,0 1-304-16,1-4 64 0,0 1 16 0,0 0 0 16,1 0 64-16,3 5 16 0,0 0 0 0,0-7 0 15,2-2 144-15,0 3 0 0,3 2-144 0,1 1 144 16,-3-3 0-16,1-1 0 0,-4 7 0 0,7-4 0 15,1 0 0-15,-2 2 0 0,-6 2 0 0,0 0 0 16,8 0 0-16,-8 0 0 0,9 2-176 0,0 2 176 16,-1-1-1952-16,0-1-304 0,-8-2-64 0,9 3-13856 15</inkml:trace>
  <inkml:trace contextRef="#ctx0" brushRef="#br4" timeOffset="-21003.68">15282 13272 28559 0,'0'0'2544'0,"0"0"-2032"16,0 0-512-16,0 0 0 0,8 0 2128 0,0 0 336 0,0-1 64 16,1 0 16-16,0 0-1344 0,1-1-272 0,2 0-48 0,1 0-16 15,0 1-416-15,0 0-64 0,0-1-32 0,0 2 0 16,2 0-352-16,-1 0-256 0,0 0 32 0,1 0 16 31,0-1-1888-31,0 0-368 0,-2-1-80 0,-2 1-13264 0</inkml:trace>
  <inkml:trace contextRef="#ctx0" brushRef="#br4" timeOffset="-20533.71">15587 13020 1839 0,'-15'-11'160'0,"5"8"-160"0,-1-3 0 0,-2 1 0 0,-3-3 6304 16,-2 1 1232-16,0 1 240 0,-1 2 48 0,2-3-4496 0,-1 4-896 15,-3-1-176-15,3 2-32 0,0 1-816 0,-1 1-144 16,0 3-48-16,1 4 0 0,-1 0-880 0,1 3-176 16,0 3-32-16,1 2-128 0,0 0 128 0,1 5-128 15,1-2 0 1,2 4 0-16,1 1 0 0,3 0 0 0,1 2 0 0,0 1 0 0,4 0 160 0,3 0-160 15,2 0 128-15,3 0-128 0,3 2 176 0,2-2-48 16,1-2-128-16,5 0 192 0,2-3-192 0,1 0 0 16,-1-2 128-16,2-2-128 0,3-3 0 0,2-1 0 15,-1-1 0-15,1-1 0 0,1-5 0 0,1-2 0 16,0 0 0-16,2-3 0 0,2-2 0 0,0 0 0 0,-1-5 0 0,-1 1 0 16,-4-3 0-16,1-1 0 0,-3 0 0 0,-1-4 0 15,-1-4 0-15,-3 0 0 0,-3-1 0 0,-1-2 144 16,-3 1-16-16,1-2-128 0,-2-1 192 0,-1 0-64 15,0-2 160-15,-5 2 32 0,0 0 0 0,-4 0 0 16,-4 0 112-16,-1-2 16 0,0 5 16 0,-2-4 0 16,-2 4-112-16,-3 1-32 0,-2-1 0 0,0 1 0 15,-5-2-320-15,-1 2-192 0,0 1 32 0,-1 3 0 16,0 2-1312-16,0 3-256 16,-2 3-48-16,1 0-17568 0</inkml:trace>
  <inkml:trace contextRef="#ctx0" brushRef="#br4" timeOffset="-18060.41">17380 13160 21183 0,'0'0'1888'0,"0"0"-1504"0,0 0-384 0,0 0 0 16,0 0 1168-16,0 0 176 0,0-1 16 0,10 2 16 15,1 1 96-15,2-1 32 0,1 2 0 0,3-3 0 16,1 2-336-16,3 2-64 0,1-3-16 0,2 5 0 16,-1-4-240-16,3 1-48 0,2-2-16 0,2 0 0 15,1 1 16-15,2-1 0 0,-1 0 0 0,1 2 0 16,-2-3-160-16,2-1-16 0,-1 1-16 0,1 0 0 15,-2-2-304-15,2 1-64 0,-1-2-16 0,1 1 0 16,-2-2-16-16,3-1 0 0,0 2 0 0,0-2 0 16,0 1 0-16,0 1 0 0,0 2 0 0,-2-2 0 15,-2 2 48-15,1 1 0 0,2 0 0 0,0 0 0 16,-5 1-16-16,1 2 0 0,1 0 0 0,0-2 0 16,1 2-240-16,1-3 0 0,-2 0-192 0,1 0 192 0,0 0 0 0,0-3 0 15,3 0 192-15,-2 2-48 0,-2 1 48 0,-2-4 16 16,2 0 0-16,-1 2 0 0,0-2 32 0,-2 0 0 15,-2 0 0-15,-2 3 0 0,1-3-80 0,-1 1-16 16,1-1 0-16,0 3 0 0,0 1-144 0,1 0 192 16,-1 0-192-16,0 0 192 0,-1 0-192 0,2 0 128 15,1 0-128-15,-1 1 128 0,1-1-128 0,-1-1 192 16,1 0-192-16,-3 1 192 0,-1-3-48 0,2 0 0 16,-3 1 0-16,0 0 0 0,0 1 0 0,-1 0 0 15,1-1 0-15,0 1 0 0,0 0-144 0,0 0 160 16,-2-1-160-16,1 1 160 0,1 0-160 0,-2 1 128 15,2-2-128-15,-1 1 128 0,-1 1-128 0,0-3 0 0,0 2 144 16,1 1-144-16,-1 0 128 0,2 0-128 0,-1-1 128 0,-2 0-128 16,0 1 0-16,-1 0 0 0,1 0 0 0,-2 0 128 15,0-3-128-15,-2 6 0 0,2-3 0 0,-2 1 128 16,-1 0-128-16,1 0 0 0,3 2 0 0,-2-3 0 16,-2 1 0-16,0 1 0 0,-2-2 0 0,2 0 128 15,1 0-128-15,-1 0 0 0,0-2 0 0,0 1 0 16,0 1 0-16,0-3 0 0,-2 2 0 0,1 1 128 15,0 0-128-15,1 0 0 0,0-1 0 0,-1 0 0 16,-2 1 0-16,1-4 0 0,-2 1 0 0,-1-2 0 16,1 1 0-16,-3 0 0 0,1-3 0 0,-2 1 0 15,-1-1 0-15,-3 0 0 0,-1-3 0 0,-1 0-128 16,0-2 128-16,-5 1-208 0,-2-2 80 0,-3-1 128 16,-5 1-176-16,-1 0 176 0,-2-2-128 0,-2 2 128 0,-3-2 0 0,2 2 0 15,0 3 0-15,1-2 0 0,0 2 0 0,2 2 0 16,0 3 0-16,2 1 0 0,2 0 0 0,2 3 0 15,2 1 0-15,4 0 0 0,0 1-144 0,7-1 144 16,0 0-160-16,0 0 160 0,5 6-256 0,4 1 64 16,3-1 0-16,1 1 0 0,4 2 32 0,3 0 16 15,-1 0 0-15,3 2 0 0,2-1-96 0,-1 2-16 16,2 1 0-16,-3-3 0 0,0 1-16 0,-2 1-16 16,-2-1 0-16,-1 2 0 0,-3 0 288 0,-2 0 0 15,-4 0 0-15,-1 0 0 0,-5 1 0 0,-2 0 176 16,-1 2-48-16,-3-1-128 0,-3 2 512 0,-2 1-16 15,-2-1 0-15,0 2 0 0,-1 0-48 0,1-1 0 16,-2-1 0-16,1 2 0 0,1-1-272 0,1 1-176 0,0 1 192 0,2-1-192 31,1 1-352-31,2 0-176 0,0-5-48 0,2 2 0 16,2 1-1968-16,1 2-400 0,0 0-64 0</inkml:trace>
  <inkml:trace contextRef="#ctx0" brushRef="#br4" timeOffset="-17294.85">14855 14238 25791 0,'0'0'1152'0,"0"0"224"0,0 0-1104 0,0 0-272 16,0 0 0-16,0 0 0 0,0 0 1152 0,0 0 192 15,0 0 16-15,2 7 16 0,1 1 32 0,-1 1 0 16,1 3 0-16,1 1 0 0,-1 2-416 0,-2 1-80 16,0 2-16-16,0 2 0 0,1 1-192 0,2 1-64 15,-3 0 0-15,2-1 0 0,-1-2-64 0,2 1 0 16,3-2-16-16,-2 0 0 0,1-3-192 0,2 0-48 15,3-1 0-15,-2-3 0 0,0-2-112 0,1 0-16 16,3-2-16-16,0-3 0 0,2-1-176 0,0-2 192 16,-2-1-192-16,2-3 192 0,0-1-192 0,2 0 0 15,-2 0 144-15,0-1-144 0,0 0-256 0,0 0-112 16,1 1-16-16,1 0-16 16,1 0-3168-16,-1 0-624 0</inkml:trace>
  <inkml:trace contextRef="#ctx0" brushRef="#br4" timeOffset="-17201.12">15336 14485 10127 0,'0'0'896'0,"-6"6"-704"0,1 1-192 0,1 1 0 15,-2-3 4592-15,2 1 880 0,1 1 176 0,3-7 48 16,0 0-4624-16,3 8-928 0,-1 1-144 0,-2-9-9040 16,0 0-1776-16</inkml:trace>
  <inkml:trace contextRef="#ctx0" brushRef="#br4" timeOffset="-17091.77">15278 14282 19455 0,'-11'-15'864'0,"7"10"176"0,-2-2-832 0,2 0-208 0,1-3 0 0,-1 3 0 0,0-1 400 0,4 1 48 15,0 7 0-15,0 0-6496 16,0 0-1296-16</inkml:trace>
  <inkml:trace contextRef="#ctx0" brushRef="#br4" timeOffset="-16873.13">15602 14091 23039 0,'0'0'2048'0,"0"0"-1648"16,0 0-400-16,0 0 0 0,0 0 2864 0,0 0 480 16,0 0 112-16,2 7 0 0,1 2-1840 0,1 4-368 0,1 0-80 0,0 4-16 15,2-2-768-15,-1 4-144 0,1 0-48 0,-1 3 0 16,1 2-192-16,-1 1-128 0,-1-2 128 0,1 2-208 31,-1 0-1504-31,0-2-288 0,0-1-64 0,-1-2-8528 0,0-1-1696 0</inkml:trace>
  <inkml:trace contextRef="#ctx0" brushRef="#br4" timeOffset="-16701.14">15534 14298 9215 0,'-12'-9'400'0,"12"9"96"0,-8-2-496 0,8 2 0 0,0 0 0 0,0 0 0 16,0 0 5872-16,0 0 1072 0,0 0 224 0,8-3 32 0,2 2-5152 0,2 0-1024 16,3-1-192-16,0 1-64 0,2 0-592 0,0-2-176 15,-1 0 0-15,-1 1 0 0,1-2-240 0,0-1-112 16,-2-1-32-16,0 3 0 16,1-1-2464-16,-1 0-496 0,-1 0-112 0</inkml:trace>
  <inkml:trace contextRef="#ctx0" brushRef="#br4" timeOffset="-16326.22">15800 13980 911 0,'-13'-1'0'0,"5"0"0"0,-4-1 0 0,-1 1 0 0,-1 4 6320 0,-3-1 1168 16,-3 2 256-16,-1-1 32 0,-2 2-4640 0,1 4-944 0,-2 2-176 0,2 0-32 15,3 0-976-15,-1 1-192 0,2 1-48 0,1 2 0 16,4 1-512-16,1 1-96 0,3-2-32 0,2 4 0 15,4 3-128-15,3 1 0 0,1 1 144 0,4 2-144 16,3-1 0-16,2-1 0 0,2 0 0 0,4-1 0 16,3 0 0-16,2-5 0 0,0-3 0 0,1-2-128 15,0-2 128-15,2-3 0 0,-1-3 0 0,2-4 0 16,0 1 0-16,-2-4 0 0,1-3 0 0,-2-2 0 16,0-2 0-16,-1-1 0 0,-2-2 0 0,0 0 0 15,-4-1 0-15,0 0 0 0,-4-2 160 0,-1 0-160 16,-4-2 224-16,-1 3-48 0,-2 2-16 0,-2-1 0 15,-1-2 32-15,0 0 16 0,0 2 0 0,-4 0 0 16,-2 0-80-16,-1 0 0 0,-1 1-128 0,-1-1 192 0,-2-1-192 0,-3-2-160 16,-2 1 32-16,0-1 0 15,-1 2-640-15,0-2-112 0,0 3-16 0,1 5-16320 16</inkml:trace>
  <inkml:trace contextRef="#ctx0" brushRef="#br4" timeOffset="-1195.22">17337 12154 11967 0,'0'0'528'0,"-8"-1"112"0,-1-1-512 0,0 2-128 16,0-4 0-16,1 2 0 0,0-2 2688 0,1 1 512 15,4-3 112-15,-1 0 16 0,0-1-1744 0,1-1-352 16,2 0-64-16,1-1-16 0,1 0-480 0,2 0-96 15,-2-1-32-15,2 1 0 0,1-1-80 0,1 1-16 16,0 0 0-16,2 0 0 0,-1-1-128 0,2 3-48 16,1-3 0-16,1 3 0 0,1 0-272 0,2 2 160 15,1 0-160-15,-1 2 128 0,-1 2-128 0,0-1 0 16,-1 2 0-16,0 2 0 0,-2 2 320 0,1 2-32 16,0 2 0-16,-3 2 0 0,0 2 32 0,-2 3 16 15,-2 0 0-15,-1 3 0 0,0 2-112 0,-2 1-32 16,-2 1 0-16,0 0 0 0,-2-1-48 0,-1 3-16 15,-2-1 0-15,-1 2 0 0,-1-2-128 0,0-1 0 0,0-1 0 16,-2-1 0-16,0-3 0 0,-1 0 0 0,0-2 0 0,2-3 0 16,1 0 0-16,0-4 0 0,1-4 0 0,1-2 0 15,-1 3 0-15,8-5 0 0,0 0 0 0,0 0 0 16,-5-2 0-16,5 2 0 0,0 0 0 0,0 0 0 16,0 0-144-16,3-7 144 0,-1 1-192 0,4 2 192 15,0 0 0-15,3 1 0 0,0 1 0 0,2 2 0 16,-1 2 240-16,2-2 0 0,1 0 0 0,1 3 0 15,3 1-240-15,2 1 0 0,-1 2 0 0,1 0 0 16,1 1 0-16,1 1 0 0,1 0 0 0,0 1 0 16,2-1-272-1,-2 0-160-15,-1-3-16 0,-1 0-16 0,3-4-2880 0,-4-2-576 0</inkml:trace>
  <inkml:trace contextRef="#ctx0" brushRef="#br4" timeOffset="-929.62">17608 11708 14735 0,'0'0'1312'0,"0"0"-1056"16,0 0-256-16,8 3 0 0,4-3 2944 0,-1 2 512 16,1 2 128-16,2-1 0 0,2 3-1632 0,4 5-336 15,0 2-64-15,3 4-16 0,-3 0-352 0,0 2-80 16,0-2-16-16,-2 5 0 0,-1 2-256 0,1 2-48 15,-2 1-16-15,-2-1 0 0,-2 3-80 0,-2 0-32 16,-2 1 0-16,-1-2 0 0,-4 1-240 0,0 0-48 0,-3-1-16 0,-1 2 0 16,-1 0-224-16,-1 0-128 0,-3-4 160 0,0 3-160 31,-1-2-1264-31,1 2-336 0,-1 1-80 0,1-3-16112 0</inkml:trace>
  <inkml:trace contextRef="#ctx0" brushRef="#br4" timeOffset="43405.05">18393 11824 14735 0,'0'0'1312'0,"0"0"-1056"0,0 0-256 0,0 0 0 16,0 0 2128-16,0 0 368 0,0 0 80 0,0 0 16 16,0 0-1008-16,0 0-208 0,0 0-32 0,0 0-16 15,0 0-432-15,0 0-96 0,6 3-16 0,1-1 0 16,1 2-32-16,1 0-16 0,1 3 0 0,2-1 0 15,0 1 176-15,1-1 48 0,0 1 0 0,0 2 0 0,1 1-64 0,6 7 0 16,-2 0 0-16,0 3 0 0,0-5-96 0,1 4-32 16,0-1 0-16,1 0 0 0,1 0-272 15,2 1-64-15,-1 3-16 0,3-5 0 0,0 0-208 0,0-2-32 16,1 0-16-16,-1 0 0 0,-2-3-160 0,-1 1 160 16,-1-1-160-16,1-1 160 0,-2 0-32 0,-2-1 0 15,-1 1 0-15,-1-2 0 0,-2 0-128 0,-1-1 192 16,-1 0-192-16,-2 1 192 0,1-4-32 0,-2 2 0 15,-2-2 0-15,0 1 0 0,1-3 16 0,-3 1 0 16,-5-4 0-16,0 0 0 0,0 0 0 0,0 0 0 16,7 4 0-16,-2 0 0 0,-5-4-48 0,0 0-128 15,0 0 192-15,0 0-64 0,6 2-128 0,-6-2 0 16,0 0 144-16,0 0-144 0,0 0 0 0,0 0 144 16,7 3-144-16,-7-3 0 0,0 0 144 0,0 0-144 0,0 0 0 0,0 0 144 15,8 0-144-15,-8 0 192 0,0 0-192 0,0 0 192 16,0 0-192-16,7 0 0 0,0 0 0 0,1-4-176 15,0 1 432-15,-2-1 64 0,1-1 32 0,-1 1 0 16,1-2-144-16,1-1-16 0,-1-1-16 0,4 1 0 16,-1-1 32-16,3-3 16 0,3 2 0 0,0-1 0 15,0-3 32-15,5-3 16 0,0 2 0 0,1-3 0 16,3-1 0-16,0-1 0 0,-2 1 0 0,1-2 0 16,1 2-80-16,-1-3-32 0,0 3 0 0,1 1 0 15,-5-1-160-15,0 0 192 0,3-1-192 0,-2 1 192 16,-1 3-192-16,-2 0 0 0,-1 0 144 0,0 1-144 15,-3 1 0-15,1 2 0 0,-2 0 0 0,0 2 128 0,-1 3-128 16,-1-1 0-16,0 2 0 0,0 1 0 0,-1-1 0 0,-3 1 0 16,0 1 0-16,-1 1 0 0,-6 2 0 0,7-3-128 15,-1 0 128-15,-6 3-128 0,7-3 128 0,-2 0-208 16,-5 3 80-16,0 0 128 0,0 0-256 0,5-4 80 16,-1 0 16-16,2-2 0 0,-3 0 160 0,-3 6-192 15,0 0 192-15,0 0-192 0,0 0 192 0,2-5-160 16,-2 5 160-16,0 0-160 0,0 0 16 0,1-6 0 15,-1-1 0-15,0 7 0 0,0 0-208 0,0 0-32 16,0 0-16-16,0 0 0 16,0 0-1024-16,0 0-208 0,0 0-32 0,0 0-16 15,0 0-1904-15,0 0-384 0</inkml:trace>
  <inkml:trace contextRef="#ctx0" brushRef="#br4" timeOffset="44833.93">19839 11737 2751 0,'0'0'256'0,"0"0"-256"0,0 0 0 0,0 0 0 15,0 0 4640-15,0 0 880 0,0 0 176 0,0 0 48 0,0 0-3040 0,17 0-592 16,-17 0-128-16,9 2-32 0,1 1-320 0,2 2-64 16,0 2-16-16,2-3 0 0,-1 2-448 0,3 1-80 15,1-1-32-15,-2 2 0 0,2 0-80 0,1 2-16 16,2 1 0-16,0-1 0 0,-1-1-64 0,1 2-32 16,1-1 0-16,1 0 0 0,0 2-352 0,1-1-80 15,1 0-16-15,-1 1 0 0,1-2-64 0,1 1-16 16,-1 1 0-16,2-2 0 0,-1-1-272 0,0-2 160 15,-2-2-160-15,0 3 128 0,0-2-128 0,-3 1 0 16,-4-2 144-16,0 0-144 0,0 2 0 0,-2-2 0 16,-1 0 0-16,-1-1 128 0,-2 1-128 0,1-1 0 15,0 0 0-15,0 0 0 16,-3-1-448-16,0-1 0 0,-1 0 0 0,-7-2 0 16,0 0-1456-16,0 0-288 0,0 0-64 0,0 0-16 15,0 0-1168-15,0 0-224 0</inkml:trace>
  <inkml:trace contextRef="#ctx0" brushRef="#br4" timeOffset="45974.51">19710 11193 15663 0,'0'0'1392'0,"0"0"-1120"15,0 0-272-15,0 0 0 0,0 0 2352 0,0 0 400 16,0 0 96-16,0 0 16 0,5 5-992 0,0 2-192 15,0 2-32-15,2 1-16 0,-1 2-560 0,2 5-112 16,-1 0-32-16,-1 4 0 0,-1-3-208 0,2 3-32 16,-2 2-16-16,-1 2 0 0,1 3-160 0,-1-4-48 15,0 4 0-15,0 0 0 0,-3 1-272 0,2 0-64 16,1-2-128-16,-2-3 192 0,1-1-192 0,0-1 0 16,-1-1 0-16,2 0 0 15,-1-3-320-15,1-1-144 0,0-1-48 0,-1-2 0 16,1-1-2656-16,0-5-544 0,-1-2-96 0,-3-6-9184 0</inkml:trace>
  <inkml:trace contextRef="#ctx0" brushRef="#br4" timeOffset="46194.13">19849 11237 9215 0,'0'0'816'0,"0"0"-656"0,0 0-160 0,0 0 0 15,0 0 3328-15,0 0 640 0,0 0 128 0,0 0 32 0,4 9-2080 16,0 3-400-16,1 1-96 0,0 5-16 0,2 1-624 0,-1 3-128 16,0 4-16-16,-1 3-16 0,1 2-448 0,0 2-96 15,-1-3-16-15,0-1 0 0,0-1-192 0,0-2 176 16,1 0-176-16,0-4 160 16,1-1-1088-16,-1-5-224 0,1-3-32 0,-2-3-12416 15</inkml:trace>
  <inkml:trace contextRef="#ctx0" brushRef="#br4" timeOffset="46569.28">19771 10655 11967 0,'-12'-7'528'0,"12"7"112"0,-8 0-512 0,0 0-128 0,-1 0 0 0,0 3 0 15,0 1 3136-15,1 3 576 0,0 4 128 0,1 2 32 16,0 1-2128-16,1 4-416 0,0 3-96 0,2 4-16 16,3 2-768-16,1 1-144 0,3 2-48 0,1-3 0 15,1 2-256-15,1-6 0 0,4 0 0 0,1-1 0 16,1-3 384-16,1-2 0 0,1-2 16 0,3-2 0 16,-1-3 384-16,2-2 80 0,1-4 16 0,0-3 0 15,2-1 144-15,1-3 16 0,-2-2 16 0,-1-3 0 16,-2-5-320-16,-1 0-64 0,-2-2-16 0,-1-1 0 15,-4 0-208-15,-1-1-32 0,-3-1-16 0,-2 0 0 16,-3-2-160-16,-1 2-48 0,-3 1 0 0,-3 3 0 16,-1 1-192-16,-2 0 0 0,-3 0 128 0,-1 1-128 15,-2 2-288-15,0 0-96 0,-1 1-32 0,0-1 0 16,3 3-2112-16,1 5-416 0,1 2-96 0</inkml:trace>
  <inkml:trace contextRef="#ctx0" brushRef="#br4" timeOffset="46945.38">20943 11996 29023 0,'0'0'1280'0,"0"0"272"0,-1-8-1232 0,-2 0-320 0,3 8 0 0,0 0 0 15,0 0 1600-15,0 0 272 0,0 0 48 0,0 0 16 16,0 0-720-16,5 6-160 0,0 3-32 0,1 3 0 0,-1 1-768 0,1 2-256 16,-2 3 160-16,0 3-160 0,-1-1 192 0,1 1-32 15,0 2-16-15,0-2 0 0,-3 1-144 0,1-1 0 16,1-3 144-16,0-1-144 0,-2 0 0 0,2-2-256 16,0-2 32-16,1-3 16 15,0-2-2688-15,-4-8-544 0,8 4-96 0</inkml:trace>
  <inkml:trace contextRef="#ctx0" brushRef="#br4" timeOffset="47164.55">21094 11866 2751 0,'-1'-13'256'0,"1"13"-256"16,-3-9 0-16,3 2 0 0,0 7 5632 0,0-8 1072 16,2 0 208-16,0 2 64 0,-2 6-4608 0,0 0-896 0,0 0-192 0,0 0-48 15,8 4-416-15,0 4-96 0,0-2-16 0,-1 7 0 16,1 2-320-16,0 4-80 0,1 2-16 0,0 1 0 15,-1 0-288-15,0 3 128 0,-2 4-128 0,1-3 0 16,0 0 128-16,-1-1-128 0,-1 1 0 0,0-4 0 31,-1 0-384-31,0 0-176 0,0-2-32 0,0-1-9760 0,-1 0-1936 0</inkml:trace>
  <inkml:trace contextRef="#ctx0" brushRef="#br4" timeOffset="47367.65">21085 12166 5519 0,'0'0'240'0,"-5"-2"64"0,-2 1-304 0,1 0 0 15,6 1 0-15,-7-2 0 0,-1 1 8032 0,2 0 1552 16,6 1 304-16,0 0 64 0,0 0-6416 0,0 0-1280 16,0 0-256-16,0 0-48 0,0 0-1072 0,0 0-224 15,6-4-32-15,2 1-16 0,1-1-352 0,2 2-80 16,-1-4-16-16,2 3 0 0,0-1-160 0,2 1 0 15,2-1 0-15,-1 2 0 16,0 0-1760-16,0 1-224 0,1-2-64 0</inkml:trace>
  <inkml:trace contextRef="#ctx0" brushRef="#br3" timeOffset="51251.27">17930 14675 4607 0,'0'-2'192'0,"-1"-4"64"0,15-11-256 0,-14 17 0 15,0 0 0-15,0 0 0 0,-5-10 3760 0,1 2 704 16,1 3 144-16,-1-2 16 0,-1 1-2960 0,0 1-576 16,5 5-128-16,-7-5-32 0,1-1-304 0,1 2-64 15,5 4-16-15,0 0 0 0,-9-1 0 0,1 2 0 0,0 2 0 0,0 1 0 16,3 2-112-16,-2 2-32 0,2 1 0 0,0 2 0 16,0 1-400-16,1 1 0 0,1-4 128 0,1 2-128 15,-1 2 0-15,2-3 0 0,1-1 0 0,1 0 128 16,0 0-128-16,-1-9 0 0,4 4 0 0,-4-4-176 15,0 0 368-15,8 3 64 0,0-3 0 0,0-4 16 16,0-2-80-16,-1 0 0 0,1-1-16 0,0 0 0 16,-1-3-176-16,0 0 0 0,1-2 144 0,-1 0-144 15,1 1 0-15,-2 0 0 0,-1 2 0 0,-1 1 0 16,0 1 0-16,-1-1 128 0,-3 8 0 0,0 0 0 16,0 0 320-16,0 0 80 0,0 0 16 0,0 0 0 15,0 0-240-15,0 0-48 0,-2 9-16 0,1 1 0 16,1 2-240-16,1 1 0 0,-1 1 0 0,3 1 0 15,-2-1-304-15,3-1-96 0,1-1-32 0,1-2 0 16,0 2-1920-16,2-3-384 0,0 2-80 0</inkml:trace>
  <inkml:trace contextRef="#ctx0" brushRef="#br3" timeOffset="51563.84">18255 14605 10127 0,'-4'-15'896'0,"1"9"-704"16,-1-3-192-16,0 1 0 0,-1 0 3008 0,0 0 576 15,0 1 128-15,-2 0 0 0,-2 2-2048 0,0 1-400 16,0 1-96-16,1 3-16 0,-1 2-448 0,1 3-80 16,0 1-32-16,2 5 0 0,0 2-336 0,3 2-64 15,-1 2 0-15,2 3-16 0,4-3-176 0,0 2 0 16,2 0 0-16,3-1 128 0,2-1-128 0,1 0 0 0,1-1 0 0,-1-2 0 16,1-2 336-16,0-2 48 0,1-3 0 0,1-5 0 15,0 2 272-15,0-7 64 0,-2 0 16 0,-1-4 0 16,-1-2 224-16,-1-3 64 0,0-2 0 0,-3-3 0 15,-2-1-192-15,-2-3-16 0,-2-1-16 0,-2-2 0 16,-2-2-224-16,-1 1-32 0,0 1-16 0,-1-3 0 16,-3-1-112-16,0-1-32 0,-1 2 0 0,1 2 0 31,-1-2-656-31,1 2-144 0,-2 1-32 0,3 2 0 0,1 4-1600 16,2 1-336-16,0 4-64 0,4 4-8768 0,2 2-1760 0</inkml:trace>
  <inkml:trace contextRef="#ctx0" brushRef="#br3" timeOffset="51860.82">18515 14360 911 0,'0'0'0'15,"0"0"0"-15,-4 5 0 0,-2 0 0 0,-1 2 5760 0,1-1 1088 16,-2 1 192-16,0 1 64 0,-2 2-4800 0,2 2-960 16,2 1-192-16,0 1-48 0,4 3-400 0,-1 0-96 15,2 1-16-15,2 2 0 0,2-1-432 0,2 2-160 16,1 0 0-16,2-1 144 0,1-2 0 0,2 0 0 15,-1-1 0-15,1 0 0 0,-1 0 240 0,1-4 32 16,-1-4 16-16,2-1 0 0,-2-2 240 0,2-2 48 16,-2-4 16-16,1-2 0 0,-2-3-32 0,0-3-16 15,-1-1 0-15,-2-4 0 0,1-3-112 0,-2-1 0 0,-2-3-16 0,-2-2 0 16,-1-3-112-16,-1-1-32 0,-2-1 0 16,-1-2 0-16,-1-1-80 0,-2-1-16 0,0 0 0 0,-3-1 0 15,0 0-320-15,-2 1 144 0,-1-1-144 0,0 2 0 31,-1 0-544-31,1 2-224 0,0 3-32 0,0 5-16 16,0 7-992-16,2 3-208 0,1 6-32 0,2 5-9120 0,0 6-1824 0</inkml:trace>
  <inkml:trace contextRef="#ctx0" brushRef="#br3" timeOffset="52470.1">17328 15553 5519 0,'0'0'240'0,"0"0"64"0,0-8-304 0,0 1 0 0,0 7 0 0,0 0 0 16,0-6 4720-16,0 6 880 0,0 0 176 0,0 0 48 15,0 0-3888-15,0 0-768 0,5 9-144 0,0 5-48 16,0-5-144-16,1 7-48 0,-1 5 0 0,0 1 0 15,0-1 0-15,0 2 0 0,1 1 0 0,-1 1 0 16,0-2-272-16,0-1-64 0,1-1-16 0,-3-1 0 16,-1-2-272-16,-1-1-160 0,2-2 192 0,-1 0-192 15,0-5 128-15,-1-1-128 0,-1-9 0 0,0 0 0 16,0 0 0-16,0 0 0 0,0 0 0 0,0 0 0 16,0 0 0-16,0 0-224 0,-5-6 64 0,-2-3 16 15,1-4-336-15,0-2-64 0,-3 0-16 16,3-2 0-16,1 0 560 0,-2-4 0 0,0 0 0 0,1-1 0 15,-2 0 208-15,2-2 160 0,-1 3 16 0,2 1 16 16,0-1-208-16,2 1-32 0,0 2-16 0,2 0 0 0,1 1 160 0,1 0 16 16,2 4 16-16,1-3 0 0,1 3-144 0,2 1-48 15,-1 3 0-15,3 0 0 0,0 1-144 0,3-1 128 16,-1 1-128-16,-1 3 128 0,2-1-128 0,0 2-144 16,-1 1 144-16,0 2-208 15,2 1-1552-15,0 1-304 0,-1 0-64 0,-1 1-8000 16,-2 2-1600-16</inkml:trace>
  <inkml:trace contextRef="#ctx0" brushRef="#br3" timeOffset="52659.13">17324 15686 26719 0,'0'0'2368'0,"0"0"-1888"0,0 0-480 0,-4 5 0 16,4-5 1264-16,0 0 144 0,0 0 48 0,8 4 0 15,1-2-944-15,3 0-176 0,2-4-32 0,0 0-16 16,2-2-288-16,1 0 0 0,0 1 128 0,0-2-128 31,0-1-448-31,0 0-160 0,-2 2-32 0,0 1 0 16,-4-1-2128-16,0 2-432 0,-3 2-96 0</inkml:trace>
  <inkml:trace contextRef="#ctx0" brushRef="#br3" timeOffset="52862.32">17359 15923 31391 0,'0'0'1392'0,"0"0"272"0,0 0-1328 0,0 0-336 15,-3 6 0-15,3-6 0 0,0 0 832 0,0 0 80 16,8 6 32-16,3-2 0 0,0-2-288 0,4-1-48 16,0-2-16-16,4-1 0 0,1-2-448 0,3 0-144 15,-1 0 0-15,1 0 0 16,-1-3-1184-16,1 1-352 0,-1-3-64 0,0 0-8384 15,-1-2-1696-15</inkml:trace>
  <inkml:trace contextRef="#ctx0" brushRef="#br3" timeOffset="53268.75">17850 15373 22111 0,'0'0'1968'0,"0"0"-1584"0,0 0-384 0,-3 5 0 16,-1 1 1968-16,0 4 304 0,1 0 64 0,3 4 16 15,-1 1-864-15,1 4-160 0,0 1-48 0,-1 5 0 16,-1 1-544-16,2 2-112 0,2 2-32 0,0 3 0 16,-1 1-288-16,1-3-64 0,-1 4-16 0,2-2 0 15,1-2-224-15,1-2 0 0,1-3 0 0,2-3 0 16,0-2 128-16,0-1-128 0,1-5 0 0,3 1 0 16,-1-2 192-16,1-2-64 0,0-3-128 0,0-2 192 15,-1-3-448-15,0-2-80 0,-1-2-32 0,2-2 0 16,-2-3 112-16,2-2 32 0,0-2 0 0,-2 0 0 15,-2-2 32-15,-1 1 0 0,0-6 0 0,0 1 0 0,-2-2 192 0,-1 1 0 16,-1 0-160-16,-2-1 160 0,0 2 0 0,-1-1 0 16,-1 0 0-16,-2 2 0 0,-2 0 160 0,-1 1-160 15,-2 1 192-15,-1 3-192 0,0 1 576 0,-2 4 0 16,1 0 0-16,1 3 0 0,1 2 128 0,0 3 48 16,1 3 0-16,1 2 0 0,1 4-352 0,2 1-64 15,0 2-16-15,3-1 0 0,2 2-320 0,2 2 144 16,1-1-144-16,3-1 0 0,1 0 0 0,1-2-304 15,2 0 48-15,2-1 0 16,3-1-1888-16,2-1-368 0,0-2-80 0,3-1-8112 16,2-2-1632-16</inkml:trace>
  <inkml:trace contextRef="#ctx0" brushRef="#br3" timeOffset="53456.21">18397 15782 18431 0,'0'0'816'0,"-4"-4"160"0,-4-2-784 0,0-1-192 0,-1 2 0 0,-1-2 0 15,-1 2 2928-15,2 1 528 0,0 0 128 0,1 3 0 16,2 2-1632-16,-1 3-336 0,1 3-64 0,0-1-16 16,2 2-704-16,3 4-128 0,-1 2-48 0,3 2 0 15,1 1-368-15,4 0-80 0,0 0-16 0,2-2 0 16,1 0-192-16,2-2 0 0,-1-2 0 0,3 0 0 16,3-2 0-16,-2-1-288 0,-1 0 64 0,1-3 16 15,1 1-1840-15,-1 0-384 0,-1-4-64 0,1-2-7616 16,-2-1-1520-16</inkml:trace>
  <inkml:trace contextRef="#ctx0" brushRef="#br3" timeOffset="53659.43">18573 15418 30815 0,'0'0'672'0,"0"0"144"0,0 0 16 0,0 0 48 0,-2 11-704 0,1-1-176 16,1 3 0-16,1 2 0 0,3 3 768 0,2 3 112 15,1 1 16-15,3 5 16 0,-1-1-576 0,4 3-112 16,-2 2-32-16,2-1 0 0,1 3-192 0,-1-1 0 16,1 0 0-16,0 0 0 15,2-2-448-15,0-1-176 0,-5-2-32 0,1-1-16 16,-2-1-2688-16,0-3-544 0,-3-2-96 0</inkml:trace>
  <inkml:trace contextRef="#ctx0" brushRef="#br3" timeOffset="54194.66">18672 15967 5519 0,'-7'-19'240'0,"6"11"64"0,-2-1-304 0,1-3 0 0,-1-1 0 0,2-1 0 16,0-1 4736-16,-1 2 896 0,1 1 192 0,1 3 16 15,1-2-3472-15,2 0-704 0,0 2-144 0,2 1-32 16,1-1-1072-16,2 1-224 0,1 2-32 0,2-1-16 16,-1 2-144-16,2 0 0 0,0 1 0 0,1 1 0 0,-2-2-144 0,2 4 144 15,0-3 0-15,3 4 0 0,-3 0 0 0,1 1-128 16,-1 2 128-16,-1-1 0 0,-1 2 0 0,-1-1 0 15,0 2-128-15,2 0 128 0,-3 2 0 0,-1 1-128 16,-1 1 128-16,-2-3 0 0,-1 2-128 0,0 0 128 16,0 0 0-16,-2 0 0 0,1-1 0 0,-2 1 0 15,-1 0 0-15,0-1 0 0,0-7 0 0,0 0 0 16,-1 7 0-16,1-7 0 0,0 0 0 0,0 0 0 16,0 0 0-16,0 0 0 0,0 0 0 0,0 0 0 15,-3-5 0-15,2-1-160 0,0-2-176 0,1-1-48 16,0 0 0-16,1-2 0 15,0 1-384-15,2-1-96 0,-1 5-16 0,2-3 0 16,0 2-80-16,-1 1 0 0,-1 0-16 0,-2 6 0 0,0 0 976 0,0 0 128 0,0 0 64 0,0 0 16 16,0 0 304-16,0 0 64 0,6 6 16 0,-2 1 0 15,-2 4-16-15,2 1 0 0,0 1 0 0,1 2 0 16,2 2-192-16,1 0-64 0,-2 1 0 0,2-1 0 16,0 0 128-16,1-2 0 0,1 0 16 0,2 0 0 15,0-4 48-15,2 0 16 0,0-5 0 0,2-2 0 16,-2 0-16-16,2-1 0 0,0-3 0 0,-1-3 0 15,0-2-64-15,-2-2-32 0,0 0 0 0,-3-2 0 16,-1-1 96-16,-1-1 32 0,-1 0 0 0,-3-1 0 16,-3-1-256-16,-2 2-48 0,-3-2-16 0,-2 1 0 0,0-1-48 0,-3 1-16 15,-4 0 0-15,0 1 0 0,0-2-160 0,0 2 0 16,-2 2 0-16,1 1-176 16,0 2-592-16,1 1-112 0,1 1-16 0,4 1-16 15,0 0-2048-15,8 3-416 0,0 0-80 0</inkml:trace>
  <inkml:trace contextRef="#ctx0" brushRef="#br3" timeOffset="54569.67">19311 15839 1839 0,'5'10'160'0,"1"1"-160"15,2 2 0-15,0 2 0 0,0 0 5440 0,1 1 1072 16,-1 1 208-16,0 1 32 0,-2 0-3680 0,2 2-720 16,-3-2-160-16,2 0-16 0,-1 1-832 0,1-1-144 15,-2-2-48-15,1-2 0 0,-2 0-560 0,0-2-112 0,0-2-32 0,0 1 0 16,-1-5-448-16,1 1 0 0,-4-7 0 0,0 0 0 15,0 0 0-15,0 0 0 0,0 0 0 0,-7-4 0 16,-1 1 0-16,2-6 0 0,2 0 0 0,1-3 0 31,1-5-512-31,-1-1-208 0,-1-3-48 0,2-1 0 16,-1-3-288-16,2-1-64 0,-1-4-16 0,2 2 0 16,2 0-480-16,-1 0-112 0,2 2 0 0,-1 2-16 0,6 2 1424 0,-2 1 320 0,0 3 0 0,0 5 0 15,1 1 1248-15,-1 6 192 0,-6 6 32 0,7 0 16 16,-7 0-592-16,8 7-128 0,-2 5-32 0,-1 2 0 15,1 3 64-15,-3 2 16 0,1 0 0 0,-1 1 0 16,0-1-240-16,-1 1-32 0,-1-3-16 0,1 2 0 16,-2-2-528-16,0 0 0 0,0 2 0 0,0-4 0 15,-2-2-320-15,1-1-160 0,0-2-32 0,0-1-16 16,-1-1-1968-16,2-8-384 0,0 0-64 0,0 0-10848 16</inkml:trace>
  <inkml:trace contextRef="#ctx0" brushRef="#br3" timeOffset="54897.75">19556 15544 27007 0,'0'0'1200'0,"0"0"240"0,0 0-1152 0,0 0-288 15,5 9 0-15,1 2 0 0,1 4 1216 0,0 4 192 16,-1 0 48-16,1 3 0 0,-2 1 16 0,1 3 16 16,1 2 0-16,-2 0 0 0,0-3-736 0,0 1-160 15,-1 0-16-15,0-1-16 0,-1-2-432 0,0-2-128 16,-1-1 0-16,1-3 0 0,-1-3 0 0,1-1 0 0,0-2 0 0,-1-4 0 15,-2-7-128-15,0 0-144 0,0 0-32 0,0 0 0 16,0 0-16-16,5-5 0 0,-1-3 0 0,0-1 0 16,-1 0 160-16,1-1 32 0,0-3 0 0,0 0 0 15,-1-3 128-15,0 2 0 0,1-1 0 0,0 1 0 16,1 0 0-16,-1 1 0 0,0 0 160 0,0 3-160 16,0 4 320-16,-4 6-48 0,0 0 0 0,0 0 0 15,6 4 112-15,1 2 0 0,-2 1 16 0,-1 3 0 16,0 3-400-16,0 0 0 0,0 2 0 0,0 0 0 15,-1 0-400-15,3 0-112 16,0-2-32-16,2-1 0 0,0 1-2832 0,0-1-560 0,-1-6-112 0</inkml:trace>
  <inkml:trace contextRef="#ctx0" brushRef="#br3" timeOffset="55007.07">19905 15825 13823 0,'0'0'1216'0,"0"0"-960"16,0 0-256-16,0 0 0 0,0 8 2480 0,0 0 448 15,1 1 80-15,2 0 32 0,0 0-2336 0,1 0-480 16,1-1-96-16,0 1-7520 16,2 0-1504-16</inkml:trace>
  <inkml:trace contextRef="#ctx0" brushRef="#br3" timeOffset="55164.81">19991 15555 26719 0,'-9'-18'2368'0,"6"9"-1888"16,0 0-480-16,0-3 0 0,0 2 1904 0,2-1 272 0,1-2 64 0,0 3 16 16,3 1-1920-16,1 1-336 0,1 1-160 0,0 3 16 31,2 2-2672-31,-7 2-512 0,9 1-128 0</inkml:trace>
  <inkml:trace contextRef="#ctx0" brushRef="#br3" timeOffset="55571.01">20145 15529 2751 0,'0'0'128'0,"1"9"16"0,-3-2-144 0,0 3 0 0,1-2 0 0,-1 4 0 16,-1 5 5616-16,2-3 1088 0,-1 4 208 0,1 2 64 0,0 1-4400 15,1 1-864-15,-2 1-176 0,2 2-48 0,2 0-496 0,-1 0-96 16,-1-1-32-16,1 0 0 0,2-2-592 0,1-1-112 16,1-3-32-16,3 0 0 0,0-1-128 0,1 0 0 15,0-6 0-15,0 2 128 0,0 0-128 0,2-4 0 16,-1-1 0-16,2-2 0 0,0 1 0 0,-1-3 0 15,1-2 0-15,1-2 0 0,0-2 128 0,0-3-128 16,0-2 0-16,0-1 128 0,2 0-272 0,-1-3-64 16,-1-1-16-16,0 0 0 15,-1 0-352-15,-2 1-64 0,-1-2 0 0,-1-2-16 16,-1 1-16-16,-2 0 0 0,-1 1 0 0,-2 0 0 0,0 1 288 0,-4-1 64 16,-3 2 16-16,-1 2 0 0,-4 3 480 0,1-1 80 0,0 5 32 0,-1 3 0 15,-2 3 432-15,0 2 96 0,1 3 16 0,0 3 0 16,2 4 64-16,2 1 0 0,2 2 16 0,4-2 0 15,1 3-64-15,4-1-16 0,1 1 0 0,3 0 0 16,1-2-256-16,4 0-64 0,3-1-16 0,3 0 0 16,3-1-304-16,3-2-48 0,-1-1-16 0,0-4 0 15,3-1-336-15,0-2-80 0,3 1-16 0,1-1-12256 16,3-4-2464-16</inkml:trace>
  <inkml:trace contextRef="#ctx0" brushRef="#br3" timeOffset="56102.2">17523 16476 36975 0,'-9'0'1632'0,"-1"2"352"0,1 5-1600 0,-2 2-384 0,-1 4 0 0,2 4 0 16,0 2 448-16,-1 5 0 0,2 3 0 0,1 5 0 15,2 1-224-15,2 8-32 0,0 1-16 0,1 1 0 0,3 0-176 0,2 0 0 16,0-2 0-16,3 0-176 16,3-3-592-16,1-3-128 0,3-4-32 0,1-2 0 15,3-2-1760-15,-1-3-368 0,2-5-64 0,2-3-9584 16</inkml:trace>
  <inkml:trace contextRef="#ctx0" brushRef="#br3" timeOffset="56367.82">17888 16890 21823 0,'0'0'960'0,"0"0"208"0,-5-2-928 0,-1-2-240 16,6 4 0-16,-8-3 0 0,0-1 1136 0,1 3 176 15,7 1 32-15,0 0 16 0,-7 0-960 0,7 0-192 16,-7 0-32-16,7 0-16 0,0 0-160 0,0 0 0 0,0 0-160 0,0 9 160 15,1 0-160-15,5-2 160 0,-1 0-160 0,0 1 160 16,2 1 0-16,-1 1-144 0,1-3 144 0,0 3 0 16,1-1 0-16,-1 4 176 0,1-3-16 0,-1 3 0 15,1 1 416-15,-1 0 64 0,-3-1 32 0,-2 0 0 16,0 0 144-16,-2 0 16 0,-3 0 16 0,-1 0 0 16,-1-2-336-16,0-1-80 0,-2-4-16 0,1 2 0 15,-1 0-416-15,1-2 0 0,0 1 0 0,1-2 0 16,5-5-2880-1,0 0-672-15</inkml:trace>
  <inkml:trace contextRef="#ctx0" brushRef="#br3" timeOffset="56555.27">18034 16589 22111 0,'0'0'976'0,"0"7"208"0,2 2-944 0,-2 2-240 16,-2 3 0-16,1 1 0 0,0 3 2240 0,1 2 384 15,0 2 96-15,-2 8 16 0,2-3-1744 0,0 3-352 16,0 2-64-16,2-1 0 0,-1 2-384 0,0-2-192 16,1 2 192-16,-1-1-192 15,0 2-448-15,2-4-208 0,-1-3-48 0,2-2 0 16,-1-3-944-16,1-1-192 0,0-1-32 0,0-6-10368 0</inkml:trace>
  <inkml:trace contextRef="#ctx0" brushRef="#br3" timeOffset="56805.56">18252 16875 911 0,'0'0'0'0,"0"0"0"0,-8 6 0 0,2 1 0 15,-1 2 4752-15,1 2 880 0,-1 3 160 0,2 1 32 16,0 1-3584-16,3 2-736 0,2 0-144 0,4 3-16 16,3-3-912-16,1 2-176 0,-1-2-48 0,3-1 0 15,0-2-80-15,3-2 0 0,-1-3-128 0,0-2 192 16,-1-4 64-16,0-3 16 0,-3-1 0 0,1-1 0 15,-9 1 528-15,5-7 96 0,-1-2 32 0,-2 0 0 16,4 0-160-16,-5 0-16 0,-1 0-16 0,-1-2 0 16,-2 1-448-16,-1-3-96 0,0-2 0 0,-1 2-16 15,-2 0-592-15,1 2-112 0,-1-2-32 0,1 1-9616 16,2-3-1920-16</inkml:trace>
  <inkml:trace contextRef="#ctx0" brushRef="#br3" timeOffset="57196.7">18422 16912 22175 0,'2'19'976'0,"1"-10"208"0,-1 1-944 0,2 2-240 16,0 1 0-16,3 1 0 0,1 1 1280 0,-1-1 224 15,1 3 32-15,-3-1 16 0,1-2 496 0,0-1 80 16,1-1 32-16,-1-4 0 16,1-1-2160-16,-1 0-672 0,2-3-16 0,0 0 0 0,0-4 688 0,-1-4 0 15,1 0 128-15,0-1 0 0,-1-3-128 0,-2-1 144 16,-1-3-144-16,0 2 160 0,-2 2-160 0,0-3 0 0,-2 2 144 0,0-3-144 15,-3 2 0-15,0 2 0 0,1-4 0 0,-1 3 0 16,-1 2-336-16,2 0-48 0,-2 2 0 0,4 5 0 31,0 0-384-31,0 0-64 0,0 0-32 0,0 0 0 0,0 0 400 0,5 6 80 0,1 5 0 0,1 0 16 16,1 2 240-16,1 1 128 0,0 1-160 0,1-2 160 16,1 3 0-16,-1-2 0 0,-1-1 208 0,2-1-64 15,-1 0 496-15,-1-4 112 0,-1-1 16 0,0-1 0 16,-1-4 368-16,-1-1 80 0,2 2 0 0,-8-3 16 15,0 0 16-15,6-5 0 0,0-2 0 0,-2 0 0 16,-2-1-528-16,0-4-96 0,-1 2-32 0,-1-1 0 16,0 2-400-16,-1-1-192 0,-1-3 160 0,0-1-160 15,-2-1-960-15,1 0-304 0,2 0-48 0,-2-1-16 16,-1-2-1904-16,0 0-384 0</inkml:trace>
  <inkml:trace contextRef="#ctx0" brushRef="#br3" timeOffset="57352.82">18815 16675 27007 0,'0'0'1200'0,"0"0"240"0,2 11-1152 15,-1-1-288-15,1 3 0 0,0 0 0 0,0 1 928 0,1 2 128 16,0 1 32-16,1 1 0 0,1 3-432 0,1 1-80 16,2 3 0-16,0 1-16 0,0-2-560 0,-2 2 0 15,1-3 0-15,1 3 0 16,-1-5-1920-16,1 0-400 0,0 0-80 0,0-3-9776 0</inkml:trace>
  <inkml:trace contextRef="#ctx0" brushRef="#br3" timeOffset="57509.13">19013 16888 6447 0,'0'0'272'0,"0"0"80"0,0 0-352 0,0 0 0 0,0 0 0 0,-1 7 0 16,0 1 4944-16,2 3 928 0,2 0 176 0,1 1 32 15,-2 1-4800-15,3 2-960 0,1 0-192 0,0 2-128 16,1 3 0-16,1-3-208 0,1 2 16 0,0-2-8192 16,0 0-1648-16</inkml:trace>
  <inkml:trace contextRef="#ctx0" brushRef="#br3" timeOffset="57728.57">19240 16978 17503 0,'-6'2'768'0,"2"1"176"0,1-2-752 0,-1 4-192 16,2 3 0-16,-1 1 0 0,0 2 3056 0,0 2 576 16,0 4 112-16,-1 0 32 0,0 0-1856 0,0 1-352 15,0 0-80-15,0 2-16 0,1 1-640 0,-1-1-128 16,-2 1-16-16,1 0-16 0,1 1-432 0,0-1-96 16,2-3-16-16,-2 1 0 15,3-4-2080-15,1 1-416 0,1-3-96 0,0-3-12512 0</inkml:trace>
  <inkml:trace contextRef="#ctx0" brushRef="#br3" timeOffset="57995.78">19384 16457 14735 0,'0'0'1312'0,"0"0"-1056"0,0 0-256 0,0 0 0 15,0 0 3936-15,0 0 736 0,0 0 128 0,5 12 48 16,-1 1-3216-16,4 3-640 0,2 2-128 0,3 6-32 16,0 2-32-16,1 4-16 0,1 1 0 0,0 4 0 15,2 2 0-15,0-1 0 0,-1 1 0 0,0-1 0 0,-6 1 304 0,-1-1 48 16,-2-2 16-16,-1 1 0 16,1-1-192-16,-5 0-16 0,0-1-16 0,-2-1 0 0,-2 2-544 0,1 0-128 15,-3-4 0-15,-1 4-16 0,-2 0-240 0,1 0-288 16,-2-2 64-16,2 1 16 15,0-1-2912-15,2 1-576 0</inkml:trace>
  <inkml:trace contextRef="#ctx0" brushRef="#br4" timeOffset="93397.04">22708 12963 21183 0,'0'0'944'0,"0"0"192"0,0 0-912 0,0 0-224 0,-2 4 0 0,2-4 0 0,-2 9 2848 0,2 3 528 16,0 1 96-16,2 3 32 0,-1 3-1904 0,1 5-368 15,0 2-80-15,0 5 0 0,0 4-544 0,0 2-96 16,0 1-32-16,-1-2 0 0,1-2-208 0,0 0-32 15,-1-1-16-15,2-3 0 0,-1-2-224 0,0 0 144 16,-1-1-144-16,0-5 128 16,1-1-1248-16,0-4-256 0,1 0-48 0,-1-1-16 15,1-6-1808-15,0-1-352 0,0-2-80 0</inkml:trace>
  <inkml:trace contextRef="#ctx0" brushRef="#br4" timeOffset="93633.35">22853 13146 9215 0,'8'-30'400'0,"-4"18"96"0,1-2-496 0,1-3 0 0,0 0 0 0,0-1 0 16,2 2 4096-16,0 2 704 0,0 2 160 0,2-1 32 16,0 4-3296-16,0 1-656 0,-4 5-128 0,-6 3-16 15,0 0-496-15,9 7-80 0,-1 6-32 0,0 1 0 16,-2 3 0-16,1 4 0 0,-1 3 0 0,0 3 0 16,-1 3-288-16,1 4 0 0,2 1 0 0,-1 2 0 15,-2-2 0-15,1 0 0 0,1-1 0 0,-1-2-144 16,-2 1-464-1,0-2-96-15,0 1 0 0,0-6-16 0,-3-2-2128 0,1-1-416 0</inkml:trace>
  <inkml:trace contextRef="#ctx0" brushRef="#br4" timeOffset="93836.55">22741 13342 31327 0,'0'0'1392'0,"0"0"272"0,0 0-1328 0,0 0-336 16,6 3 0-16,3 0 0 0,2-2 1184 0,-1 1 160 15,1-1 48-15,0-1 0 0,2 0-176 0,3-1-16 16,1-3-16-16,1 0 0 0,1-1-832 0,0 1-160 16,2 1-48-16,2-1 0 0,1 2-416 0,-1-2-96 0,1 1-16 0,1-1 0 31,1 3-2832-31,-3 1-576 0</inkml:trace>
  <inkml:trace contextRef="#ctx0" brushRef="#br4" timeOffset="94508.46">23529 13295 23951 0,'-6'5'2128'0,"-2"4"-1696"15,2 1-432-15,-1-2 0 0,2-7 2432 0,1 2 384 16,4-3 96-16,0 0 16 0,0 0-1200 0,0 0-256 16,7 0-32-16,3-3-16 0,2-3-608 0,3-1-128 15,4 1-32-15,1-6 0 0,4-3-272 0,2-2-48 16,0-2-16-16,1 1 0 0,1-1-16 0,-1-4-16 16,1 3 0-16,-1-4 0 0,-1 2-160 0,-6 8-128 15,0 1 192-15,1-1-192 0,0-4 128 0,1 1-128 0,0 2 0 0,-1-1 0 16,0 0 144-16,4-2-144 0,-3 2 0 0,-2-1 144 15,-2 2-144-15,-1 1 0 0,-1 0 0 0,-2-1 0 16,-1 0 0-16,-1 4 0 0,-3 3 128 0,0-2-128 16,-1-1 0-16,0 2 0 0,-2 2 0 0,1-2 0 15,-1 3 0-15,-1-1 128 0,1 1-128 0,-4 1 0 16,1-1 0-16,-1 2 0 0,-2 4 128 0,4-4-128 16,0 2 128-16,-4 2-128 0,5-4 192 0,2 1-64 15,-1 2 112-15,2 0 16 0,1 1 0 0,0 0 0 16,3 2 16-16,0 1 16 0,-2 1 0 0,5-2 0 15,-2 4 48-15,4-1 16 0,2 1 0 0,2 1 0 16,1-1 48-16,2 1 16 0,3 1 0 0,10 1 0 16,-1-1-96-16,1 1-32 0,2 1 0 0,-3 1 0 0,-1-5-144 15,-1 1-16-15,0-1-128 0,-2 1 192 0,-4-2-192 0,1 0 0 16,0 0 128-16,-3-2-128 0,-2 1 0 0,1 0 0 16,-4-1 0-16,1-1 0 0,0 2 0 0,-1 0 0 15,-3-1-208-15,1 0 64 16,-2-1-512-16,-3-1-112 0,-2 0 0 0,-2 2-16 15,-1 1-1744-15,0-2-352 0,-9-2-64 0,0 0-9664 16,0 0-1952-16</inkml:trace>
  <inkml:trace contextRef="#ctx0" brushRef="#br4" timeOffset="94869.25">24041 12433 13823 0,'0'0'1216'0,"0"0"-960"0,0 0-256 0,0 0 0 16,0 0 4080-16,0 0 768 0,0 0 144 0,0 0 48 0,0 0-2528 15,0 0-496-15,0 0-96 0,2 8-32 0,1 7-1008 0,-2 0-208 16,0 2-32-16,2 3-16 0,0 3-432 0,-2 1-64 16,0 1-128-16,0 0 176 0,1-2-176 0,-1-3 0 15,0 2 0-15,1 3 0 16,-1-3 0-16,0 0 0 0,1-1-192 0,-1 0 192 15,0-2-1648-15,2 5-208 0,1-6-32 0,0 0-16 16,2-6-1136-16,-1 0-224 0,2-6-64 0</inkml:trace>
  <inkml:trace contextRef="#ctx0" brushRef="#br4" timeOffset="95103.58">24253 12310 11055 0,'0'0'976'0,"0"0"-784"0,0 0-192 0,0 0 0 16,0 0 3712-16,-3 7 704 0,3-7 144 0,-2 9 32 16,3 5-2224-16,-1 2-432 0,1-2-80 0,1 2-32 15,2 3-544-15,0 2-96 0,-1 1-32 0,0 1 0 16,4 3-416-16,-2 0-96 0,0 0 0 0,2 0-16 16,-1-1-384-16,-1-6-80 0,2 2-16 0,-1-1 0 15,0-1-144-15,-1-1-256 0,0-1 64 0,0 0 16 16,0-4-1584-16,2 3-320 0,-3-2-64 0,-2-7-8544 15,-2-7-1696-15</inkml:trace>
  <inkml:trace contextRef="#ctx0" brushRef="#br4" timeOffset="95495.57">24085 11919 18431 0,'-11'-13'1632'0,"6"8"-1312"16,-1-2-320-16,-2 3 0 0,0 2 2368 0,-1-1 384 16,0 1 96-16,1-1 16 0,0 3-1104 0,0 3-224 15,2 1-32-15,-1 2-16 0,1 2-656 0,1 4-144 16,1 1-32-16,1 4 0 0,2-2-496 0,1 2-160 16,1 3 0-16,4 1 0 0,2 0 0 0,1-1 0 0,1 1 0 0,2-1 0 15,3-2 0-15,1-1 0 0,3-1 0 0,3-2 160 16,1-2 128-16,1-3 32 0,0-3 0 0,1-2 0 15,0-1 304-15,-2-4 64 0,-1-5 16 0,0 0 0 16,0-3 176-16,-3-2 32 0,-1-2 16 0,-1-2 0 16,-3-5-160-16,-1-1-16 0,-3-2-16 0,-3 1 0 15,-2 1 48-15,-4-4 16 16,-2 0 0-16,-4 2 0 0,0-1-224 0,-3 5-64 0,-2 0 0 0,-2 1 0 16,-2 0-160-16,-2 4-32 0,-3 3-16 0,1-1 0 15,-1 2-176-15,0 2-128 0,2 2 144 0,0 2-144 16,1 2 0-16,1 4 0 0,1 2-128 0,0 0 128 15,4 5-1440-15,2 2-176 0,-2 1-48 0,5 4 0 16,2 2-1904-16,2 0-384 0</inkml:trace>
  <inkml:trace contextRef="#ctx0" brushRef="#br4" timeOffset="97439.21">25077 12976 16639 0,'0'0'736'0,"0"0"160"0,0 0-720 0,0 0-176 15,0 0 0-15,0 0 0 0,0 0 1408 0,0 0 240 16,0 0 48-16,0 0 16 0,0 0-352 0,0 0-64 0,0 0-16 0,0 0 0 16,0 0-240-16,0 0-48 0,0 0-16 0,0 0 0 15,0 0-64-15,0 0-16 0,0 0 0 0,0 0 0 16,0 0 80-16,0 0 16 0,0 0 0 0,0 0 0 15,0 0-96-15,0 0 0 0,0 0-16 0,0 0 0 16,0 0-112-16,0 0-32 0,0 0 0 0,0 0 0 16,0 0-176-16,0 0-48 0,0 0 0 0,0 0 0 15,0 0-96-15,0 0-32 0,0 0 0 0,0 0 0 16,0 0 48-16,0 0 0 0,4-6 0 0,0 1 0 16,1 0-112-16,2-1 0 0,0 1-16 0,3 0 0 15,1 1-96-15,2-1-16 0,0-3 0 0,-1 1 0 16,2 1 0-16,2-2-16 0,2-1 0 0,2-1 0 15,-1-1 16-15,2-1 16 0,0-1 0 0,1 0 0 16,-2 0-16-16,-1 0 0 0,2-1 0 0,0 0 0 0,0-1-64 16,-1 2 0-16,-1-1-128 0,1 1 192 0,-2 0-64 0,0 1 0 15,-1 0-128-15,0 1 192 0,0 1-192 0,0 0 128 16,-1 1-128-16,1-3 0 0,1 2 160 0,-3 2-160 16,-2-3 160-16,2 4-160 0,-1 0 128 0,0 1-128 15,-2 0 0-15,0 1 144 0,-2 0-144 0,1 0 0 16,-1 0 0-16,-1-1 128 0,-1 4-128 0,0-2 0 15,-1 1 0-15,0 2 128 0,-1-4-128 0,0 3 0 16,-1-2 144-16,2 2-144 0,-2-2 0 0,0 0 128 16,-5 4-128-16,0 0 0 0,5-3 0 0,-5 3 0 15,7-2 0-15,0-1 0 16,-7 3-512-16,6-1-32 0,-6 1 0 0,5-3 0 16,-5 3-1632-16,0 0-336 0,0 0-64 0,0 0-17952 0</inkml:trace>
  <inkml:trace contextRef="#ctx0" brushRef="#br4" timeOffset="100674.86">25741 11966 11055 0,'0'0'976'0,"0"0"-784"0,0 0-192 0,13-10 0 15,-13-1 2208-15,0 6 400 0,0 5 80 0,0 0 0 16,0 0-752-16,0 0-144 0,0 0-48 0,0 0 0 16,0 0-336-16,0 0-64 0,0 0 0 0,0 0-16 15,0 0 32-15,7 7 16 0,0 4 0 0,-2 2 0 16,-1 2-240-16,-1 0-48 0,-1 2-16 0,2 4 0 16,0 5-240-16,0 3-64 0,-1 1 0 0,1-1 0 15,-1-1-144-15,1 2-48 0,-1 1 0 0,1-3 0 16,0-3-256-16,0-2-64 0,0-3-16 0,0 3 0 15,-2 2-240-15,1-2 176 0,-1-3-176 0,1-3 160 16,0-4-160-16,1 0 0 0,-1 1 0 0,0-1 0 16,0 0-448-16,-1-5-64 15,1 0 0-15,-3-8-16 0,5 8-2112 0,-5-8-432 0,0 0-64 0,7-7-13568 16</inkml:trace>
  <inkml:trace contextRef="#ctx0" brushRef="#br4" timeOffset="101174.92">25774 11314 10127 0,'-3'-8'896'0,"-3"2"-704"0,0-1-192 0,-1 1 0 15,0-2 4416-15,-1 0 832 0,-3 2 192 0,1-1 16 16,3 2-3040-16,1 1-624 0,-2 1-112 0,1 1-16 16,0 2-768-16,-1 2-160 0,0 0-32 0,1 4 0 15,2 3-496-15,0 2-208 0,1 1 176 0,0 1-176 16,0 0 0-16,3 2 0 0,1 2 0 0,1 1 0 15,1-3 0-15,-1 0 0 0,5 1 0 0,1 1 0 16,-1 0 0-16,4-3 0 0,0 2 0 0,2-3 0 16,5-1 0-16,-2-2 0 0,1-2 160 0,0-1-32 15,-1-6 144-15,1 1 48 0,1-2 0 0,-3-2 0 16,1-3 112-16,-2-3 16 0,0-1 16 0,-3 0 0 0,-1-4-48 16,-1 1-16-16,-3-4 0 0,-1 0 0 0,-1-2-64 0,-2 0-16 15,-1 0 0-15,-1-1 0 0,-2-1-64 0,-1 1 0 16,-1 1-16-16,-2 0 0 0,-2 1-80 0,0 1-16 15,-1 3 0-15,-1 2 0 0,0 1-144 0,0 3 0 16,-1-1 0-16,2 4 0 16,1 3-704-16,0 1 0 0,-2 0-16 0,1 1 0 15,-2 1-2288-15,3 1-464 0,0 1-96 0</inkml:trace>
  <inkml:trace contextRef="#ctx0" brushRef="#br4" timeOffset="101378.3">25437 11236 10127 0,'0'0'896'0,"0"0"-704"0,-5-1-192 0,-1 1 0 16,6 0 5632-16,-5 2 1088 0,5-2 208 0,0 0 48 15,-4 9-5536-15,2-2-1120 0,0 1-320 0,2 1 144 16,0 4-1872-16,2 0-368 0</inkml:trace>
  <inkml:trace contextRef="#ctx0" brushRef="#br4" timeOffset="101534.46">25449 11585 29423 0,'0'0'1296'0,"0"0"288"0,0 0-1264 16,-4 2-320-16,4-2 0 0,0 0 0 0,-4-4 160 0,2 0-32 16,1-1 0-16,2 2-8912 15,-1 3-1792-15</inkml:trace>
  <inkml:trace contextRef="#ctx0" brushRef="#br4" timeOffset="101706.29">25600 10965 19343 0,'-4'-8'1728'0,"4"8"-1392"0,0 0-336 0,0 0 0 16,-3-4 2768-16,3 4 496 0,0 0 80 0,0 0 32 16,0 0-2144-16,0 0-416 0,0 0-96 0,0 0-16 31,0 0-1904-31,0 0-384 0,0 0-80 0</inkml:trace>
  <inkml:trace contextRef="#ctx0" brushRef="#br4" timeOffset="101863.86">25803 10948 19343 0,'0'0'1728'16,"0"0"-1392"-16,0 0-336 0,0 0 0 0,0 0 2880 0,0 0 496 15,0 0 96-15,0 0 32 0,0 0-2512 0,0 0-496 16,0 0-112-16,0 0 0 15,0 0-2592-15,12 6-512 0</inkml:trace>
  <inkml:trace contextRef="#ctx0" brushRef="#br4" timeOffset="102035.82">26055 11081 29311 0,'0'0'1296'0,"0"0"272"0,0 0-1248 0,0 0-320 0,0 0 0 0,0 0 0 16,0 0 320-16,0 9 0 0,0-1 0 0,0 0 0 31,-2-1-1216-31,4 4-224 0,-1-3-48 0,0 0-16 0</inkml:trace>
  <inkml:trace contextRef="#ctx0" brushRef="#br4" timeOffset="102207.66">26082 11376 32943 0,'0'0'1456'0,"-5"6"304"0,-2 2-1408 0,2 1-352 0,0-1 0 0,1-2 0 16,4-6 528-16,-3 6 48 0,2 0 0 0,1-6 0 16,0 0-1136-16,0 0-208 0,0 0-64 0</inkml:trace>
  <inkml:trace contextRef="#ctx0" brushRef="#br4" timeOffset="102411">26250 10871 29487 0,'0'0'2624'0,"0"0"-2112"0,0 0-512 0,0 0 0 15,-1-7 2128-15,1 7 320 0,0 0 64 0,0 0 16 16,9-6-1232-16,-1 3-240 0,2-2-48 0,2 4-16 16,1-2-816-16,5 1-176 0,-2-1 0 0,1 2 0 31,-1 1-2544-31,-1 0-464 0,0-2-80 0,-6 2-32 0</inkml:trace>
  <inkml:trace contextRef="#ctx0" brushRef="#br4" timeOffset="102832.95">26535 10519 29311 0,'-19'-4'1296'0,"8"3"272"0,-4-3-1248 0,0 4-320 16,-2 0 0-16,-2 1 0 0,0 2 1664 0,-2-1 288 15,-1 5 48-15,1 2 16 0,-1 0-928 0,0 5-192 16,1 5-48-16,1 0 0 0,2 1-704 0,2 1-144 15,3 1 0-15,2 3 0 0,1-1 0 0,5-7 0 16,1 4 0-16,2 0 0 0,0-1 0 0,2 2 0 16,3 1 0-16,2 1 0 0,0-2 0 0,3 1 0 15,1-2 0-15,3 1 0 0,1-3 0 0,3-1 0 16,2-1 0-16,2-3 0 0,2-1 0 0,0-1 0 16,0-4 0-16,0-3 0 0,2-1 0 0,-1-4 0 15,1 0 0-15,-1-5 0 0,-2-1 160 0,0 0-160 16,0-4 128-16,-3-2-128 0,-2 1 240 0,-2-3-48 15,0-2 0-15,1-1 0 0,-2-1 304 0,-2 1 48 0,1 3 16 0,-1-6 0 16,-1-1-112-16,-2 3 0 0,-3 1-16 0,-2-6 0 16,-3-1 16-16,-2 2 0 0,-2 1 0 0,-1 3 0 15,-1 1-16-15,-5 3 0 0,-4-4 0 0,0 2 0 16,1 2-176-16,-2-1-48 0,-2 0 0 0,-2 2 0 16,-2 1-208-16,1 3-208 0,2 1 32 0,1 3 16 31,-1 1-1952-31,8 1-400 0,-2 2-80 0</inkml:trace>
  <inkml:trace contextRef="#ctx0" brushRef="#br4" timeOffset="122337.59">25876 12536 1839 0,'0'0'160'0,"0"0"-160"0,0 0 0 0,0 0 0 15,0 0 3712-15,0 0 704 0,12 0 128 0,-12-8 48 16,-3 0-2368-16,3 3-480 0,0 5-80 0,0 0-32 16,3-5-128-16,-3 5-32 0,1-7 0 0,-1 7 0 15,0 0-112-15,0 0-16 0,0 0-16 0,0 0 0 16,8 4-272-16,0 3-48 0,1 0-16 0,0 3 0 16,0 1-96-16,0 1-32 0,2 1 0 0,-1 0 0 15,2 0-224-15,0 0-32 0,1 0-16 0,0 0 0 16,0 2-32-16,1-2-16 0,2-2 0 0,2 2 0 15,2 0-336-15,0 3-64 0,3 0-16 0,-1-1 0 0,-1 0 32 16,1 0 0-16,0-2 0 0,0 2 0 0,-2 0 32 0,-2-3 0 16,-1 0 0-16,0 1 0 0,1-1-16 0,0-3 0 15,-2 0 0-15,-2-3 0 0,-2 2-32 0,0 0 0 16,-2 0 0-16,1-3 0 0,-4 0 16 0,1 1 0 16,-1-3 0-16,-1 1 0 0,0-1-160 0,-1 0 160 15,1 2-160-15,-1-3 160 0,-5-2-160 0,6 3 0 16,-6-3 144-16,6 1-144 0,-1 1 0 0,2-1 144 15,-7-1-144-15,8 0 0 0,-2 0 128 0,1 0-128 16,-2 0 0-16,0-1 0 0,2-2 192 0,-1 0-192 16,1 2 192-16,-1-2-192 0,2 0 192 0,0 0-192 15,1-2 192-15,2 1-192 0,-1 0 192 0,3-1-192 0,1-2 192 16,2-1-192-16,5 1 256 0,0-3-64 0,0-1-16 0,1 0 0 16,0 3 64-16,1-3 16 0,2-1 0 0,1 0 0 15,0 2 32-15,-1-1 16 0,1 2 0 0,-1 0 0 16,0-1-80-16,-1-2-16 0,1 0 0 0,1 2 0 15,-1-1-80-15,-3 2 0 0,-1 1-128 0,-1 2 192 16,-3-3-192-16,0 0 0 0,-1 0 128 0,0 2-128 16,0 2 0-16,-1 1 0 0,-2-3 128 0,0 2-128 15,1 1 0-15,-1 0 0 0,-2 0 0 0,1 1 0 16,0-1-336-16,-1 1-16 0,0 2 0 0,3-1-10240 31,1 2-2048-31,-1 0-416 0</inkml:trace>
  <inkml:trace contextRef="#ctx0" brushRef="#br4" timeOffset="124509.89">24732 14086 11967 0,'0'-7'1072'0,"-2"2"-864"0,2 5-208 0,0 0 0 0,7 3 2864 0,-10-10 528 0,3 7 96 0,0 0 32 15,-2-5-2048-15,2 5-416 0,0 0-80 0,0 0-16 16,0 0-32-16,0 0-16 0,0 0 0 0,0 0 0 16,0 0-32-16,0 0-16 0,0 0 0 0,1 8 0 15,-1 1 256-15,0 1 48 0,-1 5 16 0,1-2 0 0,0 5-272 16,0 3-48-16,-2 2-16 0,1 11 0 0,0-1-304 0,-1 2-64 16,4 0-16-16,-1 2 0 0,-1-1-48 0,0-2-16 15,-1-4 0-15,2 0 0 0,0 0-64 0,1-2-16 16,-4-1 0-16,2-1 0 0,-1 1-64 0,2 3-32 15,2 3 0-15,-1 0 0 0,0-1-96 0,0 2-128 16,1 3 176-16,-2-6-176 0,-1-1 128 0,0 0-128 16,0 0 0-16,2-2 0 0,-1 0 176 0,-1-2-176 15,-1-3 160-15,-1 1-160 0,2 1 160 0,-1-2-160 16,0-1 160-16,1 0-160 0,0 2 0 0,0-2 128 16,1 0-128-16,0-1 0 0,1-1 0 0,-1-1 0 15,1-4 0-15,0-4 0 0,-1 1-208 0,0-2-48 16,1 2 0-16,0-5 0 15,1 3-1152-15,0-2-224 0,-1 0-48 0,1 2-16 16,1-2-1120-16,-2-1-240 0,-2-7-32 0,0 0-7168 0,0 0-1440 0</inkml:trace>
  <inkml:trace contextRef="#ctx0" brushRef="#br4" timeOffset="124870.63">24557 15130 26495 0,'0'0'1168'15,"0"0"240"-15,0 0-1120 0,0 0-288 0,0 0 0 0,0 0 0 0,0 0 1376 0,0 0 224 16,0 0 32-16,2 9 16 16,0 2-352-16,2 3-64 0,1 2-16 0,1 2 0 0,1 3-176 0,-1 4-32 15,2-4-16-15,0 2 0 0,0 0-160 0,0-4-48 16,2-5 0-16,1 2 0 0,-1-3-80 0,0 1 0 15,0-1-16-15,-1-1 0 0,0-3-48 0,5 3-16 16,0-4 0-16,1-2 0 0,-1-3-128 0,2-3-32 16,-2-2 0-16,0 0 0 0,1-3-16 0,-1-2-16 15,-1-3 0-15,0-1 0 0,2 1-240 0,-1-3-32 16,0 2-16-16,1 1 0 0,-1-2-144 0,-1-1 0 16,-3-1 0-16,0 2 0 15,0-2-832-15,0-2-192 0,1-1-32 0,1 0-16 16,-2 1-2576-16,3 2-528 0</inkml:trace>
  <inkml:trace contextRef="#ctx0" brushRef="#br4" timeOffset="136708.66">25460 14508 11967 0,'0'0'1072'0,"0"0"-864"15,7-4-208-15,-6-5 0 0,0 3 3728 0,3 1 704 16,3-1 144-16,-1 1 32 0,0-3-3072 0,0 2-592 16,2 2-128-16,2 0-32 0,2-1 688 0,-1 2 144 15,0 1 32-15,1 0 0 0,0 0-896 0,1 2-176 16,-2 1-48-16,1 0 0 0,0 2-112 0,1 2-32 16,-1 3 0-16,-3-2 0 0,-1 1-144 0,-3-2-48 15,-1 3 0-15,-3 2 0 0,-1-3-64 0,-1 3-128 16,-3 2 176-16,-1 2-176 0,-2-1 192 0,-1-1-192 0,-1 1 192 0,0-1-192 15,0 0 0-15,0-1 0 0,1-3 0 0,0 0 0 16,3-3-144-16,0 1-96 0,0-1-16 0,5-5 0 16,0 0-16-16,0 0-16 0,0 0 0 0,0 0 0 15,0 0 64-15,0 0 16 0,0 0 0 0,0 0 0 16,7 2 32-16,2 1 16 0,2-2 0 0,2 4 0 16,1-2 160-16,3 1 0 0,0 2 0 0,1 1 128 15,2 0 192-15,-2 0 64 0,-1 2 0 0,0 2 0 16,0 3 176-16,-3-1 32 0,-1 0 16 0,-3-2 0 15,-3 0 48-15,0 3 16 0,-1 0 0 0,-2 2 0 16,-2-3-192-16,-2 1-32 0,0 5-16 0,-4 4 0 16,-1-3-192-16,-3-4-48 0,-1-4 0 0,1 1 0 15,-1 4-192-15,-2-2 0 0,2-4 0 0,-3-5 0 16,-1-4-240-16,0 2-144 0,-1 2-16 0,1-1-16 16,1-3-2272-16,2-4-448 0,-2-2-80 0</inkml:trace>
  <inkml:trace contextRef="#ctx0" brushRef="#br4" timeOffset="137005.5">25866 14343 11967 0,'0'0'1072'0,"0"0"-864"0,0 0-208 0,0 0 0 16,6-4 4320-16,1 0 816 15,-1 1 176-15,2 2 16 0,1 1-3760 0,2 3-752 0,0 2-160 0,2 1-16 16,2 2-128-16,2 5-32 0,1 4 0 0,0 1 0 16,-2 1 368-16,0 3 80 0,-2 4 16 0,0 0 0 15,-1 3 144-15,-1 2 48 0,-2 0 0 0,0 2 0 16,-4-1-160-16,1 1-16 0,-5-2-16 0,-2-5 0 16,0 2-272-16,-1 0-48 0,-2 1-16 0,-1 1 0 15,-1-1-336-15,0-3-64 0,0-4-16 0,0 4 0 16,-2-1-192-16,0-3 0 0,2-5-144 0,0 0 144 15,0 1-1664 1,1 0-256-16,1-2-32 0,1-3-11296 0,-1 1-2240 0</inkml:trace>
  <inkml:trace contextRef="#ctx0" brushRef="#br4" timeOffset="137336.29">26552 14456 26719 0,'0'0'2368'0,"0"0"-1888"16,0 0-480-16,-6-1 0 0,0 1 2496 0,1 1 384 0,5-1 96 0,-6 7 16 15,1 2-1168-15,0 3-224 0,0 2-64 0,1 2 0 16,1 4-896-16,1 0-192 0,-1 3-48 0,2 4 0 16,1 0-400-16,-2 3 0 0,1 2 128 0,0 1-128 15,1 0 0-15,0 1 0 0,1-1-192 0,0 3 192 32,1 0-1488-32,2-1-176 0,-2 1-48 0,1-6 0 15,-1-2-976-15,1-4-192 0,0-5-32 0,1-2-11056 0</inkml:trace>
  <inkml:trace contextRef="#ctx0" brushRef="#br4" timeOffset="137570.67">26741 14455 19343 0,'0'-26'848'0,"1"17"192"0,0 1-832 0,-1-3-208 16,-1 4 0-16,0 1 0 0,1 6 3824 0,0 0 720 15,0 0 128-15,0 0 48 0,0 0-2864 0,-2 8-576 16,5 8-128-16,-1 0 0 0,1 3-736 0,0 5-144 15,-1 3-16-15,1-1-16 0,1 3-240 0,-2 2 0 16,1 0 0-16,-2 2 0 0,-1 1 0 0,0-2 0 16,3 1 0-16,0 0-160 15,-2-1-480-15,-1 2-112 0,-3-4-16 0,1 1 0 16,0 1-1648-16,2-2-336 0,-2-8-64 0,0-1-11376 0</inkml:trace>
  <inkml:trace contextRef="#ctx0" brushRef="#br4" timeOffset="137742.47">26580 14859 19343 0,'-10'-9'1728'0,"6"6"-1392"0,-1-1-336 0,5 4 0 15,0 0 4416-15,0 0 832 0,0 0 144 0,0 0 48 16,0-7-3584-16,2 0-720 0,2 2-144 0,1 1-32 16,2 1-576-16,1-1-128 0,2 1-32 0,3-3 0 15,2 4-416-15,1-1-64 0,3 2-32 0,2 1 0 16,1 0-2768-16,-3 1-544 0</inkml:trace>
  <inkml:trace contextRef="#ctx0" brushRef="#br4" timeOffset="138101.91">26979 14849 17503 0,'0'0'1552'0,"0"0"-1232"0,0 0-320 0,0 0 0 0,0 0 3264 0,0 0 608 15,0 0 112-15,0 0 32 0,0 0-2288 0,8-2-448 16,1-2-80-16,2 0-32 0,-1 1-400 0,2-1-64 16,-2-2-32-16,1 3 0 0,0-1-336 0,1 1-64 15,0 3-16-15,-2-3 0 0,1 2 160 0,-4 0 32 16,-7 1 0-16,0 0 0 0,0 0-80 0,0 0-16 0,0 0 0 16,0 0 0-16,0 0-112 0,0 0-32 0,4 9 0 0,-2 0 0 15,-4 0 48-15,-2 0 16 0,-2 3 0 0,-1-3 0 16,0 3-48-16,-1 0-16 0,0 1 0 0,1 0 0 15,1 1 80-15,-1-2 16 0,2 2 0 0,0 3 0 16,0-3 48-16,1 2 16 0,0-2 0 0,1 1 0 16,3-1-112-16,0-2 0 0,2 1-16 0,0-1 0 15,3-2-96-15,2 0-16 0,-1-2 0 0,4 0 0 16,0-5-128-16,2 1 0 0,1-4 0 0,1 1 0 31,2 0-544-31,1-2-32 0,1-4-16 0,2 2 0 0,0-3-2144 0,3-1-416 16,-1-2-96-16,0 1-8528 0,3-4-1696 0</inkml:trace>
  <inkml:trace contextRef="#ctx0" brushRef="#br4" timeOffset="138429.91">27562 14725 28671 0,'-1'-21'1280'0,"-1"12"256"0,0-2-1232 0,-1 1-304 16,0-3 0-16,2 2 0 0,-4 0 2048 0,0 2 336 16,0 2 80-16,-2 2 16 0,-1 1-1040 0,0 4-208 15,1 4-32-15,-3 5-16 0,0 0-576 0,0 5-112 16,0 3-32-16,1 3 0 0,0 3-256 0,1 4-48 15,2 0-16-15,2 2 0 0,3-2-144 0,2 3 0 16,2-1 0-16,2-2 0 0,1 0 0 0,3-2 0 16,2-1 0-16,2-1 0 0,2-7 128 0,4-1-128 15,-2-2 0-15,-2-2 128 0,1-6-128 0,2-1 128 16,2-3-128-16,-1-2 128 0,0-2 48 0,-1-3 0 16,-3-3 0-16,1 0 0 0,0-7 176 0,-1 2 32 0,1-7 16 0,-2-1 0 15,-1-1 192-15,-1 0 48 0,-3-2 0 0,-2-1 0 16,-1 0-96-16,0 3-16 0,-5-4 0 0,-2 1 0 15,-3-1-144-15,-4 1-48 0,-4 0 0 0,-2 0 0 16,-5 0-16-16,0 1 0 0,-3 3 0 0,-2 2 0 16,-2 2-320-16,1 5 128 0,1 0-128 0,0 4 0 31,2 2-704-31,1 3-224 0,3 2-32 0,1 2-14240 0,3 1-2848 0</inkml:trace>
  <inkml:trace contextRef="#ctx0" brushRef="#br4" timeOffset="169231.58">29830 13645 23039 0,'0'0'2048'0,"-10"-2"-1648"15,-2 2-400-15,-1 1 0 0,0 2 1840 0,3 2 272 0,1 3 64 0,-2 1 16 0,2 1-784 0,0 2-144 16,0 6-48-16,0 3 0 0,1 8 144 0,0 2 32 16,0 7 0-16,2 6 0 0,-2 4-880 0,4 2-192 15,-1 1-16-15,-1 0-16 0,1-1-288 0,3-1 160 16,2-1-160-16,4-5 128 0,-1-3-128 0,3-6 0 16,-1-2 0-16,1-2 0 15,1-2-512-15,1-2-96 0,1-5-16 0,1-3 0 16,2-5-2256-16,1-2-448 0,0-6-80 0,0-5-10608 0</inkml:trace>
  <inkml:trace contextRef="#ctx0" brushRef="#br4" timeOffset="169606.63">30108 14090 13823 0,'0'0'608'0,"-1"-9"128"0,-1-2-592 0,0 2-144 0,-5 1 0 0,2 3 0 15,1 0 3264-15,-2 2 640 0,-3-1 112 0,-1 4 16 16,3 4-2384-16,-4 2-496 0,-1 0-80 0,1 3-32 15,-1 4-592-15,2 3-112 0,-1 2-16 0,2 0-16 16,-1 3-304-16,3 1 0 0,3 2 0 0,2-3-144 16,-1-2 144-16,0-2 0 0,-1 0 0 0,6-1 0 15,2-2 0-15,0-2 0 0,-4-12 0 0,7 10 0 16,4-2 0-16,-2-3 128 0,-9-5-128 0,12 2 0 16,-1-2 0-16,2-3 144 0,0-1-144 0,-1-1 0 15,-3-2 224-15,2 1-64 0,0-5-16 0,0 2 0 16,-3-1 48-16,-2-1 0 0,1 2 0 0,-1-2 0 0,-2 0 272 15,0 1 64-15,-1 1 16 0,-3 9 0 0,0-11 192 0,0 11 32 16,1-8 16-16,-1 8 0 0,0 0-128 0,0 0-16 16,0 0-16-16,-1 9 0 0,1 2-432 0,-2 1-192 15,0 2 160-15,-1 0-160 16,2 2-256-16,2 0-160 0,3-3-32 0,0 0 0 16,3-2-2016-16,0 0-416 0,4-2-64 0,1-1-12000 0</inkml:trace>
  <inkml:trace contextRef="#ctx0" brushRef="#br4" timeOffset="169778.39">30374 14211 14735 0,'1'-13'640'0,"-1"13"160"0,-2-12-640 0,-1 2-160 0,0 1 0 0,3 9 0 15,0 0 3792-15,-2-9 736 0,2 9 144 0,0 0 16 16,0 0-2656-16,0 0-544 0,-12-2-96 0,3 4-32 16,1 4-784-16,3 2-176 0,5-8-16 0,-4 14-16 15,0-2-240-15,3 2-128 0,1-1 160 0,2 0-160 16,1 1 144-16,1 0-144 0,-1-2 128 0,2 2-128 15,3-2 0-15,-2-1 0 0,1 0 0 0,-1-2 0 32,-6-9-480-32,11 10-128 0,-1-2-32 0,3-3 0 15,0-5-2656-15,1 0-544 0</inkml:trace>
  <inkml:trace contextRef="#ctx0" brushRef="#br4" timeOffset="169965.87">30673 13886 2751 0,'-2'-9'256'0,"2"-2"-256"15,0-2 0-15,0 0 0 0,0 0 5776 0,2 2 1120 16,-2 11 208-16,0 0 64 0,0 0-4912 0,0 0-976 16,0 0-192-16,0 0-32 0,0 0-528 0,0 11-96 15,0 4-32-15,-2 5 0 0,0 3-400 0,0 3 0 16,2 0 0-16,3 6 0 0,1 3 0 0,1 1 0 16,2-4 0-16,-2 0 0 0,0 1-320 0,3-2 16 15,0 0 0-15,2-1 0 16,1-4-2640-16,-1-1-544 0</inkml:trace>
  <inkml:trace contextRef="#ctx0" brushRef="#br4" timeOffset="170466.96">30678 14193 28095 0,'-15'-20'1248'0,"9"10"256"0,-1-2-1200 0,3 4-304 0,4 8 0 0,0 0 0 15,-6-13 1072-15,5 3 144 0,3 1 48 0,-2 9 0 16,5-9-304-16,3 2-64 0,3 2-16 0,0 0 0 15,1-2-688-15,3 2-192 0,-1-2 0 0,2 2 0 16,-1 4 0-16,2 0-160 0,-4-1 16 0,-1 1 0 31,-2-2-752-31,1 3-128 0,-2 3-48 0,0 1 0 16,-9-4-2032-16,12 4-416 0,-12-4-64 0,0 0-32 0,10 2 1840 16,-10-2 368-16,0 0 80 0,0 0 16 0,0 0 784 0,0 0 144 0,5 8 48 0,-2 0 0 15,-3-8 1648-15,-1 12 336 0,-1-2 64 0,2 2 16 16,0-2 112-16,-1 2 16 15,-4 1 16-15,2 3 0 0,2 1-528 0,1-2-96 0,3 0-32 0,-1 0 0 0,-1-3-256 0,2 0-48 16,1 1-16-16,1-3 0 0,0 1-256 0,2-2-64 16,1-1-16-16,1-2 0 0,-9-6-256 0,12 5-48 15,-2-1-16-15,2-1 0 0,0 0-240 0,-1-3 144 16,0-3-144-16,-2-1 128 0,1 1 0 0,1-3-128 16,-1-3 192-16,-1 0-64 0,-1-2-128 0,-1-1 160 15,-1 3-160-15,-1-4 160 0,-1 3-160 0,0-6 0 16,-3 2 0-16,-1 2 0 0,0 2 128 0,-1 1-128 15,-1 1 0-15,2 8 128 0,-3-7-128 0,3 7 0 16,0 0 0-16,0 0 0 0,-11 2 0 0,4 1 0 16,0 4 0-16,2 2 0 0,2 3 0 0,1-3 0 0,2-9 0 0,-2 14-176 15,1-1 176-15,1-1 0 0,3 1-144 0,1 0 144 16,2-1-352-16,1 0 0 0,0-1 0 0,3-4 0 31,0-1-2240-31,0 0-448 0,1-2-96 0,1-2-9472 0</inkml:trace>
  <inkml:trace contextRef="#ctx0" brushRef="#br4" timeOffset="170841.9">31276 14250 13983 0,'0'0'624'0,"-1"-9"128"0,1 9-608 0,-1-10-144 0,2 2 0 0,-1 8 0 16,-1-11 1472-16,1 11 256 0,0 0 48 0,0 0 16 16,0 0 0-16,0 0 0 0,0 0 0 0,0 0 0 15,-12-1-688-15,1 6-128 0,1-2-16 0,1 1-16 16,1 0-208-16,8-4-32 0,-8 6-16 0,8-6 0 0,0 0-368 0,-2 12-64 15,2-12 0-15,-3 10-16 0,2 1-240 0,1-11 128 16,5 12-128-16,-5-12 0 0,0 0 128 0,5 7-128 16,-5-7 0-16,9 6 0 0,2-4 0 0,-11-2 0 15,0 0 0-15,0 0-160 0,10-2 160 0,-2-2-192 16,0-1 192-16,-8 5-192 0,8-7 192 0,-8 7 0 16,0 0-144-16,3-9 144 0,0-2 0 0,-3 11 0 15,5-9 0-15,-5 9 0 0,0 0 0 0,0 0 0 16,0 0 144-16,0 0-144 0,0 0 224 0,0 0-32 15,0 0 0-15,0 0 0 0,0 0 64 0,-2 11 0 16,0-1 0-16,1 1 0 0,2-1 48 0,1 0 16 16,0 1 0-16,2-3 0 0,-4-8-320 0,7 9 128 0,1-3-128 0,1 2 0 31,0 0-384-31,0-1-176 0,-9-7-32 0,10 5-16 16,2-3-2976-16,-1 0-576 0</inkml:trace>
  <inkml:trace contextRef="#ctx0" brushRef="#br4" timeOffset="171029.37">31551 13828 33455 0,'0'0'1472'0,"0"0"320"0,0 0-1424 0,0 0-368 0,0 0 0 0,0 0 0 15,-4 10 192-15,2 2-16 0,0 4-16 0,1 2 0 16,0 4 352-16,0 2 80 0,-1 0 16 0,2 4 0 0,2 4-416 0,0-2-64 15,-1-2-128-15,2-2 176 0,1-2-368 0,1 1-80 16,0-3-16-16,1-1 0 16,-1-6-1840-16,0 0-368 0,2-2-80 0,-2 0-10624 15</inkml:trace>
  <inkml:trace contextRef="#ctx0" brushRef="#br4" timeOffset="171232.7">31769 13893 11967 0,'0'0'1072'0,"0"0"-864"16,-1-7-208-16,1 7 0 0,0 0 4704 0,0 0 896 0,0 0 176 15,0 0 48-15,-3 16-4256 0,2 1-848 0,-1 0-160 0,1 4-48 16,0 1 336-16,1 3 64 0,1 1 16 0,2 1 0 16,-1-1-736-16,2 0-192 0,0 0 0 0,1 1 0 31,-1-3-464-31,2-2-176 0,-1 1-48 0,3-4 0 15,1-2-2448-15,0-2-512 0,0-4-80 0</inkml:trace>
  <inkml:trace contextRef="#ctx0" brushRef="#br4" timeOffset="171404.57">31963 14098 13823 0,'0'0'608'0,"0"0"128"0,0 0-592 0,0 0-144 0,0 0 0 0,0 0 0 16,0 0 4208-16,0 0 800 0,0 0 176 0,4 11 16 15,0 0-3600-15,0-1-704 0,0 1-160 0,2 0-32 0,1 1-464 0,-1 0-112 16,0 1 0-16,0-1-128 16,2-2-688-16,0-1-240 0,-8-9-48 0,13 11-8960 15,-3-4-1792-15</inkml:trace>
  <inkml:trace contextRef="#ctx0" brushRef="#br4" timeOffset="171576.3">32138 14145 29247 0,'0'0'1296'0,"0"0"272"0,0 0-1248 0,-7 7-320 16,1 4 0-16,-1 3 0 0,0 4 640 0,-1 3 64 16,1-1 0-16,1 3 16 0,-1 2-288 0,1 1-64 15,-1 4-16-15,1 1 0 0,-2 3-352 0,0 2-240 0,-1 0 48 0,-2 2 0 32,1 0-2560-32,-4-1-512 0</inkml:trace>
  <inkml:trace contextRef="#ctx0" brushRef="#br4" timeOffset="172140.34">30365 15237 23039 0,'0'0'2048'15,"0"0"-1648"-15,0 0-400 0,-4 13 0 0,-1 2 1968 0,2 1 304 16,-2-1 64-16,1 6 16 0,0-2-1024 0,0 6-208 16,-1 1-32-16,0 3-16 0,-2 2-432 0,5 0-64 15,-2-2-32-15,1-3 0 0,1-4-416 0,0-1-128 16,1-1 0-16,1-5 0 0,0-2 0 0,0-2 0 15,0-11 0-15,0 0 0 0,0 0 0 0,0 0 0 16,0 0 0-16,0 0 0 0,3-11 0 0,-1-2 0 0,2 0 0 0,-1-6 0 16,-1-2 0-16,2-4 0 0,0-1 0 0,-3-1 0 15,1-3-192-15,0 1 192 0,2 0-208 0,0 3 80 16,-1 1 128-16,-1 3-128 0,0 1 128 0,-2 4-128 16,-3 2 128-16,2 3-208 0,1 3 80 0,0 9 128 15,0 0-352-15,0 0 48 0,0 0 16 0,5 13 0 16,-1 3 64-16,0 3 16 0,1 1 0 0,-1 3 0 15,-2 1 208-15,1 0 0 0,2 1 0 0,2 0 0 16,2 0 192-16,0-2 96 0,2-2 16 0,-1-3 0 16,2-3 208-16,-1-2 32 0,1 0 16 0,0-7 0 15,-3-1 128-15,-9-5 16 0,12 3 16 0,-2-4 0 16,-10 1 336-16,11-5 64 0,-4-2 16 0,0-3 0 16,-2-3-384-16,-1 0-80 0,-1 0-16 0,-2-2 0 15,-1-2-464-15,0 0-192 0,1 0 176 0,-1 2-176 16,-1-4-256-16,0 4-128 0,1 0-48 0,0 0 0 15,0-1-1616-15,0 1-320 0,0 0-64 0,0 2-9504 16,0 1-1904-16</inkml:trace>
  <inkml:trace contextRef="#ctx0" brushRef="#br4" timeOffset="172296.54">30699 15177 16575 0,'0'0'1472'0,"0"0"-1168"15,0 0-304-15,0 0 0 0,9 9 2112 0,0 2 352 16,1-1 80-16,-1 4 16 0,-2 2-1056 0,-2 5-208 15,-1 4-32-15,-3 2-16 0,-1 2-336 0,3 1-64 0,0-2-16 0,1 2 0 16,1 0-544-16,0-1-112 16,0-3-32-16,-1-1 0 15,-1 0-1280-15,2-4-256 0,1 1-48 0,0-8-7712 0,-2-2-1536 0</inkml:trace>
  <inkml:trace contextRef="#ctx0" brushRef="#br4" timeOffset="172484.02">30862 15079 14735 0,'0'0'1312'0,"0"0"-1056"0,0 0-256 0,0 0 0 15,2 15 2240-15,1 0 400 0,-1 4 80 0,4 1 16 16,-1 4-1152-16,0 5-240 0,0-5-32 0,-2 5-16 16,-1 0-496-16,2-1-96 0,2 1-32 0,-2 0 0 15,-3 1-544-15,0 1-128 0,-1 0 0 0,1 1 0 16,1-4-1504-16,-2 1-336 0,0 0-64 0</inkml:trace>
  <inkml:trace contextRef="#ctx0" brushRef="#br4" timeOffset="172655.87">30734 15572 15663 0,'-5'-6'1392'0,"1"-3"-1120"15,1 1-272-15,2-4 0 0,-2 0 4128 0,6 2 768 16,1-1 160-16,2 2 16 0,2-1-3680 0,2 1-752 15,1 2-128-15,1 1-48 0,-1-2-464 0,2 1 128 16,0 1-128-16,0-1 0 16,2 2-1472-16,3 1-352 0,2-1-64 0,-3 1-12080 0</inkml:trace>
  <inkml:trace contextRef="#ctx0" brushRef="#br4" timeOffset="172905.95">31028 15455 27583 0,'0'0'1216'0,"0"0"256"0,0 0-1168 0,0 0-304 0,-7 8 0 0,0-2 0 15,1 1 1536-15,-1 2 256 0,-1 1 64 0,2 2 0 16,-1 0-544-16,2 1-96 0,0 0-32 0,1-1 0 16,0-1-608-16,1 0-112 0,2 3-16 0,1-2-16 15,0 0-144-15,3-1-32 0,-1 0 0 0,4-1 0 16,-6-10 0-16,7 11-16 0,1-4 0 0,0 1 0 16,-8-8-48-16,12 7 0 0,-1-1 0 0,1-2 0 15,0-1-192-15,1-2 144 0,0-1-144 0,1 1 128 16,-1-1-320-16,2-1-64 0,0-2 0 0,4 0-16 15,0-1-1680-15,-3 0-336 0,-3 0-64 0,-1 0-16 16,-5-1-1120-16,-7 5-224 0</inkml:trace>
  <inkml:trace contextRef="#ctx0" brushRef="#br4" timeOffset="173077.7">31250 15433 1839 0,'0'0'160'0,"0"0"-160"16,-6 9 0-16,-1 1 0 0,2 3 7168 0,2 0 1392 15,1-1 272-15,2 2 64 0,2 7-6208 0,-2 0-1264 16,-1-1-240-16,0 1-48 0,-2 1-144 0,2 4-32 16,-1-5 0-16,4 1 0 0,2 0-720 0,-2 0-240 15,-3 0 128-15,1-2-128 16,0-3-272-16,3-2-112 0,2 0-32 0,0-2 0 16,-2-3-2416-16,-2 1-496 0,-1-11-80 0,0 0-10976 0</inkml:trace>
  <inkml:trace contextRef="#ctx0" brushRef="#br4" timeOffset="173343.3">31366 14959 20271 0,'0'0'1792'0,"0"0"-1424"16,0 0-368-16,-4 11 0 0,2 1 2336 0,0 1 400 15,2 0 80-15,0 4 0 0,0 2-1552 0,0 5-320 16,2 3-64-16,0 0-16 0,1-1-560 0,1-1-112 16,0-1-32-16,0-2 0 15,-1-1-640-15,1-3-128 0,2-2-32 0,-1-1-9088 16,-3-2-1840-16</inkml:trace>
  <inkml:trace contextRef="#ctx0" brushRef="#br4" timeOffset="173515.15">31258 15190 14735 0,'0'0'1312'0,"0"-9"-1056"0,0 9-256 0,5-10 0 16,-5 10 3216-16,8-7 592 0,0 1 112 0,-8 6 32 15,8-7-1936-15,1 3-384 0,1 0-80 0,2 2-16 16,1 0-768-16,0 0-144 0,-1-1-48 0,1-2 0 15,0 1-448-15,2 0-128 0,2-1 0 0,-1 1 0 32,-2 1-1472-32,1 1-304 0,-2-2-64 0,-2 1-12560 0</inkml:trace>
  <inkml:trace contextRef="#ctx0" brushRef="#br4" timeOffset="173843.24">31465 14946 12895 0,'-15'-10'1152'0,"3"3"-928"0,-5 1-224 0,-1-1 0 15,-2 1 2688-15,1 2 480 0,-1 1 96 0,0 2 32 16,1 1-1024-16,-1 5-208 0,2 4-32 0,0 2-16 0,0 1-768 0,2-1-160 16,5 8-16-16,2-1-16 0,2 3-672 0,0 1-128 15,0 3-16-15,6-1-16 0,4 2-96 0,1 3 0 16,1-5-128-16,4 3 192 0,1-2-192 0,4-2 176 16,-4-2-176-16,2-1 160 0,3-1-160 0,2-6 0 15,0-1 144-15,1 0-144 0,2-7 128 0,-2 0-128 16,1-2 128-16,0-3-128 0,1-3 160 0,-2-1-32 15,-2-1-128-15,-1-2 192 0,1 0 80 0,-1-4 16 16,0-1 0-16,-2-1 0 0,0-2-32 0,-1-1 0 16,-3-3 0-16,-3 2 0 0,-2-2-256 0,-1 2 160 15,-1-1-160-15,-2 0 128 0,-1 0-320 0,-2-1-80 16,-2 3-16-16,0 0 0 16,-3-2-1312-16,2-2-272 0,-1 3-48 0,2 4-16 15,-2-3-1040-15,0 6-208 0,0 1-32 0</inkml:trace>
  <inkml:trace contextRef="#ctx0" brushRef="#br4" timeOffset="174142.08">31985 15171 19343 0,'0'0'1728'0,"0"0"-1392"0,0 0-336 0,0 0 0 15,0 0 2672-15,0 0 464 0,-10 0 80 0,-2-3 32 16,2 3-1488-16,-3 3-288 0,0-3-64 0,0 6-16 15,-2-2-176-15,1 4-16 0,0 0-16 0,-3 3 0 16,-4 2-704-16,0 4-144 0,-1 4-16 0,1 3-16 0,3 1 192 0,2-1 32 16,3-2 16-16,4 2 0 0,1 1 16 0,4-3 0 15,3 0 0-15,5 0 0 0,2-1-240 0,5-1-32 16,0-3-16-16,3 0 0 0,0 1-96 0,4-7-32 31,2 0 0-31,1-1 0 0,-1-3-144 0,4-2 0 16,-2 0 0-16,0-1 0 15,-1-1-448-15,1-1-128 0,-1-3-32 0,1-1 0 16,-1-4-1936-16,-1 1-384 0,-1-1-80 0,-1-2-13824 0</inkml:trace>
  <inkml:trace contextRef="#ctx0" brushRef="#br4" timeOffset="174310.45">32262 15195 11055 0,'0'0'480'0,"0"0"112"0,-9 6-464 0,2 1-128 0,5 5 0 0,-1 3 0 16,2 0 5664-16,-1 3 1120 0,0 1 208 0,2 3 48 16,0 1-4688-16,2 1-944 0,1-2-192 0,2 0-48 15,2 0-672-15,2-1-144 0,1-1-32 0,2-1 0 16,1-4-624-16,0-2-128 0,1-3-16 0,1 0-11664 16,-1 0-2336-16</inkml:trace>
  <inkml:trace contextRef="#ctx0" brushRef="#br4" timeOffset="174487.7">32498 15086 11055 0,'0'0'976'0,"0"0"-784"16,-2-8-192-16,2 8 0 0,0 0 5520 0,0 0 1072 15,8-10 192-15,1 4 64 0,2 4-5440 0,-1-1-1088 16,1 2-320-16,2 1 128 0,1 1-128 0,2 1-224 15,-1-2 48-15,2 0 16 16,2 1-3552-16,-1-1-704 0</inkml:trace>
  <inkml:trace contextRef="#ctx0" brushRef="#br4" timeOffset="174831.33">32729 14885 24239 0,'-16'-9'1072'0,"5"5"224"0,-2 0-1040 0,-1 0-256 0,-3 0 0 0,0 3 0 15,2-2 1280-15,-1 2 192 0,0 1 32 0,2 4 16 16,0 1-208-16,1 3-32 0,-1 0-16 0,1 4 0 16,-1 2-496-16,1 3-80 0,0 2-32 0,1 5 0 15,3 1-48-15,0 2-16 0,1 0 0 0,3 3 0 16,-2-1-208-16,5 1-64 0,-1 0 0 0,3-1 0 16,2-3-192-16,3-1-128 0,1-6 160 0,2-1-160 15,1-1 128-15,3-4-128 0,4-1 0 0,1-4 0 0,1-1 0 16,1-4 128-16,1-3-128 0,1-2 0 0,0-3 208 0,0-3 0 15,-1-1 0-15,0-6 0 0,-1 0 128 0,2-5 32 16,0 1 0-16,0-1 0 0,0-1-176 0,-3-1-16 16,-2-3-16-16,-3 2 0 0,-3-1 16 0,-2 2 0 15,-3-3 0-15,-2 2 0 0,-4-2 80 0,-7 0 32 16,-5 2 0-16,-3 2 0 0,-2 1 32 0,-2 4 16 16,-2 1 0-16,0 3 0 15,0 3-1264-15,1 0-256 0,-1 3-48 0</inkml:trace>
  <inkml:trace contextRef="#ctx0" brushRef="#br4" timeOffset="176565.64">33133 14584 19343 0,'0'0'1728'0,"-4"-9"-1392"0,4 9-336 0,0 0 0 0,0 0 2816 0,0 0 480 0,0 0 96 16,0 0 32-16,10 2-2336 0,3 6-480 0,2 5-96 0,2 7 0 16,1 5 688-16,1 6 144 0,2 5 16 0,3 4 16 15,0 1-704-15,1 2-144 0,-1 0-16 0,-5 0-16 16,-2 2-80-16,-1-5-16 0,-3-2 0 0,-1 0 0 15,-3-1-32-15,-4 3-16 0,-2 3 0 0,-5-3 0 16,-2 6 48-16,0-3 16 0,-2-4 0 0,-2 1 0 16,-2 1-224-16,-6-2-64 0,-5-3 0 0,-2-2 0 15,-3 0-336-15,0-1-80 0,-2-2-16 0,2 2 0 16,1-2-1232-16,1 1-240 16,-1 0-48-16</inkml:trace>
  <inkml:trace contextRef="#ctx0" brushRef="#br4" timeOffset="192438.2">22918 17485 25791 0,'0'0'2304'0,"0"0"-1856"0,0 0-448 0,0 0 0 16,21 18 2016-16,-21-18 304 0,0 0 64 0,-1 5 16 15,-1 2-992-15,1 3-192 0,0 3-32 0,1 3-16 16,1 3-256-16,0 7-48 0,1 6-16 0,-1-1 0 16,0-1-464-16,1 4-80 0,-1 0-32 0,0 2 0 15,-1 3-272-15,3-1 0 0,-1 1 0 0,2 0 0 16,1-5-1840-16,1-1-272 0,-1-4-48 0,1-5-9120 16,1-1-1840-16</inkml:trace>
  <inkml:trace contextRef="#ctx0" brushRef="#br4" timeOffset="192641.2">23206 17455 33455 0,'0'0'1472'0,"0"0"320"0,0 8-1424 0,0 1-368 16,1 2 0-16,1 4 0 0,-1 0 608 0,2 5 48 15,-1 2 16-15,4 4 0 0,-1 3-32 0,0 2 0 16,0 2 0-16,2 1 0 0,-1 2-640 0,2 2 0 0,-1 2 0 0,0 0 0 31,2 0-1696-31,1-4-320 0,-1 0-64 0,-3-9-7920 0,1-2-1584 0</inkml:trace>
  <inkml:trace contextRef="#ctx0" brushRef="#br4" timeOffset="192828.99">23072 17796 33167 0,'0'0'2944'0,"0"0"-2352"0,0 0-464 0,0 0-128 16,0 0 1536-16,0 0 272 0,0 0 64 0,0 0 16 15,8-1-1040-15,1 0-208 0,3-1-32 0,2 0-16 16,2-1-336-16,1 2-64 0,1-6 0 0,0 3-16 16,0 1-816-16,2-1-144 0,1-2-48 0,1 0-11328 15,-3-5-2256-15</inkml:trace>
  <inkml:trace contextRef="#ctx0" brushRef="#br4" timeOffset="193375.77">23644 17869 35359 0,'0'0'1568'0,"-6"-1"320"0,0 0-1504 0,6 1-384 0,0 0 0 0,0 0 0 16,4-5 592-16,3-3 48 0,-1-1 16 0,5 1 0 15,3 0 512-15,2-1 112 0,-1 0 0 0,4 1 16 16,0 0-752-16,3-1-160 0,2-3-16 0,-1 2-16 15,1 2-192-15,1-3-32 0,1 1-128 0,1 1 192 16,0-3-192-16,-2 4 0 0,0-1 0 0,1 1 0 16,-2-1 0-16,-2-1 128 0,-1-3-128 0,-2 2 0 15,-2 5 0-15,-1-6 176 0,-3-1-176 0,0-1 160 16,-5 1-160-16,-1 2 128 0,1 5-128 0,1-1 128 0,-2-1-128 16,-2 1 128-16,-1-1-128 0,0 1 128 0,0-2 0 0,0 3-128 15,0 0 192-15,-4 6-64 0,0 0 128 0,0 0 0 16,6-2 16-16,1-2 0 0,-1 1 16 0,2 3 0 15,0 3 0-15,2 1 0 0,2 2-80 0,4 1-16 16,-1 1 0-16,5 2 0 0,2 2-16 0,2-3-16 16,-1-3 0-16,3 1 0 0,4 3 32 0,0 5 0 15,0 3 0-15,1 0 0 0,3-2 0 0,0-3 16 16,1 0 0-16,-1-1 0 0,1-2-208 0,-2 2 176 16,-2-8-176-16,2-2 160 0,-1-2-160 0,-2 0 0 15,-1 7 0-15,-1-7 0 16,-1-3-1344-16,-2 1-208 0,-2 0-48 0,-2 2 0 15,-1 2-2272-15,-4-1-464 0</inkml:trace>
  <inkml:trace contextRef="#ctx0" brushRef="#br4" timeOffset="193721.31">24119 17195 32943 0,'0'0'1456'0,"-2"-4"304"0,1-2-1408 0,-1 1-352 16,0 2 0-16,0 2 0 0,2-6 1056 0,0 7 144 15,0 0 16-15,0 0 16 0,1 7-208 0,0 4-32 16,2 4-16-16,1 0 0 0,1 4-656 0,-1 0-144 16,-1 1-32-16,0 3 0 0,1 1-144 0,-1 2 0 15,-3 1 0-15,1 2 0 16,1 1-320-16,0-3-80 0,-1-1-32 0,1-6 0 15,-1-8-2256-15,0 3-464 0,1 7-96 0</inkml:trace>
  <inkml:trace contextRef="#ctx0" brushRef="#br4" timeOffset="193924.4">24314 17151 28383 0,'0'0'1264'0,"0"0"256"0,0 0-1216 0,0 0-304 0,0 0 0 0,0 0 0 15,0 0 1344-15,0 0 192 0,2 9 64 0,0 2 0 16,-2 0-448-16,2 6-64 0,-1 0-32 0,-1 5 0 16,0 3-720-16,-1 4-144 0,-1-3-16 0,1 1-16 15,0-7-160-15,1 2 0 0,0 3 0 0,0-2-176 16,0-1-1328-16,1-3-272 0,0-5-48 0,-1-4-8416 16,0-10-1696-16</inkml:trace>
  <inkml:trace contextRef="#ctx0" brushRef="#br4" timeOffset="194299.27">24233 16721 19343 0,'-13'-13'1728'0,"8"8"-1392"16,-3 1-336-16,1-3 0 0,0 7 2272 0,-1 0 384 15,0 0 80-15,1 3 16 0,-1 1-1344 0,1 5-272 16,2 4-48-16,1 2-16 0,-1 4-480 0,1 4-80 0,3 2-32 15,1 4 0-15,2-1-352 0,2 0-128 0,4-2 0 0,0-2 0 16,1 0 0-16,3-3 0 0,2-3 0 0,0-2 0 16,2-3 0-16,0-3 0 0,-1-2 0 0,-3-3 0 15,0-2 624-15,0-2 16 0,1-1 16 0,0-4 0 16,1 2 624-16,-1-2 112 0,-1-3 16 0,3-6 16 16,0-3-368-16,-2 0-80 0,-3-4-16 0,-2 0 0 15,0 0-384-15,-3-1-64 0,-1 1-32 0,-1-1 0 16,-3 2-160-16,-2 4-16 0,1 1-16 0,-3 0 0 15,-2 2 128-15,-2 0 32 0,-3 1 0 0,1 0 0 16,-2 2-224-16,-4-1-32 0,1-1-16 0,0 5 0 16,4-2-176-16,-1 3-224 0,2 1 48 0,0 4 16 15,1-2-1792-15,3 4-352 0,6-2-80 0</inkml:trace>
  <inkml:trace contextRef="#ctx0" brushRef="#br4" timeOffset="196232.21">25055 17744 4607 0,'0'0'192'0,"0"0"64"15,0 0-256-15,0 0 0 0,0 0 0 0,0 0 0 0,0 0 5216 0,0 0 992 16,0 0 208-16,0 0 48 0,0 0-3712 0,2-5-720 15,4-2-160-15,0 1-16 0,3-1-448 0,0 1-96 16,1-1-16-16,1 0 0 0,2 0-336 0,2-1-64 16,2 0 0-16,1 2-16 0,1-7-224 0,1 2-32 15,1 1-16-15,1-3 0 0,1-4-176 0,1 4-48 16,-2 4 0-16,2 0 0 0,-1 1-224 0,1-4-160 16,0 0 192-16,0 1-192 0,-1-2 0 0,1 1 0 15,-1 0 0-15,1 0 0 0,-2-1 176 0,-1 2-176 16,-3-1 160-16,0 3-160 0,-1-3 0 0,-1 3 0 15,-3 1 0-15,-2 0 0 0,1 2 0 0,-4-1 0 0,-1 3 0 0,-2 0 0 16,0 1 0-16,2-1 0 0,-4 0 128 0,-3 4-128 16,4-4 0-16,-4 4 128 0,4-5-128 0,-4 5 0 15,5-2 192-15,-5 2-64 0,6-5-128 0,-6 5 192 16,6-1 48-16,1 1 0 0,1 0 0 0,-1 0 0 16,1 1-64-16,1 0-16 0,2 3 0 0,-1-1 0 15,2 3 16-15,1 2 0 0,3 0 0 0,1 0 0 16,1 0 32-16,-4-2 16 0,3 1 0 0,1 1 0 15,3-1-16-15,0 4 0 0,-1-3 0 0,0 2 0 16,3 0 32-16,4 5 0 0,0-3 0 0,-1-1 0 16,-1-2-32-16,-1 2 0 0,-3-1 0 0,-1-1 0 15,3 2-16-15,-3-3 0 0,-1-1 0 0,-1-1 0 16,-1-1-64-16,0 0 0 0,-4 0-128 0,0 2 192 16,1-1-192-16,-1 0 144 0,-1-5-144 0,-2 0 128 0,1 2-128 0,-2 1 0 15,-1 2 0-15,1-3 0 0,-9-3 0 0,0 0 128 16,6 4-128-16,1 1 0 0,-3-1 0 0,-4-4 128 15,0 0-128-15,0 0 0 0,6 1 0 0,-6-1 128 16,0 0-128-16,0 0 0 0,7 5 0 0,-2-2 0 16,-5-3 128-16,0 0-128 0,0 0 0 0,0 0 0 15,0 0 0-15,0 0 0 0,0 0 0 0,0 0 0 16,0 0 0-16,0 0 0 0,5 1 0 0,1 1 0 16,-6-2 0-16,6-2 0 0,2 1 0 0,0 0 0 15,1-1 0-15,1-2 0 0,6 2 0 0,1-5 0 16,-3 2 0-16,2-1 0 0,2-3 0 0,0-1 0 15,3 1 0-15,-1 3 0 0,1-5 0 0,-3 2 0 0,1 1 0 0,0-2 0 16,-1-1 0-16,0 2 0 0,2 0 128 0,-1 0-128 16,1 1 0-16,-2-2 0 0,-1 1 0 0,0 0 0 15,0-1 0-15,0 1 0 0,-1 0 0 0,1 1 0 16,-3 1 0-16,0-3 0 0,-1 1-144 0,-1 0 144 31,-2 0-1024-31,1 1-112 0,-1 0-16 0,-2 2 0 16,-1-1-1664-16,-3 2-352 0,-4 5-64 0</inkml:trace>
  <inkml:trace contextRef="#ctx0" brushRef="#br4" timeOffset="196763.68">25696 16946 911 0,'0'0'0'0,"0"0"0"0,0 0 0 0,0 0 0 0,0 0 0 0,2-6 0 16,-2 6 5888-16,0 0 1104 0,0 0 224 0,0 0 32 15,0 0-4304-15,0 0-848 0,0 0-176 0,0 0-48 16,3 8-592-16,0 5-112 0,0-3-16 0,-2 4-16 16,2 5-304-16,-2-2-48 0,0 2-16 0,-1 3 0 0,2-1-464 0,-2 1-112 15,0 1 0-15,0 1-16 0,0 0-176 0,0-5-256 16,1 1 64-16,-1 1 16 15,-1-2-1936-15,-1-2-384 0,1 0-64 0,1-2-7936 16,0-2-1568-16</inkml:trace>
  <inkml:trace contextRef="#ctx0" brushRef="#br4" timeOffset="197171.33">25810 16503 3679 0,'-6'-13'320'0,"4"8"-320"0,-3-2 0 0,-2-2 0 16,2 1 4416-16,-2 3 800 0,-2 3 160 0,3-1 48 16,-2 2-2928-16,0 1-576 0,0 1-112 0,0 2-16 15,-2 3-768-15,2 1-128 0,0 2-48 0,1 2 0 16,-3 2-576-16,4 3-112 0,1 1-32 0,1 0 0 15,0 0-128-15,3-1 0 0,1-1 0 0,1 1 0 16,0-2-160-16,4 1 160 0,5-2 0 0,0 0-144 16,2-3 144-16,-1-1 0 0,2-1 128 0,1-3-128 15,0-1 672-15,-1-1 64 0,-1-3 16 0,1-2 0 16,0 1 160-16,0-5 48 0,-2-1 0 0,1-2 0 16,0-3-272-16,-2-1-48 0,-1-1-16 0,-1 0 0 0,-1-1-304 15,-3 1-64-15,-2-3-16 0,0 3 0 0,-2-2-96 16,-3 2-16-16,-1-2 0 0,-1 2 0 0,-2-2-128 0,0 3 0 15,-3 0 0-15,0 0 128 16,1 2-448-16,0 1-80 0,0 1-32 0,1 2 0 16,0 2-1744-16,0 0-368 0,0 2-64 0,2 3-8048 31,-1 3-1616-31</inkml:trace>
  <inkml:trace contextRef="#ctx0" brushRef="#br4" timeOffset="197390.13">26044 16322 11055 0,'0'0'976'0,"0"0"-784"0,0 0-192 0,0 0 0 16,6-5 3968-16,-6 5 736 0,0 0 160 0,0 0 16 16,0 0-2608-16,5 7-528 0,-1 3-96 0,-2 1-32 15,0 4-656-15,-2 2-144 0,0 1-32 0,-2 1 0 16,1 4-432-16,-2 0-96 0,1 0 0 0,0 1-16 15,1-2-240-15,0 0 0 0,0 0 0 0,-1 1 0 16,0-4-1408-16,0 9-256 0,1-5-64 0,4-11-8528 16,1-3-1712-16</inkml:trace>
  <inkml:trace contextRef="#ctx0" brushRef="#br4" timeOffset="197610.7">26235 16244 20271 0,'0'0'1792'0,"0"0"-1424"16,0 0-368-16,0 0 0 0,0 0 2208 0,0 0 368 16,0 0 80-16,8 5 16 0,-2 0-1120 0,-2 5-208 15,-1 2-64-15,0 4 0 0,1 2-608 0,0 3-128 32,-1 1-32-32,1 2 0 0,0 0-384 0,0 0-128 0,0 1 0 15,-1-1 0-15,1 2-192 0,2-1-80 0,-1 1-32 0,1 7 0 31,1-7-1712-31,-1-3-352 0,1 0-64 0,-2-10-10816 0</inkml:trace>
  <inkml:trace contextRef="#ctx0" brushRef="#br4" timeOffset="197845.18">26053 16547 31839 0,'0'0'1408'0,"0"0"304"15,0 0-1376-15,0 0-336 0,0 0 0 0,0 0 0 0,0 0 1760 16,0 0 288-16,0 0 48 0,8-1 16 0,1-2-576 0,3 1-96 16,3-2-32-16,0 1 0 0,2 2-592 0,1-3-128 15,1 0-32-15,0 2 0 0,-1-1-528 0,2 2-128 16,1-1 0-16,0 4-13856 15,1-1-2800-15</inkml:trace>
  <inkml:trace contextRef="#ctx0" brushRef="#br2" timeOffset="212664.78">4756 11003 20959 0,'0'0'928'0,"0"0"192"0,14 5-896 0,-19 9-224 0,-3 1 0 0,3 2 0 16,1 3 432-16,2 3 32 0,0 0 16 0,2 3 0 15,0 4 224-15,3 4 32 0,1 2 16 0,1 5 0 16,0 2-96-16,2 4-16 0,-2 1 0 0,1 3 0 0,2 2-144 0,1 3-48 15,1 3 0-15,-1 2 0 0,0 6-192 0,-1 3-32 16,-1 3-16-16,1 2 0 0,-1 0-208 0,-3-1 176 16,2 5-176-16,-2 2 160 0,0 5-32 0,-1-2 0 15,2-3 0-15,-1 1 0 0,-2 0 64 0,1 1 16 16,-3-3 0-16,1 1 0 0,2-1-80 0,-1-3 0 16,0-4-128-16,0-2 192 0,1 1-64 0,-2-5-128 15,1-1 176-15,-1-2-176 0,-1-1 0 0,1-2 0 16,0-3 0-16,-1 0 0 0,0-1 320 0,0-3 0 15,0 0 0-15,0-3 0 0,0-1-64 0,0-5-16 16,2 2 0-16,-1-1 0 0,0-4-112 0,1-3 0 16,0-3-128-16,0-2 192 0,-1-4-192 0,0-1 176 15,1-7-176-15,0 0 160 0,1-4-160 0,-1-1 160 0,1-4-160 16,0 0 160-16,0 1-32 0,4-4 0 0,0-1 0 0,0 0 0 16,2-2 96-16,2-1 16 0,-1 2 0 0,2-3 0 15,2 1 96-15,5 0 32 0,0 1 0 0,5-1 0 16,2 1-48-16,4-1 0 0,4 1 0 0,3 0 0 15,5 1-48-15,0 0-16 0,0-1 0 0,1-1 0 16,2-1 32-16,1 1 0 0,2 0 0 16,3-1 0-16,4 0 80 0,3-1 16 0,5 2 0 0,0-2 0 15,-1-1-112-15,1 1-16 0,-1 2 0 16,2-3 0-16,0 0-256 0,1 1 0 0,2 3 128 0,-1-6-128 16,-3 1 0-16,-1 1 160 0,1-2-160 0,-2 3 128 15,-1-1-128-15,1 1 0 0,2 1 144 16,-2-4-144-16,-1 2 0 0,-1 0 0 0,-2 0 0 0,-2 0 128 0,-3-2-128 15,-1 1 128-15,0-2-128 0,-2 1 128 0,0 0-128 0,-1 2 0 16,-1-2 0-16,-2 0 0 0,-1 1 0 0,-1-2 128 16,-2 0-128-16,0 0 0 0,-5 0 0 0,2-2 128 15,0 0-128-15,1 1 0 0,0-2 0 16,1 0 128-16,0 2-128 0,-1-3 0 0,0 3 0 0,-1 0 0 16,-2 1 0-16,-2-3 128 0,-1 2-128 0,-2-1 0 15,0 2 0-15,0-1 0 0,-1-2 128 0,0 1-128 16,0-1 128-16,0 1-128 0,0-2 0 0,0 0 0 15,0 0 0-15,0 3 0 0,-1-5 0 16,1 2 0-16,1 0 0 0,-1 2 128 0,-2-1-128 0,-2 2 0 16,1-2 0-16,-1 1 0 0,2-1 0 0,-2 1 0 15,-2-1 0-15,1-1 0 0,1 0 0 0,0 1 0 0,0-2 0 0,0 1 0 16,1 2 0-16,0-3 0 0,2-1 0 0,1 0 0 16,-2-2 0-16,1 1 0 0,1-3 0 0,-1 2 128 15,1-1-128-15,-3 0 0 0,-1-3 0 0,0 2 0 16,0-1 0-16,-1 2 0 0,0 1 0 0,0-2 0 15,-2 2-128-15,0 0 128 0,-2 1-128 0,1 0 128 16,1 0 0-16,-3 1-160 0,0-1 160 16,0 1 0-16,-2 1 0 0,0 0-128 0,0 2 128 0,1-4 0 15,-4 2 0-15,1 0 0 0,-2-2 0 0,2 1 0 16,0-1 0-16,0 1 0 0,0-3 0 0,0 2 0 16,-2-1-160-16,0 2 160 0,-1-5-128 0,1 4 128 15,-4-1 0-15,0 0-160 0,2 0 160 16,-1 0 0-16,-2-1-208 0,0 1 64 0,1-1 16 0,-1 0 0 15,-1-1 128-15,1-1 0 0,0 1 0 0,1-1-128 0,-1 0 128 16,-2-1 0-16,1-1 0 0,0-1 0 0,-1-3 0 0,-1 0 0 16,2 0 0-16,0-3 0 0,-2-1 0 0,2-3 128 15,0 0-128-15,0 1 0 0,-2-1 144 0,2-1-144 16,-1 1 192-16,-2-4-192 0,1 2 176 0,1-1-176 16,-1-2 160-16,2 2-160 0,0-3 192 15,1 0-64-15,0-3-128 0,0 1 192 0,1-2-192 0,-1 0 128 16,-1-1-128-16,-1 1 0 0,0 0 0 0,-1 1 0 15,0 1 0-15,-1-4 0 0,-1 1 0 0,0 0 0 16,-2 1 0-16,1 0 0 0,-1-1 0 0,0-2 0 16,-1 0 0-16,0-1 0 0,1 0 0 0,-2-1 0 15,0-1 0-15,0-1 0 0,0 2 0 0,0-1-128 0,-3 0 128 0,2 1 0 16,2 0 0-16,2 0 0 0,-2-1 0 0,0-1 0 16,-1 1 0-16,0-1 0 0,0-2 0 0,0 4 0 15,0-1 0-15,-1 1 0 0,-2-4 0 0,2 2 0 16,0 6 0-16,-2 1 0 0,-1-1 0 15,-1 0 0-15,1-2 0 0,-1 2 0 0,-3 0 0 16,2 0 0-16,-1 0 0 0,1 1 0 0,-2-3 0 0,-3 1 0 16,2 2 0-16,-1 0 0 0,-2-3 0 15,2 6 0-15,-2-1 0 0,1 0 0 0,1 0 0 0,-4-11 0 16,2 0 0-16,1 6 0 0,1 1 0 0,1 0 0 16,0 1 0-16,1 3 0 0,0 0 0 0,-1 2 0 15,-1 2 0-15,-2-2 0 0,-1-2 0 0,0 2 0 16,0 0 0-16,0-1 0 0,1 0 0 0,0 0 0 15,-1-1 0-15,1 1 0 0,-1-2 0 0,0 3 0 0,0-2 0 0,0 0 0 16,-1 0 0-16,0 5 0 0,1 2 0 0,0 0 0 16,0 0 0-16,2 2 0 0,3 2 0 0,-1 3 192 15,-1-1-48-15,-1 6-16 0,2 0-128 0,1 0 192 16,1 0-192-16,0 3 192 0,2-1-192 0,0 1 0 16,-1 1 0-16,2 2 128 0,1-2-128 0,-1 1 0 15,0-2 0-15,-2 2 0 0,3 0 0 0,-1 2 0 16,-2-1 0-16,0-1 0 0,-2 1 0 0,-1 0 0 15,0 2 0-15,-2 0 0 0,1-2 0 0,0-1 0 16,-3 2 0-16,-1 1 128 0,0-1-128 0,0 4 160 0,-3-3-160 16,-1 3 160-16,-3-2-160 0,-1 2 0 0,-2 2 0 0,-2 1 0 15,-3 2 0-15,-3-1 0 0,-5 1 0 0,-1 1 0 16,1 0 0-16,-4 2 0 0,-3 1 0 0,0-1 0 16,-3-2 0-16,13-1-144 0,-4-1 144 0,-5 2 0 15,-4 0-144-15,-5 1 144 0,-7 1 0 0,-2 0-144 16,0 1 144-16,-2-2 0 0,0 3 0 0,1 1 0 15,-3 0 0-15,0 0 0 0,-2-1 0 0,1-2 0 16,-4 1 0-16,4-1 0 0,2 2 0 0,-1-1 0 16,-2-1 0-16,0 1 0 0,-4-1 0 0,1 0 0 15,-1 0 0-15,2 1 0 0,0-1 0 0,-1 2 0 16,-5 0 0-16,2 1 0 0,2-1 0 0,-1-2 0 16,-1-3 0-16,4 3 0 0,1 1 0 0,2-3 0 15,-2 1 128-15,0-1 0 0,4-2 0 0,3 0 0 16,4-2 112-16,2-3 16 0,3 1 16 0,2-1 0 0,2-1 0 15,2 1 0-15,3 2 0 0,2 0 0 0,0-6-144 0,2 5-128 16,0 0 144-16,2 1-144 0,3 0 0 0,1-2 0 16,-1 3 0-16,0 3 0 0,-1-3 0 0,3 2 0 15,2 4 0-15,0-1 0 0,-2 1 0 0,0 1 0 16,0-1 0-16,-1 1 0 0,1-1 0 0,-1 1 0 16,-1-2 0-16,0 0 0 0,0-1 0 0,-1 0 128 15,0-1-128-15,-3 1 0 0,2 1 0 0,0 1 0 16,3 2 128-16,0 1-128 0,-1 2 0 0,3-1 0 15,1 1 0-15,2-2 0 0,1 1 0 0,4 3 0 16,3-2 0-16,4 2 0 16,3 2-1600-16,7 1-256 0,3 0-48 0,5 2-17648 0</inkml:trace>
  <inkml:trace contextRef="#ctx0" brushRef="#br2" timeOffset="-213994.28">16942 11167 20895 0,'-5'0'928'0,"1"3"192"0,-2 2-896 0,1 3-224 16,0 3 0-16,1 5 0 0,0 0 720 0,0 6 112 16,0 6 0-16,2 6 16 0,0 7 416 0,1 7 80 15,0 4 0-15,0 8 16 0,-1 5-448 0,2 6-80 16,2 3-32-16,-2 6 0 0,1 4-224 0,0 6-32 16,0 3-16-16,1 2 0 0,-1 3-240 0,0 0-48 15,1 1-16-15,0-2 0 0,2 0-224 0,-1-7 128 16,-1-4-128-16,1-8 0 0,0-8 0 0,1-7-208 15,-1-9 16-15,3-10 0 16,-2-8-1856-16,1-6-384 0,1-8-64 0</inkml:trace>
  <inkml:trace contextRef="#ctx0" brushRef="#br2" timeOffset="-212728.45">16787 11065 19343 0,'-6'-10'1728'0,"3"-1"-1392"0,-1 2-336 0,1 0 0 15,2 0 2848-15,2 0 496 0,2-2 112 0,2 1 0 0,4 1-2336 0,4-4-480 16,4 0-80-16,3 2-32 0,4 2 240 0,6 0 64 16,5-1 0-16,5-1 0 0,5 1-320 0,6-1-64 15,4 0-16-15,3-1 0 0,1 0-96 0,2 2-16 16,3-1 0-16,1 2 0 0,2 0-192 0,2 1-128 15,1 0 128-15,3 2-128 0,-3 1 0 0,-1 1 0 16,0 1 0-16,2 2 128 0,2 0-128 0,2-1 0 16,-2 2 0-16,-1-4 0 0,-2 0 0 0,2 1 0 15,1 0 0-15,1-1 128 0,3-1-128 0,-3-2 0 16,-2 1 0-16,-2-2 0 0,-2 0 0 0,-1 0 144 16,0 2-144-16,1-1 0 0,1 2 0 0,-4-1 0 15,-3-2 0-15,-1 1 0 0,-2 3 128 0,-2-1-128 0,0 0 0 0,2 2 0 16,-2-2 0-16,3 1 0 0,-1 0 0 0,-3 0 0 15,-2-1 0-15,17-3 0 0,-11 2 0 0,-21-1 0 16,2 2 128-16,-1 0-128 0,2 0 0 0,-2-1 0 16,2 1 0-16,-2 1 0 0,1-2 0 0,-3 2 0 15,-2 0 0-15,-2 1 0 0,-1 1 0 0,11-1 0 16,-6 2 128-16,-3 1-128 0,-4 0 0 0,-1 1 0 16,-1 0 0-16,-2 3 0 0,1 0 0 0,-1 0 0 15,0 1 0-15,0 3 0 0,-1 1 0 0,0 3 0 16,-2-3 0-16,1 2 0 0,1-1 0 0,0 0 0 15,-3 1 0-15,0 1 0 0,2 1 0 0,0 2 0 16,-1 5 0-16,2-2 0 0,-2-1 0 0,-2 1 0 16,0 2 0-16,0-1 0 0,-2 2 0 0,-1 0 0 15,1 0 0-15,1 0 128 0,-4 0-128 0,1 1 0 0,0-4 128 16,1 3-128-16,-1 0 0 0,1 1 0 0,0 0 0 0,-1 2 0 16,0 0 0-16,-1 1 0 0,1 1 0 0,-1 0 0 15,-2 0 0-15,-1 3 0 0,-4 2 128 0,0 3-128 16,-1 1 0-16,-3 2 0 0,1-3 128 0,-1 4-128 15,-1 1 0-15,1 2 0 0,0 0 0 0,-1 1 0 16,1-1 0-16,-1 4 0 0,0-1 0 0,-1 4 0 16,0 4 0-16,0 1 0 0,-2-5 128 0,1 1-128 15,0 2 0-15,0 0 0 0,-1 0 0 0,-4 4 0 16,-1 1 0-16,1 2 0 0,1 4 128 0,0 3-128 16,-1-1 0-16,1-19 0 0,-2 6 0 0,1 4 0 15,1-2 0-15,-2 3 0 0,-1-2 0 0,0 2 0 16,1-1 0-16,0-1 0 0,0 3 128 0,-1-4-128 0,0-3 0 0,0-1 0 15,0 1 0-15,2 0 0 0,-2 0 0 0,0-2 0 16,1-1 144-16,-1-4-16 0,-1-2-128 0,0-8 192 16,-2-3-192-16,1-1 144 0,-1-1-144 0,1-5 128 15,-3-5-128-15,0 0 192 0,-2-1-192 0,-1 2 192 16,-1-2-192-16,-1-2 160 0,-2 0-160 0,-2-1 160 16,0-1-160-16,-2 3 128 0,-2-1-128 0,-1 0 128 15,-2-2-128-15,0 0 0 0,-2 0 0 0,-2-2 128 16,-2 0-128-16,1-2 0 0,-1-2 0 0,-3-1 128 15,-3-1-128-15,-2-1 0 0,-3-1 144 0,-2-1-144 16,-3 1 192-16,-1-2-16 0,0-2-16 0,-2 2 0 16,1 3 48-16,-4-1 16 0,0 1 0 0,-3 0 0 15,-4 1 0-15,0 0 0 0,-3 0 0 0,3-1 0 16,0-2-224-16,0-2 144 0,2 1-144 0,-3-2 128 0,-1-2 0 0,0-2-128 16,-4 1 192-16,4-3-64 0,-1-3 64 0,1-1 16 15,0 0 0-15,0 0 0 0,-5 1-208 0,2-1 176 16,-1 2-176-16,-3 0 160 0,2 0-160 0,1 0 0 15,3 4 0-15,0 1 128 0,2 1 32 0,0 2 0 16,-2 1 0-16,6 1 0 0,2 2-16 0,2-2 0 16,2 2 0-16,1-2 0 0,5 0-16 0,0 1 0 15,2-2 0-15,-1 0 0 0,-2 0 16 0,1-2 0 16,-2 0 0-16,-1-1 0 0,2 2-144 0,2-3 128 16,-1-1-128-16,4 1 128 0,0-3 0 0,1-2-128 15,2-1 192-15,2-1-64 0,0-2-128 0,0 1 0 16,-2 1 144-16,-1-2-144 0,-2 0 0 0,4 2 0 15,-1-1 0-15,1 3 128 0,0 2-128 0,1-1 0 0,2 1 0 0,1 1 0 16,-3 0 0-16,2 1 0 0,2 0 0 0,1-1 0 16,1-2 0-16,0-3 0 0,0 1 0 0,1-2 0 15,-1-1 0-15,1-1 0 0,1-3 0 0,-1-1 0 16,0-1 0-16,2 0 0 0,-3-1 0 0,4 1 128 16,1-5-128-16,2 2 0 0,4 1 0 0,1 2 128 15,2 2-128-15,2 0 0 0,2 1 0 0,3 0 0 16,3 1-160-16,2-1 160 0,5-1-192 0,4-1 192 15,3-2-1664-15,5-2-240 0,5-3-32 16,6-2-11632-16,6-2-2336 0</inkml:trace>
  <inkml:trace contextRef="#ctx0" brushRef="#br2" timeOffset="-211765.02">25240 13984 21311 0,'0'0'944'0,"-1"3"192"0,-6 7-912 0,1 1-224 0,-1 4 0 0,1 4 0 16,-1 3 384-16,2 3 16 0,1 7 16 0,0 6 0 16,-1 4 608-16,1 3 112 0,0 6 16 0,1 8 16 15,1 3-352-15,-1-2-80 0,2 3-16 0,1-3 0 16,0-3-400-16,2-3-96 0,1-5-16 0,1 0 0 0,0-4-208 16,1-2 176-16,2-2-176 0,-1-2 160 0,-1-2-160 0,1-1-256 15,0-5 64-15,3 9 16 16,0-8-848-16,-1-8-160 0,-3-5-32 0,-1-9-10896 15</inkml:trace>
  <inkml:trace contextRef="#ctx0" brushRef="#br2" timeOffset="-210888.55">25249 13918 22111 0,'0'0'1968'0,"0"0"-1584"0,0 0-384 0,0 0 0 15,7-5 1488-15,2 1 224 0,2 0 32 0,5-1 16 16,2 2-928-16,5 0-192 0,0-1-48 0,4-1 0 16,5 1-16-16,2-2-16 0,3-1 0 0,6 2 0 15,7 0-48-15,3 0 0 0,3-2 0 0,29 1 0 16,-10 4-288-16,-6 2-64 0,-4 2-16 0,3 3 0 16,2-1-144-16,3 2 0 0,1 2 144 0,1 0-144 15,-1 0 0-15,-1-3 0 0,-1-4 0 0,6 0 0 16,8-1 0-16,-1-1 0 0,-2-3 0 0,-2 2 128 15,-2-2-128-15,1 0 0 0,-1 1 128 0,-2 3-128 16,-4 3 0-16,-3 1 144 0,-5-4-144 0,-3 1 0 16,-3 2 0-16,0-1 0 0,-3-2 0 0,0 4 0 15,0 3-240-15,-3-1 48 0,-2-4 16 0,-5 3 0 16,-8-1-16-16,-6 2 0 0,-6-1 0 0,-2 2 0 16,-3 3 192-16,-3 1 0 15,-1-3 0-15,-4 2 0 0,-4 2 0 0,-1 1 0 0,-2 0 0 0,1 4 0 0,-2 4 0 0,0 1 0 16,-1 0 192-16,0 3-64 0,-1 2-128 0,-2 2 176 15,0 2-176-15,-1 3 192 0,0 2 0 0,0 5 0 16,0-2 0-16,2 1 0 0,-2 3-48 0,0 0 0 16,0 4 0-16,1-1 0 0,0 1-144 0,2-3 160 15,1 1-160-15,0-1 160 0,1 0-160 0,0 2 0 16,2 0 0-16,-1-1 0 0,2 2 0 0,-2 0 0 16,1-1 0-16,-2-2 0 0,0-2 0 0,1-1 0 0,-1-3 0 0,-1-1 0 15,0-2 0-15,-3-1 0 0,-1-7 0 0,-3 1 0 16,-2-2 0-16,-1-3 0 0,-2-2 0 0,0 0 0 15,-1 0 0-15,-3-2 0 0,-2-6 144 0,1 2-144 16,1 0 160-16,-4 0-32 0,-3-2-128 0,-1 0 192 16,2 0-192-16,0-3 176 0,-3-1-176 0,0-1 160 15,-3 0-32-15,-6-3 0 0,-5-1 0 0,-4-1 0 16,-3 1 112-16,-3-3 16 0,-3-1 0 0,-2-1 0 16,-1-1 64-16,-1 2 32 0,-1 0 0 0,-5 0 0 15,-2 0 32-15,-2-4 16 0,-4 2 0 0,4-2 0 16,2 0-96-16,3 0-32 0,-1 1 0 0,5 2 0 15,2 0-272-15,-4-3 0 0,-6 1 128 0,0-1-128 16,-1 2 0-16,5-3 128 0,1 1-128 0,2-2 0 16,2 1 304-16,1 1-48 0,2 0-16 0,14 2 0 15,-4-1-96-15,-4-1-16 0,-6 0 0 0,2 2 0 0,2-1-128 0,2 1 0 16,1-2 0-16,3 2 128 0,0 2-128 0,1-1 0 16,0-2 144-16,4 2-144 0,0 0 0 0,2-1 144 15,-1 0-144-15,2-1 0 0,-2 1 128 0,2-1-128 16,0 2 0-16,2-3 0 0,3-1 0 0,0 1 0 15,0 0 0-15,2-1 0 0,2-2 192 0,0 1-192 16,3 0 192-16,-1-1-192 0,0-3 0 0,1-1 0 16,-1 0 0-16,2 1 0 0,-2-3 0 0,4 0 0 15,0 0 0-15,0-3 0 0,1 2 144 0,0-5-144 16,1 1 0-16,3 0 144 0,4 0-144 0,1-3 0 16,5-1 0-16,1 1 128 0,3 0-128 0,1 1 0 15,2 2-160-15,5-11 160 16,0 5-512-16,1 4 0 0,0-3 0 0,-3 10-12400 0,-1 0-2480 15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11231 0 0,'5'-24'514'0'0,"-5"24"-505"0"0,0 0 1 0 0,0-1 0 0 0,0 1-1 0 0,0 0 1 0 0,0 0-1 0 0,0 0 1 0 0,1 0 0 0 0,-1-1-1 0 0,0 1 1 0 0,0 0 0 0 0,0 0-1 0 0,0 0 1 0 0,0 0 0 0 0,1 0-1 0 0,-1-1 1 0 0,0 1-1 0 0,0 0 1 0 0,0 0 0 0 0,0 0-1 0 0,1 0 1 0 0,-1 0 0 0 0,0 0-1 0 0,0 0 1 0 0,0 0 0 0 0,0 0-1 0 0,1 0 1 0 0,-1 0-1 0 0,0 0 1 0 0,0 0 0 0 0,0 0-1 0 0,1 0 1 0 0,-1 0 0 0 0,0 0-1 0 0,0 0 1 0 0,0 0 0 0 0,1 0-1 0 0,-1 0 1 0 0,0 0-1 0 0,0 0 1 0 0,0 0 0 0 0,0 0-1 0 0,1 0 1 0 0,-1 0 0 0 0,0 0-1 0 0,0 1 1 0 0,0-1 0 0 0,1 0-1 0 0,7 6 227 0 0,-8-6-232 0 0,14 13 523 0 0,0 0 0 0 0,-1 1 0 0 0,-1 0 0 0 0,0 1 0 0 0,-1 1-1 0 0,10 18 1 0 0,-8-10 46 0 0,-2 1-1 0 0,0 1 1 0 0,-2 0 0 0 0,-1 0-1 0 0,-1 0 1 0 0,6 48-1 0 0,-12-62-451 0 0,-1 0 1 0 0,0 1-1 0 0,-1-1 0 0 0,0 0 0 0 0,-1 0 0 0 0,-4 16 1 0 0,-2 9 4 0 0,5-22-168 0 0,-1-1 0 0 0,0 1 0 0 0,-1-1 0 0 0,-1 0 0 0 0,0-1 0 0 0,-14 23 1 0 0,18-33-597 0 0,0 0 0 0 0,0 0 1 0 0,0-1-1 0 0,-1 1 1 0 0,-3 2-1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8287 0 0,'0'0'639'0'0,"1"11"573"0"0,-1 105 4754 0 0,-1 2-4752 0 0,2-96-785 0 0,4 28-1 0 0,-5-49 124 0 0,5-13-337 0 0,8-28-180 0 0,-1-1 1 0 0,-3 0 0 0 0,-1 0-1 0 0,-1-1 1 0 0,-3 0 0 0 0,-1-61-1 0 0,-2 126-148 0 0,7 30 1 0 0,-5-29 89 0 0,1-1 26 0 0,0-1-1 0 0,2 1 0 0 0,0-1 1 0 0,2 0-1 0 0,0-1 0 0 0,2 0 1 0 0,0 0-1 0 0,17 24 1 0 0,-25-42 37 0 0,0 1 0 0 0,0-1 1 0 0,1-1-1 0 0,0 1 0 0 0,-1 0 1 0 0,1-1-1 0 0,0 1 0 0 0,0-1 1 0 0,1 0-1 0 0,3 2 0 0 0,-5-3 38 0 0,0 0-1 0 0,0-1 1 0 0,0 1-1 0 0,0-1 1 0 0,0 1 0 0 0,0-1-1 0 0,0 0 1 0 0,0 1-1 0 0,1-1 1 0 0,-1 0-1 0 0,0-1 1 0 0,0 1-1 0 0,0 0 1 0 0,0-1-1 0 0,0 1 1 0 0,0-1 0 0 0,0 1-1 0 0,0-1 1 0 0,3-1-1 0 0,-2 0 50 0 0,1-1 1 0 0,-1 1-1 0 0,1 0 0 0 0,-1-1 0 0 0,0 0 0 0 0,0 0 1 0 0,-1 0-1 0 0,1 0 0 0 0,0-1 0 0 0,-1 1 0 0 0,0 0 1 0 0,0-1-1 0 0,0 0 0 0 0,0 0 0 0 0,0 1 0 0 0,0-6 0 0 0,3-7 50 0 0,-1 0 0 0 0,3-29-1 0 0,-5 29-132 0 0,0-3-207 0 0,-1 0-1 0 0,-1 1 0 0 0,-1-1 1 0 0,0 0-1 0 0,-6-27 1 0 0,1 21-3365 0 0,-13-38 0 0 0,16 52-2355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9215 0 0,'0'0'422'0'0,"-8"1"132"0"0,2 0-275 0 0,0 0 839 0 0,-1 0-1 0 0,1 1 1 0 0,-11 3-1 0 0,16-4-933 0 0,-1 0-1 0 0,0 1 1 0 0,0-1 0 0 0,0 0-1 0 0,1 1 1 0 0,-1-1-1 0 0,1 1 1 0 0,-1-1 0 0 0,1 1-1 0 0,-1 0 1 0 0,1-1 0 0 0,-2 4-1 0 0,0 1-37 0 0,0 0-1 0 0,0 1 0 0 0,1-1 1 0 0,0 1-1 0 0,0 0 1 0 0,0 0-1 0 0,1-1 1 0 0,0 1-1 0 0,0 0 0 0 0,1 0 1 0 0,0 0-1 0 0,0 0 1 0 0,1 0-1 0 0,0 0 0 0 0,0 0 1 0 0,3 12-1 0 0,-3-17-1 0 0,0 0-86 0 0,1-1-1 0 0,0 1 0 0 0,-1 0 1 0 0,1 0-1 0 0,0-1 0 0 0,0 1 1 0 0,0-1-1 0 0,0 0 0 0 0,0 0 1 0 0,3 2-1 0 0,-1-4-34 0 0,-1 1 0 0 0,0-1 0 0 0,0 0 0 0 0,1 0-1 0 0,-1 0 1 0 0,0 0 0 0 0,0-1 0 0 0,0 1 0 0 0,0-1 0 0 0,0 0 0 0 0,0 0 0 0 0,-1 0 0 0 0,1 0 0 0 0,-1 0 0 0 0,1 0 0 0 0,-1-1-1 0 0,0 1 1 0 0,0-1 0 0 0,0 0 0 0 0,0 0 0 0 0,2-4 0 0 0,2-3-6 0 0,-1 0 1 0 0,-1-1-1 0 0,1 1 0 0 0,-2-1 1 0 0,4-14-1 0 0,-4-11 259 0 0,-3 35 453 0 0,-1 9-581 0 0,0-1-183 0 0,1 0 0 0 0,0 0 0 0 0,1 0 0 0 0,0 0 0 0 0,0 0 0 0 0,0 0 0 0 0,1 0 0 0 0,0 0 0 0 0,0-1 0 0 0,7 13 0 0 0,-7-15-293 0 0,0 0 1 0 0,1 0-1 0 0,0 0 1 0 0,0 0-1 0 0,0-1 1 0 0,0 1 0 0 0,0-1-1 0 0,1 0 1 0 0,0 0-1 0 0,-1 0 1 0 0,1 0-1 0 0,0-1 1 0 0,1 1-1 0 0,-1-1 1 0 0,0 0-1 0 0,0-1 1 0 0,6 2-1 0 0,2-1-1568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70 2759 0 0,'-2'-7'247'0'0,"0"2"-30"0"0,0 1 0 0 0,-1 0-1 0 0,1-1 1 0 0,-1 1 0 0 0,0 1 0 0 0,-6-7-1 0 0,5 6 1517 0 0,0 0 0 0 0,0 0 0 0 0,0 1 0 0 0,-1 0 0 0 0,-8-6 0 0 0,12 9-1619 0 0,-1 0 1 0 0,1 0 0 0 0,0-1-1 0 0,-1 1 1 0 0,1 0 0 0 0,0 0-1 0 0,0 0 1 0 0,-1 0 0 0 0,1 1-1 0 0,0-1 1 0 0,0 0 0 0 0,-1 0-1 0 0,1 1 1 0 0,0-1 0 0 0,0 1-1 0 0,0-1 1 0 0,-1 1 0 0 0,1-1-1 0 0,0 1 1 0 0,0 0 0 0 0,0 0-1 0 0,0-1 1 0 0,0 1 0 0 0,0 0-1 0 0,0 0 1 0 0,1 0 0 0 0,-1 0-1 0 0,0 0 1 0 0,0 0 0 0 0,0 3-1 0 0,-3 0-28 0 0,2 1 1 0 0,-1 0-1 0 0,0 1 0 0 0,1-1 0 0 0,-3 10 1 0 0,4-8-80 0 0,-1 0 1 0 0,1-1 0 0 0,1 1-1 0 0,-1 0 1 0 0,1 0 0 0 0,1 0-1 0 0,-1 0 1 0 0,1 0 0 0 0,0 0-1 0 0,1 0 1 0 0,0 0 0 0 0,0-1 0 0 0,0 1-1 0 0,1-1 1 0 0,0 1 0 0 0,0-1-1 0 0,0 0 1 0 0,1 0 0 0 0,0-1-1 0 0,0 1 1 0 0,1-1 0 0 0,-1 0-1 0 0,1 0 1 0 0,0 0 0 0 0,1 0-1 0 0,-1-1 1 0 0,1 0 0 0 0,0 0 0 0 0,7 3-1 0 0,-9-5 28 0 0,1 0-1 0 0,-1 0 1 0 0,1 0-1 0 0,-1 0 1 0 0,1-1-1 0 0,0 0 1 0 0,0 0-1 0 0,-1 0 1 0 0,1-1-1 0 0,0 1 1 0 0,0-1-1 0 0,6-1 1 0 0,-9 1-15 0 0,1-1 1 0 0,-1 1-1 0 0,1-1 1 0 0,-1 0-1 0 0,0 0 1 0 0,0 0-1 0 0,1 0 1 0 0,-1 0-1 0 0,0-1 1 0 0,0 1-1 0 0,0-1 1 0 0,0 1-1 0 0,0-1 1 0 0,-1 0-1 0 0,1 0 1 0 0,0 0-1 0 0,-1 0 1 0 0,1 0-1 0 0,-1 0 1 0 0,0 0-1 0 0,0 0 1 0 0,0 0-1 0 0,0-1 1 0 0,0 1-1 0 0,1-5 1 0 0,-1 1 58 0 0,1-1 1 0 0,-1 0 0 0 0,0 0-1 0 0,-1 0 1 0 0,0 0 0 0 0,0 1-1 0 0,0-1 1 0 0,-1 0 0 0 0,0 0-1 0 0,-1 0 1 0 0,1 0 0 0 0,-5-10 0 0 0,2 7-333 0 0,0 0 1 0 0,-1 0 0 0 0,-1 0-1 0 0,0 1 1 0 0,0-1 0 0 0,-1 1-1 0 0,-8-8 1 0 0,-1 3-2263 0 0,9 10 567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14623 0 0,'0'2'671'0'0,"3"31"-360"0"0,1 8 1249 0 0,1 0 0 0 0,20 78 1 0 0,-19-98-1254 0 0,-4-14-271 0 0,0 1-1 0 0,1 0 0 0 0,0 0 0 0 0,0-1 0 0 0,0 1 0 0 0,9 12 0 0 0,-12-20-36 0 0,0 0 0 0 0,0 0 1 0 0,0 0-1 0 0,0 0 0 0 0,0 0 0 0 0,1 0 0 0 0,-1 0 0 0 0,0 0 0 0 0,0 1 0 0 0,0-1 0 0 0,0 0 1 0 0,0 0-1 0 0,0 0 0 0 0,0 0 0 0 0,0 0 0 0 0,0 0 0 0 0,0 0 0 0 0,0 0 0 0 0,0 0 1 0 0,0 0-1 0 0,0 0 0 0 0,1 0 0 0 0,-1 0 0 0 0,0 0 0 0 0,0 0 0 0 0,0 0 0 0 0,0 0 0 0 0,0 1 1 0 0,0-1-1 0 0,0 0 0 0 0,0 0 0 0 0,1 0 0 0 0,-1 0 0 0 0,0 0 0 0 0,0 0 0 0 0,0 0 1 0 0,0 0-1 0 0,0-1 0 0 0,0 1 0 0 0,0 0 0 0 0,0 0 0 0 0,0 0 0 0 0,1 0 0 0 0,-1 0 0 0 0,0 0 1 0 0,0 0-1 0 0,0 0 0 0 0,0 0 0 0 0,0 0 0 0 0,0 0 0 0 0,0 0 0 0 0,0 0 0 0 0,0 0 1 0 0,3-8-26 0 0,-1-7-39 0 0,-4 0 61 0 0,1 0 1 0 0,-2 0 0 0 0,-7-26-1 0 0,1 3 4 0 0,1 2 12 0 0,1 5-24 0 0,-5-44 0 0 0,11 66 26 0 0,1 1 0 0 0,0-1 1 0 0,0 0-1 0 0,1 0 0 0 0,0 1 1 0 0,0-1-1 0 0,1 0 0 0 0,1 1 1 0 0,5-16-1 0 0,-7 21-12 0 0,1 0 1 0 0,-1 1-1 0 0,1-1 1 0 0,-1 1-1 0 0,1-1 1 0 0,0 1-1 0 0,0-1 1 0 0,0 1-1 0 0,1 0 1 0 0,-1 0-1 0 0,0 0 1 0 0,1 0-1 0 0,-1 1 1 0 0,1-1-1 0 0,0 1 1 0 0,-1-1-1 0 0,1 1 1 0 0,0 0-1 0 0,0 0 1 0 0,0 0-1 0 0,0 1 1 0 0,0-1-1 0 0,0 1 1 0 0,0-1-1 0 0,0 1 1 0 0,0 0-1 0 0,0 0 1 0 0,0 0-1 0 0,0 1 1 0 0,4 0-1 0 0,15 3-124 0 0,-15-3-90 0 0,1 1 0 0 0,-1-1 0 0 0,0 1 0 0 0,0 1 0 0 0,-1-1 0 0 0,13 7 0 0 0,7 5-3220 0 0,-13-7-2490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9215 0 0,'0'0'5226'0'0,"2"0"-3842"0"0,59-9 1062 0 0,101-13-2494 0 0,-106 15-2773 0 0,-45 6 1482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4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18 280 10591 0 0,'-11'12'1136'0'0,"11"-11"-1081"0"0,-1 0-1 0 0,1-1 0 0 0,-1 1 0 0 0,0 0 1 0 0,1 0-1 0 0,0 0 0 0 0,-1 0 0 0 0,1-1 1 0 0,-1 1-1 0 0,1 0 0 0 0,0 0 0 0 0,0 0 0 0 0,-1 0 1 0 0,1 0-1 0 0,0 0 0 0 0,0 0 0 0 0,0 0 1 0 0,0 0-1 0 0,0 0 0 0 0,0 0 0 0 0,0-1 1 0 0,0 1-1 0 0,1 0 0 0 0,-1 1 0 0 0,1 0 218 0 0,0 0 0 0 0,0 0 0 0 0,0 0 0 0 0,1-1 0 0 0,-1 1 0 0 0,0 0 0 0 0,1-1 0 0 0,-1 1 0 0 0,1-1 0 0 0,2 2 0 0 0,1 1 361 0 0,0-1 0 0 0,0 0-1 0 0,1 0 1 0 0,-1 0 0 0 0,1-1 0 0 0,10 4 0 0 0,3-3-712 0 0,0 0 1 0 0,0-1 0 0 0,0-1 0 0 0,0 0 0 0 0,1-2 0 0 0,-1 0-1 0 0,24-5 1 0 0,-35 3-629 0 0,0 1 0 0 0,0-1 0 0 0,-1 0 1 0 0,11-6-1 0 0,-3 0-1015 0 0</inkml:trace>
  <inkml:trace contextRef="#ctx0" brushRef="#br0" timeOffset="1">467 8 12959 0 0,'0'0'28'0'0,"0"0"0"0"0,0-1 0 0 0,-1 1 0 0 0,1-1 0 0 0,0 1 0 0 0,0 0 0 0 0,0-1 0 0 0,0 1 0 0 0,-1 0 0 0 0,1-1 0 0 0,0 1 0 0 0,0 0 0 0 0,-1-1 0 0 0,1 1 0 0 0,0 0 0 0 0,-1-1 0 0 0,1 1 0 0 0,0 0 0 0 0,-1 0 0 0 0,1-1 0 0 0,0 1 0 0 0,-1 0 0 0 0,1 0 0 0 0,0 0 0 0 0,-1 0 0 0 0,1-1 0 0 0,-1 1 0 0 0,1 0 0 0 0,0 0 0 0 0,-1 0 0 0 0,1 0 0 0 0,-1 0 0 0 0,1 0 0 0 0,-1 0 0 0 0,1 0 0 0 0,0 0 0 0 0,-1 0 0 0 0,1 0 0 0 0,-1 1 0 0 0,1-1 0 0 0,0 0 0 0 0,-1 0 0 0 0,1 0 0 0 0,0 0 0 0 0,-1 1 0 0 0,1-1 0 0 0,-1 0 0 0 0,1 0 0 0 0,-1 1 0 0 0,-1 1 135 0 0,-1 1 1 0 0,1-1-1 0 0,0 1 0 0 0,-1-1 0 0 0,1 1 0 0 0,0 0 0 0 0,1 0 1 0 0,-1 0-1 0 0,0 0 0 0 0,1 0 0 0 0,0 0 0 0 0,0 0 0 0 0,0 0 0 0 0,-1 5 1 0 0,-1 3 719 0 0,1 1 1 0 0,-1 21 0 0 0,2-20-741 0 0,2 0 1 0 0,-1 0 0 0 0,2 0-1 0 0,0 0 1 0 0,0 0-1 0 0,1-1 1 0 0,0 1 0 0 0,1-1-1 0 0,1 0 1 0 0,0 0 0 0 0,1 0-1 0 0,0 0 1 0 0,1-1-1 0 0,0 0 1 0 0,0-1 0 0 0,11 11-1 0 0,-13-16-131 0 0,0-1-1 0 0,0 1 1 0 0,1-1-1 0 0,0-1 1 0 0,0 1-1 0 0,0-1 1 0 0,0 0-1 0 0,0 0 1 0 0,1-1-1 0 0,-1 0 1 0 0,1 0-1 0 0,-1 0 1 0 0,11 0-1 0 0,-11-1-229 0 0,0-1 1 0 0,0 0-1 0 0,1 0 0 0 0,-1-1 0 0 0,0 0 0 0 0,9-2 1 0 0,-10 2-363 0 0,-1-1 0 0 0,1 0 0 0 0,0 0 0 0 0,-1 0-1 0 0,1-1 1 0 0,-1 1 0 0 0,0-1 0 0 0,5-4 0 0 0,1-2-5192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4607 0 0,'-4'1'13648'0'0,"15"3"-12348"0"0,-2-1-988 0 0,1-1-1 0 0,0-1 0 0 0,0 0 0 0 0,-1 0 1 0 0,13-1-1 0 0,51-7 421 0 0,-45 3-602 0 0,2-1-443 0 0,-5 0-5446 0 0,-6 3-1207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11 107 13247 0 0,'-1'-2'72'0'0,"0"1"-1"0"0,0-1 0 0 0,0 1 0 0 0,0-1 1 0 0,0 0-1 0 0,0 1 0 0 0,0-1 1 0 0,1 0-1 0 0,-1 0 0 0 0,1 0 0 0 0,-1 1 1 0 0,1-1-1 0 0,0 0 0 0 0,0 0 0 0 0,0 0 1 0 0,0 0-1 0 0,0 0 0 0 0,0 0 1 0 0,0 0-1 0 0,1 1 0 0 0,-1-1 0 0 0,1 0 1 0 0,-1 0-1 0 0,1 0 0 0 0,0 1 1 0 0,-1-1-1 0 0,1 0 0 0 0,0 1 0 0 0,0-1 1 0 0,0 0-1 0 0,1 1 0 0 0,-1-1 1 0 0,0 1-1 0 0,1 0 0 0 0,-1-1 0 0 0,3-1 1 0 0,1-1 115 0 0,1 1 0 0 0,-1-1 1 0 0,1 1-1 0 0,0 0 0 0 0,0 0 1 0 0,0 0-1 0 0,0 1 0 0 0,0 0 1 0 0,10-2-1 0 0,7 0 441 0 0,1 1 1 0 0,40-1 0 0 0,-57 4-517 0 0,-1 1 1 0 0,0-1 0 0 0,1 1-1 0 0,-1 0 1 0 0,1 0 0 0 0,-1 1 0 0 0,0 0-1 0 0,0 0 1 0 0,0 1 0 0 0,0-1 0 0 0,0 1-1 0 0,0 0 1 0 0,-1 1 0 0 0,0 0-1 0 0,6 4 1 0 0,-8-5-80 0 0,-1 1-1 0 0,0-1 1 0 0,0 0-1 0 0,0 1 1 0 0,0-1-1 0 0,0 1 1 0 0,-1-1-1 0 0,0 1 1 0 0,0 0-1 0 0,0 0 1 0 0,0-1-1 0 0,0 1 1 0 0,-1 0 0 0 0,1 4-1 0 0,-1-1-6 0 0,0-1 1 0 0,0 1-1 0 0,-1-1 0 0 0,0 1 1 0 0,0-1-1 0 0,0 1 0 0 0,-5 10 1 0 0,1-6-23 0 0,0-1 1 0 0,-1 0-1 0 0,0 0 1 0 0,0 0-1 0 0,-1 0 0 0 0,-1-1 1 0 0,0-1-1 0 0,0 1 1 0 0,0-1-1 0 0,-1 0 1 0 0,-19 12-1 0 0,3-2-4 0 0,18-13 0 0 0,1 0 0 0 0,-1-1 0 0 0,1 1 0 0 0,-1-1 0 0 0,0 0 0 0 0,-1-1 0 0 0,1 0 0 0 0,-1 0 0 0 0,-8 2 0 0 0,15-5-23 0 0,-1 0-1 0 0,1 0 1 0 0,0 0-1 0 0,-1 0 1 0 0,1 0-1 0 0,0 0 1 0 0,0 0-1 0 0,-1 0 1 0 0,1 0-1 0 0,0 0 1 0 0,0-1-1 0 0,-1 1 1 0 0,-1-1-1 0 0,-3-7-293 0 0,6 7 288 0 0,0 0 23 0 0,-1 1 0 0 0,1 0 0 0 0,0-1-1 0 0,0 1 1 0 0,0 0 0 0 0,0-1 0 0 0,0 1-1 0 0,0 0 1 0 0,0-1 0 0 0,0 1-1 0 0,0 0 1 0 0,0-1 0 0 0,0 1 0 0 0,0-1-1 0 0,0 1 1 0 0,0 0 0 0 0,0-1-1 0 0,0 1 1 0 0,0 0 0 0 0,0-1 0 0 0,0 1-1 0 0,1 0 1 0 0,-1-1 0 0 0,0 1-1 0 0,0 0 1 0 0,0-1 0 0 0,1 1 0 0 0,-1 0-1 0 0,0 0 1 0 0,0-1 0 0 0,1 1-1 0 0,-1 0 1 0 0,0 0 0 0 0,1-1 0 0 0,9-3-68 0 0,-7 4 74 0 0,1-1 0 0 0,-1 1 0 0 0,0-1 0 0 0,-1 0 0 0 0,1 0 0 0 0,5-3 0 0 0,-5 3 0 0 0,0-1 0 0 0,0 1 0 0 0,0 0 0 0 0,0 0 0 0 0,0 0 0 0 0,0 1 0 0 0,5-2 0 0 0,10 3 23 0 0,-1 0 0 0 0,23 3 0 0 0,-20-1-35 0 0,24 1-1 0 0,34-10-943 0 0,-27-1-3172 0 0,-34 3-1904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2759 0 0,'2'-11'207'0'0,"-1"10"-166"0"0,-1 1 0 0 0,0 0 0 0 0,0 0 0 0 0,0 0 0 0 0,0 0 0 0 0,0 0 0 0 0,0-1 0 0 0,1 1 0 0 0,-1 0 0 0 0,0 0 0 0 0,0 0 0 0 0,0 0 0 0 0,0 0 0 0 0,0 0 1 0 0,1 0-1 0 0,-1 0 0 0 0,0 0 0 0 0,0 0 0 0 0,0 0 0 0 0,1 0 0 0 0,-1-1 0 0 0,0 1 0 0 0,0 0 0 0 0,0 0 0 0 0,0 0 0 0 0,1 1 0 0 0,-1-1 0 0 0,0 0 0 0 0,0 0 0 0 0,0 0 0 0 0,0 0 0 0 0,1 0 0 0 0,-1 0 0 0 0,0 0 0 0 0,0 0 0 0 0,0 0 0 0 0,0 0 0 0 0,1 0 0 0 0,-1 0 0 0 0,0 1 0 0 0,0-1 0 0 0,0 0 0 0 0,0 0 0 0 0,0 0 0 0 0,0 0 0 0 0,1 0 0 0 0,-1 1 0 0 0,0-1 0 0 0,0 0 0 0 0,0 0 0 0 0,0 0 0 0 0,0 0 0 0 0,0 1 1 0 0,0-1-1 0 0,8 9 2291 0 0,10 13 2628 0 0,10 9-2845 0 0,11 12-968 0 0,-29-30-713 0 0,0 0 1 0 0,-1 0-1 0 0,-1 1 1 0 0,0 1 0 0 0,0-1-1 0 0,-2 1 1 0 0,0 0-1 0 0,0 1 1 0 0,-2-1-1 0 0,0 1 1 0 0,-1 0 0 0 0,0 0-1 0 0,-1 0 1 0 0,-1 1-1 0 0,-1-1 1 0 0,0 0 0 0 0,-3 22-1 0 0,-3-6-82 0 0,-11 40-1 0 0,14-59-764 0 0,-2-1-1 0 0,0 1 1 0 0,0-1 0 0 0,-1 0-1 0 0,-15 22 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0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9903 0 0,'4'-6'191'0'0,"0"1"0"0"0,1-1 0 0 0,7-7 0 0 0,-4 5-57 0 0,-8 8-131 0 0,0 0 1 0 0,0-1 0 0 0,0 1-1 0 0,0 0 1 0 0,0 0-1 0 0,1 0 1 0 0,-1 0 0 0 0,0-1-1 0 0,0 1 1 0 0,0 0 0 0 0,0 0-1 0 0,1 0 1 0 0,-1 0-1 0 0,0 0 1 0 0,0-1 0 0 0,1 1-1 0 0,-1 0 1 0 0,0 0 0 0 0,0 0-1 0 0,0 0 1 0 0,1 0-1 0 0,-1 0 1 0 0,0 0 0 0 0,0 0-1 0 0,1 0 1 0 0,-1 0 0 0 0,0 0-1 0 0,0 0 1 0 0,1 0 0 0 0,-1 0-1 0 0,0 0 1 0 0,0 0-1 0 0,0 0 1 0 0,1 0 0 0 0,-1 0-1 0 0,0 1 1 0 0,0-1 0 0 0,0 0-1 0 0,1 0 1 0 0,-1 0-1 0 0,0 0 1 0 0,0 0 0 0 0,0 1-1 0 0,1-1 1 0 0,-1 0 0 0 0,0 0-1 0 0,0 0 1 0 0,0 1-1 0 0,0-1 1 0 0,0 0 0 0 0,0 0-1 0 0,1 0 1 0 0,-1 1 0 0 0,0-1-1 0 0,0 0 1 0 0,0 1-1 0 0,4 12 374 0 0,-4-12-211 0 0,16 53 1925 0 0,32 72 0 0 0,-28-77-1270 0 0,-18-44-599 0 0,0 0 1 0 0,0-1 0 0 0,-1 1-1 0 0,1 0 1 0 0,-1 0 0 0 0,0 9-1 0 0,-2-14-182 0 0,0 0 0 0 0,0 0 0 0 0,0-1 0 0 0,-1 1 0 0 0,1-1 0 0 0,0 1 0 0 0,0-1 0 0 0,0 1 0 0 0,0-1 0 0 0,-2-1 0 0 0,1-1-26 0 0,-1 0 1 0 0,1 0-1 0 0,-1 0 0 0 0,1 0 0 0 0,0-1 1 0 0,0 1-1 0 0,0 0 0 0 0,1-1 0 0 0,-1 0 1 0 0,-1-5-1 0 0,-9-43-84 0 0,11 46 46 0 0,-9-43-388 0 0,3-1-1 0 0,1-1 1 0 0,2-53 0 0 0,5 99 388 0 0,-1 1 0 0 0,1-1 1 0 0,-1 0-1 0 0,1 0 0 0 0,3-6 1 0 0,-4 9 11 0 0,1 0 0 0 0,0 1 0 0 0,-1-1 0 0 0,1 1 0 0 0,0-1 0 0 0,0 1 0 0 0,0-1 0 0 0,0 1 0 0 0,1 0 0 0 0,-1-1 0 0 0,0 1 0 0 0,0 0 0 0 0,1 0 0 0 0,-1 0 0 0 0,1 0 0 0 0,-1 0 0 0 0,3-1 0 0 0,-1 1 4 0 0,0 0-1 0 0,-1 1 0 0 0,1-1 0 0 0,0 1 1 0 0,0-1-1 0 0,0 1 0 0 0,-1 0 1 0 0,1 0-1 0 0,0 0 0 0 0,0 1 1 0 0,0-1-1 0 0,0 0 0 0 0,-1 1 0 0 0,1 0 1 0 0,0 0-1 0 0,0 0 0 0 0,-1 0 1 0 0,1 0-1 0 0,-1 1 0 0 0,4 1 1 0 0,4 4 21 0 0,-1 1 0 0 0,0 0 0 0 0,13 15 1 0 0,-11-12 23 0 0,10 11 336 0 0,-1 1-1 0 0,-1 1 1 0 0,-1 0-1 0 0,-1 2 1 0 0,-1 0-1 0 0,-2 0 1 0 0,16 38-1 0 0,-28-56-224 0 0,0-1 0 0 0,-1 0-1 0 0,1 0 1 0 0,-1 1 0 0 0,-1-1 0 0 0,1 1 0 0 0,-2-1-1 0 0,1 1 1 0 0,-1-1 0 0 0,0 0 0 0 0,0 1-1 0 0,-1-1 1 0 0,0 0 0 0 0,0 0 0 0 0,0 0-1 0 0,-1 0 1 0 0,0 0 0 0 0,-1 0 0 0 0,0-1-1 0 0,0 0 1 0 0,0 0 0 0 0,-1 0 0 0 0,1 0 0 0 0,-1-1-1 0 0,-1 1 1 0 0,1-1 0 0 0,-1-1 0 0 0,0 1-1 0 0,0-1 1 0 0,0 0 0 0 0,-1 0 0 0 0,0-1-1 0 0,-10 4 1 0 0,10-5-83 0 0,-1 0-1 0 0,1-1 1 0 0,-1 0-1 0 0,0 0 1 0 0,1-1-1 0 0,-11-1 1 0 0,3 1 196 0 0,12 0-352 0 0,1 0 0 0 0,-1 0 0 0 0,0 0 0 0 0,0 0 0 0 0,0-1 0 0 0,0 1 0 0 0,0-1 0 0 0,1 0 0 0 0,-1 0 0 0 0,0 0 0 0 0,0 0 0 0 0,1 0 0 0 0,-1-1 0 0 0,1 1 0 0 0,-1-1 0 0 0,1 0 0 0 0,0 0 0 0 0,-2-1 0 0 0,3 2-454 0 0,1-12-3156 0 0,4 5 1087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10135 0 0,'0'-28'4034'0'0,"9"41"-1621"0"0,-6-8-2069 0 0,0 1 1 0 0,0-1-1 0 0,-1 1 1 0 0,0 0-1 0 0,0 0 0 0 0,-1 0 1 0 0,2 10-1 0 0,1 48 750 0 0,-3-35-774 0 0,3 62-263 0 0,5 71 507 0 0,4-54-8530 0 0,-11-93 2175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6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 1375 0 0,'1'-11'1246'0'0,"0"22"4689"0"0,1 12-148 0 0,23 84-2449 0 0,17 50-3204 0 0,-16-67-407 0 0,-10-30-3642 0 0,-12-45-1185 0 0</inkml:trace>
  <inkml:trace contextRef="#ctx0" brushRef="#br0" timeOffset="1">11 367 10135 0 0,'0'1'306'0'0,"-11"-5"8590"0"0,17-1-7786 0 0,1 0-1034 0 0,-1 0 1 0 0,1 1-1 0 0,0 0 0 0 0,1 1 0 0 0,-1 0 0 0 0,12-4 1 0 0,4-2-257 0 0,-20 8-125 0 0,1 0 1 0 0,0 0 0 0 0,-1 0 0 0 0,1 1 0 0 0,0-1-1 0 0,0 1 1 0 0,0 0 0 0 0,0 0 0 0 0,-1 0 0 0 0,1 1-1 0 0,0-1 1 0 0,0 1 0 0 0,5 2 0 0 0,7 1-5831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10591 0 0,'0'1'82'0'0,"0"0"1"0"0,0-1-1 0 0,0 1 0 0 0,0 0 0 0 0,0 0 0 0 0,1 0 0 0 0,-1 0 0 0 0,0-1 0 0 0,0 1 0 0 0,1 0 0 0 0,-1 0 1 0 0,0 0-1 0 0,1-1 0 0 0,-1 1 0 0 0,1 0 0 0 0,-1-1 0 0 0,1 1 0 0 0,-1 0 0 0 0,1-1 0 0 0,-1 1 0 0 0,1 0 1 0 0,0-1-1 0 0,-1 1 0 0 0,2 0 0 0 0,-1-1 60 0 0,1 1 1 0 0,0-1-1 0 0,-1 1 0 0 0,1-1 1 0 0,0 1-1 0 0,-1-1 0 0 0,1 0 1 0 0,0 0-1 0 0,-1 0 1 0 0,1 0-1 0 0,2-1 0 0 0,3 0 282 0 0,0 0-1 0 0,0-1 1 0 0,0 0-1 0 0,12-6 1 0 0,-15 6-297 0 0,0 0 1 0 0,1 0 0 0 0,-1 1-1 0 0,1-1 1 0 0,0 1-1 0 0,0 0 1 0 0,-1 0-1 0 0,1 0 1 0 0,0 1-1 0 0,0 0 1 0 0,0 0 0 0 0,-1 0-1 0 0,1 1 1 0 0,7 1-1 0 0,-11-2-35 0 0,-1 1 0 0 0,1 0 0 0 0,0-1 0 0 0,0 1 0 0 0,0 0 1 0 0,0 0-1 0 0,0-1 0 0 0,-1 1 0 0 0,1 0 0 0 0,0 0 0 0 0,-1 0 0 0 0,1 0 0 0 0,0 0 0 0 0,-1 0 0 0 0,0 0 0 0 0,1 0 0 0 0,-1 1 0 0 0,0-1 0 0 0,1 0 0 0 0,-1 0 0 0 0,0 0 0 0 0,0 0 0 0 0,0 0 0 0 0,0 2 0 0 0,-3 27 351 0 0,3-28-431 0 0,-1 0 0 0 0,1 1 0 0 0,-1-1 0 0 0,0 0 0 0 0,0 0 0 0 0,0 0 1 0 0,0 0-1 0 0,0 0 0 0 0,0 0 0 0 0,0 0 0 0 0,-1 0 0 0 0,1 0 0 0 0,-1 0 0 0 0,-1 1 0 0 0,-3 4-17 0 0,2-3-7 0 0,4-3-50 0 0,0-1-465 0 0,1 0 522 0 0,-1 0 0 0 0,0 0 0 0 0,0 0 0 0 0,0 0 0 0 0,0 0-1 0 0,0 0 1 0 0,0 0 0 0 0,0 0 0 0 0,0 1 0 0 0,0-1 0 0 0,0 0 0 0 0,1 0 0 0 0,-1 0 0 0 0,0 0 0 0 0,0 0 0 0 0,0 0-1 0 0,0 0 1 0 0,0 0 0 0 0,0 0 0 0 0,0 1 0 0 0,0-1 0 0 0,0 0 0 0 0,0 0 0 0 0,0 0 0 0 0,0 0 0 0 0,0 0-1 0 0,0 0 1 0 0,0 0 0 0 0,0 0 0 0 0,0 1 0 0 0,0-1 0 0 0,0 0 0 0 0,0 0 0 0 0,0 0 0 0 0,0 0 0 0 0,0 0 0 0 0,0 0-1 0 0,0 0 1 0 0,0 4-26 0 0,8 4-172 0 0,-1-5 161 0 0,0 1 1 0 0,0-1 0 0 0,13 4 0 0 0,-13-5 72 0 0,1 0-1 0 0,-1 1 0 0 0,13 7 1 0 0,-11-4 264 0 0,-1 1 0 0 0,0-1 0 0 0,0 2 1 0 0,12 12-1 0 0,-20-18-208 0 0,1-1 0 0 0,0 0 0 0 0,-1 1 0 0 0,1-1 0 0 0,-1 1 0 0 0,1-1 0 0 0,-1 1 0 0 0,0 0 0 0 0,0-1 0 0 0,1 1 0 0 0,-1-1 0 0 0,0 1 0 0 0,-1 0 0 0 0,1 2 0 0 0,-7 21 729 0 0,3-18-685 0 0,-1 1 1 0 0,0-1-1 0 0,0 0 0 0 0,-1 0 0 0 0,0 0 1 0 0,0-1-1 0 0,0 0 0 0 0,-10 7 0 0 0,9-8-109 0 0,-1-1 0 0 0,0 0 0 0 0,-14 5 0 0 0,18-8-369 0 0,0 0 0 0 0,0 0 1 0 0,1 0-1 0 0,-1 0 0 0 0,0-1 0 0 0,0 1 1 0 0,0-1-1 0 0,0 0 0 0 0,0 0 1 0 0,-7-2-1 0 0,4-1-4997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 1375 0 0,'-2'-1'93'0'0,"-1"1"0"0"0,0-1 0 0 0,1 1 0 0 0,-1 0 0 0 0,0-1 0 0 0,1 1 0 0 0,-1 0 0 0 0,0 1-1 0 0,1-1 1 0 0,-4 1 0 0 0,3 0 1022 0 0,0 0-1 0 0,0 0 1 0 0,0 1 0 0 0,0-1-1 0 0,0 1 1 0 0,0 0 0 0 0,1 0-1 0 0,-1 0 1 0 0,1 0-1 0 0,0 0 1 0 0,-1 0 0 0 0,-3 6-1 0 0,-1 1-788 0 0,1 1-1 0 0,0 0 0 0 0,0 1 1 0 0,1-1-1 0 0,1 1 0 0 0,0 0 1 0 0,0 0-1 0 0,1 1 0 0 0,0-1 1 0 0,-1 17-1 0 0,2-10-303 0 0,1-1 1 0 0,0 1-1 0 0,2 0 1 0 0,0 0-1 0 0,1-1 1 0 0,5 22-1 0 0,-6-32 7 0 0,1 0 0 0 0,1-1 0 0 0,-1 1 0 0 0,1-1 0 0 0,0 1 0 0 0,0-1 0 0 0,1 0 0 0 0,0 0 0 0 0,0 0 0 0 0,0-1 0 0 0,1 0 0 0 0,10 10 0 0 0,-11-12-18 0 0,0 0 0 0 0,0-1-1 0 0,0 1 1 0 0,0-1-1 0 0,1 0 1 0 0,-1 0 0 0 0,1 0-1 0 0,-1-1 1 0 0,1 0-1 0 0,0 0 1 0 0,0 0 0 0 0,-1 0-1 0 0,1-1 1 0 0,0 0-1 0 0,0 0 1 0 0,0 0 0 0 0,0 0-1 0 0,-1-1 1 0 0,9-2 0 0 0,-5 1 1 0 0,1-1 0 0 0,-1 0 0 0 0,0-1 0 0 0,0 0 0 0 0,0 0 0 0 0,0-1 0 0 0,-1 0 0 0 0,0-1 0 0 0,0 1 0 0 0,0-1 1 0 0,-1-1-1 0 0,1 1 0 0 0,-2-1 0 0 0,1 0 0 0 0,6-10 0 0 0,-8 10 4 0 0,0 0 0 0 0,0 0 1 0 0,-1 0-1 0 0,0 0 0 0 0,0-1 0 0 0,-1 0 0 0 0,1 1 1 0 0,-2-1-1 0 0,1 0 0 0 0,-1 0 0 0 0,0 0 1 0 0,-1 0-1 0 0,0 0 0 0 0,0 0 0 0 0,-1 0 0 0 0,0 1 1 0 0,-3-13-1 0 0,2 14 51 0 0,-1 1-1 0 0,1 0 1 0 0,-1-1 0 0 0,0 1-1 0 0,-1 0 1 0 0,1 1 0 0 0,-1-1-1 0 0,0 1 1 0 0,0 0 0 0 0,-1-1-1 0 0,1 2 1 0 0,-1-1 0 0 0,0 1-1 0 0,0-1 1 0 0,0 1 0 0 0,-8-3-1 0 0,0 0-20 0 0,1 1 0 0 0,-1 0 0 0 0,0 1 0 0 0,0 1 0 0 0,-1 0 0 0 0,-14-1-1 0 0,25 4-222 0 0,0-1 0 0 0,-1 1 0 0 0,1 0 0 0 0,0 0-1 0 0,0 1 1 0 0,0-1 0 0 0,0 1 0 0 0,0-1-1 0 0,-1 1 1 0 0,1 0 0 0 0,0 0 0 0 0,1 1-1 0 0,-4 0 1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2303 0 0,'7'-28'203'0'0,"13"7"12705"0"0,-5 31-9732 0 0,-9-2-3091 0 0,-1 0 1 0 0,-1 0-1 0 0,1 0 1 0 0,-1 1-1 0 0,-1-1 1 0 0,0 1-1 0 0,3 10 1 0 0,10 68 49 0 0,-6-25-789 0 0,-4-39-302 0 0,0 4-4469 0 0,-4-14 82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3 116 5063 0 0,'-3'-12'13848'0'0,"4"11"-13549"0"0,6-5 1774 0 0,9-2-1502 0 0,-15 8-374 0 0,26-11 500 0 0,0 2 1 0 0,54-11-1 0 0,7-3-158 0 0,0 1-1867 0 0,-70 19 597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4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5983 0 0,'0'0'542'0'0,"3"2"-446"0"0,-1-2-89 0 0,-1 0 1 0 0,0 0 0 0 0,0 1 0 0 0,0-1 0 0 0,-1 1-1 0 0,1-1 1 0 0,0 1 0 0 0,0 0 0 0 0,0-1-1 0 0,0 1 1 0 0,0 0 0 0 0,-1-1 0 0 0,1 1-1 0 0,0 0 1 0 0,0 0 0 0 0,-1 0 0 0 0,1 0-1 0 0,-1-1 1 0 0,1 1 0 0 0,-1 0 0 0 0,1 0 0 0 0,-1 0-1 0 0,0 0 1 0 0,1 0 0 0 0,-1 0 0 0 0,0 1-1 0 0,0-1 1 0 0,0 0 0 0 0,1 0 0 0 0,-1 0-1 0 0,0 0 1 0 0,-1 0 0 0 0,1 1 0 0 0,7 43 5997 0 0,4 0-3890 0 0,4 12-1245 0 0,18 125 1078 0 0,-26-128-1076 0 0,-7-53-238 0 0,-9-11-276 0 0,6 5-337 0 0,1 0 0 0 0,-1-1-1 0 0,1 1 1 0 0,0-1 0 0 0,0 1-1 0 0,-2-12 1 0 0,-3-38 109 0 0,5 36-117 0 0,-1-20-58 0 0,1 0 0 0 0,2 0 1 0 0,1 0-1 0 0,3 0 0 0 0,9-46 0 0 0,-8 66 37 0 0,1-1 0 0 0,1 1 0 0 0,1 0 0 0 0,0 1 0 0 0,2 0 0 0 0,0 0 0 0 0,22-28 0 0 0,-31 44 32 0 0,1 0 0 0 0,0 0 0 0 0,1 0 0 0 0,-1 0-1 0 0,0 0 1 0 0,0 1 0 0 0,1-1 0 0 0,-1 1 0 0 0,1-1 0 0 0,0 1 0 0 0,-1 0 0 0 0,1 0 0 0 0,0 0 0 0 0,4-1 0 0 0,-6 2-2 0 0,1 0 0 0 0,-1 0 0 0 0,0 0 0 0 0,0 0 0 0 0,1 0 0 0 0,-1 0 1 0 0,0 0-1 0 0,1 0 0 0 0,-1 1 0 0 0,0-1 0 0 0,0 0 0 0 0,1 1 0 0 0,-1-1 0 0 0,0 1 1 0 0,0-1-1 0 0,0 1 0 0 0,0 0 0 0 0,0-1 0 0 0,0 1 0 0 0,0 0 0 0 0,0 0 1 0 0,0 0-1 0 0,0 0 0 0 0,0 0 0 0 0,0 0 0 0 0,0 0 0 0 0,-1 0 0 0 0,1 0 0 0 0,0 0 1 0 0,-1 0-1 0 0,1 0 0 0 0,-1 1 0 0 0,1-1 0 0 0,-1 1 0 0 0,3 11 77 0 0,0 0-1 0 0,-1-1 1 0 0,-1 1 0 0 0,0 0-1 0 0,-1 0 1 0 0,-1 0 0 0 0,0 0-1 0 0,-4 20 1 0 0,-5 12-79 0 0,-17 48 0 0 0,7-30 96 0 0,12-37-124 0 0,3-11 293 0 0,1 0-1 0 0,-4 23 0 0 0,8-32-188 0 0,0-1 0 0 0,-1 1 0 0 0,2 0 0 0 0,-1 0 0 0 0,1-1 0 0 0,0 1 0 0 0,0 0-1 0 0,0-1 1 0 0,1 1 0 0 0,3 7 0 0 0,-3-8-61 0 0,1 0 1 0 0,0 1-1 0 0,0-1 0 0 0,0 0 0 0 0,1-1 1 0 0,0 1-1 0 0,0-1 0 0 0,0 1 0 0 0,0-1 0 0 0,1-1 1 0 0,-1 1-1 0 0,9 5 0 0 0,-5-5 7 0 0,0-1-1 0 0,0 1 1 0 0,0-1-1 0 0,0-1 1 0 0,0 0-1 0 0,1 0 1 0 0,-1 0 0 0 0,11 0-1 0 0,12 1-1137 0 0,0-2 0 0 0,0-1 0 0 0,35-4 0 0 0,-51 1-654 0 0,0-1-60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4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113 165 6447 0 0,'-2'-5'-367'0'0,"-2"-3"1727"0"0,0 0 1 0 0,-1 0 0 0 0,-6-9 0 0 0,10 16-1047 0 0,-1-1 0 0 0,1 0 0 0 0,0 1 0 0 0,-1 0 0 0 0,1-1 0 0 0,-1 1 0 0 0,1 0 1 0 0,-1 0-1 0 0,0 0 0 0 0,1 0 0 0 0,-1 0 0 0 0,0 0 0 0 0,0 0 0 0 0,0 1 0 0 0,1-1 1 0 0,-1 1-1 0 0,0-1 0 0 0,0 1 0 0 0,0 0 0 0 0,-4 0 0 0 0,5 0-269 0 0,-1 1 0 0 0,1-1 0 0 0,-1 1 0 0 0,1-1 0 0 0,0 1 0 0 0,-1 0-1 0 0,1 0 1 0 0,0 0 0 0 0,0 0 0 0 0,0 0 0 0 0,-1 0 0 0 0,1 0 0 0 0,0 0 0 0 0,0 0 0 0 0,1 1-1 0 0,-1-1 1 0 0,0 0 0 0 0,0 1 0 0 0,1-1 0 0 0,-1 2 0 0 0,-12 30 159 0 0,12-31-199 0 0,-2 9 64 0 0,1 0 1 0 0,0 0-1 0 0,0 1 0 0 0,1-1 0 0 0,0 1 0 0 0,1-1 0 0 0,0 1 0 0 0,1-1 1 0 0,1 0-1 0 0,0 1 0 0 0,0-1 0 0 0,1 0 0 0 0,0 0 0 0 0,1 0 0 0 0,0 0 1 0 0,1-1-1 0 0,0 0 0 0 0,1 0 0 0 0,0 0 0 0 0,0 0 0 0 0,9 9 1 0 0,-10-15-10 0 0,-1 0 0 0 0,0-1 0 0 0,1 1 0 0 0,0-1 0 0 0,0 0 0 0 0,0 0 0 0 0,0 0 0 0 0,1-1 0 0 0,-1 1 0 0 0,0-2 0 0 0,1 1 0 0 0,0 0 0 0 0,-1-1 0 0 0,1 0 0 0 0,0-1 0 0 0,0 1 0 0 0,0-1 0 0 0,0 0 0 0 0,-1 0 0 0 0,7-2 0 0 0,-4 1 22 0 0,-1 0 0 0 0,0-1-1 0 0,1 0 1 0 0,-1 0-1 0 0,0 0 1 0 0,0-1 0 0 0,-1 0-1 0 0,1-1 1 0 0,0 1 0 0 0,-1-2-1 0 0,0 1 1 0 0,0 0-1 0 0,0-1 1 0 0,-1 0 0 0 0,7-8-1 0 0,-5 5 100 0 0,-1-1 1 0 0,0 0-1 0 0,0-1 0 0 0,-1 0 0 0 0,0 0 1 0 0,-1 0-1 0 0,6-19 0 0 0,-8 22-89 0 0,-1 0 0 0 0,0-1 1 0 0,0 1-1 0 0,-1 0 0 0 0,0 0 0 0 0,0 0 0 0 0,-1-1 0 0 0,0 1 0 0 0,0 0 1 0 0,0 0-1 0 0,-1 0 0 0 0,-5-12 0 0 0,1 6-7 0 0,0 0 0 0 0,-1 0 0 0 0,-1 1 0 0 0,0 0 0 0 0,-1 1 0 0 0,0 0 0 0 0,0 0 0 0 0,-1 1 0 0 0,-1 0 0 0 0,0 1 0 0 0,0 0 0 0 0,0 1 0 0 0,-1 0 0 0 0,-1 0 0 0 0,1 2 0 0 0,-27-11 0 0 0,37 16-77 0 0,0 1 0 0 0,0-1 1 0 0,-1 0-1 0 0,1 1 0 0 0,0 0 0 0 0,0-1 0 0 0,0 1 0 0 0,-1 0 0 0 0,1 0 0 0 0,0 0 0 0 0,0 1 0 0 0,-1-1 0 0 0,1 1 0 0 0,0-1 0 0 0,0 1 0 0 0,0-1 0 0 0,0 1 0 0 0,-3 1 0 0 0,3-1-197 0 0,1 1 0 0 0,0-1 0 0 0,-1 0 0 0 0,1 0 0 0 0,0 1 0 0 0,-1-1 0 0 0,1 1 0 0 0,0-1 0 0 0,-1 3 0 0 0,-6 19-6916 0 0,6-5-906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4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39 396 6911 0 0,'-1'-2'81'0'0,"0"1"0"0"0,0 0 1 0 0,0 0-1 0 0,-1 0 0 0 0,1 0 0 0 0,-1 0 0 0 0,1 0 0 0 0,0 0 0 0 0,-1 0 0 0 0,1 0 0 0 0,-3 0 0 0 0,3 1 285 0 0,-1 0-1 0 0,1 0 1 0 0,-1 0 0 0 0,1 0-1 0 0,0 0 1 0 0,-1 1 0 0 0,1-1-1 0 0,0 1 1 0 0,-8 3 6150 0 0,26-4-5082 0 0,-3-1-426 0 0,21-6 1 0 0,-5 0-224 0 0,-16 4-532 0 0,0 0-1 0 0,0-2 1 0 0,0 0 0 0 0,15-8-1 0 0,52-31 157 0 0,-52 28-334 0 0,253-152 2 0 0,-241 139-37 0 0,-13 7-16 0 0,-23 19-8 0 0,0 0 85 0 0,0-1 0 0 0,0 1 0 0 0,-1-1 0 0 0,1 0 0 0 0,-1 0 0 0 0,0 0 0 0 0,5-8 0 0 0,-8 11 235 0 0,13-11 72 0 0,-2 6-334 0 0,-11 6-68 0 0,0-1-1 0 0,0 0 1 0 0,0 1-1 0 0,0-1 1 0 0,0 1 0 0 0,0-1-1 0 0,0 1 1 0 0,0-1-1 0 0,0 1 1 0 0,0 0 0 0 0,0 0-1 0 0,2-1 1 0 0,4 2 25 0 0,0 0 0 0 0,-1 0 0 0 0,1 0 1 0 0,-1 1-1 0 0,1 0 0 0 0,-1 0 0 0 0,0 1 0 0 0,7 3 0 0 0,20 8 105 0 0,295 101 597 0 0,-245-88-605 0 0,154 28 0 0 0,-227-53-522 0 0,46 10-485 0 0,-21 1-7905 0 0,-22-7 1497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2303 0 0,'0'0'16'0'0,"1"0"-1"0"0,0 0 0 0 0,0-1 0 0 0,0 1 0 0 0,-1 0 0 0 0,1-1 0 0 0,0 1 0 0 0,-1-1 0 0 0,1 1 0 0 0,0-1 0 0 0,-1 1 0 0 0,1-1 0 0 0,0 1 0 0 0,-1-1 0 0 0,1 0 0 0 0,-1 1 0 0 0,1-1 0 0 0,-1 0 0 0 0,0 0 0 0 0,1 1 0 0 0,-1-1 0 0 0,1 0 0 0 0,-1 0 1 0 0,0 1-1 0 0,0-1 0 0 0,0 0 0 0 0,1 0 0 0 0,-1 0 0 0 0,0 0 0 0 0,0 1 0 0 0,0-1 0 0 0,0 0 0 0 0,0 0 0 0 0,-1-1 0 0 0,1-9 1712 0 0,6-49 6798 0 0,-6 60-8364 0 0,0 0 1 0 0,0-1-1 0 0,-1 1 1 0 0,1 0-1 0 0,0 0 1 0 0,0 0-1 0 0,0-1 0 0 0,0 1 1 0 0,0 0-1 0 0,0 0 1 0 0,0-1-1 0 0,0 1 0 0 0,0 0 1 0 0,0 0-1 0 0,0-1 1 0 0,0 1-1 0 0,0 0 1 0 0,0 0-1 0 0,0-1 0 0 0,0 1 1 0 0,0 0-1 0 0,1 0 1 0 0,-1-1-1 0 0,0 1 1 0 0,0 0-1 0 0,1-1 807 0 0,-1 1-806 0 0,0 0-1 0 0,0-1 1 0 0,1 1-1 0 0,-1 0 1 0 0,0 0-1 0 0,6 9 1319 0 0,4 18-945 0 0,25 231 2006 0 0,-6-78-2687 0 0,-27-171-570 0 0,1 1 0 0 0,0-1 1 0 0,6 10-1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0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3223 0 0,'12'35'312'0'0,"-12"-34"-133"0"0,0 0 0 0 0,1 0 0 0 0,-1 0 0 0 0,1-1 0 0 0,-1 1-1 0 0,1 0 1 0 0,-1 0 0 0 0,1-1 0 0 0,-1 1 0 0 0,1 0-1 0 0,0-1 1 0 0,-1 1 0 0 0,1 0 0 0 0,0-1 0 0 0,0 1-1 0 0,-1-1 1 0 0,1 0 0 0 0,0 1 0 0 0,0-1 0 0 0,0 1-1 0 0,0-1 1 0 0,0 0 0 0 0,-1 0 0 0 0,1 1 0 0 0,0-1 0 0 0,0 0-1 0 0,0 0 1 0 0,0 0 0 0 0,0 0 0 0 0,0 0 0 0 0,0 0-1 0 0,0-1 1 0 0,0 1 0 0 0,-1 0 0 0 0,1 0 0 0 0,0-1-1 0 0,0 1 1 0 0,0 0 0 0 0,1-1 0 0 0,-2 1-42 0 0,5-2 395 0 0,-1-1 1 0 0,0 1 0 0 0,0 0 0 0 0,0-1 0 0 0,0 0 0 0 0,-1 0-1 0 0,1 0 1 0 0,-1 0 0 0 0,0-1 0 0 0,0 0 0 0 0,5-7-1 0 0,-2 3-224 0 0,-2-1 0 0 0,1 1-1 0 0,-1-1 1 0 0,5-16 0 0 0,-6 14-61 0 0,0 0 0 0 0,-1 0 0 0 0,0-1 0 0 0,-1 1 0 0 0,0 0 0 0 0,-2-22 0 0 0,1 30-203 0 0,-1 1 0 0 0,1 0 0 0 0,-1 0 0 0 0,0-1 0 0 0,1 1 0 0 0,-1 0 0 0 0,0 0-1 0 0,0 0 1 0 0,-1 0 0 0 0,1 0 0 0 0,0 0 0 0 0,-1 0 0 0 0,1 0 0 0 0,-1 1 0 0 0,0-1 0 0 0,0 1 0 0 0,1-1 0 0 0,-1 1 0 0 0,0-1 0 0 0,0 1 0 0 0,0 0 0 0 0,0 0 0 0 0,-1 0 0 0 0,1 0 0 0 0,0 0 0 0 0,0 1 0 0 0,0-1-1 0 0,-1 1 1 0 0,1-1 0 0 0,0 1 0 0 0,-1 0 0 0 0,1 0 0 0 0,-1 0 0 0 0,1 0 0 0 0,0 0 0 0 0,-1 1 0 0 0,1-1 0 0 0,0 1 0 0 0,0-1 0 0 0,-1 1 0 0 0,1 0 0 0 0,0 0 0 0 0,0 0 0 0 0,0 0 0 0 0,0 0 0 0 0,0 1-1 0 0,0-1 1 0 0,0 1 0 0 0,0-1 0 0 0,1 1 0 0 0,-1-1 0 0 0,-2 4 0 0 0,1 1 4 0 0,0-1 0 0 0,0 1 0 0 0,1-1 0 0 0,-1 1 0 0 0,1 0 0 0 0,1 0-1 0 0,-1 0 1 0 0,1 0 0 0 0,0 0 0 0 0,0 1 0 0 0,1-1 0 0 0,-1 0 0 0 0,2 0 0 0 0,-1 0 0 0 0,1 1 0 0 0,1 7 0 0 0,1-4 40 0 0,-1 1 1 0 0,2-1 0 0 0,-1 0 0 0 0,2 0 0 0 0,-1 0 0 0 0,1 0 0 0 0,1-1 0 0 0,9 14 0 0 0,-8-14-88 0 0,0-1 1 0 0,1 0-1 0 0,0 0 0 0 0,0-1 1 0 0,1 0-1 0 0,-1 0 1 0 0,11 5-1 0 0,-12-8-63 0 0,0 0 0 0 0,0-1 0 0 0,0 0 0 0 0,1-1 0 0 0,-1 0 0 0 0,1 0 0 0 0,-1 0 0 0 0,1-1 0 0 0,0 0 0 0 0,14 0 0 0 0,31-6-2489 0 0,-18-5-4490 0 0,-19 3 905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0,'1'1'528'0'0,"6"68"7447"0"0,-3-22-5716 0 0,8 68 94 0 0,8 49-576 0 0,-11-128-1390 0 0,-2-7-2391 0 0,-3-9-5449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177 115 3223 0 0,'-2'-3'88'0'0,"0"0"-1"0"0,-1 0 0 0 0,1 0 1 0 0,0 0-1 0 0,-2-5 0 0 0,3 5 746 0 0,-1 0 0 0 0,1 0-1 0 0,-1 0 1 0 0,0 0 0 0 0,0 1-1 0 0,0-1 1 0 0,-5-4 0 0 0,2 3 309 0 0,0 0 1 0 0,0 0-1 0 0,0 0 1 0 0,-11-4-1 0 0,14 7-1013 0 0,1 0 0 0 0,-1 1 0 0 0,0-1 1 0 0,0 1-1 0 0,0-1 0 0 0,0 1 0 0 0,0 0 0 0 0,0 0 0 0 0,0 0 0 0 0,1 0 0 0 0,-1 0 0 0 0,0 0 1 0 0,0 0-1 0 0,0 1 0 0 0,0-1 0 0 0,0 1 0 0 0,0-1 0 0 0,0 1 0 0 0,1 0 0 0 0,-3 1 1 0 0,-1 1-33 0 0,0 1 1 0 0,0 0 0 0 0,1 0 0 0 0,0 0 0 0 0,0 0 0 0 0,0 0 0 0 0,0 1-1 0 0,0 0 1 0 0,1 0 0 0 0,0 0 0 0 0,0 0 0 0 0,0 1 0 0 0,1-1 0 0 0,0 1-1 0 0,0-1 1 0 0,0 1 0 0 0,1 0 0 0 0,-2 10 0 0 0,2-4-84 0 0,0 1 1 0 0,0-1-1 0 0,1 1 1 0 0,1 0-1 0 0,0-1 0 0 0,1 1 1 0 0,6 22-1 0 0,-6-28-4 0 0,1 0 0 0 0,0 0 0 0 0,0-1-1 0 0,0 1 1 0 0,1-1 0 0 0,0 1 0 0 0,0-1-1 0 0,0-1 1 0 0,1 1 0 0 0,0 0 0 0 0,0-1-1 0 0,1 0 1 0 0,-1-1 0 0 0,9 6 0 0 0,-10-7 24 0 0,0-1 0 0 0,0 0 0 0 0,0 0 0 0 0,0 0 0 0 0,1-1 0 0 0,-1 0 0 0 0,1 1 0 0 0,-1-1 0 0 0,1-1 0 0 0,-1 1 0 0 0,1-1 0 0 0,0 0 1 0 0,-1 0-1 0 0,1 0 0 0 0,-1 0 0 0 0,1-1 0 0 0,-1 0 0 0 0,1 0 0 0 0,-1 0 0 0 0,1-1 0 0 0,-1 1 0 0 0,0-1 0 0 0,8-4 0 0 0,-5 1 74 0 0,1 0 1 0 0,-1-1-1 0 0,0 0 0 0 0,-1 0 0 0 0,0-1 1 0 0,0 1-1 0 0,0-1 0 0 0,-1-1 0 0 0,0 1 1 0 0,0-1-1 0 0,-1 0 0 0 0,0 0 0 0 0,0 0 0 0 0,-1 0 1 0 0,3-12-1 0 0,-2 8 47 0 0,-1 0 1 0 0,-1 0-1 0 0,0 0 1 0 0,-1 0-1 0 0,-1-1 0 0 0,1 1 1 0 0,-2 0-1 0 0,0-1 1 0 0,0 1-1 0 0,-6-20 0 0 0,6 27-89 0 0,-1 1-1 0 0,1 0 0 0 0,-1-1 1 0 0,0 1-1 0 0,-1 0 0 0 0,1 0 1 0 0,-1 1-1 0 0,0-1 0 0 0,0 0 1 0 0,0 1-1 0 0,0-1 0 0 0,0 1 1 0 0,-6-4-1 0 0,3 4 3 0 0,1-1 0 0 0,-1 1 0 0 0,0 0 0 0 0,0 0 0 0 0,0 1 0 0 0,-1 0 0 0 0,1 0 0 0 0,-13-2 0 0 0,11 3-99 0 0,1 0 1 0 0,-1 1-1 0 0,0 0 0 0 0,1 0 0 0 0,-1 0 1 0 0,0 1-1 0 0,1 1 0 0 0,-1-1 0 0 0,1 1 1 0 0,-1 0-1 0 0,1 1 0 0 0,0 0 0 0 0,0 0 1 0 0,0 0-1 0 0,0 1 0 0 0,-11 8 0 0 0,17-10-133 0 0,-1-1-1 0 0,1 0 0 0 0,0 1 0 0 0,0-1 0 0 0,0 1 0 0 0,0-1 1 0 0,0 1-1 0 0,0 0 0 0 0,0-1 0 0 0,0 1 0 0 0,1 0 0 0 0,-1-1 0 0 0,1 1 1 0 0,-1 0-1 0 0,1 0 0 0 0,0 0 0 0 0,0 0 0 0 0,-1-1 0 0 0,1 1 1 0 0,1 0-1 0 0,-1 3 0 0 0,4 7-1698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15 384 1839 0 0,'-14'5'10319'0'0,"21"-9"-5276"0"0,-4 3-6797 0 0,19-4 3048 0 0,0 0 0 0 0,1 2 1 0 0,-1 1-1 0 0,45 1 0 0 0,-27 2-485 0 0,62-6 1 0 0,-76 3-640 0 0,10 0-6 0 0,-22 2-66 0 0,1-1 0 0 0,-1 0 0 0 0,22-6 0 0 0,0-1 176 0 0,0 1-1 0 0,0 2 1 0 0,50-1 0 0 0,299-19 1574 0 0,-338 20-1504 0 0,88 0 1 0 0,39 1-66 0 0,-41 1-51 0 0,4 1-68 0 0,-78 5-87 0 0,-35 0-49 0 0,0-2 0 0 0,0 0 1 0 0,44-6-1 0 0,-17 0 15 0 0,-36 5-27 0 0,-1-2 0 0 0,24-4 0 0 0,117-28 116 0 0,-30 15-64 0 0,-114 18-55 0 0,0-1 0 0 0,1 0 0 0 0,-1 0 1 0 0,0-1-1 0 0,0-1 0 0 0,17-8 0 0 0,-27 11-9 0 0,0 0-1 0 0,0 0 1 0 0,0 1 0 0 0,0-2-1 0 0,0 1 1 0 0,0 0 0 0 0,0 0-1 0 0,-1 0 1 0 0,1 0 0 0 0,0 0-1 0 0,-1-1 1 0 0,1 1 0 0 0,-1 0-1 0 0,1-1 1 0 0,-1 1 0 0 0,1 0-1 0 0,-1-1 1 0 0,0 1 0 0 0,0 0-1 0 0,0-1 1 0 0,0 1-1 0 0,0-1 1 0 0,0 1 0 0 0,0 0-1 0 0,0-1 1 0 0,-1 1 0 0 0,1 0-1 0 0,0-1 1 0 0,-1 1 0 0 0,0-2-1 0 0,-4-3-6 0 0,0-1 0 0 0,-1 1-1 0 0,0 0 1 0 0,0 1-1 0 0,0-1 1 0 0,-10-5-1 0 0,-46-25-52 0 0,29 18 47 0 0,-51-27-51 0 0,74 39-94 0 0,19 10-170 0 0,10 4-1 0 0,115 43-172 0 0,-115-42 414 0 0,0 1-1 0 0,-1 1 1 0 0,0 0 0 0 0,29 25 0 0 0,-43-33 124 0 0,-1 1 0 0 0,1-1-1 0 0,-1 1 1 0 0,0 0 0 0 0,0 0-1 0 0,0 0 1 0 0,-1 1 0 0 0,1-1 0 0 0,-1 1-1 0 0,0-1 1 0 0,0 1 0 0 0,-1 0 0 0 0,1-1-1 0 0,0 11 1 0 0,-1-8 27 0 0,-1 0-1 0 0,0 0 1 0 0,-1 1 0 0 0,1-1 0 0 0,-1 0-1 0 0,-1 0 1 0 0,1 0 0 0 0,-1 0-1 0 0,-5 12 1 0 0,-7 13 113 0 0,-2 0 0 0 0,-1-1-1 0 0,-1-1 1 0 0,-27 33 0 0 0,40-56-712 0 0,0 0-1 0 0,1 1 1 0 0,-7 12 0 0 0,5-5-644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9215 0 0,'0'1'707'0'0,"-1"3"-287"0"0,1-2 524 0 0,-6 13 2711 0 0,6-1-3179 0 0,-1-1 1 0 0,2 1 0 0 0,0-1 0 0 0,4 20 0 0 0,1 16-152 0 0,9 102-285 0 0,-9-129-56 0 0,-5-18-460 0 0,1 0-1 0 0,-1-1 1 0 0,0 1-1 0 0,0 0 1 0 0,0 6-1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10591 0 0,'0'0'488'0'0,"9"-6"176"0"0,-6 6-591 0 0,-1 0 0 0 0,1 0 0 0 0,-1 0 0 0 0,1 0-1 0 0,-1 1 1 0 0,0-1 0 0 0,1 1 0 0 0,-1 0 0 0 0,0 0 0 0 0,1-1-1 0 0,-1 2 1 0 0,0-1 0 0 0,0 0 0 0 0,0 0 0 0 0,3 3 0 0 0,29 25 1590 0 0,-29-24-1530 0 0,9 9 470 0 0,-1 1-1 0 0,-1 1 1 0 0,0 0 0 0 0,-1 1 0 0 0,0 0 0 0 0,-2 1 0 0 0,0 0 0 0 0,-1 1 0 0 0,0 0 0 0 0,4 21 0 0 0,-4-8-118 0 0,-1 1 0 0 0,-1 0-1 0 0,-3 0 1 0 0,0 0 0 0 0,-3 45 0 0 0,-5-9-273 0 0,3-60-216 0 0,1 0-1 0 0,-1-1 1 0 0,-1 1-1 0 0,0 0 1 0 0,-6 13-1 0 0,-12 27-2825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0,'0'0'12223'0'0,"14"8"-9247"0"0,-12-5-2757 0 0,0-1 1 0 0,1 1-1 0 0,-2 0 0 0 0,1-1 1 0 0,0 1-1 0 0,0 0 0 0 0,-1 0 1 0 0,0 1-1 0 0,1-1 0 0 0,-1 0 1 0 0,0 0-1 0 0,-1 1 0 0 0,1-1 1 0 0,0 4-1 0 0,0 6 255 0 0,0 0 1 0 0,-1 16-1 0 0,-17 128 1714 0 0,16-150-2096 0 0,0-2-11 0 0,1 0 0 0 0,-1 0 0 0 0,1 0 0 0 0,0 0-1 0 0,1 0 1 0 0,-1 0 0 0 0,1 0 0 0 0,0 0 0 0 0,0 0 0 0 0,1-1-1 0 0,-1 1 1 0 0,5 7 0 0 0,-5-9-54 0 0,0-1-1 0 0,1 0 1 0 0,-1 0-1 0 0,1 0 1 0 0,0 0-1 0 0,0 0 1 0 0,0 0-1 0 0,0 0 1 0 0,0-1 0 0 0,0 1-1 0 0,0-1 1 0 0,1 1-1 0 0,-1-1 1 0 0,0 0-1 0 0,1 0 1 0 0,-1 0-1 0 0,1 0 1 0 0,-1 0 0 0 0,1-1-1 0 0,-1 1 1 0 0,1-1-1 0 0,0 1 1 0 0,-1-1-1 0 0,1 0 1 0 0,3-1-1 0 0,-1 1-18 0 0,0 0-1 0 0,-1-1 0 0 0,1 0 0 0 0,0 0 0 0 0,-1 0 0 0 0,1-1 0 0 0,-1 1 0 0 0,0-1 0 0 0,0 0 1 0 0,1 0-1 0 0,3-4 0 0 0,-2 3-35 0 0,0 0-1 0 0,1 0 1 0 0,-1 0 0 0 0,1 1-1 0 0,9-3 1 0 0,-7 2-465 0 0,-1 1 0 0 0,16-8-1 0 0,-14 4-849 0 0,0 1-1 0 0,0-2 0 0 0,0 1 0 0 0,-1-2 1 0 0,0 1-1 0 0,11-14 0 0 0,-11 11-4099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7831 0 0,'0'0'1002'0'0,"1"2"15"0"0,7 38 3640 0 0,11 21-2303 0 0,2 11-1268 0 0,15 105 1770 0 0,-36-175-2692 0 0,0-1-131 0 0,-1 4 172 0 0,1-5-203 0 0,0 0 0 0 0,0 0 0 0 0,0 0 0 0 0,0 0 0 0 0,0 0 0 0 0,0 0 0 0 0,0 0 0 0 0,0 0 1 0 0,0 0-1 0 0,0 0 0 0 0,-1 0 0 0 0,1 0 0 0 0,0 0 0 0 0,0 0 0 0 0,0 0 0 0 0,0 0 0 0 0,0 0 0 0 0,0 1 0 0 0,0-1 0 0 0,0 0 0 0 0,0 0 0 0 0,0 0 0 0 0,-1 0 0 0 0,1 0 0 0 0,0 0 0 0 0,0-1 0 0 0,0 1 0 0 0,0 0 0 0 0,0 0 0 0 0,0 0 0 0 0,0 0 0 0 0,0 0 0 0 0,0 0 0 0 0,-1 0 0 0 0,1 0 0 0 0,0 0 0 0 0,0 0 1 0 0,0 0-1 0 0,0 0 0 0 0,0 0 0 0 0,0 0 0 0 0,0 0 0 0 0,0 0 0 0 0,0 0 0 0 0,0 0 0 0 0,0-1 0 0 0,0 1 0 0 0,0 0 0 0 0,0 0 0 0 0,0 0 0 0 0,0 0 0 0 0,0 0 0 0 0,0 0 0 0 0,0 0 0 0 0,-1-1 0 0 0,-1-3 8 0 0,1 0-1 0 0,-1-1 0 0 0,1 0 1 0 0,-1 1-1 0 0,1-1 1 0 0,1 0-1 0 0,-2-9 1 0 0,2 6-14 0 0,-7-38-1 0 0,-6-73 78 0 0,12 95-105 0 0,1 0-1 0 0,5-46 1 0 0,-5 67 30 0 0,2-7-21 0 0,-1 0 0 0 0,1-1 0 0 0,1 1 0 0 0,6-17-1 0 0,-7 25 30 0 0,-1-1-1 0 0,0 1 1 0 0,1-1-1 0 0,-1 1 0 0 0,1 0 1 0 0,0 0-1 0 0,0 0 1 0 0,0 0-1 0 0,0 0 0 0 0,0 0 1 0 0,0 0-1 0 0,1 0 1 0 0,-1 1-1 0 0,1-1 0 0 0,-1 1 1 0 0,1 0-1 0 0,-1 0 1 0 0,1 0-1 0 0,0 0 0 0 0,-1 0 1 0 0,1 0-1 0 0,4 0 1 0 0,-3 1 19 0 0,0 0 1 0 0,1 0 0 0 0,-1 0-1 0 0,0 0 1 0 0,1 0 0 0 0,-1 1 0 0 0,0 0-1 0 0,1 0 1 0 0,-1 0 0 0 0,0 0 0 0 0,5 3-1 0 0,-1 0 29 0 0,0 1-1 0 0,0 0 1 0 0,0 1-1 0 0,8 6 1 0 0,-9-5 92 0 0,-1-1 0 0 0,1 1 0 0 0,-1 1 0 0 0,0-1 0 0 0,-1 1 0 0 0,0 0 0 0 0,0 0 0 0 0,-1 1 0 0 0,0-1 0 0 0,0 1 0 0 0,-1 0 0 0 0,0 0 0 0 0,-1 0 0 0 0,0 0 0 0 0,0 1 0 0 0,-1-1 0 0 0,0 0 0 0 0,0 1 0 0 0,-1-1 0 0 0,-1 1 0 0 0,0-1 0 0 0,0 1 0 0 0,-1-1 0 0 0,0 0 0 0 0,0 0 0 0 0,-6 14 0 0 0,3-12-65 0 0,-1 1 1 0 0,-1-1-1 0 0,0-1 0 0 0,0 1 1 0 0,-16 16-1 0 0,-24 15-217 0 0,45-40 44 0 0,-1 1 0 0 0,0-1-1 0 0,0 1 1 0 0,0-1 0 0 0,0 0 0 0 0,0 0 0 0 0,0 0-1 0 0,-8 2 1 0 0,10-3-125 0 0,0-1 0 0 0,0 1-1 0 0,0-1 1 0 0,0 0 0 0 0,-1 1-1 0 0,1-1 1 0 0,0 0 0 0 0,0 0-1 0 0,0 0 1 0 0,-1 0 0 0 0,1 0-1 0 0,0 0 1 0 0,0 0 0 0 0,-1 0 0 0 0,1-1-1 0 0,0 1 1 0 0,0 0 0 0 0,0-1-1 0 0,0 1 1 0 0,0-1 0 0 0,0 1-1 0 0,-1-1 1 0 0,1 0 0 0 0,0 1-1 0 0,1-1 1 0 0,-1 0 0 0 0,0 0 0 0 0,0 0-1 0 0,-1-1 1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0 489 13447 0 0,'0'0'614'0'0,"2"16"228"0"0,1-9 888 0 0,-1-7-1640 0 0,1 0 1 0 0,-1-1-1 0 0,0 0 1 0 0,1 1-1 0 0,-1-1 1 0 0,0 0-1 0 0,0 0 1 0 0,0-1-1 0 0,0 1 1 0 0,1 0-1 0 0,-2-1 1 0 0,1 1-1 0 0,0-1 1 0 0,0 1-1 0 0,0-1 1 0 0,-1 0-1 0 0,1 0 1 0 0,-1 0 0 0 0,1 0-1 0 0,-1 0 1 0 0,0 0-1 0 0,0 0 1 0 0,1-3-1 0 0,3-7-53 0 0,0 0-1 0 0,-1 0 1 0 0,3-13-1 0 0,37-208 411 0 0,-41 209-347 0 0,0-5 181 0 0,2 1 1 0 0,1-1-1 0 0,14-41 0 0 0,-19 69-95 0 0,15 12 260 0 0,-11-4-377 0 0,-1 0-1 0 0,0 1 1 0 0,-1-1-1 0 0,1 1 1 0 0,-1-1-1 0 0,-1 1 1 0 0,3 11 0 0 0,0 0 30 0 0,26 87 124 0 0,-16-47-404 0 0,3 0 0 0 0,38 82 0 0 0,-41-117-1795 0 0,-8-15 56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10591 0 0,'-12'-1'10489'0'0,"22"3"-9355"0"0,44 2 638 0 0,-17-5-3803 0 0,-4 1-5273 0 0,-11 0 2020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0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75 7367 0 0,'0'-1'334'0'0,"-6"-3"-1"0"0,-9-12-213 0 0,15 15-82 0 0,0 0-1 0 0,0 1 1 0 0,0-1-1 0 0,0 0 1 0 0,0 0 0 0 0,0 1-1 0 0,0-1 1 0 0,1 0-1 0 0,-1 0 1 0 0,0 1 0 0 0,0-1-1 0 0,1 0 1 0 0,-1 1-1 0 0,1-1 1 0 0,-1 0 0 0 0,1 1-1 0 0,-1-1 1 0 0,1 1-1 0 0,-1-1 1 0 0,1 0 0 0 0,-1 1-1 0 0,1 0 1 0 0,-1-1-1 0 0,1 1 1 0 0,1-1 0 0 0,17-13 2114 0 0,-19 14-2123 0 0,5-3 250 0 0,0 0-1 0 0,0 0 1 0 0,1 1 0 0 0,-1 0 0 0 0,1 0 0 0 0,-1 0 0 0 0,1 1 0 0 0,-1-1 0 0 0,1 1-1 0 0,0 1 1 0 0,0-1 0 0 0,-1 1 0 0 0,9 0 0 0 0,-7 1-88 0 0,0 1 0 0 0,-1-1 1 0 0,1 1-1 0 0,-1 1 0 0 0,1-1 0 0 0,-1 1 0 0 0,0 0 1 0 0,0 0-1 0 0,-1 1 0 0 0,1 0 0 0 0,6 5 0 0 0,-1 0 142 0 0,0 1 0 0 0,-1 0-1 0 0,-1 0 1 0 0,1 1 0 0 0,-2 0-1 0 0,8 13 1 0 0,-13-20-270 0 0,0 0 0 0 0,-1 0-1 0 0,0 1 1 0 0,0-1 0 0 0,0 1 0 0 0,-1 0 0 0 0,1-1 0 0 0,-1 1-1 0 0,0 0 1 0 0,-1 0 0 0 0,1 0 0 0 0,-1-1 0 0 0,0 1-1 0 0,0 0 1 0 0,0 0 0 0 0,-1 0 0 0 0,0 0 0 0 0,0 0 0 0 0,0-1-1 0 0,-3 9 1 0 0,-7 6-38 0 0,-1 0 0 0 0,-1-1 0 0 0,0 0 0 0 0,-31 31 1 0 0,30-36-199 0 0,0 0 1 0 0,-20 14-1 0 0,31-25 147 0 0,-1 0-1 0 0,0 0 0 0 0,0-1 1 0 0,0 1-1 0 0,-5 1 1 0 0,-8 3-80 0 0,17-6 97 0 0,-1 0-1 0 0,0 0 1 0 0,1 1 0 0 0,-1-1 0 0 0,1 0-1 0 0,-1 0 1 0 0,0 0 0 0 0,1 0 0 0 0,-1 0-1 0 0,0 0 1 0 0,1 0 0 0 0,-1 0 0 0 0,0 0-1 0 0,1 0 1 0 0,-1 0 0 0 0,1-1 0 0 0,-1 1-1 0 0,0 0 1 0 0,1 0 0 0 0,-1 0 0 0 0,1-1-1 0 0,-2 0 1 0 0,-13-12-253 0 0,15 12 269 0 0,1 0 0 0 0,0-1 0 0 0,0 1 1 0 0,0 0-1 0 0,0 1 0 0 0,0-1 0 0 0,0 0 0 0 0,0 0 0 0 0,1 0 0 0 0,-1 1 0 0 0,0-1 0 0 0,2 0 0 0 0,1-1 24 0 0,-1 1-1 0 0,1 1 0 0 0,-1-1 1 0 0,1 0-1 0 0,0 1 0 0 0,-1 0 1 0 0,1-1-1 0 0,0 2 0 0 0,-1-1 1 0 0,1 0-1 0 0,0 1 1 0 0,-1-1-1 0 0,6 3 0 0 0,5 1 54 0 0,-1 2-1 0 0,15 6 0 0 0,-4 0-70 0 0,-12-7 135 0 0,0-1 0 0 0,1 0-1 0 0,16 3 1 0 0,-24-6-476 0 0,0 0 0 0 0,0-1 0 0 0,0 0 0 0 0,0 0 1 0 0,-1 0-1 0 0,1 0 0 0 0,0-1 0 0 0,0 0 0 0 0,0 0 0 0 0,0 0 0 0 0,8-4 0 0 0,0 0-4165 0 0,-1-2-1126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0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15 919 0 0,'-1'-1'443'0'0,"0"0"0"0"0,0 0-1 0 0,1 0 1 0 0,-1-1 0 0 0,0 2-1 0 0,-1-1 1 0 0,1 0-1 0 0,0 0 1 0 0,0 0 0 0 0,0 0-1 0 0,0 1 1 0 0,-1-1-1 0 0,1 1 1 0 0,0-1 0 0 0,-1 1-1 0 0,1-1 1 0 0,0 1-1 0 0,-1 0 1 0 0,1-1 0 0 0,0 1-1 0 0,-3 0 1 0 0,-1 0 683 0 0,0 1 1 0 0,0 0-1 0 0,0 0 1 0 0,-8 2-1 0 0,-1 1-277 0 0,10-3-604 0 0,1-1-58 0 0,-1 0-1 0 0,1 1 1 0 0,-1-1 0 0 0,1 1-1 0 0,0 0 1 0 0,-1 0 0 0 0,1 0-1 0 0,0 1 1 0 0,0-1 0 0 0,0 1-1 0 0,0 0 1 0 0,-5 4 0 0 0,7-5-183 0 0,0-1-1 0 0,1 1 1 0 0,-1 0 0 0 0,0 0-1 0 0,1 0 1 0 0,-1 0 0 0 0,1 0 0 0 0,0 1-1 0 0,-1-1 1 0 0,1 0 0 0 0,0 0-1 0 0,0 0 1 0 0,0 0 0 0 0,-1 0 0 0 0,1 0-1 0 0,0 0 1 0 0,0 1 0 0 0,1-1-1 0 0,-1 0 1 0 0,0 0 0 0 0,0 0 0 0 0,1 0-1 0 0,-1 0 1 0 0,0 0 0 0 0,1 0-1 0 0,0 1 1 0 0,0 1-3 0 0,1-1 0 0 0,0 1 0 0 0,-1-1 1 0 0,1 0-1 0 0,0 0 0 0 0,5 4 0 0 0,10 7 180 0 0,32 18 1 0 0,-30-19-58 0 0,16 11 281 0 0,18 11 888 0 0,-47-32-1021 0 0,-1 1 0 0 0,0 1 1 0 0,0-1-1 0 0,-1 1 0 0 0,1 0 0 0 0,-1 0 0 0 0,0 0 0 0 0,4 5 0 0 0,-7-7-209 0 0,1-1-1 0 0,-1 1 1 0 0,0-1-1 0 0,-1 1 1 0 0,1 0-1 0 0,0-1 1 0 0,0 1-1 0 0,-1 0 1 0 0,1-1-1 0 0,-1 1 1 0 0,1 0-1 0 0,-1 0 1 0 0,0 0-1 0 0,0-1 1 0 0,0 1-1 0 0,0 0 1 0 0,0 0-1 0 0,0 0 1 0 0,0-1-1 0 0,-1 1 1 0 0,1 0-1 0 0,-1 0 1 0 0,1-1-1 0 0,-1 1 1 0 0,0 0-1 0 0,1 0 1 0 0,-1-1-1 0 0,0 1 1 0 0,0-1-1 0 0,0 1 1 0 0,-2 1-1 0 0,0 0 24 0 0,-1 0 0 0 0,0 0 0 0 0,1 0 0 0 0,-1 0 0 0 0,0-1 0 0 0,-1 1-1 0 0,1-1 1 0 0,0 0 0 0 0,-10 3 0 0 0,-45 9 97 0 0,52-12-194 0 0,0-1-86 0 0,-1 0 0 0 0,1 0 1 0 0,-1 0-1 0 0,-11-2 0 0 0,16 1-297 0 0,0-1-1 0 0,0 1 1 0 0,0-1 0 0 0,0 0-1 0 0,0 1 1 0 0,0-1 0 0 0,-5-3-1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0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0,'0'0'547'0'0,"2"9"181"0"0,0-5-650 0 0,0 1 0 0 0,1 0-1 0 0,-1-1 1 0 0,1 1 0 0 0,1-1 0 0 0,-1 0-1 0 0,0 0 1 0 0,8 7 0 0 0,7 8 555 0 0,68 101 3111 0 0,-35-46-1856 0 0,-25-36-870 0 0,-1 2-1 0 0,-1 0 0 0 0,-3 2 0 0 0,24 64 1 0 0,-38-83-644 0 0,-2-1 1 0 0,-1 1 0 0 0,0-1-1 0 0,0 31 1 0 0,-4-26-238 0 0,-1 0 1 0 0,-1 0-1 0 0,-1 0 0 0 0,-1-1 1 0 0,-15 49-1 0 0,9-38-363 0 0,-8 25-768 0 0,15-53-1980 0 0,-1 0 0 0 0,-7 12 0 0 0,3-10-4740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08.8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1 165 5063 0 0,'0'0'390'0'0,"3"1"-65"0"0,1 0-62 0 0,-3 0-62 0 0,1 0 1 0 0,-1-1-1 0 0,0 1 1 0 0,1-1-1 0 0,-1 0 1 0 0,1 1-1 0 0,-1-1 0 0 0,0 0 1 0 0,3 0-1 0 0,6 22 3209 0 0,17 55-306 0 0,19 94 1 0 0,-36-132-2340 0 0,-8-24-445 0 0,-6-19-50 0 0,-9-23-214 0 0,8 1-291 0 0,0-1 0 0 0,-2-40 1 0 0,4 35 103 0 0,1 10 104 0 0,1-1 1 0 0,1 1 0 0 0,0 0-1 0 0,2 0 1 0 0,9-42-1 0 0,-6 44 12 0 0,-3 8 38 0 0,2-1 1 0 0,7-18-1 0 0,-10 28-10 0 0,1 0-1 0 0,-1 0 1 0 0,1 0 0 0 0,-1 0-1 0 0,1 1 1 0 0,0-1 0 0 0,0 0-1 0 0,1 1 1 0 0,-1 0 0 0 0,0 0-1 0 0,1 0 1 0 0,-1 0 0 0 0,1 0-1 0 0,0 0 1 0 0,4-2 0 0 0,-4 4 36 0 0,0-1 1 0 0,0 0 0 0 0,0 1 0 0 0,0-1 0 0 0,0 1 0 0 0,0 0 0 0 0,0 0 0 0 0,0 1 0 0 0,0-1 0 0 0,0 0 0 0 0,0 1-1 0 0,0 0 1 0 0,0 0 0 0 0,0 0 0 0 0,-1 0 0 0 0,1 0 0 0 0,0 0 0 0 0,0 1 0 0 0,-1-1 0 0 0,1 1 0 0 0,-1 0-1 0 0,1 0 1 0 0,-1 0 0 0 0,0 0 0 0 0,0 0 0 0 0,0 0 0 0 0,0 1 0 0 0,0-1 0 0 0,-1 1 0 0 0,1-1 0 0 0,0 1-1 0 0,-1 0 1 0 0,0 0 0 0 0,2 5 0 0 0,-2 5 180 0 0,0 1 1 0 0,-1-1-1 0 0,-1 1 0 0 0,0-1 1 0 0,-1 1-1 0 0,0-1 0 0 0,-1 0 0 0 0,-1 0 1 0 0,-6 16-1 0 0,-27 52 392 0 0,29-61-376 0 0,0 0 0 0 0,-4 25 0 0 0,11-43 348 0 0,3-1-427 0 0,6 2-142 0 0,0 1 0 0 0,1-1 0 0 0,-1-1 0 0 0,0 1 0 0 0,1-2 0 0 0,0 1 0 0 0,0-1 0 0 0,-1 0 0 0 0,1-1 0 0 0,0 0 0 0 0,0 0 0 0 0,0-1 0 0 0,-1 0 0 0 0,1 0 0 0 0,16-6 0 0 0,27-7-204 0 0,-40 12-34 0 0,-1-1 0 0 0,0 0-1 0 0,0 0 1 0 0,0-1 0 0 0,11-7-1 0 0,-14 7-70 0 0,0 0-320 0 0,1-1 0 0 0,-1 0 0 0 0,-1 0 0 0 0,1-1-1 0 0,-1 0 1 0 0,13-14 0 0 0,-1-2-2908 0 0,29-48-1 0 0,-42 60 3063 0 0,-1 0 0 0 0,-1 1 0 0 0,0-1-1 0 0,0-1 1 0 0,-1 1 0 0 0,0 0 0 0 0,-1-1-1 0 0,2-16 1 0 0,-4 22 887 0 0,0 1 1 0 0,0 0-1 0 0,0-1 1 0 0,0 1-1 0 0,-1-1 1 0 0,0 1-1 0 0,-1-7 1 0 0,1 9-120 0 0,0 0 0 0 0,0 0 0 0 0,0 1 0 0 0,0-1 0 0 0,0 0 0 0 0,0 1 0 0 0,-1-1 0 0 0,1 0 0 0 0,0 1 0 0 0,-1 0 0 0 0,1-1 0 0 0,-1 1 0 0 0,0 0 0 0 0,1 0 0 0 0,-1 0 0 0 0,0 0 0 0 0,0 0 1 0 0,-2-1-1 0 0,3 2 532 0 0,-10 5 508 0 0,7-2-1245 0 0,1 0 0 0 0,0 0 0 0 0,0 0 1 0 0,0 0-1 0 0,1 0 0 0 0,-1 1 0 0 0,1-1 1 0 0,0 1-1 0 0,-1-1 0 0 0,2 1 0 0 0,-1 0 1 0 0,0 0-1 0 0,-1 5 0 0 0,0 3 13 0 0,0-1 1 0 0,1 1-1 0 0,-2 18 0 0 0,3-18-20 0 0,1 0 0 0 0,1 0 0 0 0,0 0 1 0 0,0 0-1 0 0,1-1 0 0 0,1 1 0 0 0,7 22 0 0 0,-7-27-67 0 0,-1-1 1 0 0,1 1-1 0 0,1-1 1 0 0,-1 0-1 0 0,1 0 0 0 0,0-1 1 0 0,1 1-1 0 0,-1-1 1 0 0,1 1-1 0 0,0-2 1 0 0,0 1-1 0 0,1 0 0 0 0,-1-1 1 0 0,13 7-1 0 0,-2-3 74 0 0,-11-5-67 0 0,0 0 0 0 0,0 0 1 0 0,1 0-1 0 0,-1-1 1 0 0,1 0-1 0 0,0 0 0 0 0,-1-1 1 0 0,1 1-1 0 0,0-1 1 0 0,0-1-1 0 0,9 1 0 0 0,-4-1 3 0 0,0-2-1 0 0,0 1 0 0 0,12-5 1 0 0,-18 5-47 0 0,-1-1 1 0 0,1 0-1 0 0,-1 0 1 0 0,1-1-1 0 0,-1 1 1 0 0,0-1-1 0 0,0 0 1 0 0,0 0 0 0 0,4-5-1 0 0,-1 1 70 0 0,-1 1-1 0 0,0-2 1 0 0,0 1-1 0 0,-1-1 1 0 0,0 1-1 0 0,0-2 1 0 0,-1 1 0 0 0,0 0-1 0 0,0-1 1 0 0,-1 0-1 0 0,2-9 1 0 0,-3 11-6 0 0,-1-1 1 0 0,0 1 0 0 0,-1-1-1 0 0,0 1 1 0 0,0-1-1 0 0,-1 1 1 0 0,1-1-1 0 0,-2 1 1 0 0,1 0 0 0 0,-1 0-1 0 0,0-1 1 0 0,0 1-1 0 0,-1 0 1 0 0,-5-8-1 0 0,1 3-14 0 0,-1 1 0 0 0,0 0 0 0 0,-1 1 0 0 0,0-1 0 0 0,-11-8-1 0 0,7 6 101 0 0,8 8-234 0 0,0 1 0 0 0,0-1 0 0 0,-1 1-1 0 0,1 0 1 0 0,-1 0 0 0 0,0 1 0 0 0,0-1 0 0 0,0 1-1 0 0,0 1 1 0 0,-13-5 0 0 0,19 7-32 0 0,-1 0 0 0 0,1 0 0 0 0,-1 0 0 0 0,1 1 0 0 0,-1-1 0 0 0,1 0 0 0 0,-1 0 0 0 0,1 0 0 0 0,-1 0 0 0 0,1 0 0 0 0,-1 0 0 0 0,1 1 0 0 0,-1-1 0 0 0,1 0 0 0 0,-1 0 0 0 0,1 1 0 0 0,-1-1 0 0 0,1 0 0 0 0,0 1 0 0 0,-1 0 0 0 0,0 0-833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09.9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12 473 2303 0 0,'-11'12'12863'0'0,"32"-12"-11152"0"0,-2-2-1119 0 0,-1 0 0 0 0,1-1 0 0 0,-1 0 0 0 0,25-10 0 0 0,4 1 149 0 0,-15 1-501 0 0,0 0 1 0 0,-1-2 0 0 0,0-1-1 0 0,34-22 1 0 0,19-9-111 0 0,62-40 78 0 0,-58 24-144 0 0,-81 56-40 0 0,0 1-1 0 0,0-2 0 0 0,0 1 1 0 0,-1-1-1 0 0,0 0 0 0 0,0 0 1 0 0,-1 0-1 0 0,1-1 1 0 0,-1 0-1 0 0,-1 0 0 0 0,1 0 1 0 0,2-9-1 0 0,2 1 255 0 0,-7 12-243 0 0,-1 1 0 0 0,0 0 1 0 0,0 0-1 0 0,1 0 0 0 0,-1-1 0 0 0,-1 1 0 0 0,1 0 0 0 0,0-1 0 0 0,0 1 0 0 0,-1-3 0 0 0,12-11 268 0 0,1-9-35 0 0,-12 25-247 0 0,-1-1 1 0 0,1 1 0 0 0,0 0 0 0 0,0 0-1 0 0,0 0 1 0 0,0-1 0 0 0,0 1-1 0 0,0 0 1 0 0,0 0 0 0 0,-1 0-1 0 0,1 0 1 0 0,0 1 0 0 0,0-1-1 0 0,0 0 1 0 0,0 0 0 0 0,1 1 0 0 0,16 4 142 0 0,13 9 33 0 0,-24-10-138 0 0,0-1 1 0 0,14 6-1 0 0,-11-6-8 0 0,0 2 0 0 0,0-1 1 0 0,11 8-1 0 0,11 5 57 0 0,51 24 91 0 0,-49-24-125 0 0,0 0 0 0 0,61 19 0 0 0,69 7 73 0 0,4-5-2067 0 0,-148-33 176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10.7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7367 0 0,'0'0'568'0'0,"1"1"-169"0"0,4 5 442 0 0,0 0 1 0 0,0 1-1 0 0,-1-1 1 0 0,0 1-1 0 0,-1-1 0 0 0,1 1 1 0 0,3 11-1 0 0,0 4 287 0 0,6 30 0 0 0,0 13-68 0 0,10 49-136 0 0,-21-106-914 0 0,4 16-60 0 0,16 42-1 0 0,-11-31-3540 0 0,-8-20 1791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11.0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24 455 0 0,'0'-23'11924'0'0,"2"29"-7054"0"0,5 5-3952 0 0,-1-3-562 0 0,15 38 422 0 0,-3 1-1 0 0,19 69 0 0 0,-24-75-714 0 0,-3-7 10 0 0,7 39-1 0 0,0 17-3518 0 0,-16-80-1020 0 0,-2 1-1222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11.3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114 133 6447 0 0,'-2'-1'43'0'0,"0"-1"0"0"0,0 0-1 0 0,0 1 1 0 0,-1 0-1 0 0,1-1 1 0 0,0 1 0 0 0,-1 0-1 0 0,1 0 1 0 0,0 0-1 0 0,-1 1 1 0 0,1-1 0 0 0,-1 0-1 0 0,0 1 1 0 0,1 0-1 0 0,-1 0 1 0 0,1 0 0 0 0,-1 0-1 0 0,-4 0 1 0 0,4 1 320 0 0,1 0 0 0 0,0-1 1 0 0,0 1-1 0 0,0 0 0 0 0,0 0 1 0 0,0 0-1 0 0,0 1 0 0 0,0-1 1 0 0,-2 3-1 0 0,0-1 134 0 0,1 1 0 0 0,0 0 0 0 0,0 0 0 0 0,0 1 0 0 0,1-1 0 0 0,-1 1 0 0 0,1-1-1 0 0,0 1 1 0 0,0 0 0 0 0,-2 10 0 0 0,1-2-421 0 0,1 0 0 0 0,-2 27 1 0 0,4-25-65 0 0,0 0 0 0 0,2 1 0 0 0,-1-1 1 0 0,2 0-1 0 0,0 0 0 0 0,1 0 1 0 0,0-1-1 0 0,10 20 0 0 0,-12-30 26 0 0,0 0 0 0 0,0 0 0 0 0,1-1 0 0 0,-1 1 0 0 0,1-1 0 0 0,0 1-1 0 0,0-1 1 0 0,1 0 0 0 0,-1-1 0 0 0,1 1 0 0 0,-1 0 0 0 0,1-1 0 0 0,0 0 0 0 0,0 0 0 0 0,0 0-1 0 0,0 0 1 0 0,0-1 0 0 0,0 0 0 0 0,0 1 0 0 0,9 0 0 0 0,-8-2 19 0 0,1 1 0 0 0,-1-1-1 0 0,1 0 1 0 0,-1 0 0 0 0,1-1 0 0 0,-1 0 0 0 0,0 0-1 0 0,1 0 1 0 0,-1 0 0 0 0,0-1 0 0 0,0 0 0 0 0,0 0-1 0 0,0 0 1 0 0,0-1 0 0 0,0 0 0 0 0,5-4 0 0 0,-2 1 146 0 0,0 0 0 0 0,-1-1 0 0 0,0 0 0 0 0,0 0 1 0 0,0-1-1 0 0,-1 0 0 0 0,0 0 0 0 0,-1 0 0 0 0,0-1 1 0 0,0 0-1 0 0,-1 0 0 0 0,0 0 0 0 0,0 0 1 0 0,-1-1-1 0 0,-1 0 0 0 0,3-12 0 0 0,-4 9-52 0 0,0 0 0 0 0,-1 0-1 0 0,0 0 1 0 0,-1 0 0 0 0,0 0-1 0 0,-1 0 1 0 0,-1 0 0 0 0,-5-17-1 0 0,5 21-87 0 0,-1 0-1 0 0,0 1 0 0 0,-1-1 1 0 0,1 1-1 0 0,-2-1 0 0 0,1 1 1 0 0,-1 1-1 0 0,0-1 0 0 0,-1 1 1 0 0,0 0-1 0 0,-14-11 0 0 0,11 11-34 0 0,0 0 0 0 0,-1 0-1 0 0,0 1 1 0 0,-16-7 0 0 0,24 12-37 0 0,0 0 0 0 0,0 0 0 0 0,0 0 1 0 0,0 0-1 0 0,1 0 0 0 0,-1 1 0 0 0,0-1 0 0 0,0 1 0 0 0,0 0 0 0 0,0 0 1 0 0,0 0-1 0 0,0 1 0 0 0,0-1 0 0 0,0 0 0 0 0,0 1 0 0 0,0 0 0 0 0,0 0 0 0 0,0 0 1 0 0,0 0-1 0 0,1 0 0 0 0,-1 1 0 0 0,0-1 0 0 0,1 1 0 0 0,-3 2 0 0 0,2-2-257 0 0,0 1-1 0 0,1 0 1 0 0,-1 1-1 0 0,1-1 1 0 0,-1 0-1 0 0,1 1 1 0 0,0-1-1 0 0,1 1 1 0 0,-1 0 0 0 0,1-1-1 0 0,-1 1 1 0 0,1 0-1 0 0,0 0 1 0 0,0 0-1 0 0,0 6 1 0 0,-1 4-1404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12.4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1 572 6767 0 0,'0'0'16695'0'0,"2"0"-16221"0"0,1-1-369 0 0,1 1 0 0 0,-1-1 0 0 0,1 0 0 0 0,-1 1 0 0 0,0-2-1 0 0,1 1 1 0 0,-1 0 0 0 0,0-1 0 0 0,0 1 0 0 0,4-3 0 0 0,32-25 511 0 0,-23 16-368 0 0,217-160 1100 0 0,-55 41-898 0 0,12-13-428 0 0,-182 139-36 0 0,4-5-665 0 0,1-1-1 0 0,13-17 1 0 0,-23 27 435 0 0,1-3-304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2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23 280 4143 0 0,'-3'-1'156'0'0,"2"1"-136"0"0,1-1 0 0 0,-1 1 0 0 0,0 0 1 0 0,1 0-1 0 0,-1 0 0 0 0,0 0 0 0 0,1 0 1 0 0,-1 0-1 0 0,0 0 0 0 0,1 0 1 0 0,-1 0-1 0 0,0 0 0 0 0,-9 7 8595 0 0,12-7-8129 0 0,25 5 512 0 0,0-1 0 0 0,35 0 0 0 0,59-5 905 0 0,-89 0-1544 0 0,124-7 1261 0 0,38 0-61 0 0,217 11-10 0 0,-246-4-1181 0 0,60 2 256 0 0,-198 0-531 0 0,94 8 278 0 0,63 4 171 0 0,-82-8-308 0 0,54-3 43 0 0,-14 0 6 0 0,14-2-43 0 0,35 2 48 0 0,-136-2-188 0 0,72-9-1 0 0,-32 1 153 0 0,100-8 46 0 0,-78 15-231 0 0,-46-1-47 0 0,-34 2 2 0 0,46-6 0 0 0,-12-2 4 0 0,22-4 12 0 0,-59 8-18 0 0,1 1 0 0 0,55 2-1 0 0,-52 1-3 0 0,82 5 115 0 0,-42 0-73 0 0,-42-3-43 0 0,-18 0 1 0 0,-1-2 1 0 0,27-1-1 0 0,1-2 14 0 0,75 6-1 0 0,-86-2-24 0 0,10-1-5 0 0,-26-1 0 0 0,21 2 0 0 0,3 3 0 0 0,79 11 0 0 0,-85-11 0 0 0,0-2 0 0 0,42-1 0 0 0,-39-2 0 0 0,-35 1 0 0 0,13 1 0 0 0,0-1 0 0 0,0-1 0 0 0,0 0 0 0 0,0-2 0 0 0,0 0 0 0 0,20-6 0 0 0,-29 6 0 0 0,-1 0 0 0 0,0 0 0 0 0,1-1 0 0 0,-1 1 0 0 0,-1-2 0 0 0,9-5 0 0 0,-12 8 0 0 0,-1 0 0 0 0,0 0 0 0 0,0-1 0 0 0,0 1 0 0 0,0 0 0 0 0,0-1 0 0 0,0 0 0 0 0,-1 1 0 0 0,1-1 0 0 0,-1 0 0 0 0,0 0 0 0 0,0 0 0 0 0,0 1 0 0 0,0-1 0 0 0,0 0 0 0 0,-1-1 0 0 0,1 1 0 0 0,-1-5 0 0 0,0 2-2 0 0,-1 0 0 0 0,0 0-1 0 0,0-1 1 0 0,-1 1 0 0 0,0 0 0 0 0,0 0 0 0 0,0 1-1 0 0,-1-1 1 0 0,1 0 0 0 0,-2 1 0 0 0,1-1 0 0 0,0 1-1 0 0,-1 0 1 0 0,-6-6 0 0 0,-1-1-8 0 0,-1 1 0 0 0,0 0-1 0 0,-1 0 1 0 0,-18-11 0 0 0,27 19-3 0 0,0 0 0 0 0,-1 1 0 0 0,1-1 1 0 0,-1 1-1 0 0,1 0 0 0 0,-1 0 0 0 0,0 1 0 0 0,1-1 0 0 0,-1 1 0 0 0,0 0 0 0 0,0 0 0 0 0,0 1 1 0 0,0 0-1 0 0,-5 0 0 0 0,22 9-158 0 0,7 4-14 0 0,35 16 0 0 0,-35-19 78 0 0,-1 0 0 0 0,21 15 0 0 0,-28-16 87 0 0,1 0 0 0 0,-1 1 0 0 0,0 0-1 0 0,-1 1 1 0 0,-1 0 0 0 0,11 15 0 0 0,-17-21 25 0 0,0 0 0 0 0,0 1 0 0 0,0 0 0 0 0,-1-1 0 0 0,0 1 0 0 0,0 0 0 0 0,0 1 0 0 0,-1-1 0 0 0,0 0 0 0 0,0 0 0 0 0,-1 0 0 0 0,0 1-1 0 0,0-1 1 0 0,0 0 0 0 0,-1 0 0 0 0,0 1 0 0 0,-2 6 0 0 0,-1 2 94 0 0,-1 1 0 0 0,-1-1 0 0 0,-13 24 0 0 0,-29 40 278 0 0,-4 7-207 0 0,42-66 37 0 0,-12 36 0 0 0,11-15-2132 0 0,10-33-114 0 0,0-1 1 0 0,0 1 0 0 0,1 9 0 0 0,1-2-5890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3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5983 0 0,'0'0'11484'0'0,"3"-1"-11190"0"0,88-9 1799 0 0,-51 9-1374 0 0,-23 2-283 0 0,25-4 1 0 0,15-1 205 0 0,58 1 0 0 0,-14 2-405 0 0,0-10 2 0 0,-34 2 2 0 0,-38 6-131 0 0,18-2 423 0 0,74 2 0 0 0,12 3-234 0 0,-114 0-285 0 0,72 8 38 0 0,-78-7-47 0 0,0-1-1 0 0,17-1 1 0 0,11 1-8 0 0,6-1 3 0 0,15-1 0 0 0,-48 2 0 0 0,4 0 0 0 0,36-5 0 0 0,-27-1 47 0 0,-2-1-30 0 0,-16 5-17 0 0,1-1 0 0 0,-1 1 0 0 0,0-1 0 0 0,0-1 0 0 0,0 0 0 0 0,0 0 0 0 0,-1-1 0 0 0,13-8 0 0 0,-2 2 0 0 0,-16 11 0 0 0,11-7 0 0 0,-11 2 0 0 0,-2 3 0 0 0,3-4 0 0 0,-3 5 0 0 0,0-1 0 0 0,0 0 0 0 0,0 1 0 0 0,0-1 0 0 0,0 0 0 0 0,0 0 0 0 0,-1 1 0 0 0,1-1 0 0 0,0 0 0 0 0,-1 0 0 0 0,0 0 0 0 0,1 0 0 0 0,-1-3 0 0 0,0 5 0 0 0,0-3 0 0 0,1 1-1 0 0,-1 0 1 0 0,0-1-1 0 0,0 1 1 0 0,0 0-1 0 0,0 0 1 0 0,-1-1-1 0 0,0-3 1 0 0,-1-2-8 0 0,2 7 4 0 0,0 0 0 0 0,0 0 0 0 0,-1 1 0 0 0,1-1 0 0 0,-1 0 0 0 0,1 0 0 0 0,-1 0 0 0 0,1 0 0 0 0,-1 1 0 0 0,0-1 0 0 0,1 0 0 0 0,-1 0 0 0 0,0 1 0 0 0,0-1 0 0 0,-1 0 0 0 0,-1-3-8 0 0,-5-3-13 0 0,-1 0-1 0 0,0 0 1 0 0,0 0-1 0 0,0 1 1 0 0,0 1 0 0 0,-1 0-1 0 0,-16-6 1 0 0,-7-5-12 0 0,24 12 37 0 0,1 1 0 0 0,-1 0 0 0 0,0 1 0 0 0,0 0 0 0 0,-12-2 0 0 0,9 3 0 0 0,-1-1-11 0 0,5 0-38 0 0,-11 0-115 0 0,24 14-23 0 0,-3-9 176 0 0,-1 0 0 0 0,1-1-1 0 0,0 1 1 0 0,0-1 0 0 0,0 1-1 0 0,0-1 1 0 0,0 0 0 0 0,0 0-1 0 0,1 0 1 0 0,-1 0 0 0 0,1 0-1 0 0,-1 0 1 0 0,1-1 0 0 0,0 1-1 0 0,0-1 1 0 0,0 0 0 0 0,0 0-1 0 0,0 0 1 0 0,3 1 0 0 0,0 0-21 0 0,1 2 1 0 0,-1-1-1 0 0,0 0 1 0 0,0 1 0 0 0,-1 0-1 0 0,10 10 1 0 0,9 4-88 0 0,4 4-5 0 0,32 32 0 0 0,-50-45 95 0 0,-3-2 26 0 0,0 0 0 0 0,0 1 1 0 0,-1 0-1 0 0,7 11 0 0 0,-10-15 4 0 0,-1 1-1 0 0,0-1 0 0 0,0 1 0 0 0,0-1 1 0 0,0 1-1 0 0,-1 0 0 0 0,0 0 0 0 0,0 0 1 0 0,0 0-1 0 0,0 7 0 0 0,-1-3 31 0 0,-1 0 1 0 0,0-1-1 0 0,0 1 0 0 0,-1-1 0 0 0,-4 15 1 0 0,-21 39 212 0 0,27-62-244 0 0,-19 35 257 0 0,-28 38 0 0 0,25-38-279 0 0,-3 6-1735 0 0,17-27-82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3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2303 0 0,'0'0'102'0'0,"1"0"-1"0"0,12-4 1678 0 0,0 1 1 0 0,-1 1-1 0 0,1 0 0 0 0,19 0 0 0 0,21 2 3688 0 0,-19 2-5606 0 0,12 4 996 0 0,-45-6-849 0 0,0 0-1 0 0,0 0 1 0 0,-1 1-1 0 0,1-1 1 0 0,0 0-1 0 0,0 1 1 0 0,-1-1-1 0 0,1 1 1 0 0,0-1-1 0 0,-1 1 1 0 0,1-1-1 0 0,0 1 1 0 0,-1-1-1 0 0,1 1 1 0 0,-1 0-1 0 0,1-1 0 0 0,-1 1 1 0 0,1 0-1 0 0,-1-1 1 0 0,1 1-1 0 0,-1 0 1 0 0,0 0-1 0 0,1-1 1 0 0,-1 1-1 0 0,0 0 1 0 0,0 0-1 0 0,0 0 1 0 0,0-1-1 0 0,1 1 1 0 0,-1 0-1 0 0,0 0 1 0 0,0 0-1 0 0,-1 0 1 0 0,1-1-1 0 0,0 1 1 0 0,0 1-1 0 0,-1 1 21 0 0,1 0 0 0 0,-1 1 0 0 0,0-1 0 0 0,0 0 0 0 0,0 0-1 0 0,0 0 1 0 0,-3 5 0 0 0,0-4-34 0 0,1 1 0 0 0,-1 0 0 0 0,0-1 0 0 0,-1 0 0 0 0,1 0 0 0 0,-9 5 0 0 0,-6 7-25 0 0,17-15 19 0 0,-7 11-60 0 0,8-10-13 0 0,3 0-290 0 0,8 6 295 0 0,1 1-1 0 0,-1-2 1 0 0,19 10 0 0 0,17 13 66 0 0,-40-26 14 0 0,1 1 0 0 0,12 6 0 0 0,-5-3 0 0 0,-7-3 93 0 0,-1 1-1 0 0,0 0 1 0 0,0 0-1 0 0,0 0 1 0 0,-1 1-1 0 0,0 0 1 0 0,0 0-1 0 0,6 12 1 0 0,-10-15 34 0 0,1 0 1 0 0,0 0 0 0 0,-1-1-1 0 0,0 1 1 0 0,0 1-1 0 0,0-1 1 0 0,-1 0-1 0 0,1 0 1 0 0,-1 0 0 0 0,0 0-1 0 0,0 0 1 0 0,0 1-1 0 0,-1-1 1 0 0,1 0-1 0 0,-1 0 1 0 0,0 0 0 0 0,0 0-1 0 0,-1 0 1 0 0,-2 7-1 0 0,-5 4 232 0 0,0 1-1 0 0,-1-1 1 0 0,-19 21-1 0 0,24-30-384 0 0,0-1 1 0 0,-1 1-1 0 0,0-1 1 0 0,0 0-1 0 0,0 0 0 0 0,-1-1 1 0 0,1 0-1 0 0,-1 0 0 0 0,0-1 1 0 0,-11 5-1 0 0,16-8-231 0 0,-7-1-1906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0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92 209 5527 0 0,'0'0'488'0'0,"3"10"-392"0"0,1-1-96 0 0,-1 0 0 0 0,-1-1 1152 0 0,1 1 200 0 0,-1-1 48 0 0,1 0 8 0 0,1 1-1120 0 0,1 0-224 0 0,-1 0-64 0 0,0-1-3136 0 0,-1-1-640 0 0</inkml:trace>
  <inkml:trace contextRef="#ctx0" brushRef="#br0" timeOffset="1">39 135 14111 0 0,'-4'-4'258'0'0,"0"0"0"0"0,0 0-1 0 0,1-1 1 0 0,0 1-1 0 0,-1-1 1 0 0,1 0 0 0 0,1 0-1 0 0,-1 0 1 0 0,1 0-1 0 0,-3-8 1 0 0,5 10-266 0 0,-1-1-1 0 0,1 1 1 0 0,0 0 0 0 0,-1 0 0 0 0,1 0-1 0 0,1-1 1 0 0,-1 1 0 0 0,0 0-1 0 0,1 0 1 0 0,0 0 0 0 0,0 0 0 0 0,0 0-1 0 0,0 0 1 0 0,0 0 0 0 0,0 0-1 0 0,1 0 1 0 0,0 0 0 0 0,-1 1 0 0 0,5-6-1 0 0,3-2-5183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3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0,'0'0'707'0'0,"2"0"-464"0"0,7 3 105 0 0,-1 0-1 0 0,0 0 1 0 0,1 1 0 0 0,-1 0 0 0 0,-1 1 0 0 0,1-1 0 0 0,-1 1 0 0 0,1 1-1 0 0,-2-1 1 0 0,1 1 0 0 0,0 1 0 0 0,-1-1 0 0 0,10 15 0 0 0,5 8 670 0 0,-2 2 1 0 0,17 36 0 0 0,-24-45-648 0 0,56 123 2080 0 0,-57-118-1839 0 0,-2 1-1 0 0,-1 0 1 0 0,7 44-1 0 0,-13-54-349 0 0,0 0 0 0 0,0-1-1 0 0,-2 1 1 0 0,0 0 0 0 0,-1 0-1 0 0,-4 18 1 0 0,-3-4-163 0 0,-2 0-1 0 0,-1-1 1 0 0,-2-1 0 0 0,-1 0-1 0 0,-31 49 1 0 0,38-68-450 0 0,0 0-1 0 0,-14 14 1 0 0,4-10-2554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0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2759 0 0,'0'0'126'0'0,"2"-1"-5"0"0,6-3-1022 0 0,4-11 4727 0 0,2-13 6701 0 0,-14 28-10466 0 0,0-1 0 0 0,0 1 0 0 0,1 0 0 0 0,-1 0 0 0 0,0 0 0 0 0,0 0 0 0 0,0 0 0 0 0,0 0 1 0 0,0-1-1 0 0,0 1 0 0 0,1 0 0 0 0,-1 0 0 0 0,0 0 0 0 0,0 0 0 0 0,0 0 0 0 0,0 0 0 0 0,0 0 0 0 0,1 0 0 0 0,-1 0 0 0 0,0 0 0 0 0,0 0 0 0 0,0 0 0 0 0,0 0 1 0 0,1 0-1 0 0,-1 0 0 0 0,0 0 0 0 0,0 0 0 0 0,0 0 0 0 0,0 0 0 0 0,0 0 0 0 0,1 0 0 0 0,-1 0 0 0 0,0 0 0 0 0,0 0 0 0 0,0 0 0 0 0,0 0 0 0 0,0 0 1 0 0,1 1-1 0 0,-1-1 0 0 0,0 0 0 0 0,0 0 0 0 0,0 0 0 0 0,0 0 0 0 0,0 0 0 0 0,0 0 0 0 0,0 1 0 0 0,1-1 0 0 0,-1 0 0 0 0,0 0 0 0 0,7 6 307 0 0,-5-4-198 0 0,0 1 1 0 0,0 1-1 0 0,-1-1 0 0 0,1 0 0 0 0,-1 0 1 0 0,0 1-1 0 0,0-1 0 0 0,0 0 0 0 0,0 1 1 0 0,0-1-1 0 0,-1 7 0 0 0,1 5 157 0 0,-2 21 0 0 0,0-29-232 0 0,-4 63 215 0 0,-4 143-273 0 0,9-204-636 0 0,3 28 628 0 0,1-20-2517 0 0,5-4-4522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0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0,'0'0'1136'0'0,"7"6"3696"0"0,-4 2-4284 0 0,0 1 0 0 0,0 0 0 0 0,-1-1 0 0 0,0 1 0 0 0,0 0 0 0 0,-1 0 0 0 0,0 17 0 0 0,2 6-68 0 0,9 75 62 0 0,15 96-1476 0 0,-25-178-830 0 0,-2-15 176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0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52 9215 0 0,'-13'-16'13740'0'0,"16"15"-15554"0"0,23-8 1982 0 0,35-7 0 0 0,-48 13-279 0 0,23-3-3621 0 0,-25 5-2759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0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8751 0 0,'0'0'2230'0'0,"12"-7"2878"0"0,1 5-4045 0 0,1 0 1 0 0,17 2 0 0 0,-30 0-1025 0 0,0 0 233 0 0,11 6 472 0 0,-11-5-687 0 0,0 0 1 0 0,1 0-1 0 0,-1 0 0 0 0,0 0 1 0 0,0 0-1 0 0,0 0 0 0 0,0 0 0 0 0,0 0 1 0 0,0 0-1 0 0,-1 0 0 0 0,1 0 0 0 0,0 1 1 0 0,-1-1-1 0 0,1 0 0 0 0,0 1 0 0 0,-1-1 1 0 0,0 0-1 0 0,1 1 0 0 0,-1-1 0 0 0,0 1 1 0 0,1 1-1 0 0,-2 1-3 0 0,1 1 1 0 0,-1-1-1 0 0,0 0 0 0 0,0 0 1 0 0,-2 8-1 0 0,1-6-21 0 0,1-4-27 0 0,0 1 1 0 0,0-1 0 0 0,0 1-1 0 0,0-1 1 0 0,-1 0 0 0 0,1 0-1 0 0,-4 4 1 0 0,2-3-19 0 0,-1-3-57 0 0,4 0-46 0 0,8-3-425 0 0,-2 3 537 0 0,-1 0 0 0 0,0 0-1 0 0,1 1 1 0 0,-1 0 0 0 0,1 0-1 0 0,-1 0 1 0 0,0 1 0 0 0,0 0-1 0 0,0 0 1 0 0,0 0 0 0 0,0 0-1 0 0,0 1 1 0 0,-1 0 0 0 0,1 0-1 0 0,4 4 1 0 0,-5-4 140 0 0,0 0 0 0 0,-1 0 1 0 0,1 0-1 0 0,-1 0 0 0 0,1 1 0 0 0,-1 0 1 0 0,0 0-1 0 0,-1 0 0 0 0,1 0 0 0 0,-1 0 1 0 0,4 8-1 0 0,-5-9-18 0 0,-1 0 0 0 0,1 0 0 0 0,0 0 0 0 0,-1 0 0 0 0,0 0 0 0 0,0 0 0 0 0,0 0 0 0 0,0 0 0 0 0,0 0 0 0 0,0 0 0 0 0,-1 0 0 0 0,0 0 1 0 0,1 0-1 0 0,-1 0 0 0 0,0 0 0 0 0,-1-1 0 0 0,1 1 0 0 0,0 0 0 0 0,-3 4 0 0 0,0-2-99 0 0,-1 0-1 0 0,1 0 1 0 0,-1 0 0 0 0,0 0 0 0 0,0-1-1 0 0,0 1 1 0 0,-1-1 0 0 0,1-1 0 0 0,-1 1 0 0 0,0-1-1 0 0,0 0 1 0 0,-1 0 0 0 0,1-1 0 0 0,0 0-1 0 0,-1 0 1 0 0,0 0 0 0 0,-7 0 0 0 0,13-2-222 0 0,-1 1 0 0 0,1-1-1 0 0,-1-1 1 0 0,0 1 0 0 0,1 0 0 0 0,-1 0 0 0 0,1-1 0 0 0,-1 1 0 0 0,0 0 0 0 0,1-1 0 0 0,-1 0-1 0 0,1 1 1 0 0,-1-1 0 0 0,1 0 0 0 0,0 0 0 0 0,-1 0 0 0 0,1 0 0 0 0,0 0 0 0 0,0 0 0 0 0,0 0 0 0 0,-1 0-1 0 0,1 0 1 0 0,-1-2 0 0 0,-1-4-1606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0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61 1839 0 0,'-4'-15'-104'0'0,"-6"-8"10276"0"0,9 23-9760 0 0,1-1 0 0 0,-1 0 1 0 0,1 1-1 0 0,-1-1 0 0 0,1 0 0 0 0,-1 1 0 0 0,1-1 1 0 0,-1 1-1 0 0,0-1 0 0 0,1 1 0 0 0,-1-1 0 0 0,0 1 1 0 0,1 0-1 0 0,-1-1 0 0 0,0 1 0 0 0,0 0 0 0 0,1 0 1 0 0,-1-1-1 0 0,0 1 0 0 0,0 0 0 0 0,1 0 0 0 0,-1 0 1 0 0,-1 0-1 0 0,0 0-455 0 0,1 1 0 0 0,0-1 0 0 0,0 0 0 0 0,0 1 0 0 0,0-1 0 0 0,0 1 0 0 0,0 0 1 0 0,0-1-1 0 0,0 1 0 0 0,0 0 0 0 0,0 0 0 0 0,0-1 0 0 0,0 2 0 0 0,-8 10 229 0 0,0-1 0 0 0,1 1 0 0 0,1 0-1 0 0,0 1 1 0 0,0 0 0 0 0,2 0 0 0 0,-1 0 0 0 0,2 1 0 0 0,0-1-1 0 0,-3 19 1 0 0,5-21-157 0 0,1 0 1 0 0,1 1-1 0 0,-1-1 0 0 0,2 0 0 0 0,0 1 0 0 0,0-1 1 0 0,1 0-1 0 0,0 0 0 0 0,4 12 0 0 0,-4-18-26 0 0,-1-1-1 0 0,1 1 1 0 0,0 0-1 0 0,0-1 0 0 0,1 0 1 0 0,-1 1-1 0 0,1-1 1 0 0,0 0-1 0 0,0 0 1 0 0,1-1-1 0 0,-1 1 0 0 0,1-1 1 0 0,-1 1-1 0 0,1-1 1 0 0,0 0-1 0 0,0-1 1 0 0,1 1-1 0 0,-1-1 0 0 0,0 1 1 0 0,1-1-1 0 0,0-1 1 0 0,9 3-1 0 0,-9-3 5 0 0,0-1-1 0 0,-1 1 1 0 0,1-1-1 0 0,0-1 1 0 0,0 1-1 0 0,0-1 1 0 0,0 0 0 0 0,-1 0-1 0 0,6-2 1 0 0,42-18 92 0 0,-40 15-75 0 0,-6 3 11 0 0,0-1 0 0 0,0 0 0 0 0,-1 0 0 0 0,1 0 0 0 0,-1-1 0 0 0,0 0-1 0 0,0 0 1 0 0,0 0 0 0 0,-1-1 0 0 0,1 0 0 0 0,-1 0 0 0 0,4-8 0 0 0,-5 7 46 0 0,1 0 1 0 0,-1 0 0 0 0,0 0 0 0 0,-1-1 0 0 0,0 1-1 0 0,0-1 1 0 0,-1 0 0 0 0,1 1 0 0 0,-2-1 0 0 0,1 0-1 0 0,-1-8 1 0 0,-1 9-23 0 0,-1 0 1 0 0,0 1-1 0 0,0-1 0 0 0,0 0 0 0 0,-1 1 0 0 0,1 0 1 0 0,-2-1-1 0 0,1 1 0 0 0,-1 0 0 0 0,0 0 1 0 0,0 1-1 0 0,-9-10 0 0 0,-4-2 167 0 0,0 2 0 0 0,-28-21 0 0 0,39 33-343 0 0,1-1 0 0 0,-1 1 0 0 0,0 0 0 0 0,0 1 0 0 0,0 0-1 0 0,-1 0 1 0 0,1 0 0 0 0,0 0 0 0 0,-1 1 0 0 0,1 0 0 0 0,-13 0 0 0 0,19 1-115 0 0,-8 1-666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9671 0 0,'0'0'4290'0'0,"0"15"-1734"0"0,-3 16-1145 0 0,2 0 0 0 0,5 50 0 0 0,1-47-2367 0 0,1-1-1 0 0,11 40 1 0 0,-13-61-374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0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65 1839 0 0,'-3'-3'17511'0'0,"4"4"-17430"0"0,-1-1 0 0 0,0 0 1 0 0,0 0-1 0 0,0 1 0 0 0,1-1 0 0 0,-1 0 0 0 0,0 0 1 0 0,1 0-1 0 0,-1 1 0 0 0,0-1 0 0 0,0 0 1 0 0,1 0-1 0 0,-1 0 0 0 0,0 0 0 0 0,1 0 0 0 0,-1 0 1 0 0,0 0-1 0 0,1 0 0 0 0,-1 0 0 0 0,0 0 1 0 0,1 0-1 0 0,-1 0 0 0 0,0 0 0 0 0,1 0 0 0 0,-1 0 1 0 0,0 0-1 0 0,1 0 0 0 0,-1 0 0 0 0,1 0 1 0 0,11-2 427 0 0,-11 1-351 0 0,85-15 2231 0 0,54-13-2236 0 0,-100 18-2766 0 0,-21 5 1061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62 10135 0 0,'-5'-13'778'0'0,"-2"-3"-98"0"0,2 13-439 0 0,1 1 11 0 0,-3-3 652 0 0,0 0-1 0 0,0 0 1 0 0,-13-7 0 0 0,19 12-829 0 0,0 0 0 0 0,0 0 1 0 0,0 0-1 0 0,0 0 1 0 0,0 0-1 0 0,0 0 1 0 0,-1 0-1 0 0,1 0 1 0 0,0 0-1 0 0,0 0 1 0 0,0 0-1 0 0,0 1 0 0 0,0-1 1 0 0,0 0-1 0 0,0 1 1 0 0,0-1-1 0 0,1 1 1 0 0,-3 0-1 0 0,-14 12 383 0 0,16-12-404 0 0,-6 6 21 0 0,1 1 0 0 0,0-1 0 0 0,0 1 0 0 0,0 0 1 0 0,1 1-1 0 0,0-1 0 0 0,1 1 0 0 0,0 0 0 0 0,0 0 0 0 0,1 0 0 0 0,-2 11 0 0 0,0 2-26 0 0,1 0 0 0 0,1 0 0 0 0,-1 41 0 0 0,5-50-43 0 0,0 0 0 0 0,0 0 0 0 0,1 0 0 0 0,1 0-1 0 0,0-1 1 0 0,1 1 0 0 0,0-1 0 0 0,1 0 0 0 0,0 0 0 0 0,1 0-1 0 0,1-1 1 0 0,-1 0 0 0 0,14 16 0 0 0,-15-21 9 0 0,0 0 0 0 0,0-1 1 0 0,1 1-1 0 0,0-1 0 0 0,0 0 1 0 0,0-1-1 0 0,0 0 0 0 0,1 0 1 0 0,-1 0-1 0 0,1-1 0 0 0,0 0 0 0 0,1 0 1 0 0,-1 0-1 0 0,0-1 0 0 0,1 0 1 0 0,-1-1-1 0 0,1 0 0 0 0,-1 0 0 0 0,1-1 1 0 0,0 1-1 0 0,-1-2 0 0 0,1 1 1 0 0,0-1-1 0 0,8-2 0 0 0,-8 1 15 0 0,0 0 0 0 0,0-1 0 0 0,0 0 0 0 0,0 0 0 0 0,0-1-1 0 0,0 0 1 0 0,-1-1 0 0 0,0 0 0 0 0,0 0 0 0 0,0 0 0 0 0,0-1 0 0 0,-1 0 0 0 0,9-10 0 0 0,-11 10 9 0 0,0 0 0 0 0,0 0 0 0 0,0 0 0 0 0,-1-1 0 0 0,0 1 0 0 0,0-1 0 0 0,-1 0 0 0 0,0 0 0 0 0,0 0 0 0 0,-1 0 0 0 0,1 0 0 0 0,-1 0 0 0 0,-1 0 0 0 0,0 0 0 0 0,0 0 0 0 0,-2-13 0 0 0,1 10 15 0 0,-1 1 0 0 0,0-1 0 0 0,-1 1 0 0 0,0 0 0 0 0,-1 0 1 0 0,1 1-1 0 0,-8-13 0 0 0,0 6 24 0 0,0 0 0 0 0,-24-26 1 0 0,17 22 25 0 0,-29-24 0 0 0,40 38-470 0 0,-1-1-1 0 0,1 1 1 0 0,-1 1 0 0 0,0-1-1 0 0,-1 1 1 0 0,1 1-1 0 0,-16-5 1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5983 0 0,'1'2'464'0'0,"1"9"-360"0"0,0 0 0 0 0,0 18 0 0 0,1 10 1478 0 0,31 130 6043 0 0,-26-140-7102 0 0,1 0 0 0 0,2-1 0 0 0,25 47 0 0 0,-15-40-91 0 0,-20-33 557 0 0,0-4-937 0 0,-1 1 0 0 0,0-1-1 0 0,-1 0 1 0 0,1 0 0 0 0,0 0 0 0 0,-1 0-1 0 0,1 1 1 0 0,-1-3 0 0 0,-1-3 40 0 0,-9-59 389 0 0,-19-175 274 0 0,29 222-750 0 0,-3-113 8 0 0,5 118-14 0 0,0 0 1 0 0,1 0-1 0 0,1 0 1 0 0,0 1 0 0 0,1-1-1 0 0,0 1 1 0 0,8-17-1 0 0,-11 29-6 0 0,0 0-1 0 0,-1 0 1 0 0,1 0 0 0 0,0 1-1 0 0,0-1 1 0 0,0 0-1 0 0,0 0 1 0 0,0 1-1 0 0,0-1 1 0 0,1 0 0 0 0,-1 1-1 0 0,0-1 1 0 0,0 1-1 0 0,0-1 1 0 0,1 1 0 0 0,-1 0-1 0 0,0 0 1 0 0,0-1-1 0 0,3 1 1 0 0,28-1-263 0 0,-24 1 199 0 0,-4 1-58 0 0,0-1 1 0 0,0 0-1 0 0,1 1 1 0 0,-1 0-1 0 0,0 0 1 0 0,0 0-1 0 0,0 1 1 0 0,0-1-1 0 0,-1 1 1 0 0,1 0-1 0 0,0 0 0 0 0,-1 0 1 0 0,1 0-1 0 0,5 6 1 0 0,16 12-1535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4143 0 0,'0'0'319'0'0,"2"2"38"0"0,34 65 8532 0 0,-31-57-8091 0 0,-1-1 1 0 0,0 1-1 0 0,-1 0 1 0 0,0 1 0 0 0,2 14-1 0 0,-5 3 285 0 0,0-27-546 0 0,-6 2 303 0 0,4-4-777 0 0,1 1 0 0 0,-1-1 0 0 0,0 0-1 0 0,1 0 1 0 0,-1 0 0 0 0,1 0 0 0 0,-1 0 0 0 0,1 0-1 0 0,0 0 1 0 0,-1-1 0 0 0,1 1 0 0 0,0 0 0 0 0,0-1-1 0 0,0 1 1 0 0,0-1 0 0 0,0 1 0 0 0,0-1 0 0 0,0 0 0 0 0,1 1-1 0 0,-1-1 1 0 0,0 0 0 0 0,1 0 0 0 0,-1-2 0 0 0,-1-5 67 0 0,1-1 1 0 0,0 0-1 0 0,1-12 1 0 0,0 7 31 0 0,0 5-109 0 0,0 1-1 0 0,1-1 1 0 0,0 1-1 0 0,1-1 1 0 0,0 1-1 0 0,6-16 1 0 0,-6 20-61 0 0,0-1 0 0 0,0 1-1 0 0,1 0 1 0 0,0 0 0 0 0,0 0 0 0 0,0 0 0 0 0,1 1-1 0 0,-1-1 1 0 0,1 1 0 0 0,0 0 0 0 0,0 0 0 0 0,6-4-1 0 0,-7 6-95 0 0,-1 1-1 0 0,1 0 0 0 0,-1 0 0 0 0,1 0 0 0 0,-1 0 1 0 0,1 1-1 0 0,0-1 0 0 0,-1 1 0 0 0,1-1 0 0 0,0 1 0 0 0,0 0 1 0 0,-1 0-1 0 0,1 0 0 0 0,5 1 0 0 0,-3 0-700 0 0,0 1-1 0 0,1-1 0 0 0,-1 1 1 0 0,0 0-1 0 0,0 0 0 0 0,6 4 1 0 0,-2-2-1029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10135 0 0,'1'3'464'0'0,"0"14"-275"0"0,-1 0 0 0 0,-3 26 0 0 0,0 12 1460 0 0,2 64 4477 0 0,-3-1-5046 0 0,2-100-2063 0 0,-1-1-3722 0 0,-1-1-1461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6447 0 0,'0'0'104'0'0,"0"0"-1"0"0,0 0 0 0 0,0-1 1 0 0,0 1-1 0 0,0 0 0 0 0,1 0 0 0 0,-1 0 1 0 0,0-1-1 0 0,0 1 0 0 0,0 0 0 0 0,0 0 1 0 0,0 0-1 0 0,0 0 0 0 0,0-1 1 0 0,0 1-1 0 0,0 0 0 0 0,0 0 0 0 0,0 0 1 0 0,1 0-1 0 0,-1 0 0 0 0,0-1 0 0 0,0 1 1 0 0,0 0-1 0 0,0 0 0 0 0,0 0 1 0 0,1 0-1 0 0,-1 0 0 0 0,0 0 0 0 0,0 0 1 0 0,0 0-1 0 0,0 0 0 0 0,1-1 1 0 0,-1 1-1 0 0,0 0 0 0 0,0 0 0 0 0,0 0 1 0 0,0 0-1 0 0,1 0 0 0 0,-1 0 0 0 0,0 0 1 0 0,0 0-1 0 0,0 0 0 0 0,1 0 1 0 0,-1 0-1 0 0,0 1 0 0 0,0-1 0 0 0,0 0 1 0 0,0 0-1 0 0,1 0 0 0 0,-1 0 1 0 0,0 0-1 0 0,0 0 0 0 0,0 0 0 0 0,0 0 1 0 0,0 0-1 0 0,1 1 0 0 0,-1-1 0 0 0,0 0 1 0 0,13 16 1626 0 0,10 24-616 0 0,-12-15-594 0 0,53 133-174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4607 0 0,'0'0'354'0'0,"-1"2"-233"0"0,1 0-116 0 0,0-1 1 0 0,1 0-1 0 0,-1 1 0 0 0,0-1 1 0 0,0 1-1 0 0,1-1 0 0 0,-1 0 1 0 0,1 1-1 0 0,-1-1 0 0 0,1 0 0 0 0,0 1 1 0 0,-1-1-1 0 0,1 0 0 0 0,0 0 1 0 0,0 0-1 0 0,0 1 0 0 0,0-1 1 0 0,0 0-1 0 0,0 0 0 0 0,2 1 1 0 0,0 1 103 0 0,-3-2 57 0 0,1 0-1 0 0,0 0 1 0 0,0 0-1 0 0,-1 0 0 0 0,1 1 1 0 0,0-1-1 0 0,-1 0 0 0 0,1 0 1 0 0,-1 1-1 0 0,0-1 1 0 0,1 0-1 0 0,-1 1 0 0 0,0-1 1 0 0,0 1-1 0 0,0-1 1 0 0,0 0-1 0 0,0 1 0 0 0,0-1 1 0 0,-1 2-1 0 0,1 4 591 0 0,3 13 233 0 0,0 0-1 0 0,2-1 0 0 0,13 38 1 0 0,0 0-104 0 0,-4-6-95 0 0,18 79 4315 0 0,-33-138-4940 0 0,1 0 1 0 0,-1 1-1 0 0,2-1 1 0 0,-1 0-1 0 0,1 0 1 0 0,0 1-1 0 0,0-1 1 0 0,5-14-1 0 0,2-11 22 0 0,34-201 247 0 0,-31 190-489 0 0,1 1-1 0 0,35-78 1 0 0,-39 105-555 0 0,1 0 0 0 0,0 0 0 0 0,1 1 0 0 0,1 1 0 0 0,17-20 0 0 0,-16 20-1080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10447 0 0,'0'0'950'0'0,"2"2"-782"0"0,2 2-59 0 0,0 0 1 0 0,0 0-1 0 0,0-1 0 0 0,1 1 1 0 0,-1-1-1 0 0,1 0 1 0 0,0 0-1 0 0,-1-1 0 0 0,1 0 1 0 0,9 3-1 0 0,-9-4 98 0 0,0 0-1 0 0,-1-1 0 0 0,1 1 0 0 0,0-1 1 0 0,0-1-1 0 0,0 1 0 0 0,-1-1 1 0 0,1 1-1 0 0,7-3 0 0 0,-7 1-41 0 0,1 0 0 0 0,-1-1-1 0 0,1 1 1 0 0,-1-1 0 0 0,0 0 0 0 0,0-1-1 0 0,0 1 1 0 0,0-1 0 0 0,-1 0-1 0 0,8-8 1 0 0,-4 4 119 0 0,-1-1 0 0 0,-1 0 0 0 0,0 0 0 0 0,10-20 0 0 0,-11 21 49 0 0,-1-2-1 0 0,-1 1 0 0 0,1 0 1 0 0,-2-1-1 0 0,4-18 0 0 0,-6 23-202 0 0,0 0-1 0 0,0 1 1 0 0,0-1-1 0 0,0 0 1 0 0,-1 1-1 0 0,0-1 1 0 0,0 1-1 0 0,0-1 0 0 0,-1 1 1 0 0,1-1-1 0 0,-1 1 1 0 0,0 0-1 0 0,0 0 1 0 0,-5-7-1 0 0,4 7 8 0 0,-1 0 0 0 0,1 0-1 0 0,-1 0 1 0 0,0 0 0 0 0,0 0-1 0 0,0 1 1 0 0,-1 0 0 0 0,1 0 0 0 0,-1 0-1 0 0,0 1 1 0 0,-8-4 0 0 0,10 4-91 0 0,0 1 0 0 0,0 1 0 0 0,0-1 0 0 0,0 0 0 0 0,0 1 0 0 0,-1-1 0 0 0,1 1 0 0 0,0 0 1 0 0,0 0-1 0 0,0 1 0 0 0,0-1 0 0 0,0 0 0 0 0,0 1 0 0 0,0 0 0 0 0,0 0 0 0 0,0 0 0 0 0,0 0 0 0 0,0 0 1 0 0,0 0-1 0 0,0 1 0 0 0,-3 2 0 0 0,-1 3-22 0 0,0-1 1 0 0,0 1-1 0 0,1 0 1 0 0,0 1-1 0 0,0-1 1 0 0,1 1-1 0 0,0 0 1 0 0,1 1-1 0 0,-1-1 1 0 0,2 1-1 0 0,-5 12 0 0 0,1 3 33 0 0,1 0 0 0 0,1 0 0 0 0,-2 30 0 0 0,6-36-124 0 0,0 0-1 0 0,1 1 0 0 0,1-1 1 0 0,1 1-1 0 0,0-1 1 0 0,2 0-1 0 0,0 1 1 0 0,1-2-1 0 0,8 22 0 0 0,-6-25-7 0 0,-1 1 0 0 0,2-1 0 0 0,0-1 0 0 0,1 1 0 0 0,0-2 0 0 0,1 1-1 0 0,0-1 1 0 0,1-1 0 0 0,0 0 0 0 0,1 0 0 0 0,14 9 0 0 0,-8-8-606 0 0,0 0 0 0 0,1-2 0 0 0,28 12 0 0 0,-32-16-985 0 0,0-1 1 0 0,30 5 0 0 0,-19-7-4318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73 7343 0 0,'0'0'660'0'0,"1"-1"-541"0"0,12-21 2665 0 0,-18 12 3173 0 0,2 8-5839 0 0,-1 0 0 0 0,1 0 0 0 0,-1 0 0 0 0,0 1 0 0 0,0 0 0 0 0,0 0-1 0 0,0 0 1 0 0,0 0 0 0 0,0 0 0 0 0,0 1 0 0 0,0 0 0 0 0,0 0 0 0 0,0 0 0 0 0,0 0 0 0 0,0 1-1 0 0,0-1 1 0 0,0 1 0 0 0,0 0 0 0 0,0 0 0 0 0,0 1 0 0 0,0-1 0 0 0,1 1 0 0 0,-1 0 0 0 0,1 0-1 0 0,-1 0 1 0 0,-4 4 0 0 0,2-2-29 0 0,-1 2-1 0 0,1-1 0 0 0,0 0 1 0 0,1 1-1 0 0,0 0 1 0 0,0 0-1 0 0,0 1 0 0 0,0-1 1 0 0,1 1-1 0 0,0 0 0 0 0,1 1 1 0 0,-6 14-1 0 0,7-14-86 0 0,0 1-1 0 0,0-1 1 0 0,1 1-1 0 0,0 0 0 0 0,1-1 1 0 0,0 1-1 0 0,0 0 1 0 0,3 12-1 0 0,-2-16-1 0 0,0 0 0 0 0,1 1 0 0 0,-1-1 0 0 0,1 0 0 0 0,0 0 0 0 0,1 0 0 0 0,-1 0 0 0 0,1 0 0 0 0,0-1 0 0 0,0 1-1 0 0,0-1 1 0 0,1 0 0 0 0,0 0 0 0 0,6 6 0 0 0,-6-7 0 0 0,0 1 0 0 0,0-1 0 0 0,0 0 0 0 0,0-1 0 0 0,1 1 0 0 0,-1-1-1 0 0,1 1 1 0 0,7 1 0 0 0,2 1-12 0 0,-4-2-10 0 0,0 0 1 0 0,0-1 0 0 0,1 0-1 0 0,14 0 1 0 0,-12-1-11 0 0,-11-1 31 0 0,0 0-1 0 0,0 1 1 0 0,0-1-1 0 0,-1-1 0 0 0,1 1 1 0 0,0 0-1 0 0,0 0 1 0 0,0-1-1 0 0,-1 1 1 0 0,4-2-1 0 0,25-17-58 0 0,-26 16 42 0 0,-1-1 0 0 0,1 1 0 0 0,0 0 0 0 0,-1-1 1 0 0,0 0-1 0 0,0 0 0 0 0,0 0 0 0 0,-1 0 0 0 0,1 0 0 0 0,-1 0 1 0 0,3-7-1 0 0,-2-1-49 0 0,1-1-1 0 0,-2 1 1 0 0,2-16 0 0 0,-2 15 14 0 0,-1 0 0 0 0,-1 1 0 0 0,0-1 0 0 0,-1 1-1 0 0,-3-19 1 0 0,-1 9 46 0 0,-1-1-1 0 0,-14-33 1 0 0,19 55 16 0 0,0-1 1 0 0,0 1 0 0 0,0-1-1 0 0,0 1 1 0 0,0-1 0 0 0,0 1-1 0 0,0 0 1 0 0,-3-2 0 0 0,0-1 47 0 0,3 2 459 0 0,0 5-443 0 0,0 5-41 0 0,0 0 0 0 0,1 1 0 0 0,0-1-1 0 0,0 0 1 0 0,1 0 0 0 0,-1 0 0 0 0,2 1 0 0 0,-1-1 0 0 0,6 15-1 0 0,3 3 21 0 0,20 42 0 0 0,-24-57-208 0 0,0-1 0 0 0,1 1 1 0 0,0-2-1 0 0,0 1 0 0 0,1-1 1 0 0,1 0-1 0 0,-1-1 0 0 0,1 0 1 0 0,1 0-1 0 0,0-1 0 0 0,0 0 1 0 0,0-1-1 0 0,1 0 0 0 0,0-1 1 0 0,13 6-1 0 0,-19-10-1074 0 0,-1-1 0 0 0,1 1 0 0 0,0-1-1 0 0,6 1 1 0 0,3-1-4254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64 919 0 0,'-1'-1'67'0'0,"-10"-16"-54"0"0,-4 0 2211 0 0,11 13-74 0 0,-2 0 0 0 0,1 0 0 0 0,0 1 0 0 0,-1 0 0 0 0,-10-5 0 0 0,14 7-1983 0 0,-1 1 0 0 0,1-1 0 0 0,0 1 0 0 0,0 0 0 0 0,0-1 0 0 0,-1 1-1 0 0,1 0 1 0 0,0 0 0 0 0,0 0 0 0 0,-1 1 0 0 0,1-1 0 0 0,0 0 0 0 0,0 1 0 0 0,-1 0-1 0 0,1-1 1 0 0,0 1 0 0 0,0 0 0 0 0,0 0 0 0 0,0 0 0 0 0,0 0 0 0 0,0 1 0 0 0,-2 1 0 0 0,1 0-47 0 0,-1 0 1 0 0,0 1 0 0 0,1-1 0 0 0,0 1-1 0 0,0 0 1 0 0,0 0 0 0 0,0 0 0 0 0,-3 7 0 0 0,2 0-28 0 0,0 1 0 0 0,1-1 1 0 0,0 1-1 0 0,1-1 1 0 0,1 1-1 0 0,0 0 1 0 0,0 0-1 0 0,1 0 1 0 0,1 0-1 0 0,0 0 0 0 0,3 12 1 0 0,-2-14-84 0 0,2 0 1 0 0,-1 0-1 0 0,1-1 1 0 0,1 0-1 0 0,0 0 1 0 0,0 0-1 0 0,1 0 1 0 0,0-1-1 0 0,0 0 1 0 0,1 0-1 0 0,0-1 1 0 0,1 1-1 0 0,0-2 1 0 0,16 13-1 0 0,-17-15-82 0 0,0-1 0 0 0,0 0 0 0 0,1 0 1 0 0,-1 0-1 0 0,1-1 0 0 0,-1 0 0 0 0,1 0 0 0 0,0 0 0 0 0,0-2 0 0 0,0 1 0 0 0,10-1 0 0 0,-5 0-549 0 0,0-1 0 0 0,0 0 1 0 0,0-2-1 0 0,0 1 0 0 0,0-1 0 0 0,13-6 0 0 0,-20 7 108 0 0,1-1 1 0 0,-1-1-1 0 0,0 1 0 0 0,0-1 1 0 0,8-7-1 0 0,5-7-1146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9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32 174 2303 0 0,'-12'-66'-32'0'0,"-1"-5"4476"0"0,6 35 3184 0 0,7 38-6840 0 0,2 41 72 0 0,12 76-1 0 0,19 44-536 0 0,-27-134-219 0 0,16 59-94 0 0,33 84 0 0 0,-13-64-5022 0 0,-26-69-274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3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26 231 9215 0 0,'-4'-6'368'0'0,"1"0"1"0"0,0 0-1 0 0,0 0 0 0 0,0 0 0 0 0,1-1 0 0 0,0 1 0 0 0,1-1 0 0 0,-1 0 1 0 0,0-12-1 0 0,2 18-330 0 0,0 0 0 0 0,0-1 1 0 0,0 1-1 0 0,0-1 0 0 0,1 1 1 0 0,-1 0-1 0 0,0-1 1 0 0,1 1-1 0 0,0 0 0 0 0,-1-1 1 0 0,1 1-1 0 0,-1 0 0 0 0,1-1 1 0 0,0 1-1 0 0,0 0 0 0 0,0 0 1 0 0,0 0-1 0 0,0 0 0 0 0,0 0 1 0 0,0 0-1 0 0,0 0 1 0 0,0 0-1 0 0,0 1 0 0 0,1-1 1 0 0,-1 0-1 0 0,2 0 0 0 0,3-1 149 0 0,1 0-1 0 0,-1 0 1 0 0,0 1 0 0 0,11-1-1 0 0,0-1-44 0 0,5 0-350 0 0,0 0 0 0 0,0 2 0 0 0,27 2-1 0 0,-21-1-163 0 0,36-3 0 0 0,-22-4-495 0 0,69-22 1 0 0,-90 23 874 0 0,-1-1 1 0 0,0 0 0 0 0,23-13-1 0 0,-41 19 308 0 0,-2-2 246 0 0,0 2-477 0 0,0 1 0 0 0,1-1 0 0 0,-1 1 0 0 0,0-1 0 0 0,0 1 0 0 0,0 0-1 0 0,0-1 1 0 0,0 1 0 0 0,0-1 0 0 0,0 1 0 0 0,-1-1 0 0 0,1 1 0 0 0,0-1 0 0 0,0 1 0 0 0,0-1 0 0 0,0 1 0 0 0,0-1 0 0 0,-1 1 0 0 0,1 0 0 0 0,-1-1 0 0 0,-1-1 26 0 0,0 1 1 0 0,0-1-1 0 0,-1 1 1 0 0,1 0-1 0 0,0 0 1 0 0,-1 0-1 0 0,1 0 1 0 0,-1 1-1 0 0,1-1 1 0 0,-1 0 0 0 0,0 1-1 0 0,1 0 1 0 0,-1 0-1 0 0,1 0 1 0 0,-1 0-1 0 0,0 0 1 0 0,1 0-1 0 0,-1 1 1 0 0,1-1-1 0 0,-1 1 1 0 0,1 0-1 0 0,-1 0 1 0 0,1 0-1 0 0,-1 0 1 0 0,-3 2 0 0 0,-6 4 322 0 0,0 1 0 0 0,1 0-1 0 0,-18 16 1 0 0,21-17-221 0 0,3-2-151 0 0,1-1 0 0 0,0 1 1 0 0,0 0-1 0 0,0 0 1 0 0,1 0-1 0 0,0 0 1 0 0,0 1-1 0 0,0-1 1 0 0,1 1-1 0 0,0 0 1 0 0,0-1-1 0 0,0 1 1 0 0,0 0-1 0 0,1 1 1 0 0,0-1-1 0 0,1 0 1 0 0,-1 0-1 0 0,1 0 0 0 0,0 0 1 0 0,1 0-1 0 0,0 1 1 0 0,-1-1-1 0 0,2 0 1 0 0,-1 0-1 0 0,1 0 1 0 0,4 8-1 0 0,1 0-62 0 0,-5-10 0 0 0,0-1 0 0 0,1-1 0 0 0,-1 1 0 0 0,1 0 0 0 0,0 0 0 0 0,4 2 0 0 0,6 1 0 0 0,-8-4 0 0 0,-1-1 0 0 0,1-1 0 0 0,0 1 0 0 0,0-1 0 0 0,0 1 0 0 0,0-2 0 0 0,0 1 0 0 0,0 0 0 0 0,0-1 0 0 0,-1 0 0 0 0,10-3 0 0 0,-6 1 0 0 0,-1 0 0 0 0,0 0 0 0 0,0-1 0 0 0,0 0 0 0 0,0 0 0 0 0,11-11 0 0 0,-8 6 0 0 0,-1 0 0 0 0,0 0 0 0 0,-1-1 0 0 0,0-1 0 0 0,-1 1 0 0 0,0-1 0 0 0,-1-1 0 0 0,0 1 0 0 0,5-13 0 0 0,-9 20 0 0 0,6-24 18 0 0,-7 25 377 0 0,-2 8-251 0 0,-2 32-181 0 0,5-29-157 0 0,-1 1 1 0 0,1 0-1 0 0,0-1 0 0 0,1 1 1 0 0,0-1-1 0 0,1 0 0 0 0,-1 0 0 0 0,2 0 1 0 0,6 10-1 0 0,-3-6-1147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3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 12119 0 0,'0'0'1098'0'0,"0"3"-905"0"0,-2 72 841 0 0,0-33 791 0 0,4 56 1 0 0,0-72-1264 0 0,-2-15-340 0 0,1 1 1 0 0,1-1 0 0 0,3 18-1 0 0,-4-28-192 0 0,0 1 0 0 0,0 0 0 0 0,0-1 1 0 0,0 1-1 0 0,0 0 0 0 0,0-1 0 0 0,0 1 0 0 0,1-1 0 0 0,-1 0 0 0 0,3 3 0 0 0,-1-2 35 0 0,-2-1-55 0 0,-1-1-1 0 0,1 1 1 0 0,0-1 0 0 0,0 0-1 0 0,0 1 1 0 0,0-1 0 0 0,-1 1-1 0 0,1-1 1 0 0,0 0-1 0 0,0 0 1 0 0,0 0 0 0 0,0 0-1 0 0,0 1 1 0 0,0-1-1 0 0,0 0 1 0 0,0 0 0 0 0,0-1-1 0 0,0 1 1 0 0,-1 0 0 0 0,1 0-1 0 0,0 0 1 0 0,1-1-1 0 0,17-8 45 0 0,-11 4-105 0 0,0 0 0 0 0,-1-1 1 0 0,0 0-1 0 0,0-1 0 0 0,-1 1 0 0 0,0-1 0 0 0,0-1 1 0 0,7-11-1 0 0,2-6-224 0 0,16-38 0 0 0,-21 38 214 0 0,12-50-1 0 0,-16 51 103 0 0,1 2-1 0 0,17-42 1590 0 0,-21 66-1444 0 0,3 4-138 0 0,0 0 0 0 0,0 1 1 0 0,0 0-1 0 0,-1 0 1 0 0,0 1-1 0 0,0-1 1 0 0,5 14-1 0 0,24 65 5 0 0,-30-74-31 0 0,5 14-52 0 0,13 25-1 0 0,0-15-1783 0 0,-18-30 576 0 0,1-1 0 0 0,-1 0 0 0 0,1 0 0 0 0,6 4 0 0 0,5 1-4545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3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12495 0 0,'0'0'1134'0'0,"0"2"-937"0"0,71 283 1673 0 0,-56-213-1537 0 0,4 16-125 0 0,42 168 72 0 0,-39-163-636 0 0,-11-42-1318 0 0,-5-23-3582 0 0</inkml:trace>
  <inkml:trace contextRef="#ctx0" brushRef="#br0" timeOffset="1">8 600 5983 0 0,'0'0'274'0'0,"-1"-2"-6"0"0,-5-5 6147 0 0,6-4-1478 0 0,26-2-2763 0 0,-3 0-1324 0 0,1 2 1 0 0,0 1 0 0 0,35-11 0 0 0,4 5-186 0 0,-24 5-294 0 0,42-7 1 0 0,-76 18-392 0 0,71-14-916 0 0,-36 3 301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45 558 3223 0 0,'6'-15'240'0'0,"-4"15"48"0"0,0 0-1 0 0,-1 0 0 0 0,1 0 1 0 0,0 1-1 0 0,0-1 0 0 0,0 1 0 0 0,0-1 1 0 0,-1 1-1 0 0,1 0 0 0 0,2 1 0 0 0,5 1 2020 0 0,-2 0-1267 0 0,0-1 0 0 0,0-1-1 0 0,0 0 1 0 0,0 0 0 0 0,8 0 0 0 0,-13-1-921 0 0,0 0 0 0 0,0 0 0 0 0,0 0 1 0 0,0-1-1 0 0,0 1 0 0 0,0-1 0 0 0,-1 0 1 0 0,1 1-1 0 0,0-1 0 0 0,0 0 0 0 0,0 0 1 0 0,-1 0-1 0 0,1 0 0 0 0,0-1 0 0 0,-1 1 1 0 0,1 0-1 0 0,-1-1 0 0 0,1 1 0 0 0,-1-1 1 0 0,0 1-1 0 0,0-1 0 0 0,2-3 0 0 0,-1 1 117 0 0,0 0 1 0 0,0 0-1 0 0,-1 0 0 0 0,1 0 0 0 0,-1 0 0 0 0,0-1 0 0 0,0 1 1 0 0,-1 0-1 0 0,1-1 0 0 0,-1 1 0 0 0,-1-5 0 0 0,1 6-132 0 0,0 0-1 0 0,0 0 1 0 0,-1 0-1 0 0,0 0 0 0 0,1 0 1 0 0,-1 0-1 0 0,0 0 1 0 0,-1 0-1 0 0,1 1 1 0 0,0-1-1 0 0,-1 0 1 0 0,1 1-1 0 0,-1-1 0 0 0,0 1 1 0 0,0 0-1 0 0,0 0 1 0 0,-3-3-1 0 0,0 2 51 0 0,1 1 0 0 0,-1-1 1 0 0,0 1-1 0 0,0 1 0 0 0,0-1 0 0 0,0 1 0 0 0,0 0 0 0 0,0 0 1 0 0,0 0-1 0 0,-1 0 0 0 0,1 1 0 0 0,0 0 0 0 0,0 0 0 0 0,-1 1 1 0 0,-9 1-1 0 0,11 0-121 0 0,0-1 1 0 0,0 1-1 0 0,1 0 1 0 0,-1 0-1 0 0,0 0 0 0 0,1 1 1 0 0,-1-1-1 0 0,1 1 1 0 0,0 0-1 0 0,0 0 1 0 0,0 0-1 0 0,0 0 0 0 0,1 0 1 0 0,-1 1-1 0 0,1-1 1 0 0,0 1-1 0 0,0 0 1 0 0,0 0-1 0 0,0 0 0 0 0,1-1 1 0 0,-1 2-1 0 0,1-1 1 0 0,0 0-1 0 0,0 5 1 0 0,0-2-42 0 0,0 0 1 0 0,1 0-1 0 0,0 0 1 0 0,0 0 0 0 0,0 0-1 0 0,1 0 1 0 0,0 0-1 0 0,1 0 1 0 0,0 0-1 0 0,0 0 1 0 0,0-1 0 0 0,1 1-1 0 0,6 11 1 0 0,-6-13-91 0 0,0 0 1 0 0,1-1-1 0 0,0 1 0 0 0,0-1 1 0 0,0 0-1 0 0,0 0 0 0 0,1 0 1 0 0,-1 0-1 0 0,1-1 1 0 0,0 0-1 0 0,0 0 0 0 0,6 2 1 0 0,-4-2-316 0 0,1 0 1 0 0,0-1-1 0 0,-1 0 1 0 0,1 0 0 0 0,0-1-1 0 0,0 0 1 0 0,0 0-1 0 0,10-1 1 0 0,-6-1-575 0 0,0 0-1 0 0,-1-1 1 0 0,1 0 0 0 0,0-1 0 0 0,-1 0-1 0 0,1-1 1 0 0,-1 0 0 0 0,0-1 0 0 0,0 0-1 0 0,-1-1 1 0 0,19-12 0 0 0,-20 11 507 0 0,-1-1 1 0 0,1 1-1 0 0,-1-1 0 0 0,-1 0 0 0 0,0-1 1 0 0,0 0-1 0 0,0 0 0 0 0,-1-1 0 0 0,8-16 1 0 0,-11 18 982 0 0,3-3 1276 0 0,-2-1 0 0 0,8-23 0 0 0,-12 32-1450 0 0,1 0 0 0 0,-1 1 0 0 0,1-1 0 0 0,-1 0 0 0 0,0 1 0 0 0,0-1 0 0 0,0 0-1 0 0,0 0 1 0 0,0 1 0 0 0,-1-1 0 0 0,1 0 0 0 0,-1 1 0 0 0,0-1 0 0 0,0 1 0 0 0,0-1 0 0 0,0 1 0 0 0,0-1-1 0 0,0 1 1 0 0,-4-4 0 0 0,5 5-242 0 0,-1 0-1 0 0,1 1 1 0 0,-1-1-1 0 0,0 0 0 0 0,0 1 1 0 0,0-1-1 0 0,1 0 1 0 0,-1 1-1 0 0,0-1 1 0 0,0 1-1 0 0,0-1 0 0 0,0 1 1 0 0,0 0-1 0 0,0-1 1 0 0,0 1-1 0 0,0 0 1 0 0,0 0-1 0 0,0 0 0 0 0,0 0 1 0 0,0 0-1 0 0,-1 0 1 0 0,0 0 7 0 0,0 1 0 0 0,1-1 1 0 0,-1 1-1 0 0,0-1 0 0 0,1 1 1 0 0,-1 0-1 0 0,1 0 0 0 0,-1 0 1 0 0,1 0-1 0 0,-1 0 0 0 0,-1 2 0 0 0,0 0 6 0 0,-1 1 0 0 0,1-1 0 0 0,0 1 0 0 0,0 0 0 0 0,1 0 0 0 0,-1 0-1 0 0,-3 10 1 0 0,2-3-2 0 0,1 0 0 0 0,0 0-1 0 0,1 0 1 0 0,-2 17 0 0 0,4-21-74 0 0,0-1 1 0 0,0 0-1 0 0,1 1 0 0 0,-1-1 1 0 0,2 0-1 0 0,-1 1 0 0 0,1-1 1 0 0,-1 0-1 0 0,6 10 0 0 0,-4-10 17 0 0,0 1 0 0 0,1-1 0 0 0,-1 0-1 0 0,2 0 1 0 0,7 10 0 0 0,-9-13-19 0 0,0-1 0 0 0,0 1 1 0 0,0-1-1 0 0,0 0 0 0 0,0 0 0 0 0,1 0 1 0 0,-1-1-1 0 0,1 1 0 0 0,-1-1 0 0 0,1 0 0 0 0,-1 0 1 0 0,1 0-1 0 0,4 1 0 0 0,-4-2-13 0 0,-1 1 0 0 0,1-1 0 0 0,-1 0 0 0 0,1 0 1 0 0,0 0-1 0 0,-1-1 0 0 0,1 1 0 0 0,-1-1 0 0 0,1 0 0 0 0,-1 0 0 0 0,0 0 0 0 0,1 0 0 0 0,-1-1 0 0 0,6-3 0 0 0,-5 2 18 0 0,1 0 0 0 0,-1-1 0 0 0,0 1-1 0 0,-1-1 1 0 0,1 0 0 0 0,-1 0 0 0 0,0 0 0 0 0,0-1-1 0 0,3-4 1 0 0,1-6 37 0 0,-1 0-1 0 0,0 0 0 0 0,-1 0 1 0 0,0-1-1 0 0,3-25 0 0 0,-5 19-150 0 0,-1 0 0 0 0,-1 0-1 0 0,-1 0 1 0 0,0 0 0 0 0,-5-24-1 0 0,-2 8-129 0 0,-1 0-1 0 0,-14-38 0 0 0,13 49 0 0 0,-3-11-1067 0 0,-25-55 0 0 0,36 92 1267 0 0,1 0-1 0 0,-1 0 1 0 0,1 0 0 0 0,-1-1 0 0 0,1 1 0 0 0,-1 0 0 0 0,0 0-1 0 0,1 0 1 0 0,-1 0 0 0 0,0 1 0 0 0,0-1 0 0 0,0 0-1 0 0,0 0 1 0 0,0 0 0 0 0,0 1 0 0 0,-2-2 0 0 0,0 15 551 0 0,2 1-216 0 0,1 1 0 0 0,0 0 0 0 0,1 0 0 0 0,4 23 0 0 0,18 58 933 0 0,-21-89-1157 0 0,12 50 956 0 0,31 71 1 0 0,-37-109-961 0 0,1 0-1 0 0,1 0 1 0 0,0-1 0 0 0,2-1 0 0 0,0 1 0 0 0,1-2-1 0 0,18 19 1 0 0,-24-29-225 0 0,-1-1 0 0 0,1 0-1 0 0,0 0 1 0 0,9 4 0 0 0,4 2-6201 0 0,-20-11 6239 0 0,13 7-7374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4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0 4607 0 0,'0'0'354'0'0,"0"2"-233"0"0,7 81 6247 0 0,-3-47-5535 0 0,-1 0 0 0 0,-2 1 0 0 0,-1-1-1 0 0,-2 1 1 0 0,-13 69 0 0 0,5-49-422 0 0,6-31-148 0 0,-14 49-1 0 0,17-74-252 0 0,-42 111 423 0 0,37-99-388 0 0,0-1 0 0 0,-1 0 1 0 0,-1-1-1 0 0,0 1 0 0 0,-1-2 1 0 0,-16 17-1 0 0,19-21-38 0 0,-1-1 0 0 0,0 1 0 0 0,0-1 1 0 0,0 0-1 0 0,-1 0 0 0 0,0-1 0 0 0,0 0 0 0 0,0-1 0 0 0,-17 5 0 0 0,20-7-35 0 0,0 0 1 0 0,0 0-1 0 0,0-1 1 0 0,0 1-1 0 0,0-1 1 0 0,0-1-1 0 0,0 1 1 0 0,1-1-1 0 0,-1 1 1 0 0,0-2-1 0 0,0 1 1 0 0,0 0-1 0 0,1-1 0 0 0,-1 0 1 0 0,1 0-1 0 0,-1 0 1 0 0,1-1-1 0 0,0 1 1 0 0,-5-5-1 0 0,3 2-13 0 0,1 0 0 0 0,0 0-1 0 0,1-1 1 0 0,-1 0 0 0 0,1 0-1 0 0,0 0 1 0 0,1 0 0 0 0,0 0 0 0 0,0-1-1 0 0,0 1 1 0 0,-2-10 0 0 0,0-1-33 0 0,1 0 0 0 0,1 0 0 0 0,-2-25 1 0 0,4 29 59 0 0,1-1 1 0 0,1 1-1 0 0,0-1 1 0 0,1 1-1 0 0,0 0 1 0 0,1-1 0 0 0,0 1-1 0 0,1 1 1 0 0,1-1-1 0 0,0 0 1 0 0,1 1-1 0 0,13-21 1 0 0,-15 25 53 0 0,1 0 0 0 0,0 1 0 0 0,0 0 0 0 0,1 0 1 0 0,0 0-1 0 0,0 1 0 0 0,1 0 0 0 0,0 0 0 0 0,0 1 0 0 0,8-6 0 0 0,-9 8 15 0 0,-2 0 21 0 0,0 1 0 0 0,0 0 0 0 0,0 0 0 0 0,0 0 0 0 0,7-1 0 0 0,-9 2-44 0 0,0 1 0 0 0,0 0 0 0 0,0 0 0 0 0,0 0 0 0 0,0 0-1 0 0,0 0 1 0 0,0 1 0 0 0,0-1 0 0 0,-1 1 0 0 0,1-1 0 0 0,0 1 0 0 0,0-1 0 0 0,0 1 0 0 0,0 0 0 0 0,3 2 0 0 0,-1 0 68 0 0,1 1 0 0 0,-1 0 1 0 0,0 0-1 0 0,0 0 1 0 0,0 0-1 0 0,0 0 0 0 0,-1 1 1 0 0,1 0-1 0 0,-1-1 1 0 0,-1 1-1 0 0,1 1 0 0 0,-1-1 1 0 0,0 0-1 0 0,3 8 1 0 0,1 11 341 0 0,-1 0 0 0 0,3 26 0 0 0,-5-27-284 0 0,5 19 252 0 0,2-1 0 0 0,25 68-1 0 0,-30-97-375 0 0,0-1 0 0 0,0 1 0 0 0,1-1 0 0 0,1 0 0 0 0,0 0 0 0 0,1-1 0 0 0,0 0-1 0 0,0 0 1 0 0,1-1 0 0 0,19 17 0 0 0,-20-21-202 0 0,0 1 1 0 0,1-1-1 0 0,-1-1 0 0 0,1 1 1 0 0,0-1-1 0 0,0-1 0 0 0,0 0 0 0 0,1 0 1 0 0,-1-1-1 0 0,1 0 0 0 0,-1-1 1 0 0,1 1-1 0 0,0-2 0 0 0,0 0 1 0 0,10-1-1 0 0,5-3-1799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7279 0 0,'0'0'2958'0'0,"2"2"-2788"0"0,13 12 54 0 0,-15-14-254 0 0,0 0 1 0 0,0 0-1 0 0,0 1 1 0 0,0-1-1 0 0,1 0 1 0 0,-1 0-1 0 0,0 0 1 0 0,0 1-1 0 0,0-1 1 0 0,0 0-1 0 0,1 0 1 0 0,-1 0-1 0 0,0 0 1 0 0,0 0-1 0 0,1 0 1 0 0,-1 1-1 0 0,0-1 1 0 0,0 0-1 0 0,1 0 0 0 0,-1 0 1 0 0,0 0-1 0 0,0 0 1 0 0,1 0-1 0 0,-1 0 1 0 0,1 0-1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11231 0 0,'0'0'5598'0'0,"5"2"-5013"0"0,-1 0-439 0 0,1-1 1 0 0,0 0-1 0 0,0 0 1 0 0,0 0 0 0 0,0-1-1 0 0,0 1 1 0 0,0-1-1 0 0,0 0 1 0 0,7-2-1 0 0,150-12 1036 0 0,-122 10-1431 0 0,66-14 0 0 0,-62 9-1232 0 0,-21 7-2988 0 0,0 1-1393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19 323 9071 0 0,'0'0'414'0'0,"-7"-12"4714"0"0,7 20-4561 0 0,-1-1-1 0 0,0 1 1 0 0,-2 7 0 0 0,1-7-389 0 0,0 0 0 0 0,1 0-1 0 0,0 9 1 0 0,3 45 360 0 0,3 1 0 0 0,3-1 0 0 0,18 68 0 0 0,-21-107-442 0 0,-5-21-90 0 0,1 1 0 0 0,-1-1 1 0 0,1 0-1 0 0,0 1 0 0 0,-1-1 0 0 0,1 0 1 0 0,0 0-1 0 0,2 3 0 0 0,0 1 8 0 0,4 4 50 0 0,-5-8 66 0 0,-2-4-66 0 0,3-26 6 0 0,-2 20-71 0 0,0 1-1 0 0,0-1 1 0 0,-1-9-1 0 0,-11-172-128 0 0,11 154 67 0 0,1 0 0 0 0,5-37 1 0 0,-3 45 32 0 0,3-16-128 0 0,2 0-1 0 0,19-60 0 0 0,-23 89 130 0 0,1 1-1 0 0,1 1 1 0 0,0-1-1 0 0,10-14 1 0 0,-11 19 15 0 0,0 1 1 0 0,1 0-1 0 0,-1 0 0 0 0,2 0 1 0 0,-1 1-1 0 0,1 0 1 0 0,11-8-1 0 0,-16 13 13 0 0,0 0 1 0 0,1-1-1 0 0,-1 2 0 0 0,1-1 1 0 0,-1 0-1 0 0,1 0 0 0 0,-1 1 0 0 0,1-1 1 0 0,4 1-1 0 0,9-3-45 0 0,-1 2 49 0 0,-12 2 46 0 0,0 0 1 0 0,0 0-1 0 0,0 1 1 0 0,0-1 0 0 0,0 1-1 0 0,0 0 1 0 0,0 0 0 0 0,-1 0-1 0 0,1 0 1 0 0,-1 0 0 0 0,1 0-1 0 0,-1 1 1 0 0,0 0-1 0 0,0-1 1 0 0,0 1 0 0 0,0 0-1 0 0,-1 0 1 0 0,1 0 0 0 0,-1 0-1 0 0,1 0 1 0 0,-1 0-1 0 0,1 6 1 0 0,0-2 75 0 0,0 0 0 0 0,-1 0-1 0 0,0 0 1 0 0,-1 0 0 0 0,0 0-1 0 0,0 0 1 0 0,0 0 0 0 0,-1 0-1 0 0,0 0 1 0 0,-2 9 0 0 0,-1-2 50 0 0,1-3-58 0 0,-1 1-1 0 0,1 0 1 0 0,-2-1 0 0 0,0 0-1 0 0,0 0 1 0 0,-10 14 0 0 0,3-8-68 0 0,6-8-17 0 0,0-1 0 0 0,0 0 0 0 0,-1 0 0 0 0,0 0 0 0 0,0-1 0 0 0,-17 12 0 0 0,-13 3-175 0 0,35-21-221 0 0,-6-1-505 0 0,7 0 780 0 0,1 0 1 0 0,0-1-1 0 0,-1 1 0 0 0,1 0 0 0 0,0 0 1 0 0,0 0-1 0 0,-1 0 0 0 0,1 0 0 0 0,0 0 1 0 0,-1-1-1 0 0,1 1 0 0 0,0 0 0 0 0,0 0 1 0 0,0 0-1 0 0,-1 0 0 0 0,1-1 1 0 0,0 1-1 0 0,0 0 0 0 0,0 0 0 0 0,-1-1 1 0 0,1 1-1 0 0,0 0 0 0 0,0 0 0 0 0,0-1 1 0 0,0 1-1 0 0,0 0 0 0 0,0-1 0 0 0,-1 1 1 0 0,1 0-1 0 0,0-1 0 0 0,0 1 0 0 0,0 0 1 0 0,0 0-1 0 0,0-1 0 0 0,0 1 0 0 0,0 0 1 0 0,0-1-1 0 0,1 1 0 0 0,-1 0 0 0 0,0 0 1 0 0,0-1-1 0 0,0 1 0 0 0,0 0 0 0 0,0-1 1 0 0,1 1-1 0 0,8-14-1296 0 0,-7 12 591 0 0,9-12-1465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5063 0 0,'0'0'232'0'0,"3"0"-13"0"0,10 1-174 0 0,11 2 630 0 0,-18 1-170 0 0,-2 0-65 0 0,2 0 54 0 0,-1 0 0 0 0,0 1 0 0 0,0 0-1 0 0,-1 0 1 0 0,1 0 0 0 0,-1 1 0 0 0,0-1-1 0 0,-1 1 1 0 0,1 0 0 0 0,-1 0 0 0 0,0 0-1 0 0,-1 0 1 0 0,0 1 0 0 0,2 7 0 0 0,2 8 390 0 0,-2 0 0 0 0,3 44 0 0 0,-5 10 1131 0 0,-2-74-1638 0 0,-2 5 1735 0 0,1-13-2065 0 0,0 0 1 0 0,1 0-1 0 0,-1 0 1 0 0,2 0-1 0 0,-1 0 0 0 0,1 0 1 0 0,1-8-1 0 0,15-41-70 0 0,-5 17 36 0 0,-2 7-85 0 0,27-54 0 0 0,-19 49-21 0 0,-3 8 50 0 0,1 0-1 0 0,2 1 1 0 0,37-43 0 0 0,-33 48-11 0 0,-22 22 54 0 0,0 0 0 0 0,0 0 0 0 0,0 0 0 0 0,0 0 0 0 0,0 0 0 0 0,1-1 0 0 0,-1 1 0 0 0,0 0 0 0 0,0 0 0 0 0,0 0 0 0 0,0 0 0 0 0,0 0 0 0 0,0 0 0 0 0,0 0 0 0 0,0 0 0 0 0,1 0 0 0 0,-1 0 0 0 0,0 0 0 0 0,0 0 0 0 0,0-1 0 0 0,0 1 1 0 0,0 0-1 0 0,0 0 0 0 0,1 0 0 0 0,-1 0 0 0 0,0 0 0 0 0,0 0 0 0 0,0 0 0 0 0,0 0 0 0 0,0 0 0 0 0,1 0 0 0 0,-1 0 0 0 0,0 1 0 0 0,0-1 0 0 0,0 0 0 0 0,0 0 0 0 0,0 0 0 0 0,0 0 0 0 0,1 0 0 0 0,-1 0 0 0 0,0 0 0 0 0,0 0 0 0 0,0 0 0 0 0,0 0 0 0 0,0 0 0 0 0,0 1 0 0 0,2 7 14 0 0,-2 13 33 0 0,0-20-42 0 0,-5 48 56 0 0,2-35-39 0 0,1 0 0 0 0,1 0 0 0 0,1 21 0 0 0,1-18-15 0 0,1 0 0 0 0,0 1 0 0 0,1-1 1 0 0,1 0-1 0 0,1-1 0 0 0,0 1 0 0 0,1-1 0 0 0,14 26 0 0 0,-15-34-5 0 0,0 0 0 0 0,0-1 0 0 0,1 0 1 0 0,-1 0-1 0 0,2 0 0 0 0,10 9 0 0 0,-14-13 2 0 0,1-1 0 0 0,0 1 0 0 0,1 0-1 0 0,-1-1 1 0 0,0 0 0 0 0,1 0 0 0 0,-1 0 0 0 0,1-1 0 0 0,0 1 0 0 0,-1-1 0 0 0,1 0 0 0 0,0 0 0 0 0,7 0 0 0 0,-7-1 41 0 0,0 0 0 0 0,0 0 0 0 0,-1-1 0 0 0,1 1 0 0 0,9-4 0 0 0,-12 4-27 0 0,-1-1 0 0 0,1 0 0 0 0,-1 1 0 0 0,0-1 0 0 0,1 0 0 0 0,-1 0 0 0 0,0 0 0 0 0,1 0 0 0 0,-1-1 0 0 0,0 1 0 0 0,0 0 0 0 0,0 0 0 0 0,0-1 0 0 0,0 1 0 0 0,0-1 0 0 0,-1 1 0 0 0,1-1 0 0 0,0 1 0 0 0,-1-1 0 0 0,1 1 0 0 0,-1-3 0 0 0,1 1 20 0 0,0-1 1 0 0,0 0-1 0 0,-1 0 0 0 0,0 1 0 0 0,0-1 1 0 0,0 0-1 0 0,0 0 0 0 0,0 1 0 0 0,-1-1 1 0 0,-1-4-1 0 0,-1-3 47 0 0,-1 1 1 0 0,-6-12-1 0 0,5 10-51 0 0,-1 2-17 0 0,0 1 0 0 0,-1 0 0 0 0,0 0 0 0 0,0 0 0 0 0,-1 1 0 0 0,0 1 0 0 0,0-1 0 0 0,-12-7 1 0 0,-20-20-515 0 0,32 27 394 0 0,-2-1-1191 0 0,1-1 0 0 0,-11-14 0 0 0,31 18-4761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11199 0 0,'0'0'514'0'0,"1"-2"-12"0"0,1-5-356 0 0,-2 4-128 0 0,1 1 1 0 0,0-1-1 0 0,0 0 1 0 0,1 0-1 0 0,-1 1 1 0 0,0-1-1 0 0,1 1 1 0 0,-1-1-1 0 0,4-3 1 0 0,-4 5 187 0 0,0 0 62 0 0,0-1 0 0 0,0 1 0 0 0,0-1 0 0 0,0 1 0 0 0,0-1 0 0 0,0 1 0 0 0,1 0 0 0 0,-1 0 0 0 0,0 0 0 0 0,1 0 1 0 0,2-2-1 0 0,-2 4-146 0 0,0 0 0 0 0,-1 0 1 0 0,1 0-1 0 0,0 0 1 0 0,-1 0-1 0 0,1 1 1 0 0,-1-1-1 0 0,1 0 0 0 0,-1 1 1 0 0,0-1-1 0 0,0 1 1 0 0,0 0-1 0 0,0-1 0 0 0,2 4 1 0 0,-3-4-26 0 0,6 9 149 0 0,0 1 1 0 0,-1 0-1 0 0,0 1 1 0 0,-1-1-1 0 0,5 23 0 0 0,7 65 364 0 0,-10-54-418 0 0,16 142 148 0 0,2 9-535 0 0,-23-186 220 0 0,7 38-2258 0 0,17 65 0 0 0,-18-94 730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 10855 0 0,'0'0'496'0'0,"-1"-2"-12"0"0,-1-2-357 0 0,1 1-111 0 0,0 1 0 0 0,0 0 0 0 0,0 0-1 0 0,0-1 1 0 0,1 1 0 0 0,0 0 0 0 0,-1-1-1 0 0,1 1 1 0 0,0 0 0 0 0,0-1 0 0 0,0-4-1 0 0,0 3 296 0 0,1 0-1 0 0,-1 0 1 0 0,1 0-1 0 0,-1 0 1 0 0,1 0-1 0 0,1 0 1 0 0,-1 0 0 0 0,0 0-1 0 0,4-6 1 0 0,-4 10-271 0 0,-1-1 1 0 0,1 1 0 0 0,0-1-1 0 0,-1 1 1 0 0,1 0 0 0 0,0-1-1 0 0,-1 1 1 0 0,1 0-1 0 0,0 0 1 0 0,0-1 0 0 0,-1 1-1 0 0,1 0 1 0 0,0 0 0 0 0,0 0-1 0 0,-1 0 1 0 0,1 0 0 0 0,0 0-1 0 0,1 1 1 0 0,0-1 71 0 0,17-1 93 0 0,-1 2 1 0 0,1 0 0 0 0,18 4 0 0 0,-15-1-228 0 0,30 0-1 0 0,-9-1 23 0 0,-32-2 0 0 0,-1 0 0 0 0,0 0 0 0 0,1-1 0 0 0,14-2 0 0 0,5 0 0 0 0,-22 1 0 0 0,0 1 0 0 0,0-1 0 0 0,13-3 0 0 0,-7-1 11 0 0,-4 2 64 0 0,-8 3 1085 0 0,-9 11-374 0 0,-3 5-378 0 0,5-8-314 0 0,0 0 1 0 0,0 0 0 0 0,1 0 0 0 0,0 1 0 0 0,0-1 0 0 0,1 1 0 0 0,0 0 0 0 0,-2 15 0 0 0,4-16-74 0 0,1-1 0 0 0,0 1 0 0 0,0-1 0 0 0,1 1 0 0 0,0-1 0 0 0,1 0 0 0 0,-1 0 0 0 0,1 1 0 0 0,1-1 0 0 0,-1 0 0 0 0,1-1 0 0 0,1 1 0 0 0,-1 0 0 0 0,1-1 0 0 0,0 0 0 0 0,0 0 0 0 0,9 9 0 0 0,-6-7 37 0 0,1-1 0 0 0,0 0-1 0 0,0 0 1 0 0,0 0 0 0 0,1-1-1 0 0,0-1 1 0 0,0 0 0 0 0,1 0-1 0 0,-1 0 1 0 0,1-1 0 0 0,17 4-1 0 0,-21-6-1 0 0,0-1 0 0 0,0-1-1 0 0,0 1 1 0 0,0-1 0 0 0,0 0 0 0 0,0 0-1 0 0,0-1 1 0 0,0 0 0 0 0,-1 0 0 0 0,1 0-1 0 0,0-1 1 0 0,0 0 0 0 0,-1 0 0 0 0,1 0-1 0 0,9-6 1 0 0,-13 7-44 0 0,-1 0-1 0 0,1 0 0 0 0,-1-1 1 0 0,1 1-1 0 0,-1 0 1 0 0,0 0-1 0 0,0-1 1 0 0,1 1-1 0 0,-1-1 0 0 0,0 1 1 0 0,0-1-1 0 0,-1 1 1 0 0,3-4-1 0 0,4-15 91 0 0,-7 15-80 0 0,0-1-2 0 0,1-2-19 0 0,-1 1 1 0 0,0-1-1 0 0,-1 0 0 0 0,1 1 0 0 0,-1-1 1 0 0,-1 0-1 0 0,1 1 0 0 0,-2 0 0 0 0,1-1 0 0 0,-1 1 1 0 0,-4-10-1 0 0,-6-6-914 0 0,-1 1 0 0 0,-16-22 0 0 0,2 5-4412 0 0,13 16-898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0,'5'29'0'0'0,"12"110"7967"0"0,1 12 3987 0 0,3-52-11805 0 0,-14-71 165 0 0,-7-26-187 0 0,0-1-95 0 0,0-1 0 0 0,1 0 0 0 0,-1 1 0 0 0,0-1 0 0 0,0 0 0 0 0,0 1 0 0 0,0-1 0 0 0,0 1 0 0 0,0-1 0 0 0,1 0 0 0 0,-1 1 0 0 0,0-1 0 0 0,0 0 0 0 0,1 0 0 0 0,-1 1 0 0 0,0-1 0 0 0,0 0 0 0 0,1 1 0 0 0,-1-1 0 0 0,0 0 0 0 0,1 0 0 0 0,-1 0 0 0 0,0 1 0 0 0,1-1 0 0 0,-1 0 0 0 0,1 0 0 0 0,2-2-2 0 0,-1 0-1 0 0,1 0 1 0 0,0 0 0 0 0,-1-1-1 0 0,0 1 1 0 0,1-1 0 0 0,-1 0-1 0 0,0 1 1 0 0,2-6 0 0 0,14-32 36 0 0,-7 15-33 0 0,35-93 9 0 0,-35 85-90 0 0,1 1-1 0 0,2 0 0 0 0,20-34 1 0 0,-31 61 40 0 0,0 0 0 0 0,0 0 1 0 0,1 0-1 0 0,0 1 0 0 0,0-1 0 0 0,0 1 1 0 0,0 0-1 0 0,1 0 0 0 0,6-4 1 0 0,-11 8 6 0 0,1 0 1 0 0,-1 0 0 0 0,0 0 0 0 0,0-1 0 0 0,1 1 0 0 0,-1 0 0 0 0,0 0 0 0 0,1 0 0 0 0,-1 0 0 0 0,0 0 0 0 0,1 0 0 0 0,-1-1 0 0 0,0 1 0 0 0,1 0 0 0 0,-1 0 0 0 0,0 0 0 0 0,1 0 0 0 0,-1 0 0 0 0,0 0 0 0 0,1 0 0 0 0,-1 0-1 0 0,0 1 1 0 0,0-1 0 0 0,1 0 0 0 0,-1 0 0 0 0,0 0 0 0 0,1 0 0 0 0,1 3 18 0 0,-1 0 0 0 0,1 1 1 0 0,-1-1-1 0 0,0 0 0 0 0,0 0 0 0 0,0 1 0 0 0,0-1 0 0 0,-1 1 0 0 0,1-1 1 0 0,-1 1-1 0 0,0 5 0 0 0,1 6 56 0 0,6 56 179 0 0,-5-40-254 0 0,2-2 1 0 0,0 1-1 0 0,14 44 1 0 0,-14-62-279 0 0,0 0 0 0 0,1-1 0 0 0,0 0 0 0 0,1 0 0 0 0,0 0 0 0 0,9 9 0 0 0,-10-14-207 0 0,0 0 1 0 0,0 0-1 0 0,1-1 0 0 0,-1 0 1 0 0,1-1-1 0 0,1 1 0 0 0,-1-1 0 0 0,1 0 1 0 0,-1 0-1 0 0,1-1 0 0 0,9 3 1 0 0,8 1-5057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66 3223 0 0,'-2'-1'240'0'0,"-25"-18"-487"0"0,-19-6 4530 0 0,38 21-3451 0 0,0 1 1 0 0,0 0-1 0 0,-1 0 1 0 0,1 1 0 0 0,-1 0-1 0 0,0 1 1 0 0,-14-2-1 0 0,22 4-804 0 0,0-1 1 0 0,1 0-1 0 0,-1 0 0 0 0,0 0 0 0 0,1 0 0 0 0,-1 1 1 0 0,1-1-1 0 0,-1 0 0 0 0,1 1 0 0 0,-1-1 0 0 0,0 0 1 0 0,1 1-1 0 0,-1-1 0 0 0,1 1 0 0 0,0-1 0 0 0,-1 1 0 0 0,1-1 1 0 0,-1 1-1 0 0,1-1 0 0 0,0 1 0 0 0,-1-1 0 0 0,1 1 1 0 0,0 0-1 0 0,-1-1 0 0 0,1 1 0 0 0,0-1 0 0 0,0 1 1 0 0,0 0-1 0 0,0-1 0 0 0,0 1 0 0 0,0 0 0 0 0,0-1 0 0 0,0 1 1 0 0,0 0-1 0 0,0-1 0 0 0,0 1 0 0 0,0-1 0 0 0,0 1 1 0 0,1 1-1 0 0,-1 2 22 0 0,1 0 0 0 0,0 1 0 0 0,0-1 0 0 0,3 8 0 0 0,-1-5-50 0 0,1 0 1 0 0,-1-1 0 0 0,2 1 0 0 0,-1-1 0 0 0,1 0 0 0 0,9 10-1 0 0,39 30-30 0 0,-10-9 135 0 0,-25-21 329 0 0,-2 2 0 0 0,0 0 0 0 0,27 39-1 0 0,-37-46-20 0 0,0 0 0 0 0,0 0-1 0 0,-1 1 1 0 0,-1-1 0 0 0,0 1-1 0 0,0 0 1 0 0,-1 1 0 0 0,-1-1 0 0 0,2 18-1 0 0,-4-25-263 0 0,0 0 1 0 0,0 0-1 0 0,-1-1 0 0 0,0 1 0 0 0,0 0 0 0 0,0 0 0 0 0,-1 0 0 0 0,1-1 1 0 0,-1 1-1 0 0,0-1 0 0 0,0 1 0 0 0,-1-1 0 0 0,1 0 0 0 0,-1 0 1 0 0,0 0-1 0 0,0 0 0 0 0,0 0 0 0 0,-1-1 0 0 0,1 0 0 0 0,-1 1 1 0 0,0-1-1 0 0,-8 4 0 0 0,0 1-1 0 0,0-2-1 0 0,-1 1 1 0 0,0-2-1 0 0,0 0 1 0 0,0 0 0 0 0,-25 4-1 0 0,18-5-82 0 0,-34 2 1 0 0,46-6-154 0 0,-1 0 1 0 0,0 0 0 0 0,0-1-1 0 0,0-1 1 0 0,1 1-1 0 0,-12-5 1 0 0,-25-14-3758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1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6591 0 0,'0'0'594'0'0,"2"-4"-377"0"0,9-13 8379 0 0,-9 19-8005 0 0,6 9-172 0 0,-1 0-1 0 0,0 0 1 0 0,0 0 0 0 0,-1 1 0 0 0,-1 0 0 0 0,7 19 0 0 0,16 83 927 0 0,-14-50-967 0 0,-2-9-204 0 0,-6-26-142 0 0,15 45 0 0 0,-17-63-134 0 0,-2 0 1 0 0,1 1-1 0 0,0 11 0 0 0,-1-12-246 0 0,-2-8-208 0 0,1-1-809 0 0,3 12-3315 0 0,0 2-1413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9671 0 0,'0'0'440'0'0,"2"0"-5"0"0,-1 1-425 0 0,0-1-1 0 0,0 1 1 0 0,0-1-1 0 0,0 1 1 0 0,0 0 0 0 0,0-1-1 0 0,0 1 1 0 0,-1 0-1 0 0,1 0 1 0 0,0 0-1 0 0,-1 0 1 0 0,1 0 0 0 0,0-1-1 0 0,-1 1 1 0 0,1 0-1 0 0,0 2 1 0 0,8 24 648 0 0,-2-6 440 0 0,61 158 1831 0 0,-60-155-2278 0 0,20 74 1775 0 0,-28-97-1834 0 0,-1-2-538 0 0,0 0 0 0 0,0 0 0 0 0,-1 0 0 0 0,1 0 0 0 0,0-1 0 0 0,0 1 0 0 0,0 0 0 0 0,0 0 0 0 0,0-1 0 0 0,0 1 0 0 0,1-1 0 0 0,-1 1 0 0 0,0-1 0 0 0,0-2 0 0 0,0 2 16 0 0,-11-25-52 0 0,2-1 0 0 0,-12-49-1 0 0,-5-62-626 0 0,24 117 397 0 0,0 4-115 0 0,1 0 1 0 0,1-28-1 0 0,1 37 188 0 0,1 0 1 0 0,0 0-1 0 0,0 0 1 0 0,1 0 0 0 0,0 1-1 0 0,1-1 1 0 0,3-9-1 0 0,-5 17 139 0 0,-1 0-1 0 0,1 0 1 0 0,-1-1 0 0 0,1 1-1 0 0,0 0 1 0 0,-1 0-1 0 0,1 0 1 0 0,0 0 0 0 0,0 0-1 0 0,0 0 1 0 0,0 0 0 0 0,0 0-1 0 0,0 1 1 0 0,0-1-1 0 0,0 0 1 0 0,0 0 0 0 0,0 1-1 0 0,0-1 1 0 0,1 1-1 0 0,-1-1 1 0 0,0 1 0 0 0,3-1-1 0 0,-2 1 22 0 0,0 0 1 0 0,0 0-1 0 0,-1 1 0 0 0,1-1 1 0 0,0 0-1 0 0,0 1 0 0 0,0-1 0 0 0,0 1 1 0 0,0 0-1 0 0,0 0 0 0 0,-1 0 1 0 0,1 0-1 0 0,2 1 0 0 0,4 5 165 0 0,0-1 0 0 0,-1 1-1 0 0,0 0 1 0 0,10 13 0 0 0,-10-10 108 0 0,0 0 0 0 0,-1 0 1 0 0,0 0-1 0 0,0 1 1 0 0,-1 0-1 0 0,0 0 0 0 0,-1 1 1 0 0,-1-1-1 0 0,0 1 1 0 0,3 20-1 0 0,-6-26-202 0 0,0-1-1 0 0,-1 1 1 0 0,0-1 0 0 0,0 1-1 0 0,0-1 1 0 0,-1 1 0 0 0,1-1-1 0 0,-1 0 1 0 0,-1 0-1 0 0,1 0 1 0 0,-1 0 0 0 0,0 0-1 0 0,0-1 1 0 0,0 1 0 0 0,-4 4-1 0 0,-7 6 335 0 0,-1 0 0 0 0,-26 21 0 0 0,40-36-471 0 0,0 1 0 0 0,0 0 0 0 0,1-1 0 0 0,-1 1-1 0 0,0 0 1 0 0,0-1 0 0 0,0 1 0 0 0,0-1 0 0 0,0 0 0 0 0,0 1-1 0 0,0-1 1 0 0,0 0 0 0 0,0 0 0 0 0,-2 1 0 0 0,2-1-366 0 0,1-1 103 0 0,-1 1 1 0 0,1 0-1 0 0,-1-1 0 0 0,1 1 1 0 0,0 0-1 0 0,-1-1 1 0 0,1 1-1 0 0,-1-1 0 0 0,1 1 1 0 0,0 0-1 0 0,-1-1 0 0 0,1 1 1 0 0,0-1-1 0 0,0 0 0 0 0,-1 1 1 0 0,1-1-1 0 0,0 1 0 0 0,0-1 1 0 0,0 0-1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1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60 5983 0 0,'-21'-14'536'0'0,"12"9"-432"0"0,-2-2-104 0 0,-3-2 1848 0 0,0 2 344 0 0,3 3 72 0 0,2-3 432 0 0,0 0-2696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1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308 145 8751 0 0,'-5'-7'420'0'0,"1"1"-1"0"0,-2-1 1 0 0,1 1-1 0 0,-1 0 1 0 0,0 0-1 0 0,0 1 1 0 0,0-1 0 0 0,-1 2-1 0 0,-9-7 1 0 0,-15-12 2052 0 0,23 17-2119 0 0,0-1-1 0 0,0 1 0 0 0,0 1 0 0 0,-1-1 0 0 0,0 1 1 0 0,0 1-1 0 0,0 0 0 0 0,0 0 0 0 0,-1 1 1 0 0,-15-4-1 0 0,23 7-303 0 0,0 0 0 0 0,0 0 0 0 0,0 0 1 0 0,1 0-1 0 0,-1 1 0 0 0,0-1 0 0 0,0 0 0 0 0,0 1 1 0 0,0 0-1 0 0,1-1 0 0 0,-1 1 0 0 0,0 0 0 0 0,1 0 1 0 0,-1 0-1 0 0,0 0 0 0 0,1 0 0 0 0,-1 0 0 0 0,1 0 1 0 0,0 1-1 0 0,-1-1 0 0 0,1 1 0 0 0,-2 1 0 0 0,-1 4-9 0 0,-1-1 0 0 0,1 1-1 0 0,0 0 1 0 0,-3 7-1 0 0,0 2-19 0 0,2-1-1 0 0,0 1 0 0 0,1 0 1 0 0,1 0-1 0 0,-2 23 0 0 0,0 84 41 0 0,30 174-60 0 0,-23-278 0 0 0,87 433-3504 0 0,-80-412 2024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1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3 142 13159 0 0,'-1'-5'196'0'0,"1"0"-1"0"0,-1 0 0 0 0,1 0 0 0 0,0-1 1 0 0,0 1-1 0 0,0 0 0 0 0,1 0 0 0 0,0 0 1 0 0,0 0-1 0 0,2-6 0 0 0,-2 10-61 0 0,-1 0 1 0 0,1 0-1 0 0,0-1 0 0 0,0 1 0 0 0,0 0 1 0 0,0 0-1 0 0,0 0 0 0 0,0 0 0 0 0,0 0 0 0 0,0 1 1 0 0,0-1-1 0 0,1 0 0 0 0,-1 0 0 0 0,0 1 0 0 0,0-1 1 0 0,1 1-1 0 0,-1-1 0 0 0,2 0 0 0 0,25-4 715 0 0,-24 5-710 0 0,75-9 775 0 0,83-11 385 0 0,-55 3-7147 0 0,-53 6-683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1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96 7367 0 0,'0'0'334'0'0,"-1"-1"-1"0"0,-16-12-200 0 0,7 7 157 0 0,5 2 955 0 0,-1 0 0 0 0,0 0 0 0 0,0 1 0 0 0,0 0 0 0 0,-10-4 0 0 0,14 7-1051 0 0,-1 0 0 0 0,1 0 0 0 0,0 0 0 0 0,0 1 0 0 0,-1-1 0 0 0,1 1 0 0 0,0-1 0 0 0,0 1 0 0 0,-3 2 0 0 0,1-2 97 0 0,0 1-203 0 0,1 0 0 0 0,-1 0 0 0 0,1 0-1 0 0,-1 1 1 0 0,1-1 0 0 0,0 1 0 0 0,0 0 0 0 0,0 0 0 0 0,1 0 0 0 0,-5 6 0 0 0,-22 38 94 0 0,26-42-159 0 0,0 1-13 0 0,1 0-1 0 0,-1 0 1 0 0,1 0 0 0 0,0 0 0 0 0,0 0 0 0 0,1 0-1 0 0,0 0 1 0 0,0 1 0 0 0,0-1 0 0 0,1 0-1 0 0,0 1 1 0 0,0-1 0 0 0,1 1 0 0 0,2 12 0 0 0,-1-10 15 0 0,1 0 1 0 0,0-1 0 0 0,1 1 0 0 0,0-1-1 0 0,0 1 1 0 0,1-1 0 0 0,0 0-1 0 0,0 0 1 0 0,11 11 0 0 0,0-1 32 0 0,1-1-1 0 0,36 27 1 0 0,-45-37-45 0 0,1-2 0 0 0,0 1 1 0 0,1-1-1 0 0,-1 0 0 0 0,1-1 0 0 0,0 0 0 0 0,0-1 1 0 0,20 4-1 0 0,-19-5 15 0 0,0 0 0 0 0,0-2 1 0 0,0 1-1 0 0,0-1 0 0 0,0-1 1 0 0,0 0-1 0 0,14-3 0 0 0,-21 3-7 0 0,1-1 0 0 0,-1 1 0 0 0,0-1 0 0 0,0 1 0 0 0,-1-1-1 0 0,1-1 1 0 0,0 1 0 0 0,-1 0 0 0 0,1-1 0 0 0,-1 0 0 0 0,0 1 0 0 0,0-1-1 0 0,0-1 1 0 0,0 1 0 0 0,0 0 0 0 0,-1-1 0 0 0,0 1 0 0 0,1-1 0 0 0,-1 0-1 0 0,-1 0 1 0 0,4-7 0 0 0,-3 5 4 0 0,-1-1 1 0 0,1 1-1 0 0,-1-1 0 0 0,0 0 1 0 0,-1 1-1 0 0,0-1 0 0 0,0 0 0 0 0,0 1 1 0 0,-1-1-1 0 0,0 0 0 0 0,0 1 0 0 0,0-1 1 0 0,-1 1-1 0 0,0 0 0 0 0,-1-1 1 0 0,1 1-1 0 0,-6-9 0 0 0,-4-5 4 0 0,-2 1-1 0 0,0 0 1 0 0,-27-28-1 0 0,-1 0-143 0 0,-51-53-1885 0 0,86 93 1554 0 0,4 3-66 0 0,-8-6 200 0 0,4 7-4666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1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2759 0 0,'2'1'207'0'0,"7"5"580"0"0,-1-1-1 0 0,0 1 0 0 0,0 1 1 0 0,-1 0-1 0 0,0 0 0 0 0,0 0 1 0 0,10 14-1 0 0,-6-3 1315 0 0,0 0 0 0 0,9 21-1 0 0,-4-7-1438 0 0,-5-5 244 0 0,0 1 1 0 0,-2-1-1 0 0,10 52 1 0 0,-11-44-380 0 0,-3-14-211 0 0,-4-13-139 0 0,1 1 0 0 0,0-1-1 0 0,1 0 1 0 0,3 9 0 0 0,1-26-112 0 0,-2-2-83 0 0,0 0-1 0 0,-1 0 1 0 0,-1 0-1 0 0,1-1 0 0 0,-2 1 1 0 0,3-17-1 0 0,1-7-83 0 0,26-177-960 0 0,-27 174 780 0 0,-1 1-18 0 0,8-54-237 0 0,-9 77 483 0 0,0 1-1 0 0,1-1 1 0 0,0 1-1 0 0,8-17 1 0 0,-12 30 53 0 0,0 0 0 0 0,0 0 0 0 0,0 0 1 0 0,0 0-1 0 0,0 1 0 0 0,0-1 0 0 0,0 0 0 0 0,0 0 0 0 0,0 0 1 0 0,0 0-1 0 0,0 0 0 0 0,0 0 0 0 0,1 0 0 0 0,-1 0 0 0 0,0 0 1 0 0,0 0-1 0 0,0 0 0 0 0,0 0 0 0 0,0 0 0 0 0,0 0 0 0 0,0 0 1 0 0,0 0-1 0 0,0 0 0 0 0,0 0 0 0 0,0 0 0 0 0,0 0 0 0 0,0 0 1 0 0,0 0-1 0 0,0 0 0 0 0,1 0 0 0 0,-1 0 0 0 0,0 0 0 0 0,0 0 1 0 0,0 0-1 0 0,0 0 0 0 0,0 0 0 0 0,0 0 0 0 0,0 0 0 0 0,0 0 1 0 0,0 0-1 0 0,0 0 0 0 0,0 0 0 0 0,0 0 0 0 0,0 0 0 0 0,0 0 1 0 0,1 0-1 0 0,-1 0 0 0 0,0 0 0 0 0,0 0 0 0 0,0 0 0 0 0,0 0 1 0 0,0 0-1 0 0,0 0 0 0 0,0 0 0 0 0,0 0 0 0 0,0 0 0 0 0,0 0 1 0 0,0 0-1 0 0,0 0 0 0 0,0-1 0 0 0,0 1 0 0 0,0 0 0 0 0,0 0 1 0 0,8 12 42 0 0,0 0 0 0 0,-1 1 1 0 0,-1-1-1 0 0,0 1 1 0 0,-1 1-1 0 0,0-1 1 0 0,3 19-1 0 0,10 25 199 0 0,-3-18-62 0 0,35 89 328 0 0,-38-104-419 0 0,1 0 0 0 0,0-1 0 0 0,19 25 0 0 0,-21-35-65 0 0,0 0 1 0 0,0-1-1 0 0,1 0 0 0 0,1-1 0 0 0,0 0 1 0 0,0-1-1 0 0,1 0 0 0 0,19 9 0 0 0,-27-15-20 0 0,1-1-1 0 0,0 0 1 0 0,0-1-1 0 0,-1 1 1 0 0,2-1-1 0 0,-1-1 1 0 0,0 1-1 0 0,0-1 1 0 0,0-1-1 0 0,1 1 1 0 0,-1-1-1 0 0,0 0 1 0 0,0-1-1 0 0,1 0 1 0 0,-1 0-1 0 0,0 0 1 0 0,0-1-1 0 0,0 0 1 0 0,0-1-1 0 0,0 1 1 0 0,9-6-1 0 0,-9 3-22 0 0,1 1-1 0 0,-1-1 1 0 0,-1 0-1 0 0,1 0 1 0 0,-1-1 0 0 0,1 0-1 0 0,-2 0 1 0 0,1-1-1 0 0,-1 1 1 0 0,0-1-1 0 0,0 0 1 0 0,-1-1-1 0 0,0 1 1 0 0,0-1 0 0 0,-1 0-1 0 0,0 0 1 0 0,3-11-1 0 0,-3 6-10 0 0,0 0-1 0 0,-1 0 1 0 0,-1 0-1 0 0,0-1 1 0 0,0 1-1 0 0,-2 0 1 0 0,-1-14-1 0 0,1 20 16 0 0,-1-1 0 0 0,0 0-1 0 0,-1 0 1 0 0,1 1 0 0 0,-2-1-1 0 0,1 1 1 0 0,-1 0 0 0 0,0 0-1 0 0,0 0 1 0 0,-1 0 0 0 0,0 1 0 0 0,-10-10-1 0 0,10 10 126 0 0,0 1 1 0 0,-1 0-1 0 0,0 0 0 0 0,0 0 1 0 0,-13-6-1 0 0,17 10-77 0 0,0 0-1 0 0,0 0 1 0 0,0 0 0 0 0,0 1 0 0 0,0-1-1 0 0,0 1 1 0 0,-1 0 0 0 0,1 0 0 0 0,0-1-1 0 0,0 1 1 0 0,0 1 0 0 0,-1-1 0 0 0,1 0-1 0 0,0 0 1 0 0,0 1 0 0 0,0-1 0 0 0,0 1-1 0 0,0 0 1 0 0,0 0 0 0 0,0 0 0 0 0,0 0-1 0 0,0 0 1 0 0,0 0 0 0 0,0 0 0 0 0,-1 2 0 0 0,0 0 42 0 0,1-1 1 0 0,-1 1-1 0 0,1 0 1 0 0,0 0-1 0 0,0 0 1 0 0,0 0-1 0 0,1 1 1 0 0,-1-1-1 0 0,1 0 1 0 0,0 1-1 0 0,-1-1 1 0 0,2 1-1 0 0,-1-1 1 0 0,0 1-1 0 0,1 0 1 0 0,-1-1-1 0 0,1 1 1 0 0,0 0-1 0 0,1 4 1 0 0,0 10 219 0 0,1 0 0 0 0,7 26 1 0 0,-5-27-166 0 0,1 0 0 0 0,0 0 1 0 0,2-1-1 0 0,0 1 0 0 0,0-2 0 0 0,2 1 1 0 0,0-1-1 0 0,0 0 0 0 0,2-1 1 0 0,17 20-1 0 0,-17-23-171 0 0,0-2 0 0 0,0 1 0 0 0,1-1 0 0 0,0-1 1 0 0,0 0-1 0 0,1 0 0 0 0,0-1 0 0 0,0-1 0 0 0,1 0 0 0 0,0-1 0 0 0,0-1 1 0 0,0 0-1 0 0,16 2 0 0 0,18-2-678 0 0,2-5-43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3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5527 0 0,'0'0'6598'0'0,"0"2"-6064"0"0,7 130 3031 0 0,-1 29-1238 0 0,-7-45-1422 0 0,-4 78-270 0 0,-9-7-441 0 0,16-156-173 0 0,-2-29 32 0 0,8-13 53 0 0,-7 10-94 0 0,10-21-6 0 0,15-40 0 0 0,-15 32-8 0 0,12-31 19 0 0,-10 24 7 0 0,22-42-1 0 0,-18 42 57 0 0,-11 24-8 0 0,0 1 0 0 0,0-1 0 0 0,16-20 0 0 0,-9 12 88 0 0,-5 29-80 0 0,-4 1-80 0 0,0 1 0 0 0,0 0 0 0 0,-1 0 0 0 0,-1 1 0 0 0,1-1 0 0 0,0 13 0 0 0,-1-6 0 0 0,9 71 12 0 0,8 41-317 0 0,-17-122 204 0 0,3 17-325 0 0,14 35 0 0 0,-16-52-60 0 0,0 0-1 0 0,0 0 1 0 0,1 0-1 0 0,0-1 1 0 0,1 1-1 0 0,-1-1 1 0 0,1 0 0 0 0,0-1-1 0 0,6 6 1 0 0,7 4-5172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3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129 164 919 0 0,'1'-6'-19'0'0,"1"0"-1"0"0,-1 0 0 0 0,-1 0 1 0 0,1 0-1 0 0,-1 0 0 0 0,0 0 1 0 0,-1-11-1 0 0,-4-12 1138 0 0,-3 3 3667 0 0,0 9 1620 0 0,6 13-6104 0 0,-1 0-1 0 0,1 1 1 0 0,-1 0-1 0 0,0 0 1 0 0,0 0-1 0 0,-6-5 1 0 0,8 8-250 0 0,-1-1 1 0 0,1 0-1 0 0,-1 1 1 0 0,1-1-1 0 0,0 1 1 0 0,-1 0-1 0 0,1-1 1 0 0,-1 1-1 0 0,1 0 1 0 0,-1 0-1 0 0,1 0 1 0 0,-1 0-1 0 0,1 0 1 0 0,-1 0-1 0 0,1 0 1 0 0,-1 1-1 0 0,1-1 0 0 0,0 0 1 0 0,-1 1-1 0 0,1-1 1 0 0,-1 1-1 0 0,1 0 1 0 0,0-1-1 0 0,0 1 1 0 0,-1 0-1 0 0,1 0 1 0 0,-1 1-1 0 0,-5 9-13 0 0,1 1 0 0 0,1-1 1 0 0,-1 1-1 0 0,2 0 0 0 0,0 1 0 0 0,-5 24 0 0 0,7-26 0 0 0,0 1-1 0 0,1-1 1 0 0,0 1 0 0 0,1-1-1 0 0,1 1 1 0 0,-1-1 0 0 0,4 14-1 0 0,1-1 69 0 0,-2-19-90 0 0,1-2 1 0 0,-2 2-6 0 0,1 0-9 0 0,15 10 65 0 0,9 1-43 0 0,-10-9 30 0 0,-12-8-57 0 0,-2 0 5 0 0,2 1 2 0 0,0-1-1 0 0,-1 0 1 0 0,1 0-1 0 0,0 0 1 0 0,-1 0 0 0 0,1-1-1 0 0,-1 0 1 0 0,1 0-1 0 0,-1 0 1 0 0,0 0-1 0 0,0-1 1 0 0,0 0-1 0 0,0 0 1 0 0,0 0 0 0 0,-1 0-1 0 0,1 0 1 0 0,4-7-1 0 0,1 0 16 0 0,-6 8-16 0 0,-1 0-1 0 0,1-1 1 0 0,-1 1 0 0 0,0-1-1 0 0,0 0 1 0 0,0 0 0 0 0,0 0-1 0 0,0 0 1 0 0,-1 0 0 0 0,1 0-1 0 0,-1 0 1 0 0,0 0 0 0 0,0-1-1 0 0,0 1 1 0 0,0-1 0 0 0,0-4-1 0 0,-1-1-2 0 0,1-4 0 0 0,0 1 0 0 0,3-15 0 0 0,-2 18 13 0 0,-1 0 0 0 0,-1 0-1 0 0,1-1 1 0 0,-3-16 0 0 0,1-5 227 0 0,1 31-194 0 0,-1-1 1 0 0,1 0-1 0 0,-1 0 0 0 0,1 0 0 0 0,-1 0 1 0 0,1 1-1 0 0,-1-1 0 0 0,1 0 0 0 0,-1 0 0 0 0,0 1 1 0 0,1-1-1 0 0,-1 0 0 0 0,0 1 0 0 0,-1-1 1 0 0,-1 13-56 0 0,0 0 0 0 0,1 0 1 0 0,1 0-1 0 0,0 0 1 0 0,0 1-1 0 0,1-1 1 0 0,1 0-1 0 0,0 1 1 0 0,3 12-1 0 0,-3-16-95 0 0,2 0-1 0 0,-1 0 0 0 0,1 1 1 0 0,1-2-1 0 0,0 1 0 0 0,0 0 1 0 0,0-1-1 0 0,1 0 0 0 0,9 12 1 0 0,-10-15-773 0 0,1 0 0 0 0,0 0 1 0 0,0-1-1 0 0,0 0 0 0 0,6 4 1 0 0,12 6-4394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3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69 9903 0 0,'-6'-8'219'0'0,"-1"1"-1"0"0,1 0 1 0 0,-1 1-1 0 0,-12-9 1 0 0,17 12-110 0 0,-1 1 0 0 0,0 0 0 0 0,0 0 1 0 0,0 1-1 0 0,0-1 0 0 0,0 1 0 0 0,0 0 0 0 0,0-1 1 0 0,-1 1-1 0 0,1 1 0 0 0,0-1 0 0 0,-1 0 1 0 0,1 1-1 0 0,0 0 0 0 0,-5-1 0 0 0,8 2-60 0 0,-1-1 1 0 0,0 0-1 0 0,1 0 0 0 0,-1 0 0 0 0,0 0 0 0 0,1-1 1 0 0,-1 1-1 0 0,0 0 0 0 0,1 0 0 0 0,-1 0 0 0 0,0 0 0 0 0,1-1 1 0 0,-1 1-1 0 0,1 0 0 0 0,-1 0 0 0 0,0-1 0 0 0,0 0 0 0 0,-2-1 84 0 0,2 2-98 0 0,0 0 0 0 0,0 0 0 0 0,0 0 0 0 0,0 0 0 0 0,0 0 0 0 0,0 0 0 0 0,0 0 0 0 0,0 0 0 0 0,0 0 1 0 0,0 1-1 0 0,0-1 0 0 0,0 0 0 0 0,0 1 0 0 0,0-1 0 0 0,0 1 0 0 0,0-1 0 0 0,0 1 0 0 0,0-1 0 0 0,1 1 1 0 0,-1 0-1 0 0,0-1 0 0 0,0 1 0 0 0,1 0 0 0 0,-1 0 0 0 0,0-1 0 0 0,1 1 0 0 0,-1 0 0 0 0,1 0 0 0 0,-1 0 1 0 0,1 0-1 0 0,0 0 0 0 0,-1 1 0 0 0,-4 6 84 0 0,4-6-108 0 0,1 0 1 0 0,-1 1-1 0 0,0-1 0 0 0,1 1 1 0 0,0-1-1 0 0,-1 1 0 0 0,1-1 1 0 0,0 0-1 0 0,0 1 0 0 0,0-1 1 0 0,1 1-1 0 0,-1-1 0 0 0,0 1 1 0 0,1-1-1 0 0,0 0 0 0 0,-1 1 1 0 0,3 3-1 0 0,3 6-5 0 0,0 0 0 0 0,0 0 0 0 0,1-1 0 0 0,0 0 0 0 0,1-1-1 0 0,1 1 1 0 0,-1-1 0 0 0,17 13 0 0 0,36 26 15 0 0,-39-32 295 0 0,0 1 1 0 0,35 37 0 0 0,-52-49-18 0 0,0 0 1 0 0,-1 1 0 0 0,1-1-1 0 0,-1 1 1 0 0,5 12-1 0 0,-7-16-168 0 0,-2 0 0 0 0,1 0 0 0 0,0 0 1 0 0,0 0-1 0 0,-1 0 0 0 0,0 0 0 0 0,0 0 0 0 0,1 0 0 0 0,-2 0 0 0 0,1 0 0 0 0,0 1 0 0 0,-1-1 1 0 0,1 0-1 0 0,-1 0 0 0 0,0 0 0 0 0,0 0 0 0 0,-3 4 0 0 0,2-2-19 0 0,-1-1 0 0 0,1 1 0 0 0,-2-1 0 0 0,1 0 0 0 0,0 0 1 0 0,-1-1-1 0 0,1 1 0 0 0,-1-1 0 0 0,0 1 0 0 0,0-1 0 0 0,-1 0 0 0 0,1-1 0 0 0,-1 1 0 0 0,-5 2 0 0 0,-7 1 61 0 0,0-1 0 0 0,-32 7 0 0 0,30-8-80 0 0,-30 10-1 0 0,44-12-323 0 0,-6 1 484 0 0,3-2-3148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3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37 163 10911 0 0,'0'0'498'0'0,"-1"1"-9"0"0,-2 5-431 0 0,0 0-1 0 0,1 1 1 0 0,-1-1-1 0 0,1 0 1 0 0,1 1-1 0 0,-2 6 1 0 0,-4 45 1633 0 0,5-33-649 0 0,0 37 628 0 0,-1 3-376 0 0,-1 13-157 0 0,4-75-345 0 0,8-13-660 0 0,1 1-111 0 0,-1-1 0 0 0,0-1 0 0 0,0 0 0 0 0,-1 0-1 0 0,0 0 1 0 0,10-24 0 0 0,-7 14-27 0 0,0-4-42 0 0,0 1-1 0 0,7-32 0 0 0,5-15-69 0 0,16-36-36 0 0,-37 105 255 0 0,0 4-1 0 0,2 3-61 0 0,-1 0 1 0 0,0 0 0 0 0,0 0-1 0 0,0 0 1 0 0,-1 1-1 0 0,2 10 1 0 0,1 39 127 0 0,-3-29-116 0 0,1 31 26 0 0,5 47 31 0 0,-5-91-138 0 0,0 1 0 0 0,1-1-1 0 0,1-1 1 0 0,0 1 0 0 0,8 19 0 0 0,-9-27-73 0 0,0 0 1 0 0,0 1 0 0 0,0-1 0 0 0,1-1 0 0 0,0 1 0 0 0,0 0 0 0 0,0-1 0 0 0,0 0 0 0 0,1 0 0 0 0,-1 0 0 0 0,9 5 0 0 0,-10-8-72 0 0,0 1 0 0 0,1 0 0 0 0,-1-1 1 0 0,1 0-1 0 0,0 0 0 0 0,-1 0 0 0 0,1 0 1 0 0,0-1-1 0 0,0 1 0 0 0,-1-1 0 0 0,1 0 1 0 0,0 0-1 0 0,0 0 0 0 0,-1-1 0 0 0,1 0 1 0 0,0 1-1 0 0,-1-1 0 0 0,1 0 0 0 0,4-2 1 0 0,-1-1-244 0 0,1 0 1 0 0,-1 0-1 0 0,-1 0 1 0 0,1-1 0 0 0,-1 0-1 0 0,0 0 1 0 0,0-1-1 0 0,0 0 1 0 0,9-12 0 0 0,-3 1-609 0 0,0 0 1 0 0,15-34-1 0 0,-14 20 132 0 0,-1-1 0 0 0,9-43-1 0 0,-16 51 1468 0 0,-1-1-1 0 0,-1 0 0 0 0,-1 0 1 0 0,-1-1-1 0 0,-4-40 0 0 0,-8-1 1691 0 0,10 65-1720 0 0,0 3-437 0 0,-1-1-1 0 0,1 0 1 0 0,-1 1 0 0 0,1 0-1 0 0,-1-1 1 0 0,1 1-1 0 0,-1 0 1 0 0,1 0-1 0 0,0 0 1 0 0,0 0-1 0 0,-1 0 1 0 0,1 0 0 0 0,0 0-1 0 0,0 0 1 0 0,0 0-1 0 0,0 1 1 0 0,0-1-1 0 0,0 0 1 0 0,0 1-1 0 0,1-1 1 0 0,-1 1-1 0 0,1-1 1 0 0,-1 1 0 0 0,1-1-1 0 0,-1 3 1 0 0,-3 7 29 0 0,1 1 0 0 0,-2 13 0 0 0,5-22-51 0 0,-2 14 55 0 0,0 1-1 0 0,2-1 0 0 0,0 1 1 0 0,1-1-1 0 0,5 31 1 0 0,-1-24-63 0 0,1 0-1 0 0,1 0 1 0 0,15 32 0 0 0,-17-46-66 0 0,0-1 0 0 0,1 1 0 0 0,0-1 0 0 0,0-1 0 0 0,1 1 0 0 0,0-1 0 0 0,0 0 0 0 0,1-1 0 0 0,0 0 0 0 0,1 0 0 0 0,-1-1 0 0 0,12 7 0 0 0,-6-6 20 0 0,0 0 1 0 0,1 0-1 0 0,0-1 0 0 0,0-1 1 0 0,1 0-1 0 0,-1-2 0 0 0,25 4 1 0 0,-30-6 43 0 0,-1 0 1 0 0,0-1-1 0 0,1 0 1 0 0,-1-1-1 0 0,1 1 1 0 0,-1-2-1 0 0,0 0 1 0 0,0 0 0 0 0,0 0-1 0 0,0-1 1 0 0,0-1-1 0 0,0 1 1 0 0,-1-1-1 0 0,0-1 1 0 0,0 0-1 0 0,0 0 1 0 0,13-11 0 0 0,-17 12 11 0 0,0-1 0 0 0,0 0 0 0 0,-1 0 0 0 0,0 0 0 0 0,0 0 1 0 0,0 0-1 0 0,0 0 0 0 0,2-9 0 0 0,-1 3 118 0 0,-1 0 0 0 0,0-1 1 0 0,1-15-1 0 0,-3 18-90 0 0,-1 0 1 0 0,-1 0-1 0 0,1 1 0 0 0,-1-1 1 0 0,-1 0-1 0 0,0 0 0 0 0,0 0 1 0 0,-1 1-1 0 0,0-1 1 0 0,0 1-1 0 0,-1 0 0 0 0,0 0 1 0 0,0 0-1 0 0,-1 1 0 0 0,0-1 1 0 0,-10-10-1 0 0,1 3-24 0 0,-2 1-1 0 0,1 1 1 0 0,-2 0-1 0 0,0 1 1 0 0,0 0 0 0 0,-1 2-1 0 0,0 0 1 0 0,-1 1-1 0 0,0 1 1 0 0,-1 1 0 0 0,0 0-1 0 0,0 2 1 0 0,0 0-1 0 0,-35-3 1 0 0,48 7-143 0 0,0 1 1 0 0,0 0 0 0 0,0 0-1 0 0,0 1 1 0 0,0-1-1 0 0,0 2 1 0 0,0-1 0 0 0,0 1-1 0 0,-7 3 1 0 0,4-1-627 0 0,1 1 0 0 0,0 0-1 0 0,0 0 1 0 0,0 1 0 0 0,-12 11 0 0 0,7-5-1242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3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30 6911 0 0,'-30'9'623'0'0,"30"-8"-601"0"0,0-1-1 0 0,0 0 1 0 0,0 0 0 0 0,0 0-1 0 0,0 0 1 0 0,1 0-1 0 0,-1 0 1 0 0,0 0 0 0 0,0 0-1 0 0,0 0 1 0 0,0 0-1 0 0,0 1 1 0 0,0-1 0 0 0,0 0-1 0 0,0 0 1 0 0,0 0 0 0 0,1 0-1 0 0,-1 0 1 0 0,0 0-1 0 0,0 1 1 0 0,0-1 0 0 0,0 0-1 0 0,0 0 1 0 0,0 0-1 0 0,0 0 1 0 0,0 0 0 0 0,0 0-1 0 0,0 1 1 0 0,0-1 0 0 0,0 0-1 0 0,0 0 1 0 0,0 0-1 0 0,0 0 1 0 0,0 0 0 0 0,0 1-1 0 0,0-1 1 0 0,-1 0 0 0 0,1 0-1 0 0,0 0 1 0 0,0 0-1 0 0,0 0 1 0 0,0 0 0 0 0,0 1-1 0 0,0-1 1 0 0,0 0-1 0 0,0 0 1 0 0,0 0 0 0 0,0 0-1 0 0,-1 0 1 0 0,1 0 0 0 0,0 0-1 0 0,0 0 1 0 0,0 0-1 0 0,0 0 1 0 0,0 0 0 0 0,0 1-1 0 0,-1-1 1 0 0,1 0-1 0 0,0 0 1 0 0,0 0 0 0 0,0 0-1 0 0,0 0 1 0 0,0 0 0 0 0,-1 0-1 0 0,13 2 1042 0 0,-11-1-808 0 0,29 2 2948 0 0,1-1 1 0 0,50-2 0 0 0,-45-1-2546 0 0,692-15 3726 0 0,-303 1-3762 0 0,-199 0-2258 0 0,-155 9 691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40 146 8751 0 0,'-2'25'1011'0'0,"4"14"3306"0"0,0-2 90 0 0,-2-37-4372 0 0,0 0 0 0 0,1 0 0 0 0,-1 1 0 0 0,0-1 0 0 0,0 0 0 0 0,0 0 0 0 0,0 0 1 0 0,0 0-1 0 0,0 1 0 0 0,0-1 0 0 0,0 0 0 0 0,0 0 0 0 0,0 0 0 0 0,-1 0 0 0 0,1 1 0 0 0,0-1 0 0 0,0 0 0 0 0,0 0 0 0 0,0 0 1 0 0,0 0-1 0 0,0 0 0 0 0,0 1 0 0 0,0-1 0 0 0,0 0 0 0 0,0 0 0 0 0,-1 0 0 0 0,1 0 0 0 0,0 0 0 0 0,0 0 0 0 0,0 1 0 0 0,0-1 1 0 0,0 0-1 0 0,0 0 0 0 0,-1 0 0 0 0,1 0 0 0 0,0 0 0 0 0,0 0 0 0 0,0 0 0 0 0,0 0 0 0 0,-1 0 0 0 0,1 0 0 0 0,-8-4 899 0 0,-4-9-85 0 0,9 8-775 0 0,1-1 0 0 0,-1 1 0 0 0,1 0 0 0 0,0 0 0 0 0,0-1 0 0 0,1 1 0 0 0,0-1 0 0 0,0 0 0 0 0,0 1 0 0 0,0-8-1 0 0,1 4 41 0 0,0-1 0 0 0,1 1 0 0 0,0 0 0 0 0,0-1 0 0 0,5-13 0 0 0,-4 16-309 0 0,0 1 1 0 0,1-1-1 0 0,0 0 0 0 0,1 1 0 0 0,-1 0 1 0 0,1 0-1 0 0,0 0 0 0 0,1 0 0 0 0,-1 0 1 0 0,1 1-1 0 0,0 0 0 0 0,1 0 0 0 0,-1 0 1 0 0,7-3-1 0 0,4 2-1316 0 0,-12 6 448 0 0,0-1 0 0 0,0 1 0 0 0,0 0-1 0 0,0 0 1 0 0,-1 1 0 0 0,1-1 0 0 0,0 1-1 0 0,4 1 1 0 0,-1 0-2528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0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0 797 455 0 0,'0'0'18950'0'0,"3"-1"-18492"0"0,115-69 3683 0 0,56-48-2390 0 0,62-39-982 0 0,-194 129-726 0 0,294-211 341 0 0,-288 200-244 0 0,19-13 40 0 0,-58 45-124 0 0,1-1 0 0 0,10-12 0 0 0,-15 15-22 0 0,-1 1 0 0 0,1-1 0 0 0,-1 1 0 0 0,1-1 0 0 0,1 2 0 0 0,-1-1 0 0 0,1 0 0 0 0,-1 1 0 0 0,1 0 0 0 0,0 0 0 0 0,0 1-1 0 0,10-3 1 0 0,2 2 91 0 0,-13 1-105 0 0,0 1 0 0 0,0 0 1 0 0,0 1-1 0 0,0-1 0 0 0,1 1 0 0 0,-1 0 1 0 0,8 1-1 0 0,157 34 139 0 0,-134-23-82 0 0,0 1 0 0 0,-1 1 0 0 0,-1 3 0 0 0,47 29 0 0 0,-79-45-73 0 0,366 208 581 0 0,-112-91-313 0 0,-219-103-863 0 0,59 15 0 0 0,-62-26-3661 0 0,-27-3 2673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0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0,'0'0'2068'0'0,"1"2"-978"0"0,13 25 1637 0 0,-7-15-1981 0 0,0 0 0 0 0,-2 0 0 0 0,1 1-1 0 0,-2-1 1 0 0,7 26 0 0 0,20 182 1914 0 0,-23-151-2563 0 0,19 135-710 0 0,-26-199 267 0 0,0-1 0 0 0,1 1 0 0 0,-1-1 1 0 0,1 1-1 0 0,0-1 0 0 0,3 6 0 0 0,-4-8-842 0 0,-1-2 996 0 0,1 0 0 0 0,-1 1 0 0 0,0-1 0 0 0,1 0 0 0 0,-1 1 0 0 0,0-1 0 0 0,0 0-1 0 0,1 0 1 0 0,-1 1 0 0 0,0-1 0 0 0,1 0 0 0 0,-1 0 0 0 0,1 0 0 0 0,-1 1 0 0 0,0-1 0 0 0,1 0 0 0 0,-1 0 0 0 0,0 0 0 0 0,1 0 0 0 0,-1 0 0 0 0,1 0 0 0 0,-1 0 0 0 0,1 0 0 0 0,0 0 0 0 0,12-5-1679 0 0,-1-4-8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10135 0 0,'0'0'919'0'0,"-1"2"-759"0"0,-2 5 371 0 0,0 0-1 0 0,1 1 1 0 0,0-1 0 0 0,0 1 0 0 0,1-1-1 0 0,0 1 1 0 0,1 0 0 0 0,-1-1 0 0 0,2 13-1 0 0,1 7 1317 0 0,9 38 0 0 0,40 199-69 0 0,-21-89-5732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161 160 12239 0 0,'-1'-2'562'0'0,"-8"-16"214"0"0,0 0 1 0 0,-22-30 0 0 0,26 39 221 0 0,4 8-892 0 0,0-1 0 0 0,-1 1 0 0 0,1-1 0 0 0,0 1 0 0 0,0 0 0 0 0,-1-1 0 0 0,1 1 0 0 0,-1 0 1 0 0,1 0-1 0 0,-1 0 0 0 0,1 0 0 0 0,-1 0 0 0 0,0 0 0 0 0,1 1 0 0 0,-1-1 0 0 0,0 1 1 0 0,0-1-1 0 0,0 1 0 0 0,1-1 0 0 0,-1 1 0 0 0,0 0 0 0 0,0 0 0 0 0,0 0 0 0 0,0 0 0 0 0,1 0 1 0 0,-1 0-1 0 0,0 1 0 0 0,0-1 0 0 0,0 1 0 0 0,0-1 0 0 0,1 1 0 0 0,-1 0 0 0 0,0-1 0 0 0,1 1 1 0 0,-1 0-1 0 0,1 0 0 0 0,-1 0 0 0 0,1 0 0 0 0,-1 1 0 0 0,1-1 0 0 0,-1 0 0 0 0,1 1 0 0 0,0-1 1 0 0,0 0-1 0 0,-1 3 0 0 0,-4 6-51 0 0,1 0 1 0 0,1 1-1 0 0,0 0 1 0 0,1 0-1 0 0,0 0 1 0 0,0 0-1 0 0,1 0 1 0 0,1 0-1 0 0,-1 13 1 0 0,2 12 157 0 0,7 53 0 0 0,-6-77-211 0 0,1 0-1 0 0,0-1 0 0 0,1 0 1 0 0,0 1-1 0 0,1-1 1 0 0,0 0-1 0 0,1-1 0 0 0,0 1 1 0 0,9 12-1 0 0,-12-19 1 0 0,1-1 0 0 0,0 1 0 0 0,0-1 0 0 0,0 0 1 0 0,0 1-1 0 0,0-1 0 0 0,1-1 0 0 0,-1 1 0 0 0,1 0 0 0 0,0-1 0 0 0,-1 0 0 0 0,1 0 0 0 0,0 0 0 0 0,1 0 0 0 0,-1-1 0 0 0,0 1 0 0 0,0-1 0 0 0,1 0 1 0 0,-1 0-1 0 0,1-1 0 0 0,-1 1 0 0 0,0-1 0 0 0,1 0 0 0 0,-1 0 0 0 0,1-1 0 0 0,-1 1 0 0 0,5-2 0 0 0,1-1 67 0 0,0 1-1 0 0,0-2 1 0 0,0 1 0 0 0,-1-1-1 0 0,17-10 1 0 0,-21 10 1 0 0,1 0 0 0 0,-1 0 0 0 0,1-1 0 0 0,-1 0 0 0 0,-1 0 0 0 0,1 0 0 0 0,-1-1 0 0 0,0 1 0 0 0,5-10 0 0 0,-1 1 105 0 0,0-1 0 0 0,-1 0 0 0 0,-1 0 1 0 0,0-1-1 0 0,6-28 0 0 0,-9 28-3 0 0,-1 1 0 0 0,0-27 1 0 0,-2 34-104 0 0,0 0 0 0 0,-1 0 0 0 0,-1 1 0 0 0,1-1 0 0 0,-1 0 0 0 0,-1 0 0 0 0,-3-7 0 0 0,0 1 67 0 0,-1 0 1 0 0,-1 0-1 0 0,-9-12 1 0 0,13 20-104 0 0,-1 0 1 0 0,0 0-1 0 0,0 0 1 0 0,-1 1 0 0 0,0-1-1 0 0,0 2 1 0 0,0-1-1 0 0,-7-4 1 0 0,10 7-144 0 0,0 1 1 0 0,-1-1-1 0 0,1 1 0 0 0,0 0 0 0 0,-1 0 1 0 0,1 0-1 0 0,-1 0 0 0 0,0 1 0 0 0,1-1 1 0 0,-1 1-1 0 0,1 0 0 0 0,-1 0 0 0 0,0 1 0 0 0,1-1 1 0 0,-1 0-1 0 0,1 1 0 0 0,-1 0 0 0 0,1 0 1 0 0,-1 0-1 0 0,1 1 0 0 0,0-1 0 0 0,0 1 1 0 0,-1-1-1 0 0,-2 3 0 0 0,-5 6-5688 0 0,-2 0-1788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55 919 0 0,'20'-30'463'0'0,"-20"16"9944"0"0,0 13-10230 0 0,0 1 0 0 0,0 0 1 0 0,-1-1-1 0 0,1 1 0 0 0,0 0 1 0 0,-1-1-1 0 0,1 1 1 0 0,0 0-1 0 0,0 0 0 0 0,-1-1 1 0 0,1 1-1 0 0,-1 0 0 0 0,1 0 1 0 0,0 0-1 0 0,-1-1 0 0 0,1 1 1 0 0,-1 0-1 0 0,1 0 0 0 0,0 0 1 0 0,-1 0-1 0 0,1 0 1 0 0,-1 0-1 0 0,1 0 0 0 0,0 0 1 0 0,-1 0-1 0 0,1 0 0 0 0,-1 0 1 0 0,1 0-1 0 0,-1 0 0 0 0,0 1-35 0 0,-1-1-1 0 0,1 1 0 0 0,0 0 0 0 0,0-1 0 0 0,0 1 0 0 0,0 0 1 0 0,0 0-1 0 0,0 0 0 0 0,1 0 0 0 0,-2 1 0 0 0,-15 27 426 0 0,12-19-356 0 0,1 1 1 0 0,1-1 0 0 0,0 1 0 0 0,0-1-1 0 0,1 1 1 0 0,1 0 0 0 0,-1 17 0 0 0,2-6 25 0 0,1 0 1 0 0,8 39-1 0 0,-8-53-231 0 0,2 0 1 0 0,-1 0-1 0 0,1-1 0 0 0,0 1 0 0 0,1-1 1 0 0,0 0-1 0 0,0 0 0 0 0,0 0 0 0 0,1-1 1 0 0,0 1-1 0 0,0-1 0 0 0,1 0 0 0 0,10 8 1 0 0,-13-11 7 0 0,0-1 1 0 0,0 1 0 0 0,1-1 0 0 0,-1 0 0 0 0,1 0-1 0 0,0 0 1 0 0,-1 0 0 0 0,1-1 0 0 0,0 0-1 0 0,0 1 1 0 0,0-2 0 0 0,0 1 0 0 0,0 0 0 0 0,0-1-1 0 0,0 1 1 0 0,0-1 0 0 0,0 0 0 0 0,0-1-1 0 0,0 1 1 0 0,0-1 0 0 0,0 0 0 0 0,0 0 0 0 0,0 0-1 0 0,0 0 1 0 0,0-1 0 0 0,0 1 0 0 0,-1-1-1 0 0,6-3 1 0 0,-5 2 39 0 0,0 0 0 0 0,-1 0 0 0 0,1-1 0 0 0,-1 1 0 0 0,0-1 0 0 0,0 0 0 0 0,0 0-1 0 0,0 0 1 0 0,-1 0 0 0 0,1 0 0 0 0,-1-1 0 0 0,0 1 0 0 0,-1-1 0 0 0,1 1 0 0 0,-1-1 0 0 0,0 0 0 0 0,0 1-1 0 0,0-1 1 0 0,-1-5 0 0 0,1 0 49 0 0,-1 0-1 0 0,-1 0 1 0 0,1 0-1 0 0,-2 1 0 0 0,1-1 1 0 0,-2 0-1 0 0,1 1 1 0 0,-6-13-1 0 0,2 9-55 0 0,0 0 1 0 0,-1 1-1 0 0,0-1 0 0 0,-1 2 1 0 0,-16-19-1 0 0,5 9-75 0 0,-41-32 0 0 0,46 40-868 0 0,12 12 113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19 104 11975 0 0,'1'2'923'0'0,"11"24"1538"0"0,16 49 0 0 0,-16-38-1299 0 0,33 106 1316 0 0,-10-27-1668 0 0,-29-96-747 0 0,0-2-15 0 0,0-2-1 0 0,12 26 0 0 0,-17-40-70 0 0,0 0 0 0 0,0-1 0 0 0,0 1 0 0 0,1 0-1 0 0,-1 0 1 0 0,0-1 0 0 0,0 1 0 0 0,1-1 0 0 0,-1 1 0 0 0,4 1-1 0 0,-4-5-36 0 0,-1 0 0 0 0,0 0 0 0 0,0 0 0 0 0,1-1 0 0 0,-1 1-1 0 0,-1 0 1 0 0,1-3 0 0 0,-5-16-207 0 0,-12-30 1 0 0,-2-4 106 0 0,3 5 149 0 0,-2 1 0 0 0,-35-66 0 0 0,8 18 445 0 0,38 83-327 0 0,1-1 256 0 0,-9-26 1 0 0,14 38-264 0 0,0-1-1 0 0,0 1 1 0 0,1-1 0 0 0,-1 1 0 0 0,1-1 0 0 0,0 1 0 0 0,0-1 0 0 0,0 0 0 0 0,0 1 0 0 0,1-1-1 0 0,-1 1 1 0 0,1-1 0 0 0,2-4 0 0 0,-2 5-51 0 0,1 1 0 0 0,-1-1 0 0 0,1 1-1 0 0,0 0 1 0 0,-1 0 0 0 0,1 0 0 0 0,0 0 0 0 0,0 0 0 0 0,0 0-1 0 0,1 1 1 0 0,-1-1 0 0 0,0 0 0 0 0,1 1 0 0 0,-1 0-1 0 0,1 0 1 0 0,-1 0 0 0 0,1 0 0 0 0,0 0 0 0 0,-1 0 0 0 0,1 1-1 0 0,5-1 1 0 0,5 0-26 0 0,0 0 1 0 0,1 1-1 0 0,17 3 0 0 0,-14-1-14 0 0,176 3-2656 0 0,-178-5 752 0 0,1 2-3339 0 0,-2 1-1286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 6911 0 0,'-3'2'87'0'0,"1"0"-1"0"0,0 0 1 0 0,-1-1-1 0 0,0 1 1 0 0,1-1-1 0 0,-6 3 1 0 0,-18 13 11014 0 0,53-10-8764 0 0,-9-8-2178 0 0,-1 0-1 0 0,1-1 0 0 0,-1-1 1 0 0,1 0-1 0 0,-1-2 1 0 0,20-7-1 0 0,24-5-17 0 0,-54 14-927 0 0,1 2 1 0 0,-1-1 0 0 0,1 1-1 0 0,-1 1 1 0 0,10-1 0 0 0,-6 2-5733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15663 0 0,'-1'1'719'0'0,"-16"23"258"0"0,16-23-907 0 0,0 0-1 0 0,0 0 0 0 0,0 0 1 0 0,0 0-1 0 0,1 0 0 0 0,-1 0 1 0 0,0 1-1 0 0,1-1 0 0 0,-1 0 0 0 0,1 1 1 0 0,-1-1-1 0 0,1 0 0 0 0,0 1 1 0 0,0-1-1 0 0,-1 0 0 0 0,1 1 1 0 0,0-1-1 0 0,0 1 0 0 0,0-1 1 0 0,1 0-1 0 0,-1 1 0 0 0,0-1 1 0 0,0 1-1 0 0,1-1 0 0 0,-1 0 1 0 0,1 1-1 0 0,-1-1 0 0 0,2 2 1 0 0,-1 0 90 0 0,0-1-62 0 0,1 0 0 0 0,-1 1 0 0 0,1-1 0 0 0,-1 0 0 0 0,1 0 0 0 0,0 1 0 0 0,0-2 0 0 0,0 1 0 0 0,0 0 0 0 0,0 0 0 0 0,0-1 0 0 0,0 1 0 0 0,1-1 0 0 0,2 2 0 0 0,1 0 31 0 0,1 0 1 0 0,0 0-1 0 0,13 2 1 0 0,-10-3-56 0 0,1-1 1 0 0,0 0-1 0 0,-1 0 1 0 0,1-1-1 0 0,0-1 0 0 0,0 0 1 0 0,-1 0-1 0 0,1-1 1 0 0,17-6-1 0 0,-1-1-1447 0 0,0-1-1 0 0,36-20 1 0 0,-39 17-442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31 3223 0 0,'-1'-2'240'0'0,"-1"-2"-250"0"0,-15-20 16087 0 0,15 24-15153 0 0,2-1-846 0 0,-1 1 0 0 0,0 0 0 0 0,0 0 0 0 0,0 0 0 0 0,0 0 0 0 0,0 0 0 0 0,0 1 1 0 0,1-1-1 0 0,-1 0 0 0 0,0 0 0 0 0,0 1 0 0 0,0-1 0 0 0,1 0 0 0 0,-1 1 0 0 0,0-1 0 0 0,0 1 0 0 0,1-1 0 0 0,-1 1 1 0 0,0-1-1 0 0,-1 2 0 0 0,1 0 10 0 0,-1 0 1 0 0,0 0 0 0 0,1 0-1 0 0,0 1 1 0 0,-1-1 0 0 0,1 0-1 0 0,-1 3 1 0 0,-2 6 87 0 0,1 0 1 0 0,-2 17-1 0 0,4-27-144 0 0,-2 23 171 0 0,1 0-1 0 0,0 0 1 0 0,3 31-1 0 0,14 71 310 0 0,-8-81-381 0 0,21 69-1 0 0,-21-94-96 0 0,0 0 0 0 0,2-1 0 0 0,0 0 0 0 0,1 0 0 0 0,21 29 0 0 0,-26-41-263 0 0,0-1-1 0 0,0 0 1 0 0,1-1-1 0 0,0 1 1 0 0,0-1-1 0 0,0 0 1 0 0,1 0-1 0 0,-1-1 1 0 0,1 0-1 0 0,1 0 1 0 0,-1-1-1 0 0,0 0 1 0 0,1 0-1 0 0,-1 0 1 0 0,1-1-1 0 0,0-1 1 0 0,0 1-1 0 0,0-1 0 0 0,0 0 1 0 0,0-1-1 0 0,0 0 1 0 0,0 0-1 0 0,0-1 1 0 0,0 0-1 0 0,0 0 1 0 0,0-1-1 0 0,-1 0 1 0 0,1 0-1 0 0,9-5 1 0 0,-1-1-6606 0 0</inkml:trace>
  <inkml:trace contextRef="#ctx0" brushRef="#br0" timeOffset="1">58 348 16583 0 0,'-21'15'1724'0'0,"17"-13"-1457"0"0,1 0 1 0 0,0 0-1 0 0,0 0 0 0 0,-1 1 1 0 0,2-1-1 0 0,-1 1 1 0 0,0 0-1 0 0,0 0 1 0 0,1 0-1 0 0,-4 6 1 0 0,5-8 679 0 0,14 2 183 0 0,-3-1-912 0 0,0 0 0 0 0,0-1 0 0 0,0 0 0 0 0,0-1 0 0 0,12-1 0 0 0,50-8 57 0 0,-48 5-129 0 0,41-9-741 0 0,66-22-1 0 0,-109 28-1622 0 0,-1-1-5677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0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13 626 7367 0 0,'0'0'568'0'0,"-1"1"-373"0"0,-10 1 7811 0 0,16-9-6277 0 0,16-9-1676 0 0,-2 4 725 0 0,1 0 1 0 0,35-15-1 0 0,47-12 786 0 0,-64 24-1234 0 0,320-128 445 0 0,-231 84-720 0 0,51-24 15 0 0,-163 76-62 0 0,148-66 707 0 0,-129 55-475 0 0,-1-1 0 0 0,51-39 0 0 0,-61 39 245 0 0,-22 18-314 0 0,3-4 225 0 0,-4 4-379 0 0,0 1 0 0 0,1-1 1 0 0,-1 0-1 0 0,0 1 1 0 0,1-1-1 0 0,-1 1 1 0 0,0-1-1 0 0,1 0 0 0 0,-1 1 1 0 0,1-1-1 0 0,-1 1 1 0 0,0-1-1 0 0,1 1 1 0 0,0-1-1 0 0,-1 1 1 0 0,1-1-1 0 0,-1 1 0 0 0,1 0 1 0 0,-1-1-1 0 0,1 1 1 0 0,0 0-1 0 0,-1-1 1 0 0,1 1-1 0 0,0 0 0 0 0,0 0 1 0 0,-1 0-1 0 0,2 0 1 0 0,-1-2-38 0 0,3 1-3 0 0,10 2-81 0 0,2 3 140 0 0,0 0-1 0 0,-1 2 1 0 0,1 0-1 0 0,-1 1 1 0 0,0 0-1 0 0,15 11 1 0 0,-1-2 90 0 0,15 5 181 0 0,90 32 1 0 0,52-1 50 0 0,113 37-193 0 0,-227-65-122 0 0,91 32-43 0 0,-142-49-151 0 0,0 1 1 0 0,-1 0-1 0 0,0 2 0 0 0,-1 0 1 0 0,23 17-1 0 0,-35-22-152 0 0,0 0-1 0 0,-1 1 0 0 0,0 0 1 0 0,0 0-1 0 0,0 0 1 0 0,4 8-1 0 0,-4-5-2736 0 0,-1 0 0 0 0,6 13 0 0 0,-6-9-3571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29 483 5983 0 0,'8'-12'14981'0'0,"-7"12"-14800"0"0,-4 1-155 0 0,1 0 1 0 0,0 0 0 0 0,0 0 0 0 0,0 0 0 0 0,0 1 0 0 0,0-1 0 0 0,0 1 0 0 0,0-1 0 0 0,0 1 0 0 0,1 0 0 0 0,-1-1-1 0 0,1 1 1 0 0,-1 0 0 0 0,1 0 0 0 0,0 0 0 0 0,-1 0 0 0 0,1 0 0 0 0,0 1 0 0 0,-1 2 0 0 0,1-1-13 0 0,1 0 0 0 0,-1 0 1 0 0,1 0-1 0 0,0 0 0 0 0,0 0 1 0 0,0 0-1 0 0,0 0 0 0 0,1 0 1 0 0,-1 0-1 0 0,1-1 0 0 0,2 6 1 0 0,-1-3-8 0 0,0 1 1 0 0,1-1 0 0 0,0 0-1 0 0,0-1 1 0 0,0 1 0 0 0,1 0-1 0 0,-1-1 1 0 0,1 0 0 0 0,1 0-1 0 0,-1 0 1 0 0,1 0 0 0 0,0-1-1 0 0,0 0 1 0 0,9 6 0 0 0,-9-7 17 0 0,0-1 0 0 0,0 0 0 0 0,0 0 0 0 0,0 0 0 0 0,1-1 0 0 0,-1 0 0 0 0,1 0 0 0 0,-1 0 0 0 0,1-1 1 0 0,6 1-1 0 0,-8-2 5 0 0,-1 1-1 0 0,1-1 1 0 0,-1 0 0 0 0,0 0 0 0 0,0 0 0 0 0,0 0 0 0 0,1 0 0 0 0,-1-1 0 0 0,0 1 0 0 0,-1-1 0 0 0,1 0 0 0 0,0 0 0 0 0,0 0 0 0 0,-1 0 0 0 0,1-1 0 0 0,-1 1 0 0 0,4-6-1 0 0,0 0 28 0 0,-1-1-1 0 0,0 1 1 0 0,0-1-1 0 0,-1 0 0 0 0,0-1 1 0 0,-1 1-1 0 0,0-1 1 0 0,0 1-1 0 0,-1-1 0 0 0,1-12 1 0 0,0-11 63 0 0,-3-57 0 0 0,-1 63-15 0 0,-1-1-22 0 0,-1-1 0 0 0,-10-42 0 0 0,-22-56 29 0 0,13 49-88 0 0,12 47-113 0 0,8 52-163 0 0,2 2 288 0 0,2 1 0 0 0,1 0 0 0 0,1-1 1 0 0,1 1-1 0 0,10 25 0 0 0,1-4 30 0 0,35 68 0 0 0,-38-89-533 0 0,28 40 1 0 0,-29-48-2102 0 0,20 20 0 0 0,-18-21-4195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82 7367 0 0,'-10'-18'2383'0'0,"9"17"-1980"0"0,0 0-1 0 0,0 0 1 0 0,-1 0-1 0 0,1 0 1 0 0,0 0 0 0 0,-1 0-1 0 0,1 1 1 0 0,-1-1 0 0 0,1 1-1 0 0,-1-1 1 0 0,1 1-1 0 0,-1-1 1 0 0,1 1 0 0 0,-1 0-1 0 0,1 0 1 0 0,-1 0-1 0 0,-2 0 1 0 0,3 0-195 0 0,-1 0 0 0 0,0 1 0 0 0,0-1 0 0 0,0 1 0 0 0,1 0 0 0 0,-1 0 0 0 0,0-1 0 0 0,1 1 0 0 0,-1 0 0 0 0,0 0 0 0 0,1 1 0 0 0,-3 1 0 0 0,1 0-111 0 0,0 0-1 0 0,0 1 1 0 0,1-1 0 0 0,-1 1-1 0 0,1 0 1 0 0,0-1-1 0 0,0 1 1 0 0,0 0 0 0 0,0 1-1 0 0,1-1 1 0 0,-2 6 0 0 0,2-3-25 0 0,0 0 1 0 0,0 0-1 0 0,0 0 1 0 0,1 0-1 0 0,0 0 1 0 0,1-1-1 0 0,0 1 1 0 0,0 0-1 0 0,0 0 1 0 0,4 10-1 0 0,-4-13-48 0 0,1-1 0 0 0,0 1 0 0 0,0-1 0 0 0,0 0-1 0 0,0 0 1 0 0,0 0 0 0 0,0 0 0 0 0,1 0 0 0 0,-1 0 0 0 0,1-1 0 0 0,0 1-1 0 0,0-1 1 0 0,0 0 0 0 0,0 0 0 0 0,1 0 0 0 0,-1 0 0 0 0,0 0 0 0 0,1-1 0 0 0,-1 1-1 0 0,1-1 1 0 0,4 1 0 0 0,-1 0 41 0 0,0-1-1 0 0,0 0 0 0 0,0 0 1 0 0,1-1-1 0 0,12 0 0 0 0,-17 0-18 0 0,-1-1 0 0 0,1 1 0 0 0,-1-1 0 0 0,1 1 0 0 0,0-1-1 0 0,-1 0 1 0 0,1 0 0 0 0,-1 0 0 0 0,0-1 0 0 0,1 1 0 0 0,-1 0 0 0 0,0-1-1 0 0,0 0 1 0 0,0 1 0 0 0,0-1 0 0 0,0 0 0 0 0,0 0 0 0 0,2-3-1 0 0,-2 2 53 0 0,0 0 0 0 0,0 0 0 0 0,0 0 0 0 0,0-1-1 0 0,-1 1 1 0 0,0-1 0 0 0,1 1 0 0 0,-1-1 0 0 0,0 0-1 0 0,-1 1 1 0 0,1-1 0 0 0,-1 0 0 0 0,1 0-1 0 0,-1 1 1 0 0,-1-7 0 0 0,0 3-51 0 0,-1 1 1 0 0,0-1-1 0 0,0 1 0 0 0,-1 0 1 0 0,1 0-1 0 0,-1 0 0 0 0,-1 0 1 0 0,-3-5-1 0 0,-10-14-948 0 0,-35-40-1 0 0,43 52-800 0 0,5 3-2934 0 0,11 10 1351 0 0,0 0 1567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0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1375 0 0,'0'0'6438'0'0,"2"-16"-3916"0"0,-1-5 4405 0 0,1 30-5984 0 0,4 35 383 0 0,20 156 920 0 0,8 114-736 0 0,-22-212-1322 0 0,6 107 560 0 0,-17-76-102 0 0,0-2-3640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0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1839 0 0,'-1'-8'8668'0'0,"1"7"-8485"0"0,0 1-1 0 0,0 0 1 0 0,1-1-1 0 0,-1 1 0 0 0,0-1 1 0 0,1 1-1 0 0,-1 0 0 0 0,1-1 1 0 0,-1 1-1 0 0,1 0 1 0 0,-1-1-1 0 0,1 1 0 0 0,-1 0 1 0 0,1 0-1 0 0,-1-1 1 0 0,1 1-1 0 0,-1 0 0 0 0,1 0 1 0 0,-1 0-1 0 0,1 0 1 0 0,-1 0-1 0 0,1 0 0 0 0,0 0 1 0 0,20 2 1348 0 0,20 10-321 0 0,89 35 1166 0 0,79 32 109 0 0,-15 11-1373 0 0,46-6-425 0 0,-54-22-47 0 0,-108-30 136 0 0,89 49 1 0 0,-153-73-662 0 0,-6-3-31 0 0,0-1 0 0 0,1 1 0 0 0,0-2 1 0 0,9 4-1 0 0,8-1-2426 0 0,-26-6 2129 0 0,1 0 0 0 0,0 0-1 0 0,-1 0 1 0 0,1 0 0 0 0,0 0-1 0 0,-1 0 1 0 0,1 0 0 0 0,-1 0-1 0 0,1-1 1 0 0,0 1 0 0 0,-1 0 0 0 0,1 0-1 0 0,0-1 1 0 0,-1 1 0 0 0,1 0-1 0 0,-1-1 1 0 0,1 1 0 0 0,-1-1-1 0 0,1 1 1 0 0,-1 0 0 0 0,1-1-1 0 0,-1 0 1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0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1582 3679 0 0,'0'0'13952'0'0,"2"1"-13400"0"0,2 0-281 0 0,0 0-1 0 0,0 0 0 0 0,1-1 0 0 0,-1 1 1 0 0,1-1-1 0 0,-1 0 0 0 0,0-1 0 0 0,1 1 1 0 0,4-2-1 0 0,42-11 918 0 0,-30 7-698 0 0,83-27 492 0 0,106-50-1 0 0,14-6-829 0 0,-168 69-90 0 0,-13 3 283 0 0,83-18 0 0 0,-31 14 146 0 0,-46 9-332 0 0,57-6-1 0 0,-83 18-30 0 0,-21 0-83 0 0,3-1-29 0 0,4-10 70 0 0,-6 8-77 0 0,-1-1 0 0 0,0 1 1 0 0,0-1-1 0 0,0 0 0 0 0,0 0 0 0 0,0 0 1 0 0,-1 0-1 0 0,0 0 0 0 0,1-5 0 0 0,5-42 45 0 0,-6 39-30 0 0,4-75 348 0 0,-10-137-1 0 0,1 139-159 0 0,-8-100 280 0 0,-2-80 144 0 0,16 191-652 0 0,0 43-49 0 0,-1 0-1 0 0,-2 0 0 0 0,-1 0 1 0 0,-8-42-1 0 0,10 72-94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23 235 1375 0 0,'0'0'6367'0'0,"0"2"-5308"0"0,0-1-908 0 0,0 0 0 0 0,0-1 0 0 0,0 1 1 0 0,-1 0-1 0 0,1-1 0 0 0,0 1 1 0 0,0 0-1 0 0,0 0 0 0 0,0-1 0 0 0,-1 1 1 0 0,1 0-1 0 0,0-1 0 0 0,-1 1 0 0 0,1-1 1 0 0,0 1-1 0 0,-1 0 0 0 0,1-1 0 0 0,-1 1 1 0 0,0 0-1 0 0,0 0 430 0 0,1-1-431 0 0,-1 1-1 0 0,1-1 1 0 0,0 1-1 0 0,-1-1 1 0 0,1 1-1 0 0,0-1 0 0 0,-1 1 1 0 0,1-1-1 0 0,-1 0 1 0 0,1 1-1 0 0,-1-1 1 0 0,1 0-1 0 0,0 1 0 0 0,-1-1 1 0 0,1 0-1 0 0,-1 0 1 0 0,0 0-1 0 0,1 1 1 0 0,-1-1-1 0 0,0 0 1 0 0,-4 3 2550 0 0,10 3-1531 0 0,-3-5-1107 0 0,-1-1-1 0 0,0 1 0 0 0,1-1 1 0 0,-1 0-1 0 0,0 1 0 0 0,1-1 0 0 0,-1 0 1 0 0,1 0-1 0 0,-1 0 0 0 0,1 0 1 0 0,-1 0-1 0 0,1 0 0 0 0,-1-1 1 0 0,0 1-1 0 0,3-1 0 0 0,24-8 328 0 0,-20 6-231 0 0,25-10 254 0 0,-9 4-82 0 0,43-11 0 0 0,-16 7 7 0 0,12-4 30 0 0,-21 9-127 0 0,56-20 0 0 0,-65 16-162 0 0,-6 3 32 0 0,32-8-1 0 0,1 5-30 0 0,56-13 89 0 0,-105 23-163 0 0,143-46 270 0 0,-128 33-1428 0 0,-14 6-1068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1839 0 0,'0'0'10999'0'0,"2"-1"-10462"0"0,3 1-340 0 0,-1-1 114 0 0,0 0-1 0 0,-1 1 1 0 0,1-1-1 0 0,0 1 1 0 0,0 0-1 0 0,-1 0 1 0 0,1 0-1 0 0,0 1 1 0 0,-1-1-1 0 0,1 1 1 0 0,0 0-1 0 0,-1 0 1 0 0,5 2-1 0 0,22 13 604 0 0,1-2-1 0 0,0-1 1 0 0,1-2 0 0 0,63 15-1 0 0,-67-21-684 0 0,-1 1 0 0 0,39 16-1 0 0,49 26 444 0 0,-69-28-518 0 0,58 23 358 0 0,-77-31-228 0 0,41 11 0 0 0,-60-21-204 0 0,2-1 0 0 0,31 8-64 0 0,-34-8-35 0 0,-5-1-71 0 0,6 0-46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0,'0'0'11916'0'0,"1"2"-11145"0"0,5 3-243 0 0,-2 1-1 0 0,1 1 1 0 0,-1-1 0 0 0,0 1 0 0 0,0 0-1 0 0,-1-1 1 0 0,1 2 0 0 0,-2-1 0 0 0,4 9-1 0 0,1 14 396 0 0,4 31-1 0 0,-4-20-99 0 0,13 69 301 0 0,10 50-168 0 0,-13-69-474 0 0,8 118 0 0 0,-24-172-403 0 0,-1-1-1 0 0,-6 46 1 0 0,6-75-91 0 0,0-6-176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2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13503 0 0,'4'-7'620'0'0,"15"-18"-16"0"0,-14 19 218 0 0,-5 8-184 0 0,-1 3-332 0 0,0 1 0 0 0,1 0 0 0 0,0 0 0 0 0,0-1 0 0 0,0 1 0 0 0,1 0 0 0 0,0-1 0 0 0,2 9 0 0 0,1 9 430 0 0,4 34 231 0 0,21 194 484 0 0,-4-78-1802 0 0,-13-102-2367 0 0,-3-37-1397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2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65 14047 0 0,'0'0'646'0'0,"-1"-1"-16"0"0,0 1-547 0 0,1 0 0 0 0,0 0 0 0 0,0 0 0 0 0,-1-1 0 0 0,1 1 0 0 0,0 0 0 0 0,-1 0 0 0 0,1-1 0 0 0,0 1 0 0 0,0 0 0 0 0,0 0 0 0 0,-1-1 0 0 0,1 1 0 0 0,0 0 0 0 0,0 0 0 0 0,0-1 0 0 0,0 1 0 0 0,-1 0 0 0 0,1-1 0 0 0,0 1 0 0 0,0 0-1 0 0,0-1 1 0 0,0 1 0 0 0,0 0 0 0 0,0-1 0 0 0,0 1 0 0 0,0 0 0 0 0,0-1 0 0 0,0 1 0 0 0,0-1 0 0 0,0 1 0 0 0,0 0 0 0 0,0-1 0 0 0,0 1 0 0 0,1 0 0 0 0,-1 0 0 0 0,0-1 0 0 0,0 1 0 0 0,0 0 0 0 0,0-1 0 0 0,1 1 0 0 0,-1 0 0 0 0,0 0 0 0 0,0-1 0 0 0,1 1 0 0 0,-1 0 0 0 0,1-1 0 0 0,13-3 82 0 0,-11 3 258 0 0,14-2 317 0 0,-1 0 0 0 0,25-1 1 0 0,21-3 308 0 0,17-5-715 0 0,136-3-1 0 0,-164 16-3626 0 0,-27 1-4246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2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25 195 14799 0 0,'0'0'42'0'0,"0"-1"0"0"0,0 1-1 0 0,0 0 1 0 0,0 0 0 0 0,0 0 0 0 0,0-1-1 0 0,0 1 1 0 0,0 0 0 0 0,0 0-1 0 0,0-1 1 0 0,0 1 0 0 0,0 0 0 0 0,0 0-1 0 0,0 0 1 0 0,0-1 0 0 0,0 1-1 0 0,0 0 1 0 0,0 0 0 0 0,0 0-1 0 0,0-1 1 0 0,0 1 0 0 0,0 0 0 0 0,0 0-1 0 0,1 0 1 0 0,-1 0 0 0 0,0-1-1 0 0,0 1 1 0 0,0 0 0 0 0,0 0 0 0 0,0 0-1 0 0,1 0 1 0 0,-1-1 0 0 0,0 1-1 0 0,0 0 1 0 0,0 0 0 0 0,0 0 0 0 0,1 0-1 0 0,-1 0 1 0 0,0 0 0 0 0,0 0-1 0 0,0 0 1 0 0,1 0 0 0 0,-1 0-1 0 0,0 0 1 0 0,8-1 7 0 0,-6 4 26 0 0,-1 0 0 0 0,0 1 0 0 0,1-1 0 0 0,-1 1 0 0 0,0 0 0 0 0,-1-1 1 0 0,1 1-1 0 0,0 6 0 0 0,3 13 271 0 0,43 163 729 0 0,-18-73-846 0 0,-29-110-181 0 0,2-1-39 0 0,-1-7-32 0 0,-1-7-73 0 0,-10-44-128 0 0,-22-69 0 0 0,13 54 130 0 0,-9-23 610 0 0,13 44 151 0 0,-10-57 1 0 0,24 106-641 0 0,1 0 0 0 0,0 0 0 0 0,0 0 0 0 0,0 0 0 0 0,0 0 0 0 0,0 0 0 0 0,0 0 0 0 0,1 0 0 0 0,-1 0 0 0 0,0 0 0 0 0,0 0 0 0 0,1 0 0 0 0,-1 0 0 0 0,1 0 0 0 0,-1 0 0 0 0,1 0 0 0 0,-1 0 0 0 0,1 0 0 0 0,0 0 0 0 0,-1 0 0 0 0,1 0 0 0 0,0 1 0 0 0,0-1 0 0 0,-1 0 0 0 0,1 1 0 0 0,0-1 0 0 0,0 0 0 0 0,0 1 0 0 0,0-1 0 0 0,0 1 0 0 0,0 0 0 0 0,0-1 0 0 0,0 1 0 0 0,0 0 0 0 0,0-1 0 0 0,0 1 0 0 0,2 0 0 0 0,6-1 280 0 0,0 0 1 0 0,-1 0-1 0 0,18 2 1 0 0,-11 0-167 0 0,212-1-4870 0 0,-210 0 2922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2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 4607 0 0,'-7'-1'15405'0'0,"16"1"-13387"0"0,-3-1-4374 0 0,41-6 2921 0 0,24-1-171 0 0,-28 1-360 0 0,-33 5-161 0 0,1 0 0 0 0,17 0 0 0 0,6 0-1041 0 0,-12 1-3888 0 0,-7-1-999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64 276 8839 0 0,'0'0'8650'0'0,"-12"8"-7597"0"0,7-4-885 0 0,0 1 1 0 0,0 1 0 0 0,1-1-1 0 0,0 0 1 0 0,0 1-1 0 0,0 0 1 0 0,0 0-1 0 0,1 0 1 0 0,-4 11-1 0 0,6-13-123 0 0,0 0 1 0 0,-1 1-1 0 0,2-1 0 0 0,-1 0 0 0 0,0 1 0 0 0,1 0 0 0 0,0-1 1 0 0,0 1-1 0 0,0-1 0 0 0,1 1 0 0 0,0-1 0 0 0,-1 1 0 0 0,1-1 1 0 0,1 0-1 0 0,2 9 0 0 0,-2-9-2 0 0,1 0-1 0 0,-1 0 1 0 0,1 0 0 0 0,-1 0 0 0 0,1-1-1 0 0,0 1 1 0 0,0-1 0 0 0,1 1 0 0 0,-1-1-1 0 0,1 0 1 0 0,0 0 0 0 0,5 3 0 0 0,-7-5-3 0 0,1 0-1 0 0,-1 0 1 0 0,1 0 0 0 0,-1 0 0 0 0,1 0 0 0 0,-1-1 0 0 0,1 1 0 0 0,-1-1 0 0 0,1 0 0 0 0,0 1-1 0 0,-1-1 1 0 0,1 0 0 0 0,-1-1 0 0 0,1 1 0 0 0,0 0 0 0 0,-1-1 0 0 0,1 0 0 0 0,-1 1 0 0 0,1-1-1 0 0,-1 0 1 0 0,1 0 0 0 0,3-3 0 0 0,-1 1 19 0 0,-1-1 1 0 0,0 1-1 0 0,0-1 0 0 0,0 0 1 0 0,0 0-1 0 0,0-1 0 0 0,-1 1 1 0 0,0-1-1 0 0,0 0 0 0 0,0 0 0 0 0,2-7 1 0 0,1-2 41 0 0,-1-1 1 0 0,7-28-1 0 0,-9 25-81 0 0,-1-1 0 0 0,0 0 0 0 0,-2 0 0 0 0,0 0 0 0 0,-1 1 0 0 0,-4-22 0 0 0,-2 0 38 0 0,-22-69 0 0 0,26 99-79 0 0,-1 0-1 0 0,-7-14 1 0 0,9 23 22 0 0,0 6 1 0 0,1 5-16 0 0,2 8 18 0 0,0-1-1 0 0,2 1 0 0 0,0-1 0 0 0,1 0 0 0 0,12 33 0 0 0,-10-35-138 0 0,0 0 1 0 0,1-1-1 0 0,0 0 0 0 0,1-1 1 0 0,1 0-1 0 0,0 0 0 0 0,13 14 0 0 0,-4-8-321 0 0,1-1-1 0 0,1-1 0 0 0,34 24 0 0 0,-32-29-3679 0 0,-13-9-2119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2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35 8751 0 0,'-1'1'674'0'0,"-3"0"-484"0"0,1 0 0 0 0,0 0 0 0 0,0 1 1 0 0,0-1-1 0 0,0 1 0 0 0,1-1 1 0 0,-1 1-1 0 0,0 0 0 0 0,-4 4 3771 0 0,7-5-3758 0 0,0 0 0 0 0,0-1 1 0 0,0 1-1 0 0,0-1 0 0 0,0 1 0 0 0,0-1 1 0 0,0 1-1 0 0,0 0 0 0 0,0-1 0 0 0,0 1 1 0 0,1-1-1 0 0,-1 1 0 0 0,0-1 0 0 0,0 1 1 0 0,1 0-1 0 0,3 2-66 0 0,0 1 1 0 0,0-1-1 0 0,1 0 0 0 0,0-1 1 0 0,-1 1-1 0 0,1-1 0 0 0,0 0 1 0 0,0 0-1 0 0,0-1 0 0 0,0 1 1 0 0,1-1-1 0 0,-1 0 1 0 0,10 0-1 0 0,9 0 188 0 0,43-4 0 0 0,-52 1-165 0 0,11 0-342 0 0,0-2-1 0 0,-1-1 0 0 0,1-1 1 0 0,-1-1-1 0 0,31-13 0 0 0,-46 15-1177 0 0,0-1 1 0 0,15-10-1 0 0,-14 8-1833 0 0,6-3-2307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2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12895 0 0,'-5'2'272'0'0,"1"-1"0"0"0,-1 1-1 0 0,1 0 1 0 0,0 0 0 0 0,-1 0-1 0 0,1 1 1 0 0,0-1 0 0 0,0 1-1 0 0,1 0 1 0 0,-1 0-1 0 0,1 1 1 0 0,-6 5 0 0 0,4-3 230 0 0,0 1 0 0 0,0 0 0 0 0,1-1 0 0 0,0 1 0 0 0,0 1 0 0 0,-4 12 0 0 0,2-1-152 0 0,2 1 0 0 0,0 0 1 0 0,1 0-1 0 0,1 0 0 0 0,1 37 1 0 0,3-22-75 0 0,1 1 0 0 0,12 50 0 0 0,-11-69-190 0 0,1-1 0 0 0,1 0 0 0 0,0 0 0 0 0,1 0 0 0 0,1-1 0 0 0,16 25 0 0 0,-17-31-78 0 0,0 0 0 0 0,0 0 0 0 0,0 0 0 0 0,1-1 0 0 0,1-1 0 0 0,-1 1 0 0 0,1-1 0 0 0,1-1 1 0 0,-1 0-1 0 0,1 0 0 0 0,12 5 0 0 0,-13-8-158 0 0,0-1 1 0 0,0 1-1 0 0,1-2 1 0 0,-1 1-1 0 0,0-1 0 0 0,1-1 1 0 0,-1 1-1 0 0,13-3 1 0 0,-7 1-1556 0 0,0-1 0 0 0,18-6 0 0 0,-16 3-4701 0 0</inkml:trace>
  <inkml:trace contextRef="#ctx0" brushRef="#br0" timeOffset="1">76 402 11519 0 0,'-67'-8'10002'0'0,"68"7"-9996"0"0,1 0 1 0 0,-1-1 0 0 0,1 1-1 0 0,-1 0 1 0 0,1 0-1 0 0,0 0 1 0 0,-1 0 0 0 0,1 1-1 0 0,3-2 1 0 0,6-1 117 0 0,0 0 0 0 0,0 1 1 0 0,0 0-1 0 0,1 1 0 0 0,15 1 0 0 0,-11-1-113 0 0,26 1 36 0 0,-26 1-82 0 0,0-1 0 0 0,18-3-1 0 0,14-3-352 0 0,26-4-2230 0 0,-57 7 1121 0 0,27 0 1 0 0,-26 2 414 0 0,9-1-514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2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92 14799 0 0,'-4'-2'179'0'0,"0"0"0"0"0,0 1 0 0 0,0 0 0 0 0,0 0 0 0 0,0 0 0 0 0,0 1 0 0 0,-1-1 0 0 0,1 1 0 0 0,0 0 0 0 0,0 0 0 0 0,-1 0 0 0 0,1 1 0 0 0,0 0 0 0 0,0 0 0 0 0,0 0 0 0 0,-7 2 0 0 0,7-1 1 0 0,-1 1 0 0 0,1-1 0 0 0,0 1 0 0 0,-1 0 0 0 0,1 0 0 0 0,0 0 0 0 0,1 0 0 0 0,-1 1 0 0 0,1 0 0 0 0,-1 0 0 0 0,1 0 0 0 0,0 0 0 0 0,1 0 0 0 0,-1 0 0 0 0,1 1 0 0 0,-1-1 1 0 0,1 1-1 0 0,-1 6 0 0 0,-1 2-38 0 0,0 0 0 0 0,1 0 0 0 0,1 0 0 0 0,0 1 0 0 0,0 22 0 0 0,2-14-2 0 0,1 0 1 0 0,1 0-1 0 0,1 0 0 0 0,1 0 1 0 0,1-1-1 0 0,1 0 0 0 0,15 37 0 0 0,-16-48-99 0 0,0 0 0 0 0,1 0 0 0 0,0-1 0 0 0,0 0 0 0 0,1 0 0 0 0,1-1 0 0 0,11 11 0 0 0,-12-13-13 0 0,-1-1 1 0 0,2 0-1 0 0,-1 0 1 0 0,0-1 0 0 0,1 0-1 0 0,0 0 1 0 0,0-1-1 0 0,0 0 1 0 0,0-1 0 0 0,14 3-1 0 0,-13-4-1 0 0,0 0 0 0 0,0 0 0 0 0,0-1 0 0 0,0-1 0 0 0,0 1-1 0 0,0-1 1 0 0,0-1 0 0 0,0 0 0 0 0,0 0 0 0 0,-1-1 0 0 0,1 0 0 0 0,-1 0 0 0 0,1-1 0 0 0,-1 0-1 0 0,0-1 1 0 0,-1 1 0 0 0,1-2 0 0 0,6-5 0 0 0,-4 2 25 0 0,0 0 0 0 0,0-1 0 0 0,-1 0 0 0 0,-1-1 0 0 0,0 0 1 0 0,0 0-1 0 0,-1-1 0 0 0,0 0 0 0 0,-1 0 0 0 0,-1-1 0 0 0,6-17 0 0 0,-8 20-31 0 0,-1-1 0 0 0,0 1-1 0 0,-1 0 1 0 0,-1-1 0 0 0,1 1-1 0 0,-2-1 1 0 0,1 1 0 0 0,-1 0 0 0 0,-1-1-1 0 0,0 1 1 0 0,0 0 0 0 0,-1 0-1 0 0,-6-13 1 0 0,0 2 19 0 0,-1 1-1 0 0,-1 0 1 0 0,0 1 0 0 0,-2 0-1 0 0,-16-19 1 0 0,17 24-324 0 0,-1 0-1 0 0,0 2 1 0 0,-28-23-1 0 0,34 30 144 0 0,0 0-1 0 0,-1 1 0 0 0,1 0 0 0 0,-1 0 1 0 0,0 0-1 0 0,0 1 0 0 0,0 0 0 0 0,-1 1 0 0 0,1 0 1 0 0,-12-2-1 0 0,19 4 3 0 0,0 0 0 0 0,0 0 0 0 0,0 0 0 0 0,0 0 0 0 0,0 0 1 0 0,0 0-1 0 0,0 0 0 0 0,0 1 0 0 0,0-1 0 0 0,0 0 0 0 0,0 1 0 0 0,0-1 0 0 0,0 0 1 0 0,0 1-1 0 0,1-1 0 0 0,-1 1 0 0 0,0-1 0 0 0,-1 2 0 0 0,-5 5-1781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3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22 455 1375 0 0,'-20'14'9826'0'0,"20"-14"-9530"0"0,0 0 0 0 0,-1 1 1 0 0,1-1-1 0 0,0 0 1 0 0,0 1-1 0 0,0-1 0 0 0,0 1 1 0 0,0-1-1 0 0,0 0 0 0 0,0 1 1 0 0,0-1-1 0 0,0 0 1 0 0,0 1-1 0 0,0-1 0 0 0,0 1 1 0 0,0-1-1 0 0,1 1-119 0 0,0 0 0 0 0,0-1 1 0 0,0 1-1 0 0,0 0 0 0 0,0-1 0 0 0,0 0 0 0 0,0 1 0 0 0,0-1 0 0 0,0 0 1 0 0,0 1-1 0 0,1-1 0 0 0,-1 0 0 0 0,1 0 0 0 0,5 1 161 0 0,-1-1 0 0 0,1 0 0 0 0,-1-1 0 0 0,0 1 0 0 0,1-1 0 0 0,8-3-1 0 0,39-13 973 0 0,-46 15-1178 0 0,51-19 666 0 0,135-48 53 0 0,-122 36-782 0 0,100-60 0 0 0,-133 70-63 0 0,19-10 26 0 0,61-24 0 0 0,-34 31 32 0 0,-67 18-52 0 0,-12 6-4 0 0,-1 0-1 0 0,1 0 1 0 0,-1-1-1 0 0,0 0 0 0 0,0 0 1 0 0,6-5-1 0 0,-7 5-7 0 0,0 1 0 0 0,0-1 0 0 0,1 1 0 0 0,6-3 0 0 0,13-8 0 0 0,-23 12 9 0 0,1 0 0 0 0,1 0-1 0 0,-1 0 1 0 0,0 0 0 0 0,0 0 0 0 0,0 0-1 0 0,3 0 1 0 0,-2 0 6 0 0,1 0 0 0 0,-1 0-1 0 0,0 0 1 0 0,0-1 0 0 0,0 1 0 0 0,0-1-1 0 0,0 0 1 0 0,5-4 0 0 0,13-9 270 0 0,-20 14-221 0 0,36-1 272 0 0,16 2 0 0 0,-47 0-296 0 0,0 0-1 0 0,0 1 0 0 0,-1 0 1 0 0,1 0-1 0 0,0 0 1 0 0,-1 0-1 0 0,1 1 0 0 0,8 4 1 0 0,43 24 229 0 0,-43-22-216 0 0,127 89 590 0 0,-13-7-195 0 0,-95-71-359 0 0,29 18 126 0 0,113 51 1 0 0,69-3-212 0 0,-161-58-1109 0 0,-30-4-3023 0 0,-43-18 2416 0 0,-3 1-43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3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11231 0 0,'0'0'1916'0'0,"2"1"-1133"0"0,0-1-629 0 0,0 0 0 0 0,0 1-1 0 0,-1-1 1 0 0,1 1 0 0 0,0 0 0 0 0,-1 0-1 0 0,1-1 1 0 0,0 1 0 0 0,-1 0 0 0 0,1 0 0 0 0,-1 1-1 0 0,1-1 1 0 0,-1 0 0 0 0,0 0 0 0 0,0 1 0 0 0,1-1-1 0 0,-1 1 1 0 0,0-1 0 0 0,0 1 0 0 0,0-1-1 0 0,-1 1 1 0 0,1 0 0 0 0,0-1 0 0 0,0 4 0 0 0,2 4 359 0 0,-1 0 1 0 0,0 1 0 0 0,0 16 0 0 0,0-11-266 0 0,-1 20 373 0 0,0 1 0 0 0,-6 40 0 0 0,3-43-407 0 0,-4 39 127 0 0,-3 93-49 0 0,3-83-283 0 0,3-59-119 0 0,1 0 0 0 0,1 0-1 0 0,1 0 1 0 0,5 38 0 0 0,-5-59-193 0 0,9-2-3730 0 0,-7 0 3687 0 0,0 0 79 0 0,-1 1-1 0 0,0-1 1 0 0,1 0 0 0 0,-1 0 0 0 0,0 0-1 0 0,1-1 1 0 0,-1 1 0 0 0,0 0 0 0 0,3-1-1 0 0,4-3-1472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3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8287 0 0,'0'0'639'0'0,"1"-2"-415"0"0,0-10 936 0 0,1 1 0 0 0,1-1 0 0 0,0 1 0 0 0,1-1 0 0 0,0 1 0 0 0,8-15 2007 0 0,0 46-1658 0 0,-9-8-1194 0 0,1 1 0 0 0,-2 0 0 0 0,2 26 0 0 0,-3 43 451 0 0,-2-42-447 0 0,-9 311 909 0 0,17-236-3347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3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208 234 12639 0 0,'-11'-39'1315'0'0,"-1"1"0"0"0,-25-53-1 0 0,35 89-1163 0 0,1-1-1 0 0,-1 0 0 0 0,1 1 1 0 0,-1 0-1 0 0,0-1 0 0 0,0 1 1 0 0,0 0-1 0 0,0 0 0 0 0,0 0 1 0 0,0 0-1 0 0,0 0 0 0 0,-1 0 1 0 0,1 1-1 0 0,-4-2 1 0 0,4 2-94 0 0,1 1 0 0 0,-1-1 0 0 0,0 1 0 0 0,0 0 0 0 0,1-1 0 0 0,-1 1 0 0 0,0 0 0 0 0,0 0 0 0 0,1 0 0 0 0,-1 0 0 0 0,0 1 0 0 0,0-1 0 0 0,1 0 0 0 0,-1 1 0 0 0,0-1 0 0 0,0 1 0 0 0,1-1 0 0 0,-1 1 0 0 0,1 0 0 0 0,-1 0 0 0 0,1 0 0 0 0,-1 0 0 0 0,1 0 0 0 0,-3 2 1 0 0,1 0-5 0 0,0 1 1 0 0,0-1 0 0 0,0 1 0 0 0,0 0 0 0 0,0 0 0 0 0,1 0 0 0 0,0 0-1 0 0,-2 5 1 0 0,-13 39 211 0 0,11-29-194 0 0,0-2-52 0 0,2 1 1 0 0,0 0 0 0 0,1-1 0 0 0,-1 24 0 0 0,3-29-12 0 0,1-1 0 0 0,1 1 0 0 0,0 0 0 0 0,0 0-1 0 0,1-1 1 0 0,1 1 0 0 0,6 17 0 0 0,-6-22 11 0 0,1 1 0 0 0,-1-1-1 0 0,1 0 1 0 0,1 0 0 0 0,-1 0-1 0 0,1-1 1 0 0,1 1 0 0 0,-1-1-1 0 0,1-1 1 0 0,0 1 0 0 0,11 7-1 0 0,-13-10-4 0 0,0 0 0 0 0,0-1 0 0 0,0 0-1 0 0,1 0 1 0 0,-1 0 0 0 0,0-1 0 0 0,1 1 0 0 0,-1-1 0 0 0,1 0-1 0 0,0-1 1 0 0,-1 1 0 0 0,1-1 0 0 0,0 1 0 0 0,-1-1-1 0 0,1-1 1 0 0,0 1 0 0 0,-1-1 0 0 0,1 0 0 0 0,-1 0 0 0 0,1 0-1 0 0,6-3 1 0 0,-4 1 82 0 0,0-1-1 0 0,0 0 0 0 0,-1 0 1 0 0,1-1-1 0 0,-1 0 1 0 0,0 0-1 0 0,0 0 0 0 0,-1-1 1 0 0,1 1-1 0 0,-1-2 0 0 0,0 1 1 0 0,-1 0-1 0 0,0-1 1 0 0,7-14-1 0 0,-6 9 69 0 0,0-1 0 0 0,-1 0-1 0 0,0 0 1 0 0,-1-1 0 0 0,-1 1 0 0 0,0 0 0 0 0,0-27-1 0 0,-2 31-81 0 0,0-1 0 0 0,-1 0 0 0 0,0 1 0 0 0,-1-1 0 0 0,0 1 0 0 0,0 0 0 0 0,-1 0 0 0 0,0 0 0 0 0,-1 0 0 0 0,0 0 0 0 0,0 0 0 0 0,-7-8 0 0 0,3 4-12 0 0,-1 0 1 0 0,-1 1 0 0 0,0-1 0 0 0,-16-14-1 0 0,22 23-72 0 0,-1 0-1 0 0,1 1 0 0 0,-1-1 0 0 0,1 1 0 0 0,-1 0 1 0 0,0 1-1 0 0,0-1 0 0 0,0 1 0 0 0,0 0 1 0 0,-1 0-1 0 0,1 1 0 0 0,0 0 0 0 0,-1-1 1 0 0,1 2-1 0 0,-12-1 0 0 0,14 1-136 0 0,1 0-1 0 0,-1 1 1 0 0,0 0-1 0 0,0-1 1 0 0,1 1-1 0 0,-1 0 1 0 0,1 1-1 0 0,-1-1 1 0 0,1 0 0 0 0,-1 1-1 0 0,1-1 1 0 0,-4 4-1 0 0,-13 14-6575 0 0,5-4-769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0 512 9215 0 0,'0'0'5243'0'0,"3"0"-4616"0"0,9-1-16 0 0,0 0 0 0 0,-1-2 0 0 0,18-4 0 0 0,-13 2 355 0 0,26-3 1 0 0,76 2 1290 0 0,-22 2-1337 0 0,55 6-77 0 0,-54 1-502 0 0,104-7 115 0 0,-95 0-248 0 0,32-5 384 0 0,-39 2-280 0 0,15 0-40 0 0,161-12-8 0 0,-132 5 183 0 0,-43 6-139 0 0,50-8 121 0 0,-55 5-257 0 0,-51 7-109 0 0,-5 2-12 0 0,-25 2-18 0 0,28-4 0 0 0,209-28 255 0 0,-143 26-152 0 0,-27 6-92 0 0,-50 1-2 0 0,61-6 0 0 0,-65 3-42 0 0,-1 1 0 0 0,0 1 0 0 0,37 4 0 0 0,-55-4 0 0 0,-1 0 0 0 0,1 0 0 0 0,0-1 0 0 0,14-3 0 0 0,16-2 0 0 0,40-1 0 0 0,28 2 64 0 0,-83 2-64 0 0,10-2 0 0 0,38 0 0 0 0,-68 4 0 0 0,1 1 0 0 0,-1 0 0 0 0,1-1 0 0 0,0 0 0 0 0,-1 0 0 0 0,1 0 0 0 0,-1 0 0 0 0,1-1 0 0 0,-1 1 0 0 0,0-1 0 0 0,0 0 0 0 0,0 0 0 0 0,0 0 0 0 0,4-3 0 0 0,-6 4-1 0 0,1 0 0 0 0,-1 0 0 0 0,1 0-1 0 0,-1 0 1 0 0,0 0 0 0 0,0 0 0 0 0,0-1 0 0 0,1 1 0 0 0,-1 0-1 0 0,0-1 1 0 0,0 1 0 0 0,-1-1 0 0 0,1 1 0 0 0,0-1 0 0 0,0 1-1 0 0,-1-1 1 0 0,1 0 0 0 0,-1 1 0 0 0,1-1 0 0 0,-1 0 0 0 0,0 1 0 0 0,0-1-1 0 0,0 0 1 0 0,0 1 0 0 0,0-1 0 0 0,0 0 0 0 0,0 0 0 0 0,0 1-1 0 0,-1-1 1 0 0,1 0 0 0 0,-1 1 0 0 0,1-1 0 0 0,-1 1 0 0 0,-1-3-1 0 0,-1-2-17 0 0,-1 0-1 0 0,-1 1 0 0 0,1-1 0 0 0,-1 1 0 0 0,0 0 0 0 0,-7-6 1 0 0,5 5-5 0 0,-20-17-71 0 0,-2 1-1 0 0,-46-27 0 0 0,-13-10-74 0 0,64 43 147 0 0,23 15-30 0 0,15 8-87 0 0,34 12-162 0 0,121 54-1248 0 0,-10 3 1042 0 0,-155-74 517 0 0,0 0 1 0 0,-1 1-1 0 0,1-1 1 0 0,-1 1-1 0 0,1-1 0 0 0,-1 1 1 0 0,0 0-1 0 0,0 0 0 0 0,-1 1 1 0 0,1-1-1 0 0,-1 0 0 0 0,1 1 1 0 0,-1 0-1 0 0,0 0 1 0 0,-1-1-1 0 0,1 1 0 0 0,0 0 1 0 0,-1 0-1 0 0,0 0 0 0 0,0 1 1 0 0,0 3-1 0 0,0-1 81 0 0,-1-1 0 0 0,0 1 0 0 0,-1-1 1 0 0,0 1-1 0 0,0-1 0 0 0,0 1 0 0 0,0-1 0 0 0,-1 0 0 0 0,0 0 1 0 0,-1 1-1 0 0,1-2 0 0 0,-1 1 0 0 0,-4 6 0 0 0,-48 88 819 0 0,28-38-825 0 0,4-10-706 0 0,8-16-2420 0 0,12-22-5551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14511 0 0,'-2'5'162'0'0,"0"-1"-1"0"0,0 1 0 0 0,0 0 0 0 0,1 0 1 0 0,-1-1-1 0 0,1 1 0 0 0,0 0 1 0 0,1 0-1 0 0,-1 7 0 0 0,2 49 328 0 0,-1-50-52 0 0,18 143 1316 0 0,-10-103-1765 0 0,-7-45-176 0 0,0-1-1 0 0,0 0 1 0 0,0 0-1 0 0,1 0 0 0 0,-1 0 1 0 0,5 8-1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5983 0 0,'8'-2'623'0'0,"-5"1"-387"0"0,0-1-1 0 0,0 2 1 0 0,0-1-1 0 0,0 0 1 0 0,0 1 0 0 0,0-1-1 0 0,1 1 1 0 0,-1 0-1 0 0,0 0 1 0 0,0 0 0 0 0,0 0-1 0 0,0 1 1 0 0,0-1-1 0 0,1 1 1 0 0,-1 0-1 0 0,0 0 1 0 0,0 0 0 0 0,-1 0-1 0 0,1 1 1 0 0,0-1-1 0 0,0 1 1 0 0,0 0 0 0 0,-1-1-1 0 0,1 1 1 0 0,3 5-1 0 0,5 4 429 0 0,0 1 0 0 0,-1 0 0 0 0,0 1 1 0 0,-1 0-1 0 0,-1 0 0 0 0,0 1 0 0 0,12 29 0 0 0,-6-4 1045 0 0,17 75 0 0 0,-27-93-1468 0 0,0 1 1 0 0,-1 0 0 0 0,-2 0-1 0 0,0 0 1 0 0,-1 0 0 0 0,-1 0-1 0 0,-1 0 1 0 0,-9 36-1 0 0,-26 77 32 0 0,9-38-2939 0 0,27-93 2112 0 0,0 0-2992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5527 0 0,'-12'12'1070'0'0,"11"-11"-497"0"0,-1 1-1 0 0,1-1 1 0 0,-1 0-1 0 0,1 1 1 0 0,0 0 0 0 0,0-1-1 0 0,-1 1 1 0 0,1 0-1 0 0,0-1 1 0 0,1 1-1 0 0,-1 0 1 0 0,0 0-1 0 0,0 3 1 0 0,0 1-57 0 0,0 1 0 0 0,0-1 0 0 0,1 0 0 0 0,0 1 0 0 0,1-1 0 0 0,-1 0 0 0 0,1 0 0 0 0,3 10 0 0 0,17 48 882 0 0,-21-64-1391 0 0,4 9 177 0 0,1 1 0 0 0,0-1 1 0 0,1-1-1 0 0,0 1 0 0 0,0-1 0 0 0,0 0 1 0 0,1 0-1 0 0,1-1 0 0 0,9 8 0 0 0,-16-14-151 0 0,1 1-1 0 0,0-1 1 0 0,0 0-1 0 0,0 0 1 0 0,0 0-1 0 0,0 0 0 0 0,1-1 1 0 0,-1 1-1 0 0,0 0 1 0 0,0-1-1 0 0,0 0 1 0 0,1 1-1 0 0,-1-1 0 0 0,0 0 1 0 0,0 0-1 0 0,1 0 1 0 0,-1 0-1 0 0,0-1 1 0 0,0 1-1 0 0,1-1 0 0 0,-1 1 1 0 0,0-1-1 0 0,0 0 1 0 0,0 0-1 0 0,0 0 1 0 0,0 0-1 0 0,4-2 0 0 0,-1-2-19 0 0,0-1-1 0 0,0 1 0 0 0,-1-1 1 0 0,0 0-1 0 0,0 0 0 0 0,0 0 1 0 0,-1-1-1 0 0,5-11 0 0 0,17-58 102 0 0,-23 67-112 0 0,1-3 2 0 0,0 1-1 0 0,1-21 1 0 0,-4 30 13 0 0,0 1 0 0 0,0 0 0 0 0,0-1 0 0 0,0 1 0 0 0,0 0 0 0 0,0-1 0 0 0,-1 1-1 0 0,1 0 1 0 0,0-1 0 0 0,-1 1 0 0 0,1 0 0 0 0,-1-2 0 0 0,1 3-9 0 0,0 0 0 0 0,0 0-1 0 0,0 0 1 0 0,0 0 0 0 0,0 0-1 0 0,0 1 1 0 0,0-1 0 0 0,0 0-1 0 0,0 0 1 0 0,0 0 0 0 0,0 0-1 0 0,0 0 1 0 0,0 0 0 0 0,0 1-1 0 0,0-1 1 0 0,0 0 0 0 0,0 0-1 0 0,0 0 1 0 0,0 0 0 0 0,0 0-1 0 0,0 0 1 0 0,0 1 0 0 0,0-1-1 0 0,0 0 1 0 0,0 0 0 0 0,0 0-1 0 0,0 0 1 0 0,0 0 0 0 0,-1 0-1 0 0,1 1 1 0 0,0-1 0 0 0,0 0-1 0 0,0 0 1 0 0,0 0 0 0 0,0 0-1 0 0,0 0 1 0 0,0 0 0 0 0,0 0-1 0 0,-1 0 1 0 0,1 0 0 0 0,0 0-1 0 0,0 0 1 0 0,0 0 0 0 0,0 0-1 0 0,0 0 1 0 0,0 1-1 0 0,-1-1 1 0 0,1 0 0 0 0,0 0-1 0 0,0 0 1 0 0,0 0 0 0 0,0 0-1 0 0,0 0 1 0 0,0 0 0 0 0,-1-1-1 0 0,1 1 1 0 0,0 0 0 0 0,0 0-1 0 0,0 0 1 0 0,0 0 0 0 0,0 0-1 0 0,0 0 1 0 0,0 0 0 0 0,-1 0-1 0 0,1 0 1 0 0,0 0 0 0 0,0 0-1 0 0,0-1 1 0 0,-1 13 36 0 0,2 0-1 0 0,-1-1 0 0 0,1 1 1 0 0,1-1-1 0 0,0 0 1 0 0,1 1-1 0 0,0-1 1 0 0,1 0-1 0 0,0-1 0 0 0,8 16 1 0 0,-9-19-306 0 0,1 0 0 0 0,1 0 1 0 0,-1-1-1 0 0,1 1 0 0 0,0-1 1 0 0,0 0-1 0 0,1 0 0 0 0,0-1 1 0 0,0 0-1 0 0,0 0 0 0 0,1 0 1 0 0,-1-1-1 0 0,1 0 1 0 0,0 0-1 0 0,0-1 0 0 0,9 3 1 0 0,5-3-2721 0 0,-7-4-1954 0 0,-3-1-488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47 210 6911 0 0,'0'0'528'0'0,"-6"5"-29"0"0,5-2 85 0 0,0 0 0 0 0,0 0 0 0 0,0 0-1 0 0,0 0 1 0 0,0 0 0 0 0,1 1 0 0 0,0-1 0 0 0,-1 0 0 0 0,1 6-1 0 0,0 4 1186 0 0,-3 73 1267 0 0,-1 4-2083 0 0,-1-27-620 0 0,-6 46-17 0 0,1-44 484 0 0,12-78-849 0 0,0 1 1 0 0,6-19-1 0 0,3-11-133 0 0,4-38-154 0 0,6-41 40 0 0,8-96 224 0 0,-22 178 72 0 0,0-8 0 0 0,-6 32 0 0 0,2 8 0 0 0,0 8 0 0 0,-1 5 0 0 0,33 136 66 0 0,-26-94-22 0 0,20 57 1 0 0,-22-84-3 0 0,2 5 33 0 0,15 32 0 0 0,-20-51 66 0 0,0 0 0 0 0,0 0 0 0 0,0-1 1 0 0,1 1-1 0 0,0-1 0 0 0,0 0 0 0 0,1 0 0 0 0,11 9 1 0 0,-16-14-104 0 0,0-1 1 0 0,-1 1-1 0 0,1-1 1 0 0,0 0 0 0 0,-1 1-1 0 0,1-1 1 0 0,0 1 0 0 0,0-1-1 0 0,-1 0 1 0 0,1 0 0 0 0,0 0-1 0 0,0 1 1 0 0,-1-1 0 0 0,1 0-1 0 0,0 0 1 0 0,0 0-1 0 0,0 0 1 0 0,-1 0 0 0 0,1 0-1 0 0,0 0 1 0 0,0-1 0 0 0,0 1-1 0 0,-1 0 1 0 0,1 0 0 0 0,0-1-1 0 0,0 1 1 0 0,1-1 24 0 0,-1 0 0 0 0,1-1-1 0 0,-1 1 1 0 0,0 0 0 0 0,1-1 0 0 0,-1 1 0 0 0,0-1-1 0 0,0 1 1 0 0,0-1 0 0 0,2-3 0 0 0,1-4 123 0 0,0-1-1 0 0,-1 0 1 0 0,3-12 0 0 0,-6 21-161 0 0,9-46-35 0 0,-3 0 0 0 0,-1 0 1 0 0,-2-1-1 0 0,-6-75 0 0 0,-4 58-1007 0 0,4 32-1582 0 0,0-2-4437 0 0,3 20 1233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9671 0 0,'0'0'748'0'0,"-8"4"-464"0"0,-5 2 490 0 0,1 2 0 0 0,1 0 0 0 0,-1 0 1 0 0,1 1-1 0 0,-11 11 0 0 0,16-13-243 0 0,0 0 1 0 0,1 0 0 0 0,0 1 0 0 0,0 0 0 0 0,0 0-1 0 0,1 0 1 0 0,0 0 0 0 0,-5 18 0 0 0,6-15-309 0 0,0 0 1 0 0,1 0-1 0 0,-1 17 1 0 0,3-22-166 0 0,0 0-1 0 0,0 0 1 0 0,1 0 0 0 0,-1 0-1 0 0,1-1 1 0 0,0 1 0 0 0,1 0-1 0 0,3 8 1 0 0,-1-7 1 0 0,-4-6-56 0 0,1 0 1 0 0,0 0-1 0 0,-1 0 1 0 0,1 0-1 0 0,0-1 1 0 0,0 1-1 0 0,0 0 0 0 0,-1-1 1 0 0,1 1-1 0 0,0-1 1 0 0,0 1-1 0 0,0-1 1 0 0,0 1-1 0 0,0-1 1 0 0,0 0-1 0 0,0 1 0 0 0,0-1 1 0 0,1 0-1 0 0,-1 0 1 0 0,0 0-1 0 0,0 0 1 0 0,0 0-1 0 0,0 0 1 0 0,0 0-1 0 0,0 0 0 0 0,0 0 1 0 0,0 0-1 0 0,0-1 1 0 0,0 1-1 0 0,0 0 1 0 0,0-1-1 0 0,1 0 1 0 0,3-1 11 0 0,0 0 1 0 0,0-1 0 0 0,-1 1 0 0 0,9-7 0 0 0,-7 3-36 0 0,1-1 0 0 0,-1 0 0 0 0,0 0 0 0 0,0 0 1 0 0,-1-1-1 0 0,0 0 0 0 0,-1 0 0 0 0,1 0 0 0 0,3-11 0 0 0,3-4-14 0 0,-9 17 21 0 0,1-1 0 0 0,-1 0 0 0 0,0 0 1 0 0,-1 0-1 0 0,2-8 0 0 0,4-18 11 0 0,-6 30 6 0 0,1 0-14 0 0,-6-14 103 0 0,4 16 435 0 0,-1 3-408 0 0,-2 8-75 0 0,0 0-1 0 0,1 0 1 0 0,0 0 0 0 0,1 1-1 0 0,0-1 1 0 0,1 1 0 0 0,0-1-1 0 0,0 1 1 0 0,1-1 0 0 0,4 18 0 0 0,-3-22-293 0 0,0 1 0 0 0,0-1 1 0 0,0 0-1 0 0,1 0 1 0 0,0 0-1 0 0,0 0 1 0 0,0-1-1 0 0,1 1 0 0 0,-1-1 1 0 0,2 0-1 0 0,-1 0 1 0 0,0 0-1 0 0,1-1 1 0 0,0 1-1 0 0,0-1 1 0 0,0 0-1 0 0,1-1 0 0 0,9 6 1 0 0,4-1-1348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69 6911 0 0,'-23'-16'-416'0'0,"20"15"794"0"0,0 0 0 0 0,0 0 0 0 0,0 0 0 0 0,0 0 0 0 0,0 0 0 0 0,0 1 0 0 0,0-1 0 0 0,0 1 0 0 0,0 0 0 0 0,-4 0 0 0 0,4 0-44 0 0,1 1 1 0 0,-1-1-1 0 0,0 1 0 0 0,0 0 0 0 0,1 0 1 0 0,-1 0-1 0 0,1 0 0 0 0,-1 1 0 0 0,1-1 0 0 0,-1 0 1 0 0,1 1-1 0 0,0 0 0 0 0,-1 0 0 0 0,1 0 0 0 0,0 0 1 0 0,1 0-1 0 0,-1 0 0 0 0,0 0 0 0 0,0 0 0 0 0,1 1 1 0 0,-2 3-1 0 0,-2 3-125 0 0,1 1-1 0 0,0 0 1 0 0,1 0-1 0 0,0 0 1 0 0,1 0 0 0 0,0 0-1 0 0,0 16 1 0 0,0-3-73 0 0,2 1-1 0 0,4 28 1 0 0,-3-38-128 0 0,1 0 1 0 0,1 0-1 0 0,0 0 0 0 0,1 0 1 0 0,0 0-1 0 0,1 0 1 0 0,1-1-1 0 0,0 0 0 0 0,1 0 1 0 0,0-1-1 0 0,1 0 0 0 0,0 0 1 0 0,12 12-1 0 0,-14-18-5 0 0,0 1 0 0 0,0-2-1 0 0,1 1 1 0 0,7 5 0 0 0,-11-10 8 0 0,0 1 0 0 0,-1-1 1 0 0,1 0-1 0 0,0 0 0 0 0,0 0 0 0 0,0 0 1 0 0,0 0-1 0 0,0 0 0 0 0,0-1 0 0 0,1 0 1 0 0,-1 1-1 0 0,0-1 0 0 0,0 0 1 0 0,5-1-1 0 0,-5 0 28 0 0,0 0-1 0 0,-1 0 1 0 0,1 0 0 0 0,-1 0 0 0 0,1-1-1 0 0,-1 1 1 0 0,0-1 0 0 0,0 1 0 0 0,1-1-1 0 0,-1 0 1 0 0,0 0 0 0 0,-1 0 0 0 0,1 0 0 0 0,0 0-1 0 0,0 0 1 0 0,-1 0 0 0 0,1-1 0 0 0,-1 1-1 0 0,1-3 1 0 0,3-4 106 0 0,-2 0-1 0 0,1 0 1 0 0,-1 0 0 0 0,2-11 0 0 0,-3 4-73 0 0,0 1 0 0 0,-1-1 0 0 0,0 1 1 0 0,-1-1-1 0 0,-1 0 0 0 0,-1 1 1 0 0,0-1-1 0 0,-6-19 0 0 0,-6-13-167 0 0,-25-58-1 0 0,15 45-602 0 0,11 25-2523 0 0,7 22 1311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14711 0 0,'1'2'332'0'0,"22"93"942"0"0,-13-47-654 0 0,57 191 2907 0 0,-43-161-3334 0 0,-18-59-113 0 0,17 35 1 0 0,-22-52-28 0 0,0-3-55 0 0,0-1 0 0 0,0 1 0 0 0,0-1 0 0 0,0 0 0 0 0,0 1 0 0 0,0-1 0 0 0,-1 0-1 0 0,1 0 1 0 0,0 0 0 0 0,-1 1 0 0 0,1-4 0 0 0,-1 5 2 0 0,2-12-103 0 0,0 0 0 0 0,-1 1 0 0 0,0-1 0 0 0,-1 0 1 0 0,0 0-1 0 0,-1 0 0 0 0,0 1 0 0 0,-1-1 0 0 0,-6-20 0 0 0,-3-3 6 0 0,-30-59-1 0 0,-2-8 290 0 0,38 87-123 0 0,0 1 0 0 0,1-1 0 0 0,0 0 1 0 0,2-1-1 0 0,-2-26 0 0 0,4 36-26 0 0,0 1 0 0 0,0 0-1 0 0,1 0 1 0 0,0 0 0 0 0,0-1 0 0 0,1 1-1 0 0,-1 0 1 0 0,1 0 0 0 0,0 1 0 0 0,0-1-1 0 0,1 0 1 0 0,-1 1 0 0 0,1-1 0 0 0,0 1 0 0 0,0 0-1 0 0,1 0 1 0 0,-1 0 0 0 0,1 0 0 0 0,0 1-1 0 0,7-6 1 0 0,-2 3-3 0 0,-1 0 0 0 0,2 1 0 0 0,-1 0 0 0 0,0 0 0 0 0,1 1 0 0 0,18-5 0 0 0,-17 6-181 0 0,2 0 1 0 0,-1 1-1 0 0,13-1 0 0 0,-18 3-117 0 0,-1 0 0 0 0,1 1 0 0 0,0-1 0 0 0,-1 2 0 0 0,0-1 0 0 0,1 1 0 0 0,9 3 1 0 0,-1 1-4438 0 0,0 1-1384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8751 0 0,'0'0'3640'0'0,"2"1"-2144"0"0,7 2-1086 0 0,-1 0-1 0 0,1-1 0 0 0,0 0 1 0 0,0 0-1 0 0,0-1 0 0 0,0 0 1 0 0,18-1-1 0 0,68-11-239 0 0,-53 5-233 0 0,5-1-3236 0 0,-40 6 1928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0 455 0 0,'-26'23'-27'0'0,"13"-4"7672"0"0,9-10-495 0 0,5-5-6862 0 0,0 0 0 0 0,0 1-1 0 0,1-1 1 0 0,-1 0 0 0 0,1 0-1 0 0,0 0 1 0 0,0 0 0 0 0,1 0 0 0 0,-1 0-1 0 0,1-1 1 0 0,0 1 0 0 0,0-1-1 0 0,0 0 1 0 0,0 0 0 0 0,0 0-1 0 0,1 0 1 0 0,0-1 0 0 0,4 4-1 0 0,-2-3-215 0 0,0 0-1 0 0,0 1 0 0 0,0-2 0 0 0,1 1 1 0 0,-1-1-1 0 0,1 0 0 0 0,0 0 0 0 0,-1-1 1 0 0,1 0-1 0 0,0 0 0 0 0,10-1 1 0 0,41-8 381 0 0,-12 1-268 0 0,-36 5-239 0 0,0 0 0 0 0,-1-1 0 0 0,0 0-1 0 0,0-1 1 0 0,0 0 0 0 0,0 0 0 0 0,13-10-1 0 0,0 2-979 0 0,-4 0-336 0 0,-1-2-64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 10135 0 0,'0'0'778'0'0,"-8"-1"998"0"0,6 1-1530 0 0,1-1 1 0 0,0 1 0 0 0,-1 0 0 0 0,1 0 0 0 0,0 0-1 0 0,0 0 1 0 0,-1 0 0 0 0,1 0 0 0 0,0 0 0 0 0,-1 1-1 0 0,1-1 1 0 0,0 0 0 0 0,0 1 0 0 0,-1-1 0 0 0,1 1-1 0 0,0 0 1 0 0,0-1 0 0 0,0 1 0 0 0,-2 1 0 0 0,2-1-68 0 0,-1 1 0 0 0,1 0 1 0 0,0-1-1 0 0,-1 1 1 0 0,1 0-1 0 0,0 0 1 0 0,0 0-1 0 0,0 0 1 0 0,1 0-1 0 0,-1 0 1 0 0,0 2-1 0 0,-1 7 72 0 0,0-1 0 0 0,1 1 0 0 0,1 20-1 0 0,0-22 47 0 0,0 31 353 0 0,2 1-1 0 0,11 63 1 0 0,-12-99-622 0 0,24 101 593 0 0,-20-89-555 0 0,1-1 0 0 0,0 0 1 0 0,2 0-1 0 0,11 19 0 0 0,-7-16-27 0 0,0-1 1 0 0,20 21-1 0 0,-26-32-51 0 0,1-1 0 0 0,-1 0-1 0 0,1 0 1 0 0,0-1 0 0 0,1 0 0 0 0,-1 0 0 0 0,1-1-1 0 0,12 6 1 0 0,-1-2-136 0 0,-10-5-156 0 0,0 1 0 0 0,-1-1 1 0 0,1-1-1 0 0,12 3 0 0 0,-8-3-957 0 0,7 1-1519 0 0,-7-4-2290 0 0,-4-2-664 0 0</inkml:trace>
  <inkml:trace contextRef="#ctx0" brushRef="#br0" timeOffset="1">57 399 7367 0 0,'-30'-6'352'0'0,"16"3"1376"0"0,2 0 9222 0 0,29 1-8952 0 0,22-4-1104 0 0,66-2-1 0 0,-70 6-671 0 0,-5 0-548 0 0,1 2-1 0 0,0 1 0 0 0,-1 2 0 0 0,45 9 0 0 0,-58-8-1612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29 114 6447 0 0,'-15'0'688'0'0,"15"0"-486"0"0,-1 0-1 0 0,0 0 0 0 0,1 0 0 0 0,-1 0 0 0 0,1 0 1 0 0,-1 0-1 0 0,0 0 0 0 0,1-1 0 0 0,-1 1 1 0 0,1 0-1 0 0,-1 0 0 0 0,1-1 0 0 0,-1 1 0 0 0,1 0 1 0 0,-1-1-1 0 0,1 1 0 0 0,-1 0 0 0 0,1-1 0 0 0,-1 1 1 0 0,1-1-1 0 0,0 1 0 0 0,-1-1 0 0 0,1 1 1 0 0,0-1-1 0 0,-1 1 0 0 0,1-1 0 0 0,0 1 0 0 0,0-1 1 0 0,-1 1-1 0 0,1-2 0 0 0,4-8 3567 0 0,1 1-4696 0 0,2 1 1235 0 0,0 1 1 0 0,1 0 0 0 0,0 0-1 0 0,0 0 1 0 0,1 1 0 0 0,-1 0-1 0 0,1 0 1 0 0,0 1 0 0 0,1 1-1 0 0,-1-1 1 0 0,1 1 0 0 0,19-4 0 0 0,-26 7-241 0 0,-1 0 1 0 0,1 1-1 0 0,-1 0 0 0 0,1-1 1 0 0,-1 1-1 0 0,1 0 1 0 0,-1 0-1 0 0,1 0 1 0 0,-1 0-1 0 0,1 1 1 0 0,-1-1-1 0 0,0 1 1 0 0,1-1-1 0 0,-1 1 1 0 0,1 0-1 0 0,-1 0 1 0 0,0 0-1 0 0,3 2 1 0 0,-2-1-15 0 0,0 0 1 0 0,-1 1-1 0 0,1-1 1 0 0,0 1-1 0 0,-1 0 1 0 0,0 0 0 0 0,1 0-1 0 0,-1 0 1 0 0,0 0-1 0 0,-1 0 1 0 0,3 5-1 0 0,-1 0-16 0 0,0 0-1 0 0,-1 0 0 0 0,0 1 1 0 0,0-1-1 0 0,-1 1 0 0 0,0-1 1 0 0,0 1-1 0 0,-1 0 0 0 0,-1 15 1 0 0,-1-14-35 0 0,0 0 0 0 0,-1-1 0 0 0,0 1 0 0 0,-1-1 0 0 0,0 1 0 0 0,0-1 1 0 0,-1 0-1 0 0,0-1 0 0 0,-11 14 0 0 0,11-15-53 0 0,0-1 1 0 0,-1 0-1 0 0,1 0 1 0 0,-1-1-1 0 0,-1 0 1 0 0,1 0-1 0 0,-1 0 0 0 0,0-1 1 0 0,0 0-1 0 0,0 0 1 0 0,0-1-1 0 0,-12 4 1 0 0,16-6 36 0 0,0 0 1 0 0,1-1 0 0 0,-1 1 0 0 0,1-1 0 0 0,-1 0 0 0 0,0 0-1 0 0,0 0 1 0 0,1 0 0 0 0,-1-1 0 0 0,0 1 0 0 0,1-1 0 0 0,-1 1-1 0 0,1-1 1 0 0,-1 0 0 0 0,1 0 0 0 0,-1 0 0 0 0,1 0 0 0 0,-1 0-1 0 0,1-1 1 0 0,0 1 0 0 0,0-1 0 0 0,0 0 0 0 0,0 0 0 0 0,0 1-1 0 0,0-1 1 0 0,0 0 0 0 0,1-1 0 0 0,-1 1 0 0 0,0 0 0 0 0,1 0-1 0 0,-2-4 1 0 0,3-4-47 0 0,2-1 60 0 0,1 8 0 0 0,-2 3 0 0 0,0-1 0 0 0,-1 1 0 0 0,1-1 0 0 0,-1 1 0 0 0,1-1 0 0 0,0 1 0 0 0,-1-1 0 0 0,1 1 0 0 0,0-1 0 0 0,-1 1 0 0 0,1 0 0 0 0,0 0 0 0 0,-1-1 0 0 0,1 1 0 0 0,0 0 0 0 0,0 0 0 0 0,-1 0 0 0 0,1 0 0 0 0,0 0 0 0 0,0 0 0 0 0,-1 0 0 0 0,1 0 0 0 0,0 0 0 0 0,1 0 0 0 0,0 0 0 0 0,7 1-9 0 0,0 0 0 0 0,0 0 0 0 0,0 1 0 0 0,0 0 0 0 0,-1 0 0 0 0,1 1 0 0 0,-1 0 0 0 0,11 6 0 0 0,28 9-40 0 0,-35-15-1136 0 0,1 0 0 0 0,-1-1 1 0 0,25 1-1 0 0,-17-3-4978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3223 0 0,'4'3'46'0'0,"10"9"191"0"0,15 21 3146 0 0,-2 1 0 0 0,26 43 0 0 0,-41-57-2361 0 0,0 2-1 0 0,-2-1 0 0 0,0 1 1 0 0,-2 1-1 0 0,9 36 0 0 0,-11-35-557 0 0,-2 1-1 0 0,-1-1 0 0 0,-1 1 1 0 0,-1 0-1 0 0,-3 34 0 0 0,0-44-248 0 0,0-1 0 0 0,-1 1 0 0 0,0-1 0 0 0,-2 0 0 0 0,1 0 0 0 0,-2 0 0 0 0,0 0-1 0 0,0-1 1 0 0,-2 0 0 0 0,-10 15 0 0 0,10-17-295 0 0,7-8 20 0 0,-1 0-1 0 0,0-1 1 0 0,1 1 0 0 0,-1-1-1 0 0,-1 0 1 0 0,1 1 0 0 0,0-1-1 0 0,0 0 1 0 0,-1 0 0 0 0,-4 2-1 0 0,2-1 379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14479 0 0,'0'0'1314'0'0,"2"1"-1078"0"0,0 0-150 0 0,1 0 1 0 0,-1 1 0 0 0,1-1 0 0 0,-1 1 0 0 0,0 0 0 0 0,0 0-1 0 0,0-1 1 0 0,0 1 0 0 0,0 1 0 0 0,0-1 0 0 0,-1 0 0 0 0,1 0-1 0 0,-1 1 1 0 0,0-1 0 0 0,1 1 0 0 0,-1-1 0 0 0,0 1 0 0 0,0-1-1 0 0,0 4 1 0 0,3 10 481 0 0,0-1-1 0 0,1 20 0 0 0,-3-22-155 0 0,3 48 409 0 0,-2 0-1 0 0,-9 95 1 0 0,0-7-832 0 0,7-124-453 0 0,3 24 1 0 0,5-1-4257 0 0,-6-36-1524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27 6447 0 0,'0'0'298'0'0,"-1"-2"-10"0"0,-21-12-647 0 0,19 12 1094 0 0,-1 1 0 0 0,0-1 0 0 0,1 1 0 0 0,-1 0-1 0 0,0 0 1 0 0,0 0 0 0 0,1 0 0 0 0,-5 0 0 0 0,6 1-359 0 0,0 0-1 0 0,0 0 1 0 0,1 0 0 0 0,-1 1-1 0 0,0-1 1 0 0,0 0 0 0 0,1 1-1 0 0,-1-1 1 0 0,0 1-1 0 0,1 0 1 0 0,-1-1 0 0 0,1 1-1 0 0,-1 0 1 0 0,1 0 0 0 0,-1 0-1 0 0,1 0 1 0 0,-1 0 0 0 0,-1 2-1 0 0,2-1-323 0 0,0 0 0 0 0,-1 0 0 0 0,1 0 1 0 0,0 0-1 0 0,0 0 0 0 0,0 0 0 0 0,0 0 0 0 0,0 0 0 0 0,1 1 0 0 0,-2 3 0 0 0,1 5 267 0 0,-1 0 0 0 0,1 0 1 0 0,1 0-1 0 0,0 0 0 0 0,0 0 1 0 0,1 1-1 0 0,5 19 0 0 0,-5-26-264 0 0,0-1 0 0 0,1 1 0 0 0,-1 0 0 0 0,1-1 0 0 0,1 1 0 0 0,-1-1 0 0 0,0 0 0 0 0,1 0 0 0 0,0 0 0 0 0,0 0-1 0 0,0 0 1 0 0,1-1 0 0 0,-1 1 0 0 0,1-1 0 0 0,0 0 0 0 0,0 0 0 0 0,0 0 0 0 0,0-1 0 0 0,0 1 0 0 0,5 1 0 0 0,-3-2-96 0 0,-1 0 1 0 0,1 0 0 0 0,0-1-1 0 0,-1 0 1 0 0,1 0 0 0 0,0 0-1 0 0,0-1 1 0 0,0 0-1 0 0,10-1 1 0 0,-5-1-333 0 0,0 0 1 0 0,0-1-1 0 0,-1 0 1 0 0,14-6-1 0 0,-18 6-60 0 0,4 0-435 0 0,-1-1 1 0 0,0 0-1 0 0,-1 0 1 0 0,1-1 0 0 0,-1 0-1 0 0,0-1 1 0 0,0 0 0 0 0,13-12-1 0 0,0-5-2200 0 0,-11 12 1280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25 8287 0 0,'0'-8'756'0'0,"0"1"-739"0"0,0-2 5725 0 0,0 9-5532 0 0,1 1 0 0 0,-1 0 0 0 0,0 0 0 0 0,1 0 1 0 0,-1 0-1 0 0,1 0 0 0 0,-1 0 0 0 0,1-1 0 0 0,-1 1 0 0 0,1 0 0 0 0,1 1 0 0 0,1 2 58 0 0,10 22 275 0 0,-1 1 0 0 0,-1 0 0 0 0,-2 0-1 0 0,10 45 1 0 0,-18-67-495 0 0,42 197 572 0 0,-16-73-642 0 0,-16-61-1424 0 0,-6-22-5398 0 0,-3-31 1366 0 0</inkml:trace>
  <inkml:trace contextRef="#ctx0" brushRef="#br0" timeOffset="1">48 501 8287 0 0,'-6'-5'-417'0'0,"1"0"1297"0"0,-1 0 0 0 0,1 0-1 0 0,0 0 1 0 0,0 0 0 0 0,-4-7 0 0 0,8 11-667 0 0,0 0 0 0 0,1 0 0 0 0,-1 0 0 0 0,0-1 0 0 0,1 1 1 0 0,-1 0-1 0 0,1-1 0 0 0,0 1 0 0 0,-1 0 0 0 0,1-1 0 0 0,0 1 1 0 0,0 0-1 0 0,0-1 0 0 0,0 1 0 0 0,0-1 0 0 0,0 1 0 0 0,0 0 1 0 0,0-1-1 0 0,0 1 0 0 0,1-1 0 0 0,-1 1 0 0 0,1 0 1 0 0,-1 0-1 0 0,1-1 0 0 0,-1 1 0 0 0,1 0 0 0 0,0 0 0 0 0,0-1 1 0 0,-1 1-1 0 0,1 0 0 0 0,0 0 0 0 0,2-1 0 0 0,2-3-94 0 0,0 1-1 0 0,1-1 1 0 0,0 1 0 0 0,0 1-1 0 0,0-1 1 0 0,0 1 0 0 0,0 0-1 0 0,1 0 1 0 0,-1 1 0 0 0,1 0-1 0 0,0 0 1 0 0,0 1 0 0 0,0-1-1 0 0,13 1 1 0 0,-3 0-567 0 0,-1 2 0 0 0,0 0-1 0 0,1 1 1 0 0,-1 1 0 0 0,21 5 0 0 0,-16-1-819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11975 0 0,'0'0'923'0'0,"2"0"-602"0"0,11-2 327 0 0,0 1 0 0 0,0 1 0 0 0,0 0 0 0 0,-1 0-1 0 0,1 1 1 0 0,0 1 0 0 0,18 5 0 0 0,-24-5-627 0 0,14 6 1213 0 0,-19-7-828 0 0,-2 0-354 0 0,1-1 0 0 0,-1 0 0 0 0,1 1 0 0 0,-1-1 0 0 0,1 1 0 0 0,-1-1 0 0 0,1 1 0 0 0,-1-1 0 0 0,1 1 0 0 0,-1-1-1 0 0,0 1 1 0 0,1-1 0 0 0,-1 1 0 0 0,0-1 0 0 0,0 1 0 0 0,1 0 0 0 0,-1-1 0 0 0,0 1 0 0 0,0-1 0 0 0,0 1 0 0 0,0 0 0 0 0,0-1 0 0 0,0 2 0 0 0,2 14 471 0 0,-2-12-470 0 0,0 1 1 0 0,0-1 0 0 0,-1 0 0 0 0,0 0 0 0 0,1 0 0 0 0,-2 1 0 0 0,1-1 0 0 0,0 0 0 0 0,-3 4 0 0 0,-2 2-25 0 0,-1 1 1 0 0,-9 10 0 0 0,8-10-44 0 0,8-10-66 0 0,0 0-632 0 0,1 0 700 0 0,-1 0-1 0 0,1 0 0 0 0,0 0 1 0 0,-1 0-1 0 0,1 0 1 0 0,0 0-1 0 0,0 0 0 0 0,-1 0 1 0 0,1 0-1 0 0,0-1 1 0 0,0 1-1 0 0,0 0 0 0 0,0-1 1 0 0,0 1-1 0 0,0 0 1 0 0,0-1-1 0 0,0 0 0 0 0,2 1 1 0 0,3 2-10 0 0,77 34-124 0 0,-55-25 361 0 0,45 25 0 0 0,-70-35-96 0 0,-1 0 0 0 0,0 0 1 0 0,1 0-1 0 0,-1 0 0 0 0,-1 1 0 0 0,1-1 1 0 0,0 1-1 0 0,0-1 0 0 0,-1 1 1 0 0,1 0-1 0 0,-1 0 0 0 0,0 0 0 0 0,0 0 1 0 0,0-1-1 0 0,0 1 0 0 0,-1 0 0 0 0,1 0 1 0 0,-1 1-1 0 0,0-1 0 0 0,0 0 1 0 0,0 0-1 0 0,0 0 0 0 0,0 0 0 0 0,-1 0 1 0 0,1 0-1 0 0,-1 0 0 0 0,0 0 0 0 0,0 0 1 0 0,0 0-1 0 0,0-1 0 0 0,0 1 0 0 0,-3 3 1 0 0,-2 1-13 0 0,0-2 0 0 0,0 1 1 0 0,0 0-1 0 0,-1-1 0 0 0,0-1 1 0 0,0 1-1 0 0,0-1 0 0 0,0 0 1 0 0,-1 0-1 0 0,-11 3 0 0 0,-1-1-188 0 0,1-1 0 0 0,-1-1 0 0 0,-24 2 0 0 0,40-6-284 0 0,-1 0 1 0 0,1 0-1 0 0,0 0 0 0 0,-1-1 1 0 0,1 1-1 0 0,0-1 1 0 0,-1 0-1 0 0,1-1 0 0 0,0 1 1 0 0,0-1-1 0 0,0 1 1 0 0,0-1-1 0 0,0-1 0 0 0,0 1 1 0 0,1 0-1 0 0,-1-1 1 0 0,1 0-1 0 0,0 0 0 0 0,-1 0 1 0 0,1 0-1 0 0,-5-7 1 0 0,1-3-1758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 8751 0 0,'0'0'399'0'0,"-9"3"138"0"0,3 0 100 0 0,0 0 0 0 0,1 0 0 0 0,-1 0-1 0 0,1 1 1 0 0,0 0 0 0 0,-1 0-1 0 0,2 1 1 0 0,-1-1 0 0 0,0 1 0 0 0,1 0-1 0 0,0 0 1 0 0,-6 11 0 0 0,-1 4 651 0 0,1 0 1 0 0,-10 29-1 0 0,12-27-1669 0 0,0-1 575 0 0,1 1 0 0 0,1-1 1 0 0,1 2-1 0 0,1-1 0 0 0,1 0 1 0 0,1 1-1 0 0,0 0 0 0 0,4 30 1 0 0,-1-39-150 0 0,2 1-1 0 0,0-1 1 0 0,0 0 0 0 0,2 0 0 0 0,-1-1-1 0 0,2 1 1 0 0,0-1 0 0 0,0 0 0 0 0,1 0 0 0 0,1-1-1 0 0,14 18 1 0 0,-20-27-38 0 0,1-1 0 0 0,-1 1 0 0 0,1 0 1 0 0,0-1-1 0 0,0 0 0 0 0,0 0 0 0 0,0 0 0 0 0,0 0 0 0 0,0 0 0 0 0,0-1 0 0 0,1 1 0 0 0,-1-1 1 0 0,1 0-1 0 0,-1 0 0 0 0,1 0 0 0 0,-1 0 0 0 0,1-1 0 0 0,0 0 0 0 0,-1 1 0 0 0,1-1 0 0 0,0-1 1 0 0,-1 1-1 0 0,1 0 0 0 0,3-2 0 0 0,0 0 18 0 0,-1 0 0 0 0,0 0 0 0 0,0-1 0 0 0,0 1 0 0 0,0-1 0 0 0,-1-1 1 0 0,1 1-1 0 0,-1-1 0 0 0,0 0 0 0 0,0 0 0 0 0,0-1 0 0 0,6-7 0 0 0,-2 2 46 0 0,-1-1 0 0 0,-1 0-1 0 0,0-1 1 0 0,-1 0 0 0 0,0 0 0 0 0,0 0-1 0 0,-1-1 1 0 0,-1 1 0 0 0,0-1 0 0 0,-1 0-1 0 0,0-1 1 0 0,-1 1 0 0 0,0-26 0 0 0,-2 23-38 0 0,-1 0 1 0 0,0 0-1 0 0,-2 0 0 0 0,0 0 1 0 0,0 0-1 0 0,-2 1 1 0 0,0-1-1 0 0,0 1 1 0 0,-2 1-1 0 0,0-1 1 0 0,-11-17-1 0 0,-57-75-467 0 0,19 43-5486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11975 0 0,'0'0'1446'0'0,"8"-5"2447"0"0,-5 5-3731 0 0,1 1 1 0 0,-1-1 0 0 0,0 1-1 0 0,0 0 1 0 0,0 0-1 0 0,1 0 1 0 0,-1 1-1 0 0,0-1 1 0 0,0 1-1 0 0,-1 0 1 0 0,1-1-1 0 0,0 1 1 0 0,0 0-1 0 0,-1 1 1 0 0,0-1 0 0 0,1 0-1 0 0,-1 1 1 0 0,0 0-1 0 0,0-1 1 0 0,0 1-1 0 0,2 5 1 0 0,5 7-131 0 0,-2 0-1 0 0,11 32 1 0 0,-15-39 86 0 0,8 27-7 0 0,7 42 0 0 0,-8-32-117 0 0,9 31-855 0 0,-10-44-4904 0 0,-6-15-561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42 17247 0 0,'-11'-11'1975'0'0,"13"9"-1640"0"0,0 0 0 0 0,0 1 1 0 0,1-1-1 0 0,-1 0 0 0 0,1 1 1 0 0,-1 0-1 0 0,1 0 0 0 0,0 0 1 0 0,-1 0-1 0 0,1 0 0 0 0,5-1 1 0 0,33-1 316 0 0,-22 2-199 0 0,90 0 209 0 0,-71 2-1082 0 0,72-7-1 0 0,-89 3-192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13039 0 0,'0'0'1186'0'0,"-1"13"560"0"0,10 49-434 0 0,2 0 0 0 0,23 70 0 0 0,-24-97-1164 0 0,5 13-2399 0 0,-8-29-1023 0 0,6 32-1 0 0,-11-45-1597 0 0</inkml:trace>
  <inkml:trace contextRef="#ctx0" brushRef="#br0" timeOffset="1">9 214 14367 0 0,'-1'0'121'0'0,"1"0"-1"0"0,0 0 1 0 0,-1 0 0 0 0,1 0-1 0 0,0 0 1 0 0,0 0-1 0 0,-1 0 1 0 0,1 0-1 0 0,0 0 1 0 0,-1 0 0 0 0,1 0-1 0 0,0 0 1 0 0,-1 0-1 0 0,1-1 1 0 0,0 1-1 0 0,0 0 1 0 0,-1 0 0 0 0,1 0-1 0 0,0 0 1 0 0,0-1-1 0 0,-1 1 1 0 0,1 0-1 0 0,0 0 1 0 0,0-1 0 0 0,0 1-1 0 0,-1 0 1 0 0,1 0-1 0 0,0-1 1 0 0,0 1 0 0 0,0 0-1 0 0,0-1 1 0 0,0 1-1 0 0,9-5 2008 0 0,19 0-163 0 0,41-3 223 0 0,-53 5-1901 0 0,64-13 289 0 0,-27 2-4243 0 0,-41 11 1915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86 6911 0 0,'-16'-6'979'0'0,"14"6"-657"0"0,1-1-1 0 0,0 1 1 0 0,0-1-1 0 0,0 1 1 0 0,0-1-1 0 0,0 1 1 0 0,0-1-1 0 0,0 0 1 0 0,0 1-1 0 0,0-1 1 0 0,0 0 0 0 0,0 0-1 0 0,0 0 1 0 0,1 0-1 0 0,-1 0 1 0 0,0 0-1 0 0,1 0 1 0 0,-1 0-1 0 0,1 0 1 0 0,-1 0-1 0 0,1 0 1 0 0,-1 0 0 0 0,1 0-1 0 0,-1 0 1 0 0,1-2-1 0 0,0-2-81 0 0,0 0 0 0 0,1 0 0 0 0,0 0 0 0 0,0 0 0 0 0,0 0 0 0 0,3-5 0 0 0,-4 7-247 0 0,5-7 25 0 0,-4 9 336 0 0,9 13 446 0 0,-7-8-458 0 0,0 0 0 0 0,0 0 0 0 0,0 1 0 0 0,3 8 0 0 0,-5-12 124 0 0,-1 0-395 0 0,1-1-1 0 0,-1 1 0 0 0,1 0 1 0 0,0 0-1 0 0,-1 0 0 0 0,1-1 1 0 0,-1 1-1 0 0,0 0 0 0 0,1 0 1 0 0,-1 0-1 0 0,0 0 0 0 0,0 0 1 0 0,1-1-1 0 0,-1 1 0 0 0,0 0 1 0 0,0 0-1 0 0,0 0 0 0 0,0 0 1 0 0,0 0-1 0 0,0 0 0 0 0,0 0 1 0 0,0 0-1 0 0,-1 0 0 0 0,1 1 1 0 0,-2-1-27 0 0,0-1 1 0 0,0 1 0 0 0,0 0-1 0 0,0-1 1 0 0,0 1 0 0 0,0-1-1 0 0,0 0 1 0 0,0 1-1 0 0,0-1 1 0 0,0 0 0 0 0,0 0-1 0 0,0 0 1 0 0,0-1 0 0 0,-1 1-1 0 0,1 0 1 0 0,0-1 0 0 0,-3-1-1 0 0,3 2-30 0 0,1-1 50 0 0,-4-4 28 0 0,4 5-83 0 0,0-1 0 0 0,0 0 0 0 0,0 1 1 0 0,0-1-1 0 0,1 0 0 0 0,-1 1 1 0 0,0-1-1 0 0,0 0 0 0 0,0 0 0 0 0,1 0 1 0 0,-1 0-1 0 0,0 0 0 0 0,1 0 1 0 0,-1 0-1 0 0,0-2 0 0 0,0 2-51 0 0,1-1 0 0 0,0 0 0 0 0,-1 1 0 0 0,1-1 0 0 0,0 0 0 0 0,0 1 0 0 0,0-1 0 0 0,0 0 0 0 0,0 0 0 0 0,1 1 0 0 0,-1-1 0 0 0,0 0 0 0 0,1 1 0 0 0,-1-1 0 0 0,1 0 0 0 0,-1 1 0 0 0,1-1 0 0 0,0 1 0 0 0,0-1 0 0 0,0 1 0 0 0,2-3 0 0 0,-2 3-282 0 0,0 0-1 0 0,0 0 1 0 0,0 0-1 0 0,0 0 1 0 0,0 1 0 0 0,0-1-1 0 0,0 0 1 0 0,1 1-1 0 0,-1-1 1 0 0,0 1-1 0 0,0-1 1 0 0,1 1-1 0 0,-1 0 1 0 0,0-1-1 0 0,1 1 1 0 0,-1 0-1 0 0,0 0 1 0 0,1 0-1 0 0,0 0 1 0 0,5 1-5935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3223 0 0,'5'2'11769'0'0,"-1"-1"-10550"0"0,-2-1-1121 0 0,-1 0-1 0 0,1 0 0 0 0,-1 0 1 0 0,0 0-1 0 0,1 1 1 0 0,-1-1-1 0 0,1 0 0 0 0,-1 1 1 0 0,0-1-1 0 0,1 1 1 0 0,-1 0-1 0 0,0-1 0 0 0,0 1 1 0 0,1 0-1 0 0,-1 0 1 0 0,0 0-1 0 0,0 0 0 0 0,0 0 1 0 0,0 0-1 0 0,0 0 1 0 0,0 0-1 0 0,0 0 0 0 0,1 3 1 0 0,-1-1 195 0 0,0 0 1 0 0,1 0 0 0 0,-1 0 0 0 0,-1 0-1 0 0,1 1 1 0 0,0-1 0 0 0,-1 0-1 0 0,1 0 1 0 0,-1 5 0 0 0,0-6-45 0 0,-9 14 772 0 0,7-16-1018 0 0,-1-1 0 0 0,1 1 0 0 0,0-1 0 0 0,-1 1 0 0 0,1-1 0 0 0,0 0-1 0 0,0 1 1 0 0,0-1 0 0 0,0-1 0 0 0,0 1 0 0 0,0 0 0 0 0,0 0 0 0 0,0-1-1 0 0,0 1 1 0 0,0-1 0 0 0,1 1 0 0 0,-1-1 0 0 0,1 0 0 0 0,-1 0 0 0 0,-1-3-1 0 0,2 3-44 0 0,0 0-1 0 0,0 0 0 0 0,0-1 0 0 0,0 1 0 0 0,1 0 0 0 0,-1 0 0 0 0,1-1 1 0 0,0 1-1 0 0,0 0 0 0 0,0-1 0 0 0,0 1 0 0 0,0 0 0 0 0,0-1 0 0 0,0 1 0 0 0,1 0 1 0 0,-1-1-1 0 0,1 1 0 0 0,0 0 0 0 0,1-3 0 0 0,-2 4-50 0 0,17-3-48 0 0,-15 3 271 0 0,0 1 0 0 0,0-1 0 0 0,0 1 1 0 0,0 0-1 0 0,1-1 0 0 0,-1 1 1 0 0,0 0-1 0 0,0 0 0 0 0,0 1 1 0 0,1-1-1 0 0,-1 0 0 0 0,0 1 1 0 0,0 0-1 0 0,0-1 0 0 0,0 1 1 0 0,0 0-1 0 0,0 0 0 0 0,0 0 1 0 0,0 0-1 0 0,0 0 0 0 0,-1 0 1 0 0,1 1-1 0 0,3 2 0 0 0,-5-3 249 0 0,0 0-318 0 0,0 0-1 0 0,-1 1 1 0 0,1-1 0 0 0,-1 0-1 0 0,1 1 1 0 0,-1-1 0 0 0,1 0-1 0 0,-1 0 1 0 0,0 1 0 0 0,1-1-1 0 0,-3 2 1 0 0,1 0-150 0 0,-1-1 0 0 0,0 1 0 0 0,1-1 0 0 0,-1 1 0 0 0,0-1 0 0 0,0 0 0 0 0,0 0 0 0 0,-1 0 0 0 0,1-1 0 0 0,0 1 0 0 0,-7 1 0 0 0,4-1-1010 0 0,2 2-54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0 480 455 0 0,'5'0'19424'0'0,"-1"0"-19262"0"0,0 0 1 0 0,-1 0-1 0 0,1 0 0 0 0,0-1 0 0 0,0 1 0 0 0,0-1 0 0 0,0 0 1 0 0,5-2-1 0 0,32-15 779 0 0,-34 14-770 0 0,87-44 1281 0 0,-34 17-692 0 0,34-15-112 0 0,93-44 211 0 0,-184 88-852 0 0,184-100 679 0 0,-174 94-517 0 0,1 1 0 0 0,-1 0 1 0 0,2 1-1 0 0,-1 1 0 0 0,1 0 0 0 0,17-4 0 0 0,9 1 127 0 0,-21 8-178 0 0,-8 0-52 0 0,1 0-1 0 0,0 0 1 0 0,0 1-1 0 0,21 5 0 0 0,-9 2 3 0 0,0 1 0 0 0,0 0 0 0 0,27 17 0 0 0,114 56 218 0 0,-8-15 93 0 0,-69-32-165 0 0,42 26 274 0 0,-65-30-476 0 0,-60-28-12 0 0,0 0-1 0 0,1 0 1 0 0,-1 0-1 0 0,7 6 1 0 0,9 4 13 0 0,0-9 40 0 0,-21-3-53 0 0,0-1 0 0 0,0 0 0 0 0,0 1 0 0 0,0-1 0 0 0,0 0 0 0 0,0 0 0 0 0,0 0 0 0 0,0 0 0 0 0,0 0 0 0 0,0 0 0 0 0,0 0 0 0 0,0 0 0 0 0,0 0 0 0 0,0-1 0 0 0,1 1 0 0 0,3-1 0 0 0,3 1 22 0 0,0-1 0 0 0,0 1 0 0 0,12-3 0 0 0,3-1 29 0 0,-16 3-49 0 0,-1-1 1 0 0,1 1 0 0 0,-1-2 0 0 0,1 1-1 0 0,6-4 1 0 0,19-6-6 0 0,142-51 275 0 0,-138 48-248 0 0,0-1 57 0 0,56-35 0 0 0,-51 27-27 0 0,108-70 181 0 0,-59 36-187 0 0,-67 44-36 0 0,0 2 1 0 0,47-18-1 0 0,-29 12-740 0 0,-29 12-439 0 0,-11 5 571 0 0,0 0 0 0 0,0 0 1 0 0,0 0-1 0 0,0 0 0 0 0,0 0 1 0 0,0 0-1 0 0,0-1 0 0 0,-1 1 0 0 0,1 0 1 0 0,1-2-1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1839 0 0,'1'-6'11807'0'0,"4"52"-7168"0"0,-1-11-3642 0 0,12 146 1773 0 0,-4-37-2584 0 0,-13-109-1219 0 0,1-34 122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75 919 0 0,'-6'-4'2416'0'0,"-5"-3"5408"0"0,-2 3-3686 0 0,12 4-4043 0 0,0 0 1 0 0,-1 0 0 0 0,1 0-1 0 0,0 0 1 0 0,-1 0 0 0 0,1 0-1 0 0,0 1 1 0 0,-1-1 0 0 0,1 0 0 0 0,0 1-1 0 0,0-1 1 0 0,-1 1 0 0 0,1-1-1 0 0,0 1 1 0 0,0 0 0 0 0,0-1-1 0 0,0 1 1 0 0,0 0 0 0 0,0 0-1 0 0,0 0 1 0 0,0 0 0 0 0,0 0-1 0 0,0 0 1 0 0,0 0 0 0 0,0 0-1 0 0,1 0 1 0 0,-1 0 0 0 0,0 0 0 0 0,0 2-1 0 0,-2 7 46 0 0,0-1 0 0 0,0 1 0 0 0,1-1-1 0 0,0 1 1 0 0,1 0 0 0 0,0 0 0 0 0,1 0-1 0 0,1 12 1 0 0,-1-17-116 0 0,1 1 0 0 0,0-1 0 0 0,0 0 0 0 0,1-1 0 0 0,-1 1 0 0 0,1 0 0 0 0,0 0 0 0 0,1-1 0 0 0,-1 1 0 0 0,1-1 0 0 0,0 1 0 0 0,0-1 0 0 0,0 0 0 0 0,0 0 0 0 0,1-1 1 0 0,0 1-1 0 0,7 5 0 0 0,-7-6 42 0 0,0-1 1 0 0,0 0-1 0 0,0 0 1 0 0,1 0-1 0 0,-1 0 1 0 0,1 0-1 0 0,0-1 1 0 0,-1 0-1 0 0,1 0 1 0 0,0 0-1 0 0,0-1 1 0 0,-1 1-1 0 0,1-1 1 0 0,0 0 0 0 0,0-1-1 0 0,0 1 1 0 0,4-2-1 0 0,-5 1 27 0 0,0 0 1 0 0,0 0-1 0 0,0 0 0 0 0,0-1 0 0 0,0 0 1 0 0,-1 0-1 0 0,1 0 0 0 0,-1 0 0 0 0,1 0 1 0 0,-1-1-1 0 0,0 1 0 0 0,0-1 0 0 0,0 0 0 0 0,0 0 1 0 0,0 0-1 0 0,-1 0 0 0 0,0-1 0 0 0,1 1 1 0 0,-1-1-1 0 0,2-3 0 0 0,-2 0 3 0 0,1 1-1 0 0,-1-1 1 0 0,-1 1 0 0 0,1-1-1 0 0,-1 0 1 0 0,0 1-1 0 0,0-1 1 0 0,-1 0-1 0 0,0 0 1 0 0,0 0 0 0 0,-1 1-1 0 0,0-1 1 0 0,0 0-1 0 0,0 0 1 0 0,-1 1 0 0 0,0-1-1 0 0,0 1 1 0 0,-1-1-1 0 0,0 1 1 0 0,0 0 0 0 0,0 0-1 0 0,-1 1 1 0 0,0-1-1 0 0,0 0 1 0 0,-1 1 0 0 0,-7-7-1 0 0,9 9-103 0 0,-7-5-307 0 0,0 0 0 0 0,-18-11 0 0 0,25 17 217 0 0,0 1 0 0 0,0-1 0 0 0,-1 1 1 0 0,1-1-1 0 0,-1 1 0 0 0,1 0 0 0 0,-1 1 0 0 0,1-1 0 0 0,-1 1 0 0 0,0-1 0 0 0,1 1 0 0 0,-1 0 0 0 0,0 0 0 0 0,-4 1 0 0 0,7-1-157 0 0,0 1-1 0 0,1-1 0 0 0,-1 0 0 0 0,0 1 0 0 0,0-1 0 0 0,0 1 1 0 0,0-1-1 0 0,1 1 0 0 0,-1-1 0 0 0,0 1 0 0 0,0 0 0 0 0,1-1 1 0 0,-1 1-1 0 0,0 0 0 0 0,1-1 0 0 0,-1 1 0 0 0,1 0 0 0 0,-1 0 1 0 0,1 0-1 0 0,-1 0 0 0 0,1-1 0 0 0,-1 3 0 0 0,0 3-1665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1375 0 0,'0'3'2794'0'0,"0"-3"-2603"0"0,0 1 1 0 0,0-1-1 0 0,0 1 0 0 0,0 0 1 0 0,-1-1-1 0 0,1 1 0 0 0,0-1 1 0 0,0 1-1 0 0,0-1 0 0 0,0 1 1 0 0,-1-1-1 0 0,1 1 1 0 0,0-1-1 0 0,-1 1 0 0 0,1-1 1 0 0,0 0-1 0 0,-1 1 0 0 0,1-1 1 0 0,-1 1-1 0 0,1-1 1 0 0,0 0-1 0 0,-1 1 0 0 0,1-1 1 0 0,-2 1-1 0 0,-14 1 5503 0 0,0 0-4138 0 0,-1 3-486 0 0,0 1 1 0 0,0 0-1 0 0,1 1 0 0 0,-31 19 0 0 0,32-18-721 0 0,5-2-173 0 0,0 0 0 0 0,1 1 0 0 0,-11 9 0 0 0,16-13-128 0 0,1 0 0 0 0,0 0 0 0 0,0 1 0 0 0,0-1 0 0 0,0 1 0 0 0,0 0 0 0 0,1 0 0 0 0,0 0 0 0 0,0 0 0 0 0,-3 8 0 0 0,5-10-199 0 0,0 0 1 0 0,0 0-1 0 0,0 0 0 0 0,0 1 0 0 0,0-1 0 0 0,0 0 1 0 0,1 0-1 0 0,-1 0 0 0 0,1 0 0 0 0,-1 0 1 0 0,1 0-1 0 0,0 0 0 0 0,0 0 0 0 0,0 0 1 0 0,0 0-1 0 0,0 0 0 0 0,0-1 0 0 0,1 1 0 0 0,-1 0 1 0 0,1-1-1 0 0,-1 1 0 0 0,1-1 0 0 0,1 2 1 0 0,10 6-6992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10135 0 0,'0'0'778'0'0,"4"-4"2138"0"0,-3 6-2197 0 0,13 12 3890 0 0,-12-12-4400 0 0,0 1 0 0 0,0 0 0 0 0,0 0 0 0 0,0 0 0 0 0,0 0 0 0 0,1 5 1 0 0,5 18 139 0 0,-2 0 0 0 0,0 1 0 0 0,3 41 0 0 0,-3-20-258 0 0,-3-26-165 0 0,-2-11-403 0 0,0 1 1 0 0,1-1-1 0 0,0 0 0 0 0,1 1 1 0 0,7 14-1 0 0,-7-21-2306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11719 0 0,'0'0'532'0'0,"2"13"208"0"0,1 9-241 0 0,1 1 1 0 0,1-1-1 0 0,0 0 0 0 0,10 23 0 0 0,41 81 1997 0 0,-4-24-4328 0 0,-46-93-934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7367 0 0,'0'0'11626'0'0,"7"-4"-9374"0"0,1-1-1881 0 0,1 0 1 0 0,-1 1 0 0 0,1 0 0 0 0,0 1 0 0 0,0 0 0 0 0,1 0 0 0 0,-1 1 0 0 0,0 0 0 0 0,17-1 0 0 0,0 0-73 0 0,48-3-1747 0 0,-60 6 1099 0 0,2 0-2007 0 0,-2 1-5387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4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4143 0 0,'-1'-1'262'0'0,"2"1"-126"0"0,5-5-94 0 0,13-13 9113 0 0,-17 41-5270 0 0,11 65 457 0 0,3-18-2829 0 0,17 121 141 0 0,-10-72-1043 0 0,13 215 629 0 0,-34-314-1193 0 0,-1 0-43 0 0,0-1 1 0 0,2 1-1 0 0,0-1 1 0 0,7 22-1 0 0,-10-40-153 0 0,12-8-9631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5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1044 336 919 0 0,'1'14'13960'0'0,"-1"-15"-13658"0"0,0 0-1 0 0,-1-1 1 0 0,1 1 0 0 0,-1-1-1 0 0,0 1 1 0 0,1 0 0 0 0,-1 0-1 0 0,0 0 1 0 0,0-1-1 0 0,0 1 1 0 0,0 0 0 0 0,0 0-1 0 0,0 0 1 0 0,0 0-1 0 0,0 0 1 0 0,0 1 0 0 0,-1-1-1 0 0,1 0 1 0 0,0 0-1 0 0,0 1 1 0 0,-1-1 0 0 0,-1 0-1 0 0,-32-11 1139 0 0,-13 1-221 0 0,-21-6-151 0 0,15-4-418 0 0,-16-5-9 0 0,-6-1-390 0 0,13 5-121 0 0,40 13-56 0 0,16 6-34 0 0,0 0-1 0 0,-1 1 1 0 0,1 0 0 0 0,-11-2-1 0 0,11 3-10 0 0,0 0-1 0 0,1-1 1 0 0,-1 0-1 0 0,0 0 1 0 0,0-1 0 0 0,-12-6-1 0 0,-9 2 89 0 0,5 0-32 0 0,13 4-47 0 0,0-1 0 0 0,0 0 0 0 0,0-1 0 0 0,-13-7 0 0 0,19 10-22 0 0,1 0 0 0 0,-1 0 0 0 0,0 0 0 0 0,0 0-1 0 0,0 1 1 0 0,0-1 0 0 0,0 1 0 0 0,0 0 0 0 0,0 0 0 0 0,-7 0 0 0 0,-14-4 65 0 0,12 3-57 0 0,12 2-21 0 0,-1 0-1 0 0,1 0 1 0 0,0 0 0 0 0,0 0 0 0 0,-1 0 0 0 0,1-1 0 0 0,0 1 0 0 0,0 0 0 0 0,0-1 0 0 0,-1 1-1 0 0,1-1 1 0 0,0 1 0 0 0,-1-2 0 0 0,-4-1 4 0 0,1 0-1 0 0,0 1 0 0 0,0-1 1 0 0,-1 1-1 0 0,1 1 1 0 0,-1-1-1 0 0,-8-1 1 0 0,-11-3 5 0 0,-4-5 41 0 0,-7 2 78 0 0,32 8-108 0 0,-1 0 0 0 0,0 0 0 0 0,1 0 0 0 0,-1 0-1 0 0,1-1 1 0 0,-5-2 0 0 0,8 3-14 0 0,-10-4 35 0 0,2 2-49 0 0,2 1 15 0 0,0 0 0 0 0,0 0 1 0 0,-1 0-1 0 0,1 1 0 0 0,-14-1 0 0 0,20 2-106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4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744 0 455 0 0,'3'4'1778'0'0,"10"-2"2287"0"0,-13-2-3994 0 0,0 0-1 0 0,0 0 1 0 0,0 0 0 0 0,0 0 0 0 0,0 0-1 0 0,1 0 1 0 0,-1 0 0 0 0,0 0-1 0 0,0 0 1 0 0,0 0 0 0 0,0 0-1 0 0,0 0 1 0 0,0 0 0 0 0,0 0-1 0 0,0 0 1 0 0,1 0 0 0 0,-1 1-1 0 0,0-1 1 0 0,0 0 0 0 0,0 0 0 0 0,0 0-1 0 0,0 0 1 0 0,0 0 0 0 0,0 0-1 0 0,0 0 1 0 0,0 0 0 0 0,0 1-1 0 0,0-1 1 0 0,0 0 0 0 0,0 0-1 0 0,0 0 1 0 0,0 0 0 0 0,0 0 0 0 0,0 0-1 0 0,0 0 1 0 0,0 1 0 0 0,0-1-1 0 0,0 0 1 0 0,0 0 0 0 0,0 0-1 0 0,0 0 1 0 0,0 0 0 0 0,0 0-1 0 0,-4 8 2879 0 0,-5 2-619 0 0,-54 40 1989 0 0,-114 81-618 0 0,-70 25-1066 0 0,134-85-2474 0 0,17-25-234 0 0,69-36 161 0 0,14-6-1404 0 0,0 1-4208 0 0,21 3 2353 0 0,0-3 1359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4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53 919 0 0,'-5'-4'929'0'0,"0"0"-1"0"0,-1 0 1 0 0,2-1-1 0 0,-1 1 0 0 0,0-1 1 0 0,-6-10-1 0 0,11 14-531 0 0,-3-1-283 0 0,-4-2 4172 0 0,1 0-75 0 0,6 6-4054 0 0,0 0-1 0 0,0 0 1 0 0,0 1 0 0 0,0-1-1 0 0,1 0 1 0 0,-1 0-1 0 0,1 0 1 0 0,-1 0 0 0 0,1 0-1 0 0,0 0 1 0 0,-1 0 0 0 0,1 0-1 0 0,2 3 1 0 0,19 25 678 0 0,-10-13-338 0 0,29 36 1128 0 0,89 92-1 0 0,53 39 182 0 0,-10-35-1269 0 0,-128-120-4238 0 0,-5-3-2699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0,'0'0'274'0'0,"1"15"100"0"0,10 88 10524 0 0,0-6-7632 0 0,-8-67-2843 0 0,0 23 62 0 0,4 105-2515 0 0,-4-148 1195 0 0,-1-7-634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4607 0 0,'0'1'7378'0'0,"2"11"-3937"0"0,5 29-459 0 0,2 62 0 0 0,1 5-1709 0 0,23 75-623 0 0,-15-105-8184 0 0,-17-71 1522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26 11975 0 0,'0'0'547'0'0,"-13"-2"202"0"0,9 2-547 0 0,1 1-1 0 0,0 0 0 0 0,0-1 1 0 0,0 1-1 0 0,0 0 0 0 0,0 1 0 0 0,1-1 1 0 0,-1 0-1 0 0,0 1 0 0 0,0 0 1 0 0,1-1-1 0 0,-1 1 0 0 0,1 0 1 0 0,0 1-1 0 0,-1-1 0 0 0,1 0 0 0 0,0 0 1 0 0,0 1-1 0 0,0 0 0 0 0,1-1 1 0 0,-1 1-1 0 0,1 0 0 0 0,-1 0 1 0 0,1-1-1 0 0,0 1 0 0 0,0 0 0 0 0,0 4 1 0 0,-1-2-101 0 0,1-1 0 0 0,1 1 0 0 0,-1-1 1 0 0,1 1-1 0 0,-1-1 0 0 0,1 1 0 0 0,1 0 1 0 0,-1-1-1 0 0,1 1 0 0 0,-1-1 0 0 0,1 1 1 0 0,1-1-1 0 0,-1 0 0 0 0,1 1 0 0 0,-1-1 0 0 0,1 0 1 0 0,0 0-1 0 0,4 6 0 0 0,-1-5-25 0 0,-1 0 1 0 0,1 0-1 0 0,0 0 0 0 0,0-1 0 0 0,1 0 0 0 0,0 0 0 0 0,-1 0 1 0 0,1 0-1 0 0,0-1 0 0 0,1 0 0 0 0,-1-1 0 0 0,0 1 0 0 0,1-1 1 0 0,-1 0-1 0 0,10 1 0 0 0,-10-2 21 0 0,-1-1 0 0 0,1 0 0 0 0,-1 0 0 0 0,0 0 0 0 0,1 0 0 0 0,-1-1 0 0 0,0 0 0 0 0,1 0 0 0 0,-1-1-1 0 0,0 1 1 0 0,0-1 0 0 0,0 0 0 0 0,0-1 0 0 0,0 1 0 0 0,-1-1 0 0 0,1 0 0 0 0,-1 0 0 0 0,1 0 0 0 0,-1 0 0 0 0,4-6 0 0 0,-3 4 36 0 0,-1 0 0 0 0,0 0 0 0 0,0 0 0 0 0,-1-1 0 0 0,1 1 0 0 0,-1-1 0 0 0,-1 0 0 0 0,1 0 1 0 0,-1 0-1 0 0,0 0 0 0 0,2-9 0 0 0,-4 13-72 0 0,1-1 0 0 0,-1 0 0 0 0,0 0 1 0 0,0 0-1 0 0,0 0 0 0 0,0 0 0 0 0,-1 0 0 0 0,1 0 1 0 0,-1 0-1 0 0,0 0 0 0 0,1 0 0 0 0,-1 0 0 0 0,-1 0 1 0 0,1 1-1 0 0,0-1 0 0 0,-1 0 0 0 0,1 1 0 0 0,-1-1 1 0 0,0 1-1 0 0,0 0 0 0 0,0 0 0 0 0,0-1 0 0 0,0 1 0 0 0,0 0 1 0 0,-1 1-1 0 0,-3-3 0 0 0,-4-3-3 0 0,0 2-1 0 0,-1-1 1 0 0,0 1-1 0 0,0 1 1 0 0,0 0 0 0 0,-1 1-1 0 0,1 0 1 0 0,-1 0-1 0 0,0 2 1 0 0,-23-2-1 0 0,33 3-88 0 0,0 1-1 0 0,-1-1 0 0 0,1 0 0 0 0,0 1 1 0 0,0 0-1 0 0,0-1 0 0 0,-1 1 1 0 0,1 0-1 0 0,0 0 0 0 0,0 0 0 0 0,0 1 1 0 0,1-1-1 0 0,-1 0 0 0 0,-3 4 0 0 0,-6 6-3797 0 0,3-3-2189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11143 0 0,'-1'8'1008'0'0,"-2"11"-455"0"0,1 1 0 0 0,1 0 0 0 0,1-1 0 0 0,0 1 0 0 0,4 24 0 0 0,-2-36-261 0 0,0 0-1 0 0,0 1 0 0 0,0-1 1 0 0,1 0-1 0 0,1-1 1 0 0,5 11-1 0 0,-6-13-247 0 0,0-1-1 0 0,0 1 1 0 0,0-1-1 0 0,1 0 1 0 0,0 0-1 0 0,-1-1 1 0 0,1 1-1 0 0,1-1 1 0 0,-1 0-1 0 0,0 0 1 0 0,6 3-1 0 0,-7-5-9 0 0,0 0 0 0 0,0 0 0 0 0,-1-1 1 0 0,1 1-1 0 0,0 0 0 0 0,0-1 0 0 0,0 0 0 0 0,0 0 0 0 0,0 0 0 0 0,0 0 0 0 0,0 0 0 0 0,-1 0 0 0 0,1-1 0 0 0,0 1 0 0 0,0-1 0 0 0,0 0 0 0 0,0 0 0 0 0,-1 0 1 0 0,1 0-1 0 0,-1-1 0 0 0,1 1 0 0 0,-1-1 0 0 0,1 1 0 0 0,-1-1 0 0 0,4-3 0 0 0,3-3 31 0 0,-1 0 1 0 0,0-1-1 0 0,-1 0 1 0 0,0 0-1 0 0,6-11 1 0 0,-7 9-9 0 0,0-1 1 0 0,-1 1-1 0 0,-1-1 0 0 0,7-24 1 0 0,8-61 899 0 0,-18 95 279 0 0,12 21-684 0 0,-7-9-401 0 0,-1 0 0 0 0,6 19 0 0 0,-8-18-116 0 0,2 0 0 0 0,9 17 0 0 0,-8-17-93 0 0,1-1-1 0 0,1 0 0 0 0,0 0 0 0 0,0-1 0 0 0,1 0 0 0 0,11 10 0 0 0,-12-13-454 0 0,0-1 1 0 0,0 0-1 0 0,0-1 0 0 0,1 1 1 0 0,0-1-1 0 0,0-1 0 0 0,0 0 1 0 0,16 4-1 0 0,-4-4-2003 0 0,-1-1-3307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0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1 427 4831 0 0,'2'-5'8786'0'0,"4"-1"-9076"0"0,-5 4 978 0 0,15-3 847 0 0,56-26 522 0 0,49-39-721 0 0,-63 43-916 0 0,-1 0-80 0 0,-48 22-293 0 0,3-2 80 0 0,0 0 0 0 0,-1-1 0 0 0,16-13 0 0 0,-21 17-47 0 0,0-1 0 0 0,0 1 1 0 0,1 0-1 0 0,-1 1 0 0 0,1-1 0 0 0,9-2 1 0 0,-9 3-39 0 0,1 0 0 0 0,-1-1 1 0 0,1 0-1 0 0,8-6 0 0 0,10-4-11 0 0,-9 7 74 0 0,19-10 311 0 0,-29 12-302 0 0,1 1-1 0 0,15-5 1 0 0,11-7-39 0 0,16-7 195 0 0,-36 17-212 0 0,0 0-1 0 0,0-1 1 0 0,0-1-1 0 0,13-9 0 0 0,-16 5-2282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0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633 489 4663 0 0,'0'2'210'0'0,"0"14"8796"0"0,-11-15-6970 0 0,7-2-1735 0 0,0 1 0 0 0,0-1-1 0 0,0-1 1 0 0,1 1-1 0 0,-1 0 1 0 0,1-1 0 0 0,-1 0-1 0 0,-4-2 1 0 0,-26-21 1165 0 0,16 11-764 0 0,-137-104 1577 0 0,126 96-1725 0 0,-49-27-1 0 0,56 35-286 0 0,1 0-1 0 0,0-2 0 0 0,1 0 1 0 0,-20-22-1 0 0,-11-9 138 0 0,39 37-312 0 0,1-1 0 0 0,1 0 0 0 0,-17-21 0 0 0,14 8-92 0 0,10 19 0 0 0,1 0 0 0 0,-1 0 0 0 0,0 0 0 0 0,-4-4 0 0 0,3 5-2114 0 0,10 23-13292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3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7975 0 0,'7'-7'364'0'0,"15"-4"-8"0"0,-21 11-351 0 0,-1 0 1 0 0,1 0-1 0 0,-1-1 0 0 0,1 1 0 0 0,-1 0 0 0 0,0-1 0 0 0,1 1 0 0 0,-1 0 0 0 0,0-1 0 0 0,1 1 0 0 0,-1-1 1 0 0,0 1-1 0 0,1-1 0 0 0,-1 1 0 0 0,0 0 0 0 0,0-1 0 0 0,0 1 0 0 0,1-1 0 0 0,-1 1 0 0 0,0-1 0 0 0,0 1 1 0 0,0-1-1 0 0,0 1 0 0 0,0-1 0 0 0,0 1 0 0 0,0-1 0 0 0,0 0 0 0 0,0 1 0 0 0,0-1 0 0 0,0 1 0 0 0,0-1 1 0 0,0 1-1 0 0,-1-1 0 0 0,1-1 83 0 0,3-41 5602 0 0,4 37-266 0 0,-4 9-5257 0 0,0 1 0 0 0,0-1 0 0 0,-1 1 0 0 0,1 0-1 0 0,-1 0 1 0 0,0 0 0 0 0,0 0 0 0 0,-1 0 0 0 0,1 0 0 0 0,0 5 0 0 0,2 7 283 0 0,2 23 1 0 0,-2-6-116 0 0,15 165 252 0 0,-13-96-438 0 0,0-21-790 0 0,-3-30-760 0 0,1-1 0 0 0,21 90 0 0 0,-24-138 68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3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5063 0 0,'5'-15'232'0'0,"-5"12"271"0"0,2 4-117 0 0,-1 0 1 0 0,0 0-1 0 0,1 0 0 0 0,-1 0 1 0 0,0 1-1 0 0,0-1 1 0 0,0 0-1 0 0,0 1 0 0 0,0-1 1 0 0,-1 1-1 0 0,1-1 0 0 0,1 3 1 0 0,-2-3 98 0 0,29 61 4063 0 0,5 35-2860 0 0,-9-11-1116 0 0,102 303-480 0 0,-77-272-3571 0 0,-42-95 1903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3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6911 0 0,'1'-1'12715'0'0,"29"-22"-10921"0"0,1 2-1 0 0,51-28 1 0 0,-50 35-2224 0 0,1 2 0 0 0,57-15-1 0 0,-58 20-1190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4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1 479 6911 0 0,'0'0'623'0'0,"0"0"-619"0"0,0 0 0 0 0,0 0 1 0 0,1-1-1 0 0,-1 1 0 0 0,0 0 0 0 0,0 1 0 0 0,1-1 1 0 0,-1 0-1 0 0,0 0 0 0 0,1 0 0 0 0,-1 0 0 0 0,0 0 0 0 0,0 0 1 0 0,1 0-1 0 0,-1 0 0 0 0,0 0 0 0 0,0 1 0 0 0,1-1 1 0 0,-1 0-1 0 0,0 0 0 0 0,0 0 0 0 0,1 0 0 0 0,-1 1 0 0 0,0-1 1 0 0,0 0-1 0 0,0 0 0 0 0,0 1 0 0 0,1-1 0 0 0,-2 11 238 0 0,1-11 38 0 0,0 0 1 0 0,0 1-1 0 0,0-1 1 0 0,0 1-1 0 0,0-1 1 0 0,-1 1-1 0 0,1-1 1 0 0,0 1-1 0 0,0-1 1 0 0,0 1-1 0 0,0-1 1 0 0,0 1-1 0 0,0-1 1 0 0,1 1-1 0 0,-1-1 1 0 0,0 1-1 0 0,0-1 1 0 0,0 1-1 0 0,0-1 0 0 0,1 0 1 0 0,-1 1-1 0 0,0-1 1 0 0,0 1-1 0 0,1-1 1 0 0,-1 1-1 0 0,0-1 1 0 0,0 0-1 0 0,1 1 1 0 0,-1-1-1 0 0,1 0 1 0 0,0 1-1 0 0,0-1-109 0 0,0 1-1 0 0,1-1 0 0 0,-1 0 0 0 0,0 1 1 0 0,0-1-1 0 0,1 0 0 0 0,-1 0 0 0 0,0 0 1 0 0,1 0-1 0 0,-1 0 0 0 0,3-1 0 0 0,4-1-59 0 0,0 0 1 0 0,14-7-1 0 0,134-70 2561 0 0,-58 27-1931 0 0,148-90 81 0 0,-187 102-759 0 0,73-42-51 0 0,-98 63 62 0 0,41-29 0 0 0,-61 37-18 0 0,-12 9-40 0 0,1 0 0 0 0,-1 0 0 0 0,1 0 0 0 0,-1 0 0 0 0,1 0 0 0 0,0 1 0 0 0,0 0 0 0 0,0-1 0 0 0,0 1 0 0 0,0 0 0 0 0,0 0 0 0 0,5 0 0 0 0,29-1 291 0 0,-9 2-67 0 0,-1 2 1 0 0,32 5-1 0 0,-40-4-184 0 0,-7-1-6 0 0,0 0 0 0 0,0 0 0 0 0,17 7 0 0 0,186 90 694 0 0,-150-65-593 0 0,1-3 0 0 0,1-3 1 0 0,1-3-1 0 0,78 17 0 0 0,23 0 167 0 0,-61-14-3732 0 0,-95-25 438 0 0,-6-2 1340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4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13703 0 0,'0'0'659'0'0,"3"2"-283"0"0,-2-1-347 0 0,0 0 0 0 0,0 0 1 0 0,1 1-1 0 0,-1-1 0 0 0,0 0 0 0 0,0 1 0 0 0,0-1 1 0 0,0 1-1 0 0,0-1 0 0 0,-1 1 0 0 0,1-1 1 0 0,0 1-1 0 0,-1-1 0 0 0,1 3 0 0 0,5 29 77 0 0,-6-29-75 0 0,12 306 5100 0 0,-10-140-5056 0 0,8-36-2165 0 0,-2-108 395 0 0,-6-18 342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4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 12319 0 0,'-6'-15'367'0'0,"3"7"952"0"0,7 17-234 0 0,1 4-317 0 0,0 1 0 0 0,-1-1 0 0 0,4 27 0 0 0,1 45 638 0 0,-8-70-1256 0 0,33 346 1953 0 0,-29-303-2027 0 0,-5-41-62 0 0,1 0 0 0 0,1-1 0 0 0,0 1 0 0 0,9 27 0 0 0,-8-36-192 0 0,1 0-1 0 0,-1-1 1 0 0,9 10-1 0 0,-12-16 137 0 0,1 0-123 0 0,0-1 0 0 0,-1 1 0 0 0,1-1 0 0 0,0 1 0 0 0,0-1 0 0 0,0 0 0 0 0,0 1 1 0 0,0-1-1 0 0,-1 0 0 0 0,1 1 0 0 0,0-1 0 0 0,0 0 0 0 0,0 0 0 0 0,0 0 0 0 0,0 0 0 0 0,0 0 0 0 0,0 0 0 0 0,0 0 0 0 0,0 0 0 0 0,0 0 0 0 0,0-1 0 0 0,0 1 0 0 0,-1 0 0 0 0,3-1 0 0 0,5-6-1371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5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232 333 455 0 0,'-2'-38'0'0'0,"-1"-68"0"0"0,1 83 391 0 0,-5-13 5564 0 0,4 21-941 0 0,-7-2-2236 0 0,-3-4-1017 0 0,10 15-1386 0 0,-1 1 1 0 0,0-1-1 0 0,0 1 0 0 0,0-1 1 0 0,-10-8-1 0 0,12 13-327 0 0,1 0-1 0 0,0 0 1 0 0,0 1-1 0 0,0-1 1 0 0,-1 1 0 0 0,1-1-1 0 0,0 1 1 0 0,-1-1-1 0 0,1 1 1 0 0,0-1-1 0 0,-1 1 1 0 0,1 0 0 0 0,-1 0-1 0 0,1 0 1 0 0,0 0-1 0 0,-1 0 1 0 0,1 0-1 0 0,-1 0 1 0 0,1 1 0 0 0,0-1-1 0 0,-1 0 1 0 0,1 1-1 0 0,0-1 1 0 0,-1 1-1 0 0,1-1 1 0 0,0 1 0 0 0,0 0-1 0 0,0-1 1 0 0,-1 1-1 0 0,1 0 1 0 0,0 0-1 0 0,0 0 1 0 0,0 0 0 0 0,-1 1-1 0 0,-13 11 348 0 0,10-9-340 0 0,1 0 1 0 0,-1 0-1 0 0,1 0 0 0 0,0 1 0 0 0,0 0 1 0 0,0-1-1 0 0,0 2 0 0 0,-3 6 0 0 0,2-1-36 0 0,-1-1-1 0 0,0 0 0 0 0,-9 13 1 0 0,12-18-15 0 0,0-1 1 0 0,1 0 0 0 0,0 1-1 0 0,0 0 1 0 0,0-1 0 0 0,1 1 0 0 0,-1 0-1 0 0,1 0 1 0 0,-1 5 0 0 0,-2 48 73 0 0,4-50-67 0 0,-1 7-2 0 0,2 0 0 0 0,0 0 0 0 0,0 0 0 0 0,1-1 0 0 0,6 20 0 0 0,-5-24-7 0 0,1 0 1 0 0,0-1-1 0 0,0 1 0 0 0,1-1 0 0 0,0 0 0 0 0,0-1 1 0 0,1 1-1 0 0,11 12 0 0 0,-14-18 3 0 0,0 0-1 0 0,0 0 1 0 0,1-1 0 0 0,-1 1-1 0 0,0-1 1 0 0,1 0-1 0 0,0 0 1 0 0,-1 0 0 0 0,1 0-1 0 0,0-1 1 0 0,0 1-1 0 0,0-1 1 0 0,6 1 0 0 0,-4-1 10 0 0,0-1 1 0 0,1 0-1 0 0,-1 0 1 0 0,0 0 0 0 0,0-1-1 0 0,0 0 1 0 0,0 0-1 0 0,9-3 1 0 0,-5 1 32 0 0,-1-1 0 0 0,1 0-1 0 0,-1-1 1 0 0,0 0 0 0 0,0 0 0 0 0,-1-1 0 0 0,1 0-1 0 0,-1 0 1 0 0,0-1 0 0 0,10-12 0 0 0,1-4 308 0 0,-1-1 1 0 0,17-32-1 0 0,-30 46-241 0 0,0 0-1 0 0,-1 0 0 0 0,0-1 1 0 0,-1 0-1 0 0,0 0 1 0 0,-1 0-1 0 0,0 0 0 0 0,-1 0 1 0 0,0-1-1 0 0,-1 1 1 0 0,0 0-1 0 0,-1 0 1 0 0,0-1-1 0 0,-1 1 0 0 0,-3-14 1 0 0,-14-12 148 0 0,7 14-126 0 0,11 21-121 0 0,0-1 0 0 0,0 0 0 0 0,-1 0 0 0 0,1 1-1 0 0,-1-1 1 0 0,0 1 0 0 0,0-1 0 0 0,0 1 0 0 0,0 0 0 0 0,0-1 0 0 0,0 1 0 0 0,0 0 0 0 0,-1 1 0 0 0,1-1 0 0 0,-1 0 0 0 0,0 1 0 0 0,1-1 0 0 0,-1 1 0 0 0,0 0 0 0 0,0 0 0 0 0,0 0 0 0 0,-5-1-1 0 0,-26-8 56 0 0,28 8-65 0 0,-1-1-1 0 0,1 1 1 0 0,-1 1 0 0 0,-9-2-1 0 0,-19-2-158 0 0,23 3 96 0 0,-1 0 1 0 0,0 1 0 0 0,0 1-1 0 0,-21 1 1 0 0,31-1-184 0 0,-1 1 0 0 0,1 0-1 0 0,0 0 1 0 0,0 0 0 0 0,-1 0-1 0 0,1 0 1 0 0,0 0 0 0 0,0 1 0 0 0,0 0-1 0 0,0 0 1 0 0,1-1 0 0 0,-1 2 0 0 0,0-1-1 0 0,1 0 1 0 0,0 0 0 0 0,-1 1-1 0 0,1 0 1 0 0,0-1 0 0 0,0 1 0 0 0,0 0-1 0 0,1 0 1 0 0,-3 4 0 0 0,-4 13-7175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5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0 776 919 0 0,'0'0'14966'0'0,"5"-1"-14533"0"0,31-10 898 0 0,0-2 1 0 0,0-1-1 0 0,-1-1 1 0 0,34-22-1 0 0,17-10-306 0 0,19-12-466 0 0,-27 16-327 0 0,-48 27-145 0 0,-1 0 0 0 0,34-27 0 0 0,2-9 33 0 0,227-171 195 0 0,-214 163-282 0 0,-60 46-125 0 0,42-39-2241 0 0,-55 48 1486 0 0,0-1 0 0 0,0 1 0 0 0,-1-1 0 0 0,0 1 1 0 0,5-9-1 0 0,-3 4-3629 0 0,0 3-1383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 7367 0 0,'-7'-1'763'0'0,"3"0"-137"0"0,0 0 0 0 0,0 0 1 0 0,1 1-1 0 0,-1 0 0 0 0,0 0 0 0 0,0 0 0 0 0,0 0 1 0 0,0 1-1 0 0,0-1 0 0 0,0 1 0 0 0,0 0 0 0 0,1 0 0 0 0,-1 0 1 0 0,0 1-1 0 0,-5 2 0 0 0,4-1-229 0 0,1 1 0 0 0,-1-1 0 0 0,0 1 0 0 0,1-1 0 0 0,0 1 1 0 0,0 0-1 0 0,0 1 0 0 0,1-1 0 0 0,0 1 0 0 0,-4 6 0 0 0,4-6-306 0 0,0 0-1 0 0,0 1 1 0 0,1-1 0 0 0,-1 1-1 0 0,1 0 1 0 0,1-1-1 0 0,-1 1 1 0 0,1 0 0 0 0,0 0-1 0 0,1 0 1 0 0,-1 0 0 0 0,1 1-1 0 0,0-1 1 0 0,1 0 0 0 0,-1 0-1 0 0,1 0 1 0 0,1 0 0 0 0,-1 0-1 0 0,1-1 1 0 0,0 1-1 0 0,3 7 1 0 0,0-6-114 0 0,-1 0 0 0 0,1 0-1 0 0,1 0 1 0 0,-1-1 0 0 0,1 1-1 0 0,1-1 1 0 0,-1-1 0 0 0,1 1-1 0 0,0-1 1 0 0,0-1 0 0 0,0 1 0 0 0,1-1-1 0 0,0 0 1 0 0,-1-1 0 0 0,1 0-1 0 0,1 0 1 0 0,-1 0 0 0 0,0-1-1 0 0,1-1 1 0 0,9 2 0 0 0,-8-3-311 0 0,-1 1 0 0 0,0-1 0 0 0,13-2-1 0 0,-13 1-420 0 0,0-1 0 0 0,-1 0 0 0 0,1 0-1 0 0,-1-1 1 0 0,1 0 0 0 0,-1-1-1 0 0,0 0 1 0 0,-1 0 0 0 0,1 0 0 0 0,-1-1-1 0 0,7-6 1 0 0,7-9-1212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5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0,'0'0'10976'0'0,"0"11"-8782"0"0,3 23-195 0 0,3 18-152 0 0,-3-28-1021 0 0,2 26 0 0 0,2 18 342 0 0,36 205 1652 0 0,-9 32-1604 0 0,-30-255-1062 0 0,-2 55 0 0 0,-2-63-126 0 0,-2-13-43 0 0,-3-2-2393 0 0,5-25 1822 0 0,-2 9-4739 0 0,0-5 3554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5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0,'0'0'639'0'0,"0"9"-171"0"0,5 69 8830 0 0,15 39-8109 0 0,-9-55-567 0 0,-4-23-577 0 0,39 193-211 0 0,-38-204-396 0 0,6 26-5244 0 0,-12-43 495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5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13 137 1839 0 0,'0'0'83'0'0,"-1"-1"-6"0"0,-11-10 7369 0 0,14 3-481 0 0,1 5-6687 0 0,0 0 0 0 0,0 0 0 0 0,0 0 0 0 0,1 1 0 0 0,-1-1 0 0 0,1 1 0 0 0,0 0 0 0 0,0 0 0 0 0,0 0 0 0 0,0 1 0 0 0,0-1 0 0 0,0 1 0 0 0,5-1 0 0 0,10-1 100 0 0,32-3 0 0 0,-23 4 97 0 0,58-7 276 0 0,140-19-280 0 0,-153 9-1808 0 0,-40 10 104 0 0,3-1-169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1839 0 0,'12'-14'13480'0'0,"18"154"-7201"0"0,7 75-5361 0 0,-22-119-659 0 0,19 64-1920 0 0,-24-117-1139 0 0,-5-21-2116 0 0,-1-3-883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2759 0 0,'4'-20'8282'0'0,"-4"19"-8160"0"0,0 1 0 0 0,0 0 1 0 0,0-1-1 0 0,0 1 1 0 0,1 0-1 0 0,-1-1 0 0 0,0 1 1 0 0,0 0-1 0 0,1 0 0 0 0,-1-1 1 0 0,0 1-1 0 0,0 0 0 0 0,1 0 1 0 0,-1-1-1 0 0,0 1 1 0 0,1 0-1 0 0,-1 0 0 0 0,0 0 1 0 0,1 0-1 0 0,-1-1 0 0 0,0 1 1 0 0,1 0-1 0 0,-1 0 1 0 0,0 0-1 0 0,1 0 0 0 0,-1 0 1 0 0,0 0-1 0 0,1 0 0 0 0,-1 0 1 0 0,1 0-1 0 0,-1 0 1 0 0,0 0-1 0 0,1 0 0 0 0,-1 0 1 0 0,0 0-1 0 0,1 1 0 0 0,-1-1 1 0 0,0 0-1 0 0,1 0 0 0 0,-1 0 1 0 0,0 0-1 0 0,1 1 1 0 0,14 8 633 0 0,-7 0-561 0 0,-2 1-1 0 0,1 1 0 0 0,-1-1 1 0 0,-1 1-1 0 0,0 0 0 0 0,4 15 1 0 0,5 8-97 0 0,7 20 1 0 0,21 85 1 0 0,14 83-1900 0 0,-47-192-2375 0 0,-3-2-1312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73 14911 0 0,'0'0'79'0'0,"0"0"0"0"0,-1 0 0 0 0,1-1-1 0 0,0 1 1 0 0,0 0 0 0 0,0 0 0 0 0,-1-1-1 0 0,1 1 1 0 0,0 0 0 0 0,0-1 0 0 0,0 1-1 0 0,0 0 1 0 0,0-1 0 0 0,0 1 0 0 0,0 0-1 0 0,0-1 1 0 0,0 1 0 0 0,0 0 0 0 0,0-1-1 0 0,0 1 1 0 0,0 0 0 0 0,0-1 0 0 0,0 1 0 0 0,0 0-1 0 0,0-1 1 0 0,0 1 0 0 0,0-1 0 0 0,111-10 3628 0 0,8-2-2614 0 0,-91 9-3209 0 0,-1-2 1 0 0,34-11-1 0 0,-26 5-4575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1 686 9215 0 0,'0'0'4240'0'0,"2"0"-2437"0"0,20-4 746 0 0,35-11-1 0 0,62-32-500 0 0,123-71-31 0 0,-102 35-1790 0 0,-35 23-157 0 0,152-113 0 0 0,-237 155 4 0 0,21-22 1 0 0,-24 22-21 0 0,32-25 227 0 0,-32 24-152 0 0,-13 14-61 0 0,0 1 1 0 0,0 0 0 0 0,8-7 0 0 0,-9 8-28 0 0,0 1 0 0 0,1-1-1 0 0,-1 1 1 0 0,1 0 0 0 0,0 0 0 0 0,-1 0-1 0 0,1 1 1 0 0,0-1 0 0 0,0 1 0 0 0,0 0-1 0 0,0 0 1 0 0,0 0 0 0 0,1 1 0 0 0,-1 0-1 0 0,0-1 1 0 0,0 1 0 0 0,0 1 0 0 0,1-1-1 0 0,-1 1 1 0 0,0-1 0 0 0,0 1 0 0 0,0 0-1 0 0,0 1 1 0 0,4 1 0 0 0,101 44 389 0 0,-104-44-403 0 0,83 40 299 0 0,76 36 156 0 0,-75-44-253 0 0,3-4 1 0 0,115 24-1 0 0,-124-32-164 0 0,5 0 6 0 0,-56-17-439 0 0,0-1-1 0 0,0-1 1 0 0,57-1 0 0 0,-83-3-95 0 0,0 0 0 0 0,0 1 1 0 0,1 0-1 0 0,-1 0 0 0 0,0 0 1 0 0,0 0-1 0 0,9 4 0 0 0,1 1-1250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9791 0 0,'0'0'744'0'0,"1"-2"-517"0"0,1-3 229 0 0,0 0 1 0 0,0 0-1 0 0,1 0 0 0 0,0 0 1 0 0,0 1-1 0 0,0 0 0 0 0,1-1 1 0 0,-1 1-1 0 0,1 0 0 0 0,0 0 1 0 0,6-4-1 0 0,-9 7 61 0 0,1 1-34 0 0,0 1-388 0 0,0-1 0 0 0,0 0 1 0 0,0 1-1 0 0,0-1 0 0 0,0 1 0 0 0,0-1 0 0 0,0 1 1 0 0,0 0-1 0 0,-1 0 0 0 0,1 0 0 0 0,0 0 1 0 0,-1 0-1 0 0,1 0 0 0 0,0 0 0 0 0,-1 1 0 0 0,0-1 1 0 0,1 1-1 0 0,-1-1 0 0 0,0 1 0 0 0,1-1 0 0 0,-1 1 1 0 0,0 0-1 0 0,0-1 0 0 0,1 5 0 0 0,2 4 137 0 0,0 1-1 0 0,-1-1 0 0 0,3 16 1 0 0,-2-11 71 0 0,6 39 379 0 0,7 86 0 0 0,-11-74-582 0 0,20 257-320 0 0,-21-246-376 0 0,-4-63 418 0 0,-1-1-491 0 0,1 0 0 0 0,0-1 1 0 0,2 1-1 0 0,5 21 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 8319 0 0,'-1'-6'132'0'0,"1"4"-73"0"0,0 1-1 0 0,0 0 1 0 0,0-1-1 0 0,0 1 1 0 0,0-1 0 0 0,0 1-1 0 0,0 0 1 0 0,1-1-1 0 0,-1 1 1 0 0,0 0 0 0 0,1-1-1 0 0,-1 1 1 0 0,4-6 5323 0 0,7 19-3938 0 0,-6-6-1176 0 0,-1 1 0 0 0,0-1-1 0 0,0 1 1 0 0,0 0 0 0 0,-1 1 0 0 0,0-1-1 0 0,4 15 1 0 0,9 59 895 0 0,-13-58-836 0 0,40 305 1032 0 0,-27-191-9318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146 199 6447 0 0,'-6'-6'586'0'0,"-14"-25"-550"0"0,17 24 1053 0 0,-1 1 0 0 0,0-1 0 0 0,-1 1 1 0 0,1 0-1 0 0,-1 0 0 0 0,0 1 0 0 0,-1-1 0 0 0,-6-4 0 0 0,11 10-443 0 0,-1 0-60 0 0,0 0-510 0 0,0 1 1 0 0,0-1-1 0 0,0 1 0 0 0,0 0 0 0 0,0-1 0 0 0,0 1 1 0 0,0 0-1 0 0,0 0 0 0 0,0 1 0 0 0,0-1 0 0 0,1 0 1 0 0,-1 1-1 0 0,1-1 0 0 0,-1 0 0 0 0,-2 4 0 0 0,1-1 2 0 0,1 0-1 0 0,-1 0 0 0 0,1 1 0 0 0,0-1 0 0 0,0 1 0 0 0,-2 7 0 0 0,-1 5 35 0 0,2 1 0 0 0,-3 32 1 0 0,5-47-90 0 0,-1 21 8 0 0,0 0 0 0 0,2 0 0 0 0,1 0 0 0 0,4 25 0 0 0,-4-42-30 0 0,0 1 0 0 0,1 0 0 0 0,1-1 0 0 0,-1 1 0 0 0,1-1 0 0 0,0 0 0 0 0,1 0 0 0 0,0 0 0 0 0,0 0 0 0 0,0-1 0 0 0,1 1 0 0 0,0-1 0 0 0,0-1 0 0 0,1 1 0 0 0,0 0 0 0 0,7 4 0 0 0,-5-3 13 0 0,1-2 0 0 0,-1 1-1 0 0,1-1 1 0 0,1 0 0 0 0,-1-1 0 0 0,1 0 0 0 0,11 3-1 0 0,-18-6 5 0 0,0-1-1 0 0,1 1 0 0 0,-1-1 0 0 0,0 0 0 0 0,1 0 1 0 0,-1 0-1 0 0,1 0 0 0 0,-1 0 0 0 0,0-1 0 0 0,1 0 0 0 0,-1 0 1 0 0,0 0-1 0 0,0 0 0 0 0,0 0 0 0 0,0 0 0 0 0,0-1 1 0 0,0 1-1 0 0,0-1 0 0 0,0 0 0 0 0,0 0 0 0 0,-1 0 0 0 0,1-1 1 0 0,-1 1-1 0 0,1 0 0 0 0,3-6 0 0 0,5-8 246 0 0,1-2-1 0 0,-2 1 0 0 0,-1-1 1 0 0,0 0-1 0 0,-1-1 1 0 0,-1 0-1 0 0,0-1 0 0 0,-2 1 1 0 0,6-36-1 0 0,-10 44-151 0 0,-1 0-1 0 0,1 0 0 0 0,-2 0 1 0 0,0 0-1 0 0,0 0 1 0 0,-1 0-1 0 0,0 1 0 0 0,-1-1 1 0 0,0 1-1 0 0,-1-1 1 0 0,0 1-1 0 0,0 0 1 0 0,-1 0-1 0 0,0 1 0 0 0,-11-14 1 0 0,7 11-44 0 0,-1 1 0 0 0,0 0 0 0 0,0 0 0 0 0,-1 1 0 0 0,-1 1 0 0 0,0 0 0 0 0,0 0 0 0 0,0 1 0 0 0,-1 1 0 0 0,-27-11 0 0 0,36 16-69 0 0,0 1 1 0 0,0-1-1 0 0,0 1 0 0 0,-1 0 1 0 0,1 1-1 0 0,0-1 0 0 0,-1 1 1 0 0,1 0-1 0 0,-1 0 0 0 0,1 0 0 0 0,-1 0 1 0 0,1 1-1 0 0,0 0 0 0 0,-5 1 1 0 0,6-1-148 0 0,0 0 1 0 0,0 1-1 0 0,1-1 1 0 0,-1 1 0 0 0,1-1-1 0 0,-1 1 1 0 0,1 0-1 0 0,-1 0 1 0 0,1 0-1 0 0,0 0 1 0 0,0 0 0 0 0,0 1-1 0 0,0-1 1 0 0,1 1-1 0 0,-1-1 1 0 0,1 1 0 0 0,-1 0-1 0 0,1 0 1 0 0,0-1-1 0 0,0 1 1 0 0,-1 4-1 0 0,-3 16-5532 0 0,-1 2-1691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5527 0 0,'0'0'498'0'0,"-8"13"-396"0"0,5-8 725 0 0,1 0 0 0 0,1 0 0 0 0,-1 0 0 0 0,1 1-1 0 0,0-1 1 0 0,0 1 0 0 0,0-1 0 0 0,1 1-1 0 0,0-1 1 0 0,0 6 0 0 0,2 8 691 0 0,7 29 1 0 0,-4-28-1459 0 0,20 95 16 0 0,45 121-1 0 0,-42-158-3942 0 0,-25-69 2055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35 541 1375 0 0,'-4'42'107'0'0,"-4"-46"409"0"0,-15-6 12621 0 0,46 5-11337 0 0,-14 3-1441 0 0,1 1-1 0 0,0-1 1 0 0,-1-1-1 0 0,0 1 1 0 0,1-2-1 0 0,-1 1 1 0 0,-1-1-1 0 0,13-7 1 0 0,8-8 577 0 0,28-22 0 0 0,-26 17-427 0 0,248-158 1836 0 0,-166 117-2324 0 0,126-98 0 0 0,-231 156-299 0 0,24-16 166 0 0,-30 22-138 0 0,0 0 0 0 0,0 0 1 0 0,0 0-1 0 0,1 0 1 0 0,-1 0-1 0 0,0 1 1 0 0,0-1-1 0 0,1 1 1 0 0,-1 0-1 0 0,0-1 0 0 0,1 1 1 0 0,-1 0-1 0 0,4 1 1 0 0,-4-1-918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6447 0 0,'2'20'7238'0'0,"5"1"-4945"0"0,-3 7-1198 0 0,-1 0 0 0 0,-2 1 0 0 0,-2 46 0 0 0,-1 10 210 0 0,2-49-660 0 0,-6 36 0 0 0,0 11 117 0 0,4-35-458 0 0,0 66 220 0 0,-3 5-226 0 0,1-51-199 0 0,-1-30-88 0 0,0 4 42 0 0,1 5-39 0 0,2-35-15 0 0,1-1 0 0 0,0 23 0 0 0,-2-8-554 0 0,3-23 395 0 0,-1 1 0 0 0,1-1 0 0 0,0 1 0 0 0,-1-1 0 0 0,2 7 0 0 0,-1-8-373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1839 0 0,'-2'8'-33'0'0,"1"0"639"0"0,0 4 7379 0 0,15-12-5829 0 0,-1 0-1561 0 0,-1 1 0 0 0,1 1 0 0 0,-1 0 0 0 0,0 0 0 0 0,0 1 1 0 0,0 1-1 0 0,15 7 0 0 0,7 5 858 0 0,34 23 1 0 0,-20-12-377 0 0,-15-8-609 0 0,32 17 372 0 0,63 33 137 0 0,-124-67-955 0 0,223 99 588 0 0,-87-44-125 0 0,-122-50-450 0 0,-4-2-22 0 0,25 13-1 0 0,-37-17-510 0 0,1 0 0 0 0,0 0 0 0 0,0-1-1 0 0,0 1 1 0 0,0-1 0 0 0,-1 0 0 0 0,1 0-1 0 0,0 0 1 0 0,0 0 0 0 0,0 0-1 0 0,0 0 1 0 0,0-1 0 0 0,3 0 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2759 0 0,'0'-24'9299'0'0,"16"13"-6272"0"0,10-6-197 0 0,33-29-1 0 0,19-13-755 0 0,-29 29-1775 0 0,2 3 0 0 0,1 1 1 0 0,83-28-1 0 0,-87 36-267 0 0,77-40 0 0 0,-50 11-1267 0 0,-28 17 162 0 0,-35 21-2671 0 0,-4 6 1780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 2759 0 0,'0'0'4208'0'0,"-16"-7"9783"0"0,29 18-13438 0 0,0-1 1 0 0,0 0 0 0 0,19 10-1 0 0,-14-9 27 0 0,31 25-1 0 0,-22-14-248 0 0,1-2 0 0 0,1 0 0 0 0,60 29 0 0 0,15 11-46 0 0,80 27-68 0 0,-94-45-151 0 0,-43-25-60 0 0,-37-15-11 0 0,0 2-1 0 0,-1-1 1 0 0,1 1-1 0 0,-1 0 1 0 0,12 8-1 0 0,-17-9-133 0 0,0 0 0 0 0,1 0 0 0 0,-1-1-1 0 0,1 1 1 0 0,0-1 0 0 0,0 0 0 0 0,0 0-1 0 0,8 1 1 0 0,-1 3-524 0 0,-6-3-2434 0 0,0-4-1441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1375 0 0,'0'0'400'0'0,"0"2"1142"0"0,-1 131 9972 0 0,-2 2-7494 0 0,-1 140-1492 0 0,6-172-2073 0 0,-1 58-10 0 0,-2 0 153 0 0,1-87-343 0 0,2-28-311 0 0,-2-38-168 0 0,1-4 75 0 0,-1-1 1 0 0,0 0-1 0 0,-1 0 1 0 0,1 1 0 0 0,0-1-1 0 0,-1 0 1 0 0,0 1-1 0 0,1-1 1 0 0,-3 3-1 0 0,3-4-317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7831 0 0,'0'0'603'0'0,"2"2"-396"0"0,-2-2-186 0 0,1 1 1 0 0,-1 0-1 0 0,1 0 0 0 0,-1-1 1 0 0,1 1-1 0 0,-1 0 1 0 0,1-1-1 0 0,0 1 1 0 0,0-1-1 0 0,-1 1 0 0 0,1-1 1 0 0,0 1-1 0 0,0-1 1 0 0,0 1-1 0 0,-1-1 1 0 0,1 0-1 0 0,0 0 0 0 0,0 1 1 0 0,2-1-1 0 0,17-3 2460 0 0,-3-1-745 0 0,-10 2-1385 0 0,0 0 0 0 0,0 0-1 0 0,-1-1 1 0 0,1 0 0 0 0,-1 0 0 0 0,0-1 0 0 0,1 1-1 0 0,-1-1 1 0 0,7-7 0 0 0,11-6 357 0 0,14-5 89 0 0,70-30-1 0 0,-65 33-791 0 0,-24 9-171 0 0,38-13 1 0 0,-3 7-2867 0 0,-38 14 1438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0,'0'2'472'0'0,"0"1"105"0"0,0 0 0 0 0,1 0-1 0 0,-1 0 1 0 0,1 0 0 0 0,-1 0-1 0 0,1 0 1 0 0,0 0 0 0 0,0 0-1 0 0,0-1 1 0 0,0 1 0 0 0,1 0-1 0 0,-1-1 1 0 0,1 1 0 0 0,0-1-1 0 0,0 0 1 0 0,0 1 0 0 0,3 2-1 0 0,3 1 352 0 0,0 1 0 0 0,0-1 0 0 0,17 8 0 0 0,-21-12-925 0 0,27 16 549 0 0,0-2 0 0 0,1-2 1 0 0,1 0-1 0 0,1-2 0 0 0,36 8 0 0 0,-56-17-643 0 0,51 8-3560 0 0,-47-9-2255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7367 0 0,'-1'9'763'0'0,"-12"103"6289"0"0,10 3-3858 0 0,11 114-1831 0 0,-6-200-1153 0 0,2 18-896 0 0,16 73 0 0 0,-17-108-3858 0 0,1-1-1498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0 479 5983 0 0,'5'-1'242'0'0,"-2"0"-198"0"0,-1 0 0 0 0,0 1 1 0 0,0-1-1 0 0,0-1 0 0 0,0 1 1 0 0,0 0-1 0 0,0 0 0 0 0,2-3 0 0 0,35-21 199 0 0,-38 24-129 0 0,0 0 0 0 0,0 1 0 0 0,1-1 0 0 0,-1 1 0 0 0,1-1 0 0 0,-1 1 0 0 0,0-1 0 0 0,1 1 0 0 0,-1 0 0 0 0,1 0 0 0 0,-1 0 0 0 0,0 0 0 0 0,1 0 0 0 0,-1 0 0 0 0,1 0-1 0 0,-1 0 1 0 0,1 0 0 0 0,2 2 0 0 0,3-1 670 0 0,13 0 837 0 0,1-1 0 0 0,33-5 0 0 0,5 0-629 0 0,115 7 1359 0 0,-117 0-1621 0 0,82 4 860 0 0,89 0 311 0 0,-137-7-1263 0 0,101-4 457 0 0,-58-1-495 0 0,-33 2-160 0 0,101-8 423 0 0,152-18 554 0 0,51 5-497 0 0,-135 14-684 0 0,-210 7-199 0 0,39 0 55 0 0,95-3-21 0 0,-144 4-67 0 0,92 2 66 0 0,34-3-76 0 0,-127-1 6 0 0,22-2 0 0 0,29 0 43 0 0,-39 3-22 0 0,28 4-21 0 0,-20-1 0 0 0,-38 2 0 0 0,-7-3-25 0 0,1-1 1 0 0,-1-1-1 0 0,0-1 0 0 0,0-1 1 0 0,39-16-1 0 0,-44 12-29 0 0,4-2-25 0 0,-22 12 70 0 0,0 0 0 0 0,1-1 0 0 0,-1 1 0 0 0,0-1 0 0 0,1 0 0 0 0,-1 1 0 0 0,0-1 0 0 0,0 0 0 0 0,0 0 0 0 0,0 0 0 0 0,0 0 0 0 0,1 0 0 0 0,-1 0 0 0 0,-1 0 0 0 0,1 0 0 0 0,0 0 0 0 0,0 0 0 0 0,0 0 0 0 0,-1-1 0 0 0,1 1 0 0 0,0 0 0 0 0,-1-1 0 0 0,0 1 0 0 0,1 0 0 0 0,-1-1 0 0 0,0 1 0 0 0,1-1 0 0 0,-1 1 0 0 0,0-1 0 0 0,0 1 0 0 0,0 0 0 0 0,0-1 0 0 0,0 1 0 0 0,-1-1 0 0 0,1 1 0 0 0,0 0 0 0 0,-1-1 0 0 0,0-1 0 0 0,0-1-8 0 0,-1 1 1 0 0,1-1-1 0 0,-1 1 1 0 0,1 0-1 0 0,-1-1 1 0 0,0 1-1 0 0,-1 0 0 0 0,1 0 1 0 0,0 0-1 0 0,-1 1 1 0 0,0-1-1 0 0,1 1 1 0 0,-7-5-1 0 0,-15-8 17 0 0,11 7 0 0 0,0 1 0 0 0,-15-7 0 0 0,-7-1-5 0 0,-47-31 0 0 0,7 4-305 0 0,74 42 246 0 0,-3-2 31 0 0,3 2-25 0 0,3 1-339 0 0,128 67-215 0 0,-98-50 512 0 0,6 3 31 0 0,-1 2-1 0 0,52 42 1 0 0,-82-58 103 0 0,0 0 0 0 0,0 0-1 0 0,-1 0 1 0 0,1 1 0 0 0,-2 0-1 0 0,1 0 1 0 0,-1 0 0 0 0,0 1-1 0 0,6 17 1 0 0,-9-20 27 0 0,0 0-1 0 0,0-1 0 0 0,-1 1 1 0 0,0 0-1 0 0,0 0 0 0 0,-1 0 1 0 0,0 0-1 0 0,0 1 1 0 0,0-1-1 0 0,-1 0 0 0 0,0 0 1 0 0,0 0-1 0 0,0-1 1 0 0,-1 1-1 0 0,0 0 0 0 0,0 0 1 0 0,-3 5-1 0 0,-12 17 91 0 0,-1 0 0 0 0,-1-2 0 0 0,-2 0 0 0 0,0-2-1 0 0,-2 0 1 0 0,-43 35 0 0 0,-16-1-283 0 0,2-3-3216 0 0,69-46 1828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15751 0 0,'0'0'1424'0'0,"-2"-4"-1144"0"0,-1-2-161 0 0,5 5 260 0 0,0 1 1 0 0,0-1-1 0 0,0 1 1 0 0,0 0-1 0 0,0-1 1 0 0,0 1-1 0 0,3 1 1 0 0,82 4 1464 0 0,-29-1-1514 0 0,20 0-995 0 0,-63-4 88 0 0,7 0-1673 0 0,-7 0-2180 0 0,1-2-1977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3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27 243 9215 0 0,'-8'7'5674'0'0,"0"-4"-3689"0"0,8-3-1977 0 0,-1 1 0 0 0,1-1 0 0 0,-1 0 0 0 0,1 0-1 0 0,-1 1 1 0 0,0-1 0 0 0,1 0 0 0 0,-1 1 0 0 0,1-1 0 0 0,0 0 0 0 0,-1 1 0 0 0,1-1 0 0 0,-1 1-1 0 0,1-1 1 0 0,-1 1 0 0 0,1-1 0 0 0,0 1 0 0 0,-1-1 0 0 0,1 1 0 0 0,0-1 0 0 0,0 1 0 0 0,-1-1-1 0 0,1 1 1 0 0,0-1 0 0 0,0 1 0 0 0,0 0 0 0 0,0-1 0 0 0,0 1 0 0 0,0-1 0 0 0,0 1-1 0 0,0 0 1 0 0,0-1 0 0 0,0 1 0 0 0,0-1 0 0 0,0 2 0 0 0,2 97 2512 0 0,0 9-2043 0 0,7 137-211 0 0,-7-219-42 0 0,-2-29-190 0 0,1-1 1 0 0,-1 1-1 0 0,1 0 1 0 0,0 0-1 0 0,2-7 1 0 0,2-7-8 0 0,11-82 13 0 0,4-119 0 0 0,-17-3-40 0 0,-4 119-17 0 0,10 139-206 0 0,55 286-81 0 0,-62-313 304 0 0,7 26 0 0 0,1-1 0 0 0,1 0 0 0 0,23 46 0 0 0,-32-77 29 0 0,1 0 0 0 0,-1 0 0 0 0,1 0 0 0 0,0-1 0 0 0,0 1 0 0 0,6 5 0 0 0,-8-9-10 0 0,0 1 1 0 0,0-1-1 0 0,-1 1 1 0 0,1-1-1 0 0,0 0 1 0 0,0 1-1 0 0,0-1 0 0 0,0 0 1 0 0,0 0-1 0 0,-1 0 1 0 0,1 0-1 0 0,0 1 1 0 0,0-1-1 0 0,0 0 1 0 0,0-1-1 0 0,0 1 0 0 0,0 0 1 0 0,0 0-1 0 0,0 0 1 0 0,-1 0-1 0 0,1-1 1 0 0,0 1-1 0 0,0 0 1 0 0,1-2-1 0 0,0 2 26 0 0,-1-1-1 0 0,1-1 1 0 0,0 1 0 0 0,-1 0 0 0 0,1 0-1 0 0,-1 0 1 0 0,1-1 0 0 0,-1 1-1 0 0,2-3 1 0 0,4-8 167 0 0,-1 0 1 0 0,-1-1-1 0 0,0 1 0 0 0,0-1 1 0 0,-1 0-1 0 0,-1-1 0 0 0,3-25 0 0 0,0-99 450 0 0,-15-127-1286 0 0,7 252 30 0 0,0 0-1 0 0,-6-17 0 0 0,0 6-2659 0 0,3 6-1614 0 0,1 7-930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3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168 106 455 0 0,'-2'-5'483'0'0,"-1"0"0"0"0,1 0-1 0 0,-8-8 1 0 0,-3-7 7109 0 0,9 14-6269 0 0,0 1-1 0 0,0-1 1 0 0,0 1 0 0 0,-10-10-1 0 0,12 13-1190 0 0,0 0 1 0 0,-1 0-1 0 0,1 1 0 0 0,0-1 0 0 0,-1 0 0 0 0,1 1 1 0 0,-1-1-1 0 0,0 1 0 0 0,1 0 0 0 0,-1 0 0 0 0,0 0 0 0 0,0 0 1 0 0,-5 0-1 0 0,6 1-48 0 0,-1 0-1 0 0,1 0 1 0 0,0 0 0 0 0,0 1-1 0 0,0-1 1 0 0,0 1 0 0 0,0 0-1 0 0,0-1 1 0 0,-1 1 0 0 0,2 0-1 0 0,-1 0 1 0 0,0 0 0 0 0,0 1 0 0 0,0-1-1 0 0,-3 3 1 0 0,3-1-9 0 0,-1 0 0 0 0,1 0 0 0 0,-1 0 0 0 0,1 0 0 0 0,0 0 0 0 0,0 1 0 0 0,1-1 0 0 0,-3 6 0 0 0,2-1-31 0 0,0 0 0 0 0,0-1-1 0 0,0 1 1 0 0,1 0 0 0 0,0 0 0 0 0,1 0-1 0 0,0 0 1 0 0,1 9 0 0 0,0-11-30 0 0,0 0 0 0 0,0 0 0 0 0,0-1 0 0 0,1 1 0 0 0,0 0 0 0 0,0-1 0 0 0,5 10 1 0 0,-5-13-15 0 0,-1 0 0 0 0,0 0 0 0 0,1 0 0 0 0,-1 0 1 0 0,1 0-1 0 0,0-1 0 0 0,0 1 0 0 0,-1-1 0 0 0,1 1 1 0 0,0-1-1 0 0,0 0 0 0 0,0 0 0 0 0,0 0 0 0 0,1 0 1 0 0,-1 0-1 0 0,0 0 0 0 0,0-1 0 0 0,1 1 0 0 0,-1-1 1 0 0,0 1-1 0 0,1-1 0 0 0,3 0 0 0 0,-2 1 0 0 0,-3-1 0 0 0,0 1 0 0 0,1-1 0 0 0,-1 0 0 0 0,0 0 0 0 0,0 0 0 0 0,0 0 0 0 0,1 0 0 0 0,-1 0 0 0 0,0 0 0 0 0,0 0 0 0 0,0-1 0 0 0,0 1 0 0 0,0 0 0 0 0,1-1 0 0 0,-1 1 0 0 0,0-1 0 0 0,0 1 0 0 0,0-1 0 0 0,0 1 0 0 0,1-2 0 0 0,5-2 1 0 0,-1 0-1 0 0,1 0 1 0 0,-1-1 0 0 0,0 0-1 0 0,0 0 1 0 0,-1 0 0 0 0,1-1-1 0 0,-1 0 1 0 0,0 0-1 0 0,-1 0 1 0 0,1-1 0 0 0,-2 0-1 0 0,1 1 1 0 0,0-1 0 0 0,-1-1-1 0 0,4-13 1 0 0,7-38 136 0 0,-14 58 707 0 0,2 4-831 0 0,-1 1 0 0 0,1-1 0 0 0,0 1 0 0 0,0-1 0 0 0,2 4 1 0 0,5 7 31 0 0,8 21-117 0 0,-10-17-369 0 0,2-1-1 0 0,0-1 0 0 0,0 1 1 0 0,2-1-1 0 0,20 24 1 0 0,-29-37 47 0 0,0-1 0 0 0,1 0-1 0 0,-1 0 1 0 0,1 0 0 0 0,0 0 0 0 0,-1 0 0 0 0,1-1 0 0 0,0 1 0 0 0,0-1 0 0 0,0 0-1 0 0,0 0 1 0 0,0 0 0 0 0,0 0 0 0 0,5 0 0 0 0,6 0-1489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3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85 152 3223 0 0,'0'-2'240'0'0,"2"-5"85"0"0,0 0-1 0 0,0 0 1 0 0,0-12-1 0 0,-1-7 5342 0 0,-4 14-1929 0 0,2 11-3484 0 0,0-1 1 0 0,0 0-1 0 0,0 1 0 0 0,-1-1 0 0 0,1 1 1 0 0,0-1-1 0 0,-1 1 0 0 0,1 0 0 0 0,-1-1 1 0 0,-3-1-1 0 0,4 2 376 0 0,-11 3 398 0 0,10-2-970 0 0,0 1 0 0 0,1 0 0 0 0,-1 0 0 0 0,1 0 0 0 0,-1 0 0 0 0,1 0 0 0 0,-1 0 0 0 0,1 0 1 0 0,0 1-1 0 0,-1-1 0 0 0,1 1 0 0 0,0-1 0 0 0,0 0 0 0 0,0 1 0 0 0,0 0 0 0 0,0-1 0 0 0,0 3 0 0 0,-11 33 375 0 0,9-23-274 0 0,-3 6-84 0 0,1 0 0 0 0,2 0 0 0 0,0 1-1 0 0,1-1 1 0 0,1 1 0 0 0,1-1 0 0 0,0 1-1 0 0,6 31 1 0 0,-4-44-54 0 0,0 0-1 0 0,0 0 1 0 0,1-1-1 0 0,0 1 0 0 0,1 0 1 0 0,-1-1-1 0 0,1 0 1 0 0,1 0-1 0 0,-1 0 1 0 0,1 0-1 0 0,0-1 1 0 0,1 0-1 0 0,0 0 1 0 0,0 0-1 0 0,0-1 0 0 0,0 0 1 0 0,1 0-1 0 0,0 0 1 0 0,0-1-1 0 0,1 0 1 0 0,-1 0-1 0 0,1-1 1 0 0,-1 0-1 0 0,1-1 0 0 0,0 1 1 0 0,0-2-1 0 0,0 1 1 0 0,0-1-1 0 0,1 0 1 0 0,-1-1-1 0 0,0 1 1 0 0,0-2-1 0 0,1 1 1 0 0,-1-1-1 0 0,0-1 0 0 0,0 1 1 0 0,0-1-1 0 0,11-5 1 0 0,-8 2 11 0 0,0-1 1 0 0,-1 0-1 0 0,0 0 1 0 0,0-2-1 0 0,0 1 1 0 0,-1-1-1 0 0,0 0 1 0 0,-1-1-1 0 0,0 0 1 0 0,8-11-1 0 0,-6 6 109 0 0,-2 0 0 0 0,1 0 0 0 0,-2 0 0 0 0,0-1 0 0 0,-1 0-1 0 0,0 0 1 0 0,3-17 0 0 0,-7 25-80 0 0,-1 0-1 0 0,1 0 1 0 0,-2 0-1 0 0,1 0 0 0 0,-1-1 1 0 0,0 1-1 0 0,-1 0 1 0 0,1 0-1 0 0,-1 0 1 0 0,-1-1-1 0 0,0 1 1 0 0,0 0-1 0 0,0 1 1 0 0,0-1-1 0 0,-1 0 0 0 0,-1 1 1 0 0,1-1-1 0 0,-1 1 1 0 0,0 0-1 0 0,0 0 1 0 0,-1 1-1 0 0,1-1 1 0 0,-1 1-1 0 0,-1 0 1 0 0,1 0-1 0 0,-11-6 0 0 0,-11-7-608 0 0,-1 1 0 0 0,-1 2-1 0 0,-34-14 1 0 0,62 29-251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3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5983 0 0,'9'-62'464'0'0,"-9"62"-447"0"0,0 0 0 0 0,0 0 0 0 0,0 0 0 0 0,0 0-1 0 0,-1 0 1 0 0,1-1 0 0 0,0 1 0 0 0,0 0 0 0 0,0 0-1 0 0,0 0 1 0 0,0 0 0 0 0,0 0 0 0 0,0 0-1 0 0,0 0 1 0 0,0 0 0 0 0,0 0 0 0 0,0 0 0 0 0,0-1-1 0 0,0 1 1 0 0,0 0 0 0 0,0 0 0 0 0,0 0 0 0 0,0 0-1 0 0,0 0 1 0 0,0 0 0 0 0,0 0 0 0 0,0 0 0 0 0,0 0-1 0 0,0-1 1 0 0,0 1 0 0 0,0 0 0 0 0,1 0 0 0 0,-1 0-1 0 0,0 0 1 0 0,0 0 0 0 0,0 0 0 0 0,0 0 0 0 0,0 0-1 0 0,0 0 1 0 0,0 0 0 0 0,0 0 0 0 0,0 0-1 0 0,0 0 1 0 0,0 0 0 0 0,0 0 0 0 0,0-1 0 0 0,1 1-1 0 0,-1 0 1 0 0,0 0 0 0 0,0 0 0 0 0,0 0 0 0 0,0 0-1 0 0,0 0 1 0 0,0 0 0 0 0,0 0 0 0 0,0 0 0 0 0,0 0-1 0 0,1 0 1 0 0,-1 0 0 0 0,0 0 0 0 0,0 0 0 0 0,0 0-1 0 0,0 1 1 0 0,3 6 1132 0 0,1 13 1171 0 0,11 54 3048 0 0,-1-2-3313 0 0,-8-31-1847 0 0,30 230 1865 0 0,-29-222-2473 0 0,17 64 0 0 0,-21-105 166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3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7367 0 0,'0'0'2267'0'0,"-3"11"2732"0"0,10 19-3515 0 0,1 0 0 0 0,15 36 0 0 0,4 10-719 0 0,28 116-63 0 0,-17-56-1449 0 0,-11-46-2483 0 0,-23-79 1318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3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42 455 0 0,'-15'5'486'0'0,"13"-5"241"0"0,-1 0 0 0 0,1 0 0 0 0,0-1 0 0 0,0 1 1 0 0,0-1-1 0 0,1 0 0 0 0,-1 1 0 0 0,0-1 0 0 0,0 0 1 0 0,-6-5 6404 0 0,6 1-3741 0 0,2 5-3341 0 0,0 0-1 0 0,0-1 1 0 0,0 1 0 0 0,-1 0-1 0 0,1 0 1 0 0,0 0-1 0 0,0-1 1 0 0,0 1 0 0 0,0 0-1 0 0,0 0 1 0 0,0 0 0 0 0,0-1-1 0 0,0 1 1 0 0,0 0 0 0 0,0 0-1 0 0,0 0 1 0 0,0-1-1 0 0,0 1 1 0 0,1 0 0 0 0,-1 0-1 0 0,0 0 1 0 0,0 0 0 0 0,0-1-1 0 0,0 1 1 0 0,0 0 0 0 0,0 0-1 0 0,0 0 1 0 0,0 0-1 0 0,1-1 1 0 0,-1 1 0 0 0,0 0-1 0 0,0 0 1 0 0,0 0 0 0 0,0 0-1 0 0,1 0 1 0 0,-1 0-1 0 0,0-1 1 0 0,0 1 0 0 0,0 0-1 0 0,0 0 1 0 0,1 0 0 0 0,-1 0-1 0 0,0 0 1 0 0,0 0 0 0 0,1 0-1 0 0,3-3 24 0 0,-1 0-1 0 0,2 1 1 0 0,-1 0 0 0 0,0-1-1 0 0,0 1 1 0 0,1 1-1 0 0,-1-1 1 0 0,1 1 0 0 0,-1 0-1 0 0,1 0 1 0 0,0 0-1 0 0,5 0 1 0 0,3 1 277 0 0,1 0 1 0 0,-1 1-1 0 0,13 3 0 0 0,-10-1-48 0 0,28 1-1 0 0,2-1-563 0 0,-32-2-334 0 0,-1 0-1 0 0,1 0 1 0 0,22-3-1 0 0,-19 0-4700 0 0,-2 2-1606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2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47 392 10591 0 0,'-1'-3'97'0'0,"0"0"0"0"0,0 1 0 0 0,0-1 0 0 0,-1 1 0 0 0,1-1 0 0 0,-1 1 0 0 0,0 0 0 0 0,0 0 0 0 0,0 0 0 0 0,0 0 0 0 0,-3-3 0 0 0,-7-6 697 0 0,11 8-602 0 0,-1 1 0 0 0,1-1 0 0 0,-1 1 1 0 0,1-1-1 0 0,0 0 0 0 0,0 0 0 0 0,0 0 1 0 0,0 1-1 0 0,0-1 0 0 0,1 0 0 0 0,0 0 1 0 0,-1 0-1 0 0,1 0 0 0 0,0 0 1 0 0,0 0-1 0 0,1 0 0 0 0,-1 0 0 0 0,1-3 1 0 0,1-3 314 0 0,0 1 1 0 0,0-1 0 0 0,1 0 0 0 0,7-13 0 0 0,-2 9-364 0 0,-1 0 0 0 0,2 1 0 0 0,0 0 1 0 0,1 0-1 0 0,0 1 0 0 0,0 1 1 0 0,1-1-1 0 0,1 2 0 0 0,-1 0 0 0 0,2 0 1 0 0,18-10-1 0 0,4 1 76 0 0,-1 2 0 0 0,2 1-1 0 0,47-12 1 0 0,-64 22-91 0 0,0 0 0 0 0,0 2-1 0 0,0 0 1 0 0,0 1 0 0 0,0 1-1 0 0,1 1 1 0 0,-1 0 0 0 0,1 2-1 0 0,-1 0 1 0 0,29 8 0 0 0,-32-5 3 0 0,1 0 0 0 0,-2 1 1 0 0,1 1-1 0 0,-1 0 0 0 0,0 1 1 0 0,0 1-1 0 0,-1 0 0 0 0,0 1 1 0 0,-1 1-1 0 0,0 0 0 0 0,-1 1 1 0 0,15 17-1 0 0,-12-10-70 0 0,-1 0 0 0 0,-2 1 0 0 0,0 1 0 0 0,-1 0 0 0 0,0 0-1 0 0,-2 1 1 0 0,-1 1 0 0 0,-1-1 0 0 0,-1 1 0 0 0,0 0 0 0 0,-2 1 0 0 0,-1-1 0 0 0,0 25 0 0 0,-2-20-51 0 0,-2 0 0 0 0,-1 0 1 0 0,-2 0-1 0 0,0 0 1 0 0,-2-1-1 0 0,-1 0 0 0 0,-1 0 1 0 0,-1-1-1 0 0,-2 0 1 0 0,-25 45-1 0 0,22-46-107 0 0,-1 0 0 0 0,-1-2 0 0 0,-1 0 0 0 0,-1 0 0 0 0,-28 26 0 0 0,33-38-79 0 0,0 1 0 0 0,-2-2 0 0 0,1 0 0 0 0,-22 11 0 0 0,31-18 73 0 0,-1-1 0 0 0,0 1 1 0 0,1-1-1 0 0,-1 0 0 0 0,0-1 0 0 0,-1 0 1 0 0,1 1-1 0 0,0-2 0 0 0,0 1 1 0 0,0-1-1 0 0,0 0 0 0 0,-1 0 1 0 0,1-1-1 0 0,0 0 0 0 0,-12-2 0 0 0,15 1 10 0 0,-1 0 0 0 0,0 0-1 0 0,1 0 1 0 0,0 0 0 0 0,-1 0-1 0 0,1-1 1 0 0,0 1 0 0 0,0-1-1 0 0,1 0 1 0 0,-1 0 0 0 0,0 0-1 0 0,1 0 1 0 0,0 0-1 0 0,-1-1 1 0 0,2 1 0 0 0,-1-1-1 0 0,0 1 1 0 0,1-1 0 0 0,-1 0-1 0 0,1 0 1 0 0,0 1 0 0 0,-1-6-1 0 0,1-1-35 0 0,-1 0 0 0 0,1 0 0 0 0,1 0 0 0 0,0-1 0 0 0,0 1 0 0 0,1 0 1 0 0,3-17-1 0 0,-3 23 125 0 0,0 0 1 0 0,0-1 0 0 0,0 1 0 0 0,1 0 0 0 0,0 0 0 0 0,0-1 0 0 0,0 1 0 0 0,0 1 0 0 0,1-1 0 0 0,-1 0 0 0 0,1 1 0 0 0,0-1 0 0 0,0 1 0 0 0,0 0 0 0 0,1 0 0 0 0,-1 0 0 0 0,1 0-1 0 0,-1 0 1 0 0,1 1 0 0 0,0 0 0 0 0,7-4 0 0 0,7-1 309 0 0,1 1 0 0 0,-1 0 0 0 0,1 2 0 0 0,0 0 0 0 0,22-2 0 0 0,-31 6-181 0 0,11-2 204 0 0,0 1-1 0 0,0 1 1 0 0,0 1 0 0 0,37 6-1 0 0,134 53 907 0 0,-72-19-1052 0 0,-29-9-493 0 0,-20-6-2230 0 0,-35-14-5209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9215 0 0,'0'0'707'0'0,"0"0"-464"0"0,-2 2-30 0 0,1-1 16 0 0,0 0 0 0 0,1 0 0 0 0,-1 0 0 0 0,1 0 1 0 0,-1 1-1 0 0,1-1 0 0 0,-1 0 0 0 0,1 0 0 0 0,0 0 0 0 0,-1 0 0 0 0,1 0 0 0 0,0 1 1 0 0,0-1-1 0 0,0 0 0 0 0,0 2 0 0 0,3 22 1255 0 0,-1-12-786 0 0,12 115 3402 0 0,14 64-2701 0 0,-17-122-1306 0 0,13 103 12 0 0,5 36-1170 0 0,-2-72-4803 0 0,-22-118 197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0,'0'0'499'0'0,"0"13"3870"0"0,8 19 282 0 0,0 19-2218 0 0,3 12-1218 0 0,47 184 519 0 0,21 102-1789 0 0,-70-302-255 0 0,-1-10-2435 0 0,-1 0 0 0 0,1 48 1 0 0,-8-61 450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37 9671 0 0,'-2'0'39'0'0,"1"0"0"0"0,0 0 0 0 0,0 0 0 0 0,-1 0 0 0 0,1 0-1 0 0,0 0 1 0 0,0 1 0 0 0,-1-1 0 0 0,1 0 0 0 0,0 1 0 0 0,0-1 0 0 0,-1 1-1 0 0,1-1 1 0 0,0 1 0 0 0,0 0 0 0 0,0-1 0 0 0,0 1 0 0 0,0 0 0 0 0,0 0-1 0 0,0 0 1 0 0,0 0 0 0 0,0 0 0 0 0,1 0 0 0 0,-1 0 0 0 0,0 0 0 0 0,0 0-1 0 0,1 0 1 0 0,-2 2 0 0 0,-3 6 114 0 0,3-6 142 0 0,1-3-56 0 0,1 1-1 0 0,0-1 1 0 0,-1 0-1 0 0,1 1 1 0 0,0-1-1 0 0,0 0 1 0 0,-1 1-1 0 0,1-1 1 0 0,0 1-1 0 0,0-1 1 0 0,-1 0-1 0 0,1 1 1 0 0,0-1-1 0 0,0 1 0 0 0,0-1 1 0 0,0 1-1 0 0,0-1 1 0 0,0 1-1 0 0,0-1 1 0 0,0 1-1 0 0,0-1 1 0 0,0 0-1 0 0,0 1 1 0 0,0-1-1 0 0,0 1 1 0 0,0-1-1 0 0,0 1 1 0 0,0-1-1 0 0,1 1 1 0 0,-1 0 473 0 0,12 1 566 0 0,-4 0-1082 0 0,1-1 0 0 0,1-1 0 0 0,-1 1 0 0 0,0-1 0 0 0,0-1 0 0 0,0 0-1 0 0,0 0 1 0 0,0 0 0 0 0,-1-1 0 0 0,1-1 0 0 0,15-5 0 0 0,16-7 10 0 0,0 2 0 0 0,44-8 0 0 0,-13 6-6701 0 0,-38 9-747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png"/><Relationship Id="rId21" Type="http://schemas.openxmlformats.org/officeDocument/2006/relationships/image" Target="../media/image10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6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4.png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5" Type="http://schemas.openxmlformats.org/officeDocument/2006/relationships/image" Target="../media/image2.png"/><Relationship Id="rId61" Type="http://schemas.openxmlformats.org/officeDocument/2006/relationships/image" Target="../media/image30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4" Type="http://schemas.openxmlformats.org/officeDocument/2006/relationships/customXml" Target="../ink/ink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9.png"/><Relationship Id="rId21" Type="http://schemas.openxmlformats.org/officeDocument/2006/relationships/image" Target="../media/image41.png"/><Relationship Id="rId42" Type="http://schemas.openxmlformats.org/officeDocument/2006/relationships/customXml" Target="../ink/ink52.xml"/><Relationship Id="rId47" Type="http://schemas.openxmlformats.org/officeDocument/2006/relationships/image" Target="../media/image54.png"/><Relationship Id="rId63" Type="http://schemas.openxmlformats.org/officeDocument/2006/relationships/image" Target="../media/image62.png"/><Relationship Id="rId68" Type="http://schemas.openxmlformats.org/officeDocument/2006/relationships/customXml" Target="../ink/ink65.xml"/><Relationship Id="rId84" Type="http://schemas.openxmlformats.org/officeDocument/2006/relationships/customXml" Target="../ink/ink73.xml"/><Relationship Id="rId89" Type="http://schemas.openxmlformats.org/officeDocument/2006/relationships/image" Target="../media/image75.png"/><Relationship Id="rId112" Type="http://schemas.openxmlformats.org/officeDocument/2006/relationships/customXml" Target="../ink/ink87.xml"/><Relationship Id="rId16" Type="http://schemas.openxmlformats.org/officeDocument/2006/relationships/customXml" Target="../ink/ink39.xml"/><Relationship Id="rId107" Type="http://schemas.openxmlformats.org/officeDocument/2006/relationships/image" Target="../media/image84.png"/><Relationship Id="rId11" Type="http://schemas.openxmlformats.org/officeDocument/2006/relationships/image" Target="../media/image36.png"/><Relationship Id="rId32" Type="http://schemas.openxmlformats.org/officeDocument/2006/relationships/customXml" Target="../ink/ink47.xml"/><Relationship Id="rId37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customXml" Target="../ink/ink60.xml"/><Relationship Id="rId74" Type="http://schemas.openxmlformats.org/officeDocument/2006/relationships/customXml" Target="../ink/ink68.xml"/><Relationship Id="rId79" Type="http://schemas.openxmlformats.org/officeDocument/2006/relationships/image" Target="../media/image70.png"/><Relationship Id="rId102" Type="http://schemas.openxmlformats.org/officeDocument/2006/relationships/customXml" Target="../ink/ink82.xml"/><Relationship Id="rId123" Type="http://schemas.openxmlformats.org/officeDocument/2006/relationships/image" Target="../media/image92.png"/><Relationship Id="rId128" Type="http://schemas.openxmlformats.org/officeDocument/2006/relationships/customXml" Target="../ink/ink95.xml"/><Relationship Id="rId5" Type="http://schemas.openxmlformats.org/officeDocument/2006/relationships/image" Target="../media/image33.png"/><Relationship Id="rId90" Type="http://schemas.openxmlformats.org/officeDocument/2006/relationships/customXml" Target="../ink/ink76.xml"/><Relationship Id="rId95" Type="http://schemas.openxmlformats.org/officeDocument/2006/relationships/image" Target="../media/image78.png"/><Relationship Id="rId22" Type="http://schemas.openxmlformats.org/officeDocument/2006/relationships/customXml" Target="../ink/ink42.xml"/><Relationship Id="rId27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customXml" Target="../ink/ink55.xml"/><Relationship Id="rId64" Type="http://schemas.openxmlformats.org/officeDocument/2006/relationships/customXml" Target="../ink/ink63.xml"/><Relationship Id="rId69" Type="http://schemas.openxmlformats.org/officeDocument/2006/relationships/image" Target="../media/image65.png"/><Relationship Id="rId113" Type="http://schemas.openxmlformats.org/officeDocument/2006/relationships/image" Target="../media/image87.png"/><Relationship Id="rId118" Type="http://schemas.openxmlformats.org/officeDocument/2006/relationships/customXml" Target="../ink/ink90.xml"/><Relationship Id="rId80" Type="http://schemas.openxmlformats.org/officeDocument/2006/relationships/customXml" Target="../ink/ink71.xml"/><Relationship Id="rId85" Type="http://schemas.openxmlformats.org/officeDocument/2006/relationships/image" Target="../media/image73.png"/><Relationship Id="rId12" Type="http://schemas.openxmlformats.org/officeDocument/2006/relationships/customXml" Target="../ink/ink37.xml"/><Relationship Id="rId17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customXml" Target="../ink/ink50.xml"/><Relationship Id="rId59" Type="http://schemas.openxmlformats.org/officeDocument/2006/relationships/image" Target="../media/image60.png"/><Relationship Id="rId103" Type="http://schemas.openxmlformats.org/officeDocument/2006/relationships/image" Target="../media/image82.png"/><Relationship Id="rId108" Type="http://schemas.openxmlformats.org/officeDocument/2006/relationships/customXml" Target="../ink/ink85.xml"/><Relationship Id="rId124" Type="http://schemas.openxmlformats.org/officeDocument/2006/relationships/customXml" Target="../ink/ink93.xml"/><Relationship Id="rId129" Type="http://schemas.openxmlformats.org/officeDocument/2006/relationships/image" Target="../media/image95.png"/><Relationship Id="rId54" Type="http://schemas.openxmlformats.org/officeDocument/2006/relationships/customXml" Target="../ink/ink58.xml"/><Relationship Id="rId70" Type="http://schemas.openxmlformats.org/officeDocument/2006/relationships/customXml" Target="../ink/ink66.xml"/><Relationship Id="rId75" Type="http://schemas.openxmlformats.org/officeDocument/2006/relationships/image" Target="../media/image68.png"/><Relationship Id="rId91" Type="http://schemas.openxmlformats.org/officeDocument/2006/relationships/image" Target="../media/image76.png"/><Relationship Id="rId96" Type="http://schemas.openxmlformats.org/officeDocument/2006/relationships/customXml" Target="../ink/ink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23" Type="http://schemas.openxmlformats.org/officeDocument/2006/relationships/image" Target="../media/image42.png"/><Relationship Id="rId28" Type="http://schemas.openxmlformats.org/officeDocument/2006/relationships/customXml" Target="../ink/ink45.xml"/><Relationship Id="rId49" Type="http://schemas.openxmlformats.org/officeDocument/2006/relationships/image" Target="../media/image55.png"/><Relationship Id="rId114" Type="http://schemas.openxmlformats.org/officeDocument/2006/relationships/customXml" Target="../ink/ink88.xml"/><Relationship Id="rId119" Type="http://schemas.openxmlformats.org/officeDocument/2006/relationships/image" Target="../media/image90.png"/><Relationship Id="rId44" Type="http://schemas.openxmlformats.org/officeDocument/2006/relationships/customXml" Target="../ink/ink53.xml"/><Relationship Id="rId60" Type="http://schemas.openxmlformats.org/officeDocument/2006/relationships/customXml" Target="../ink/ink61.xml"/><Relationship Id="rId65" Type="http://schemas.openxmlformats.org/officeDocument/2006/relationships/image" Target="../media/image63.png"/><Relationship Id="rId81" Type="http://schemas.openxmlformats.org/officeDocument/2006/relationships/image" Target="../media/image71.png"/><Relationship Id="rId86" Type="http://schemas.openxmlformats.org/officeDocument/2006/relationships/customXml" Target="../ink/ink74.xml"/><Relationship Id="rId13" Type="http://schemas.openxmlformats.org/officeDocument/2006/relationships/image" Target="../media/image37.png"/><Relationship Id="rId18" Type="http://schemas.openxmlformats.org/officeDocument/2006/relationships/customXml" Target="../ink/ink40.xml"/><Relationship Id="rId39" Type="http://schemas.openxmlformats.org/officeDocument/2006/relationships/image" Target="../media/image50.png"/><Relationship Id="rId109" Type="http://schemas.openxmlformats.org/officeDocument/2006/relationships/image" Target="../media/image85.png"/><Relationship Id="rId34" Type="http://schemas.openxmlformats.org/officeDocument/2006/relationships/customXml" Target="../ink/ink48.xml"/><Relationship Id="rId50" Type="http://schemas.openxmlformats.org/officeDocument/2006/relationships/customXml" Target="../ink/ink56.xml"/><Relationship Id="rId55" Type="http://schemas.openxmlformats.org/officeDocument/2006/relationships/image" Target="../media/image58.png"/><Relationship Id="rId76" Type="http://schemas.openxmlformats.org/officeDocument/2006/relationships/customXml" Target="../ink/ink69.xml"/><Relationship Id="rId97" Type="http://schemas.openxmlformats.org/officeDocument/2006/relationships/image" Target="../media/image79.png"/><Relationship Id="rId104" Type="http://schemas.openxmlformats.org/officeDocument/2006/relationships/customXml" Target="../ink/ink83.xml"/><Relationship Id="rId120" Type="http://schemas.openxmlformats.org/officeDocument/2006/relationships/customXml" Target="../ink/ink91.xml"/><Relationship Id="rId125" Type="http://schemas.openxmlformats.org/officeDocument/2006/relationships/image" Target="../media/image93.png"/><Relationship Id="rId7" Type="http://schemas.openxmlformats.org/officeDocument/2006/relationships/image" Target="../media/image34.png"/><Relationship Id="rId71" Type="http://schemas.openxmlformats.org/officeDocument/2006/relationships/image" Target="../media/image66.png"/><Relationship Id="rId92" Type="http://schemas.openxmlformats.org/officeDocument/2006/relationships/customXml" Target="../ink/ink77.xml"/><Relationship Id="rId2" Type="http://schemas.openxmlformats.org/officeDocument/2006/relationships/customXml" Target="../ink/ink32.xml"/><Relationship Id="rId29" Type="http://schemas.openxmlformats.org/officeDocument/2006/relationships/image" Target="../media/image45.png"/><Relationship Id="rId24" Type="http://schemas.openxmlformats.org/officeDocument/2006/relationships/customXml" Target="../ink/ink43.xml"/><Relationship Id="rId40" Type="http://schemas.openxmlformats.org/officeDocument/2006/relationships/customXml" Target="../ink/ink51.xml"/><Relationship Id="rId45" Type="http://schemas.openxmlformats.org/officeDocument/2006/relationships/image" Target="../media/image53.png"/><Relationship Id="rId66" Type="http://schemas.openxmlformats.org/officeDocument/2006/relationships/customXml" Target="../ink/ink64.xml"/><Relationship Id="rId87" Type="http://schemas.openxmlformats.org/officeDocument/2006/relationships/image" Target="../media/image74.png"/><Relationship Id="rId110" Type="http://schemas.openxmlformats.org/officeDocument/2006/relationships/customXml" Target="../ink/ink86.xml"/><Relationship Id="rId115" Type="http://schemas.openxmlformats.org/officeDocument/2006/relationships/image" Target="../media/image88.png"/><Relationship Id="rId61" Type="http://schemas.openxmlformats.org/officeDocument/2006/relationships/image" Target="../media/image61.png"/><Relationship Id="rId82" Type="http://schemas.openxmlformats.org/officeDocument/2006/relationships/customXml" Target="../ink/ink72.xml"/><Relationship Id="rId19" Type="http://schemas.openxmlformats.org/officeDocument/2006/relationships/image" Target="../media/image40.png"/><Relationship Id="rId14" Type="http://schemas.openxmlformats.org/officeDocument/2006/relationships/customXml" Target="../ink/ink38.xml"/><Relationship Id="rId30" Type="http://schemas.openxmlformats.org/officeDocument/2006/relationships/customXml" Target="../ink/ink46.xml"/><Relationship Id="rId35" Type="http://schemas.openxmlformats.org/officeDocument/2006/relationships/image" Target="../media/image48.png"/><Relationship Id="rId56" Type="http://schemas.openxmlformats.org/officeDocument/2006/relationships/customXml" Target="../ink/ink59.xml"/><Relationship Id="rId77" Type="http://schemas.openxmlformats.org/officeDocument/2006/relationships/image" Target="../media/image69.png"/><Relationship Id="rId100" Type="http://schemas.openxmlformats.org/officeDocument/2006/relationships/customXml" Target="../ink/ink81.xml"/><Relationship Id="rId105" Type="http://schemas.openxmlformats.org/officeDocument/2006/relationships/image" Target="../media/image83.png"/><Relationship Id="rId126" Type="http://schemas.openxmlformats.org/officeDocument/2006/relationships/customXml" Target="../ink/ink94.xml"/><Relationship Id="rId8" Type="http://schemas.openxmlformats.org/officeDocument/2006/relationships/customXml" Target="../ink/ink35.xml"/><Relationship Id="rId51" Type="http://schemas.openxmlformats.org/officeDocument/2006/relationships/image" Target="../media/image56.png"/><Relationship Id="rId72" Type="http://schemas.openxmlformats.org/officeDocument/2006/relationships/customXml" Target="../ink/ink67.xml"/><Relationship Id="rId93" Type="http://schemas.openxmlformats.org/officeDocument/2006/relationships/image" Target="../media/image77.png"/><Relationship Id="rId98" Type="http://schemas.openxmlformats.org/officeDocument/2006/relationships/customXml" Target="../ink/ink80.xml"/><Relationship Id="rId121" Type="http://schemas.openxmlformats.org/officeDocument/2006/relationships/image" Target="../media/image91.png"/><Relationship Id="rId3" Type="http://schemas.openxmlformats.org/officeDocument/2006/relationships/image" Target="../media/image32.png"/><Relationship Id="rId25" Type="http://schemas.openxmlformats.org/officeDocument/2006/relationships/image" Target="../media/image43.png"/><Relationship Id="rId46" Type="http://schemas.openxmlformats.org/officeDocument/2006/relationships/customXml" Target="../ink/ink54.xml"/><Relationship Id="rId67" Type="http://schemas.openxmlformats.org/officeDocument/2006/relationships/image" Target="../media/image64.png"/><Relationship Id="rId116" Type="http://schemas.openxmlformats.org/officeDocument/2006/relationships/customXml" Target="../ink/ink89.xml"/><Relationship Id="rId20" Type="http://schemas.openxmlformats.org/officeDocument/2006/relationships/customXml" Target="../ink/ink41.xml"/><Relationship Id="rId41" Type="http://schemas.openxmlformats.org/officeDocument/2006/relationships/image" Target="../media/image51.png"/><Relationship Id="rId62" Type="http://schemas.openxmlformats.org/officeDocument/2006/relationships/customXml" Target="../ink/ink62.xml"/><Relationship Id="rId83" Type="http://schemas.openxmlformats.org/officeDocument/2006/relationships/image" Target="../media/image72.png"/><Relationship Id="rId88" Type="http://schemas.openxmlformats.org/officeDocument/2006/relationships/customXml" Target="../ink/ink75.xml"/><Relationship Id="rId111" Type="http://schemas.openxmlformats.org/officeDocument/2006/relationships/image" Target="../media/image86.png"/><Relationship Id="rId15" Type="http://schemas.openxmlformats.org/officeDocument/2006/relationships/image" Target="../media/image38.png"/><Relationship Id="rId36" Type="http://schemas.openxmlformats.org/officeDocument/2006/relationships/customXml" Target="../ink/ink49.xml"/><Relationship Id="rId57" Type="http://schemas.openxmlformats.org/officeDocument/2006/relationships/image" Target="../media/image59.png"/><Relationship Id="rId106" Type="http://schemas.openxmlformats.org/officeDocument/2006/relationships/customXml" Target="../ink/ink84.xml"/><Relationship Id="rId127" Type="http://schemas.openxmlformats.org/officeDocument/2006/relationships/image" Target="../media/image94.png"/><Relationship Id="rId10" Type="http://schemas.openxmlformats.org/officeDocument/2006/relationships/customXml" Target="../ink/ink36.xml"/><Relationship Id="rId31" Type="http://schemas.openxmlformats.org/officeDocument/2006/relationships/image" Target="../media/image46.png"/><Relationship Id="rId52" Type="http://schemas.openxmlformats.org/officeDocument/2006/relationships/customXml" Target="../ink/ink57.xml"/><Relationship Id="rId73" Type="http://schemas.openxmlformats.org/officeDocument/2006/relationships/image" Target="../media/image67.png"/><Relationship Id="rId78" Type="http://schemas.openxmlformats.org/officeDocument/2006/relationships/customXml" Target="../ink/ink70.xml"/><Relationship Id="rId94" Type="http://schemas.openxmlformats.org/officeDocument/2006/relationships/customXml" Target="../ink/ink78.xml"/><Relationship Id="rId99" Type="http://schemas.openxmlformats.org/officeDocument/2006/relationships/image" Target="../media/image80.png"/><Relationship Id="rId101" Type="http://schemas.openxmlformats.org/officeDocument/2006/relationships/image" Target="../media/image81.png"/><Relationship Id="rId122" Type="http://schemas.openxmlformats.org/officeDocument/2006/relationships/customXml" Target="../ink/ink92.xml"/><Relationship Id="rId4" Type="http://schemas.openxmlformats.org/officeDocument/2006/relationships/customXml" Target="../ink/ink33.xml"/><Relationship Id="rId9" Type="http://schemas.openxmlformats.org/officeDocument/2006/relationships/image" Target="../media/image35.png"/><Relationship Id="rId26" Type="http://schemas.openxmlformats.org/officeDocument/2006/relationships/customXml" Target="../ink/ink44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8.xml"/><Relationship Id="rId21" Type="http://schemas.openxmlformats.org/officeDocument/2006/relationships/image" Target="../media/image105.png"/><Relationship Id="rId34" Type="http://schemas.openxmlformats.org/officeDocument/2006/relationships/customXml" Target="../ink/ink112.xml"/><Relationship Id="rId42" Type="http://schemas.openxmlformats.org/officeDocument/2006/relationships/customXml" Target="../ink/ink116.xml"/><Relationship Id="rId47" Type="http://schemas.openxmlformats.org/officeDocument/2006/relationships/image" Target="../media/image118.png"/><Relationship Id="rId50" Type="http://schemas.openxmlformats.org/officeDocument/2006/relationships/customXml" Target="../ink/ink120.xml"/><Relationship Id="rId55" Type="http://schemas.openxmlformats.org/officeDocument/2006/relationships/image" Target="../media/image122.png"/><Relationship Id="rId63" Type="http://schemas.openxmlformats.org/officeDocument/2006/relationships/image" Target="../media/image126.png"/><Relationship Id="rId7" Type="http://schemas.openxmlformats.org/officeDocument/2006/relationships/image" Target="../media/image98.png"/><Relationship Id="rId2" Type="http://schemas.openxmlformats.org/officeDocument/2006/relationships/customXml" Target="../ink/ink96.xml"/><Relationship Id="rId16" Type="http://schemas.openxmlformats.org/officeDocument/2006/relationships/customXml" Target="../ink/ink103.xml"/><Relationship Id="rId29" Type="http://schemas.openxmlformats.org/officeDocument/2006/relationships/image" Target="../media/image109.png"/><Relationship Id="rId11" Type="http://schemas.openxmlformats.org/officeDocument/2006/relationships/image" Target="../media/image100.png"/><Relationship Id="rId24" Type="http://schemas.openxmlformats.org/officeDocument/2006/relationships/customXml" Target="../ink/ink107.xml"/><Relationship Id="rId32" Type="http://schemas.openxmlformats.org/officeDocument/2006/relationships/customXml" Target="../ink/ink111.xml"/><Relationship Id="rId37" Type="http://schemas.openxmlformats.org/officeDocument/2006/relationships/image" Target="../media/image113.png"/><Relationship Id="rId40" Type="http://schemas.openxmlformats.org/officeDocument/2006/relationships/customXml" Target="../ink/ink115.xml"/><Relationship Id="rId45" Type="http://schemas.openxmlformats.org/officeDocument/2006/relationships/image" Target="../media/image117.png"/><Relationship Id="rId53" Type="http://schemas.openxmlformats.org/officeDocument/2006/relationships/image" Target="../media/image121.png"/><Relationship Id="rId58" Type="http://schemas.openxmlformats.org/officeDocument/2006/relationships/customXml" Target="../ink/ink124.xml"/><Relationship Id="rId66" Type="http://schemas.openxmlformats.org/officeDocument/2006/relationships/customXml" Target="../ink/ink128.xml"/><Relationship Id="rId5" Type="http://schemas.openxmlformats.org/officeDocument/2006/relationships/image" Target="../media/image97.png"/><Relationship Id="rId61" Type="http://schemas.openxmlformats.org/officeDocument/2006/relationships/image" Target="../media/image125.png"/><Relationship Id="rId19" Type="http://schemas.openxmlformats.org/officeDocument/2006/relationships/image" Target="../media/image104.png"/><Relationship Id="rId14" Type="http://schemas.openxmlformats.org/officeDocument/2006/relationships/customXml" Target="../ink/ink102.xml"/><Relationship Id="rId22" Type="http://schemas.openxmlformats.org/officeDocument/2006/relationships/customXml" Target="../ink/ink106.xml"/><Relationship Id="rId27" Type="http://schemas.openxmlformats.org/officeDocument/2006/relationships/image" Target="../media/image108.png"/><Relationship Id="rId30" Type="http://schemas.openxmlformats.org/officeDocument/2006/relationships/customXml" Target="../ink/ink110.xml"/><Relationship Id="rId35" Type="http://schemas.openxmlformats.org/officeDocument/2006/relationships/image" Target="../media/image112.png"/><Relationship Id="rId43" Type="http://schemas.openxmlformats.org/officeDocument/2006/relationships/image" Target="../media/image116.png"/><Relationship Id="rId48" Type="http://schemas.openxmlformats.org/officeDocument/2006/relationships/customXml" Target="../ink/ink119.xml"/><Relationship Id="rId56" Type="http://schemas.openxmlformats.org/officeDocument/2006/relationships/customXml" Target="../ink/ink123.xml"/><Relationship Id="rId64" Type="http://schemas.openxmlformats.org/officeDocument/2006/relationships/customXml" Target="../ink/ink127.xml"/><Relationship Id="rId8" Type="http://schemas.openxmlformats.org/officeDocument/2006/relationships/customXml" Target="../ink/ink99.xml"/><Relationship Id="rId51" Type="http://schemas.openxmlformats.org/officeDocument/2006/relationships/image" Target="../media/image120.png"/><Relationship Id="rId3" Type="http://schemas.openxmlformats.org/officeDocument/2006/relationships/image" Target="../media/image96.png"/><Relationship Id="rId12" Type="http://schemas.openxmlformats.org/officeDocument/2006/relationships/customXml" Target="../ink/ink101.xml"/><Relationship Id="rId17" Type="http://schemas.openxmlformats.org/officeDocument/2006/relationships/image" Target="../media/image103.png"/><Relationship Id="rId25" Type="http://schemas.openxmlformats.org/officeDocument/2006/relationships/image" Target="../media/image107.png"/><Relationship Id="rId33" Type="http://schemas.openxmlformats.org/officeDocument/2006/relationships/image" Target="../media/image111.png"/><Relationship Id="rId38" Type="http://schemas.openxmlformats.org/officeDocument/2006/relationships/customXml" Target="../ink/ink114.xml"/><Relationship Id="rId46" Type="http://schemas.openxmlformats.org/officeDocument/2006/relationships/customXml" Target="../ink/ink118.xml"/><Relationship Id="rId59" Type="http://schemas.openxmlformats.org/officeDocument/2006/relationships/image" Target="../media/image124.png"/><Relationship Id="rId67" Type="http://schemas.openxmlformats.org/officeDocument/2006/relationships/image" Target="../media/image128.png"/><Relationship Id="rId20" Type="http://schemas.openxmlformats.org/officeDocument/2006/relationships/customXml" Target="../ink/ink105.xml"/><Relationship Id="rId41" Type="http://schemas.openxmlformats.org/officeDocument/2006/relationships/image" Target="../media/image115.png"/><Relationship Id="rId54" Type="http://schemas.openxmlformats.org/officeDocument/2006/relationships/customXml" Target="../ink/ink122.xml"/><Relationship Id="rId62" Type="http://schemas.openxmlformats.org/officeDocument/2006/relationships/customXml" Target="../ink/ink1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8.xml"/><Relationship Id="rId15" Type="http://schemas.openxmlformats.org/officeDocument/2006/relationships/image" Target="../media/image102.png"/><Relationship Id="rId23" Type="http://schemas.openxmlformats.org/officeDocument/2006/relationships/image" Target="../media/image106.png"/><Relationship Id="rId28" Type="http://schemas.openxmlformats.org/officeDocument/2006/relationships/customXml" Target="../ink/ink109.xml"/><Relationship Id="rId36" Type="http://schemas.openxmlformats.org/officeDocument/2006/relationships/customXml" Target="../ink/ink113.xml"/><Relationship Id="rId49" Type="http://schemas.openxmlformats.org/officeDocument/2006/relationships/image" Target="../media/image119.png"/><Relationship Id="rId57" Type="http://schemas.openxmlformats.org/officeDocument/2006/relationships/image" Target="../media/image123.png"/><Relationship Id="rId10" Type="http://schemas.openxmlformats.org/officeDocument/2006/relationships/customXml" Target="../ink/ink100.xml"/><Relationship Id="rId31" Type="http://schemas.openxmlformats.org/officeDocument/2006/relationships/image" Target="../media/image110.png"/><Relationship Id="rId44" Type="http://schemas.openxmlformats.org/officeDocument/2006/relationships/customXml" Target="../ink/ink117.xml"/><Relationship Id="rId52" Type="http://schemas.openxmlformats.org/officeDocument/2006/relationships/customXml" Target="../ink/ink121.xml"/><Relationship Id="rId60" Type="http://schemas.openxmlformats.org/officeDocument/2006/relationships/customXml" Target="../ink/ink125.xml"/><Relationship Id="rId65" Type="http://schemas.openxmlformats.org/officeDocument/2006/relationships/image" Target="../media/image127.png"/><Relationship Id="rId4" Type="http://schemas.openxmlformats.org/officeDocument/2006/relationships/customXml" Target="../ink/ink97.xml"/><Relationship Id="rId9" Type="http://schemas.openxmlformats.org/officeDocument/2006/relationships/image" Target="../media/image99.png"/><Relationship Id="rId13" Type="http://schemas.openxmlformats.org/officeDocument/2006/relationships/image" Target="../media/image101.png"/><Relationship Id="rId18" Type="http://schemas.openxmlformats.org/officeDocument/2006/relationships/customXml" Target="../ink/ink104.xml"/><Relationship Id="rId39" Type="http://schemas.openxmlformats.org/officeDocument/2006/relationships/image" Target="../media/image114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1.xml"/><Relationship Id="rId21" Type="http://schemas.openxmlformats.org/officeDocument/2006/relationships/image" Target="../media/image138.png"/><Relationship Id="rId42" Type="http://schemas.openxmlformats.org/officeDocument/2006/relationships/image" Target="../media/image148.png"/><Relationship Id="rId47" Type="http://schemas.openxmlformats.org/officeDocument/2006/relationships/customXml" Target="../ink/ink152.xml"/><Relationship Id="rId63" Type="http://schemas.openxmlformats.org/officeDocument/2006/relationships/customXml" Target="../ink/ink160.xml"/><Relationship Id="rId68" Type="http://schemas.openxmlformats.org/officeDocument/2006/relationships/image" Target="../media/image161.png"/><Relationship Id="rId84" Type="http://schemas.openxmlformats.org/officeDocument/2006/relationships/image" Target="../media/image169.png"/><Relationship Id="rId89" Type="http://schemas.openxmlformats.org/officeDocument/2006/relationships/customXml" Target="../ink/ink173.xml"/><Relationship Id="rId16" Type="http://schemas.openxmlformats.org/officeDocument/2006/relationships/customXml" Target="../ink/ink136.xml"/><Relationship Id="rId11" Type="http://schemas.openxmlformats.org/officeDocument/2006/relationships/image" Target="../media/image133.png"/><Relationship Id="rId32" Type="http://schemas.openxmlformats.org/officeDocument/2006/relationships/customXml" Target="../ink/ink144.xml"/><Relationship Id="rId37" Type="http://schemas.openxmlformats.org/officeDocument/2006/relationships/image" Target="../media/image146.png"/><Relationship Id="rId53" Type="http://schemas.openxmlformats.org/officeDocument/2006/relationships/customXml" Target="../ink/ink155.xml"/><Relationship Id="rId58" Type="http://schemas.openxmlformats.org/officeDocument/2006/relationships/image" Target="../media/image156.png"/><Relationship Id="rId74" Type="http://schemas.openxmlformats.org/officeDocument/2006/relationships/image" Target="../media/image164.png"/><Relationship Id="rId79" Type="http://schemas.openxmlformats.org/officeDocument/2006/relationships/customXml" Target="../ink/ink168.xml"/><Relationship Id="rId5" Type="http://schemas.openxmlformats.org/officeDocument/2006/relationships/image" Target="../media/image130.png"/><Relationship Id="rId90" Type="http://schemas.openxmlformats.org/officeDocument/2006/relationships/image" Target="../media/image172.png"/><Relationship Id="rId22" Type="http://schemas.openxmlformats.org/officeDocument/2006/relationships/customXml" Target="../ink/ink139.xml"/><Relationship Id="rId27" Type="http://schemas.openxmlformats.org/officeDocument/2006/relationships/image" Target="../media/image141.png"/><Relationship Id="rId43" Type="http://schemas.openxmlformats.org/officeDocument/2006/relationships/customXml" Target="../ink/ink150.xml"/><Relationship Id="rId48" Type="http://schemas.openxmlformats.org/officeDocument/2006/relationships/image" Target="../media/image151.png"/><Relationship Id="rId64" Type="http://schemas.openxmlformats.org/officeDocument/2006/relationships/image" Target="../media/image159.png"/><Relationship Id="rId69" Type="http://schemas.openxmlformats.org/officeDocument/2006/relationships/customXml" Target="../ink/ink163.xml"/><Relationship Id="rId8" Type="http://schemas.openxmlformats.org/officeDocument/2006/relationships/customXml" Target="../ink/ink132.xml"/><Relationship Id="rId51" Type="http://schemas.openxmlformats.org/officeDocument/2006/relationships/customXml" Target="../ink/ink154.xml"/><Relationship Id="rId72" Type="http://schemas.openxmlformats.org/officeDocument/2006/relationships/image" Target="../media/image163.png"/><Relationship Id="rId80" Type="http://schemas.openxmlformats.org/officeDocument/2006/relationships/image" Target="../media/image167.png"/><Relationship Id="rId85" Type="http://schemas.openxmlformats.org/officeDocument/2006/relationships/customXml" Target="../ink/ink171.xml"/><Relationship Id="rId93" Type="http://schemas.openxmlformats.org/officeDocument/2006/relationships/customXml" Target="../ink/ink175.xml"/><Relationship Id="rId3" Type="http://schemas.openxmlformats.org/officeDocument/2006/relationships/image" Target="../media/image129.png"/><Relationship Id="rId12" Type="http://schemas.openxmlformats.org/officeDocument/2006/relationships/customXml" Target="../ink/ink134.xml"/><Relationship Id="rId17" Type="http://schemas.openxmlformats.org/officeDocument/2006/relationships/image" Target="../media/image136.png"/><Relationship Id="rId25" Type="http://schemas.openxmlformats.org/officeDocument/2006/relationships/image" Target="../media/image140.png"/><Relationship Id="rId33" Type="http://schemas.openxmlformats.org/officeDocument/2006/relationships/image" Target="../media/image144.png"/><Relationship Id="rId38" Type="http://schemas.openxmlformats.org/officeDocument/2006/relationships/customXml" Target="../ink/ink147.xml"/><Relationship Id="rId46" Type="http://schemas.openxmlformats.org/officeDocument/2006/relationships/image" Target="../media/image150.png"/><Relationship Id="rId59" Type="http://schemas.openxmlformats.org/officeDocument/2006/relationships/customXml" Target="../ink/ink158.xml"/><Relationship Id="rId67" Type="http://schemas.openxmlformats.org/officeDocument/2006/relationships/customXml" Target="../ink/ink162.xml"/><Relationship Id="rId20" Type="http://schemas.openxmlformats.org/officeDocument/2006/relationships/customXml" Target="../ink/ink138.xml"/><Relationship Id="rId41" Type="http://schemas.openxmlformats.org/officeDocument/2006/relationships/customXml" Target="../ink/ink149.xml"/><Relationship Id="rId54" Type="http://schemas.openxmlformats.org/officeDocument/2006/relationships/image" Target="../media/image154.png"/><Relationship Id="rId62" Type="http://schemas.openxmlformats.org/officeDocument/2006/relationships/image" Target="../media/image158.png"/><Relationship Id="rId70" Type="http://schemas.openxmlformats.org/officeDocument/2006/relationships/image" Target="../media/image162.png"/><Relationship Id="rId75" Type="http://schemas.openxmlformats.org/officeDocument/2006/relationships/customXml" Target="../ink/ink166.xml"/><Relationship Id="rId83" Type="http://schemas.openxmlformats.org/officeDocument/2006/relationships/customXml" Target="../ink/ink170.xml"/><Relationship Id="rId88" Type="http://schemas.openxmlformats.org/officeDocument/2006/relationships/image" Target="../media/image171.png"/><Relationship Id="rId91" Type="http://schemas.openxmlformats.org/officeDocument/2006/relationships/customXml" Target="../ink/ink17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1.xml"/><Relationship Id="rId15" Type="http://schemas.openxmlformats.org/officeDocument/2006/relationships/image" Target="../media/image135.png"/><Relationship Id="rId23" Type="http://schemas.openxmlformats.org/officeDocument/2006/relationships/image" Target="../media/image139.png"/><Relationship Id="rId28" Type="http://schemas.openxmlformats.org/officeDocument/2006/relationships/customXml" Target="../ink/ink142.xml"/><Relationship Id="rId36" Type="http://schemas.openxmlformats.org/officeDocument/2006/relationships/customXml" Target="../ink/ink146.xml"/><Relationship Id="rId49" Type="http://schemas.openxmlformats.org/officeDocument/2006/relationships/customXml" Target="../ink/ink153.xml"/><Relationship Id="rId57" Type="http://schemas.openxmlformats.org/officeDocument/2006/relationships/customXml" Target="../ink/ink157.xml"/><Relationship Id="rId10" Type="http://schemas.openxmlformats.org/officeDocument/2006/relationships/customXml" Target="../ink/ink133.xml"/><Relationship Id="rId31" Type="http://schemas.openxmlformats.org/officeDocument/2006/relationships/image" Target="../media/image143.png"/><Relationship Id="rId44" Type="http://schemas.openxmlformats.org/officeDocument/2006/relationships/image" Target="../media/image149.png"/><Relationship Id="rId52" Type="http://schemas.openxmlformats.org/officeDocument/2006/relationships/image" Target="../media/image153.png"/><Relationship Id="rId60" Type="http://schemas.openxmlformats.org/officeDocument/2006/relationships/image" Target="../media/image157.png"/><Relationship Id="rId65" Type="http://schemas.openxmlformats.org/officeDocument/2006/relationships/customXml" Target="../ink/ink161.xml"/><Relationship Id="rId73" Type="http://schemas.openxmlformats.org/officeDocument/2006/relationships/customXml" Target="../ink/ink165.xml"/><Relationship Id="rId78" Type="http://schemas.openxmlformats.org/officeDocument/2006/relationships/image" Target="../media/image166.png"/><Relationship Id="rId81" Type="http://schemas.openxmlformats.org/officeDocument/2006/relationships/customXml" Target="../ink/ink169.xml"/><Relationship Id="rId86" Type="http://schemas.openxmlformats.org/officeDocument/2006/relationships/image" Target="../media/image170.png"/><Relationship Id="rId94" Type="http://schemas.openxmlformats.org/officeDocument/2006/relationships/image" Target="../media/image174.png"/><Relationship Id="rId4" Type="http://schemas.openxmlformats.org/officeDocument/2006/relationships/customXml" Target="../ink/ink130.xml"/><Relationship Id="rId9" Type="http://schemas.openxmlformats.org/officeDocument/2006/relationships/image" Target="../media/image132.png"/><Relationship Id="rId13" Type="http://schemas.openxmlformats.org/officeDocument/2006/relationships/image" Target="../media/image134.png"/><Relationship Id="rId18" Type="http://schemas.openxmlformats.org/officeDocument/2006/relationships/customXml" Target="../ink/ink137.xml"/><Relationship Id="rId39" Type="http://schemas.openxmlformats.org/officeDocument/2006/relationships/image" Target="../media/image147.png"/><Relationship Id="rId34" Type="http://schemas.openxmlformats.org/officeDocument/2006/relationships/customXml" Target="../ink/ink145.xml"/><Relationship Id="rId50" Type="http://schemas.openxmlformats.org/officeDocument/2006/relationships/image" Target="../media/image152.png"/><Relationship Id="rId55" Type="http://schemas.openxmlformats.org/officeDocument/2006/relationships/customXml" Target="../ink/ink156.xml"/><Relationship Id="rId76" Type="http://schemas.openxmlformats.org/officeDocument/2006/relationships/image" Target="../media/image165.png"/><Relationship Id="rId7" Type="http://schemas.openxmlformats.org/officeDocument/2006/relationships/image" Target="../media/image131.png"/><Relationship Id="rId71" Type="http://schemas.openxmlformats.org/officeDocument/2006/relationships/customXml" Target="../ink/ink164.xml"/><Relationship Id="rId92" Type="http://schemas.openxmlformats.org/officeDocument/2006/relationships/image" Target="../media/image173.png"/><Relationship Id="rId2" Type="http://schemas.openxmlformats.org/officeDocument/2006/relationships/customXml" Target="../ink/ink129.xml"/><Relationship Id="rId29" Type="http://schemas.openxmlformats.org/officeDocument/2006/relationships/image" Target="../media/image142.png"/><Relationship Id="rId24" Type="http://schemas.openxmlformats.org/officeDocument/2006/relationships/customXml" Target="../ink/ink140.xml"/><Relationship Id="rId40" Type="http://schemas.openxmlformats.org/officeDocument/2006/relationships/customXml" Target="../ink/ink148.xml"/><Relationship Id="rId45" Type="http://schemas.openxmlformats.org/officeDocument/2006/relationships/customXml" Target="../ink/ink151.xml"/><Relationship Id="rId66" Type="http://schemas.openxmlformats.org/officeDocument/2006/relationships/image" Target="../media/image160.png"/><Relationship Id="rId87" Type="http://schemas.openxmlformats.org/officeDocument/2006/relationships/customXml" Target="../ink/ink172.xml"/><Relationship Id="rId61" Type="http://schemas.openxmlformats.org/officeDocument/2006/relationships/customXml" Target="../ink/ink159.xml"/><Relationship Id="rId82" Type="http://schemas.openxmlformats.org/officeDocument/2006/relationships/image" Target="../media/image168.png"/><Relationship Id="rId19" Type="http://schemas.openxmlformats.org/officeDocument/2006/relationships/image" Target="../media/image137.png"/><Relationship Id="rId14" Type="http://schemas.openxmlformats.org/officeDocument/2006/relationships/customXml" Target="../ink/ink135.xml"/><Relationship Id="rId30" Type="http://schemas.openxmlformats.org/officeDocument/2006/relationships/customXml" Target="../ink/ink143.xml"/><Relationship Id="rId35" Type="http://schemas.openxmlformats.org/officeDocument/2006/relationships/image" Target="../media/image145.png"/><Relationship Id="rId56" Type="http://schemas.openxmlformats.org/officeDocument/2006/relationships/image" Target="../media/image155.png"/><Relationship Id="rId77" Type="http://schemas.openxmlformats.org/officeDocument/2006/relationships/customXml" Target="../ink/ink16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0.png"/><Relationship Id="rId18" Type="http://schemas.openxmlformats.org/officeDocument/2006/relationships/customXml" Target="../ink/ink184.xml"/><Relationship Id="rId26" Type="http://schemas.openxmlformats.org/officeDocument/2006/relationships/customXml" Target="../ink/ink188.xml"/><Relationship Id="rId39" Type="http://schemas.openxmlformats.org/officeDocument/2006/relationships/image" Target="../media/image193.png"/><Relationship Id="rId21" Type="http://schemas.openxmlformats.org/officeDocument/2006/relationships/image" Target="../media/image184.png"/><Relationship Id="rId34" Type="http://schemas.openxmlformats.org/officeDocument/2006/relationships/customXml" Target="../ink/ink192.xml"/><Relationship Id="rId42" Type="http://schemas.openxmlformats.org/officeDocument/2006/relationships/customXml" Target="../ink/ink196.xml"/><Relationship Id="rId7" Type="http://schemas.openxmlformats.org/officeDocument/2006/relationships/image" Target="../media/image177.png"/><Relationship Id="rId2" Type="http://schemas.openxmlformats.org/officeDocument/2006/relationships/customXml" Target="../ink/ink176.xml"/><Relationship Id="rId16" Type="http://schemas.openxmlformats.org/officeDocument/2006/relationships/customXml" Target="../ink/ink183.xml"/><Relationship Id="rId20" Type="http://schemas.openxmlformats.org/officeDocument/2006/relationships/customXml" Target="../ink/ink185.xml"/><Relationship Id="rId29" Type="http://schemas.openxmlformats.org/officeDocument/2006/relationships/image" Target="../media/image188.png"/><Relationship Id="rId41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8.xml"/><Relationship Id="rId11" Type="http://schemas.openxmlformats.org/officeDocument/2006/relationships/image" Target="../media/image179.png"/><Relationship Id="rId24" Type="http://schemas.openxmlformats.org/officeDocument/2006/relationships/customXml" Target="../ink/ink187.xml"/><Relationship Id="rId32" Type="http://schemas.openxmlformats.org/officeDocument/2006/relationships/customXml" Target="../ink/ink191.xml"/><Relationship Id="rId37" Type="http://schemas.openxmlformats.org/officeDocument/2006/relationships/image" Target="../media/image192.png"/><Relationship Id="rId40" Type="http://schemas.openxmlformats.org/officeDocument/2006/relationships/customXml" Target="../ink/ink195.xml"/><Relationship Id="rId5" Type="http://schemas.openxmlformats.org/officeDocument/2006/relationships/image" Target="../media/image176.png"/><Relationship Id="rId15" Type="http://schemas.openxmlformats.org/officeDocument/2006/relationships/image" Target="../media/image181.png"/><Relationship Id="rId23" Type="http://schemas.openxmlformats.org/officeDocument/2006/relationships/image" Target="../media/image185.png"/><Relationship Id="rId28" Type="http://schemas.openxmlformats.org/officeDocument/2006/relationships/customXml" Target="../ink/ink189.xml"/><Relationship Id="rId36" Type="http://schemas.openxmlformats.org/officeDocument/2006/relationships/customXml" Target="../ink/ink193.xml"/><Relationship Id="rId10" Type="http://schemas.openxmlformats.org/officeDocument/2006/relationships/customXml" Target="../ink/ink180.xml"/><Relationship Id="rId19" Type="http://schemas.openxmlformats.org/officeDocument/2006/relationships/image" Target="../media/image183.png"/><Relationship Id="rId31" Type="http://schemas.openxmlformats.org/officeDocument/2006/relationships/image" Target="../media/image189.png"/><Relationship Id="rId4" Type="http://schemas.openxmlformats.org/officeDocument/2006/relationships/customXml" Target="../ink/ink177.xml"/><Relationship Id="rId9" Type="http://schemas.openxmlformats.org/officeDocument/2006/relationships/image" Target="../media/image178.png"/><Relationship Id="rId14" Type="http://schemas.openxmlformats.org/officeDocument/2006/relationships/customXml" Target="../ink/ink182.xml"/><Relationship Id="rId22" Type="http://schemas.openxmlformats.org/officeDocument/2006/relationships/customXml" Target="../ink/ink186.xml"/><Relationship Id="rId27" Type="http://schemas.openxmlformats.org/officeDocument/2006/relationships/image" Target="../media/image187.png"/><Relationship Id="rId30" Type="http://schemas.openxmlformats.org/officeDocument/2006/relationships/customXml" Target="../ink/ink190.xml"/><Relationship Id="rId35" Type="http://schemas.openxmlformats.org/officeDocument/2006/relationships/image" Target="../media/image191.png"/><Relationship Id="rId43" Type="http://schemas.openxmlformats.org/officeDocument/2006/relationships/image" Target="../media/image195.png"/><Relationship Id="rId8" Type="http://schemas.openxmlformats.org/officeDocument/2006/relationships/customXml" Target="../ink/ink179.xml"/><Relationship Id="rId3" Type="http://schemas.openxmlformats.org/officeDocument/2006/relationships/image" Target="../media/image175.png"/><Relationship Id="rId12" Type="http://schemas.openxmlformats.org/officeDocument/2006/relationships/customXml" Target="../ink/ink181.xml"/><Relationship Id="rId17" Type="http://schemas.openxmlformats.org/officeDocument/2006/relationships/image" Target="../media/image182.png"/><Relationship Id="rId25" Type="http://schemas.openxmlformats.org/officeDocument/2006/relationships/image" Target="../media/image186.png"/><Relationship Id="rId33" Type="http://schemas.openxmlformats.org/officeDocument/2006/relationships/image" Target="../media/image190.png"/><Relationship Id="rId38" Type="http://schemas.openxmlformats.org/officeDocument/2006/relationships/customXml" Target="../ink/ink194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9.xml"/><Relationship Id="rId21" Type="http://schemas.openxmlformats.org/officeDocument/2006/relationships/image" Target="../media/image205.png"/><Relationship Id="rId42" Type="http://schemas.openxmlformats.org/officeDocument/2006/relationships/customXml" Target="../ink/ink217.xml"/><Relationship Id="rId47" Type="http://schemas.openxmlformats.org/officeDocument/2006/relationships/image" Target="../media/image218.png"/><Relationship Id="rId63" Type="http://schemas.openxmlformats.org/officeDocument/2006/relationships/image" Target="../media/image226.png"/><Relationship Id="rId68" Type="http://schemas.openxmlformats.org/officeDocument/2006/relationships/customXml" Target="../ink/ink230.xml"/><Relationship Id="rId84" Type="http://schemas.openxmlformats.org/officeDocument/2006/relationships/customXml" Target="../ink/ink238.xml"/><Relationship Id="rId89" Type="http://schemas.openxmlformats.org/officeDocument/2006/relationships/image" Target="../media/image239.png"/><Relationship Id="rId16" Type="http://schemas.openxmlformats.org/officeDocument/2006/relationships/customXml" Target="../ink/ink204.xml"/><Relationship Id="rId11" Type="http://schemas.openxmlformats.org/officeDocument/2006/relationships/image" Target="../media/image200.png"/><Relationship Id="rId32" Type="http://schemas.openxmlformats.org/officeDocument/2006/relationships/customXml" Target="../ink/ink212.xml"/><Relationship Id="rId37" Type="http://schemas.openxmlformats.org/officeDocument/2006/relationships/image" Target="../media/image213.png"/><Relationship Id="rId53" Type="http://schemas.openxmlformats.org/officeDocument/2006/relationships/image" Target="../media/image221.png"/><Relationship Id="rId58" Type="http://schemas.openxmlformats.org/officeDocument/2006/relationships/customXml" Target="../ink/ink225.xml"/><Relationship Id="rId74" Type="http://schemas.openxmlformats.org/officeDocument/2006/relationships/customXml" Target="../ink/ink233.xml"/><Relationship Id="rId79" Type="http://schemas.openxmlformats.org/officeDocument/2006/relationships/image" Target="../media/image234.png"/><Relationship Id="rId5" Type="http://schemas.openxmlformats.org/officeDocument/2006/relationships/image" Target="../media/image197.png"/><Relationship Id="rId14" Type="http://schemas.openxmlformats.org/officeDocument/2006/relationships/customXml" Target="../ink/ink203.xml"/><Relationship Id="rId22" Type="http://schemas.openxmlformats.org/officeDocument/2006/relationships/customXml" Target="../ink/ink207.xml"/><Relationship Id="rId27" Type="http://schemas.openxmlformats.org/officeDocument/2006/relationships/image" Target="../media/image208.png"/><Relationship Id="rId30" Type="http://schemas.openxmlformats.org/officeDocument/2006/relationships/customXml" Target="../ink/ink211.xml"/><Relationship Id="rId35" Type="http://schemas.openxmlformats.org/officeDocument/2006/relationships/image" Target="../media/image212.png"/><Relationship Id="rId43" Type="http://schemas.openxmlformats.org/officeDocument/2006/relationships/image" Target="../media/image216.png"/><Relationship Id="rId48" Type="http://schemas.openxmlformats.org/officeDocument/2006/relationships/customXml" Target="../ink/ink220.xml"/><Relationship Id="rId56" Type="http://schemas.openxmlformats.org/officeDocument/2006/relationships/customXml" Target="../ink/ink224.xml"/><Relationship Id="rId64" Type="http://schemas.openxmlformats.org/officeDocument/2006/relationships/customXml" Target="../ink/ink228.xml"/><Relationship Id="rId69" Type="http://schemas.openxmlformats.org/officeDocument/2006/relationships/image" Target="../media/image229.png"/><Relationship Id="rId77" Type="http://schemas.openxmlformats.org/officeDocument/2006/relationships/image" Target="../media/image233.png"/><Relationship Id="rId8" Type="http://schemas.openxmlformats.org/officeDocument/2006/relationships/customXml" Target="../ink/ink200.xml"/><Relationship Id="rId51" Type="http://schemas.openxmlformats.org/officeDocument/2006/relationships/image" Target="../media/image220.png"/><Relationship Id="rId72" Type="http://schemas.openxmlformats.org/officeDocument/2006/relationships/customXml" Target="../ink/ink232.xml"/><Relationship Id="rId80" Type="http://schemas.openxmlformats.org/officeDocument/2006/relationships/customXml" Target="../ink/ink236.xml"/><Relationship Id="rId85" Type="http://schemas.openxmlformats.org/officeDocument/2006/relationships/image" Target="../media/image237.png"/><Relationship Id="rId3" Type="http://schemas.openxmlformats.org/officeDocument/2006/relationships/image" Target="../media/image196.png"/><Relationship Id="rId12" Type="http://schemas.openxmlformats.org/officeDocument/2006/relationships/customXml" Target="../ink/ink202.xml"/><Relationship Id="rId17" Type="http://schemas.openxmlformats.org/officeDocument/2006/relationships/image" Target="../media/image203.png"/><Relationship Id="rId25" Type="http://schemas.openxmlformats.org/officeDocument/2006/relationships/image" Target="../media/image207.png"/><Relationship Id="rId33" Type="http://schemas.openxmlformats.org/officeDocument/2006/relationships/image" Target="../media/image211.png"/><Relationship Id="rId38" Type="http://schemas.openxmlformats.org/officeDocument/2006/relationships/customXml" Target="../ink/ink215.xml"/><Relationship Id="rId46" Type="http://schemas.openxmlformats.org/officeDocument/2006/relationships/customXml" Target="../ink/ink219.xml"/><Relationship Id="rId59" Type="http://schemas.openxmlformats.org/officeDocument/2006/relationships/image" Target="../media/image224.png"/><Relationship Id="rId67" Type="http://schemas.openxmlformats.org/officeDocument/2006/relationships/image" Target="../media/image228.png"/><Relationship Id="rId20" Type="http://schemas.openxmlformats.org/officeDocument/2006/relationships/customXml" Target="../ink/ink206.xml"/><Relationship Id="rId41" Type="http://schemas.openxmlformats.org/officeDocument/2006/relationships/image" Target="../media/image215.png"/><Relationship Id="rId54" Type="http://schemas.openxmlformats.org/officeDocument/2006/relationships/customXml" Target="../ink/ink223.xml"/><Relationship Id="rId62" Type="http://schemas.openxmlformats.org/officeDocument/2006/relationships/customXml" Target="../ink/ink227.xml"/><Relationship Id="rId70" Type="http://schemas.openxmlformats.org/officeDocument/2006/relationships/customXml" Target="../ink/ink231.xml"/><Relationship Id="rId75" Type="http://schemas.openxmlformats.org/officeDocument/2006/relationships/image" Target="../media/image232.png"/><Relationship Id="rId83" Type="http://schemas.openxmlformats.org/officeDocument/2006/relationships/image" Target="../media/image236.png"/><Relationship Id="rId88" Type="http://schemas.openxmlformats.org/officeDocument/2006/relationships/customXml" Target="../ink/ink2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9.xml"/><Relationship Id="rId15" Type="http://schemas.openxmlformats.org/officeDocument/2006/relationships/image" Target="../media/image202.png"/><Relationship Id="rId23" Type="http://schemas.openxmlformats.org/officeDocument/2006/relationships/image" Target="../media/image206.png"/><Relationship Id="rId28" Type="http://schemas.openxmlformats.org/officeDocument/2006/relationships/customXml" Target="../ink/ink210.xml"/><Relationship Id="rId36" Type="http://schemas.openxmlformats.org/officeDocument/2006/relationships/customXml" Target="../ink/ink214.xml"/><Relationship Id="rId49" Type="http://schemas.openxmlformats.org/officeDocument/2006/relationships/image" Target="../media/image219.png"/><Relationship Id="rId57" Type="http://schemas.openxmlformats.org/officeDocument/2006/relationships/image" Target="../media/image223.png"/><Relationship Id="rId10" Type="http://schemas.openxmlformats.org/officeDocument/2006/relationships/customXml" Target="../ink/ink201.xml"/><Relationship Id="rId31" Type="http://schemas.openxmlformats.org/officeDocument/2006/relationships/image" Target="../media/image210.png"/><Relationship Id="rId44" Type="http://schemas.openxmlformats.org/officeDocument/2006/relationships/customXml" Target="../ink/ink218.xml"/><Relationship Id="rId52" Type="http://schemas.openxmlformats.org/officeDocument/2006/relationships/customXml" Target="../ink/ink222.xml"/><Relationship Id="rId60" Type="http://schemas.openxmlformats.org/officeDocument/2006/relationships/customXml" Target="../ink/ink226.xml"/><Relationship Id="rId65" Type="http://schemas.openxmlformats.org/officeDocument/2006/relationships/image" Target="../media/image227.png"/><Relationship Id="rId73" Type="http://schemas.openxmlformats.org/officeDocument/2006/relationships/image" Target="../media/image231.png"/><Relationship Id="rId78" Type="http://schemas.openxmlformats.org/officeDocument/2006/relationships/customXml" Target="../ink/ink235.xml"/><Relationship Id="rId81" Type="http://schemas.openxmlformats.org/officeDocument/2006/relationships/image" Target="../media/image235.png"/><Relationship Id="rId86" Type="http://schemas.openxmlformats.org/officeDocument/2006/relationships/customXml" Target="../ink/ink239.xml"/><Relationship Id="rId4" Type="http://schemas.openxmlformats.org/officeDocument/2006/relationships/customXml" Target="../ink/ink198.xml"/><Relationship Id="rId9" Type="http://schemas.openxmlformats.org/officeDocument/2006/relationships/image" Target="../media/image199.png"/><Relationship Id="rId13" Type="http://schemas.openxmlformats.org/officeDocument/2006/relationships/image" Target="../media/image201.png"/><Relationship Id="rId18" Type="http://schemas.openxmlformats.org/officeDocument/2006/relationships/customXml" Target="../ink/ink205.xml"/><Relationship Id="rId39" Type="http://schemas.openxmlformats.org/officeDocument/2006/relationships/image" Target="../media/image214.png"/><Relationship Id="rId34" Type="http://schemas.openxmlformats.org/officeDocument/2006/relationships/customXml" Target="../ink/ink213.xml"/><Relationship Id="rId50" Type="http://schemas.openxmlformats.org/officeDocument/2006/relationships/customXml" Target="../ink/ink221.xml"/><Relationship Id="rId55" Type="http://schemas.openxmlformats.org/officeDocument/2006/relationships/image" Target="../media/image222.png"/><Relationship Id="rId76" Type="http://schemas.openxmlformats.org/officeDocument/2006/relationships/customXml" Target="../ink/ink234.xml"/><Relationship Id="rId7" Type="http://schemas.openxmlformats.org/officeDocument/2006/relationships/image" Target="../media/image198.png"/><Relationship Id="rId71" Type="http://schemas.openxmlformats.org/officeDocument/2006/relationships/image" Target="../media/image230.png"/><Relationship Id="rId2" Type="http://schemas.openxmlformats.org/officeDocument/2006/relationships/customXml" Target="../ink/ink197.xml"/><Relationship Id="rId29" Type="http://schemas.openxmlformats.org/officeDocument/2006/relationships/image" Target="../media/image209.png"/><Relationship Id="rId24" Type="http://schemas.openxmlformats.org/officeDocument/2006/relationships/customXml" Target="../ink/ink208.xml"/><Relationship Id="rId40" Type="http://schemas.openxmlformats.org/officeDocument/2006/relationships/customXml" Target="../ink/ink216.xml"/><Relationship Id="rId45" Type="http://schemas.openxmlformats.org/officeDocument/2006/relationships/image" Target="../media/image217.png"/><Relationship Id="rId66" Type="http://schemas.openxmlformats.org/officeDocument/2006/relationships/customXml" Target="../ink/ink229.xml"/><Relationship Id="rId87" Type="http://schemas.openxmlformats.org/officeDocument/2006/relationships/image" Target="../media/image238.png"/><Relationship Id="rId61" Type="http://schemas.openxmlformats.org/officeDocument/2006/relationships/image" Target="../media/image225.png"/><Relationship Id="rId82" Type="http://schemas.openxmlformats.org/officeDocument/2006/relationships/customXml" Target="../ink/ink237.xml"/><Relationship Id="rId19" Type="http://schemas.openxmlformats.org/officeDocument/2006/relationships/image" Target="../media/image204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3.xml"/><Relationship Id="rId21" Type="http://schemas.openxmlformats.org/officeDocument/2006/relationships/image" Target="../media/image249.png"/><Relationship Id="rId42" Type="http://schemas.openxmlformats.org/officeDocument/2006/relationships/customXml" Target="../ink/ink261.xml"/><Relationship Id="rId47" Type="http://schemas.openxmlformats.org/officeDocument/2006/relationships/image" Target="../media/image262.png"/><Relationship Id="rId63" Type="http://schemas.openxmlformats.org/officeDocument/2006/relationships/image" Target="../media/image270.png"/><Relationship Id="rId68" Type="http://schemas.openxmlformats.org/officeDocument/2006/relationships/customXml" Target="../ink/ink274.xml"/><Relationship Id="rId84" Type="http://schemas.openxmlformats.org/officeDocument/2006/relationships/customXml" Target="../ink/ink282.xml"/><Relationship Id="rId16" Type="http://schemas.openxmlformats.org/officeDocument/2006/relationships/customXml" Target="../ink/ink248.xml"/><Relationship Id="rId11" Type="http://schemas.openxmlformats.org/officeDocument/2006/relationships/image" Target="../media/image244.png"/><Relationship Id="rId32" Type="http://schemas.openxmlformats.org/officeDocument/2006/relationships/customXml" Target="../ink/ink256.xml"/><Relationship Id="rId37" Type="http://schemas.openxmlformats.org/officeDocument/2006/relationships/image" Target="../media/image257.png"/><Relationship Id="rId53" Type="http://schemas.openxmlformats.org/officeDocument/2006/relationships/image" Target="../media/image265.png"/><Relationship Id="rId58" Type="http://schemas.openxmlformats.org/officeDocument/2006/relationships/customXml" Target="../ink/ink269.xml"/><Relationship Id="rId74" Type="http://schemas.openxmlformats.org/officeDocument/2006/relationships/customXml" Target="../ink/ink277.xml"/><Relationship Id="rId79" Type="http://schemas.openxmlformats.org/officeDocument/2006/relationships/image" Target="../media/image278.png"/><Relationship Id="rId5" Type="http://schemas.openxmlformats.org/officeDocument/2006/relationships/image" Target="../media/image241.png"/><Relationship Id="rId19" Type="http://schemas.openxmlformats.org/officeDocument/2006/relationships/image" Target="../media/image248.png"/><Relationship Id="rId14" Type="http://schemas.openxmlformats.org/officeDocument/2006/relationships/customXml" Target="../ink/ink247.xml"/><Relationship Id="rId22" Type="http://schemas.openxmlformats.org/officeDocument/2006/relationships/customXml" Target="../ink/ink251.xml"/><Relationship Id="rId27" Type="http://schemas.openxmlformats.org/officeDocument/2006/relationships/image" Target="../media/image252.png"/><Relationship Id="rId30" Type="http://schemas.openxmlformats.org/officeDocument/2006/relationships/customXml" Target="../ink/ink255.xml"/><Relationship Id="rId35" Type="http://schemas.openxmlformats.org/officeDocument/2006/relationships/image" Target="../media/image256.png"/><Relationship Id="rId43" Type="http://schemas.openxmlformats.org/officeDocument/2006/relationships/image" Target="../media/image260.png"/><Relationship Id="rId48" Type="http://schemas.openxmlformats.org/officeDocument/2006/relationships/customXml" Target="../ink/ink264.xml"/><Relationship Id="rId56" Type="http://schemas.openxmlformats.org/officeDocument/2006/relationships/customXml" Target="../ink/ink268.xml"/><Relationship Id="rId64" Type="http://schemas.openxmlformats.org/officeDocument/2006/relationships/customXml" Target="../ink/ink272.xml"/><Relationship Id="rId69" Type="http://schemas.openxmlformats.org/officeDocument/2006/relationships/image" Target="../media/image273.png"/><Relationship Id="rId77" Type="http://schemas.openxmlformats.org/officeDocument/2006/relationships/image" Target="../media/image277.png"/><Relationship Id="rId8" Type="http://schemas.openxmlformats.org/officeDocument/2006/relationships/customXml" Target="../ink/ink244.xml"/><Relationship Id="rId51" Type="http://schemas.openxmlformats.org/officeDocument/2006/relationships/image" Target="../media/image264.png"/><Relationship Id="rId72" Type="http://schemas.openxmlformats.org/officeDocument/2006/relationships/customXml" Target="../ink/ink276.xml"/><Relationship Id="rId80" Type="http://schemas.openxmlformats.org/officeDocument/2006/relationships/customXml" Target="../ink/ink280.xml"/><Relationship Id="rId85" Type="http://schemas.openxmlformats.org/officeDocument/2006/relationships/image" Target="../media/image281.png"/><Relationship Id="rId3" Type="http://schemas.openxmlformats.org/officeDocument/2006/relationships/image" Target="../media/image240.png"/><Relationship Id="rId12" Type="http://schemas.openxmlformats.org/officeDocument/2006/relationships/customXml" Target="../ink/ink246.xml"/><Relationship Id="rId17" Type="http://schemas.openxmlformats.org/officeDocument/2006/relationships/image" Target="../media/image247.png"/><Relationship Id="rId25" Type="http://schemas.openxmlformats.org/officeDocument/2006/relationships/image" Target="../media/image251.png"/><Relationship Id="rId33" Type="http://schemas.openxmlformats.org/officeDocument/2006/relationships/image" Target="../media/image255.png"/><Relationship Id="rId38" Type="http://schemas.openxmlformats.org/officeDocument/2006/relationships/customXml" Target="../ink/ink259.xml"/><Relationship Id="rId46" Type="http://schemas.openxmlformats.org/officeDocument/2006/relationships/customXml" Target="../ink/ink263.xml"/><Relationship Id="rId59" Type="http://schemas.openxmlformats.org/officeDocument/2006/relationships/image" Target="../media/image268.png"/><Relationship Id="rId67" Type="http://schemas.openxmlformats.org/officeDocument/2006/relationships/image" Target="../media/image272.png"/><Relationship Id="rId20" Type="http://schemas.openxmlformats.org/officeDocument/2006/relationships/customXml" Target="../ink/ink250.xml"/><Relationship Id="rId41" Type="http://schemas.openxmlformats.org/officeDocument/2006/relationships/image" Target="../media/image259.png"/><Relationship Id="rId54" Type="http://schemas.openxmlformats.org/officeDocument/2006/relationships/customXml" Target="../ink/ink267.xml"/><Relationship Id="rId62" Type="http://schemas.openxmlformats.org/officeDocument/2006/relationships/customXml" Target="../ink/ink271.xml"/><Relationship Id="rId70" Type="http://schemas.openxmlformats.org/officeDocument/2006/relationships/customXml" Target="../ink/ink275.xml"/><Relationship Id="rId75" Type="http://schemas.openxmlformats.org/officeDocument/2006/relationships/image" Target="../media/image276.png"/><Relationship Id="rId83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3.xml"/><Relationship Id="rId15" Type="http://schemas.openxmlformats.org/officeDocument/2006/relationships/image" Target="../media/image246.png"/><Relationship Id="rId23" Type="http://schemas.openxmlformats.org/officeDocument/2006/relationships/image" Target="../media/image250.png"/><Relationship Id="rId28" Type="http://schemas.openxmlformats.org/officeDocument/2006/relationships/customXml" Target="../ink/ink254.xml"/><Relationship Id="rId36" Type="http://schemas.openxmlformats.org/officeDocument/2006/relationships/customXml" Target="../ink/ink258.xml"/><Relationship Id="rId49" Type="http://schemas.openxmlformats.org/officeDocument/2006/relationships/image" Target="../media/image263.png"/><Relationship Id="rId57" Type="http://schemas.openxmlformats.org/officeDocument/2006/relationships/image" Target="../media/image267.png"/><Relationship Id="rId10" Type="http://schemas.openxmlformats.org/officeDocument/2006/relationships/customXml" Target="../ink/ink245.xml"/><Relationship Id="rId31" Type="http://schemas.openxmlformats.org/officeDocument/2006/relationships/image" Target="../media/image254.png"/><Relationship Id="rId44" Type="http://schemas.openxmlformats.org/officeDocument/2006/relationships/customXml" Target="../ink/ink262.xml"/><Relationship Id="rId52" Type="http://schemas.openxmlformats.org/officeDocument/2006/relationships/customXml" Target="../ink/ink266.xml"/><Relationship Id="rId60" Type="http://schemas.openxmlformats.org/officeDocument/2006/relationships/customXml" Target="../ink/ink270.xml"/><Relationship Id="rId65" Type="http://schemas.openxmlformats.org/officeDocument/2006/relationships/image" Target="../media/image271.png"/><Relationship Id="rId73" Type="http://schemas.openxmlformats.org/officeDocument/2006/relationships/image" Target="../media/image275.png"/><Relationship Id="rId78" Type="http://schemas.openxmlformats.org/officeDocument/2006/relationships/customXml" Target="../ink/ink279.xml"/><Relationship Id="rId81" Type="http://schemas.openxmlformats.org/officeDocument/2006/relationships/image" Target="../media/image279.png"/><Relationship Id="rId86" Type="http://schemas.openxmlformats.org/officeDocument/2006/relationships/customXml" Target="../ink/ink283.xml"/><Relationship Id="rId4" Type="http://schemas.openxmlformats.org/officeDocument/2006/relationships/customXml" Target="../ink/ink242.xml"/><Relationship Id="rId9" Type="http://schemas.openxmlformats.org/officeDocument/2006/relationships/image" Target="../media/image243.png"/><Relationship Id="rId13" Type="http://schemas.openxmlformats.org/officeDocument/2006/relationships/image" Target="../media/image245.png"/><Relationship Id="rId18" Type="http://schemas.openxmlformats.org/officeDocument/2006/relationships/customXml" Target="../ink/ink249.xml"/><Relationship Id="rId39" Type="http://schemas.openxmlformats.org/officeDocument/2006/relationships/image" Target="../media/image258.png"/><Relationship Id="rId34" Type="http://schemas.openxmlformats.org/officeDocument/2006/relationships/customXml" Target="../ink/ink257.xml"/><Relationship Id="rId50" Type="http://schemas.openxmlformats.org/officeDocument/2006/relationships/customXml" Target="../ink/ink265.xml"/><Relationship Id="rId55" Type="http://schemas.openxmlformats.org/officeDocument/2006/relationships/image" Target="../media/image266.png"/><Relationship Id="rId76" Type="http://schemas.openxmlformats.org/officeDocument/2006/relationships/customXml" Target="../ink/ink278.xml"/><Relationship Id="rId7" Type="http://schemas.openxmlformats.org/officeDocument/2006/relationships/image" Target="../media/image242.png"/><Relationship Id="rId71" Type="http://schemas.openxmlformats.org/officeDocument/2006/relationships/image" Target="../media/image274.png"/><Relationship Id="rId2" Type="http://schemas.openxmlformats.org/officeDocument/2006/relationships/customXml" Target="../ink/ink241.xml"/><Relationship Id="rId29" Type="http://schemas.openxmlformats.org/officeDocument/2006/relationships/image" Target="../media/image253.png"/><Relationship Id="rId24" Type="http://schemas.openxmlformats.org/officeDocument/2006/relationships/customXml" Target="../ink/ink252.xml"/><Relationship Id="rId40" Type="http://schemas.openxmlformats.org/officeDocument/2006/relationships/customXml" Target="../ink/ink260.xml"/><Relationship Id="rId45" Type="http://schemas.openxmlformats.org/officeDocument/2006/relationships/image" Target="../media/image261.png"/><Relationship Id="rId66" Type="http://schemas.openxmlformats.org/officeDocument/2006/relationships/customXml" Target="../ink/ink273.xml"/><Relationship Id="rId87" Type="http://schemas.openxmlformats.org/officeDocument/2006/relationships/image" Target="../media/image282.png"/><Relationship Id="rId61" Type="http://schemas.openxmlformats.org/officeDocument/2006/relationships/image" Target="../media/image269.png"/><Relationship Id="rId82" Type="http://schemas.openxmlformats.org/officeDocument/2006/relationships/customXml" Target="../ink/ink281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0.png"/><Relationship Id="rId299" Type="http://schemas.openxmlformats.org/officeDocument/2006/relationships/image" Target="../media/image431.png"/><Relationship Id="rId21" Type="http://schemas.openxmlformats.org/officeDocument/2006/relationships/image" Target="../media/image292.png"/><Relationship Id="rId63" Type="http://schemas.openxmlformats.org/officeDocument/2006/relationships/image" Target="../media/image313.png"/><Relationship Id="rId159" Type="http://schemas.openxmlformats.org/officeDocument/2006/relationships/image" Target="../media/image361.png"/><Relationship Id="rId170" Type="http://schemas.openxmlformats.org/officeDocument/2006/relationships/customXml" Target="../ink/ink368.xml"/><Relationship Id="rId226" Type="http://schemas.openxmlformats.org/officeDocument/2006/relationships/customXml" Target="../ink/ink396.xml"/><Relationship Id="rId268" Type="http://schemas.openxmlformats.org/officeDocument/2006/relationships/customXml" Target="../ink/ink417.xml"/><Relationship Id="rId32" Type="http://schemas.openxmlformats.org/officeDocument/2006/relationships/customXml" Target="../ink/ink299.xml"/><Relationship Id="rId74" Type="http://schemas.openxmlformats.org/officeDocument/2006/relationships/customXml" Target="../ink/ink320.xml"/><Relationship Id="rId128" Type="http://schemas.openxmlformats.org/officeDocument/2006/relationships/customXml" Target="../ink/ink347.xml"/><Relationship Id="rId5" Type="http://schemas.openxmlformats.org/officeDocument/2006/relationships/image" Target="../media/image284.png"/><Relationship Id="rId181" Type="http://schemas.openxmlformats.org/officeDocument/2006/relationships/image" Target="../media/image372.png"/><Relationship Id="rId237" Type="http://schemas.openxmlformats.org/officeDocument/2006/relationships/image" Target="../media/image400.png"/><Relationship Id="rId279" Type="http://schemas.openxmlformats.org/officeDocument/2006/relationships/image" Target="../media/image421.png"/><Relationship Id="rId43" Type="http://schemas.openxmlformats.org/officeDocument/2006/relationships/image" Target="../media/image303.png"/><Relationship Id="rId139" Type="http://schemas.openxmlformats.org/officeDocument/2006/relationships/image" Target="../media/image351.png"/><Relationship Id="rId290" Type="http://schemas.openxmlformats.org/officeDocument/2006/relationships/customXml" Target="../ink/ink428.xml"/><Relationship Id="rId85" Type="http://schemas.openxmlformats.org/officeDocument/2006/relationships/image" Target="../media/image324.png"/><Relationship Id="rId150" Type="http://schemas.openxmlformats.org/officeDocument/2006/relationships/customXml" Target="../ink/ink358.xml"/><Relationship Id="rId192" Type="http://schemas.openxmlformats.org/officeDocument/2006/relationships/customXml" Target="../ink/ink379.xml"/><Relationship Id="rId206" Type="http://schemas.openxmlformats.org/officeDocument/2006/relationships/customXml" Target="../ink/ink386.xml"/><Relationship Id="rId248" Type="http://schemas.openxmlformats.org/officeDocument/2006/relationships/customXml" Target="../ink/ink407.xml"/><Relationship Id="rId12" Type="http://schemas.openxmlformats.org/officeDocument/2006/relationships/customXml" Target="../ink/ink289.xml"/><Relationship Id="rId108" Type="http://schemas.openxmlformats.org/officeDocument/2006/relationships/customXml" Target="../ink/ink337.xml"/><Relationship Id="rId54" Type="http://schemas.openxmlformats.org/officeDocument/2006/relationships/customXml" Target="../ink/ink310.xml"/><Relationship Id="rId96" Type="http://schemas.openxmlformats.org/officeDocument/2006/relationships/customXml" Target="../ink/ink331.xml"/><Relationship Id="rId161" Type="http://schemas.openxmlformats.org/officeDocument/2006/relationships/image" Target="../media/image362.png"/><Relationship Id="rId217" Type="http://schemas.openxmlformats.org/officeDocument/2006/relationships/image" Target="../media/image390.png"/><Relationship Id="rId6" Type="http://schemas.openxmlformats.org/officeDocument/2006/relationships/customXml" Target="../ink/ink286.xml"/><Relationship Id="rId238" Type="http://schemas.openxmlformats.org/officeDocument/2006/relationships/customXml" Target="../ink/ink402.xml"/><Relationship Id="rId259" Type="http://schemas.openxmlformats.org/officeDocument/2006/relationships/image" Target="../media/image411.png"/><Relationship Id="rId23" Type="http://schemas.openxmlformats.org/officeDocument/2006/relationships/image" Target="../media/image293.png"/><Relationship Id="rId119" Type="http://schemas.openxmlformats.org/officeDocument/2006/relationships/image" Target="../media/image341.png"/><Relationship Id="rId270" Type="http://schemas.openxmlformats.org/officeDocument/2006/relationships/customXml" Target="../ink/ink418.xml"/><Relationship Id="rId291" Type="http://schemas.openxmlformats.org/officeDocument/2006/relationships/image" Target="../media/image427.png"/><Relationship Id="rId44" Type="http://schemas.openxmlformats.org/officeDocument/2006/relationships/customXml" Target="../ink/ink305.xml"/><Relationship Id="rId65" Type="http://schemas.openxmlformats.org/officeDocument/2006/relationships/image" Target="../media/image314.png"/><Relationship Id="rId86" Type="http://schemas.openxmlformats.org/officeDocument/2006/relationships/customXml" Target="../ink/ink326.xml"/><Relationship Id="rId130" Type="http://schemas.openxmlformats.org/officeDocument/2006/relationships/customXml" Target="../ink/ink348.xml"/><Relationship Id="rId151" Type="http://schemas.openxmlformats.org/officeDocument/2006/relationships/image" Target="../media/image357.png"/><Relationship Id="rId172" Type="http://schemas.openxmlformats.org/officeDocument/2006/relationships/customXml" Target="../ink/ink369.xml"/><Relationship Id="rId193" Type="http://schemas.openxmlformats.org/officeDocument/2006/relationships/image" Target="../media/image378.png"/><Relationship Id="rId207" Type="http://schemas.openxmlformats.org/officeDocument/2006/relationships/image" Target="../media/image385.png"/><Relationship Id="rId228" Type="http://schemas.openxmlformats.org/officeDocument/2006/relationships/customXml" Target="../ink/ink397.xml"/><Relationship Id="rId249" Type="http://schemas.openxmlformats.org/officeDocument/2006/relationships/image" Target="../media/image406.png"/><Relationship Id="rId13" Type="http://schemas.openxmlformats.org/officeDocument/2006/relationships/image" Target="../media/image288.png"/><Relationship Id="rId109" Type="http://schemas.openxmlformats.org/officeDocument/2006/relationships/image" Target="../media/image336.png"/><Relationship Id="rId260" Type="http://schemas.openxmlformats.org/officeDocument/2006/relationships/customXml" Target="../ink/ink413.xml"/><Relationship Id="rId281" Type="http://schemas.openxmlformats.org/officeDocument/2006/relationships/image" Target="../media/image422.png"/><Relationship Id="rId34" Type="http://schemas.openxmlformats.org/officeDocument/2006/relationships/customXml" Target="../ink/ink300.xml"/><Relationship Id="rId55" Type="http://schemas.openxmlformats.org/officeDocument/2006/relationships/image" Target="../media/image309.png"/><Relationship Id="rId76" Type="http://schemas.openxmlformats.org/officeDocument/2006/relationships/customXml" Target="../ink/ink321.xml"/><Relationship Id="rId97" Type="http://schemas.openxmlformats.org/officeDocument/2006/relationships/image" Target="../media/image330.png"/><Relationship Id="rId120" Type="http://schemas.openxmlformats.org/officeDocument/2006/relationships/customXml" Target="../ink/ink343.xml"/><Relationship Id="rId141" Type="http://schemas.openxmlformats.org/officeDocument/2006/relationships/image" Target="../media/image352.png"/><Relationship Id="rId7" Type="http://schemas.openxmlformats.org/officeDocument/2006/relationships/image" Target="../media/image285.png"/><Relationship Id="rId162" Type="http://schemas.openxmlformats.org/officeDocument/2006/relationships/customXml" Target="../ink/ink364.xml"/><Relationship Id="rId183" Type="http://schemas.openxmlformats.org/officeDocument/2006/relationships/image" Target="../media/image373.png"/><Relationship Id="rId218" Type="http://schemas.openxmlformats.org/officeDocument/2006/relationships/customXml" Target="../ink/ink392.xml"/><Relationship Id="rId239" Type="http://schemas.openxmlformats.org/officeDocument/2006/relationships/image" Target="../media/image401.png"/><Relationship Id="rId250" Type="http://schemas.openxmlformats.org/officeDocument/2006/relationships/customXml" Target="../ink/ink408.xml"/><Relationship Id="rId271" Type="http://schemas.openxmlformats.org/officeDocument/2006/relationships/image" Target="../media/image417.png"/><Relationship Id="rId292" Type="http://schemas.openxmlformats.org/officeDocument/2006/relationships/customXml" Target="../ink/ink429.xml"/><Relationship Id="rId24" Type="http://schemas.openxmlformats.org/officeDocument/2006/relationships/customXml" Target="../ink/ink295.xml"/><Relationship Id="rId45" Type="http://schemas.openxmlformats.org/officeDocument/2006/relationships/image" Target="../media/image304.png"/><Relationship Id="rId66" Type="http://schemas.openxmlformats.org/officeDocument/2006/relationships/customXml" Target="../ink/ink316.xml"/><Relationship Id="rId87" Type="http://schemas.openxmlformats.org/officeDocument/2006/relationships/image" Target="../media/image325.png"/><Relationship Id="rId110" Type="http://schemas.openxmlformats.org/officeDocument/2006/relationships/customXml" Target="../ink/ink338.xml"/><Relationship Id="rId131" Type="http://schemas.openxmlformats.org/officeDocument/2006/relationships/image" Target="../media/image347.png"/><Relationship Id="rId152" Type="http://schemas.openxmlformats.org/officeDocument/2006/relationships/customXml" Target="../ink/ink359.xml"/><Relationship Id="rId173" Type="http://schemas.openxmlformats.org/officeDocument/2006/relationships/image" Target="../media/image368.png"/><Relationship Id="rId194" Type="http://schemas.openxmlformats.org/officeDocument/2006/relationships/customXml" Target="../ink/ink380.xml"/><Relationship Id="rId208" Type="http://schemas.openxmlformats.org/officeDocument/2006/relationships/customXml" Target="../ink/ink387.xml"/><Relationship Id="rId229" Type="http://schemas.openxmlformats.org/officeDocument/2006/relationships/image" Target="../media/image396.png"/><Relationship Id="rId240" Type="http://schemas.openxmlformats.org/officeDocument/2006/relationships/customXml" Target="../ink/ink403.xml"/><Relationship Id="rId261" Type="http://schemas.openxmlformats.org/officeDocument/2006/relationships/image" Target="../media/image412.png"/><Relationship Id="rId14" Type="http://schemas.openxmlformats.org/officeDocument/2006/relationships/customXml" Target="../ink/ink290.xml"/><Relationship Id="rId35" Type="http://schemas.openxmlformats.org/officeDocument/2006/relationships/image" Target="../media/image299.png"/><Relationship Id="rId56" Type="http://schemas.openxmlformats.org/officeDocument/2006/relationships/customXml" Target="../ink/ink311.xml"/><Relationship Id="rId77" Type="http://schemas.openxmlformats.org/officeDocument/2006/relationships/image" Target="../media/image320.png"/><Relationship Id="rId100" Type="http://schemas.openxmlformats.org/officeDocument/2006/relationships/customXml" Target="../ink/ink333.xml"/><Relationship Id="rId282" Type="http://schemas.openxmlformats.org/officeDocument/2006/relationships/customXml" Target="../ink/ink424.xml"/><Relationship Id="rId8" Type="http://schemas.openxmlformats.org/officeDocument/2006/relationships/customXml" Target="../ink/ink287.xml"/><Relationship Id="rId98" Type="http://schemas.openxmlformats.org/officeDocument/2006/relationships/customXml" Target="../ink/ink332.xml"/><Relationship Id="rId121" Type="http://schemas.openxmlformats.org/officeDocument/2006/relationships/image" Target="../media/image342.png"/><Relationship Id="rId142" Type="http://schemas.openxmlformats.org/officeDocument/2006/relationships/customXml" Target="../ink/ink354.xml"/><Relationship Id="rId163" Type="http://schemas.openxmlformats.org/officeDocument/2006/relationships/image" Target="../media/image363.png"/><Relationship Id="rId184" Type="http://schemas.openxmlformats.org/officeDocument/2006/relationships/customXml" Target="../ink/ink375.xml"/><Relationship Id="rId219" Type="http://schemas.openxmlformats.org/officeDocument/2006/relationships/image" Target="../media/image391.png"/><Relationship Id="rId230" Type="http://schemas.openxmlformats.org/officeDocument/2006/relationships/customXml" Target="../ink/ink398.xml"/><Relationship Id="rId251" Type="http://schemas.openxmlformats.org/officeDocument/2006/relationships/image" Target="../media/image407.png"/><Relationship Id="rId25" Type="http://schemas.openxmlformats.org/officeDocument/2006/relationships/image" Target="../media/image294.png"/><Relationship Id="rId46" Type="http://schemas.openxmlformats.org/officeDocument/2006/relationships/customXml" Target="../ink/ink306.xml"/><Relationship Id="rId67" Type="http://schemas.openxmlformats.org/officeDocument/2006/relationships/image" Target="../media/image315.png"/><Relationship Id="rId272" Type="http://schemas.openxmlformats.org/officeDocument/2006/relationships/customXml" Target="../ink/ink419.xml"/><Relationship Id="rId293" Type="http://schemas.openxmlformats.org/officeDocument/2006/relationships/image" Target="../media/image428.png"/><Relationship Id="rId88" Type="http://schemas.openxmlformats.org/officeDocument/2006/relationships/customXml" Target="../ink/ink327.xml"/><Relationship Id="rId111" Type="http://schemas.openxmlformats.org/officeDocument/2006/relationships/image" Target="../media/image337.png"/><Relationship Id="rId132" Type="http://schemas.openxmlformats.org/officeDocument/2006/relationships/customXml" Target="../ink/ink349.xml"/><Relationship Id="rId153" Type="http://schemas.openxmlformats.org/officeDocument/2006/relationships/image" Target="../media/image358.png"/><Relationship Id="rId174" Type="http://schemas.openxmlformats.org/officeDocument/2006/relationships/customXml" Target="../ink/ink370.xml"/><Relationship Id="rId195" Type="http://schemas.openxmlformats.org/officeDocument/2006/relationships/image" Target="../media/image379.png"/><Relationship Id="rId209" Type="http://schemas.openxmlformats.org/officeDocument/2006/relationships/image" Target="../media/image386.png"/><Relationship Id="rId220" Type="http://schemas.openxmlformats.org/officeDocument/2006/relationships/customXml" Target="../ink/ink393.xml"/><Relationship Id="rId241" Type="http://schemas.openxmlformats.org/officeDocument/2006/relationships/image" Target="../media/image402.png"/><Relationship Id="rId15" Type="http://schemas.openxmlformats.org/officeDocument/2006/relationships/image" Target="../media/image289.png"/><Relationship Id="rId36" Type="http://schemas.openxmlformats.org/officeDocument/2006/relationships/customXml" Target="../ink/ink301.xml"/><Relationship Id="rId57" Type="http://schemas.openxmlformats.org/officeDocument/2006/relationships/image" Target="../media/image310.png"/><Relationship Id="rId262" Type="http://schemas.openxmlformats.org/officeDocument/2006/relationships/customXml" Target="../ink/ink414.xml"/><Relationship Id="rId283" Type="http://schemas.openxmlformats.org/officeDocument/2006/relationships/image" Target="../media/image423.png"/><Relationship Id="rId78" Type="http://schemas.openxmlformats.org/officeDocument/2006/relationships/customXml" Target="../ink/ink322.xml"/><Relationship Id="rId99" Type="http://schemas.openxmlformats.org/officeDocument/2006/relationships/image" Target="../media/image331.png"/><Relationship Id="rId101" Type="http://schemas.openxmlformats.org/officeDocument/2006/relationships/image" Target="../media/image332.png"/><Relationship Id="rId122" Type="http://schemas.openxmlformats.org/officeDocument/2006/relationships/customXml" Target="../ink/ink344.xml"/><Relationship Id="rId143" Type="http://schemas.openxmlformats.org/officeDocument/2006/relationships/image" Target="../media/image353.png"/><Relationship Id="rId164" Type="http://schemas.openxmlformats.org/officeDocument/2006/relationships/customXml" Target="../ink/ink365.xml"/><Relationship Id="rId185" Type="http://schemas.openxmlformats.org/officeDocument/2006/relationships/image" Target="../media/image374.png"/><Relationship Id="rId9" Type="http://schemas.openxmlformats.org/officeDocument/2006/relationships/image" Target="../media/image286.png"/><Relationship Id="rId210" Type="http://schemas.openxmlformats.org/officeDocument/2006/relationships/customXml" Target="../ink/ink388.xml"/><Relationship Id="rId26" Type="http://schemas.openxmlformats.org/officeDocument/2006/relationships/customXml" Target="../ink/ink296.xml"/><Relationship Id="rId231" Type="http://schemas.openxmlformats.org/officeDocument/2006/relationships/image" Target="../media/image397.png"/><Relationship Id="rId252" Type="http://schemas.openxmlformats.org/officeDocument/2006/relationships/customXml" Target="../ink/ink409.xml"/><Relationship Id="rId273" Type="http://schemas.openxmlformats.org/officeDocument/2006/relationships/image" Target="../media/image418.png"/><Relationship Id="rId294" Type="http://schemas.openxmlformats.org/officeDocument/2006/relationships/customXml" Target="../ink/ink430.xml"/><Relationship Id="rId47" Type="http://schemas.openxmlformats.org/officeDocument/2006/relationships/image" Target="../media/image305.png"/><Relationship Id="rId68" Type="http://schemas.openxmlformats.org/officeDocument/2006/relationships/customXml" Target="../ink/ink317.xml"/><Relationship Id="rId89" Type="http://schemas.openxmlformats.org/officeDocument/2006/relationships/image" Target="../media/image326.png"/><Relationship Id="rId112" Type="http://schemas.openxmlformats.org/officeDocument/2006/relationships/customXml" Target="../ink/ink339.xml"/><Relationship Id="rId133" Type="http://schemas.openxmlformats.org/officeDocument/2006/relationships/image" Target="../media/image348.png"/><Relationship Id="rId154" Type="http://schemas.openxmlformats.org/officeDocument/2006/relationships/customXml" Target="../ink/ink360.xml"/><Relationship Id="rId175" Type="http://schemas.openxmlformats.org/officeDocument/2006/relationships/image" Target="../media/image369.png"/><Relationship Id="rId196" Type="http://schemas.openxmlformats.org/officeDocument/2006/relationships/customXml" Target="../ink/ink381.xml"/><Relationship Id="rId200" Type="http://schemas.openxmlformats.org/officeDocument/2006/relationships/customXml" Target="../ink/ink383.xml"/><Relationship Id="rId16" Type="http://schemas.openxmlformats.org/officeDocument/2006/relationships/customXml" Target="../ink/ink291.xml"/><Relationship Id="rId221" Type="http://schemas.openxmlformats.org/officeDocument/2006/relationships/image" Target="../media/image392.png"/><Relationship Id="rId242" Type="http://schemas.openxmlformats.org/officeDocument/2006/relationships/customXml" Target="../ink/ink404.xml"/><Relationship Id="rId263" Type="http://schemas.openxmlformats.org/officeDocument/2006/relationships/image" Target="../media/image413.png"/><Relationship Id="rId284" Type="http://schemas.openxmlformats.org/officeDocument/2006/relationships/customXml" Target="../ink/ink425.xml"/><Relationship Id="rId37" Type="http://schemas.openxmlformats.org/officeDocument/2006/relationships/image" Target="../media/image300.png"/><Relationship Id="rId58" Type="http://schemas.openxmlformats.org/officeDocument/2006/relationships/customXml" Target="../ink/ink312.xml"/><Relationship Id="rId79" Type="http://schemas.openxmlformats.org/officeDocument/2006/relationships/image" Target="../media/image321.png"/><Relationship Id="rId102" Type="http://schemas.openxmlformats.org/officeDocument/2006/relationships/customXml" Target="../ink/ink334.xml"/><Relationship Id="rId123" Type="http://schemas.openxmlformats.org/officeDocument/2006/relationships/image" Target="../media/image343.png"/><Relationship Id="rId144" Type="http://schemas.openxmlformats.org/officeDocument/2006/relationships/customXml" Target="../ink/ink355.xml"/><Relationship Id="rId90" Type="http://schemas.openxmlformats.org/officeDocument/2006/relationships/customXml" Target="../ink/ink328.xml"/><Relationship Id="rId165" Type="http://schemas.openxmlformats.org/officeDocument/2006/relationships/image" Target="../media/image364.png"/><Relationship Id="rId186" Type="http://schemas.openxmlformats.org/officeDocument/2006/relationships/customXml" Target="../ink/ink376.xml"/><Relationship Id="rId211" Type="http://schemas.openxmlformats.org/officeDocument/2006/relationships/image" Target="../media/image387.png"/><Relationship Id="rId232" Type="http://schemas.openxmlformats.org/officeDocument/2006/relationships/customXml" Target="../ink/ink399.xml"/><Relationship Id="rId253" Type="http://schemas.openxmlformats.org/officeDocument/2006/relationships/image" Target="../media/image408.png"/><Relationship Id="rId274" Type="http://schemas.openxmlformats.org/officeDocument/2006/relationships/customXml" Target="../ink/ink420.xml"/><Relationship Id="rId295" Type="http://schemas.openxmlformats.org/officeDocument/2006/relationships/image" Target="../media/image429.png"/><Relationship Id="rId27" Type="http://schemas.openxmlformats.org/officeDocument/2006/relationships/image" Target="../media/image295.png"/><Relationship Id="rId48" Type="http://schemas.openxmlformats.org/officeDocument/2006/relationships/customXml" Target="../ink/ink307.xml"/><Relationship Id="rId69" Type="http://schemas.openxmlformats.org/officeDocument/2006/relationships/image" Target="../media/image316.png"/><Relationship Id="rId113" Type="http://schemas.openxmlformats.org/officeDocument/2006/relationships/image" Target="../media/image338.png"/><Relationship Id="rId134" Type="http://schemas.openxmlformats.org/officeDocument/2006/relationships/customXml" Target="../ink/ink350.xml"/><Relationship Id="rId80" Type="http://schemas.openxmlformats.org/officeDocument/2006/relationships/customXml" Target="../ink/ink323.xml"/><Relationship Id="rId155" Type="http://schemas.openxmlformats.org/officeDocument/2006/relationships/image" Target="../media/image359.png"/><Relationship Id="rId176" Type="http://schemas.openxmlformats.org/officeDocument/2006/relationships/customXml" Target="../ink/ink371.xml"/><Relationship Id="rId197" Type="http://schemas.openxmlformats.org/officeDocument/2006/relationships/image" Target="../media/image380.png"/><Relationship Id="rId201" Type="http://schemas.openxmlformats.org/officeDocument/2006/relationships/image" Target="../media/image382.png"/><Relationship Id="rId222" Type="http://schemas.openxmlformats.org/officeDocument/2006/relationships/customXml" Target="../ink/ink394.xml"/><Relationship Id="rId243" Type="http://schemas.openxmlformats.org/officeDocument/2006/relationships/image" Target="../media/image403.png"/><Relationship Id="rId264" Type="http://schemas.openxmlformats.org/officeDocument/2006/relationships/customXml" Target="../ink/ink415.xml"/><Relationship Id="rId285" Type="http://schemas.openxmlformats.org/officeDocument/2006/relationships/image" Target="../media/image424.png"/><Relationship Id="rId17" Type="http://schemas.openxmlformats.org/officeDocument/2006/relationships/image" Target="../media/image290.png"/><Relationship Id="rId38" Type="http://schemas.openxmlformats.org/officeDocument/2006/relationships/customXml" Target="../ink/ink302.xml"/><Relationship Id="rId59" Type="http://schemas.openxmlformats.org/officeDocument/2006/relationships/image" Target="../media/image311.png"/><Relationship Id="rId103" Type="http://schemas.openxmlformats.org/officeDocument/2006/relationships/image" Target="../media/image333.png"/><Relationship Id="rId124" Type="http://schemas.openxmlformats.org/officeDocument/2006/relationships/customXml" Target="../ink/ink345.xml"/><Relationship Id="rId70" Type="http://schemas.openxmlformats.org/officeDocument/2006/relationships/customXml" Target="../ink/ink318.xml"/><Relationship Id="rId91" Type="http://schemas.openxmlformats.org/officeDocument/2006/relationships/image" Target="../media/image327.png"/><Relationship Id="rId145" Type="http://schemas.openxmlformats.org/officeDocument/2006/relationships/image" Target="../media/image354.png"/><Relationship Id="rId166" Type="http://schemas.openxmlformats.org/officeDocument/2006/relationships/customXml" Target="../ink/ink366.xml"/><Relationship Id="rId187" Type="http://schemas.openxmlformats.org/officeDocument/2006/relationships/image" Target="../media/image375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89.xml"/><Relationship Id="rId233" Type="http://schemas.openxmlformats.org/officeDocument/2006/relationships/image" Target="../media/image398.png"/><Relationship Id="rId254" Type="http://schemas.openxmlformats.org/officeDocument/2006/relationships/customXml" Target="../ink/ink410.xml"/><Relationship Id="rId28" Type="http://schemas.openxmlformats.org/officeDocument/2006/relationships/customXml" Target="../ink/ink297.xml"/><Relationship Id="rId49" Type="http://schemas.openxmlformats.org/officeDocument/2006/relationships/image" Target="../media/image306.png"/><Relationship Id="rId114" Type="http://schemas.openxmlformats.org/officeDocument/2006/relationships/customXml" Target="../ink/ink340.xml"/><Relationship Id="rId275" Type="http://schemas.openxmlformats.org/officeDocument/2006/relationships/image" Target="../media/image419.png"/><Relationship Id="rId296" Type="http://schemas.openxmlformats.org/officeDocument/2006/relationships/customXml" Target="../ink/ink431.xml"/><Relationship Id="rId300" Type="http://schemas.openxmlformats.org/officeDocument/2006/relationships/customXml" Target="../ink/ink433.xml"/><Relationship Id="rId60" Type="http://schemas.openxmlformats.org/officeDocument/2006/relationships/customXml" Target="../ink/ink313.xml"/><Relationship Id="rId81" Type="http://schemas.openxmlformats.org/officeDocument/2006/relationships/image" Target="../media/image322.png"/><Relationship Id="rId135" Type="http://schemas.openxmlformats.org/officeDocument/2006/relationships/image" Target="../media/image349.png"/><Relationship Id="rId156" Type="http://schemas.openxmlformats.org/officeDocument/2006/relationships/customXml" Target="../ink/ink361.xml"/><Relationship Id="rId177" Type="http://schemas.openxmlformats.org/officeDocument/2006/relationships/image" Target="../media/image370.png"/><Relationship Id="rId198" Type="http://schemas.openxmlformats.org/officeDocument/2006/relationships/customXml" Target="../ink/ink382.xml"/><Relationship Id="rId202" Type="http://schemas.openxmlformats.org/officeDocument/2006/relationships/customXml" Target="../ink/ink384.xml"/><Relationship Id="rId223" Type="http://schemas.openxmlformats.org/officeDocument/2006/relationships/image" Target="../media/image393.png"/><Relationship Id="rId244" Type="http://schemas.openxmlformats.org/officeDocument/2006/relationships/customXml" Target="../ink/ink405.xml"/><Relationship Id="rId18" Type="http://schemas.openxmlformats.org/officeDocument/2006/relationships/customXml" Target="../ink/ink292.xml"/><Relationship Id="rId39" Type="http://schemas.openxmlformats.org/officeDocument/2006/relationships/image" Target="../media/image301.png"/><Relationship Id="rId265" Type="http://schemas.openxmlformats.org/officeDocument/2006/relationships/image" Target="../media/image414.png"/><Relationship Id="rId286" Type="http://schemas.openxmlformats.org/officeDocument/2006/relationships/customXml" Target="../ink/ink426.xml"/><Relationship Id="rId50" Type="http://schemas.openxmlformats.org/officeDocument/2006/relationships/customXml" Target="../ink/ink308.xml"/><Relationship Id="rId104" Type="http://schemas.openxmlformats.org/officeDocument/2006/relationships/customXml" Target="../ink/ink335.xml"/><Relationship Id="rId125" Type="http://schemas.openxmlformats.org/officeDocument/2006/relationships/image" Target="../media/image344.png"/><Relationship Id="rId146" Type="http://schemas.openxmlformats.org/officeDocument/2006/relationships/customXml" Target="../ink/ink356.xml"/><Relationship Id="rId167" Type="http://schemas.openxmlformats.org/officeDocument/2006/relationships/image" Target="../media/image365.png"/><Relationship Id="rId188" Type="http://schemas.openxmlformats.org/officeDocument/2006/relationships/customXml" Target="../ink/ink377.xml"/><Relationship Id="rId71" Type="http://schemas.openxmlformats.org/officeDocument/2006/relationships/image" Target="../media/image317.png"/><Relationship Id="rId92" Type="http://schemas.openxmlformats.org/officeDocument/2006/relationships/customXml" Target="../ink/ink329.xml"/><Relationship Id="rId213" Type="http://schemas.openxmlformats.org/officeDocument/2006/relationships/image" Target="../media/image388.png"/><Relationship Id="rId234" Type="http://schemas.openxmlformats.org/officeDocument/2006/relationships/customXml" Target="../ink/ink400.xml"/><Relationship Id="rId2" Type="http://schemas.openxmlformats.org/officeDocument/2006/relationships/customXml" Target="../ink/ink284.xml"/><Relationship Id="rId29" Type="http://schemas.openxmlformats.org/officeDocument/2006/relationships/image" Target="../media/image296.png"/><Relationship Id="rId255" Type="http://schemas.openxmlformats.org/officeDocument/2006/relationships/image" Target="../media/image409.png"/><Relationship Id="rId276" Type="http://schemas.openxmlformats.org/officeDocument/2006/relationships/customXml" Target="../ink/ink421.xml"/><Relationship Id="rId297" Type="http://schemas.openxmlformats.org/officeDocument/2006/relationships/image" Target="../media/image430.png"/><Relationship Id="rId40" Type="http://schemas.openxmlformats.org/officeDocument/2006/relationships/customXml" Target="../ink/ink303.xml"/><Relationship Id="rId115" Type="http://schemas.openxmlformats.org/officeDocument/2006/relationships/image" Target="../media/image339.png"/><Relationship Id="rId136" Type="http://schemas.openxmlformats.org/officeDocument/2006/relationships/customXml" Target="../ink/ink351.xml"/><Relationship Id="rId157" Type="http://schemas.openxmlformats.org/officeDocument/2006/relationships/image" Target="../media/image360.png"/><Relationship Id="rId178" Type="http://schemas.openxmlformats.org/officeDocument/2006/relationships/customXml" Target="../ink/ink372.xml"/><Relationship Id="rId301" Type="http://schemas.openxmlformats.org/officeDocument/2006/relationships/image" Target="../media/image432.png"/><Relationship Id="rId61" Type="http://schemas.openxmlformats.org/officeDocument/2006/relationships/image" Target="../media/image312.png"/><Relationship Id="rId82" Type="http://schemas.openxmlformats.org/officeDocument/2006/relationships/customXml" Target="../ink/ink324.xml"/><Relationship Id="rId199" Type="http://schemas.openxmlformats.org/officeDocument/2006/relationships/image" Target="../media/image381.png"/><Relationship Id="rId203" Type="http://schemas.openxmlformats.org/officeDocument/2006/relationships/image" Target="../media/image383.png"/><Relationship Id="rId19" Type="http://schemas.openxmlformats.org/officeDocument/2006/relationships/image" Target="../media/image291.png"/><Relationship Id="rId224" Type="http://schemas.openxmlformats.org/officeDocument/2006/relationships/customXml" Target="../ink/ink395.xml"/><Relationship Id="rId245" Type="http://schemas.openxmlformats.org/officeDocument/2006/relationships/image" Target="../media/image404.png"/><Relationship Id="rId266" Type="http://schemas.openxmlformats.org/officeDocument/2006/relationships/customXml" Target="../ink/ink416.xml"/><Relationship Id="rId287" Type="http://schemas.openxmlformats.org/officeDocument/2006/relationships/image" Target="../media/image425.png"/><Relationship Id="rId30" Type="http://schemas.openxmlformats.org/officeDocument/2006/relationships/customXml" Target="../ink/ink298.xml"/><Relationship Id="rId105" Type="http://schemas.openxmlformats.org/officeDocument/2006/relationships/image" Target="../media/image334.png"/><Relationship Id="rId126" Type="http://schemas.openxmlformats.org/officeDocument/2006/relationships/customXml" Target="../ink/ink346.xml"/><Relationship Id="rId147" Type="http://schemas.openxmlformats.org/officeDocument/2006/relationships/image" Target="../media/image355.png"/><Relationship Id="rId168" Type="http://schemas.openxmlformats.org/officeDocument/2006/relationships/customXml" Target="../ink/ink367.xml"/><Relationship Id="rId51" Type="http://schemas.openxmlformats.org/officeDocument/2006/relationships/image" Target="../media/image307.png"/><Relationship Id="rId72" Type="http://schemas.openxmlformats.org/officeDocument/2006/relationships/customXml" Target="../ink/ink319.xml"/><Relationship Id="rId93" Type="http://schemas.openxmlformats.org/officeDocument/2006/relationships/image" Target="../media/image328.png"/><Relationship Id="rId189" Type="http://schemas.openxmlformats.org/officeDocument/2006/relationships/image" Target="../media/image376.png"/><Relationship Id="rId3" Type="http://schemas.openxmlformats.org/officeDocument/2006/relationships/image" Target="../media/image283.png"/><Relationship Id="rId214" Type="http://schemas.openxmlformats.org/officeDocument/2006/relationships/customXml" Target="../ink/ink390.xml"/><Relationship Id="rId235" Type="http://schemas.openxmlformats.org/officeDocument/2006/relationships/image" Target="../media/image399.png"/><Relationship Id="rId256" Type="http://schemas.openxmlformats.org/officeDocument/2006/relationships/customXml" Target="../ink/ink411.xml"/><Relationship Id="rId277" Type="http://schemas.openxmlformats.org/officeDocument/2006/relationships/image" Target="../media/image420.png"/><Relationship Id="rId298" Type="http://schemas.openxmlformats.org/officeDocument/2006/relationships/customXml" Target="../ink/ink432.xml"/><Relationship Id="rId116" Type="http://schemas.openxmlformats.org/officeDocument/2006/relationships/customXml" Target="../ink/ink341.xml"/><Relationship Id="rId137" Type="http://schemas.openxmlformats.org/officeDocument/2006/relationships/image" Target="../media/image350.png"/><Relationship Id="rId158" Type="http://schemas.openxmlformats.org/officeDocument/2006/relationships/customXml" Target="../ink/ink362.xml"/><Relationship Id="rId302" Type="http://schemas.openxmlformats.org/officeDocument/2006/relationships/customXml" Target="../ink/ink434.xml"/><Relationship Id="rId20" Type="http://schemas.openxmlformats.org/officeDocument/2006/relationships/customXml" Target="../ink/ink293.xml"/><Relationship Id="rId41" Type="http://schemas.openxmlformats.org/officeDocument/2006/relationships/image" Target="../media/image302.png"/><Relationship Id="rId62" Type="http://schemas.openxmlformats.org/officeDocument/2006/relationships/customXml" Target="../ink/ink314.xml"/><Relationship Id="rId83" Type="http://schemas.openxmlformats.org/officeDocument/2006/relationships/image" Target="../media/image323.png"/><Relationship Id="rId179" Type="http://schemas.openxmlformats.org/officeDocument/2006/relationships/image" Target="../media/image371.png"/><Relationship Id="rId190" Type="http://schemas.openxmlformats.org/officeDocument/2006/relationships/customXml" Target="../ink/ink378.xml"/><Relationship Id="rId204" Type="http://schemas.openxmlformats.org/officeDocument/2006/relationships/customXml" Target="../ink/ink385.xml"/><Relationship Id="rId225" Type="http://schemas.openxmlformats.org/officeDocument/2006/relationships/image" Target="../media/image394.png"/><Relationship Id="rId246" Type="http://schemas.openxmlformats.org/officeDocument/2006/relationships/customXml" Target="../ink/ink406.xml"/><Relationship Id="rId267" Type="http://schemas.openxmlformats.org/officeDocument/2006/relationships/image" Target="../media/image415.png"/><Relationship Id="rId288" Type="http://schemas.openxmlformats.org/officeDocument/2006/relationships/customXml" Target="../ink/ink427.xml"/><Relationship Id="rId106" Type="http://schemas.openxmlformats.org/officeDocument/2006/relationships/customXml" Target="../ink/ink336.xml"/><Relationship Id="rId127" Type="http://schemas.openxmlformats.org/officeDocument/2006/relationships/image" Target="../media/image345.png"/><Relationship Id="rId10" Type="http://schemas.openxmlformats.org/officeDocument/2006/relationships/customXml" Target="../ink/ink288.xml"/><Relationship Id="rId31" Type="http://schemas.openxmlformats.org/officeDocument/2006/relationships/image" Target="../media/image297.png"/><Relationship Id="rId52" Type="http://schemas.openxmlformats.org/officeDocument/2006/relationships/customXml" Target="../ink/ink309.xml"/><Relationship Id="rId73" Type="http://schemas.openxmlformats.org/officeDocument/2006/relationships/image" Target="../media/image318.png"/><Relationship Id="rId94" Type="http://schemas.openxmlformats.org/officeDocument/2006/relationships/customXml" Target="../ink/ink330.xml"/><Relationship Id="rId148" Type="http://schemas.openxmlformats.org/officeDocument/2006/relationships/customXml" Target="../ink/ink357.xml"/><Relationship Id="rId169" Type="http://schemas.openxmlformats.org/officeDocument/2006/relationships/image" Target="../media/image366.png"/><Relationship Id="rId4" Type="http://schemas.openxmlformats.org/officeDocument/2006/relationships/customXml" Target="../ink/ink285.xml"/><Relationship Id="rId180" Type="http://schemas.openxmlformats.org/officeDocument/2006/relationships/customXml" Target="../ink/ink373.xml"/><Relationship Id="rId215" Type="http://schemas.openxmlformats.org/officeDocument/2006/relationships/image" Target="../media/image389.png"/><Relationship Id="rId236" Type="http://schemas.openxmlformats.org/officeDocument/2006/relationships/customXml" Target="../ink/ink401.xml"/><Relationship Id="rId257" Type="http://schemas.openxmlformats.org/officeDocument/2006/relationships/image" Target="../media/image410.png"/><Relationship Id="rId278" Type="http://schemas.openxmlformats.org/officeDocument/2006/relationships/customXml" Target="../ink/ink422.xml"/><Relationship Id="rId303" Type="http://schemas.openxmlformats.org/officeDocument/2006/relationships/image" Target="../media/image433.png"/><Relationship Id="rId42" Type="http://schemas.openxmlformats.org/officeDocument/2006/relationships/customXml" Target="../ink/ink304.xml"/><Relationship Id="rId84" Type="http://schemas.openxmlformats.org/officeDocument/2006/relationships/customXml" Target="../ink/ink325.xml"/><Relationship Id="rId138" Type="http://schemas.openxmlformats.org/officeDocument/2006/relationships/customXml" Target="../ink/ink352.xml"/><Relationship Id="rId191" Type="http://schemas.openxmlformats.org/officeDocument/2006/relationships/image" Target="../media/image377.png"/><Relationship Id="rId205" Type="http://schemas.openxmlformats.org/officeDocument/2006/relationships/image" Target="../media/image384.png"/><Relationship Id="rId247" Type="http://schemas.openxmlformats.org/officeDocument/2006/relationships/image" Target="../media/image405.png"/><Relationship Id="rId107" Type="http://schemas.openxmlformats.org/officeDocument/2006/relationships/image" Target="../media/image335.png"/><Relationship Id="rId289" Type="http://schemas.openxmlformats.org/officeDocument/2006/relationships/image" Target="../media/image426.png"/><Relationship Id="rId11" Type="http://schemas.openxmlformats.org/officeDocument/2006/relationships/image" Target="../media/image287.png"/><Relationship Id="rId53" Type="http://schemas.openxmlformats.org/officeDocument/2006/relationships/image" Target="../media/image308.png"/><Relationship Id="rId149" Type="http://schemas.openxmlformats.org/officeDocument/2006/relationships/image" Target="../media/image356.png"/><Relationship Id="rId95" Type="http://schemas.openxmlformats.org/officeDocument/2006/relationships/image" Target="../media/image329.png"/><Relationship Id="rId160" Type="http://schemas.openxmlformats.org/officeDocument/2006/relationships/customXml" Target="../ink/ink363.xml"/><Relationship Id="rId216" Type="http://schemas.openxmlformats.org/officeDocument/2006/relationships/customXml" Target="../ink/ink391.xml"/><Relationship Id="rId258" Type="http://schemas.openxmlformats.org/officeDocument/2006/relationships/customXml" Target="../ink/ink412.xml"/><Relationship Id="rId22" Type="http://schemas.openxmlformats.org/officeDocument/2006/relationships/customXml" Target="../ink/ink294.xml"/><Relationship Id="rId64" Type="http://schemas.openxmlformats.org/officeDocument/2006/relationships/customXml" Target="../ink/ink315.xml"/><Relationship Id="rId118" Type="http://schemas.openxmlformats.org/officeDocument/2006/relationships/customXml" Target="../ink/ink342.xml"/><Relationship Id="rId171" Type="http://schemas.openxmlformats.org/officeDocument/2006/relationships/image" Target="../media/image367.png"/><Relationship Id="rId227" Type="http://schemas.openxmlformats.org/officeDocument/2006/relationships/image" Target="../media/image395.png"/><Relationship Id="rId269" Type="http://schemas.openxmlformats.org/officeDocument/2006/relationships/image" Target="../media/image416.png"/><Relationship Id="rId33" Type="http://schemas.openxmlformats.org/officeDocument/2006/relationships/image" Target="../media/image298.png"/><Relationship Id="rId129" Type="http://schemas.openxmlformats.org/officeDocument/2006/relationships/image" Target="../media/image346.png"/><Relationship Id="rId280" Type="http://schemas.openxmlformats.org/officeDocument/2006/relationships/customXml" Target="../ink/ink423.xml"/><Relationship Id="rId75" Type="http://schemas.openxmlformats.org/officeDocument/2006/relationships/image" Target="../media/image319.png"/><Relationship Id="rId140" Type="http://schemas.openxmlformats.org/officeDocument/2006/relationships/customXml" Target="../ink/ink353.xml"/><Relationship Id="rId182" Type="http://schemas.openxmlformats.org/officeDocument/2006/relationships/customXml" Target="../ink/ink3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Aldol and Claisen Condensations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3/22/2022</a:t>
            </a:r>
          </a:p>
        </p:txBody>
      </p:sp>
    </p:spTree>
    <p:extLst>
      <p:ext uri="{BB962C8B-B14F-4D97-AF65-F5344CB8AC3E}">
        <p14:creationId xmlns:p14="http://schemas.microsoft.com/office/powerpoint/2010/main" val="148402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23F5-4549-A9F2-7EC8-085772A59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Crossed Aldol: Strategy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D3F611C-0F3E-BA73-C7E4-E6E7E1053D50}"/>
              </a:ext>
            </a:extLst>
          </p:cNvPr>
          <p:cNvGrpSpPr/>
          <p:nvPr/>
        </p:nvGrpSpPr>
        <p:grpSpPr>
          <a:xfrm>
            <a:off x="2197920" y="1662083"/>
            <a:ext cx="1186920" cy="337680"/>
            <a:chOff x="2197920" y="1662083"/>
            <a:chExt cx="1186920" cy="33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E3A1C0-BD77-029E-6ED2-1ED6FB7132CF}"/>
                    </a:ext>
                  </a:extLst>
                </p14:cNvPr>
                <p14:cNvContentPartPr/>
                <p14:nvPr/>
              </p14:nvContentPartPr>
              <p14:xfrm>
                <a:off x="2197920" y="1815443"/>
                <a:ext cx="84600" cy="184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E3A1C0-BD77-029E-6ED2-1ED6FB7132C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88920" y="1806443"/>
                  <a:ext cx="102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F3C4152-7FB4-3746-D847-AD1C7AF024F8}"/>
                    </a:ext>
                  </a:extLst>
                </p14:cNvPr>
                <p14:cNvContentPartPr/>
                <p14:nvPr/>
              </p14:nvContentPartPr>
              <p14:xfrm>
                <a:off x="2335440" y="1793843"/>
                <a:ext cx="123120" cy="137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F3C4152-7FB4-3746-D847-AD1C7AF024F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26414" y="1784819"/>
                  <a:ext cx="140812" cy="155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654AF5A-BF05-6B9C-3001-4A135FB32B05}"/>
                    </a:ext>
                  </a:extLst>
                </p14:cNvPr>
                <p14:cNvContentPartPr/>
                <p14:nvPr/>
              </p14:nvContentPartPr>
              <p14:xfrm>
                <a:off x="2516520" y="1810403"/>
                <a:ext cx="107280" cy="108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654AF5A-BF05-6B9C-3001-4A135FB32B0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07520" y="1801403"/>
                  <a:ext cx="124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436523F-F0C4-A481-0918-513301D2B153}"/>
                    </a:ext>
                  </a:extLst>
                </p14:cNvPr>
                <p14:cNvContentPartPr/>
                <p14:nvPr/>
              </p14:nvContentPartPr>
              <p14:xfrm>
                <a:off x="2719920" y="1662083"/>
                <a:ext cx="129600" cy="237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436523F-F0C4-A481-0918-513301D2B1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10895" y="1653097"/>
                  <a:ext cx="147289" cy="255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5631DDC-829A-035C-A16A-FC3E46B4190F}"/>
                    </a:ext>
                  </a:extLst>
                </p14:cNvPr>
                <p14:cNvContentPartPr/>
                <p14:nvPr/>
              </p14:nvContentPartPr>
              <p14:xfrm>
                <a:off x="2726040" y="1787363"/>
                <a:ext cx="90720" cy="77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5631DDC-829A-035C-A16A-FC3E46B419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17040" y="1778404"/>
                  <a:ext cx="108360" cy="95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E5F875A-0ECC-206B-8D23-4A087BB3AA8F}"/>
                    </a:ext>
                  </a:extLst>
                </p14:cNvPr>
                <p14:cNvContentPartPr/>
                <p14:nvPr/>
              </p14:nvContentPartPr>
              <p14:xfrm>
                <a:off x="2912160" y="1805723"/>
                <a:ext cx="185760" cy="97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E5F875A-0ECC-206B-8D23-4A087BB3AA8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03143" y="1796723"/>
                  <a:ext cx="203434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16003A2-4C8B-005E-323D-997C8FBEFFE6}"/>
                    </a:ext>
                  </a:extLst>
                </p14:cNvPr>
                <p14:cNvContentPartPr/>
                <p14:nvPr/>
              </p14:nvContentPartPr>
              <p14:xfrm>
                <a:off x="3155160" y="1787003"/>
                <a:ext cx="124200" cy="106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16003A2-4C8B-005E-323D-997C8FBEFF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46160" y="1778003"/>
                  <a:ext cx="141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D86FCF4-D272-A675-1D6E-0A3682861965}"/>
                    </a:ext>
                  </a:extLst>
                </p14:cNvPr>
                <p14:cNvContentPartPr/>
                <p14:nvPr/>
              </p14:nvContentPartPr>
              <p14:xfrm>
                <a:off x="3303120" y="1682963"/>
                <a:ext cx="51480" cy="217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D86FCF4-D272-A675-1D6E-0A36828619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94120" y="1673963"/>
                  <a:ext cx="69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7530173-0436-195A-40E3-8E508EDB1066}"/>
                    </a:ext>
                  </a:extLst>
                </p14:cNvPr>
                <p14:cNvContentPartPr/>
                <p14:nvPr/>
              </p14:nvContentPartPr>
              <p14:xfrm>
                <a:off x="3272880" y="1797083"/>
                <a:ext cx="111960" cy="5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7530173-0436-195A-40E3-8E508EDB106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63880" y="1788083"/>
                  <a:ext cx="12960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55AB1D6-A796-E791-9342-F8A2449DB3ED}"/>
                  </a:ext>
                </a:extLst>
              </p14:cNvPr>
              <p14:cNvContentPartPr/>
              <p14:nvPr/>
            </p14:nvContentPartPr>
            <p14:xfrm>
              <a:off x="3520920" y="1717883"/>
              <a:ext cx="37440" cy="568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55AB1D6-A796-E791-9342-F8A2449DB3E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11920" y="1708826"/>
                <a:ext cx="55080" cy="74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BA6C166-F3B1-35A3-62CB-F54885EF58FA}"/>
                  </a:ext>
                </a:extLst>
              </p14:cNvPr>
              <p14:cNvContentPartPr/>
              <p14:nvPr/>
            </p14:nvContentPartPr>
            <p14:xfrm>
              <a:off x="3549720" y="1860803"/>
              <a:ext cx="25200" cy="374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BA6C166-F3B1-35A3-62CB-F54885EF58F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40720" y="1851716"/>
                <a:ext cx="42840" cy="55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01A8451-D8E3-275B-800B-ADAA9FD46F09}"/>
                  </a:ext>
                </a:extLst>
              </p14:cNvPr>
              <p14:cNvContentPartPr/>
              <p14:nvPr/>
            </p14:nvContentPartPr>
            <p14:xfrm>
              <a:off x="4119960" y="1931003"/>
              <a:ext cx="1327680" cy="2070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01A8451-D8E3-275B-800B-ADAA9FD46F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10960" y="1922003"/>
                <a:ext cx="13453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6F0A502-B1E3-BAFE-00A6-E86904E9297C}"/>
                  </a:ext>
                </a:extLst>
              </p14:cNvPr>
              <p14:cNvContentPartPr/>
              <p14:nvPr/>
            </p14:nvContentPartPr>
            <p14:xfrm>
              <a:off x="4930320" y="1688363"/>
              <a:ext cx="54000" cy="2840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6F0A502-B1E3-BAFE-00A6-E86904E9297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21260" y="1679374"/>
                <a:ext cx="71758" cy="301658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7D9EA019-F5A0-27AA-03D5-29DB9710A900}"/>
              </a:ext>
            </a:extLst>
          </p:cNvPr>
          <p:cNvGrpSpPr/>
          <p:nvPr/>
        </p:nvGrpSpPr>
        <p:grpSpPr>
          <a:xfrm>
            <a:off x="4902600" y="1423043"/>
            <a:ext cx="300600" cy="172080"/>
            <a:chOff x="4902600" y="1423043"/>
            <a:chExt cx="30060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F789939-A74B-71B3-9114-E6EC1C845AFA}"/>
                    </a:ext>
                  </a:extLst>
                </p14:cNvPr>
                <p14:cNvContentPartPr/>
                <p14:nvPr/>
              </p14:nvContentPartPr>
              <p14:xfrm>
                <a:off x="4902600" y="1457963"/>
                <a:ext cx="100440" cy="122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F789939-A74B-71B3-9114-E6EC1C845AF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93600" y="1448963"/>
                  <a:ext cx="118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08AF958-A5DB-8616-030A-4802A6BA676E}"/>
                    </a:ext>
                  </a:extLst>
                </p14:cNvPr>
                <p14:cNvContentPartPr/>
                <p14:nvPr/>
              </p14:nvContentPartPr>
              <p14:xfrm>
                <a:off x="5068200" y="1440323"/>
                <a:ext cx="34200" cy="154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08AF958-A5DB-8616-030A-4802A6BA676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59294" y="1431302"/>
                  <a:ext cx="51656" cy="1724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F391565-5CCD-FCCF-27BA-D8C70EEA04E3}"/>
                    </a:ext>
                  </a:extLst>
                </p14:cNvPr>
                <p14:cNvContentPartPr/>
                <p14:nvPr/>
              </p14:nvContentPartPr>
              <p14:xfrm>
                <a:off x="5082960" y="1423043"/>
                <a:ext cx="120240" cy="147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F391565-5CCD-FCCF-27BA-D8C70EEA04E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73960" y="1414043"/>
                  <a:ext cx="13788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99440B8-947E-EDD6-EDFB-2E8EC8B5EA25}"/>
              </a:ext>
            </a:extLst>
          </p:cNvPr>
          <p:cNvGrpSpPr/>
          <p:nvPr/>
        </p:nvGrpSpPr>
        <p:grpSpPr>
          <a:xfrm>
            <a:off x="5423160" y="1456163"/>
            <a:ext cx="878760" cy="653040"/>
            <a:chOff x="5423160" y="1456163"/>
            <a:chExt cx="878760" cy="65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9DB49AB-B47C-1926-1D58-20E43DAD5D9A}"/>
                    </a:ext>
                  </a:extLst>
                </p14:cNvPr>
                <p14:cNvContentPartPr/>
                <p14:nvPr/>
              </p14:nvContentPartPr>
              <p14:xfrm>
                <a:off x="5423160" y="1962683"/>
                <a:ext cx="878760" cy="146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9DB49AB-B47C-1926-1D58-20E43DAD5D9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14160" y="1953683"/>
                  <a:ext cx="896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9ED452E-C97A-AB25-5B7C-9149776B6032}"/>
                    </a:ext>
                  </a:extLst>
                </p14:cNvPr>
                <p14:cNvContentPartPr/>
                <p14:nvPr/>
              </p14:nvContentPartPr>
              <p14:xfrm>
                <a:off x="5772720" y="1716803"/>
                <a:ext cx="60120" cy="267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9ED452E-C97A-AB25-5B7C-9149776B603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63720" y="1707803"/>
                  <a:ext cx="777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2CD25B8-EBF3-EE2A-E34D-192B60C4B7AE}"/>
                    </a:ext>
                  </a:extLst>
                </p14:cNvPr>
                <p14:cNvContentPartPr/>
                <p14:nvPr/>
              </p14:nvContentPartPr>
              <p14:xfrm>
                <a:off x="5855880" y="1699883"/>
                <a:ext cx="47880" cy="253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2CD25B8-EBF3-EE2A-E34D-192B60C4B7A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46880" y="1690883"/>
                  <a:ext cx="655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F070C87-19C5-C9AC-B1C7-75AE622BBE08}"/>
                    </a:ext>
                  </a:extLst>
                </p14:cNvPr>
                <p14:cNvContentPartPr/>
                <p14:nvPr/>
              </p14:nvContentPartPr>
              <p14:xfrm>
                <a:off x="5745720" y="1456163"/>
                <a:ext cx="114840" cy="156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F070C87-19C5-C9AC-B1C7-75AE622BBE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36720" y="1447163"/>
                  <a:ext cx="13248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D453FBA-AB7C-249F-2983-0FCA6F6BB92A}"/>
              </a:ext>
            </a:extLst>
          </p:cNvPr>
          <p:cNvGrpSpPr/>
          <p:nvPr/>
        </p:nvGrpSpPr>
        <p:grpSpPr>
          <a:xfrm>
            <a:off x="838200" y="1727063"/>
            <a:ext cx="1081080" cy="267480"/>
            <a:chOff x="663110" y="1606350"/>
            <a:chExt cx="1081080" cy="2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CC5C0AB-5552-A25E-14BC-A533BA082842}"/>
                    </a:ext>
                  </a:extLst>
                </p14:cNvPr>
                <p14:cNvContentPartPr/>
                <p14:nvPr/>
              </p14:nvContentPartPr>
              <p14:xfrm>
                <a:off x="663110" y="1633710"/>
                <a:ext cx="150480" cy="2250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CC5C0AB-5552-A25E-14BC-A533BA08284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4110" y="1624710"/>
                  <a:ext cx="168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8CFAAC8-23BE-34F3-AB4C-3EEAD5CCE7B5}"/>
                    </a:ext>
                  </a:extLst>
                </p14:cNvPr>
                <p14:cNvContentPartPr/>
                <p14:nvPr/>
              </p14:nvContentPartPr>
              <p14:xfrm>
                <a:off x="882350" y="1749990"/>
                <a:ext cx="148320" cy="1238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8CFAAC8-23BE-34F3-AB4C-3EEAD5CCE7B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3350" y="1740990"/>
                  <a:ext cx="165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A9137FE-687F-79C6-1793-ABCF211DEE63}"/>
                    </a:ext>
                  </a:extLst>
                </p14:cNvPr>
                <p14:cNvContentPartPr/>
                <p14:nvPr/>
              </p14:nvContentPartPr>
              <p14:xfrm>
                <a:off x="1063790" y="1757190"/>
                <a:ext cx="78840" cy="103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A9137FE-687F-79C6-1793-ABCF211DEE6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54790" y="1748190"/>
                  <a:ext cx="96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090080E-16F9-194C-B224-3B0C2CA14B19}"/>
                    </a:ext>
                  </a:extLst>
                </p14:cNvPr>
                <p14:cNvContentPartPr/>
                <p14:nvPr/>
              </p14:nvContentPartPr>
              <p14:xfrm>
                <a:off x="1214630" y="1720470"/>
                <a:ext cx="13680" cy="1429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090080E-16F9-194C-B224-3B0C2CA14B1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05630" y="1711447"/>
                  <a:ext cx="31320" cy="160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9242BD7-411B-D467-AD1A-BE4E9D72504B}"/>
                    </a:ext>
                  </a:extLst>
                </p14:cNvPr>
                <p14:cNvContentPartPr/>
                <p14:nvPr/>
              </p14:nvContentPartPr>
              <p14:xfrm>
                <a:off x="1309670" y="1729830"/>
                <a:ext cx="101880" cy="121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9242BD7-411B-D467-AD1A-BE4E9D72504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00638" y="1720830"/>
                  <a:ext cx="119583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702D6AE-00A2-D489-C68B-C383C232FB51}"/>
                    </a:ext>
                  </a:extLst>
                </p14:cNvPr>
                <p14:cNvContentPartPr/>
                <p14:nvPr/>
              </p14:nvContentPartPr>
              <p14:xfrm>
                <a:off x="1440710" y="1759710"/>
                <a:ext cx="109800" cy="102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702D6AE-00A2-D489-C68B-C383C232FB5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31710" y="1750710"/>
                  <a:ext cx="127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55653A5-AA57-A9D9-F404-84C8DC8F17E1}"/>
                    </a:ext>
                  </a:extLst>
                </p14:cNvPr>
                <p14:cNvContentPartPr/>
                <p14:nvPr/>
              </p14:nvContentPartPr>
              <p14:xfrm>
                <a:off x="1570310" y="1606350"/>
                <a:ext cx="173880" cy="231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55653A5-AA57-A9D9-F404-84C8DC8F17E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61310" y="1597350"/>
                  <a:ext cx="19152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4FC822A-1111-CA3C-9A98-C99A80DC164A}"/>
              </a:ext>
            </a:extLst>
          </p:cNvPr>
          <p:cNvGrpSpPr/>
          <p:nvPr/>
        </p:nvGrpSpPr>
        <p:grpSpPr>
          <a:xfrm>
            <a:off x="6415990" y="1938040"/>
            <a:ext cx="130680" cy="196200"/>
            <a:chOff x="6415990" y="1938040"/>
            <a:chExt cx="13068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A9B0C1C-7380-3976-0A18-1A6729AC96DA}"/>
                    </a:ext>
                  </a:extLst>
                </p14:cNvPr>
                <p14:cNvContentPartPr/>
                <p14:nvPr/>
              </p14:nvContentPartPr>
              <p14:xfrm>
                <a:off x="6415990" y="1974040"/>
                <a:ext cx="22320" cy="1566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A9B0C1C-7380-3976-0A18-1A6729AC96D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06990" y="1965040"/>
                  <a:ext cx="39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91A2218-30E9-CBE2-6E0B-4E3B8DEA4310}"/>
                    </a:ext>
                  </a:extLst>
                </p14:cNvPr>
                <p14:cNvContentPartPr/>
                <p14:nvPr/>
              </p14:nvContentPartPr>
              <p14:xfrm>
                <a:off x="6480070" y="1938040"/>
                <a:ext cx="44640" cy="196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91A2218-30E9-CBE2-6E0B-4E3B8DEA431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71070" y="1929040"/>
                  <a:ext cx="62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469EDEF-B7EB-9A31-876E-C606D8BB61AD}"/>
                    </a:ext>
                  </a:extLst>
                </p14:cNvPr>
                <p14:cNvContentPartPr/>
                <p14:nvPr/>
              </p14:nvContentPartPr>
              <p14:xfrm>
                <a:off x="6454870" y="2045680"/>
                <a:ext cx="91800" cy="16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469EDEF-B7EB-9A31-876E-C606D8BB61A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45835" y="2036680"/>
                  <a:ext cx="109509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61CD05-4664-93D4-18A6-57031E0E8CF6}"/>
                  </a:ext>
                </a:extLst>
              </p14:cNvPr>
              <p14:cNvContentPartPr/>
              <p14:nvPr/>
            </p14:nvContentPartPr>
            <p14:xfrm>
              <a:off x="165240" y="119520"/>
              <a:ext cx="11871000" cy="6394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61CD05-4664-93D4-18A6-57031E0E8CF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55880" y="110160"/>
                <a:ext cx="11889720" cy="64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21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DD33F-186A-D7E1-353C-415A741DD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Crossed Aldol: Examples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61A1080-1C5B-0FA0-47D6-2D192E92CF56}"/>
              </a:ext>
            </a:extLst>
          </p:cNvPr>
          <p:cNvGrpSpPr/>
          <p:nvPr/>
        </p:nvGrpSpPr>
        <p:grpSpPr>
          <a:xfrm>
            <a:off x="291021" y="833870"/>
            <a:ext cx="885240" cy="255600"/>
            <a:chOff x="291021" y="833870"/>
            <a:chExt cx="885240" cy="25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CBBFB40-4E60-B490-7E1D-4E5695311B16}"/>
                    </a:ext>
                  </a:extLst>
                </p14:cNvPr>
                <p14:cNvContentPartPr/>
                <p14:nvPr/>
              </p14:nvContentPartPr>
              <p14:xfrm>
                <a:off x="291021" y="859070"/>
                <a:ext cx="136440" cy="189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CBBFB40-4E60-B490-7E1D-4E5695311B1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2045" y="850070"/>
                  <a:ext cx="154034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5314BB-AEFF-320A-1E5C-72AEEE098002}"/>
                    </a:ext>
                  </a:extLst>
                </p14:cNvPr>
                <p14:cNvContentPartPr/>
                <p14:nvPr/>
              </p14:nvContentPartPr>
              <p14:xfrm>
                <a:off x="473181" y="964550"/>
                <a:ext cx="121320" cy="117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5314BB-AEFF-320A-1E5C-72AEEE09800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4181" y="955550"/>
                  <a:ext cx="138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7BC6918-46CE-AB3A-289A-F02BC96A5B0F}"/>
                    </a:ext>
                  </a:extLst>
                </p14:cNvPr>
                <p14:cNvContentPartPr/>
                <p14:nvPr/>
              </p14:nvContentPartPr>
              <p14:xfrm>
                <a:off x="612141" y="969590"/>
                <a:ext cx="90360" cy="119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7BC6918-46CE-AB3A-289A-F02BC96A5B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3141" y="960617"/>
                  <a:ext cx="108000" cy="137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FE96C95-9777-C442-3E7F-C22D35DFF223}"/>
                    </a:ext>
                  </a:extLst>
                </p14:cNvPr>
                <p14:cNvContentPartPr/>
                <p14:nvPr/>
              </p14:nvContentPartPr>
              <p14:xfrm>
                <a:off x="700341" y="954470"/>
                <a:ext cx="47880" cy="112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FE96C95-9777-C442-3E7F-C22D35DFF2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1341" y="945470"/>
                  <a:ext cx="65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E6ED25A-3507-E307-7AC3-980113BDB7DD}"/>
                    </a:ext>
                  </a:extLst>
                </p14:cNvPr>
                <p14:cNvContentPartPr/>
                <p14:nvPr/>
              </p14:nvContentPartPr>
              <p14:xfrm>
                <a:off x="812301" y="968510"/>
                <a:ext cx="65160" cy="92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E6ED25A-3507-E307-7AC3-980113BDB7D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3350" y="959510"/>
                  <a:ext cx="82703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3A7D5D9-E374-B1FE-2991-D8AE57DC4B15}"/>
                    </a:ext>
                  </a:extLst>
                </p14:cNvPr>
                <p14:cNvContentPartPr/>
                <p14:nvPr/>
              </p14:nvContentPartPr>
              <p14:xfrm>
                <a:off x="918141" y="833870"/>
                <a:ext cx="258120" cy="242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3A7D5D9-E374-B1FE-2991-D8AE57DC4B1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9141" y="824870"/>
                  <a:ext cx="27576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2841B9-0377-E13A-9E62-28AE175C37FD}"/>
              </a:ext>
            </a:extLst>
          </p:cNvPr>
          <p:cNvGrpSpPr/>
          <p:nvPr/>
        </p:nvGrpSpPr>
        <p:grpSpPr>
          <a:xfrm>
            <a:off x="1359141" y="880670"/>
            <a:ext cx="1046880" cy="191520"/>
            <a:chOff x="1359141" y="880670"/>
            <a:chExt cx="104688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6E03AA2-F7DF-0B4B-98C5-D80FB721F8D7}"/>
                    </a:ext>
                  </a:extLst>
                </p14:cNvPr>
                <p14:cNvContentPartPr/>
                <p14:nvPr/>
              </p14:nvContentPartPr>
              <p14:xfrm>
                <a:off x="1359141" y="890030"/>
                <a:ext cx="77040" cy="180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6E03AA2-F7DF-0B4B-98C5-D80FB721F8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50141" y="881030"/>
                  <a:ext cx="94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DE3AEF7-2689-032D-0E07-826EA77FFEEA}"/>
                    </a:ext>
                  </a:extLst>
                </p14:cNvPr>
                <p14:cNvContentPartPr/>
                <p14:nvPr/>
              </p14:nvContentPartPr>
              <p14:xfrm>
                <a:off x="1500621" y="981110"/>
                <a:ext cx="50040" cy="91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DE3AEF7-2689-032D-0E07-826EA77FFEE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91621" y="972110"/>
                  <a:ext cx="67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B2A3F1F-9388-9C2C-3934-503EDDCFB3C7}"/>
                    </a:ext>
                  </a:extLst>
                </p14:cNvPr>
                <p14:cNvContentPartPr/>
                <p14:nvPr/>
              </p14:nvContentPartPr>
              <p14:xfrm>
                <a:off x="1606101" y="974630"/>
                <a:ext cx="69480" cy="94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B2A3F1F-9388-9C2C-3934-503EDDCFB3C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97147" y="965630"/>
                  <a:ext cx="87029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B5BBF55-55EC-CC9B-4E47-03C36E26181D}"/>
                    </a:ext>
                  </a:extLst>
                </p14:cNvPr>
                <p14:cNvContentPartPr/>
                <p14:nvPr/>
              </p14:nvContentPartPr>
              <p14:xfrm>
                <a:off x="1737861" y="881750"/>
                <a:ext cx="133920" cy="174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B5BBF55-55EC-CC9B-4E47-03C36E2618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28861" y="872768"/>
                  <a:ext cx="151560" cy="192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A6A405A-B7FD-67A0-8E33-95A8BBEC64ED}"/>
                    </a:ext>
                  </a:extLst>
                </p14:cNvPr>
                <p14:cNvContentPartPr/>
                <p14:nvPr/>
              </p14:nvContentPartPr>
              <p14:xfrm>
                <a:off x="1908501" y="945470"/>
                <a:ext cx="149040" cy="99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A6A405A-B7FD-67A0-8E33-95A8BBEC64E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99501" y="936470"/>
                  <a:ext cx="166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511D0B8-0378-5F5C-FC4E-39DBD4A2EA79}"/>
                    </a:ext>
                  </a:extLst>
                </p14:cNvPr>
                <p14:cNvContentPartPr/>
                <p14:nvPr/>
              </p14:nvContentPartPr>
              <p14:xfrm>
                <a:off x="2086701" y="944030"/>
                <a:ext cx="120960" cy="86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511D0B8-0378-5F5C-FC4E-39DBD4A2EA7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77701" y="935030"/>
                  <a:ext cx="138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E456289-7345-EC04-5066-AB62A4C04A25}"/>
                    </a:ext>
                  </a:extLst>
                </p14:cNvPr>
                <p14:cNvContentPartPr/>
                <p14:nvPr/>
              </p14:nvContentPartPr>
              <p14:xfrm>
                <a:off x="2191461" y="880670"/>
                <a:ext cx="96840" cy="154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E456289-7345-EC04-5066-AB62A4C04A2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82427" y="871670"/>
                  <a:ext cx="114546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2B2DEF8-775A-217F-2F55-B52F8E2181BE}"/>
                    </a:ext>
                  </a:extLst>
                </p14:cNvPr>
                <p14:cNvContentPartPr/>
                <p14:nvPr/>
              </p14:nvContentPartPr>
              <p14:xfrm>
                <a:off x="2363181" y="902270"/>
                <a:ext cx="23400" cy="30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2B2DEF8-775A-217F-2F55-B52F8E2181B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54181" y="893270"/>
                  <a:ext cx="41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2799620-C3A9-A854-6915-691616020EFF}"/>
                    </a:ext>
                  </a:extLst>
                </p14:cNvPr>
                <p14:cNvContentPartPr/>
                <p14:nvPr/>
              </p14:nvContentPartPr>
              <p14:xfrm>
                <a:off x="2379021" y="993710"/>
                <a:ext cx="27000" cy="30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2799620-C3A9-A854-6915-691616020EF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70021" y="984710"/>
                  <a:ext cx="4464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CB092E-2E78-2393-BEFD-3E432006616E}"/>
              </a:ext>
            </a:extLst>
          </p:cNvPr>
          <p:cNvGrpSpPr/>
          <p:nvPr/>
        </p:nvGrpSpPr>
        <p:grpSpPr>
          <a:xfrm>
            <a:off x="3779421" y="683030"/>
            <a:ext cx="995400" cy="534960"/>
            <a:chOff x="3779421" y="683030"/>
            <a:chExt cx="995400" cy="53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3D4546E-CA7F-8DCB-D70D-8C09305D05CF}"/>
                    </a:ext>
                  </a:extLst>
                </p14:cNvPr>
                <p14:cNvContentPartPr/>
                <p14:nvPr/>
              </p14:nvContentPartPr>
              <p14:xfrm>
                <a:off x="3779421" y="1045190"/>
                <a:ext cx="995400" cy="172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3D4546E-CA7F-8DCB-D70D-8C09305D05C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70421" y="1036190"/>
                  <a:ext cx="1013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F45FAA6-E105-A95A-D19D-6CF63648DCCD}"/>
                    </a:ext>
                  </a:extLst>
                </p14:cNvPr>
                <p14:cNvContentPartPr/>
                <p14:nvPr/>
              </p14:nvContentPartPr>
              <p14:xfrm>
                <a:off x="4056621" y="920270"/>
                <a:ext cx="14040" cy="159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F45FAA6-E105-A95A-D19D-6CF63648DCC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47621" y="911270"/>
                  <a:ext cx="31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ECA26A5-ADE0-19C1-39CD-F37301DF039D}"/>
                    </a:ext>
                  </a:extLst>
                </p14:cNvPr>
                <p14:cNvContentPartPr/>
                <p14:nvPr/>
              </p14:nvContentPartPr>
              <p14:xfrm>
                <a:off x="4045461" y="735590"/>
                <a:ext cx="79200" cy="103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ECA26A5-ADE0-19C1-39CD-F37301DF03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36461" y="726590"/>
                  <a:ext cx="96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9869412-4655-C625-F811-FF51CE9D38EA}"/>
                    </a:ext>
                  </a:extLst>
                </p14:cNvPr>
                <p14:cNvContentPartPr/>
                <p14:nvPr/>
              </p14:nvContentPartPr>
              <p14:xfrm>
                <a:off x="4172901" y="718670"/>
                <a:ext cx="34200" cy="124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9869412-4655-C625-F811-FF51CE9D38E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63901" y="709670"/>
                  <a:ext cx="51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4364EC5-7E55-E111-01A5-6D4F7D8B89BB}"/>
                    </a:ext>
                  </a:extLst>
                </p14:cNvPr>
                <p14:cNvContentPartPr/>
                <p14:nvPr/>
              </p14:nvContentPartPr>
              <p14:xfrm>
                <a:off x="4246701" y="683030"/>
                <a:ext cx="53640" cy="138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4364EC5-7E55-E111-01A5-6D4F7D8B89B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37701" y="674053"/>
                  <a:ext cx="71280" cy="155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9F264AE-8237-1C7E-D574-4AA3F235B238}"/>
                    </a:ext>
                  </a:extLst>
                </p14:cNvPr>
                <p14:cNvContentPartPr/>
                <p14:nvPr/>
              </p14:nvContentPartPr>
              <p14:xfrm>
                <a:off x="4208181" y="761150"/>
                <a:ext cx="92880" cy="17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9F264AE-8237-1C7E-D574-4AA3F235B23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99181" y="752150"/>
                  <a:ext cx="11052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C1C713D-320B-AAC6-97EB-54EB10ADAAAC}"/>
                  </a:ext>
                </a:extLst>
              </p14:cNvPr>
              <p14:cNvContentPartPr/>
              <p14:nvPr/>
            </p14:nvContentPartPr>
            <p14:xfrm>
              <a:off x="4437861" y="1199990"/>
              <a:ext cx="65160" cy="3477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C1C713D-320B-AAC6-97EB-54EB10ADAAA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28910" y="1190990"/>
                <a:ext cx="82703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515DCC9-EF39-F620-E831-4AB29EC76D4E}"/>
                  </a:ext>
                </a:extLst>
              </p14:cNvPr>
              <p14:cNvContentPartPr/>
              <p14:nvPr/>
            </p14:nvContentPartPr>
            <p14:xfrm>
              <a:off x="3400168" y="1100939"/>
              <a:ext cx="376560" cy="1263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515DCC9-EF39-F620-E831-4AB29EC76D4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91168" y="1091939"/>
                <a:ext cx="39420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9ADCB109-6C0A-EAF7-DDF0-FA8B16F70625}"/>
              </a:ext>
            </a:extLst>
          </p:cNvPr>
          <p:cNvGrpSpPr/>
          <p:nvPr/>
        </p:nvGrpSpPr>
        <p:grpSpPr>
          <a:xfrm>
            <a:off x="2832981" y="763310"/>
            <a:ext cx="628200" cy="707760"/>
            <a:chOff x="2832981" y="763310"/>
            <a:chExt cx="628200" cy="70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0EE9166-4EB3-58B2-2BD8-B2551D04BED3}"/>
                    </a:ext>
                  </a:extLst>
                </p14:cNvPr>
                <p14:cNvContentPartPr/>
                <p14:nvPr/>
              </p14:nvContentPartPr>
              <p14:xfrm>
                <a:off x="2832981" y="1229870"/>
                <a:ext cx="274680" cy="185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0EE9166-4EB3-58B2-2BD8-B2551D04BED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23981" y="1220870"/>
                  <a:ext cx="292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1474E44-AEA0-9978-C54A-CDD44414B70F}"/>
                    </a:ext>
                  </a:extLst>
                </p14:cNvPr>
                <p14:cNvContentPartPr/>
                <p14:nvPr/>
              </p14:nvContentPartPr>
              <p14:xfrm>
                <a:off x="3102621" y="1231310"/>
                <a:ext cx="235800" cy="239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1474E44-AEA0-9978-C54A-CDD44414B70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93621" y="1222310"/>
                  <a:ext cx="2534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8557032-B8CE-E5A8-3EB8-64685745E45D}"/>
                    </a:ext>
                  </a:extLst>
                </p14:cNvPr>
                <p14:cNvContentPartPr/>
                <p14:nvPr/>
              </p14:nvContentPartPr>
              <p14:xfrm>
                <a:off x="3353181" y="922790"/>
                <a:ext cx="15120" cy="169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8557032-B8CE-E5A8-3EB8-64685745E45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44181" y="913771"/>
                  <a:ext cx="32760" cy="1872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486F048-BCA3-56BF-B5F8-C196C96DCCFA}"/>
                    </a:ext>
                  </a:extLst>
                </p14:cNvPr>
                <p14:cNvContentPartPr/>
                <p14:nvPr/>
              </p14:nvContentPartPr>
              <p14:xfrm>
                <a:off x="3432021" y="909470"/>
                <a:ext cx="29160" cy="192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486F048-BCA3-56BF-B5F8-C196C96DCCF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23021" y="900453"/>
                  <a:ext cx="46800" cy="2102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D368C87-095F-6860-0909-F9472B3CAB88}"/>
                    </a:ext>
                  </a:extLst>
                </p14:cNvPr>
                <p14:cNvContentPartPr/>
                <p14:nvPr/>
              </p14:nvContentPartPr>
              <p14:xfrm>
                <a:off x="3351741" y="763310"/>
                <a:ext cx="97560" cy="83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D368C87-095F-6860-0909-F9472B3CAB8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42741" y="754310"/>
                  <a:ext cx="115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45FAD38-0E5D-3F90-F2F2-E888A998AA33}"/>
                    </a:ext>
                  </a:extLst>
                </p14:cNvPr>
                <p14:cNvContentPartPr/>
                <p14:nvPr/>
              </p14:nvContentPartPr>
              <p14:xfrm>
                <a:off x="3088408" y="1084019"/>
                <a:ext cx="288360" cy="1537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45FAD38-0E5D-3F90-F2F2-E888A998AA3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79397" y="1075019"/>
                  <a:ext cx="306022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F640E8F-3CF1-D4B1-1CB6-8DE0EEE74889}"/>
                    </a:ext>
                  </a:extLst>
                </p14:cNvPr>
                <p14:cNvContentPartPr/>
                <p14:nvPr/>
              </p14:nvContentPartPr>
              <p14:xfrm>
                <a:off x="2867368" y="1050539"/>
                <a:ext cx="228240" cy="1832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F640E8F-3CF1-D4B1-1CB6-8DE0EEE7488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58368" y="1041539"/>
                  <a:ext cx="24588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5359E80-4E95-436D-60E4-82C9BAEA468D}"/>
              </a:ext>
            </a:extLst>
          </p:cNvPr>
          <p:cNvGrpSpPr/>
          <p:nvPr/>
        </p:nvGrpSpPr>
        <p:grpSpPr>
          <a:xfrm>
            <a:off x="381517" y="5791734"/>
            <a:ext cx="223200" cy="326520"/>
            <a:chOff x="381517" y="5791734"/>
            <a:chExt cx="22320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CAFCD7D-F504-762A-08F2-57CCBE02E3EC}"/>
                    </a:ext>
                  </a:extLst>
                </p14:cNvPr>
                <p14:cNvContentPartPr/>
                <p14:nvPr/>
              </p14:nvContentPartPr>
              <p14:xfrm>
                <a:off x="381517" y="5844654"/>
                <a:ext cx="53280" cy="273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CAFCD7D-F504-762A-08F2-57CCBE02E3E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2577" y="5835654"/>
                  <a:ext cx="70802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70172B3-E483-2B91-1D92-EFDEC97AA7FE}"/>
                    </a:ext>
                  </a:extLst>
                </p14:cNvPr>
                <p14:cNvContentPartPr/>
                <p14:nvPr/>
              </p14:nvContentPartPr>
              <p14:xfrm>
                <a:off x="498877" y="5791734"/>
                <a:ext cx="105840" cy="285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70172B3-E483-2B91-1D92-EFDEC97AA7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9877" y="5782734"/>
                  <a:ext cx="123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E6D0D65-5CE2-DC3F-A6B9-84783680CB65}"/>
                    </a:ext>
                  </a:extLst>
                </p14:cNvPr>
                <p14:cNvContentPartPr/>
                <p14:nvPr/>
              </p14:nvContentPartPr>
              <p14:xfrm>
                <a:off x="444157" y="5985054"/>
                <a:ext cx="119520" cy="56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E6D0D65-5CE2-DC3F-A6B9-84783680CB6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5157" y="5975996"/>
                  <a:ext cx="137160" cy="739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1A76421-3189-A15C-2952-5C444952F131}"/>
              </a:ext>
            </a:extLst>
          </p:cNvPr>
          <p:cNvGrpSpPr/>
          <p:nvPr/>
        </p:nvGrpSpPr>
        <p:grpSpPr>
          <a:xfrm>
            <a:off x="798757" y="5485374"/>
            <a:ext cx="749880" cy="431280"/>
            <a:chOff x="798757" y="5485374"/>
            <a:chExt cx="749880" cy="43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D2DF8DC-CE0A-38F6-E454-D12145D3D704}"/>
                    </a:ext>
                  </a:extLst>
                </p14:cNvPr>
                <p14:cNvContentPartPr/>
                <p14:nvPr/>
              </p14:nvContentPartPr>
              <p14:xfrm>
                <a:off x="798757" y="5733054"/>
                <a:ext cx="749880" cy="1836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D2DF8DC-CE0A-38F6-E454-D12145D3D70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9753" y="5724054"/>
                  <a:ext cx="767528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97C628E-A43D-3D91-31DA-D95503185F65}"/>
                    </a:ext>
                  </a:extLst>
                </p14:cNvPr>
                <p14:cNvContentPartPr/>
                <p14:nvPr/>
              </p14:nvContentPartPr>
              <p14:xfrm>
                <a:off x="1041037" y="5485374"/>
                <a:ext cx="21240" cy="255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97C628E-A43D-3D91-31DA-D95503185F6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1882" y="5476374"/>
                  <a:ext cx="39184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FC5EBC2-4506-BD2A-3B16-CF2567D46571}"/>
                    </a:ext>
                  </a:extLst>
                </p14:cNvPr>
                <p14:cNvContentPartPr/>
                <p14:nvPr/>
              </p14:nvContentPartPr>
              <p14:xfrm>
                <a:off x="1147597" y="5492214"/>
                <a:ext cx="52560" cy="275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FC5EBC2-4506-BD2A-3B16-CF2567D4657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38597" y="5483214"/>
                  <a:ext cx="70200" cy="29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B563A95-3733-E4C8-B05A-BA53C58D1851}"/>
                  </a:ext>
                </a:extLst>
              </p14:cNvPr>
              <p14:cNvContentPartPr/>
              <p14:nvPr/>
            </p14:nvContentPartPr>
            <p14:xfrm>
              <a:off x="1002517" y="5144814"/>
              <a:ext cx="142560" cy="1828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B563A95-3733-E4C8-B05A-BA53C58D185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93517" y="5135796"/>
                <a:ext cx="160200" cy="200555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5472B129-70F2-B420-A56B-DD86C129531D}"/>
              </a:ext>
            </a:extLst>
          </p:cNvPr>
          <p:cNvGrpSpPr/>
          <p:nvPr/>
        </p:nvGrpSpPr>
        <p:grpSpPr>
          <a:xfrm>
            <a:off x="1530637" y="5581494"/>
            <a:ext cx="419760" cy="670320"/>
            <a:chOff x="1530637" y="5581494"/>
            <a:chExt cx="419760" cy="67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5A142D6-C75E-E161-A288-777FEB573FC1}"/>
                    </a:ext>
                  </a:extLst>
                </p14:cNvPr>
                <p14:cNvContentPartPr/>
                <p14:nvPr/>
              </p14:nvContentPartPr>
              <p14:xfrm>
                <a:off x="1530637" y="5581494"/>
                <a:ext cx="419760" cy="279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5A142D6-C75E-E161-A288-777FEB573FC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21637" y="5572494"/>
                  <a:ext cx="4374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F2A8B5-36FF-BBB9-FCD3-A8AFB4F2FFE6}"/>
                    </a:ext>
                  </a:extLst>
                </p14:cNvPr>
                <p14:cNvContentPartPr/>
                <p14:nvPr/>
              </p14:nvContentPartPr>
              <p14:xfrm>
                <a:off x="1536397" y="5859414"/>
                <a:ext cx="39240" cy="392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F2A8B5-36FF-BBB9-FCD3-A8AFB4F2FFE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27314" y="5850414"/>
                  <a:ext cx="57043" cy="41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6DB083B-BEC4-A346-E651-7C0CDCB6AD7B}"/>
              </a:ext>
            </a:extLst>
          </p:cNvPr>
          <p:cNvGrpSpPr/>
          <p:nvPr/>
        </p:nvGrpSpPr>
        <p:grpSpPr>
          <a:xfrm>
            <a:off x="2446477" y="5651694"/>
            <a:ext cx="219960" cy="227160"/>
            <a:chOff x="2446477" y="5651694"/>
            <a:chExt cx="219960" cy="2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793CE4E-F823-14D5-E26B-9A60CA8A874F}"/>
                    </a:ext>
                  </a:extLst>
                </p14:cNvPr>
                <p14:cNvContentPartPr/>
                <p14:nvPr/>
              </p14:nvContentPartPr>
              <p14:xfrm>
                <a:off x="2531077" y="5651694"/>
                <a:ext cx="41040" cy="2271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793CE4E-F823-14D5-E26B-9A60CA8A874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522077" y="5642694"/>
                  <a:ext cx="586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F5FC152-1D31-1A10-2D1C-977E5101FB89}"/>
                    </a:ext>
                  </a:extLst>
                </p14:cNvPr>
                <p14:cNvContentPartPr/>
                <p14:nvPr/>
              </p14:nvContentPartPr>
              <p14:xfrm>
                <a:off x="2446477" y="5753214"/>
                <a:ext cx="219960" cy="493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F5FC152-1D31-1A10-2D1C-977E5101FB8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37477" y="5744279"/>
                  <a:ext cx="237600" cy="668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06ACF5F-360A-C136-52BC-843D2993F469}"/>
              </a:ext>
            </a:extLst>
          </p:cNvPr>
          <p:cNvGrpSpPr/>
          <p:nvPr/>
        </p:nvGrpSpPr>
        <p:grpSpPr>
          <a:xfrm>
            <a:off x="3196717" y="5522094"/>
            <a:ext cx="1243080" cy="376560"/>
            <a:chOff x="3196717" y="5522094"/>
            <a:chExt cx="1243080" cy="37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FC8D529-3070-9BE6-3748-F24E47EDDBB1}"/>
                    </a:ext>
                  </a:extLst>
                </p14:cNvPr>
                <p14:cNvContentPartPr/>
                <p14:nvPr/>
              </p14:nvContentPartPr>
              <p14:xfrm>
                <a:off x="3196717" y="5648094"/>
                <a:ext cx="53280" cy="250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FC8D529-3070-9BE6-3748-F24E47EDDBB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87717" y="5639094"/>
                  <a:ext cx="709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97D96A5-7F2B-A717-B623-12FE62973433}"/>
                    </a:ext>
                  </a:extLst>
                </p14:cNvPr>
                <p14:cNvContentPartPr/>
                <p14:nvPr/>
              </p14:nvContentPartPr>
              <p14:xfrm>
                <a:off x="3302197" y="5633694"/>
                <a:ext cx="81720" cy="218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97D96A5-7F2B-A717-B623-12FE6297343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93197" y="5624694"/>
                  <a:ext cx="99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7E45B86-7196-4941-8324-8302AF2E083F}"/>
                    </a:ext>
                  </a:extLst>
                </p14:cNvPr>
                <p14:cNvContentPartPr/>
                <p14:nvPr/>
              </p14:nvContentPartPr>
              <p14:xfrm>
                <a:off x="3221197" y="5766894"/>
                <a:ext cx="137520" cy="26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7E45B86-7196-4941-8324-8302AF2E08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12197" y="5757771"/>
                  <a:ext cx="155160" cy="44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1B648ED-E9E9-327E-9912-9614392085CE}"/>
                    </a:ext>
                  </a:extLst>
                </p14:cNvPr>
                <p14:cNvContentPartPr/>
                <p14:nvPr/>
              </p14:nvContentPartPr>
              <p14:xfrm>
                <a:off x="3575797" y="5522094"/>
                <a:ext cx="864000" cy="2473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1B648ED-E9E9-327E-9912-9614392085C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66793" y="5513094"/>
                  <a:ext cx="881647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5A4C6A2-B619-E7D4-DFBE-313C89A23E9B}"/>
              </a:ext>
            </a:extLst>
          </p:cNvPr>
          <p:cNvGrpSpPr/>
          <p:nvPr/>
        </p:nvGrpSpPr>
        <p:grpSpPr>
          <a:xfrm>
            <a:off x="3869197" y="5276934"/>
            <a:ext cx="146520" cy="310320"/>
            <a:chOff x="3869197" y="5276934"/>
            <a:chExt cx="14652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4E2CBEB-BC3C-0785-CFA1-5398F05C496D}"/>
                    </a:ext>
                  </a:extLst>
                </p14:cNvPr>
                <p14:cNvContentPartPr/>
                <p14:nvPr/>
              </p14:nvContentPartPr>
              <p14:xfrm>
                <a:off x="3869197" y="5276934"/>
                <a:ext cx="67680" cy="310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4E2CBEB-BC3C-0785-CFA1-5398F05C496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60197" y="5267944"/>
                  <a:ext cx="85320" cy="327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A76E7F6-46EC-240B-6A51-203E4242B7D9}"/>
                    </a:ext>
                  </a:extLst>
                </p14:cNvPr>
                <p14:cNvContentPartPr/>
                <p14:nvPr/>
              </p14:nvContentPartPr>
              <p14:xfrm>
                <a:off x="3968557" y="5306454"/>
                <a:ext cx="47160" cy="234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A76E7F6-46EC-240B-6A51-203E4242B7D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59488" y="5297454"/>
                  <a:ext cx="64936" cy="25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FCD61B8-EC7F-B3D0-04C2-496D2612F280}"/>
                  </a:ext>
                </a:extLst>
              </p14:cNvPr>
              <p14:cNvContentPartPr/>
              <p14:nvPr/>
            </p14:nvContentPartPr>
            <p14:xfrm>
              <a:off x="3868117" y="4930974"/>
              <a:ext cx="120600" cy="2008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FCD61B8-EC7F-B3D0-04C2-496D2612F28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859144" y="4921958"/>
                <a:ext cx="138188" cy="218552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FBD26AD-0CD2-7561-2087-FDE49D1F88D3}"/>
              </a:ext>
            </a:extLst>
          </p:cNvPr>
          <p:cNvGrpSpPr/>
          <p:nvPr/>
        </p:nvGrpSpPr>
        <p:grpSpPr>
          <a:xfrm>
            <a:off x="4410637" y="5478534"/>
            <a:ext cx="666360" cy="743400"/>
            <a:chOff x="4410637" y="5478534"/>
            <a:chExt cx="666360" cy="74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906C169-4F5E-F8CB-066C-7CF16CE062D6}"/>
                    </a:ext>
                  </a:extLst>
                </p14:cNvPr>
                <p14:cNvContentPartPr/>
                <p14:nvPr/>
              </p14:nvContentPartPr>
              <p14:xfrm>
                <a:off x="4428997" y="5478534"/>
                <a:ext cx="339840" cy="210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906C169-4F5E-F8CB-066C-7CF16CE062D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19997" y="5469534"/>
                  <a:ext cx="3574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8B8A2AD-7F9E-BAD4-4C2A-32981FD8A0D3}"/>
                    </a:ext>
                  </a:extLst>
                </p14:cNvPr>
                <p14:cNvContentPartPr/>
                <p14:nvPr/>
              </p14:nvContentPartPr>
              <p14:xfrm>
                <a:off x="4431157" y="5667534"/>
                <a:ext cx="18720" cy="3837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8B8A2AD-7F9E-BAD4-4C2A-32981FD8A0D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22157" y="5658534"/>
                  <a:ext cx="363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63DBDE3-59B7-D882-0C0D-EBF1A2FC8A57}"/>
                    </a:ext>
                  </a:extLst>
                </p14:cNvPr>
                <p14:cNvContentPartPr/>
                <p14:nvPr/>
              </p14:nvContentPartPr>
              <p14:xfrm>
                <a:off x="4410637" y="6044094"/>
                <a:ext cx="356040" cy="163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63DBDE3-59B7-D882-0C0D-EBF1A2FC8A5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01637" y="6035094"/>
                  <a:ext cx="373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05A69AE-0988-766E-ED23-8754AC889D45}"/>
                    </a:ext>
                  </a:extLst>
                </p14:cNvPr>
                <p14:cNvContentPartPr/>
                <p14:nvPr/>
              </p14:nvContentPartPr>
              <p14:xfrm>
                <a:off x="4759837" y="6056334"/>
                <a:ext cx="281520" cy="1656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05A69AE-0988-766E-ED23-8754AC889D4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50837" y="6047334"/>
                  <a:ext cx="299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F0D92BD-FF6A-1D49-579D-0A8727FEFF26}"/>
                    </a:ext>
                  </a:extLst>
                </p14:cNvPr>
                <p14:cNvContentPartPr/>
                <p14:nvPr/>
              </p14:nvContentPartPr>
              <p14:xfrm>
                <a:off x="4760197" y="5498334"/>
                <a:ext cx="316800" cy="1720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F0D92BD-FF6A-1D49-579D-0A8727FEFF2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51197" y="5489315"/>
                  <a:ext cx="334440" cy="189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D9631C0-5F87-6864-75B7-1F1397630C2C}"/>
                    </a:ext>
                  </a:extLst>
                </p14:cNvPr>
                <p14:cNvContentPartPr/>
                <p14:nvPr/>
              </p14:nvContentPartPr>
              <p14:xfrm>
                <a:off x="5055757" y="5656374"/>
                <a:ext cx="3600" cy="4093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D9631C0-5F87-6864-75B7-1F1397630C2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46757" y="5647374"/>
                  <a:ext cx="212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9516F39-A852-964A-7F4C-BA47A3CAD8BC}"/>
                    </a:ext>
                  </a:extLst>
                </p14:cNvPr>
                <p14:cNvContentPartPr/>
                <p14:nvPr/>
              </p14:nvContentPartPr>
              <p14:xfrm>
                <a:off x="4576957" y="5686254"/>
                <a:ext cx="175320" cy="741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9516F39-A852-964A-7F4C-BA47A3CAD8B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67957" y="5677254"/>
                  <a:ext cx="192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F355831-4BFA-5338-A8A9-90DB68D5D937}"/>
                    </a:ext>
                  </a:extLst>
                </p14:cNvPr>
                <p14:cNvContentPartPr/>
                <p14:nvPr/>
              </p14:nvContentPartPr>
              <p14:xfrm>
                <a:off x="4552837" y="6004854"/>
                <a:ext cx="145800" cy="716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F355831-4BFA-5338-A8A9-90DB68D5D93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43837" y="5995899"/>
                  <a:ext cx="163440" cy="89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FA0D2F0-BA84-440B-A7C6-CBAEDA234485}"/>
                    </a:ext>
                  </a:extLst>
                </p14:cNvPr>
                <p14:cNvContentPartPr/>
                <p14:nvPr/>
              </p14:nvContentPartPr>
              <p14:xfrm>
                <a:off x="4966837" y="5733054"/>
                <a:ext cx="15120" cy="2466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FA0D2F0-BA84-440B-A7C6-CBAEDA23448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57837" y="5724054"/>
                  <a:ext cx="32760" cy="26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6B325A31-0EEC-FEF2-1920-2D847C723037}"/>
                  </a:ext>
                </a:extLst>
              </p14:cNvPr>
              <p14:cNvContentPartPr/>
              <p14:nvPr/>
            </p14:nvContentPartPr>
            <p14:xfrm>
              <a:off x="5707717" y="5643054"/>
              <a:ext cx="1488240" cy="26676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6B325A31-0EEC-FEF2-1920-2D847C72303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698717" y="5634054"/>
                <a:ext cx="1505880" cy="28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B58EC42-50D0-552C-23D3-028B726E8541}"/>
              </a:ext>
            </a:extLst>
          </p:cNvPr>
          <p:cNvGrpSpPr/>
          <p:nvPr/>
        </p:nvGrpSpPr>
        <p:grpSpPr>
          <a:xfrm>
            <a:off x="5837677" y="5293134"/>
            <a:ext cx="604440" cy="269640"/>
            <a:chOff x="5837677" y="5293134"/>
            <a:chExt cx="60444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E0A5747-38A8-82E6-A9DC-4283F0CEE001}"/>
                    </a:ext>
                  </a:extLst>
                </p14:cNvPr>
                <p14:cNvContentPartPr/>
                <p14:nvPr/>
              </p14:nvContentPartPr>
              <p14:xfrm>
                <a:off x="5837677" y="5293134"/>
                <a:ext cx="114120" cy="2696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E0A5747-38A8-82E6-A9DC-4283F0CEE00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28649" y="5284134"/>
                  <a:ext cx="131816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48D6B5D-0D68-B1E6-FF95-51CEF9286969}"/>
                    </a:ext>
                  </a:extLst>
                </p14:cNvPr>
                <p14:cNvContentPartPr/>
                <p14:nvPr/>
              </p14:nvContentPartPr>
              <p14:xfrm>
                <a:off x="6072397" y="5438214"/>
                <a:ext cx="135000" cy="925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48D6B5D-0D68-B1E6-FF95-51CEF928696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63397" y="5429214"/>
                  <a:ext cx="152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1366BCF-955E-A21D-00C9-E4B3D0E24458}"/>
                    </a:ext>
                  </a:extLst>
                </p14:cNvPr>
                <p14:cNvContentPartPr/>
                <p14:nvPr/>
              </p14:nvContentPartPr>
              <p14:xfrm>
                <a:off x="6282637" y="5337774"/>
                <a:ext cx="159480" cy="180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1366BCF-955E-A21D-00C9-E4B3D0E2445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73637" y="5328774"/>
                  <a:ext cx="17712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C2BB77D-39D9-DA4C-06EB-26606716513C}"/>
              </a:ext>
            </a:extLst>
          </p:cNvPr>
          <p:cNvGrpSpPr/>
          <p:nvPr/>
        </p:nvGrpSpPr>
        <p:grpSpPr>
          <a:xfrm>
            <a:off x="6480637" y="5308974"/>
            <a:ext cx="177840" cy="236160"/>
            <a:chOff x="6480637" y="5308974"/>
            <a:chExt cx="17784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8D5DA18-6C32-E104-1060-129EF76DE34E}"/>
                    </a:ext>
                  </a:extLst>
                </p14:cNvPr>
                <p14:cNvContentPartPr/>
                <p14:nvPr/>
              </p14:nvContentPartPr>
              <p14:xfrm>
                <a:off x="6480637" y="5308974"/>
                <a:ext cx="44640" cy="2361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8D5DA18-6C32-E104-1060-129EF76DE34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71637" y="5299988"/>
                  <a:ext cx="62280" cy="253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7C23182-3C89-12F9-1ED7-80ECEEC9C711}"/>
                    </a:ext>
                  </a:extLst>
                </p14:cNvPr>
                <p14:cNvContentPartPr/>
                <p14:nvPr/>
              </p14:nvContentPartPr>
              <p14:xfrm>
                <a:off x="6590077" y="5308974"/>
                <a:ext cx="68400" cy="2314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7C23182-3C89-12F9-1ED7-80ECEEC9C71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581077" y="5299974"/>
                  <a:ext cx="86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2760E83-DA3A-4154-5F63-4AF511200E2E}"/>
                    </a:ext>
                  </a:extLst>
                </p14:cNvPr>
                <p14:cNvContentPartPr/>
                <p14:nvPr/>
              </p14:nvContentPartPr>
              <p14:xfrm>
                <a:off x="6523837" y="5427774"/>
                <a:ext cx="125640" cy="172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2760E83-DA3A-4154-5F63-4AF511200E2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14837" y="5418583"/>
                  <a:ext cx="143280" cy="3529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8920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7E88-0F48-D4DD-3C0A-6F5FF1BD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Aldol Condensation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34E17CA-5C17-6849-2982-2EFF74ECC530}"/>
                  </a:ext>
                </a:extLst>
              </p14:cNvPr>
              <p14:cNvContentPartPr/>
              <p14:nvPr/>
            </p14:nvContentPartPr>
            <p14:xfrm>
              <a:off x="603120" y="1630470"/>
              <a:ext cx="470160" cy="383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34E17CA-5C17-6849-2982-2EFF74ECC5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120" y="1621470"/>
                <a:ext cx="487800" cy="40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51FFA-364A-C503-6DDE-3FE01E62761E}"/>
              </a:ext>
            </a:extLst>
          </p:cNvPr>
          <p:cNvGrpSpPr/>
          <p:nvPr/>
        </p:nvGrpSpPr>
        <p:grpSpPr>
          <a:xfrm>
            <a:off x="1675920" y="1263270"/>
            <a:ext cx="1644480" cy="1085760"/>
            <a:chOff x="1675920" y="1263270"/>
            <a:chExt cx="1644480" cy="10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C514D23-76EE-7342-1CF1-128A1AA9BE46}"/>
                    </a:ext>
                  </a:extLst>
                </p14:cNvPr>
                <p14:cNvContentPartPr/>
                <p14:nvPr/>
              </p14:nvContentPartPr>
              <p14:xfrm>
                <a:off x="1675920" y="1992630"/>
                <a:ext cx="51840" cy="356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C514D23-76EE-7342-1CF1-128A1AA9BE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66920" y="1983621"/>
                  <a:ext cx="69480" cy="3740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5B64924-3F1C-7469-DBD9-B8909B3A7546}"/>
                    </a:ext>
                  </a:extLst>
                </p14:cNvPr>
                <p14:cNvContentPartPr/>
                <p14:nvPr/>
              </p14:nvContentPartPr>
              <p14:xfrm>
                <a:off x="1822800" y="1987230"/>
                <a:ext cx="70920" cy="3549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5B64924-3F1C-7469-DBD9-B8909B3A75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13800" y="1978230"/>
                  <a:ext cx="885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F2720DC-5623-51D9-4483-EA11D5FD6898}"/>
                    </a:ext>
                  </a:extLst>
                </p14:cNvPr>
                <p14:cNvContentPartPr/>
                <p14:nvPr/>
              </p14:nvContentPartPr>
              <p14:xfrm>
                <a:off x="1699680" y="2174430"/>
                <a:ext cx="145800" cy="31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F2720DC-5623-51D9-4483-EA11D5FD689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90658" y="2165430"/>
                  <a:ext cx="163484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CD0F943-0D1E-3C8F-B81E-3997D5FF2BDC}"/>
                    </a:ext>
                  </a:extLst>
                </p14:cNvPr>
                <p14:cNvContentPartPr/>
                <p14:nvPr/>
              </p14:nvContentPartPr>
              <p14:xfrm>
                <a:off x="2115480" y="1881750"/>
                <a:ext cx="1204920" cy="320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CD0F943-0D1E-3C8F-B81E-3997D5FF2BD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06483" y="1872750"/>
                  <a:ext cx="1222555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3496931-4617-79F5-9D75-83A65078F613}"/>
                    </a:ext>
                  </a:extLst>
                </p14:cNvPr>
                <p14:cNvContentPartPr/>
                <p14:nvPr/>
              </p14:nvContentPartPr>
              <p14:xfrm>
                <a:off x="2553240" y="1590150"/>
                <a:ext cx="69480" cy="315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3496931-4617-79F5-9D75-83A65078F6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44240" y="1581150"/>
                  <a:ext cx="871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5FAF533-0207-62D9-90AF-E7C8178ADBF3}"/>
                    </a:ext>
                  </a:extLst>
                </p14:cNvPr>
                <p14:cNvContentPartPr/>
                <p14:nvPr/>
              </p14:nvContentPartPr>
              <p14:xfrm>
                <a:off x="2663760" y="1588350"/>
                <a:ext cx="81720" cy="310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5FAF533-0207-62D9-90AF-E7C8178ADBF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54760" y="1579360"/>
                  <a:ext cx="99360" cy="328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D0C435C-2931-D74D-45A7-E6712E37D5D4}"/>
                    </a:ext>
                  </a:extLst>
                </p14:cNvPr>
                <p14:cNvContentPartPr/>
                <p14:nvPr/>
              </p14:nvContentPartPr>
              <p14:xfrm>
                <a:off x="2520480" y="1263270"/>
                <a:ext cx="170640" cy="205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D0C435C-2931-D74D-45A7-E6712E37D5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11480" y="1254270"/>
                  <a:ext cx="18828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C0F77F4-20F9-DE89-FE3F-17F01A0CF595}"/>
                  </a:ext>
                </a:extLst>
              </p14:cNvPr>
              <p14:cNvContentPartPr/>
              <p14:nvPr/>
            </p14:nvContentPartPr>
            <p14:xfrm>
              <a:off x="4157400" y="1960590"/>
              <a:ext cx="734760" cy="2077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C0F77F4-20F9-DE89-FE3F-17F01A0CF59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48400" y="1951590"/>
                <a:ext cx="752400" cy="22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7FB2BA5A-E98B-2BF0-85C6-D653046C6000}"/>
              </a:ext>
            </a:extLst>
          </p:cNvPr>
          <p:cNvGrpSpPr/>
          <p:nvPr/>
        </p:nvGrpSpPr>
        <p:grpSpPr>
          <a:xfrm>
            <a:off x="4036080" y="1118910"/>
            <a:ext cx="811800" cy="676800"/>
            <a:chOff x="4036080" y="1118910"/>
            <a:chExt cx="811800" cy="67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7A022B3-E36B-7442-6514-B833F7525260}"/>
                    </a:ext>
                  </a:extLst>
                </p14:cNvPr>
                <p14:cNvContentPartPr/>
                <p14:nvPr/>
              </p14:nvContentPartPr>
              <p14:xfrm>
                <a:off x="4055520" y="1571070"/>
                <a:ext cx="671400" cy="224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7A022B3-E36B-7442-6514-B833F752526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46520" y="1562056"/>
                  <a:ext cx="689040" cy="2423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4FF7065-3E91-898F-175F-6094BEAEAA5D}"/>
                    </a:ext>
                  </a:extLst>
                </p14:cNvPr>
                <p14:cNvContentPartPr/>
                <p14:nvPr/>
              </p14:nvContentPartPr>
              <p14:xfrm>
                <a:off x="4036080" y="1215750"/>
                <a:ext cx="133200" cy="257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4FF7065-3E91-898F-175F-6094BEAEAA5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27080" y="1206763"/>
                  <a:ext cx="150840" cy="275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6C3644D-A781-50AA-A51F-AE8E7CDC4FF0}"/>
                    </a:ext>
                  </a:extLst>
                </p14:cNvPr>
                <p14:cNvContentPartPr/>
                <p14:nvPr/>
              </p14:nvContentPartPr>
              <p14:xfrm>
                <a:off x="4258560" y="1358670"/>
                <a:ext cx="142200" cy="59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6C3644D-A781-50AA-A51F-AE8E7CDC4FF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49560" y="1349615"/>
                  <a:ext cx="159840" cy="767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6BF0169-59BB-6AC1-D3BF-B98DB9597EAA}"/>
                    </a:ext>
                  </a:extLst>
                </p14:cNvPr>
                <p14:cNvContentPartPr/>
                <p14:nvPr/>
              </p14:nvContentPartPr>
              <p14:xfrm>
                <a:off x="4439640" y="1207470"/>
                <a:ext cx="168480" cy="185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6BF0169-59BB-6AC1-D3BF-B98DB9597EA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30640" y="1198470"/>
                  <a:ext cx="186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6BA3EB6-4BC0-3A81-1611-10291985E057}"/>
                    </a:ext>
                  </a:extLst>
                </p14:cNvPr>
                <p14:cNvContentPartPr/>
                <p14:nvPr/>
              </p14:nvContentPartPr>
              <p14:xfrm>
                <a:off x="4654560" y="1169670"/>
                <a:ext cx="46800" cy="215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6BA3EB6-4BC0-3A81-1611-10291985E05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45560" y="1160670"/>
                  <a:ext cx="644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E0B6BA9-CD6E-7D34-1D37-60DED4D57DF2}"/>
                    </a:ext>
                  </a:extLst>
                </p14:cNvPr>
                <p14:cNvContentPartPr/>
                <p14:nvPr/>
              </p14:nvContentPartPr>
              <p14:xfrm>
                <a:off x="4763640" y="1118910"/>
                <a:ext cx="84240" cy="288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E0B6BA9-CD6E-7D34-1D37-60DED4D57DF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54640" y="1109910"/>
                  <a:ext cx="1018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FB71F51-744B-C7D4-057D-4DE0E703F743}"/>
                    </a:ext>
                  </a:extLst>
                </p14:cNvPr>
                <p14:cNvContentPartPr/>
                <p14:nvPr/>
              </p14:nvContentPartPr>
              <p14:xfrm>
                <a:off x="4695960" y="1297470"/>
                <a:ext cx="126000" cy="6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FB71F51-744B-C7D4-057D-4DE0E703F74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86960" y="1288470"/>
                  <a:ext cx="14364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CB5A3AB-D551-BC50-5A84-113FA86445B2}"/>
              </a:ext>
            </a:extLst>
          </p:cNvPr>
          <p:cNvGrpSpPr/>
          <p:nvPr/>
        </p:nvGrpSpPr>
        <p:grpSpPr>
          <a:xfrm>
            <a:off x="723698" y="3330570"/>
            <a:ext cx="1267200" cy="584280"/>
            <a:chOff x="723698" y="3330570"/>
            <a:chExt cx="1267200" cy="58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8149C58-1B99-3D91-F44E-89593FE3C115}"/>
                    </a:ext>
                  </a:extLst>
                </p14:cNvPr>
                <p14:cNvContentPartPr/>
                <p14:nvPr/>
              </p14:nvContentPartPr>
              <p14:xfrm>
                <a:off x="766898" y="3546210"/>
                <a:ext cx="111960" cy="185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8149C58-1B99-3D91-F44E-89593FE3C11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7898" y="3537210"/>
                  <a:ext cx="129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4F8872D-E6F0-4792-E6EC-51EBDFA80049}"/>
                    </a:ext>
                  </a:extLst>
                </p14:cNvPr>
                <p14:cNvContentPartPr/>
                <p14:nvPr/>
              </p14:nvContentPartPr>
              <p14:xfrm>
                <a:off x="883538" y="3508050"/>
                <a:ext cx="138600" cy="196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4F8872D-E6F0-4792-E6EC-51EBDFA800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4538" y="3499050"/>
                  <a:ext cx="156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5FA1668-49F1-B959-34AC-1DFC0CC3181C}"/>
                    </a:ext>
                  </a:extLst>
                </p14:cNvPr>
                <p14:cNvContentPartPr/>
                <p14:nvPr/>
              </p14:nvContentPartPr>
              <p14:xfrm>
                <a:off x="1092338" y="3523890"/>
                <a:ext cx="134640" cy="176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5FA1668-49F1-B959-34AC-1DFC0CC318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3338" y="3514890"/>
                  <a:ext cx="152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0787A28-0C42-385B-A80B-5788C650CAA1}"/>
                    </a:ext>
                  </a:extLst>
                </p14:cNvPr>
                <p14:cNvContentPartPr/>
                <p14:nvPr/>
              </p14:nvContentPartPr>
              <p14:xfrm>
                <a:off x="1230938" y="3469890"/>
                <a:ext cx="286200" cy="153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0787A28-0C42-385B-A80B-5788C650CAA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21938" y="3460890"/>
                  <a:ext cx="303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EADB544-EF06-28E5-B5C0-9D7A89BAF27D}"/>
                    </a:ext>
                  </a:extLst>
                </p14:cNvPr>
                <p14:cNvContentPartPr/>
                <p14:nvPr/>
              </p14:nvContentPartPr>
              <p14:xfrm>
                <a:off x="1533338" y="3370530"/>
                <a:ext cx="56160" cy="245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EADB544-EF06-28E5-B5C0-9D7A89BAF2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24338" y="3361530"/>
                  <a:ext cx="73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FDEBC39-5F4C-AACD-DC4E-68A1397F1627}"/>
                    </a:ext>
                  </a:extLst>
                </p14:cNvPr>
                <p14:cNvContentPartPr/>
                <p14:nvPr/>
              </p14:nvContentPartPr>
              <p14:xfrm>
                <a:off x="1608578" y="3330570"/>
                <a:ext cx="70560" cy="337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FDEBC39-5F4C-AACD-DC4E-68A1397F162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99578" y="3321580"/>
                  <a:ext cx="88200" cy="3553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BC3B613-44B0-778D-8A59-684B5ABC513A}"/>
                    </a:ext>
                  </a:extLst>
                </p14:cNvPr>
                <p14:cNvContentPartPr/>
                <p14:nvPr/>
              </p14:nvContentPartPr>
              <p14:xfrm>
                <a:off x="1770218" y="3472410"/>
                <a:ext cx="32040" cy="540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BC3B613-44B0-778D-8A59-684B5ABC51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61218" y="3463410"/>
                  <a:ext cx="49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F8C62CD-305A-5B43-39B5-417521615C93}"/>
                    </a:ext>
                  </a:extLst>
                </p14:cNvPr>
                <p14:cNvContentPartPr/>
                <p14:nvPr/>
              </p14:nvContentPartPr>
              <p14:xfrm>
                <a:off x="1784618" y="3586530"/>
                <a:ext cx="34560" cy="39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F8C62CD-305A-5B43-39B5-417521615C9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75618" y="3577530"/>
                  <a:ext cx="52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A37F7F9-66AC-677D-0C97-764BF4AE5D41}"/>
                    </a:ext>
                  </a:extLst>
                </p14:cNvPr>
                <p14:cNvContentPartPr/>
                <p14:nvPr/>
              </p14:nvContentPartPr>
              <p14:xfrm>
                <a:off x="723698" y="3760770"/>
                <a:ext cx="1267200" cy="154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A37F7F9-66AC-677D-0C97-764BF4AE5D4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4698" y="3751749"/>
                  <a:ext cx="1284840" cy="1717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412F940-0BE6-1274-035B-C83FC268BE05}"/>
              </a:ext>
            </a:extLst>
          </p:cNvPr>
          <p:cNvGrpSpPr/>
          <p:nvPr/>
        </p:nvGrpSpPr>
        <p:grpSpPr>
          <a:xfrm>
            <a:off x="1143098" y="4378890"/>
            <a:ext cx="1285560" cy="921600"/>
            <a:chOff x="1143098" y="4378890"/>
            <a:chExt cx="1285560" cy="92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2679568-E732-6547-EC24-E335B8E39E18}"/>
                    </a:ext>
                  </a:extLst>
                </p14:cNvPr>
                <p14:cNvContentPartPr/>
                <p14:nvPr/>
              </p14:nvContentPartPr>
              <p14:xfrm>
                <a:off x="1143098" y="5011410"/>
                <a:ext cx="41400" cy="2890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2679568-E732-6547-EC24-E335B8E39E1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34098" y="5002399"/>
                  <a:ext cx="59040" cy="306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754A649-A68A-D2BB-9540-A6E137BC26AC}"/>
                    </a:ext>
                  </a:extLst>
                </p14:cNvPr>
                <p14:cNvContentPartPr/>
                <p14:nvPr/>
              </p14:nvContentPartPr>
              <p14:xfrm>
                <a:off x="1201058" y="5007090"/>
                <a:ext cx="115200" cy="292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754A649-A68A-D2BB-9540-A6E137BC26A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92058" y="4998090"/>
                  <a:ext cx="1328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9F805EB-8E96-F4AB-9DC2-E3DA0DFABBC1}"/>
                    </a:ext>
                  </a:extLst>
                </p14:cNvPr>
                <p14:cNvContentPartPr/>
                <p14:nvPr/>
              </p14:nvContentPartPr>
              <p14:xfrm>
                <a:off x="1176218" y="5159730"/>
                <a:ext cx="102600" cy="28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9F805EB-8E96-F4AB-9DC2-E3DA0DFABBC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67218" y="5150841"/>
                  <a:ext cx="120240" cy="462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7400D30-4B97-0F2E-CFE9-74942A652911}"/>
                    </a:ext>
                  </a:extLst>
                </p14:cNvPr>
                <p14:cNvContentPartPr/>
                <p14:nvPr/>
              </p14:nvContentPartPr>
              <p14:xfrm>
                <a:off x="1518938" y="4922850"/>
                <a:ext cx="909720" cy="2469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7400D30-4B97-0F2E-CFE9-74942A65291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09942" y="4913850"/>
                  <a:ext cx="927353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A9CF4D4-5BBB-9544-3E9B-8219D5721B1F}"/>
                    </a:ext>
                  </a:extLst>
                </p14:cNvPr>
                <p14:cNvContentPartPr/>
                <p14:nvPr/>
              </p14:nvContentPartPr>
              <p14:xfrm>
                <a:off x="1836098" y="4681290"/>
                <a:ext cx="51120" cy="285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A9CF4D4-5BBB-9544-3E9B-8219D5721B1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27098" y="4672301"/>
                  <a:ext cx="68760" cy="3027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D447ABF-0C66-1B5B-3DF6-8FFCA23DC75B}"/>
                    </a:ext>
                  </a:extLst>
                </p14:cNvPr>
                <p14:cNvContentPartPr/>
                <p14:nvPr/>
              </p14:nvContentPartPr>
              <p14:xfrm>
                <a:off x="1947338" y="4679130"/>
                <a:ext cx="83160" cy="278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D447ABF-0C66-1B5B-3DF6-8FFCA23DC7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38338" y="4670130"/>
                  <a:ext cx="100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2D8BBCE-A373-FA47-C4B7-4188C02513DC}"/>
                    </a:ext>
                  </a:extLst>
                </p14:cNvPr>
                <p14:cNvContentPartPr/>
                <p14:nvPr/>
              </p14:nvContentPartPr>
              <p14:xfrm>
                <a:off x="1806218" y="4378890"/>
                <a:ext cx="167040" cy="2242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2D8BBCE-A373-FA47-C4B7-4188C02513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97218" y="4369890"/>
                  <a:ext cx="184680" cy="24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349239E-227E-5C3C-F655-1D3E1F3B9644}"/>
                  </a:ext>
                </a:extLst>
              </p14:cNvPr>
              <p14:cNvContentPartPr/>
              <p14:nvPr/>
            </p14:nvContentPartPr>
            <p14:xfrm>
              <a:off x="3002498" y="4664730"/>
              <a:ext cx="1224720" cy="3002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349239E-227E-5C3C-F655-1D3E1F3B964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93498" y="4655730"/>
                <a:ext cx="1242360" cy="31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111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D459E-DB3A-092A-8BD8-502CFA5B9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Aldol Condensation: Mechanism and Stereochemistry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FEBD21-09AB-C4BF-8E04-14EEF0E7EA6A}"/>
              </a:ext>
            </a:extLst>
          </p:cNvPr>
          <p:cNvGrpSpPr/>
          <p:nvPr/>
        </p:nvGrpSpPr>
        <p:grpSpPr>
          <a:xfrm>
            <a:off x="838200" y="1163626"/>
            <a:ext cx="821160" cy="665640"/>
            <a:chOff x="749105" y="1013570"/>
            <a:chExt cx="821160" cy="66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B76D2CC-FF97-0892-BC94-DC3748E01491}"/>
                    </a:ext>
                  </a:extLst>
                </p14:cNvPr>
                <p14:cNvContentPartPr/>
                <p14:nvPr/>
              </p14:nvContentPartPr>
              <p14:xfrm>
                <a:off x="749105" y="1484450"/>
                <a:ext cx="821160" cy="194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B76D2CC-FF97-0892-BC94-DC3748E0149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0105" y="1475450"/>
                  <a:ext cx="838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0BF70B7-F3CB-8CD1-5342-6973FAE4B877}"/>
                    </a:ext>
                  </a:extLst>
                </p14:cNvPr>
                <p14:cNvContentPartPr/>
                <p14:nvPr/>
              </p14:nvContentPartPr>
              <p14:xfrm>
                <a:off x="1062665" y="1240010"/>
                <a:ext cx="37080" cy="265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0BF70B7-F3CB-8CD1-5342-6973FAE4B87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53665" y="1231010"/>
                  <a:ext cx="547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759D7AB-C73B-E087-6565-6D4BCCC4417B}"/>
                    </a:ext>
                  </a:extLst>
                </p14:cNvPr>
                <p14:cNvContentPartPr/>
                <p14:nvPr/>
              </p14:nvContentPartPr>
              <p14:xfrm>
                <a:off x="1163825" y="1258010"/>
                <a:ext cx="20160" cy="251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759D7AB-C73B-E087-6565-6D4BCCC4417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4825" y="1249010"/>
                  <a:ext cx="37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168BC3A-8A6F-1814-A75B-A8DAFF5165C2}"/>
                    </a:ext>
                  </a:extLst>
                </p14:cNvPr>
                <p14:cNvContentPartPr/>
                <p14:nvPr/>
              </p14:nvContentPartPr>
              <p14:xfrm>
                <a:off x="1045745" y="1013570"/>
                <a:ext cx="124920" cy="151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168BC3A-8A6F-1814-A75B-A8DAFF5165C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6745" y="1004570"/>
                  <a:ext cx="14256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6348244-B42E-46B2-C811-4B63B24B7589}"/>
              </a:ext>
            </a:extLst>
          </p:cNvPr>
          <p:cNvGrpSpPr/>
          <p:nvPr/>
        </p:nvGrpSpPr>
        <p:grpSpPr>
          <a:xfrm>
            <a:off x="564785" y="1744370"/>
            <a:ext cx="126000" cy="240840"/>
            <a:chOff x="564785" y="1744370"/>
            <a:chExt cx="126000" cy="2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FF5BA0F-52D6-3C1C-1A7D-58D679F5C675}"/>
                    </a:ext>
                  </a:extLst>
                </p14:cNvPr>
                <p14:cNvContentPartPr/>
                <p14:nvPr/>
              </p14:nvContentPartPr>
              <p14:xfrm>
                <a:off x="564785" y="1757330"/>
                <a:ext cx="34920" cy="216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FF5BA0F-52D6-3C1C-1A7D-58D679F5C67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5785" y="1748345"/>
                  <a:ext cx="52560" cy="233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388BBDE-BA32-0226-17A4-6F552A8954F1}"/>
                    </a:ext>
                  </a:extLst>
                </p14:cNvPr>
                <p14:cNvContentPartPr/>
                <p14:nvPr/>
              </p14:nvContentPartPr>
              <p14:xfrm>
                <a:off x="652625" y="1744370"/>
                <a:ext cx="38160" cy="240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388BBDE-BA32-0226-17A4-6F552A8954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3709" y="1735370"/>
                  <a:ext cx="55635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906142-0193-0748-234B-25B3BD2162E1}"/>
                    </a:ext>
                  </a:extLst>
                </p14:cNvPr>
                <p14:cNvContentPartPr/>
                <p14:nvPr/>
              </p14:nvContentPartPr>
              <p14:xfrm>
                <a:off x="598985" y="1872890"/>
                <a:ext cx="77400" cy="24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906142-0193-0748-234B-25B3BD2162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9985" y="1864022"/>
                  <a:ext cx="95040" cy="415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A69D7EE-72CE-ECE6-E9AA-8BFC76EC9A3C}"/>
              </a:ext>
            </a:extLst>
          </p:cNvPr>
          <p:cNvGrpSpPr/>
          <p:nvPr/>
        </p:nvGrpSpPr>
        <p:grpSpPr>
          <a:xfrm>
            <a:off x="1635425" y="1481930"/>
            <a:ext cx="612360" cy="295560"/>
            <a:chOff x="1635425" y="1481930"/>
            <a:chExt cx="61236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ED2211B-8134-1714-722E-237B0954A5AE}"/>
                    </a:ext>
                  </a:extLst>
                </p14:cNvPr>
                <p14:cNvContentPartPr/>
                <p14:nvPr/>
              </p14:nvContentPartPr>
              <p14:xfrm>
                <a:off x="1635425" y="1610450"/>
                <a:ext cx="339840" cy="167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ED2211B-8134-1714-722E-237B0954A5A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26425" y="1601450"/>
                  <a:ext cx="357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7F13124-8C3D-E57C-19FF-99A962F150CD}"/>
                    </a:ext>
                  </a:extLst>
                </p14:cNvPr>
                <p14:cNvContentPartPr/>
                <p14:nvPr/>
              </p14:nvContentPartPr>
              <p14:xfrm>
                <a:off x="2087945" y="1481930"/>
                <a:ext cx="32040" cy="195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7F13124-8C3D-E57C-19FF-99A962F150C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78945" y="1472930"/>
                  <a:ext cx="49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22DB3E8-9319-9AA9-3127-2333F2996DC8}"/>
                    </a:ext>
                  </a:extLst>
                </p14:cNvPr>
                <p14:cNvContentPartPr/>
                <p14:nvPr/>
              </p14:nvContentPartPr>
              <p14:xfrm>
                <a:off x="2186585" y="1482650"/>
                <a:ext cx="61200" cy="216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22DB3E8-9319-9AA9-3127-2333F2996DC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77585" y="1473650"/>
                  <a:ext cx="788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3037DD1-AC6F-9C62-8897-8906A501FFED}"/>
                    </a:ext>
                  </a:extLst>
                </p14:cNvPr>
                <p14:cNvContentPartPr/>
                <p14:nvPr/>
              </p14:nvContentPartPr>
              <p14:xfrm>
                <a:off x="2136905" y="1599650"/>
                <a:ext cx="69480" cy="82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3037DD1-AC6F-9C62-8897-8906A501FFE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27905" y="1590241"/>
                  <a:ext cx="87120" cy="267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AFEACB6-3BAA-9582-17F5-4A18FD20781E}"/>
              </a:ext>
            </a:extLst>
          </p:cNvPr>
          <p:cNvGrpSpPr/>
          <p:nvPr/>
        </p:nvGrpSpPr>
        <p:grpSpPr>
          <a:xfrm>
            <a:off x="2589195" y="1072629"/>
            <a:ext cx="921960" cy="894600"/>
            <a:chOff x="2523545" y="943370"/>
            <a:chExt cx="921960" cy="89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1065CA9-3118-C703-21DC-F6B2AB300BC7}"/>
                    </a:ext>
                  </a:extLst>
                </p14:cNvPr>
                <p14:cNvContentPartPr/>
                <p14:nvPr/>
              </p14:nvContentPartPr>
              <p14:xfrm>
                <a:off x="2690585" y="1380410"/>
                <a:ext cx="712800" cy="173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1065CA9-3118-C703-21DC-F6B2AB300B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81585" y="1371429"/>
                  <a:ext cx="730440" cy="190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02C11B4-3BCA-9FBC-5692-C3B915E9E8F8}"/>
                    </a:ext>
                  </a:extLst>
                </p14:cNvPr>
                <p14:cNvContentPartPr/>
                <p14:nvPr/>
              </p14:nvContentPartPr>
              <p14:xfrm>
                <a:off x="2792465" y="1609730"/>
                <a:ext cx="653040" cy="228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02C11B4-3BCA-9FBC-5692-C3B915E9E8F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3465" y="1600730"/>
                  <a:ext cx="6706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9531685-39F0-1E07-27B2-1B2331970AA6}"/>
                    </a:ext>
                  </a:extLst>
                </p14:cNvPr>
                <p14:cNvContentPartPr/>
                <p14:nvPr/>
              </p14:nvContentPartPr>
              <p14:xfrm>
                <a:off x="2811905" y="1145330"/>
                <a:ext cx="124560" cy="147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9531685-39F0-1E07-27B2-1B2331970AA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02905" y="1136352"/>
                  <a:ext cx="142200" cy="165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21BE892-51D7-589F-452F-D863F9FE04B7}"/>
                    </a:ext>
                  </a:extLst>
                </p14:cNvPr>
                <p14:cNvContentPartPr/>
                <p14:nvPr/>
              </p14:nvContentPartPr>
              <p14:xfrm>
                <a:off x="2985425" y="1096370"/>
                <a:ext cx="45720" cy="184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21BE892-51D7-589F-452F-D863F9FE04B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76425" y="1087370"/>
                  <a:ext cx="63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68F856C-286A-B816-8114-FA5DE1FA96F0}"/>
                    </a:ext>
                  </a:extLst>
                </p14:cNvPr>
                <p14:cNvContentPartPr/>
                <p14:nvPr/>
              </p14:nvContentPartPr>
              <p14:xfrm>
                <a:off x="3041585" y="1070090"/>
                <a:ext cx="59760" cy="201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68F856C-286A-B816-8114-FA5DE1FA96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32585" y="1061090"/>
                  <a:ext cx="77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967C507-4A75-9C37-131E-9EDBC2CE26B1}"/>
                    </a:ext>
                  </a:extLst>
                </p14:cNvPr>
                <p14:cNvContentPartPr/>
                <p14:nvPr/>
              </p14:nvContentPartPr>
              <p14:xfrm>
                <a:off x="3004145" y="1201850"/>
                <a:ext cx="66600" cy="20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967C507-4A75-9C37-131E-9EDBC2CE26B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95145" y="1192850"/>
                  <a:ext cx="84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738161F-BF8F-1C01-8A5C-D133A41A1FB5}"/>
                    </a:ext>
                  </a:extLst>
                </p14:cNvPr>
                <p14:cNvContentPartPr/>
                <p14:nvPr/>
              </p14:nvContentPartPr>
              <p14:xfrm>
                <a:off x="2786705" y="1059290"/>
                <a:ext cx="68040" cy="23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738161F-BF8F-1C01-8A5C-D133A41A1F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77705" y="1050290"/>
                  <a:ext cx="85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149E7B-51F2-4A14-5AD5-FEF9CBFD8306}"/>
                    </a:ext>
                  </a:extLst>
                </p14:cNvPr>
                <p14:cNvContentPartPr/>
                <p14:nvPr/>
              </p14:nvContentPartPr>
              <p14:xfrm>
                <a:off x="2694545" y="1194290"/>
                <a:ext cx="7200" cy="4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149E7B-51F2-4A14-5AD5-FEF9CBFD830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85545" y="1185933"/>
                  <a:ext cx="24840" cy="21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A8EDB7E-C5FE-E065-3CBB-67BDEFCA58EF}"/>
                    </a:ext>
                  </a:extLst>
                </p14:cNvPr>
                <p14:cNvContentPartPr/>
                <p14:nvPr/>
              </p14:nvContentPartPr>
              <p14:xfrm>
                <a:off x="2712545" y="1256930"/>
                <a:ext cx="6840" cy="2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A8EDB7E-C5FE-E065-3CBB-67BDEFCA58E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03545" y="1249216"/>
                  <a:ext cx="244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23FAAAE-FDC6-D087-6D6B-F34CB63B5ECA}"/>
                    </a:ext>
                  </a:extLst>
                </p14:cNvPr>
                <p14:cNvContentPartPr/>
                <p14:nvPr/>
              </p14:nvContentPartPr>
              <p14:xfrm>
                <a:off x="2834585" y="1323170"/>
                <a:ext cx="74880" cy="23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23FAAAE-FDC6-D087-6D6B-F34CB63B5EC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825585" y="1314306"/>
                  <a:ext cx="92520" cy="40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6A3A1FB-D274-A8F0-0957-CB4D7B96F34D}"/>
                    </a:ext>
                  </a:extLst>
                </p14:cNvPr>
                <p14:cNvContentPartPr/>
                <p14:nvPr/>
              </p14:nvContentPartPr>
              <p14:xfrm>
                <a:off x="2571785" y="1027250"/>
                <a:ext cx="58320" cy="19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6A3A1FB-D274-A8F0-0957-CB4D7B96F34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62729" y="1018083"/>
                  <a:ext cx="76070" cy="37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9C385C8-02D9-3BD0-0503-19D53330AD48}"/>
                    </a:ext>
                  </a:extLst>
                </p14:cNvPr>
                <p14:cNvContentPartPr/>
                <p14:nvPr/>
              </p14:nvContentPartPr>
              <p14:xfrm>
                <a:off x="2523545" y="943370"/>
                <a:ext cx="159120" cy="176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9C385C8-02D9-3BD0-0503-19D53330AD4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14545" y="934388"/>
                  <a:ext cx="176760" cy="1943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3C1C808-3B49-7684-E890-C1DD35F0005F}"/>
              </a:ext>
            </a:extLst>
          </p:cNvPr>
          <p:cNvGrpSpPr/>
          <p:nvPr/>
        </p:nvGrpSpPr>
        <p:grpSpPr>
          <a:xfrm>
            <a:off x="9078230" y="163352"/>
            <a:ext cx="685483" cy="491412"/>
            <a:chOff x="1259360" y="4320758"/>
            <a:chExt cx="1285563" cy="92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81A881F-7885-F409-87DC-34DF40087DDA}"/>
                    </a:ext>
                  </a:extLst>
                </p14:cNvPr>
                <p14:cNvContentPartPr/>
                <p14:nvPr/>
              </p14:nvContentPartPr>
              <p14:xfrm>
                <a:off x="1259360" y="4953278"/>
                <a:ext cx="41400" cy="289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81A881F-7885-F409-87DC-34DF40087DD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42666" y="4936392"/>
                  <a:ext cx="74119" cy="322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AA430BF-4E11-CD1B-11E1-84C5BBCAD157}"/>
                    </a:ext>
                  </a:extLst>
                </p14:cNvPr>
                <p14:cNvContentPartPr/>
                <p14:nvPr/>
              </p14:nvContentPartPr>
              <p14:xfrm>
                <a:off x="1317320" y="4948957"/>
                <a:ext cx="115201" cy="292681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AA430BF-4E11-CD1B-11E1-84C5BBCAD15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00478" y="4932097"/>
                  <a:ext cx="148212" cy="325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FC4D60-7DE4-890D-1BAD-FFBAD29925A8}"/>
                    </a:ext>
                  </a:extLst>
                </p14:cNvPr>
                <p14:cNvContentPartPr/>
                <p14:nvPr/>
              </p14:nvContentPartPr>
              <p14:xfrm>
                <a:off x="1292480" y="5101597"/>
                <a:ext cx="102600" cy="28801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FC4D60-7DE4-890D-1BAD-FFBAD29925A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75605" y="5084852"/>
                  <a:ext cx="135675" cy="61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0C78913-0160-1A21-9ADB-380DFFEA0054}"/>
                    </a:ext>
                  </a:extLst>
                </p14:cNvPr>
                <p14:cNvContentPartPr/>
                <p14:nvPr/>
              </p14:nvContentPartPr>
              <p14:xfrm>
                <a:off x="1635202" y="4864717"/>
                <a:ext cx="909721" cy="246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0C78913-0160-1A21-9ADB-380DFFEA005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18330" y="4847894"/>
                  <a:ext cx="942789" cy="279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5DD5660-D953-D9D5-9BF3-64332AC97D70}"/>
                    </a:ext>
                  </a:extLst>
                </p14:cNvPr>
                <p14:cNvContentPartPr/>
                <p14:nvPr/>
              </p14:nvContentPartPr>
              <p14:xfrm>
                <a:off x="1952360" y="4623159"/>
                <a:ext cx="51120" cy="285121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5DD5660-D953-D9D5-9BF3-64332AC97D7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35544" y="4606308"/>
                  <a:ext cx="84079" cy="318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1FEC92A-EC2D-8BF0-F551-03FD9723C2DF}"/>
                    </a:ext>
                  </a:extLst>
                </p14:cNvPr>
                <p14:cNvContentPartPr/>
                <p14:nvPr/>
              </p14:nvContentPartPr>
              <p14:xfrm>
                <a:off x="2063600" y="4620998"/>
                <a:ext cx="83159" cy="278639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1FEC92A-EC2D-8BF0-F551-03FD9723C2D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46834" y="4604172"/>
                  <a:ext cx="116020" cy="311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17C7D4B-8E02-ADD4-B45F-02583F9FA8D4}"/>
                    </a:ext>
                  </a:extLst>
                </p14:cNvPr>
                <p14:cNvContentPartPr/>
                <p14:nvPr/>
              </p14:nvContentPartPr>
              <p14:xfrm>
                <a:off x="1922483" y="4320758"/>
                <a:ext cx="167039" cy="224281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17C7D4B-8E02-ADD4-B45F-02583F9FA8D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905644" y="4303920"/>
                  <a:ext cx="200043" cy="2572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DEDAFE-A1AD-4BD9-9FD4-34162646AE9D}"/>
              </a:ext>
            </a:extLst>
          </p:cNvPr>
          <p:cNvGrpSpPr/>
          <p:nvPr/>
        </p:nvGrpSpPr>
        <p:grpSpPr>
          <a:xfrm>
            <a:off x="9995828" y="171270"/>
            <a:ext cx="550080" cy="325080"/>
            <a:chOff x="9995828" y="171270"/>
            <a:chExt cx="55008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943FF16-392B-2566-EA63-1603F88FD244}"/>
                    </a:ext>
                  </a:extLst>
                </p14:cNvPr>
                <p14:cNvContentPartPr/>
                <p14:nvPr/>
              </p14:nvContentPartPr>
              <p14:xfrm>
                <a:off x="9995828" y="385470"/>
                <a:ext cx="550080" cy="110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943FF16-392B-2566-EA63-1603F88FD24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86834" y="376470"/>
                  <a:ext cx="567708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87C8BC7-C507-0EAC-3822-4792580FF667}"/>
                    </a:ext>
                  </a:extLst>
                </p14:cNvPr>
                <p14:cNvContentPartPr/>
                <p14:nvPr/>
              </p14:nvContentPartPr>
              <p14:xfrm>
                <a:off x="10071788" y="187830"/>
                <a:ext cx="63720" cy="120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87C8BC7-C507-0EAC-3822-4792580FF66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62788" y="178857"/>
                  <a:ext cx="81360" cy="138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8DD39DA-DEB5-CB6D-D8F2-A205CA83654D}"/>
                    </a:ext>
                  </a:extLst>
                </p14:cNvPr>
                <p14:cNvContentPartPr/>
                <p14:nvPr/>
              </p14:nvContentPartPr>
              <p14:xfrm>
                <a:off x="10174748" y="261270"/>
                <a:ext cx="52560" cy="29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8DD39DA-DEB5-CB6D-D8F2-A205CA83654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65748" y="252270"/>
                  <a:ext cx="70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F8587ED-C68A-9F9C-610F-D5C0668EF2A9}"/>
                    </a:ext>
                  </a:extLst>
                </p14:cNvPr>
                <p14:cNvContentPartPr/>
                <p14:nvPr/>
              </p14:nvContentPartPr>
              <p14:xfrm>
                <a:off x="10254308" y="210870"/>
                <a:ext cx="66240" cy="96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F8587ED-C68A-9F9C-610F-D5C0668EF2A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245308" y="201870"/>
                  <a:ext cx="83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E757921-EBB7-FF3A-1181-7911E452C49F}"/>
                    </a:ext>
                  </a:extLst>
                </p14:cNvPr>
                <p14:cNvContentPartPr/>
                <p14:nvPr/>
              </p14:nvContentPartPr>
              <p14:xfrm>
                <a:off x="10337468" y="209430"/>
                <a:ext cx="30960" cy="88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E757921-EBB7-FF3A-1181-7911E452C49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328468" y="200430"/>
                  <a:ext cx="48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F3FE690-6382-47E4-77A2-C6BEDE44F357}"/>
                    </a:ext>
                  </a:extLst>
                </p14:cNvPr>
                <p14:cNvContentPartPr/>
                <p14:nvPr/>
              </p14:nvContentPartPr>
              <p14:xfrm>
                <a:off x="10399388" y="171270"/>
                <a:ext cx="24120" cy="111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F3FE690-6382-47E4-77A2-C6BEDE44F35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90388" y="162299"/>
                  <a:ext cx="41760" cy="1291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C6877EA-E48A-356C-352B-0291C3459713}"/>
                    </a:ext>
                  </a:extLst>
                </p14:cNvPr>
                <p14:cNvContentPartPr/>
                <p14:nvPr/>
              </p14:nvContentPartPr>
              <p14:xfrm>
                <a:off x="10366268" y="235710"/>
                <a:ext cx="51480" cy="10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C6877EA-E48A-356C-352B-0291C345971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357268" y="226710"/>
                  <a:ext cx="691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DC80407-C264-E482-2580-9C0BB5901625}"/>
              </a:ext>
            </a:extLst>
          </p:cNvPr>
          <p:cNvGrpSpPr/>
          <p:nvPr/>
        </p:nvGrpSpPr>
        <p:grpSpPr>
          <a:xfrm>
            <a:off x="10773428" y="183150"/>
            <a:ext cx="780840" cy="359640"/>
            <a:chOff x="10773428" y="183150"/>
            <a:chExt cx="78084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DFF5943-F54B-A9DE-5EF2-2217F265C639}"/>
                    </a:ext>
                  </a:extLst>
                </p14:cNvPr>
                <p14:cNvContentPartPr/>
                <p14:nvPr/>
              </p14:nvContentPartPr>
              <p14:xfrm>
                <a:off x="10773428" y="438030"/>
                <a:ext cx="7560" cy="104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DFF5943-F54B-A9DE-5EF2-2217F265C63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764428" y="429030"/>
                  <a:ext cx="25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C0CDCFB-2473-BC91-59C8-8E77AED22972}"/>
                    </a:ext>
                  </a:extLst>
                </p14:cNvPr>
                <p14:cNvContentPartPr/>
                <p14:nvPr/>
              </p14:nvContentPartPr>
              <p14:xfrm>
                <a:off x="10832108" y="405990"/>
                <a:ext cx="10440" cy="136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C0CDCFB-2473-BC91-59C8-8E77AED2297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23108" y="396990"/>
                  <a:ext cx="28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E78CEC-532D-F12C-3FC0-A6C77D6F40AF}"/>
                    </a:ext>
                  </a:extLst>
                </p14:cNvPr>
                <p14:cNvContentPartPr/>
                <p14:nvPr/>
              </p14:nvContentPartPr>
              <p14:xfrm>
                <a:off x="10779908" y="484830"/>
                <a:ext cx="70560" cy="20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E78CEC-532D-F12C-3FC0-A6C77D6F40A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70954" y="475830"/>
                  <a:ext cx="8811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2103B92-C126-B9D8-F365-AA3819C9FEAD}"/>
                    </a:ext>
                  </a:extLst>
                </p14:cNvPr>
                <p14:cNvContentPartPr/>
                <p14:nvPr/>
              </p14:nvContentPartPr>
              <p14:xfrm>
                <a:off x="10919948" y="407790"/>
                <a:ext cx="267840" cy="86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2103B92-C126-B9D8-F365-AA3819C9FEA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910936" y="398827"/>
                  <a:ext cx="285504" cy="103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35EF44B-C0DC-8164-CF73-71D8EA8A7D25}"/>
                    </a:ext>
                  </a:extLst>
                </p14:cNvPr>
                <p14:cNvContentPartPr/>
                <p14:nvPr/>
              </p14:nvContentPartPr>
              <p14:xfrm>
                <a:off x="11049188" y="305550"/>
                <a:ext cx="9360" cy="101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35EF44B-C0DC-8164-CF73-71D8EA8A7D2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40188" y="296550"/>
                  <a:ext cx="27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6E58652-F4D0-6A4A-9818-F1E644F88865}"/>
                    </a:ext>
                  </a:extLst>
                </p14:cNvPr>
                <p14:cNvContentPartPr/>
                <p14:nvPr/>
              </p14:nvContentPartPr>
              <p14:xfrm>
                <a:off x="11094188" y="307710"/>
                <a:ext cx="7200" cy="96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6E58652-F4D0-6A4A-9818-F1E644F8886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085617" y="298710"/>
                  <a:ext cx="24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B3F973A-B681-B0B2-4EEB-1785D1792DE8}"/>
                    </a:ext>
                  </a:extLst>
                </p14:cNvPr>
                <p14:cNvContentPartPr/>
                <p14:nvPr/>
              </p14:nvContentPartPr>
              <p14:xfrm>
                <a:off x="11065748" y="183150"/>
                <a:ext cx="65160" cy="74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B3F973A-B681-B0B2-4EEB-1785D1792DE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056748" y="174150"/>
                  <a:ext cx="82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EA515AC-CF6D-AB38-BADD-811A8B3468BF}"/>
                    </a:ext>
                  </a:extLst>
                </p14:cNvPr>
                <p14:cNvContentPartPr/>
                <p14:nvPr/>
              </p14:nvContentPartPr>
              <p14:xfrm>
                <a:off x="11196788" y="415710"/>
                <a:ext cx="167760" cy="63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EA515AC-CF6D-AB38-BADD-811A8B3468B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187769" y="406710"/>
                  <a:ext cx="185438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060287E-DF8F-F1D8-5703-ADD4476BD57B}"/>
                    </a:ext>
                  </a:extLst>
                </p14:cNvPr>
                <p14:cNvContentPartPr/>
                <p14:nvPr/>
              </p14:nvContentPartPr>
              <p14:xfrm>
                <a:off x="11371028" y="411750"/>
                <a:ext cx="183240" cy="75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060287E-DF8F-F1D8-5703-ADD4476BD57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362028" y="402750"/>
                  <a:ext cx="200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CB6848C-F9AF-4753-EEFA-84B8785B2974}"/>
                    </a:ext>
                  </a:extLst>
                </p14:cNvPr>
                <p14:cNvContentPartPr/>
                <p14:nvPr/>
              </p14:nvContentPartPr>
              <p14:xfrm>
                <a:off x="11197148" y="375030"/>
                <a:ext cx="127440" cy="48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CB6848C-F9AF-4753-EEFA-84B8785B297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188123" y="366096"/>
                  <a:ext cx="145130" cy="66471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F24E848-ECB4-0660-4A51-4F618223CC26}"/>
              </a:ext>
            </a:extLst>
          </p:cNvPr>
          <p:cNvCxnSpPr/>
          <p:nvPr/>
        </p:nvCxnSpPr>
        <p:spPr>
          <a:xfrm>
            <a:off x="0" y="83690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23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272DC-AA5B-556A-1DA4-025612CA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Intramolecular Aldol Condensation						(21.3)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843CE2-0CD5-75CC-DABA-FA11EFB70D65}"/>
              </a:ext>
            </a:extLst>
          </p:cNvPr>
          <p:cNvGrpSpPr/>
          <p:nvPr/>
        </p:nvGrpSpPr>
        <p:grpSpPr>
          <a:xfrm>
            <a:off x="557914" y="908523"/>
            <a:ext cx="2893320" cy="984600"/>
            <a:chOff x="557914" y="908523"/>
            <a:chExt cx="2893320" cy="98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048D798-3ABA-D5BD-BB46-00A5C3F69047}"/>
                    </a:ext>
                  </a:extLst>
                </p14:cNvPr>
                <p14:cNvContentPartPr/>
                <p14:nvPr/>
              </p14:nvContentPartPr>
              <p14:xfrm>
                <a:off x="557914" y="1620603"/>
                <a:ext cx="41040" cy="272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048D798-3ABA-D5BD-BB46-00A5C3F6904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8914" y="1611603"/>
                  <a:ext cx="58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C705284-07AC-4396-0167-666C91F98E89}"/>
                    </a:ext>
                  </a:extLst>
                </p14:cNvPr>
                <p14:cNvContentPartPr/>
                <p14:nvPr/>
              </p14:nvContentPartPr>
              <p14:xfrm>
                <a:off x="664114" y="1554363"/>
                <a:ext cx="53640" cy="277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C705284-07AC-4396-0167-666C91F98E8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5114" y="1545363"/>
                  <a:ext cx="712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DEA5395-A734-DD3C-EA01-0D4ED368E440}"/>
                    </a:ext>
                  </a:extLst>
                </p14:cNvPr>
                <p14:cNvContentPartPr/>
                <p14:nvPr/>
              </p14:nvContentPartPr>
              <p14:xfrm>
                <a:off x="565474" y="1771083"/>
                <a:ext cx="117720" cy="8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DEA5395-A734-DD3C-EA01-0D4ED368E44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6474" y="1762083"/>
                  <a:ext cx="135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5D011B4-D7A0-6BE2-DE0E-E275FCFEA1CB}"/>
                    </a:ext>
                  </a:extLst>
                </p14:cNvPr>
                <p14:cNvContentPartPr/>
                <p14:nvPr/>
              </p14:nvContentPartPr>
              <p14:xfrm>
                <a:off x="886234" y="1464723"/>
                <a:ext cx="2565000" cy="250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5D011B4-D7A0-6BE2-DE0E-E275FCFEA1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7234" y="1455723"/>
                  <a:ext cx="25826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47AD403-7141-9561-B046-276CC671D79E}"/>
                    </a:ext>
                  </a:extLst>
                </p14:cNvPr>
                <p14:cNvContentPartPr/>
                <p14:nvPr/>
              </p14:nvContentPartPr>
              <p14:xfrm>
                <a:off x="1134634" y="1239723"/>
                <a:ext cx="48600" cy="264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47AD403-7141-9561-B046-276CC671D79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25634" y="1230723"/>
                  <a:ext cx="662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ADB321D-165E-3E0C-E437-C32F4A2F858B}"/>
                    </a:ext>
                  </a:extLst>
                </p14:cNvPr>
                <p14:cNvContentPartPr/>
                <p14:nvPr/>
              </p14:nvContentPartPr>
              <p14:xfrm>
                <a:off x="1271074" y="1244403"/>
                <a:ext cx="32040" cy="261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ADB321D-165E-3E0C-E437-C32F4A2F85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61972" y="1235391"/>
                  <a:ext cx="49880" cy="278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463C1EF-8A8D-1A08-2A47-768884A7033B}"/>
                    </a:ext>
                  </a:extLst>
                </p14:cNvPr>
                <p14:cNvContentPartPr/>
                <p14:nvPr/>
              </p14:nvContentPartPr>
              <p14:xfrm>
                <a:off x="1125994" y="960363"/>
                <a:ext cx="111960" cy="140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463C1EF-8A8D-1A08-2A47-768884A7033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16994" y="951386"/>
                  <a:ext cx="129600" cy="157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134A2C9-B3AB-E5C0-E8D8-CC794ECDCE66}"/>
                    </a:ext>
                  </a:extLst>
                </p14:cNvPr>
                <p14:cNvContentPartPr/>
                <p14:nvPr/>
              </p14:nvContentPartPr>
              <p14:xfrm>
                <a:off x="2797474" y="1230363"/>
                <a:ext cx="18000" cy="256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134A2C9-B3AB-E5C0-E8D8-CC794ECDCE6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88474" y="1221376"/>
                  <a:ext cx="35640" cy="274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1FDF690-8D7F-C900-DAE3-649F2068437C}"/>
                    </a:ext>
                  </a:extLst>
                </p14:cNvPr>
                <p14:cNvContentPartPr/>
                <p14:nvPr/>
              </p14:nvContentPartPr>
              <p14:xfrm>
                <a:off x="2877754" y="1201563"/>
                <a:ext cx="37080" cy="288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1FDF690-8D7F-C900-DAE3-649F2068437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68754" y="1192563"/>
                  <a:ext cx="54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87B8DB6-AA6D-4D74-B726-1D93A6C7E433}"/>
                    </a:ext>
                  </a:extLst>
                </p14:cNvPr>
                <p14:cNvContentPartPr/>
                <p14:nvPr/>
              </p14:nvContentPartPr>
              <p14:xfrm>
                <a:off x="2787034" y="908523"/>
                <a:ext cx="128160" cy="163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87B8DB6-AA6D-4D74-B726-1D93A6C7E43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78034" y="899543"/>
                  <a:ext cx="145800" cy="1814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CB12463-782B-3904-CF48-8D1C0169A056}"/>
              </a:ext>
            </a:extLst>
          </p:cNvPr>
          <p:cNvGrpSpPr/>
          <p:nvPr/>
        </p:nvGrpSpPr>
        <p:grpSpPr>
          <a:xfrm>
            <a:off x="4212274" y="931203"/>
            <a:ext cx="1858320" cy="555480"/>
            <a:chOff x="4212274" y="931203"/>
            <a:chExt cx="1858320" cy="55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1336D98-F417-74DF-74CA-30C930D6ABE1}"/>
                    </a:ext>
                  </a:extLst>
                </p14:cNvPr>
                <p14:cNvContentPartPr/>
                <p14:nvPr/>
              </p14:nvContentPartPr>
              <p14:xfrm>
                <a:off x="4341874" y="944523"/>
                <a:ext cx="111960" cy="223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1336D98-F417-74DF-74CA-30C930D6ABE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32903" y="935523"/>
                  <a:ext cx="129543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2BEDFAE-AD39-6295-8743-6B963C1319B3}"/>
                    </a:ext>
                  </a:extLst>
                </p14:cNvPr>
                <p14:cNvContentPartPr/>
                <p14:nvPr/>
              </p14:nvContentPartPr>
              <p14:xfrm>
                <a:off x="4546714" y="1071243"/>
                <a:ext cx="87480" cy="90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2BEDFAE-AD39-6295-8743-6B963C1319B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37714" y="1062279"/>
                  <a:ext cx="105120" cy="107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06EE15-3699-0DA4-42E3-2CE2721F0B82}"/>
                    </a:ext>
                  </a:extLst>
                </p14:cNvPr>
                <p14:cNvContentPartPr/>
                <p14:nvPr/>
              </p14:nvContentPartPr>
              <p14:xfrm>
                <a:off x="4736074" y="931203"/>
                <a:ext cx="131760" cy="228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06EE15-3699-0DA4-42E3-2CE2721F0B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27074" y="922203"/>
                  <a:ext cx="149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1ACF616-14C8-1DC5-6D98-8F4900C196F2}"/>
                    </a:ext>
                  </a:extLst>
                </p14:cNvPr>
                <p14:cNvContentPartPr/>
                <p14:nvPr/>
              </p14:nvContentPartPr>
              <p14:xfrm>
                <a:off x="4942354" y="949923"/>
                <a:ext cx="27360" cy="189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1ACF616-14C8-1DC5-6D98-8F4900C196F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33354" y="940923"/>
                  <a:ext cx="45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FE83427-3BD1-2859-1EC5-CA9592ABCF14}"/>
                    </a:ext>
                  </a:extLst>
                </p14:cNvPr>
                <p14:cNvContentPartPr/>
                <p14:nvPr/>
              </p14:nvContentPartPr>
              <p14:xfrm>
                <a:off x="5024074" y="934083"/>
                <a:ext cx="52560" cy="214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FE83427-3BD1-2859-1EC5-CA9592ABCF1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15074" y="925098"/>
                  <a:ext cx="70200" cy="232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4B94C77-BB37-4F3A-442A-6D47CE446376}"/>
                    </a:ext>
                  </a:extLst>
                </p14:cNvPr>
                <p14:cNvContentPartPr/>
                <p14:nvPr/>
              </p14:nvContentPartPr>
              <p14:xfrm>
                <a:off x="4970794" y="1048203"/>
                <a:ext cx="67320" cy="10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4B94C77-BB37-4F3A-442A-6D47CE4463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61794" y="1039503"/>
                  <a:ext cx="84960" cy="27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33D4C43-A9CE-BF19-892B-4C885427776A}"/>
                    </a:ext>
                  </a:extLst>
                </p14:cNvPr>
                <p14:cNvContentPartPr/>
                <p14:nvPr/>
              </p14:nvContentPartPr>
              <p14:xfrm>
                <a:off x="4212274" y="1281843"/>
                <a:ext cx="1858320" cy="204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33D4C43-A9CE-BF19-892B-4C885427776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03274" y="1272843"/>
                  <a:ext cx="1875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BAF40E5-865D-1438-22E8-13429A69F50B}"/>
                    </a:ext>
                  </a:extLst>
                </p14:cNvPr>
                <p14:cNvContentPartPr/>
                <p14:nvPr/>
              </p14:nvContentPartPr>
              <p14:xfrm>
                <a:off x="5177074" y="1116243"/>
                <a:ext cx="10080" cy="89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BAF40E5-865D-1438-22E8-13429A69F50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68074" y="1107279"/>
                  <a:ext cx="27720" cy="1068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552B0F8-1F56-BCA7-18A0-DFCB71E60E7A}"/>
                    </a:ext>
                  </a:extLst>
                </p14:cNvPr>
                <p14:cNvContentPartPr/>
                <p14:nvPr/>
              </p14:nvContentPartPr>
              <p14:xfrm>
                <a:off x="5287954" y="945603"/>
                <a:ext cx="381960" cy="261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552B0F8-1F56-BCA7-18A0-DFCB71E60E7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78954" y="936603"/>
                  <a:ext cx="3996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379D56-F759-4CDD-7559-B307AAE5D3BD}"/>
                    </a:ext>
                  </a:extLst>
                </p14:cNvPr>
                <p14:cNvContentPartPr/>
                <p14:nvPr/>
              </p14:nvContentPartPr>
              <p14:xfrm>
                <a:off x="5730034" y="961803"/>
                <a:ext cx="54360" cy="210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379D56-F759-4CDD-7559-B307AAE5D3B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21034" y="952803"/>
                  <a:ext cx="72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906B4E7-1239-8BCE-4C84-BD5ED71C15D5}"/>
                    </a:ext>
                  </a:extLst>
                </p14:cNvPr>
                <p14:cNvContentPartPr/>
                <p14:nvPr/>
              </p14:nvContentPartPr>
              <p14:xfrm>
                <a:off x="5690074" y="1056483"/>
                <a:ext cx="138600" cy="16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906B4E7-1239-8BCE-4C84-BD5ED71C15D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81074" y="1047483"/>
                  <a:ext cx="156240" cy="3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8195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30CB-CE69-6CC0-82F4-7CAA728F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Claisen Condensation 	  							(21.4)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675CA5-89D2-67BC-46B2-DF4EA2C67B73}"/>
                  </a:ext>
                </a:extLst>
              </p14:cNvPr>
              <p14:cNvContentPartPr/>
              <p14:nvPr/>
            </p14:nvContentPartPr>
            <p14:xfrm>
              <a:off x="336191" y="1212659"/>
              <a:ext cx="270360" cy="281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675CA5-89D2-67BC-46B2-DF4EA2C67B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191" y="1203659"/>
                <a:ext cx="288000" cy="29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978946E-EB32-4B13-9665-66777B466754}"/>
              </a:ext>
            </a:extLst>
          </p:cNvPr>
          <p:cNvGrpSpPr/>
          <p:nvPr/>
        </p:nvGrpSpPr>
        <p:grpSpPr>
          <a:xfrm>
            <a:off x="1079935" y="1278370"/>
            <a:ext cx="1097640" cy="464760"/>
            <a:chOff x="1079935" y="1278370"/>
            <a:chExt cx="1097640" cy="46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19695F2-760D-8EAC-23B6-913B9A1D1E42}"/>
                    </a:ext>
                  </a:extLst>
                </p14:cNvPr>
                <p14:cNvContentPartPr/>
                <p14:nvPr/>
              </p14:nvContentPartPr>
              <p14:xfrm>
                <a:off x="1079935" y="1563850"/>
                <a:ext cx="172800" cy="179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19695F2-760D-8EAC-23B6-913B9A1D1E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70935" y="1554850"/>
                  <a:ext cx="190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4117DC5-DBD9-9F48-A760-2C8C0830AB0A}"/>
                    </a:ext>
                  </a:extLst>
                </p14:cNvPr>
                <p14:cNvContentPartPr/>
                <p14:nvPr/>
              </p14:nvContentPartPr>
              <p14:xfrm>
                <a:off x="1277935" y="1564210"/>
                <a:ext cx="120600" cy="145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4117DC5-DBD9-9F48-A760-2C8C0830AB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68935" y="1555210"/>
                  <a:ext cx="138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1EEB3C7-1EB6-81EB-1A2F-EAA6BBAD90D4}"/>
                    </a:ext>
                  </a:extLst>
                </p14:cNvPr>
                <p14:cNvContentPartPr/>
                <p14:nvPr/>
              </p14:nvContentPartPr>
              <p14:xfrm>
                <a:off x="1528135" y="1436770"/>
                <a:ext cx="649440" cy="170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1EEB3C7-1EB6-81EB-1A2F-EAA6BBAD90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19135" y="1427770"/>
                  <a:ext cx="6670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7B1550B-0359-EAA7-9B1B-462777A527E1}"/>
                    </a:ext>
                  </a:extLst>
                </p14:cNvPr>
                <p14:cNvContentPartPr/>
                <p14:nvPr/>
              </p14:nvContentPartPr>
              <p14:xfrm>
                <a:off x="1718575" y="1289170"/>
                <a:ext cx="27000" cy="195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7B1550B-0359-EAA7-9B1B-462777A527E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09453" y="1280170"/>
                  <a:ext cx="44878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8BA5565-E046-5773-7812-AF9A53F4E0AE}"/>
                    </a:ext>
                  </a:extLst>
                </p14:cNvPr>
                <p14:cNvContentPartPr/>
                <p14:nvPr/>
              </p14:nvContentPartPr>
              <p14:xfrm>
                <a:off x="1817575" y="1278370"/>
                <a:ext cx="34920" cy="161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8BA5565-E046-5773-7812-AF9A53F4E0A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08575" y="1269390"/>
                  <a:ext cx="52560" cy="17924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ED3400-047C-8FC5-35A7-31E1BF8323C8}"/>
                  </a:ext>
                </a:extLst>
              </p14:cNvPr>
              <p14:cNvContentPartPr/>
              <p14:nvPr/>
            </p14:nvContentPartPr>
            <p14:xfrm>
              <a:off x="1685095" y="1010170"/>
              <a:ext cx="112680" cy="1602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ED3400-047C-8FC5-35A7-31E1BF8323C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76095" y="1001190"/>
                <a:ext cx="130320" cy="17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DE8B5A9F-13C1-529B-E530-13CB40C1C9DB}"/>
              </a:ext>
            </a:extLst>
          </p:cNvPr>
          <p:cNvGrpSpPr/>
          <p:nvPr/>
        </p:nvGrpSpPr>
        <p:grpSpPr>
          <a:xfrm>
            <a:off x="2577895" y="988570"/>
            <a:ext cx="1211400" cy="447840"/>
            <a:chOff x="2577895" y="988570"/>
            <a:chExt cx="1211400" cy="44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5ED1D6D-C405-5161-ABB8-A1EA9C6BAB54}"/>
                    </a:ext>
                  </a:extLst>
                </p14:cNvPr>
                <p14:cNvContentPartPr/>
                <p14:nvPr/>
              </p14:nvContentPartPr>
              <p14:xfrm>
                <a:off x="2793895" y="1262170"/>
                <a:ext cx="995400" cy="174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5ED1D6D-C405-5161-ABB8-A1EA9C6BAB5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84895" y="1253189"/>
                  <a:ext cx="1013040" cy="191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F0A7596-6AC3-55EA-19A1-10B41728A01B}"/>
                    </a:ext>
                  </a:extLst>
                </p14:cNvPr>
                <p14:cNvContentPartPr/>
                <p14:nvPr/>
              </p14:nvContentPartPr>
              <p14:xfrm>
                <a:off x="2577895" y="1036450"/>
                <a:ext cx="59760" cy="167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F0A7596-6AC3-55EA-19A1-10B41728A01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68895" y="1027450"/>
                  <a:ext cx="77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3E7257B-9A8E-840F-35F6-153D06863352}"/>
                    </a:ext>
                  </a:extLst>
                </p14:cNvPr>
                <p14:cNvContentPartPr/>
                <p14:nvPr/>
              </p14:nvContentPartPr>
              <p14:xfrm>
                <a:off x="2629735" y="988570"/>
                <a:ext cx="72360" cy="292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3E7257B-9A8E-840F-35F6-153D0686335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20735" y="979570"/>
                  <a:ext cx="90000" cy="3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F1206A5-727F-5115-6F40-EC90D0816049}"/>
              </a:ext>
            </a:extLst>
          </p:cNvPr>
          <p:cNvGrpSpPr/>
          <p:nvPr/>
        </p:nvGrpSpPr>
        <p:grpSpPr>
          <a:xfrm>
            <a:off x="2714695" y="1526050"/>
            <a:ext cx="994320" cy="304200"/>
            <a:chOff x="2714695" y="1526050"/>
            <a:chExt cx="994320" cy="3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6B778E0-9A6D-CAB1-39BE-9D52E7694F97}"/>
                    </a:ext>
                  </a:extLst>
                </p14:cNvPr>
                <p14:cNvContentPartPr/>
                <p14:nvPr/>
              </p14:nvContentPartPr>
              <p14:xfrm>
                <a:off x="2714695" y="1637290"/>
                <a:ext cx="125280" cy="110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6B778E0-9A6D-CAB1-39BE-9D52E7694F9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05721" y="1628290"/>
                  <a:ext cx="142869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4514F08-8DBB-47C0-3D8C-C76F4080025B}"/>
                    </a:ext>
                  </a:extLst>
                </p14:cNvPr>
                <p14:cNvContentPartPr/>
                <p14:nvPr/>
              </p14:nvContentPartPr>
              <p14:xfrm>
                <a:off x="2838895" y="1554850"/>
                <a:ext cx="84960" cy="210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4514F08-8DBB-47C0-3D8C-C76F4080025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29895" y="1545850"/>
                  <a:ext cx="1026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68B3955-924C-982A-ABBB-1C27DCEEAE23}"/>
                    </a:ext>
                  </a:extLst>
                </p14:cNvPr>
                <p14:cNvContentPartPr/>
                <p14:nvPr/>
              </p14:nvContentPartPr>
              <p14:xfrm>
                <a:off x="3049135" y="1558090"/>
                <a:ext cx="37800" cy="193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68B3955-924C-982A-ABBB-1C27DCEEAE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40048" y="1549090"/>
                  <a:ext cx="5561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E9BB5B1-1E05-C71A-8B43-C679D2688582}"/>
                    </a:ext>
                  </a:extLst>
                </p14:cNvPr>
                <p14:cNvContentPartPr/>
                <p14:nvPr/>
              </p14:nvContentPartPr>
              <p14:xfrm>
                <a:off x="3099895" y="1553770"/>
                <a:ext cx="80280" cy="170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E9BB5B1-1E05-C71A-8B43-C679D268858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90854" y="1544770"/>
                  <a:ext cx="97999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436B28B-7F77-4354-C06C-D5F6634B67E7}"/>
                    </a:ext>
                  </a:extLst>
                </p14:cNvPr>
                <p14:cNvContentPartPr/>
                <p14:nvPr/>
              </p14:nvContentPartPr>
              <p14:xfrm>
                <a:off x="3245695" y="1701730"/>
                <a:ext cx="137160" cy="128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436B28B-7F77-4354-C06C-D5F6634B67E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36719" y="1692730"/>
                  <a:ext cx="154754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97D8609-D40A-8735-00AF-97DF20FD5AB4}"/>
                    </a:ext>
                  </a:extLst>
                </p14:cNvPr>
                <p14:cNvContentPartPr/>
                <p14:nvPr/>
              </p14:nvContentPartPr>
              <p14:xfrm>
                <a:off x="3417415" y="1607770"/>
                <a:ext cx="110520" cy="155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97D8609-D40A-8735-00AF-97DF20FD5AB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08415" y="1598749"/>
                  <a:ext cx="128160" cy="172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AEEC5E6-052D-E17D-1D2F-245B2C5B289E}"/>
                    </a:ext>
                  </a:extLst>
                </p14:cNvPr>
                <p14:cNvContentPartPr/>
                <p14:nvPr/>
              </p14:nvContentPartPr>
              <p14:xfrm>
                <a:off x="3609655" y="1526050"/>
                <a:ext cx="36720" cy="153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AEEC5E6-052D-E17D-1D2F-245B2C5B289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00742" y="1517050"/>
                  <a:ext cx="54189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4BBA525-197B-5677-4508-DA8A30AC9BE2}"/>
                    </a:ext>
                  </a:extLst>
                </p14:cNvPr>
                <p14:cNvContentPartPr/>
                <p14:nvPr/>
              </p14:nvContentPartPr>
              <p14:xfrm>
                <a:off x="3592015" y="1581490"/>
                <a:ext cx="117000" cy="38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4BBA525-197B-5677-4508-DA8A30AC9BE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82987" y="1572490"/>
                  <a:ext cx="134694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28F6F47-157F-DB30-D280-60881B51ED9B}"/>
                    </a:ext>
                  </a:extLst>
                </p14:cNvPr>
                <p14:cNvContentPartPr/>
                <p14:nvPr/>
              </p14:nvContentPartPr>
              <p14:xfrm>
                <a:off x="3427495" y="1602370"/>
                <a:ext cx="63720" cy="15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28F6F47-157F-DB30-D280-60881B51ED9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18444" y="1593370"/>
                  <a:ext cx="814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323B1F9-CA4C-5EC6-D0D2-F8DED712D6C9}"/>
              </a:ext>
            </a:extLst>
          </p:cNvPr>
          <p:cNvGrpSpPr/>
          <p:nvPr/>
        </p:nvGrpSpPr>
        <p:grpSpPr>
          <a:xfrm>
            <a:off x="2878495" y="988930"/>
            <a:ext cx="505080" cy="207000"/>
            <a:chOff x="2878495" y="988930"/>
            <a:chExt cx="50508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7C704E0-C7F7-2047-24DE-F287F01F8827}"/>
                    </a:ext>
                  </a:extLst>
                </p14:cNvPr>
                <p14:cNvContentPartPr/>
                <p14:nvPr/>
              </p14:nvContentPartPr>
              <p14:xfrm>
                <a:off x="2878495" y="1001170"/>
                <a:ext cx="113040" cy="194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7C704E0-C7F7-2047-24DE-F287F01F88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69495" y="992170"/>
                  <a:ext cx="1306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1BE7749-DC4E-1E57-9CA7-0F2248EE4261}"/>
                    </a:ext>
                  </a:extLst>
                </p14:cNvPr>
                <p14:cNvContentPartPr/>
                <p14:nvPr/>
              </p14:nvContentPartPr>
              <p14:xfrm>
                <a:off x="3068215" y="1111690"/>
                <a:ext cx="120960" cy="71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1BE7749-DC4E-1E57-9CA7-0F2248EE426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59215" y="1102690"/>
                  <a:ext cx="138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D4FAF66-1EBB-34B4-9535-0B31BDE6416B}"/>
                    </a:ext>
                  </a:extLst>
                </p14:cNvPr>
                <p14:cNvContentPartPr/>
                <p14:nvPr/>
              </p14:nvContentPartPr>
              <p14:xfrm>
                <a:off x="3262975" y="988930"/>
                <a:ext cx="120600" cy="187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D4FAF66-1EBB-34B4-9535-0B31BDE641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53975" y="979930"/>
                  <a:ext cx="138240" cy="20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3884EBE-2567-4D93-FED2-A227047A83DC}"/>
                  </a:ext>
                </a:extLst>
              </p14:cNvPr>
              <p14:cNvContentPartPr/>
              <p14:nvPr/>
            </p14:nvContentPartPr>
            <p14:xfrm>
              <a:off x="3453775" y="968050"/>
              <a:ext cx="175320" cy="1900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3884EBE-2567-4D93-FED2-A227047A83D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44756" y="959033"/>
                <a:ext cx="192996" cy="207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EA6F902-C4E6-0C89-C22B-24A2F55C7D61}"/>
                  </a:ext>
                </a:extLst>
              </p14:cNvPr>
              <p14:cNvContentPartPr/>
              <p14:nvPr/>
            </p14:nvContentPartPr>
            <p14:xfrm>
              <a:off x="282272" y="4294186"/>
              <a:ext cx="310320" cy="305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EA6F902-C4E6-0C89-C22B-24A2F55C7D6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3272" y="4285186"/>
                <a:ext cx="327960" cy="32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0A72A8DD-724A-2E46-1A77-348B1A4522BE}"/>
              </a:ext>
            </a:extLst>
          </p:cNvPr>
          <p:cNvGrpSpPr/>
          <p:nvPr/>
        </p:nvGrpSpPr>
        <p:grpSpPr>
          <a:xfrm>
            <a:off x="974001" y="4270973"/>
            <a:ext cx="626760" cy="280080"/>
            <a:chOff x="974001" y="4270973"/>
            <a:chExt cx="62676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CD484E5-03CC-D79C-2695-F58FC6B75B69}"/>
                    </a:ext>
                  </a:extLst>
                </p14:cNvPr>
                <p14:cNvContentPartPr/>
                <p14:nvPr/>
              </p14:nvContentPartPr>
              <p14:xfrm>
                <a:off x="974001" y="4330733"/>
                <a:ext cx="136800" cy="220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CD484E5-03CC-D79C-2695-F58FC6B75B6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5025" y="4321733"/>
                  <a:ext cx="154394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D2714D2-E6CA-B0E7-EDB7-FDC9953D223E}"/>
                    </a:ext>
                  </a:extLst>
                </p14:cNvPr>
                <p14:cNvContentPartPr/>
                <p14:nvPr/>
              </p14:nvContentPartPr>
              <p14:xfrm>
                <a:off x="1027641" y="4399133"/>
                <a:ext cx="93960" cy="28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D2714D2-E6CA-B0E7-EDB7-FDC9953D22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18606" y="4390133"/>
                  <a:ext cx="111668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6D523B9-60A4-F973-8350-C350E6549907}"/>
                    </a:ext>
                  </a:extLst>
                </p14:cNvPr>
                <p14:cNvContentPartPr/>
                <p14:nvPr/>
              </p14:nvContentPartPr>
              <p14:xfrm>
                <a:off x="1040601" y="4490933"/>
                <a:ext cx="128520" cy="50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6D523B9-60A4-F973-8350-C350E654990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1626" y="4481868"/>
                  <a:ext cx="146111" cy="67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3D85C02-2DD4-3429-7483-37F15F78EAAE}"/>
                    </a:ext>
                  </a:extLst>
                </p14:cNvPr>
                <p14:cNvContentPartPr/>
                <p14:nvPr/>
              </p14:nvContentPartPr>
              <p14:xfrm>
                <a:off x="1229241" y="4311293"/>
                <a:ext cx="174960" cy="207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3D85C02-2DD4-3429-7483-37F15F78EAA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20241" y="4302309"/>
                  <a:ext cx="192600" cy="225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6087BDD-EC0A-2907-A9CC-22D402819449}"/>
                    </a:ext>
                  </a:extLst>
                </p14:cNvPr>
                <p14:cNvContentPartPr/>
                <p14:nvPr/>
              </p14:nvContentPartPr>
              <p14:xfrm>
                <a:off x="1450281" y="4270973"/>
                <a:ext cx="150480" cy="185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6087BDD-EC0A-2907-A9CC-22D40281944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41281" y="4261973"/>
                  <a:ext cx="16812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C0DA1C4-D10D-F44F-0AF0-50FF0B52BE92}"/>
                  </a:ext>
                </a:extLst>
              </p14:cNvPr>
              <p14:cNvContentPartPr/>
              <p14:nvPr/>
            </p14:nvContentPartPr>
            <p14:xfrm>
              <a:off x="1699401" y="4142813"/>
              <a:ext cx="766440" cy="1969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C0DA1C4-D10D-F44F-0AF0-50FF0B52BE9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90401" y="4133813"/>
                <a:ext cx="784080" cy="21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C371D3FA-8373-5D75-76D1-1059BDC11632}"/>
              </a:ext>
            </a:extLst>
          </p:cNvPr>
          <p:cNvGrpSpPr/>
          <p:nvPr/>
        </p:nvGrpSpPr>
        <p:grpSpPr>
          <a:xfrm>
            <a:off x="1904354" y="3837883"/>
            <a:ext cx="186480" cy="331920"/>
            <a:chOff x="1904354" y="3837883"/>
            <a:chExt cx="18648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6E51F22-03BC-C098-500B-14D044D7A731}"/>
                    </a:ext>
                  </a:extLst>
                </p14:cNvPr>
                <p14:cNvContentPartPr/>
                <p14:nvPr/>
              </p14:nvContentPartPr>
              <p14:xfrm>
                <a:off x="1904354" y="3900523"/>
                <a:ext cx="86040" cy="2692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6E51F22-03BC-C098-500B-14D044D7A73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95354" y="3891523"/>
                  <a:ext cx="1036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C006E6D-6DD2-6D10-230F-AE3C4864CBC8}"/>
                    </a:ext>
                  </a:extLst>
                </p14:cNvPr>
                <p14:cNvContentPartPr/>
                <p14:nvPr/>
              </p14:nvContentPartPr>
              <p14:xfrm>
                <a:off x="2019914" y="3837883"/>
                <a:ext cx="70920" cy="302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C006E6D-6DD2-6D10-230F-AE3C4864CBC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10914" y="3828883"/>
                  <a:ext cx="88560" cy="32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C6EF122-EF7E-52CB-604A-DF83894B3FCB}"/>
                  </a:ext>
                </a:extLst>
              </p14:cNvPr>
              <p14:cNvContentPartPr/>
              <p14:nvPr/>
            </p14:nvContentPartPr>
            <p14:xfrm>
              <a:off x="1848914" y="3543763"/>
              <a:ext cx="151920" cy="1857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C6EF122-EF7E-52CB-604A-DF83894B3FC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39914" y="3534763"/>
                <a:ext cx="169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DBCB157-48DC-972D-DA31-BAA7F322319C}"/>
                  </a:ext>
                </a:extLst>
              </p14:cNvPr>
              <p14:cNvContentPartPr/>
              <p14:nvPr/>
            </p14:nvContentPartPr>
            <p14:xfrm>
              <a:off x="3085874" y="4018963"/>
              <a:ext cx="1603800" cy="25452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DBCB157-48DC-972D-DA31-BAA7F322319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76874" y="4009950"/>
                <a:ext cx="1621440" cy="272185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CBCD947-FC87-1E39-C051-753E9D3F6516}"/>
              </a:ext>
            </a:extLst>
          </p:cNvPr>
          <p:cNvGrpSpPr/>
          <p:nvPr/>
        </p:nvGrpSpPr>
        <p:grpSpPr>
          <a:xfrm>
            <a:off x="3088394" y="3729883"/>
            <a:ext cx="1046880" cy="329760"/>
            <a:chOff x="3088394" y="3729883"/>
            <a:chExt cx="1046880" cy="3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C72D5AA-D152-259F-694B-87B34DBF5B33}"/>
                    </a:ext>
                  </a:extLst>
                </p14:cNvPr>
                <p14:cNvContentPartPr/>
                <p14:nvPr/>
              </p14:nvContentPartPr>
              <p14:xfrm>
                <a:off x="3088394" y="3863803"/>
                <a:ext cx="43920" cy="144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C72D5AA-D152-259F-694B-87B34DBF5B3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79394" y="3854803"/>
                  <a:ext cx="61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B024090-E8CB-D0FA-344E-97C49FD34C93}"/>
                    </a:ext>
                  </a:extLst>
                </p14:cNvPr>
                <p14:cNvContentPartPr/>
                <p14:nvPr/>
              </p14:nvContentPartPr>
              <p14:xfrm>
                <a:off x="3143834" y="3776683"/>
                <a:ext cx="95040" cy="282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B024090-E8CB-D0FA-344E-97C49FD34C9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34834" y="3767683"/>
                  <a:ext cx="1126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30D81F1-3427-CEAD-31B6-37ECF58A8A70}"/>
                    </a:ext>
                  </a:extLst>
                </p14:cNvPr>
                <p14:cNvContentPartPr/>
                <p14:nvPr/>
              </p14:nvContentPartPr>
              <p14:xfrm>
                <a:off x="3329954" y="3768043"/>
                <a:ext cx="103320" cy="2199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30D81F1-3427-CEAD-31B6-37ECF58A8A7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20954" y="3759058"/>
                  <a:ext cx="120960" cy="237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E23DD4E-DE91-BA6D-356C-3471B3DEBC42}"/>
                    </a:ext>
                  </a:extLst>
                </p14:cNvPr>
                <p14:cNvContentPartPr/>
                <p14:nvPr/>
              </p14:nvContentPartPr>
              <p14:xfrm>
                <a:off x="3512474" y="3872803"/>
                <a:ext cx="111600" cy="80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E23DD4E-DE91-BA6D-356C-3471B3DEBC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03474" y="3863803"/>
                  <a:ext cx="129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90EB430-06B8-7528-A61B-E9A2B3194AC9}"/>
                    </a:ext>
                  </a:extLst>
                </p14:cNvPr>
                <p14:cNvContentPartPr/>
                <p14:nvPr/>
              </p14:nvContentPartPr>
              <p14:xfrm>
                <a:off x="3658994" y="3791083"/>
                <a:ext cx="110520" cy="169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90EB430-06B8-7528-A61B-E9A2B3194AC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49994" y="3782102"/>
                  <a:ext cx="128160" cy="1875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8E6DB09-BEE7-C989-494D-2F2D059449C8}"/>
                    </a:ext>
                  </a:extLst>
                </p14:cNvPr>
                <p14:cNvContentPartPr/>
                <p14:nvPr/>
              </p14:nvContentPartPr>
              <p14:xfrm>
                <a:off x="3795434" y="3740323"/>
                <a:ext cx="138600" cy="2052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8E6DB09-BEE7-C989-494D-2F2D059449C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86434" y="3731339"/>
                  <a:ext cx="156240" cy="2228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FCF84D2-D1D6-5526-D613-CD8E49777F8B}"/>
                    </a:ext>
                  </a:extLst>
                </p14:cNvPr>
                <p14:cNvContentPartPr/>
                <p14:nvPr/>
              </p14:nvContentPartPr>
              <p14:xfrm>
                <a:off x="3854474" y="3824203"/>
                <a:ext cx="115920" cy="349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FCF84D2-D1D6-5526-D613-CD8E49777F8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45474" y="3815203"/>
                  <a:ext cx="133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C3B719D-4284-C17E-B323-958380A2D90A}"/>
                    </a:ext>
                  </a:extLst>
                </p14:cNvPr>
                <p14:cNvContentPartPr/>
                <p14:nvPr/>
              </p14:nvContentPartPr>
              <p14:xfrm>
                <a:off x="3852314" y="3913483"/>
                <a:ext cx="139320" cy="586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C3B719D-4284-C17E-B323-958380A2D90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43314" y="3904538"/>
                  <a:ext cx="156960" cy="762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585752F-9F66-16D0-AEFF-CB4A3709D65A}"/>
                    </a:ext>
                  </a:extLst>
                </p14:cNvPr>
                <p14:cNvContentPartPr/>
                <p14:nvPr/>
              </p14:nvContentPartPr>
              <p14:xfrm>
                <a:off x="3999194" y="3729883"/>
                <a:ext cx="136080" cy="200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585752F-9F66-16D0-AEFF-CB4A3709D65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90194" y="3720883"/>
                  <a:ext cx="153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E6DAFA1-2717-310C-F382-9EFA3FFC2080}"/>
                    </a:ext>
                  </a:extLst>
                </p14:cNvPr>
                <p14:cNvContentPartPr/>
                <p14:nvPr/>
              </p14:nvContentPartPr>
              <p14:xfrm>
                <a:off x="3657194" y="3794683"/>
                <a:ext cx="61200" cy="32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E6DAFA1-2717-310C-F382-9EFA3FFC208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48194" y="3785782"/>
                  <a:ext cx="78840" cy="49846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7616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CD60-3684-D46E-40A0-5A5BD36E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Claisen Condensation: Mechanism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4B5C1A-FD09-CD5B-8AAE-A46BA8A27464}"/>
                  </a:ext>
                </a:extLst>
              </p14:cNvPr>
              <p14:cNvContentPartPr/>
              <p14:nvPr/>
            </p14:nvContentPartPr>
            <p14:xfrm>
              <a:off x="6238213" y="469851"/>
              <a:ext cx="214560" cy="261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4B5C1A-FD09-CD5B-8AAE-A46BA8A274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9213" y="460851"/>
                <a:ext cx="232200" cy="27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9E548FB5-F41A-58FC-0B0E-8CEFC9136182}"/>
              </a:ext>
            </a:extLst>
          </p:cNvPr>
          <p:cNvGrpSpPr/>
          <p:nvPr/>
        </p:nvGrpSpPr>
        <p:grpSpPr>
          <a:xfrm>
            <a:off x="6738973" y="146931"/>
            <a:ext cx="877320" cy="574200"/>
            <a:chOff x="6738973" y="146931"/>
            <a:chExt cx="877320" cy="57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7F68180-85D7-4DB1-8859-B57BF66FFE90}"/>
                    </a:ext>
                  </a:extLst>
                </p14:cNvPr>
                <p14:cNvContentPartPr/>
                <p14:nvPr/>
              </p14:nvContentPartPr>
              <p14:xfrm>
                <a:off x="6738973" y="551931"/>
                <a:ext cx="165240" cy="169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7F68180-85D7-4DB1-8859-B57BF66FFE9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29973" y="542931"/>
                  <a:ext cx="182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2FBD7D3-C5E6-4CA5-E035-16BA329ABEB9}"/>
                    </a:ext>
                  </a:extLst>
                </p14:cNvPr>
                <p14:cNvContentPartPr/>
                <p14:nvPr/>
              </p14:nvContentPartPr>
              <p14:xfrm>
                <a:off x="6913573" y="550851"/>
                <a:ext cx="114120" cy="149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2FBD7D3-C5E6-4CA5-E035-16BA329ABE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04573" y="541851"/>
                  <a:ext cx="131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2D8CFD9-6682-DEC5-AF84-EE390E2894DB}"/>
                    </a:ext>
                  </a:extLst>
                </p14:cNvPr>
                <p14:cNvContentPartPr/>
                <p14:nvPr/>
              </p14:nvContentPartPr>
              <p14:xfrm>
                <a:off x="7148653" y="446811"/>
                <a:ext cx="467640" cy="153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2D8CFD9-6682-DEC5-AF84-EE390E2894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39653" y="437811"/>
                  <a:ext cx="485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0497531-8AAF-7A81-8BFE-1C9AD099D428}"/>
                    </a:ext>
                  </a:extLst>
                </p14:cNvPr>
                <p14:cNvContentPartPr/>
                <p14:nvPr/>
              </p14:nvContentPartPr>
              <p14:xfrm>
                <a:off x="7312453" y="352131"/>
                <a:ext cx="19440" cy="158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0497531-8AAF-7A81-8BFE-1C9AD099D42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03453" y="343131"/>
                  <a:ext cx="37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932EBFF-8B9D-9609-8E45-F50207E88EF1}"/>
                    </a:ext>
                  </a:extLst>
                </p14:cNvPr>
                <p14:cNvContentPartPr/>
                <p14:nvPr/>
              </p14:nvContentPartPr>
              <p14:xfrm>
                <a:off x="7388413" y="311091"/>
                <a:ext cx="4680" cy="120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932EBFF-8B9D-9609-8E45-F50207E88E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78663" y="302091"/>
                  <a:ext cx="2379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57BCB72-AE85-CEC0-3198-C409EB7506C5}"/>
                    </a:ext>
                  </a:extLst>
                </p14:cNvPr>
                <p14:cNvContentPartPr/>
                <p14:nvPr/>
              </p14:nvContentPartPr>
              <p14:xfrm>
                <a:off x="7310653" y="146931"/>
                <a:ext cx="101160" cy="142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57BCB72-AE85-CEC0-3198-C409EB7506C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01653" y="137931"/>
                  <a:ext cx="11880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F3E698F-BEF0-574D-CA67-BF3F48F84BF7}"/>
                  </a:ext>
                </a:extLst>
              </p14:cNvPr>
              <p14:cNvContentPartPr/>
              <p14:nvPr/>
            </p14:nvContentPartPr>
            <p14:xfrm>
              <a:off x="8090413" y="468411"/>
              <a:ext cx="823680" cy="165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F3E698F-BEF0-574D-CA67-BF3F48F84BF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81413" y="459411"/>
                <a:ext cx="84132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813B9771-57B4-9B7B-F2CA-33FF6A65C274}"/>
              </a:ext>
            </a:extLst>
          </p:cNvPr>
          <p:cNvGrpSpPr/>
          <p:nvPr/>
        </p:nvGrpSpPr>
        <p:grpSpPr>
          <a:xfrm>
            <a:off x="8230656" y="316115"/>
            <a:ext cx="449640" cy="131400"/>
            <a:chOff x="8230656" y="316115"/>
            <a:chExt cx="449640" cy="13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D44572C-1D3E-5748-3B50-A8C3231D2BD5}"/>
                    </a:ext>
                  </a:extLst>
                </p14:cNvPr>
                <p14:cNvContentPartPr/>
                <p14:nvPr/>
              </p14:nvContentPartPr>
              <p14:xfrm>
                <a:off x="8230656" y="325835"/>
                <a:ext cx="58320" cy="121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D44572C-1D3E-5748-3B50-A8C3231D2BD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21711" y="316835"/>
                  <a:ext cx="75852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23341A0-9C13-B7F8-0628-DF25DAC4FE17}"/>
                    </a:ext>
                  </a:extLst>
                </p14:cNvPr>
                <p14:cNvContentPartPr/>
                <p14:nvPr/>
              </p14:nvContentPartPr>
              <p14:xfrm>
                <a:off x="8339016" y="389195"/>
                <a:ext cx="65160" cy="45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23341A0-9C13-B7F8-0628-DF25DAC4FE1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30016" y="380195"/>
                  <a:ext cx="82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A8EF22A-C7CB-692E-4413-6A97B0526431}"/>
                    </a:ext>
                  </a:extLst>
                </p14:cNvPr>
                <p14:cNvContentPartPr/>
                <p14:nvPr/>
              </p14:nvContentPartPr>
              <p14:xfrm>
                <a:off x="8452776" y="321515"/>
                <a:ext cx="54720" cy="96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A8EF22A-C7CB-692E-4413-6A97B052643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443776" y="312481"/>
                  <a:ext cx="72360" cy="113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7CC1FEF-51E6-8FC6-3AFC-87E9221CF2CC}"/>
                    </a:ext>
                  </a:extLst>
                </p14:cNvPr>
                <p14:cNvContentPartPr/>
                <p14:nvPr/>
              </p14:nvContentPartPr>
              <p14:xfrm>
                <a:off x="8547456" y="316115"/>
                <a:ext cx="132840" cy="110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7CC1FEF-51E6-8FC6-3AFC-87E9221CF2C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38456" y="307115"/>
                  <a:ext cx="15048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6102AED-27A5-6458-A9F4-25CE119A5AF0}"/>
              </a:ext>
            </a:extLst>
          </p:cNvPr>
          <p:cNvGrpSpPr/>
          <p:nvPr/>
        </p:nvGrpSpPr>
        <p:grpSpPr>
          <a:xfrm>
            <a:off x="9222838" y="148355"/>
            <a:ext cx="765000" cy="454320"/>
            <a:chOff x="9222838" y="148355"/>
            <a:chExt cx="765000" cy="4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0D2BDE4-34AF-C525-5D37-0A2A5B3F3A75}"/>
                    </a:ext>
                  </a:extLst>
                </p14:cNvPr>
                <p14:cNvContentPartPr/>
                <p14:nvPr/>
              </p14:nvContentPartPr>
              <p14:xfrm>
                <a:off x="9222838" y="456515"/>
                <a:ext cx="127440" cy="146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0D2BDE4-34AF-C525-5D37-0A2A5B3F3A7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213838" y="447515"/>
                  <a:ext cx="145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A930E4B-1EEC-0C26-9F17-090DAAFD8892}"/>
                    </a:ext>
                  </a:extLst>
                </p14:cNvPr>
                <p14:cNvContentPartPr/>
                <p14:nvPr/>
              </p14:nvContentPartPr>
              <p14:xfrm>
                <a:off x="9402838" y="466955"/>
                <a:ext cx="95040" cy="130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A930E4B-1EEC-0C26-9F17-090DAAFD88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93838" y="457955"/>
                  <a:ext cx="112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8F7CF4B-DDE8-1258-E62E-AD7FAD7E8A32}"/>
                    </a:ext>
                  </a:extLst>
                </p14:cNvPr>
                <p14:cNvContentPartPr/>
                <p14:nvPr/>
              </p14:nvContentPartPr>
              <p14:xfrm>
                <a:off x="9531358" y="406475"/>
                <a:ext cx="456480" cy="123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8F7CF4B-DDE8-1258-E62E-AD7FAD7E8A3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22358" y="397501"/>
                  <a:ext cx="474120" cy="140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26FFD85-8FC1-25B6-2BCB-AD930B75206A}"/>
                    </a:ext>
                  </a:extLst>
                </p14:cNvPr>
                <p14:cNvContentPartPr/>
                <p14:nvPr/>
              </p14:nvContentPartPr>
              <p14:xfrm>
                <a:off x="9693718" y="271835"/>
                <a:ext cx="11160" cy="142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26FFD85-8FC1-25B6-2BCB-AD930B75206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84999" y="262835"/>
                  <a:ext cx="28249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69D8225-9E28-CFEE-F8C3-6A9A0739F8B1}"/>
                    </a:ext>
                  </a:extLst>
                </p14:cNvPr>
                <p14:cNvContentPartPr/>
                <p14:nvPr/>
              </p14:nvContentPartPr>
              <p14:xfrm>
                <a:off x="9750958" y="272555"/>
                <a:ext cx="9000" cy="123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69D8225-9E28-CFEE-F8C3-6A9A0739F8B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41958" y="263555"/>
                  <a:ext cx="26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00063C9-072C-E540-7A85-2B803DBDF353}"/>
                    </a:ext>
                  </a:extLst>
                </p14:cNvPr>
                <p14:cNvContentPartPr/>
                <p14:nvPr/>
              </p14:nvContentPartPr>
              <p14:xfrm>
                <a:off x="9696958" y="148355"/>
                <a:ext cx="56520" cy="87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00063C9-072C-E540-7A85-2B803DBDF35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87958" y="139355"/>
                  <a:ext cx="7416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96F4825-3B35-1F46-BD74-9E8A59D4F870}"/>
              </a:ext>
            </a:extLst>
          </p:cNvPr>
          <p:cNvGrpSpPr/>
          <p:nvPr/>
        </p:nvGrpSpPr>
        <p:grpSpPr>
          <a:xfrm>
            <a:off x="9994678" y="123515"/>
            <a:ext cx="370800" cy="388440"/>
            <a:chOff x="9994678" y="123515"/>
            <a:chExt cx="370800" cy="38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C5D9082-49D9-4FA4-CAB8-C51DC6EEE5C7}"/>
                    </a:ext>
                  </a:extLst>
                </p14:cNvPr>
                <p14:cNvContentPartPr/>
                <p14:nvPr/>
              </p14:nvContentPartPr>
              <p14:xfrm>
                <a:off x="9994678" y="395315"/>
                <a:ext cx="370800" cy="116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C5D9082-49D9-4FA4-CAB8-C51DC6EEE5C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85687" y="386315"/>
                  <a:ext cx="388423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7F35EB7-2132-D56F-8ED4-2364B1101A59}"/>
                    </a:ext>
                  </a:extLst>
                </p14:cNvPr>
                <p14:cNvContentPartPr/>
                <p14:nvPr/>
              </p14:nvContentPartPr>
              <p14:xfrm>
                <a:off x="10133998" y="282635"/>
                <a:ext cx="9720" cy="148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7F35EB7-2132-D56F-8ED4-2364B1101A5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24998" y="273635"/>
                  <a:ext cx="27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CB73CD7-895E-2957-4940-CFCED6B2276C}"/>
                    </a:ext>
                  </a:extLst>
                </p14:cNvPr>
                <p14:cNvContentPartPr/>
                <p14:nvPr/>
              </p14:nvContentPartPr>
              <p14:xfrm>
                <a:off x="10184038" y="269675"/>
                <a:ext cx="11880" cy="113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CB73CD7-895E-2957-4940-CFCED6B2276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75038" y="260675"/>
                  <a:ext cx="29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0B3428D-FA14-0E6D-0B2D-4032A27E2174}"/>
                    </a:ext>
                  </a:extLst>
                </p14:cNvPr>
                <p14:cNvContentPartPr/>
                <p14:nvPr/>
              </p14:nvContentPartPr>
              <p14:xfrm>
                <a:off x="10118518" y="123515"/>
                <a:ext cx="61200" cy="100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0B3428D-FA14-0E6D-0B2D-4032A27E217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09518" y="114515"/>
                  <a:ext cx="7884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C02024A-87F2-AB71-CAF9-CBB8E6E6BD80}"/>
              </a:ext>
            </a:extLst>
          </p:cNvPr>
          <p:cNvGrpSpPr/>
          <p:nvPr/>
        </p:nvGrpSpPr>
        <p:grpSpPr>
          <a:xfrm>
            <a:off x="334087" y="1293740"/>
            <a:ext cx="1399320" cy="849600"/>
            <a:chOff x="396080" y="1076480"/>
            <a:chExt cx="1399320" cy="84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3FBC953-B3A8-405F-A39A-B50951D3D1D4}"/>
                    </a:ext>
                  </a:extLst>
                </p14:cNvPr>
                <p14:cNvContentPartPr/>
                <p14:nvPr/>
              </p14:nvContentPartPr>
              <p14:xfrm>
                <a:off x="396080" y="1662560"/>
                <a:ext cx="236880" cy="263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3FBC953-B3A8-405F-A39A-B50951D3D1D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7080" y="1653572"/>
                  <a:ext cx="254520" cy="281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098D2C7-1CDE-F955-1588-F75CD1478A14}"/>
                    </a:ext>
                  </a:extLst>
                </p14:cNvPr>
                <p14:cNvContentPartPr/>
                <p14:nvPr/>
              </p14:nvContentPartPr>
              <p14:xfrm>
                <a:off x="643040" y="1658600"/>
                <a:ext cx="201600" cy="243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098D2C7-1CDE-F955-1588-F75CD1478A1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4040" y="1649600"/>
                  <a:ext cx="2192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FBAB803-46AC-D8F5-7225-A883EB7CFA53}"/>
                    </a:ext>
                  </a:extLst>
                </p14:cNvPr>
                <p14:cNvContentPartPr/>
                <p14:nvPr/>
              </p14:nvContentPartPr>
              <p14:xfrm>
                <a:off x="1001960" y="1567880"/>
                <a:ext cx="793440" cy="226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FBAB803-46AC-D8F5-7225-A883EB7CFA5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2960" y="1558880"/>
                  <a:ext cx="811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8517AEF-1C2A-2969-A34F-3906C2D64159}"/>
                    </a:ext>
                  </a:extLst>
                </p14:cNvPr>
                <p14:cNvContentPartPr/>
                <p14:nvPr/>
              </p14:nvContentPartPr>
              <p14:xfrm>
                <a:off x="1232000" y="1362320"/>
                <a:ext cx="64440" cy="217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8517AEF-1C2A-2969-A34F-3906C2D641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23000" y="1353335"/>
                  <a:ext cx="82080" cy="235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3286DA2-D5B9-CB43-EF72-BA953E32ABBE}"/>
                    </a:ext>
                  </a:extLst>
                </p14:cNvPr>
                <p14:cNvContentPartPr/>
                <p14:nvPr/>
              </p14:nvContentPartPr>
              <p14:xfrm>
                <a:off x="1370240" y="1315880"/>
                <a:ext cx="65160" cy="228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3286DA2-D5B9-CB43-EF72-BA953E32ABB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61240" y="1306880"/>
                  <a:ext cx="82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4CE19FB-48A2-F1F1-B006-49895D68397F}"/>
                    </a:ext>
                  </a:extLst>
                </p14:cNvPr>
                <p14:cNvContentPartPr/>
                <p14:nvPr/>
              </p14:nvContentPartPr>
              <p14:xfrm>
                <a:off x="1241000" y="1076480"/>
                <a:ext cx="119160" cy="159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4CE19FB-48A2-F1F1-B006-49895D68397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32000" y="1067460"/>
                  <a:ext cx="136800" cy="17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DE295AB-EA99-6686-BFFA-C68F91FD70E9}"/>
              </a:ext>
            </a:extLst>
          </p:cNvPr>
          <p:cNvGrpSpPr/>
          <p:nvPr/>
        </p:nvGrpSpPr>
        <p:grpSpPr>
          <a:xfrm>
            <a:off x="1711807" y="1647980"/>
            <a:ext cx="546120" cy="315360"/>
            <a:chOff x="1773800" y="1430720"/>
            <a:chExt cx="546120" cy="31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7A81607-AB3F-E117-3D5D-3CF098F213C1}"/>
                    </a:ext>
                  </a:extLst>
                </p14:cNvPr>
                <p14:cNvContentPartPr/>
                <p14:nvPr/>
              </p14:nvContentPartPr>
              <p14:xfrm>
                <a:off x="1773800" y="1576160"/>
                <a:ext cx="287280" cy="169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7A81607-AB3F-E117-3D5D-3CF098F213C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64789" y="1567160"/>
                  <a:ext cx="304942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05E485A-E3C9-A052-6985-12464E41FC7C}"/>
                    </a:ext>
                  </a:extLst>
                </p14:cNvPr>
                <p14:cNvContentPartPr/>
                <p14:nvPr/>
              </p14:nvContentPartPr>
              <p14:xfrm>
                <a:off x="2184560" y="1437200"/>
                <a:ext cx="33120" cy="154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05E485A-E3C9-A052-6985-12464E41FC7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75560" y="1428200"/>
                  <a:ext cx="50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985EADA-47B1-7DA7-50B6-5634ED13FD73}"/>
                    </a:ext>
                  </a:extLst>
                </p14:cNvPr>
                <p14:cNvContentPartPr/>
                <p14:nvPr/>
              </p14:nvContentPartPr>
              <p14:xfrm>
                <a:off x="2267000" y="1430720"/>
                <a:ext cx="52920" cy="177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985EADA-47B1-7DA7-50B6-5634ED13FD7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57938" y="1421720"/>
                  <a:ext cx="70681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B8CDEB6-87DC-2DE9-AD8F-803D40EC30D3}"/>
                    </a:ext>
                  </a:extLst>
                </p14:cNvPr>
                <p14:cNvContentPartPr/>
                <p14:nvPr/>
              </p14:nvContentPartPr>
              <p14:xfrm>
                <a:off x="2228120" y="1512080"/>
                <a:ext cx="65520" cy="11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B8CDEB6-87DC-2DE9-AD8F-803D40EC30D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19169" y="1502780"/>
                  <a:ext cx="83064" cy="293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BECE921-5747-22C4-B20E-9F5BB005570F}"/>
              </a:ext>
            </a:extLst>
          </p:cNvPr>
          <p:cNvGrpSpPr/>
          <p:nvPr/>
        </p:nvGrpSpPr>
        <p:grpSpPr>
          <a:xfrm>
            <a:off x="2731687" y="1150100"/>
            <a:ext cx="1333080" cy="754200"/>
            <a:chOff x="2793680" y="932840"/>
            <a:chExt cx="1333080" cy="75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A1F9EFD-D3C2-1493-4241-70209438DA11}"/>
                    </a:ext>
                  </a:extLst>
                </p14:cNvPr>
                <p14:cNvContentPartPr/>
                <p14:nvPr/>
              </p14:nvContentPartPr>
              <p14:xfrm>
                <a:off x="2912840" y="1467800"/>
                <a:ext cx="1213920" cy="2192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A1F9EFD-D3C2-1493-4241-70209438DA1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03840" y="1458800"/>
                  <a:ext cx="1231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30732D3-2D3A-03C4-D175-449FC7ED6F85}"/>
                    </a:ext>
                  </a:extLst>
                </p14:cNvPr>
                <p14:cNvContentPartPr/>
                <p14:nvPr/>
              </p14:nvContentPartPr>
              <p14:xfrm>
                <a:off x="3201920" y="1215800"/>
                <a:ext cx="134280" cy="183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30732D3-2D3A-03C4-D175-449FC7ED6F8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92920" y="1206800"/>
                  <a:ext cx="151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0027523-2249-A490-087B-B0EA5BD0D2E8}"/>
                    </a:ext>
                  </a:extLst>
                </p14:cNvPr>
                <p14:cNvContentPartPr/>
                <p14:nvPr/>
              </p14:nvContentPartPr>
              <p14:xfrm>
                <a:off x="3369320" y="1194200"/>
                <a:ext cx="178560" cy="182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0027523-2249-A490-087B-B0EA5BD0D2E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60320" y="1185200"/>
                  <a:ext cx="196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A35FB69-D0C4-0DCD-CF52-FD1E8F400901}"/>
                    </a:ext>
                  </a:extLst>
                </p14:cNvPr>
                <p14:cNvContentPartPr/>
                <p14:nvPr/>
              </p14:nvContentPartPr>
              <p14:xfrm>
                <a:off x="3170240" y="1074320"/>
                <a:ext cx="25920" cy="27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A35FB69-D0C4-0DCD-CF52-FD1E8F40090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61240" y="1065320"/>
                  <a:ext cx="43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D8FA894-E4D4-B8E4-B7C7-F44183729785}"/>
                    </a:ext>
                  </a:extLst>
                </p14:cNvPr>
                <p14:cNvContentPartPr/>
                <p14:nvPr/>
              </p14:nvContentPartPr>
              <p14:xfrm>
                <a:off x="3275000" y="1064240"/>
                <a:ext cx="5760" cy="9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D8FA894-E4D4-B8E4-B7C7-F4418372978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65400" y="1055240"/>
                  <a:ext cx="24576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7F01F4D-A793-0B40-C5BF-93E0D4B9A56A}"/>
                    </a:ext>
                  </a:extLst>
                </p14:cNvPr>
                <p14:cNvContentPartPr/>
                <p14:nvPr/>
              </p14:nvContentPartPr>
              <p14:xfrm>
                <a:off x="3086000" y="1246040"/>
                <a:ext cx="15840" cy="19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7F01F4D-A793-0B40-C5BF-93E0D4B9A56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77000" y="1237040"/>
                  <a:ext cx="33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41803EF-4B1A-A63D-220B-FE17597FD140}"/>
                    </a:ext>
                  </a:extLst>
                </p14:cNvPr>
                <p14:cNvContentPartPr/>
                <p14:nvPr/>
              </p14:nvContentPartPr>
              <p14:xfrm>
                <a:off x="3086360" y="1336040"/>
                <a:ext cx="23400" cy="21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41803EF-4B1A-A63D-220B-FE17597FD14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77360" y="1327040"/>
                  <a:ext cx="41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FC1635B-8392-C130-7761-9E7F43FD1C6E}"/>
                    </a:ext>
                  </a:extLst>
                </p14:cNvPr>
                <p14:cNvContentPartPr/>
                <p14:nvPr/>
              </p14:nvContentPartPr>
              <p14:xfrm>
                <a:off x="3200840" y="1492280"/>
                <a:ext cx="34200" cy="15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FC1635B-8392-C130-7761-9E7F43FD1C6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91840" y="1483066"/>
                  <a:ext cx="51840" cy="3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D54E9D3-3DE3-B7BA-A855-82D38F712520}"/>
                    </a:ext>
                  </a:extLst>
                </p14:cNvPr>
                <p14:cNvContentPartPr/>
                <p14:nvPr/>
              </p14:nvContentPartPr>
              <p14:xfrm>
                <a:off x="3320360" y="1468160"/>
                <a:ext cx="26280" cy="32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D54E9D3-3DE3-B7BA-A855-82D38F71252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11235" y="1459058"/>
                  <a:ext cx="44165" cy="4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F06D917-FCBC-AFE1-7ED1-DCC8C90FA091}"/>
                    </a:ext>
                  </a:extLst>
                </p14:cNvPr>
                <p14:cNvContentPartPr/>
                <p14:nvPr/>
              </p14:nvContentPartPr>
              <p14:xfrm>
                <a:off x="2885480" y="1064960"/>
                <a:ext cx="66240" cy="20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F06D917-FCBC-AFE1-7ED1-DCC8C90FA09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76480" y="1056115"/>
                  <a:ext cx="83880" cy="37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634CA78-D261-01CC-DDF5-8F1EF9AA8FEC}"/>
                    </a:ext>
                  </a:extLst>
                </p14:cNvPr>
                <p14:cNvContentPartPr/>
                <p14:nvPr/>
              </p14:nvContentPartPr>
              <p14:xfrm>
                <a:off x="2793680" y="932840"/>
                <a:ext cx="238680" cy="249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634CA78-D261-01CC-DDF5-8F1EF9AA8FE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84694" y="923827"/>
                  <a:ext cx="256293" cy="267505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429F1B-7302-4AB1-41E3-D451FD76E626}"/>
              </a:ext>
            </a:extLst>
          </p:cNvPr>
          <p:cNvCxnSpPr/>
          <p:nvPr/>
        </p:nvCxnSpPr>
        <p:spPr>
          <a:xfrm>
            <a:off x="0" y="839847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85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4B2A6-4086-DAC1-16B1-933B9438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Crossed Claisen (or mixed Claisen)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E8577D-25BA-3915-79A0-0CB6FA136202}"/>
              </a:ext>
            </a:extLst>
          </p:cNvPr>
          <p:cNvGrpSpPr/>
          <p:nvPr/>
        </p:nvGrpSpPr>
        <p:grpSpPr>
          <a:xfrm>
            <a:off x="479418" y="1282394"/>
            <a:ext cx="673560" cy="241560"/>
            <a:chOff x="479418" y="1282394"/>
            <a:chExt cx="67356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75886F1-1C80-177C-3662-50755A626FF4}"/>
                    </a:ext>
                  </a:extLst>
                </p14:cNvPr>
                <p14:cNvContentPartPr/>
                <p14:nvPr/>
              </p14:nvContentPartPr>
              <p14:xfrm>
                <a:off x="479418" y="1299674"/>
                <a:ext cx="149760" cy="224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75886F1-1C80-177C-3662-50755A626FF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0440" y="1290688"/>
                  <a:ext cx="167358" cy="241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C81529C-4393-E26F-8011-549EF12340FB}"/>
                    </a:ext>
                  </a:extLst>
                </p14:cNvPr>
                <p14:cNvContentPartPr/>
                <p14:nvPr/>
              </p14:nvContentPartPr>
              <p14:xfrm>
                <a:off x="525498" y="1395074"/>
                <a:ext cx="102960" cy="16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C81529C-4393-E26F-8011-549EF12340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6498" y="1386074"/>
                  <a:ext cx="120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7ED747B-C6FA-F586-39C2-B5396D56491E}"/>
                    </a:ext>
                  </a:extLst>
                </p14:cNvPr>
                <p14:cNvContentPartPr/>
                <p14:nvPr/>
              </p14:nvContentPartPr>
              <p14:xfrm>
                <a:off x="526578" y="1495514"/>
                <a:ext cx="149040" cy="18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7ED747B-C6FA-F586-39C2-B5396D5649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7578" y="1486514"/>
                  <a:ext cx="166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3D8E0C7-2852-4A87-474B-7EB6113A72E1}"/>
                    </a:ext>
                  </a:extLst>
                </p14:cNvPr>
                <p14:cNvContentPartPr/>
                <p14:nvPr/>
              </p14:nvContentPartPr>
              <p14:xfrm>
                <a:off x="810258" y="1282394"/>
                <a:ext cx="140760" cy="207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3D8E0C7-2852-4A87-474B-7EB6113A72E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1258" y="1273394"/>
                  <a:ext cx="158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EA80035-2388-3CD9-F391-DFB609FDEFB8}"/>
                    </a:ext>
                  </a:extLst>
                </p14:cNvPr>
                <p14:cNvContentPartPr/>
                <p14:nvPr/>
              </p14:nvContentPartPr>
              <p14:xfrm>
                <a:off x="778578" y="1382474"/>
                <a:ext cx="191520" cy="35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EA80035-2388-3CD9-F391-DFB609FDEFB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9578" y="1373565"/>
                  <a:ext cx="209160" cy="52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CF51B34-9D42-5E00-1CF1-351048BB985D}"/>
                    </a:ext>
                  </a:extLst>
                </p14:cNvPr>
                <p14:cNvContentPartPr/>
                <p14:nvPr/>
              </p14:nvContentPartPr>
              <p14:xfrm>
                <a:off x="1001418" y="1292114"/>
                <a:ext cx="151560" cy="176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CF51B34-9D42-5E00-1CF1-351048BB985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2418" y="1283096"/>
                  <a:ext cx="169200" cy="19371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517EA2-B2CA-9642-3B7A-1F1A4364B9DA}"/>
              </a:ext>
            </a:extLst>
          </p:cNvPr>
          <p:cNvGrpSpPr/>
          <p:nvPr/>
        </p:nvGrpSpPr>
        <p:grpSpPr>
          <a:xfrm>
            <a:off x="1355298" y="1062794"/>
            <a:ext cx="606600" cy="338040"/>
            <a:chOff x="1355298" y="1062794"/>
            <a:chExt cx="606600" cy="33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7AE8F0D-A76C-9F22-2452-D2A6A1BD1034}"/>
                    </a:ext>
                  </a:extLst>
                </p14:cNvPr>
                <p14:cNvContentPartPr/>
                <p14:nvPr/>
              </p14:nvContentPartPr>
              <p14:xfrm>
                <a:off x="1355298" y="1235954"/>
                <a:ext cx="606600" cy="164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7AE8F0D-A76C-9F22-2452-D2A6A1BD103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46298" y="1226974"/>
                  <a:ext cx="624240" cy="182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4493905-75E7-83AA-A10E-F5CBDED7B1F7}"/>
                    </a:ext>
                  </a:extLst>
                </p14:cNvPr>
                <p14:cNvContentPartPr/>
                <p14:nvPr/>
              </p14:nvContentPartPr>
              <p14:xfrm>
                <a:off x="1566258" y="1121114"/>
                <a:ext cx="42480" cy="138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4493905-75E7-83AA-A10E-F5CBDED7B1F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57258" y="1112114"/>
                  <a:ext cx="60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34D5F9-F0B8-0450-71F2-E36ADD97EBB0}"/>
                    </a:ext>
                  </a:extLst>
                </p14:cNvPr>
                <p14:cNvContentPartPr/>
                <p14:nvPr/>
              </p14:nvContentPartPr>
              <p14:xfrm>
                <a:off x="1665618" y="1062794"/>
                <a:ext cx="32040" cy="156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34D5F9-F0B8-0450-71F2-E36ADD97EB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56718" y="1053773"/>
                  <a:ext cx="49484" cy="17428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FF304FB-8095-94D8-C3D9-7BCE33BCE06E}"/>
                  </a:ext>
                </a:extLst>
              </p14:cNvPr>
              <p14:cNvContentPartPr/>
              <p14:nvPr/>
            </p14:nvContentPartPr>
            <p14:xfrm>
              <a:off x="1543218" y="857234"/>
              <a:ext cx="119160" cy="1317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FF304FB-8095-94D8-C3D9-7BCE33BCE06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34218" y="848234"/>
                <a:ext cx="136800" cy="1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27C50954-1271-F094-C28B-AA8CAFDE51A7}"/>
              </a:ext>
            </a:extLst>
          </p:cNvPr>
          <p:cNvGrpSpPr/>
          <p:nvPr/>
        </p:nvGrpSpPr>
        <p:grpSpPr>
          <a:xfrm>
            <a:off x="2438898" y="1203194"/>
            <a:ext cx="123840" cy="146160"/>
            <a:chOff x="2438898" y="1203194"/>
            <a:chExt cx="12384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31A00DA-F4D3-3099-D69E-7E2154165BF5}"/>
                    </a:ext>
                  </a:extLst>
                </p14:cNvPr>
                <p14:cNvContentPartPr/>
                <p14:nvPr/>
              </p14:nvContentPartPr>
              <p14:xfrm>
                <a:off x="2472378" y="1203194"/>
                <a:ext cx="31320" cy="146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31A00DA-F4D3-3099-D69E-7E2154165B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63378" y="1194194"/>
                  <a:ext cx="48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A7B2B36-6E8A-EC86-52A3-3481E85BAF65}"/>
                    </a:ext>
                  </a:extLst>
                </p14:cNvPr>
                <p14:cNvContentPartPr/>
                <p14:nvPr/>
              </p14:nvContentPartPr>
              <p14:xfrm>
                <a:off x="2438898" y="1244594"/>
                <a:ext cx="123840" cy="24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A7B2B36-6E8A-EC86-52A3-3481E85BAF6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29898" y="1235724"/>
                  <a:ext cx="141480" cy="418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45FF339-94E6-7714-25F6-AC9C883527E8}"/>
                  </a:ext>
                </a:extLst>
              </p14:cNvPr>
              <p14:cNvContentPartPr/>
              <p14:nvPr/>
            </p14:nvContentPartPr>
            <p14:xfrm>
              <a:off x="4019658" y="803234"/>
              <a:ext cx="83520" cy="1123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45FF339-94E6-7714-25F6-AC9C883527E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10658" y="794234"/>
                <a:ext cx="10116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7337A3C8-4F98-617A-81A9-7B90C43C652C}"/>
              </a:ext>
            </a:extLst>
          </p:cNvPr>
          <p:cNvGrpSpPr/>
          <p:nvPr/>
        </p:nvGrpSpPr>
        <p:grpSpPr>
          <a:xfrm>
            <a:off x="3087258" y="993314"/>
            <a:ext cx="1582200" cy="377280"/>
            <a:chOff x="3087258" y="993314"/>
            <a:chExt cx="1582200" cy="37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A210B28-F157-AD61-58AF-CBDF110CEAB2}"/>
                    </a:ext>
                  </a:extLst>
                </p14:cNvPr>
                <p14:cNvContentPartPr/>
                <p14:nvPr/>
              </p14:nvContentPartPr>
              <p14:xfrm>
                <a:off x="3087258" y="1193834"/>
                <a:ext cx="101160" cy="164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A210B28-F157-AD61-58AF-CBDF110CEAB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78258" y="1184854"/>
                  <a:ext cx="118800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996FB28-A575-AE08-4529-0F43D41ECCB5}"/>
                    </a:ext>
                  </a:extLst>
                </p14:cNvPr>
                <p14:cNvContentPartPr/>
                <p14:nvPr/>
              </p14:nvContentPartPr>
              <p14:xfrm>
                <a:off x="3100938" y="1256114"/>
                <a:ext cx="111960" cy="31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996FB28-A575-AE08-4529-0F43D41ECC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91938" y="1247114"/>
                  <a:ext cx="129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0DA5250-A7CE-A7B0-C3E9-23A14FD0D7C0}"/>
                    </a:ext>
                  </a:extLst>
                </p14:cNvPr>
                <p14:cNvContentPartPr/>
                <p14:nvPr/>
              </p14:nvContentPartPr>
              <p14:xfrm>
                <a:off x="3102738" y="1341074"/>
                <a:ext cx="155160" cy="29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0DA5250-A7CE-A7B0-C3E9-23A14FD0D7C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93738" y="1332074"/>
                  <a:ext cx="172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2B7D5A7-8695-B1B5-90CA-569E1B5F6283}"/>
                    </a:ext>
                  </a:extLst>
                </p14:cNvPr>
                <p14:cNvContentPartPr/>
                <p14:nvPr/>
              </p14:nvContentPartPr>
              <p14:xfrm>
                <a:off x="3325938" y="1162154"/>
                <a:ext cx="139320" cy="203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2B7D5A7-8695-B1B5-90CA-569E1B5F628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16938" y="1153154"/>
                  <a:ext cx="156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23944EF-C3FB-18F0-E697-944EE8930433}"/>
                    </a:ext>
                  </a:extLst>
                </p14:cNvPr>
                <p14:cNvContentPartPr/>
                <p14:nvPr/>
              </p14:nvContentPartPr>
              <p14:xfrm>
                <a:off x="3325218" y="1260794"/>
                <a:ext cx="146520" cy="16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23944EF-C3FB-18F0-E697-944EE893043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16218" y="1251794"/>
                  <a:ext cx="164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6154E47-9663-75CE-E1FC-3ACE012E4D47}"/>
                    </a:ext>
                  </a:extLst>
                </p14:cNvPr>
                <p14:cNvContentPartPr/>
                <p14:nvPr/>
              </p14:nvContentPartPr>
              <p14:xfrm>
                <a:off x="3521058" y="1181594"/>
                <a:ext cx="151200" cy="161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6154E47-9663-75CE-E1FC-3ACE012E4D4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12058" y="1172594"/>
                  <a:ext cx="168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6B1FC82-FB57-2723-0710-C6F79C9F0980}"/>
                    </a:ext>
                  </a:extLst>
                </p14:cNvPr>
                <p14:cNvContentPartPr/>
                <p14:nvPr/>
              </p14:nvContentPartPr>
              <p14:xfrm>
                <a:off x="3806898" y="1128674"/>
                <a:ext cx="624240" cy="150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6B1FC82-FB57-2723-0710-C6F79C9F098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97898" y="1119674"/>
                  <a:ext cx="641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0917535-5A99-62EB-750D-2076C97B4926}"/>
                    </a:ext>
                  </a:extLst>
                </p14:cNvPr>
                <p14:cNvContentPartPr/>
                <p14:nvPr/>
              </p14:nvContentPartPr>
              <p14:xfrm>
                <a:off x="4041618" y="1001954"/>
                <a:ext cx="5400" cy="145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0917535-5A99-62EB-750D-2076C97B49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32618" y="992954"/>
                  <a:ext cx="23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E541A9B-020A-49D4-608A-5C5CF39EA96F}"/>
                    </a:ext>
                  </a:extLst>
                </p14:cNvPr>
                <p14:cNvContentPartPr/>
                <p14:nvPr/>
              </p14:nvContentPartPr>
              <p14:xfrm>
                <a:off x="4099938" y="993314"/>
                <a:ext cx="21960" cy="156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E541A9B-020A-49D4-608A-5C5CF39EA96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90938" y="984314"/>
                  <a:ext cx="39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7E21ADE-BC12-5317-AE98-3C05C5A5A78A}"/>
                    </a:ext>
                  </a:extLst>
                </p14:cNvPr>
                <p14:cNvContentPartPr/>
                <p14:nvPr/>
              </p14:nvContentPartPr>
              <p14:xfrm>
                <a:off x="4423218" y="1048034"/>
                <a:ext cx="246240" cy="153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7E21ADE-BC12-5317-AE98-3C05C5A5A78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14218" y="1039034"/>
                  <a:ext cx="26388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8A174F-29E9-898C-F446-F65829970915}"/>
              </a:ext>
            </a:extLst>
          </p:cNvPr>
          <p:cNvGrpSpPr/>
          <p:nvPr/>
        </p:nvGrpSpPr>
        <p:grpSpPr>
          <a:xfrm>
            <a:off x="5272098" y="835274"/>
            <a:ext cx="1319040" cy="753840"/>
            <a:chOff x="5272098" y="835274"/>
            <a:chExt cx="1319040" cy="75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F231F51-D9CF-7F76-D44C-D6E6AEA26CA9}"/>
                    </a:ext>
                  </a:extLst>
                </p14:cNvPr>
                <p14:cNvContentPartPr/>
                <p14:nvPr/>
              </p14:nvContentPartPr>
              <p14:xfrm>
                <a:off x="5272098" y="1094834"/>
                <a:ext cx="1288800" cy="168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F231F51-D9CF-7F76-D44C-D6E6AEA26CA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63098" y="1085834"/>
                  <a:ext cx="1306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FF5828E-8675-BE8B-AEC6-D5E4DAAB52DB}"/>
                    </a:ext>
                  </a:extLst>
                </p14:cNvPr>
                <p14:cNvContentPartPr/>
                <p14:nvPr/>
              </p14:nvContentPartPr>
              <p14:xfrm>
                <a:off x="6505458" y="997994"/>
                <a:ext cx="85680" cy="205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FF5828E-8675-BE8B-AEC6-D5E4DAAB52D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96496" y="988994"/>
                  <a:ext cx="103246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DDF84FE-B3D6-1FE9-690E-52A6346B8ECC}"/>
                    </a:ext>
                  </a:extLst>
                </p14:cNvPr>
                <p14:cNvContentPartPr/>
                <p14:nvPr/>
              </p14:nvContentPartPr>
              <p14:xfrm>
                <a:off x="5295858" y="899354"/>
                <a:ext cx="47880" cy="165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DDF84FE-B3D6-1FE9-690E-52A6346B8EC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86790" y="890334"/>
                  <a:ext cx="65654" cy="1836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E138A8-8808-CF4E-8C4D-8576E610FFCC}"/>
                    </a:ext>
                  </a:extLst>
                </p14:cNvPr>
                <p14:cNvContentPartPr/>
                <p14:nvPr/>
              </p14:nvContentPartPr>
              <p14:xfrm>
                <a:off x="5376498" y="851474"/>
                <a:ext cx="69120" cy="227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E138A8-8808-CF4E-8C4D-8576E610FFC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67498" y="842460"/>
                  <a:ext cx="86760" cy="245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8563A0D-00D1-12AB-1EF2-5B26EF28B061}"/>
                    </a:ext>
                  </a:extLst>
                </p14:cNvPr>
                <p14:cNvContentPartPr/>
                <p14:nvPr/>
              </p14:nvContentPartPr>
              <p14:xfrm>
                <a:off x="5516178" y="881714"/>
                <a:ext cx="110520" cy="145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8563A0D-00D1-12AB-1EF2-5B26EF28B0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07178" y="872714"/>
                  <a:ext cx="128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646E2CA-7609-5268-58EF-E9207025E0AD}"/>
                    </a:ext>
                  </a:extLst>
                </p14:cNvPr>
                <p14:cNvContentPartPr/>
                <p14:nvPr/>
              </p14:nvContentPartPr>
              <p14:xfrm>
                <a:off x="5704818" y="950114"/>
                <a:ext cx="80640" cy="65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646E2CA-7609-5268-58EF-E9207025E0A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95818" y="941114"/>
                  <a:ext cx="98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7B7B169-8DF1-E9B2-534E-45981235333A}"/>
                    </a:ext>
                  </a:extLst>
                </p14:cNvPr>
                <p14:cNvContentPartPr/>
                <p14:nvPr/>
              </p14:nvContentPartPr>
              <p14:xfrm>
                <a:off x="5844498" y="902594"/>
                <a:ext cx="75600" cy="92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7B7B169-8DF1-E9B2-534E-4598123533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35498" y="893594"/>
                  <a:ext cx="93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67DA03A-346C-F0E7-4C7E-BBDD9FE53373}"/>
                    </a:ext>
                  </a:extLst>
                </p14:cNvPr>
                <p14:cNvContentPartPr/>
                <p14:nvPr/>
              </p14:nvContentPartPr>
              <p14:xfrm>
                <a:off x="5952138" y="835274"/>
                <a:ext cx="88920" cy="156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67DA03A-346C-F0E7-4C7E-BBDD9FE5337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43138" y="826274"/>
                  <a:ext cx="106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F31885A-8BA8-2D62-7DF9-5FA11B890BD7}"/>
                    </a:ext>
                  </a:extLst>
                </p14:cNvPr>
                <p14:cNvContentPartPr/>
                <p14:nvPr/>
              </p14:nvContentPartPr>
              <p14:xfrm>
                <a:off x="5983098" y="908714"/>
                <a:ext cx="105480" cy="14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F31885A-8BA8-2D62-7DF9-5FA11B890B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74098" y="899489"/>
                  <a:ext cx="123120" cy="32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7BB354A-D527-2667-BE15-8CA39B9AAE11}"/>
                    </a:ext>
                  </a:extLst>
                </p14:cNvPr>
                <p14:cNvContentPartPr/>
                <p14:nvPr/>
              </p14:nvContentPartPr>
              <p14:xfrm>
                <a:off x="5987418" y="847154"/>
                <a:ext cx="249480" cy="133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7BB354A-D527-2667-BE15-8CA39B9AAE1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78418" y="838154"/>
                  <a:ext cx="267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055650B-25CF-A2BF-920A-3DFABC8BF9D0}"/>
                    </a:ext>
                  </a:extLst>
                </p14:cNvPr>
                <p14:cNvContentPartPr/>
                <p14:nvPr/>
              </p14:nvContentPartPr>
              <p14:xfrm>
                <a:off x="6125658" y="904394"/>
                <a:ext cx="92880" cy="8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055650B-25CF-A2BF-920A-3DFABC8BF9D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16623" y="895394"/>
                  <a:ext cx="110589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56FC397-551F-53F1-8B96-D922E13C9226}"/>
                    </a:ext>
                  </a:extLst>
                </p14:cNvPr>
                <p14:cNvContentPartPr/>
                <p14:nvPr/>
              </p14:nvContentPartPr>
              <p14:xfrm>
                <a:off x="5372178" y="1395434"/>
                <a:ext cx="155880" cy="122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56FC397-551F-53F1-8B96-D922E13C922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63157" y="1386434"/>
                  <a:ext cx="173561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C29783E-5C6A-0DE0-9587-FC2D6138514D}"/>
                    </a:ext>
                  </a:extLst>
                </p14:cNvPr>
                <p14:cNvContentPartPr/>
                <p14:nvPr/>
              </p14:nvContentPartPr>
              <p14:xfrm>
                <a:off x="5545698" y="1330274"/>
                <a:ext cx="69120" cy="217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C29783E-5C6A-0DE0-9587-FC2D6138514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36698" y="1321289"/>
                  <a:ext cx="86760" cy="2346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1880B2B-2EB8-E546-8B85-EE7633BB4294}"/>
                    </a:ext>
                  </a:extLst>
                </p14:cNvPr>
                <p14:cNvContentPartPr/>
                <p14:nvPr/>
              </p14:nvContentPartPr>
              <p14:xfrm>
                <a:off x="5726058" y="1341434"/>
                <a:ext cx="22680" cy="1940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1880B2B-2EB8-E546-8B85-EE7633BB429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16913" y="1332434"/>
                  <a:ext cx="40605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E1795E9-3244-9857-FB1F-2A1B486CF896}"/>
                    </a:ext>
                  </a:extLst>
                </p14:cNvPr>
                <p14:cNvContentPartPr/>
                <p14:nvPr/>
              </p14:nvContentPartPr>
              <p14:xfrm>
                <a:off x="5750898" y="1332434"/>
                <a:ext cx="73080" cy="167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E1795E9-3244-9857-FB1F-2A1B486CF89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41898" y="1323434"/>
                  <a:ext cx="90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27F1196-3BCE-DF94-FA67-33456F550873}"/>
                    </a:ext>
                  </a:extLst>
                </p14:cNvPr>
                <p14:cNvContentPartPr/>
                <p14:nvPr/>
              </p14:nvContentPartPr>
              <p14:xfrm>
                <a:off x="5870418" y="1464554"/>
                <a:ext cx="104400" cy="124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27F1196-3BCE-DF94-FA67-33456F55087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61449" y="1455554"/>
                  <a:ext cx="121979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4D31D0-4AAB-BEDB-4754-E4120D8C81DC}"/>
                    </a:ext>
                  </a:extLst>
                </p14:cNvPr>
                <p14:cNvContentPartPr/>
                <p14:nvPr/>
              </p14:nvContentPartPr>
              <p14:xfrm>
                <a:off x="6007938" y="1360154"/>
                <a:ext cx="113760" cy="152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4D31D0-4AAB-BEDB-4754-E4120D8C81D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98938" y="1351154"/>
                  <a:ext cx="131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53FA518-72FE-8FEF-E5FD-772F05732F4C}"/>
                    </a:ext>
                  </a:extLst>
                </p14:cNvPr>
                <p14:cNvContentPartPr/>
                <p14:nvPr/>
              </p14:nvContentPartPr>
              <p14:xfrm>
                <a:off x="6193698" y="1275194"/>
                <a:ext cx="42840" cy="108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53FA518-72FE-8FEF-E5FD-772F05732F4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84698" y="1266194"/>
                  <a:ext cx="60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60F2051-645F-7573-63E3-F12E0BE936F3}"/>
                    </a:ext>
                  </a:extLst>
                </p14:cNvPr>
                <p14:cNvContentPartPr/>
                <p14:nvPr/>
              </p14:nvContentPartPr>
              <p14:xfrm>
                <a:off x="6186138" y="1323434"/>
                <a:ext cx="127800" cy="41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60F2051-645F-7573-63E3-F12E0BE936F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77138" y="1314434"/>
                  <a:ext cx="14544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D7F9770-A6D9-77B1-CC3C-819F324587E1}"/>
              </a:ext>
            </a:extLst>
          </p:cNvPr>
          <p:cNvGrpSpPr/>
          <p:nvPr/>
        </p:nvGrpSpPr>
        <p:grpSpPr>
          <a:xfrm>
            <a:off x="301218" y="2752512"/>
            <a:ext cx="1045440" cy="652680"/>
            <a:chOff x="301218" y="2752512"/>
            <a:chExt cx="1045440" cy="65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BD88908-FA87-B78D-AC35-19152ED5838C}"/>
                    </a:ext>
                  </a:extLst>
                </p14:cNvPr>
                <p14:cNvContentPartPr/>
                <p14:nvPr/>
              </p14:nvContentPartPr>
              <p14:xfrm>
                <a:off x="301218" y="3183072"/>
                <a:ext cx="178200" cy="222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BD88908-FA87-B78D-AC35-19152ED5838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2218" y="3174072"/>
                  <a:ext cx="195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C7F0B77-702A-1BC2-8E65-038750A07486}"/>
                    </a:ext>
                  </a:extLst>
                </p14:cNvPr>
                <p14:cNvContentPartPr/>
                <p14:nvPr/>
              </p14:nvContentPartPr>
              <p14:xfrm>
                <a:off x="499218" y="3207552"/>
                <a:ext cx="125640" cy="160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C7F0B77-702A-1BC2-8E65-038750A0748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0218" y="3198552"/>
                  <a:ext cx="143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B7D8D02-7522-AE01-FCE1-1D8FD4CA8772}"/>
                    </a:ext>
                  </a:extLst>
                </p14:cNvPr>
                <p14:cNvContentPartPr/>
                <p14:nvPr/>
              </p14:nvContentPartPr>
              <p14:xfrm>
                <a:off x="773898" y="3138792"/>
                <a:ext cx="572760" cy="142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B7D8D02-7522-AE01-FCE1-1D8FD4CA877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4898" y="3129815"/>
                  <a:ext cx="590400" cy="160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B457EDE-7F09-5163-D0BF-46B4449120B2}"/>
                    </a:ext>
                  </a:extLst>
                </p14:cNvPr>
                <p14:cNvContentPartPr/>
                <p14:nvPr/>
              </p14:nvContentPartPr>
              <p14:xfrm>
                <a:off x="956778" y="2955912"/>
                <a:ext cx="43200" cy="187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B457EDE-7F09-5163-D0BF-46B4449120B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7778" y="2946912"/>
                  <a:ext cx="608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8709693-5AD6-59D9-C5F9-AA51F515D11B}"/>
                    </a:ext>
                  </a:extLst>
                </p14:cNvPr>
                <p14:cNvContentPartPr/>
                <p14:nvPr/>
              </p14:nvContentPartPr>
              <p14:xfrm>
                <a:off x="1046778" y="2937912"/>
                <a:ext cx="23040" cy="173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8709693-5AD6-59D9-C5F9-AA51F515D11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7916" y="2928912"/>
                  <a:ext cx="40409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F825796-C3EE-2889-AF9B-68FA011D6129}"/>
                    </a:ext>
                  </a:extLst>
                </p14:cNvPr>
                <p14:cNvContentPartPr/>
                <p14:nvPr/>
              </p14:nvContentPartPr>
              <p14:xfrm>
                <a:off x="956058" y="2752512"/>
                <a:ext cx="106920" cy="1368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F825796-C3EE-2889-AF9B-68FA011D612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7088" y="2743488"/>
                  <a:ext cx="124501" cy="15448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81857F3-4922-5B93-EFDD-36B0694C39A6}"/>
              </a:ext>
            </a:extLst>
          </p:cNvPr>
          <p:cNvGrpSpPr/>
          <p:nvPr/>
        </p:nvGrpSpPr>
        <p:grpSpPr>
          <a:xfrm>
            <a:off x="1712418" y="2772312"/>
            <a:ext cx="878760" cy="470880"/>
            <a:chOff x="1712418" y="2772312"/>
            <a:chExt cx="878760" cy="47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9B3B154-030A-2F2D-0523-450D2C3C593F}"/>
                    </a:ext>
                  </a:extLst>
                </p14:cNvPr>
                <p14:cNvContentPartPr/>
                <p14:nvPr/>
              </p14:nvContentPartPr>
              <p14:xfrm>
                <a:off x="1712418" y="3048072"/>
                <a:ext cx="878760" cy="1951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9B3B154-030A-2F2D-0523-450D2C3C593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03418" y="3039072"/>
                  <a:ext cx="896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79081CC-58D3-6EDC-47B1-482FBA24A14E}"/>
                    </a:ext>
                  </a:extLst>
                </p14:cNvPr>
                <p14:cNvContentPartPr/>
                <p14:nvPr/>
              </p14:nvContentPartPr>
              <p14:xfrm>
                <a:off x="1766778" y="2854392"/>
                <a:ext cx="14760" cy="129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79081CC-58D3-6EDC-47B1-482FBA24A14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57992" y="2845392"/>
                  <a:ext cx="319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71FC6E0-8A2C-AE6D-F1E1-5E033C0D279F}"/>
                    </a:ext>
                  </a:extLst>
                </p14:cNvPr>
                <p14:cNvContentPartPr/>
                <p14:nvPr/>
              </p14:nvContentPartPr>
              <p14:xfrm>
                <a:off x="1798458" y="2792832"/>
                <a:ext cx="84600" cy="246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71FC6E0-8A2C-AE6D-F1E1-5E033C0D279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89458" y="2783819"/>
                  <a:ext cx="102240" cy="263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44D1BFF-4922-CF7F-F4B6-F4DE69CC3DA9}"/>
                    </a:ext>
                  </a:extLst>
                </p14:cNvPr>
                <p14:cNvContentPartPr/>
                <p14:nvPr/>
              </p14:nvContentPartPr>
              <p14:xfrm>
                <a:off x="1942098" y="2830632"/>
                <a:ext cx="117360" cy="137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44D1BFF-4922-CF7F-F4B6-F4DE69CC3DA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33098" y="2821632"/>
                  <a:ext cx="135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B8D76C9-D441-C390-7938-F1BB822AC116}"/>
                    </a:ext>
                  </a:extLst>
                </p14:cNvPr>
                <p14:cNvContentPartPr/>
                <p14:nvPr/>
              </p14:nvContentPartPr>
              <p14:xfrm>
                <a:off x="2079978" y="2804712"/>
                <a:ext cx="108720" cy="162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B8D76C9-D441-C390-7938-F1BB822AC1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71008" y="2795712"/>
                  <a:ext cx="126302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6763AB0-9C9C-BAF6-7CCE-B5771B0D4E7D}"/>
                    </a:ext>
                  </a:extLst>
                </p14:cNvPr>
                <p14:cNvContentPartPr/>
                <p14:nvPr/>
              </p14:nvContentPartPr>
              <p14:xfrm>
                <a:off x="2223258" y="2772312"/>
                <a:ext cx="124920" cy="1846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6763AB0-9C9C-BAF6-7CCE-B5771B0D4E7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14258" y="2763294"/>
                  <a:ext cx="142560" cy="202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AB586E6-C2D8-5BBA-D288-A7728C1CC0B5}"/>
                    </a:ext>
                  </a:extLst>
                </p14:cNvPr>
                <p14:cNvContentPartPr/>
                <p14:nvPr/>
              </p14:nvContentPartPr>
              <p14:xfrm>
                <a:off x="2259258" y="2874912"/>
                <a:ext cx="56520" cy="25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AB586E6-C2D8-5BBA-D288-A7728C1CC0B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50258" y="2865912"/>
                  <a:ext cx="7416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ABDDD64-6DA2-5018-8DD9-6496832393DE}"/>
              </a:ext>
            </a:extLst>
          </p:cNvPr>
          <p:cNvGrpSpPr/>
          <p:nvPr/>
        </p:nvGrpSpPr>
        <p:grpSpPr>
          <a:xfrm>
            <a:off x="4620740" y="2659112"/>
            <a:ext cx="257760" cy="372960"/>
            <a:chOff x="4620740" y="2659112"/>
            <a:chExt cx="257760" cy="37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FB881E9-750F-8B6F-9155-A468E5B2DE84}"/>
                    </a:ext>
                  </a:extLst>
                </p14:cNvPr>
                <p14:cNvContentPartPr/>
                <p14:nvPr/>
              </p14:nvContentPartPr>
              <p14:xfrm>
                <a:off x="4620740" y="2744792"/>
                <a:ext cx="129960" cy="162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FB881E9-750F-8B6F-9155-A468E5B2DE8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11740" y="2735772"/>
                  <a:ext cx="147600" cy="180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864F4DC-2258-30CD-BEC9-039536462F43}"/>
                    </a:ext>
                  </a:extLst>
                </p14:cNvPr>
                <p14:cNvContentPartPr/>
                <p14:nvPr/>
              </p14:nvContentPartPr>
              <p14:xfrm>
                <a:off x="4750340" y="2659112"/>
                <a:ext cx="128160" cy="372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864F4DC-2258-30CD-BEC9-039536462F4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41340" y="2650112"/>
                  <a:ext cx="145800" cy="39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7CB3133-79AD-9D09-4BF8-A856B73CE815}"/>
              </a:ext>
            </a:extLst>
          </p:cNvPr>
          <p:cNvGrpSpPr/>
          <p:nvPr/>
        </p:nvGrpSpPr>
        <p:grpSpPr>
          <a:xfrm>
            <a:off x="4971740" y="2252312"/>
            <a:ext cx="1244880" cy="673920"/>
            <a:chOff x="4971740" y="2252312"/>
            <a:chExt cx="1244880" cy="67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415DA4E-316C-6E50-51AB-BDBF45ACAA1D}"/>
                    </a:ext>
                  </a:extLst>
                </p14:cNvPr>
                <p14:cNvContentPartPr/>
                <p14:nvPr/>
              </p14:nvContentPartPr>
              <p14:xfrm>
                <a:off x="4971740" y="2747672"/>
                <a:ext cx="315360" cy="1785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415DA4E-316C-6E50-51AB-BDBF45ACAA1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62730" y="2738672"/>
                  <a:ext cx="3330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78C0C93-C8A2-84BA-18ED-1B03A3EDE17D}"/>
                    </a:ext>
                  </a:extLst>
                </p14:cNvPr>
                <p14:cNvContentPartPr/>
                <p14:nvPr/>
              </p14:nvContentPartPr>
              <p14:xfrm>
                <a:off x="5365220" y="2654072"/>
                <a:ext cx="575640" cy="1746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78C0C93-C8A2-84BA-18ED-1B03A3EDE17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56220" y="2645091"/>
                  <a:ext cx="593280" cy="192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1056E4F-591B-CA2C-10D6-E59693F8C9E2}"/>
                    </a:ext>
                  </a:extLst>
                </p14:cNvPr>
                <p14:cNvContentPartPr/>
                <p14:nvPr/>
              </p14:nvContentPartPr>
              <p14:xfrm>
                <a:off x="5561420" y="2497112"/>
                <a:ext cx="50040" cy="167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1056E4F-591B-CA2C-10D6-E59693F8C9E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52420" y="2488112"/>
                  <a:ext cx="67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1689611-64D3-BD94-808C-3A4AEDC3407B}"/>
                    </a:ext>
                  </a:extLst>
                </p14:cNvPr>
                <p14:cNvContentPartPr/>
                <p14:nvPr/>
              </p14:nvContentPartPr>
              <p14:xfrm>
                <a:off x="5655380" y="2475872"/>
                <a:ext cx="54000" cy="177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1689611-64D3-BD94-808C-3A4AEDC3407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46380" y="2466872"/>
                  <a:ext cx="71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39E368F-9619-40D3-A0A1-213965F9B8FD}"/>
                    </a:ext>
                  </a:extLst>
                </p14:cNvPr>
                <p14:cNvContentPartPr/>
                <p14:nvPr/>
              </p14:nvContentPartPr>
              <p14:xfrm>
                <a:off x="5533340" y="2252312"/>
                <a:ext cx="108360" cy="1681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39E368F-9619-40D3-A0A1-213965F9B8F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24310" y="2243312"/>
                  <a:ext cx="126059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7DD6BE5-D4C2-DD74-AD73-148B7C1D6240}"/>
                    </a:ext>
                  </a:extLst>
                </p14:cNvPr>
                <p14:cNvContentPartPr/>
                <p14:nvPr/>
              </p14:nvContentPartPr>
              <p14:xfrm>
                <a:off x="5941220" y="2537792"/>
                <a:ext cx="275400" cy="2059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7DD6BE5-D4C2-DD74-AD73-148B7C1D624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32220" y="2528792"/>
                  <a:ext cx="29304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07C4925A-20D6-B409-FBD6-01A068DCD9EF}"/>
                  </a:ext>
                </a:extLst>
              </p14:cNvPr>
              <p14:cNvContentPartPr/>
              <p14:nvPr/>
            </p14:nvContentPartPr>
            <p14:xfrm>
              <a:off x="4689860" y="3091472"/>
              <a:ext cx="1767600" cy="25920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07C4925A-20D6-B409-FBD6-01A068DCD9E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680860" y="3082472"/>
                <a:ext cx="1785240" cy="27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1C1A0DE-D2D5-EF91-8020-1C9C3B704F27}"/>
              </a:ext>
            </a:extLst>
          </p:cNvPr>
          <p:cNvGrpSpPr/>
          <p:nvPr/>
        </p:nvGrpSpPr>
        <p:grpSpPr>
          <a:xfrm>
            <a:off x="8947462" y="2694898"/>
            <a:ext cx="938524" cy="592381"/>
            <a:chOff x="8947462" y="2694898"/>
            <a:chExt cx="938524" cy="59238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EBF88D0-F42D-C934-A4A5-F7DAD16230AA}"/>
                    </a:ext>
                  </a:extLst>
                </p14:cNvPr>
                <p14:cNvContentPartPr/>
                <p14:nvPr/>
              </p14:nvContentPartPr>
              <p14:xfrm>
                <a:off x="9261913" y="3063359"/>
                <a:ext cx="575280" cy="2239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EBF88D0-F42D-C934-A4A5-F7DAD16230A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252913" y="3054373"/>
                  <a:ext cx="592920" cy="241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C37D56F-A542-31E3-4805-B59713D3031D}"/>
                    </a:ext>
                  </a:extLst>
                </p14:cNvPr>
                <p14:cNvContentPartPr/>
                <p14:nvPr/>
              </p14:nvContentPartPr>
              <p14:xfrm>
                <a:off x="8947462" y="2802545"/>
                <a:ext cx="135720" cy="1886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C37D56F-A542-31E3-4805-B59713D3031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38438" y="2793545"/>
                  <a:ext cx="153407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D1F98A3-E398-E2B4-79BE-17323E284689}"/>
                    </a:ext>
                  </a:extLst>
                </p14:cNvPr>
                <p14:cNvContentPartPr/>
                <p14:nvPr/>
              </p14:nvContentPartPr>
              <p14:xfrm>
                <a:off x="9073102" y="2717585"/>
                <a:ext cx="116280" cy="3495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D1F98A3-E398-E2B4-79BE-17323E28468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064074" y="2708585"/>
                  <a:ext cx="133975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5129714-A614-A479-B4A2-5D6DB4B9D58D}"/>
                    </a:ext>
                  </a:extLst>
                </p14:cNvPr>
                <p14:cNvContentPartPr/>
                <p14:nvPr/>
              </p14:nvContentPartPr>
              <p14:xfrm>
                <a:off x="9319346" y="2807578"/>
                <a:ext cx="24120" cy="1699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5129714-A614-A479-B4A2-5D6DB4B9D58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10346" y="2798559"/>
                  <a:ext cx="41760" cy="1875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0C2B4F8-3321-389B-DC86-6702353846BE}"/>
                    </a:ext>
                  </a:extLst>
                </p14:cNvPr>
                <p14:cNvContentPartPr/>
                <p14:nvPr/>
              </p14:nvContentPartPr>
              <p14:xfrm>
                <a:off x="9404666" y="2789218"/>
                <a:ext cx="24840" cy="1695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0C2B4F8-3321-389B-DC86-6702353846B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395666" y="2780218"/>
                  <a:ext cx="42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020A6C0-B298-5639-F35B-053EF82E77F7}"/>
                    </a:ext>
                  </a:extLst>
                </p14:cNvPr>
                <p14:cNvContentPartPr/>
                <p14:nvPr/>
              </p14:nvContentPartPr>
              <p14:xfrm>
                <a:off x="9359306" y="2887498"/>
                <a:ext cx="54360" cy="190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020A6C0-B298-5639-F35B-053EF82E77F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50306" y="2878498"/>
                  <a:ext cx="72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8C9C438-6A53-BCF3-61C8-524E96778C91}"/>
                    </a:ext>
                  </a:extLst>
                </p14:cNvPr>
                <p14:cNvContentPartPr/>
                <p14:nvPr/>
              </p14:nvContentPartPr>
              <p14:xfrm>
                <a:off x="9491426" y="2910538"/>
                <a:ext cx="76320" cy="109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8C9C438-6A53-BCF3-61C8-524E96778C9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82383" y="2901538"/>
                  <a:ext cx="94044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F984E5C-A5C8-40BC-EA76-96E4BA7C2202}"/>
                    </a:ext>
                  </a:extLst>
                </p14:cNvPr>
                <p14:cNvContentPartPr/>
                <p14:nvPr/>
              </p14:nvContentPartPr>
              <p14:xfrm>
                <a:off x="9611306" y="2807218"/>
                <a:ext cx="111240" cy="1396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F984E5C-A5C8-40BC-EA76-96E4BA7C220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02335" y="2798241"/>
                  <a:ext cx="128823" cy="1572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2413B95-A03E-1B35-05D4-BD7CC091CA7B}"/>
                    </a:ext>
                  </a:extLst>
                </p14:cNvPr>
                <p14:cNvContentPartPr/>
                <p14:nvPr/>
              </p14:nvContentPartPr>
              <p14:xfrm>
                <a:off x="9804626" y="2694898"/>
                <a:ext cx="13320" cy="1119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2413B95-A03E-1B35-05D4-BD7CC091CA7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795626" y="2685898"/>
                  <a:ext cx="30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4B2ED4D-EF3F-69FC-8B16-CBACE211C4C0}"/>
                    </a:ext>
                  </a:extLst>
                </p14:cNvPr>
                <p14:cNvContentPartPr/>
                <p14:nvPr/>
              </p14:nvContentPartPr>
              <p14:xfrm>
                <a:off x="9775106" y="2737738"/>
                <a:ext cx="110880" cy="237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4B2ED4D-EF3F-69FC-8B16-CBACE211C4C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766135" y="2728738"/>
                  <a:ext cx="128463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8A61D90-06B9-3675-9628-E1FEAE5B5B62}"/>
              </a:ext>
            </a:extLst>
          </p:cNvPr>
          <p:cNvGrpSpPr/>
          <p:nvPr/>
        </p:nvGrpSpPr>
        <p:grpSpPr>
          <a:xfrm>
            <a:off x="272218" y="4271917"/>
            <a:ext cx="289080" cy="224280"/>
            <a:chOff x="272218" y="4271917"/>
            <a:chExt cx="289080" cy="22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023A040-E0B2-A6E9-50AA-91CD1480F67A}"/>
                    </a:ext>
                  </a:extLst>
                </p14:cNvPr>
                <p14:cNvContentPartPr/>
                <p14:nvPr/>
              </p14:nvContentPartPr>
              <p14:xfrm>
                <a:off x="272218" y="4295677"/>
                <a:ext cx="142200" cy="1854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023A040-E0B2-A6E9-50AA-91CD1480F67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3218" y="4286677"/>
                  <a:ext cx="159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27C7095-8E0E-11E5-482F-EE92C2655C18}"/>
                    </a:ext>
                  </a:extLst>
                </p14:cNvPr>
                <p14:cNvContentPartPr/>
                <p14:nvPr/>
              </p14:nvContentPartPr>
              <p14:xfrm>
                <a:off x="466258" y="4271917"/>
                <a:ext cx="95040" cy="2242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27C7095-8E0E-11E5-482F-EE92C2655C1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57258" y="4262917"/>
                  <a:ext cx="112680" cy="24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4545E570-B70B-D804-58E0-FD0CF20F7024}"/>
                  </a:ext>
                </a:extLst>
              </p14:cNvPr>
              <p14:cNvContentPartPr/>
              <p14:nvPr/>
            </p14:nvContentPartPr>
            <p14:xfrm>
              <a:off x="747778" y="4472077"/>
              <a:ext cx="7560" cy="15264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4545E570-B70B-D804-58E0-FD0CF20F702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38778" y="4463077"/>
                <a:ext cx="252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689F35CF-06CD-B4A4-AAEC-F00E6EC39381}"/>
                  </a:ext>
                </a:extLst>
              </p14:cNvPr>
              <p14:cNvContentPartPr/>
              <p14:nvPr/>
            </p14:nvContentPartPr>
            <p14:xfrm>
              <a:off x="998698" y="4352557"/>
              <a:ext cx="42840" cy="8676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689F35CF-06CD-B4A4-AAEC-F00E6EC3938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89773" y="4343594"/>
                <a:ext cx="60333" cy="104327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E079E46-D24A-77B9-5471-B7A1ED1C93B1}"/>
              </a:ext>
            </a:extLst>
          </p:cNvPr>
          <p:cNvGrpSpPr/>
          <p:nvPr/>
        </p:nvGrpSpPr>
        <p:grpSpPr>
          <a:xfrm>
            <a:off x="2550422" y="4083277"/>
            <a:ext cx="1609560" cy="412920"/>
            <a:chOff x="1936138" y="4140157"/>
            <a:chExt cx="1609560" cy="41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2E4A45C-6C1E-A732-D74B-5A52504027F5}"/>
                    </a:ext>
                  </a:extLst>
                </p14:cNvPr>
                <p14:cNvContentPartPr/>
                <p14:nvPr/>
              </p14:nvContentPartPr>
              <p14:xfrm>
                <a:off x="1936138" y="4228357"/>
                <a:ext cx="119880" cy="2466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2E4A45C-6C1E-A732-D74B-5A52504027F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27138" y="4219357"/>
                  <a:ext cx="137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75AE114-5930-18EA-068C-04549DBCD861}"/>
                    </a:ext>
                  </a:extLst>
                </p14:cNvPr>
                <p14:cNvContentPartPr/>
                <p14:nvPr/>
              </p14:nvContentPartPr>
              <p14:xfrm>
                <a:off x="2176618" y="4305037"/>
                <a:ext cx="130320" cy="2480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75AE114-5930-18EA-068C-04549DBCD86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167643" y="4296037"/>
                  <a:ext cx="147911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1EF0E43-7E83-7204-A894-9DB14E8FBC82}"/>
                    </a:ext>
                  </a:extLst>
                </p14:cNvPr>
                <p14:cNvContentPartPr/>
                <p14:nvPr/>
              </p14:nvContentPartPr>
              <p14:xfrm>
                <a:off x="2379658" y="4406197"/>
                <a:ext cx="175320" cy="1278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1EF0E43-7E83-7204-A894-9DB14E8FBC8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370658" y="4397222"/>
                  <a:ext cx="192960" cy="145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934B931-1224-8738-EC0B-2418FAF0C14C}"/>
                    </a:ext>
                  </a:extLst>
                </p14:cNvPr>
                <p14:cNvContentPartPr/>
                <p14:nvPr/>
              </p14:nvContentPartPr>
              <p14:xfrm>
                <a:off x="2624458" y="4400437"/>
                <a:ext cx="135360" cy="1335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934B931-1224-8738-EC0B-2418FAF0C14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15458" y="4391437"/>
                  <a:ext cx="153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333C085-B4BA-BD04-1B3B-027CE88D3DC9}"/>
                    </a:ext>
                  </a:extLst>
                </p14:cNvPr>
                <p14:cNvContentPartPr/>
                <p14:nvPr/>
              </p14:nvContentPartPr>
              <p14:xfrm>
                <a:off x="2811298" y="4209277"/>
                <a:ext cx="68760" cy="2754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333C085-B4BA-BD04-1B3B-027CE88D3DC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802298" y="4200265"/>
                  <a:ext cx="86400" cy="2930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D393FE2-6905-AA1C-0E6F-4BC45856B0AB}"/>
                    </a:ext>
                  </a:extLst>
                </p14:cNvPr>
                <p14:cNvContentPartPr/>
                <p14:nvPr/>
              </p14:nvContentPartPr>
              <p14:xfrm>
                <a:off x="2806978" y="4372357"/>
                <a:ext cx="242640" cy="986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D393FE2-6905-AA1C-0E6F-4BC45856B0A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797978" y="4363357"/>
                  <a:ext cx="260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23B18DA-958C-1AAF-8D35-D0567AE93F67}"/>
                    </a:ext>
                  </a:extLst>
                </p14:cNvPr>
                <p14:cNvContentPartPr/>
                <p14:nvPr/>
              </p14:nvContentPartPr>
              <p14:xfrm>
                <a:off x="3139618" y="4344277"/>
                <a:ext cx="159120" cy="1364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23B18DA-958C-1AAF-8D35-D0567AE93F6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30618" y="4335277"/>
                  <a:ext cx="176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9DD9E95-284B-746A-AA68-76A88B827F60}"/>
                    </a:ext>
                  </a:extLst>
                </p14:cNvPr>
                <p14:cNvContentPartPr/>
                <p14:nvPr/>
              </p14:nvContentPartPr>
              <p14:xfrm>
                <a:off x="3379738" y="4140157"/>
                <a:ext cx="165960" cy="3157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9DD9E95-284B-746A-AA68-76A88B827F6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70738" y="4131147"/>
                  <a:ext cx="183600" cy="3333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B0C0EBC5-AB02-2CCD-2B94-F62DB4868E2C}"/>
                  </a:ext>
                </a:extLst>
              </p14:cNvPr>
              <p14:cNvContentPartPr/>
              <p14:nvPr/>
            </p14:nvContentPartPr>
            <p14:xfrm>
              <a:off x="6676750" y="4171477"/>
              <a:ext cx="216720" cy="31896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B0C0EBC5-AB02-2CCD-2B94-F62DB4868E2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667750" y="4162477"/>
                <a:ext cx="2343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8B739CF1-D112-E13F-8FD6-DE2ED49428B7}"/>
                  </a:ext>
                </a:extLst>
              </p14:cNvPr>
              <p14:cNvContentPartPr/>
              <p14:nvPr/>
            </p14:nvContentPartPr>
            <p14:xfrm>
              <a:off x="7468390" y="4393597"/>
              <a:ext cx="8640" cy="684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8B739CF1-D112-E13F-8FD6-DE2ED49428B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459390" y="4385047"/>
                <a:ext cx="26280" cy="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84B9E492-3E2C-77F3-FE9E-687B534EA0EE}"/>
                  </a:ext>
                </a:extLst>
              </p14:cNvPr>
              <p14:cNvContentPartPr/>
              <p14:nvPr/>
            </p14:nvContentPartPr>
            <p14:xfrm>
              <a:off x="7048630" y="4369837"/>
              <a:ext cx="165960" cy="1836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84B9E492-3E2C-77F3-FE9E-687B534EA0E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039610" y="4360837"/>
                <a:ext cx="183638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3A2DBFA8-9FA4-2A23-0BFC-D60A66547D8A}"/>
              </a:ext>
            </a:extLst>
          </p:cNvPr>
          <p:cNvGrpSpPr/>
          <p:nvPr/>
        </p:nvGrpSpPr>
        <p:grpSpPr>
          <a:xfrm>
            <a:off x="7485670" y="4139077"/>
            <a:ext cx="1100160" cy="428400"/>
            <a:chOff x="7485670" y="4139077"/>
            <a:chExt cx="1100160" cy="42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5E42143-4B74-BD16-3B96-D666B50F619C}"/>
                    </a:ext>
                  </a:extLst>
                </p14:cNvPr>
                <p14:cNvContentPartPr/>
                <p14:nvPr/>
              </p14:nvContentPartPr>
              <p14:xfrm>
                <a:off x="7485670" y="4289917"/>
                <a:ext cx="118440" cy="2775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5E42143-4B74-BD16-3B96-D666B50F619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476643" y="4280917"/>
                  <a:ext cx="136134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96F29D6-914E-5A15-3655-1D7FCEA3DB7F}"/>
                    </a:ext>
                  </a:extLst>
                </p14:cNvPr>
                <p14:cNvContentPartPr/>
                <p14:nvPr/>
              </p14:nvContentPartPr>
              <p14:xfrm>
                <a:off x="7639750" y="4251397"/>
                <a:ext cx="207000" cy="1724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96F29D6-914E-5A15-3655-1D7FCEA3DB7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30750" y="4242397"/>
                  <a:ext cx="224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1723749-2936-758F-EE96-92849F43CC66}"/>
                    </a:ext>
                  </a:extLst>
                </p14:cNvPr>
                <p14:cNvContentPartPr/>
                <p14:nvPr/>
              </p14:nvContentPartPr>
              <p14:xfrm>
                <a:off x="7950790" y="4139077"/>
                <a:ext cx="73440" cy="2991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1723749-2936-758F-EE96-92849F43CC6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941790" y="4130077"/>
                  <a:ext cx="910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3578F6F-9794-1981-51E7-62E0F012805C}"/>
                    </a:ext>
                  </a:extLst>
                </p14:cNvPr>
                <p14:cNvContentPartPr/>
                <p14:nvPr/>
              </p14:nvContentPartPr>
              <p14:xfrm>
                <a:off x="7956550" y="4286677"/>
                <a:ext cx="234360" cy="1202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3578F6F-9794-1981-51E7-62E0F012805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47550" y="4277677"/>
                  <a:ext cx="252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EB8B723-6A47-ECA7-4312-F9B79AFB72DB}"/>
                    </a:ext>
                  </a:extLst>
                </p14:cNvPr>
                <p14:cNvContentPartPr/>
                <p14:nvPr/>
              </p14:nvContentPartPr>
              <p14:xfrm>
                <a:off x="8227270" y="4231597"/>
                <a:ext cx="179640" cy="1731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EB8B723-6A47-ECA7-4312-F9B79AFB72D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218270" y="4222597"/>
                  <a:ext cx="197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4FF3396-337A-6F88-ED3A-5EAADBA5DDE8}"/>
                    </a:ext>
                  </a:extLst>
                </p14:cNvPr>
                <p14:cNvContentPartPr/>
                <p14:nvPr/>
              </p14:nvContentPartPr>
              <p14:xfrm>
                <a:off x="8455150" y="4244917"/>
                <a:ext cx="130680" cy="2120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4FF3396-337A-6F88-ED3A-5EAADBA5DDE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46150" y="4235917"/>
                  <a:ext cx="14832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5325D717-7E81-113C-A1CC-324179C74EF3}"/>
              </a:ext>
            </a:extLst>
          </p:cNvPr>
          <p:cNvGrpSpPr/>
          <p:nvPr/>
        </p:nvGrpSpPr>
        <p:grpSpPr>
          <a:xfrm>
            <a:off x="973138" y="4101277"/>
            <a:ext cx="302400" cy="445320"/>
            <a:chOff x="973138" y="4101277"/>
            <a:chExt cx="302400" cy="44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541021D-3923-688D-E846-44335DA49B5F}"/>
                    </a:ext>
                  </a:extLst>
                </p14:cNvPr>
                <p14:cNvContentPartPr/>
                <p14:nvPr/>
              </p14:nvContentPartPr>
              <p14:xfrm>
                <a:off x="1001938" y="4351837"/>
                <a:ext cx="61920" cy="1947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541021D-3923-688D-E846-44335DA49B5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92938" y="4342837"/>
                  <a:ext cx="79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D8B005E-E7D4-45FE-48B5-D8D3451E6F12}"/>
                    </a:ext>
                  </a:extLst>
                </p14:cNvPr>
                <p14:cNvContentPartPr/>
                <p14:nvPr/>
              </p14:nvContentPartPr>
              <p14:xfrm>
                <a:off x="973138" y="4153477"/>
                <a:ext cx="35640" cy="216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D8B005E-E7D4-45FE-48B5-D8D3451E6F1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64138" y="4144625"/>
                  <a:ext cx="53280" cy="38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2583E8D-E80E-02B9-BE77-2D83A8EEF6A5}"/>
                    </a:ext>
                  </a:extLst>
                </p14:cNvPr>
                <p14:cNvContentPartPr/>
                <p14:nvPr/>
              </p14:nvContentPartPr>
              <p14:xfrm>
                <a:off x="1142338" y="4101277"/>
                <a:ext cx="111240" cy="3996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2583E8D-E80E-02B9-BE77-2D83A8EEF6A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33338" y="4092277"/>
                  <a:ext cx="1288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928903B-258C-75E5-3DCF-2CF9E0149506}"/>
                    </a:ext>
                  </a:extLst>
                </p14:cNvPr>
                <p14:cNvContentPartPr/>
                <p14:nvPr/>
              </p14:nvContentPartPr>
              <p14:xfrm>
                <a:off x="1108858" y="4378837"/>
                <a:ext cx="166680" cy="514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928903B-258C-75E5-3DCF-2CF9E014950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9858" y="4369774"/>
                  <a:ext cx="184320" cy="692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F4F8DDD6-0062-1DBB-EA0C-4BA66AAD2517}"/>
              </a:ext>
            </a:extLst>
          </p:cNvPr>
          <p:cNvGrpSpPr/>
          <p:nvPr/>
        </p:nvGrpSpPr>
        <p:grpSpPr>
          <a:xfrm>
            <a:off x="1633378" y="4271197"/>
            <a:ext cx="564480" cy="232920"/>
            <a:chOff x="1633378" y="4271197"/>
            <a:chExt cx="56448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CB1A53C-43F8-3635-8948-DC3E3E04BA0D}"/>
                    </a:ext>
                  </a:extLst>
                </p14:cNvPr>
                <p14:cNvContentPartPr/>
                <p14:nvPr/>
              </p14:nvContentPartPr>
              <p14:xfrm>
                <a:off x="1633378" y="4311517"/>
                <a:ext cx="154080" cy="1713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CB1A53C-43F8-3635-8948-DC3E3E04BA0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624378" y="4302517"/>
                  <a:ext cx="171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85BE1A1-FA92-AF93-F8E3-45686AAA3A02}"/>
                    </a:ext>
                  </a:extLst>
                </p14:cNvPr>
                <p14:cNvContentPartPr/>
                <p14:nvPr/>
              </p14:nvContentPartPr>
              <p14:xfrm>
                <a:off x="1779178" y="4271197"/>
                <a:ext cx="418680" cy="2329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85BE1A1-FA92-AF93-F8E3-45686AAA3A0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770178" y="4262197"/>
                  <a:ext cx="43632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B44DA1E-4797-54F5-3B61-E14A04BFE705}"/>
              </a:ext>
            </a:extLst>
          </p:cNvPr>
          <p:cNvGrpSpPr/>
          <p:nvPr/>
        </p:nvGrpSpPr>
        <p:grpSpPr>
          <a:xfrm>
            <a:off x="4681498" y="4117837"/>
            <a:ext cx="519840" cy="326520"/>
            <a:chOff x="4681498" y="4117837"/>
            <a:chExt cx="51984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C72FCA8-319C-0041-454A-3C80473EC6E8}"/>
                    </a:ext>
                  </a:extLst>
                </p14:cNvPr>
                <p14:cNvContentPartPr/>
                <p14:nvPr/>
              </p14:nvContentPartPr>
              <p14:xfrm>
                <a:off x="4681498" y="4117837"/>
                <a:ext cx="127800" cy="3214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C72FCA8-319C-0041-454A-3C80473EC6E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72498" y="4108837"/>
                  <a:ext cx="1454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A8EE2E4-FF27-DCA6-F02D-686CAFC710F7}"/>
                    </a:ext>
                  </a:extLst>
                </p14:cNvPr>
                <p14:cNvContentPartPr/>
                <p14:nvPr/>
              </p14:nvContentPartPr>
              <p14:xfrm>
                <a:off x="4878778" y="4304317"/>
                <a:ext cx="110160" cy="1101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A8EE2E4-FF27-DCA6-F02D-686CAFC710F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869778" y="4295317"/>
                  <a:ext cx="127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9DECC66-A4B6-3427-D72B-4D65D47D9BAE}"/>
                    </a:ext>
                  </a:extLst>
                </p14:cNvPr>
                <p14:cNvContentPartPr/>
                <p14:nvPr/>
              </p14:nvContentPartPr>
              <p14:xfrm>
                <a:off x="5097658" y="4250677"/>
                <a:ext cx="103680" cy="1936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9DECC66-A4B6-3427-D72B-4D65D47D9BA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88689" y="4241660"/>
                  <a:ext cx="121259" cy="21135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55015ADB-6639-5167-FDA6-58FFC45D0EE5}"/>
                  </a:ext>
                </a:extLst>
              </p14:cNvPr>
              <p14:cNvContentPartPr/>
              <p14:nvPr/>
            </p14:nvContentPartPr>
            <p14:xfrm>
              <a:off x="5752138" y="4193797"/>
              <a:ext cx="363240" cy="19872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55015ADB-6639-5167-FDA6-58FFC45D0EE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743138" y="4184797"/>
                <a:ext cx="3808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BED18D4D-AF1D-704F-5F15-54631C01C1A3}"/>
                  </a:ext>
                </a:extLst>
              </p14:cNvPr>
              <p14:cNvContentPartPr/>
              <p14:nvPr/>
            </p14:nvContentPartPr>
            <p14:xfrm>
              <a:off x="5655298" y="4496557"/>
              <a:ext cx="591120" cy="1980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BED18D4D-AF1D-704F-5F15-54631C01C1A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646298" y="4487390"/>
                <a:ext cx="608760" cy="37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4C64A2EA-923A-2EEB-C20C-63B16FE9D6C0}"/>
                  </a:ext>
                </a:extLst>
              </p14:cNvPr>
              <p14:cNvContentPartPr/>
              <p14:nvPr/>
            </p14:nvContentPartPr>
            <p14:xfrm>
              <a:off x="1406471" y="5532086"/>
              <a:ext cx="864720" cy="28728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4C64A2EA-923A-2EEB-C20C-63B16FE9D6C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397471" y="5523086"/>
                <a:ext cx="8823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D8897604-B66C-AB49-1EC3-60D4CA727EFE}"/>
                  </a:ext>
                </a:extLst>
              </p14:cNvPr>
              <p14:cNvContentPartPr/>
              <p14:nvPr/>
            </p14:nvContentPartPr>
            <p14:xfrm>
              <a:off x="1720031" y="5317166"/>
              <a:ext cx="61920" cy="23940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D8897604-B66C-AB49-1EC3-60D4CA727EFE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711031" y="5308166"/>
                <a:ext cx="795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061FCB5E-C756-EAA7-B1F1-20DD71AEB88A}"/>
                  </a:ext>
                </a:extLst>
              </p14:cNvPr>
              <p14:cNvContentPartPr/>
              <p14:nvPr/>
            </p14:nvContentPartPr>
            <p14:xfrm>
              <a:off x="1854311" y="5283686"/>
              <a:ext cx="34560" cy="22356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061FCB5E-C756-EAA7-B1F1-20DD71AEB88A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845311" y="5274686"/>
                <a:ext cx="522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375E75A4-0AE6-F4BD-A7B2-1B495631CFF2}"/>
                  </a:ext>
                </a:extLst>
              </p14:cNvPr>
              <p14:cNvContentPartPr/>
              <p14:nvPr/>
            </p14:nvContentPartPr>
            <p14:xfrm>
              <a:off x="1721471" y="5019806"/>
              <a:ext cx="124200" cy="17496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375E75A4-0AE6-F4BD-A7B2-1B495631CFF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712471" y="5010806"/>
                <a:ext cx="1418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42F4A2F6-3CFE-461F-A627-AE4A7FF57A30}"/>
                  </a:ext>
                </a:extLst>
              </p14:cNvPr>
              <p14:cNvContentPartPr/>
              <p14:nvPr/>
            </p14:nvContentPartPr>
            <p14:xfrm>
              <a:off x="2387471" y="5670686"/>
              <a:ext cx="85680" cy="13824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42F4A2F6-3CFE-461F-A627-AE4A7FF57A30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378471" y="5661686"/>
                <a:ext cx="1033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3D167D94-4ABD-82FA-8946-3F7D21A5FEF5}"/>
                  </a:ext>
                </a:extLst>
              </p14:cNvPr>
              <p14:cNvContentPartPr/>
              <p14:nvPr/>
            </p14:nvContentPartPr>
            <p14:xfrm>
              <a:off x="2536871" y="5608046"/>
              <a:ext cx="138600" cy="22320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3D167D94-4ABD-82FA-8946-3F7D21A5FEF5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527871" y="5599046"/>
                <a:ext cx="156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B2D5A902-AC01-6E9E-2818-70A43B926F9E}"/>
                  </a:ext>
                </a:extLst>
              </p14:cNvPr>
              <p14:cNvContentPartPr/>
              <p14:nvPr/>
            </p14:nvContentPartPr>
            <p14:xfrm>
              <a:off x="2604551" y="5694446"/>
              <a:ext cx="106200" cy="1908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B2D5A902-AC01-6E9E-2818-70A43B926F9E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595581" y="5685446"/>
                <a:ext cx="1237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8F57B5CE-6F7F-6811-E543-B82509DA8062}"/>
                  </a:ext>
                </a:extLst>
              </p14:cNvPr>
              <p14:cNvContentPartPr/>
              <p14:nvPr/>
            </p14:nvContentPartPr>
            <p14:xfrm>
              <a:off x="2632271" y="5775086"/>
              <a:ext cx="123480" cy="4212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8F57B5CE-6F7F-6811-E543-B82509DA806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623271" y="5766086"/>
                <a:ext cx="1411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C9ED73C8-8828-2797-75DE-965581F41BF5}"/>
                  </a:ext>
                </a:extLst>
              </p14:cNvPr>
              <p14:cNvContentPartPr/>
              <p14:nvPr/>
            </p14:nvContentPartPr>
            <p14:xfrm>
              <a:off x="2845751" y="5554406"/>
              <a:ext cx="156960" cy="25632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C9ED73C8-8828-2797-75DE-965581F41BF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836751" y="5545406"/>
                <a:ext cx="174600" cy="27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2E9419BA-A06E-EC09-C0BF-AB11BAAD3701}"/>
              </a:ext>
            </a:extLst>
          </p:cNvPr>
          <p:cNvGrpSpPr/>
          <p:nvPr/>
        </p:nvGrpSpPr>
        <p:grpSpPr>
          <a:xfrm>
            <a:off x="486311" y="5609846"/>
            <a:ext cx="946800" cy="813600"/>
            <a:chOff x="486311" y="5609846"/>
            <a:chExt cx="946800" cy="81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9B33EF4-E488-5C92-4F2A-6C0D94131C2B}"/>
                    </a:ext>
                  </a:extLst>
                </p14:cNvPr>
                <p14:cNvContentPartPr/>
                <p14:nvPr/>
              </p14:nvContentPartPr>
              <p14:xfrm>
                <a:off x="502871" y="5609846"/>
                <a:ext cx="930240" cy="2264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9B33EF4-E488-5C92-4F2A-6C0D94131C2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93868" y="5600846"/>
                  <a:ext cx="947887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F743768-ADD3-50E6-F4EC-0ABE032F5B06}"/>
                    </a:ext>
                  </a:extLst>
                </p14:cNvPr>
                <p14:cNvContentPartPr/>
                <p14:nvPr/>
              </p14:nvContentPartPr>
              <p14:xfrm>
                <a:off x="486311" y="5843486"/>
                <a:ext cx="37440" cy="4111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F743768-ADD3-50E6-F4EC-0ABE032F5B0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77311" y="5834494"/>
                  <a:ext cx="55080" cy="428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FF19A0A-92C7-E1B4-7323-98F7492BAB83}"/>
                    </a:ext>
                  </a:extLst>
                </p14:cNvPr>
                <p14:cNvContentPartPr/>
                <p14:nvPr/>
              </p14:nvContentPartPr>
              <p14:xfrm>
                <a:off x="514751" y="6233006"/>
                <a:ext cx="498240" cy="1904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FF19A0A-92C7-E1B4-7323-98F7492BAB8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05744" y="6223989"/>
                  <a:ext cx="515893" cy="208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6A9DF3F-7D5B-82FD-A929-D01B7A600624}"/>
                    </a:ext>
                  </a:extLst>
                </p14:cNvPr>
                <p14:cNvContentPartPr/>
                <p14:nvPr/>
              </p14:nvContentPartPr>
              <p14:xfrm>
                <a:off x="995351" y="5842766"/>
                <a:ext cx="434520" cy="5713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6A9DF3F-7D5B-82FD-A929-D01B7A60062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86351" y="5833766"/>
                  <a:ext cx="45216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6B6D7BD-29D0-770E-702B-6C6A6C780F98}"/>
                    </a:ext>
                  </a:extLst>
                </p14:cNvPr>
                <p14:cNvContentPartPr/>
                <p14:nvPr/>
              </p14:nvContentPartPr>
              <p14:xfrm>
                <a:off x="636431" y="5764286"/>
                <a:ext cx="339840" cy="979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6B6D7BD-29D0-770E-702B-6C6A6C780F9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7421" y="5755286"/>
                  <a:ext cx="357499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0F78EFA-F2A7-BBEC-129B-296B8275AB37}"/>
                    </a:ext>
                  </a:extLst>
                </p14:cNvPr>
                <p14:cNvContentPartPr/>
                <p14:nvPr/>
              </p14:nvContentPartPr>
              <p14:xfrm>
                <a:off x="629231" y="6193046"/>
                <a:ext cx="302400" cy="1011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0F78EFA-F2A7-BBEC-129B-296B8275AB3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20231" y="6184014"/>
                  <a:ext cx="320040" cy="118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2A7ED97-83B2-B54E-97A0-A6E0FF99A032}"/>
                    </a:ext>
                  </a:extLst>
                </p14:cNvPr>
                <p14:cNvContentPartPr/>
                <p14:nvPr/>
              </p14:nvContentPartPr>
              <p14:xfrm>
                <a:off x="1288751" y="5857886"/>
                <a:ext cx="58320" cy="3394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2A7ED97-83B2-B54E-97A0-A6E0FF99A03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279751" y="5848886"/>
                  <a:ext cx="75960" cy="35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8F492CC3-5EDC-BC78-4384-6E972DC7B72F}"/>
              </a:ext>
            </a:extLst>
          </p:cNvPr>
          <p:cNvGrpSpPr/>
          <p:nvPr/>
        </p:nvGrpSpPr>
        <p:grpSpPr>
          <a:xfrm>
            <a:off x="3522911" y="5877686"/>
            <a:ext cx="189720" cy="241560"/>
            <a:chOff x="3522911" y="5877686"/>
            <a:chExt cx="18972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BB89AC0-84A9-6065-3664-0C77DA21F210}"/>
                    </a:ext>
                  </a:extLst>
                </p14:cNvPr>
                <p14:cNvContentPartPr/>
                <p14:nvPr/>
              </p14:nvContentPartPr>
              <p14:xfrm>
                <a:off x="3588071" y="5877686"/>
                <a:ext cx="42480" cy="2415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BB89AC0-84A9-6065-3664-0C77DA21F21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79147" y="5868686"/>
                  <a:ext cx="59972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2BE1E2F-CF2C-02C0-E32C-84B436C53F60}"/>
                    </a:ext>
                  </a:extLst>
                </p14:cNvPr>
                <p14:cNvContentPartPr/>
                <p14:nvPr/>
              </p14:nvContentPartPr>
              <p14:xfrm>
                <a:off x="3522911" y="6008006"/>
                <a:ext cx="189720" cy="237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2BE1E2F-CF2C-02C0-E32C-84B436C53F6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513911" y="5998868"/>
                  <a:ext cx="207360" cy="416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586942BA-9055-7266-FDA2-C196A991088A}"/>
              </a:ext>
            </a:extLst>
          </p:cNvPr>
          <p:cNvGrpSpPr/>
          <p:nvPr/>
        </p:nvGrpSpPr>
        <p:grpSpPr>
          <a:xfrm>
            <a:off x="4200431" y="5865086"/>
            <a:ext cx="657000" cy="258480"/>
            <a:chOff x="4200431" y="5865086"/>
            <a:chExt cx="65700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C8BB893-D091-68AF-85D2-CE465413B17E}"/>
                    </a:ext>
                  </a:extLst>
                </p14:cNvPr>
                <p14:cNvContentPartPr/>
                <p14:nvPr/>
              </p14:nvContentPartPr>
              <p14:xfrm>
                <a:off x="4200431" y="5924846"/>
                <a:ext cx="120600" cy="1987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C8BB893-D091-68AF-85D2-CE465413B17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191458" y="5915862"/>
                  <a:ext cx="138188" cy="216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44298AC-F69D-8D86-4F66-D127B7D0906C}"/>
                    </a:ext>
                  </a:extLst>
                </p14:cNvPr>
                <p14:cNvContentPartPr/>
                <p14:nvPr/>
              </p14:nvContentPartPr>
              <p14:xfrm>
                <a:off x="4223831" y="6010166"/>
                <a:ext cx="106920" cy="129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44298AC-F69D-8D86-4F66-D127B7D0906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214831" y="6001166"/>
                  <a:ext cx="124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61B1B0B-7CF0-7F38-0E4A-E0009364870A}"/>
                    </a:ext>
                  </a:extLst>
                </p14:cNvPr>
                <p14:cNvContentPartPr/>
                <p14:nvPr/>
              </p14:nvContentPartPr>
              <p14:xfrm>
                <a:off x="4227071" y="6088646"/>
                <a:ext cx="159480" cy="345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61B1B0B-7CF0-7F38-0E4A-E0009364870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18071" y="6079646"/>
                  <a:ext cx="177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5896154-6B64-367B-1DB9-421056BCFCD2}"/>
                    </a:ext>
                  </a:extLst>
                </p14:cNvPr>
                <p14:cNvContentPartPr/>
                <p14:nvPr/>
              </p14:nvContentPartPr>
              <p14:xfrm>
                <a:off x="4441991" y="5882366"/>
                <a:ext cx="166680" cy="2361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5896154-6B64-367B-1DB9-421056BCFCD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432991" y="5873380"/>
                  <a:ext cx="184320" cy="253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3C4A3C3-1E50-B0C8-EAA7-490F8C899FAD}"/>
                    </a:ext>
                  </a:extLst>
                </p14:cNvPr>
                <p14:cNvContentPartPr/>
                <p14:nvPr/>
              </p14:nvContentPartPr>
              <p14:xfrm>
                <a:off x="4684991" y="5865086"/>
                <a:ext cx="172440" cy="2199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3C4A3C3-1E50-B0C8-EAA7-490F8C899FA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75991" y="5856086"/>
                  <a:ext cx="19008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E53185CC-C72F-29CE-112C-A78D790A3C72}"/>
              </a:ext>
            </a:extLst>
          </p:cNvPr>
          <p:cNvGrpSpPr/>
          <p:nvPr/>
        </p:nvGrpSpPr>
        <p:grpSpPr>
          <a:xfrm>
            <a:off x="4957871" y="5477366"/>
            <a:ext cx="819000" cy="449640"/>
            <a:chOff x="4957871" y="5477366"/>
            <a:chExt cx="819000" cy="44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AC80362-18AB-C1B1-8824-26E53B8755F7}"/>
                    </a:ext>
                  </a:extLst>
                </p14:cNvPr>
                <p14:cNvContentPartPr/>
                <p14:nvPr/>
              </p14:nvContentPartPr>
              <p14:xfrm>
                <a:off x="4957871" y="5736566"/>
                <a:ext cx="819000" cy="1904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AC80362-18AB-C1B1-8824-26E53B8755F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948871" y="5727566"/>
                  <a:ext cx="836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7030EE1-CDA0-077E-D995-EB4DF19DC13E}"/>
                    </a:ext>
                  </a:extLst>
                </p14:cNvPr>
                <p14:cNvContentPartPr/>
                <p14:nvPr/>
              </p14:nvContentPartPr>
              <p14:xfrm>
                <a:off x="5321471" y="5498966"/>
                <a:ext cx="20160" cy="2721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7030EE1-CDA0-077E-D995-EB4DF19DC13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312471" y="5489978"/>
                  <a:ext cx="37800" cy="289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03DA3DC-C4A7-BFE7-6F18-080DE637ADD9}"/>
                    </a:ext>
                  </a:extLst>
                </p14:cNvPr>
                <p14:cNvContentPartPr/>
                <p14:nvPr/>
              </p14:nvContentPartPr>
              <p14:xfrm>
                <a:off x="5408231" y="5477366"/>
                <a:ext cx="20160" cy="2469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03DA3DC-C4A7-BFE7-6F18-080DE637ADD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399389" y="5468366"/>
                  <a:ext cx="37491" cy="26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977AE5F2-9D1C-1F7A-18C1-B7A296C0DB3B}"/>
                  </a:ext>
                </a:extLst>
              </p14:cNvPr>
              <p14:cNvContentPartPr/>
              <p14:nvPr/>
            </p14:nvContentPartPr>
            <p14:xfrm>
              <a:off x="5316791" y="5167766"/>
              <a:ext cx="111600" cy="17172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977AE5F2-9D1C-1F7A-18C1-B7A296C0DB3B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307791" y="5158766"/>
                <a:ext cx="129240" cy="18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9E5F6321-0358-EEC1-A813-3746176F1EA2}"/>
              </a:ext>
            </a:extLst>
          </p:cNvPr>
          <p:cNvGrpSpPr/>
          <p:nvPr/>
        </p:nvGrpSpPr>
        <p:grpSpPr>
          <a:xfrm>
            <a:off x="6280151" y="5239406"/>
            <a:ext cx="1291320" cy="1015920"/>
            <a:chOff x="6280151" y="5239406"/>
            <a:chExt cx="1291320" cy="101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E036609-FC63-650D-1164-0E487FFA96C4}"/>
                    </a:ext>
                  </a:extLst>
                </p14:cNvPr>
                <p14:cNvContentPartPr/>
                <p14:nvPr/>
              </p14:nvContentPartPr>
              <p14:xfrm>
                <a:off x="6318671" y="5608406"/>
                <a:ext cx="1252800" cy="2199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E036609-FC63-650D-1164-0E487FFA96C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09671" y="5599406"/>
                  <a:ext cx="12704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F72AB20-FA42-81FC-E93A-6A472FDF62D1}"/>
                    </a:ext>
                  </a:extLst>
                </p14:cNvPr>
                <p14:cNvContentPartPr/>
                <p14:nvPr/>
              </p14:nvContentPartPr>
              <p14:xfrm>
                <a:off x="6280151" y="5380526"/>
                <a:ext cx="14760" cy="1357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F72AB20-FA42-81FC-E93A-6A472FDF62D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271151" y="5371526"/>
                  <a:ext cx="32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0CA8920-74C8-C6CB-F044-B1B11C4ABA14}"/>
                    </a:ext>
                  </a:extLst>
                </p14:cNvPr>
                <p14:cNvContentPartPr/>
                <p14:nvPr/>
              </p14:nvContentPartPr>
              <p14:xfrm>
                <a:off x="6331631" y="5297366"/>
                <a:ext cx="84600" cy="2811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0CA8920-74C8-C6CB-F044-B1B11C4ABA1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322631" y="5288366"/>
                  <a:ext cx="1022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9A724FA-AF75-FD3D-3CFF-43F46573A54C}"/>
                    </a:ext>
                  </a:extLst>
                </p14:cNvPr>
                <p14:cNvContentPartPr/>
                <p14:nvPr/>
              </p14:nvContentPartPr>
              <p14:xfrm>
                <a:off x="6501551" y="5300966"/>
                <a:ext cx="128160" cy="2440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9A724FA-AF75-FD3D-3CFF-43F46573A54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492551" y="5291979"/>
                  <a:ext cx="145800" cy="2616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15E548C-E7B3-1B3B-81CF-473C907E8070}"/>
                    </a:ext>
                  </a:extLst>
                </p14:cNvPr>
                <p14:cNvContentPartPr/>
                <p14:nvPr/>
              </p14:nvContentPartPr>
              <p14:xfrm>
                <a:off x="6713951" y="5411126"/>
                <a:ext cx="93600" cy="1080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15E548C-E7B3-1B3B-81CF-473C907E807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704951" y="5402126"/>
                  <a:ext cx="111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6C94825-E8C4-45BA-B12D-41D7364ADD73}"/>
                    </a:ext>
                  </a:extLst>
                </p14:cNvPr>
                <p14:cNvContentPartPr/>
                <p14:nvPr/>
              </p14:nvContentPartPr>
              <p14:xfrm>
                <a:off x="6870911" y="5321126"/>
                <a:ext cx="88560" cy="1872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6C94825-E8C4-45BA-B12D-41D7364ADD7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61911" y="5312126"/>
                  <a:ext cx="106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56DAE7E-4DCC-7F67-5C1F-D2302248FF51}"/>
                    </a:ext>
                  </a:extLst>
                </p14:cNvPr>
                <p14:cNvContentPartPr/>
                <p14:nvPr/>
              </p14:nvContentPartPr>
              <p14:xfrm>
                <a:off x="6993311" y="5278286"/>
                <a:ext cx="118080" cy="2386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56DAE7E-4DCC-7F67-5C1F-D2302248FF5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984338" y="5269286"/>
                  <a:ext cx="135666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52D71A7-7B98-DAA1-68FD-03AB2F049B0E}"/>
                    </a:ext>
                  </a:extLst>
                </p14:cNvPr>
                <p14:cNvContentPartPr/>
                <p14:nvPr/>
              </p14:nvContentPartPr>
              <p14:xfrm>
                <a:off x="7046951" y="5391686"/>
                <a:ext cx="101880" cy="93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52D71A7-7B98-DAA1-68FD-03AB2F049B0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37951" y="5382686"/>
                  <a:ext cx="119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FC9442F-A41C-4158-C5A5-55B04704B75C}"/>
                    </a:ext>
                  </a:extLst>
                </p14:cNvPr>
                <p14:cNvContentPartPr/>
                <p14:nvPr/>
              </p14:nvContentPartPr>
              <p14:xfrm>
                <a:off x="7062071" y="5456486"/>
                <a:ext cx="139680" cy="529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FC9442F-A41C-4158-C5A5-55B04704B75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053071" y="5447486"/>
                  <a:ext cx="157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F8353D8-C524-6185-8379-8C965563118B}"/>
                    </a:ext>
                  </a:extLst>
                </p14:cNvPr>
                <p14:cNvContentPartPr/>
                <p14:nvPr/>
              </p14:nvContentPartPr>
              <p14:xfrm>
                <a:off x="7206791" y="5239406"/>
                <a:ext cx="163800" cy="2376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F8353D8-C524-6185-8379-8C965563118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197771" y="5230406"/>
                  <a:ext cx="181479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38BFEDF-49DA-B6B5-8D3F-C342B09E7A88}"/>
                    </a:ext>
                  </a:extLst>
                </p14:cNvPr>
                <p14:cNvContentPartPr/>
                <p14:nvPr/>
              </p14:nvContentPartPr>
              <p14:xfrm>
                <a:off x="6374111" y="5961566"/>
                <a:ext cx="97920" cy="1166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38BFEDF-49DA-B6B5-8D3F-C342B09E7A8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65144" y="5952566"/>
                  <a:ext cx="115495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75C25DE-8384-D049-884B-4290804344E7}"/>
                    </a:ext>
                  </a:extLst>
                </p14:cNvPr>
                <p14:cNvContentPartPr/>
                <p14:nvPr/>
              </p14:nvContentPartPr>
              <p14:xfrm>
                <a:off x="6526751" y="5905046"/>
                <a:ext cx="76680" cy="2588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75C25DE-8384-D049-884B-4290804344E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517751" y="5896046"/>
                  <a:ext cx="943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04F62A4-94B3-BA7C-7A9C-078F42EEC19F}"/>
                    </a:ext>
                  </a:extLst>
                </p14:cNvPr>
                <p14:cNvContentPartPr/>
                <p14:nvPr/>
              </p14:nvContentPartPr>
              <p14:xfrm>
                <a:off x="6698471" y="5932046"/>
                <a:ext cx="23760" cy="2469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04F62A4-94B3-BA7C-7A9C-078F42EEC19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689471" y="5923046"/>
                  <a:ext cx="414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AEB3FD5-3F1D-0249-EDEB-313106117C98}"/>
                    </a:ext>
                  </a:extLst>
                </p14:cNvPr>
                <p14:cNvContentPartPr/>
                <p14:nvPr/>
              </p14:nvContentPartPr>
              <p14:xfrm>
                <a:off x="6723671" y="5934926"/>
                <a:ext cx="114840" cy="2379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AEB3FD5-3F1D-0249-EDEB-313106117C9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714671" y="5925912"/>
                  <a:ext cx="132480" cy="255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F94A9F7-3E25-63CB-98D8-5550AB70D453}"/>
                    </a:ext>
                  </a:extLst>
                </p14:cNvPr>
                <p14:cNvContentPartPr/>
                <p14:nvPr/>
              </p14:nvContentPartPr>
              <p14:xfrm>
                <a:off x="6889631" y="6100526"/>
                <a:ext cx="126720" cy="1548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F94A9F7-3E25-63CB-98D8-5550AB70D45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80631" y="6091505"/>
                  <a:ext cx="144360" cy="1724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B262C32-3859-5564-CA25-D28DD3502AF8}"/>
                    </a:ext>
                  </a:extLst>
                </p14:cNvPr>
                <p14:cNvContentPartPr/>
                <p14:nvPr/>
              </p14:nvContentPartPr>
              <p14:xfrm>
                <a:off x="7064231" y="5968766"/>
                <a:ext cx="112680" cy="2246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B262C32-3859-5564-CA25-D28DD3502AF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055231" y="5959780"/>
                  <a:ext cx="130320" cy="2422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AE69810-FD64-FB69-0DD2-775D363FA6FB}"/>
                    </a:ext>
                  </a:extLst>
                </p14:cNvPr>
                <p14:cNvContentPartPr/>
                <p14:nvPr/>
              </p14:nvContentPartPr>
              <p14:xfrm>
                <a:off x="7240271" y="5889926"/>
                <a:ext cx="64440" cy="14796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AE69810-FD64-FB69-0DD2-775D363FA6F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231220" y="5880926"/>
                  <a:ext cx="82179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FF3BE66-3BA8-2087-A0B4-5AFA67BFBD20}"/>
                    </a:ext>
                  </a:extLst>
                </p14:cNvPr>
                <p14:cNvContentPartPr/>
                <p14:nvPr/>
              </p14:nvContentPartPr>
              <p14:xfrm>
                <a:off x="7203191" y="5964086"/>
                <a:ext cx="135000" cy="154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FF3BE66-3BA8-2087-A0B4-5AFA67BFBD2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194167" y="5954872"/>
                  <a:ext cx="152687" cy="335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A5A3F49-3BFB-E6B1-0F5D-BA27E8611F4E}"/>
              </a:ext>
            </a:extLst>
          </p:cNvPr>
          <p:cNvCxnSpPr/>
          <p:nvPr/>
        </p:nvCxnSpPr>
        <p:spPr>
          <a:xfrm>
            <a:off x="0" y="390557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529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Aldol and Claisen Condensations</vt:lpstr>
      <vt:lpstr>Crossed Aldol: Strategy</vt:lpstr>
      <vt:lpstr>Crossed Aldol: Examples</vt:lpstr>
      <vt:lpstr>Aldol Condensation</vt:lpstr>
      <vt:lpstr>Aldol Condensation: Mechanism and Stereochemistry</vt:lpstr>
      <vt:lpstr>Intramolecular Aldol Condensation      (21.3)</vt:lpstr>
      <vt:lpstr>Claisen Condensation           (21.4)</vt:lpstr>
      <vt:lpstr>Claisen Condensation: Mechanism</vt:lpstr>
      <vt:lpstr>Crossed Claisen (or mixed Claisen)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revision>1</cp:revision>
  <cp:lastPrinted>2023-02-13T13:47:05Z</cp:lastPrinted>
  <dcterms:created xsi:type="dcterms:W3CDTF">2022-03-01T00:08:26Z</dcterms:created>
  <dcterms:modified xsi:type="dcterms:W3CDTF">2023-03-21T21:58:32Z</dcterms:modified>
</cp:coreProperties>
</file>