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59" r:id="rId3"/>
    <p:sldId id="457" r:id="rId4"/>
    <p:sldId id="458" r:id="rId5"/>
    <p:sldId id="460" r:id="rId6"/>
    <p:sldId id="461" r:id="rId7"/>
    <p:sldId id="462" r:id="rId8"/>
    <p:sldId id="463" r:id="rId9"/>
    <p:sldId id="464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C282E-8E6C-4399-BC71-2002BAEB162F}" v="1182" dt="2023-03-24T00:35:02.022"/>
    <p1510:client id="{F2AF4ED8-12A0-4EA4-876A-83C50D36C513}" v="14" dt="2023-03-24T00:34:44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1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44 279 7831 0 0,'0'0'356'0'0,"6"-4"122"0"0,-47-9 2070 0 0,40 12-2339 0 0,0 0 1 0 0,1 0 0 0 0,-1 0 0 0 0,0 0 0 0 0,0 0 0 0 0,1 0-1 0 0,-1 0 1 0 0,1-1 0 0 0,-1 1 0 0 0,1 0 0 0 0,0 0 0 0 0,-1 0-1 0 0,1 0 1 0 0,0-1 0 0 0,0 1 0 0 0,0 0 0 0 0,-1 0 0 0 0,1-1-1 0 0,1 1 1 0 0,-1 0 0 0 0,0 0 0 0 0,0-1 0 0 0,0 1 0 0 0,1 0-1 0 0,-1 0 1 0 0,1-2 0 0 0,1-3-58 0 0,0 1 1 0 0,0-1-1 0 0,1 1 0 0 0,4-8 0 0 0,17-27 808 0 0,-16 25-316 0 0,21-28 0 0 0,-18 30-283 0 0,0 0 1 0 0,0 1-1 0 0,23-19 0 0 0,-30 28-308 0 0,0 0-1 0 0,1 0 1 0 0,0 1 0 0 0,-1-1-1 0 0,1 1 1 0 0,0 0 0 0 0,0 0-1 0 0,1 0 1 0 0,-1 1 0 0 0,0 0 0 0 0,0 0-1 0 0,1 0 1 0 0,-1 1 0 0 0,1 0-1 0 0,7 0 1 0 0,-6 1-19 0 0,0 0 0 0 0,0 0 0 0 0,0 1 0 0 0,0 0 0 0 0,0 0 0 0 0,-1 1 0 0 0,1 0 0 0 0,-1 0 0 0 0,0 1 0 0 0,0-1 0 0 0,0 1 0 0 0,6 5 0 0 0,-4-2 8 0 0,-1 1 1 0 0,0-1-1 0 0,-1 1 0 0 0,1 0 0 0 0,-2 1 0 0 0,1-1 0 0 0,6 16 0 0 0,-2 1 16 0 0,-1 0-1 0 0,-1 1 1 0 0,-1 0 0 0 0,-1 0 0 0 0,3 42-1 0 0,-6-35-34 0 0,-1 0 0 0 0,-1 0-1 0 0,-2 1 1 0 0,-2-1-1 0 0,-1 0 1 0 0,-1 0-1 0 0,-2 0 1 0 0,-11 34-1 0 0,14-59-60 0 0,0 1-1 0 0,0 0 0 0 0,-1-1 1 0 0,0 0-1 0 0,0 0 1 0 0,-1 0-1 0 0,-9 10 0 0 0,12-15 29 0 0,1 0 0 0 0,-1 0 0 0 0,0-1 0 0 0,-1 1-1 0 0,1-1 1 0 0,0 1 0 0 0,-1-1 0 0 0,0 0-1 0 0,1-1 1 0 0,-1 1 0 0 0,0 0 0 0 0,0-1-1 0 0,0 0 1 0 0,0 0 0 0 0,0 0 0 0 0,0-1 0 0 0,0 1-1 0 0,0-1 1 0 0,-7 0 0 0 0,7-1-12 0 0,1 0 0 0 0,0 0 0 0 0,0 0 0 0 0,0 0 0 0 0,0 0 0 0 0,0-1 0 0 0,1 0-1 0 0,-1 1 1 0 0,0-1 0 0 0,1 0 0 0 0,-1 0 0 0 0,1-1 0 0 0,0 1 0 0 0,-1 0 0 0 0,1-1 0 0 0,0 1 0 0 0,0-1 0 0 0,1 0 0 0 0,-3-5 0 0 0,0 2-12 0 0,1-1 0 0 0,1 0 0 0 0,-1-1 0 0 0,1 1 0 0 0,1 0 0 0 0,-1-1 0 0 0,0-10-1 0 0,2 15 29 0 0,0-1-1 0 0,0 1 1 0 0,0 0-1 0 0,0-1 0 0 0,1 1 1 0 0,-1 0-1 0 0,1 0 0 0 0,0-1 1 0 0,0 1-1 0 0,0 0 1 0 0,0 0-1 0 0,1 0 0 0 0,-1 0 1 0 0,1 0-1 0 0,0 1 0 0 0,2-4 1 0 0,-2 4 16 0 0,0 0 0 0 0,0 0 0 0 0,0 0 0 0 0,1 1 1 0 0,-1-1-1 0 0,1 1 0 0 0,-1-1 0 0 0,1 1 0 0 0,-1 0 0 0 0,1 0 1 0 0,0 0-1 0 0,0 0 0 0 0,0 1 0 0 0,-1-1 0 0 0,1 1 0 0 0,0 0 1 0 0,0 0-1 0 0,0 0 0 0 0,3 0 0 0 0,3 1 58 0 0,0 0 0 0 0,0 0-1 0 0,0 1 1 0 0,0 1 0 0 0,0-1 0 0 0,14 7-1 0 0,-3 2 120 0 0,29 18 0 0 0,11 9-212 0 0,104 49 1 0 0,-149-81-449 0 0,0 0 0 0 0,0-1 0 0 0,17 3 0 0 0,-3-3-1282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9127 0 0,'0'-1'39'0'0,"0"0"1"0"0,1 0-1 0 0,-1 0 0 0 0,0 1 0 0 0,0-1 0 0 0,0 0 0 0 0,1 0 0 0 0,-1 0 0 0 0,1 0 0 0 0,-1 0 1 0 0,0 0-1 0 0,1 0 0 0 0,0 0 0 0 0,-1 1 0 0 0,1-1 0 0 0,-1 0 0 0 0,1 0 0 0 0,0 1 0 0 0,0-1 1 0 0,-1 0-1 0 0,1 1 0 0 0,0-1 0 0 0,0 1 0 0 0,0-1 0 0 0,0 1 0 0 0,0-1 0 0 0,-1 1 0 0 0,1 0 0 0 0,0 0 1 0 0,0-1-1 0 0,0 1 0 0 0,0 0 0 0 0,0 0 0 0 0,0 0 0 0 0,0 0 0 0 0,0 0 0 0 0,0 0 0 0 0,0 0 1 0 0,0 0-1 0 0,0 0 0 0 0,0 1 0 0 0,0-1 0 0 0,0 0 0 0 0,0 1 0 0 0,1 0 0 0 0,2 1 147 0 0,0 0-1 0 0,0 0 0 0 0,0 1 1 0 0,-1-1-1 0 0,1 1 0 0 0,-1 0 0 0 0,1 0 1 0 0,-1 0-1 0 0,3 5 0 0 0,10 15 397 0 0,0 0 0 0 0,-2 2 0 0 0,-1 0 0 0 0,-1 0 1 0 0,-1 1-1 0 0,-1 1 0 0 0,-1 0 0 0 0,-2 0 0 0 0,-1 1 0 0 0,-1-1 0 0 0,-1 1 0 0 0,0 30 0 0 0,-4 0 212 0 0,-8 61 0 0 0,-1 27-1591 0 0,11-110-1529 0 0,-1-11-2684 0 0,-1-1-960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143 126 11519 0 0,'-6'-5'433'0'0,"0"1"-1"0"0,-1 0 0 0 0,1 0 0 0 0,-1 1 1 0 0,0 0-1 0 0,-9-3 0 0 0,13 5-178 0 0,0-1-1 0 0,0 2 1 0 0,0-1-1 0 0,0 0 0 0 0,-1 1 1 0 0,1-1-1 0 0,0 1 1 0 0,0 0-1 0 0,-1 0 1 0 0,1 0-1 0 0,0 1 1 0 0,-1-1-1 0 0,1 1 1 0 0,0 0-1 0 0,0 0 0 0 0,-5 1 1 0 0,7 0-211 0 0,-1-1 1 0 0,1 0-1 0 0,-1 1 1 0 0,1-1-1 0 0,-1 1 1 0 0,1-1-1 0 0,0 1 1 0 0,0 0-1 0 0,0-1 1 0 0,0 1-1 0 0,0 0 1 0 0,0 0-1 0 0,0 0 1 0 0,1 0-1 0 0,-1 2 0 0 0,-6 32 171 0 0,6-27-136 0 0,0-1-76 0 0,0 0 0 0 0,1 0 0 0 0,0 0 0 0 0,0 1 0 0 0,1-1 1 0 0,0 0-1 0 0,1 0 0 0 0,0 0 0 0 0,0-1 0 0 0,0 1 0 0 0,1 0 1 0 0,0-1-1 0 0,1 1 0 0 0,0-1 0 0 0,0 0 0 0 0,0 0 0 0 0,7 7 1 0 0,-7-10 50 0 0,0 1 0 0 0,0-1 1 0 0,1 0-1 0 0,-1-1 1 0 0,1 1-1 0 0,0-1 1 0 0,0 0-1 0 0,0 0 0 0 0,0 0 1 0 0,0-1-1 0 0,1 0 1 0 0,-1 0-1 0 0,1 0 1 0 0,0-1-1 0 0,-1 0 0 0 0,1 0 1 0 0,0 0-1 0 0,0-1 1 0 0,0 0-1 0 0,-1 0 0 0 0,1 0 1 0 0,0-1-1 0 0,0 1 1 0 0,8-4-1 0 0,-6 2 67 0 0,1-2-1 0 0,-1 1 1 0 0,0-1-1 0 0,0 0 0 0 0,-1-1 1 0 0,1 0-1 0 0,-1 0 1 0 0,0 0-1 0 0,-1-1 1 0 0,1 0-1 0 0,-1-1 1 0 0,0 1-1 0 0,-1-1 1 0 0,1 0-1 0 0,-2 0 0 0 0,1-1 1 0 0,-1 0-1 0 0,7-15 1 0 0,-8 16-38 0 0,0-1-1 0 0,-1 0 1 0 0,1 0 0 0 0,-2 1-1 0 0,1-1 1 0 0,-1-1 0 0 0,0 1-1 0 0,-1 0 1 0 0,1 0 0 0 0,-2 0 0 0 0,1 0-1 0 0,-1 0 1 0 0,-1 0 0 0 0,1 0-1 0 0,-1 0 1 0 0,-1 0 0 0 0,1 0-1 0 0,-1 1 1 0 0,-1-1 0 0 0,-7-11-1 0 0,7 14-12 0 0,0 0-1 0 0,0 0 1 0 0,-1 1-1 0 0,1 0 0 0 0,-1 0 1 0 0,-1 0-1 0 0,1 0 1 0 0,0 1-1 0 0,-1 0 0 0 0,1 0 1 0 0,-1 1-1 0 0,0-1 1 0 0,-7-1-1 0 0,6 2-51 0 0,-1 0-1 0 0,1 1 1 0 0,-1 0-1 0 0,1 0 1 0 0,-1 0 0 0 0,1 1-1 0 0,-1 0 1 0 0,1 1-1 0 0,-1 0 1 0 0,-12 3-1 0 0,18-3-43 0 0,0 0 1 0 0,-1 0-1 0 0,1 0 0 0 0,0 0 0 0 0,0 0 0 0 0,0 1 0 0 0,0-1 0 0 0,1 1 0 0 0,-1 0 0 0 0,0-1 0 0 0,1 1 0 0 0,-1 0 0 0 0,1 0 0 0 0,-1 0 0 0 0,-1 3 0 0 0,-6 15-1639 0 0,1 0-3827 0 0,8-18 4610 0 0,-6 16-6817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8287 0 0,'0'0'756'0'0,"-3"-13"7700"0"0,4 22-7141 0 0,26 126 1124 0 0,-12-69-2134 0 0,4 21-73 0 0,3 8-5377 0 0,-20-82-1061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2759 0 0,'0'0'19584'0'0,"4"-2"-18563"0"0,2-1-787 0 0,0 0 0 0 0,0 1-1 0 0,0 0 1 0 0,0 0-1 0 0,0 0 1 0 0,0 1 0 0 0,9-1-1 0 0,16-4 249 0 0,19-2-132 0 0,-35 6-315 0 0,22-5 0 0 0,-4 0-630 0 0,34-4 0 0 0,-53 9 170 0 0,21-4-512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0.1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161 11 10591 0 0,'-3'-1'203'0'0,"-1"0"-1"0"0,0 0 1 0 0,0 0-1 0 0,0 1 0 0 0,-7 0 1 0 0,-12-3 912 0 0,19 2-674 0 0,0 0 1 0 0,-1 1 0 0 0,1-1-1 0 0,-1 1 1 0 0,1 0 0 0 0,0 0 0 0 0,-1 0-1 0 0,1 0 1 0 0,-1 1 0 0 0,1 0-1 0 0,-7 2 1 0 0,8-2-364 0 0,1 0 1 0 0,-1 0-1 0 0,1 1 0 0 0,0-1 1 0 0,-1 1-1 0 0,1-1 0 0 0,0 1 1 0 0,0 0-1 0 0,0 0 0 0 0,0 0 0 0 0,1 0 1 0 0,-1 0-1 0 0,0 1 0 0 0,1-1 1 0 0,0 0-1 0 0,-1 1 0 0 0,1-1 1 0 0,0 1-1 0 0,-1 4 0 0 0,-1 4-58 0 0,1 0 1 0 0,0 1-1 0 0,0-1 0 0 0,1 1 0 0 0,1 0 1 0 0,0-1-1 0 0,1 1 0 0 0,0 0 0 0 0,0-1 0 0 0,5 17 1 0 0,-4-21-17 0 0,0 0 0 0 0,0-1 1 0 0,1 1-1 0 0,0 0 0 0 0,0-1 1 0 0,0 0-1 0 0,1 0 1 0 0,0 0-1 0 0,0 0 0 0 0,0 0 1 0 0,1-1-1 0 0,0 0 0 0 0,0 0 1 0 0,0 0-1 0 0,1-1 0 0 0,-1 1 1 0 0,1-1-1 0 0,8 4 1 0 0,-11-7 38 0 0,1 1 0 0 0,-1-1 0 0 0,1 0 1 0 0,-1 0-1 0 0,1 0 0 0 0,-1-1 1 0 0,1 1-1 0 0,0-1 0 0 0,-1 1 1 0 0,1-1-1 0 0,0-1 0 0 0,-1 1 1 0 0,1 0-1 0 0,-1-1 0 0 0,1 0 1 0 0,0 0-1 0 0,3-1 0 0 0,-3 0 39 0 0,0 0-1 0 0,0 0 0 0 0,0-1 1 0 0,-1 1-1 0 0,1-1 1 0 0,-1 0-1 0 0,1 0 0 0 0,-1 0 1 0 0,0-1-1 0 0,-1 1 1 0 0,1-1-1 0 0,4-6 1 0 0,-4 4 41 0 0,0 0 0 0 0,0 0 0 0 0,-1 0 0 0 0,0 0 0 0 0,0 0 1 0 0,0-1-1 0 0,-1 1 0 0 0,0-1 0 0 0,0 1 0 0 0,0-1 1 0 0,-1 1-1 0 0,0-1 0 0 0,0 0 0 0 0,-1 1 0 0 0,0-1 1 0 0,0 1-1 0 0,0-1 0 0 0,-5-11 0 0 0,-1 2-40 0 0,5 11-61 0 0,0 1 0 0 0,0-1 0 0 0,0 0 0 0 0,-1 1 0 0 0,1-1 0 0 0,-1 1 0 0 0,0 0 0 0 0,0 0 1 0 0,-1 0-1 0 0,1 0 0 0 0,-1 0 0 0 0,0 1 0 0 0,-6-5 0 0 0,-2-2-1576 0 0,10 8 1049 0 0,1 0-1 0 0,-1 1 1 0 0,1-1-1 0 0,-1 1 1 0 0,1 0-1 0 0,-1 0 0 0 0,0-1 1 0 0,0 1-1 0 0,0 0 1 0 0,0 0-1 0 0,1 1 1 0 0,-1-1-1 0 0,0 0 0 0 0,-3 0 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6.5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17 102 4143 0 0,'0'0'786'0'0,"1"15"6200"0"0,8 54-1463 0 0,2 13-4832 0 0,16 105-127 0 0,-27-186-618 0 0,-7-45-1274 0 0,-16-49 543 0 0,7 32 970 0 0,10 40 415 0 0,2 0-1 0 0,0-1 0 0 0,1 0 1 0 0,2 1-1 0 0,1-39 0 0 0,0 57-473 0 0,1 0-1 0 0,-1-1 1 0 0,1 1 0 0 0,0 0-1 0 0,0 0 1 0 0,1 0 0 0 0,-1 0-1 0 0,0 1 1 0 0,1-1-1 0 0,0 0 1 0 0,0 1 0 0 0,0-1-1 0 0,0 1 1 0 0,0-1 0 0 0,0 1-1 0 0,0 0 1 0 0,1 0-1 0 0,0 0 1 0 0,-1 0 0 0 0,1 0-1 0 0,0 1 1 0 0,0-1 0 0 0,-1 1-1 0 0,1 0 1 0 0,0 0-1 0 0,4-1 1 0 0,18-5-276 0 0,0 1 0 0 0,1 1 0 0 0,44-3 0 0 0,-50 6-446 0 0,25 5-3108 0 0,-32-3 1896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6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86 15287 0 0,'0'0'1386'0'0,"-7"-3"3300"0"0,11 0-4524 0 0,0 0-1 0 0,0 0 0 0 0,1 0 1 0 0,0 1-1 0 0,-1 0 0 0 0,1 0 1 0 0,6-2-1 0 0,12-5 140 0 0,-14 6-163 0 0,1-1 0 0 0,15-3 0 0 0,9-2-35 0 0,-16 3-235 0 0,0 2 0 0 0,36-5 0 0 0,-15 3-1898 0 0,-22 4-131 0 0,-6 1-2393 0 0,-1 0-1638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1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47 16239 0 0,'-1'1'366'0'0,"-25"19"1116"0"0,26-20-1460 0 0,0 0-1 0 0,0 0 1 0 0,0 0 0 0 0,0 0-1 0 0,0 0 1 0 0,0 0-1 0 0,0 0 1 0 0,0 0 0 0 0,0 0-1 0 0,-1 1 1 0 0,1-1-1 0 0,0 0 1 0 0,0 0 0 0 0,0 0-1 0 0,0 0 1 0 0,0 0-1 0 0,0 0 1 0 0,0 0 0 0 0,0 0-1 0 0,0 0 1 0 0,0 0-1 0 0,0 1 1 0 0,0-1 0 0 0,0 0-1 0 0,0 0 1 0 0,0 0-1 0 0,0 0 1 0 0,0 0 0 0 0,0 0-1 0 0,0 0 1 0 0,0 0-1 0 0,0 0 1 0 0,0 1 0 0 0,0-1-1 0 0,0 0 1 0 0,0 0-1 0 0,0 0 1 0 0,0 0 0 0 0,0 0-1 0 0,0 0 1 0 0,1 0-1 0 0,-1 0 1 0 0,0 0 0 0 0,0 0-1 0 0,0 0 1 0 0,0 1-1 0 0,0-1 1 0 0,6 3 798 0 0,7 0-123 0 0,8-1-153 0 0,1-1 0 0 0,-1-1 1 0 0,30-4-1 0 0,64-14 176 0 0,-72 10-712 0 0,-25 4-166 0 0,-1 0 1 0 0,25-10-1 0 0,6-8-3804 0 0,-36 15 2050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14999 0 0,'-9'-1'1598'0'0,"7"1"-1496"0"0,0 1 0 0 0,0 0 0 0 0,0-1 0 0 0,0 1 1 0 0,1 0-1 0 0,-1 0 0 0 0,0 0 0 0 0,1 0 1 0 0,-1 1-1 0 0,1-1 0 0 0,-1 0 0 0 0,1 1 0 0 0,0-1 1 0 0,0 1-1 0 0,-1-1 0 0 0,1 1 0 0 0,0-1 1 0 0,0 1-1 0 0,1 0 0 0 0,-2 3 0 0 0,-1 0 213 0 0,-2 6 121 0 0,0 0 0 0 0,1 1 0 0 0,1-1 0 0 0,-1 1 0 0 0,2 0 0 0 0,-3 24 0 0 0,4-17-66 0 0,0 1 1 0 0,2-1-1 0 0,4 33 0 0 0,-3-38-280 0 0,1-1-1 0 0,0 0 1 0 0,1 0 0 0 0,0 0-1 0 0,1 0 1 0 0,0-1-1 0 0,1 1 1 0 0,1-1 0 0 0,9 13-1 0 0,-3-8-57 0 0,0-1 0 0 0,2 0 0 0 0,-1-1 0 0 0,2-1 0 0 0,0 0 0 0 0,22 13 0 0 0,-26-19-484 0 0,1-1 0 0 0,-1 0 0 0 0,1-1 1 0 0,1-1-1 0 0,-1 0 0 0 0,1-1 1 0 0,0 0-1 0 0,0-1 0 0 0,0 0 1 0 0,15 0-1 0 0,-25-3-44 0 0,-1 0 0 0 0,1 0 1 0 0,-1-1-1 0 0,1 1 0 0 0,5-3 0 0 0,2-1-1312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7.8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42 13823 0 0,'-2'0'1062'0'0,"-22"2"-550"0"0,10-1 4580 0 0,30-4-2567 0 0,74-12-2477 0 0,102-3 1 0 0,-105 12-5626 0 0,-66 4-998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8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162 3 10135 0 0,'-2'-1'92'0'0,"1"1"-1"0"0,-1-1 0 0 0,0 1 0 0 0,0-1 0 0 0,0 1 0 0 0,0 0 1 0 0,1 0-1 0 0,-1 0 0 0 0,0 0 0 0 0,0 1 0 0 0,0-1 0 0 0,0 0 1 0 0,0 1-1 0 0,1-1 0 0 0,-3 2 0 0 0,-30 13 2633 0 0,21-9-608 0 0,8-4-1743 0 0,0 1 1 0 0,0 0-1 0 0,0 0 0 0 0,0 0 0 0 0,1 1 1 0 0,-1-1-1 0 0,1 1 0 0 0,0 0 1 0 0,0 1-1 0 0,0-1 0 0 0,1 1 1 0 0,-6 8-1 0 0,6-6-196 0 0,-1 0 0 0 0,1 0 0 0 0,1 1 0 0 0,0-1 0 0 0,0 1 1 0 0,0-1-1 0 0,1 1 0 0 0,-1 13 0 0 0,2-9-119 0 0,0 0 0 0 0,1 0 0 0 0,0 0 0 0 0,1 0 0 0 0,1 0-1 0 0,0 0 1 0 0,0-1 0 0 0,1 0 0 0 0,1 1 0 0 0,0-2 0 0 0,0 1 0 0 0,9 12 0 0 0,-5-11-8 0 0,-1-2 0 0 0,2 1 0 0 0,0-1 0 0 0,0 0 0 0 0,1-1 0 0 0,0 0 1 0 0,0-1-1 0 0,1 0 0 0 0,24 11 0 0 0,-30-16-25 0 0,1 0 0 0 0,0 0-1 0 0,1 0 1 0 0,-1-1 0 0 0,0-1 0 0 0,1 1 0 0 0,-1-1-1 0 0,1 0 1 0 0,-1-1 0 0 0,1 0 0 0 0,0 0 0 0 0,-1 0-1 0 0,1-1 1 0 0,-1 0 0 0 0,1-1 0 0 0,-1 0 0 0 0,0 0-1 0 0,0 0 1 0 0,14-7 0 0 0,-15 5 12 0 0,0 0-1 0 0,-1-1 1 0 0,1 1 0 0 0,-1-1-1 0 0,0 0 1 0 0,-1-1-1 0 0,1 1 1 0 0,-1-1 0 0 0,0 0-1 0 0,0 0 1 0 0,-1 0-1 0 0,1 0 1 0 0,-2-1 0 0 0,5-12-1 0 0,-3 5 34 0 0,0 1 1 0 0,-2-1-1 0 0,1 0 0 0 0,-2 0 1 0 0,0 0-1 0 0,-1-23 0 0 0,-1 28-17 0 0,0 0 0 0 0,-1 0-1 0 0,0 0 1 0 0,-1 0 0 0 0,1 1-1 0 0,-2-1 1 0 0,1 1 0 0 0,-1 0-1 0 0,0-1 1 0 0,-1 2 0 0 0,0-1-1 0 0,0 0 1 0 0,-13-12 0 0 0,14 15-151 0 0,-1 1 0 0 0,0-1 0 0 0,0 1 0 0 0,0 1 0 0 0,-1-1 0 0 0,1 1 0 0 0,-1 0 0 0 0,0 0 1 0 0,0 0-1 0 0,0 1 0 0 0,0 0 0 0 0,-1 0 0 0 0,1 1 0 0 0,0-1 0 0 0,-1 1 0 0 0,1 1 0 0 0,-1-1 0 0 0,1 1 1 0 0,-1 0-1 0 0,-8 2 0 0 0,-6 3-5858 0 0,1 0-1955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10823 0 0,'0'0'980'0'0,"2"-6"-784"0"0,-2 4-118 0 0,1 1-1 0 0,0-1 0 0 0,-1 1 0 0 0,1 0 1 0 0,0-1-1 0 0,0 1 0 0 0,0 0 1 0 0,0 0-1 0 0,0-1 0 0 0,0 1 0 0 0,0 0 1 0 0,0 0-1 0 0,1 0 0 0 0,-1 0 1 0 0,0 1-1 0 0,1-1 0 0 0,-1 0 0 0 0,0 0 1 0 0,1 1-1 0 0,-1-1 0 0 0,2 0 1 0 0,2 0 89 0 0,0 0 0 0 0,-1 1 1 0 0,1-1-1 0 0,8 1 0 0 0,-11 0-132 0 0,3 0 149 0 0,0 0 0 0 0,0 1-1 0 0,0 0 1 0 0,0 0-1 0 0,0 0 1 0 0,0 0 0 0 0,0 1-1 0 0,5 2 1 0 0,-7-3-80 0 0,-1 0 0 0 0,0 1 0 0 0,0-1-1 0 0,0 0 1 0 0,0 1 0 0 0,0-1 0 0 0,0 1 0 0 0,-1 0 0 0 0,1-1 0 0 0,0 1 0 0 0,-1 0 0 0 0,1 0 0 0 0,-1 0-1 0 0,0 0 1 0 0,0 1 0 0 0,0-1 0 0 0,0 0 0 0 0,0 0 0 0 0,1 3 0 0 0,1 8 256 0 0,-2-10-294 0 0,0 0-1 0 0,-1 0 0 0 0,1 0 0 0 0,-1 0 0 0 0,1 0 0 0 0,-1 0 0 0 0,0 0 0 0 0,0 0 0 0 0,0 0 1 0 0,0 0-1 0 0,-1 0 0 0 0,0 0 0 0 0,1 0 0 0 0,-3 5 0 0 0,-8 16 358 0 0,-26 40 0 0 0,22-40-13 0 0,14-22-387 0 0,1-1 1 0 0,-1 0-1 0 0,1 1 0 0 0,-1-1 0 0 0,1 0 0 0 0,0 1 0 0 0,-1-1 1 0 0,1 1-1 0 0,0-1 0 0 0,0 1 0 0 0,0-1 0 0 0,0 0 0 0 0,0 1 0 0 0,0-1 1 0 0,1 1-1 0 0,-1-1 0 0 0,0 0 0 0 0,1 1 0 0 0,0 1 0 0 0,0-1-21 0 0,0 1 0 0 0,0-1 0 0 0,1 0 0 0 0,-1 0 0 0 0,0 0 0 0 0,1 0-1 0 0,0 0 1 0 0,2 3 0 0 0,2-1-8 0 0,-1-1-1 0 0,1 1 0 0 0,0-1 1 0 0,0-1-1 0 0,0 1 1 0 0,0-1-1 0 0,1 0 0 0 0,-1 0 1 0 0,1-1-1 0 0,-1 1 1 0 0,9-1-1 0 0,-1 0-331 0 0,1-1 0 0 0,-1 0 1 0 0,0-1-1 0 0,18-3 0 0 0,-27 3-277 0 0,0 0 0 0 0,1-1-1 0 0,-1 1 1 0 0,0-1 0 0 0,0 0 0 0 0,0-1-1 0 0,0 1 1 0 0,0-1 0 0 0,-1 0 0 0 0,9-7-1 0 0,4-7-1592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0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60 398 9439 0 0,'-2'2'432'0'0,"0"-1"-392"0"0,0 0-1 0 0,0 0 0 0 0,0 0 1 0 0,0 0-1 0 0,0 0 1 0 0,0 0-1 0 0,0 0 0 0 0,0-1 1 0 0,-1 1-1 0 0,-3 0 0 0 0,-20 6 5019 0 0,21-5-2260 0 0,9-5 237 0 0,8-5-1504 0 0,8-2-957 0 0,1 2 1 0 0,0 0-1 0 0,28-5 1 0 0,-25 7-390 0 0,1-2 1 0 0,26-11-1 0 0,104-50-122 0 0,68-33 21 0 0,-211 96-59 0 0,0 0-1 0 0,-1-1 1 0 0,0-1 0 0 0,0 1-1 0 0,-1-2 1 0 0,0 1 0 0 0,0-1-1 0 0,-1-1 1 0 0,0 0 0 0 0,-1 0-1 0 0,0-1 1 0 0,0 0 0 0 0,5-13-1 0 0,0 4 752 0 0,-12 19-665 0 0,14-4 221 0 0,-11 4-295 0 0,1 1-1 0 0,0-1 1 0 0,-1 1-1 0 0,1 0 1 0 0,-1 0-1 0 0,1 0 1 0 0,0 1-1 0 0,-1 0 1 0 0,8 1 0 0 0,4 3 46 0 0,20 10 1 0 0,-12-5-8 0 0,12 3-18 0 0,166 61 254 0 0,-144-56-206 0 0,94 16 1 0 0,199 17-2339 0 0,-322-46-1796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4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13 5063 0 0,'-3'-12'2893'0'0,"5"27"4780"0"0,0 2-4007 0 0,0-3-5018 0 0,-2 120 5030 0 0,0 21-2428 0 0,4-114-1845 0 0,0-15-3176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29.7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1839 0 0,'2'-7'13920'0'0,"3"17"-12930"0"0,-1 0 0 0 0,-1 0-1 0 0,0 1 1 0 0,0-1 0 0 0,1 15-1 0 0,3 58 281 0 0,-2-9-810 0 0,4-14-383 0 0,2 11-556 0 0,-7-23-3785 0 0,-4-25-331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0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1 426 455 0 0,'0'0'20024'0'0,"14"-7"-18212"0"0,50-27 840 0 0,-23 14-1416 0 0,59-40 1 0 0,99-85 154 0 0,-86 72-1230 0 0,-67 44-138 0 0,-32 21-40 0 0,8-7-256 0 0,26-11 0 0 0,-26 18-4329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5063 0 0,'0'0'1955'0'0,"1"3"-366"0"0,4 9 78 0 0,-5-11-1551 0 0,1-1 0 0 0,-1 1 1 0 0,1 0-1 0 0,-1-1 0 0 0,1 1 0 0 0,-1-1 0 0 0,1 1 0 0 0,0-1 1 0 0,-1 1-1 0 0,1-1 0 0 0,0 1 0 0 0,-1-1 0 0 0,1 1 0 0 0,0-1 1 0 0,0 0-1 0 0,0 0 0 0 0,-1 1 0 0 0,1-1 0 0 0,0 0 0 0 0,0 0 1 0 0,1 0-1 0 0,1 1 199 0 0,8 1 84 0 0,1 0 0 0 0,-1 0 0 0 0,1-1 0 0 0,-1-1 0 0 0,1 0 0 0 0,0-1 0 0 0,17-3 0 0 0,20 0 487 0 0,-19 2-5 0 0,49-11-1 0 0,-41 6-453 0 0,-7 1-190 0 0,-1 0 120 0 0,41-2 1 0 0,-13 3 52 0 0,0-2 0 0 0,57-15 0 0 0,-59 12 71 0 0,1 3 1 0 0,59 0 0 0 0,-88 5-361 0 0,1 0 82 0 0,49-13 0 0 0,-19 4-25 0 0,3-3-47 0 0,18-2 146 0 0,-24 9-90 0 0,13-2 168 0 0,71 0-1 0 0,-106 9-186 0 0,0-2 0 0 0,-1-1 0 0 0,44-9 0 0 0,-18 3-26 0 0,-11 2-28 0 0,60-8-37 0 0,-52 9-21 0 0,145-12 45 0 0,-21 3 12 0 0,64-24 375 0 0,-181 25-361 0 0,-27 5 3 0 0,59-6-1 0 0,86-14 220 0 0,7 0-124 0 0,81 7-44 0 0,-257 21-181 0 0,41-6 0 0 0,30-15-2813 0 0,-82 22 1729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3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0,'2'1'6810'0'0,"1"3"-6080"0"0,1 0 0 0 0,0 0 0 0 0,0 0 0 0 0,6 3 0 0 0,3 1-480 0 0,20 9 1 0 0,-18-9 223 0 0,0-1-436 0 0,15 8 838 0 0,46 29 1 0 0,-74-41-738 0 0,1-1 0 0 0,-1 0 0 0 0,0 1 0 0 0,1-1 0 0 0,-1 1 0 0 0,0 0 0 0 0,-1-1 0 0 0,1 1 0 0 0,0 0 1 0 0,-1 0-1 0 0,0 0 0 0 0,1 1 0 0 0,-1-1 0 0 0,0 0 0 0 0,-1 0 0 0 0,1 1 0 0 0,-1-1 0 0 0,1 0 0 0 0,-1 1 1 0 0,0-1-1 0 0,0 0 0 0 0,0 1 0 0 0,-1-1 0 0 0,-1 5 0 0 0,-1 9 477 0 0,-2 0-1 0 0,0 0 1 0 0,-12 24 0 0 0,10-23-335 0 0,-17 39 128 0 0,-18 50 233 0 0,19-34-8224 0 0,17-54 42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11519 0 0,'1'8'4389'0'0,"8"36"-3546"0"0,22 92-523 0 0,-20-79-140 0 0,29 84 0 0 0,-34-127-715 0 0,0-1-1 0 0,0 0 0 0 0,10 13 1 0 0,-11-19-651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11231 0 0,'5'-24'514'0'0,"-5"24"-505"0"0,0 0 1 0 0,0-1 0 0 0,0 1-1 0 0,0 0 1 0 0,0 0-1 0 0,0 0 1 0 0,1 0 0 0 0,-1-1-1 0 0,0 1 1 0 0,0 0 0 0 0,0 0-1 0 0,0 0 1 0 0,0 0 0 0 0,1 0-1 0 0,-1-1 1 0 0,0 1-1 0 0,0 0 1 0 0,0 0 0 0 0,0 0-1 0 0,1 0 1 0 0,-1 0 0 0 0,0 0-1 0 0,0 0 1 0 0,0 0 0 0 0,0 0-1 0 0,1 0 1 0 0,-1 0-1 0 0,0 0 1 0 0,0 0 0 0 0,0 0-1 0 0,1 0 1 0 0,-1 0 0 0 0,0 0-1 0 0,0 0 1 0 0,0 0 0 0 0,1 0-1 0 0,-1 0 1 0 0,0 0-1 0 0,0 0 1 0 0,0 0 0 0 0,0 0-1 0 0,1 0 1 0 0,-1 0 0 0 0,0 0-1 0 0,0 1 1 0 0,0-1 0 0 0,1 0-1 0 0,7 6 227 0 0,-8-6-232 0 0,14 13 523 0 0,0 0 0 0 0,-1 1 0 0 0,-1 0 0 0 0,0 1 0 0 0,-1 1-1 0 0,10 18 1 0 0,-8-10 46 0 0,-2 1-1 0 0,0 1 1 0 0,-2 0 0 0 0,-1 0-1 0 0,-1 0 1 0 0,6 48-1 0 0,-12-62-451 0 0,-1 0 1 0 0,0 1-1 0 0,-1-1 0 0 0,0 0 0 0 0,-1 0 0 0 0,-4 16 1 0 0,-2 9 4 0 0,5-22-168 0 0,-1-1 0 0 0,0 1 0 0 0,-1-1 0 0 0,-1 0 0 0 0,0-1 0 0 0,-14 23 1 0 0,18-33-597 0 0,0 0 0 0 0,0 0 1 0 0,0-1-1 0 0,-1 1 1 0 0,-3 2-1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8287 0 0,'0'0'639'0'0,"1"11"573"0"0,-1 105 4754 0 0,-1 2-4752 0 0,2-96-785 0 0,4 28-1 0 0,-5-49 124 0 0,5-13-337 0 0,8-28-180 0 0,-1-1 1 0 0,-3 0 0 0 0,-1 0-1 0 0,-1-1 1 0 0,-3 0 0 0 0,-1-61-1 0 0,-2 126-148 0 0,7 30 1 0 0,-5-29 89 0 0,1-1 26 0 0,0-1-1 0 0,2 1 0 0 0,0-1 1 0 0,2 0-1 0 0,0-1 0 0 0,2 0 1 0 0,0 0-1 0 0,17 24 1 0 0,-25-42 37 0 0,0 1 0 0 0,0-1 1 0 0,1-1-1 0 0,0 1 0 0 0,-1 0 1 0 0,1-1-1 0 0,0 1 0 0 0,0-1 1 0 0,1 0-1 0 0,3 2 0 0 0,-5-3 38 0 0,0 0-1 0 0,0-1 1 0 0,0 1-1 0 0,0-1 1 0 0,0 1 0 0 0,0-1-1 0 0,0 0 1 0 0,0 1-1 0 0,1-1 1 0 0,-1 0-1 0 0,0-1 1 0 0,0 1-1 0 0,0 0 1 0 0,0-1-1 0 0,0 1 1 0 0,0-1 0 0 0,0 1-1 0 0,0-1 1 0 0,3-1-1 0 0,-2 0 50 0 0,1-1 1 0 0,-1 1-1 0 0,1 0 0 0 0,-1-1 0 0 0,0 0 0 0 0,0 0 1 0 0,-1 0-1 0 0,1 0 0 0 0,0-1 0 0 0,-1 1 0 0 0,0 0 1 0 0,0-1-1 0 0,0 0 0 0 0,0 0 0 0 0,0 1 0 0 0,0-6 0 0 0,3-7 50 0 0,-1 0 0 0 0,3-29-1 0 0,-5 29-132 0 0,0-3-207 0 0,-1 0-1 0 0,-1 1 0 0 0,-1-1 1 0 0,0 0-1 0 0,-6-27 1 0 0,1 21-3365 0 0,-13-38 0 0 0,16 52-2355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9215 0 0,'0'0'422'0'0,"-8"1"132"0"0,2 0-275 0 0,0 0 839 0 0,-1 0-1 0 0,1 1 1 0 0,-11 3-1 0 0,16-4-933 0 0,-1 0-1 0 0,0 1 1 0 0,0-1 0 0 0,0 0-1 0 0,1 1 1 0 0,-1-1-1 0 0,1 1 1 0 0,-1-1 0 0 0,1 1-1 0 0,-1 0 1 0 0,1-1 0 0 0,-2 4-1 0 0,0 1-37 0 0,0 0-1 0 0,0 1 0 0 0,1-1 1 0 0,0 1-1 0 0,0 0 1 0 0,0 0-1 0 0,1-1 1 0 0,0 1-1 0 0,0 0 0 0 0,1 0 1 0 0,0 0-1 0 0,0 0 1 0 0,1 0-1 0 0,0 0 0 0 0,0 0 1 0 0,3 12-1 0 0,-3-17-1 0 0,0 0-86 0 0,1-1-1 0 0,0 1 0 0 0,-1 0 1 0 0,1 0-1 0 0,0-1 0 0 0,0 1 1 0 0,0-1-1 0 0,0 0 0 0 0,0 0 1 0 0,3 2-1 0 0,-1-4-34 0 0,-1 1 0 0 0,0-1 0 0 0,0 0 0 0 0,1 0-1 0 0,-1 0 1 0 0,0 0 0 0 0,0-1 0 0 0,0 1 0 0 0,0-1 0 0 0,0 0 0 0 0,0 0 0 0 0,-1 0 0 0 0,1 0 0 0 0,-1 0 0 0 0,1 0 0 0 0,-1-1-1 0 0,0 1 1 0 0,0-1 0 0 0,0 0 0 0 0,0 0 0 0 0,2-4 0 0 0,2-3-6 0 0,-1 0 1 0 0,-1-1-1 0 0,1 1 0 0 0,-2-1 1 0 0,4-14-1 0 0,-4-11 259 0 0,-3 35 453 0 0,-1 9-581 0 0,0-1-183 0 0,1 0 0 0 0,0 0 0 0 0,1 0 0 0 0,0 0 0 0 0,0 0 0 0 0,0 0 0 0 0,1 0 0 0 0,0 0 0 0 0,0-1 0 0 0,7 13 0 0 0,-7-15-293 0 0,0 0 1 0 0,1 0-1 0 0,0 0 1 0 0,0 0-1 0 0,0-1 1 0 0,0 1 0 0 0,0-1-1 0 0,1 0 1 0 0,0 0-1 0 0,-1 0 1 0 0,1 0-1 0 0,0-1 1 0 0,1 1-1 0 0,-1-1 1 0 0,0 0-1 0 0,0-1 1 0 0,6 2-1 0 0,2-1-1568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0,'10'14'1183'0'0,"1"-1"-1"0"0,22 21 1 0 0,1 0 1511 0 0,-13-10-1499 0 0,-2 0-1 0 0,0 1 1 0 0,-2 1 0 0 0,17 34 0 0 0,-27-47-772 0 0,-2 0-1 0 0,0 0 1 0 0,0 1 0 0 0,-1-1-1 0 0,-1 1 1 0 0,0 0 0 0 0,-1 0-1 0 0,0 0 1 0 0,-2 0 0 0 0,1 1-1 0 0,-3 21 1 0 0,-1-14-313 0 0,0 0-464 0 0,0 0-1 0 0,-1-1 1 0 0,-12 34-1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70 2759 0 0,'-2'-7'247'0'0,"0"2"-30"0"0,0 1 0 0 0,-1 0-1 0 0,1-1 1 0 0,-1 1 0 0 0,0 1 0 0 0,-6-7-1 0 0,5 6 1517 0 0,0 0 0 0 0,0 0 0 0 0,0 1 0 0 0,-1 0 0 0 0,-8-6 0 0 0,12 9-1619 0 0,-1 0 1 0 0,1 0 0 0 0,0-1-1 0 0,-1 1 1 0 0,1 0 0 0 0,0 0-1 0 0,0 0 1 0 0,-1 0 0 0 0,1 1-1 0 0,0-1 1 0 0,0 0 0 0 0,-1 0-1 0 0,1 1 1 0 0,0-1 0 0 0,0 1-1 0 0,0-1 1 0 0,-1 1 0 0 0,1-1-1 0 0,0 1 1 0 0,0 0 0 0 0,0 0-1 0 0,0-1 1 0 0,0 1 0 0 0,0 0-1 0 0,0 0 1 0 0,1 0 0 0 0,-1 0-1 0 0,0 0 1 0 0,0 0 0 0 0,0 3-1 0 0,-3 0-28 0 0,2 1 1 0 0,-1 0-1 0 0,0 1 0 0 0,1-1 0 0 0,-3 10 1 0 0,4-8-80 0 0,-1 0 1 0 0,1-1 0 0 0,1 1-1 0 0,-1 0 1 0 0,1 0 0 0 0,1 0-1 0 0,-1 0 1 0 0,1 0 0 0 0,0 0-1 0 0,1 0 1 0 0,0 0 0 0 0,0-1 0 0 0,0 1-1 0 0,1-1 1 0 0,0 1 0 0 0,0-1-1 0 0,0 0 1 0 0,1 0 0 0 0,0-1-1 0 0,0 1 1 0 0,1-1 0 0 0,-1 0-1 0 0,1 0 1 0 0,0 0 0 0 0,1 0-1 0 0,-1-1 1 0 0,1 0 0 0 0,0 0 0 0 0,7 3-1 0 0,-9-5 28 0 0,1 0-1 0 0,-1 0 1 0 0,1 0-1 0 0,-1 0 1 0 0,1-1-1 0 0,0 0 1 0 0,0 0-1 0 0,-1 0 1 0 0,1-1-1 0 0,0 1 1 0 0,0-1-1 0 0,6-1 1 0 0,-9 1-15 0 0,1-1 1 0 0,-1 1-1 0 0,1-1 1 0 0,-1 0-1 0 0,0 0 1 0 0,0 0-1 0 0,1 0 1 0 0,-1 0-1 0 0,0-1 1 0 0,0 1-1 0 0,0-1 1 0 0,0 1-1 0 0,0-1 1 0 0,-1 0-1 0 0,1 0 1 0 0,0 0-1 0 0,-1 0 1 0 0,1 0-1 0 0,-1 0 1 0 0,0 0-1 0 0,0 0 1 0 0,0 0-1 0 0,0-1 1 0 0,0 1-1 0 0,1-5 1 0 0,-1 1 58 0 0,1-1 1 0 0,-1 0 0 0 0,0 0-1 0 0,-1 0 1 0 0,0 0 0 0 0,0 1-1 0 0,0-1 1 0 0,-1 0 0 0 0,0 0-1 0 0,-1 0 1 0 0,1 0 0 0 0,-5-10 0 0 0,2 7-333 0 0,0 0 1 0 0,-1 0 0 0 0,-1 0-1 0 0,0 1 1 0 0,0-1 0 0 0,-1 1-1 0 0,-8-8 1 0 0,-1 3-2263 0 0,9 10 567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14623 0 0,'0'2'671'0'0,"3"31"-360"0"0,1 8 1249 0 0,1 0 0 0 0,20 78 1 0 0,-19-98-1254 0 0,-4-14-271 0 0,0 1-1 0 0,1 0 0 0 0,0 0 0 0 0,0-1 0 0 0,0 1 0 0 0,9 12 0 0 0,-12-20-36 0 0,0 0 0 0 0,0 0 1 0 0,0 0-1 0 0,0 0 0 0 0,0 0 0 0 0,1 0 0 0 0,-1 0 0 0 0,0 0 0 0 0,0 1 0 0 0,0-1 0 0 0,0 0 1 0 0,0 0-1 0 0,0 0 0 0 0,0 0 0 0 0,0 0 0 0 0,0 0 0 0 0,0 0 0 0 0,0 0 0 0 0,0 0 1 0 0,0 0-1 0 0,0 0 0 0 0,1 0 0 0 0,-1 0 0 0 0,0 0 0 0 0,0 0 0 0 0,0 0 0 0 0,0 0 0 0 0,0 1 1 0 0,0-1-1 0 0,0 0 0 0 0,0 0 0 0 0,1 0 0 0 0,-1 0 0 0 0,0 0 0 0 0,0 0 0 0 0,0 0 1 0 0,0 0-1 0 0,0-1 0 0 0,0 1 0 0 0,0 0 0 0 0,0 0 0 0 0,0 0 0 0 0,1 0 0 0 0,-1 0 0 0 0,0 0 1 0 0,0 0-1 0 0,0 0 0 0 0,0 0 0 0 0,0 0 0 0 0,0 0 0 0 0,0 0 0 0 0,0 0 0 0 0,0 0 1 0 0,3-8-26 0 0,-1-7-39 0 0,-4 0 61 0 0,1 0 1 0 0,-2 0 0 0 0,-7-26-1 0 0,1 3 4 0 0,1 2 12 0 0,1 5-24 0 0,-5-44 0 0 0,11 66 26 0 0,1 1 0 0 0,0-1 1 0 0,0 0-1 0 0,1 0 0 0 0,0 1 1 0 0,0-1-1 0 0,1 0 0 0 0,1 1 1 0 0,5-16-1 0 0,-7 21-12 0 0,1 0 1 0 0,-1 1-1 0 0,1-1 1 0 0,-1 1-1 0 0,1-1 1 0 0,0 1-1 0 0,0-1 1 0 0,0 1-1 0 0,1 0 1 0 0,-1 0-1 0 0,0 0 1 0 0,1 0-1 0 0,-1 1 1 0 0,1-1-1 0 0,0 1 1 0 0,-1-1-1 0 0,1 1 1 0 0,0 0-1 0 0,0 0 1 0 0,0 0-1 0 0,0 1 1 0 0,0-1-1 0 0,0 1 1 0 0,0-1-1 0 0,0 1 1 0 0,0 0-1 0 0,0 0 1 0 0,0 0-1 0 0,0 1 1 0 0,4 0-1 0 0,15 3-124 0 0,-15-3-90 0 0,1 1 0 0 0,-1-1 0 0 0,0 1 0 0 0,0 1 0 0 0,-1-1 0 0 0,13 7 0 0 0,7 5-3220 0 0,-13-7-2490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9215 0 0,'0'0'5226'0'0,"2"0"-3842"0"0,59-9 1062 0 0,101-13-2494 0 0,-106 15-2773 0 0,-45 6 1482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4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18 280 10591 0 0,'-11'12'1136'0'0,"11"-11"-1081"0"0,-1 0-1 0 0,1-1 0 0 0,-1 1 0 0 0,0 0 1 0 0,1 0-1 0 0,0 0 0 0 0,-1 0 0 0 0,1-1 1 0 0,-1 1-1 0 0,1 0 0 0 0,0 0 0 0 0,0 0 0 0 0,-1 0 1 0 0,1 0-1 0 0,0 0 0 0 0,0 0 0 0 0,0 0 1 0 0,0 0-1 0 0,0 0 0 0 0,0 0 0 0 0,0-1 1 0 0,0 1-1 0 0,1 0 0 0 0,-1 1 0 0 0,1 0 218 0 0,0 0 0 0 0,0 0 0 0 0,0 0 0 0 0,1-1 0 0 0,-1 1 0 0 0,0 0 0 0 0,1-1 0 0 0,-1 1 0 0 0,1-1 0 0 0,2 2 0 0 0,1 1 361 0 0,0-1 0 0 0,0 0-1 0 0,1 0 1 0 0,-1 0 0 0 0,1-1 0 0 0,10 4 0 0 0,3-3-712 0 0,0 0 1 0 0,0-1 0 0 0,0-1 0 0 0,0 0 0 0 0,1-2 0 0 0,-1 0-1 0 0,24-5 1 0 0,-35 3-629 0 0,0 1 0 0 0,0-1 0 0 0,-1 0 1 0 0,11-6-1 0 0,-3 0-1015 0 0</inkml:trace>
  <inkml:trace contextRef="#ctx0" brushRef="#br0" timeOffset="1">467 8 12959 0 0,'0'0'28'0'0,"0"0"0"0"0,0-1 0 0 0,-1 1 0 0 0,1-1 0 0 0,0 1 0 0 0,0 0 0 0 0,0-1 0 0 0,0 1 0 0 0,-1 0 0 0 0,1-1 0 0 0,0 1 0 0 0,0 0 0 0 0,-1-1 0 0 0,1 1 0 0 0,0 0 0 0 0,-1-1 0 0 0,1 1 0 0 0,0 0 0 0 0,-1 0 0 0 0,1-1 0 0 0,0 1 0 0 0,-1 0 0 0 0,1 0 0 0 0,0 0 0 0 0,-1 0 0 0 0,1-1 0 0 0,-1 1 0 0 0,1 0 0 0 0,0 0 0 0 0,-1 0 0 0 0,1 0 0 0 0,-1 0 0 0 0,1 0 0 0 0,-1 0 0 0 0,1 0 0 0 0,0 0 0 0 0,-1 0 0 0 0,1 0 0 0 0,-1 1 0 0 0,1-1 0 0 0,0 0 0 0 0,-1 0 0 0 0,1 0 0 0 0,0 0 0 0 0,-1 1 0 0 0,1-1 0 0 0,-1 0 0 0 0,1 0 0 0 0,-1 1 0 0 0,-1 1 135 0 0,-1 1 1 0 0,1-1-1 0 0,0 1 0 0 0,-1-1 0 0 0,1 1 0 0 0,0 0 0 0 0,1 0 1 0 0,-1 0-1 0 0,0 0 0 0 0,1 0 0 0 0,0 0 0 0 0,0 0 0 0 0,0 0 0 0 0,-1 5 1 0 0,-1 3 719 0 0,1 1 1 0 0,-1 21 0 0 0,2-20-741 0 0,2 0 1 0 0,-1 0 0 0 0,2 0-1 0 0,0 0 1 0 0,0 0-1 0 0,1-1 1 0 0,0 1 0 0 0,1-1-1 0 0,1 0 1 0 0,0 0 0 0 0,1 0-1 0 0,0 0 1 0 0,1-1-1 0 0,0 0 1 0 0,0-1 0 0 0,11 11-1 0 0,-13-16-131 0 0,0-1-1 0 0,0 1 1 0 0,1-1-1 0 0,0-1 1 0 0,0 1-1 0 0,0-1 1 0 0,0 0-1 0 0,0 0 1 0 0,1-1-1 0 0,-1 0 1 0 0,1 0-1 0 0,-1 0 1 0 0,11 0-1 0 0,-11-1-229 0 0,0-1 1 0 0,0 0-1 0 0,1 0 0 0 0,-1-1 0 0 0,0 0 0 0 0,9-2 1 0 0,-10 2-363 0 0,-1-1 0 0 0,1 0 0 0 0,0 0 0 0 0,-1 0-1 0 0,1-1 1 0 0,-1 1 0 0 0,0-1 0 0 0,5-4 0 0 0,1-2-5192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4607 0 0,'-4'1'13648'0'0,"15"3"-12348"0"0,-2-1-988 0 0,1-1-1 0 0,0-1 0 0 0,0 0 0 0 0,-1 0 1 0 0,13-1-1 0 0,51-7 421 0 0,-45 3-602 0 0,2-1-443 0 0,-5 0-5446 0 0,-6 3-1207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11 107 13247 0 0,'-1'-2'72'0'0,"0"1"-1"0"0,0-1 0 0 0,0 1 0 0 0,0-1 1 0 0,0 0-1 0 0,0 1 0 0 0,0-1 1 0 0,1 0-1 0 0,-1 0 0 0 0,1 0 0 0 0,-1 1 1 0 0,1-1-1 0 0,0 0 0 0 0,0 0 0 0 0,0 0 1 0 0,0 0-1 0 0,0 0 0 0 0,0 0 1 0 0,0 0-1 0 0,1 1 0 0 0,-1-1 0 0 0,1 0 1 0 0,-1 0-1 0 0,1 0 0 0 0,0 1 1 0 0,-1-1-1 0 0,1 0 0 0 0,0 1 0 0 0,0-1 1 0 0,0 0-1 0 0,1 1 0 0 0,-1-1 1 0 0,0 1-1 0 0,1 0 0 0 0,-1-1 0 0 0,3-1 1 0 0,1-1 115 0 0,1 1 0 0 0,-1-1 1 0 0,1 1-1 0 0,0 0 0 0 0,0 0 1 0 0,0 0-1 0 0,0 1 0 0 0,0 0 1 0 0,10-2-1 0 0,7 0 441 0 0,1 1 1 0 0,40-1 0 0 0,-57 4-517 0 0,-1 1 1 0 0,0-1 0 0 0,1 1-1 0 0,-1 0 1 0 0,1 0 0 0 0,-1 1 0 0 0,0 0-1 0 0,0 0 1 0 0,0 1 0 0 0,0-1 0 0 0,0 1-1 0 0,0 0 1 0 0,-1 1 0 0 0,0 0-1 0 0,6 4 1 0 0,-8-5-80 0 0,-1 1-1 0 0,0-1 1 0 0,0 0-1 0 0,0 1 1 0 0,0-1-1 0 0,0 1 1 0 0,-1-1-1 0 0,0 1 1 0 0,0 0-1 0 0,0 0 1 0 0,0-1-1 0 0,0 1 1 0 0,-1 0 0 0 0,1 4-1 0 0,-1-1-6 0 0,0-1 1 0 0,0 1-1 0 0,-1-1 0 0 0,0 1 1 0 0,0-1-1 0 0,0 1 0 0 0,-5 10 1 0 0,1-6-23 0 0,0-1 1 0 0,-1 0-1 0 0,0 0 1 0 0,0 0-1 0 0,-1 0 0 0 0,-1-1 1 0 0,0-1-1 0 0,0 1 1 0 0,0-1-1 0 0,-1 0 1 0 0,-19 12-1 0 0,3-2-4 0 0,18-13 0 0 0,1 0 0 0 0,-1-1 0 0 0,1 1 0 0 0,-1-1 0 0 0,0 0 0 0 0,-1-1 0 0 0,1 0 0 0 0,-1 0 0 0 0,-8 2 0 0 0,15-5-23 0 0,-1 0-1 0 0,1 0 1 0 0,0 0-1 0 0,-1 0 1 0 0,1 0-1 0 0,0 0 1 0 0,0 0-1 0 0,-1 0 1 0 0,1 0-1 0 0,0 0 1 0 0,0-1-1 0 0,-1 1 1 0 0,-1-1-1 0 0,-3-7-293 0 0,6 7 288 0 0,0 0 23 0 0,-1 1 0 0 0,1 0 0 0 0,0-1-1 0 0,0 1 1 0 0,0 0 0 0 0,0-1 0 0 0,0 1-1 0 0,0 0 1 0 0,0-1 0 0 0,0 1-1 0 0,0 0 1 0 0,0-1 0 0 0,0 1 0 0 0,0-1-1 0 0,0 1 1 0 0,0 0 0 0 0,0-1-1 0 0,0 1 1 0 0,0 0 0 0 0,0-1 0 0 0,0 1-1 0 0,1 0 1 0 0,-1-1 0 0 0,0 1-1 0 0,0 0 1 0 0,0-1 0 0 0,1 1 0 0 0,-1 0-1 0 0,0 0 1 0 0,0-1 0 0 0,1 1-1 0 0,-1 0 1 0 0,0 0 0 0 0,1-1 0 0 0,9-3-68 0 0,-7 4 74 0 0,1-1 0 0 0,-1 1 0 0 0,0-1 0 0 0,-1 0 0 0 0,1 0 0 0 0,5-3 0 0 0,-5 3 0 0 0,0-1 0 0 0,0 1 0 0 0,0 0 0 0 0,0 0 0 0 0,0 0 0 0 0,0 1 0 0 0,5-2 0 0 0,10 3 23 0 0,-1 0 0 0 0,23 3 0 0 0,-20-1-35 0 0,24 1-1 0 0,34-10-943 0 0,-27-1-3172 0 0,-34 3-1904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2759 0 0,'2'-11'207'0'0,"-1"10"-166"0"0,-1 1 0 0 0,0 0 0 0 0,0 0 0 0 0,0 0 0 0 0,0 0 0 0 0,0 0 0 0 0,0-1 0 0 0,1 1 0 0 0,-1 0 0 0 0,0 0 0 0 0,0 0 0 0 0,0 0 0 0 0,0 0 0 0 0,0 0 1 0 0,1 0-1 0 0,-1 0 0 0 0,0 0 0 0 0,0 0 0 0 0,0 0 0 0 0,1 0 0 0 0,-1-1 0 0 0,0 1 0 0 0,0 0 0 0 0,0 0 0 0 0,0 0 0 0 0,1 1 0 0 0,-1-1 0 0 0,0 0 0 0 0,0 0 0 0 0,0 0 0 0 0,0 0 0 0 0,1 0 0 0 0,-1 0 0 0 0,0 0 0 0 0,0 0 0 0 0,0 0 0 0 0,0 0 0 0 0,1 0 0 0 0,-1 0 0 0 0,0 1 0 0 0,0-1 0 0 0,0 0 0 0 0,0 0 0 0 0,0 0 0 0 0,0 0 0 0 0,1 0 0 0 0,-1 1 0 0 0,0-1 0 0 0,0 0 0 0 0,0 0 0 0 0,0 0 0 0 0,0 0 0 0 0,0 1 1 0 0,0-1-1 0 0,8 9 2291 0 0,10 13 2628 0 0,10 9-2845 0 0,11 12-968 0 0,-29-30-713 0 0,0 0 1 0 0,-1 0-1 0 0,-1 1 1 0 0,0 1 0 0 0,0-1-1 0 0,-2 1 1 0 0,0 0-1 0 0,0 1 1 0 0,-2-1-1 0 0,0 1 1 0 0,-1 0 0 0 0,0 0-1 0 0,-1 0 1 0 0,-1 1-1 0 0,-1-1 1 0 0,0 0 0 0 0,-3 22-1 0 0,-3-6-82 0 0,-11 40-1 0 0,14-59-764 0 0,-2-1-1 0 0,0 1 1 0 0,0-1 0 0 0,-1 0-1 0 0,-15 22 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0,'0'-28'4034'0'0,"9"41"-1621"0"0,-6-8-2069 0 0,0 1 1 0 0,0-1-1 0 0,-1 1 1 0 0,0 0-1 0 0,0 0 0 0 0,-1 0 1 0 0,2 10-1 0 0,1 48 750 0 0,-3-35-774 0 0,3 62-263 0 0,5 71 507 0 0,4-54-8530 0 0,-11-93 2175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 1375 0 0,'1'-11'1246'0'0,"0"22"4689"0"0,1 12-148 0 0,23 84-2449 0 0,17 50-3204 0 0,-16-67-407 0 0,-10-30-3642 0 0,-12-45-1185 0 0</inkml:trace>
  <inkml:trace contextRef="#ctx0" brushRef="#br0" timeOffset="1">11 367 10135 0 0,'0'1'306'0'0,"-11"-5"8590"0"0,17-1-7786 0 0,1 0-1034 0 0,-1 0 1 0 0,1 1-1 0 0,0 0 0 0 0,1 1 0 0 0,-1 0 0 0 0,12-4 1 0 0,4-2-257 0 0,-20 8-125 0 0,1 0 1 0 0,0 0 0 0 0,-1 0 0 0 0,1 1 0 0 0,0-1-1 0 0,0 1 1 0 0,0 0 0 0 0,0 0 0 0 0,-1 0 0 0 0,1 1-1 0 0,0-1 1 0 0,0 1 0 0 0,5 2 0 0 0,7 1-5831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10591 0 0,'0'1'82'0'0,"0"0"1"0"0,0-1-1 0 0,0 1 0 0 0,0 0 0 0 0,0 0 0 0 0,1 0 0 0 0,-1 0 0 0 0,0-1 0 0 0,0 1 0 0 0,1 0 0 0 0,-1 0 1 0 0,0 0-1 0 0,1-1 0 0 0,-1 1 0 0 0,1 0 0 0 0,-1-1 0 0 0,1 1 0 0 0,-1 0 0 0 0,1-1 0 0 0,-1 1 0 0 0,1 0 1 0 0,0-1-1 0 0,-1 1 0 0 0,2 0 0 0 0,-1-1 60 0 0,1 1 1 0 0,0-1-1 0 0,-1 1 0 0 0,1-1 1 0 0,0 1-1 0 0,-1-1 0 0 0,1 0 1 0 0,0 0-1 0 0,-1 0 1 0 0,1 0-1 0 0,2-1 0 0 0,3 0 282 0 0,0 0-1 0 0,0-1 1 0 0,0 0-1 0 0,12-6 1 0 0,-15 6-297 0 0,0 0 1 0 0,1 0 0 0 0,-1 1-1 0 0,1-1 1 0 0,0 1-1 0 0,0 0 1 0 0,-1 0-1 0 0,1 0 1 0 0,0 1-1 0 0,0 0 1 0 0,0 0 0 0 0,-1 0-1 0 0,1 1 1 0 0,7 1-1 0 0,-11-2-35 0 0,-1 1 0 0 0,1 0 0 0 0,0-1 0 0 0,0 1 0 0 0,0 0 1 0 0,0 0-1 0 0,0-1 0 0 0,-1 1 0 0 0,1 0 0 0 0,0 0 0 0 0,-1 0 0 0 0,1 0 0 0 0,0 0 0 0 0,-1 0 0 0 0,0 0 0 0 0,1 0 0 0 0,-1 1 0 0 0,0-1 0 0 0,1 0 0 0 0,-1 0 0 0 0,0 0 0 0 0,0 0 0 0 0,0 0 0 0 0,0 2 0 0 0,-3 27 351 0 0,3-28-431 0 0,-1 0 0 0 0,1 1 0 0 0,-1-1 0 0 0,0 0 0 0 0,0 0 0 0 0,0 0 1 0 0,0 0-1 0 0,0 0 0 0 0,0 0 0 0 0,0 0 0 0 0,-1 0 0 0 0,1 0 0 0 0,-1 0 0 0 0,-1 1 0 0 0,-3 4-17 0 0,2-3-7 0 0,4-3-50 0 0,0-1-465 0 0,1 0 522 0 0,-1 0 0 0 0,0 0 0 0 0,0 0 0 0 0,0 0 0 0 0,0 0-1 0 0,0 0 1 0 0,0 0 0 0 0,0 0 0 0 0,0 1 0 0 0,0-1 0 0 0,0 0 0 0 0,1 0 0 0 0,-1 0 0 0 0,0 0 0 0 0,0 0 0 0 0,0 0-1 0 0,0 0 1 0 0,0 0 0 0 0,0 0 0 0 0,0 1 0 0 0,0-1 0 0 0,0 0 0 0 0,0 0 0 0 0,0 0 0 0 0,0 0 0 0 0,0 0-1 0 0,0 0 1 0 0,0 0 0 0 0,0 0 0 0 0,0 1 0 0 0,0-1 0 0 0,0 0 0 0 0,0 0 0 0 0,0 0 0 0 0,0 0 0 0 0,0 0 0 0 0,0 0-1 0 0,0 0 1 0 0,0 4-26 0 0,8 4-172 0 0,-1-5 161 0 0,0 1 1 0 0,0-1 0 0 0,13 4 0 0 0,-13-5 72 0 0,1 0-1 0 0,-1 1 0 0 0,13 7 1 0 0,-11-4 264 0 0,-1 1 0 0 0,0-1 0 0 0,0 2 1 0 0,12 12-1 0 0,-20-18-208 0 0,1-1 0 0 0,0 0 0 0 0,-1 1 0 0 0,1-1 0 0 0,-1 1 0 0 0,1-1 0 0 0,-1 1 0 0 0,0 0 0 0 0,0-1 0 0 0,1 1 0 0 0,-1-1 0 0 0,0 1 0 0 0,-1 0 0 0 0,1 2 0 0 0,-7 21 729 0 0,3-18-685 0 0,-1 1 1 0 0,0-1-1 0 0,0 0 0 0 0,-1 0 0 0 0,0 0 1 0 0,0-1-1 0 0,0 0 0 0 0,-10 7 0 0 0,9-8-109 0 0,-1-1 0 0 0,0 0 0 0 0,-14 5 0 0 0,18-8-369 0 0,0 0 0 0 0,0 0 1 0 0,1 0-1 0 0,-1 0 0 0 0,0-1 0 0 0,0 1 1 0 0,0-1-1 0 0,0 0 0 0 0,0 0 1 0 0,-7-2-1 0 0,4-1-4997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13503 0 0,'0'0'620'0'0,"2"7"200"0"0,22 87 972 0 0,15 115 0 0 0,-32-164-1824 0 0,22 122-3274 0 0,-27-153 2276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1375 0 0,'-2'-1'93'0'0,"-1"1"0"0"0,0-1 0 0 0,1 1 0 0 0,-1 0 0 0 0,0-1 0 0 0,1 1 0 0 0,-1 0 0 0 0,0 1-1 0 0,1-1 1 0 0,-4 1 0 0 0,3 0 1022 0 0,0 0-1 0 0,0 0 1 0 0,0 1 0 0 0,0-1-1 0 0,0 1 1 0 0,0 0 0 0 0,1 0-1 0 0,-1 0 1 0 0,1 0-1 0 0,0 0 1 0 0,-1 0 0 0 0,-3 6-1 0 0,-1 1-788 0 0,1 1-1 0 0,0 0 0 0 0,0 1 1 0 0,1-1-1 0 0,1 1 0 0 0,0 0 1 0 0,0 0-1 0 0,1 1 0 0 0,0-1 1 0 0,-1 17-1 0 0,2-10-303 0 0,1-1 1 0 0,0 1-1 0 0,2 0 1 0 0,0 0-1 0 0,1-1 1 0 0,5 22-1 0 0,-6-32 7 0 0,1 0 0 0 0,1-1 0 0 0,-1 1 0 0 0,1-1 0 0 0,0 1 0 0 0,0-1 0 0 0,1 0 0 0 0,0 0 0 0 0,0 0 0 0 0,0-1 0 0 0,1 0 0 0 0,10 10 0 0 0,-11-12-18 0 0,0 0 0 0 0,0-1-1 0 0,0 1 1 0 0,0-1-1 0 0,1 0 1 0 0,-1 0 0 0 0,1 0-1 0 0,-1-1 1 0 0,1 0-1 0 0,0 0 1 0 0,0 0 0 0 0,-1 0-1 0 0,1-1 1 0 0,0 0-1 0 0,0 0 1 0 0,0 0 0 0 0,0 0-1 0 0,-1-1 1 0 0,9-2 0 0 0,-5 1 1 0 0,1-1 0 0 0,-1 0 0 0 0,0-1 0 0 0,0 0 0 0 0,0 0 0 0 0,0-1 0 0 0,-1 0 0 0 0,0-1 0 0 0,0 1 0 0 0,0-1 1 0 0,-1-1-1 0 0,1 1 0 0 0,-2-1 0 0 0,1 0 0 0 0,6-10 0 0 0,-8 10 4 0 0,0 0 0 0 0,0 0 1 0 0,-1 0-1 0 0,0 0 0 0 0,0-1 0 0 0,-1 0 0 0 0,1 1 1 0 0,-2-1-1 0 0,1 0 0 0 0,-1 0 0 0 0,0 0 1 0 0,-1 0-1 0 0,0 0 0 0 0,0 0 0 0 0,-1 0 0 0 0,0 1 1 0 0,-3-13-1 0 0,2 14 51 0 0,-1 1-1 0 0,1 0 1 0 0,-1-1 0 0 0,0 1-1 0 0,-1 0 1 0 0,1 1 0 0 0,-1-1-1 0 0,0 1 1 0 0,0 0 0 0 0,-1-1-1 0 0,1 2 1 0 0,-1-1 0 0 0,0 1-1 0 0,0-1 1 0 0,0 1 0 0 0,-8-3-1 0 0,0 0-20 0 0,1 1 0 0 0,-1 0 0 0 0,0 1 0 0 0,0 1 0 0 0,-1 0 0 0 0,-14-1-1 0 0,25 4-222 0 0,0-1 0 0 0,-1 1 0 0 0,1 0 0 0 0,0 0-1 0 0,0 1 1 0 0,0-1 0 0 0,0 1 0 0 0,0-1-1 0 0,-1 1 1 0 0,1 0 0 0 0,0 0 0 0 0,1 1-1 0 0,-4 0 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2303 0 0,'7'-28'203'0'0,"13"7"12705"0"0,-5 31-9732 0 0,-9-2-3091 0 0,-1 0 1 0 0,-1 0-1 0 0,1 0 1 0 0,-1 1-1 0 0,-1-1 1 0 0,0 1-1 0 0,3 10 1 0 0,10 68 49 0 0,-6-25-789 0 0,-4-39-302 0 0,0 4-4469 0 0,-4-14 82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3 116 5063 0 0,'-3'-12'13848'0'0,"4"11"-13549"0"0,6-5 1774 0 0,9-2-1502 0 0,-15 8-374 0 0,26-11 500 0 0,0 2 1 0 0,54-11-1 0 0,7-3-158 0 0,0 1-1867 0 0,-70 19 597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5983 0 0,'0'0'542'0'0,"3"2"-446"0"0,-1-2-89 0 0,-1 0 1 0 0,0 0 0 0 0,0 1 0 0 0,0-1 0 0 0,-1 1-1 0 0,1-1 1 0 0,0 1 0 0 0,0 0 0 0 0,0-1-1 0 0,0 1 1 0 0,0 0 0 0 0,-1-1 0 0 0,1 1-1 0 0,0 0 1 0 0,0 0 0 0 0,-1 0 0 0 0,1 0-1 0 0,-1-1 1 0 0,1 1 0 0 0,-1 0 0 0 0,1 0 0 0 0,-1 0-1 0 0,0 0 1 0 0,1 0 0 0 0,-1 0 0 0 0,0 1-1 0 0,0-1 1 0 0,0 0 0 0 0,1 0 0 0 0,-1 0-1 0 0,0 0 1 0 0,-1 0 0 0 0,1 1 0 0 0,7 43 5997 0 0,4 0-3890 0 0,4 12-1245 0 0,18 125 1078 0 0,-26-128-1076 0 0,-7-53-238 0 0,-9-11-276 0 0,6 5-337 0 0,1 0 0 0 0,-1-1-1 0 0,1 1 1 0 0,0-1 0 0 0,0 1-1 0 0,-2-12 1 0 0,-3-38 109 0 0,5 36-117 0 0,-1-20-58 0 0,1 0 0 0 0,2 0 1 0 0,1 0-1 0 0,3 0 0 0 0,9-46 0 0 0,-8 66 37 0 0,1-1 0 0 0,1 1 0 0 0,1 0 0 0 0,0 1 0 0 0,2 0 0 0 0,0 0 0 0 0,22-28 0 0 0,-31 44 32 0 0,1 0 0 0 0,0 0 0 0 0,1 0 0 0 0,-1 0-1 0 0,0 0 1 0 0,0 1 0 0 0,1-1 0 0 0,-1 1 0 0 0,1-1 0 0 0,0 1 0 0 0,-1 0 0 0 0,1 0 0 0 0,0 0 0 0 0,4-1 0 0 0,-6 2-2 0 0,1 0 0 0 0,-1 0 0 0 0,0 0 0 0 0,0 0 0 0 0,1 0 0 0 0,-1 0 1 0 0,0 0-1 0 0,1 0 0 0 0,-1 1 0 0 0,0-1 0 0 0,0 0 0 0 0,1 1 0 0 0,-1-1 0 0 0,0 1 1 0 0,0-1-1 0 0,0 1 0 0 0,0 0 0 0 0,0-1 0 0 0,0 1 0 0 0,0 0 0 0 0,0 0 1 0 0,0 0-1 0 0,0 0 0 0 0,0 0 0 0 0,0 0 0 0 0,0 0 0 0 0,-1 0 0 0 0,1 0 0 0 0,0 0 1 0 0,-1 0-1 0 0,1 0 0 0 0,-1 1 0 0 0,1-1 0 0 0,-1 1 0 0 0,3 11 77 0 0,0 0-1 0 0,-1-1 1 0 0,-1 1 0 0 0,0 0-1 0 0,-1 0 1 0 0,-1 0 0 0 0,0 0-1 0 0,-4 20 1 0 0,-5 12-79 0 0,-17 48 0 0 0,7-30 96 0 0,12-37-124 0 0,3-11 293 0 0,1 0-1 0 0,-4 23 0 0 0,8-32-188 0 0,0-1 0 0 0,-1 1 0 0 0,2 0 0 0 0,-1 0 0 0 0,1-1 0 0 0,0 1 0 0 0,0 0-1 0 0,0-1 1 0 0,1 1 0 0 0,3 7 0 0 0,-3-8-61 0 0,1 0 1 0 0,0 1-1 0 0,0-1 0 0 0,0 0 0 0 0,1-1 1 0 0,0 1-1 0 0,0-1 0 0 0,0 1 0 0 0,0-1 0 0 0,1-1 1 0 0,-1 1-1 0 0,9 5 0 0 0,-5-5 7 0 0,0-1-1 0 0,0 1 1 0 0,0-1-1 0 0,0-1 1 0 0,0 0-1 0 0,1 0 1 0 0,-1 0 0 0 0,11 0-1 0 0,12 1-1137 0 0,0-2 0 0 0,0-1 0 0 0,35-4 0 0 0,-51 1-654 0 0,0-1-60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113 165 6447 0 0,'-2'-5'-367'0'0,"-2"-3"1727"0"0,0 0 1 0 0,-1 0 0 0 0,-6-9 0 0 0,10 16-1047 0 0,-1-1 0 0 0,1 0 0 0 0,0 1 0 0 0,-1 0 0 0 0,1-1 0 0 0,-1 1 0 0 0,1 0 1 0 0,-1 0-1 0 0,0 0 0 0 0,1 0 0 0 0,-1 0 0 0 0,0 0 0 0 0,0 0 0 0 0,0 1 0 0 0,1-1 1 0 0,-1 1-1 0 0,0-1 0 0 0,0 1 0 0 0,0 0 0 0 0,-4 0 0 0 0,5 0-269 0 0,-1 1 0 0 0,1-1 0 0 0,-1 1 0 0 0,1-1 0 0 0,0 1 0 0 0,-1 0-1 0 0,1 0 1 0 0,0 0 0 0 0,0 0 0 0 0,0 0 0 0 0,-1 0 0 0 0,1 0 0 0 0,0 0 0 0 0,0 0 0 0 0,1 1-1 0 0,-1-1 1 0 0,0 0 0 0 0,0 1 0 0 0,1-1 0 0 0,-1 2 0 0 0,-12 30 159 0 0,12-31-199 0 0,-2 9 64 0 0,1 0 1 0 0,0 0-1 0 0,0 1 0 0 0,1-1 0 0 0,0 1 0 0 0,1-1 0 0 0,0 1 0 0 0,1-1 1 0 0,1 0-1 0 0,0 1 0 0 0,0-1 0 0 0,1 0 0 0 0,0 0 0 0 0,1 0 0 0 0,0 0 1 0 0,1-1-1 0 0,0 0 0 0 0,1 0 0 0 0,0 0 0 0 0,0 0 0 0 0,9 9 1 0 0,-10-15-10 0 0,-1 0 0 0 0,0-1 0 0 0,1 1 0 0 0,0-1 0 0 0,0 0 0 0 0,0 0 0 0 0,0 0 0 0 0,1-1 0 0 0,-1 1 0 0 0,0-2 0 0 0,1 1 0 0 0,0 0 0 0 0,-1-1 0 0 0,1 0 0 0 0,0-1 0 0 0,0 1 0 0 0,0-1 0 0 0,0 0 0 0 0,-1 0 0 0 0,7-2 0 0 0,-4 1 22 0 0,-1 0 0 0 0,0-1-1 0 0,1 0 1 0 0,-1 0-1 0 0,0 0 1 0 0,0-1 0 0 0,-1 0-1 0 0,1-1 1 0 0,0 1 0 0 0,-1-2-1 0 0,0 1 1 0 0,0 0-1 0 0,0-1 1 0 0,-1 0 0 0 0,7-8-1 0 0,-5 5 100 0 0,-1-1 1 0 0,0 0-1 0 0,0-1 0 0 0,-1 0 0 0 0,0 0 1 0 0,-1 0-1 0 0,6-19 0 0 0,-8 22-89 0 0,-1 0 0 0 0,0-1 1 0 0,0 1-1 0 0,-1 0 0 0 0,0 0 0 0 0,0 0 0 0 0,-1-1 0 0 0,0 1 0 0 0,0 0 1 0 0,0 0-1 0 0,-1 0 0 0 0,-5-12 0 0 0,1 6-7 0 0,0 0 0 0 0,-1 0 0 0 0,-1 1 0 0 0,0 0 0 0 0,-1 1 0 0 0,0 0 0 0 0,0 0 0 0 0,-1 1 0 0 0,-1 0 0 0 0,0 1 0 0 0,0 0 0 0 0,0 1 0 0 0,-1 0 0 0 0,-1 0 0 0 0,1 2 0 0 0,-27-11 0 0 0,37 16-77 0 0,0 1 0 0 0,0-1 1 0 0,-1 0-1 0 0,1 1 0 0 0,0 0 0 0 0,0-1 0 0 0,0 1 0 0 0,-1 0 0 0 0,1 0 0 0 0,0 0 0 0 0,0 1 0 0 0,-1-1 0 0 0,1 1 0 0 0,0-1 0 0 0,0 1 0 0 0,0-1 0 0 0,0 1 0 0 0,-3 1 0 0 0,3-1-197 0 0,1 1 0 0 0,0-1 0 0 0,-1 0 0 0 0,1 0 0 0 0,0 1 0 0 0,-1-1 0 0 0,1 1 0 0 0,0-1 0 0 0,-1 3 0 0 0,-6 19-6916 0 0,6-5-906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4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39 396 6911 0 0,'-1'-2'81'0'0,"0"1"0"0"0,0 0 1 0 0,0 0-1 0 0,-1 0 0 0 0,1 0 0 0 0,-1 0 0 0 0,1 0 0 0 0,0 0 0 0 0,-1 0 0 0 0,1 0 0 0 0,-3 0 0 0 0,3 1 285 0 0,-1 0-1 0 0,1 0 1 0 0,-1 0 0 0 0,1 0-1 0 0,0 0 1 0 0,-1 1 0 0 0,1-1-1 0 0,0 1 1 0 0,-8 3 6150 0 0,26-4-5082 0 0,-3-1-426 0 0,21-6 1 0 0,-5 0-224 0 0,-16 4-532 0 0,0 0-1 0 0,0-2 1 0 0,0 0 0 0 0,15-8-1 0 0,52-31 157 0 0,-52 28-334 0 0,253-152 2 0 0,-241 139-37 0 0,-13 7-16 0 0,-23 19-8 0 0,0 0 85 0 0,0-1 0 0 0,0 1 0 0 0,-1-1 0 0 0,1 0 0 0 0,-1 0 0 0 0,0 0 0 0 0,5-8 0 0 0,-8 11 235 0 0,13-11 72 0 0,-2 6-334 0 0,-11 6-68 0 0,0-1-1 0 0,0 0 1 0 0,0 1-1 0 0,0-1 1 0 0,0 1 0 0 0,0-1-1 0 0,0 1 1 0 0,0-1-1 0 0,0 1 1 0 0,0 0 0 0 0,0 0-1 0 0,2-1 1 0 0,4 2 25 0 0,0 0 0 0 0,-1 0 0 0 0,1 0 1 0 0,-1 1-1 0 0,1 0 0 0 0,-1 0 0 0 0,0 1 0 0 0,7 3 0 0 0,20 8 105 0 0,295 101 597 0 0,-245-88-605 0 0,154 28 0 0 0,-227-53-522 0 0,46 10-485 0 0,-21 1-7905 0 0,-22-7 1497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2303 0 0,'0'0'16'0'0,"1"0"-1"0"0,0 0 0 0 0,0-1 0 0 0,0 1 0 0 0,-1 0 0 0 0,1-1 0 0 0,0 1 0 0 0,-1-1 0 0 0,1 1 0 0 0,0-1 0 0 0,-1 1 0 0 0,1-1 0 0 0,0 1 0 0 0,-1-1 0 0 0,1 0 0 0 0,-1 1 0 0 0,1-1 0 0 0,-1 0 0 0 0,0 0 0 0 0,1 1 0 0 0,-1-1 0 0 0,1 0 0 0 0,-1 0 1 0 0,0 1-1 0 0,0-1 0 0 0,0 0 0 0 0,1 0 0 0 0,-1 0 0 0 0,0 0 0 0 0,0 1 0 0 0,0-1 0 0 0,0 0 0 0 0,0 0 0 0 0,-1-1 0 0 0,1-9 1712 0 0,6-49 6798 0 0,-6 60-8364 0 0,0 0 1 0 0,0-1-1 0 0,-1 1 1 0 0,1 0-1 0 0,0 0 1 0 0,0 0-1 0 0,0-1 0 0 0,0 1 1 0 0,0 0-1 0 0,0 0 1 0 0,0-1-1 0 0,0 1 0 0 0,0 0 1 0 0,0 0-1 0 0,0-1 1 0 0,0 1-1 0 0,0 0 1 0 0,0 0-1 0 0,0-1 0 0 0,0 1 1 0 0,0 0-1 0 0,1 0 1 0 0,-1-1-1 0 0,0 1 1 0 0,0 0-1 0 0,1-1 807 0 0,-1 1-806 0 0,0 0-1 0 0,0-1 1 0 0,1 1-1 0 0,-1 0 1 0 0,0 0-1 0 0,6 9 1319 0 0,4 18-945 0 0,25 231 2006 0 0,-6-78-2687 0 0,-27-171-570 0 0,1 1 0 0 0,0-1 1 0 0,6 10-1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0,'1'1'528'0'0,"6"68"7447"0"0,-3-22-5716 0 0,8 68 94 0 0,8 49-576 0 0,-11-128-1390 0 0,-2-7-2391 0 0,-3-9-5449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177 115 3223 0 0,'-2'-3'88'0'0,"0"0"-1"0"0,-1 0 0 0 0,1 0 1 0 0,0 0-1 0 0,-2-5 0 0 0,3 5 746 0 0,-1 0 0 0 0,1 0-1 0 0,-1 0 1 0 0,0 0 0 0 0,0 1-1 0 0,0-1 1 0 0,-5-4 0 0 0,2 3 309 0 0,0 0 1 0 0,0 0-1 0 0,0 0 1 0 0,-11-4-1 0 0,14 7-1013 0 0,1 0 0 0 0,-1 1 0 0 0,0-1 1 0 0,0 1-1 0 0,0-1 0 0 0,0 1 0 0 0,0 0 0 0 0,0 0 0 0 0,0 0 0 0 0,1 0 0 0 0,-1 0 0 0 0,0 0 1 0 0,0 0-1 0 0,0 1 0 0 0,0-1 0 0 0,0 1 0 0 0,0-1 0 0 0,0 1 0 0 0,1 0 0 0 0,-3 1 1 0 0,-1 1-33 0 0,0 1 1 0 0,0 0 0 0 0,1 0 0 0 0,0 0 0 0 0,0 0 0 0 0,0 0 0 0 0,0 1-1 0 0,0 0 1 0 0,1 0 0 0 0,0 0 0 0 0,0 0 0 0 0,0 1 0 0 0,1-1 0 0 0,0 1-1 0 0,0-1 1 0 0,0 1 0 0 0,1 0 0 0 0,-2 10 0 0 0,2-4-84 0 0,0 1 1 0 0,0-1-1 0 0,1 1 1 0 0,1 0-1 0 0,0-1 0 0 0,1 1 1 0 0,6 22-1 0 0,-6-28-4 0 0,1 0 0 0 0,0 0 0 0 0,0-1-1 0 0,0 1 1 0 0,1-1 0 0 0,0 1 0 0 0,0-1-1 0 0,0-1 1 0 0,1 1 0 0 0,0 0 0 0 0,0-1-1 0 0,1 0 1 0 0,-1-1 0 0 0,9 6 0 0 0,-10-7 24 0 0,0-1 0 0 0,0 0 0 0 0,0 0 0 0 0,0 0 0 0 0,1-1 0 0 0,-1 0 0 0 0,1 1 0 0 0,-1-1 0 0 0,1-1 0 0 0,-1 1 0 0 0,1-1 0 0 0,0 0 1 0 0,-1 0-1 0 0,1 0 0 0 0,-1 0 0 0 0,1-1 0 0 0,-1 0 0 0 0,1 0 0 0 0,-1 0 0 0 0,1-1 0 0 0,-1 1 0 0 0,0-1 0 0 0,8-4 0 0 0,-5 1 74 0 0,1 0 1 0 0,-1-1-1 0 0,0 0 0 0 0,-1 0 0 0 0,0-1 1 0 0,0 1-1 0 0,0-1 0 0 0,-1-1 0 0 0,0 1 1 0 0,0-1-1 0 0,-1 0 0 0 0,0 0 0 0 0,0 0 0 0 0,-1 0 1 0 0,3-12-1 0 0,-2 8 47 0 0,-1 0 1 0 0,-1 0-1 0 0,0 0 1 0 0,-1 0-1 0 0,-1-1 0 0 0,1 1 1 0 0,-2 0-1 0 0,0-1 1 0 0,0 1-1 0 0,-6-20 0 0 0,6 27-89 0 0,-1 1-1 0 0,1 0 0 0 0,-1-1 1 0 0,0 1-1 0 0,-1 0 0 0 0,1 0 1 0 0,-1 1-1 0 0,0-1 0 0 0,0 0 1 0 0,0 1-1 0 0,0-1 0 0 0,0 1 1 0 0,-6-4-1 0 0,3 4 3 0 0,1-1 0 0 0,-1 1 0 0 0,0 0 0 0 0,0 0 0 0 0,0 1 0 0 0,-1 0 0 0 0,1 0 0 0 0,-13-2 0 0 0,11 3-99 0 0,1 0 1 0 0,-1 1-1 0 0,0 0 0 0 0,1 0 0 0 0,-1 0 1 0 0,0 1-1 0 0,1 1 0 0 0,-1-1 0 0 0,1 1 1 0 0,-1 0-1 0 0,1 1 0 0 0,0 0 0 0 0,0 0 1 0 0,0 0-1 0 0,0 1 0 0 0,-11 8 0 0 0,17-10-133 0 0,-1-1-1 0 0,1 0 0 0 0,0 1 0 0 0,0-1 0 0 0,0 1 0 0 0,0-1 1 0 0,0 1-1 0 0,0 0 0 0 0,0-1 0 0 0,0 1 0 0 0,1 0 0 0 0,-1-1 0 0 0,1 1 1 0 0,-1 0-1 0 0,1 0 0 0 0,0 0 0 0 0,0 0 0 0 0,-1-1 0 0 0,1 1 1 0 0,1 0-1 0 0,-1 3 0 0 0,4 7-1698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15 384 1839 0 0,'-14'5'10319'0'0,"21"-9"-5276"0"0,-4 3-6797 0 0,19-4 3048 0 0,0 0 0 0 0,1 2 1 0 0,-1 1-1 0 0,45 1 0 0 0,-27 2-485 0 0,62-6 1 0 0,-76 3-640 0 0,10 0-6 0 0,-22 2-66 0 0,1-1 0 0 0,-1 0 0 0 0,22-6 0 0 0,0-1 176 0 0,0 1-1 0 0,0 2 1 0 0,50-1 0 0 0,299-19 1574 0 0,-338 20-1504 0 0,88 0 1 0 0,39 1-66 0 0,-41 1-51 0 0,4 1-68 0 0,-78 5-87 0 0,-35 0-49 0 0,0-2 0 0 0,0 0 1 0 0,44-6-1 0 0,-17 0 15 0 0,-36 5-27 0 0,-1-2 0 0 0,24-4 0 0 0,117-28 116 0 0,-30 15-64 0 0,-114 18-55 0 0,0-1 0 0 0,1 0 0 0 0,-1 0 1 0 0,0-1-1 0 0,0-1 0 0 0,17-8 0 0 0,-27 11-9 0 0,0 0-1 0 0,0 0 1 0 0,0 1 0 0 0,0-2-1 0 0,0 1 1 0 0,0 0 0 0 0,0 0-1 0 0,-1 0 1 0 0,1 0 0 0 0,0 0-1 0 0,-1-1 1 0 0,1 1 0 0 0,-1 0-1 0 0,1-1 1 0 0,-1 1 0 0 0,1 0-1 0 0,-1-1 1 0 0,0 1 0 0 0,0 0-1 0 0,0-1 1 0 0,0 1-1 0 0,0-1 1 0 0,0 1 0 0 0,0 0-1 0 0,0-1 1 0 0,-1 1 0 0 0,1 0-1 0 0,0-1 1 0 0,-1 1 0 0 0,0-2-1 0 0,-4-3-6 0 0,0-1 0 0 0,-1 1-1 0 0,0 0 1 0 0,0 1-1 0 0,0-1 1 0 0,-10-5-1 0 0,-46-25-52 0 0,29 18 47 0 0,-51-27-51 0 0,74 39-94 0 0,19 10-170 0 0,10 4-1 0 0,115 43-172 0 0,-115-42 414 0 0,0 1-1 0 0,-1 1 1 0 0,0 0 0 0 0,29 25 0 0 0,-43-33 124 0 0,-1 1 0 0 0,1-1-1 0 0,-1 1 1 0 0,0 0 0 0 0,0 0-1 0 0,0 0 1 0 0,-1 1 0 0 0,1-1 0 0 0,-1 1-1 0 0,0-1 1 0 0,0 1 0 0 0,-1 0 0 0 0,1-1-1 0 0,0 11 1 0 0,-1-8 27 0 0,-1 0-1 0 0,0 0 1 0 0,-1 1 0 0 0,1-1 0 0 0,-1 0-1 0 0,-1 0 1 0 0,1 0 0 0 0,-1 0-1 0 0,-5 12 1 0 0,-7 13 113 0 0,-2 0 0 0 0,-1-1-1 0 0,-1-1 1 0 0,-27 33 0 0 0,40-56-712 0 0,0 0-1 0 0,1 1 1 0 0,-7 12 0 0 0,5-5-644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0,'-1'9'458'0'0,"0"0"-1"0"0,0 0 0 0 0,1 0 0 0 0,1 1 1 0 0,-1-1-1 0 0,2 0 0 0 0,-1 0 0 0 0,5 15 1 0 0,30 72 1219 0 0,-23-64-1576 0 0,21 49-101 0 0,24 64-2395 0 0,-51-124 1272 0 0</inkml:trace>
  <inkml:trace contextRef="#ctx0" brushRef="#br0" timeOffset="1">19 345 15087 0 0,'-3'-4'420'0'0,"1"0"-1"0"0,-1 0 1 0 0,0 0-1 0 0,-4-4 1 0 0,24-1 1294 0 0,-11 7-1661 0 0,1 1 0 0 0,-1 1 0 0 0,10-1-1 0 0,13-1-389 0 0,-13 1-709 0 0,-1 1 0 0 0,0 0 0 0 0,1 1 0 0 0,17 3 0 0 0,-7 0-650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0,'0'1'707'0'0,"-1"3"-287"0"0,1-2 524 0 0,-6 13 2711 0 0,6-1-3179 0 0,-1-1 1 0 0,2 1 0 0 0,0-1 0 0 0,4 20 0 0 0,1 16-152 0 0,9 102-285 0 0,-9-129-56 0 0,-5-18-460 0 0,1 0-1 0 0,-1-1 1 0 0,0 1-1 0 0,0 0 1 0 0,0 6-1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10591 0 0,'0'0'488'0'0,"9"-6"176"0"0,-6 6-591 0 0,-1 0 0 0 0,1 0 0 0 0,-1 0 0 0 0,1 0-1 0 0,-1 1 1 0 0,0-1 0 0 0,1 1 0 0 0,-1 0 0 0 0,0 0 0 0 0,1-1-1 0 0,-1 2 1 0 0,0-1 0 0 0,0 0 0 0 0,0 0 0 0 0,3 3 0 0 0,29 25 1590 0 0,-29-24-1530 0 0,9 9 470 0 0,-1 1-1 0 0,-1 1 1 0 0,0 0 0 0 0,-1 1 0 0 0,0 0 0 0 0,-2 1 0 0 0,0 0 0 0 0,-1 1 0 0 0,0 0 0 0 0,4 21 0 0 0,-4-8-118 0 0,-1 1 0 0 0,-1 0-1 0 0,-3 0 1 0 0,0 0 0 0 0,-3 45 0 0 0,-5-9-273 0 0,3-60-216 0 0,1 0-1 0 0,-1-1 1 0 0,-1 1-1 0 0,0 0 1 0 0,-6 13-1 0 0,-12 27-2825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0,'0'0'12223'0'0,"14"8"-9247"0"0,-12-5-2757 0 0,0-1 1 0 0,1 1-1 0 0,-2 0 0 0 0,1-1 1 0 0,0 1-1 0 0,0 0 0 0 0,-1 0 1 0 0,0 1-1 0 0,1-1 0 0 0,-1 0 1 0 0,0 0-1 0 0,-1 1 0 0 0,1-1 1 0 0,0 4-1 0 0,0 6 255 0 0,0 0 1 0 0,-1 16-1 0 0,-17 128 1714 0 0,16-150-2096 0 0,0-2-11 0 0,1 0 0 0 0,-1 0 0 0 0,1 0 0 0 0,0 0-1 0 0,1 0 1 0 0,-1 0 0 0 0,1 0 0 0 0,0 0 0 0 0,0 0 0 0 0,1-1-1 0 0,-1 1 1 0 0,5 7 0 0 0,-5-9-54 0 0,0-1-1 0 0,1 0 1 0 0,-1 0-1 0 0,1 0 1 0 0,0 0-1 0 0,0 0 1 0 0,0 0-1 0 0,0 0 1 0 0,0-1 0 0 0,0 1-1 0 0,0-1 1 0 0,1 1-1 0 0,-1-1 1 0 0,0 0-1 0 0,1 0 1 0 0,-1 0-1 0 0,1 0 1 0 0,-1 0 0 0 0,1-1-1 0 0,-1 1 1 0 0,1-1-1 0 0,0 1 1 0 0,-1-1-1 0 0,1 0 1 0 0,3-1-1 0 0,-1 1-18 0 0,0 0-1 0 0,-1-1 0 0 0,1 0 0 0 0,0 0 0 0 0,-1 0 0 0 0,1-1 0 0 0,-1 1 0 0 0,0-1 0 0 0,0 0 1 0 0,1 0-1 0 0,3-4 0 0 0,-2 3-35 0 0,0 0-1 0 0,1 0 1 0 0,-1 0 0 0 0,1 1-1 0 0,9-3 1 0 0,-7 2-465 0 0,-1 1 0 0 0,16-8-1 0 0,-14 4-849 0 0,0 1-1 0 0,0-2 0 0 0,0 1 0 0 0,-1-2 1 0 0,0 1-1 0 0,11-14 0 0 0,-11 11-4099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7831 0 0,'0'0'1002'0'0,"1"2"15"0"0,7 38 3640 0 0,11 21-2303 0 0,2 11-1268 0 0,15 105 1770 0 0,-36-175-2692 0 0,0-1-131 0 0,-1 4 172 0 0,1-5-203 0 0,0 0 0 0 0,0 0 0 0 0,0 0 0 0 0,0 0 0 0 0,0 0 0 0 0,0 0 0 0 0,0 0 0 0 0,0 0 1 0 0,0 0-1 0 0,0 0 0 0 0,-1 0 0 0 0,1 0 0 0 0,0 0 0 0 0,0 0 0 0 0,0 0 0 0 0,0 0 0 0 0,0 0 0 0 0,0 1 0 0 0,0-1 0 0 0,0 0 0 0 0,0 0 0 0 0,0 0 0 0 0,-1 0 0 0 0,1 0 0 0 0,0 0 0 0 0,0-1 0 0 0,0 1 0 0 0,0 0 0 0 0,0 0 0 0 0,0 0 0 0 0,0 0 0 0 0,0 0 0 0 0,0 0 0 0 0,-1 0 0 0 0,1 0 0 0 0,0 0 0 0 0,0 0 1 0 0,0 0-1 0 0,0 0 0 0 0,0 0 0 0 0,0 0 0 0 0,0 0 0 0 0,0 0 0 0 0,0 0 0 0 0,0 0 0 0 0,0-1 0 0 0,0 1 0 0 0,0 0 0 0 0,0 0 0 0 0,0 0 0 0 0,0 0 0 0 0,0 0 0 0 0,0 0 0 0 0,0 0 0 0 0,-1-1 0 0 0,-1-3 8 0 0,1 0-1 0 0,-1-1 0 0 0,1 0 1 0 0,-1 1-1 0 0,1-1 1 0 0,1 0-1 0 0,-2-9 1 0 0,2 6-14 0 0,-7-38-1 0 0,-6-73 78 0 0,12 95-105 0 0,1 0-1 0 0,5-46 1 0 0,-5 67 30 0 0,2-7-21 0 0,-1 0 0 0 0,1-1 0 0 0,1 1 0 0 0,6-17-1 0 0,-7 25 30 0 0,-1-1-1 0 0,0 1 1 0 0,1-1-1 0 0,-1 1 0 0 0,1 0 1 0 0,0 0-1 0 0,0 0 1 0 0,0 0-1 0 0,0 0 0 0 0,0 0 1 0 0,0 0-1 0 0,1 0 1 0 0,-1 1-1 0 0,1-1 0 0 0,-1 1 1 0 0,1 0-1 0 0,-1 0 1 0 0,1 0-1 0 0,0 0 0 0 0,-1 0 1 0 0,1 0-1 0 0,4 0 1 0 0,-3 1 19 0 0,0 0 1 0 0,1 0 0 0 0,-1 0-1 0 0,0 0 1 0 0,1 0 0 0 0,-1 1 0 0 0,0 0-1 0 0,1 0 1 0 0,-1 0 0 0 0,0 0 0 0 0,5 3-1 0 0,-1 0 29 0 0,0 1-1 0 0,0 0 1 0 0,0 1-1 0 0,8 6 1 0 0,-9-5 92 0 0,-1-1 0 0 0,1 1 0 0 0,-1 1 0 0 0,0-1 0 0 0,-1 1 0 0 0,0 0 0 0 0,0 0 0 0 0,-1 1 0 0 0,0-1 0 0 0,0 1 0 0 0,-1 0 0 0 0,0 0 0 0 0,-1 0 0 0 0,0 0 0 0 0,0 1 0 0 0,-1-1 0 0 0,0 0 0 0 0,0 1 0 0 0,-1-1 0 0 0,-1 1 0 0 0,0-1 0 0 0,0 1 0 0 0,-1-1 0 0 0,0 0 0 0 0,0 0 0 0 0,-6 14 0 0 0,3-12-65 0 0,-1 1 1 0 0,-1-1-1 0 0,0-1 0 0 0,0 1 1 0 0,-16 16-1 0 0,-24 15-217 0 0,45-40 44 0 0,-1 1 0 0 0,0-1-1 0 0,0 1 1 0 0,0-1 0 0 0,0 0 0 0 0,0 0 0 0 0,0 0-1 0 0,-8 2 1 0 0,10-3-125 0 0,0-1 0 0 0,0 1-1 0 0,0-1 1 0 0,0 0 0 0 0,-1 1-1 0 0,1-1 1 0 0,0 0 0 0 0,0 0-1 0 0,0 0 1 0 0,-1 0 0 0 0,1 0-1 0 0,0 0 1 0 0,0 0 0 0 0,-1 0 0 0 0,1-1-1 0 0,0 1 1 0 0,0 0 0 0 0,0-1-1 0 0,0 1 1 0 0,0-1 0 0 0,0 1-1 0 0,-1-1 1 0 0,1 0 0 0 0,0 1-1 0 0,1-1 1 0 0,-1 0 0 0 0,0 0 0 0 0,0 0-1 0 0,-1-1 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0 489 13447 0 0,'0'0'614'0'0,"2"16"228"0"0,1-9 888 0 0,-1-7-1640 0 0,1 0 1 0 0,-1-1-1 0 0,0 0 1 0 0,1 1-1 0 0,-1-1 1 0 0,0 0-1 0 0,0 0 1 0 0,0-1-1 0 0,0 1 1 0 0,1 0-1 0 0,-2-1 1 0 0,1 1-1 0 0,0-1 1 0 0,0 1-1 0 0,0-1 1 0 0,-1 0-1 0 0,1 0 1 0 0,-1 0 0 0 0,1 0-1 0 0,-1 0 1 0 0,0 0-1 0 0,0 0 1 0 0,1-3-1 0 0,3-7-53 0 0,0 0-1 0 0,-1 0 1 0 0,3-13-1 0 0,37-208 411 0 0,-41 209-347 0 0,0-5 181 0 0,2 1 1 0 0,1-1-1 0 0,14-41 0 0 0,-19 69-95 0 0,15 12 260 0 0,-11-4-377 0 0,-1 0-1 0 0,0 1 1 0 0,-1-1-1 0 0,1 1 1 0 0,-1-1-1 0 0,-1 1 1 0 0,3 11 0 0 0,0 0 30 0 0,26 87 124 0 0,-16-47-404 0 0,3 0 0 0 0,38 82 0 0 0,-41-117-1795 0 0,-8-15 56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1:5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10591 0 0,'-12'-1'10489'0'0,"22"3"-9355"0"0,44 2 638 0 0,-17-5-3803 0 0,-4 1-5273 0 0,-11 0 2020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75 7367 0 0,'0'-1'334'0'0,"-6"-3"-1"0"0,-9-12-213 0 0,15 15-82 0 0,0 0-1 0 0,0 1 1 0 0,0-1-1 0 0,0 0 1 0 0,0 0 0 0 0,0 1-1 0 0,0-1 1 0 0,1 0-1 0 0,-1 0 1 0 0,0 1 0 0 0,0-1-1 0 0,1 0 1 0 0,-1 1-1 0 0,1-1 1 0 0,-1 0 0 0 0,1 1-1 0 0,-1-1 1 0 0,1 1-1 0 0,-1-1 1 0 0,1 0 0 0 0,-1 1-1 0 0,1 0 1 0 0,-1-1-1 0 0,1 1 1 0 0,1-1 0 0 0,17-13 2114 0 0,-19 14-2123 0 0,5-3 250 0 0,0 0-1 0 0,0 0 1 0 0,1 1 0 0 0,-1 0 0 0 0,1 0 0 0 0,-1 0 0 0 0,1 1 0 0 0,-1-1 0 0 0,1 1-1 0 0,0 1 1 0 0,0-1 0 0 0,-1 1 0 0 0,9 0 0 0 0,-7 1-88 0 0,0 1 0 0 0,-1-1 1 0 0,1 1-1 0 0,-1 1 0 0 0,1-1 0 0 0,-1 1 0 0 0,0 0 1 0 0,0 0-1 0 0,-1 1 0 0 0,1 0 0 0 0,6 5 0 0 0,-1 0 142 0 0,0 1 0 0 0,-1 0-1 0 0,-1 0 1 0 0,1 1 0 0 0,-2 0-1 0 0,8 13 1 0 0,-13-20-270 0 0,0 0 0 0 0,-1 0-1 0 0,0 1 1 0 0,0-1 0 0 0,0 1 0 0 0,-1 0 0 0 0,1-1 0 0 0,-1 1-1 0 0,0 0 1 0 0,-1 0 0 0 0,1 0 0 0 0,-1-1 0 0 0,0 1-1 0 0,0 0 1 0 0,0 0 0 0 0,-1 0 0 0 0,0 0 0 0 0,0 0 0 0 0,0-1-1 0 0,-3 9 1 0 0,-7 6-38 0 0,-1 0 0 0 0,-1-1 0 0 0,0 0 0 0 0,-31 31 1 0 0,30-36-199 0 0,0 0 1 0 0,-20 14-1 0 0,31-25 147 0 0,-1 0-1 0 0,0 0 0 0 0,0-1 1 0 0,0 1-1 0 0,-5 1 1 0 0,-8 3-80 0 0,17-6 97 0 0,-1 0-1 0 0,0 0 1 0 0,1 1 0 0 0,-1-1 0 0 0,1 0-1 0 0,-1 0 1 0 0,0 0 0 0 0,1 0 0 0 0,-1 0-1 0 0,0 0 1 0 0,1 0 0 0 0,-1 0 0 0 0,0 0-1 0 0,1 0 1 0 0,-1 0 0 0 0,1-1 0 0 0,-1 1-1 0 0,0 0 1 0 0,1 0 0 0 0,-1 0 0 0 0,1-1-1 0 0,-2 0 1 0 0,-13-12-253 0 0,15 12 269 0 0,1 0 0 0 0,0-1 0 0 0,0 1 1 0 0,0 0-1 0 0,0 1 0 0 0,0-1 0 0 0,0 0 0 0 0,0 0 0 0 0,1 0 0 0 0,-1 1 0 0 0,0-1 0 0 0,2 0 0 0 0,1-1 24 0 0,-1 1-1 0 0,1 1 0 0 0,-1-1 1 0 0,1 0-1 0 0,0 1 0 0 0,-1 0 1 0 0,1-1-1 0 0,0 2 0 0 0,-1-1 1 0 0,1 0-1 0 0,0 1 1 0 0,-1-1-1 0 0,6 3 0 0 0,5 1 54 0 0,-1 2-1 0 0,15 6 0 0 0,-4 0-70 0 0,-12-7 135 0 0,0-1 0 0 0,1 0-1 0 0,16 3 1 0 0,-24-6-476 0 0,0 0 0 0 0,0-1 0 0 0,0 0 0 0 0,0 0 1 0 0,-1 0-1 0 0,1 0 0 0 0,0-1 0 0 0,0 0 0 0 0,0 0 0 0 0,0 0 0 0 0,8-4 0 0 0,0 0-4165 0 0,-1-2-1126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0,'0'0'547'0'0,"2"9"181"0"0,0-5-650 0 0,0 1 0 0 0,1 0-1 0 0,-1-1 1 0 0,1 1 0 0 0,1-1 0 0 0,-1 0-1 0 0,0 0 1 0 0,8 7 0 0 0,7 8 555 0 0,68 101 3111 0 0,-35-46-1856 0 0,-25-36-870 0 0,-1 2-1 0 0,-1 0 0 0 0,-3 2 0 0 0,24 64 1 0 0,-38-83-644 0 0,-2-1 1 0 0,-1 1 0 0 0,0-1-1 0 0,0 31 1 0 0,-4-26-238 0 0,-1 0 1 0 0,-1 0-1 0 0,-1 0 0 0 0,-1-1 1 0 0,-15 49-1 0 0,9-38-363 0 0,-8 25-768 0 0,15-53-1980 0 0,-1 0 0 0 0,-7 12 0 0 0,3-10-4740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8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1 165 5063 0 0,'0'0'390'0'0,"3"1"-65"0"0,1 0-62 0 0,-3 0-62 0 0,1 0 1 0 0,-1-1-1 0 0,0 1 1 0 0,1-1-1 0 0,-1 0 1 0 0,1 1-1 0 0,-1-1 0 0 0,0 0 1 0 0,3 0-1 0 0,6 22 3209 0 0,17 55-306 0 0,19 94 1 0 0,-36-132-2340 0 0,-8-24-445 0 0,-6-19-50 0 0,-9-23-214 0 0,8 1-291 0 0,0-1 0 0 0,-2-40 1 0 0,4 35 103 0 0,1 10 104 0 0,1-1 1 0 0,1 1 0 0 0,0 0-1 0 0,2 0 1 0 0,9-42-1 0 0,-6 44 12 0 0,-3 8 38 0 0,2-1 1 0 0,7-18-1 0 0,-10 28-10 0 0,1 0-1 0 0,-1 0 1 0 0,1 0 0 0 0,-1 0-1 0 0,1 1 1 0 0,0-1 0 0 0,0 0-1 0 0,1 1 1 0 0,-1 0 0 0 0,0 0-1 0 0,1 0 1 0 0,-1 0 0 0 0,1 0-1 0 0,0 0 1 0 0,4-2 0 0 0,-4 4 36 0 0,0-1 1 0 0,0 0 0 0 0,0 1 0 0 0,0-1 0 0 0,0 1 0 0 0,0 0 0 0 0,0 0 0 0 0,0 1 0 0 0,0-1 0 0 0,0 0 0 0 0,0 1-1 0 0,0 0 1 0 0,0 0 0 0 0,0 0 0 0 0,-1 0 0 0 0,1 0 0 0 0,0 0 0 0 0,0 1 0 0 0,-1-1 0 0 0,1 1 0 0 0,-1 0-1 0 0,1 0 1 0 0,-1 0 0 0 0,0 0 0 0 0,0 0 0 0 0,0 0 0 0 0,0 1 0 0 0,0-1 0 0 0,-1 1 0 0 0,1-1 0 0 0,0 1-1 0 0,-1 0 1 0 0,0 0 0 0 0,2 5 0 0 0,-2 5 180 0 0,0 1 1 0 0,-1-1-1 0 0,-1 1 0 0 0,0-1 1 0 0,-1 1-1 0 0,0-1 0 0 0,-1 0 0 0 0,-1 0 1 0 0,-6 16-1 0 0,-27 52 392 0 0,29-61-376 0 0,0 0 0 0 0,-4 25 0 0 0,11-43 348 0 0,3-1-427 0 0,6 2-142 0 0,0 1 0 0 0,1-1 0 0 0,-1-1 0 0 0,0 1 0 0 0,1-2 0 0 0,0 1 0 0 0,0-1 0 0 0,-1 0 0 0 0,1-1 0 0 0,0 0 0 0 0,0 0 0 0 0,0-1 0 0 0,-1 0 0 0 0,1 0 0 0 0,16-6 0 0 0,27-7-204 0 0,-40 12-34 0 0,-1-1 0 0 0,0 0-1 0 0,0 0 1 0 0,0-1 0 0 0,11-7-1 0 0,-14 7-70 0 0,0 0-320 0 0,1-1 0 0 0,-1 0 0 0 0,-1 0 0 0 0,1-1-1 0 0,-1 0 1 0 0,13-14 0 0 0,-1-2-2908 0 0,29-48-1 0 0,-42 60 3063 0 0,-1 0 0 0 0,-1 1 0 0 0,0-1-1 0 0,0-1 1 0 0,-1 1 0 0 0,0 0 0 0 0,-1-1-1 0 0,2-16 1 0 0,-4 22 887 0 0,0 1 1 0 0,0 0-1 0 0,0-1 1 0 0,0 1-1 0 0,-1-1 1 0 0,0 1-1 0 0,-1-7 1 0 0,1 9-120 0 0,0 0 0 0 0,0 0 0 0 0,0 1 0 0 0,0-1 0 0 0,0 0 0 0 0,0 1 0 0 0,-1-1 0 0 0,1 0 0 0 0,0 1 0 0 0,-1 0 0 0 0,1-1 0 0 0,-1 1 0 0 0,0 0 0 0 0,1 0 0 0 0,-1 0 0 0 0,0 0 0 0 0,0 0 1 0 0,-2-1-1 0 0,3 2 532 0 0,-10 5 508 0 0,7-2-1245 0 0,1 0 0 0 0,0 0 0 0 0,0 0 1 0 0,0 0-1 0 0,1 0 0 0 0,-1 1 0 0 0,1-1 1 0 0,0 1-1 0 0,-1-1 0 0 0,2 1 0 0 0,-1 0 1 0 0,0 0-1 0 0,-1 5 0 0 0,0 3 13 0 0,0-1 1 0 0,1 1-1 0 0,-2 18 0 0 0,3-18-20 0 0,1 0 0 0 0,1 0 0 0 0,0 0 1 0 0,0 0-1 0 0,1-1 0 0 0,1 1 0 0 0,7 22 0 0 0,-7-27-67 0 0,-1-1 1 0 0,1 1-1 0 0,1-1 1 0 0,-1 0-1 0 0,1 0 0 0 0,0-1 1 0 0,1 1-1 0 0,-1-1 1 0 0,1 1-1 0 0,0-2 1 0 0,0 1-1 0 0,1 0 0 0 0,-1-1 1 0 0,13 7-1 0 0,-2-3 74 0 0,-11-5-67 0 0,0 0 0 0 0,0 0 1 0 0,1 0-1 0 0,-1-1 1 0 0,1 0-1 0 0,0 0 0 0 0,-1-1 1 0 0,1 1-1 0 0,0-1 1 0 0,0-1-1 0 0,9 1 0 0 0,-4-1 3 0 0,0-2-1 0 0,0 1 0 0 0,12-5 1 0 0,-18 5-47 0 0,-1-1 1 0 0,1 0-1 0 0,-1 0 1 0 0,1-1-1 0 0,-1 1 1 0 0,0-1-1 0 0,0 0 1 0 0,0 0 0 0 0,4-5-1 0 0,-1 1 70 0 0,-1 1-1 0 0,0-2 1 0 0,0 1-1 0 0,-1-1 1 0 0,0 1-1 0 0,0-2 1 0 0,-1 1 0 0 0,0 0-1 0 0,0-1 1 0 0,-1 0-1 0 0,2-9 1 0 0,-3 11-6 0 0,-1-1 1 0 0,0 1 0 0 0,-1-1-1 0 0,0 1 1 0 0,0-1-1 0 0,-1 1 1 0 0,1-1-1 0 0,-2 1 1 0 0,1 0 0 0 0,-1 0-1 0 0,0-1 1 0 0,0 1-1 0 0,-1 0 1 0 0,-5-8-1 0 0,1 3-14 0 0,-1 1 0 0 0,0 0 0 0 0,-1 1 0 0 0,0-1 0 0 0,-11-8-1 0 0,7 6 101 0 0,8 8-234 0 0,0 1 0 0 0,0-1 0 0 0,-1 1-1 0 0,1 0 1 0 0,-1 0 0 0 0,0 1 0 0 0,0-1 0 0 0,0 1-1 0 0,0 1 1 0 0,-13-5 0 0 0,19 7-32 0 0,-1 0 0 0 0,1 0 0 0 0,-1 0 0 0 0,1 1 0 0 0,-1-1 0 0 0,1 0 0 0 0,-1 0 0 0 0,1 0 0 0 0,-1 0 0 0 0,1 0 0 0 0,-1 0 0 0 0,1 1 0 0 0,-1-1 0 0 0,1 0 0 0 0,-1 0 0 0 0,1 1 0 0 0,-1-1 0 0 0,1 0 0 0 0,0 1 0 0 0,-1 0 0 0 0,0 0-833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09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12 473 2303 0 0,'-11'12'12863'0'0,"32"-12"-11152"0"0,-2-2-1119 0 0,-1 0 0 0 0,1-1 0 0 0,-1 0 0 0 0,25-10 0 0 0,4 1 149 0 0,-15 1-501 0 0,0 0 1 0 0,-1-2 0 0 0,0-1-1 0 0,34-22 1 0 0,19-9-111 0 0,62-40 78 0 0,-58 24-144 0 0,-81 56-40 0 0,0 1-1 0 0,0-2 0 0 0,0 1 1 0 0,-1-1-1 0 0,0 0 0 0 0,0 0 1 0 0,-1 0-1 0 0,1-1 1 0 0,-1 0-1 0 0,-1 0 0 0 0,1 0 1 0 0,2-9-1 0 0,2 1 255 0 0,-7 12-243 0 0,-1 1 0 0 0,0 0 1 0 0,0 0-1 0 0,1 0 0 0 0,-1-1 0 0 0,-1 1 0 0 0,1 0 0 0 0,0-1 0 0 0,0 1 0 0 0,-1-3 0 0 0,12-11 268 0 0,1-9-35 0 0,-12 25-247 0 0,-1-1 1 0 0,1 1 0 0 0,0 0 0 0 0,0 0-1 0 0,0 0 1 0 0,0-1 0 0 0,0 1-1 0 0,0 0 1 0 0,0 0 0 0 0,-1 0-1 0 0,1 0 1 0 0,0 1 0 0 0,0-1-1 0 0,0 0 1 0 0,0 0 0 0 0,1 1 0 0 0,16 4 142 0 0,13 9 33 0 0,-24-10-138 0 0,0-1 1 0 0,14 6-1 0 0,-11-6-8 0 0,0 2 0 0 0,0-1 1 0 0,11 8-1 0 0,11 5 57 0 0,51 24 91 0 0,-49-24-125 0 0,0 0 0 0 0,61 19 0 0 0,69 7 73 0 0,4-5-2067 0 0,-148-33 176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0,'0'0'964'0'0,"9"1"-776"0"0,40 3 676 0 0,-27-3 356 0 0,23 5 1 0 0,-39-5-1056 0 0,0 1 1 0 0,0-1-1 0 0,0 1 1 0 0,0 0 0 0 0,0 1-1 0 0,-1 0 1 0 0,1-1-1 0 0,6 6 1 0 0,-11-7-106 0 0,-1 0-1 0 0,0-1 1 0 0,1 1 0 0 0,-1 0-1 0 0,1-1 1 0 0,-1 1 0 0 0,0 0 0 0 0,1-1-1 0 0,-1 1 1 0 0,0 0 0 0 0,0 0-1 0 0,1 0 1 0 0,-1-1 0 0 0,0 1 0 0 0,0 0-1 0 0,0 0 1 0 0,0 0 0 0 0,0-1-1 0 0,0 1 1 0 0,0 0 0 0 0,-1 0 0 0 0,1 0-1 0 0,-1 1 1 0 0,-6 16 568 0 0,3-13-514 0 0,-8 9 28 0 0,11-13-218 0 0,13 8-421 0 0,-4-6 473 0 0,0 0 0 0 0,0 0 0 0 0,0-1 0 0 0,0 0 0 0 0,16 2 0 0 0,-14-3 3 0 0,1 1 0 0 0,-1 0 1 0 0,11 4-1 0 0,-15-3 219 0 0,0-1-1 0 0,0 1 0 0 0,0 1 1 0 0,-1-1-1 0 0,1 1 1 0 0,-1 0-1 0 0,0 1 0 0 0,0-1 1 0 0,0 1-1 0 0,-1 0 0 0 0,1 0 1 0 0,6 11-1 0 0,-9-13-73 0 0,0 1-1 0 0,0 0 0 0 0,0-1 1 0 0,-1 1-1 0 0,0 0 0 0 0,1 0 1 0 0,-1 0-1 0 0,-1 0 0 0 0,1 1 1 0 0,-1-1-1 0 0,1 0 1 0 0,-1 0-1 0 0,0 0 0 0 0,-1 0 1 0 0,1 0-1 0 0,-1 1 0 0 0,0-1 1 0 0,0 0-1 0 0,0 0 0 0 0,0 0 1 0 0,-4 6-1 0 0,3-6-69 0 0,0 0 1 0 0,-1 0-1 0 0,0 0 0 0 0,0-1 1 0 0,0 1-1 0 0,0-1 0 0 0,0 1 1 0 0,-1-1-1 0 0,0 0 0 0 0,1 0 1 0 0,-1-1-1 0 0,0 1 0 0 0,0-1 1 0 0,-1 0-1 0 0,1 0 0 0 0,0 0 1 0 0,-1-1-1 0 0,-6 2 0 0 0,1 0-259 0 0,5-1 197 0 0,0 0-1 0 0,0-1 1 0 0,0 0-1 0 0,0 0 1 0 0,0 0-1 0 0,-8 0 1 0 0,11-1-227 0 0,1 0 0 0 0,-1-1 0 0 0,0 1 0 0 0,1-1 0 0 0,-1 1 0 0 0,1-1 0 0 0,-1 1 0 0 0,1-1 0 0 0,-1 0 1 0 0,-1-1-1 0 0,1 1-512 0 0,0-1 0 0 0,1 0 0 0 0,-1 1 0 0 0,0-1 0 0 0,1 0 0 0 0,-1 0 0 0 0,1 0 1 0 0,-2-3-1 0 0,-2-6-5651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0.7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7367 0 0,'0'0'568'0'0,"1"1"-169"0"0,4 5 442 0 0,0 0 1 0 0,0 1-1 0 0,-1-1 1 0 0,0 1-1 0 0,-1-1 0 0 0,1 1 1 0 0,3 11-1 0 0,0 4 287 0 0,6 30 0 0 0,0 13-68 0 0,10 49-136 0 0,-21-106-914 0 0,4 16-60 0 0,16 42-1 0 0,-11-31-3540 0 0,-8-20 1791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1.0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24 455 0 0,'0'-23'11924'0'0,"2"29"-7054"0"0,5 5-3952 0 0,-1-3-562 0 0,15 38 422 0 0,-3 1-1 0 0,19 69 0 0 0,-24-75-714 0 0,-3-7 10 0 0,7 39-1 0 0,0 17-3518 0 0,-16-80-1020 0 0,-2 1-1222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1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114 133 6447 0 0,'-2'-1'43'0'0,"0"-1"0"0"0,0 0-1 0 0,0 1 1 0 0,-1 0-1 0 0,1-1 1 0 0,0 1 0 0 0,-1 0-1 0 0,1 0 1 0 0,0 0-1 0 0,-1 1 1 0 0,1-1 0 0 0,-1 0-1 0 0,0 1 1 0 0,1 0-1 0 0,-1 0 1 0 0,1 0 0 0 0,-1 0-1 0 0,-4 0 1 0 0,4 1 320 0 0,1 0 0 0 0,0-1 1 0 0,0 1-1 0 0,0 0 0 0 0,0 0 1 0 0,0 0-1 0 0,0 1 0 0 0,0-1 1 0 0,-2 3-1 0 0,0-1 134 0 0,1 1 0 0 0,0 0 0 0 0,0 0 0 0 0,0 1 0 0 0,1-1 0 0 0,-1 1 0 0 0,1-1-1 0 0,0 1 1 0 0,0 0 0 0 0,-2 10 0 0 0,1-2-421 0 0,1 0 0 0 0,-2 27 1 0 0,4-25-65 0 0,0 0 0 0 0,2 1 0 0 0,-1-1 1 0 0,2 0-1 0 0,0 0 0 0 0,1 0 1 0 0,0-1-1 0 0,10 20 0 0 0,-12-30 26 0 0,0 0 0 0 0,0 0 0 0 0,1-1 0 0 0,-1 1 0 0 0,1-1 0 0 0,0 1-1 0 0,0-1 1 0 0,1 0 0 0 0,-1-1 0 0 0,1 1 0 0 0,-1 0 0 0 0,1-1 0 0 0,0 0 0 0 0,0 0 0 0 0,0 0-1 0 0,0 0 1 0 0,0-1 0 0 0,0 0 0 0 0,0 1 0 0 0,9 0 0 0 0,-8-2 19 0 0,1 1 0 0 0,-1-1-1 0 0,1 0 1 0 0,-1 0 0 0 0,1-1 0 0 0,-1 0 0 0 0,0 0-1 0 0,1 0 1 0 0,-1 0 0 0 0,0-1 0 0 0,0 0 0 0 0,0 0-1 0 0,0 0 1 0 0,0-1 0 0 0,0 0 0 0 0,5-4 0 0 0,-2 1 146 0 0,0 0 0 0 0,-1-1 0 0 0,0 0 0 0 0,0 0 1 0 0,0-1-1 0 0,-1 0 0 0 0,0 0 0 0 0,-1 0 0 0 0,0-1 1 0 0,0 0-1 0 0,-1 0 0 0 0,0 0 0 0 0,0 0 1 0 0,-1-1-1 0 0,-1 0 0 0 0,3-12 0 0 0,-4 9-52 0 0,0 0 0 0 0,-1 0-1 0 0,0 0 1 0 0,-1 0 0 0 0,0 0-1 0 0,-1 0 1 0 0,-1 0 0 0 0,-5-17-1 0 0,5 21-87 0 0,-1 0-1 0 0,0 1 0 0 0,-1-1 1 0 0,1 1-1 0 0,-2-1 0 0 0,1 1 1 0 0,-1 1-1 0 0,0-1 0 0 0,-1 1 1 0 0,0 0-1 0 0,-14-11 0 0 0,11 11-34 0 0,0 0 0 0 0,-1 0-1 0 0,0 1 1 0 0,-16-7 0 0 0,24 12-37 0 0,0 0 0 0 0,0 0 0 0 0,0 0 1 0 0,0 0-1 0 0,1 0 0 0 0,-1 1 0 0 0,0-1 0 0 0,0 1 0 0 0,0 0 0 0 0,0 0 1 0 0,0 0-1 0 0,0 1 0 0 0,0-1 0 0 0,0 0 0 0 0,0 1 0 0 0,0 0 0 0 0,0 0 0 0 0,0 0 1 0 0,0 0-1 0 0,1 0 0 0 0,-1 1 0 0 0,0-1 0 0 0,1 1 0 0 0,-3 2 0 0 0,2-2-257 0 0,0 1-1 0 0,1 0 1 0 0,-1 1-1 0 0,1-1 1 0 0,-1 0-1 0 0,1 1 1 0 0,0-1-1 0 0,1 1 1 0 0,-1 0 0 0 0,1-1-1 0 0,-1 1 1 0 0,1 0-1 0 0,0 0 1 0 0,0 0-1 0 0,0 6 1 0 0,-1 4-1404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12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1 572 6767 0 0,'0'0'16695'0'0,"2"0"-16221"0"0,1-1-369 0 0,1 1 0 0 0,-1-1 0 0 0,1 0 0 0 0,-1 1 0 0 0,0-2-1 0 0,1 1 1 0 0,-1 0 0 0 0,0-1 0 0 0,0 1 0 0 0,4-3 0 0 0,32-25 511 0 0,-23 16-368 0 0,217-160 1100 0 0,-55 41-898 0 0,12-13-428 0 0,-182 139-36 0 0,4-5-665 0 0,1-1-1 0 0,13-17 1 0 0,-23 27 435 0 0,1-3-304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22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23 280 4143 0 0,'-3'-1'156'0'0,"2"1"-136"0"0,1-1 0 0 0,-1 1 0 0 0,0 0 1 0 0,1 0-1 0 0,-1 0 0 0 0,0 0 0 0 0,1 0 1 0 0,-1 0-1 0 0,0 0 0 0 0,1 0 1 0 0,-1 0-1 0 0,0 0 0 0 0,-9 7 8595 0 0,12-7-8129 0 0,25 5 512 0 0,0-1 0 0 0,35 0 0 0 0,59-5 905 0 0,-89 0-1544 0 0,124-7 1261 0 0,38 0-61 0 0,217 11-10 0 0,-246-4-1181 0 0,60 2 256 0 0,-198 0-531 0 0,94 8 278 0 0,63 4 171 0 0,-82-8-308 0 0,54-3 43 0 0,-14 0 6 0 0,14-2-43 0 0,35 2 48 0 0,-136-2-188 0 0,72-9-1 0 0,-32 1 153 0 0,100-8 46 0 0,-78 15-231 0 0,-46-1-47 0 0,-34 2 2 0 0,46-6 0 0 0,-12-2 4 0 0,22-4 12 0 0,-59 8-18 0 0,1 1 0 0 0,55 2-1 0 0,-52 1-3 0 0,82 5 115 0 0,-42 0-73 0 0,-42-3-43 0 0,-18 0 1 0 0,-1-2 1 0 0,27-1-1 0 0,1-2 14 0 0,75 6-1 0 0,-86-2-24 0 0,10-1-5 0 0,-26-1 0 0 0,21 2 0 0 0,3 3 0 0 0,79 11 0 0 0,-85-11 0 0 0,0-2 0 0 0,42-1 0 0 0,-39-2 0 0 0,-35 1 0 0 0,13 1 0 0 0,0-1 0 0 0,0-1 0 0 0,0 0 0 0 0,0-2 0 0 0,0 0 0 0 0,20-6 0 0 0,-29 6 0 0 0,-1 0 0 0 0,0 0 0 0 0,1-1 0 0 0,-1 1 0 0 0,-1-2 0 0 0,9-5 0 0 0,-12 8 0 0 0,-1 0 0 0 0,0 0 0 0 0,0-1 0 0 0,0 1 0 0 0,0 0 0 0 0,0-1 0 0 0,0 0 0 0 0,-1 1 0 0 0,1-1 0 0 0,-1 0 0 0 0,0 0 0 0 0,0 0 0 0 0,0 1 0 0 0,0-1 0 0 0,0 0 0 0 0,-1-1 0 0 0,1 1 0 0 0,-1-5 0 0 0,0 2-2 0 0,-1 0 0 0 0,0 0-1 0 0,0-1 1 0 0,-1 1 0 0 0,0 0 0 0 0,0 0 0 0 0,0 1-1 0 0,-1-1 1 0 0,1 0 0 0 0,-2 1 0 0 0,1-1 0 0 0,0 1-1 0 0,-1 0 1 0 0,-6-6 0 0 0,-1-1-8 0 0,-1 1 0 0 0,0 0-1 0 0,-1 0 1 0 0,-18-11 0 0 0,27 19-3 0 0,0 0 0 0 0,-1 1 0 0 0,1-1 1 0 0,-1 1-1 0 0,1 0 0 0 0,-1 0 0 0 0,0 1 0 0 0,1-1 0 0 0,-1 1 0 0 0,0 0 0 0 0,0 0 0 0 0,0 1 1 0 0,0 0-1 0 0,-5 0 0 0 0,22 9-158 0 0,7 4-14 0 0,35 16 0 0 0,-35-19 78 0 0,-1 0 0 0 0,21 15 0 0 0,-28-16 87 0 0,1 0 0 0 0,-1 1 0 0 0,0 0-1 0 0,-1 1 1 0 0,-1 0 0 0 0,11 15 0 0 0,-17-21 25 0 0,0 0 0 0 0,0 1 0 0 0,0 0 0 0 0,-1-1 0 0 0,0 1 0 0 0,0 0 0 0 0,0 1 0 0 0,-1-1 0 0 0,0 0 0 0 0,0 0 0 0 0,-1 0 0 0 0,0 1-1 0 0,0-1 1 0 0,0 0 0 0 0,-1 0 0 0 0,0 1 0 0 0,-2 6 0 0 0,-1 2 94 0 0,-1 1 0 0 0,-1-1 0 0 0,-13 24 0 0 0,-29 40 278 0 0,-4 7-207 0 0,42-66 37 0 0,-12 36 0 0 0,11-15-2132 0 0,10-33-114 0 0,0-1 1 0 0,0 1 0 0 0,1 9 0 0 0,1-2-5890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5983 0 0,'0'0'11484'0'0,"3"-1"-11190"0"0,88-9 1799 0 0,-51 9-1374 0 0,-23 2-283 0 0,25-4 1 0 0,15-1 205 0 0,58 1 0 0 0,-14 2-405 0 0,0-10 2 0 0,-34 2 2 0 0,-38 6-131 0 0,18-2 423 0 0,74 2 0 0 0,12 3-234 0 0,-114 0-285 0 0,72 8 38 0 0,-78-7-47 0 0,0-1-1 0 0,17-1 1 0 0,11 1-8 0 0,6-1 3 0 0,15-1 0 0 0,-48 2 0 0 0,4 0 0 0 0,36-5 0 0 0,-27-1 47 0 0,-2-1-30 0 0,-16 5-17 0 0,1-1 0 0 0,-1 1 0 0 0,0-1 0 0 0,0-1 0 0 0,0 0 0 0 0,0 0 0 0 0,-1-1 0 0 0,13-8 0 0 0,-2 2 0 0 0,-16 11 0 0 0,11-7 0 0 0,-11 2 0 0 0,-2 3 0 0 0,3-4 0 0 0,-3 5 0 0 0,0-1 0 0 0,0 0 0 0 0,0 1 0 0 0,0-1 0 0 0,0 0 0 0 0,0 0 0 0 0,-1 1 0 0 0,1-1 0 0 0,0 0 0 0 0,-1 0 0 0 0,0 0 0 0 0,1 0 0 0 0,-1-3 0 0 0,0 5 0 0 0,0-3 0 0 0,1 1-1 0 0,-1 0 1 0 0,0-1-1 0 0,0 1 1 0 0,0 0-1 0 0,0 0 1 0 0,-1-1-1 0 0,0-3 1 0 0,-1-2-8 0 0,2 7 4 0 0,0 0 0 0 0,0 0 0 0 0,-1 1 0 0 0,1-1 0 0 0,-1 0 0 0 0,1 0 0 0 0,-1 0 0 0 0,1 0 0 0 0,-1 1 0 0 0,0-1 0 0 0,1 0 0 0 0,-1 0 0 0 0,0 1 0 0 0,0-1 0 0 0,-1 0 0 0 0,-1-3-8 0 0,-5-3-13 0 0,-1 0-1 0 0,0 0 1 0 0,0 0-1 0 0,0 1 1 0 0,0 1 0 0 0,-1 0-1 0 0,-16-6 1 0 0,-7-5-12 0 0,24 12 37 0 0,1 1 0 0 0,-1 0 0 0 0,0 1 0 0 0,0 0 0 0 0,-12-2 0 0 0,9 3 0 0 0,-1-1-11 0 0,5 0-38 0 0,-11 0-115 0 0,24 14-23 0 0,-3-9 176 0 0,-1 0 0 0 0,1-1-1 0 0,0 1 1 0 0,0-1 0 0 0,0 1-1 0 0,0-1 1 0 0,0 0 0 0 0,0 0-1 0 0,1 0 1 0 0,-1 0 0 0 0,1 0-1 0 0,-1 0 1 0 0,1-1 0 0 0,0 1-1 0 0,0-1 1 0 0,0 0 0 0 0,0 0-1 0 0,0 0 1 0 0,3 1 0 0 0,0 0-21 0 0,1 2 1 0 0,-1-1-1 0 0,0 0 1 0 0,0 1 0 0 0,-1 0-1 0 0,10 10 1 0 0,9 4-88 0 0,4 4-5 0 0,32 32 0 0 0,-50-45 95 0 0,-3-2 26 0 0,0 0 0 0 0,0 1 1 0 0,-1 0-1 0 0,7 11 0 0 0,-10-15 4 0 0,-1 1-1 0 0,0-1 0 0 0,0 1 0 0 0,0-1 1 0 0,0 1-1 0 0,-1 0 0 0 0,0 0 0 0 0,0 0 1 0 0,0 0-1 0 0,0 7 0 0 0,-1-3 31 0 0,-1 0 1 0 0,0-1-1 0 0,0 1 0 0 0,-1-1 0 0 0,-4 15 1 0 0,-21 39 212 0 0,27-62-244 0 0,-19 35 257 0 0,-28 38 0 0 0,25-38-279 0 0,-3 6-1735 0 0,17-27-82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2303 0 0,'0'0'102'0'0,"1"0"-1"0"0,12-4 1678 0 0,0 1 1 0 0,-1 1-1 0 0,1 0 0 0 0,19 0 0 0 0,21 2 3688 0 0,-19 2-5606 0 0,12 4 996 0 0,-45-6-849 0 0,0 0-1 0 0,0 0 1 0 0,-1 1-1 0 0,1-1 1 0 0,0 0-1 0 0,0 1 1 0 0,-1-1-1 0 0,1 1 1 0 0,0-1-1 0 0,-1 1 1 0 0,1-1-1 0 0,0 1 1 0 0,-1-1-1 0 0,1 1 1 0 0,-1 0-1 0 0,1-1 0 0 0,-1 1 1 0 0,1 0-1 0 0,-1-1 1 0 0,1 1-1 0 0,-1 0 1 0 0,0 0-1 0 0,1-1 1 0 0,-1 1-1 0 0,0 0 1 0 0,0 0-1 0 0,0 0 1 0 0,0-1-1 0 0,1 1 1 0 0,-1 0-1 0 0,0 0 1 0 0,0 0-1 0 0,-1 0 1 0 0,1-1-1 0 0,0 1 1 0 0,0 1-1 0 0,-1 1 21 0 0,1 0 0 0 0,-1 1 0 0 0,0-1 0 0 0,0 0 0 0 0,0 0-1 0 0,0 0 1 0 0,-3 5 0 0 0,0-4-34 0 0,1 1 0 0 0,-1 0 0 0 0,0-1 0 0 0,-1 0 0 0 0,1 0 0 0 0,-9 5 0 0 0,-6 7-25 0 0,17-15 19 0 0,-7 11-60 0 0,8-10-13 0 0,3 0-290 0 0,8 6 295 0 0,1 1-1 0 0,-1-2 1 0 0,19 10 0 0 0,17 13 66 0 0,-40-26 14 0 0,1 1 0 0 0,12 6 0 0 0,-5-3 0 0 0,-7-3 93 0 0,-1 1-1 0 0,0 0 1 0 0,0 0-1 0 0,0 0 1 0 0,-1 1-1 0 0,0 0 1 0 0,0 0-1 0 0,6 12 1 0 0,-10-15 34 0 0,1 0 1 0 0,0 0 0 0 0,-1-1-1 0 0,0 1 1 0 0,0 1-1 0 0,0-1 1 0 0,-1 0-1 0 0,1 0 1 0 0,-1 0 0 0 0,0 0-1 0 0,0 0 1 0 0,0 1-1 0 0,-1-1 1 0 0,1 0-1 0 0,-1 0 1 0 0,0 0 0 0 0,0 0-1 0 0,-1 0 1 0 0,-2 7-1 0 0,-5 4 232 0 0,0 1-1 0 0,-1-1 1 0 0,-19 21-1 0 0,24-30-384 0 0,0-1 1 0 0,-1 1-1 0 0,0-1 1 0 0,0 0-1 0 0,0 0 0 0 0,-1-1 1 0 0,1 0-1 0 0,-1 0 0 0 0,0-1 1 0 0,-11 5-1 0 0,16-8-231 0 0,-7-1-1906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2:3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0,'0'0'707'0'0,"2"0"-464"0"0,7 3 105 0 0,-1 0-1 0 0,0 0 1 0 0,1 1 0 0 0,-1 0 0 0 0,-1 1 0 0 0,1-1 0 0 0,-1 1 0 0 0,1 1-1 0 0,-2-1 1 0 0,1 1 0 0 0,0 1 0 0 0,-1-1 0 0 0,10 15 0 0 0,5 8 670 0 0,-2 2 1 0 0,17 36 0 0 0,-24-45-648 0 0,56 123 2080 0 0,-57-118-1839 0 0,-2 1-1 0 0,-1 0 1 0 0,7 44-1 0 0,-13-54-349 0 0,0 0 0 0 0,0-1-1 0 0,-2 1 1 0 0,0 0 0 0 0,-1 0-1 0 0,-4 18 1 0 0,-3-4-163 0 0,-2 0-1 0 0,-1-1 1 0 0,-2-1 0 0 0,-1 0-1 0 0,-31 49 1 0 0,38-68-450 0 0,0 0-1 0 0,-14 14 1 0 0,4-10-2554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2759 0 0,'0'0'126'0'0,"2"-1"-5"0"0,6-3-1022 0 0,4-11 4727 0 0,2-13 6701 0 0,-14 28-10466 0 0,0-1 0 0 0,0 1 0 0 0,1 0 0 0 0,-1 0 0 0 0,0 0 0 0 0,0 0 0 0 0,0 0 0 0 0,0 0 1 0 0,0-1-1 0 0,0 1 0 0 0,1 0 0 0 0,-1 0 0 0 0,0 0 0 0 0,0 0 0 0 0,0 0 0 0 0,0 0 0 0 0,0 0 0 0 0,1 0 0 0 0,-1 0 0 0 0,0 0 0 0 0,0 0 0 0 0,0 0 0 0 0,0 0 1 0 0,1 0-1 0 0,-1 0 0 0 0,0 0 0 0 0,0 0 0 0 0,0 0 0 0 0,0 0 0 0 0,0 0 0 0 0,1 0 0 0 0,-1 0 0 0 0,0 0 0 0 0,0 0 0 0 0,0 0 0 0 0,0 0 0 0 0,0 0 1 0 0,1 1-1 0 0,-1-1 0 0 0,0 0 0 0 0,0 0 0 0 0,0 0 0 0 0,0 0 0 0 0,0 0 0 0 0,0 0 0 0 0,0 1 0 0 0,1-1 0 0 0,-1 0 0 0 0,0 0 0 0 0,7 6 307 0 0,-5-4-198 0 0,0 1 1 0 0,0 1-1 0 0,-1-1 0 0 0,1 0 0 0 0,-1 0 1 0 0,0 1-1 0 0,0-1 0 0 0,0 0 0 0 0,0 1 1 0 0,0-1-1 0 0,-1 7 0 0 0,1 5 157 0 0,-2 21 0 0 0,0-29-232 0 0,-4 63 215 0 0,-4 143-273 0 0,9-204-636 0 0,3 28 628 0 0,1-20-2517 0 0,5-4-4522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0,'0'0'1136'0'0,"7"6"3696"0"0,-4 2-4284 0 0,0 1 0 0 0,0 0 0 0 0,-1-1 0 0 0,0 1 0 0 0,0 0 0 0 0,-1 0 0 0 0,0 17 0 0 0,2 6-68 0 0,9 75 62 0 0,15 96-1476 0 0,-25-178-830 0 0,-2-15 176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 6447 0 0,'0'0'499'0'0,"-6"4"1834"0"0,3-1-965 0 0,0 0 1 0 0,0-1-1 0 0,0 1 0 0 0,1 0 0 0 0,-4 5 0 0 0,4-4-892 0 0,0-1 0 0 0,0 1 0 0 0,1-1 0 0 0,-1 1 0 0 0,0 4 1 0 0,0 0-362 0 0,1 0 1 0 0,0 0-1 0 0,0 0 1 0 0,1 0-1 0 0,1 11 1 0 0,1 10-50 0 0,1-1 1 0 0,14 53-1 0 0,-13-65-66 0 0,2 0 1 0 0,0 0-1 0 0,0-1 0 0 0,2 0 1 0 0,0-1-1 0 0,14 20 0 0 0,-19-30 16 0 0,0 0 0 0 0,0-1 0 0 0,0 0 0 0 0,1 1 0 0 0,-1-1 0 0 0,1-1 0 0 0,0 1 0 0 0,0 0 0 0 0,0-1 0 0 0,0 0 0 0 0,0 0 0 0 0,0 0 0 0 0,0 0 0 0 0,1-1 0 0 0,-1 0 0 0 0,1 0 0 0 0,-1 0 0 0 0,1 0 0 0 0,0-1 0 0 0,-1 0 0 0 0,1 0 0 0 0,0 0 0 0 0,-1 0 0 0 0,1-1 0 0 0,-1 1 0 0 0,1-1 0 0 0,-1-1 0 0 0,1 1 0 0 0,-1-1 0 0 0,0 1 0 0 0,1-1 0 0 0,-1 0 0 0 0,0-1 0 0 0,0 1 0 0 0,6-6 0 0 0,-4 3 61 0 0,0 0 0 0 0,-1-1 0 0 0,1 1 0 0 0,-1-1 0 0 0,-1 0 0 0 0,1-1 0 0 0,-1 1 1 0 0,0-1-1 0 0,-1 0 0 0 0,1 0 0 0 0,-1 0 0 0 0,-1 0 0 0 0,0-1 0 0 0,0 1 0 0 0,2-11 0 0 0,-3 8 3 0 0,0-1 0 0 0,0 0 1 0 0,-1 0-1 0 0,0 0 0 0 0,-1 0 1 0 0,0 1-1 0 0,-1-1 0 0 0,0 0 1 0 0,-1 1-1 0 0,-5-15 0 0 0,0 7 61 0 0,-1-1 0 0 0,-21-32 0 0 0,25 43-223 0 0,-1 1 1 0 0,0-1 0 0 0,0 1-1 0 0,0 1 1 0 0,-1-1 0 0 0,0 1-1 0 0,-1 0 1 0 0,-12-7 0 0 0,20 13-97 0 0,-1-1 1 0 0,1 1-1 0 0,0 0 1 0 0,-1 0-1 0 0,1 0 0 0 0,0-1 1 0 0,-1 1-1 0 0,1 0 1 0 0,-1 0-1 0 0,1 0 1 0 0,0 0-1 0 0,-1 0 1 0 0,1 0-1 0 0,-1 0 1 0 0,1 0-1 0 0,0 0 0 0 0,-1 0 1 0 0,1 0-1 0 0,-1 0 1 0 0,1 0-1 0 0,0 0 1 0 0,-1 0-1 0 0,1 0 1 0 0,0 0-1 0 0,-1 1 0 0 0,1-1 1 0 0,-1 0-1 0 0,1 0 1 0 0,-1 1-1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52 9215 0 0,'-13'-16'13740'0'0,"16"15"-15554"0"0,23-8 1982 0 0,35-7 0 0 0,-48 13-279 0 0,23-3-3621 0 0,-25 5-2759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8751 0 0,'0'0'2230'0'0,"12"-7"2878"0"0,1 5-4045 0 0,1 0 1 0 0,17 2 0 0 0,-30 0-1025 0 0,0 0 233 0 0,11 6 472 0 0,-11-5-687 0 0,0 0 1 0 0,1 0-1 0 0,-1 0 0 0 0,0 0 1 0 0,0 0-1 0 0,0 0 0 0 0,0 0 0 0 0,0 0 1 0 0,0 0-1 0 0,-1 0 0 0 0,1 0 0 0 0,0 1 1 0 0,-1-1-1 0 0,1 0 0 0 0,0 1 0 0 0,-1-1 1 0 0,0 0-1 0 0,1 1 0 0 0,-1-1 0 0 0,0 1 1 0 0,1 1-1 0 0,-2 1-3 0 0,1 1 1 0 0,-1-1-1 0 0,0 0 0 0 0,0 0 1 0 0,-2 8-1 0 0,1-6-21 0 0,1-4-27 0 0,0 1 1 0 0,0-1 0 0 0,0 1-1 0 0,0-1 1 0 0,-1 0 0 0 0,1 0-1 0 0,-4 4 1 0 0,2-3-19 0 0,-1-3-57 0 0,4 0-46 0 0,8-3-425 0 0,-2 3 537 0 0,-1 0 0 0 0,0 0-1 0 0,1 1 1 0 0,-1 0 0 0 0,1 0-1 0 0,-1 0 1 0 0,0 1 0 0 0,0 0-1 0 0,0 0 1 0 0,0 0 0 0 0,0 0-1 0 0,0 1 1 0 0,-1 0 0 0 0,1 0-1 0 0,4 4 1 0 0,-5-4 140 0 0,0 0 0 0 0,-1 0 1 0 0,1 0-1 0 0,-1 0 0 0 0,1 1 0 0 0,-1 0 1 0 0,0 0-1 0 0,-1 0 0 0 0,1 0 0 0 0,-1 0 1 0 0,4 8-1 0 0,-5-9-18 0 0,-1 0 0 0 0,1 0 0 0 0,0 0 0 0 0,-1 0 0 0 0,0 0 0 0 0,0 0 0 0 0,0 0 0 0 0,0 0 0 0 0,0 0 0 0 0,0 0 0 0 0,-1 0 0 0 0,0 0 1 0 0,1 0-1 0 0,-1 0 0 0 0,0 0 0 0 0,-1-1 0 0 0,1 1 0 0 0,0 0 0 0 0,-3 4 0 0 0,0-2-99 0 0,-1 0-1 0 0,1 0 1 0 0,-1 0 0 0 0,0 0 0 0 0,0-1-1 0 0,0 1 1 0 0,-1-1 0 0 0,1-1 0 0 0,-1 1 0 0 0,0-1-1 0 0,0 0 1 0 0,-1 0 0 0 0,1-1 0 0 0,0 0-1 0 0,-1 0 1 0 0,0 0 0 0 0,-7 0 0 0 0,13-2-222 0 0,-1 1 0 0 0,1-1-1 0 0,-1-1 1 0 0,0 1 0 0 0,1 0 0 0 0,-1 0 0 0 0,1-1 0 0 0,-1 1 0 0 0,0 0 0 0 0,1-1 0 0 0,-1 0-1 0 0,1 1 1 0 0,-1-1 0 0 0,1 0 0 0 0,0 0 0 0 0,-1 0 0 0 0,1 0 0 0 0,0 0 0 0 0,0 0 0 0 0,0 0 0 0 0,-1 0-1 0 0,1 0 1 0 0,-1-2 0 0 0,-1-4-1606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61 1839 0 0,'-4'-15'-104'0'0,"-6"-8"10276"0"0,9 23-9760 0 0,1-1 0 0 0,-1 0 1 0 0,1 1-1 0 0,-1-1 0 0 0,1 0 0 0 0,-1 1 0 0 0,1-1 1 0 0,-1 1-1 0 0,0-1 0 0 0,1 1 0 0 0,-1-1 0 0 0,0 1 1 0 0,1 0-1 0 0,-1-1 0 0 0,0 1 0 0 0,0 0 0 0 0,1 0 1 0 0,-1-1-1 0 0,0 1 0 0 0,0 0 0 0 0,1 0 0 0 0,-1 0 1 0 0,-1 0-1 0 0,0 0-455 0 0,1 1 0 0 0,0-1 0 0 0,0 0 0 0 0,0 1 0 0 0,0-1 0 0 0,0 1 0 0 0,0 0 1 0 0,0-1-1 0 0,0 1 0 0 0,0 0 0 0 0,0 0 0 0 0,0-1 0 0 0,0 2 0 0 0,-8 10 229 0 0,0-1 0 0 0,1 1 0 0 0,1 0-1 0 0,0 1 1 0 0,0 0 0 0 0,2 0 0 0 0,-1 0 0 0 0,2 1 0 0 0,0-1-1 0 0,-3 19 1 0 0,5-21-157 0 0,1 0 1 0 0,1 1-1 0 0,-1-1 0 0 0,2 0 0 0 0,0 1 0 0 0,0-1 1 0 0,1 0-1 0 0,0 0 0 0 0,4 12 0 0 0,-4-18-26 0 0,-1-1-1 0 0,1 1 1 0 0,0 0-1 0 0,0-1 0 0 0,1 0 1 0 0,-1 1-1 0 0,1-1 1 0 0,0 0-1 0 0,0 0 1 0 0,1-1-1 0 0,-1 1 0 0 0,1-1 1 0 0,-1 1-1 0 0,1-1 1 0 0,0 0-1 0 0,0-1 1 0 0,1 1-1 0 0,-1-1 0 0 0,0 1 1 0 0,1-1-1 0 0,0-1 1 0 0,9 3-1 0 0,-9-3 5 0 0,0-1-1 0 0,-1 1 1 0 0,1-1-1 0 0,0-1 1 0 0,0 1-1 0 0,0-1 1 0 0,0 0 0 0 0,-1 0-1 0 0,6-2 1 0 0,42-18 92 0 0,-40 15-75 0 0,-6 3 11 0 0,0-1 0 0 0,0 0 0 0 0,-1 0 0 0 0,1 0 0 0 0,-1-1 0 0 0,0 0-1 0 0,0 0 1 0 0,0 0 0 0 0,-1-1 0 0 0,1 0 0 0 0,-1 0 0 0 0,4-8 0 0 0,-5 7 46 0 0,1 0 1 0 0,-1 0 0 0 0,0 0 0 0 0,-1-1 0 0 0,0 1-1 0 0,0-1 1 0 0,-1 0 0 0 0,1 1 0 0 0,-2-1 0 0 0,1 0-1 0 0,-1-8 1 0 0,-1 9-23 0 0,-1 0 1 0 0,0 1-1 0 0,0-1 0 0 0,0 0 0 0 0,-1 1 0 0 0,1 0 1 0 0,-2-1-1 0 0,1 1 0 0 0,-1 0 0 0 0,0 0 1 0 0,0 1-1 0 0,-9-10 0 0 0,-4-2 167 0 0,0 2 0 0 0,-28-21 0 0 0,39 33-343 0 0,1-1 0 0 0,-1 1 0 0 0,0 0 0 0 0,0 1 0 0 0,0 0-1 0 0,-1 0 1 0 0,1 0 0 0 0,0 0 0 0 0,-1 1 0 0 0,1 0 0 0 0,-13 0 0 0 0,19 1-115 0 0,-8 1-666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9671 0 0,'0'0'4290'0'0,"0"15"-1734"0"0,-3 16-1145 0 0,2 0 0 0 0,5 50 0 0 0,1-47-2367 0 0,1-1-1 0 0,11 40 1 0 0,-13-61-374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0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1839 0 0,'-3'-3'17511'0'0,"4"4"-17430"0"0,-1-1 0 0 0,0 0 1 0 0,0 0-1 0 0,0 1 0 0 0,1-1 0 0 0,-1 0 0 0 0,0 0 1 0 0,1 0-1 0 0,-1 1 0 0 0,0-1 0 0 0,0 0 1 0 0,1 0-1 0 0,-1 0 0 0 0,0 0 0 0 0,1 0 0 0 0,-1 0 1 0 0,0 0-1 0 0,1 0 0 0 0,-1 0 0 0 0,0 0 1 0 0,1 0-1 0 0,-1 0 0 0 0,0 0 0 0 0,1 0 0 0 0,-1 0 1 0 0,0 0-1 0 0,1 0 0 0 0,-1 0 0 0 0,1 0 1 0 0,11-2 427 0 0,-11 1-351 0 0,85-15 2231 0 0,54-13-2236 0 0,-100 18-2766 0 0,-21 5 1061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62 10135 0 0,'-5'-13'778'0'0,"-2"-3"-98"0"0,2 13-439 0 0,1 1 11 0 0,-3-3 652 0 0,0 0-1 0 0,0 0 1 0 0,-13-7 0 0 0,19 12-829 0 0,0 0 0 0 0,0 0 1 0 0,0 0-1 0 0,0 0 1 0 0,0 0-1 0 0,0 0 1 0 0,-1 0-1 0 0,1 0 1 0 0,0 0-1 0 0,0 0 1 0 0,0 0-1 0 0,0 1 0 0 0,0-1 1 0 0,0 0-1 0 0,0 1 1 0 0,0-1-1 0 0,1 1 1 0 0,-3 0-1 0 0,-14 12 383 0 0,16-12-404 0 0,-6 6 21 0 0,1 1 0 0 0,0-1 0 0 0,0 1 0 0 0,0 0 1 0 0,1 1-1 0 0,0-1 0 0 0,1 1 0 0 0,0 0 0 0 0,0 0 0 0 0,1 0 0 0 0,-2 11 0 0 0,0 2-26 0 0,1 0 0 0 0,1 0 0 0 0,-1 41 0 0 0,5-50-43 0 0,0 0 0 0 0,0 0 0 0 0,1 0 0 0 0,1 0-1 0 0,0-1 1 0 0,1 1 0 0 0,0-1 0 0 0,1 0 0 0 0,0 0 0 0 0,1 0-1 0 0,1-1 1 0 0,-1 0 0 0 0,14 16 0 0 0,-15-21 9 0 0,0 0 0 0 0,0-1 1 0 0,1 1-1 0 0,0-1 0 0 0,0 0 1 0 0,0-1-1 0 0,0 0 0 0 0,1 0 1 0 0,-1 0-1 0 0,1-1 0 0 0,0 0 0 0 0,1 0 1 0 0,-1 0-1 0 0,0-1 0 0 0,1 0 1 0 0,-1-1-1 0 0,1 0 0 0 0,-1 0 0 0 0,1-1 1 0 0,0 1-1 0 0,-1-2 0 0 0,1 1 1 0 0,0-1-1 0 0,8-2 0 0 0,-8 1 15 0 0,0 0 0 0 0,0-1 0 0 0,0 0 0 0 0,0 0 0 0 0,0-1-1 0 0,0 0 1 0 0,-1-1 0 0 0,0 0 0 0 0,0 0 0 0 0,0 0 0 0 0,0-1 0 0 0,-1 0 0 0 0,9-10 0 0 0,-11 10 9 0 0,0 0 0 0 0,0 0 0 0 0,0 0 0 0 0,-1-1 0 0 0,0 1 0 0 0,0-1 0 0 0,-1 0 0 0 0,0 0 0 0 0,0 0 0 0 0,-1 0 0 0 0,1 0 0 0 0,-1 0 0 0 0,-1 0 0 0 0,0 0 0 0 0,0 0 0 0 0,-2-13 0 0 0,1 10 15 0 0,-1 1 0 0 0,0-1 0 0 0,-1 1 0 0 0,0 0 0 0 0,-1 0 1 0 0,1 1-1 0 0,-8-13 0 0 0,0 6 24 0 0,0 0 0 0 0,-24-26 1 0 0,17 22 25 0 0,-29-24 0 0 0,40 38-470 0 0,-1-1-1 0 0,1 1 1 0 0,-1 1 0 0 0,0-1-1 0 0,-1 1 1 0 0,1 1-1 0 0,-16-5 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5983 0 0,'1'2'464'0'0,"1"9"-360"0"0,0 0 0 0 0,0 18 0 0 0,1 10 1478 0 0,31 130 6043 0 0,-26-140-7102 0 0,1 0 0 0 0,2-1 0 0 0,25 47 0 0 0,-15-40-91 0 0,-20-33 557 0 0,0-4-937 0 0,-1 1 0 0 0,0-1-1 0 0,-1 0 1 0 0,1 0 0 0 0,0 0 0 0 0,-1 0-1 0 0,1 1 1 0 0,-1-3 0 0 0,-1-3 40 0 0,-9-59 389 0 0,-19-175 274 0 0,29 222-750 0 0,-3-113 8 0 0,5 118-14 0 0,0 0 1 0 0,1 0-1 0 0,1 0 1 0 0,0 1 0 0 0,1-1-1 0 0,0 1 1 0 0,8-17-1 0 0,-11 29-6 0 0,0 0-1 0 0,-1 0 1 0 0,1 0 0 0 0,0 1-1 0 0,0-1 1 0 0,0 0-1 0 0,0 0 1 0 0,0 1-1 0 0,0-1 1 0 0,1 0 0 0 0,-1 1-1 0 0,0-1 1 0 0,0 1-1 0 0,0-1 1 0 0,1 1 0 0 0,-1 0-1 0 0,0 0 1 0 0,0-1-1 0 0,3 1 1 0 0,28-1-263 0 0,-24 1 199 0 0,-4 1-58 0 0,0-1 1 0 0,0 0-1 0 0,1 1 1 0 0,-1 0-1 0 0,0 0 1 0 0,0 0-1 0 0,0 1 1 0 0,0-1-1 0 0,-1 1 1 0 0,1 0-1 0 0,0 0 0 0 0,-1 0 1 0 0,1 0-1 0 0,5 6 1 0 0,16 12-1535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10135 0 0,'1'3'464'0'0,"0"14"-275"0"0,-1 0 0 0 0,-3 26 0 0 0,0 12 1460 0 0,2 64 4477 0 0,-3-1-5046 0 0,2-100-2063 0 0,-1-1-3722 0 0,-1-1-1461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6447 0 0,'0'0'104'0'0,"0"0"-1"0"0,0 0 0 0 0,0-1 1 0 0,0 1-1 0 0,0 0 0 0 0,1 0 0 0 0,-1 0 1 0 0,0-1-1 0 0,0 1 0 0 0,0 0 0 0 0,0 0 1 0 0,0 0-1 0 0,0 0 0 0 0,0-1 1 0 0,0 1-1 0 0,0 0 0 0 0,0 0 0 0 0,0 0 1 0 0,1 0-1 0 0,-1 0 0 0 0,0-1 0 0 0,0 1 1 0 0,0 0-1 0 0,0 0 0 0 0,0 0 1 0 0,1 0-1 0 0,-1 0 0 0 0,0 0 0 0 0,0 0 1 0 0,0 0-1 0 0,0 0 0 0 0,1-1 1 0 0,-1 1-1 0 0,0 0 0 0 0,0 0 0 0 0,0 0 1 0 0,0 0-1 0 0,1 0 0 0 0,-1 0 0 0 0,0 0 1 0 0,0 0-1 0 0,0 0 0 0 0,1 0 1 0 0,-1 0-1 0 0,0 1 0 0 0,0-1 0 0 0,0 0 1 0 0,0 0-1 0 0,1 0 0 0 0,-1 0 1 0 0,0 0-1 0 0,0 0 0 0 0,0 0 0 0 0,0 0 1 0 0,0 0-1 0 0,1 1 0 0 0,-1-1 0 0 0,0 0 1 0 0,13 16 1626 0 0,10 24-616 0 0,-12-15-594 0 0,53 133-174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4607 0 0,'0'0'354'0'0,"-1"2"-233"0"0,1 0-116 0 0,0-1 1 0 0,1 0-1 0 0,-1 1 0 0 0,0-1 1 0 0,0 1-1 0 0,1-1 0 0 0,-1 0 1 0 0,1 1-1 0 0,-1-1 0 0 0,1 0 0 0 0,0 1 1 0 0,-1-1-1 0 0,1 0 0 0 0,0 0 1 0 0,0 0-1 0 0,0 1 0 0 0,0-1 1 0 0,0 0-1 0 0,0 0 0 0 0,2 1 1 0 0,0 1 103 0 0,-3-2 57 0 0,1 0-1 0 0,0 0 1 0 0,0 0-1 0 0,-1 0 0 0 0,1 1 1 0 0,0-1-1 0 0,-1 0 0 0 0,1 0 1 0 0,-1 1-1 0 0,0-1 1 0 0,1 0-1 0 0,-1 1 0 0 0,0-1 1 0 0,0 1-1 0 0,0-1 1 0 0,0 0-1 0 0,0 1 0 0 0,0-1 1 0 0,-1 2-1 0 0,1 4 591 0 0,3 13 233 0 0,0 0-1 0 0,2-1 0 0 0,13 38 1 0 0,0 0-104 0 0,-4-6-95 0 0,18 79 4315 0 0,-33-138-4940 0 0,1 0 1 0 0,-1 1-1 0 0,2-1 1 0 0,-1 0-1 0 0,1 0 1 0 0,0 1-1 0 0,0-1 1 0 0,5-14-1 0 0,2-11 22 0 0,34-201 247 0 0,-31 190-489 0 0,1 1-1 0 0,35-78 1 0 0,-39 105-555 0 0,1 0 0 0 0,0 0 0 0 0,1 1 0 0 0,1 1 0 0 0,17-20 0 0 0,-16 20-1080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0,'0'0'1735'0'0,"3"8"-404"0"0,23 86 1210 0 0,24 98-2736 0 0,-31-83-3375 0 0,-15-88 2096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10447 0 0,'0'0'950'0'0,"2"2"-782"0"0,2 2-59 0 0,0 0 1 0 0,0 0-1 0 0,0-1 0 0 0,1 1 1 0 0,-1-1-1 0 0,1 0 1 0 0,0 0-1 0 0,-1-1 0 0 0,1 0 1 0 0,9 3-1 0 0,-9-4 98 0 0,0 0-1 0 0,-1-1 0 0 0,1 1 0 0 0,0-1 1 0 0,0-1-1 0 0,0 1 0 0 0,-1-1 1 0 0,1 1-1 0 0,7-3 0 0 0,-7 1-41 0 0,1 0 0 0 0,-1-1-1 0 0,1 1 1 0 0,-1-1 0 0 0,0 0 0 0 0,0-1-1 0 0,0 1 1 0 0,0-1 0 0 0,-1 0-1 0 0,8-8 1 0 0,-4 4 119 0 0,-1-1 0 0 0,-1 0 0 0 0,0 0 0 0 0,10-20 0 0 0,-11 21 49 0 0,-1-2-1 0 0,-1 1 0 0 0,1 0 1 0 0,-2-1-1 0 0,4-18 0 0 0,-6 23-202 0 0,0 0-1 0 0,0 1 1 0 0,0-1-1 0 0,0 0 1 0 0,-1 1-1 0 0,0-1 1 0 0,0 1-1 0 0,0-1 0 0 0,-1 1 1 0 0,1-1-1 0 0,-1 1 1 0 0,0 0-1 0 0,0 0 1 0 0,-5-7-1 0 0,4 7 8 0 0,-1 0 0 0 0,1 0-1 0 0,-1 0 1 0 0,0 0 0 0 0,0 0-1 0 0,0 1 1 0 0,-1 0 0 0 0,1 0 0 0 0,-1 0-1 0 0,0 1 1 0 0,-8-4 0 0 0,10 4-91 0 0,0 1 0 0 0,0 1 0 0 0,0-1 0 0 0,0 0 0 0 0,0 1 0 0 0,-1-1 0 0 0,1 1 0 0 0,0 0 1 0 0,0 0-1 0 0,0 1 0 0 0,0-1 0 0 0,0 0 0 0 0,0 1 0 0 0,0 0 0 0 0,0 0 0 0 0,0 0 0 0 0,0 0 0 0 0,0 0 1 0 0,0 0-1 0 0,0 1 0 0 0,-3 2 0 0 0,-1 3-22 0 0,0-1 1 0 0,0 1-1 0 0,1 0 1 0 0,0 1-1 0 0,0-1 1 0 0,1 1-1 0 0,0 0 1 0 0,1 1-1 0 0,-1-1 1 0 0,2 1-1 0 0,-5 12 0 0 0,1 3 33 0 0,1 0 0 0 0,1 0 0 0 0,-2 30 0 0 0,6-36-124 0 0,0 0-1 0 0,1 1 0 0 0,1-1 1 0 0,1 1-1 0 0,0-1 1 0 0,2 0-1 0 0,0 1 1 0 0,1-2-1 0 0,8 22 0 0 0,-6-25-7 0 0,-1 1 0 0 0,2-1 0 0 0,0-1 0 0 0,1 1 0 0 0,0-2 0 0 0,1 1-1 0 0,0-1 1 0 0,1-1 0 0 0,0 0 0 0 0,1 0 0 0 0,14 9 0 0 0,-8-8-606 0 0,0 0 0 0 0,1-2 0 0 0,28 12 0 0 0,-32-16-985 0 0,0-1 1 0 0,30 5 0 0 0,-19-7-4318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73 7343 0 0,'0'0'660'0'0,"1"-1"-541"0"0,12-21 2665 0 0,-18 12 3173 0 0,2 8-5839 0 0,-1 0 0 0 0,1 0 0 0 0,-1 0 0 0 0,0 1 0 0 0,0 0 0 0 0,0 0-1 0 0,0 0 1 0 0,0 0 0 0 0,0 0 0 0 0,0 1 0 0 0,0 0 0 0 0,0 0 0 0 0,0 0 0 0 0,0 0 0 0 0,0 1-1 0 0,0-1 1 0 0,0 1 0 0 0,0 0 0 0 0,0 0 0 0 0,0 1 0 0 0,0-1 0 0 0,1 1 0 0 0,-1 0 0 0 0,1 0-1 0 0,-1 0 1 0 0,-4 4 0 0 0,2-2-29 0 0,-1 2-1 0 0,1-1 0 0 0,0 0 1 0 0,1 1-1 0 0,0 0 1 0 0,0 0-1 0 0,0 1 0 0 0,0-1 1 0 0,1 1-1 0 0,0 0 0 0 0,1 1 1 0 0,-6 14-1 0 0,7-14-86 0 0,0 1-1 0 0,0-1 1 0 0,1 1-1 0 0,0 0 0 0 0,1-1 1 0 0,0 1-1 0 0,0 0 1 0 0,3 12-1 0 0,-2-16-1 0 0,0 0 0 0 0,1 1 0 0 0,-1-1 0 0 0,1 0 0 0 0,0 0 0 0 0,1 0 0 0 0,-1 0 0 0 0,1 0 0 0 0,0-1 0 0 0,0 1-1 0 0,0-1 1 0 0,1 0 0 0 0,0 0 0 0 0,6 6 0 0 0,-6-7 0 0 0,0 1 0 0 0,0-1 0 0 0,0 0 0 0 0,0-1 0 0 0,1 1 0 0 0,-1-1-1 0 0,1 1 1 0 0,7 1 0 0 0,2 1-12 0 0,-4-2-10 0 0,0 0 1 0 0,0-1 0 0 0,1 0-1 0 0,14 0 1 0 0,-12-1-11 0 0,-11-1 31 0 0,0 0-1 0 0,0 1 1 0 0,0-1-1 0 0,-1-1 0 0 0,1 1 1 0 0,0 0-1 0 0,0 0 1 0 0,0-1-1 0 0,-1 1 1 0 0,4-2-1 0 0,25-17-58 0 0,-26 16 42 0 0,-1-1 0 0 0,1 1 0 0 0,0 0 0 0 0,-1-1 1 0 0,0 0-1 0 0,0 0 0 0 0,0 0 0 0 0,-1 0 0 0 0,1 0 0 0 0,-1 0 1 0 0,3-7-1 0 0,-2-1-49 0 0,1-1-1 0 0,-2 1 1 0 0,2-16 0 0 0,-2 15 14 0 0,-1 0 0 0 0,-1 1 0 0 0,0-1 0 0 0,-1 1-1 0 0,-3-19 1 0 0,-1 9 46 0 0,-1-1-1 0 0,-14-33 1 0 0,19 55 16 0 0,0-1 1 0 0,0 1 0 0 0,0-1-1 0 0,0 1 1 0 0,0-1 0 0 0,0 1-1 0 0,0 0 1 0 0,-3-2 0 0 0,0-1 47 0 0,3 2 459 0 0,0 5-443 0 0,0 5-41 0 0,0 0 0 0 0,1 1 0 0 0,0-1-1 0 0,0 0 1 0 0,1 0 0 0 0,-1 0 0 0 0,2 1 0 0 0,-1-1 0 0 0,6 15-1 0 0,3 3 21 0 0,20 42 0 0 0,-24-57-208 0 0,0-1 0 0 0,1 1 1 0 0,0-2-1 0 0,0 1 0 0 0,1-1 1 0 0,1 0-1 0 0,-1-1 0 0 0,1 0 1 0 0,1 0-1 0 0,0-1 0 0 0,0 0 1 0 0,0-1-1 0 0,1 0 0 0 0,0-1 1 0 0,13 6-1 0 0,-19-10-1074 0 0,-1-1 0 0 0,1 1 0 0 0,0-1-1 0 0,6 1 1 0 0,3-1-4254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64 919 0 0,'-1'-1'67'0'0,"-10"-16"-54"0"0,-4 0 2211 0 0,11 13-74 0 0,-2 0 0 0 0,1 0 0 0 0,0 1 0 0 0,-1 0 0 0 0,-10-5 0 0 0,14 7-1983 0 0,-1 1 0 0 0,1-1 0 0 0,0 1 0 0 0,0 0 0 0 0,0-1 0 0 0,-1 1-1 0 0,1 0 1 0 0,0 0 0 0 0,0 0 0 0 0,-1 1 0 0 0,1-1 0 0 0,0 0 0 0 0,0 1 0 0 0,-1 0-1 0 0,1-1 1 0 0,0 1 0 0 0,0 0 0 0 0,0 0 0 0 0,0 0 0 0 0,0 0 0 0 0,0 1 0 0 0,-2 1 0 0 0,1 0-47 0 0,-1 0 1 0 0,0 1 0 0 0,1-1 0 0 0,0 1-1 0 0,0 0 1 0 0,0 0 0 0 0,0 0 0 0 0,-3 7 0 0 0,2 0-28 0 0,0 1 0 0 0,1-1 1 0 0,0 1-1 0 0,1-1 1 0 0,1 1-1 0 0,0 0 1 0 0,0 0-1 0 0,1 0 1 0 0,1 0-1 0 0,0 0 0 0 0,3 12 1 0 0,-2-14-84 0 0,2 0 1 0 0,-1 0-1 0 0,1-1 1 0 0,1 0-1 0 0,0 0 1 0 0,0 0-1 0 0,1 0 1 0 0,0-1-1 0 0,0 0 1 0 0,1 0-1 0 0,0-1 1 0 0,1 1-1 0 0,0-2 1 0 0,16 13-1 0 0,-17-15-82 0 0,0-1 0 0 0,0 0 0 0 0,1 0 1 0 0,-1 0-1 0 0,1-1 0 0 0,-1 0 0 0 0,1 0 0 0 0,0 0 0 0 0,0-2 0 0 0,0 1 0 0 0,10-1 0 0 0,-5 0-549 0 0,0-1 0 0 0,0 0 1 0 0,0-2-1 0 0,0 1 0 0 0,0-1 0 0 0,13-6 0 0 0,-20 7 108 0 0,1-1 1 0 0,-1-1-1 0 0,0 1 0 0 0,0-1 1 0 0,8-7-1 0 0,5-7-1146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32 174 2303 0 0,'-12'-66'-32'0'0,"-1"-5"4476"0"0,6 35 3184 0 0,7 38-6840 0 0,2 41 72 0 0,12 76-1 0 0,19 44-536 0 0,-27-134-219 0 0,16 59-94 0 0,33 84 0 0 0,-13-64-5022 0 0,-26-69-274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 9215 0 0,'-4'-6'368'0'0,"1"0"1"0"0,0 0-1 0 0,0 0 0 0 0,0 0 0 0 0,1-1 0 0 0,0 1 0 0 0,1-1 0 0 0,-1 0 1 0 0,0-12-1 0 0,2 18-330 0 0,0 0 0 0 0,0-1 1 0 0,0 1-1 0 0,0-1 0 0 0,1 1 1 0 0,-1 0-1 0 0,0-1 1 0 0,1 1-1 0 0,0 0 0 0 0,-1-1 1 0 0,1 1-1 0 0,-1 0 0 0 0,1-1 1 0 0,0 1-1 0 0,0 0 0 0 0,0 0 1 0 0,0 0-1 0 0,0 0 0 0 0,0 0 1 0 0,0 0-1 0 0,0 0 1 0 0,0 0-1 0 0,0 1 0 0 0,1-1 1 0 0,-1 0-1 0 0,2 0 0 0 0,3-1 149 0 0,1 0-1 0 0,-1 0 1 0 0,0 1 0 0 0,11-1-1 0 0,0-1-44 0 0,5 0-350 0 0,0 0 0 0 0,0 2 0 0 0,27 2-1 0 0,-21-1-163 0 0,36-3 0 0 0,-22-4-495 0 0,69-22 1 0 0,-90 23 874 0 0,-1-1 1 0 0,0 0 0 0 0,23-13-1 0 0,-41 19 308 0 0,-2-2 246 0 0,0 2-477 0 0,0 1 0 0 0,1-1 0 0 0,-1 1 0 0 0,0-1 0 0 0,0 1 0 0 0,0 0-1 0 0,0-1 1 0 0,0 1 0 0 0,0-1 0 0 0,0 1 0 0 0,-1-1 0 0 0,1 1 0 0 0,0-1 0 0 0,0 1 0 0 0,0-1 0 0 0,0 1 0 0 0,0-1 0 0 0,-1 1 0 0 0,1 0 0 0 0,-1-1 0 0 0,-1-1 26 0 0,0 1 1 0 0,0-1-1 0 0,-1 1 1 0 0,1 0-1 0 0,0 0 1 0 0,-1 0-1 0 0,1 0 1 0 0,-1 1-1 0 0,1-1 1 0 0,-1 0 0 0 0,0 1-1 0 0,1 0 1 0 0,-1 0-1 0 0,1 0 1 0 0,-1 0-1 0 0,0 0 1 0 0,1 0-1 0 0,-1 1 1 0 0,1-1-1 0 0,-1 1 1 0 0,1 0-1 0 0,-1 0 1 0 0,1 0-1 0 0,-1 0 1 0 0,-3 2 0 0 0,-6 4 322 0 0,0 1 0 0 0,1 0-1 0 0,-18 16 1 0 0,21-17-221 0 0,3-2-151 0 0,1-1 0 0 0,0 1 1 0 0,0 0-1 0 0,0 0 1 0 0,1 0-1 0 0,0 0 1 0 0,0 1-1 0 0,0-1 1 0 0,1 1-1 0 0,0 0 1 0 0,0-1-1 0 0,0 1 1 0 0,0 0-1 0 0,1 1 1 0 0,0-1-1 0 0,1 0 1 0 0,-1 0-1 0 0,1 0 0 0 0,0 0 1 0 0,1 0-1 0 0,0 1 1 0 0,-1-1-1 0 0,2 0 1 0 0,-1 0-1 0 0,1 0 1 0 0,4 8-1 0 0,1 0-62 0 0,-5-10 0 0 0,0-1 0 0 0,1-1 0 0 0,-1 1 0 0 0,1 0 0 0 0,0 0 0 0 0,4 2 0 0 0,6 1 0 0 0,-8-4 0 0 0,-1-1 0 0 0,1-1 0 0 0,0 1 0 0 0,0-1 0 0 0,0 1 0 0 0,0-2 0 0 0,0 1 0 0 0,0 0 0 0 0,0-1 0 0 0,-1 0 0 0 0,10-3 0 0 0,-6 1 0 0 0,-1 0 0 0 0,0 0 0 0 0,0-1 0 0 0,0 0 0 0 0,0 0 0 0 0,11-11 0 0 0,-8 6 0 0 0,-1 0 0 0 0,0 0 0 0 0,-1-1 0 0 0,0-1 0 0 0,-1 1 0 0 0,0-1 0 0 0,-1-1 0 0 0,0 1 0 0 0,5-13 0 0 0,-9 20 0 0 0,6-24 18 0 0,-7 25 377 0 0,-2 8-251 0 0,-2 32-181 0 0,5-29-157 0 0,-1 1 1 0 0,1 0-1 0 0,0-1 0 0 0,1 1 1 0 0,0-1-1 0 0,1 0 0 0 0,-1 0 0 0 0,2 0 1 0 0,6 10-1 0 0,-3-6-1147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12119 0 0,'0'0'1098'0'0,"0"3"-905"0"0,-2 72 841 0 0,0-33 791 0 0,4 56 1 0 0,0-72-1264 0 0,-2-15-340 0 0,1 1 1 0 0,1-1 0 0 0,3 18-1 0 0,-4-28-192 0 0,0 1 0 0 0,0 0 0 0 0,0-1 1 0 0,0 1-1 0 0,0 0 0 0 0,0-1 0 0 0,0 1 0 0 0,1-1 0 0 0,-1 0 0 0 0,3 3 0 0 0,-1-2 35 0 0,-2-1-55 0 0,-1-1-1 0 0,1 1 1 0 0,0-1 0 0 0,0 0-1 0 0,0 1 1 0 0,0-1 0 0 0,-1 1-1 0 0,1-1 1 0 0,0 0-1 0 0,0 0 1 0 0,0 0 0 0 0,0 0-1 0 0,0 1 1 0 0,0-1-1 0 0,0 0 1 0 0,0 0 0 0 0,0-1-1 0 0,0 1 1 0 0,-1 0 0 0 0,1 0-1 0 0,0 0 1 0 0,1-1-1 0 0,17-8 45 0 0,-11 4-105 0 0,0 0 0 0 0,-1-1 1 0 0,0 0-1 0 0,0-1 0 0 0,-1 1 0 0 0,0-1 0 0 0,0-1 1 0 0,7-11-1 0 0,2-6-224 0 0,16-38 0 0 0,-21 38 214 0 0,12-50-1 0 0,-16 51 103 0 0,1 2-1 0 0,17-42 1590 0 0,-21 66-1444 0 0,3 4-138 0 0,0 0 0 0 0,0 1 1 0 0,0 0-1 0 0,-1 0 1 0 0,0 1-1 0 0,0-1 1 0 0,5 14-1 0 0,24 65 5 0 0,-30-74-31 0 0,5 14-52 0 0,13 25-1 0 0,0-15-1783 0 0,-18-30 576 0 0,1-1 0 0 0,-1 0 0 0 0,1 0 0 0 0,6 4 0 0 0,5 1-4545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12495 0 0,'0'0'1134'0'0,"0"2"-937"0"0,71 283 1673 0 0,-56-213-1537 0 0,4 16-125 0 0,42 168 72 0 0,-39-163-636 0 0,-11-42-1318 0 0,-5-23-3582 0 0</inkml:trace>
  <inkml:trace contextRef="#ctx0" brushRef="#br0" timeOffset="1">8 600 5983 0 0,'0'0'274'0'0,"-1"-2"-6"0"0,-5-5 6147 0 0,6-4-1478 0 0,26-2-2763 0 0,-3 0-1324 0 0,1 2 1 0 0,0 1 0 0 0,35-11 0 0 0,4 5-186 0 0,-24 5-294 0 0,42-7 1 0 0,-76 18-392 0 0,71-14-916 0 0,-36 3 301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45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4607 0 0,'0'0'354'0'0,"0"2"-233"0"0,7 81 6247 0 0,-3-47-5535 0 0,-1 0 0 0 0,-2 1 0 0 0,-1-1-1 0 0,-2 1 1 0 0,-13 69 0 0 0,5-49-422 0 0,6-31-148 0 0,-14 49-1 0 0,17-74-252 0 0,-42 111 423 0 0,37-99-388 0 0,0-1 0 0 0,-1 0 1 0 0,-1-1-1 0 0,0 1 0 0 0,-1-2 1 0 0,-16 17-1 0 0,19-21-38 0 0,-1-1 0 0 0,0 1 0 0 0,0-1 1 0 0,0 0-1 0 0,-1 0 0 0 0,0-1 0 0 0,0 0 0 0 0,0-1 0 0 0,-17 5 0 0 0,20-7-35 0 0,0 0 1 0 0,0 0-1 0 0,0-1 1 0 0,0 1-1 0 0,0-1 1 0 0,0-1-1 0 0,0 1 1 0 0,1-1-1 0 0,-1 1 1 0 0,0-2-1 0 0,0 1 1 0 0,0 0-1 0 0,1-1 0 0 0,-1 0 1 0 0,1 0-1 0 0,-1 0 1 0 0,1-1-1 0 0,0 1 1 0 0,-5-5-1 0 0,3 2-13 0 0,1 0 0 0 0,0 0-1 0 0,1-1 1 0 0,-1 0 0 0 0,1 0-1 0 0,0 0 1 0 0,1 0 0 0 0,0 0 0 0 0,0-1-1 0 0,0 1 1 0 0,-2-10 0 0 0,0-1-33 0 0,1 0 0 0 0,1 0 0 0 0,-2-25 1 0 0,4 29 59 0 0,1-1 1 0 0,1 1-1 0 0,0-1 1 0 0,1 1-1 0 0,0 0 1 0 0,1-1 0 0 0,0 1-1 0 0,1 1 1 0 0,1-1-1 0 0,0 0 1 0 0,1 1-1 0 0,13-21 1 0 0,-15 25 53 0 0,1 0 0 0 0,0 1 0 0 0,0 0 0 0 0,1 0 1 0 0,0 0-1 0 0,0 1 0 0 0,1 0 0 0 0,0 0 0 0 0,0 1 0 0 0,8-6 0 0 0,-9 8 15 0 0,-2 0 21 0 0,0 1 0 0 0,0 0 0 0 0,0 0 0 0 0,0 0 0 0 0,7-1 0 0 0,-9 2-44 0 0,0 1 0 0 0,0 0 0 0 0,0 0 0 0 0,0 0 0 0 0,0 0-1 0 0,0 0 1 0 0,0 1 0 0 0,0-1 0 0 0,-1 1 0 0 0,1-1 0 0 0,0 1 0 0 0,0-1 0 0 0,0 1 0 0 0,0 0 0 0 0,3 2 0 0 0,-1 0 68 0 0,1 1 0 0 0,-1 0 1 0 0,0 0-1 0 0,0 0 1 0 0,0 0-1 0 0,0 0 0 0 0,-1 1 1 0 0,1 0-1 0 0,-1-1 1 0 0,-1 1-1 0 0,1 1 0 0 0,-1-1 1 0 0,0 0-1 0 0,3 8 1 0 0,1 11 341 0 0,-1 0 0 0 0,3 26 0 0 0,-5-27-284 0 0,5 19 252 0 0,2-1 0 0 0,25 68-1 0 0,-30-97-375 0 0,0-1 0 0 0,0 1 0 0 0,1-1 0 0 0,1 0 0 0 0,0 0 0 0 0,1-1 0 0 0,0 0-1 0 0,0 0 1 0 0,1-1 0 0 0,19 17 0 0 0,-20-21-202 0 0,0 1 1 0 0,1-1-1 0 0,-1-1 0 0 0,1 1 1 0 0,0-1-1 0 0,0-1 0 0 0,0 0 0 0 0,1 0 1 0 0,-1-1-1 0 0,1 0 0 0 0,-1-1 1 0 0,1 1-1 0 0,0-2 0 0 0,0 0 1 0 0,10-1-1 0 0,5-3-1799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0,'0'0'2958'0'0,"2"2"-2788"0"0,13 12 54 0 0,-15-14-254 0 0,0 0 1 0 0,0 0-1 0 0,0 1 1 0 0,0-1-1 0 0,1 0 1 0 0,-1 0-1 0 0,0 0 1 0 0,0 1-1 0 0,0-1 1 0 0,0 0-1 0 0,1 0 1 0 0,-1 0-1 0 0,0 0 1 0 0,0 0-1 0 0,1 0 1 0 0,-1 1-1 0 0,0-1 1 0 0,0 0-1 0 0,1 0 0 0 0,-1 0 1 0 0,0 0-1 0 0,0 0 1 0 0,1 0-1 0 0,-1 0 1 0 0,1 0-1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11231 0 0,'0'0'5598'0'0,"5"2"-5013"0"0,-1 0-439 0 0,1-1 1 0 0,0 0-1 0 0,0 0 1 0 0,0 0 0 0 0,0-1-1 0 0,0 1 1 0 0,0-1-1 0 0,0 0 1 0 0,7-2-1 0 0,150-12 1036 0 0,-122 10-1431 0 0,66-14 0 0 0,-62 9-1232 0 0,-21 7-2988 0 0,0 1-1393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14743 0 0,'-7'-2'1955'0'0,"16"-2"-33"0"0,18-1 1013 0 0,3 1-2467 0 0,0-1 1 0 0,55-16-1 0 0,8-12-2861 0 0,-88 31 1478 0 0,1-1 0 0 0,-1 0 0 0 0,11-8 0 0 0,-15 10 783 0 0,15-10-1820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19 323 9071 0 0,'0'0'414'0'0,"-7"-12"4714"0"0,7 20-4561 0 0,-1-1-1 0 0,0 1 1 0 0,-2 7 0 0 0,1-7-389 0 0,0 0 0 0 0,1 0-1 0 0,0 9 1 0 0,3 45 360 0 0,3 1 0 0 0,3-1 0 0 0,18 68 0 0 0,-21-107-442 0 0,-5-21-90 0 0,1 1 0 0 0,-1-1 1 0 0,1 0-1 0 0,0 1 0 0 0,-1-1 0 0 0,1 0 1 0 0,0 0-1 0 0,2 3 0 0 0,0 1 8 0 0,4 4 50 0 0,-5-8 66 0 0,-2-4-66 0 0,3-26 6 0 0,-2 20-71 0 0,0 1-1 0 0,0-1 1 0 0,-1-9-1 0 0,-11-172-128 0 0,11 154 67 0 0,1 0 0 0 0,5-37 1 0 0,-3 45 32 0 0,3-16-128 0 0,2 0-1 0 0,19-60 0 0 0,-23 89 130 0 0,1 1-1 0 0,1 1 1 0 0,0-1-1 0 0,10-14 1 0 0,-11 19 15 0 0,0 1 1 0 0,1 0-1 0 0,-1 0 0 0 0,2 0 1 0 0,-1 1-1 0 0,1 0 1 0 0,11-8-1 0 0,-16 13 13 0 0,0 0 1 0 0,1-1-1 0 0,-1 2 0 0 0,1-1 1 0 0,-1 0-1 0 0,1 0 0 0 0,-1 1 0 0 0,1-1 1 0 0,4 1-1 0 0,9-3-45 0 0,-1 2 49 0 0,-12 2 46 0 0,0 0 1 0 0,0 0-1 0 0,0 1 1 0 0,0-1 0 0 0,0 1-1 0 0,0 0 1 0 0,0 0 0 0 0,-1 0-1 0 0,1 0 1 0 0,-1 0 0 0 0,1 0-1 0 0,-1 1 1 0 0,0 0-1 0 0,0-1 1 0 0,0 1 0 0 0,0 0-1 0 0,-1 0 1 0 0,1 0 0 0 0,-1 0-1 0 0,1 0 1 0 0,-1 0-1 0 0,1 6 1 0 0,0-2 75 0 0,0 0 0 0 0,-1 0-1 0 0,0 0 1 0 0,-1 0 0 0 0,0 0-1 0 0,0 0 1 0 0,0 0 0 0 0,-1 0-1 0 0,0 0 1 0 0,-2 9 0 0 0,-1-2 50 0 0,1-3-58 0 0,-1 1-1 0 0,1 0 1 0 0,-2-1 0 0 0,0 0-1 0 0,0 0 1 0 0,-10 14 0 0 0,3-8-68 0 0,6-8-17 0 0,0-1 0 0 0,0 0 0 0 0,-1 0 0 0 0,0 0 0 0 0,0-1 0 0 0,-17 12 0 0 0,-13 3-175 0 0,35-21-221 0 0,-6-1-505 0 0,7 0 780 0 0,1 0 1 0 0,0-1-1 0 0,-1 1 0 0 0,1 0 0 0 0,0 0 1 0 0,0 0-1 0 0,-1 0 0 0 0,1 0 0 0 0,0 0 1 0 0,-1-1-1 0 0,1 1 0 0 0,0 0 0 0 0,0 0 1 0 0,0 0-1 0 0,-1 0 0 0 0,1-1 1 0 0,0 1-1 0 0,0 0 0 0 0,0 0 0 0 0,-1-1 1 0 0,1 1-1 0 0,0 0 0 0 0,0 0 0 0 0,0-1 1 0 0,0 1-1 0 0,0 0 0 0 0,0-1 0 0 0,-1 1 1 0 0,1 0-1 0 0,0-1 0 0 0,0 1 0 0 0,0 0 1 0 0,0 0-1 0 0,0-1 0 0 0,0 1 0 0 0,0 0 1 0 0,0-1-1 0 0,1 1 0 0 0,-1 0 0 0 0,0 0 1 0 0,0-1-1 0 0,0 1 0 0 0,0 0 0 0 0,0-1 1 0 0,1 1-1 0 0,8-14-1296 0 0,-7 12 591 0 0,9-12-1465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5063 0 0,'0'0'232'0'0,"3"0"-13"0"0,10 1-174 0 0,11 2 630 0 0,-18 1-170 0 0,-2 0-65 0 0,2 0 54 0 0,-1 0 0 0 0,0 1 0 0 0,0 0-1 0 0,-1 0 1 0 0,1 0 0 0 0,-1 1 0 0 0,0-1-1 0 0,-1 1 1 0 0,1 0 0 0 0,-1 0 0 0 0,0 0-1 0 0,-1 0 1 0 0,0 1 0 0 0,2 7 0 0 0,2 8 390 0 0,-2 0 0 0 0,3 44 0 0 0,-5 10 1131 0 0,-2-74-1638 0 0,-2 5 1735 0 0,1-13-2065 0 0,0 0 1 0 0,1 0-1 0 0,-1 0 1 0 0,2 0-1 0 0,-1 0 0 0 0,1 0 1 0 0,1-8-1 0 0,15-41-70 0 0,-5 17 36 0 0,-2 7-85 0 0,27-54 0 0 0,-19 49-21 0 0,-3 8 50 0 0,1 0-1 0 0,2 1 1 0 0,37-43 0 0 0,-33 48-11 0 0,-22 22 54 0 0,0 0 0 0 0,0 0 0 0 0,0 0 0 0 0,0 0 0 0 0,0 0 0 0 0,1-1 0 0 0,-1 1 0 0 0,0 0 0 0 0,0 0 0 0 0,0 0 0 0 0,0 0 0 0 0,0 0 0 0 0,0 0 0 0 0,0 0 0 0 0,0 0 0 0 0,1 0 0 0 0,-1 0 0 0 0,0 0 0 0 0,0 0 0 0 0,0-1 0 0 0,0 1 1 0 0,0 0-1 0 0,0 0 0 0 0,1 0 0 0 0,-1 0 0 0 0,0 0 0 0 0,0 0 0 0 0,0 0 0 0 0,0 0 0 0 0,0 0 0 0 0,1 0 0 0 0,-1 0 0 0 0,0 1 0 0 0,0-1 0 0 0,0 0 0 0 0,0 0 0 0 0,0 0 0 0 0,0 0 0 0 0,1 0 0 0 0,-1 0 0 0 0,0 0 0 0 0,0 0 0 0 0,0 0 0 0 0,0 0 0 0 0,0 0 0 0 0,0 1 0 0 0,2 7 14 0 0,-2 13 33 0 0,0-20-42 0 0,-5 48 56 0 0,2-35-39 0 0,1 0 0 0 0,1 0 0 0 0,1 21 0 0 0,1-18-15 0 0,1 0 0 0 0,0 1 0 0 0,1-1 1 0 0,1 0-1 0 0,1-1 0 0 0,0 1 0 0 0,1-1 0 0 0,14 26 0 0 0,-15-34-5 0 0,0 0 0 0 0,0-1 0 0 0,1 0 1 0 0,-1 0-1 0 0,2 0 0 0 0,10 9 0 0 0,-14-13 2 0 0,1-1 0 0 0,0 1 0 0 0,1 0-1 0 0,-1-1 1 0 0,0 0 0 0 0,1 0 0 0 0,-1 0 0 0 0,1-1 0 0 0,0 1 0 0 0,-1-1 0 0 0,1 0 0 0 0,0 0 0 0 0,7 0 0 0 0,-7-1 41 0 0,0 0 0 0 0,0 0 0 0 0,-1-1 0 0 0,1 1 0 0 0,9-4 0 0 0,-12 4-27 0 0,-1-1 0 0 0,1 0 0 0 0,-1 1 0 0 0,0-1 0 0 0,1 0 0 0 0,-1 0 0 0 0,0 0 0 0 0,1 0 0 0 0,-1-1 0 0 0,0 1 0 0 0,0 0 0 0 0,0 0 0 0 0,0-1 0 0 0,0 1 0 0 0,0-1 0 0 0,-1 1 0 0 0,1-1 0 0 0,0 1 0 0 0,-1-1 0 0 0,1 1 0 0 0,-1-3 0 0 0,1 1 20 0 0,0-1 1 0 0,0 0-1 0 0,-1 0 0 0 0,0 1 0 0 0,0-1 1 0 0,0 0-1 0 0,0 0 0 0 0,0 1 0 0 0,-1-1 1 0 0,-1-4-1 0 0,-1-3 47 0 0,-1 1 1 0 0,-6-12-1 0 0,5 10-51 0 0,-1 2-17 0 0,0 1 0 0 0,-1 0 0 0 0,0 0 0 0 0,0 0 0 0 0,-1 1 0 0 0,0 1 0 0 0,0-1 0 0 0,-12-7 1 0 0,-20-20-515 0 0,32 27 394 0 0,-2-1-1191 0 0,1-1 0 0 0,-11-14 0 0 0,31 18-4761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11199 0 0,'0'0'514'0'0,"1"-2"-12"0"0,1-5-356 0 0,-2 4-128 0 0,1 1 1 0 0,0-1-1 0 0,0 0 1 0 0,1 0-1 0 0,-1 1 1 0 0,0-1-1 0 0,1 1 1 0 0,-1-1-1 0 0,4-3 1 0 0,-4 5 187 0 0,0 0 62 0 0,0-1 0 0 0,0 1 0 0 0,0-1 0 0 0,0 1 0 0 0,0-1 0 0 0,0 1 0 0 0,1 0 0 0 0,-1 0 0 0 0,0 0 0 0 0,1 0 1 0 0,2-2-1 0 0,-2 4-146 0 0,0 0 0 0 0,-1 0 1 0 0,1 0-1 0 0,0 0 1 0 0,-1 0-1 0 0,1 1 1 0 0,-1-1-1 0 0,1 0 0 0 0,-1 1 1 0 0,0-1-1 0 0,0 1 1 0 0,0 0-1 0 0,0-1 0 0 0,2 4 1 0 0,-3-4-26 0 0,6 9 149 0 0,0 1 1 0 0,-1 0-1 0 0,0 1 1 0 0,-1-1-1 0 0,5 23 0 0 0,7 65 364 0 0,-10-54-418 0 0,16 142 148 0 0,2 9-535 0 0,-23-186 220 0 0,7 38-2258 0 0,17 65 0 0 0,-18-94 730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10855 0 0,'0'0'496'0'0,"-1"-2"-12"0"0,-1-2-357 0 0,1 1-111 0 0,0 1 0 0 0,0 0 0 0 0,0 0-1 0 0,0-1 1 0 0,1 1 0 0 0,0 0 0 0 0,-1-1-1 0 0,1 1 1 0 0,0 0 0 0 0,0-1 0 0 0,0-4-1 0 0,0 3 296 0 0,1 0-1 0 0,-1 0 1 0 0,1 0-1 0 0,-1 0 1 0 0,1 0-1 0 0,1 0 1 0 0,-1 0 0 0 0,0 0-1 0 0,4-6 1 0 0,-4 10-271 0 0,-1-1 1 0 0,1 1 0 0 0,0-1-1 0 0,-1 1 1 0 0,1 0 0 0 0,0-1-1 0 0,-1 1 1 0 0,1 0-1 0 0,0 0 1 0 0,0-1 0 0 0,-1 1-1 0 0,1 0 1 0 0,0 0 0 0 0,0 0-1 0 0,-1 0 1 0 0,1 0 0 0 0,0 0-1 0 0,1 1 1 0 0,0-1 71 0 0,17-1 93 0 0,-1 2 1 0 0,1 0 0 0 0,18 4 0 0 0,-15-1-228 0 0,30 0-1 0 0,-9-1 23 0 0,-32-2 0 0 0,-1 0 0 0 0,0 0 0 0 0,1-1 0 0 0,14-2 0 0 0,5 0 0 0 0,-22 1 0 0 0,0 1 0 0 0,0-1 0 0 0,13-3 0 0 0,-7-1 11 0 0,-4 2 64 0 0,-8 3 1085 0 0,-9 11-374 0 0,-3 5-378 0 0,5-8-314 0 0,0 0 1 0 0,0 0 0 0 0,1 0 0 0 0,0 1 0 0 0,0-1 0 0 0,1 1 0 0 0,0 0 0 0 0,-2 15 0 0 0,4-16-74 0 0,1-1 0 0 0,0 1 0 0 0,0-1 0 0 0,1 1 0 0 0,0-1 0 0 0,1 0 0 0 0,-1 0 0 0 0,1 1 0 0 0,1-1 0 0 0,-1 0 0 0 0,1-1 0 0 0,1 1 0 0 0,-1 0 0 0 0,1-1 0 0 0,0 0 0 0 0,0 0 0 0 0,9 9 0 0 0,-6-7 37 0 0,1-1 0 0 0,0 0-1 0 0,0 0 1 0 0,0 0 0 0 0,1-1-1 0 0,0-1 1 0 0,0 0 0 0 0,1 0-1 0 0,-1 0 1 0 0,1-1 0 0 0,17 4-1 0 0,-21-6-1 0 0,0-1 0 0 0,0-1-1 0 0,0 1 1 0 0,0-1 0 0 0,0 0 0 0 0,0 0-1 0 0,0-1 1 0 0,0 0 0 0 0,-1 0 0 0 0,1 0-1 0 0,0-1 1 0 0,0 0 0 0 0,-1 0 0 0 0,1 0-1 0 0,9-6 1 0 0,-13 7-44 0 0,-1 0-1 0 0,1 0 0 0 0,-1-1 1 0 0,1 1-1 0 0,-1 0 1 0 0,0 0-1 0 0,0-1 1 0 0,1 1-1 0 0,-1-1 0 0 0,0 1 1 0 0,0-1-1 0 0,-1 1 1 0 0,3-4-1 0 0,4-15 91 0 0,-7 15-80 0 0,0-1-2 0 0,1-2-19 0 0,-1 1 1 0 0,0-1-1 0 0,-1 0 0 0 0,1 1 0 0 0,-1-1 1 0 0,-1 0-1 0 0,1 1 0 0 0,-2 0 0 0 0,1-1 0 0 0,-1 1 1 0 0,-4-10-1 0 0,-6-6-914 0 0,-1 1 0 0 0,-16-22 0 0 0,2 5-4412 0 0,13 16-898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0,'5'29'0'0'0,"12"110"7967"0"0,1 12 3987 0 0,3-52-11805 0 0,-14-71 165 0 0,-7-26-187 0 0,0-1-95 0 0,0-1 0 0 0,1 0 0 0 0,-1 1 0 0 0,0-1 0 0 0,0 0 0 0 0,0 1 0 0 0,0-1 0 0 0,0 1 0 0 0,0-1 0 0 0,1 0 0 0 0,-1 1 0 0 0,0-1 0 0 0,0 0 0 0 0,1 0 0 0 0,-1 1 0 0 0,0-1 0 0 0,0 0 0 0 0,1 1 0 0 0,-1-1 0 0 0,0 0 0 0 0,1 0 0 0 0,-1 0 0 0 0,0 1 0 0 0,1-1 0 0 0,-1 0 0 0 0,1 0 0 0 0,2-2-2 0 0,-1 0-1 0 0,1 0 1 0 0,0 0 0 0 0,-1-1-1 0 0,0 1 1 0 0,1-1 0 0 0,-1 0-1 0 0,0 1 1 0 0,2-6 0 0 0,14-32 36 0 0,-7 15-33 0 0,35-93 9 0 0,-35 85-90 0 0,1 1-1 0 0,2 0 0 0 0,20-34 1 0 0,-31 61 40 0 0,0 0 0 0 0,0 0 1 0 0,1 0-1 0 0,0 1 0 0 0,0-1 0 0 0,0 1 1 0 0,0 0-1 0 0,1 0 0 0 0,6-4 1 0 0,-11 8 6 0 0,1 0 1 0 0,-1 0 0 0 0,0 0 0 0 0,0-1 0 0 0,1 1 0 0 0,-1 0 0 0 0,0 0 0 0 0,1 0 0 0 0,-1 0 0 0 0,0 0 0 0 0,1 0 0 0 0,-1-1 0 0 0,0 1 0 0 0,1 0 0 0 0,-1 0 0 0 0,0 0 0 0 0,1 0 0 0 0,-1 0 0 0 0,0 0 0 0 0,1 0 0 0 0,-1 0-1 0 0,0 1 1 0 0,0-1 0 0 0,1 0 0 0 0,-1 0 0 0 0,0 0 0 0 0,1 0 0 0 0,1 3 18 0 0,-1 0 0 0 0,1 1 1 0 0,-1-1-1 0 0,0 0 0 0 0,0 0 0 0 0,0 1 0 0 0,0-1 0 0 0,-1 1 0 0 0,1-1 1 0 0,-1 1-1 0 0,0 5 0 0 0,1 6 56 0 0,6 56 179 0 0,-5-40-254 0 0,2-2 1 0 0,0 1-1 0 0,14 44 1 0 0,-14-62-279 0 0,0 0 0 0 0,1-1 0 0 0,0 0 0 0 0,1 0 0 0 0,0 0 0 0 0,9 9 0 0 0,-10-14-207 0 0,0 0 1 0 0,0 0-1 0 0,1-1 0 0 0,-1 0 1 0 0,1-1-1 0 0,1 1 0 0 0,-1-1 0 0 0,1 0 1 0 0,-1 0-1 0 0,1-1 0 0 0,9 3 1 0 0,8 1-5057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3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66 3223 0 0,'-2'-1'240'0'0,"-25"-18"-487"0"0,-19-6 4530 0 0,38 21-3451 0 0,0 1 1 0 0,0 0-1 0 0,-1 0 1 0 0,1 1 0 0 0,-1 0-1 0 0,0 1 1 0 0,-14-2-1 0 0,22 4-804 0 0,0-1 1 0 0,1 0-1 0 0,-1 0 0 0 0,0 0 0 0 0,1 0 0 0 0,-1 1 1 0 0,1-1-1 0 0,-1 0 0 0 0,1 1 0 0 0,-1-1 0 0 0,0 0 1 0 0,1 1-1 0 0,-1-1 0 0 0,1 1 0 0 0,0-1 0 0 0,-1 1 0 0 0,1-1 1 0 0,-1 1-1 0 0,1-1 0 0 0,0 1 0 0 0,-1-1 0 0 0,1 1 1 0 0,0 0-1 0 0,-1-1 0 0 0,1 1 0 0 0,0-1 0 0 0,0 1 1 0 0,0 0-1 0 0,0-1 0 0 0,0 1 0 0 0,0 0 0 0 0,0-1 0 0 0,0 1 1 0 0,0 0-1 0 0,0-1 0 0 0,0 1 0 0 0,0-1 0 0 0,0 1 1 0 0,1 1-1 0 0,-1 2 22 0 0,1 0 0 0 0,0 1 0 0 0,0-1 0 0 0,3 8 0 0 0,-1-5-50 0 0,1 0 1 0 0,-1-1 0 0 0,2 1 0 0 0,-1-1 0 0 0,1 0 0 0 0,9 10-1 0 0,39 30-30 0 0,-10-9 135 0 0,-25-21 329 0 0,-2 2 0 0 0,0 0 0 0 0,27 39-1 0 0,-37-46-20 0 0,0 0 0 0 0,0 0-1 0 0,-1 1 1 0 0,-1-1 0 0 0,0 1-1 0 0,0 0 1 0 0,-1 1 0 0 0,-1-1 0 0 0,2 18-1 0 0,-4-25-263 0 0,0 0 1 0 0,0 0-1 0 0,-1-1 0 0 0,0 1 0 0 0,0 0 0 0 0,0 0 0 0 0,-1 0 0 0 0,1-1 1 0 0,-1 1-1 0 0,0-1 0 0 0,0 1 0 0 0,-1-1 0 0 0,1 0 0 0 0,-1 0 1 0 0,0 0-1 0 0,0 0 0 0 0,0 0 0 0 0,-1-1 0 0 0,1 0 0 0 0,-1 1 1 0 0,0-1-1 0 0,-8 4 0 0 0,0 1-1 0 0,0-2-1 0 0,-1 1 1 0 0,0-2-1 0 0,0 0 1 0 0,0 0 0 0 0,-25 4-1 0 0,18-5-82 0 0,-34 2 1 0 0,46-6-154 0 0,-1 0 1 0 0,0 0 0 0 0,0-1-1 0 0,0-1 1 0 0,1 1-1 0 0,-12-5 1 0 0,-25-14-3758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6591 0 0,'0'0'594'0'0,"2"-4"-377"0"0,9-13 8379 0 0,-9 19-8005 0 0,6 9-172 0 0,-1 0-1 0 0,0 0 1 0 0,0 0 0 0 0,-1 1 0 0 0,-1 0 0 0 0,7 19 0 0 0,16 83 927 0 0,-14-50-967 0 0,-2-9-204 0 0,-6-26-142 0 0,15 45 0 0 0,-17-63-134 0 0,-2 0 1 0 0,1 1-1 0 0,0 11 0 0 0,-1-12-246 0 0,-2-8-208 0 0,1-1-809 0 0,3 12-3315 0 0,0 2-1413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60 5983 0 0,'-21'-14'536'0'0,"12"9"-432"0"0,-2-2-104 0 0,-3-2 1848 0 0,0 2 344 0 0,3 3 72 0 0,2-3 432 0 0,0 0-2696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308 145 8751 0 0,'-5'-7'420'0'0,"1"1"-1"0"0,-2-1 1 0 0,1 1-1 0 0,-1 0 1 0 0,0 0-1 0 0,0 1 1 0 0,0-1 0 0 0,-1 2-1 0 0,-9-7 1 0 0,-15-12 2052 0 0,23 17-2119 0 0,0-1-1 0 0,0 1 0 0 0,0 1 0 0 0,-1-1 0 0 0,0 1 1 0 0,0 1-1 0 0,0 0 0 0 0,0 0 0 0 0,-1 1 1 0 0,-15-4-1 0 0,23 7-303 0 0,0 0 0 0 0,0 0 0 0 0,0 0 1 0 0,1 0-1 0 0,-1 1 0 0 0,0-1 0 0 0,0 0 0 0 0,0 1 1 0 0,0 0-1 0 0,1-1 0 0 0,-1 1 0 0 0,0 0 0 0 0,1 0 1 0 0,-1 0-1 0 0,0 0 0 0 0,1 0 0 0 0,-1 0 0 0 0,1 0 1 0 0,0 1-1 0 0,-1-1 0 0 0,1 1 0 0 0,-2 1 0 0 0,-1 4-9 0 0,-1-1 0 0 0,1 1-1 0 0,0 0 1 0 0,-3 7-1 0 0,0 2-19 0 0,2-1-1 0 0,0 1 0 0 0,1 0 1 0 0,1 0-1 0 0,-2 23 0 0 0,0 84 41 0 0,30 174-60 0 0,-23-278 0 0 0,87 433-3504 0 0,-80-412 2024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3 142 13159 0 0,'-1'-5'196'0'0,"1"0"-1"0"0,-1 0 0 0 0,1 0 0 0 0,0-1 1 0 0,0 1-1 0 0,0 0 0 0 0,1 0 0 0 0,0 0 1 0 0,0 0-1 0 0,2-6 0 0 0,-2 10-61 0 0,-1 0 1 0 0,1 0-1 0 0,0-1 0 0 0,0 1 0 0 0,0 0 1 0 0,0 0-1 0 0,0 0 0 0 0,0 0 0 0 0,0 0 0 0 0,0 1 1 0 0,0-1-1 0 0,1 0 0 0 0,-1 0 0 0 0,0 1 0 0 0,0-1 1 0 0,1 1-1 0 0,-1-1 0 0 0,2 0 0 0 0,25-4 715 0 0,-24 5-710 0 0,75-9 775 0 0,83-11 385 0 0,-55 3-7147 0 0,-53 6-683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9671 0 0,'-3'1'459'0'0,"0"0"1"0"0,0 0-1 0 0,-1 0 0 0 0,1-1 0 0 0,0 1 0 0 0,-1-1 0 0 0,1 1 0 0 0,0-1 0 0 0,-1 0 0 0 0,1-1 0 0 0,-6 0 0 0 0,4 0 239 0 0,0 1 0 0 0,0 0-1 0 0,1 0 1 0 0,-1 0-1 0 0,-6 1 1 0 0,-63 15 754 0 0,73-15-1538 0 0,-1-1 0 0 0,1 1 0 0 0,0 0 0 0 0,-1 0 0 0 0,1 0 0 0 0,0-1 0 0 0,-1 1 0 0 0,1 1 0 0 0,0-1 0 0 0,0 0 0 0 0,0 0 0 0 0,0 0 0 0 0,0 0 0 0 0,0 1 0 0 0,0-1 0 0 0,0 0 0 0 0,0 3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96 7367 0 0,'0'0'334'0'0,"-1"-1"-1"0"0,-16-12-200 0 0,7 7 157 0 0,5 2 955 0 0,-1 0 0 0 0,0 0 0 0 0,0 1 0 0 0,0 0 0 0 0,-10-4 0 0 0,14 7-1051 0 0,-1 0 0 0 0,1 0 0 0 0,0 0 0 0 0,0 1 0 0 0,-1-1 0 0 0,1 1 0 0 0,0-1 0 0 0,0 1 0 0 0,-3 2 0 0 0,1-2 97 0 0,0 1-203 0 0,1 0 0 0 0,-1 0 0 0 0,1 0-1 0 0,-1 1 1 0 0,1-1 0 0 0,0 1 0 0 0,0 0 0 0 0,0 0 0 0 0,1 0 0 0 0,-5 6 0 0 0,-22 38 94 0 0,26-42-159 0 0,0 1-13 0 0,1 0-1 0 0,-1 0 1 0 0,1 0 0 0 0,0 0 0 0 0,0 0 0 0 0,1 0-1 0 0,0 0 1 0 0,0 1 0 0 0,0-1 0 0 0,1 0-1 0 0,0 1 1 0 0,0-1 0 0 0,1 1 0 0 0,2 12 0 0 0,-1-10 15 0 0,1 0 1 0 0,0-1 0 0 0,1 1 0 0 0,0-1-1 0 0,0 1 1 0 0,1-1 0 0 0,0 0-1 0 0,0 0 1 0 0,11 11 0 0 0,0-1 32 0 0,1-1-1 0 0,36 27 1 0 0,-45-37-45 0 0,1-2 0 0 0,0 1 1 0 0,1-1-1 0 0,-1 0 0 0 0,1-1 0 0 0,0 0 0 0 0,0-1 1 0 0,20 4-1 0 0,-19-5 15 0 0,0 0 0 0 0,0-2 1 0 0,0 1-1 0 0,0-1 0 0 0,0-1 1 0 0,0 0-1 0 0,14-3 0 0 0,-21 3-7 0 0,1-1 0 0 0,-1 1 0 0 0,0-1 0 0 0,0 1 0 0 0,-1-1-1 0 0,1-1 1 0 0,0 1 0 0 0,-1 0 0 0 0,1-1 0 0 0,-1 0 0 0 0,0 1 0 0 0,0-1-1 0 0,0-1 1 0 0,0 1 0 0 0,0 0 0 0 0,-1-1 0 0 0,0 1 0 0 0,1-1 0 0 0,-1 0-1 0 0,-1 0 1 0 0,4-7 0 0 0,-3 5 4 0 0,-1-1 1 0 0,1 1-1 0 0,-1-1 0 0 0,0 0 1 0 0,-1 1-1 0 0,0-1 0 0 0,0 0 0 0 0,0 1 1 0 0,-1-1-1 0 0,0 0 0 0 0,0 1 0 0 0,0-1 1 0 0,-1 1-1 0 0,0 0 0 0 0,-1-1 1 0 0,1 1-1 0 0,-6-9 0 0 0,-4-5 4 0 0,-2 1-1 0 0,0 0 1 0 0,-27-28-1 0 0,-1 0-143 0 0,-51-53-1885 0 0,86 93 1554 0 0,4 3-66 0 0,-8-6 200 0 0,4 7-4666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1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2759 0 0,'2'1'207'0'0,"7"5"580"0"0,-1-1-1 0 0,0 1 0 0 0,0 1 1 0 0,-1 0-1 0 0,0 0 0 0 0,0 0 1 0 0,10 14-1 0 0,-6-3 1315 0 0,0 0 0 0 0,9 21-1 0 0,-4-7-1438 0 0,-5-5 244 0 0,0 1 1 0 0,-2-1-1 0 0,10 52 1 0 0,-11-44-380 0 0,-3-14-211 0 0,-4-13-139 0 0,1 1 0 0 0,0-1-1 0 0,1 0 1 0 0,3 9 0 0 0,1-26-112 0 0,-2-2-83 0 0,0 0-1 0 0,-1 0 1 0 0,-1 0-1 0 0,1-1 0 0 0,-2 1 1 0 0,3-17-1 0 0,1-7-83 0 0,26-177-960 0 0,-27 174 780 0 0,-1 1-18 0 0,8-54-237 0 0,-9 77 483 0 0,0 1-1 0 0,1-1 1 0 0,0 1-1 0 0,8-17 1 0 0,-12 30 53 0 0,0 0 0 0 0,0 0 0 0 0,0 0 1 0 0,0 0-1 0 0,0 1 0 0 0,0-1 0 0 0,0 0 0 0 0,0 0 0 0 0,0 0 1 0 0,0 0-1 0 0,0 0 0 0 0,0 0 0 0 0,1 0 0 0 0,-1 0 0 0 0,0 0 1 0 0,0 0-1 0 0,0 0 0 0 0,0 0 0 0 0,0 0 0 0 0,0 0 0 0 0,0 0 1 0 0,0 0-1 0 0,0 0 0 0 0,0 0 0 0 0,0 0 0 0 0,0 0 0 0 0,0 0 1 0 0,0 0-1 0 0,0 0 0 0 0,1 0 0 0 0,-1 0 0 0 0,0 0 0 0 0,0 0 1 0 0,0 0-1 0 0,0 0 0 0 0,0 0 0 0 0,0 0 0 0 0,0 0 0 0 0,0 0 1 0 0,0 0-1 0 0,0 0 0 0 0,0 0 0 0 0,0 0 0 0 0,0 0 0 0 0,0 0 1 0 0,1 0-1 0 0,-1 0 0 0 0,0 0 0 0 0,0 0 0 0 0,0 0 0 0 0,0 0 1 0 0,0 0-1 0 0,0 0 0 0 0,0 0 0 0 0,0 0 0 0 0,0 0 0 0 0,0 0 1 0 0,0 0-1 0 0,0 0 0 0 0,0-1 0 0 0,0 1 0 0 0,0 0 0 0 0,0 0 1 0 0,8 12 42 0 0,0 0 0 0 0,-1 1 1 0 0,-1-1-1 0 0,0 1 1 0 0,-1 1-1 0 0,0-1 1 0 0,3 19-1 0 0,10 25 199 0 0,-3-18-62 0 0,35 89 328 0 0,-38-104-419 0 0,1 0 0 0 0,0-1 0 0 0,19 25 0 0 0,-21-35-65 0 0,0 0 1 0 0,0-1-1 0 0,1 0 0 0 0,1-1 0 0 0,0 0 1 0 0,0-1-1 0 0,1 0 0 0 0,19 9 0 0 0,-27-15-20 0 0,1-1-1 0 0,0 0 1 0 0,0-1-1 0 0,-1 1 1 0 0,2-1-1 0 0,-1-1 1 0 0,0 1-1 0 0,0-1 1 0 0,0-1-1 0 0,1 1 1 0 0,-1-1-1 0 0,0 0 1 0 0,0-1-1 0 0,1 0 1 0 0,-1 0-1 0 0,0 0 1 0 0,0-1-1 0 0,0 0 1 0 0,0-1-1 0 0,0 1 1 0 0,9-6-1 0 0,-9 3-22 0 0,1 1-1 0 0,-1-1 1 0 0,-1 0-1 0 0,1 0 1 0 0,-1-1 0 0 0,1 0-1 0 0,-2 0 1 0 0,1-1-1 0 0,-1 1 1 0 0,0-1-1 0 0,0 0 1 0 0,-1-1-1 0 0,0 1 1 0 0,0-1 0 0 0,-1 0-1 0 0,0 0 1 0 0,3-11-1 0 0,-3 6-10 0 0,0 0-1 0 0,-1 0 1 0 0,-1 0-1 0 0,0-1 1 0 0,0 1-1 0 0,-2 0 1 0 0,-1-14-1 0 0,1 20 16 0 0,-1-1 0 0 0,0 0-1 0 0,-1 0 1 0 0,1 1 0 0 0,-2-1-1 0 0,1 1 1 0 0,-1 0 0 0 0,0 0-1 0 0,0 0 1 0 0,-1 0 0 0 0,0 1 0 0 0,-10-10-1 0 0,10 10 126 0 0,0 1 1 0 0,-1 0-1 0 0,0 0 0 0 0,0 0 1 0 0,-13-6-1 0 0,17 10-77 0 0,0 0-1 0 0,0 0 1 0 0,0 0 0 0 0,0 1 0 0 0,0-1-1 0 0,0 1 1 0 0,-1 0 0 0 0,1 0 0 0 0,0-1-1 0 0,0 1 1 0 0,0 1 0 0 0,-1-1 0 0 0,1 0-1 0 0,0 0 1 0 0,0 1 0 0 0,0-1 0 0 0,0 1-1 0 0,0 0 1 0 0,0 0 0 0 0,0 0 0 0 0,0 0-1 0 0,0 0 1 0 0,0 0 0 0 0,0 0 0 0 0,-1 2 0 0 0,0 0 42 0 0,1-1 1 0 0,-1 1-1 0 0,1 0 1 0 0,0 0-1 0 0,0 0 1 0 0,0 0-1 0 0,1 1 1 0 0,-1-1-1 0 0,1 0 1 0 0,0 1-1 0 0,-1-1 1 0 0,2 1-1 0 0,-1-1 1 0 0,0 1-1 0 0,1 0 1 0 0,-1-1-1 0 0,1 1 1 0 0,0 0-1 0 0,1 4 1 0 0,0 10 219 0 0,1 0 0 0 0,7 26 1 0 0,-5-27-166 0 0,1 0 0 0 0,0 0 1 0 0,2-1-1 0 0,0 1 0 0 0,0-2 0 0 0,2 1 1 0 0,0-1-1 0 0,0 0 0 0 0,2-1 1 0 0,17 20-1 0 0,-17-23-171 0 0,0-2 0 0 0,0 1 0 0 0,1-1 0 0 0,0-1 1 0 0,0 0-1 0 0,1 0 0 0 0,0-1 0 0 0,0-1 0 0 0,1 0 0 0 0,0-1 0 0 0,0-1 1 0 0,0 0-1 0 0,16 2 0 0 0,18-2-678 0 0,2-5-43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5527 0 0,'0'0'6598'0'0,"0"2"-6064"0"0,7 130 3031 0 0,-1 29-1238 0 0,-7-45-1422 0 0,-4 78-270 0 0,-9-7-441 0 0,16-156-173 0 0,-2-29 32 0 0,8-13 53 0 0,-7 10-94 0 0,10-21-6 0 0,15-40 0 0 0,-15 32-8 0 0,12-31 19 0 0,-10 24 7 0 0,22-42-1 0 0,-18 42 57 0 0,-11 24-8 0 0,0 1 0 0 0,0-1 0 0 0,16-20 0 0 0,-9 12 88 0 0,-5 29-80 0 0,-4 1-80 0 0,0 1 0 0 0,0 0 0 0 0,-1 0 0 0 0,-1 1 0 0 0,1-1 0 0 0,0 13 0 0 0,-1-6 0 0 0,9 71 12 0 0,8 41-317 0 0,-17-122 204 0 0,3 17-325 0 0,14 35 0 0 0,-16-52-60 0 0,0 0-1 0 0,0 0 1 0 0,1 0-1 0 0,0-1 1 0 0,1 1-1 0 0,-1-1 1 0 0,1 0 0 0 0,0-1-1 0 0,6 6 1 0 0,7 4-5172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129 164 919 0 0,'1'-6'-19'0'0,"1"0"-1"0"0,-1 0 0 0 0,-1 0 1 0 0,1 0-1 0 0,-1 0 0 0 0,0 0 1 0 0,-1-11-1 0 0,-4-12 1138 0 0,-3 3 3667 0 0,0 9 1620 0 0,6 13-6104 0 0,-1 0-1 0 0,1 1 1 0 0,-1 0-1 0 0,0 0 1 0 0,0 0-1 0 0,-6-5 1 0 0,8 8-250 0 0,-1-1 1 0 0,1 0-1 0 0,-1 1 1 0 0,1-1-1 0 0,0 1 1 0 0,-1 0-1 0 0,1-1 1 0 0,-1 1-1 0 0,1 0 1 0 0,-1 0-1 0 0,1 0 1 0 0,-1 0-1 0 0,1 0 1 0 0,-1 0-1 0 0,1 0 1 0 0,-1 1-1 0 0,1-1 0 0 0,0 0 1 0 0,-1 1-1 0 0,1-1 1 0 0,-1 1-1 0 0,1 0 1 0 0,0-1-1 0 0,0 1 1 0 0,-1 0-1 0 0,1 0 1 0 0,-1 1-1 0 0,-5 9-13 0 0,1 1 0 0 0,1-1 1 0 0,-1 1-1 0 0,2 0 0 0 0,0 1 0 0 0,-5 24 0 0 0,7-26 0 0 0,0 1-1 0 0,1-1 1 0 0,0 1 0 0 0,1-1-1 0 0,1 1 1 0 0,-1-1 0 0 0,4 14-1 0 0,1-1 69 0 0,-2-19-90 0 0,1-2 1 0 0,-2 2-6 0 0,1 0-9 0 0,15 10 65 0 0,9 1-43 0 0,-10-9 30 0 0,-12-8-57 0 0,-2 0 5 0 0,2 1 2 0 0,0-1-1 0 0,-1 0 1 0 0,1 0-1 0 0,0 0 1 0 0,-1 0 0 0 0,1-1-1 0 0,-1 0 1 0 0,1 0-1 0 0,-1 0 1 0 0,0 0-1 0 0,0-1 1 0 0,0 0-1 0 0,0 0 1 0 0,0 0 0 0 0,-1 0-1 0 0,1 0 1 0 0,4-7-1 0 0,1 0 16 0 0,-6 8-16 0 0,-1 0-1 0 0,1-1 1 0 0,-1 1 0 0 0,0-1-1 0 0,0 0 1 0 0,0 0 0 0 0,0 0-1 0 0,0 0 1 0 0,-1 0 0 0 0,1 0-1 0 0,-1 0 1 0 0,0 0 0 0 0,0-1-1 0 0,0 1 1 0 0,0-1 0 0 0,0-4-1 0 0,-1-1-2 0 0,1-4 0 0 0,0 1 0 0 0,3-15 0 0 0,-2 18 13 0 0,-1 0 0 0 0,-1 0-1 0 0,1-1 1 0 0,-3-16 0 0 0,1-5 227 0 0,1 31-194 0 0,-1-1 1 0 0,1 0-1 0 0,-1 0 0 0 0,1 0 0 0 0,-1 0 1 0 0,1 1-1 0 0,-1-1 0 0 0,1 0 0 0 0,-1 0 0 0 0,0 1 1 0 0,1-1-1 0 0,-1 0 0 0 0,0 1 0 0 0,-1-1 1 0 0,-1 13-56 0 0,0 0 0 0 0,1 0 1 0 0,1 0-1 0 0,0 0 1 0 0,0 1-1 0 0,1-1 1 0 0,1 0-1 0 0,0 1 1 0 0,3 12-1 0 0,-3-16-95 0 0,2 0-1 0 0,-1 0 0 0 0,1 1 1 0 0,1-2-1 0 0,0 1 0 0 0,0 0 1 0 0,0-1-1 0 0,1 0 0 0 0,9 12 1 0 0,-10-15-773 0 0,1 0 0 0 0,0 0 1 0 0,0-1-1 0 0,0 0 0 0 0,6 4 1 0 0,12 6-4394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69 9903 0 0,'-6'-8'219'0'0,"-1"1"-1"0"0,1 0 1 0 0,-1 1-1 0 0,-12-9 1 0 0,17 12-110 0 0,-1 1 0 0 0,0 0 0 0 0,0 0 1 0 0,0 1-1 0 0,0-1 0 0 0,0 1 0 0 0,0 0 0 0 0,0-1 1 0 0,-1 1-1 0 0,1 1 0 0 0,0-1 0 0 0,-1 0 1 0 0,1 1-1 0 0,0 0 0 0 0,-5-1 0 0 0,8 2-60 0 0,-1-1 1 0 0,0 0-1 0 0,1 0 0 0 0,-1 0 0 0 0,0 0 0 0 0,1-1 1 0 0,-1 1-1 0 0,0 0 0 0 0,1 0 0 0 0,-1 0 0 0 0,0 0 0 0 0,1-1 1 0 0,-1 1-1 0 0,1 0 0 0 0,-1 0 0 0 0,0-1 0 0 0,0 0 0 0 0,-2-1 84 0 0,2 2-98 0 0,0 0 0 0 0,0 0 0 0 0,0 0 0 0 0,0 0 0 0 0,0 0 0 0 0,0 0 0 0 0,0 0 0 0 0,0 0 0 0 0,0 0 1 0 0,0 1-1 0 0,0-1 0 0 0,0 0 0 0 0,0 1 0 0 0,0-1 0 0 0,0 1 0 0 0,0-1 0 0 0,0 1 0 0 0,0-1 0 0 0,1 1 1 0 0,-1 0-1 0 0,0-1 0 0 0,0 1 0 0 0,1 0 0 0 0,-1 0 0 0 0,0-1 0 0 0,1 1 0 0 0,-1 0 0 0 0,1 0 0 0 0,-1 0 1 0 0,1 0-1 0 0,0 0 0 0 0,-1 1 0 0 0,-4 6 84 0 0,4-6-108 0 0,1 0 1 0 0,-1 1-1 0 0,0-1 0 0 0,1 1 1 0 0,0-1-1 0 0,-1 1 0 0 0,1-1 1 0 0,0 0-1 0 0,0 1 0 0 0,0-1 1 0 0,1 1-1 0 0,-1-1 0 0 0,0 1 1 0 0,1-1-1 0 0,0 0 0 0 0,-1 1 1 0 0,3 3-1 0 0,3 6-5 0 0,0 0 0 0 0,0 0 0 0 0,1-1 0 0 0,0 0 0 0 0,1-1-1 0 0,1 1 1 0 0,-1-1 0 0 0,17 13 0 0 0,36 26 15 0 0,-39-32 295 0 0,0 1 1 0 0,35 37 0 0 0,-52-49-18 0 0,0 0 1 0 0,-1 1 0 0 0,1-1-1 0 0,-1 1 1 0 0,5 12-1 0 0,-7-16-168 0 0,-2 0 0 0 0,1 0 0 0 0,0 0 1 0 0,0 0-1 0 0,-1 0 0 0 0,0 0 0 0 0,0 0 0 0 0,1 0 0 0 0,-2 0 0 0 0,1 0 0 0 0,0 1 0 0 0,-1-1 1 0 0,1 0-1 0 0,-1 0 0 0 0,0 0 0 0 0,0 0 0 0 0,-3 4 0 0 0,2-2-19 0 0,-1-1 0 0 0,1 1 0 0 0,-2-1 0 0 0,1 0 0 0 0,0 0 1 0 0,-1-1-1 0 0,1 1 0 0 0,-1-1 0 0 0,0 1 0 0 0,0-1 0 0 0,-1 0 0 0 0,1-1 0 0 0,-1 1 0 0 0,-5 2 0 0 0,-7 1 61 0 0,0-1 0 0 0,-32 7 0 0 0,30-8-80 0 0,-30 10-1 0 0,44-12-323 0 0,-6 1 484 0 0,3-2-3148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37 163 10911 0 0,'0'0'498'0'0,"-1"1"-9"0"0,-2 5-431 0 0,0 0-1 0 0,1 1 1 0 0,-1-1-1 0 0,1 0 1 0 0,1 1-1 0 0,-2 6 1 0 0,-4 45 1633 0 0,5-33-649 0 0,0 37 628 0 0,-1 3-376 0 0,-1 13-157 0 0,4-75-345 0 0,8-13-660 0 0,1 1-111 0 0,-1-1 0 0 0,0-1 0 0 0,0 0 0 0 0,-1 0-1 0 0,0 0 1 0 0,10-24 0 0 0,-7 14-27 0 0,0-4-42 0 0,0 1-1 0 0,7-32 0 0 0,5-15-69 0 0,16-36-36 0 0,-37 105 255 0 0,0 4-1 0 0,2 3-61 0 0,-1 0 1 0 0,0 0 0 0 0,0 0-1 0 0,0 0 1 0 0,-1 1-1 0 0,2 10 1 0 0,1 39 127 0 0,-3-29-116 0 0,1 31 26 0 0,5 47 31 0 0,-5-91-138 0 0,0 1 0 0 0,1-1-1 0 0,1-1 1 0 0,0 1 0 0 0,8 19 0 0 0,-9-27-73 0 0,0 0 1 0 0,0 1 0 0 0,0-1 0 0 0,1-1 0 0 0,0 1 0 0 0,0 0 0 0 0,0-1 0 0 0,0 0 0 0 0,1 0 0 0 0,-1 0 0 0 0,9 5 0 0 0,-10-8-72 0 0,0 1 0 0 0,1 0 0 0 0,-1-1 1 0 0,1 0-1 0 0,0 0 0 0 0,-1 0 0 0 0,1 0 1 0 0,0-1-1 0 0,0 1 0 0 0,-1-1 0 0 0,1 0 1 0 0,0 0-1 0 0,0 0 0 0 0,-1-1 0 0 0,1 0 1 0 0,0 1-1 0 0,-1-1 0 0 0,1 0 0 0 0,4-2 1 0 0,-1-1-244 0 0,1 0 1 0 0,-1 0-1 0 0,-1 0 1 0 0,1-1 0 0 0,-1 0-1 0 0,0 0 1 0 0,0-1-1 0 0,0 0 1 0 0,9-12 0 0 0,-3 1-609 0 0,0 0 1 0 0,15-34-1 0 0,-14 20 132 0 0,-1-1 0 0 0,9-43-1 0 0,-16 51 1468 0 0,-1-1-1 0 0,-1 0 0 0 0,-1 0 1 0 0,-1-1-1 0 0,-4-40 0 0 0,-8-1 1691 0 0,10 65-1720 0 0,0 3-437 0 0,-1-1-1 0 0,1 0 1 0 0,-1 1 0 0 0,1 0-1 0 0,-1-1 1 0 0,1 1-1 0 0,-1 0 1 0 0,1 0-1 0 0,0 0 1 0 0,0 0-1 0 0,-1 0 1 0 0,1 0 0 0 0,0 0-1 0 0,0 0 1 0 0,0 0-1 0 0,0 1 1 0 0,0-1-1 0 0,0 0 1 0 0,0 1-1 0 0,1-1 1 0 0,-1 1-1 0 0,1-1 1 0 0,-1 1 0 0 0,1-1-1 0 0,-1 3 1 0 0,-3 7 29 0 0,1 1 0 0 0,-2 13 0 0 0,5-22-51 0 0,-2 14 55 0 0,0 1-1 0 0,2-1 0 0 0,0 1 1 0 0,1-1-1 0 0,5 31 1 0 0,-1-24-63 0 0,1 0-1 0 0,1 0 1 0 0,15 32 0 0 0,-17-46-66 0 0,0-1 0 0 0,1 1 0 0 0,0-1 0 0 0,0-1 0 0 0,1 1 0 0 0,0-1 0 0 0,0 0 0 0 0,1-1 0 0 0,0 0 0 0 0,1 0 0 0 0,-1-1 0 0 0,12 7 0 0 0,-6-6 20 0 0,0 0 1 0 0,1 0-1 0 0,0-1 0 0 0,0-1 1 0 0,1 0-1 0 0,-1-2 0 0 0,25 4 1 0 0,-30-6 43 0 0,-1 0 1 0 0,0-1-1 0 0,1 0 1 0 0,-1-1-1 0 0,1 1 1 0 0,-1-2-1 0 0,0 0 1 0 0,0 0 0 0 0,0 0-1 0 0,0-1 1 0 0,0-1-1 0 0,0 1 1 0 0,-1-1-1 0 0,0-1 1 0 0,0 0-1 0 0,0 0 1 0 0,13-11 0 0 0,-17 12 11 0 0,0-1 0 0 0,0 0 0 0 0,-1 0 0 0 0,0 0 0 0 0,0 0 1 0 0,0 0-1 0 0,0 0 0 0 0,2-9 0 0 0,-1 3 118 0 0,-1 0 0 0 0,0-1 1 0 0,1-15-1 0 0,-3 18-90 0 0,-1 0 1 0 0,-1 0-1 0 0,1 1 0 0 0,-1-1 1 0 0,-1 0-1 0 0,0 0 0 0 0,0 0 1 0 0,-1 1-1 0 0,0-1 1 0 0,0 1-1 0 0,-1 0 0 0 0,0 0 1 0 0,0 0-1 0 0,-1 1 0 0 0,0-1 1 0 0,-10-10-1 0 0,1 3-24 0 0,-2 1-1 0 0,1 1 1 0 0,-2 0-1 0 0,0 1 1 0 0,0 0 0 0 0,-1 2-1 0 0,0 0 1 0 0,-1 1-1 0 0,0 1 1 0 0,-1 1 0 0 0,0 0-1 0 0,0 2 1 0 0,0 0-1 0 0,-35-3 1 0 0,48 7-143 0 0,0 1 1 0 0,0 0 0 0 0,0 0-1 0 0,0 1 1 0 0,0-1-1 0 0,0 2 1 0 0,0-1 0 0 0,0 1-1 0 0,-7 3 1 0 0,4-1-627 0 0,1 1 0 0 0,0 0-1 0 0,0 0 1 0 0,0 1 0 0 0,-12 11 0 0 0,7-5-1242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4:3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6911 0 0,'-30'9'623'0'0,"30"-8"-601"0"0,0-1-1 0 0,0 0 1 0 0,0 0 0 0 0,0 0-1 0 0,0 0 1 0 0,1 0-1 0 0,-1 0 1 0 0,0 0 0 0 0,0 0-1 0 0,0 0 1 0 0,0 0-1 0 0,0 1 1 0 0,0-1 0 0 0,0 0-1 0 0,0 0 1 0 0,0 0 0 0 0,1 0-1 0 0,-1 0 1 0 0,0 0-1 0 0,0 1 1 0 0,0-1 0 0 0,0 0-1 0 0,0 0 1 0 0,0 0-1 0 0,0 0 1 0 0,0 0 0 0 0,0 0-1 0 0,0 1 1 0 0,0-1 0 0 0,0 0-1 0 0,0 0 1 0 0,0 0-1 0 0,0 0 1 0 0,0 0 0 0 0,0 1-1 0 0,0-1 1 0 0,-1 0 0 0 0,1 0-1 0 0,0 0 1 0 0,0 0-1 0 0,0 0 1 0 0,0 0 0 0 0,0 1-1 0 0,0-1 1 0 0,0 0-1 0 0,0 0 1 0 0,0 0 0 0 0,0 0-1 0 0,-1 0 1 0 0,1 0 0 0 0,0 0-1 0 0,0 0 1 0 0,0 0-1 0 0,0 0 1 0 0,0 0 0 0 0,0 1-1 0 0,-1-1 1 0 0,1 0-1 0 0,0 0 1 0 0,0 0 0 0 0,0 0-1 0 0,0 0 1 0 0,0 0 0 0 0,-1 0-1 0 0,13 2 1042 0 0,-11-1-808 0 0,29 2 2948 0 0,1-1 1 0 0,50-2 0 0 0,-45-1-2546 0 0,692-15 3726 0 0,-303 1-3762 0 0,-199 0-2258 0 0,-155 9 691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0 797 455 0 0,'0'0'18950'0'0,"3"-1"-18492"0"0,115-69 3683 0 0,56-48-2390 0 0,62-39-982 0 0,-194 129-726 0 0,294-211 341 0 0,-288 200-244 0 0,19-13 40 0 0,-58 45-124 0 0,1-1 0 0 0,10-12 0 0 0,-15 15-22 0 0,-1 1 0 0 0,1-1 0 0 0,-1 1 0 0 0,1-1 0 0 0,1 2 0 0 0,-1-1 0 0 0,1 0 0 0 0,-1 1 0 0 0,1 0 0 0 0,0 0 0 0 0,0 1-1 0 0,10-3 1 0 0,2 2 91 0 0,-13 1-105 0 0,0 1 0 0 0,0 0 1 0 0,0 1-1 0 0,0-1 0 0 0,1 1 0 0 0,-1 0 1 0 0,8 1-1 0 0,157 34 139 0 0,-134-23-82 0 0,0 1 0 0 0,-1 1 0 0 0,-1 3 0 0 0,47 29 0 0 0,-79-45-73 0 0,366 208 581 0 0,-112-91-313 0 0,-219-103-863 0 0,59 15 0 0 0,-62-26-3661 0 0,-27-3 2673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0,'0'0'2068'0'0,"1"2"-978"0"0,13 25 1637 0 0,-7-15-1981 0 0,0 0 0 0 0,-2 0 0 0 0,1 1-1 0 0,-2-1 1 0 0,7 26 0 0 0,20 182 1914 0 0,-23-151-2563 0 0,19 135-710 0 0,-26-199 267 0 0,0-1 0 0 0,1 1 0 0 0,-1-1 1 0 0,1 1-1 0 0,0-1 0 0 0,3 6 0 0 0,-4-8-842 0 0,-1-2 996 0 0,1 0 0 0 0,-1 1 0 0 0,0-1 0 0 0,1 0 0 0 0,-1 1 0 0 0,0-1 0 0 0,0 0-1 0 0,1 0 1 0 0,-1 1 0 0 0,0-1 0 0 0,1 0 0 0 0,-1 0 0 0 0,1 0 0 0 0,-1 1 0 0 0,0-1 0 0 0,1 0 0 0 0,-1 0 0 0 0,0 0 0 0 0,1 0 0 0 0,-1 0 0 0 0,1 0 0 0 0,-1 0 0 0 0,1 0 0 0 0,0 0 0 0 0,12-5-1679 0 0,-1-4-8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10135 0 0,'0'0'919'0'0,"-1"2"-759"0"0,-2 5 371 0 0,0 0-1 0 0,1 1 1 0 0,0-1 0 0 0,0 1 0 0 0,1-1-1 0 0,0 1 1 0 0,1 0 0 0 0,-1-1 0 0 0,2 13-1 0 0,1 7 1317 0 0,9 38 0 0 0,40 199-69 0 0,-21-89-5732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97 2759 0 0,'0'0'126'0'0,"-9"-10"20"0"0,-1-15 6103 0 0,6 17-1188 0 0,7 31-4339 0 0,7 27 1 0 0,1 3 50 0 0,-7-26-553 0 0,5 30 63 0 0,-2 0 0 0 0,-1 92 1 0 0,-6-143-253 0 0,0-4-16 0 0,0 0 1 0 0,0 0-1 0 0,0 0 1 0 0,-1 0 0 0 0,1 1-1 0 0,-1-1 1 0 0,-1 4 0 0 0,2-5 73 0 0,-12-5-20 0 0,10 2-74 0 0,0 0 0 0 0,1 0 0 0 0,-1 0 0 0 0,1-1 1 0 0,-1 1-1 0 0,1 0 0 0 0,0-1 0 0 0,0 1 0 0 0,0-1 0 0 0,0 1 0 0 0,-1-5 0 0 0,-6-31-86 0 0,8 32 81 0 0,-5-27-32 0 0,2 1 0 0 0,1-1 0 0 0,4-48 0 0 0,0 63 24 0 0,0 0 0 0 0,1-1 0 0 0,1 1 0 0 0,1 1 0 0 0,0-1 0 0 0,2 1 0 0 0,14-29 0 0 0,-18 40 11 0 0,1 1 1 0 0,0-1-1 0 0,0 1 0 0 0,0 0 0 0 0,1 0 0 0 0,-1 0 0 0 0,1 1 0 0 0,10-7 1 0 0,-12 9 4 0 0,0 0 1 0 0,0 0-1 0 0,0 1 1 0 0,0-1-1 0 0,0 1 1 0 0,0 0-1 0 0,0 0 1 0 0,1 0-1 0 0,-1 0 1 0 0,1 1 0 0 0,-1-1-1 0 0,0 1 1 0 0,1 0-1 0 0,-1 0 1 0 0,1 0-1 0 0,-1 0 1 0 0,0 1-1 0 0,6 1 1 0 0,-6-1 39 0 0,-1 0 0 0 0,1 0-1 0 0,0 0 1 0 0,-1 0 0 0 0,1 1 0 0 0,-1-1 0 0 0,1 1 0 0 0,-1-1 0 0 0,1 1-1 0 0,-1 0 1 0 0,0 0 0 0 0,0 0 0 0 0,0 1 0 0 0,0-1 0 0 0,-1 0 0 0 0,1 1-1 0 0,0-1 1 0 0,-1 1 0 0 0,2 2 0 0 0,-2 0 12 0 0,0 0 0 0 0,1-1 0 0 0,-1 1-1 0 0,-1 0 1 0 0,1 0 0 0 0,-1 0 0 0 0,0 0 0 0 0,0-1 0 0 0,0 1-1 0 0,-2 8 1 0 0,-1 8 75 0 0,3-16-97 0 0,0 0 0 0 0,-1 0 0 0 0,0 0 0 0 0,0 0-1 0 0,0-1 1 0 0,-4 8 0 0 0,-6 19 46 0 0,8-24-74 0 0,1 0 0 0 0,-1 0 0 0 0,0 0-1 0 0,0 0 1 0 0,-1-1 0 0 0,0 1-1 0 0,-7 9 1 0 0,-38 43 232 0 0,48-58 259 0 0,20 19-75 0 0,-10-12-250 0 0,2-1 1 0 0,-1 0 0 0 0,1-1-1 0 0,0 0 1 0 0,1-1 0 0 0,17 6-1 0 0,74 16 303 0 0,-92-25-535 0 0,1 0 1 0 0,-1-1 0 0 0,1 0 0 0 0,0-1 0 0 0,18-3-1 0 0,-20 2-1313 0 0,0-1-1 0 0,0 0 1 0 0,16-7-1 0 0,-15 4-444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9 172 7831 0 0,'0'0'971'0'0,"1"8"1000"0"0,-5 66 2614 0 0,2 99-2755 0 0,2-168-1699 0 0,-3 102 636 0 0,3-106-454 0 0,0-18-35 0 0,17-290 39 0 0,-14 273-172 0 0,1 1 1 0 0,2-1-1 0 0,11-36 0 0 0,-17 69-91 0 0,9 19-108 0 0,1 18 94 0 0,10 63 0 0 0,-10-45-40 0 0,-1-15 4 0 0,2-1-1 0 0,26 64 1 0 0,-33-94 8 0 0,0 0 0 0 0,0 0 0 0 0,1-1 0 0 0,0 1 0 0 0,8 9 0 0 0,-10-15 27 0 0,-1 1 1 0 0,1 0-1 0 0,0-1 0 0 0,0 1 0 0 0,0-1 0 0 0,0 0 0 0 0,0 0 1 0 0,0 0-1 0 0,1 0 0 0 0,-1 0 0 0 0,1-1 0 0 0,-1 0 1 0 0,1 0-1 0 0,7 2 0 0 0,-9-3 3 0 0,0 0 0 0 0,-1 0 0 0 0,1 0 0 0 0,0 0 0 0 0,-1-1 0 0 0,1 1 1 0 0,0 0-1 0 0,-1-1 0 0 0,1 1 0 0 0,-1-1 0 0 0,1 0 0 0 0,0 1 0 0 0,-1-1 0 0 0,1 0 0 0 0,-1 0 0 0 0,0 0 0 0 0,1 0 0 0 0,-1 0 1 0 0,0-1-1 0 0,0 1 0 0 0,0 0 0 0 0,0 0 0 0 0,0-1 0 0 0,0 1 0 0 0,2-4 0 0 0,0-2 138 0 0,0 0-1 0 0,0-1 0 0 0,0 0 1 0 0,1-10-1 0 0,0 1 99 0 0,0-1-107 0 0,-1-1-1 0 0,-1 1 0 0 0,0-1 1 0 0,-2-22-1 0 0,-1 17-111 0 0,-1 0 0 0 0,-9-44 0 0 0,-20-45-813 0 0,23 83-5 0 0,-7-4-1375 0 0,5 13-1544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161 160 12239 0 0,'-1'-2'562'0'0,"-8"-16"214"0"0,0 0 1 0 0,-22-30 0 0 0,26 39 221 0 0,4 8-892 0 0,0-1 0 0 0,-1 1 0 0 0,1-1 0 0 0,0 1 0 0 0,0 0 0 0 0,-1-1 0 0 0,1 1 0 0 0,-1 0 1 0 0,1 0-1 0 0,-1 0 0 0 0,1 0 0 0 0,-1 0 0 0 0,0 0 0 0 0,1 1 0 0 0,-1-1 0 0 0,0 1 1 0 0,0-1-1 0 0,0 1 0 0 0,1-1 0 0 0,-1 1 0 0 0,0 0 0 0 0,0 0 0 0 0,0 0 0 0 0,0 0 0 0 0,1 0 1 0 0,-1 0-1 0 0,0 1 0 0 0,0-1 0 0 0,0 1 0 0 0,0-1 0 0 0,1 1 0 0 0,-1 0 0 0 0,0-1 0 0 0,1 1 1 0 0,-1 0-1 0 0,1 0 0 0 0,-1 0 0 0 0,1 0 0 0 0,-1 1 0 0 0,1-1 0 0 0,-1 0 0 0 0,1 1 0 0 0,0-1 1 0 0,0 0-1 0 0,-1 3 0 0 0,-4 6-51 0 0,1 0 1 0 0,1 1-1 0 0,0 0 1 0 0,1 0-1 0 0,0 0 1 0 0,0 0-1 0 0,1 0 1 0 0,1 0-1 0 0,-1 13 1 0 0,2 12 157 0 0,7 53 0 0 0,-6-77-211 0 0,1 0-1 0 0,0-1 0 0 0,1 0 1 0 0,0 1-1 0 0,1-1 1 0 0,0 0-1 0 0,1-1 0 0 0,0 1 1 0 0,9 12-1 0 0,-12-19 1 0 0,1-1 0 0 0,0 1 0 0 0,0-1 0 0 0,0 0 1 0 0,0 1-1 0 0,0-1 0 0 0,1-1 0 0 0,-1 1 0 0 0,1 0 0 0 0,0-1 0 0 0,-1 0 0 0 0,1 0 0 0 0,0 0 0 0 0,1 0 0 0 0,-1-1 0 0 0,0 1 0 0 0,0-1 0 0 0,1 0 1 0 0,-1 0-1 0 0,1-1 0 0 0,-1 1 0 0 0,0-1 0 0 0,1 0 0 0 0,-1 0 0 0 0,1-1 0 0 0,-1 1 0 0 0,5-2 0 0 0,1-1 67 0 0,0 1-1 0 0,0-2 1 0 0,0 1 0 0 0,-1-1-1 0 0,17-10 1 0 0,-21 10 1 0 0,1 0 0 0 0,-1 0 0 0 0,1-1 0 0 0,-1 0 0 0 0,-1 0 0 0 0,1 0 0 0 0,-1-1 0 0 0,0 1 0 0 0,5-10 0 0 0,-1 1 105 0 0,0-1 0 0 0,-1 0 0 0 0,-1 0 1 0 0,0-1-1 0 0,6-28 0 0 0,-9 28-3 0 0,-1 1 0 0 0,0-27 1 0 0,-2 34-104 0 0,0 0 0 0 0,-1 0 0 0 0,-1 1 0 0 0,1-1 0 0 0,-1 0 0 0 0,-1 0 0 0 0,-3-7 0 0 0,0 1 67 0 0,-1 0 1 0 0,-1 0-1 0 0,-9-12 1 0 0,13 20-104 0 0,-1 0 1 0 0,0 0-1 0 0,0 0 1 0 0,-1 1 0 0 0,0-1-1 0 0,0 2 1 0 0,0-1-1 0 0,-7-4 1 0 0,10 7-144 0 0,0 1 1 0 0,-1-1-1 0 0,1 1 0 0 0,0 0 0 0 0,-1 0 1 0 0,1 0-1 0 0,-1 0 0 0 0,0 1 0 0 0,1-1 1 0 0,-1 1-1 0 0,1 0 0 0 0,-1 0 0 0 0,0 1 0 0 0,1-1 1 0 0,-1 0-1 0 0,1 1 0 0 0,-1 0 0 0 0,1 0 1 0 0,-1 0-1 0 0,1 1 0 0 0,0-1 0 0 0,0 1 1 0 0,-1-1-1 0 0,-2 3 0 0 0,-5 6-5688 0 0,-2 0-1788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55 919 0 0,'20'-30'463'0'0,"-20"16"9944"0"0,0 13-10230 0 0,0 1 0 0 0,0 0 1 0 0,-1-1-1 0 0,1 1 0 0 0,0 0 1 0 0,-1-1-1 0 0,1 1 1 0 0,0 0-1 0 0,0 0 0 0 0,-1-1 1 0 0,1 1-1 0 0,-1 0 0 0 0,1 0 1 0 0,0 0-1 0 0,-1-1 0 0 0,1 1 1 0 0,-1 0-1 0 0,1 0 0 0 0,0 0 1 0 0,-1 0-1 0 0,1 0 1 0 0,-1 0-1 0 0,1 0 0 0 0,0 0 1 0 0,-1 0-1 0 0,1 0 0 0 0,-1 0 1 0 0,1 0-1 0 0,-1 0 0 0 0,0 1-35 0 0,-1-1-1 0 0,1 1 0 0 0,0 0 0 0 0,0-1 0 0 0,0 1 0 0 0,0 0 1 0 0,0 0-1 0 0,0 0 0 0 0,1 0 0 0 0,-2 1 0 0 0,-15 27 426 0 0,12-19-356 0 0,1 1 1 0 0,1-1 0 0 0,0 1 0 0 0,0-1-1 0 0,1 1 1 0 0,1 0 0 0 0,-1 17 0 0 0,2-6 25 0 0,1 0 1 0 0,8 39-1 0 0,-8-53-231 0 0,2 0 1 0 0,-1 0-1 0 0,1-1 0 0 0,0 1 0 0 0,1-1 1 0 0,0 0-1 0 0,0 0 0 0 0,0 0 0 0 0,1-1 1 0 0,0 1-1 0 0,0-1 0 0 0,1 0 0 0 0,10 8 1 0 0,-13-11 7 0 0,0-1 1 0 0,0 1 0 0 0,1-1 0 0 0,-1 0 0 0 0,1 0-1 0 0,0 0 1 0 0,-1 0 0 0 0,1-1 0 0 0,0 0-1 0 0,0 1 1 0 0,0-2 0 0 0,0 1 0 0 0,0 0 0 0 0,0-1-1 0 0,0 1 1 0 0,0-1 0 0 0,0 0 0 0 0,0-1-1 0 0,0 1 1 0 0,0-1 0 0 0,0 0 0 0 0,0 0 0 0 0,0 0-1 0 0,0 0 1 0 0,0-1 0 0 0,0 1 0 0 0,-1-1-1 0 0,6-3 1 0 0,-5 2 39 0 0,0 0 0 0 0,-1 0 0 0 0,1-1 0 0 0,-1 1 0 0 0,0-1 0 0 0,0 0 0 0 0,0 0-1 0 0,0 0 1 0 0,-1 0 0 0 0,1 0 0 0 0,-1-1 0 0 0,0 1 0 0 0,-1-1 0 0 0,1 1 0 0 0,-1-1 0 0 0,0 0 0 0 0,0 1-1 0 0,0-1 1 0 0,-1-5 0 0 0,1 0 49 0 0,-1 0-1 0 0,-1 0 1 0 0,1 0-1 0 0,-2 1 0 0 0,1-1 1 0 0,-2 0-1 0 0,1 1 1 0 0,-6-13-1 0 0,2 9-55 0 0,0 0 1 0 0,-1 1-1 0 0,0-1 0 0 0,-1 2 1 0 0,-16-19-1 0 0,5 9-75 0 0,-41-32 0 0 0,46 40-868 0 0,12 12 113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19 104 11975 0 0,'1'2'923'0'0,"11"24"1538"0"0,16 49 0 0 0,-16-38-1299 0 0,33 106 1316 0 0,-10-27-1668 0 0,-29-96-747 0 0,0-2-15 0 0,0-2-1 0 0,12 26 0 0 0,-17-40-70 0 0,0 0 0 0 0,0-1 0 0 0,0 1 0 0 0,1 0-1 0 0,-1 0 1 0 0,0-1 0 0 0,0 1 0 0 0,1-1 0 0 0,-1 1 0 0 0,4 1-1 0 0,-4-5-36 0 0,-1 0 0 0 0,0 0 0 0 0,0 0 0 0 0,1-1 0 0 0,-1 1-1 0 0,-1 0 1 0 0,1-3 0 0 0,-5-16-207 0 0,-12-30 1 0 0,-2-4 106 0 0,3 5 149 0 0,-2 1 0 0 0,-35-66 0 0 0,8 18 445 0 0,38 83-327 0 0,1-1 256 0 0,-9-26 1 0 0,14 38-264 0 0,0-1-1 0 0,0 1 1 0 0,1-1 0 0 0,-1 1 0 0 0,1-1 0 0 0,0 1 0 0 0,0-1 0 0 0,0 0 0 0 0,0 1 0 0 0,1-1-1 0 0,-1 1 1 0 0,1-1 0 0 0,2-4 0 0 0,-2 5-51 0 0,1 1 0 0 0,-1-1 0 0 0,1 1-1 0 0,0 0 1 0 0,-1 0 0 0 0,1 0 0 0 0,0 0 0 0 0,0 0 0 0 0,0 0-1 0 0,1 1 1 0 0,-1-1 0 0 0,0 0 0 0 0,1 1 0 0 0,-1 0-1 0 0,1 0 1 0 0,-1 0 0 0 0,1 0 0 0 0,0 0 0 0 0,-1 0 0 0 0,1 1-1 0 0,5-1 1 0 0,5 0-26 0 0,0 0 1 0 0,1 1-1 0 0,17 3 0 0 0,-14-1-14 0 0,176 3-2656 0 0,-178-5 752 0 0,1 2-3339 0 0,-2 1-1286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6911 0 0,'-3'2'87'0'0,"1"0"-1"0"0,0 0 1 0 0,-1-1-1 0 0,0 1 1 0 0,1-1-1 0 0,-6 3 1 0 0,-18 13 11014 0 0,53-10-8764 0 0,-9-8-2178 0 0,-1 0-1 0 0,1-1 0 0 0,-1-1 1 0 0,1 0-1 0 0,-1-2 1 0 0,20-7-1 0 0,24-5-17 0 0,-54 14-927 0 0,1 2 1 0 0,-1-1 0 0 0,1 1-1 0 0,-1 1 1 0 0,10-1 0 0 0,-6 2-5733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15663 0 0,'-1'1'719'0'0,"-16"23"258"0"0,16-23-907 0 0,0 0-1 0 0,0 0 0 0 0,0 0 1 0 0,0 0-1 0 0,1 0 0 0 0,-1 0 1 0 0,0 1-1 0 0,1-1 0 0 0,-1 0 0 0 0,1 1 1 0 0,-1-1-1 0 0,1 0 0 0 0,0 1 1 0 0,0-1-1 0 0,-1 0 0 0 0,1 1 1 0 0,0-1-1 0 0,0 1 0 0 0,0-1 1 0 0,1 0-1 0 0,-1 1 0 0 0,0-1 1 0 0,0 1-1 0 0,1-1 0 0 0,-1 0 1 0 0,1 1-1 0 0,-1-1 0 0 0,2 2 1 0 0,-1 0 90 0 0,0-1-62 0 0,1 0 0 0 0,-1 1 0 0 0,1-1 0 0 0,-1 0 0 0 0,1 0 0 0 0,0 1 0 0 0,0-2 0 0 0,0 1 0 0 0,0 0 0 0 0,0 0 0 0 0,0-1 0 0 0,0 1 0 0 0,1-1 0 0 0,2 2 0 0 0,1 0 31 0 0,1 0 1 0 0,0 0-1 0 0,13 2 1 0 0,-10-3-56 0 0,1-1 1 0 0,0 0-1 0 0,-1 0 1 0 0,1-1-1 0 0,0-1 0 0 0,0 0 1 0 0,-1 0-1 0 0,1-1 1 0 0,17-6-1 0 0,-1-1-1447 0 0,0-1-1 0 0,36-20 1 0 0,-39 17-442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31 3223 0 0,'-1'-2'240'0'0,"-1"-2"-250"0"0,-15-20 16087 0 0,15 24-15153 0 0,2-1-846 0 0,-1 1 0 0 0,0 0 0 0 0,0 0 0 0 0,0 0 0 0 0,0 0 0 0 0,0 0 0 0 0,0 1 1 0 0,1-1-1 0 0,-1 0 0 0 0,0 0 0 0 0,0 1 0 0 0,0-1 0 0 0,1 0 0 0 0,-1 1 0 0 0,0-1 0 0 0,0 1 0 0 0,1-1 0 0 0,-1 1 1 0 0,0-1-1 0 0,-1 2 0 0 0,1 0 10 0 0,-1 0 1 0 0,0 0 0 0 0,1 0-1 0 0,0 1 1 0 0,-1-1 0 0 0,1 0-1 0 0,-1 3 1 0 0,-2 6 87 0 0,1 0 1 0 0,-2 17-1 0 0,4-27-144 0 0,-2 23 171 0 0,1 0-1 0 0,0 0 1 0 0,3 31-1 0 0,14 71 310 0 0,-8-81-381 0 0,21 69-1 0 0,-21-94-96 0 0,0 0 0 0 0,2-1 0 0 0,0 0 0 0 0,1 0 0 0 0,21 29 0 0 0,-26-41-263 0 0,0-1-1 0 0,0 0 1 0 0,1-1-1 0 0,0 1 1 0 0,0-1-1 0 0,0 0 1 0 0,1 0-1 0 0,-1-1 1 0 0,1 0-1 0 0,1 0 1 0 0,-1-1-1 0 0,0 0 1 0 0,1 0-1 0 0,-1 0 1 0 0,1-1-1 0 0,0-1 1 0 0,0 1-1 0 0,0-1 0 0 0,0 0 1 0 0,0-1-1 0 0,0 0 1 0 0,0 0-1 0 0,0-1 1 0 0,0 0-1 0 0,0 0 1 0 0,0-1-1 0 0,-1 0 1 0 0,1 0-1 0 0,9-5 1 0 0,-1-1-6606 0 0</inkml:trace>
  <inkml:trace contextRef="#ctx0" brushRef="#br0" timeOffset="1">58 348 16583 0 0,'-21'15'1724'0'0,"17"-13"-1457"0"0,1 0 1 0 0,0 0-1 0 0,0 0 0 0 0,-1 1 1 0 0,2-1-1 0 0,-1 1 1 0 0,0 0-1 0 0,0 0 1 0 0,1 0-1 0 0,-4 6 1 0 0,5-8 679 0 0,14 2 183 0 0,-3-1-912 0 0,0 0 0 0 0,0-1 0 0 0,0 0 0 0 0,0-1 0 0 0,12-1 0 0 0,50-8 57 0 0,-48 5-129 0 0,41-9-741 0 0,66-22-1 0 0,-109 28-1622 0 0,-1-1-5677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13 626 7367 0 0,'0'0'568'0'0,"-1"1"-373"0"0,-10 1 7811 0 0,16-9-6277 0 0,16-9-1676 0 0,-2 4 725 0 0,1 0 1 0 0,35-15-1 0 0,47-12 786 0 0,-64 24-1234 0 0,320-128 445 0 0,-231 84-720 0 0,51-24 15 0 0,-163 76-62 0 0,148-66 707 0 0,-129 55-475 0 0,-1-1 0 0 0,51-39 0 0 0,-61 39 245 0 0,-22 18-314 0 0,3-4 225 0 0,-4 4-379 0 0,0 1 0 0 0,1-1 1 0 0,-1 0-1 0 0,0 1 1 0 0,1-1-1 0 0,-1 1 1 0 0,0-1-1 0 0,1 0 0 0 0,-1 1 1 0 0,1-1-1 0 0,-1 1 1 0 0,0-1-1 0 0,1 1 1 0 0,0-1-1 0 0,-1 1 1 0 0,1-1-1 0 0,-1 1 0 0 0,1 0 1 0 0,-1-1-1 0 0,1 1 1 0 0,0 0-1 0 0,-1-1 1 0 0,1 1-1 0 0,0 0 0 0 0,0 0 1 0 0,-1 0-1 0 0,2 0 1 0 0,-1-2-38 0 0,3 1-3 0 0,10 2-81 0 0,2 3 140 0 0,0 0-1 0 0,-1 2 1 0 0,1 0-1 0 0,-1 1 1 0 0,0 0-1 0 0,15 11 1 0 0,-1-2 90 0 0,15 5 181 0 0,90 32 1 0 0,52-1 50 0 0,113 37-193 0 0,-227-65-122 0 0,91 32-43 0 0,-142-49-151 0 0,0 1 1 0 0,-1 0-1 0 0,0 2 0 0 0,-1 0 1 0 0,23 17-1 0 0,-35-22-152 0 0,0 0-1 0 0,-1 1 0 0 0,0 0 1 0 0,0 0-1 0 0,0 0 1 0 0,4 8-1 0 0,-4-5-2736 0 0,-1 0 0 0 0,6 13 0 0 0,-6-9-3571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1375 0 0,'0'0'6438'0'0,"2"-16"-3916"0"0,-1-5 4405 0 0,1 30-5984 0 0,4 35 383 0 0,20 156 920 0 0,8 114-736 0 0,-22-212-1322 0 0,6 107 560 0 0,-17-76-102 0 0,0-2-3640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1839 0 0,'-1'-8'8668'0'0,"1"7"-8485"0"0,0 1-1 0 0,0 0 1 0 0,1-1-1 0 0,-1 1 0 0 0,0-1 1 0 0,1 1-1 0 0,-1 0 0 0 0,1-1 1 0 0,-1 1-1 0 0,1 0 1 0 0,-1-1-1 0 0,1 1 0 0 0,-1 0 1 0 0,1 0-1 0 0,-1-1 1 0 0,1 1-1 0 0,-1 0 0 0 0,1 0 1 0 0,-1 0-1 0 0,1 0 1 0 0,-1 0-1 0 0,1 0 0 0 0,0 0 1 0 0,20 2 1348 0 0,20 10-321 0 0,89 35 1166 0 0,79 32 109 0 0,-15 11-1373 0 0,46-6-425 0 0,-54-22-47 0 0,-108-30 136 0 0,89 49 1 0 0,-153-73-662 0 0,-6-3-31 0 0,0-1 0 0 0,1 1 0 0 0,0-2 1 0 0,9 4-1 0 0,8-1-2426 0 0,-26-6 2129 0 0,1 0 0 0 0,0 0-1 0 0,-1 0 1 0 0,1 0 0 0 0,0 0-1 0 0,-1 0 1 0 0,1 0 0 0 0,-1 0-1 0 0,1-1 1 0 0,0 1 0 0 0,-1 0 0 0 0,1 0-1 0 0,0-1 1 0 0,-1 1 0 0 0,1 0-1 0 0,-1-1 1 0 0,1 1 0 0 0,-1-1-1 0 0,1 1 1 0 0,-1 0 0 0 0,1-1-1 0 0,-1 0 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0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1582 3679 0 0,'0'0'13952'0'0,"2"1"-13400"0"0,2 0-281 0 0,0 0-1 0 0,0 0 0 0 0,1-1 0 0 0,-1 1 1 0 0,1-1-1 0 0,-1 0 0 0 0,0-1 0 0 0,1 1 1 0 0,4-2-1 0 0,42-11 918 0 0,-30 7-698 0 0,83-27 492 0 0,106-50-1 0 0,14-6-829 0 0,-168 69-90 0 0,-13 3 283 0 0,83-18 0 0 0,-31 14 146 0 0,-46 9-332 0 0,57-6-1 0 0,-83 18-30 0 0,-21 0-83 0 0,3-1-29 0 0,4-10 70 0 0,-6 8-77 0 0,-1-1 0 0 0,0 1 1 0 0,0-1-1 0 0,0 0 0 0 0,0 0 0 0 0,0 0 1 0 0,-1 0-1 0 0,0 0 0 0 0,1-5 0 0 0,5-42 45 0 0,-6 39-30 0 0,4-75 348 0 0,-10-137-1 0 0,1 139-159 0 0,-8-100 280 0 0,-2-80 144 0 0,16 191-652 0 0,0 43-49 0 0,-1 0-1 0 0,-2 0 0 0 0,-1 0 1 0 0,-8-42-1 0 0,10 72-94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92 3679 0 0,'0'0'284'0'0,"-1"-1"-186"0"0,-1-6 1222 0 0,0 0-1 0 0,-1 1 1 0 0,0-1 0 0 0,0 1 0 0 0,-9-12 0 0 0,10 14-1001 0 0,-1 1 0 0 0,0-1 0 0 0,1 1 0 0 0,-2 0 0 0 0,1 0 0 0 0,0 0 0 0 0,-1 0 0 0 0,1 0 0 0 0,-1 1 0 0 0,0 0 1 0 0,-4-3-1 0 0,7 5-215 0 0,0 0 0 0 0,0-1 0 0 0,0 1 0 0 0,-1 0 1 0 0,1-1-1 0 0,0 1 0 0 0,0 0 0 0 0,-1 0 0 0 0,1 0 1 0 0,0 0-1 0 0,0 0 0 0 0,0 1 0 0 0,-1-1 0 0 0,1 0 1 0 0,0 0-1 0 0,0 1 0 0 0,0-1 0 0 0,0 1 0 0 0,-1-1 0 0 0,1 1 1 0 0,-2 1-1 0 0,1-1 2 0 0,1 1 0 0 0,-1 0 0 0 0,0 0 0 0 0,1 0 0 0 0,-1 0 0 0 0,1 0 0 0 0,-1 0 0 0 0,1 1 0 0 0,0-1 0 0 0,-1 3 0 0 0,0 1-43 0 0,0 0-1 0 0,0 0 0 0 0,1 0 0 0 0,0 0 0 0 0,0 0 1 0 0,0 0-1 0 0,1 0 0 0 0,0 7 0 0 0,1-2-53 0 0,-1-8-9 0 0,0 0 0 0 0,0-1 0 0 0,0 1 0 0 0,0-1 1 0 0,0 1-1 0 0,1 0 0 0 0,0-1 0 0 0,-1 1 0 0 0,1-1 0 0 0,0 1 0 0 0,0-1 1 0 0,0 1-1 0 0,0-1 0 0 0,1 0 0 0 0,-1 0 0 0 0,1 1 0 0 0,-1-1 0 0 0,1 0 0 0 0,0 0 1 0 0,0-1-1 0 0,0 1 0 0 0,0 0 0 0 0,0-1 0 0 0,4 3 0 0 0,0-1 0 0 0,0 0 0 0 0,0-1 0 0 0,0 0 0 0 0,0 0 0 0 0,9 2 0 0 0,-14-4 0 0 0,-1 0 0 0 0,1 0 0 0 0,0 0 0 0 0,-1 0-1 0 0,1 0 1 0 0,0 1 0 0 0,0-1 0 0 0,-1 0 0 0 0,1-1 0 0 0,0 1 0 0 0,-1 0-1 0 0,1 0 1 0 0,0 0 0 0 0,0 0 0 0 0,-1 0 0 0 0,1-1 0 0 0,0 1 0 0 0,-1 0-1 0 0,1-1 1 0 0,-1 1 0 0 0,1 0 0 0 0,0-1 0 0 0,-1 1 0 0 0,1-1 0 0 0,-1 1-1 0 0,1-1 1 0 0,-1 1 0 0 0,1-1 0 0 0,-1 1 0 0 0,1-2 0 0 0,0 0-9 0 0,2-1-9 0 0,0 0 0 0 0,0 0 0 0 0,0-1 0 0 0,0 0 0 0 0,-1 0 1 0 0,0 1-1 0 0,0-1 0 0 0,0-1 0 0 0,0 1 0 0 0,2-8 0 0 0,-3 3 155 0 0,1 0-1 0 0,-1 0 1 0 0,-1-14 0 0 0,0 21-90 0 0,16 20 384 0 0,1 2-318 0 0,28 26 1 0 0,-39-40-301 0 0,1 0 0 0 0,0-1 0 0 0,0-1 0 0 0,0 1 0 0 0,1-1 0 0 0,0 0 0 0 0,-1-1 0 0 0,15 5 0 0 0,-18-7-295 0 0,0-1 0 0 0,0 1 1 0 0,0-1-1 0 0,0 0 0 0 0,0 0 1 0 0,8-1-1 0 0,-1 0-1073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23 235 1375 0 0,'0'0'6367'0'0,"0"2"-5308"0"0,0-1-908 0 0,0 0 0 0 0,0-1 0 0 0,0 1 1 0 0,-1 0-1 0 0,1-1 0 0 0,0 1 1 0 0,0 0-1 0 0,0 0 0 0 0,0-1 0 0 0,-1 1 1 0 0,1 0-1 0 0,0-1 0 0 0,-1 1 0 0 0,1-1 1 0 0,0 1-1 0 0,-1 0 0 0 0,1-1 0 0 0,-1 1 1 0 0,0 0-1 0 0,0 0 430 0 0,1-1-431 0 0,-1 1-1 0 0,1-1 1 0 0,0 1-1 0 0,-1-1 1 0 0,1 1-1 0 0,0-1 0 0 0,-1 1 1 0 0,1-1-1 0 0,-1 0 1 0 0,1 1-1 0 0,-1-1 1 0 0,1 0-1 0 0,0 1 0 0 0,-1-1 1 0 0,1 0-1 0 0,-1 0 1 0 0,0 0-1 0 0,1 1 1 0 0,-1-1-1 0 0,0 0 1 0 0,-4 3 2550 0 0,10 3-1531 0 0,-3-5-1107 0 0,-1-1-1 0 0,0 1 0 0 0,1-1 1 0 0,-1 0-1 0 0,0 1 0 0 0,1-1 0 0 0,-1 0 1 0 0,1 0-1 0 0,-1 0 0 0 0,1 0 1 0 0,-1 0-1 0 0,1 0 0 0 0,-1-1 1 0 0,0 1-1 0 0,3-1 0 0 0,24-8 328 0 0,-20 6-231 0 0,25-10 254 0 0,-9 4-82 0 0,43-11 0 0 0,-16 7 7 0 0,12-4 30 0 0,-21 9-127 0 0,56-20 0 0 0,-65 16-162 0 0,-6 3 32 0 0,32-8-1 0 0,1 5-30 0 0,56-13 89 0 0,-105 23-163 0 0,143-46 270 0 0,-128 33-1428 0 0,-14 6-1068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1839 0 0,'0'0'10999'0'0,"2"-1"-10462"0"0,3 1-340 0 0,-1-1 114 0 0,0 0-1 0 0,-1 1 1 0 0,1-1-1 0 0,0 1 1 0 0,0 0-1 0 0,-1 0 1 0 0,1 0-1 0 0,0 1 1 0 0,-1-1-1 0 0,1 1 1 0 0,0 0-1 0 0,-1 0 1 0 0,5 2-1 0 0,22 13 604 0 0,1-2-1 0 0,0-1 1 0 0,1-2 0 0 0,63 15-1 0 0,-67-21-684 0 0,-1 1 0 0 0,39 16-1 0 0,49 26 444 0 0,-69-28-518 0 0,58 23 358 0 0,-77-31-228 0 0,41 11 0 0 0,-60-21-204 0 0,2-1 0 0 0,31 8-64 0 0,-34-8-35 0 0,-5-1-71 0 0,6 0-46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1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0,'0'0'11916'0'0,"1"2"-11145"0"0,5 3-243 0 0,-2 1-1 0 0,1 1 1 0 0,-1-1 0 0 0,0 1 0 0 0,0 0-1 0 0,-1-1 1 0 0,1 2 0 0 0,-2-1 0 0 0,4 9-1 0 0,1 14 396 0 0,4 31-1 0 0,-4-20-99 0 0,13 69 301 0 0,10 50-168 0 0,-13-69-474 0 0,8 118 0 0 0,-24-172-403 0 0,-1-1-1 0 0,-6 46 1 0 0,6-75-91 0 0,0-6-176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13503 0 0,'4'-7'620'0'0,"15"-18"-16"0"0,-14 19 218 0 0,-5 8-184 0 0,-1 3-332 0 0,0 1 0 0 0,1 0 0 0 0,0 0 0 0 0,0-1 0 0 0,0 1 0 0 0,1 0 0 0 0,0-1 0 0 0,2 9 0 0 0,1 9 430 0 0,4 34 231 0 0,21 194 484 0 0,-4-78-1802 0 0,-13-102-2367 0 0,-3-37-1397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 14047 0 0,'0'0'646'0'0,"-1"-1"-16"0"0,0 1-547 0 0,1 0 0 0 0,0 0 0 0 0,0 0 0 0 0,-1-1 0 0 0,1 1 0 0 0,0 0 0 0 0,-1 0 0 0 0,1-1 0 0 0,0 1 0 0 0,0 0 0 0 0,0 0 0 0 0,-1-1 0 0 0,1 1 0 0 0,0 0 0 0 0,0 0 0 0 0,0-1 0 0 0,0 1 0 0 0,-1 0 0 0 0,1-1 0 0 0,0 1 0 0 0,0 0-1 0 0,0-1 1 0 0,0 1 0 0 0,0 0 0 0 0,0-1 0 0 0,0 1 0 0 0,0 0 0 0 0,0-1 0 0 0,0 1 0 0 0,0-1 0 0 0,0 1 0 0 0,0 0 0 0 0,0-1 0 0 0,0 1 0 0 0,1 0 0 0 0,-1 0 0 0 0,0-1 0 0 0,0 1 0 0 0,0 0 0 0 0,0-1 0 0 0,1 1 0 0 0,-1 0 0 0 0,0 0 0 0 0,0-1 0 0 0,1 1 0 0 0,-1 0 0 0 0,1-1 0 0 0,13-3 82 0 0,-11 3 258 0 0,14-2 317 0 0,-1 0 0 0 0,25-1 1 0 0,21-3 308 0 0,17-5-715 0 0,136-3-1 0 0,-164 16-3626 0 0,-27 1-4246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25 195 14799 0 0,'0'0'42'0'0,"0"-1"0"0"0,0 1-1 0 0,0 0 1 0 0,0 0 0 0 0,0 0 0 0 0,0-1-1 0 0,0 1 1 0 0,0 0 0 0 0,0 0-1 0 0,0-1 1 0 0,0 1 0 0 0,0 0 0 0 0,0 0-1 0 0,0 0 1 0 0,0-1 0 0 0,0 1-1 0 0,0 0 1 0 0,0 0 0 0 0,0 0-1 0 0,0-1 1 0 0,0 1 0 0 0,0 0 0 0 0,0 0-1 0 0,1 0 1 0 0,-1 0 0 0 0,0-1-1 0 0,0 1 1 0 0,0 0 0 0 0,0 0 0 0 0,0 0-1 0 0,1 0 1 0 0,-1-1 0 0 0,0 1-1 0 0,0 0 1 0 0,0 0 0 0 0,0 0 0 0 0,1 0-1 0 0,-1 0 1 0 0,0 0 0 0 0,0 0-1 0 0,0 0 1 0 0,1 0 0 0 0,-1 0-1 0 0,0 0 1 0 0,8-1 7 0 0,-6 4 26 0 0,-1 0 0 0 0,0 1 0 0 0,1-1 0 0 0,-1 1 0 0 0,0 0 0 0 0,-1-1 1 0 0,1 1-1 0 0,0 6 0 0 0,3 13 271 0 0,43 163 729 0 0,-18-73-846 0 0,-29-110-181 0 0,2-1-39 0 0,-1-7-32 0 0,-1-7-73 0 0,-10-44-128 0 0,-22-69 0 0 0,13 54 130 0 0,-9-23 610 0 0,13 44 151 0 0,-10-57 1 0 0,24 106-641 0 0,1 0 0 0 0,0 0 0 0 0,0 0 0 0 0,0 0 0 0 0,0 0 0 0 0,0 0 0 0 0,0 0 0 0 0,1 0 0 0 0,-1 0 0 0 0,0 0 0 0 0,0 0 0 0 0,1 0 0 0 0,-1 0 0 0 0,1 0 0 0 0,-1 0 0 0 0,1 0 0 0 0,-1 0 0 0 0,1 0 0 0 0,0 0 0 0 0,-1 0 0 0 0,1 0 0 0 0,0 1 0 0 0,0-1 0 0 0,-1 0 0 0 0,1 1 0 0 0,0-1 0 0 0,0 0 0 0 0,0 1 0 0 0,0-1 0 0 0,0 1 0 0 0,0 0 0 0 0,0-1 0 0 0,0 1 0 0 0,0 0 0 0 0,0-1 0 0 0,0 1 0 0 0,2 0 0 0 0,6-1 280 0 0,0 0 1 0 0,-1 0-1 0 0,18 2 1 0 0,-11 0-167 0 0,212-1-4870 0 0,-210 0 2922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 4607 0 0,'-7'-1'15405'0'0,"16"1"-13387"0"0,-3-1-4374 0 0,41-6 2921 0 0,24-1-171 0 0,-28 1-360 0 0,-33 5-161 0 0,1 0 0 0 0,17 0 0 0 0,6 0-1041 0 0,-12 1-3888 0 0,-7-1-999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35 8751 0 0,'-1'1'674'0'0,"-3"0"-484"0"0,1 0 0 0 0,0 0 0 0 0,0 1 1 0 0,0-1-1 0 0,0 1 0 0 0,1-1 1 0 0,-1 1-1 0 0,0 0 0 0 0,-4 4 3771 0 0,7-5-3758 0 0,0 0 0 0 0,0-1 1 0 0,0 1-1 0 0,0-1 0 0 0,0 1 0 0 0,0-1 1 0 0,0 1-1 0 0,0 0 0 0 0,0-1 0 0 0,0 1 1 0 0,1-1-1 0 0,-1 1 0 0 0,0-1 0 0 0,0 1 1 0 0,1 0-1 0 0,3 2-66 0 0,0 1 1 0 0,0-1-1 0 0,1 0 0 0 0,0-1 1 0 0,-1 1-1 0 0,1-1 0 0 0,0 0 1 0 0,0 0-1 0 0,0-1 0 0 0,0 1 1 0 0,1-1-1 0 0,-1 0 1 0 0,10 0-1 0 0,9 0 188 0 0,43-4 0 0 0,-52 1-165 0 0,11 0-342 0 0,0-2-1 0 0,-1-1 0 0 0,1-1 1 0 0,-1-1-1 0 0,31-13 0 0 0,-46 15-1177 0 0,0-1 1 0 0,15-10-1 0 0,-14 8-1833 0 0,6-3-2307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12895 0 0,'-5'2'272'0'0,"1"-1"0"0"0,-1 1-1 0 0,1 0 1 0 0,0 0 0 0 0,-1 0-1 0 0,1 1 1 0 0,0-1 0 0 0,0 1-1 0 0,1 0 1 0 0,-1 0-1 0 0,1 1 1 0 0,-6 5 0 0 0,4-3 230 0 0,0 1 0 0 0,0 0 0 0 0,1-1 0 0 0,0 1 0 0 0,0 1 0 0 0,-4 12 0 0 0,2-1-152 0 0,2 1 0 0 0,0 0 1 0 0,1 0-1 0 0,1 0 0 0 0,1 37 1 0 0,3-22-75 0 0,1 1 0 0 0,12 50 0 0 0,-11-69-190 0 0,1-1 0 0 0,1 0 0 0 0,0 0 0 0 0,1 0 0 0 0,1-1 0 0 0,16 25 0 0 0,-17-31-78 0 0,0 0 0 0 0,0 0 0 0 0,0 0 0 0 0,1-1 0 0 0,1-1 0 0 0,-1 1 0 0 0,1-1 0 0 0,1-1 1 0 0,-1 0-1 0 0,1 0 0 0 0,12 5 0 0 0,-13-8-158 0 0,0-1 1 0 0,0 1-1 0 0,1-2 1 0 0,-1 1-1 0 0,0-1 0 0 0,1-1 1 0 0,-1 1-1 0 0,13-3 1 0 0,-7 1-1556 0 0,0-1 0 0 0,18-6 0 0 0,-16 3-4701 0 0</inkml:trace>
  <inkml:trace contextRef="#ctx0" brushRef="#br0" timeOffset="1">76 402 11519 0 0,'-67'-8'10002'0'0,"68"7"-9996"0"0,1 0 1 0 0,-1-1 0 0 0,1 1-1 0 0,-1 0 1 0 0,1 0-1 0 0,0 0 1 0 0,-1 0 0 0 0,1 1-1 0 0,3-2 1 0 0,6-1 117 0 0,0 0 0 0 0,0 1 1 0 0,0 0-1 0 0,1 1 0 0 0,15 1 0 0 0,-11-1-113 0 0,26 1 36 0 0,-26 1-82 0 0,0-1 0 0 0,18-3-1 0 0,14-3-352 0 0,26-4-2230 0 0,-57 7 1121 0 0,27 0 1 0 0,-26 2 414 0 0,9-1-514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92 14799 0 0,'-4'-2'179'0'0,"0"0"0"0"0,0 1 0 0 0,0 0 0 0 0,0 0 0 0 0,0 0 0 0 0,0 1 0 0 0,-1-1 0 0 0,1 1 0 0 0,0 0 0 0 0,0 0 0 0 0,-1 0 0 0 0,1 1 0 0 0,0 0 0 0 0,0 0 0 0 0,0 0 0 0 0,-7 2 0 0 0,7-1 1 0 0,-1 1 0 0 0,1-1 0 0 0,0 1 0 0 0,-1 0 0 0 0,1 0 0 0 0,0 0 0 0 0,1 0 0 0 0,-1 1 0 0 0,1 0 0 0 0,-1 0 0 0 0,1 0 0 0 0,0 0 0 0 0,1 0 0 0 0,-1 0 0 0 0,1 1 0 0 0,-1-1 1 0 0,1 1-1 0 0,-1 6 0 0 0,-1 2-38 0 0,0 0 0 0 0,1 0 0 0 0,1 0 0 0 0,0 1 0 0 0,0 22 0 0 0,2-14-2 0 0,1 0 1 0 0,1 0-1 0 0,1 0 0 0 0,1 0 1 0 0,1-1-1 0 0,1 0 0 0 0,15 37 0 0 0,-16-48-99 0 0,0 0 0 0 0,1 0 0 0 0,0-1 0 0 0,0 0 0 0 0,1 0 0 0 0,1-1 0 0 0,11 11 0 0 0,-12-13-13 0 0,-1-1 1 0 0,2 0-1 0 0,-1 0 1 0 0,0-1 0 0 0,1 0-1 0 0,0 0 1 0 0,0-1-1 0 0,0 0 1 0 0,0-1 0 0 0,14 3-1 0 0,-13-4-1 0 0,0 0 0 0 0,0 0 0 0 0,0-1 0 0 0,0-1 0 0 0,0 1-1 0 0,0-1 1 0 0,0-1 0 0 0,0 0 0 0 0,0 0 0 0 0,-1-1 0 0 0,1 0 0 0 0,-1 0 0 0 0,1-1 0 0 0,-1 0-1 0 0,0-1 1 0 0,-1 1 0 0 0,1-2 0 0 0,6-5 0 0 0,-4 2 25 0 0,0 0 0 0 0,0-1 0 0 0,-1 0 0 0 0,-1-1 0 0 0,0 0 1 0 0,0 0-1 0 0,-1-1 0 0 0,0 0 0 0 0,-1 0 0 0 0,-1-1 0 0 0,6-17 0 0 0,-8 20-31 0 0,-1-1 0 0 0,0 1-1 0 0,-1 0 1 0 0,-1-1 0 0 0,1 1-1 0 0,-2-1 1 0 0,1 1 0 0 0,-1 0 0 0 0,-1-1-1 0 0,0 1 1 0 0,0 0 0 0 0,-1 0-1 0 0,-6-13 1 0 0,0 2 19 0 0,-1 1-1 0 0,-1 0 1 0 0,0 1 0 0 0,-2 0-1 0 0,-16-19 1 0 0,17 24-324 0 0,-1 0-1 0 0,0 2 1 0 0,-28-23-1 0 0,34 30 144 0 0,0 0-1 0 0,-1 1 0 0 0,1 0 0 0 0,-1 0 1 0 0,0 0-1 0 0,0 1 0 0 0,0 0 0 0 0,-1 1 0 0 0,1 0 1 0 0,-12-2-1 0 0,19 4 3 0 0,0 0 0 0 0,0 0 0 0 0,0 0 0 0 0,0 0 0 0 0,0 0 1 0 0,0 0-1 0 0,0 0 0 0 0,0 1 0 0 0,0-1 0 0 0,0 0 0 0 0,0 1 0 0 0,0-1 0 0 0,0 0 1 0 0,0 1-1 0 0,1-1 0 0 0,-1 1 0 0 0,0-1 0 0 0,-1 2 0 0 0,-5 5-1781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137 150 2759 0 0,'5'-30'-1124'0'0,"-4"19"2583"0"0,-1 1 1 0 0,1 0 0 0 0,-2-11 0 0 0,1 17-744 0 0,-1 0 1 0 0,0 0-1 0 0,1 0 1 0 0,-2 0-1 0 0,1 0 1 0 0,0 1-1 0 0,-1-1 1 0 0,1 0-1 0 0,-1 1 1 0 0,-3-5-1 0 0,4 6-488 0 0,-1 0 0 0 0,0 0 0 0 0,0 0 0 0 0,0 0 0 0 0,0 1 0 0 0,0-1-1 0 0,0 1 1 0 0,0-1 0 0 0,-1 1 0 0 0,-3-2 0 0 0,5 3-148 0 0,-1-1 1 0 0,0 1 0 0 0,1 0-1 0 0,-1 0 1 0 0,0 0-1 0 0,1 0 1 0 0,-1 0-1 0 0,0 0 1 0 0,1 1-1 0 0,-1-1 1 0 0,0 0-1 0 0,1 1 1 0 0,-1 0-1 0 0,1-1 1 0 0,-1 1-1 0 0,0 0 1 0 0,1-1 0 0 0,0 1-1 0 0,-1 0 1 0 0,1 0-1 0 0,-1 0 1 0 0,1 1-1 0 0,0-1 1 0 0,-2 2-1 0 0,-1 1 77 0 0,-1 1-1 0 0,1 0 1 0 0,0 1-1 0 0,1-1 0 0 0,-5 7 1 0 0,2 1-109 0 0,1 1 0 0 0,0-1 0 0 0,1 1 0 0 0,0 0 1 0 0,1 0-1 0 0,1 1 0 0 0,0-1 0 0 0,1 0 0 0 0,1 1 0 0 0,0-1 0 0 0,4 27 1 0 0,-2-22 5 0 0,2-1 0 0 0,0 0 0 0 0,2 0 0 0 0,0 0 0 0 0,0-1 1 0 0,2 1-1 0 0,0-2 0 0 0,19 29 0 0 0,-22-37-37 0 0,1-1 0 0 0,1 0-1 0 0,0 0 1 0 0,0-1 0 0 0,0 1-1 0 0,1-2 1 0 0,-1 1 0 0 0,1-1-1 0 0,1 0 1 0 0,-1 0 0 0 0,18 5-1 0 0,-22-8-8 0 0,0-1 0 0 0,0 0-1 0 0,0 0 1 0 0,0 0 0 0 0,0 0 0 0 0,0-1-1 0 0,1 1 1 0 0,-1-1 0 0 0,0 0-1 0 0,0-1 1 0 0,1 1 0 0 0,-1-1 0 0 0,0 1-1 0 0,0-1 1 0 0,0-1 0 0 0,0 1 0 0 0,0-1-1 0 0,0 1 1 0 0,0-1 0 0 0,0 0 0 0 0,-1 0-1 0 0,1-1 1 0 0,-1 1 0 0 0,0-1-1 0 0,1 0 1 0 0,-1 0 0 0 0,0 0 0 0 0,-1 0-1 0 0,4-4 1 0 0,-1-1 31 0 0,0 1-1 0 0,-1-1 1 0 0,0-1-1 0 0,-1 1 1 0 0,0 0-1 0 0,0-1 1 0 0,0 0-1 0 0,-1 1 1 0 0,1-17-1 0 0,-2 12-3 0 0,0 0 0 0 0,-1 0 0 0 0,-1 0 0 0 0,0 0 0 0 0,-1 1 0 0 0,-4-17-1 0 0,2 15-33 0 0,-1 1-1 0 0,0-1 0 0 0,0 1 0 0 0,-2 0 0 0 0,1 0 0 0 0,-2 1 0 0 0,0 0 0 0 0,0 0 0 0 0,-1 1 0 0 0,0 0 0 0 0,-1 1 1 0 0,-1 0-1 0 0,1 0 0 0 0,-15-9 0 0 0,22 17-165 0 0,0 0 1 0 0,0 1-1 0 0,0-1 1 0 0,0 1-1 0 0,0 0 1 0 0,0 0 0 0 0,0 0-1 0 0,0 0 1 0 0,0 1-1 0 0,0-1 1 0 0,0 1-1 0 0,-1 0 1 0 0,-5 0-1 0 0,8 1-173 0 0,0 0-1 0 0,0 0 1 0 0,0 0-1 0 0,0 0 1 0 0,0 0-1 0 0,0 0 1 0 0,0 0-1 0 0,0 0 1 0 0,1 0 0 0 0,-1 0-1 0 0,0 1 1 0 0,1-1-1 0 0,-1 0 1 0 0,0 3-1 0 0,0-2-634 0 0,-1 6-4561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22 455 1375 0 0,'-20'14'9826'0'0,"20"-14"-9530"0"0,0 0 0 0 0,-1 1 1 0 0,1-1-1 0 0,0 0 1 0 0,0 1-1 0 0,0-1 0 0 0,0 1 1 0 0,0-1-1 0 0,0 0 0 0 0,0 1 1 0 0,0-1-1 0 0,0 0 1 0 0,0 1-1 0 0,0-1 0 0 0,0 1 1 0 0,0-1-1 0 0,1 1-119 0 0,0 0 0 0 0,0-1 1 0 0,0 1-1 0 0,0 0 0 0 0,0-1 0 0 0,0 0 0 0 0,0 1 0 0 0,0-1 0 0 0,0 0 1 0 0,0 1-1 0 0,1-1 0 0 0,-1 0 0 0 0,1 0 0 0 0,5 1 161 0 0,-1-1 0 0 0,1 0 0 0 0,-1-1 0 0 0,0 1 0 0 0,1-1 0 0 0,8-3-1 0 0,39-13 973 0 0,-46 15-1178 0 0,51-19 666 0 0,135-48 53 0 0,-122 36-782 0 0,100-60 0 0 0,-133 70-63 0 0,19-10 26 0 0,61-24 0 0 0,-34 31 32 0 0,-67 18-52 0 0,-12 6-4 0 0,-1 0-1 0 0,1 0 1 0 0,-1-1-1 0 0,0 0 0 0 0,0 0 1 0 0,6-5-1 0 0,-7 5-7 0 0,0 1 0 0 0,0-1 0 0 0,1 1 0 0 0,6-3 0 0 0,13-8 0 0 0,-23 12 9 0 0,1 0 0 0 0,1 0-1 0 0,-1 0 1 0 0,0 0 0 0 0,0 0 0 0 0,0 0-1 0 0,3 0 1 0 0,-2 0 6 0 0,1 0 0 0 0,-1 0-1 0 0,0 0 1 0 0,0-1 0 0 0,0 1 0 0 0,0-1-1 0 0,0 0 1 0 0,5-4 0 0 0,13-9 270 0 0,-20 14-221 0 0,36-1 272 0 0,16 2 0 0 0,-47 0-296 0 0,0 0-1 0 0,0 1 0 0 0,-1 0 1 0 0,1 0-1 0 0,0 0 1 0 0,-1 0-1 0 0,1 1 0 0 0,8 4 1 0 0,43 24 229 0 0,-43-22-216 0 0,127 89 590 0 0,-13-7-195 0 0,-95-71-359 0 0,29 18 126 0 0,113 51 1 0 0,69-3-212 0 0,-161-58-1109 0 0,-30-4-3023 0 0,-43-18 2416 0 0,-3 1-43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11231 0 0,'0'0'1916'0'0,"2"1"-1133"0"0,0-1-629 0 0,0 0 0 0 0,0 1-1 0 0,-1-1 1 0 0,1 1 0 0 0,0 0 0 0 0,-1 0-1 0 0,1-1 1 0 0,0 1 0 0 0,-1 0 0 0 0,1 0 0 0 0,-1 1-1 0 0,1-1 1 0 0,-1 0 0 0 0,0 0 0 0 0,0 1 0 0 0,1-1-1 0 0,-1 1 1 0 0,0-1 0 0 0,0 1 0 0 0,0-1-1 0 0,-1 1 1 0 0,1 0 0 0 0,0-1 0 0 0,0 4 0 0 0,2 4 359 0 0,-1 0 1 0 0,0 1 0 0 0,0 16 0 0 0,0-11-266 0 0,-1 20 373 0 0,0 1 0 0 0,-6 40 0 0 0,3-43-407 0 0,-4 39 127 0 0,-3 93-49 0 0,3-83-283 0 0,3-59-119 0 0,1 0 0 0 0,1 0-1 0 0,1 0 1 0 0,5 38 0 0 0,-5-59-193 0 0,9-2-3730 0 0,-7 0 3687 0 0,0 0 79 0 0,-1 1-1 0 0,0-1 1 0 0,1 0 0 0 0,-1 0 0 0 0,0 0-1 0 0,1-1 1 0 0,-1 1 0 0 0,0 0 0 0 0,3-1-1 0 0,4-3-1472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8287 0 0,'0'0'639'0'0,"1"-2"-415"0"0,0-10 936 0 0,1 1 0 0 0,1-1 0 0 0,0 1 0 0 0,1-1 0 0 0,0 1 0 0 0,8-15 2007 0 0,0 46-1658 0 0,-9-8-1194 0 0,1 1 0 0 0,-2 0 0 0 0,2 26 0 0 0,-3 43 451 0 0,-2-42-447 0 0,-9 311 909 0 0,17-236-3347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3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208 234 12639 0 0,'-11'-39'1315'0'0,"-1"1"0"0"0,-25-53-1 0 0,35 89-1163 0 0,1-1-1 0 0,-1 0 0 0 0,1 1 1 0 0,-1 0-1 0 0,0-1 0 0 0,0 1 1 0 0,0 0-1 0 0,0 0 0 0 0,0 0 1 0 0,0 0-1 0 0,0 0 0 0 0,-1 0 1 0 0,1 1-1 0 0,-4-2 1 0 0,4 2-94 0 0,1 1 0 0 0,-1-1 0 0 0,0 1 0 0 0,0 0 0 0 0,1-1 0 0 0,-1 1 0 0 0,0 0 0 0 0,0 0 0 0 0,1 0 0 0 0,-1 0 0 0 0,0 1 0 0 0,0-1 0 0 0,1 0 0 0 0,-1 1 0 0 0,0-1 0 0 0,0 1 0 0 0,1-1 0 0 0,-1 1 0 0 0,1 0 0 0 0,-1 0 0 0 0,1 0 0 0 0,-1 0 0 0 0,1 0 0 0 0,-3 2 1 0 0,1 0-5 0 0,0 1 1 0 0,0-1 0 0 0,0 1 0 0 0,0 0 0 0 0,0 0 0 0 0,1 0 0 0 0,0 0-1 0 0,-2 5 1 0 0,-13 39 211 0 0,11-29-194 0 0,0-2-52 0 0,2 1 1 0 0,0 0 0 0 0,1-1 0 0 0,-1 24 0 0 0,3-29-12 0 0,1-1 0 0 0,1 1 0 0 0,0 0 0 0 0,0 0-1 0 0,1-1 1 0 0,1 1 0 0 0,6 17 0 0 0,-6-22 11 0 0,1 1 0 0 0,-1-1-1 0 0,1 0 1 0 0,1 0 0 0 0,-1 0-1 0 0,1-1 1 0 0,1 1 0 0 0,-1-1-1 0 0,1-1 1 0 0,0 1 0 0 0,11 7-1 0 0,-13-10-4 0 0,0 0 0 0 0,0-1 0 0 0,0 0-1 0 0,1 0 1 0 0,-1 0 0 0 0,0-1 0 0 0,1 1 0 0 0,-1-1 0 0 0,1 0-1 0 0,0-1 1 0 0,-1 1 0 0 0,1-1 0 0 0,0 1 0 0 0,-1-1-1 0 0,1-1 1 0 0,0 1 0 0 0,-1-1 0 0 0,1 0 0 0 0,-1 0 0 0 0,1 0-1 0 0,6-3 1 0 0,-4 1 82 0 0,0-1-1 0 0,0 0 0 0 0,-1 0 1 0 0,1-1-1 0 0,-1 0 1 0 0,0 0-1 0 0,0 0 0 0 0,-1-1 1 0 0,1 1-1 0 0,-1-2 0 0 0,0 1 1 0 0,-1 0-1 0 0,0-1 1 0 0,7-14-1 0 0,-6 9 69 0 0,0-1 0 0 0,-1 0-1 0 0,0 0 1 0 0,-1-1 0 0 0,-1 1 0 0 0,0 0 0 0 0,0-27-1 0 0,-2 31-81 0 0,0-1 0 0 0,-1 0 0 0 0,0 1 0 0 0,-1-1 0 0 0,0 1 0 0 0,0 0 0 0 0,-1 0 0 0 0,0 0 0 0 0,-1 0 0 0 0,0 0 0 0 0,0 0 0 0 0,-7-8 0 0 0,3 4-12 0 0,-1 0 1 0 0,-1 1 0 0 0,0-1 0 0 0,-16-14-1 0 0,22 23-72 0 0,-1 0-1 0 0,1 1 0 0 0,-1-1 0 0 0,1 1 0 0 0,-1 0 1 0 0,0 1-1 0 0,0-1 0 0 0,0 1 0 0 0,0 0 1 0 0,-1 0-1 0 0,1 1 0 0 0,0 0 0 0 0,-1-1 1 0 0,1 2-1 0 0,-12-1 0 0 0,14 1-136 0 0,1 0-1 0 0,-1 1 1 0 0,0 0-1 0 0,0-1 1 0 0,1 1-1 0 0,-1 0 1 0 0,1 1-1 0 0,-1-1 1 0 0,1 0 0 0 0,-1 1-1 0 0,1-1 1 0 0,-4 4-1 0 0,-13 14-6575 0 0,5-4-769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0 512 9215 0 0,'0'0'5243'0'0,"3"0"-4616"0"0,9-1-16 0 0,0 0 0 0 0,-1-2 0 0 0,18-4 0 0 0,-13 2 355 0 0,26-3 1 0 0,76 2 1290 0 0,-22 2-1337 0 0,55 6-77 0 0,-54 1-502 0 0,104-7 115 0 0,-95 0-248 0 0,32-5 384 0 0,-39 2-280 0 0,15 0-40 0 0,161-12-8 0 0,-132 5 183 0 0,-43 6-139 0 0,50-8 121 0 0,-55 5-257 0 0,-51 7-109 0 0,-5 2-12 0 0,-25 2-18 0 0,28-4 0 0 0,209-28 255 0 0,-143 26-152 0 0,-27 6-92 0 0,-50 1-2 0 0,61-6 0 0 0,-65 3-42 0 0,-1 1 0 0 0,0 1 0 0 0,37 4 0 0 0,-55-4 0 0 0,-1 0 0 0 0,1 0 0 0 0,0-1 0 0 0,14-3 0 0 0,16-2 0 0 0,40-1 0 0 0,28 2 64 0 0,-83 2-64 0 0,10-2 0 0 0,38 0 0 0 0,-68 4 0 0 0,1 1 0 0 0,-1 0 0 0 0,1-1 0 0 0,0 0 0 0 0,-1 0 0 0 0,1 0 0 0 0,-1 0 0 0 0,1-1 0 0 0,-1 1 0 0 0,0-1 0 0 0,0 0 0 0 0,0 0 0 0 0,0 0 0 0 0,4-3 0 0 0,-6 4-1 0 0,1 0 0 0 0,-1 0 0 0 0,1 0-1 0 0,-1 0 1 0 0,0 0 0 0 0,0 0 0 0 0,0-1 0 0 0,1 1 0 0 0,-1 0-1 0 0,0-1 1 0 0,0 1 0 0 0,-1-1 0 0 0,1 1 0 0 0,0-1 0 0 0,0 1-1 0 0,-1-1 1 0 0,1 0 0 0 0,-1 1 0 0 0,1-1 0 0 0,-1 0 0 0 0,0 1 0 0 0,0-1-1 0 0,0 0 1 0 0,0 1 0 0 0,0-1 0 0 0,0 0 0 0 0,0 0 0 0 0,0 1-1 0 0,-1-1 1 0 0,1 0 0 0 0,-1 1 0 0 0,1-1 0 0 0,-1 1 0 0 0,-1-3-1 0 0,-1-2-17 0 0,-1 0-1 0 0,-1 1 0 0 0,1-1 0 0 0,-1 1 0 0 0,0 0 0 0 0,-7-6 1 0 0,5 5-5 0 0,-20-17-71 0 0,-2 1-1 0 0,-46-27 0 0 0,-13-10-74 0 0,64 43 147 0 0,23 15-30 0 0,15 8-87 0 0,34 12-162 0 0,121 54-1248 0 0,-10 3 1042 0 0,-155-74 517 0 0,0 0 1 0 0,-1 1-1 0 0,1-1 1 0 0,-1 1-1 0 0,1-1 0 0 0,-1 1 1 0 0,0 0-1 0 0,0 0 0 0 0,-1 1 1 0 0,1-1-1 0 0,-1 0 0 0 0,1 1 1 0 0,-1 0-1 0 0,0 0 1 0 0,-1-1-1 0 0,1 1 0 0 0,0 0 1 0 0,-1 0-1 0 0,0 0 0 0 0,0 1 1 0 0,0 3-1 0 0,0-1 81 0 0,-1-1 0 0 0,0 1 0 0 0,-1-1 1 0 0,0 1-1 0 0,0-1 0 0 0,0 1 0 0 0,0-1 0 0 0,-1 0 0 0 0,0 0 1 0 0,-1 1-1 0 0,1-2 0 0 0,-1 1 0 0 0,-4 6 0 0 0,-48 88 819 0 0,28-38-825 0 0,4-10-706 0 0,8-16-2420 0 0,12-22-5551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14511 0 0,'-2'5'162'0'0,"0"-1"-1"0"0,0 1 0 0 0,0 0 0 0 0,1 0 1 0 0,-1-1-1 0 0,1 1 0 0 0,0 0 1 0 0,1 0-1 0 0,-1 7 0 0 0,2 49 328 0 0,-1-50-52 0 0,18 143 1316 0 0,-10-103-1765 0 0,-7-45-176 0 0,0-1-1 0 0,0 0 1 0 0,0 0-1 0 0,1 0 0 0 0,-1 0 1 0 0,5 8-1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5983 0 0,'8'-2'623'0'0,"-5"1"-387"0"0,0-1-1 0 0,0 2 1 0 0,0-1-1 0 0,0 0 1 0 0,0 1 0 0 0,0-1-1 0 0,1 1 1 0 0,-1 0-1 0 0,0 0 1 0 0,0 0 0 0 0,0 0-1 0 0,0 1 1 0 0,0-1-1 0 0,1 1 1 0 0,-1 0-1 0 0,0 0 1 0 0,0 0 0 0 0,-1 0-1 0 0,1 1 1 0 0,0-1-1 0 0,0 1 1 0 0,0 0 0 0 0,-1-1-1 0 0,1 1 1 0 0,3 5-1 0 0,5 4 429 0 0,0 1 0 0 0,-1 0 0 0 0,0 1 1 0 0,-1 0-1 0 0,-1 0 0 0 0,0 1 0 0 0,12 29 0 0 0,-6-4 1045 0 0,17 75 0 0 0,-27-93-1468 0 0,0 1 1 0 0,-1 0 0 0 0,-2 0-1 0 0,0 0 1 0 0,-1 0 0 0 0,-1 0-1 0 0,-1 0 1 0 0,-9 36-1 0 0,-26 77 32 0 0,9-38-2939 0 0,27-93 2112 0 0,0 0-2992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47 210 6911 0 0,'0'0'528'0'0,"-6"5"-29"0"0,5-2 85 0 0,0 0 0 0 0,0 0 0 0 0,0 0-1 0 0,0 0 1 0 0,0 0 0 0 0,1 1 0 0 0,0-1 0 0 0,-1 0 0 0 0,1 6-1 0 0,0 4 1186 0 0,-3 73 1267 0 0,-1 4-2083 0 0,-1-27-620 0 0,-6 46-17 0 0,1-44 484 0 0,12-78-849 0 0,0 1 1 0 0,6-19-1 0 0,3-11-133 0 0,4-38-154 0 0,6-41 40 0 0,8-96 224 0 0,-22 178 72 0 0,0-8 0 0 0,-6 32 0 0 0,2 8 0 0 0,0 8 0 0 0,-1 5 0 0 0,33 136 66 0 0,-26-94-22 0 0,20 57 1 0 0,-22-84-3 0 0,2 5 33 0 0,15 32 0 0 0,-20-51 66 0 0,0 0 0 0 0,0 0 0 0 0,0-1 1 0 0,1 1-1 0 0,0-1 0 0 0,0 0 0 0 0,1 0 0 0 0,11 9 1 0 0,-16-14-104 0 0,0-1 1 0 0,-1 1-1 0 0,1-1 1 0 0,0 0 0 0 0,-1 1-1 0 0,1-1 1 0 0,0 1 0 0 0,0-1-1 0 0,-1 0 1 0 0,1 0 0 0 0,0 0-1 0 0,0 1 1 0 0,-1-1 0 0 0,1 0-1 0 0,0 0 1 0 0,0 0-1 0 0,0 0 1 0 0,-1 0 0 0 0,1 0-1 0 0,0 0 1 0 0,0-1 0 0 0,0 1-1 0 0,-1 0 1 0 0,1 0 0 0 0,0-1-1 0 0,0 1 1 0 0,1-1 24 0 0,-1 0 0 0 0,1-1-1 0 0,-1 1 1 0 0,0 0 0 0 0,1-1 0 0 0,-1 1 0 0 0,0-1-1 0 0,0 1 1 0 0,0-1 0 0 0,2-3 0 0 0,1-4 123 0 0,0-1-1 0 0,-1 0 1 0 0,3-12 0 0 0,-6 21-161 0 0,9-46-35 0 0,-3 0 0 0 0,-1 0 1 0 0,-2-1-1 0 0,-6-75 0 0 0,-4 58-1007 0 0,4 32-1582 0 0,0-2-4437 0 0,3 20 1233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9671 0 0,'0'0'748'0'0,"-8"4"-464"0"0,-5 2 490 0 0,1 2 0 0 0,1 0 0 0 0,-1 0 1 0 0,1 1-1 0 0,-11 11 0 0 0,16-13-243 0 0,0 0 1 0 0,1 0 0 0 0,0 1 0 0 0,0 0 0 0 0,0 0-1 0 0,1 0 1 0 0,0 0 0 0 0,-5 18 0 0 0,6-15-309 0 0,0 0 1 0 0,1 0-1 0 0,-1 17 1 0 0,3-22-166 0 0,0 0-1 0 0,0 0 1 0 0,1 0 0 0 0,-1 0-1 0 0,1-1 1 0 0,0 1 0 0 0,1 0-1 0 0,3 8 1 0 0,-1-7 1 0 0,-4-6-56 0 0,1 0 1 0 0,0 0-1 0 0,-1 0 1 0 0,1 0-1 0 0,0-1 1 0 0,0 1-1 0 0,0 0 0 0 0,-1-1 1 0 0,1 1-1 0 0,0-1 1 0 0,0 1-1 0 0,0-1 1 0 0,0 1-1 0 0,0-1 1 0 0,0 0-1 0 0,0 1 0 0 0,0-1 1 0 0,1 0-1 0 0,-1 0 1 0 0,0 0-1 0 0,0 0 1 0 0,0 0-1 0 0,0 0 1 0 0,0 0-1 0 0,0 0 0 0 0,0 0 1 0 0,0 0-1 0 0,0-1 1 0 0,0 1-1 0 0,0 0 1 0 0,0-1-1 0 0,1 0 1 0 0,3-1 11 0 0,0 0 1 0 0,0-1 0 0 0,-1 1 0 0 0,9-7 0 0 0,-7 3-36 0 0,1-1 0 0 0,-1 0 0 0 0,0 0 0 0 0,0 0 1 0 0,-1-1-1 0 0,0 0 0 0 0,-1 0 0 0 0,1 0 0 0 0,3-11 0 0 0,3-4-14 0 0,-9 17 21 0 0,1-1 0 0 0,-1 0 0 0 0,0 0 1 0 0,-1 0-1 0 0,2-8 0 0 0,4-18 11 0 0,-6 30 6 0 0,1 0-14 0 0,-6-14 103 0 0,4 16 435 0 0,-1 3-408 0 0,-2 8-75 0 0,0 0-1 0 0,1 0 1 0 0,0 0 0 0 0,1 1-1 0 0,0-1 1 0 0,1 1 0 0 0,0-1-1 0 0,0 1 1 0 0,1-1 0 0 0,4 18 0 0 0,-3-22-293 0 0,0 1 0 0 0,0-1 1 0 0,0 0-1 0 0,1 0 1 0 0,0 0-1 0 0,0 0 1 0 0,0-1-1 0 0,1 1 0 0 0,-1-1 1 0 0,2 0-1 0 0,-1 0 1 0 0,0 0-1 0 0,1-1 1 0 0,0 1-1 0 0,0-1 1 0 0,0 0-1 0 0,1-1 0 0 0,9 6 1 0 0,4-1-1348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69 6911 0 0,'-23'-16'-416'0'0,"20"15"794"0"0,0 0 0 0 0,0 0 0 0 0,0 0 0 0 0,0 0 0 0 0,0 0 0 0 0,0 1 0 0 0,0-1 0 0 0,0 1 0 0 0,0 0 0 0 0,-4 0 0 0 0,4 0-44 0 0,1 1 1 0 0,-1-1-1 0 0,0 1 0 0 0,0 0 0 0 0,1 0 1 0 0,-1 0-1 0 0,1 0 0 0 0,-1 1 0 0 0,1-1 0 0 0,-1 0 1 0 0,1 1-1 0 0,0 0 0 0 0,-1 0 0 0 0,1 0 0 0 0,0 0 1 0 0,1 0-1 0 0,-1 0 0 0 0,0 0 0 0 0,0 0 0 0 0,1 1 1 0 0,-2 3-1 0 0,-2 3-125 0 0,1 1-1 0 0,0 0 1 0 0,1 0-1 0 0,0 0 1 0 0,1 0 0 0 0,0 0-1 0 0,0 16 1 0 0,0-3-73 0 0,2 1-1 0 0,4 28 1 0 0,-3-38-128 0 0,1 0 1 0 0,1 0-1 0 0,0 0 0 0 0,1 0 1 0 0,0 0-1 0 0,1 0 1 0 0,1-1-1 0 0,0 0 0 0 0,1 0 1 0 0,0-1-1 0 0,1 0 0 0 0,0 0 1 0 0,12 12-1 0 0,-14-18-5 0 0,0 1 0 0 0,0-2-1 0 0,1 1 1 0 0,7 5 0 0 0,-11-10 8 0 0,0 1 0 0 0,-1-1 1 0 0,1 0-1 0 0,0 0 0 0 0,0 0 0 0 0,0 0 1 0 0,0 0-1 0 0,0 0 0 0 0,0-1 0 0 0,1 0 1 0 0,-1 1-1 0 0,0-1 0 0 0,0 0 1 0 0,5-1-1 0 0,-5 0 28 0 0,0 0-1 0 0,-1 0 1 0 0,1 0 0 0 0,-1 0 0 0 0,1-1-1 0 0,-1 1 1 0 0,0-1 0 0 0,0 1 0 0 0,1-1-1 0 0,-1 0 1 0 0,0 0 0 0 0,-1 0 0 0 0,1 0 0 0 0,0 0-1 0 0,0 0 1 0 0,-1 0 0 0 0,1-1 0 0 0,-1 1-1 0 0,1-3 1 0 0,3-4 106 0 0,-2 0-1 0 0,1 0 1 0 0,-1 0 0 0 0,2-11 0 0 0,-3 4-73 0 0,0 1 0 0 0,-1-1 0 0 0,0 1 1 0 0,-1-1-1 0 0,-1 0 0 0 0,-1 1 1 0 0,0-1-1 0 0,-6-19 0 0 0,-6-13-167 0 0,-25-58-1 0 0,15 45-602 0 0,11 25-2523 0 0,7 22 1311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7279 0 0,'0'0'4375'0'0,"3"-2"-3911"0"0,-3 2-446 0 0,0 0 1 0 0,1-1-1 0 0,-1 1 0 0 0,0 0 1 0 0,1 0-1 0 0,-1-1 0 0 0,1 1 1 0 0,-1 0-1 0 0,0 0 1 0 0,1 0-1 0 0,-1 0 0 0 0,1-1 1 0 0,-1 1-1 0 0,1 0 0 0 0,-1 0 1 0 0,0 0-1 0 0,1 0 0 0 0,-1 0 1 0 0,1 0-1 0 0,-1 0 0 0 0,1 0 1 0 0,-1 0-1 0 0,1 1 0 0 0,-1-1 1 0 0,0 0-1 0 0,1 0 1 0 0,-1 0-1 0 0,1 0 0 0 0,-1 1 1 0 0,0-1-1 0 0,1 0 0 0 0,-1 0 1 0 0,1 1-1 0 0,-1-1 0 0 0,0 0 1 0 0,1 0-1 0 0,-1 1 0 0 0,1 0 1 0 0,0 2 116 0 0,1 1 1 0 0,-1-1-1 0 0,0 1 0 0 0,0-1 1 0 0,0 5-1 0 0,14 59 1616 0 0,29 156 1133 0 0,-42-205-2840 0 0,-2-15-28 0 0,0 1 0 0 0,0-1 0 0 0,1 0 0 0 0,0 1 0 0 0,-1-1 0 0 0,1 1 0 0 0,1-1 0 0 0,1 5 0 0 0,-1-3 48 0 0,-2 0 2 0 0,0-4 142 0 0,1-3-160 0 0,-2-1 0 0 0,1 0-1 0 0,0 0 1 0 0,0 0 0 0 0,-1 1 0 0 0,0-1 0 0 0,1 0-1 0 0,-1 0 1 0 0,0 1 0 0 0,-2-4 0 0 0,-2-10 21 0 0,-4-25-38 0 0,2-1 0 0 0,-2-51 0 0 0,7 38 44 0 0,-1 25-93 0 0,2 0 0 0 0,1 1 1 0 0,8-58-1 0 0,-6 80-3 0 0,-1 1-1 0 0,1 0 0 0 0,0-1 1 0 0,0 1-1 0 0,1 0 1 0 0,4-7-1 0 0,-6 11 16 0 0,0 1 1 0 0,0 0-1 0 0,-1-1 0 0 0,1 1 0 0 0,0 0 1 0 0,0 0-1 0 0,0 0 0 0 0,1 0 0 0 0,-1 0 1 0 0,0 0-1 0 0,0 0 0 0 0,0 1 0 0 0,1-1 1 0 0,-1 0-1 0 0,0 1 0 0 0,1-1 0 0 0,-1 0 1 0 0,1 1-1 0 0,-1 0 0 0 0,1-1 1 0 0,-1 1-1 0 0,0 0 0 0 0,1 0 0 0 0,-1 0 1 0 0,1 0-1 0 0,-1 0 0 0 0,1 0 0 0 0,-1 0 1 0 0,1 1-1 0 0,-1-1 0 0 0,1 0 0 0 0,-1 1 1 0 0,1-1-1 0 0,1 2 0 0 0,3 1 5 0 0,1 1 0 0 0,-1 0 0 0 0,0 0 1 0 0,0 1-1 0 0,0 0 0 0 0,-1 0 0 0 0,6 6 0 0 0,31 43 612 0 0,-38-47-510 0 0,1 1 0 0 0,-1 0-1 0 0,0 0 1 0 0,-1 0 0 0 0,0 0 0 0 0,0 0-1 0 0,-1 1 1 0 0,2 16 0 0 0,-2-6 27 0 0,0 0 0 0 0,-4 38 0 0 0,2-54-121 0 0,-1-1-1 0 0,1 0 1 0 0,-1 1 0 0 0,1-1-1 0 0,-1 0 1 0 0,0 1 0 0 0,0-1-1 0 0,0 0 1 0 0,0 0 0 0 0,0 0-1 0 0,-1 0 1 0 0,1 0 0 0 0,-1 0-1 0 0,1 0 1 0 0,-3 1 0 0 0,-3 3 24 0 0,0-1 0 0 0,-14 9 0 0 0,3-3-34 0 0,3-3 15 0 0,-4 3 40 0 0,18-11-51 0 0,1 1 1 0 0,-1-1-1 0 0,0 1 0 0 0,1-1 1 0 0,-1 0-1 0 0,0 1 0 0 0,1-1 0 0 0,-1 0 1 0 0,0 1-1 0 0,0-1 0 0 0,0 0 1 0 0,1 0-1 0 0,-1 0 0 0 0,0 0 0 0 0,0 0 1 0 0,0 0-1 0 0,1 0 0 0 0,-1 0 1 0 0,0 0-1 0 0,-1 0 0 0 0,-1-2 78 0 0,7 2 6 0 0,15-1 216 0 0,-17 0-246 0 0,0 1 0 0 0,0 0 0 0 0,0-1 0 0 0,-1 1 0 0 0,1 0 0 0 0,0 0-1 0 0,0 0 1 0 0,0 0 0 0 0,0 1 0 0 0,2 0 0 0 0,88 30 2697 0 0,-56-20-1894 0 0,-24-6-668 0 0,0-2-1 0 0,0 1 1 0 0,13 1-1 0 0,-19-4-176 0 0,0 0-1 0 0,0 1 1 0 0,0-1 0 0 0,-1 1-1 0 0,1 1 1 0 0,-1-1 0 0 0,6 4-1 0 0,36 25-2313 0 0,-37-23 774 0 0,0 0-98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14711 0 0,'1'2'332'0'0,"22"93"942"0"0,-13-47-654 0 0,57 191 2907 0 0,-43-161-3334 0 0,-18-59-113 0 0,17 35 1 0 0,-22-52-28 0 0,0-3-55 0 0,0-1 0 0 0,0 1 0 0 0,0-1 0 0 0,0 0 0 0 0,0 1 0 0 0,0-1 0 0 0,-1 0-1 0 0,1 0 1 0 0,0 0 0 0 0,-1 1 0 0 0,1-4 0 0 0,-1 5 2 0 0,2-12-103 0 0,0 0 0 0 0,-1 1 0 0 0,0-1 0 0 0,-1 0 1 0 0,0 0-1 0 0,-1 0 0 0 0,0 1 0 0 0,-1-1 0 0 0,-6-20 0 0 0,-3-3 6 0 0,-30-59-1 0 0,-2-8 290 0 0,38 87-123 0 0,0 1 0 0 0,1-1 0 0 0,0 0 1 0 0,2-1-1 0 0,-2-26 0 0 0,4 36-26 0 0,0 1 0 0 0,0 0-1 0 0,1 0 1 0 0,0 0 0 0 0,0-1 0 0 0,1 1-1 0 0,-1 0 1 0 0,1 0 0 0 0,0 1 0 0 0,0-1-1 0 0,1 0 1 0 0,-1 1 0 0 0,1-1 0 0 0,0 1 0 0 0,0 0-1 0 0,1 0 1 0 0,-1 0 0 0 0,1 0 0 0 0,0 1-1 0 0,7-6 1 0 0,-2 3-3 0 0,-1 0 0 0 0,2 1 0 0 0,-1 0 0 0 0,0 0 0 0 0,1 1 0 0 0,18-5 0 0 0,-17 6-181 0 0,2 0 1 0 0,-1 1-1 0 0,13-1 0 0 0,-18 3-117 0 0,-1 0 0 0 0,1 1 0 0 0,0-1 0 0 0,-1 2 0 0 0,0-1 0 0 0,1 1 0 0 0,9 3 1 0 0,-1 1-4438 0 0,0 1-1384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8751 0 0,'0'0'3640'0'0,"2"1"-2144"0"0,7 2-1086 0 0,-1 0-1 0 0,1-1 0 0 0,0 0 1 0 0,0 0-1 0 0,0-1 0 0 0,0 0 1 0 0,18-1-1 0 0,68-11-239 0 0,-53 5-233 0 0,5-1-3236 0 0,-40 6 1928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0 455 0 0,'-26'23'-27'0'0,"13"-4"7672"0"0,9-10-495 0 0,5-5-6862 0 0,0 0 0 0 0,0 1-1 0 0,1-1 1 0 0,-1 0 0 0 0,1 0-1 0 0,0 0 1 0 0,0 0 0 0 0,1 0 0 0 0,-1 0-1 0 0,1-1 1 0 0,0 1 0 0 0,0-1-1 0 0,0 0 1 0 0,0 0 0 0 0,0 0-1 0 0,1 0 1 0 0,0-1 0 0 0,4 4-1 0 0,-2-3-215 0 0,0 0-1 0 0,0 1 0 0 0,0-2 0 0 0,1 1 1 0 0,-1-1-1 0 0,1 0 0 0 0,0 0 0 0 0,-1-1 1 0 0,1 0-1 0 0,0 0 0 0 0,10-1 1 0 0,41-8 381 0 0,-12 1-268 0 0,-36 5-239 0 0,0 0 0 0 0,-1-1 0 0 0,0 0-1 0 0,0-1 1 0 0,0 0 0 0 0,0 0 0 0 0,13-10-1 0 0,0 2-979 0 0,-4 0-336 0 0,-1-2-64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 10135 0 0,'0'0'778'0'0,"-8"-1"998"0"0,6 1-1530 0 0,1-1 1 0 0,0 1 0 0 0,-1 0 0 0 0,1 0 0 0 0,0 0-1 0 0,0 0 1 0 0,-1 0 0 0 0,1 0 0 0 0,0 0 0 0 0,-1 1-1 0 0,1-1 1 0 0,0 0 0 0 0,0 1 0 0 0,-1-1 0 0 0,1 1-1 0 0,0 0 1 0 0,0-1 0 0 0,0 1 0 0 0,-2 1 0 0 0,2-1-68 0 0,-1 1 0 0 0,1 0 1 0 0,0-1-1 0 0,-1 1 1 0 0,1 0-1 0 0,0 0 1 0 0,0 0-1 0 0,0 0 1 0 0,1 0-1 0 0,-1 0 1 0 0,0 2-1 0 0,-1 7 72 0 0,0-1 0 0 0,1 1 0 0 0,1 20-1 0 0,0-22 47 0 0,0 31 353 0 0,2 1-1 0 0,11 63 1 0 0,-12-99-622 0 0,24 101 593 0 0,-20-89-555 0 0,1-1 0 0 0,0 0 1 0 0,2 0-1 0 0,11 19 0 0 0,-7-16-27 0 0,0-1 1 0 0,20 21-1 0 0,-26-32-51 0 0,1-1 0 0 0,-1 0-1 0 0,1 0 1 0 0,0-1 0 0 0,1 0 0 0 0,-1 0 0 0 0,1-1-1 0 0,12 6 1 0 0,-1-2-136 0 0,-10-5-156 0 0,0 1 0 0 0,-1-1 1 0 0,1-1-1 0 0,12 3 0 0 0,-8-3-957 0 0,7 1-1519 0 0,-7-4-2290 0 0,-4-2-664 0 0</inkml:trace>
  <inkml:trace contextRef="#ctx0" brushRef="#br0" timeOffset="1">57 399 7367 0 0,'-30'-6'352'0'0,"16"3"1376"0"0,2 0 9222 0 0,29 1-8952 0 0,22-4-1104 0 0,66-2-1 0 0,-70 6-671 0 0,-5 0-548 0 0,1 2-1 0 0,0 1 0 0 0,-1 2 0 0 0,45 9 0 0 0,-58-8-1612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29 114 6447 0 0,'-15'0'688'0'0,"15"0"-486"0"0,-1 0-1 0 0,0 0 0 0 0,1 0 0 0 0,-1 0 0 0 0,1 0 1 0 0,-1 0-1 0 0,0 0 0 0 0,1-1 0 0 0,-1 1 1 0 0,1 0-1 0 0,-1 0 0 0 0,1-1 0 0 0,-1 1 0 0 0,1 0 1 0 0,-1-1-1 0 0,1 1 0 0 0,-1 0 0 0 0,1-1 0 0 0,-1 1 1 0 0,1-1-1 0 0,0 1 0 0 0,-1-1 0 0 0,1 1 1 0 0,0-1-1 0 0,-1 1 0 0 0,1-1 0 0 0,0 1 0 0 0,0-1 1 0 0,-1 1-1 0 0,1-2 0 0 0,4-8 3567 0 0,1 1-4696 0 0,2 1 1235 0 0,0 1 1 0 0,1 0 0 0 0,0 0-1 0 0,0 0 1 0 0,1 1 0 0 0,-1 0-1 0 0,1 0 1 0 0,0 1 0 0 0,1 1-1 0 0,-1-1 1 0 0,1 1 0 0 0,19-4 0 0 0,-26 7-241 0 0,-1 0 1 0 0,1 1-1 0 0,-1 0 0 0 0,1-1 1 0 0,-1 1-1 0 0,1 0 1 0 0,-1 0-1 0 0,1 0 1 0 0,-1 0-1 0 0,1 1 1 0 0,-1-1-1 0 0,0 1 1 0 0,1-1-1 0 0,-1 1 1 0 0,1 0-1 0 0,-1 0 1 0 0,0 0-1 0 0,3 2 1 0 0,-2-1-15 0 0,0 0 1 0 0,-1 1-1 0 0,1-1 1 0 0,0 1-1 0 0,-1 0 1 0 0,0 0 0 0 0,1 0-1 0 0,-1 0 1 0 0,0 0-1 0 0,-1 0 1 0 0,3 5-1 0 0,-1 0-16 0 0,0 0-1 0 0,-1 0 0 0 0,0 1 1 0 0,0-1-1 0 0,-1 1 0 0 0,0-1 1 0 0,0 1-1 0 0,-1 0 0 0 0,-1 15 1 0 0,-1-14-35 0 0,0 0 0 0 0,-1-1 0 0 0,0 1 0 0 0,-1-1 0 0 0,0 1 0 0 0,0-1 1 0 0,-1 0-1 0 0,0-1 0 0 0,-11 14 0 0 0,11-15-53 0 0,0-1 1 0 0,-1 0-1 0 0,1 0 1 0 0,-1-1-1 0 0,-1 0 1 0 0,1 0-1 0 0,-1 0 0 0 0,0-1 1 0 0,0 0-1 0 0,0 0 1 0 0,0-1-1 0 0,-12 4 1 0 0,16-6 36 0 0,0 0 1 0 0,1-1 0 0 0,-1 1 0 0 0,1-1 0 0 0,-1 0 0 0 0,0 0-1 0 0,0 0 1 0 0,1 0 0 0 0,-1-1 0 0 0,0 1 0 0 0,1-1 0 0 0,-1 1-1 0 0,1-1 1 0 0,-1 0 0 0 0,1 0 0 0 0,-1 0 0 0 0,1 0 0 0 0,-1 0-1 0 0,1-1 1 0 0,0 1 0 0 0,0-1 0 0 0,0 0 0 0 0,0 0 0 0 0,0 1-1 0 0,0-1 1 0 0,0 0 0 0 0,1-1 0 0 0,-1 1 0 0 0,0 0 0 0 0,1 0-1 0 0,-2-4 1 0 0,3-4-47 0 0,2-1 60 0 0,1 8 0 0 0,-2 3 0 0 0,0-1 0 0 0,-1 1 0 0 0,1-1 0 0 0,-1 1 0 0 0,1-1 0 0 0,0 1 0 0 0,-1-1 0 0 0,1 1 0 0 0,0-1 0 0 0,-1 1 0 0 0,1 0 0 0 0,0 0 0 0 0,-1-1 0 0 0,1 1 0 0 0,0 0 0 0 0,0 0 0 0 0,-1 0 0 0 0,1 0 0 0 0,0 0 0 0 0,0 0 0 0 0,-1 0 0 0 0,1 0 0 0 0,0 0 0 0 0,1 0 0 0 0,0 0 0 0 0,7 1-9 0 0,0 0 0 0 0,0 0 0 0 0,0 1 0 0 0,0 0 0 0 0,-1 0 0 0 0,1 1 0 0 0,-1 0 0 0 0,11 6 0 0 0,28 9-40 0 0,-35-15-1136 0 0,1 0 0 0 0,-1-1 1 0 0,25 1-1 0 0,-17-3-4978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0,'4'3'46'0'0,"10"9"191"0"0,15 21 3146 0 0,-2 1 0 0 0,26 43 0 0 0,-41-57-2361 0 0,0 2-1 0 0,-2-1 0 0 0,0 1 1 0 0,-2 1-1 0 0,9 36 0 0 0,-11-35-557 0 0,-2 1-1 0 0,-1-1 0 0 0,-1 1 1 0 0,-1 0-1 0 0,-3 34 0 0 0,0-44-248 0 0,0-1 0 0 0,-1 1 0 0 0,0-1 0 0 0,-2 0 0 0 0,1 0 0 0 0,-2 0 0 0 0,0 0-1 0 0,0-1 1 0 0,-2 0 0 0 0,-10 15 0 0 0,10-17-295 0 0,7-8 20 0 0,-1 0-1 0 0,0-1 1 0 0,1 1 0 0 0,-1-1-1 0 0,-1 0 1 0 0,1 1 0 0 0,0-1-1 0 0,0 0 1 0 0,-1 0 0 0 0,-4 2-1 0 0,2-1 379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14479 0 0,'0'0'1314'0'0,"2"1"-1078"0"0,0 0-150 0 0,1 0 1 0 0,-1 1 0 0 0,1-1 0 0 0,-1 1 0 0 0,0 0 0 0 0,0 0-1 0 0,0-1 1 0 0,0 1 0 0 0,0 1 0 0 0,0-1 0 0 0,-1 0 0 0 0,1 0-1 0 0,-1 1 1 0 0,0-1 0 0 0,1 1 0 0 0,-1-1 0 0 0,0 1 0 0 0,0-1-1 0 0,0 4 1 0 0,3 10 481 0 0,0-1-1 0 0,1 20 0 0 0,-3-22-155 0 0,3 48 409 0 0,-2 0-1 0 0,-9 95 1 0 0,0-7-832 0 0,7-124-453 0 0,3 24 1 0 0,5-1-4257 0 0,-6-36-1524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25 8287 0 0,'0'-8'756'0'0,"0"1"-739"0"0,0-2 5725 0 0,0 9-5532 0 0,1 1 0 0 0,-1 0 0 0 0,0 0 0 0 0,1 0 1 0 0,-1 0-1 0 0,1 0 0 0 0,-1 0 0 0 0,1-1 0 0 0,-1 1 0 0 0,1 0 0 0 0,1 1 0 0 0,1 2 58 0 0,10 22 275 0 0,-1 1 0 0 0,-1 0 0 0 0,-2 0-1 0 0,10 45 1 0 0,-18-67-495 0 0,42 197 572 0 0,-16-73-642 0 0,-16-61-1424 0 0,-6-22-5398 0 0,-3-31 1366 0 0</inkml:trace>
  <inkml:trace contextRef="#ctx0" brushRef="#br0" timeOffset="1">48 501 8287 0 0,'-6'-5'-417'0'0,"1"0"1297"0"0,-1 0 0 0 0,1 0-1 0 0,0 0 1 0 0,0 0 0 0 0,-4-7 0 0 0,8 11-667 0 0,0 0 0 0 0,1 0 0 0 0,-1 0 0 0 0,0-1 0 0 0,1 1 1 0 0,-1 0-1 0 0,1-1 0 0 0,0 1 0 0 0,-1 0 0 0 0,1-1 0 0 0,0 1 1 0 0,0 0-1 0 0,0-1 0 0 0,0 1 0 0 0,0-1 0 0 0,0 1 0 0 0,0 0 1 0 0,0-1-1 0 0,0 1 0 0 0,1-1 0 0 0,-1 1 0 0 0,1 0 1 0 0,-1 0-1 0 0,1-1 0 0 0,-1 1 0 0 0,1 0 0 0 0,0 0 0 0 0,0-1 1 0 0,-1 1-1 0 0,1 0 0 0 0,0 0 0 0 0,2-1 0 0 0,2-3-94 0 0,0 1-1 0 0,1-1 1 0 0,0 1 0 0 0,0 1-1 0 0,0-1 1 0 0,0 1 0 0 0,0 0-1 0 0,1 0 1 0 0,-1 1 0 0 0,1 0-1 0 0,0 0 1 0 0,0 1 0 0 0,0-1-1 0 0,13 1 1 0 0,-3 0-567 0 0,-1 2 0 0 0,0 0-1 0 0,1 1 1 0 0,-1 1 0 0 0,21 5 0 0 0,-16-1-819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0,'0'0'923'0'0,"2"0"-602"0"0,11-2 327 0 0,0 1 0 0 0,0 1 0 0 0,0 0 0 0 0,-1 0-1 0 0,1 1 1 0 0,0 1 0 0 0,18 5 0 0 0,-24-5-627 0 0,14 6 1213 0 0,-19-7-828 0 0,-2 0-354 0 0,1-1 0 0 0,-1 0 0 0 0,1 1 0 0 0,-1-1 0 0 0,1 1 0 0 0,-1-1 0 0 0,1 1 0 0 0,-1-1 0 0 0,1 1 0 0 0,-1-1-1 0 0,0 1 1 0 0,1-1 0 0 0,-1 1 0 0 0,0-1 0 0 0,0 1 0 0 0,1 0 0 0 0,-1-1 0 0 0,0 1 0 0 0,0-1 0 0 0,0 1 0 0 0,0 0 0 0 0,0-1 0 0 0,0 2 0 0 0,2 14 471 0 0,-2-12-470 0 0,0 1 1 0 0,0-1 0 0 0,-1 0 0 0 0,0 0 0 0 0,1 0 0 0 0,-2 1 0 0 0,1-1 0 0 0,0 0 0 0 0,-3 4 0 0 0,-2 2-25 0 0,-1 1 1 0 0,-9 10 0 0 0,8-10-44 0 0,8-10-66 0 0,0 0-632 0 0,1 0 700 0 0,-1 0-1 0 0,1 0 0 0 0,0 0 1 0 0,-1 0-1 0 0,1 0 1 0 0,0 0-1 0 0,0 0 0 0 0,-1 0 1 0 0,1 0-1 0 0,0-1 1 0 0,0 1-1 0 0,0 0 0 0 0,0-1 1 0 0,0 1-1 0 0,0 0 1 0 0,0-1-1 0 0,0 0 0 0 0,2 1 1 0 0,3 2-10 0 0,77 34-124 0 0,-55-25 361 0 0,45 25 0 0 0,-70-35-96 0 0,-1 0 0 0 0,0 0 1 0 0,1 0-1 0 0,-1 0 0 0 0,-1 1 0 0 0,1-1 1 0 0,0 1-1 0 0,0-1 0 0 0,-1 1 1 0 0,1 0-1 0 0,-1 0 0 0 0,0 0 0 0 0,0 0 1 0 0,0-1-1 0 0,0 1 0 0 0,-1 0 0 0 0,1 0 1 0 0,-1 1-1 0 0,0-1 0 0 0,0 0 1 0 0,0 0-1 0 0,0 0 0 0 0,0 0 0 0 0,-1 0 1 0 0,1 0-1 0 0,-1 0 0 0 0,0 0 0 0 0,0 0 1 0 0,0 0-1 0 0,0-1 0 0 0,0 1 0 0 0,-3 3 1 0 0,-2 1-13 0 0,0-2 0 0 0,0 1 1 0 0,0 0-1 0 0,-1-1 0 0 0,0-1 1 0 0,0 1-1 0 0,0-1 0 0 0,0 0 1 0 0,-1 0-1 0 0,-11 3 0 0 0,-1-1-188 0 0,1-1 0 0 0,-1-1 0 0 0,-24 2 0 0 0,40-6-284 0 0,-1 0 1 0 0,1 0-1 0 0,0 0 0 0 0,-1-1 1 0 0,1 1-1 0 0,0-1 1 0 0,-1 0-1 0 0,1-1 0 0 0,0 1 1 0 0,0-1-1 0 0,0 1 1 0 0,0-1-1 0 0,0-1 0 0 0,0 1 1 0 0,1 0-1 0 0,-1-1 1 0 0,1 0-1 0 0,0 0 0 0 0,-1 0 1 0 0,1 0-1 0 0,-5-7 1 0 0,1-3-1758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 8751 0 0,'0'0'399'0'0,"-9"3"138"0"0,3 0 100 0 0,0 0 0 0 0,1 0 0 0 0,-1 0-1 0 0,1 1 1 0 0,0 0 0 0 0,-1 0-1 0 0,2 1 1 0 0,-1-1 0 0 0,0 1 0 0 0,1 0-1 0 0,0 0 1 0 0,-6 11 0 0 0,-1 4 651 0 0,1 0 1 0 0,-10 29-1 0 0,12-27-1669 0 0,0-1 575 0 0,1 1 0 0 0,1-1 1 0 0,1 2-1 0 0,1-1 0 0 0,1 0 1 0 0,1 1-1 0 0,0 0 0 0 0,4 30 1 0 0,-1-39-150 0 0,2 1-1 0 0,0-1 1 0 0,0 0 0 0 0,2 0 0 0 0,-1-1-1 0 0,2 1 1 0 0,0-1 0 0 0,0 0 0 0 0,1 0 0 0 0,1-1-1 0 0,14 18 1 0 0,-20-27-38 0 0,1-1 0 0 0,-1 1 0 0 0,1 0 1 0 0,0-1-1 0 0,0 0 0 0 0,0 0 0 0 0,0 0 0 0 0,0 0 0 0 0,0 0 0 0 0,0-1 0 0 0,1 1 0 0 0,-1-1 1 0 0,1 0-1 0 0,-1 0 0 0 0,1 0 0 0 0,-1 0 0 0 0,1-1 0 0 0,0 0 0 0 0,-1 1 0 0 0,1-1 0 0 0,0-1 1 0 0,-1 1-1 0 0,1 0 0 0 0,3-2 0 0 0,0 0 18 0 0,-1 0 0 0 0,0 0 0 0 0,0-1 0 0 0,0 1 0 0 0,0-1 0 0 0,-1-1 1 0 0,1 1-1 0 0,-1-1 0 0 0,0 0 0 0 0,0 0 0 0 0,0-1 0 0 0,6-7 0 0 0,-2 2 46 0 0,-1-1 0 0 0,-1 0-1 0 0,0-1 1 0 0,-1 0 0 0 0,0 0 0 0 0,0 0-1 0 0,-1-1 1 0 0,-1 1 0 0 0,0-1 0 0 0,-1 0-1 0 0,0-1 1 0 0,-1 1 0 0 0,0-26 0 0 0,-2 23-38 0 0,-1 0 1 0 0,0 0-1 0 0,-2 0 0 0 0,0 0 1 0 0,0 0-1 0 0,-2 1 1 0 0,0-1-1 0 0,0 1 1 0 0,-2 1-1 0 0,0-1 1 0 0,-11-17-1 0 0,-57-75-467 0 0,19 43-5486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3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105 232 5063 0 0,'0'0'232'0'0,"-2"1"-13"0"0,-26 7-22 0 0,23-7 833 0 0,0-1-1 0 0,0 1 1 0 0,0-1-1 0 0,-1 0 1 0 0,1-1-1 0 0,-7-1 1 0 0,10 2-234 0 0,1 0-620 0 0,0 0 0 0 0,0 0 0 0 0,0 0 0 0 0,0 0 0 0 0,0 0 0 0 0,0 0 0 0 0,0 0 0 0 0,0 0 0 0 0,-1-1-1 0 0,1 1 1 0 0,0 0 0 0 0,0-1 0 0 0,1 1 0 0 0,-1-1 0 0 0,0 1 0 0 0,0-1 0 0 0,0 1 0 0 0,0-1 0 0 0,0 0 0 0 0,0 1 0 0 0,-1-3 0 0 0,1 2-57 0 0,1-1-1 0 0,-1 1 1 0 0,0-1 0 0 0,0 0-1 0 0,1 1 1 0 0,-1-1-1 0 0,1 0 1 0 0,0 0 0 0 0,-1 1-1 0 0,1-1 1 0 0,0 0 0 0 0,0-2-1 0 0,0-1 26 0 0,1 0-1 0 0,-1-1 0 0 0,1 1 1 0 0,0-1-1 0 0,1 1 0 0 0,-1 0 1 0 0,4-8-1 0 0,4 0 163 0 0,0 0 0 0 0,0 0 0 0 0,1 0 0 0 0,1 2 0 0 0,20-20 0 0 0,-23 24-214 0 0,1-1 0 0 0,0 1 0 0 0,0 0 0 0 0,0 1 0 0 0,1 0 0 0 0,18-8 0 0 0,-23 12-82 0 0,-1 1 0 0 0,0 0 0 0 0,1 0 0 0 0,-1 0 0 0 0,1 0 0 0 0,-1 1-1 0 0,1 0 1 0 0,-1 0 0 0 0,1 0 0 0 0,0 1 0 0 0,-1-1 0 0 0,1 1 0 0 0,-1 0 0 0 0,0 0 0 0 0,1 1 0 0 0,-1-1 0 0 0,0 1 0 0 0,0 0 0 0 0,7 4-1 0 0,5 4 53 0 0,-1 1-1 0 0,0 0 0 0 0,0 1 0 0 0,-2 0 0 0 0,1 1 0 0 0,18 24 0 0 0,-23-24-43 0 0,-1-1 1 0 0,0 1 0 0 0,-1 1 0 0 0,0 0-1 0 0,-1 0 1 0 0,-1 0 0 0 0,0 0 0 0 0,5 24-1 0 0,-4-2 72 0 0,4 59 0 0 0,-9-75-60 0 0,-2 1-1 0 0,0 0 1 0 0,-1-1 0 0 0,-7 29-1 0 0,1-19 10 0 0,0 0 0 0 0,-3-1 0 0 0,0 0 0 0 0,-16 29 0 0 0,20-45-39 0 0,0-1 0 0 0,-1 0 0 0 0,0 0 0 0 0,-17 16 0 0 0,19-21 0 0 0,-1-1 0 0 0,0 0 0 0 0,-1-1 0 0 0,1 0 0 0 0,-1 0 0 0 0,0 0 0 0 0,0-1 0 0 0,-11 4 0 0 0,12-6-3 0 0,0 1-1 0 0,1-1 1 0 0,-1 0-1 0 0,0-1 1 0 0,-12 2-1 0 0,16-3-5 0 0,0-1 0 0 0,0 1 0 0 0,0 0 0 0 0,0-1 0 0 0,0 0 0 0 0,1 0 0 0 0,-1 0 0 0 0,0 0 0 0 0,0 0 1 0 0,1 0-1 0 0,-1-1 0 0 0,1 1 0 0 0,-1-1 0 0 0,1 0 0 0 0,0 0 0 0 0,-3-2 0 0 0,2 1 1 0 0,0 0 0 0 0,0 0 0 0 0,1 0 0 0 0,-1-1 1 0 0,1 1-1 0 0,-1-1 0 0 0,1 0 0 0 0,0 0 0 0 0,1 0 0 0 0,-1 0 1 0 0,1 0-1 0 0,0 0 0 0 0,0 0 0 0 0,0 0 0 0 0,0 0 0 0 0,1-1 0 0 0,-1 1 1 0 0,1 0-1 0 0,0-1 0 0 0,2-6 0 0 0,-2 7 18 0 0,1 1 1 0 0,0-1-1 0 0,0 1 0 0 0,0-1 1 0 0,0 1-1 0 0,1-1 0 0 0,0 1 1 0 0,-1 0-1 0 0,1 0 0 0 0,0 0 1 0 0,1 0-1 0 0,-1 0 0 0 0,0 0 1 0 0,1 1-1 0 0,0-1 0 0 0,-1 1 1 0 0,1 0-1 0 0,0 0 0 0 0,0 0 1 0 0,1 0-1 0 0,-1 0 0 0 0,0 0 0 0 0,0 1 1 0 0,6-2-1 0 0,-1 1 49 0 0,1 0-1 0 0,-1 1 0 0 0,1 0 1 0 0,0 1-1 0 0,-1-1 1 0 0,15 3-1 0 0,54 11 387 0 0,-24-3-124 0 0,72 13 60 0 0,12 3-297 0 0,-132-26-101 0 0,98 15-605 0 0,-34 0-3060 0 0,-38-6-4133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11975 0 0,'0'0'1446'0'0,"8"-5"2447"0"0,-5 5-3731 0 0,1 1 1 0 0,-1-1 0 0 0,0 1-1 0 0,0 0 1 0 0,0 0-1 0 0,1 0 1 0 0,-1 1-1 0 0,0-1 1 0 0,0 1-1 0 0,-1 0 1 0 0,1-1-1 0 0,0 1 1 0 0,0 0-1 0 0,-1 1 1 0 0,0-1 0 0 0,1 0-1 0 0,-1 1 1 0 0,0 0-1 0 0,0-1 1 0 0,0 1-1 0 0,2 5 1 0 0,5 7-131 0 0,-2 0-1 0 0,11 32 1 0 0,-15-39 86 0 0,8 27-7 0 0,7 42 0 0 0,-8-32-117 0 0,9 31-855 0 0,-10-44-4904 0 0,-6-15-561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5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42 17247 0 0,'-11'-11'1975'0'0,"13"9"-1640"0"0,0 0 0 0 0,0 1 1 0 0,1-1-1 0 0,-1 0 0 0 0,1 1 1 0 0,-1 0-1 0 0,1 0 0 0 0,0 0 1 0 0,-1 0-1 0 0,1 0 0 0 0,5-1 1 0 0,33-1 316 0 0,-22 2-199 0 0,90 0 209 0 0,-71 2-1082 0 0,72-7-1 0 0,-89 3-192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24:22.8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20423 1633 11967 0,'0'0'528'0,"0"0"112"0,0 0-512 0,0-8-128 0,1 0 0 0,-1-1 0 16,-3 0 2416-16,1 0 448 0,-1 0 80 0,1 1 32 16,-2 0-992-16,0 2-192 0,-1-1-32 0,-2 3-16 15,-2 0-608-15,-3 3-128 0,-2 1-32 0,0 1 0 16,-1 2-528-16,1 1-96 0,-1 0-32 0,1 1 0 16,-1 1-192-16,0 2-128 0,2 1 160 0,3 3-160 15,1-2 0-15,-1 2 0 0,4 0 0 0,2-2 0 16,3 2-128-16,3-3 128 0,4 3-192 0,1 0 192 0,4 1-176 0,3 2 176 15,3 4-160-15,3-5 160 0,2 2-128 0,3-1 128 16,-1 0 0-16,4 0-144 0,-2 2 288 0,-1-2 64 16,-5-4 16-16,-1 2 0 0,-2-1 416 0,-6-2 64 15,-2 1 32-15,-2 1 0 0,-4 1 160 0,-2 0 16 16,-5 4 16-16,-3-3 0 0,-3 2-176 0,-4 3-48 16,-5-4 0-16,0 0 0 0,-1 1-384 0,-1-3-64 15,-2-3-32-15,1 1 0 0,1-5-224 0,1 1 0 16,1-3 0-16,2-2 0 15,0 0-368-15,4-1-160 0,1-2-48 0,3-1 0 16,1 0-2080-16,4-4-416 0,2 1-96 0,6-5-16 16,3 1-80-16,4 0 0 0,1 2-16 0,3-1-6608 0</inkml:trace>
  <inkml:trace contextRef="#ctx0" brushRef="#br0" timeOffset="329.64">20562 1929 15951 0,'21'-8'704'0,"-10"3"144"0,0-4-672 0,2-2-176 0,0 1 0 0,0 1 0 15,-1-2 1792-15,-1 1 320 0,-2-2 64 0,-2 2 0 16,-1 2-256-16,-2 1-64 0,-4 7-16 0,0-8 0 15,-2 1-400-15,1 0-80 0,-3 2-16 0,-1 4 0 16,-2-2-96-16,1 6-32 0,-2-1 0 0,-2 5 0 16,-2 3-880-16,0-1-176 0,0 3-32 0,2 4-128 15,0-1 0-15,2 2 0 0,1-1 0 0,2 2 0 16,1-4 0-16,3 2 0 0,2-2 0 0,3-2-192 16,0-1 192-16,2-2 0 0,1-3 0 0,3 1 0 15,1-2-224-15,1-1 0 0,-1-3 0 0,2-2 0 16,0-3-32-16,0-1 0 0,0-2 0 0,0-1 0 15,0 1 128-15,-2-2 128 0,-2-3-208 0,-1 3 80 0,-2-2 128 0,0 1 0 16,-3-2 0-16,0 0 128 0,-2 2-128 0,1-1 192 31,-2 1-64-31,-2 0 0 0,0-1 320 0,-1 5 80 0,1-1 16 0,2 7 0 0,0 0 128 0,0 0 32 16,-6-4 0-16,1 3 0 0,0 2-256 0,0 4-64 16,3 5 0-16,1 1 0 0,1 1-384 0,0 0 0 15,1-1 128-15,3 3-128 0,2-1 0 0,0 0 0 16,1 0-160-16,2 0 160 15,2-3-1488-15,0 3-208 0,-1-2-32 0,2-2-16 16,0-1-1376-16,1-3-272 0,0-1-48 0</inkml:trace>
  <inkml:trace contextRef="#ctx0" brushRef="#br0" timeOffset="1032.59">21013 1740 13823 0,'2'-5'1216'0,"-1"1"-960"0,-1-3-256 0,0 7 0 16,0 0 2736-16,0 0 496 0,0 0 96 0,0 0 32 15,0 0-1440-15,6 4-304 0,0 3-48 0,-1 3-16 16,-1 3-960-16,0 1-192 0,0 2-32 0,0 1-16 16,-1 1-144-16,1-1-16 0,0 0-16 0,-1-1 0 15,-1-3-176-15,1 0 128 0,0 1-128 0,-1-3 128 16,0-1-128-16,0-2 160 0,0 0-160 0,-2-8 160 16,0 0 112-16,0 0 32 0,0 0 0 0,0 0 0 15,0 0-624-15,5-6-128 0,-1-1-32 0,0-4 0 16,-1-2 144-16,1-1 16 0,0-2 16 0,0-1 0 0,-1-1 304 0,-1-2-128 15,1 2 128-15,1 1 0 0,-1 0 0 0,0 2 0 16,1-1 0-16,0 2 0 0,-1 2 0 0,1 3 224 16,0 1-16-16,-4 8 0 0,0 0 224 0,0 0 32 15,0 0 16-15,8 6 0 0,-2 5-128 0,-1 2-32 16,-1 3 0-16,0-1 0 0,-1 1-128 0,-1-2-16 16,1 1-16-16,-1 0 0 0,1 0-160 0,0-2 192 15,-2-2-192-15,0 0 192 0,1-1-192 0,-1-3 0 16,-1-7 0-16,0 0 0 0,0 0 0 0,0 0-224 15,0 0 48-15,0 0 16 0,0 0-64 0,3-7-16 16,-2-5 0-16,1 1 0 0,-2-2 240 0,3-4 0 16,0-2-160-16,-1 1 160 0,1-1 0 0,-1-1-144 15,0 1 144-15,0 2 0 0,2 0 0 0,-1 4 0 0,0-3 0 0,-1 3 0 16,-1 5 0-16,2-1 0 0,0 5 0 0,-3 4 0 16,0 0 0-16,0 0 0 0,0 0 160 0,9 4-32 15,-1 2-128-15,-1 4 144 0,1 1-144 0,0 4 160 16,2-1-160-16,2 2 0 0,0 1 144 0,1-3-144 15,1-1 0-15,2 0 0 0,0 0 0 0,2 0 0 16,0-5 0-16,0 0 0 0,1-2 0 0,0-1 0 16,1 1 0-16,-1-2 0 0,1-2 0 0,-3 0 0 15,-3-5 0-15,-1 2 0 0,-1-5 0 0,-2 1 128 16,-2-1-128-16,0-1 0 0,-1-3 128 0,-2 1-128 16,-1-2 0-16,-2 1 144 0,0-2-144 0,-1-1 0 15,-1-1 128-15,-1 1-128 0,-1-3 0 0,0 2 0 16,-2-2 144-16,-1 2-144 0,-1 1 0 0,1 3 144 0,0 3 16 0,0 3 0 15,-2 2 0-15,1 4 0 0,-1 3 240 0,1 4 48 16,0 1 16-16,2 5 0 0,1 0 304 0,1 4 64 16,4 2 16-16,1 1 0 0,3 1-192 0,3-1-32 15,0-2-16-15,1-2 0 0,2-1-288 0,2-3-64 16,2 0-16-16,4-3 0 0,2 0-240 0,0-5 0 16,0-1 128-16,3-3-128 15,1-6-1232-15,3-3-304 0,2-1-48 0</inkml:trace>
  <inkml:trace contextRef="#ctx0" brushRef="#br0" timeOffset="1735.64">22627 1721 17503 0,'0'0'1552'0,"0"0"-1232"16,0 0-320-16,0 0 0 0,0 0 1088 0,0 0 176 15,0 0 16-15,8-2 16 0,-1 1 80 0,0 2 16 16,0 4 0-16,1 3 0 0,0 4-528 0,1 2-96 15,0 2-32-15,0 3 0 0,-1 2-224 0,0 1-32 16,-2 0-16-16,1-1 0 0,-2-1-112 0,0 1-32 16,0-6 0-16,-1 1 0 0,-1-3 32 0,-2-1 0 0,0-2 0 0,-1-1 0 15,0-1-160-15,0-8-16 0,0 0-16 0,0 0 0 16,-3 5 64-16,3-5 16 0,0 0 0 0,0 0 0 16,-6-8-240-16,2-2 176 0,1-2-176 0,0-3 160 15,0-4-352-15,2-1-64 0,-2-4 0 0,2-2-16 16,1-1-16-16,0-7 0 0,0-1 0 0,0 1 0 31,0 0-288-31,3 2-48 0,1 1-16 0,1 1 0 0,1 2 384 0,2 4 80 0,1-1 16 0,0 7 0 16,1 4 480-16,-1 3 80 0,-2 3 32 0,1 5 0 15,-8 3 256-15,9 1 48 0,-1 4 16 0,0 3 0 16,-1 2-112-16,-2 2-32 0,-1 2 0 0,-4 2 0 16,0 0-240-16,-2 1-48 0,0 2-16 0,-2 2 0 15,-3 0 48-15,0 1 16 0,-3 0 0 0,1-1 0 16,-1-1-368-16,-1-5 0 0,2 0-192 0,2-2 64 0,-1-2-96 0,2-1-16 15,3-4 0-15,3-6 0 16,0 0-1984-16,0 0-400 0,0 0-64 0</inkml:trace>
  <inkml:trace contextRef="#ctx0" brushRef="#br0" timeOffset="2173.09">22913 1552 18255 0,'0'0'800'0,"9"-1"176"0,-1 1-784 0,0 0-192 16,-1 1 0-16,-7-1 0 0,8 4 2080 0,0 2 368 15,-3 4 80-15,1-1 16 0,-1 5-1024 0,-1-1-208 16,0 3-32-16,-1-1-16 0,-3 1-576 0,2 0-112 16,-2 1-32-16,0 0 0 0,0-1-32 0,-2 0-16 15,0-3 0-15,2-1 0 0,-1-3-160 0,-1-2-16 16,2-7-16-16,0 0 0 0,0 0-112 0,0 0-32 0,0 0 0 0,0 0 0 16,0-10-160-16,2-3 0 0,0-2 0 0,2-1 0 15,1-2-144-15,2 0-64 0,-1-2-16 0,1 0 0 16,1 1-48-16,-1 1-16 0,3 2 0 0,-1-2 0 15,1 1 32-15,-1 1 0 0,-2 2 0 0,1 1 0 16,2 2 96-16,-1 2 32 0,-1 0 0 0,0 3 0 16,-3 0 128-16,-5 6 0 0,0 0 0 0,0 0 0 15,0 0 0-15,3 10 176 0,-2-4-16 0,-1 4 0 16,0 4 32-16,0 0 0 0,-1 1 0 0,1 2 0 16,1 2-64-16,2-1 0 0,0-1 0 0,4 1 0 15,3 0-128-15,2 1 0 0,0-1 0 0,1-1 0 16,0-3 0-16,1-1-176 0,2 0 176 0,0-2-128 15,-1-3-80-15,1-2-16 0,-2-2 0 0,-2-1 0 0,-2-3 224 0,0-3 0 16,-4-1 0-16,-1 0 0 0,-5 4 176 0,2-6 80 16,-1-1 0-16,-2-2 16 0,-5 0 480 0,-1 0 80 15,-5 0 32-15,-1-2 0 0,-2 3-240 0,2-1-48 16,0 0-16-16,0 0 0 0,2-3-560 0,-1 0 0 16,3 2 0-16,0-3 0 15,-1 3-1776-15,5-1-352 0,3 2-80 0,0 1-13648 16</inkml:trace>
  <inkml:trace contextRef="#ctx0" brushRef="#br0" timeOffset="2610.55">23393 1231 12895 0,'0'0'1152'0,"0"0"-928"0,0 0-224 0,0 0 0 15,0 0 2992-15,6 6 544 0,1 1 112 0,-1 4 32 16,1 3-2128-16,-1 4-416 0,2 3-96 0,-1 5-16 15,-2 3-640-15,1 1-144 0,-1 0-32 0,2 0 0 16,-2-1 48-16,-1-1 0 0,-1 0 0 0,-1-1 0 16,0-3 32-16,-1-2 16 0,0-1 0 0,1-2 0 15,-2-1-128-15,0-2-32 0,-2-2 0 0,1-1 0 16,-2-1-144-16,2-1 160 0,0-2-160 0,-1-3 160 16,2-6-160-16,0 0-144 0,0 0 144 0,0 0-208 15,0 0-432-15,-1-5-96 0,0-3-16 0,1-2 0 16,0 1 96-16,1-6 16 0,2 1 0 0,1 0 0 15,1-2 144-15,1 2 48 0,1-3 0 0,2 1 0 0,0 0 160 0,2 2 32 16,0 0 16-16,2 2 0 0,3 3 240 0,0 2 0 16,-2 2 0-16,2 2 0 0,-2 3 624 0,-1 4 16 15,-3 2 0-15,1 0 0 0,-3 1 224 0,-2 0 48 16,-2 3 16-16,-1 0 0 0,-2 0-96 0,-1 2 0 16,-4 0-16-16,-4 2 0 0,-2 2-128 0,-1 1-32 15,1 1 0-15,-2-2 0 0,1-2-400 0,-3 0-64 16,1-1-32-16,0-2 0 0,-1-2-352 0,2-4-80 15,2-1-16-15,1-3 0 16,1-1-2528-16,3-3-512 0,1-5-112 0</inkml:trace>
  <inkml:trace contextRef="#ctx0" brushRef="#br0" timeOffset="2969.88">23802 1182 16575 0,'0'0'1472'0,"3"-7"-1168"0,-2 2-304 0,-1 5 0 0,0 0 2320 0,0 0 416 0,0 0 80 0,0 0 0 15,0 0-880-15,0 10-176 0,-1 2-32 0,-1 8-16 16,0 2-944-16,0 5-192 0,0 5-48 0,0 1 0 16,1 4-240-16,1-1-48 0,1 4-16 0,2-3 0 15,2 3-224-15,2-7 128 0,1-1-128 0,1-4 0 16,1-2 0-16,2-1 0 0,1-3 0 0,0-2 0 16,-1-2 0-16,-1-3 0 0,2-4 0 0,2-2 0 15,-1-1 0-15,1-3 0 0,-2-2 0 0,0-3 0 16,0-3 0-16,0-2 0 0,0-4 0 0,0-1 0 15,-2-3 144-15,0 0-144 0,-3-4 128 0,0 0-128 16,-2 0 160-16,-2 1-160 0,-1-3 192 0,-2 2-192 0,-1-3 272 0,-3 2-48 16,-2 0-16-16,-1-1 0 0,-4 2 496 0,-1 2 112 15,0 0 16-15,2 5 0 0,0 2-96 0,0 4-16 16,1 4 0-16,2 3 0 0,-5 3-368 0,3 3-80 16,2 4-16-16,2 3 0 0,1 2-256 0,5 1 0 15,-4-1-128-15,5 0 128 0,1 2-336 0,2-2 16 16,2-1 16-16,3-1 0 15,0-2-2064-15,4-1-432 0,0-1-80 0,2-2-13008 0</inkml:trace>
  <inkml:trace contextRef="#ctx0" brushRef="#br0" timeOffset="3469.9">24382 1376 19343 0,'0'0'1728'0,"0"0"-1392"0,-2 7-336 0,-1 2 0 15,0 1 2560-15,1 2 448 0,0 0 96 0,0 4 16 16,-1-2-1408-16,1 2-288 0,-1 4-48 0,0-2-16 16,1 1-1040-16,0-1-320 0,2 0 128 0,2-1-128 15,-1-1 0-15,2-3 0 0,-1-2 0 0,1 0 0 16,1-3-256-16,-4-8 16 0,5 6 16 0,-5-6 0 16,0 0-32-16,8 0 0 0,-2-2 0 0,1-4 0 15,-1-1-32-15,0-4-16 0,1-2 0 0,0 0 0 16,-2-5 176-16,0 1 128 0,-1-3-192 0,0 2 192 15,0-3 0-15,1 2 0 0,2 0 0 0,1 2 0 16,-2 0-128-16,2 2 128 0,0 0 0 0,0 5 0 16,-1 2 0-16,1 3 144 0,0 2 16 0,-1 2 0 0,-7 1 48 0,0 0 16 15,5 11 0-15,-1 3 0 0,-3 3 160 0,-1 1 48 16,0 2 0-16,-1 0 0 0,-1 1 64 0,1 2 16 16,-1-4 0-16,0-2 0 0,1-1-256 0,2-3-32 15,2-4-16-15,1-1 0 0,-4-8-208 0,0 0 176 16,0 0-176-16,8 4 160 0,-2-3-304 0,1-2-64 15,-2-5-16-15,1 0 0 0,1-2 224 0,-1-2-144 16,2-3 144-16,0-3-128 0,-1 2 128 0,0-2 0 16,1 2 0-16,1 1 128 0,0-3 128 0,1 3 16 15,-1 2 16-15,1 5 0 0,-1-1 672 0,2 3 144 16,-1 3 32-16,-1 1 0 0,-1 3-160 0,0 2-16 16,1 1-16-16,0 4 0 0,0 0-464 0,2 3-96 15,-2 4 0-15,1-1-16 0,2 1-224 0,0 1-144 0,-2 0 192 0,2 0-192 31,0-2-896-31,1-3-272 0,1-1-64 0,0-2-16 0</inkml:trace>
  <inkml:trace contextRef="#ctx0" brushRef="#br0" timeOffset="4175.56">26176 1312 13823 0,'0'0'1216'16,"0"0"-960"-16,1-8-256 0,-1 0 0 16,-1-3 2208-16,0 2 400 0,-1 2 80 0,2 7 0 15,-3-6-320-15,-3 0-80 0,0 2-16 0,-2 4 0 0,-1 0-1168 0,-2 7-224 16,0 1-48-16,0 2-16 0,0 2-656 0,0 1-160 15,2 1 0-15,2 3 0 0,2 3 0 0,1 2 0 16,0-2 0-16,2-1-176 0,0-1 176 0,2-1 0 16,0-1 0-16,0-2-128 0,0-1 128 0,2-1 0 15,0-1 0-15,1-4 0 0,1 0 0 0,-4-7 0 16,0 0 0-16,8 5 0 0,1-5 0 0,0-3 0 16,0 1 0-16,2-2 0 0,-1-5 0 0,0-2 0 15,1 0 0-15,1-2 0 0,-2 0 0 0,0 0 0 16,0-4 0-16,-3 1 0 0,0 3 0 0,1 0 0 15,-2 1 0-15,-2 3 128 0,-3-1 0 0,1 3 16 16,-2 7 0-16,0 0 0 0,0 0 192 0,0 0 48 0,0 0 0 0,-7 5 0 16,1 2-256-16,-1-1-128 0,2 5 128 0,1 0-128 15,1-4 0-15,2 2 0 0,1 0 0 0,3 0-128 32,2 2-592-32,2 1-112 0,-1-2-32 0,3 0-9408 0,2 0-1888 0</inkml:trace>
  <inkml:trace contextRef="#ctx0" brushRef="#br0" timeOffset="4472.33">26574 1336 24063 0,'0'0'1072'0,"-8"-3"208"0,-1-4-1024 0,0 2-256 0,-2 0 0 0,2 1 0 16,0 2 752-16,9 2 80 0,-11-4 32 0,2 2 0 15,0 1-160-15,9 1-48 0,-5 0 0 0,5 0 0 16,0 0-656-16,-4 8 0 0,4-8 0 0,0 0 0 0,0 0-160 0,5 6-64 15,-5-6-16-15,12 12 0 16,0 0-144-16,1 0-16 0,1-2-16 0,-2-1 0 0,0 3 416 0,-2 0-160 16,-1-1 160-16,0 2 0 0,0 2 368 0,-1-1 176 15,-4 0 32-15,1 2 16 0,-1-2 560 0,-2 1 96 16,-2-1 32-16,-2-1 0 0,-2-3-112 0,0 4-16 16,1-5 0-16,-3 1 0 0,0-1-528 0,-2-1-112 15,0 0-32-15,-2 0 0 0,-2-1-480 0,2-1 0 16,-1-2 0-16,2 0 0 15,0-2-1760-15,2 2-352 0,7-4-64 0,-6 3-13136 0</inkml:trace>
  <inkml:trace contextRef="#ctx0" brushRef="#br0" timeOffset="4769.24">27658 1283 24879 0,'-11'-5'1088'0,"11"5"256"15,-9-4-1088-15,-1 3-256 0,1 4 0 0,-1-2 0 16,-2-1 2304-16,2 3 384 0,-1 2 96 0,2 3 16 0,1 3-1040 0,2 5-208 15,-1-2-32-15,2 6-16 0,-4 2-1040 0,5 1-208 16,1 1-32-16,2 3-16 0,2 2-208 0,2-2 0 16,1-1 0-16,1 1 0 0,2-5 0 0,2-1 0 15,1-3-192-15,2-4 192 16,1-2-1552-16,1-4-208 0,2-2-32 0,1-1-9216 16,0-2-1824-16</inkml:trace>
  <inkml:trace contextRef="#ctx0" brushRef="#br0" timeOffset="5333.34">27872 1390 7359 0,'0'0'656'0,"0"0"-528"0,0 16-128 0,0-2 0 15,1 2 4224-15,1 1 800 0,-1 0 160 0,2 2 48 16,1 2-2688-16,0 0-544 0,-1 0-96 0,1 0-32 15,2-2-1040-15,-1 0-224 0,1-5-32 0,1-1-16 16,-7-13-208-16,6 8-32 0,-6-8-16 0,0 0 0 16,0 0 192-16,0 0 32 0,0 0 16 0,0 0 0 15,0 0 32-15,0 0 0 0,6-12 0 0,-4 0 0 16,-2 1-240-16,0-2-32 0,-1-2-16 0,2-2 0 16,2-2-160-16,-1 1-128 0,0-3 144 0,-1 2-144 15,2 0-240-15,0-1-144 0,3-1-16 0,-1 5-16 16,0-3-480-16,2 5-112 0,0 1-16 0,4 2 0 15,-1 1 32-15,1 4 0 0,-2 0 0 0,0 2 0 16,-9 4 352-16,13-2 64 0,-1 3 0 0,-2 3 16 0,-1-3 560 0,-9-1 0 16,0 0 0-16,7 8 0 0,-2 0 272 0,-1 2 64 15,0 1 16-15,-1 2 0 0,-2 2 32 0,-1 1 0 16,0 1 0-16,-1 0 0 0,-1 1 0 0,2 2 0 16,2-1 0-16,0 1 0 0,1 1-240 0,1-2-144 15,0 1 192-15,1-2-192 0,1-1 128 0,2-3-128 16,1-1 0-16,2-1 0 0,-2-1 0 0,1-1 0 15,-1-3 128-15,2-1-128 0,-1-1 128 0,1-2-128 16,-11-3 192-16,0 0-192 0,10-1 512 0,-1-3 0 16,-1-1 0-16,-1-2 0 0,-4-2 48 0,0 0 0 15,0-2 0-15,-3 0 0 16,-2-2-96-16,1-2-16 0,-2 0 0 0,0-2 0 0,-3-2-64 0,1 2-32 0,0 3 0 0,-2-4 0 16,-2 0-352-16,0-1-128 0,0 1 0 0,2 0 0 31,1 0-2048-31,1 1-384 0,1 1-96 0,1 4-8160 0,2 3-1648 0</inkml:trace>
  <inkml:trace contextRef="#ctx0" brushRef="#br0" timeOffset="5630.29">28579 1401 11055 0,'0'0'480'0,"-9"-2"112"0,-3 0-464 0,0 1-128 15,0 1 0-15,1 1 0 0,-2 1 3632 0,-3 2 704 16,-4-1 144-16,1 0 16 0,1 1-2144 0,1-4-432 15,2 1-96-15,4 1-16 0,2 4-1296 0,1-4-256 16,0 1-48-16,8-3-16 0,0 0-192 0,0 0-192 16,0 0 48-16,0 0 0 15,12 13-336-15,-1-1-64 0,1-2-16 0,2 0 0 0,2 1 160 0,0-1 16 16,-5 1 16-16,4 1 0 0,-1-2 368 0,-1 2 0 16,-2-1 0-16,-1 1 0 0,-2-1 128 0,-3 0 160 15,-1 1 32-15,-3-3 0 0,-2 2 544 0,-2-1 112 16,-2-1 32-16,-1 2 0 0,-2-5 32 0,-1 2 16 15,-3 0 0-15,0 0 0 0,-1-2-528 0,1-2-96 16,1 0-32-16,0-1 0 0,1-1-400 0,1-1 0 0,9-1 0 0,0 0 0 31,0 0-1520-31,0 0-224 0,0 0-48 0,0 0-9104 0,0-7-1824 0</inkml:trace>
  <inkml:trace contextRef="#ctx0" brushRef="#br0" timeOffset="6177">28876 1415 12895 0,'-9'-9'576'0,"2"2"112"0,-3 4-560 0,-2 1-128 0,-1 1 0 0,0 0 0 15,0-3 3328-15,-1-1 640 0,-3-1 128 0,2 5 32 16,2 1-2000-16,3 0-400 0,1 1-64 0,9-1-32 16,0 0-1088-16,-4 9-224 0,0-1-32 0,4-8-16 15,1 12-272-15,3 1 0 0,2-4 0 0,0 3 0 0,2 1-128 0,1 1 128 16,3 1 0-16,-2-1-144 0,-3 2 144 0,0 1 144 15,1-3-16-15,-1 2-128 0,-2-3 512 0,0 0-16 16,-2 0 0-16,-2-2 0 0,-1 4 208 0,-1-1 32 16,-3-5 16-16,-1 2 0 0,-2 0-112 0,1-2 0 15,-1 1-16-15,-1-4 0 0,-2 2-240 0,-1-2-64 16,1-2 0-16,1 2 0 0,1-4-144 0,8-2-48 16,0 0 0-16,-6 5 0 0,6-5-128 0,0 0 0 15,0 0 0-15,0 0 0 0,0 0 0 0,0 0-256 16,0 0 64-16,0 0 16 15,0 0-256-15,10 0-48 0,2 0-16 0,-1 0 0 0,1-1 160 0,0 1 16 0,1 1 16 0,0 1 0 16,1-2 304-16,1 0-192 0,0-3 192 0,1 0-160 16,0 0 160-16,-1-1 0 0,1-2 0 0,1 1 0 15,0-3 0-15,0 1 0 0,-2-3 0 0,1 0 0 16,-2-2 0-16,-1-2-160 0,2 2 160 0,-5-1-160 16,-5-1 160-16,1-2-208 0,-2 2 80 0,-1-3 128 15,0-1 0-15,-3 2 0 0,-3 2 144 0,0 1-16 16,-5 1 208-16,-1 1 48 0,-3 1 16 0,-1 4 0 15,2-1 112-15,-2 2 0 0,-2 3 16 0,0 2 0 16,2 7-176-16,0 0-32 0,0 4-16 0,3 4 0 16,1 2-304-16,1 2 0 0,1 3 0 0,5 0 0 15,2-1 0-15,2 0 0 0,2-3 0 0,5 1-144 16,4-2-464-16,6-3-96 0,3-1 0 0,5-1-16 16,5-3-2864-16,1-4-560 0,3-2-112 0</inkml:trace>
  <inkml:trace contextRef="#ctx0" brushRef="#br0" timeOffset="6475.72">29417 1508 11967 0,'-6'-7'1072'0,"-2"2"-864"15,-1 1-208-15,-3-1 0 0,0 1 3264 0,-1 3 624 16,0 1 112-16,0 5 32 0,-1 4-2144 0,-1 3-416 16,1 2-96-16,1 0-16 0,3 3-464 0,3 2-112 15,3-5-16-15,3 3 0 0,1 0-432 0,2 1-80 16,2-4-32-16,4-1 0 0,3-1-48 0,2-1-16 15,0-2 0-15,1 0 0 16,2 3 80-16,-1-6 16 0,1 1 0 0,1-3 0 16,-1-2 256-16,-1-3 64 0,0-2 16 0,-1 1 0 15,-1-5 16-15,0 1 0 0,-1-4 0 0,-2-1 0 16,1-2-64-16,-1-3-16 0,0-5 0 0,0-1 0 16,-4-1-208-16,-1-5-32 0,-1-1-16 0,-3 1 0 15,-2 3 16-15,-1-8 0 0,-2 0 0 0,-2-4 0 16,-3 1-96-16,-1-2 0 0,-2-1-16 0,0 0 0 15,1-1-1536-15,0 4-304 0,1-1-64 16,1 10-16-16,2 6-1024 0,3 3-208 0,-1-3-32 16,13 12-16-16</inkml:trace>
  <inkml:trace contextRef="#ctx0" brushRef="#br0" timeOffset="6866.33">30190 1552 21183 0,'-12'-5'1888'0,"2"3"-1504"16,-3 1-384-16,-1 1 0 0,-1 0 1936 0,1 1 320 16,0 1 64-16,-1-1 16 0,1 3-736 0,0 3-160 15,-1-1-32-15,2 2 0 0,0 2-560 0,3 2-112 16,3-2-32-16,3 2 0 0,3 0-400 0,0 0-96 15,-2-2-16-15,3-10 0 0,0 13 96 0,3-2 16 0,-3-11 0 0,10 10 0 16,2-1-176-16,1-4-128 0,0 1 144 0,3-3-144 16,1 1 0-16,-1-2 0 0,0-2 0 0,-2-3 0 15,1-1 0-15,-1-1-128 0,1-2 128 0,-1 1-208 16,-2 1 80-16,-1-2 128 0,0 2-208 0,-2-3 80 16,-3-1 128-16,0 0 0 0,-2 1 0 0,-4 8 0 15,2-12 128-15,1 4-128 0,-3 8 160 0,0 0-160 16,0 0 240-16,0 0-48 0,0 0-16 0,0 0 0 15,-12 6-176-15,2 0 160 0,2 2-160 0,3 2 160 16,2 2-160-16,0 0 0 0,1-2 0 0,-1 2 0 16,2 0-128-16,3 1-64 0,5-4-16 0,1 0 0 15,1-1-2000-15,0 1-400 0,0-2-80 0,0 0-11936 16</inkml:trace>
  <inkml:trace contextRef="#ctx0" brushRef="#br0" timeOffset="7069.33">30602 1281 31327 0,'0'0'2784'0,"0"0"-2224"15,-9 2-560-15,-1 5 0 0,-1-1 1040 0,-1 0 112 16,1 0 0-16,-2 6 16 0,0 5 128 0,1 2 32 16,1 1 0-16,1 3 0 0,0 1-944 0,0 2-192 15,3-3-48-15,0 5 0 0,3 2-400 0,0-1-96 16,3-2-16-16,2 2 0 15,2-5-1632-15,2-1-336 0,2-4-64 0,0-1-12752 0</inkml:trace>
  <inkml:trace contextRef="#ctx0" brushRef="#br0" timeOffset="7366.18">30852 1508 27071 0,'0'0'1200'0,"-7"-3"240"0,-4 3-1152 0,1 1-288 0,-5-3 0 0,2 6 0 15,-2 4 784-15,-2 5 112 0,0 0 0 0,1 4 16 16,2 1 624-16,3 1 112 0,4 1 16 0,3-2 16 16,2-1-1136-16,5-3-224 0,2 2-64 0,2-2 0 15,1-1-48-15,3-2-16 0,5-2 0 0,1-1 0 16,-1-3 208-16,0-1 48 0,1-1 0 0,-1-5 0 16,-2-3 144-16,1-1 48 0,-1-4 0 0,2 3 0 15,2-6-128-15,-2 2-32 0,-5-6 0 0,1-1 0 16,-1-3-96-16,-2-1-32 0,0-5 0 0,-1-1 0 0,-2 2-32 0,-1-7-16 15,-2 0 0-15,-2-4 0 0,-2-1-96 0,-2 0-16 16,1 2 0-16,-2-1 0 16,0-2-1536-16,0 7-320 0,0 3-64 0,0 4-16 15,2 2-1008-15,0 5-208 0</inkml:trace>
  <inkml:trace contextRef="#ctx0" brushRef="#br0" timeOffset="7663.02">31168 1413 27647 0,'0'0'2448'0,"-9"11"-1952"0,-5 1-496 0,-2 2 0 16,0 2 1216-16,3 0 128 0,0-2 48 0,1 3 0 15,-1 2 64-15,3 1 16 0,3 0 0 0,2-3 0 16,1 2-640-16,3-3-128 0,1-1-32 0,4 1 0 16,1-3-544-16,3 0-128 0,2 0 0 0,2-4 0 15,1-1 144-15,0-1 0 0,2-6 0 0,0 1 0 16,3 1 176-16,-1-3 48 0,-2 0 0 0,-1-5 0 15,-2 0-32-15,0-2 0 0,-3-2 0 0,0 1 0 16,1 0-32-16,-3 1-16 0,-5-5 0 0,-3 1 0 16,-3 0 0-16,0-4 0 0,0 1 0 0,-4 0 0 15,-3-1-80-15,-4 1-16 0,-2 0 0 0,0 2 0 16,-1 4-192-16,4-1 0 0,2 1 128 0,2 2-128 16,1 0-352-16,2 2-112 0,7 4-32 0,0 0 0 15,0 0-2000-15,0 0-416 0,0 0-80 0,11-1-8400 16,2 1-1664-16</inkml:trace>
  <inkml:trace contextRef="#ctx0" brushRef="#br0" timeOffset="7881.86">31506 1205 31727 0,'0'0'1408'0,"1"-10"288"0,-1 1-1360 0,0 9-336 16,3-9 0-16,-3 9 0 0,0 0 1360 0,0 0 208 15,0 0 32-15,0 0 16 0,0 0 208 0,2 18 32 0,1 5 16 0,-3 6 0 0,0 2-976 0,-2 3-208 16,0 4-48-16,-1 1 0 0,1-1-320 0,-2 0-64 0,0-1 0 0,3 0-16 31,1-3-240-31,1-2 0 0,0 1 0 0,3-6 0 32,1 0-1056-32,3-1-256 0,0 0-48 0,1-3-18352 0</inkml:trace>
  <inkml:trace contextRef="#ctx0" brushRef="#br0" timeOffset="32309.77">20192 3219 23039 0,'0'0'1024'0,"-7"0"192"16,-3-2-960-16,2 1-256 0,2 1 0 0,6 0 0 15,0 0 2064-15,0 0 368 0,0 0 80 0,0 0 16 16,0 0-1040-16,8 0-208 0,1 0-32 0,2 1-16 0,4 0-816 0,0 0-160 16,4-1-48-16,0 3 0 0,3-3-208 0,2 0 0 15,1 0 0-15,-1 0 0 0,2-3-208 0,2 2-144 16,-2 0-32-16,-1 0-10448 15,-2 1-2096-15</inkml:trace>
  <inkml:trace contextRef="#ctx0" brushRef="#br0" timeOffset="32774.29">21118 2901 8287 0,'0'0'736'0,"0"0"-592"0,0 0-144 0,0 0 0 15,0 0 3808-15,0 0 736 0,0 0 128 0,0 0 48 16,0 0-2384-16,-3 8-480 0,-2 1-80 0,1 2-32 16,0 2-592-16,1 2-112 0,2 5-16 0,-2 0-16 15,0 3-400-15,-3-1-80 0,2 3-16 0,2 1 0 0,-1-4-96 0,1 2-32 16,0-2 0-16,1-1 0 0,2-3-112 0,-1-1-16 16,2-3-16-16,-1 1 0 0,2-5-16 0,-1 0 0 15,2 0 0-15,0-4 0 0,-4-6 32 0,8 4 0 16,1-1 0-16,-1-3 0 0,2 0-32 0,2 0 0 15,0-6 0-15,1 1 0 0,-2-1-224 0,2-1 176 16,0 1-176-16,0-1 160 0,1 1-160 0,0-4-144 16,0 4 144-16,1-1-208 15,-2 0-496-15,0 0-80 0,0 1-32 0,-2-4 0 16,1 3-2608-16,-1 0-528 0</inkml:trace>
  <inkml:trace contextRef="#ctx0" brushRef="#br0" timeOffset="32974.11">21402 2788 24879 0,'-13'4'1088'0,"6"2"256"0,-1 7-1088 0,-1 3-256 0,-1 4 0 0,-1 3 0 16,1 4 3008-16,1 3 560 0,0 3 96 0,1 4 32 16,1 2-1728-16,2 2-352 0,1 0-64 0,2-1-16 15,0 1-1040-15,2-1-224 0,2-1-32 0,2-1-16 16,1-2-224-16,1 0 0 0,2-1-192 0,-1-1 192 31,-1-3-1968-31,1 2-272 0,1-6-64 0,-1-1-15024 0</inkml:trace>
  <inkml:trace contextRef="#ctx0" brushRef="#br0" timeOffset="33567.81">22222 3070 9215 0,'0'0'816'0,"-5"3"-656"0,-3 1-160 0,-1 0 0 16,-2-1 2752-16,1 1 528 0,-1 1 112 0,1 4 0 15,-2 2-1728-15,1 2-336 0,-1 4-80 0,1-1-16 16,4 4-720-16,0 1-160 0,2 1-32 0,2-1 0 16,3 2-96-16,3 0-32 0,2-1 0 0,2-1 0 15,0-3 160-15,2-3 32 0,2 0 0 0,2-3 0 16,0-2 48-16,1-1 16 0,1-5 0 0,0-1 0 15,2-3 48-15,0-3 16 0,-2-1 0 0,-2-5 0 0,-2-4 240 0,1-1 48 16,-3-3 16-16,-1 0 0 0,-3-2-160 0,-1 0-16 16,-4-2-16-16,-1-1 0 0,-2-2-224 0,-1-2-32 15,-1-2-16-15,0-1 0 0,0 0-352 0,-2 1 144 16,-2 0-144-16,-1 0 0 16,-1-4-944-16,1 4-288 0,-1 0-64 0,1 3-16 15,1 2-1888-15,0 1-368 0</inkml:trace>
  <inkml:trace contextRef="#ctx0" brushRef="#br0" timeOffset="33712.08">22496 3115 13823 0,'-8'15'608'0,"4"-9"128"0,-1 2-592 0,-1 4-144 0,0 1 0 0,-1 0 0 16,0 0 3312-16,0-2 624 0,-1 0 128 0,2-2 32 15,1-1-2528-15,1-2-496 0,1 1-112 0,3-7 0 16,0 0-2144-16,0 0-416 0,4 6-96 0</inkml:trace>
  <inkml:trace contextRef="#ctx0" brushRef="#br0" timeOffset="34071.51">22666 2937 10127 0,'0'0'896'0,"0"0"-704"16,0 0-192-16,0 0 0 0,7-6 1536 0,-2 2 256 15,0-2 64-15,1-1 16 0,-1 0-592 0,0-3-112 16,0 1-16-16,0 0-16 0,1-1-720 0,-1-1-144 16,0 1-16-16,0 1-16 0,-1 1-240 0,1-1 0 15,-1 1 0-15,0 0 0 0,0-1 0 0,-1 0-128 0,-2 2 128 0,0 1 0 16,-1-2 144-16,-1 2 144 0,-2-1 32 0,0 2 0 15,-5 1 736-15,1 0 160 0,-1 1 16 0,1 3 16 16,-1 3 16-16,0 1 0 0,-1 2 0 0,1 0 0 16,0 3-480-16,0 3-80 0,2 2-32 0,2 1 0 15,3 2-352-15,-2 2-80 0,-1 0-16 0,1 3 0 16,2 4-224-16,1 2 0 0,1 1 0 0,3 1 0 16,0 0 0-16,2 1 0 0,-3 1 0 0,3 1 0 15,0-3 0-15,1 0 0 0,-1-3 0 0,1 1 0 16,-1-1-384-16,1-1 0 0,-1-2-16 0,1-1 0 15,-1 1-2992-15,1-4-608 0</inkml:trace>
  <inkml:trace contextRef="#ctx0" brushRef="#br0" timeOffset="34243.26">22648 3212 21935 0,'-13'-29'960'0,"8"16"224"0,0-4-944 0,-1-3-240 15,0 1 0-15,1-1 0 0,1 3 1680 0,3 3 304 16,1 1 48-16,2 1 16 0,2 3-1056 0,1 1-208 15,2 2-32-15,2 2-16 0,1 1-736 0,3 3 0 16,0 0 0-16,3 0-208 16,1 2-352-16,1 1-64 0,2-1-16 0,1 0 0 15,-3 1-1664-15,3-3-320 0,0 1-80 0,0 1-4336 16,-2-1-848-16</inkml:trace>
  <inkml:trace contextRef="#ctx0" brushRef="#br0" timeOffset="34774.46">23033 2864 3679 0,'-2'-8'320'0,"0"-1"-320"0,-3-3 0 0,-1-1 0 15,1 0 4224-15,0 1 784 0,0-1 160 0,0 4 16 16,-1 0-2752-16,1 2-544 0,-1 2-112 0,0 4-32 16,1 3-512-16,-1 6-96 0,-1 4-32 0,1 6 0 15,-1 7-592-15,2 1-128 0,0 5-32 0,1 6 0 16,1 2-208-16,2 3-144 0,0 1 192 0,2-2-192 16,1 1 0-16,2-4 0 0,0-3 0 0,2-2 0 31,0-2-368-31,1-1-176 0,-2-4-32 0,0 0-16 0,0-6-848 0,2-2-160 15,-5-4-48-15,1-2 0 0,1-3-416 0,-2-5-96 0,-2-4-16 0,0 0 0 16,0 0 1056-16,0 0 208 0,-3-4 32 0,-3-5 16 16,0-1 1632-16,-1-1 336 0,2-2 64 0,0 0 16 15,-2-3-80-15,2 2-16 0,0-2 0 0,1 3 0 0,1 2-32 0,2 0-16 16,0 2 0-16,2 3 0 0,0-1 32 0,-1 7 0 16,7-5 0-16,-1 0 0 0,2 1-336 0,1 0-64 15,2 3-16-15,2-2 0 0,2 0-272 0,4 1-64 16,0-1-16-16,1 0 0 0,1 1-304 0,0 1 0 15,-1-3 128-15,0 1-128 0,0-1 0 0,-2 2 0 16,-3-4 0-16,2 2 0 0,-1-1 0 0,-2 0 160 16,-1-2-160-16,0 1 128 0,-1-3-128 0,0 0 192 15,-2 0-192-15,-2-1 192 0,-3 0-192 0,-2 0 192 16,0 0-192-16,-2 1 192 0,-1 1 0 0,-3-2 0 16,-1 1 0-16,-1 0 0 0,-1 1 272 0,-2 3 64 15,0 2 16-15,0 2 0 0,0 1-48 0,1 2-16 16,-3 2 0-16,3 5 0 0,-1-1-224 0,1 7-64 0,2 2 0 0,2 1 0 15,1 0-192-15,2 2 0 0,1 1 0 0,3-5 0 16,1 1 0-16,3-1-240 0,0-4 48 0,1 0 16 31,1 1-1488-31,3-6-320 0,2 0-48 0,-1-2-16 16,-1-1-704-16,-1-1-128 0,-2-2-48 0,-1 2-8640 0</inkml:trace>
  <inkml:trace contextRef="#ctx0" brushRef="#br0" timeOffset="35211.92">23416 3149 4607 0,'7'-17'192'0,"-4"11"64"0,0-2-256 0,2 0 0 0,1 1 0 0,0 1 0 16,1-1 3808-16,-1 3 720 0,2 2 144 0,0 2 16 16,0 2-2160-16,-2 2-432 0,2 6-96 0,-2 0-16 15,2 3-704-15,-1 1-128 0,-2 2-48 0,0 1 0 16,-1 1-208-16,-1 0-32 0,-1-1-16 0,0-1 0 0,-1-3-448 0,0-1-80 16,1-2-32-16,0 1 0 0,2-4-288 0,-4-7 128 15,1 7-128-15,-1-7 0 0,0 0 0 0,0 0-192 16,0 0 0-16,0 0 0 0,-2-9 32 0,0 1 16 15,0-4 0-15,1 1 0 0,-2-8-48 0,2 2 0 16,1-1 0-16,2 0 0 0,2-2-128 0,3 2-16 16,-1 1-16-16,3 3 0 15,3 2-80-15,0 2-16 0,-1 0 0 0,3 4 0 0,-1-1 128 0,1 4 0 16,2 0 16-16,-1 3 0 0,1 1 160 0,-1 4 144 16,0-1-208-16,-1 0 80 0,-2 1 128 0,1-3 144 15,0 0-16-15,1 1-128 0,-2-3 224 0,0 1-64 16,-2 1-16-16,1-2 0 0,-2-2 32 0,0 1 0 15,0 1 0-15,-1-4 0 0,-2 1 80 0,-6 3 32 0,7-2 0 0,-7 2 0 16,4-7 272-16,-4 7 48 0,0-6 16 0,0 6 0 16,-4-8 80-16,-1 3 32 0,-2 1 0 0,1 1 0 15,-1 2-96-15,2-2 0 0,-2 3-16 0,7 0 0 16,-7 3-176-16,0 1-48 0,2 2 0 0,1 2 0 16,1 0-400-16,2 2 128 0,1 4-128 0,1-3 0 15,2 1 0-15,2 1 0 0,0 0 0 0,2 0 0 31,1-1-512-31,1 0 0 0,1-2 16 0,1 0 0 0,-1 0-2384 16,2-4-464-16,0 1-112 0,-1-3 0 0</inkml:trace>
  <inkml:trace contextRef="#ctx0" brushRef="#br0" timeOffset="35543.62">24101 3036 27007 0,'0'0'1200'0,"0"0"240"0,-7 6-1152 0,0 2-288 16,1 0 0-16,1 1 0 0,0 0 1136 0,1 1 160 15,0 4 48-15,0-4 0 0,1 3-224 0,3-5-32 16,1 4-16-16,1-5 0 0,0 1-752 0,1 0-160 16,-3-8-32-16,5 7 0 0,3-1-128 0,0-3-192 15,1-1 32-15,0 0 16 0,0-4-176 0,0 0-48 16,1-4 0-16,-1 3 0 0,0-7 64 0,0 3 16 16,0-3 0-16,0 0 0 0,-1-2 288 0,1 1-192 15,-2-1 192-15,-1 1-160 0,1 0 416 0,0 2 64 0,-1-1 32 0,-2 3 0 16,-1-3 416-16,1 4 64 0,-4 6 32 0,0 0 0 15,0 0-224-15,0 0-32 0,0 0-16 0,0 0 0 16,0 0-192-16,0 0-32 0,3 9-16 0,-2 1 0 16,-1 0-208-16,2 1-144 0,0 2 192 0,0 0-192 15,-1-1 0-15,1 0 0 0,1 0 0 0,1-1 0 16,0 0-1600-16,1 1-320 0,2-6-64 0,0 1 0 16,3-2-1344-16,-3-3-256 0</inkml:trace>
  <inkml:trace contextRef="#ctx0" brushRef="#br0" timeOffset="35699.9">24537 2727 911 0,'7'-9'0'0,"-1"-1"0"15,0 0 0-15,-3 3 0 0,3 1 6160 0,-6 6 1152 16,0 0 240-16,0 0 32 0,7 10-5376 0,1 1-1072 16,-1 4-224-16,1 5-32 0,-2 5-304 0,2 2-48 15,-2 2-16-15,1 3 0 0,0 0-368 0,-1 2-144 16,2 0 0-16,-2-2 144 0,0-2-144 0,-1 0 0 15,0 0 0-15,0 0 0 16,0 0-1920-16,-1-5-400 0,-2-2-96 0</inkml:trace>
  <inkml:trace contextRef="#ctx0" brushRef="#br0" timeOffset="35871.79">24473 3004 6447 0,'-1'-5'576'0,"1"5"-576"0,0 0 0 0,0 0 0 15,4-6 6752-15,1-1 1248 0,3 1 240 0,1 0 48 16,3 2-5024-16,4-5-1024 0,3 2-192 0,6 0-32 16,5-3-960-16,4 0-192 0,4-4-32 0,1 1-16 15,1 0-608-15,3 1-208 0,1 1 144 0,20-4-20848 16</inkml:trace>
  <inkml:trace contextRef="#ctx0" brushRef="#br0" timeOffset="36610.92">25512 2826 1839 0,'4'11'160'0,"0"1"-160"0,0 0 0 0,1 2 0 15,3 6 4480-15,-1-1 848 0,-1 2 176 0,1 3 48 16,1-2-2912-16,-2 1-576 0,-1 2-112 0,2-3-32 0,-5 0-448 0,1-1-112 16,-2 0-16-16,-1 0 0 0,0 0-672 0,0-2-144 15,-1 0-16-15,0-2-16 0,-1-3-304 0,1-2-48 16,-1-2-16-16,-1 1 0 0,-1-6-128 0,4-5 192 0,-5 5-192 0,5-5 192 16,0 0-192-16,-7-1-176 0,1-3 48 0,1-1 0 31,1-6-384-31,1-2-64 0,2-4 0 0,3-13-16 15,2-2-288-15,1-1-48 0,2-2-16 0,3 1 0 16,2-3-64-16,1 3-16 0,2 3 0 0,-4 13 0 0,4-2 736 0,0 3 144 0,3-1 144 0,10-7-208 16,-3 5 384-16,-3 1 80 0,-3 2 0 0,0 7 16 15,-2 6 160-15,-4 3 16 0,-3 1 16 0,-10 0 0 16,8 5 16-16,-8-5 0 0,5 6 0 0,-4 2 0 16,-2 3 352-16,-4 7 64 0,-3-2 0 0,0-2 16 15,-2-4-304-15,-3 3-64 0,-3 0-16 0,-1 2 0 16,0 0-528-16,2 1 0 0,-1-2 0 0,-4 6 0 15,6-10-1504-15,4-2-304 0,10-8-64 0,0 0-7536 16,0 0-1488-16</inkml:trace>
  <inkml:trace contextRef="#ctx0" brushRef="#br0" timeOffset="37032.75">25911 2715 14735 0,'0'0'1312'0,"11"-3"-1056"15,-1 2-256-15,-10 1 0 0,0 0 1920 0,12 8 320 16,-4 1 64-16,-2 3 0 0,-2-1-512 0,-1 5-128 15,-3 1 0-15,0-4-16 0,-1 3-624 0,-1 2-128 16,1-2-32-16,-2 7 0 0,1-2-368 0,0-2-80 16,1-2-16-16,0-7 0 0,-2 0-112 0,2-3-32 15,1-7 0-15,-3 9 0 0,3-9-48 0,0 0-16 16,0 0 0-16,0 0 0 0,0 0-48 0,0 0-16 0,-1-9 0 16,1-3 0-16,1-1-320 0,3-8-64 0,1 0 0 0,3-1-16 15,1 0-48-15,0 1-16 0,1 0 0 0,1 1 0 31,2 3-112-31,-1 4-32 0,-1 2 0 0,-4 3 0 16,-7 8-320-16,11-7-64 0,-2 2-16 0,0 3 0 0,-9 2 400 0,10-3 80 0,-10 3 16 0,0 0 0 16,12 3 384-16,-12-3 0 0,0 0 0 0,0 0 128 15,7 10 400-15,-5 2 96 0,-2-1 16 0,-1 4 0 16,-2 2-64-16,1-3-16 0,-1 3 0 0,1 1 0 16,0-1-256-16,1 1-48 0,2 2-16 0,5 1 0 15,-4-2-240-15,5 1 0 0,0-4 0 0,3-2 0 16,0-1 128-16,0-3-128 0,1-2 0 0,-1-3 0 15,1-2 288-15,-1-2-32 0,-1-2-16 0,-1-2 0 16,-1-3 272-16,-3-3 48 0,-2-3 16 0,-1 0 0 16,-1 1 32-16,-2-2 16 0,-3-2 0 0,-6-6 0 0,1 4-112 0,-2-1-32 15,0 0 0-15,1 1 0 0,-1 0-224 0,1 1-64 16,1 2 0-16,1 1 0 16,1 1-528-16,3 3-112 0,1 1-32 0,4 8 0 15,-3-4-2016-15,3 4-384 0,0 0-96 0</inkml:trace>
  <inkml:trace contextRef="#ctx0" brushRef="#br0" timeOffset="37343.43">26522 2784 15663 0,'0'0'1392'0,"-10"4"-1120"16,10-4-272-16,-11 3 0 0,0 0 2800 0,3 0 496 0,-2 1 96 0,0 1 32 15,-1 3-1184-15,-1 2-224 0,-1 2-48 0,2 3-16 16,0 1-1136-16,3 3-240 0,1-1-32 0,1 0-16 15,5 2-400-15,1-2-128 0,4 2 0 0,1-5 0 16,0 0 0-16,2-2 0 0,2-3 0 0,1-2 0 16,1-3 144-16,1-1-144 0,1-7 0 0,-2 1 144 15,2-5 128-15,-1-2 32 0,-1-3 0 0,-2-2 0 16,-1-4 224-16,-1-2 48 0,1-1 16 0,1-9 0 16,-2 3-64-16,-3 1-16 0,-3-1 0 0,-2 2 0 15,-3 1-192-15,0 1-64 0,0-1 0 0,1 0 0 16,-1-4-256-16,1 1 0 0,-1-1 0 0,0 1 0 15,-3-2-2000-15,3 3-368 0,0 2-64 0,3 3-8848 32,1 6-1776-32</inkml:trace>
  <inkml:trace contextRef="#ctx0" brushRef="#br0" timeOffset="37674.55">26630 2768 17503 0,'-3'25'1552'0,"1"3"-1232"16,-4 0-320-16,4 1 0 0,-1-2 2576 0,2-1 464 15,-1-1 96-15,6-1 0 0,0-6-1072 0,0-1-208 16,3-3-64-16,1 0 0 0,1-3-1040 0,1-1-224 16,1-2-32-16,3-1-16 0,2-6-224 0,-1-1-64 15,-2-3 0-15,0 1 0 0,-1-1-192 0,-2-2 0 16,1-3 0-16,3-1 0 0,3-3 0 0,-3 1 0 0,-4-8 0 0,-4 4 0 16,-1 0 0-16,2 1 0 0,-1-3 0 0,1 1 0 15,-1 1 144-15,0 3-144 0,-6-4 128 0,0 6-128 16,0 10 352-16,-2-9-16 0,2 9 0 0,0 0 0 15,-4-7 224-15,4 7 32 0,-9 2 16 0,1 3 0 16,2 1-256-16,1 6-48 0,2 1-16 0,1 3 0 16,0-2-288-16,0 4 0 0,2 1 0 0,0 0 0 15,1 2-224-15,4-4 48 0,6 0 16 0,2-2 0 32,2-4-2224-32,2-1-448 0,-1 1-96 0,-4-5-12656 0</inkml:trace>
  <inkml:trace contextRef="#ctx0" brushRef="#br0" timeOffset="37846.41">27194 2891 1839 0,'-11'0'160'0,"-3"0"-160"15,0 0 0-15,-3 0 0 0,-1 1 7712 0,4 4 1504 16,1 2 320-16,1-3 48 0,1 5-6096 0,2 3-1216 16,1 6-240-16,3-2-48 0,1 1-1328 0,3 1-256 15,2 1-48-15,5 1-16 0,1-1-336 0,5-2 128 16,1 3-128-16,1-4 0 15,3-2-448-15,2-1-144 0,0-1-48 0,3-3 0 16,1-4-2128-16,0-1-432 0,-1-4-96 0,0-3-7312 16,1-1-1456-16</inkml:trace>
  <inkml:trace contextRef="#ctx0" brushRef="#br0" timeOffset="38018.26">27559 2530 11967 0,'3'-24'1072'0,"-2"10"-864"0,-1 0-208 0,0 6 0 15,0 8 3184-15,0 0 592 0,0 0 112 0,-2 14 16 16,-2 4-2304-16,1 10-480 0,0 7-96 0,3 5 0 16,-2 3-384-16,1 0-80 0,2-2-16 0,1 3 0 15,0 1-400-15,2 1-144 0,0-1 0 0,-1-1 144 32,1-3-1120-32,2-2-240 0,0-3-32 0,-1-12-11648 0</inkml:trace>
  <inkml:trace contextRef="#ctx0" brushRef="#br0" timeOffset="38471.33">27442 2938 22111 0,'-8'-11'1968'0,"2"-2"-1584"15,0 3-384-15,4-3 0 0,2 0 2352 0,0 2 384 16,0-2 80-16,0 13 0 0,0 0-1072 0,9-5-208 16,1 1-64-16,5 3 0 0,4 0-1264 0,1 1-208 15,1-2-128-15,1 2 128 16,3 0-960-16,1 3-80 0,5 1-16 0,0-3 0 15,-1-2-576-15,3 1-112 0,-1 0-32 0,4 0 0 16,-1 0 48-16,1 0 0 0,1-1 0 0,-2-2 0 16,-4-1 784-16,-3-1 176 0,-7 1 16 0,-5-3 16 0,-2 2 432 0,-3 0 96 15,-11 5 16-15,7-7 0 0,-7 7 1680 0,0 0 352 16,-3-9 64-16,-5 4 16 0,-3 0-112 0,-2 2-16 16,0 2 0-16,0 0 0 0,-1-1-944 0,0 4-192 0,0-1-32 0,1 3-16 15,0-4-400-15,1 1-80 0,2 3 0 0,10-4-128 16,-10 8 128-16,4 0-128 0,6-8 0 0,-4 13 0 15,4 1 0-15,5-1 0 0,4 0 0 0,4 2 0 16,3 3 0-16,4-1 0 0,0 1-128 0,1-1 128 16,0-1 0-16,-1 1 0 0,-3 1 0 0,0 0 0 15,-4-2 0-15,-2 2 160 0,-3-2-160 0,-1-1 192 16,-3 1 720-16,-3-2 160 0,-2-1 16 0,-3-1 16 16,-4-2 384-16,-1 1 80 0,-2-1 16 0,0-1 0 15,-6-1-480-15,-4 1-80 0,-4 1-32 0,-2-4 0 16,-3 1-512-16,0-4-96 0,-2 1-32 0,2 0 0 15,3 0-1168-15,2-2-224 0,3-2-48 0</inkml:trace>
  <inkml:trace contextRef="#ctx0" brushRef="#br0" timeOffset="53441.93">20063 5079 27647 0,'0'0'1216'0,"0"0"256"0,0 0-1168 0,0 0-304 0,0 0 0 0,3-6 0 15,-1-3 1456-15,2 3 224 0,5-1 48 0,2 1 16 16,0-1-336-16,4 2-64 0,2 2 0 0,3 1-16 15,7-1-640-15,1-2-128 0,2 4-32 0,3-2 0 16,1 2-80-16,2-1 0 0,3 1-16 0,-1-2 0 16,-1 3-256-16,-1 0-48 0,2-1-128 0,0-1 192 15,-3-1-192-15,0 0 176 0,-1-1-176 0,0-1 160 16,-1-1-160-16,-1-1 0 0,1-1 0 0,-2 2 0 16,-4-2-176-16,-1 1 48 0,1 0 0 0,-3-1 0 15,-2 0-592-15,-2-1-112 0,-2 2-32 0,-1 2 0 16,-4-3-2032-16,-1 1-416 0,-2-4-80 0</inkml:trace>
  <inkml:trace contextRef="#ctx0" brushRef="#br0" timeOffset="53738.75">20889 4597 25791 0,'-15'-9'2304'0,"8"7"-1856"16,-1-2-448-16,2 1 0 0,1 2 1472 0,0-3 192 15,1 0 32-15,4 4 16 0,0 0-144 0,0 0-32 16,5-5 0-16,4 2 0 0,3 2-1104 0,2 1-240 15,3 0-32-15,3 1-16 0,0 2-144 0,4 1 0 16,1 1 0-16,-2 2 0 0,1-1 0 0,-2 1 0 16,-1 0-144-16,-1 3 144 0,0 0 0 0,-3 3 0 15,0-4 0-15,-1 3 0 0,-3 0 0 0,-2 1 0 0,-2-2 0 0,1 1 0 16,-4 0 0-16,-1 1 224 0,-1 0-32 0,-1 1-16 16,-2 1 496-16,-1-1 96 0,-1 2 32 0,-3 1 0 15,-1 1 16-15,-1 1 0 0,0 1 0 0,-1 2 0 16,-2-4-416-16,1 2-80 0,2-1 0 0,-1 1-16 15,2 0-304-15,1-1 0 0,2-3-128 0,0 1-13264 16,2 0-2656-16</inkml:trace>
  <inkml:trace contextRef="#ctx0" brushRef="#br0" timeOffset="54771.11">20917 4605 911 0,'-5'-5'0'0,"-2"0"0"0,-1 1 0 0,0-3 0 16,1 2 4672-16,-1 0 832 0,1-1 192 0,2-1 16 16,1 2-2608-16,-1 0-528 0,2-1-96 0,3 6-32 15,0 0-656-15,0 0-128 0,0 0-16 0,0 0-16 16,0 0-608-16,0 0-112 0,0 0-16 0,0 0-16 16,0 0-304-16,8 3-64 0,1-3-16 0,2 3 0 15,-1 0-160-15,1 0-16 0,0 1-16 0,2 0 0 0,0 0-160 0,2 1-16 16,0 2-128-16,1 0 192 0,0 1-192 0,1 3 128 15,0-2-128-15,0 2 0 0,-2-1 0 0,2 0 0 16,-1 0 0-16,1 1 0 0,1 2 0 0,-2 0 144 16,-5 0-144-16,2-1 192 0,-1-1-192 0,-1 3 128 15,-2-3-128-15,-2 4 128 0,0-1-128 0,-2 2 128 16,-2 1-128-16,-1-1 128 0,-2 4 0 0,-1 1 0 16,-1 1 0-16,-2 0 0 0,-2 2 320 0,0 0 48 15,-1 3 16-15,1 0 0 0,-2 2-320 0,-1-2-48 16,-2 2-16-16,1 1 0 0,0 0 160 0,0-6 32 15,1 1 0-15,2-1 0 0,-1-2-144 0,2-1-32 16,1-4 0-16,1-2 0 16,2 0-528-16,0-2-128 0,4-2 0 0,-1-2-16 15,0-2-2272-15,-1-7-448 0,0 0-80 0,8 3-13792 0</inkml:trace>
  <inkml:trace contextRef="#ctx0" brushRef="#br0" timeOffset="55130.33">21737 4657 25567 0,'0'0'1136'0,"0"0"224"0,-3-7-1088 0,-2 1-272 0,-1 1 0 0,-2 0 0 16,0 1 1696-16,-3 3 288 0,1-1 48 0,-2 0 16 15,1 2-576-15,-1 2-128 0,0 0 0 0,2 3-16 16,-2-1-960-16,0 2-192 0,2 2-48 0,-1 0 0 15,0 0-128-15,0 1 0 0,3 0 0 0,3 2 0 0,0-1-192 0,2 0 192 16,3 1-160-16,2-1 160 0,0 2-208 0,3-3 48 16,2 2 16-16,2 0 0 0,0 1 144 0,2 0-128 15,0 0 128-15,2 1-128 0,2-3 128 0,-1 3 0 16,2-4 0-16,-2 2 0 0,0-2 0 0,-2 1 0 16,-1 1 0-16,-2-2 0 0,-3 0 0 0,-2 0 0 15,-3 0 0-15,-2 0 128 0,-1 2 112 0,-4-1 16 16,-3 0 16-16,0 1 0 0,-4 1-96 0,-1 1-32 15,-1 1 0-15,1-2 0 0,0-2-144 0,1-2 0 16,-2-1-192-16,2-2 192 16,2-3-1568-16,1 1-192 0,10-3-32 0,0 0-8480 15,0 0-1696-15</inkml:trace>
  <inkml:trace contextRef="#ctx0" brushRef="#br0" timeOffset="55507.15">22063 4712 8287 0,'6'-8'736'0,"-2"1"-592"0,-2-3-144 0,-2 3 0 16,0 7 3648-16,-3-8 704 0,-2 1 144 0,-2 2 32 16,-2 2-2192-16,0 1-432 0,-1 2-96 0,-2 2-16 15,-3 2-704-15,1 3-128 0,0 2-48 0,-1 3 0 16,1 2-416-16,1 3-96 0,1 1-16 0,2 1 0 16,1-1 0-16,1 0-16 0,3-1 0 0,1 3 0 15,1-3-144-15,3-1-32 0,2-1 0 0,0-1 0 16,3-1-192-16,2 0 0 0,1-2 0 0,2-1 0 0,1-3 0 0,0-2 0 15,2-3 0-15,0 0 0 0,0-1 0 0,0-2 0 16,2-1 0-16,-1-4 0 0,-1-2 0 0,-1-2 128 16,-2 1-128-16,1-1 0 0,-3 0 160 0,-1 0-160 15,0-1 160-15,-2 1-160 0,-1 1 208 0,0-2-48 16,-4 1-16-16,0 1 0 0,0 2 400 0,0-2 80 16,0 9 16-16,0 0 0 0,-3-7-128 0,3 7-32 15,-2-5 0-15,2 5 0 0,0 0-256 0,0 0-48 16,0 0-16-16,-3 8 0 0,2-1-160 0,1 2 0 15,0-2 0-15,2 5 0 0,2 3-304 0,2-4 16 16,-1 4 0-16,1-2 0 31,1-3-1776-31,1 1-368 0,-1-4-64 0,3 1-8480 0,0 0-1696 0</inkml:trace>
  <inkml:trace contextRef="#ctx0" brushRef="#br0" timeOffset="56241.4">22313 4660 13823 0,'0'0'1216'0,"0"0"-960"0,0 0-256 0,0 0 0 16,0 0 2608-16,0 0 464 0,0 0 112 0,0 0 16 15,1 13-1088-15,-1 4-224 0,0 3-32 0,0 2-16 16,0 3-736-16,0-1-144 0,0 0-16 0,2 1-16 16,0-5-512-16,1 1-96 0,1-1-32 0,-2-3 0 15,1-4-288-15,1-1 0 0,-1-3 128 0,0-2-128 0,0 0 0 16,-3-7 0-16,0 0 128 0,0 0-128 0,0 0 0 0,0 0 0 15,3-7 0-15,-1-2 0 0,1-2 0 0,0-2 0 16,-1-3 0-16,2 0 0 0,0 1 0 0,0-1-256 16,0-4 64-16,0 1 0 0,1-2-64 0,0-1 0 15,0-2 0-15,1 2 0 0,0 1 256 0,-1 3-192 16,1 3 192-16,-1 3-192 0,0 4 192 0,-1 3 0 16,-4 5 0-16,0 0-144 0,0 0 272 0,0 0 48 15,4 9 16-15,0 4 0 0,0 4 288 0,-3 1 64 16,-1 2 16-16,0 1 0 0,-1-1-16 0,-1 3 0 15,1-7 0-15,0 4 0 0,1-3-288 0,2 0-48 16,-2-1-16-16,2-3 0 0,-1-3-192 0,1-2 0 16,0 0 0-16,-2-8 0 0,0 0-144 0,0 0-80 15,0 0-16-15,0 0 0 16,6-3-256-16,1-3-48 0,-2-4-16 0,0 0 0 16,2-2-16-16,-2 1-16 0,0-4 0 0,2 1 0 0,-1 0 304 0,-1-3 64 0,-1 0 16 0,0 1 0 15,0-1 208-15,1 0 0 0,1 4 0 0,-1 1-144 16,-1 2 144-16,-2 3 0 0,-2 7 0 0,0 0 0 15,0 0 0-15,0 0 0 0,0 0 0 0,0 0 0 16,6 7 160-16,0 2 64 0,2 1 16 0,-2 3 0 16,1 1-48-16,1-3 0 0,1 4 0 0,0-2 0 15,0-2-192-15,2 0 176 0,0 1-176 0,2-5 160 16,-1 1-160-16,0 0 0 0,-2 0 144 0,1-3-144 16,0-1 0-16,1-1 144 0,1-3-144 0,2 0 0 15,-1 0 144-15,0-6-144 0,-1 1 0 0,-1-1 144 16,-2-1-144-16,1 1 128 0,-2-5-128 0,0 2 128 0,-1-4-128 0,-2 3 128 15,0-4-128-15,-2 0 128 0,-2 1-128 0,1 0 0 16,-3-1 0-16,-2-1 128 0,1 1-128 0,-1 0 0 16,-2-2 0-16,-2 4 0 0,1 2 0 0,0 2 0 15,0 3 0-15,0 2 128 0,5 3 432 0,-7 5 80 16,-1 3 0-16,0 4 16 0,1 2 304 0,1 3 64 16,1 2 16-16,3 0 0 0,0 2-256 0,4-4-48 15,3 0-16-15,0 0 0 0,1-2-400 0,4-1-96 16,1-4-16-16,4-1 0 0,3-1-208 0,3-3 0 15,1-1 0-15,3-4 0 0,1 0-192 0,1 0-64 16,3-4-32-16,1 0 0 16,-1 0-2960-16,0 0-592 0</inkml:trace>
  <inkml:trace contextRef="#ctx0" brushRef="#br0" timeOffset="56835.14">24081 4587 1839 0,'0'0'160'0,"-8"-1"-160"0,-2 1 0 0,-1 0 0 16,0 0 4576-16,-1 0 880 0,0 1 176 0,-1 3 48 16,0-3-3552-16,0 2-704 0,0-1-144 0,1 0-16 15,-1-2-224-15,3 2-32 0,-1 1-16 0,3 0 0 16,2 1-800-16,1 1-192 0,5-5 0 0,-3 6 0 15,3-6-256-15,-1 8-112 0,1-8-16 0,2 11 0 16,1-1 0-16,0-2 0 0,-3-8 0 0,9 12 0 16,1-3 384-16,2 2-144 0,0 0 144 0,-1 1 0 15,1-1 144-15,0 1 144 0,0-2 32 0,-2 2 0 16,-1 0 448-16,0 0 80 0,-1-2 32 0,-1 0 0 16,-2 1 128-16,-3-2 16 0,0 0 16 0,-2 2 0 15,-3-4-368-15,-1 3-80 0,-1-1-16 0,0 0 0 0,-2-1-288 16,-1-1-64-16,-1-1-16 0,2-2 0 0,-3-2-208 0,3-1 0 15,0-1 0-15,2-2 0 16,0-3-1792-16,1-2-240 0,1-1-48 0,2-1-12768 16</inkml:trace>
  <inkml:trace contextRef="#ctx0" brushRef="#br0" timeOffset="57007">24243 4389 26367 0,'2'-16'1168'0,"-2"16"240"0,0 0-1120 0,0 0-288 15,0 0 0-15,0 0 0 0,0 0 1248 0,2 9 192 16,-1 4 32-16,0 2 16 0,-1 3-224 0,1 3-48 16,1 2-16-16,0 6 0 0,1 5-816 0,1-3-144 15,-2 0-48-15,2 1 0 0,2 0-192 0,-1 1-192 0,0-4 48 0,2-1 0 32,0 1-1968-32,-1-4-384 0,-2 0-64 0,-1-2-10944 0</inkml:trace>
  <inkml:trace contextRef="#ctx0" brushRef="#br0" timeOffset="57178.74">24226 4811 11055 0,'-11'-23'480'0,"7"15"112"0,-1-4-464 0,0 2-128 0,0 2 0 0,1-2 0 15,-1 0 4416-15,2 3 848 0,2 0 176 0,1-1 48 16,1 3-3312-16,2-1-672 0,3 0-128 0,1 2-32 16,2 2-960-16,2-1-192 0,2 2-32 0,2 0-16 15,0-1-144-15,1 4-176 0,1 0 48 0,8 1 0 16,-3-3-2064-16,0 2-416 0,0 5-80 0</inkml:trace>
  <inkml:trace contextRef="#ctx0" brushRef="#br0" timeOffset="58033.06">24489 4671 1839 0,'0'0'160'0,"0"0"-160"0,0 0 0 0,0 0 0 16,0 0 4480-16,0 0 848 0,0 0 176 0,0 0 48 15,3 9-2912-15,-1 2-576 0,0 2-112 0,0 2-32 16,1-1-576-16,1 0-128 0,-2 3-32 0,2 0 0 15,0 0-352-15,0 2-80 0,0-5-16 0,0-1 0 16,0 0-256-16,-2-3-48 0,0-1-16 0,-1-1 0 16,0-1 32-16,-1-7 16 0,0 0 0 0,0 0 0 15,0 0 32-15,0 0 0 0,0 0 0 0,0 0 0 16,0 0-112-16,0-8-32 0,0-2 0 0,0-2 0 16,2-2-224-16,-1-2-128 0,0 2 128 0,0-3-128 15,2-2 0-15,0-2 0 0,-2 1 0 0,3-9 0 16,1 5-384-16,2 5-64 0,-1 5 0 0,2 4 0 15,-1 1-1280-15,6-1-256 0,1 3-48 0,3 3-16 16,1 4 640-16,2-2 112 0,0 4 16 0,-5-2 16 16,2-2-1104-16,1 2-240 0,2 2-32 0,-3 0-16 15,-2 0 608-15,5 2 128 0,-5-1 32 0,-5-1 0 0,-3-2 1888 0,-7 0 368 16,7-2 80-16,-7 2 0 0,8 0 1472 0,-8 0 272 16,0 0 64-16,0 0 16 0,0 0-240 0,0 0-48 15,0 0-16-15,0 0 0 0,-8 6-560 0,0 2-96 16,0 0-32-16,-2 0 0 0,-2 1-192 0,0 1-32 15,1 3-16-15,0 0 0 0,1 2-272 0,1 0-64 16,2-1-16-16,2 0 0 0,1-1-336 0,1-1-64 16,2-2-16-16,2 0 0 0,2 0-272 0,3-4 0 15,0 1 0-15,2-2 0 0,1-1 0 0,0-2 0 16,0-2 0-16,1 0 0 0,1-1-176 0,-1-2 176 0,1 0-192 0,-1-4 192 16,0 1-192-16,1-1 192 0,-1-5-192 0,-1 2 192 15,-1-1 0-15,0 1 0 0,-3 0 0 0,2-1 0 16,-2 2 0-16,0-3 0 0,-1 3 0 0,0 0 0 15,-4 0 0-15,1 1 128 0,1 2-128 0,-2 6 0 16,0 0 336-16,0 0-16 0,0 0-16 0,0 0 0 16,0 0-96-16,0 0-16 0,0 0 0 0,-3 10 0 15,0-1-192-15,3 3 144 0,0 0-144 0,2-1 128 16,-2 1-128-16,2-3-176 0,2 0 48 0,2 0 0 16,0 2-1392-16,-1-1-272 0,0-2-48 0,2 3-9440 15,1-5-1904-15</inkml:trace>
  <inkml:trace contextRef="#ctx0" brushRef="#br0" timeOffset="58236.14">25190 4298 21183 0,'-5'-16'1888'0,"5"16"-1504"16,0 0-384-16,0 0 0 0,-2-7 2128 0,2 7 368 15,0 0 64-15,0 0 0 0,-4 6-704 0,2 3-160 16,4 4-32-16,0 12 0 0,2 2-1008 0,0-6-208 15,1 4-32-15,2 6-16 0,1 3-400 0,1 5 128 16,1-3-128-16,1 2 0 16,-1 4-1152-16,2 1-304 0,0-4-64 0,1-2-13840 0</inkml:trace>
  <inkml:trace contextRef="#ctx0" brushRef="#br0" timeOffset="58454.87">25143 4635 13823 0,'-5'-13'608'0,"4"5"128"0,0-1-592 0,1 9-144 0,0-5 0 0,0 5 0 15,0 0 3712-15,0 0 704 0,0 0 128 0,9-3 48 16,3 1-3136-16,1 1-624 0,0 1-128 0,1 1-32 16,0 1-672-16,3 1 0 0,0 0 0 0,3-1 0 15,-2 2-496-15,2-1-80 0,-2 1 0 0,7 1-16 16,-5-1-368-16,-7 0-64 0,2 1 0 0,-2 0-16 15,0 0-320-15,1-1-64 0,1 2-16 0,4-3-5616 16,-5-3-1136-16</inkml:trace>
  <inkml:trace contextRef="#ctx0" brushRef="#br0" timeOffset="58673.63">25580 4607 12959 0,'0'0'576'0,"4"-6"112"0,-3 0-560 0,2-5-128 16,0 1 0-16,-2 2 0 0,-1-1 1152 0,-1-4 208 15,-2 4 48-15,-1-2 0 0,-1 5 544 0,5 6 112 16,-8-4 32-16,8 4 0 0,-6-1-208 0,-1-1-32 15,7 2-16-15,-8 6 0 0,2 0-496 0,1 1-112 16,-1 4-16-16,2 0 0 0,0-1-528 0,2 1-112 16,1 0-32-16,1 2 0 0,0-1-352 0,1 3-64 15,1-2 0-15,2 0-128 0,2 1 0 0,1 0 0 16,3-1 0-16,0 0 0 0,3-2 0 0,7 4 0 16,-2-4 0-16,3-2-144 15,1-2-352-15,1-2-64 0,2-3-16 0,-7-2 0 16,5-1-1568-16,-1 0-320 0,-1-4-64 0</inkml:trace>
  <inkml:trace contextRef="#ctx0" brushRef="#br0" timeOffset="59173.5">25967 4539 4607 0,'0'0'400'0,"0"0"-400"0,0 0 0 0,0 0 0 16,0 0 3680-16,-5 9 656 0,5-9 128 0,0 0 16 15,0 0-3392-15,-1 6-672 0,1 5-144 0,1-2-16 16,-1-9-96-16,0 0-16 0,5 8 0 0,1-2 0 0,0 0-336 0,1-1-64 16,-1-3 0-16,1 0-16 15,-7-2-176-15,10 0-16 0,-10 0-16 0,0 0 0 0,0 0 336 0,0 0 144 16,0 0-128-16,0 0 128 0,0 0 640 0,0 0 192 16,0 0 64-16,3-6 0 0,-2 0 576 0,0-1 112 15,-2 1 16-15,1 6 16 0,0 0-592 0,0 0-128 16,-5-8-32-16,1 4 0 0,0-1-304 0,0 2-64 15,-1-1-16-15,5 4 0 0,-11 0 64 0,11 0 16 16,-6 2 0-16,6-2 0 0,-7 2-48 0,2 2 0 16,0 2 0-16,1 0 0 0,1 1-256 0,1 4-64 15,1 1-16-15,3-2 0 0,1-2-176 0,1 7 0 16,2-2 0-16,3 1 128 0,2-4-128 0,1 3 0 16,-1 0 144-16,2-1-144 0,0 0 128 0,-2 1-128 0,-2-3 160 0,-3-2-160 15,1 0 288-15,-1 0-32 0,1 1-16 0,-1-1 0 16,0 0 352-16,-1-2 80 0,-5-6 16 0,1 9 0 15,2-1 64-15,-3 0 16 0,0-8 0 0,-3 9 0 16,-1-1-128-16,0 1-32 0,-2-2 0 0,-2-1 0 16,-2-2-240-16,-1 1-48 0,-1-1-16 0,1 0 0 15,-1 0-304-15,-2-1 160 0,1-3-160 0,5 0 128 16,-1 0-272-16,1-3-64 0,0 2-16 0,8 1 0 16,-7-3-1328-1,7 3-272-15,0 0-48 0,0 0-16 0,-3-4-1488 0,3 4-288 0,-3-10-64 0</inkml:trace>
  <inkml:trace contextRef="#ctx0" brushRef="#br0" timeOffset="59393.66">26194 4579 17503 0,'0'0'768'0,"0"0"176"0,0 0-752 0,0 0-192 16,7-6 0-16,-7 6 0 0,0 0 3584 0,0 0 672 15,0 0 144-15,4 6 16 0,-4-6-2432 0,6 12-480 16,1 0-96-16,-2-3-32 15,-1 1-960-15,2 5-192 0,1-4-32 0,-2-4-16 0,0 2-176 0,3 1 0 16,1 1 0-16,4 4 0 0,-2-4-224 0,-2 1-80 16,-1-2-16-16,1-2 0 15,-9-8-1712-15,12 6-336 0,-1 0-80 0,0-4-16 16,-11-2-480-16,11-1-80 0,0-2-32 0,-2-1-3712 0,-2-2-736 0</inkml:trace>
  <inkml:trace contextRef="#ctx0" brushRef="#br0" timeOffset="59534.4">26460 4607 20895 0,'0'0'928'0,"0"0"192"0,0 0-896 0,0 0-224 0,0 0 0 0,0 0 0 15,-1 9 2752-15,-2 4 512 0,1 5 112 0,-5 6 16 16,-1 3-832-16,-5 16-176 0,2-3-16 0,0-1-16 16,1 1-1008-16,2-3-192 0,0-1-32 0,3-13-16 15,0 3-800-15,1 11-176 0,2-5-128 0,1-3-13472 16,0-3-2800-16</inkml:trace>
  <inkml:trace contextRef="#ctx0" brushRef="#br0" timeOffset="60174.91">27372 4532 4607 0,'0'0'400'0,"-2"-6"-400"0,1-1 0 0,0 1 0 15,1-1 3200-15,-2 1 576 0,-2-1 96 0,2 2 32 16,-5 0-1520-16,2 2-288 0,0 2-64 0,-2 1-16 15,1 0-432-15,-1 4-96 0,1 1-16 0,-2 5 0 0,0 1-576 0,0 4-112 16,1 2-16-16,0 0-16 0,2 0-416 0,1 0-80 16,1-1 0-16,2 0-16 0,1-2-240 0,-1 0 0 15,2-1 0-15,3-2 0 0,1-1 0 0,2-2 0 16,-7-8 0-16,10 4 0 0,2-2 0 0,1-4 0 16,0-2-192-16,1-1 192 0,1-3-304 0,0-1 48 15,-1-2 16-15,1 2 0 0,-2 0 48 0,-1 0 16 16,-1-4 0-16,0 0 0 0,-1 0 176 0,-1 0 0 15,-2 0 0-15,-2 2 0 0,-1 4 0 0,-3 0 192 16,-1-1-64-16,0 8 0 0,0 0 128 0,0 0 48 16,-5-4 0-16,5 4 0 0,0 0-32 0,0 0 0 15,-9 3 0-15,1 1 0 0,2 1-272 0,0 2 0 16,2 0 0-16,1 6 0 16,3 0-1168-16,2-2-192 0,5 1-48 0,-1-5-8224 0,2 3-1648 0</inkml:trace>
  <inkml:trace contextRef="#ctx0" brushRef="#br0" timeOffset="60440.43">27769 4462 5519 0,'-8'-3'496'0,"-2"-1"-496"0,-3-1 0 0,4 1 0 16,-2-1 4720-16,-2-1 848 0,2-1 160 0,-1 4 32 16,-1-1-3312-16,5 4-656 0,0 0-144 0,-2 2-32 15,10-2-1040-15,0 0-192 0,0 0-64 0,0 0 0 16,0 0-320-16,5 9 0 0,1 0 0 0,2 0-192 15,-1-1 192-15,2 2 0 0,3 0-144 0,1 1 144 16,0 2 0-16,0 2 0 0,-2-1 0 0,5 6 0 0,-4-5 0 0,-4 0 128 16,-2-2 0-16,-3 0 0 0,-3-2 432 0,-1 2 80 15,-3-1 0-15,-3-1 16 0,-2-4-16 0,-3 4 0 16,-1 2 0-16,-1-1 0 0,0-2-352 0,2-1-80 16,3-1-16-16,2-2 0 0,7-6-192 0,-6 8-160 15,6-8 32-15,0 0 0 16,0 0-2080-16,0 0-416 0,-2 12-64 0</inkml:trace>
  <inkml:trace contextRef="#ctx0" brushRef="#br0" timeOffset="60721.64">28669 4399 21183 0,'-7'-6'1888'0,"-2"2"-1504"0,0-1-384 0,0 3 0 16,0 0 2256-16,-2 2 384 0,0 2 80 0,0 1 16 15,2 2-688-15,-1 2-144 0,-5-1-32 0,4 5 0 16,0 4-976-16,3 2-192 0,2 0-32 0,2 1-16 16,4 1-464-16,1-1-192 0,2 0 176 0,1 0-176 15,3-1 0-15,4-1 0 0,2 0 0 0,1-2 0 16,2-1-160-16,0 1-80 0,-1-1-16 0,1 1 0 15,-1-5-640-15,1 1-128 0,-2 0-16 0,0-3-16 16,-3 0-1984-16,-11-7-400 0,11 2-80 0</inkml:trace>
  <inkml:trace contextRef="#ctx0" brushRef="#br0" timeOffset="61363.6">28889 4505 13823 0,'0'0'1216'0,"0"13"-960"0,-1-1-256 0,1-1 0 16,0 0 3136-16,-2 1 592 0,0-2 112 0,1 3 32 15,1 1-1504-15,0 1-288 0,0-2-64 0,1-1-16 16,1-2-896-16,-2-10-176 0,3 13-32 0,0-4-16 16,-3-9-464-16,0 0-96 0,0 0 0 0,0 0-16 15,0 0-160-15,0 0-16 0,0 0-128 0,11-1 192 16,-3-3-64-16,0 0-128 0,-1-5 176 0,-1 0-176 15,1-3 144-15,-2 0-144 0,-1-2 0 0,0 0 144 0,0-2-272 0,-1-1-64 16,4-3-16-16,1 1 0 16,1-1-544-16,0 2-96 0,-2-1-32 0,2 0 0 15,2 0-656-15,2 3-144 0,-1 3-32 0,0 4 0 16,0 0 368-16,-1 4 64 0,2-1 0 0,0 2 16 0,-1 1 816 0,1 0 144 16,-2 0 48-16,-11 3 0 0,11 3 448 0,0 0 80 15,-11-3 32-15,10 3 0 0,-10-3 144 0,11 8 16 16,-3-1 16-16,-3 2 0 0,-5-9-64 0,2 12-16 15,-2 2 0-15,-1 3 0 0,-2-3 240 0,-2 3 64 16,0 4 0-16,-2 0 0 0,0-3 32 0,1 2 16 16,3-1 0-16,-1 0 0 0,2-4-320 0,2 1-64 15,0-1-16-15,2-3 0 0,0 1-160 0,2-1-48 0,-4-12 0 0,8 9 0 16,1-1-144-16,0-2 192 0,-9-6-192 0,0 0 192 16,12 3-48-16,-2-2 0 0,1-1 0 0,-11 0 0 15,9-9 64-15,-1 0 16 0,-3 0 0 0,2-4 0 16,-2 1-80-16,0 0-16 0,-1 1 0 0,-3-2 0 15,-1-2-128-15,-4 2 0 0,-1 0 144 0,-1 0-144 16,-4 0-256-16,3 0-112 0,-3-1-16 0,1 1-16 31,0 0-2000-31,1 0-400 0,2-2-80 0,1 2-10560 0</inkml:trace>
  <inkml:trace contextRef="#ctx0" brushRef="#br0" timeOffset="61707.43">29553 4475 27871 0,'0'0'1232'0,"0"0"256"0,0 0-1184 0,0 0-304 16,-12-3 0-16,-1 2 0 0,-1 1 1248 0,-3 1 192 15,0-1 32-15,0 0 16 0,1 0-128 0,3 0-16 16,0 0-16-16,3 3 0 0,0-3-816 0,10 0-144 16,-9 3-48-16,9-3 0 0,0 0-320 0,0 0 0 15,0 0 0-15,-2 9 0 0,3 2-352 0,-1-11-32 16,8 7-16-16,2 1 0 0,3 0 112 0,3-1 32 15,-2 0 0-15,2-1 0 0,1 2 96 0,0 1 32 16,-2 1 0-16,0 0 0 0,-3-2 128 0,-5 0 176 16,-7-8-48-16,6 10 0 0,-6-10 224 0,0 13 32 15,-4-3 16-15,-2 1 0 0,-3-3 304 0,-1-2 48 0,-1 2 16 16,0 0 0-16,-2 0-320 0,0 0-48 0,0-1-16 0,1 2 0 16,0-2-240-16,2-3-144 0,1 0 160 0,9-4-160 31,0 0-480-31,0 0-192 0,0 0-32 0,0 0-16 15,0 0-2480-15,0 0-512 0,0 0-80 0</inkml:trace>
  <inkml:trace contextRef="#ctx0" brushRef="#br0" timeOffset="62504.19">29885 4488 26367 0,'0'0'1168'0,"0"0"240"15,-2-10-1120-15,-1 0-288 0,-1 0 0 0,-1 1 0 16,0 0 208-16,-2 1-16 0,1-4 0 0,-1 3 0 15,-1 1 672-15,0 2 128 0,-1 2 32 0,9 4 0 0,-8-4-704 0,8 4-128 16,0 0-16-16,0 0-16 0,-9 6-160 0,9-6 0 16,-5 10 144-16,2 0-144 0,3 0 256 0,2 2-32 15,-1 1 0-15,2 2 0 0,1 0 352 0,1-1 64 16,3 1 0-16,-1-1 16 0,1 2 48 0,0-1 0 16,-3 2 0-16,-1-1 0 0,-1-2-128 0,-1 1 0 15,0-2-16-15,-2 1 0 0,-3 2-48 0,-3-3-16 16,-5-4 0-16,-1 1 0 0,2 1-144 0,1 1-32 15,-3-6 0-15,0 1 0 0,-1-2-128 0,2 0-16 16,-2 2-16-16,1-4 0 0,0 0-160 0,2-3 160 16,10 0-160-16,-9 0 160 0,9 0-160 0,0 0 0 15,0 0 0-15,0 0 0 0,0 0 0 0,0 0-192 0,0 0 32 16,0 0 16-16,0 0-64 0,13 0-16 0,0-3 0 0,2 3 0 16,1 0 224-16,2-1 0 0,0 0-160 0,1 0 160 15,0-5 0-15,1 2-144 0,-1 0 144 0,0 1 0 16,-2-3 0-16,1 0 0 0,0-2 0 0,0-2 0 15,-1 0 0-15,-1-1 0 0,-3 0 0 0,-1 3 0 16,-1-2 0-16,1 0 0 0,0-2 0 0,0 1 0 16,-1-2 0-16,0 3 0 0,-5-3 0 0,-2 1 0 15,-4 0 144-15,-1 2-144 0,-2 1 128 0,-2 0-128 16,-4 2 272-16,0 2-16 0,0 0-16 0,1 2 0 16,-1 2 240-16,-2 2 48 0,-2 2 16 0,0 2 0 15,-1 2-224-15,2 2-64 0,3 2 0 0,3 2 0 16,0 2-256-16,1 0 0 0,1 1 0 0,3 1 0 15,4-4-176-15,2 0-80 0,3-1-32 0,3 1 0 16,1 1-592-16,5-1-112 0,4-1-32 0,2-2 0 16,1-3-384-16,3-4-96 0,2 0-16 0,0-1 0 15,-2-2-144-15,-2-2-16 0,-6 0-16 0,-1-3 0 16,-2-4 496-16,-2-2 112 0,1-1 0 0,-2 2 16 0,-3 0 720 0,-2-1 144 16,-1-1 16-16,-1-1 16 0,-1-1 304 0,-1-2 64 15,-1 2 16-15,-3-3 0 0,-1 1 752 0,-1 3 128 16,0-2 48-16,-1 0 0 0,-1 2-96 0,0 3-16 15,-1 2 0-15,5 8 0 0,-10-4-352 0,2 5-80 16,-1 3-16-16,-1 3 0 0,0 3-144 0,1 2-48 16,1 2 0-16,3 2 0 0,2 0-176 0,3-1-32 15,0 1-16-15,4-3 0 0,3 0 32 0,1 0 0 16,1-1 0-16,1-2 0 0,3-3 48 0,1-1 16 0,1 0 0 0,0-1 0 16,2 0 0-16,-1-4 0 0,-3-5 0 15,-1-1 0-15,-2-1 240 0,1-4 48 0,-1 0 16 0,-2-2 0 16,0-2-48-16,-2-2 0 0,-2-1 0 0,-4 0 0 15,-1-3-240-15,0-1-48 0,-2 0-16 0,-1 0 0 16,-1 1-208-16,-2-2 128 0,-1 1-128 0,1-3 0 31,-2-1-960-31,1 1-272 0,3-4-64 0,-1 0-11136 0,0-2-2224 0</inkml:trace>
  <inkml:trace contextRef="#ctx0" brushRef="#br0" timeOffset="62910.31">31071 4462 26719 0,'0'0'2368'0,"0"0"-1888"16,0 0-480-16,4 10 0 0,-4-10 512 0,2 11 0 16,-2-11 0-16,-7 8 0 0,-2-1 512 0,-3-3 128 15,-1 0 0-15,0 3 16 0,-1 1-368 0,0 2-80 16,-2 2-16-16,2-1 0 0,-1 1-240 0,2 0-48 15,3-2-16-15,1 1 0 0,2-1 0 0,3 2 0 16,3-3 0-16,1-9 0 0,0 0-144 0,5 11-16 16,0-2-16-16,3-2 0 0,1 0-80 0,3 0-16 15,0-5 0-15,1-1 0 0,0-1-128 0,1-1 0 16,-1-1 144-16,0-1-144 0,0-1 0 0,0-1 0 16,-1 0 0-16,0-2 0 0,0-1 0 0,-3 0-128 0,-9 8 128 0,7-9-128 15,0 1 128-15,-2 1 0 0,-5 7 0 0,0 0 0 16,0 0 0-16,-1-11 0 0,-2 2 0 0,3 9 0 15,0 0 0-15,-9-3 0 0,0 3 0 0,9 0 0 16,0 0 0-16,-8 7 0 0,2-3 0 0,6-4 128 16,-6 8-128-16,6-8 0 0,-2 11 0 0,2-11-128 15,0 0-16-15,4 13 0 0,1-1 0 0,2-1 0 32,-7-11-1424-32,9 10-288 0,-9-10-48 0,11 12-8416 0,0-2-1696 0</inkml:trace>
  <inkml:trace contextRef="#ctx0" brushRef="#br0" timeOffset="63129.14">31482 4231 18431 0,'0'0'1632'0,"0"0"-1312"16,0 0-320-16,0 0 0 0,0 0 3760 0,-8 9 672 15,-2 2 144-15,-1 0 32 0,0 1-2912 0,-1 3-576 16,-2 1-112-16,2 3-32 0,-1 0-160 0,1 1-48 15,2 1 0-15,1 1 0 0,-1 0-592 0,3 1-176 16,1 1 0-16,5-1 0 16,2-2-256-16,2 1-128 0,1-2-32 0,2 0 0 15,2-4-800-15,3 1-144 0,0-4-48 0,3-2 0 16,0-3-2032-16,2-2-400 0,2 1-96 0</inkml:trace>
  <inkml:trace contextRef="#ctx0" brushRef="#br0" timeOffset="63410.25">31674 4535 11055 0,'0'-14'480'0,"-1"4"112"0,-3-5-464 0,0 0-128 0,0 5 0 0,0 2 0 16,4 8 2944-16,-8-6 576 0,-2 2 128 0,-1 2 0 16,1 6-1664-16,-2 0-320 0,0 3-80 0,1 5-16 15,-2 3-432-15,2 3-96 0,3 1-16 0,3-1 0 16,2-2-240-16,3-1-48 0,3 0-16 0,2-1 0 16,3 0-176-16,4-2-32 0,1-2-16 0,3 0 0 15,0-3-272-15,3 0-48 0,0-2-16 0,2-4 0 16,1-3 96-16,0-3 32 0,-1-2 0 0,-1-1 0 15,-4-2-288-15,-2-2 128 0,-2-2-128 0,-2-3 0 16,-2 0 288-16,0-1-48 0,-3-3-16 0,-1 0 0 16,-2-3-48-16,-2-3-16 0,-1-2 0 0,-2 3 0 15,0 0-160-15,-1 1 0 0,0 1 0 0,0-4 0 16,0-3-1744-16,0 0-384 0,0-1-80 0,3 4-13856 16</inkml:trace>
  <inkml:trace contextRef="#ctx0" brushRef="#br0" timeOffset="63708.92">31993 4326 28959 0,'0'0'1280'0,"-12"11"272"0,-1 2-1232 0,2 4-320 16,0 2 0-16,1 1 0 0,-1-1 432 0,1 1 16 16,1 1 16-16,1 1 0 0,2-1 704 0,0 0 144 15,4 0 32-15,0-2 0 0,2-1-704 0,3-1-128 0,2-1-16 0,2-3-16 16,-1 0-80-16,2-3-16 0,3-2 0 0,0-1 0 15,1-2-64-15,1-2-32 0,1-3 0 0,2-2 0 16,0 0 0-16,1-2 0 0,0-4 0 0,-1-2 0 16,0-2-32-16,-2 0-16 0,-3-1 0 0,-2-1 0 15,-2-3 32-15,-4 1 16 0,0-2 0 0,-4 1 0 16,-3-3 224-16,-1 3 64 0,-3-2 0 0,-1 2 0 16,0 0-320-16,-1 1-48 0,1 3-16 0,1 2 0 31,1-1-512-31,0 3-96 0,3 0-32 0,0 2 0 0,4 7-2880 0,0 0-576 0</inkml:trace>
  <inkml:trace contextRef="#ctx0" brushRef="#br0" timeOffset="63943.27">32393 4094 33743 0,'4'-13'1488'0,"-4"13"320"0,0 0-1440 0,0 0-368 15,0 0 0-15,0 0 0 0,0 0 896 0,0 0 128 16,0 0 0-16,4 11 16 0,-5 4 816 0,-2 10 144 16,-1 4 48-16,-1 5 0 0,-1 1-1024 0,-2 4-192 15,0-1-32-15,3 1-16 0,1 1-544 0,1 1-112 0,1 0-128 16,2-1 176-16,4 1-176 0,1-2 0 0,0 0 144 0,3-1-144 16,2-1-128-16,2-1-112 0,4-1-16 0,-1-3-20912 15</inkml:trace>
  <inkml:trace contextRef="#ctx0" brushRef="#br0" timeOffset="66071.25">23909 5326 27759 0,'0'0'1216'0,"0"-5"272"0,-1-1-1184 0,-1-1-304 16,1 1 0-16,0-1 0 0,-1-1 1520 0,2 8 240 16,-2-6 48-16,0 0 16 0,2 6-336 0,0 0-64 15,0 0-16-15,-3 8 0 0,-1 3-784 0,0 3-176 16,-2 6-16-16,3 2-16 0,-1 3-128 0,0 1-32 16,1 4 0-16,1 1 0 0,-1 3-256 0,2-3 0 15,2 4 0-15,3-2 0 16,-2-2-384-16,2-2-176 0,2-2-32 0,0-1-16 15,-1-5-1536-15,2-3-304 0,1-1-64 0,2-5-7728 16,1-3-1552-16</inkml:trace>
  <inkml:trace contextRef="#ctx0" brushRef="#br0" timeOffset="66368.14">24260 5489 11967 0,'-2'-9'1072'0,"0"1"-864"0,-2 2-208 15,1-3 0-15,-3-2 2688 0,0 1 480 0,-1 1 96 0,-1 1 32 16,-1 1-1440-16,1 1-272 0,0 1-64 0,-1 1-16 15,2-2-960-15,1 4-192 0,1 2-32 0,5 0-16 16,-3 8-304-16,0-2-144 0,5 3 16 0,-1 0 0 16,2 1-32-16,2 0 0 0,3 2 0 0,2-2 0 15,-1 3 160-15,2 0 0 0,0-1 0 0,1 0 0 16,0 1 288-16,0-4 96 0,-1 1 0 0,-2 2 16 16,-2-3 464-16,-2 2 96 0,0 0 0 0,-1 1 16 15,-1 0 0-15,-2-2 0 0,-1 1 0 0,-2 0 0 16,-4 5-320-16,1 0-64 0,-1-1-16 0,-2 1 0 15,-1 0-384-15,0-3-64 0,-1-2-128 0,1 0 176 16,1-7-688-16,1 0-128 0,0-2-16 0,7-2-16 16,0 0-784-16,-4-2-144 0,2-6-48 0,2-1-8560 15,2 0-1712-15</inkml:trace>
  <inkml:trace contextRef="#ctx0" brushRef="#br0" timeOffset="66539.94">24338 5380 16575 0,'2'-7'1472'0,"1"-2"-1168"16,1-1-304-16,0-2 0 0,0 0 2656 0,0 3 480 15,1 1 80-15,-1 2 32 0,-4 6-1152 0,0 0-240 16,0 0-32-16,0 0-16 0,0 0-752 0,8 5-160 16,-2 4-16-16,2 3-16 0,-2 2-448 0,1 6-96 15,0-1 0-15,-1 5-16 0,-1 0-304 0,0 4 0 16,2 1 0-16,-2 1 0 0,0 0-208 0,1-1-112 16,-1-1 0-16,0 1-16 15,0-1-1616-15,0-2-320 0,-1-2-64 0,0-5-12112 0</inkml:trace>
  <inkml:trace contextRef="#ctx0" brushRef="#br0" timeOffset="66711.78">24381 5458 24879 0,'0'0'2208'0,"0"0"-1760"0,0 0-448 0,0 0 0 15,8-4 1536-15,-1 0 208 0,3 0 48 0,0-1 16 16,-1-3-192-16,3 3-32 0,2 0-16 0,3 1 0 15,1 1-1088-15,3-2-224 0,3 1-32 0,1 1-16 16,-1 2-1584-16,1 1-320 0,5 1-64 0</inkml:trace>
  <inkml:trace contextRef="#ctx0" brushRef="#br0" timeOffset="67071.23">24726 5667 21183 0,'0'0'944'0,"0"0"192"0,3 9-912 0,0 0-224 15,-1-1 0-15,2-1 0 0,5 0 2048 0,2-3 352 16,0 0 80-16,2-4 16 0,0-3-1456 0,2 1-272 16,-2-1-64-16,1-1-16 0,-1-4-688 0,0-1 0 15,-1-1 0-15,-2-1-176 16,1 1-272-16,-3-2-48 0,-2-2-16 0,-2-1 0 0,-1 2 256 0,-2 0 32 0,-1 2 16 0,-1 0 0 15,-2 3 640-15,-1 1 128 0,-2-3 16 0,-1 1 16 16,1 4 304-16,-2 4 64 0,0-3 16 0,0 5 0 16,0 2-16-16,0 1-16 0,2 1 0 0,-1 5 0 15,2 2-176-15,0 1-48 0,1 1 0 0,1 2 0 16,1 0-208-16,2-1-32 0,1 2-16 0,2-1 0 16,2 1-336-16,2 0-128 0,-1 0 0 0,3-4 144 15,2 2-352-15,0 1-80 0,2 0-16 0,2-2 0 16,-1-1-2208-16,-1-1-448 0,3-2-96 15</inkml:trace>
  <inkml:trace contextRef="#ctx0" brushRef="#br0" timeOffset="67474.09">25127 5553 24927 0,'0'0'1104'0,"0"0"240"0,0 0-1088 15,5 11-256-15,-1 0 0 0,2 1 0 0,2 0 992 0,1 1 144 16,2 0 16-16,-1 4 16 0,2-2-304 0,-1 2-64 16,1 0-16-16,0-1 0 0,-2 1-224 0,-1 0-48 15,-1 0-16-15,0 0 0 0,-3-2 192 0,1 2 32 16,-3-4 16-16,0 0 0 0,-2-1-16 0,1-3 0 16,-2-1 0-16,0-8 0 0,0 8-128 0,0-8-16 15,-4 6-16-15,-1-2 0 0,5-4-272 0,0 0-48 0,-7 0-16 0,2-2 0 0,0-2-224 0,-1-3-288 16,0-2 64-16,1-3 16 15,1-2-352-15,0-3-64 0,0-2-16 0,1-2 0 16,2-1-128-16,1-2-16 0,3 1-16 0,-1-2 0 16,2 0-128-16,1 2-32 0,3-1 0 0,0 2 0 0,0 0 672 0,1 2 128 15,1 2 32-15,2 4 0 0,0 3 384 0,0 2 64 0,-1-1 32 0,-2 5 0 16,1 5 176-16,-10 0 48 0,6 2 0 0,-1 3 0 16,-1 3-128-16,-1 4-32 0,-2 2 0 0,-1 2 0 15,-1 1-32-15,0 0 0 0,-3 0 0 0,-2 0 0 16,0 0-384-16,-1 0-192 0,0 0 0 0,0 1 16 31,2-5-1984-31,0 0-400 0,2-3-64 0</inkml:trace>
  <inkml:trace contextRef="#ctx0" brushRef="#br0" timeOffset="67897.55">25467 5543 20271 0,'1'-11'896'0,"-1"11"192"16,0 0-880-16,0 0-208 0,0 0 0 0,0 0 0 0,0 0 2656 0,5 7 480 15,-5-7 112-15,6 12 16 0,-3 1-1728 0,1 2-320 16,2 2-80-16,-1-1-16 0,0-3-832 0,0 1-160 16,0-1-128-16,1-1 144 0,-2 0-144 0,1-3 0 15,0-1 0-15,0-2 0 0,-5-6 0 0,0 0 0 16,8 3 0-16,0-3 0 0,-2-3 256 0,2-1-48 16,0 0 0-16,-1-5 0 0,-1 3-208 0,1-2 0 15,-2-1 0-15,1-2 0 0,1 0 0 0,-1-1 0 16,0-1 0-16,-1 0 0 0,0 1-160 0,-1-1-80 15,-1-1-16-15,-1 1 0 0,1 3-32 0,-2 5-16 16,-1 5 0-16,0 0 0 0,0 0 64 0,0 0 16 16,4 8 0-16,1 4 0 0,0 5 224 0,2-2-144 15,-1 6 144-15,2-2-128 16,1-1 0-16,2-3 0 0,1 0 0 0,1-2 0 16,0-3-96-16,0-1-16 0,-2-1 0 0,1-1 0 15,0-2 240-15,0-1 0 0,-2-7 0 0,0 1 0 16,0 0 608-16,-3-2 112 0,1-1 32 0,-1 0 0 15,-1-3 224-15,-2 0 48 0,-1-1 16 0,-1-1 0 16,0-5-528-16,-1 1-128 0,0-2 0 0,2 1-16 16,-3-3-368-16,-1 1 0 0,-1 0 0 0,1-8 0 15,-2 1-336-15,1 10-144 0,-1 0-32 0,-1-5 0 16,0 5-1456-16,0-2-288 0,1 3-64 0,0 4-12576 16</inkml:trace>
  <inkml:trace contextRef="#ctx0" brushRef="#br0" timeOffset="68007.02">26042 5509 7359 0,'0'0'656'0,"5"10"-528"15,-1 3-128-15,0 0 0 0,0 0 2752 0,-2 0 512 16,1 0 96-16,1 2-7584 16,1-2-1536-16</inkml:trace>
  <inkml:trace contextRef="#ctx0" brushRef="#br0" timeOffset="68132">26138 5339 14735 0,'0'0'640'0</inkml:trace>
  <inkml:trace contextRef="#ctx0" brushRef="#br0" timeOffset="68631.95">26317 5380 11967 0,'0'0'1072'0,"0"0"-864"0,-7 4-208 0,-2 3 0 16,4 3 1920-16,5-10 352 0,0 0 64 0,-3 6 16 16,2 3-1152-16,5 2-240 0,5 2-32 0,2 0-16 15,0-3-464-15,4 3-112 0,-1 2-16 0,0 1 0 16,1 0-128-16,0-3-48 0,-2-1 0 0,-2 0 0 0,-2 1 560 0,-4-4 96 15,-2 1 32-15,-1-1 0 0,0 2 496 0,-1 3 96 16,-1-1 32-16,-4 0 0 0,-1-2-176 0,-3-2-16 16,-2 0-16-16,2-3 0 0,-1-2-512 0,-7 4-96 15,-1 0-32-15,1 0 0 0,1-6-368 0,0 2-80 16,0-1-16-16,2-2 0 0,1-2-144 0,12 1 0 16,0 0 0-16,0 0 0 15,-7-8-512-15,7 8 32 0,0-6 0 0,3-5 0 16,2 3-224-16,4-2-64 0,3 1 0 0,-3 5 0 15,2-3 64-15,2 2 0 0,1 0 0 0,8 0 0 0,-2 2 448 0,-7-1 80 16,1 0 32-16,0-2 0 0,0 2 144 0,5-1 0 16,-2-3 0-16,-7 1-128 0,1 2 128 0,3-3 0 15,-2-5 0-15,-3 4 0 0,-1 1 0 0,0 2 0 0,-8 6 0 0,6-9 0 16,-6 9 0-16,3-11 0 0,-3 11 0 0,-3-4-192 16,3 4 448-16,-9-6 96 0,-1 3 16 0,1 3 0 15,-1 3 400-15,4-1 96 0,-2 5 16 0,0-1 0 16,2 1-144-16,1 1-32 0,-1 2 0 0,4 2 0 15,2 2-192-15,1-1-32 0,0-1-16 0,3 1 0 16,1-1-304-16,6 6-160 0,1 0 160 0,2-5-160 31,0-1-432-31,3-3-176 0,1 0-32 0,1-5-16 16,0 0-2320-16,2-4-464 0,1-1-80 0,-7-2-10464 0</inkml:trace>
  <inkml:trace contextRef="#ctx0" brushRef="#br0" timeOffset="68901.14">26820 5102 24879 0,'13'8'1088'0,"-6"-4"256"0,-1 4-1088 0,5-2-256 0,4 3 0 0,1 3 0 15,0 4 1888-15,-1 1 320 0,1 3 64 0,-1 5 16 16,1 3-608-16,0 0-112 0,-1 2-32 0,1 0 0 15,-3 0-160-15,3 15-32 0,-6-6-16 0,-6-12 0 16,-3 0-112-16,-1 3 0 0,-1 2-16 0,-2 0 0 16,0 0-560-16,-4-1-96 0,-2 0-32 0,0-1 0 15,1-1-512-15,0-2 0 0,-2-1 0 0,-6 11 0 32,-1-9-3056-32,0-1-656 0</inkml:trace>
  <inkml:trace contextRef="#ctx0" brushRef="#br1" timeOffset="84938.67">7942 8629 2751 0,'0'0'256'0,"0"0"-256"0,0 0 0 0,0 0 0 16,0 0 5568-16,0 0 1056 0,0 0 224 0,4 2 32 15,1 10-4192-15,1 2-848 0,0 2-176 0,2 2-16 16,0 6-592-16,1 2-112 0,0 0-32 0,0 2 0 15,-1 1-352-15,0 1-80 0,1 3-16 0,-1-5 0 0,-2 1-176 0,-1-3-32 16,1-2-16-16,-2-2 0 0,1-7-48 0,-3 1 0 16,0-3 0-16,-1-1 0 0,-1-4 64 0,0-8 0 15,0 0 0-15,-5 5 0 0,0-1 16 0,-2-4 16 16,1-4 0-16,-1-3 0 0,-1-2-112 0,0-4-32 16,1-5 0-16,0-3 0 0,2-4-144 0,1-1 0 15,0-4 0-15,1-4-176 0,1-2 16 0,0-2 0 16,4 0 0-16,-1 2 0 0,2-1 32 0,1 2 0 15,0 1 0-15,2 4 0 0,1 5 128 0,0 3 0 16,3 3 0-16,-1 2 0 0,1 4 0 0,-1 2 0 16,-1 3 0-16,1 3-128 0,-1 3 128 0,0 2 0 15,-8 0 0-15,8 6 0 0,-1 1 0 0,0 3 192 0,-2 3-64 0,-2 1 0 16,-5 7 32-16,1 3 16 0,-1 3 0 0,-1-1 0 16,-1 3-32-16,0 2 0 0,-4-1 0 0,0 1 0 15,-1 1 320-15,0-2 64 0,1 0 16 0,2-3 0 16,-1-2 80-16,2-2 16 0,3-2 0 0,2-1 0 15,1-2-272-15,1 0-48 0,4-5-16 0,0-1 0 16,2-3-304-16,1-2 160 0,2-2-160 0,2-1 128 16,0-4-128-16,2 0 0 0,2-5 0 0,1 1 0 15,-1-3-288-15,0 2-32 0,0 0-16 0,0 0 0 32,2-1-1008-32,-1 1-192 0,1 0-32 0,1-2-16 15,-1 0-656-15,1-3-144 0,-2 1-32 0,1-4-8368 0,0-2-1680 0</inkml:trace>
  <inkml:trace contextRef="#ctx0" brushRef="#br1" timeOffset="85204.3">8538 8609 16575 0,'-4'-6'1472'0,"-2"-1"-1168"16,-2 2-304-16,-1 2 0 0,0-2 3488 0,-2 4 640 15,1-3 128-15,1 4 32 0,-1 0-1840 0,1 4-352 16,0-2-80-16,1 7-16 0,2 4-1024 0,-1 6-208 16,2 2-32-16,1 5-16 0,3 2-240 0,2 2-48 15,2 0-16-15,3 0 0 0,3 0-416 0,3 0-192 16,3-2 0-16,1-4 16 0,5-4 176 0,1-3 256 15,3-3-64-15,0-3-16 0,0-5-176 0,2-2 0 16,-2-4 0-16,1-4 0 0,-1-4 0 0,0-2 128 16,-3-3 0-16,-1-4 0 0,-3-4 0 0,-1-1-128 15,-4 0 192-15,-1 0-64 0,-3 1 48 0,-3-3 0 16,-2 2 0-16,-4 1 0 0,-2-1 352 0,-4 3 80 0,0 0 16 0,-2 2 0 16,-2-2-48-16,-4 2-16 0,-2 1 0 0,-3-1 0 15,0 2-320-15,-1 2-64 16,1 1-16-16,-1 3 0 0,1-2-384 0,0 2-80 0,1 0-16 0,1 1 0 31,1 2-2560-31,2 2-528 0</inkml:trace>
  <inkml:trace contextRef="#ctx0" brushRef="#br1" timeOffset="86096.36">9173 8638 4607 0,'0'0'192'0,"0"0"64"0,0 0-256 0,-3 5 0 16,-4-2 0-16,-3-2 0 0,1-1 4544 0,1 1 880 15,1 0 160-15,7-1 48 0,0 0-2896 0,0 0-576 16,0 0-112-16,0 0-32 0,0 0-672 0,0 0-144 16,0 0-32-16,0 0 0 0,0 0-192 0,7-2-32 15,1-1-16-15,1 1 0 0,3-4-144 0,1 1-16 16,2-4-16-16,3 0 0 0,3-1-272 0,1-1-48 15,0 1-16-15,3-5 0 0,2 1-192 0,2 0-32 16,1-3-16-16,0 0 0 0,-2 0-176 0,2-1 0 16,0-1 0-16,0 1 128 0,2 1-128 0,-5 0 0 15,-2 0 144-15,-2 2-144 0,-3-2 0 0,-2 1 128 0,-4 2-128 0,-2 1 0 16,-1 0 0-16,-2 2 0 0,-1 5 0 0,-3-4 0 16,-1 3 128-16,-2-1 0 0,1 1 0 0,-2 2 0 15,-1 5-128-15,0-6 144 0,0-1-144 0,0 7 160 16,0-6 96-16,0 6 32 0,0 0 0 0,0 0 0 15,0-8-32-15,0 8-16 0,0 0 0 0,0 0 0 16,0 0 128-16,8 1 16 0,1 2 16 0,3 2 0 16,4 0-400-16,-1 3 0 0,2 2 0 0,3 3 0 15,1 2 128-15,3 2 160 0,4 2 32 0,-1 1 0 16,0 1 0-16,2-2 0 0,1 1 0 0,3-2 0 16,-2 0-80-16,2-1-16 0,-1-3 0 0,-2 0 0 15,-1-3-224-15,0-2 144 0,-2-1-144 0,-2 0 128 16,-3 0-128-16,-3-2 0 0,0 1-160 0,-4-2 160 15,0-1-1472-15,-2 0-192 0,-2-1-32 0,0-1-12624 16,-1-2-2512-16</inkml:trace>
  <inkml:trace contextRef="#ctx0" brushRef="#br1" timeOffset="86502.57">9601 7812 24879 0,'0'0'544'0,"1"-6"112"0,1-3 32 0,1 1 16 0,0-1-576 0,-1 0-128 0,2 1 0 0,0-1 0 16,1 5 1600-16,-5 4 272 0,6-4 64 0,-6 4 16 15,7 4-640-15,0 0-128 0,-2 2-32 0,0 6 0 16,1 5-64-16,-3 4-32 0,0 5 0 0,0 0 0 15,1 4-544-15,1 1-128 0,-3 1 0 0,1 1-16 16,0 4-368-16,1-3 0 0,-2-2 0 0,1 1 0 0,-1 0-256 0,1-2-112 16,0-2-16-16,-1-3-16 15,1-3-1712-15,1-1-352 0,-2-3-64 0,1-4-7712 16,0 0-1552-16</inkml:trace>
  <inkml:trace contextRef="#ctx0" brushRef="#br1" timeOffset="86736.91">9786 7729 19343 0,'0'0'1728'0,"1"-6"-1392"16,-1 0-336-16,0 6 0 0,0 0 2480 0,0 0 416 16,0 0 96-16,0 0 16 0,8 7-1344 0,0 5-256 0,-1 4-48 0,0 7-16 15,0 3-48-15,-1 5-16 0,-2 3 0 0,0 2 0 16,0 4-848-16,0 0-176 0,0 0-48 0,-1-1 0 15,0-2-208-15,1-2 0 0,0 0 0 0,0-2 0 32,-2-4-320-32,2-5-176 0,-1-1-16 0,1-4-16 15,-2-2-3008-15,1-5-608 0</inkml:trace>
  <inkml:trace contextRef="#ctx0" brushRef="#br1" timeOffset="87143.1">9709 7090 21183 0,'-16'-18'1888'0,"10"11"-1504"16,-2 2-384-16,-1 0 0 0,0 1 2192 0,-2 0 368 15,1 2 80-15,1 0 16 0,-1 2-752 0,3 4-160 16,-1 3-16-16,1 4-16 0,1 8-1152 0,1 2-240 15,-1 7-32-15,2 2-16 0,3 7-272 0,1-2 0 16,3 1 0-16,2 1 0 0,3-2 0 0,1-4 0 16,3-2 0-16,2-4 0 0,2-4 0 0,1-4 0 15,1-4 0-15,0-4 0 0,0-3 208 0,2-3-16 16,-1-4 0-16,1-5 0 0,0-3 304 0,-2-2 48 0,-4-5 16 16,-2 0 0-16,0-3 224 0,-3-2 48 0,-3-3 16 0,-1-2 0 15,-2 3-96-15,-3-2-32 0,-3 2 0 0,-2-1 0 16,-3 3-144-16,-2-1-48 0,-4 0 0 0,-2 0 0 15,-1 5-224-15,-1 1-48 0,0-2-16 0,-1 2 0 16,1 2-240-16,1 2 0 0,1 2-144 0,1 3 144 31,-2 6-2096-31,3 6-320 0</inkml:trace>
  <inkml:trace contextRef="#ctx0" brushRef="#br1" timeOffset="90671.79">10731 8443 2751 0,'0'0'256'0,"0"0"-256"0,0 0 0 0,0 0 0 16,0 0 5168-16,0 0 976 0,0 0 208 0,0 0 48 16,0 0-3904-16,0 0-768 0,0 0-144 0,0 0-48 0,19 0-704 0,-19 0-160 15,0 0-32-15,0 0 0 0,0 0 64 0,2 8 16 16,-2-8 0-16,-2 9 0 0,1 1-176 0,0-3-32 16,-2 0-16-16,3-7 0 0,-2 6-240 0,2-6-32 15,0 0-16-15,0 0 0 0,-6 6-208 0,6-6 176 16,0 0-176-16,0 0 160 0,-6 0-160 0,-1-3 0 15,7 3 0-15,-4-4 0 0,1 0 0 0,3 4 0 16,1-6 0-16,1-1 0 0,-2 7 0 0,4-5 0 16,-4 5 0-16,0 0 0 0,6-5 0 0,0 2 0 15,2-1-144-15,1 3 144 0,-1 0 128 0,0-1 64 16,-8 2 32-16,9 0 0 0,0 2-224 0,-1-1 0 16,-8-1 128-16,0 0-128 0,0 0 288 0,5 8 16 0,-5-8 0 15,3 10 0-15,-2-2 32 0,-1 0 16 16,-1 0 0-16,-1-2 0 0,2-6-208 0,-2 7-144 0,2-7 192 0,-4 5-192 15,-1-1 192-15,-1-2-192 0,0 1 192 0,-2-2-192 16,1-2 192-16,2 0-192 0,-1-1 192 0,-1 0-192 16,1-2 144-16,-1 0-144 0,-1-1 0 0,3 0 144 15,1-2-144-15,0 0 0 0,0 1 0 0,3 1 0 16,1 0 0-16,0 5 0 0,1-7 0 0,-1 7 0 16,0 0-256-16,6-4 32 0,-6 4 0 0,0 0 0 31,7 0-1376-31,0 1-288 0,2 2-48 0,-1 2-9456 0,0 0-1872 0</inkml:trace>
  <inkml:trace contextRef="#ctx0" brushRef="#br1" timeOffset="91109.24">10670 8848 14735 0,'0'0'1312'0,"0"0"-1056"16,0 0-256-16,0 0 0 0,5-7 2560 0,0 2 448 15,2 1 80-15,-2-1 32 0,0 0-1456 0,-1-1-304 16,2 4-48-16,-6 2-16 0,8 0-480 0,-8 0-112 16,0 0 0-16,8 0-16 0,0 1 80 0,-8-1 32 15,0 0 0-15,0 0 0 0,0 0-80 0,3 8-16 0,-1 0 0 0,-1 1 0 16,-4 1-336-16,0-1-80 0,0 2-16 0,-2-1 0 15,-1 1-272-15,-1-2 128 0,-1 0-128 0,-1-1 0 16,3 0 0-16,-1-2 0 0,1-1 0 0,-1-1 0 16,0 0 0-16,7-4 0 0,-6 1 0 0,6-1 0 15,-5-1 0-15,5 1 0 0,0 0 0 0,-3-6 0 16,2-2 0-16,1 0 0 0,0 0 0 0,1 0 0 16,2-1 0-16,1 1 0 0,0 1 0 0,1 0 0 15,0 0 176-15,0 2-32 0,0 1 0 0,2 2 0 16,1 2 32-16,-8 0 0 0,8 0 0 0,-1 0 0 15,-7 0-176-15,0 0 160 0,8 0-160 0,-8 0 160 16,7 4-160-16,-2 1 0 0,-5-5 0 0,7 5 0 16,-7-5-1472-16,6 8-256 0,-1 0-64 15,0 0-14640-15</inkml:trace>
  <inkml:trace contextRef="#ctx0" brushRef="#br1" timeOffset="91406.19">11196 8840 16575 0,'0'0'1472'0,"0"0"-1168"15,0 0-304-15,0 0 0 0,0 0 3456 0,0 0 624 16,0 0 128-16,0 0 16 0,0 0-2112 0,0 0-448 15,7-3-64-15,-1 1-32 0,2 0-864 0,1 2-160 16,0 0-32-16,2 0-16 0,1 2-48 0,1-1-16 0,-3 0 0 0,0 0 0 16,1 1-128-16,-1-1-32 0,-1 0 0 0,2 1 0 15,-1 0-272-15,2 2 0 0,-1-4 0 0,0 2 0 16,0-2 0-16,0 0-352 0,2 0 48 0,-1 0 16 31,0-2-2368-31,-3 2-480 0,-9 0-80 0</inkml:trace>
  <inkml:trace contextRef="#ctx0" brushRef="#br1" timeOffset="91874.85">11434 8575 29823 0,'-15'3'1328'0,"7"-3"272"0,-2 0-1280 0,-2-2-320 16,-2 1 0-16,-2 1 0 0,1-2 1872 0,-4 0 320 15,0 2 64-15,1 0 16 0,-1 0-976 0,2 2-192 16,-1 0-32-16,1 5-16 0,0-1-608 0,2 2-128 16,-2 4-32-16,2 1 0 0,2 2-128 0,0 4-32 15,0 0 0-15,1 5 0 0,2-2-128 0,0 1 0 16,0 2 0-16,3 2 0 0,-1 5 0 0,1-5 0 16,2 2 0-16,2-2 0 0,3 1 0 0,3 0 0 15,1-2 0-15,3 2 0 0,3-1 0 0,3 0 0 16,3 1 0-16,2-2 0 0,4 0 0 0,4 0-144 0,0-1 144 15,3 0 0-15,0-3-304 0,1-4 48 16,-4-4 16-16,0-1 0 0,-2-6 80 0,0-1 16 16,-1-3 0-16,1-6 0 0,-1-3 144 0,-1-3 0 0,1-2 0 0,-1-2 128 15,-1-4 80-15,0-3 32 0,-2-3 0 0,-1-4 0 16,-1-3 64-16,-1 1 16 0,-3-1 0 0,-3-1 0 16,-2 1 0-16,-3 0 0 0,-2 0 0 0,-3 1 0 15,-1 2 32-15,-4 2 16 0,-5 2 0 0,0 1 0 16,-3 1-160-16,-3-1-16 0,-3 1-16 0,-2 2 0 15,-1 3-176-15,-2-1 0 0,1-3 0 0,1 2 0 32,-1 1-256-32,3 1-144 0,0 2-32 0,3-1-13232 0,3 1-2656 0</inkml:trace>
  <inkml:trace contextRef="#ctx0" brushRef="#br1" timeOffset="110934.06">18397 8737 12895 0,'0'0'576'0,"0"0"112"0,9-11-560 0,-9 11-128 16,0 0 0-16,0 0 0 0,0 0 2368 0,0 0 448 16,0 0 96-16,0 0 16 0,0 0-1168 0,0 0-224 15,0 0-64-15,0 0 0 0,0 0-400 0,6 8-96 16,-3 0-16-16,2 4 0 0,2 1-208 0,-1 5-48 16,-2 0-16-16,0 6 0 0,0-1-224 0,-1 1-32 15,-1 2-16-15,1 0 0 0,-1-1-192 0,0-1-32 16,-1 0-16-16,0-1 0 0,2-4-176 0,-2-1 0 15,-1-1 144-15,2-3-144 0,-1-1 0 0,0-2 0 16,-1-11 0-16,0 0 128 0,0 7-128 0,0-7 0 16,0 0 0-16,0 0 128 0,-5-1-128 0,0-4 0 0,0-3 0 0,-1-2 0 31,1-3-384-31,1-2-128 0,-1-2-48 0,2-1 0 0,1-4 560 0,0-3 0 0,1-2 128 0,1-1-128 16,1 0 0-16,1-2 0 0,0 0 0 0,2 1 0 15,1 2 0-15,2 2 0 0,-2 3 0 0,2 1 0 16,-1 5 0-16,1 1 224 0,1 0-16 0,-2 3 0 15,1 5 0-15,-1-4 0 0,-1 2 0 0,2 5 0 16,-1 0 48-16,-6 4 16 0,8 2 0 0,-1 1 0 16,-1 4-96-16,-1 1-32 0,-2 1 0 0,0 3 0 15,-2 1-16-15,-1 4 0 0,-1-2 0 0,-1 2 0 16,1 4 0-16,-2-1-128 0,1-1 192 0,-1 2-64 16,1 1-128-16,-1 2 128 0,-1-5-128 0,0 2 128 0,0-3 64 0,2 1 0 15,-1-2 0-15,0-2 0 0,1 0 304 0,-1-1 64 16,1 0 16-16,0 1 0 0,0-1-80 0,0 0-16 15,1 1 0-15,0-2 0 0,1 0-192 0,0 0-32 16,1-2-16-16,2 0 0 0,-2-1-64 0,2-3-16 16,1-1 0-16,-4-6 0 0,7 3 0 0,1 0 0 15,0-1 0-15,1-2 0 0,0-2-160 0,2-1 160 16,2 0-160-16,0 1 160 0,0-3-160 0,0-1 0 16,1 0-160-16,1-1 160 15,-1-3-624-15,3 1-16 0,0 0-16 0,1 1 0 16,0-4-1520-16,-1 2-320 0,0-1-48 0,0-2-16 15,-1 0-816-15,-2-1-160 0,2-3-48 0</inkml:trace>
  <inkml:trace contextRef="#ctx0" brushRef="#br1" timeOffset="111277.77">18888 8814 5519 0,'-2'-13'496'0,"2"6"-496"0,-3-2 0 0,-1 1 0 15,-1-2 4224-15,-2 2 768 0,0 0 128 0,-1 2 48 16,0 2-2560-16,0 1-512 0,-1 2-112 0,0-1 0 16,0 5-704-16,1 2-144 0,0 4-32 0,0 2 0 15,2 3-256-15,1 3-48 0,1 3-16 0,1-2 0 16,2 3-400-16,2 1-96 0,0 3-16 0,3-3 0 15,3 0-272-15,2 2 0 0,1-4 0 0,3 1 0 16,3-4 160-16,1-2-160 0,-1-2 128 0,1-3-128 16,-2-5 208-16,5 0-32 0,-1-1-16 0,1-2 0 15,-1-4 32-15,1 0 16 0,-2-3 0 0,0-2 0 16,1-2 272-16,-2-3 48 0,-2-1 16 0,0-1 0 16,-2-4 176-16,-3-1 48 0,-1 0 0 0,-2-2 0 15,-3 0-112-15,-3 3-16 0,-2-3 0 0,-2 3 0 16,-2 2-48-16,-3 0-16 0,-2 1 0 0,-2 0 0 0,-2 2-160 0,-1 2-32 15,0 0-16-15,-4 2 0 0,0 1-240 16,0 2-128-16,3-1 160 0,0 1-160 0,3-1 0 0,2 3-160 16,2 0 0-16,3 2 0 15,1-5-1168-15,5 7-224 0,0 0-48 0,0 0-12480 16,0 0-2480-16</inkml:trace>
  <inkml:trace contextRef="#ctx0" brushRef="#br1" timeOffset="113104.32">19334 8805 16575 0,'0'0'1472'0,"0"0"-1168"0,0 0-304 0,-4 5 0 0,4-5 2224 0,0 0 384 15,0 0 80-15,0 0 0 0,0 0-576 0,0 0-112 16,0 0-16-16,0 0-16 0,9 4-672 0,0-4-128 15,3 0-16-15,0 0-16 0,0-6-208 0,-2 0-32 16,1-2-16-16,0-1 0 0,1 1-112 0,0-4 0 16,1 1-16-16,1 0 0 0,0 0-128 0,-1 0-32 15,2 1 0-15,-1-2 0 0,-2-1-144 0,-2 3-48 16,1-1 0-16,-1 1 0 0,2-2-400 0,-2 0 128 16,1-1-128-16,-3-1 0 0,1 2 352 0,0 2-16 15,0-3 0-15,0 1 0 0,0 0-112 0,-1 2-32 16,0 1 0-16,0-1 0 0,-2 3-16 0,1 0-16 15,-2 1 0-15,1-1 0 0,0 2-32 0,-1 0 0 16,0-1 0-16,0 1 0 0,1 0-128 0,-6 5 128 16,5-4-128-16,-5 4 128 0,0 0-128 0,0 0 0 0,5-5 144 0,-5 5-144 15,5-4 0-15,0 0 144 0,-5 4-144 0,0 0 0 16,6-4 256-16,-6 4-64 0,5-4-16 0,-5 4 0 16,5-2-176-16,-5 2 0 0,0 0 0 0,0 0-176 15,4-6 176-15,-4 6 0 0,6-3 0 0,-6 3 128 16,0 0-128-16,0 0 0 0,0 0 0 0,0 0 128 15,6-3-128-15,-6 3 0 0,0 0 0 0,0 0 0 16,0 0 0-16,0 0 128 0,0 0-128 0,0 0 0 16,0 0 128-16,0 0-128 0,0 0 160 0,0 0-160 15,0 0 192-15,0 0-48 0,0 0-16 0,0 0 0 16,0 0-128-16,0 0 192 0,0 0-192 0,0 0 192 16,0 0-192-16,0 0 0 0,4-5 0 0,-4 5 128 15,0 0-128-15,0 0 0 0,0 0 0 0,0 0 128 0,0 0-128 0,0 0 0 16,0 0 0-16,0 0 128 0,0 0 48 0,0 0 0 15,0 0 0-15,4-3 0 0,-4 3-176 0,0 0 0 16,0 0-192-16,0 0 192 0,0 0 0 0,0 0 0 16,2-6 0-16,-2 6 0 0,0 0 0 0,0 0 0 15,0 0 0-15,0 0 0 0,3-6 0 0,-3 6 128 16,0 0-128-16,0 0 192 0,0 0-192 0,0 0 160 16,0 0-160-16,0 0 160 0,0 0-160 0,5-1 0 15,-5 1 0-15,8 0 128 0,1 0-128 0,-1 1 0 16,0 2 0-16,-1 1 0 0,1 1 0 0,3-1 0 15,0 1 0-15,2 2 0 0,0 1 0 0,2 1 0 0,-1 1 0 0,2-1 0 16,-1 3 0-16,4 0 0 0,-2-1 0 0,1 1 0 16,0 0 0-16,0 0 0 0,-1 1 128 0,-1 0-128 15,0-2 0-15,-1 1 0 0,1-1 0 0,0 2 128 16,-2-3-128-16,0 0 0 0,1 1 0 0,-2 1 128 16,0-3-128-16,1 1 0 0,-2-1 0 0,-2 0 0 15,1-1 0-15,-1 0 0 0,0 0 128 0,1-2-128 16,-2 1 0-16,0-1 0 0,0 0 0 0,-1-4 0 15,-1 2-256-15,-7-4 32 0,0 0 0 0,0 0 0 32,0 0-1056-32,0 0-224 0,0 0-32 0,0 0-16 0,0 0-1408 0,-3-5-288 0,-1 0-48 0</inkml:trace>
  <inkml:trace contextRef="#ctx0" brushRef="#br1" timeOffset="113611.09">19638 7965 911 0,'0'0'0'0,"0"0"0"0,0 0 0 0,0 0 0 15,0 0 5008-15,0 0 928 0,0 0 176 0,0 0 32 16,0 0-3504-16,6 0-704 0,1 0-144 0,-7 0-16 16,6 4-448-16,1 1-96 0,-2 0-16 0,0 2 0 15,-1 2-128-15,-1-1-48 0,0 4 0 0,-2 1 0 16,0 2-256-16,-1 3-48 0,0-2-16 0,0 2 0 0,-1 2-272 0,0-1-48 16,-1 2-16-16,2 3 0 0,-1-2-192 0,0 0-64 15,-2 0 0-15,0 0 0 0,1-1-128 0,2 0 0 16,-2-3 0-16,2-1 128 0,0-1-304 0,0-2-64 15,-1 1-16-15,1-4 0 16,1-3-1600-16,1 0-336 0,-2-8-64 0,0 0-8576 16,0 0-1712-16</inkml:trace>
  <inkml:trace contextRef="#ctx0" brushRef="#br1" timeOffset="113902.56">19863 8004 1839 0,'0'0'0'0,"0"-5"160"0,0 5-160 0,3-7 0 0,-3 7 0 0,0 0 0 16,3-6 6128-16,-3 6 1184 0,0 0 240 0,0 0 64 16,0 0-4864-16,0 0-976 0,6 5-192 0,-2 3-48 15,0 0-608-15,0 5-128 0,-1 5-32 0,-1-2 0 16,1 1-48-16,-1 2-16 0,1 3 0 0,-2 2 0 15,1 1-160-15,-2-2-32 0,0 4-16 0,0 2 0 16,-2-2-208-16,1 1-32 0,1 1-16 0,0-2 0 16,-1-1-240-16,1-3 0 0,0 0 128 0,0-4-128 15,0-2 0-15,1-3-160 0,0-2 32 0,1-1 0 16,-1-4-1664-16,-1-7-336 0,0 0-64 0,0 0-9040 16,0 0-1808-16</inkml:trace>
  <inkml:trace contextRef="#ctx0" brushRef="#br1" timeOffset="114339.9">19793 7494 9215 0,'-10'-11'816'0,"6"7"-656"0,0 0-160 0,-1 0 0 16,-2 0 4112-16,2 0 800 0,-2-1 144 0,3 1 48 16,-1 1-2816-16,5 3-560 0,-8-2-128 0,2 4 0 15,-1 0-800-15,1 2-160 0,1 1-16 0,-1 3-16 16,2 3-240-16,1 2-48 0,0 0-16 0,0 4 0 16,2-1-144-16,1 1-32 0,1 1 0 0,2 0 0 15,1 2-128-15,1-2 0 0,2-1 0 0,2-1 128 16,1-1-128-16,2 0 0 0,1-5 0 0,1 1 0 15,3-2 0-15,0-3 0 0,0 0 144 0,0-4-144 16,0-3 208-16,0-2-16 0,0-2-16 0,-1-1 0 16,-1-2 240-16,-2-3 48 0,-2 0 16 0,-2-3 0 15,-1 1 176-15,-2-1 48 0,-1-2 0 0,-1 0 0 0,-1 0-112 0,-2-1-16 16,-1-1 0-16,0 1 0 0,-1 0-144 0,-3 1-48 16,-1-1 0-16,-2 3 0 0,-2-3-64 0,0 3-32 15,-1-1 0-15,-2 2 0 0,0 1 32 0,-1 3 0 16,0 0 0-16,0 3 0 0,0 2-320 0,0 1 160 15,2 3-160-15,1 1 128 16,1 3-1152-16,0 3-224 0,-2 3-48 0,2 1-12160 16,1 2-2432-16</inkml:trace>
  <inkml:trace contextRef="#ctx0" brushRef="#br1" timeOffset="119476.66">20371 8747 911 0,'0'0'0'0,"0"0"0"0,0 0 0 0,0 0 0 0,0 0 3584 0,0 0 624 15,0 0 128-15,0 0 16 0,0 0-1968 0,0 0-400 16,0 0-64-16,0 0-32 0,0 0-480 0,0 0-80 16,0 0-32-16,0 0 0 0,0 0-240 0,0 0-48 15,0 0-16-15,0 0 0 0,0 0 48 0,0 0 16 16,0 0 0-16,0 0 0 0,0 0 0 0,0 0 0 16,0 0 0-16,0 0 0 0,0 0-128 0,0 0-32 0,0 0 0 15,0 0 0-15,0 0-256 0,0 0-48 0,0 0-16 0,-3 9 0 16,9-15-128-16,2 1-16 0,0 1-16 0,0-3 0 15,0 3-80-15,0-1-16 0,1-1 0 0,1-1 0 16,2 2-32-16,0 0-16 0,-1-3 0 0,1 1 0 16,0 1-16-16,0-1 0 0,-1 1 0 0,1 0 0 15,-2 1 144-15,3 0 32 0,1-1 0 0,0 0 0 16,-1 1-432-16,0 1 0 0,-1-5 0 0,-1 1 0 16,2-1 128-16,2 1 32 0,-2 2 16 0,1-2 0 15,1 0-176-15,-2-1 128 0,1 0-128 0,0 1 128 16,1 0 64-16,-1 2 16 0,-2-2 0 0,-1 1 0 15,1 1 16-15,0 1 0 0,-2-2 0 0,2 1 0 16,-2-4-32-16,1 5-16 0,-1 0 0 0,1 1 0 0,-1-2-48 16,1 0-128-16,-1 2 192 0,0-1-64 0,1 0-128 0,-2 0 128 15,-1 0-128-15,-2-1 128 0,1 1-128 0,-1 0 128 16,1 1-128-16,-2-2 128 0,0 2-128 0,1 0 0 16,0 0 0-16,-1-1 0 0,2-1 0 0,-7 6 0 15,5-5 0-15,-5 5 0 0,4-6-192 0,0 0-32 16,-4 6 0-16,0 0 0 15,0 0-1952-15,0 0-400 0,4-5-80 0,-4 5-18512 16</inkml:trace>
  <inkml:trace contextRef="#ctx0" brushRef="#br1" timeOffset="123669.47">21045 8350 4367 0,'0'0'192'0,"0"0"48"0,0 0-240 0,0 0 0 0,0 0 0 0,0 0 0 16,0 0 1520-16,0 0 256 0,0 0 48 0,0 0 16 16,0 0-112-16,0 0-32 0,0 0 0 0,0 0 0 0,0 0 208 0,0 0 32 15,0 0 16-15,0 0 0 0,0 0 48 0,0 0 16 16,0 0 0-16,0 0 0 0,0 0-336 0,0 0-64 15,9 22-16-15,-9-22 0 0,0 0-400 0,0 0-96 16,0 0-16-16,0 0 0 0,0 0-256 0,6 8-64 16,1 1-16-16,1 1 0 0,1 1-224 0,1 2-32 15,2 0-16-15,1-2 0 0,3 4-80 0,-1 0-16 16,0 4 0-16,1-1 0 0,3 0-80 0,0-1-32 16,1 1 0-16,-1 1 0 0,1-2-64 0,0-2-16 15,-1-1 0-15,1 2 0 0,-1 0 112 0,1-1 16 16,-2 0 0-16,0-1 0 0,1 0 16 0,-1 2 16 15,-3-3 0-15,1 1 0 0,1 0-128 0,-3-1-32 16,1-3 0-16,-1 2 0 0,-1-2-192 0,-1-1 144 0,-2-1-144 0,-1-1 128 16,-1-1-128-16,-1 1 128 0,-2-2-128 0,-5-5 128 15,5 4-128-15,-5-4 0 0,0 0 144 0,0 0-144 16,0 0 0-16,0 0 0 0,0 0-192 0,0 0 64 31,0 0-1024-31,0 0-208 0,0 0-48 0,0 0 0 16,-2-7-1472-16,-1 2-288 0,-1-3-64 0</inkml:trace>
  <inkml:trace contextRef="#ctx0" brushRef="#br1" timeOffset="124435.01">20879 7885 5519 0,'0'0'496'0,"0"0"-496"0,0-6 0 0,3-3 0 16,1 2 2560-16,-2 1 432 0,-2 6 80 0,3-8 0 16,-2 1-1152-16,2-2-256 0,1 3-32 0,-1 2-16 15,0-3 48-15,-3 7 0 0,3-7 0 0,-1 0 0 0,-2 7-64 0,0 0-16 16,0 0 0-16,4-5 0 0,-4 5-304 0,0 0-48 15,0 0-16-15,0 0 0 0,0 0-336 0,0 0-80 16,0 0-16-16,0 0 0 0,0 0-176 0,5 9-32 16,-2-3-16-16,0 2 0 0,-1-1-176 0,0 2-16 15,-1-1-16-15,-1 3 0 0,0 3-96 0,0 0 0 16,0-1-16-16,0 1 0 0,0 3-80 0,0 1-16 16,0-2 0-16,0 2 0 0,0 2-144 0,0 2 128 15,0 2-128-15,0-1 128 0,-1-3-128 0,-1 3 0 16,1-2 0-16,1 1 0 0,-1-4 0 0,1 1 0 15,-2-3 0-15,1 0 0 0,1 1 0 0,0-3 0 16,1-1 0-16,-1 0 0 0,0-1-304 0,0 0-32 16,0-2-16-16,0 1 0 15,2-2-560-15,-1 1-112 0,0-2-32 0,-1 0 0 16,0 0-608-16,2 0-112 0,-2-8-16 0,2 7-16 16,-1 0-144-16,-1-7-32 0,0 0 0 0,0 0 0 15,0 0 64-15,0 0 0 0,0 0 0 0,0 0-8384 0</inkml:trace>
  <inkml:trace contextRef="#ctx0" brushRef="#br1" timeOffset="124778.73">21103 7793 16575 0,'0'0'736'0,"0"0"160"0,0 0-720 0,3-5-176 16,-3 5 0-16,0 0 0 0,2-6 3072 0,1 3 592 15,-3 3 112-15,0 0 32 0,0 0-1680 0,0 0-336 16,8 2-64-16,-8-2 0 0,5 7-672 0,0 4-128 16,-1 1-32-16,0 6 0 0,0-1-176 0,-1 4-32 15,-1 3-16-15,0 0 0 0,-1 4-240 0,-1 1-48 16,0 0-16-16,0 1 0 0,-1 0-128 0,-1-3-32 15,1 0 0-15,1 0 0 0,-1-1-64 0,-1-1-16 16,1-1 0-16,0-4 0 0,1 1-288 0,0-2-64 16,0-2-16-16,0-3 0 15,-2-2-1264-15,1-1-256 0,0 1-48 0,0-3-16 16,-1-1-544-16,2 0-128 0,-1 1 0 0,0-3-7024 0,1-6-1392 0</inkml:trace>
  <inkml:trace contextRef="#ctx0" brushRef="#br1" timeOffset="125231.92">21043 7365 19343 0,'-5'-18'1728'0,"2"10"-1392"0,0-1-336 0,-1-1 0 0,-3-2 2048 0,1 0 352 16,-1 2 64-16,-1-2 16 0,0 3-448 0,1 0-96 16,-2-2-16-16,1 4 0 0,0 1-864 0,0 2-176 15,0 2-48-15,0 2 0 0,1 2-384 0,-1 1-64 16,0 5-32-16,0 2 0 0,-2 2-160 0,2 2-48 16,1 5 0-16,2-1 0 0,1 0-144 0,3 2 0 15,1 2 0-15,1 1 0 0,3-3 0 0,3-2 0 16,2 2 0-16,2-2 0 0,4 0 0 0,2-2 0 15,2-1 0-15,2-2 0 0,0 1 0 0,1-4 0 16,-1-4 0-16,0 0 0 0,-1-4 0 0,0-2 192 16,3-2-192-16,-4-4 192 0,-2-1 32 0,-1-2 16 15,-3-3 0-15,-2-1 0 0,0-2 384 0,-2 0 80 0,-2-2 0 0,-4-4 16 16,1 1 96-16,-1 1 16 0,-3-1 0 0,-1 1 0 16,-3-2-64-16,-1 1-16 0,-2 1 0 0,-1 2 0 15,-2-3-192-15,-2 3-48 0,-2 2 0 0,-2 0 0 16,0 2-272-16,2 0-64 0,0-1-16 0,1 5 0 15,0 2-160-15,1 3 0 0,0 3 0 0,0 4 0 32,1 3-1440-32,-1 6-224 0,0 2-32 0,2 7-12624 0,-2 5-2512 0</inkml:trace>
  <inkml:trace contextRef="#ctx0" brushRef="#br1" timeOffset="137032.35">21584 8858 2751 0,'0'0'256'0,"0"0"-256"0,0 0 0 0,0 0 0 0,0 0 2416 0,0 0 432 0,0 0 96 0,0 0 0 16,0 0-1536-16,0 0-304 0,0 0-64 0,0 0-16 15,0 0 0-15,0 0 0 0,0 0 0 0,0 0 0 16,0 0-224-16,0 0-48 0,0 0-16 0,0 0 0 15,0 0 32-15,0 0 0 0,0 0 0 0,0 0 0 16,0 0 64-16,0 0 32 0,0 0 0 0,0 0 0 16,0 0-128-16,0 0-32 0,0 0 0 0,0 0 0 15,0 0-160-15,0 0-32 0,0 0-16 0,0 0 0 0,0 0-48 0,0 0-16 16,0 0 0-16,0 0 0 0,0 0-32 0,0 0 0 16,0 0 0-16,13 5 0 0,-13-5 64 0,0 0 16 15,0 0 0-15,8-2 0 0,-8 2-80 0,7-3-16 16,-1 2 0-16,1-3 0 0,-2 1 0 0,1-3 0 15,1 2 0-15,0 0 0 0,-2 0 0 0,3-1 0 16,-1 0 0-16,4-2 0 0,1-1-48 0,-1-4-16 16,1 1 0-16,1-2 0 0,3-3 48 0,-1 2 0 15,2-3 0-15,2-1 0 0,-1-1 0 0,0 1 0 16,2 0 0-16,0-1 0 0,1 1 0 0,0 1 0 16,0 2 0-16,0-4 0 0,-2 2-64 0,1 1-16 15,0 0 0-15,-1 0 0 0,-1 1-96 0,1 0-32 16,-2 1 0-16,-3 1 0 0,-1 1-160 0,1-1 128 0,-2 3-128 0,0 1 128 15,-2 1-128-15,-1 0 0 0,-1 0 0 0,-1 2 0 16,-2-1 0-16,0 3 0 0,0-2 0 0,1 2 0 16,-6 4 0-16,5-3 0 0,-5 3 128 0,0 0-128 15,5-6 0-15,-5 6 0 0,0 0 0 0,0 0 0 16,0 0-432-16,0 0 48 0,0 0 0 0,0 0 0 31,0 0-1248-31,0 0-240 0,0 0-48 0,0 0-11152 0,0 0-2224 0</inkml:trace>
  <inkml:trace contextRef="#ctx0" brushRef="#br0" timeOffset="142668.42">20245 9003 15839 0,'0'0'704'0,"0"0"128"0,0 0-656 0,0 0-176 16,0 0 0-16,0 0 0 0,12 0 1600 0,-12 8 304 16,0-1 48-16,-1 1 16 0,0 0-576 0,1 1-112 15,0 0-32-15,-2 2 0 0,1 0-416 0,-2 4-64 16,1-2-32-16,-1-1 0 0,1 1-256 0,-1 0-48 16,-1-2-16-16,0 1 0 0,0 1-128 0,-1-1-32 15,-2-2 0-15,1-2 0 0,-2 0-80 0,0-2-32 0,0 1 0 0,1 0 0 16,-1-2-144-16,0-1 160 0,0-2-160 0,0 1 160 15,1-3-160-15,0 0 0 0,0-4 144 0,2 1-144 16,0-2 0-16,1 0-128 0,0-2 0 0,2 1 0 16,0-3 128-16,1 0 0 0,0-1-144 0,1 1 144 15,0 0 0-15,0 0-176 0,0 0 176 0,2 0-128 16,1-2 128-16,1 2-160 0,0-1 160 0,1 1-160 16,0-2 160-16,0 2 0 0,1 1 0 0,-1 2 0 15,0-1 256-15,-5 7-32 0,7-4 0 0,-7 4 0 16,0 0 160-16,0 0 48 0,7 4 0 0,1 2 0 15,-1 1 144-15,-1 4 16 0,-2-2 16 0,0 3 0 16,0-1-80-16,-1 2-16 0,0 0 0 0,1 2 0 16,0-2-176-16,-1 1-32 0,0 2-16 0,-1-3 0 15,1 1-288-15,-1 2 160 0,1-3-160 0,2 0 128 16,0 0-128-16,2-1 0 0,-1-3 0 0,1 0 0 16,1-1-656-16,0-2-16 0,1 1 0 0,1-1 0 15,2-3-2336-15,2-2-448 0</inkml:trace>
  <inkml:trace contextRef="#ctx0" brushRef="#br0" timeOffset="143511.97">20875 8808 15023 0,'0'0'656'0,"0"0"160"15,0 0-656-15,0-6-160 0,0-1 0 0,0 2 0 0,0 0 1472 0,0 5 272 16,1-6 48-16,-1 6 16 0,0 0-608 0,0 0-128 16,0 0-32-16,0 0 0 0,0 0-80 0,7 7 0 15,-2 1-16-15,0 3 0 0,-1 0-80 0,0 2-16 16,-1 2 0-16,-1-1 0 0,1 0-144 0,0 2-48 15,-1 0 0-15,1-2 0 0,-1-1-176 0,1 0-32 16,-2-1-16-16,1 0 0 0,-1-1-192 0,2 0-48 16,-1-3 0-16,1-1 0 0,-3-7-64 0,0 0 0 15,0 0-128-15,0 0 192 0,0 0-192 0,0 0 128 16,0 0-128-16,0 0 0 0,0 0 0 0,0-7 0 16,0 0-128-16,0-2 128 0,-2-3-192 0,1-1 192 15,0-1-192-15,0-2 192 0,-2 0 0 0,2 1 0 16,1-2 0-16,0 1 144 0,0-3-432 0,1 2-96 0,0-3 0 0,1 3-16 15,-1-1 528-15,0 1 96 0,3-1 32 0,0 3 0 16,1 4-256-16,0-1 0 0,1 4 0 0,-1 0 0 16,1-1 144-16,1 3-16 0,-2-1 0 0,2 2 0 15,-7 5-128-15,7-1 0 0,-7 1 0 0,0 0 0 16,0 0 0-16,8 0 128 0,-1 1-128 0,-7-1 192 16,0 0 32-16,0 0 16 0,2 12 0 0,-2-3 0 15,-2 0 256-15,-1 0 48 0,-1 0 16 0,0 0 0 16,0-1-560-16,1-1-304 0,3-7 48 0,-4 6 0 15,4-6 432-15,-6 7 80 0,6-7 32 0,0 0 0 16,0 0-288-16,0 0 0 0,0 0 0 0,0 0 0 16,0 0-336-16,0 0-32 0,4 6 0 0,-4-6 0 15,7 2 80-15,1 0 16 0,1 1 0 0,-1-1 0 16,-1 0 144-16,0 0 128 0,-1 1-192 0,1-1 192 0,0 4 0 0,-1-4 0 16,-1 4 0-16,0-1 0 0,-5-5 240 0,0 0 96 15,6 6 32-15,-2 1 0 0,0-1 304 0,-3 1 64 16,-1 1 16-16,0-8 0 0,-3 9 96 0,-1-4 32 15,0 1 0-15,-1 1 0 0,-1 0-288 0,-2-1-48 16,0 1-16-16,-1-2 0 0,-2-1-288 0,2 0-64 16,0 0-16-16,1-2 0 0,-1 1-160 0,3-3-192 15,6 0 32-15,0 0 16 16,-7 0-2752-16,7 0-560 0</inkml:trace>
  <inkml:trace contextRef="#ctx0" brushRef="#br1" timeOffset="160100.65">20257 8441 7359 0,'0'0'320'0,"0"0"80"0,0 0-400 0,0 0 0 15,0 0 0-15,0 0 0 0,0 0 3088 0,0 0 544 0,0 0 96 0,0 0 32 16,0 0-2416-16,4-17-496 0,-10 26-80 0,-1-1-32 16,2-2-288-16,1-2-64 0,4-4-16 0,0 0 0 15,0 0 96-15,0 0 32 0,-7 0 0 0,7 0 0 16,0 0-176-16,0 0-16 0,-4-4-16 0,2 0 0 16,2 4-128-16,-1-6-32 0,1-1 0 0,1 1 0 15,1-2-128-15,2 2 0 0,0-1 0 0,0 2 0 16,-4 5 0-16,7-5 0 0,-1-1 0 0,1 2 128 15,-7 4 96-15,8-2 16 0,-2 1 0 0,-6 1 0 16,0 0 128-16,8 0 16 0,0 2 16 0,-2 2 0 16,-1-1 0-16,-5-3 0 0,4 6 0 0,-1 1 0 15,-2-1 32-15,-1-6 0 0,-1 8 0 0,-2-1 0 16,1-1-176-16,-1 1-48 0,1-2 0 0,2-5 0 0,-4 5-16 0,0 0-16 16,-1-1 0-16,5-4 0 0,-6 4-32 0,6-4 0 15,0 0 0-15,-6-3 0 0,6 3-144 0,-5-2 192 16,5 2-192-16,0 0 192 0,-3-5-192 0,0-1 0 15,1 0 0-15,0-1 0 0,2 1 0 0,0-1 0 16,2 1-192-16,-2 6 192 16,2-7-720-16,-2 7-32 0,0 0 0 0,0 0 0 15,7-1-2256-15,-7 1-448 0,6 1-80 0</inkml:trace>
  <inkml:trace contextRef="#ctx0" brushRef="#br1" timeOffset="160491.12">20414 8425 10127 0,'0'0'448'0,"0"0"96"16,0 0-544-16,0 0 0 0,0 0 0 0,0 0 0 0,6 2 2672 0,-6-2 416 0,0 0 96 0,7 2 16 15,-7-2-1424-15,6 0-288 0,1 0-48 0,-1 0-16 16,-6 0-272-16,0 0-64 0,0 0-16 0,0 0 0 16,0 0-176-16,0 0-16 0,0 0-16 0,0 8 0 15,-1-2-224-15,1-6-64 0,-5 7 0 0,1-2 0 16,4-5-320-16,-5 5-80 0,5-5-16 0,0 0 0 15,0 0-160-15,0 0 128 0,0 0-128 0,-7-1 128 16,2-3-128-16,5 4 0 0,-4-5 0 0,4 5 128 16,0-8-128-16,0 2 0 0,1-5-160 0,3 2 160 15,1 0-224-15,1 1 48 0,0 2 16 0,1-1 0 16,-2 2 160-16,1 0-192 0,2 1 192 0,0 1-192 16,-8 3 192-16,6-2 0 0,1-1 0 0,-7 3 0 15,0 0-144-15,0 0 0 0,7 1 0 0,-7-1 0 0,0 0 816 0,0 0 160 16,0 0 48-16,0 0 0 0,2 7-224 0,-2-7-32 15,0 0-16-15,0 8 0 0,0-2-224 0,0-6-64 16,-2 7 0-16,2-7 0 0,0 0-192 0,-4 6-128 0,4-6 160 0,-4 5-160 0,4-5-224 0,-4 6-144 31,4-6-16-31,0 0-16 0,0 0-2528 0,0 0-496 0</inkml:trace>
  <inkml:trace contextRef="#ctx0" brushRef="#br1" timeOffset="160756.72">20213 8043 27183 0,'0'0'1200'0,"0"0"256"0,0 0-1168 0,0 0-288 0,0 0 0 0,0 0 0 16,0 0 1632-16,0 0 272 0,8-1 48 0,-1 0 16 0,1-1-768 0,1 1-160 0,1-2-16 0,0 2-16 31,0 0-560-31,2 1-128 0,-1 0 0 0,2-2-16 0,1 2-304 0,-1-3 0 0,-1 0 0 0,-2-1 0 47,1 0-944-47,0 0-288 0,4 0-64 0,-4 0-16 0,0 0-1760 0,-2 1-368 0</inkml:trace>
  <inkml:trace contextRef="#ctx0" brushRef="#br1" timeOffset="161209.79">20472 7822 911 0,'-11'-3'0'0,"11"3"0"0,-7 1 0 0,-1-1 0 0,-1 0 5056 0,-1-1 944 16,-1 1 176-16,1 0 32 0,-1 0-3440 0,1 0-688 16,-2 0-144-16,0 0-16 0,1-1-816 0,-1 1-144 15,0 2-48-15,1 0 0 0,-4-1-336 0,2 0-80 16,0 4-16-16,0-1 0 0,0 2 64 0,0 0 16 15,-1 3 0-15,1 3 0 0,-2-4-160 0,2 3-16 16,2 0-16-16,1 2 0 0,3-4-144 0,0 4-32 16,1 1 0-16,2 1 0 0,0-2-192 0,4 0-128 0,1 2 128 15,3-1-208-15,1 0 208 0,2 0 0 0,-1-1 0 0,3 0 0 32,2 0 0-32,-1 0 0 0,1-1 0 0,0 0 0 15,4-2-144-15,-1-1 144 0,2 1-128 0,-2-1 128 16,2-2 0-16,-1 0-160 0,1-2 160 0,1 0 0 15,1-1 0-15,2 2 0 0,-2-6 0 0,0 0 0 16,0 0 0-16,1 0 0 0,-2-6 0 0,-2 5 0 16,0-5 0-16,-2-2 0 0,-2-1 128 0,0-3-128 0,-2 0 128 0,0-1-128 0,-1 0 176 0,0-3-176 31,-3 2 224-31,-1-3-64 0,-2 1-16 0,0 1 0 16,-4-1 128-16,0 0 32 0,-2 3 0 0,-1-2 0 0,-3 0 144 0,-3 2 48 0,0-1 0 0,-4 0 0 15,0-2-80-15,-4 2-16 0,-1-1 0 0,-1 1 0 16,0-2-400-16,0 1 0 0,1-1-144 0,2-1 144 31,1 3-2112-31,3 1-320 0,1 2-64 0</inkml:trace>
  <inkml:trace contextRef="#ctx0" brushRef="#br1" timeOffset="165775.44">28167 8883 18431 0,'0'0'816'0,"0"0"160"0,0 0-784 0,0 0-192 0,0 0 0 0,0 0 0 15,0 0 3488-15,4 10 656 0,-3 3 128 0,2 2 16 16,-1 0-2432-16,2 0-512 0,1 3-80 0,-1 0-32 15,-1 0-672-15,1 1-144 0,-2-2-32 0,2 1 0 16,-1-1-192-16,-2 0-64 0,-2-3 0 0,0 0 0 16,1-1-128-16,-2 0 192 0,1-3-192 0,-2-3 192 15,1 0-192-15,2-7 128 0,0 0-128 0,0 0 128 16,0 0-128-16,0 0 0 0,-2-8 0 0,2-2 0 16,0-3 0-16,2-2-224 0,0-4 32 0,1-2 0 15,0-1-64-15,-1-3-16 0,2-2 0 0,1-2 0 16,-1-1 32-16,1 1 16 0,2 1 0 0,0-1 0 0,2 1 96 0,0 4 128 15,0 2-208-15,1 2 80 0,1 4 128 0,0 2 0 16,0 2 0-16,3-2 128 0,-2 2 64 0,-3 7 0 16,-1 1 16-16,1 3 0 0,-9 1 16 0,0 0 0 15,8 6 0-15,-3 2 0 0,-1 3 160 0,-1 2 16 16,-3 2 16-16,-2 0 0 0,-2 4 128 0,0 2 32 16,-1 1 0-16,0 0 0 0,0 0 0 0,0 1 0 15,-2 0 0-15,1-1 0 0,0-1-128 0,1-1 0 16,-1-1-16-16,0 1 0 0,1-5-272 0,1 1-160 15,2 0 192-15,-1-3-192 0,2 0 128 0,1-5-128 16,1-1 0-16,-1-7 0 0,5 8 0 0,2-3-176 16,1-1 32-16,-1 0 0 15,1-4-416-15,1-2-80 0,2-1 0 0,6-2-16 16,1-3-1344-16,0-1-272 0,1 0-48 0,-1-4-16 16,1 0 800-16,1-3 176 0,1-2 16 0,-2 0 16 15,0-2-256-15,-2-1-48 0,-2-2-16 0,-2 1 0 0,-2 3 1008 0,-2 0 192 0,-1-2 32 0,-3 1 16 16,-1 1 816-16,-2-3 160 0,0 2 48 0,-2 6 0 15,-2-1 592-15,1 6 128 0,1 9 32 0,0 0 0 16,0 0-112-16,-9 0-32 0,0 3 0 0,0 6 0 16,1 4-336-16,-1 4-64 0,-2 2 0 0,2 2-16 15,0 0-304-15,4 4-64 0,1 1-16 0,3-1 0 16,-1 0-224-16,6-3-32 0,3 0-16 0,3-1 0 16,2-6 64-16,1 0 16 0,1-2 0 0,1-7 0 15,-1 1 32-15,2-3 16 0,-1-4 0 0,1 0 0 16,-2-2 240-16,1 0 48 0,0-3 16 0,-2-2 0 0,-2-1 0 15,-1-2 0-15,-2-2 0 0,-2-1 0 0,1 0-160 0,-4-1-48 16,-3-3 0-16,-2 0 0 0,-2-1-192 0,0-2-64 16,1-1 0-16,-3 0 0 0,-3 2-128 0,0-2-176 15,0 1 48-15,0 2 0 16,0 1-1568-16,0 1-304 0,1 1-64 0,3 2-10928 16,1 1-2192-16</inkml:trace>
  <inkml:trace contextRef="#ctx0" brushRef="#br1" timeOffset="166837.92">28992 8990 18431 0,'0'0'1632'0,"0"0"-1312"0,0 0-320 0,0 0 0 15,0 0 2976-15,0 0 528 0,0 0 96 0,0 0 32 16,0 0-1376-16,0 0-272 0,12-8-48 0,1-1-16 16,4 0-736-16,1-2-160 0,0 1-16 0,2-3-16 15,-1 0-544-15,1-2-96 0,0 1-32 0,-1 0 0 16,-2-3-16-16,1 1-16 0,2 2 0 0,-1-3 0 0,2-3-288 0,0 2 160 15,-1-2-160-15,1 3 128 0,-3 2-128 0,1 2 0 16,2 0 0-16,-3 0 0 0,1-3 0 0,-4 3 0 16,-2 1-144-16,0 3 144 0,-1-3 0 0,0 5-128 15,-2-1 128-15,1 1 0 0,-2 1 0 0,-1-1 0 16,0 1 0-16,-8 6 0 0,9-5 0 0,-9 5 192 16,9-7-48-16,-9 7-16 0,0 0 128 0,0 0 32 15,9-4 0-15,-9 4 0 0,0 0 0 0,9-4 0 16,-9 4 0-16,0 0 0 0,0 0-80 0,0 0-16 15,0 0 0-15,10 1 0 0,-10-1 64 0,0 0 0 16,11 3 0-16,-11-3 0 0,12 7-16 0,-2 0 0 16,0 1 0-16,1 0 0 0,1 0-32 0,1 1 0 0,0 1 0 15,1 3 0-15,0 1-64 0,1 1-16 0,0-3 0 16,1 0 0-16,1 1-128 0,0-3 160 0,-1 4-160 0,0 1 160 16,1 0-160-16,-1 0 160 0,-2-1-160 0,1-1 160 15,-1 0-16-15,-1 0 0 0,0-1 0 0,2-2 0 16,0 1 0-16,0-1 0 0,-4-1 0 0,1-1 0 15,-2-1-144-15,1-1 160 0,-2 1-160 0,3-5 160 16,1 2-160-16,-2-2 128 0,-1 1-128 0,-10-3 128 16,0 0 0-16,0 0 0 0,0 0 0 0,9 6 0 15,-9-6-128-15,0 0 192 0,0 0-192 0,0 0 192 16,0 0-192-16,9 6 0 0,-9-6 144 0,0 0-144 16,9 3 0-16,-9-3 144 0,0 0-144 0,0 0 0 15,0 0 128-15,0 0-128 0,0 0 0 0,0 0 0 16,10-3 128-16,-10 3-128 0,0 0 0 0,8-6 0 15,1-1 128-15,0 1-128 0,-1-1 0 0,3 3 0 0,2-5 0 0,1 0 0 16,0-1 0-16,1-1 0 0,-1 1 0 0,2-3 0 16,-2-3 0-16,0 3 0 0,-1 0 0 0,2-1 0 15,-1-2 0-15,2 2 0 0,-2 1 0 0,2 0 0 16,1 1 0-16,-2 3 0 0,-2-3 0 0,0 2 0 16,-1-1 0-16,0 2 0 0,0 1 0 0,1 2 0 15,-2-1 0-15,1 1 0 0,-1-2 0 0,-1 1-144 16,0 1 144-16,0 1 0 0,-3 1-144 0,1 0 144 15,1 1-160-15,-9 3 160 0,11-4 0 0,-2-1-144 16,-9 5 144-16,8-4 0 0,-8 4 0 0,0 0 0 16,11-4 0-16,-1 0 0 0,-1-1 0 0,-9 5 0 15,0 0 0-15,0 0 0 0,5-7 0 0,-5 7 0 0,6-5 0 0,-6 5 0 16,11-2 0-16,-11 2 0 0,0 0 0 0,0 0 0 16,0 0 0-16,8-6 0 0,-8 6 0 0,0 0 0 15,10-1 0-15,1 2 0 0,-11-1 0 0,10 6 0 16,-10-6 0-16,10 6 0 0,-2 2 0 0,-1 1 128 15,-7-9-128-15,10 11 0 0,2 2 0 0,2 1 0 16,-1 0 0-16,2 3 0 0,-1 0 0 0,0-1 128 16,1-2-128-16,0 3 0 0,2 1 128 0,2 3-128 15,-1 3 0-15,1-5 144 0,2 1-144 0,0-1 0 16,0-2 128-16,1 0-128 0,2 0 0 0,-2-1 0 16,0-2 128-16,0 1-128 0,-1-2 0 0,0-2 0 15,1 0 0-15,-3-2 0 0,-2-1 0 0,-2 0 0 16,-2-1-768-16,0 1-48 0,2-1-16 0,0-2 0 15,-1-1-832-15,-2-2-192 0,-12-2-16 0,10 0-12080 16,-10 0-2432-16</inkml:trace>
  <inkml:trace contextRef="#ctx0" brushRef="#br1" timeOffset="167322.15">29341 8167 1839 0,'4'-6'0'0,"0"0"160"15,-4 6-160-15,0 0 0 0,0 0 0 0,0 0 0 16,0 0 6672-16,0 0 1312 0,0 0 256 0,5 20 48 0,-1-2-4992 0,-1 2-992 16,-2 2-208-16,1 0-48 0,-1-2-912 0,0 0-192 15,-1 1-48-15,3 4 0 0,1-4-704 0,0 2-192 16,-2 0 0-16,2-4 0 0,0-2 0 0,-1-3-176 16,-2 1 48-16,3 0 0 15,0-2-384-15,-2 0-64 0,-2-13 0 0,0 0-16 16,3 16-432-16,-3-3-96 0,0-13-16 0,0 0 0 15,4 11-1712-15,-4-11-352 0,0 0-64 0,0 0-9296 0</inkml:trace>
  <inkml:trace contextRef="#ctx0" brushRef="#br1" timeOffset="167525.25">29619 8172 6447 0,'0'0'576'0,"9"-4"-576"0,-1 0 0 0,-8 4 0 16,0 0 4736-16,0 0 848 0,0 0 176 0,5 11 16 15,-2 5-3344-15,-2 0-688 0,-2 5-128 0,0 2-16 16,-2-1-272-16,0 2-48 0,-1-1-16 0,1 1 0 16,1 2-768-16,0-1-160 0,-2 0-16 0,2-2-16 15,2 0-304-15,0-4 0 0,2-1 0 0,0-2 0 16,0 0-192-16,-1-5-112 0,-1-11-16 0,3 12 0 31,-1-1-672-31,-2-11-144 0,0 0-16 0,0 0-9264 0,1 10-1840 0</inkml:trace>
  <inkml:trace contextRef="#ctx0" brushRef="#br1" timeOffset="167900.26">29635 7806 4607 0,'-12'-13'400'0,"6"4"-400"16,-4 0 0-16,3-2 0 0,-1-1 4832 0,-3 3 880 15,-2 2 176-15,2 0 48 0,-1 2-3840 0,0 2-768 16,-2 3-160-16,1 3-16 0,1-1-128 0,0 5-32 16,1 2 0-16,0 3 0 0,2 1-640 0,1 2-128 15,2 4-32-15,2 0 0 0,1 3 32 0,3-2 0 16,3-2 0-16,3 2 0 0,5-1 32 0,0 1 0 16,1-3 0-16,4-1 0 0,2-5-256 0,3 1 128 0,1-6-128 0,-1-2 0 15,-2 0 256-15,1-2-64 0,-3-2 0 0,-1-4 0 16,-2-4 272-16,-1-3 48 0,-1-2 16 0,-2-1 0 15,-2-2-80-15,-1-3-32 0,-2-1 0 0,-3 1 0 16,-3-1-160-16,-2 1-16 0,0 0-16 0,-3-3 0 16,-3 1-96-16,-1 1 0 0,-2 1-128 0,-1 0 192 15,-3-1-448-15,1 2-80 0,2 1-32 0,0 0 0 32,-3-3-2768-32,3 5-576 0</inkml:trace>
  <inkml:trace contextRef="#ctx0" brushRef="#br1" timeOffset="168371.9">30554 8098 8287 0,'0'0'736'16,"0"0"-592"-16,0 0-144 0,-1 10 0 16,1 3 4928-16,-2-1 960 0,0 3 192 0,-2-2 48 0,0 1-3088 15,0 3-608-15,0 2-128 0,1 4-32 0,1-1-1056 0,-1 0-224 16,-2 1-32-16,1 0-16 0,0-4-640 0,3 2-128 15,1 1-32-15,1-1 0 0,2-3-144 0,-1-2-224 16,-2-1 48-16,2 1 16 16,0-5-736-16,-2-11-160 0,3 10-32 0,-3-10 0 15,0 0-1824-15,0 0-368 0,0 0-80 0,0 0-16 0</inkml:trace>
  <inkml:trace contextRef="#ctx0" brushRef="#br1" timeOffset="168575.04">30751 8069 25279 0,'0'0'1120'0,"0"0"224"0,2 9-1072 0,-2 2-272 0,-2 1 0 0,-1 2 0 15,2 2 1920-15,-3 3 320 0,-5 1 64 0,1 1 0 16,0 1-448-16,3 0-112 0,0 1-16 0,2 1 0 16,3-3-1088-16,-1 1-240 0,-3 0-32 0,1 0-16 15,2 2-352-15,1-5 0 0,0-1 0 0,0 1 128 16,0-2-368-16,1-3-64 0,2-2-16 0,-3-12 0 31,0 0-2112-31,0 0-448 0,9 10-64 0,-9-10-11872 0</inkml:trace>
  <inkml:trace contextRef="#ctx0" brushRef="#br1" timeOffset="168936.04">30830 7751 29247 0,'-8'-15'1296'0,"3"5"272"0,0 0-1248 0,-1 1-320 16,-1 0 0-16,-1 2 0 0,0 1 1024 0,-1 4 128 15,9 2 48-15,-13 2 0 0,-2 3-80 0,2 5-16 16,1 5 0-16,1 3 0 0,1 0-912 0,2 0-192 16,2 3 0-16,0 3 0 0,2 2 0 0,4-3 0 15,4-1 0-15,3-3-128 0,-1-1 128 0,5-1 0 16,1-1 0-16,2-3-128 0,0-3 128 0,2 0 0 15,1-3 0-15,0-4 0 0,0-2 0 0,-2-1 128 16,1-1-128-16,-2-2 176 0,-1-2 96 0,2-4 32 16,-1-3 0-16,-1-1 0 0,-4 0 96 0,-1-2 32 0,-1 0 0 0,-2-3 0 15,-3-3-192-15,0 0-48 0,-4-1 0 0,-1 0 0 16,-1-2-64-16,-4 2 0 0,-4-3-128 0,0 2 192 16,1-2-192-16,-2-1-288 15,-4 2 64-15,1 6 16 16,0 2-624-16,2 7-112 0,-2-1-16 0,-1 5-10480 0,-1 2-2080 0</inkml:trace>
  <inkml:trace contextRef="#ctx0" brushRef="#br1" timeOffset="169498.47">31318 9024 911 0,'0'0'0'0,"0"0"0"0,0 0 0 0,0 0 0 16,-11 4 4688-16,11-4 864 0,-9 3 160 0,9-3 48 16,0 0-2688-16,0 0-544 0,-10 3-96 0,10-3-32 15,-9 0-304-15,9 0-64 0,-8 0-16 0,8 0 0 16,0 0-464-16,0 0-80 0,0 0-32 0,0 0 0 16,4-9-272-16,2 1-48 0,4 0-16 0,0 2 0 0,0-3-192 0,3 0-32 15,3-3-16-15,2-1 0 0,1-3-224 0,1 2-32 16,3-3-16-16,1-1 0 0,1-1-288 0,0 1-64 15,0 1-16-15,1 3 0 0,0-3-224 0,0 2 0 16,-1 4 0-16,-1-1 0 16,1 3-848-16,3 1-224 0,0 0-32 0,4 2-13856 15,0-3-2768-15</inkml:trace>
  <inkml:trace contextRef="#ctx0" brushRef="#br1" timeOffset="-206718.16">22038 15772 5519 0,'3'-3'240'0,"-3"0"64"0,9-24-304 0,-9 27 0 16,0 0 0-16,0 0 0 0,0 0 5376 0,0 0 1008 15,0 0 208-15,0 0 32 0,5 12-4000 0,-1 1-784 16,0 1-176-16,0 2-16 0,0 2-432 0,1 2-96 16,0 0-16-16,0 3 0 0,0 0-528 0,2 3-96 15,-2 3-32-15,0-3 0 0,-1 1-240 0,0 2-48 16,0 0-16-16,0-2 0 0,0 0-144 0,-1-2 0 16,-1-4 144-16,1-3-144 0,-2-2 0 0,0-3 0 15,2-1 0-15,-2-4 128 0,-1-8-128 0,0 0-208 16,0 0 48-16,0 0 16 15,0 0-304-15,2-10-48 0,-2-5-16 0,0 0 0 0,-2-5 128 0,0-1 0 0,-1-1 16 16,-1-3 0-16,-2-1 224 0,-1-2 144 0,-1 0-192 0,-1-1 192 16,-1-1 0-16,-2 3 0 0,0-1 0 0,1 1 0 15,0-2 0-15,1 3 0 0,1 1 0 0,-1 3 0 16,5 1 272-16,1 3 16 0,2 2 0 0,0 1 0 16,1 0 176-16,1 2 48 0,0 0 0 0,3 4 0 15,-1 3 112-15,4-1 16 0,0-1 16 0,2 1 0 16,1 0-208-16,1 2-64 0,4 1 0 0,1-1 0 15,-1-3-192-15,2 1-64 0,1 1 0 0,0-1 0 16,3-1-128-16,-1 1 0 0,1 0 0 0,-1 3 0 16,1-2-144-16,-2 1-112 0,-1 1-32 0,1 1 0 15,-1 0-2480-15,-1 5-496 0,-2 0-112 0</inkml:trace>
  <inkml:trace contextRef="#ctx0" brushRef="#br1" timeOffset="-206483.74">22114 15903 24879 0,'0'0'2208'0,"0"0"-1760"15,0 0-448-15,0 0 0 0,0 0 1952 0,0 0 304 16,10 2 64-16,-1-2 16 0,2 0-448 0,0 0-96 0,1-2 0 0,4 2-16 16,1-5-1280-16,1 3-256 0,-1-2-48 0,1 0-16 15,0 0-176-15,1 0 0 0,-1 0 0 0,0 1 0 32,-1-2-1744-32,1 0-288 0,-1 2-48 0,-1 1-13696 0</inkml:trace>
  <inkml:trace contextRef="#ctx0" brushRef="#br1" timeOffset="-206155.73">22140 16155 9215 0,'0'0'816'0,"-4"6"-656"16,3 4-160-16,-1-3 0 0,1 1 3872 0,1 0 736 16,0-8 160-16,4 8 32 0,0 0-2304 0,2 0-464 15,2-2-96-15,2 1-16 0,1-1-192 0,2 1-64 16,3-2 0-16,1-1 0 0,-2-2-192 0,2 1-32 16,1-2-16-16,3-2 0 0,0 1-432 0,1-5-96 15,2 0 0-15,1-1-16 0,1 0-496 0,1-1-112 16,0 2-16-16,1-3 0 0,0-2-256 0,0-1-192 15,-1 1 16-15,-1 0 16 16,-1-1-2448-16,0 2-480 0,0 0-112 0</inkml:trace>
  <inkml:trace contextRef="#ctx0" brushRef="#br2" timeOffset="-201020.78">15982 16826 17503 0,'0'0'1552'0,"0"0"-1232"0,-2 4-320 0,-1 12 0 0,3-16 1408 0,0 0 240 0,0 8 32 0,-1-3 16 16,1-5-624-16,0 6-128 0,0 2-32 0,0 1 0 15,1 3-144-15,2 1-16 0,-2 2-16 0,0 1 0 16,-1 3-112-16,2 2-32 0,-2 1 0 0,0 1 0 15,0 1-144-15,-2 0-48 0,0 1 0 0,-1 0 0 16,0-3-128-16,0 0-16 0,-4 0-16 0,-1 1 0 16,-1-2 144-16,0-2 16 0,-1-1 16 0,-1-1 0 15,1-2-208-15,-2-2-32 0,0-2-16 0,0-1 0 16,1-4-32-16,-1-2-128 0,0-3 192 0,1-1-64 16,1-4-128-16,1-2-192 0,-4-3 32 0,0-2 16 15,-1-4 144-15,3 0 176 0,2-4-48 0,1-1 0 0,2 2-128 0,1-2 0 16,0 1 0-16,2 1 0 0,2-1-176 0,1 4 176 15,0 0-128-15,1 1 128 0,0 0 0 0,3-1-160 16,1 1 160-16,1 2 0 0,0-1-128 0,2 1 128 16,0 2 0-16,-2 2 0 0,1-1 0 0,-1 4 224 15,-1 0-16-15,-5 5 0 0,0 0 128 0,8 4 32 16,0 2 0-16,0 3 0 0,-2 7 384 0,1 2 80 16,0 3 0-16,0 4 16 0,1-3-160 0,0 4-48 15,0 1 0-15,0 2 0 0,1 0-320 0,0-1-64 16,-1 0 0-16,1-1-16 0,1 1-240 0,2-1 128 15,-2-1-128-15,1-1 0 0,1-2 0 0,1-1 0 16,1-1-128-16,0-1 128 16,3-1-1856-16,2-2-256 0,1 3-48 0</inkml:trace>
  <inkml:trace contextRef="#ctx0" brushRef="#br2" timeOffset="-199261.53">3855 15241 15663 0,'-3'-3'688'0,"2"0"144"0,-21-7-656 0,22 10-176 0,0 0 0 0,0 0 0 15,1-5 2128-15,1-1 400 0,-2 6 80 0,0 0 16 16,0 0-1360-16,5-4-272 0,-5 4-48 0,8 0-16 15,-1 1-464-15,1 3-80 0,0 2-32 0,3 2 0 16,-2 1 224-16,0 4 32 0,-1 3 16 0,-1 4 0 16,4-2-16-16,-1 11 0 0,-1 3 0 0,-1-1 0 15,-1 5-192-15,-1-2-32 0,-3-2-16 0,0-1 0 0,-1 1-224 0,-1-5-144 16,-1 1 192-16,-1-1-192 0,-1 0 144 0,-2-5-144 16,-2-1 0-16,0-4 144 0,-1-1-144 0,0-3 0 15,-3-3 0-15,1-2 0 0,-2-3 0 0,-2-1 0 16,-2-1 0-16,1-3 0 0,-1-3 0 0,2-3 0 15,0-1-192-15,2-2 192 0,0-3-256 0,2-2 64 16,0-2 0-16,4-2 16 0,-2-1 176 0,3-2-208 16,2 0 80-16,-1 0 128 0,2 0-192 0,1 0 192 15,1 2-192-15,2-1 192 0,-1 3 0 0,2 2 0 16,1 2 0-16,1 2 0 0,0 2 0 0,2 4 128 16,0 2 32-16,1 3 0 0,1 3 224 0,2 2 64 15,1 3 0-15,0 2 0 0,0 3 208 0,0 2 48 16,0-1 16-16,0 4 0 0,2-2-16 0,-2 2 0 15,0-1 0-15,0 1 0 0,0 2-416 0,0-1-96 0,3 2 0 0,-1-2-16 16,2-1-176-16,3 0-224 0,-1 0 48 0,2-2 16 31,4 1-2336-31,0-3-448 0</inkml:trace>
  <inkml:trace contextRef="#ctx0" brushRef="#br2" timeOffset="-198527.28">4167 16510 18431 0,'8'7'1632'0,"-12"3"-1312"16,-2 3-320-16,2-3 0 0,3 2 2288 0,1-1 384 16,1 1 80-16,1-3 0 0,0-1-1920 0,-2-8-400 15,6 5-80-15,-6-5-16 0,9-1-80 0,0-3 0 16,0-2-16-16,0-4 0 0,-1 0-64 0,0-6-16 15,0 2 0-15,-2-4 0 0,-1 0-160 0,-1-1 160 16,0 0-160-16,-1 1 160 0,-1-1-160 0,1 1 0 16,0 0 144-16,-2 1-144 0,0 0 0 0,-1 3 0 15,0-2 0-15,1 3 0 0,1 1 0 0,-1 3 0 16,2-1 0-16,-1 2 0 0,1 0 0 0,-2 4 0 16,-1 4 0-16,0 0 0 0,0 0 0 0,8 1-128 15,0 3 128-15,0 4 0 0,-1 2 0 0,1-2 0 16,0 1 0-16,1 2 0 0,2 1 0 0,-1-2 0 15,-1 0 0-15,0 0 0 16,0 0-1808-16,-1-4-288 0,0 1-48 0,-1 0-9568 0</inkml:trace>
  <inkml:trace contextRef="#ctx0" brushRef="#br2" timeOffset="-198339.76">4254 16347 22111 0,'0'0'1968'0,"0"0"-1584"0,0 7-384 0,1 1 0 16,2 0 1744-16,2 2 272 0,2 0 48 0,0 3 16 16,0 2-800-16,1 4-176 0,1-1-16 0,1 1-16 15,2 4-416-15,2-3-80 0,2 3 0 0,0-4-16 16,2 2-400-16,0 0-160 0,-1-2 128 0,1 2-128 16,1 1-336-16,0 1-160 0,0-3-16 0,-1 3-9760 15,-1-4-1952-15</inkml:trace>
  <inkml:trace contextRef="#ctx0" brushRef="#br2" timeOffset="-197589.89">4384 17404 19343 0,'-11'-9'1728'0,"11"9"-1392"16,-3-8-336-16,2 0 0 0,-1 0 1632 0,1 2 256 0,1-1 48 0,0 7 16 15,0 0-704-15,0 0-144 0,0 0-16 0,8 0-16 16,1 2-160-16,2 3-16 0,-2 1-16 0,1 5 0 16,1 2-80-16,-2 0-16 0,0 2 0 0,2 4 0 15,0 0-224-15,-2 2-48 0,0 0-16 0,-1 1 0 16,-1 0-48-16,0 0 0 0,1-1 0 0,-1-1 0 15,-2-3-448-15,-1-2-160 0,0-1 0 0,-2-3 0 16,1 0 160-16,0-3-160 0,-3-8 160 0,0 0-160 16,0 0-128-16,0 0-32 0,0 0 0 0,0-7 0 15,-2-2 160-15,1-4 32 0,-2-4 0 0,1-4 0 16,-2 0 128-16,0-1 0 0,0 0-144 0,1-3 144 16,2 2 0-16,0 0 0 0,-1 1 0 0,2 1 0 15,0 3-240-15,2 4 80 0,0 1 16 0,1 2 0 0,0 5 144 0,-3 6 192 16,0 0-32-16,0 0-16 0,9 5-144 0,0 3 0 15,-1 2 0-15,1 3 128 0,0 2-128 0,0 2 0 16,0 0 0-16,2 1 128 0,0 0-352 0,4 0-80 16,-2-3-16-16,0 0 0 15,0-2-928-15,0-2-192 0,1-2-32 0,-1-3-16 16,-1-2-560-16,1-2-96 0,-1-2-32 0,-1-2 0 16,1-4 272-16,-3-1 48 0,-2-1 16 0,-2-1 0 15,-1-2 992-15,-1-2 192 0,-2-2 32 0,-1 1 16 0,-1-2 848 0,-1 1 160 16,-2 0 48-16,-1 1 0 0,0 1 256 0,-2 0 48 15,1 1 16-15,-1 2 0 0,0 1 272 0,-3 1 64 16,1 1 16-16,0 3 0 0,3 2 160 0,-1 2 48 16,7 0 0-16,-5 6 0 0,1 2-656 0,4 4-128 0,3-2-32 0,3 5 0 15,3 0-512-15,3 2 0 0,4 1 0 0,1 1-144 16,1-2-128-16,0 1-32 0,0-4 0 0,1 2 0 16,-1-3 304-16,-1-4 0 0,0-1 0 0,-2-2 0 15,1-4 256-15,0-1 96 0,-1-2 32 0,-2-3 0 16,-2-3 336-16,-2-1 80 0,-1-2 16 0,-3-3 0 15,-2-1 288-15,-2-1 64 0,-1 1 16 0,-3 1 0 16,-1 0-272-16,-2-3-48 0,-3 2-16 0,-3 1 0 16,-2 1-400-16,-2 0-64 0,-1 1-32 0,0-1 0 15,-1 1-208-15,-3 2-144 0,-4-2 192 0,2 0-192 16,-1 1-1040-16,2-1-320 0,0 1-64 16,1 2-9840-16,0 0-1952 0</inkml:trace>
  <inkml:trace contextRef="#ctx0" brushRef="#br2" timeOffset="-195931.92">5562 17541 19119 0,'0'0'832'0,"0"0"192"0,0 0-816 0,0 0-208 0,0 0 0 0,0 0 0 15,0 0 672-15,0 0 96 0,0 0 0 0,0 0 16 16,18-11-112-16,-18 11-32 0,6 7 0 0,1 3 0 16,-1-1 368-16,1 4 64 0,1 3 16 0,0 2 0 15,-1 2 16-15,1-1 16 0,-1 2 0 0,-1 0 0 16,0 1-288-16,-3-1-48 0,0 4-16 0,0 0 0 15,-2-2-320-15,-1 2-80 0,-1-2-16 0,-2 1 0 16,-2-7-192-16,0 0-32 0,-2-2-128 0,1-4 192 16,-2-1-64-16,0-1 0 0,0-2-128 0,-1-3 192 15,-1-3-32-15,-1-1-16 0,1-1 0 0,-1-3 0 16,0-3-144-16,-1-3-144 0,0-2 144 0,0-2-208 16,-1-4 0-16,2-1 0 0,0 0 0 0,2-1 0 0,0 1 16 0,1 1 0 15,3 2 0-15,1-2 0 0,1 3 192 0,3 2 0 16,3 3 144-16,2 1-144 0,2 1 0 0,0 3 128 15,1 3-128-15,3 2 0 0,-1 2 144 0,2 3-16 16,1-3 0-16,0 4 0 0,1 0 128 0,1 3 0 16,0 2 16-16,1 2 0 0,-2 2 80 0,1 2 16 15,-1 0 0-15,-1 3 0 0,0-2-160 0,1 2-16 16,-2-2-16-16,0 0 0 0,1 0-176 0,0 1 0 16,1-1 0-16,-1-1 0 15,0 0-1360-15,-1 0-368 0,1-2-64 0,-1-1-8832 16,0-7-1760-16</inkml:trace>
  <inkml:trace contextRef="#ctx0" brushRef="#br2" timeOffset="-195681.95">6035 17778 17503 0,'0'0'768'0,"-5"-1"176"0,-3-3-752 0,3 1-192 0,5 3 0 0,0 0 0 16,0 0 3872-16,0 0 736 0,0 0 160 0,0 0 32 15,0 0-3008-15,0 0-608 0,0 0-112 0,7-2-32 16,1-1-656-16,0 0-144 0,0 1-32 0,1 1 0 16,0 1-208-16,2-2 0 0,0 1 0 0,1-2 0 0,-1 1 0 0,-1 0-288 15,0 2 64-15,2-2 16 16,0 0-2144-16,0 1-416 0,-1 1-96 0,0 0-11376 15</inkml:trace>
  <inkml:trace contextRef="#ctx0" brushRef="#br2" timeOffset="-194664.54">6603 17661 12895 0,'0'0'1152'0,"0"0"-928"16,0 0-224-16,0 0 0 0,-5 10 2192 0,8-2 400 15,1 0 80-15,0 1 16 0,-1 1-1264 0,3 1-240 16,0 1-48-16,1 1-16 0,-1 1-432 0,1 2-96 16,-1-1-16-16,1 2 0 0,1 1-144 0,-2-2-48 15,-1 0 0-15,1-2 0 0,-3-1-112 0,1-1-16 16,-4-3-16-16,2-1 0 0,-2-8-32 0,-2 6 0 16,2-6 0-16,0 0 0 0,0 0 16 0,-5 5 0 15,-3-5 0-15,1 0 0 0,-3-5-96 0,3 0-128 16,-1-3 176-16,0-3-176 0,1-3 0 0,-2-4-256 15,0 0 32-15,0-7 0 16,0 0-288-16,0-3-64 0,0 0-16 0,2 1 0 16,2 1-48-16,1 1 0 0,1 0 0 0,3 3 0 0,2 1 480 0,2 3 160 0,2 1 0 15,1 3-144-15,-1 1 368 0,2 4 80 0,1 1 16 0,0 3 0 32,0 2 160-32,-1 3 32 0,3 4 16 0,-1 2 0 0,2 2 16 0,0 1 0 0,-1 3 0 0,0 1 0 15,0 1-176-15,-1 2-48 0,-1 0 0 0,-2 1 0 16,0-2-176-16,-2 1-144 0,-1 0 192 0,-1-2-192 15,-1-1-192-15,0-1-128 0,-4-2-48 0,1-1-14352 16</inkml:trace>
  <inkml:trace contextRef="#ctx0" brushRef="#br2" timeOffset="-194195.87">6833 17558 12895 0,'0'0'1152'0,"0"0"-928"15,5 5-224-15,2 1 0 0,0 2 2880 0,0 0 544 16,-2 0 96-16,0 2 32 0,2-2-2096 0,-2 1-432 16,-1-1-64-16,1 0-32 0,0 0-352 0,1 0-64 15,-1-1 0-15,-3 0-16 0,-2-7-272 0,0 0-48 16,0 0-16-16,0 0 0 0,0 0 16 0,0 0 0 16,0 0 0-16,0 0 0 0,-1-8-48 0,0-1 0 15,-1-3 0-15,0-1 0 0,-1-1-128 0,1 1 0 16,-1-1 0-16,3 0 0 0,0 1 0 0,1 2 0 15,2-1 0-15,1 3 0 0,0-3-160 0,0 3 160 0,0 0 0 16,0 2-144-16,-1 1 144 0,-3 6 0 0,7-4 0 0,-7 4-128 16,0 0 128-16,0 0 0 0,0 0 0 0,0 0 0 15,6 6-128-15,2 2 128 0,0 1-128 0,-1 2 128 16,-1-1 0-16,1 2 0 0,-2 0 0 0,0 3 0 16,0 0 0-16,2 0 0 0,-1-2 0 0,1-2 0 15,-1 2 0-15,1-5 0 0,1-1 0 0,1 1 0 16,0-1 0-16,1-2 0 0,1-2 0 0,-2-3-128 15,1-2 128-15,1 0 0 0,-2-2 0 0,-3 0 0 16,0-1 0-16,-2-2 0 0,-2-1 160 0,1 2-160 16,-2-5 384-16,-1 4-32 0,-2-1 0 0,-2 1 0 15,-2 1-16-15,0-1 0 0,-1 2 0 0,2 0 0 16,0 1-144-16,-3-3-48 0,-2 2 0 0,1 1 0 16,-1 0-656-16,3 2-144 0,0-2-32 0,2 1-9248 15,0-1-1856-15</inkml:trace>
  <inkml:trace contextRef="#ctx0" brushRef="#br2" timeOffset="-194008.42">7165 17237 911 0,'0'0'0'0,"0"0"0"16,0 0 0-16,0 0 0 0,3 12 6768 0,2-3 1264 15,2 1 256-15,-1 3 48 0,2 3-6336 0,0 2-1264 16,1-1-256-16,4 3-48 0,0 1-240 0,0 2-64 15,0 1 0-15,1 0 0 0,1 2-128 0,-1 3-256 16,0 1 64-16,-1-3 16 16,-1 0-2304-16,0-3-464 0,-3 2-80 0,-1-2-4720 15,-3-5-928-15</inkml:trace>
  <inkml:trace contextRef="#ctx0" brushRef="#br2" timeOffset="-193664.76">7292 17543 4607 0,'0'0'400'0,"0"0"-400"0,0 0 0 0,0-6 0 15,0 6 4240-15,0-7 768 0,1 1 160 0,0-1 16 16,1 1-3072-16,-2 6-608 0,4-5-128 0,1-1-32 16,-5 6-704-16,0 0-128 0,0 0-48 0,5-4 0 15,-5 4-288-15,8-2-176 0,-2 1 192 0,2 1-192 16,0 1 0-16,0 1 0 0,1 2 0 0,1 2 0 16,2 0 0-16,0 3 0 0,-2 2 0 0,3 0 0 15,-1 1 0-15,0 0 0 0,-1-4 0 0,2 2-144 16,1 2 144-16,1-4 0 0,0-2 0 0,-2 1 0 0,-2-2 0 0,2-1-128 15,0-3 128-15,-1-1 0 0,-1-1 0 0,-2-2 0 16,0-1 0-16,-1-1 0 0,-2-1 0 0,1 0 144 16,-2-4-144-16,-1 1 160 0,-3-2 288 0,-1 2 48 15,-1 0 16-15,-2 1 0 0,-1-2 256 0,-1 1 48 16,-2 0 16-16,0 1 0 0,0 0-128 0,-3 0-32 16,-2 0 0-16,0 2 0 0,-1-1-288 0,0-1-48 15,1 3-16-15,-2 0 0 0,0 0-320 0,1-2 0 16,1 3 0-16,4 2 128 15,2-2-1136-15,6 4-208 0,0 0-64 0,0 0-9376 16,0 0-1888-16</inkml:trace>
  <inkml:trace contextRef="#ctx0" brushRef="#br2" timeOffset="-193320.98">7684 17453 28271 0,'0'0'624'0,"3"8"128"0,-1 3 16 0,2 0 32 0,0 4-640 0,1 0-160 0,1 1 0 0,-1 2 0 16,-1-1 1216-16,1 2 192 0,0-1 64 0,0 0 0 16,1-1-464-16,-3-3-96 0,1-2-16 0,0-2 0 15,0 1-448-15,-1-5-112 0,-3-6-16 0,0 0 0 16,0 0-144-16,0 0-48 0,0 0 0 0,0 0 0 16,1-6 16-16,-1-5 0 0,0 1 0 0,0-2 0 15,-1-1-144-15,0-1 0 0,-1-2 0 0,1-1 128 0,0-1 32 0,1 0 0 16,1 1 0-16,2 0 0 0,-1-1-160 0,1 1-272 15,-1 0 64-15,2 1 16 0,1-1 192 0,1 3 0 16,0 3 0-16,2 4-144 0,-3 1 144 0,-5 6 0 16,0 0 0-16,9 6 0 0,0 1 128 0,1 4 96 15,-3 3 32-15,1 3 0 0,0 1-400 0,0 3-80 16,1 0-16-16,-1 0 0 0,1 0 112 0,1-3 128 16,2-2-208-16,0-1 80 15,0-3-2080-15,-1 0-416 0,1-3-64 0,1-1-32 0</inkml:trace>
  <inkml:trace contextRef="#ctx0" brushRef="#br2" timeOffset="-193055.47">8077 17442 32831 0,'-21'2'1456'0,"13"0"288"0,-1 0-1392 0,0 1-352 0,-1-2 0 0,3 2 0 15,0-2 512-15,2 0 48 0,5-1 0 0,0 0 0 16,0 0-384-16,0 0-176 0,9 2 160 0,0 0-160 15,3 0 0-15,2 0-288 0,-1 1 32 0,2 1 16 16,-2 0 48-16,1-2 16 0,0 2 0 0,1 1 0 16,-1-1 176-16,0 1 0 0,-2 2 0 0,1 1 0 15,-2-2 384-15,-2 1 96 0,-3-1 32 0,-1 2 0 16,-1-1 512-16,-1 2 96 0,0 0 32 0,-2 1 0 16,-2 2-640-16,-2 0-128 0,-1-4-32 0,-1 0 0 15,0-2-352-15,-2 2 0 0,-1-4 0 0,2 0 0 16,-2-2-1984-16,0-2-400 0,0-2-96 0</inkml:trace>
  <inkml:trace contextRef="#ctx0" brushRef="#br2" timeOffset="-192883.61">8182 17084 40079 0,'0'0'880'0,"0"0"176"0,8 7 32 0,-3 6 64 0,0 3-928 0,1-1-224 15,-2 2 0-15,3 3 0 0,1 3 128 0,0 2-128 16,-2 4 176-16,4-3-176 16,-1 3-704-16,2-1-240 0,-3 1-48 0,3 0-10384 15,-1-2-2064-15</inkml:trace>
  <inkml:trace contextRef="#ctx0" brushRef="#br2" timeOffset="-192586.69">8515 17796 17503 0,'0'0'1552'0,"-4"11"-1232"0,-3-2-320 0,1 1 0 16,-1 2 3488-16,1-2 640 0,-2 1 128 0,1-2 32 16,2-1-2736-16,1-2-528 0,-1 1-128 0,5-7 0 15,0 0-576-15,0 0-96 0,0 0-32 0,0 0 0 16,-5-1-192-16,1-3 0 0,-1-2 0 0,1 0-160 0,0-1 160 0,0 1 0 15,4 6 0-15,0 0 0 0,-3-5 368 0,3 5 48 16,0 0 16-16,0 0 0 0,0-6 128 0,0 6 16 16,0 0 16-16,0 0 0 0,0 0-208 0,0 0-32 15,0 0-16-15,0 0 0 0,0 0 160 0,0 0 16 16,7 2 16-16,-7-2 0 0,9 4-528 0,-3-2-176 16,-6-2 0-16,0 0-12576 15,0 0-2528-15</inkml:trace>
  <inkml:trace contextRef="#ctx0" brushRef="#br1" timeOffset="-189562.71">22824 15696 4607 0,'22'-25'192'0,"-22"25"64"0,6-8-256 0,-3 2 0 0,1-1 0 0,2 0 0 16,-1-1 3456-16,0-1 640 0,0-4 128 0,2 2 16 15,-1 1-2176-15,1 2-432 0,-2 1-96 0,0 1 0 16,0 1-496-16,-1 1-80 0,-1-3-32 0,-3 7 0 16,0 0 32-16,0 0 0 0,0 0 0 0,0 0 0 15,0 0-48-15,-1 11 0 0,-2 0 0 0,0 5 0 0,1 2-96 0,-2 3-32 16,-1 0 0-16,-1 4 0 0,1 2-128 0,1 3-16 15,0 0-16-15,2 1 0 0,1 3-192 0,-1-2-48 16,2 0 0-16,2 1 0 0,0-1-192 0,3-2-32 16,1-4-16-16,1-1 0 0,3-3-144 0,0 2 128 15,0-2-128-15,2-1 128 0,0-4-128 0,1-2 0 16,1 0 0-16,2-2 0 0,2 0 0 0,-5-4 0 16,0-1 0-16,0-2 0 0,3 0-160 0,-2 0-64 15,1-2-16-15,-1-1 0 16,-1-1-1488-16,5 1-288 0,-2-3-64 0,-3-1-9056 0,-3-1-1792 0</inkml:trace>
  <inkml:trace contextRef="#ctx0" brushRef="#br1" timeOffset="-189375.35">22875 15949 30399 0,'-10'-1'2704'15,"-1"-1"-2160"-15,1 2-544 0,-1-2 0 16,2 0 1600-16,1 1 224 0,2 0 32 0,1 0 16 0,5 1-736 0,0 0-160 15,0 0-16-15,0 0-16 0,4-6-704 0,3 2-240 16,4-1 144-16,3 1-144 0,6 2 0 0,2 0 0 16,1-3-224-16,3 4 80 15,3-2-1376-15,1 2-272 0,1 1-48 0,1 0-8976 16,-1 0-1808-16</inkml:trace>
  <inkml:trace contextRef="#ctx0" brushRef="#br1" timeOffset="-189018.45">23437 15717 15663 0,'0'0'1392'0,"0"0"-1120"16,0 0-272-16,-5 1 0 0,-3-1 2736 0,0 0 480 15,-1 0 112-15,0 3 0 0,0-1-1280 0,0 5-256 16,1 2-48-16,3 3-16 0,-2-2-832 0,2 7-160 16,-2 1-32-16,1 3-16 0,1 3-432 0,1 2-96 15,2-1-16-15,2 8 0 0,2 1-16 0,2-2 0 16,2 0 0-16,2-3 0 0,1-4-128 0,3-2 128 0,2-3-128 0,3-2 128 15,1-1-128-15,3-4 0 0,1-3 144 0,3-2-144 16,2-1 160-16,2-3-32 0,-4-4-128 0,0-6 192 16,-4 0 0-16,-1-3-16 0,3 2 0 0,-5-1 0 15,0-3 0-15,-4-4 0 0,-1-2 0 0,-1-2 0 16,0-11-48-16,-3 1 0 0,-2 2 0 0,-2-2 0 16,-3-1 144-16,-2-1 32 0,0 2 0 0,-4-1 0 15,-1 3-48-15,-3-1-16 0,-2 2 0 0,0 8 0 16,-3-1-240-16,-2 2 0 0,-2 2 0 0,0 4 0 15,-1 1-1296-15,0 3-160 0,0 0-16 16,-1 3-15584-16</inkml:trace>
  <inkml:trace contextRef="#ctx0" brushRef="#br1" timeOffset="-188065.42">24044 15873 16575 0,'0'0'1472'0,"0"0"-1168"0,-5 2-304 0,5-2 0 0,0 0 2560 0,-5 1 464 16,5-1 96-16,-3 6 16 0,3-6-1472 0,0 0-272 0,0 0-64 0,0 0-16 15,0 0-256-15,7 0-48 0,1-2-16 0,2-1 0 16,2 1-224-16,4-5-32 0,-1-1-16 0,3 0 0 16,1-1-48-16,0-4-16 0,1-1 0 0,2-2 0 15,0 1-304-15,-1-2-64 0,0 0-16 0,0 2 0 16,0 0-272-16,-1 2 128 0,1-2-128 0,0 2 0 16,-1 0 128-16,-2 0-128 0,0 0 0 0,0-2 0 15,-1 2 0-15,0 1 0 0,-1 5 0 0,1 0 0 16,-4-1 0-16,0-1 0 0,-3-2 0 0,2 1 0 15,-1-5 0-15,-2 6 0 0,-3 4 0 0,1 1 0 16,-2 0 128-16,-5 4-128 0,4-5 0 0,0 0 0 16,-4 5 0-16,5-4 0 0,-5 4 0 0,0 0 0 15,8-1 0-15,-3-2 0 0,-5 3 0 0,0 0 0 16,0 0 256-16,0 0-64 0,7-3-16 0,-7 3 0 16,7-1 64-16,1 1 16 0,-8 0 0 0,9 1 0 0,1 3-64 0,-1 0-16 15,-2 0 0-15,3 3 0 0,0 2 80 0,2-3 0 16,-2-6 16-16,2 4 0 0,0 3 48 0,1 2 16 15,4 3 0-15,-2-1 0 0,0 1-96 0,0-3-32 16,-3-4 0-16,1 2 0 0,0-1-80 0,3 2 0 16,-1 1-128-16,2 2 192 0,0-5-192 0,-1 3 144 15,0-1-144-15,0 1 128 0,1-1-128 0,0-1 0 16,0 1 0-16,0-1 0 0,-1 1 0 0,3 4 0 16,-2 0-192-16,0-2 192 15,-4-1-1808-15,-2 0-240 0,1 2-64 0,-2-1-10816 16,-1-1-2160-16</inkml:trace>
  <inkml:trace contextRef="#ctx0" brushRef="#br1" timeOffset="-187627.87">24522 15141 23951 0,'0'0'1056'0,"0"0"224"0,-2-6-1024 0,2 0-256 16,-1-2 0-16,1 0 0 0,0 3 1408 0,0 5 240 15,1-5 32-15,-1 5 16 0,2-5-384 0,-2 5-80 16,0 0-16-16,0 0 0 0,0 0-400 0,0 0-96 16,0 9-16-16,1 0 0 0,0 4-192 0,-1 3-32 15,0 3-16-15,-1 5 0 0,0-1-208 0,-1 3-32 16,0 0-16-16,-1-5 0 0,2 1-208 0,-1 2 0 15,1 3 0-15,1-1 0 0,0 0-240 0,0-2-80 16,0-3-32-16,1 5 0 16,1-4-1712-16,0-3-352 0,1-3-64 0,0-3-11968 0</inkml:trace>
  <inkml:trace contextRef="#ctx0" brushRef="#br1" timeOffset="-187409.23">24709 15139 16575 0,'0'0'736'0,"0"-4"160"0,0 4-720 0,0 0-176 0,0 0 0 0,0 0 0 16,0 0 3664-16,0 0 704 0,0 0 144 0,2 12 32 16,-2 1-2800-16,0 4-544 0,1 1-112 0,-1 3-32 15,0 1-608-15,-1-2-128 0,1 2-32 0,1 2 0 0,2 2-288 0,-1 0 160 16,-1-1-160-16,2-1 128 0,0 1-128 0,-1 5 0 15,1-1 0-15,1-4-176 16,0-3-1296-16,1-5-256 0,-2-6-48 0,-2 0-8336 16,0-2-1680-16</inkml:trace>
  <inkml:trace contextRef="#ctx0" brushRef="#br1" timeOffset="-186987.98">24602 14448 5519 0,'-5'-10'496'0,"-1"-2"-496"16,-1 0 0-16,-1 2 0 0,1 0 4848 0,-5-2 864 16,0-1 176-16,6 8 48 0,-2 1-3440 0,0 2-704 15,-1 2-128-15,1 3-16 0,0 4-880 0,2 2-160 16,-1 2-32-16,1 2-16 0,0 7-400 0,2 2-160 15,2 3 128-15,1-2-128 0,2 3 0 0,1 1 0 16,2 0 0-16,2-4 0 0,0 3 0 0,2-3 0 16,1-3 0-16,3-1 0 0,1-1 0 0,1-5 0 15,1-3 0-15,1-2 0 0,3-1 0 0,-1-2 192 16,2-4-192-16,-1-1 192 0,2-1 32 0,-2-3 16 16,0-2 0-16,-1-4 0 15,-1-1 96-15,-1-1 32 0,-1-4 0 0,-2 1 0 16,-2-2 144-16,-2-1 16 0,-1-1 16 0,-3 2 0 15,0-2 96-15,-4 1 32 0,-2 1 0 0,-3 1 0 0,-2-1-112 0,-2 1-32 16,-1-1 0-16,-2 2 0 0,-2 0-240 0,0 4-48 16,-1 0-16-16,-2 3 0 0,1-1-224 0,-1 4 0 15,0 1 0-15,-6 4 0 16,0 4-1312-16,8 4-208 0,-1 5-32 0,1 1-16640 16</inkml:trace>
  <inkml:trace contextRef="#ctx0" brushRef="#br1" timeOffset="-181721.6">25153 15757 4607 0,'0'0'400'0,"0"0"-400"16,0 0 0-16,0 0 0 0,0 0 3360 0,0 0 592 16,0 0 112-16,0 0 32 0,0 0-2592 0,0 0-512 15,0 0-96-15,4 7-32 0,-7 1-128 0,0-2-32 16,3-6 0-16,-2 7 0 0,2-7 48 0,-3 6 0 16,3-6 0-16,-3 5 0 0,3-5 32 0,0 0 16 15,0 0 0-15,0 0 0 0,0 0 96 0,0 0 32 16,0 0 0-16,0 0 0 0,7 2 144 0,0-2 16 15,-1-2 16-15,2 0 0 0,-8 2-128 0,8-4-16 16,1 1-16-16,1-3 0 0,1-1-224 0,0 1-32 16,2-2-16-16,3 1 0 0,2-2-144 0,3-1-16 0,0-3-16 0,3 0 0 15,-2-2-112-15,2 1 0 0,3-2-16 0,-1 1 0 16,-2-5-48-16,1 2-16 0,0 1 0 0,0 1 0 16,-1 1-64-16,0 2-16 0,-1-4 0 0,0 4 0 15,-4 1-96-15,1 0-128 0,-2 1 176 0,-1 0-176 16,0 1 144-16,-3 2-144 0,-1-1 0 0,0 0 144 15,-1 1-144-15,0 1 0 0,1 1 0 0,-3 1 128 16,1-1-128-16,-2 1 0 0,0 1 0 0,0-1 0 16,-2 1 0-16,0 1-176 0,0 1 16 0,1 2 0 15,-8 0-1488-15,0 0-288 16,0 0-64-16,0 0-11264 0,0 0-2256 0</inkml:trace>
  <inkml:trace contextRef="#ctx0" brushRef="#br1" timeOffset="-180455.33">25778 14856 3679 0,'0'0'320'0,"0"0"-320"0,2-7 0 0,-2 7 0 15,1-8 3232-15,-1 8 576 0,0 0 112 0,0 0 32 16,0 0-1584-16,0 0-320 0,0 0-64 0,0 0-16 16,0 0-528-16,0 0-96 0,0 0-32 0,3 9 0 15,-1 1-288-15,0 2-64 0,-2 2-16 0,0 5 0 16,0 2-192-16,0-1-48 0,-3 3 0 0,2-3 0 0,-1 4-320 0,0-1-64 15,-1 2 0-15,0 1-16 0,2 0-304 0,0-1 128 16,0 1-128-16,1-1 0 0,0 0 0 0,0-1-224 16,1-1 16-16,-1-4 0 15,0-1-480-15,1-2-80 0,2-3-32 0,-1-1 0 16,2-2-320-16,-4-10-64 0,0 0-16 0,7 4-7952 16,-7-4-1584-16</inkml:trace>
  <inkml:trace contextRef="#ctx0" brushRef="#br1" timeOffset="-180220.97">25954 14855 11967 0,'0'0'1072'0,"0"0"-864"0,0 0-208 0,0 0 0 15,0 0 2656-15,0 0 480 0,0 0 112 0,2 12 16 16,-2 0-1328-16,0-2-256 0,1 0-48 0,0 6-16 15,1 2-496-15,-1 2-96 0,0 2-32 0,-1 2 0 16,0 2-256-16,0 0-48 0,0 1-16 0,3-2 0 16,-1 1-288-16,0-1-64 0,-1-1-16 0,0-1 0 15,2-4-176-15,0-2-128 0,-1-1 144 0,1-2-144 16,1-1-128-16,0 0-128 0,-2-2-32 0,2-1 0 16,-1 0-2848-16,-2 0-560 0</inkml:trace>
  <inkml:trace contextRef="#ctx0" brushRef="#br1" timeOffset="-179721.03">25931 14407 11967 0,'-5'-19'528'0,"3"13"112"0,0-5-512 0,-1 1-128 15,1-2 0-15,-2 2 0 0,0-3 3216 0,0 2 624 16,0 0 112-16,0 0 16 0,0 1-2080 0,0 2-416 16,-1 1-96-16,1 2-16 0,0 1-480 0,-2 0-112 0,6 4 0 0,-7 0-16 15,-1 0-256-15,3 4-48 0,0 3-16 0,0 1 0 16,-1 1-176-16,3 4-48 0,0 0 0 0,2 6 0 15,-1 5-208-15,4-8 0 0,0 4 0 0,3 1 0 16,1 1 0-16,2 2 0 0,1-3 0 0,1 1 0 16,0-5 0-16,2 0 0 0,1-2 0 0,0-1 0 15,0-4 128-15,2-4 0 0,-1-2-128 0,0-1 192 16,2-3 256-16,-3-3 32 0,0-3 16 0,0-3 0 16,0-6 288-16,-1 1 64 0,0-2 16 0,-2-1 0 15,-1-2-128-15,-1-1-32 0,0-1 0 0,-3 2 0 16,-2-1-128-16,-2 1-16 0,-4-1-16 0,-1 2 0 15,-1 0 32-15,-1-1 16 0,-5 4 0 0,0 1 0 0,-1-1-144 0,-6-3-48 16,-1 5 0-16,8 6 0 0,-2 2-400 0,-2 4 128 16,0 1-128-16,-1 1 0 15,2 6-592-15,-2 4-208 0,-1 6-32 0,0 0-16 16,1 4-1392-16,-7 12-256 0,1-2-64 0</inkml:trace>
  <inkml:trace contextRef="#ctx0" brushRef="#br1" timeOffset="-168687.5">25952 15331 1839 0,'0'0'0'0,"0"0"160"0,0 0-160 0,0 0 0 15,0 0 0-15,0 0 0 0,0 0 4720 0,0 0 912 16,0 0 176-16,0 0 32 0,0 0-3520 0,0 0-704 15,0 0-144-15,0 0-16 0,0 0-432 0,0 0-96 16,0 0-16-16,6 4 0 0,2-7 48 0,-1 2 0 0,-7 1 0 0,7 3 0 16,0 1-48-16,1 1 0 0,1-1 0 0,-1 3 0 15,0 3-224-15,1 0-48 0,1 0-16 0,3 2 0 16,2 1-48-16,1-4-16 0,3 0 0 0,0 3 0 16,2-3 48-16,1 2 16 0,2 2 0 0,-1-1 0 15,2 1-96-15,-2 0-16 0,0-2 0 0,-3 1 0 16,1 0-224-16,0 0-48 0,0-1-16 0,-1 2 0 15,-2 0-48-15,0 2-16 0,-1-4 0 0,-1 1 0 16,-1-1-160-16,1-1 0 0,0-1 0 0,-2 0 128 16,-1-1-128-16,-1 1 0 0,0-4 0 0,-3 1 0 15,-9-6 0-15,7 6 0 0,3 1 0 0,-3 2 0 16,0-5-256-16,1 1-48 0,-8-5 0 0,8 4 0 16,-8-4-1776-16,7 2-352 0,3 1-80 0,-10-3-9840 15,7 1-1984-15</inkml:trace>
  <inkml:trace contextRef="#ctx0" brushRef="#br1" timeOffset="-168187.55">26751 15714 10991 0,'-9'0'480'0,"5"0"112"15,-3 0-464-15,2 0-128 0,0 0 0 0,0 0 0 16,5 0 1328-16,0 0 240 0,0 0 48 0,0 0 16 16,0 0 464-16,0 0 80 0,0-6 32 0,1-1 0 0,-1 7-288 0,3-5-48 15,-3 5-16-15,0 0 0 0,5-5-272 0,1 0-64 16,1-1-16-16,1 4 0 0,-2-2-288 0,2 1-64 15,0 1-16-15,1-1 0 0,1 0-304 0,4 0-64 16,2-3-16-16,4 2 0 0,0-2-224 0,8-3-32 16,1-4-16-16,-3 0 0 0,-1 0-112 0,0-2-32 15,2 0 0-15,0 0 0 0,2 0-336 0,-3 0 144 16,-4 2-144-16,0 2 0 0,1 0 0 0,-3 1 0 16,0-2 0-16,0 3 0 15,-2 0-368-15,-3 4-80 0,1 1 0 0,-2 0-16 16,-2 1-2016-16,1 2-400 0,0 1-64 0,-13 0-8624 15,0 0-1712-15</inkml:trace>
  <inkml:trace contextRef="#ctx0" brushRef="#br1" timeOffset="-167653.73">26679 15679 11967 0,'0'0'1072'0,"0"0"-864"0,0 0-208 0,0 0 0 15,0 0 2624-15,0 0 464 0,0 0 112 0,0 0 0 16,0 0-1376-16,0 0-288 0,0 0-48 0,0 0-16 15,3 8-224-15,-3 1-48 0,-1 0-16 0,-3 3 0 16,1 1 160-16,-1 1 48 0,0-1 0 0,0 3 0 16,0 0-112-16,-1 1 0 0,-1 1-16 0,-2-1 0 15,0 2-432-15,0 2-64 0,0 1-32 0,2-2 0 16,1 3-416-16,-3-2-64 0,0 1-32 0,0-2 0 16,2-2-224-16,-2 0 0 0,0-1 128 0,0 0-128 15,0-1 0-15,2 1 0 0,1-3-144 0,-1-1 144 16,4-1-640-16,-2 0-48 0,0-2 0 0,0-1 0 15,0 0-1104-15,2-1-208 0,-1 0-48 0,2 0-16 16,1 0-864-16,1 0-160 0,0-2-48 0</inkml:trace>
  <inkml:trace contextRef="#ctx0" brushRef="#br1" timeOffset="-167185.04">26485 16271 9215 0,'0'0'400'0,"0"0"96"0,0 0-496 0,0 0 0 0,0 0 0 0,0 0 0 16,0 0 3008-16,0 0 496 0,0 0 96 0,0 0 32 16,0 0-1792-16,0 0-368 0,8 0-64 0,0 1 0 15,1 4-64-15,0 1 0 0,3 0 0 0,-2 3 0 16,2 2 224-16,-2-1 32 0,2-1 16 0,0 3 0 16,3 0-400-16,2 1-96 0,0 0-16 0,2 0 0 15,0-1-416-15,-1 2-96 0,3-1-16 0,1-1 0 16,3 2-256-16,-1 2-64 0,-2-3-16 0,3-1 0 15,-1 1-112-15,0-3 0 0,-2 0-128 0,-1 2 192 16,-3 0-192-16,-1 0 144 0,0-2-144 0,-3 0 128 16,1-2-128-16,-2 0 0 0,1 0 0 0,-1 1 0 0,-1-2 0 15,-2-1 0-15,1 1 0 0,-2-2 0 0,-1 0-144 0,-3 2-16 16,-1-1 0-16,1-1 0 16,-5-5-400-16,0 0-80 0,5 6 0 0,-1 0-16 15,-4-6-1680-15,0 0-336 0,0 0-64 0,0 0-13392 16</inkml:trace>
  <inkml:trace contextRef="#ctx0" brushRef="#br1" timeOffset="-166731.86">27143 16662 10127 0,'0'0'896'0,"0"0"-704"0,0 0-192 0,0 0 0 16,0 0 3200-16,0 0 592 0,0 0 128 0,0 0 32 15,0 0-1808-15,0 0-352 0,0 0-80 0,0 0-16 16,0 0-416-16,0 0-96 0,0 0-16 0,8-5 0 16,3 4-16-16,-1-3 0 0,1 1 0 0,0 0 0 15,2 0-272-15,0 0-64 0,2 0-16 0,0 1 0 0,2 0 96 0,0 0 32 16,-1-2 0-16,2 3 0 0,3-3-304 0,-1 1-64 16,-2 0-16-16,0 1 0 0,0 1-240 0,3-5-48 15,1 2-16-15,2 2 0 0,-3-2-240 0,-1-1 0 16,1-2 0-16,0 2 0 0,-1 1 0 0,-1-2 0 15,0 2 0-15,-2 0 0 0,-3-2 0 0,0 4-192 16,-1 1 48-16,0-1 0 16,-1 1-336-16,0-2-64 0,-3 2-16 0,0-3 0 15,-1 2-336-15,0-2-64 0,-1 1 0 0,0 0-16 16,-7 3-1328-16,6-5-272 0,0 0-48 0,-2-2-8192 16,-2 0-1616-16</inkml:trace>
  <inkml:trace contextRef="#ctx0" brushRef="#br1" timeOffset="-166198.81">27283 15383 911 0,'0'0'0'0,"0"0"0"15,0 0 0-15,0 0 0 0,-3-9 3200 0,3 9 544 16,-4-8 112-16,4 8 32 0,0 0-1360 0,0 0-272 16,-4-9-48-16,4 9-16 15,0 0-560-15,0 0-112 0,0 0-32 0,0 0 0 0,0 0-640 0,0 0-128 16,10 5-16-16,0 2-16 0,3-1 144 0,-1 5 48 0,1-1 0 0,0 1 0 16,0-1 208-16,0 2 32 0,1 0 16 0,1 2 0 15,-1 1-240-15,4 1-64 0,2-2 0 0,-6-2 0 16,2 1-288-16,-1 0-64 0,2-1-16 0,-1 1 0 15,1 0-176-15,1 3-32 0,0-3-16 0,1 2 0 16,-4 0-112-16,1-5 0 0,-2 2-128 0,1 0 192 16,-2-1-192-16,0 1 0 0,-2-3 0 0,1 0 0 15,-1 2 0-15,-2-2 0 0,0 1-176 0,3 5 176 32,-2-4-832-32,-1 1-32 0,-1 0-16 0,-3 1 0 0,0-1-1296 0,-1-1-256 0,0 0-48 0,-4-11-7952 15,3 12-1600-15</inkml:trace>
  <inkml:trace contextRef="#ctx0" brushRef="#br1" timeOffset="-165823.87">27790 15820 22175 0,'0'0'976'0,"0"0"208"0,0 0-944 0,0 0-240 0,0 0 0 0,0 0 0 16,0 0 1696-16,0 0 288 0,1 10 64 0,2 1 16 15,-2-2-480-15,1 3-112 0,-2 1 0 0,0 1-16 16,0 0-304-16,0 3-48 0,-2 4-16 0,2 3 0 15,-1 2-224-15,0 0-48 0,-1 0-16 0,1-5 0 16,0 3-336-16,-1 4-64 0,1-1-16 0,1 3 0 16,0-1-384-16,-1 1 0 0,0-1 0 0,1-2 0 31,0-1-320-31,0 0-160 0,0-2-32 0,0-1 0 16,0-5-1552-16,0 1-320 0,-2-3-64 0,1 0-8272 0,-3-2-1648 0</inkml:trace>
  <inkml:trace contextRef="#ctx0" brushRef="#br1" timeOffset="-165449.02">27106 15821 24815 0,'0'0'1088'0,"0"0"256"0,0 0-1088 0,0 0-256 0,0 0 0 0,0 0 0 16,0 0 1408-16,0 0 240 0,0 0 32 0,0 0 16 15,6-4-480-15,1-1-112 0,2 0-16 0,2-2 0 16,4 1-736-16,2-5-160 0,1 2-16 0,2-1-16 16,-1-1-160-16,2 2-224 0,-1 1 48 0,6-2 16 15,-3 2-2144-15,-2 4-448 0,-1-2-64 16</inkml:trace>
  <inkml:trace contextRef="#ctx0" brushRef="#br1" timeOffset="-165152.17">26793 16348 22111 0,'0'0'1968'0,"0"0"-1584"0,0 0-384 0,0 0 0 15,8 3 1456-15,-1-2 208 0,1 0 32 0,1 0 16 16,2 1-272-16,0 0-48 0,2 0-16 0,2 0 0 15,-2 1-832-15,1 1-160 0,1 1-48 0,0-4 0 16,2 2-336-16,-1-1-160 0,-1-2 16 0,2 2-9968 16,0-2-2000-16</inkml:trace>
  <inkml:trace contextRef="#ctx0" brushRef="#br1" timeOffset="-164777.21">27578 15888 17503 0,'0'0'768'0,"0"0"176"0,0 0-752 0,0 0-192 15,-3 11 0-15,2 2 0 0,-2 3 3056 0,0 2 576 0,1-1 112 0,-1 0 32 16,1 3-2048-16,-1 8-384 0,0 0-96 0,2-1-16 15,0-1-944-15,1-7-288 0,4 1 128 0,0 13-128 32,-1-6-2000-32,0-1-480 0</inkml:trace>
  <inkml:trace contextRef="#ctx0" brushRef="#br1" timeOffset="-162629.84">25318 16075 21711 0,'0'0'960'0,"0"0"192"0,0 0-912 0,1 7-240 0,-1 1 0 0,-1 1 0 15,2 7 640-15,-2-1 64 0,0 3 32 0,-2 1 0 16,-1 2 32-16,-1 2 16 0,-3 2 0 0,-1-2 0 16,0 2-336-16,3-5-80 0,-2-1-16 0,0 2 0 0,1-3 64 0,0 2 16 15,-4-3 0-15,1-2 0 0,-2 1-224 0,-2-2-32 16,-2-3-16-16,3 1 0 0,1-5-160 0,0 0 192 15,-1-5-192-15,2-2 192 0,-1-2-192 0,2-3 0 16,-1-2 0-16,1-2 0 0,2-4-288 0,1 0 16 16,3-1 0-16,2-2 0 0,1-1 272 0,1-3-160 15,2 4 160-15,2-3-128 0,1 2 128 0,0 6 0 16,2 1 0-16,1-1 0 0,2 2 256 0,1 2 96 16,-2 2 16-16,1 2 0 0,1 2 384 0,2 1 80 15,0 3 0-15,-2 2 16 0,1 3-144 0,-1 2-48 16,-2 4 0-16,-1 2 0 0,-2-3-288 0,2 4-64 15,0 0-16-15,0 2 0 0,-1 0-288 0,4-1 0 16,-2 0 0-16,3 2 0 16,-2-3-592-16,2-2-128 0,0 1-32 0,1-3-9856 0,-3-2-1968 0</inkml:trace>
  <inkml:trace contextRef="#ctx0" brushRef="#br1" timeOffset="-161924.64">25818 15667 1839 0,'0'0'160'0,"0"0"-160"15,0 0 0-15,0 0 0 0,0 0 4992 0,0 0 960 16,3 8 192-16,1 1 32 0,-1 2-4192 0,1 2-848 16,1 1-176-16,0 2-16 0,1-1-448 0,-4 2-96 15,2 2-16-15,-1-1 0 0,-1-1-384 0,1 0 128 16,-1-2-128-16,1-2 0 0,0-1 0 0,-1-3 0 15,-2-9 128-15,0 0-128 0,0 0 0 0,0 0 160 16,0 0-160-16,0 0 160 0,0 0 96 0,0 0 0 0,0 0 16 0,-2-6 0 16,-2-2-80-16,1-1 0 0,1-4-16 0,0 0 0 15,1-3-176-15,1-1 160 0,1-1-160 0,2-2 160 16,1 1-352-16,1-5-80 0,0 2-16 0,0 1 0 16,-1 0 96-16,0 2 0 0,0-1 16 0,0 5 0 15,0 2 176-15,0 2 0 0,1 2 0 0,0 1 128 16,-1 3 192-16,1 1 32 0,2 0 16 0,-7 4 0 15,0 0-80-15,8 0-16 0,-8 0 0 0,8 3 0 16,-8-3-80-16,5 6 0 0,-5-6-16 0,4 8 0 16,-2 3 80-16,-2-1 0 0,-1-1 16 0,-2 0 0 15,-1 2 0-15,1-1 0 0,-3 1 0 0,1-1 0 0,0-1-128 0,0 0-16 16,0-2-128-16,5-7 192 0,0 0-192 0,-4 2 0 16,4-2 0-16,0 0 0 0,0 0-144 0,0 0-128 15,0 0-32-15,0 0 0 16,0 0-432-16,0 0-96 0,0 0 0 0,0 0-16 0,0 0 384 0,7-1 80 15,-7 1 0-15,8-1 16 0,0 1 368 0,0 0 0 16,-8 0 0-16,9 0 0 0,-9 0 144 0,8 0 160 16,-8 0 16-16,0 0 16 0,0 0 432 0,0 0 96 15,0 0 16-15,5 6 0 0,-5-6 176 0,0 0 32 16,0 8 16-16,-3 0 0 0,-2 0-464 0,0-4-112 16,0 1-16-16,-2 0 0 0,1 0-352 0,-2 1-160 15,0-3 128-15,-1 3-128 16,9-6-2032-16,-8 5-480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0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34 9903 0 0,'-2'-21'747'0'0,"-4"18"-462"0"0,3 2 100 0 0,0-1 0 0 0,0 1-1 0 0,0 0 1 0 0,0 0-1 0 0,0 0 1 0 0,0 0-1 0 0,-1 1 1 0 0,1-1 0 0 0,0 1-1 0 0,0 0 1 0 0,-1 0-1 0 0,1 0 1 0 0,0 0 0 0 0,-1 0-1 0 0,-5 2 1 0 0,6-1-172 0 0,-1 1 0 0 0,1-1 0 0 0,0 1 0 0 0,-1 0 0 0 0,1 0 1 0 0,0 0-1 0 0,0 0 0 0 0,0 1 0 0 0,0-1 0 0 0,1 1 0 0 0,-1 0 1 0 0,-2 3-1 0 0,1 1-41 0 0,-1 0 1 0 0,1 0 0 0 0,0 0-1 0 0,0 1 1 0 0,1 0 0 0 0,0 0-1 0 0,0 0 1 0 0,1 0 0 0 0,0 0-1 0 0,-1 16 1 0 0,1-4-26 0 0,2 0 1 0 0,3 39-1 0 0,-2-52-132 0 0,0 0 1 0 0,1 1-1 0 0,0-1 1 0 0,1 0-1 0 0,-1 0 0 0 0,2 0 1 0 0,-1 0-1 0 0,0-1 1 0 0,1 1-1 0 0,1-1 0 0 0,4 6 1 0 0,-5-7 5 0 0,0-1 0 0 0,0 1 0 0 0,0-1-1 0 0,0 0 1 0 0,1-1 0 0 0,0 1 0 0 0,-1-1 0 0 0,1 0 0 0 0,1 0 0 0 0,-1-1 0 0 0,0 1-1 0 0,1-1 1 0 0,-1 0 0 0 0,1-1 0 0 0,0 1 0 0 0,-1-1 0 0 0,1 0 0 0 0,0-1 0 0 0,0 1 0 0 0,8-1-1 0 0,-7 0 30 0 0,0 0-1 0 0,-1-1 0 0 0,1 1 0 0 0,-1-1 0 0 0,1-1 1 0 0,0 1-1 0 0,-1-1 0 0 0,0 0 0 0 0,1-1 0 0 0,-1 1 1 0 0,0-1-1 0 0,0 0 0 0 0,-1-1 0 0 0,1 0 0 0 0,-1 0 1 0 0,0 0-1 0 0,0 0 0 0 0,0-1 0 0 0,0 1 0 0 0,-1-1 1 0 0,1-1-1 0 0,-1 1 0 0 0,-1-1 0 0 0,1 1 0 0 0,-1-1 1 0 0,0 0-1 0 0,0 0 0 0 0,-1 0 0 0 0,4-13 0 0 0,-5 13 34 0 0,1-1-1 0 0,-1 1 0 0 0,0-1 1 0 0,0 1-1 0 0,-1-1 0 0 0,0 1 0 0 0,0-1 1 0 0,-1 1-1 0 0,0-1 0 0 0,0 1 0 0 0,0 0 1 0 0,-1-1-1 0 0,0 1 0 0 0,-4-11 1 0 0,2 10-6 0 0,-1-1 1 0 0,0 1-1 0 0,0 0 1 0 0,0 0 0 0 0,-1 1-1 0 0,0 0 1 0 0,0 0 0 0 0,0 0-1 0 0,-1 1 1 0 0,-12-9-1 0 0,10 9-33 0 0,-1 0-1 0 0,1 0 0 0 0,-1 1 0 0 0,0 0 0 0 0,-18-5 0 0 0,24 8-128 0 0,0 1 1 0 0,1-1-1 0 0,-1 0 0 0 0,0 1 1 0 0,0 0-1 0 0,0 0 0 0 0,1 0 1 0 0,-1 0-1 0 0,0 1 0 0 0,0-1 1 0 0,1 1-1 0 0,-1 0 0 0 0,0 0 1 0 0,1 0-1 0 0,-1 1 0 0 0,1-1 1 0 0,-1 1-1 0 0,1 0 0 0 0,-5 4 1 0 0,4-2-669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0 380 8607 0 0,'0'0'984'0'0,"2"0"-637"0"0,3 1-85 0 0,-1-1 1 0 0,1 0-1 0 0,-1 0 1 0 0,0 0-1 0 0,1 0 1 0 0,4-2-1 0 0,-2 1 306 0 0,-1 0-1 0 0,0 1 1 0 0,12 0 0 0 0,2 2 149 0 0,8 2 221 0 0,47-1 0 0 0,6-2 97 0 0,15-2 98 0 0,96-20 1017 0 0,-57 5-1212 0 0,26-13-21 0 0,-90 15-554 0 0,66-14 293 0 0,-126 27-603 0 0,1 0-1 0 0,-1 1 1 0 0,0 0-1 0 0,13 2 1 0 0,-14 0-15 0 0,0-2-1 0 0,0 1 1 0 0,1-1-1 0 0,19-3 1 0 0,127-27 322 0 0,-123 24-206 0 0,59-1 0 0 0,-59 5 23 0 0,63-10-1 0 0,-44 3 4 0 0,68-3 0 0 0,-7 1-12 0 0,70-4-69 0 0,-143 13-81 0 0,57 3 42 0 0,-64 1-20 0 0,53-5-1 0 0,-18 0 24 0 0,6-1 13 0 0,-44 1-30 0 0,38-7 36 0 0,-36 4-6 0 0,48-3 0 0 0,-6 2 30 0 0,96-7 180 0 0,-4 1 10 0 0,13-12 21 0 0,-72 19-103 0 0,-74 5-160 0 0,37 1 68 0 0,22-1 35 0 0,117-2 89 0 0,-130 3-175 0 0,-31 1-34 0 0,88-5 134 0 0,-95 0-107 0 0,76 2 0 0 0,-38-1-64 0 0,-66 3 12 0 0,0-1-1 0 0,1-1 1 0 0,-1 0-1 0 0,0 0 1 0 0,21-7-1 0 0,-19 4-16 0 0,0 1 0 0 0,0 1 0 0 0,32-2 0 0 0,-39 5-243 0 0,0-1 0 0 0,0 0-1 0 0,17-4 1 0 0,9-7-6578 0 0,-29 9 5188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11519 0 0,'-3'-4'226'0'0,"-1"0"0"0"0,1 1 0 0 0,-1 0 0 0 0,0 0 0 0 0,0 0 0 0 0,0 0 0 0 0,0 1 0 0 0,0-1 0 0 0,0 1 0 0 0,-1 0 0 0 0,1 0 0 0 0,-1 1 0 0 0,-5-2 0 0 0,2 0 475 0 0,12 3 504 0 0,20 1 1576 0 0,-2 1-1408 0 0,-10-1-1361 0 0,1 0 0 0 0,0 0 0 0 0,0 1 0 0 0,-1 1 0 0 0,1 0 0 0 0,-1 0 0 0 0,0 1 0 0 0,0 1 0 0 0,15 8 0 0 0,-20-9-1 0 0,0 0 0 0 0,0 1 0 0 0,0-1 0 0 0,-1 2 0 0 0,1-1 0 0 0,-1 1 0 0 0,0 0 0 0 0,-1 0 0 0 0,0 0 0 0 0,0 1 0 0 0,0 0 0 0 0,-1 0 0 0 0,1 0 0 0 0,-2 1 0 0 0,4 8 0 0 0,-1 4 433 0 0,-1-1-1 0 0,-1 1 1 0 0,-1 0 0 0 0,-1 0-1 0 0,-1 38 1 0 0,-16 101 1596 0 0,8-102-4202 0 0,-1 57 1 0 0,8-94-5682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9903 0 0,'0'0'898'0'0,"-1"1"-645"0"0,2 4-9 0 0,-1-1 1 0 0,1 1-1 0 0,-1-1 1 0 0,1 1-1 0 0,0-1 0 0 0,1 1 1 0 0,-1-1-1 0 0,1 0 0 0 0,0 0 1 0 0,2 4-1 0 0,8 20 933 0 0,42 216 3031 0 0,-36-120-5003 0 0,-3 0-4811 0 0,-13-112 119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9991 0 0,'0'0'904'0'0,"2"0"-745"0"0,4 1 4 0 0,-1 1-1 0 0,1-1 1 0 0,0 1-1 0 0,-1 1 1 0 0,0-1-1 0 0,1 1 1 0 0,-1 0-1 0 0,0 0 1 0 0,0 0-1 0 0,0 1 1 0 0,-1-1-1 0 0,6 6 1 0 0,5 8 873 0 0,26 33 0 0 0,-32-38-789 0 0,9 14 366 0 0,-1 0 0 0 0,-2 1 0 0 0,0 1 0 0 0,-2 0 0 0 0,-1 1 0 0 0,-1 0-1 0 0,10 48 1 0 0,-11-30-37 0 0,-3 1-1 0 0,-1-1 0 0 0,-3 1 1 0 0,-3 59-1 0 0,-2-83-408 0 0,0-1 1 0 0,-1 1-1 0 0,-13 43 0 0 0,12-53-294 0 0,-1-2-1 0 0,0 1 1 0 0,-1 0-1 0 0,-1-1 1 0 0,0 0-1 0 0,0-1 0 0 0,-1 1 1 0 0,-10 10-1 0 0,14-19-361 0 0,0 1 0 0 0,0-1 0 0 0,0 0 0 0 0,-8 4 0 0 0,-3 3-2520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23 271 7831 0 0,'0'2'603'0'0,"5"33"-246"0"0,-4-33 303 0 0,-1 6 1122 0 0,-5 132 3047 0 0,-18 135-3086 0 0,23-270-1707 0 0,0-2-14 0 0,0 0 0 0 0,0 0 0 0 0,0 0 0 0 0,0 0 0 0 0,1 0 0 0 0,1 4 0 0 0,-2-6 762 0 0,0-1-768 0 0,1 0 0 0 0,0-1 0 0 0,-1 1 0 0 0,1 0 0 0 0,-1 0 0 0 0,1-1 0 0 0,-1 1 0 0 0,1 0 0 0 0,-1-1 0 0 0,1 1 0 0 0,-1-1 0 0 0,1 1 0 0 0,-1-1 0 0 0,0 1 0 0 0,1-1 0 0 0,-1 1-1 0 0,0-1 1 0 0,1 1 0 0 0,-1-1 0 0 0,1 0 0 0 0,4-13 84 0 0,-5 13-89 0 0,21-61 41 0 0,-4-2 1 0 0,12-83 0 0 0,-5-16 79 0 0,-18 124-126 0 0,17-60 0 0 0,-18 88-11 0 0,-5 10 4 0 0,0 1 0 0 0,0 0 0 0 0,0 0 0 0 0,1 0 0 0 0,-1 0 0 0 0,0 0 0 0 0,0 0 0 0 0,0 0 0 0 0,0 0 0 0 0,0 0 0 0 0,0 0 0 0 0,0 0 0 0 0,1 0 0 0 0,-1 0 0 0 0,0 0 0 0 0,0 0 0 0 0,0 0 0 0 0,0 0 0 0 0,0 0 0 0 0,0 0 0 0 0,0 0 0 0 0,0 0 0 0 0,1 0 0 0 0,-1 0-1 0 0,0 0 1 0 0,0 1 0 0 0,0-1 0 0 0,0 0 0 0 0,0 0 0 0 0,0 0 0 0 0,0 0 0 0 0,0 0 0 0 0,0 0 0 0 0,0 0 0 0 0,0 0 0 0 0,0 0 0 0 0,1 0 0 0 0,-1 1 0 0 0,0-1 0 0 0,0 0 0 0 0,0 0 0 0 0,0 0 0 0 0,0 0 0 0 0,0 0 0 0 0,0 0 0 0 0,0 0 0 0 0,0 0 0 0 0,0 1 0 0 0,5 22-109 0 0,-4-12 107 0 0,2 0-24 0 0,9 49-106 0 0,22 61 0 0 0,-16-70 147 0 0,3-1 0 0 0,36 64 1 0 0,-53-108 15 0 0,0 0 1 0 0,0 0-1 0 0,0-1 1 0 0,0 1-1 0 0,1-1 1 0 0,0 0-1 0 0,0-1 1 0 0,1 1 0 0 0,-1-1-1 0 0,1 0 1 0 0,11 5-1 0 0,-16-8 19 0 0,0-1 0 0 0,0 1-1 0 0,0-1 1 0 0,1 0 0 0 0,-1 1-1 0 0,0-1 1 0 0,0 0 0 0 0,1 0-1 0 0,-1 0 1 0 0,0 0 0 0 0,0 0-1 0 0,1 0 1 0 0,-1-1 0 0 0,0 1-1 0 0,0 0 1 0 0,1 0 0 0 0,-1-1-1 0 0,0 1 1 0 0,0-1 0 0 0,2 0-1 0 0,-1-1 36 0 0,0 1 0 0 0,0-1 0 0 0,0 0 0 0 0,-1 0 0 0 0,1 0 0 0 0,0 0 0 0 0,-1 0 0 0 0,1 0 0 0 0,1-3 0 0 0,2-4 161 0 0,-1-1 1 0 0,-1 1-1 0 0,0-1 1 0 0,2-9-1 0 0,2-16-50 0 0,-2 0 0 0 0,-2-1-1 0 0,-1 1 1 0 0,-2-1 0 0 0,-1 0-1 0 0,-2 1 1 0 0,-10-44 0 0 0,-22-64-2036 0 0,1 53-4353 0 0,33 88 5790 0 0,0 0 0 0 0,-1-1-1 0 0,1 1 1 0 0,-1 0-1 0 0,1 0 1 0 0,-1 0 0 0 0,-2-2-1 0 0,3 2 144 0 0,-1 0-1499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10279 0 0,'0'0'927'0'0,"0"1"-760"0"0,0 6 3039 0 0,-1-6-2620 0 0,-17 14 555 0 0,14-13-945 0 0,1 1-1 0 0,-1 0 1 0 0,1-1-1 0 0,0 1 1 0 0,-3 4-1 0 0,-2 3 100 0 0,0 1 0 0 0,1 0 0 0 0,1 0-1 0 0,0 1 1 0 0,0 0 0 0 0,1 0 0 0 0,-5 17 0 0 0,9-23-253 0 0,-1 1 1 0 0,1-1 0 0 0,1 1 0 0 0,-1-1 0 0 0,1 1 0 0 0,0-1 0 0 0,0 1 0 0 0,1 0 0 0 0,0-1 0 0 0,0 0 0 0 0,1 1 0 0 0,0-1 0 0 0,0 0-1 0 0,0 1 1 0 0,1-1 0 0 0,5 9 0 0 0,-7-12-27 0 0,1-1 0 0 0,-1 0-1 0 0,1 0 1 0 0,0 0 0 0 0,0 0 0 0 0,-1 0-1 0 0,1-1 1 0 0,0 1 0 0 0,5 2 0 0 0,-7-3-12 0 0,1-1 1 0 0,-1 1-1 0 0,1-1 1 0 0,-1 1-1 0 0,1-1 1 0 0,-1 0-1 0 0,1 1 1 0 0,0-1-1 0 0,-1 0 1 0 0,1 1-1 0 0,0-1 1 0 0,-1 0-1 0 0,1 0 1 0 0,0 0-1 0 0,-1 0 1 0 0,1 1-1 0 0,0-1 1 0 0,-1 0-1 0 0,1 0 1 0 0,0 0 0 0 0,-1 0-1 0 0,1-1 1 0 0,0 1-1 0 0,-1 0 1 0 0,1 0-1 0 0,1-1 1 0 0,0 0 17 0 0,2 1-15 0 0,1-1 0 0 0,-1 0 0 0 0,0 0 0 0 0,0 0 0 0 0,0-1 0 0 0,-1 1 0 0 0,1-1 0 0 0,0 0 0 0 0,0 0 0 0 0,-1-1 0 0 0,6-3 0 0 0,-4 1 13 0 0,0 0-1 0 0,0-1 1 0 0,0 1 0 0 0,-1-1 0 0 0,0 0 0 0 0,4-7 0 0 0,2-8 29 0 0,-1-1 0 0 0,0 1-1 0 0,5-27 1 0 0,-13 45-49 0 0,2-7-2 0 0,-2 6 4 0 0,1 1 0 0 0,-2-1-1 0 0,1 0 1 0 0,0 0 0 0 0,-1 0-1 0 0,1 0 1 0 0,-1 0 0 0 0,-1-5 0 0 0,2 7 39 0 0,-1 0 1 0 0,0 0 0 0 0,-1 0-1 0 0,1 0 1 0 0,0 0 0 0 0,0 0-1 0 0,-1 0 1 0 0,1 1 0 0 0,-1-1-1 0 0,0 0 1 0 0,1 0 0 0 0,-1 1-1 0 0,0-1 1 0 0,0 0 0 0 0,-2-2-1 0 0,2 4 222 0 0,1 2-257 0 0,0 6 38 0 0,0 1 1 0 0,0 0-1 0 0,1-1 1 0 0,0 1 0 0 0,5 15-1 0 0,1-2-877 0 0,2-1-1 0 0,0 0 0 0 0,17 27 1 0 0,-21-39 283 0 0,1-1 0 0 0,0 1 0 0 0,0-1 1 0 0,1-1-1 0 0,0 1 0 0 0,0-1 1 0 0,1-1-1 0 0,0 1 0 0 0,0-1 1 0 0,10 5-1 0 0,-1-3-5125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36 150 8751 0 0,'0'0'6826'0'0,"2"0"-6010"0"0,-1 1-767 0 0,0-1 0 0 0,0 1 0 0 0,0-1 0 0 0,0 1 0 0 0,0 0 0 0 0,0-1 0 0 0,0 1 0 0 0,-1 0 0 0 0,1-1 0 0 0,0 1 0 0 0,0 0 0 0 0,-1 0 0 0 0,1 0 0 0 0,-1 0 0 0 0,1 0 0 0 0,-1 0 0 0 0,1 0 0 0 0,-1 0 0 0 0,1 0 0 0 0,-1 0 0 0 0,0 0 0 0 0,0 0 1 0 0,1 1-1 0 0,6 36 666 0 0,-5-25-498 0 0,27 175 1548 0 0,14 13-1094 0 0,-42-200-502 0 0,-2-3-153 0 0,1 0 0 0 0,-1 0-1 0 0,1 0 1 0 0,-1 0 0 0 0,0 0-1 0 0,0 0 1 0 0,0 0 0 0 0,-1-2-1 0 0,-3-4-20 0 0,-35-126-473 0 0,-36-102 688 0 0,74 231-112 0 0,1 1 0 0 0,0-1 0 0 0,0 0 0 0 0,0 0 0 0 0,1 0 0 0 0,-1 0 0 0 0,1 1 0 0 0,1-7-1 0 0,0 7-24 0 0,0 1-1 0 0,0 0 1 0 0,0-1-1 0 0,0 1 1 0 0,1 0-1 0 0,-1 0 1 0 0,1-1-1 0 0,0 1 0 0 0,0 1 1 0 0,0-1-1 0 0,5-5 1 0 0,-2 3-46 0 0,0 1-1 0 0,0-1 1 0 0,1 1 0 0 0,-1 0 0 0 0,1 1 0 0 0,0-1 0 0 0,0 1-1 0 0,13-5 1 0 0,3 1 119 0 0,30-5-1 0 0,-20 4-100 0 0,-25 6-53 0 0,17-3-389 0 0,41-17 1 0 0,-51 17-465 0 0,21-6 1 0 0,-1 3-7222 0 0,-26 7 2574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87 12319 0 0,'-6'-2'240'0'0,"-8"-1"639"0"0,11 4 234 0 0,4-3-631 0 0,4-4-265 0 0,0 0 0 0 0,0 0 0 0 0,1 1 0 0 0,0 0 0 0 0,0 0 0 0 0,0 0 0 0 0,0 1 0 0 0,1 0 0 0 0,11-5 0 0 0,-8 4 20 0 0,-1 1 0 0 0,1 1 0 0 0,0-1 1 0 0,0 2-1 0 0,1-1 0 0 0,19-1 0 0 0,-23 4-116 0 0,-1 0 0 0 0,0 0 0 0 0,0 1 0 0 0,0 0-1 0 0,0 0 1 0 0,0 0 0 0 0,0 1 0 0 0,0 0 0 0 0,0 0 0 0 0,0 0 0 0 0,-1 1-1 0 0,1 0 1 0 0,7 5 0 0 0,-7-3-8 0 0,0 0 0 0 0,0 1 1 0 0,0 0-1 0 0,-1 0 0 0 0,0 0 0 0 0,0 0 0 0 0,0 1 0 0 0,-1 0 1 0 0,5 11-1 0 0,-3-6-49 0 0,-2 1 0 0 0,1 0 0 0 0,-2 0 1 0 0,1 1-1 0 0,-2-1 0 0 0,0 1 1 0 0,-1 0-1 0 0,0-1 0 0 0,-1 1 0 0 0,0 0 1 0 0,-5 26-1 0 0,3-31-73 0 0,0-1 1 0 0,0 0-1 0 0,-1 0 1 0 0,-1 0 0 0 0,1-1-1 0 0,-1 1 1 0 0,0-1-1 0 0,-1 0 1 0 0,0 0-1 0 0,0 0 1 0 0,0 0-1 0 0,-1-1 1 0 0,0 0 0 0 0,0 0-1 0 0,-1-1 1 0 0,0 0-1 0 0,0 0 1 0 0,0 0-1 0 0,0-1 1 0 0,-1 0-1 0 0,1 0 1 0 0,-1-1 0 0 0,-16 4-1 0 0,16-5-30 0 0,-1 0 0 0 0,1-1 0 0 0,-1 0 0 0 0,1-1-1 0 0,-1 0 1 0 0,1 0 0 0 0,-17-3 0 0 0,22 3 29 0 0,0-1-1 0 0,1 1 1 0 0,-1-1 0 0 0,1 0 0 0 0,-1 1-1 0 0,1-1 1 0 0,-1-1 0 0 0,1 1 0 0 0,0 0-1 0 0,-1 0 1 0 0,1-1 0 0 0,0 0-1 0 0,0 1 1 0 0,0-1 0 0 0,0 0 0 0 0,0 0-1 0 0,0 0 1 0 0,1 0 0 0 0,-1 0 0 0 0,1 0-1 0 0,-1-1 1 0 0,1 1 0 0 0,0 0-1 0 0,0-1 1 0 0,0 1 0 0 0,0-1 0 0 0,0 1-1 0 0,1-1 1 0 0,-1-3 0 0 0,1 4 3 0 0,0 0 1 0 0,0 1 0 0 0,0-1-1 0 0,1 0 1 0 0,-1 0-1 0 0,1 1 1 0 0,-1-1 0 0 0,1 0-1 0 0,0 0 1 0 0,0 1 0 0 0,0-1-1 0 0,0 1 1 0 0,0-1-1 0 0,0 1 1 0 0,0-1 0 0 0,0 1-1 0 0,0 0 1 0 0,1 0-1 0 0,-1-1 1 0 0,1 1 0 0 0,1-1-1 0 0,0 0 7 0 0,1 0-1 0 0,-1 0 0 0 0,1 0 1 0 0,-1 0-1 0 0,1 1 1 0 0,-1-1-1 0 0,1 1 0 0 0,0 0 1 0 0,4 0-1 0 0,26-1-21 0 0,1 2-1 0 0,0 2 1 0 0,62 11-1 0 0,37 1-3031 0 0,-112-13 1310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1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0,'0'0'390'0'0,"2"1"-21"0"0,17 8 2471 0 0,-10-6-1433 0 0,-1 1 1 0 0,16 10 0 0 0,12 14-9 0 0,0 2-1 0 0,-2 2 1 0 0,-1 1 0 0 0,46 59 0 0 0,-60-65-926 0 0,-1 1-1 0 0,-1 0 1 0 0,-1 1-1 0 0,-2 1 1 0 0,-1 0-1 0 0,-1 1 1 0 0,-1 0-1 0 0,-2 1 1 0 0,-2 0-1 0 0,0 0 1 0 0,-2 1 0 0 0,-2-1-1 0 0,-1 1 1 0 0,-4 60-1 0 0,1-81-453 0 0,-1 0 0 0 0,-1 0-1 0 0,1-1 1 0 0,-2 1 0 0 0,0-1 0 0 0,0 1 0 0 0,-1-1-1 0 0,0-1 1 0 0,-1 1 0 0 0,0-1 0 0 0,-12 16-1 0 0,-22 22-2347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9671 0 0,'-10'-5'4008'0'0,"12"22"-17"0"0,-2-16-4107 0 0,15 129 3236 0 0,-10-71-2601 0 0,3 70 125 0 0,0 2-314 0 0,-5-102-812 0 0,2-1-1 0 0,11 42 0 0 0,-12-56-405 0 0,2 6-1397 0 0,0-7-2211 0 0,0-3-1155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34 13359 0 0,'-2'-6'264'0'0,"1"-21"2395"0"0,2 28-1852 0 0,63 232 1799 0 0,-14-46-2654 0 0,-28-102-823 0 0,-9-28-3332 0 0,-11-43 2085 0 0,5 14-3258 0 0</inkml:trace>
  <inkml:trace contextRef="#ctx0" brushRef="#br0" timeOffset="1">57 486 14511 0 0,'-6'-2'300'0'0,"0"0"0"0"0,1-1 0 0 0,0 0 0 0 0,-10-6 0 0 0,13 8-161 0 0,1 0 1 0 0,-1-1-1 0 0,1 1 0 0 0,0 0 0 0 0,-1-1 1 0 0,1 1-1 0 0,0 0 0 0 0,0-1 0 0 0,0 1 1 0 0,0-1-1 0 0,0 0 0 0 0,0 1 0 0 0,1-1 0 0 0,-1 0 1 0 0,0 0-1 0 0,1 1 0 0 0,-1-1 0 0 0,1-3 1 0 0,0 3-32 0 0,1 1 0 0 0,0 0 0 0 0,-1 0 1 0 0,1-1-1 0 0,0 1 0 0 0,0 0 0 0 0,0 0 0 0 0,0 0 1 0 0,0 0-1 0 0,1 0 0 0 0,-1 1 0 0 0,0-1 1 0 0,2-1-1 0 0,-1 1 61 0 0,8-6-55 0 0,0 1 1 0 0,1 1 0 0 0,-1 0-1 0 0,1 0 1 0 0,14-3 0 0 0,2 1-302 0 0,30-5 0 0 0,-43 10-634 0 0,-1 1 0 0 0,23 0 1 0 0,-13 2-478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0,'0'0'586'0'0,"1"0"-140"0"0,9 3 2380 0 0,-1-1 0 0 0,17 1-1 0 0,21-2 414 0 0,-35-2-3068 0 0,1 2 1 0 0,-1-1-1 0 0,1 1 1 0 0,-1 1-1 0 0,1 0 1 0 0,-1 1 0 0 0,19 6-1 0 0,-29-8-138 0 0,0 0-1 0 0,0 0 0 0 0,0 1 1 0 0,0-1-1 0 0,0 0 1 0 0,0 1-1 0 0,0-1 0 0 0,-1 1 1 0 0,1 0-1 0 0,-1-1 1 0 0,1 1-1 0 0,-1 0 1 0 0,0 0-1 0 0,1 0 0 0 0,-1 0 1 0 0,1 3-1 0 0,-1-2 76 0 0,0 1 0 0 0,0-1-1 0 0,-1 1 1 0 0,1-1 0 0 0,-1 0-1 0 0,0 1 1 0 0,0-1 0 0 0,0 1-1 0 0,-1 6 1 0 0,-2 2 146 0 0,0-1 0 0 0,-1 1 0 0 0,0-1 0 0 0,-1 0 0 0 0,-8 13 0 0 0,12-21-267 0 0,-6 13-716 0 0,7-15 689 0 0,0 0 1 0 0,1-1-1 0 0,-1 1 0 0 0,0 0 1 0 0,0 0-1 0 0,0 0 1 0 0,1 0-1 0 0,-1-1 0 0 0,0 1 1 0 0,1 0-1 0 0,-1 0 0 0 0,1-1 1 0 0,-1 1-1 0 0,1 0 0 0 0,-1-1 1 0 0,2 2-1 0 0,-1-1 32 0 0,-1 0 0 0 0,1 0 1 0 0,-1-1-1 0 0,1 1 0 0 0,-1 0 0 0 0,1 0 0 0 0,0-1 0 0 0,0 1 0 0 0,-1 0 0 0 0,1-1 0 0 0,0 1 1 0 0,0-1-1 0 0,0 1 0 0 0,-1-1 0 0 0,1 0 0 0 0,0 1 0 0 0,0-1 0 0 0,0 0 0 0 0,2 1 1 0 0,0 0-13 0 0,18 6-33 0 0,33 8 1 0 0,-42-12 182 0 0,1-1 0 0 0,-1 2 0 0 0,0 0 0 0 0,0 0 0 0 0,-1 1 0 0 0,1 1 0 0 0,-1 0 0 0 0,18 13 0 0 0,-22-14 81 0 0,0 1-1 0 0,0 0 0 0 0,-1 1 1 0 0,0 0-1 0 0,6 8 0 0 0,-10-13-136 0 0,-1 1 0 0 0,0-1-1 0 0,1 0 1 0 0,-1 1 0 0 0,0-1-1 0 0,-1 1 1 0 0,1 0 0 0 0,0-1 0 0 0,-1 1-1 0 0,1-1 1 0 0,-1 1 0 0 0,0 0-1 0 0,0-1 1 0 0,0 1 0 0 0,0 0-1 0 0,-1-1 1 0 0,1 1 0 0 0,-1 0 0 0 0,1-1-1 0 0,-1 1 1 0 0,0-1 0 0 0,-2 4-1 0 0,-1 2-27 0 0,-1-1 0 0 0,0 1-1 0 0,-1-1 1 0 0,0 0-1 0 0,0-1 1 0 0,0 0-1 0 0,-1 0 1 0 0,0 0-1 0 0,0 0 1 0 0,0-1 0 0 0,-1-1-1 0 0,0 1 1 0 0,0-1-1 0 0,0 0 1 0 0,0-1-1 0 0,-1 0 1 0 0,-13 3-1 0 0,14-5-237 0 0,1 0-1 0 0,0-1 1 0 0,0 0-1 0 0,0 0 1 0 0,0 0-1 0 0,-1-1 0 0 0,1 0 1 0 0,0 0-1 0 0,-8-4 1 0 0,10 4-286 0 0,0-1 1 0 0,1 0 0 0 0,0 0 0 0 0,-1 0 0 0 0,1 0-1 0 0,0-1 1 0 0,0 0 0 0 0,0 0 0 0 0,1 0 0 0 0,-1 0-1 0 0,1 0 1 0 0,-1-1 0 0 0,1 1 0 0 0,-4-8 0 0 0,-2-7-1481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87 12783 0 0,'3'-32'5112'0'0,"-4"33"-4404"0"0,-5 6-403 0 0,0 0 0 0 0,0 1 0 0 0,1 0-1 0 0,0 0 1 0 0,1 0 0 0 0,-1 1 0 0 0,2-1 0 0 0,-5 14-1 0 0,0 6-45 0 0,-7 43-1 0 0,12-49-192 0 0,1 0 1 0 0,0 0-1 0 0,2 0 0 0 0,0 0 1 0 0,8 43-1 0 0,-6-53-16 0 0,1 0 0 0 0,0 0-1 0 0,1 0 1 0 0,0-1 0 0 0,1 1 0 0 0,0-1 0 0 0,1-1-1 0 0,0 1 1 0 0,1-1 0 0 0,0 0 0 0 0,1 0 0 0 0,11 11-1 0 0,-14-17-17 0 0,1 0 0 0 0,-1 0 0 0 0,1 0 0 0 0,0-1 0 0 0,1 0 0 0 0,-1 0 0 0 0,0 0 0 0 0,1-1 0 0 0,0 0 0 0 0,-1 0 0 0 0,1-1 0 0 0,10 1 0 0 0,-2 0 89 0 0,1-2 0 0 0,-1 0 0 0 0,1 0 0 0 0,22-5-1 0 0,-30 4-39 0 0,0-1-1 0 0,0 0 0 0 0,-1 0 1 0 0,1-1-1 0 0,-1 0 0 0 0,1 0 0 0 0,-1-1 1 0 0,0 0-1 0 0,0 0 0 0 0,-1-1 1 0 0,1 0-1 0 0,-1 0 0 0 0,0 0 0 0 0,-1-1 1 0 0,1 0-1 0 0,-1 0 0 0 0,0 0 1 0 0,0-1-1 0 0,-1 0 0 0 0,0 1 0 0 0,0-2 1 0 0,-1 1-1 0 0,0 0 0 0 0,0-1 1 0 0,0 0-1 0 0,-1 1 0 0 0,1-11 0 0 0,-1 8-4 0 0,-1 1-1 0 0,0-1 0 0 0,0 0 1 0 0,-1 0-1 0 0,0 0 0 0 0,-1 1 1 0 0,0-1-1 0 0,-1 0 0 0 0,0 0 0 0 0,0 1 1 0 0,-1-1-1 0 0,-1 1 0 0 0,1 0 1 0 0,-1 0-1 0 0,-1 0 0 0 0,0 1 0 0 0,0-1 1 0 0,-11-12-1 0 0,-87-90 78 0 0,40 48-483 0 0,40 39-434 0 0,-27-22 1 0 0,27 34-3278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0,'0'0'819'0'0,"0"2"-331"0"0,7 9 914 0 0,-2 1-1 0 0,1 0 1 0 0,-2 0-1 0 0,6 21 1 0 0,7 56-79 0 0,-4-20-693 0 0,17 94-1570 0 0,-23-118-2577 0 0,-4-31-2566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2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 17159 0 0,'-6'-3'1558'0'0,"0"4"-1282"0"0,1 5 2020 0 0,7-5-1553 0 0,3 0-577 0 0,0-1 0 0 0,0 0-1 0 0,0 0 1 0 0,0 0-1 0 0,0 0 1 0 0,-1-1-1 0 0,8-1 1 0 0,18-3 291 0 0,-10 5-219 0 0,-1-2 0 0 0,1-1 1 0 0,30-7-1 0 0,-22 2-490 0 0,1 2 0 0 0,-1 1-1 0 0,1 1 1 0 0,34 0 0 0 0,-44 4-1963 0 0,-2-1-5557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154 107 10535 0 0,'-8'-3'1272'0'0,"6"1"-1065"0"0,-1 1 0 0 0,1 0-1 0 0,-1 0 1 0 0,0 1-1 0 0,1-1 1 0 0,-1 0 0 0 0,0 1-1 0 0,0 0 1 0 0,1 0-1 0 0,-1-1 1 0 0,0 2 0 0 0,0-1-1 0 0,1 0 1 0 0,-1 0-1 0 0,0 1 1 0 0,1 0 0 0 0,-1-1-1 0 0,0 1 1 0 0,1 0 0 0 0,-1 0-1 0 0,1 1 1 0 0,-1-1-1 0 0,1 0 1 0 0,0 1 0 0 0,-1-1-1 0 0,1 1 1 0 0,0 0-1 0 0,0 0 1 0 0,0 0 0 0 0,0 0-1 0 0,-2 4 1 0 0,-3 5-104 0 0,-1 1 1 0 0,2 0-1 0 0,0 0 1 0 0,0 1 0 0 0,-3 13-1 0 0,4-15 176 0 0,1 2-224 0 0,0 1-1 0 0,1-1 1 0 0,1 1-1 0 0,0 0 1 0 0,1 0-1 0 0,0 0 1 0 0,1 0-1 0 0,1-1 1 0 0,0 1-1 0 0,1 0 1 0 0,0 0-1 0 0,1-1 1 0 0,1 1-1 0 0,0-1 1 0 0,9 20-1 0 0,-8-24-37 0 0,0 0-1 0 0,1-1 0 0 0,0 1 1 0 0,0-1-1 0 0,1 0 0 0 0,0-1 1 0 0,0 0-1 0 0,1 0 0 0 0,0 0 1 0 0,0-1-1 0 0,1 0 0 0 0,0-1 1 0 0,0 0-1 0 0,0 0 0 0 0,0-1 1 0 0,1 0-1 0 0,0-1 0 0 0,0 0 1 0 0,0 0-1 0 0,0-1 0 0 0,0-1 1 0 0,17 2-1 0 0,-22-3 26 0 0,0-1 1 0 0,0 1-1 0 0,0-1 0 0 0,0 0 0 0 0,0 0 0 0 0,-1 0 0 0 0,1-1 1 0 0,0 1-1 0 0,-1-1 0 0 0,1 0 0 0 0,-1-1 0 0 0,1 1 1 0 0,-1-1-1 0 0,0 0 0 0 0,0 0 0 0 0,6-6 0 0 0,1-3 135 0 0,-1 1-1 0 0,0-2 1 0 0,-1 1 0 0 0,9-16-1 0 0,-11 15-17 0 0,0-1-1 0 0,-1 0 1 0 0,0 0-1 0 0,-1-1 1 0 0,0 0-1 0 0,-1 1 1 0 0,-1-2 0 0 0,-1 1-1 0 0,0 0 1 0 0,-1-1-1 0 0,-1-28 1 0 0,-2 33-104 0 0,0 1 1 0 0,0-1-1 0 0,-1 1 0 0 0,0 0 1 0 0,-1 0-1 0 0,0 0 1 0 0,0 0-1 0 0,-1 0 1 0 0,-1 1-1 0 0,-9-13 0 0 0,-5-3 124 0 0,-2 0 0 0 0,-26-23-1 0 0,41 41-197 0 0,0 1 0 0 0,0 0 0 0 0,0 1 0 0 0,-1-1 0 0 0,0 2 0 0 0,-13-7 0 0 0,19 10 1 0 0,-1 0-1 0 0,0 0 1 0 0,0 0 0 0 0,0 0 0 0 0,0 0-1 0 0,0 1 1 0 0,0-1 0 0 0,0 1 0 0 0,0 0 0 0 0,0 0-1 0 0,0 0 1 0 0,0 0 0 0 0,0 1 0 0 0,0-1-1 0 0,0 1 1 0 0,0 0 0 0 0,0 0 0 0 0,0 0 0 0 0,0 0-1 0 0,1 0 1 0 0,-1 1 0 0 0,0-1 0 0 0,-2 3-1 0 0,0 1-338 0 0,0-1-1 0 0,1 1 1 0 0,0 1-1 0 0,0-1 0 0 0,0 0 1 0 0,1 1-1 0 0,-1 0 1 0 0,1 0-1 0 0,1 0 0 0 0,-1 0 1 0 0,-1 9-1 0 0,-3 3-1914 0 0,1-1-4426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10 156 3679 0 0,'0'0'284'0'0,"-10"-22"14611"0"0,13 27-15666 0 0,7 22 1033 0 0,-2-1-1 0 0,0 2 1 0 0,-2-1 0 0 0,4 45-1 0 0,-5-33-165 0 0,14 50 0 0 0,-8-52-12 0 0,-11-35-12 0 0,1-5-12 0 0,0-12-74 0 0,-1 1 0 0 0,0-1 0 0 0,-1 0-1 0 0,-3-18 1 0 0,-18-61-111 0 0,18 76 127 0 0,-7-17 3 0 0,3-1 0 0 0,-7-57 1 0 0,14 84 178 0 0,1 0 0 0 0,1 0 0 0 0,1-15 0 0 0,-1 21-87 0 0,-1 0 1 0 0,1 0 0 0 0,0 0 0 0 0,0 1 0 0 0,0-1 0 0 0,0 0 0 0 0,0 0 0 0 0,1 1 0 0 0,-1-1 0 0 0,1 1 0 0 0,0-1 0 0 0,0 1 0 0 0,0 0 0 0 0,3-4 0 0 0,-1 4-60 0 0,-1 0 0 0 0,1 0 0 0 0,0 0 0 0 0,0 0 0 0 0,0 0-1 0 0,0 1 1 0 0,0 0 0 0 0,1 0 0 0 0,3 0 0 0 0,41-3 355 0 0,-32 4-348 0 0,9 0-129 0 0,45 6 0 0 0,-8 0-134 0 0,1 1-3894 0 0,-56-5 2010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11055 0 0,'-8'1'1002'0'0,"-10"-4"5740"0"0,19 3-6268 0 0,8 0-280 0 0,0 0 0 0 0,-1-1 1 0 0,1 0-1 0 0,0-1 1 0 0,12-4-1 0 0,-10 3-128 0 0,7-2 37 0 0,0-1 0 0 0,19-10 1 0 0,-24 9-630 0 0,1 1-1 0 0,1 1 1 0 0,-1 0 0 0 0,20-3-1 0 0,-24 6-3994 0 0,-1 1-1374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4143 0 0,'-13'11'13828'0'0,"20"-12"-11402"0"0,11-5-2930 0 0,-17 5 564 0 0,1 1 1 0 0,0 0 0 0 0,0-1 0 0 0,-1 1 0 0 0,1 0 0 0 0,0 0 0 0 0,0 0 0 0 0,0 0 0 0 0,-1 0 0 0 0,1 0 0 0 0,3 1 0 0 0,-3 0 1 0 0,0-1 1 0 0,1 0-1 0 0,-1 0 1 0 0,0 0 0 0 0,1 0-1 0 0,-1 0 1 0 0,4-1 0 0 0,3-1 30 0 0,0-1 1 0 0,0 1 0 0 0,1 0-1 0 0,-1 1 1 0 0,1 0 0 0 0,-1 1-1 0 0,15 0 1 0 0,-17 0-92 0 0,1 0 1 0 0,-1 0 0 0 0,1-1-1 0 0,-1 0 1 0 0,1 0 0 0 0,8-4-1 0 0,9-1-577 0 0,-11 3-147 0 0,-11 2 370 0 0,0 1 1 0 0,0-1-1 0 0,-1 0 1 0 0,1 1-1 0 0,0 0 1 0 0,0 0-1 0 0,0 0 1 0 0,4 0-1 0 0,3 2-1504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0,'0'0'9343'0'0,"13"2"-7918"0"0,-11 4-1184 0 0,0 0-1 0 0,-1-1 0 0 0,1 1 1 0 0,-2 0-1 0 0,1 0 0 0 0,-1 0 1 0 0,1 0-1 0 0,-2 0 0 0 0,0 8 1 0 0,1 25 643 0 0,1 5-37 0 0,-1-38-715 0 0,0 1-1 0 0,0 0 0 0 0,0 0 1 0 0,1-1-1 0 0,-1 1 0 0 0,2 0 0 0 0,-1-1 1 0 0,1 1-1 0 0,4 9 0 0 0,-4-11 43 0 0,0 0 0 0 0,0-1 1 0 0,-1 1-1 0 0,0 0 0 0 0,1 6 0 0 0,3 13-96 0 0,-3-24-67 0 0,-1 1 0 0 0,0-1 0 0 0,0 0 0 0 0,0 1 0 0 0,1-1 0 0 0,-1 0 0 0 0,0 0 0 0 0,1 0 0 0 0,-1 0 0 0 0,0 0 0 0 0,0 0 0 0 0,1 0 0 0 0,-1 0 0 0 0,2-1 0 0 0,-2 1 39 0 0,4 0 36 0 0,-1 0 0 0 0,1 0 0 0 0,-1 1 0 0 0,6 1 0 0 0,-7-1-19 0 0,0-1-1 0 0,1 1 1 0 0,-1-1-1 0 0,0 1 1 0 0,0-1-1 0 0,0 0 1 0 0,0 0-1 0 0,1-1 1 0 0,5 0 0 0 0,27-12 572 0 0,-26 9-511 0 0,1 0 0 0 0,-1 1-1 0 0,0 0 1 0 0,1 1-1 0 0,-1 0 1 0 0,17-1 0 0 0,-17 2-85 0 0,0-1 1 0 0,0 1-1 0 0,0-2 0 0 0,0 0 1 0 0,0 0-1 0 0,-1-1 0 0 0,1 0 1 0 0,-1 0-1 0 0,9-7 0 0 0,18-7 29 0 0,-32 17-70 0 0,0 0-1 0 0,0 0 1 0 0,-1 0 0 0 0,1 0-1 0 0,7 0 1 0 0,-7 1-12 0 0,1 0 0 0 0,-1-1 1 0 0,0 0-1 0 0,7-2 0 0 0,-9 2-4 0 0,1 0-237 0 0,0 0 1 0 0,0 0 0 0 0,-1 0 0 0 0,1-1 0 0 0,0 0 0 0 0,-1 1 0 0 0,5-4-1 0 0,-1 0-3424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8143 0 0,'1'-10'475'0'0,"1"0"0"0"0,0 0-1 0 0,0 0 1 0 0,1 0 0 0 0,0 1-1 0 0,1-1 1 0 0,0 1 0 0 0,10-18-1 0 0,-13 26-135 0 0,0 0-1 0 0,0-1 0 0 0,0 1 0 0 0,0 0 1 0 0,0 0-1 0 0,0 0 0 0 0,0 0 0 0 0,1 0 1 0 0,-1 0-1 0 0,2-1 0 0 0,-3 2-266 0 0,1 0-1 0 0,-1 0 1 0 0,0 0 0 0 0,1 0 0 0 0,-1 0-1 0 0,0 0 1 0 0,1 0 0 0 0,-1 1-1 0 0,0-1 1 0 0,0 0 0 0 0,1 0-1 0 0,-1 0 1 0 0,0 0 0 0 0,0 0 0 0 0,1 1-1 0 0,-1-1 1 0 0,0 0 0 0 0,0 0-1 0 0,1 0 1 0 0,-1 1 0 0 0,0-1-1 0 0,0 0 1 0 0,0 0 0 0 0,1 0 0 0 0,-1 1-1 0 0,0-1 1 0 0,0 0 0 0 0,0 1-1 0 0,0-1 1 0 0,0 0 0 0 0,0 0 0 0 0,0 1-1 0 0,0-1 1 0 0,0 0 0 0 0,1 1-1 0 0,-1-1 1 0 0,0 0 0 0 0,0 1-1 0 0,-1-1 1 0 0,1 0 0 0 0,0 0 0 0 0,0 1-1 0 0,1 14 377 0 0,-1 0-1 0 0,0-1 0 0 0,-2 1 0 0 0,-4 24 1 0 0,1-4 55 0 0,-2 8 42 0 0,3-15-265 0 0,0-1 0 0 0,2 1-1 0 0,1 0 1 0 0,3 46 0 0 0,0-62-223 0 0,8 46 184 0 0,-9-51-206 0 0,1 0 0 0 0,0 0 0 0 0,1 0 0 0 0,0-1 0 0 0,6 12 0 0 0,-8-14-25 0 0,2 1-9 0 0,13 8 64 0 0,-7-5-55 0 0,43 30 31 0 0,-46-34-39 0 0,1 0-1 0 0,-1-1 1 0 0,1 0 0 0 0,0 0 0 0 0,0 0 0 0 0,13 2 0 0 0,1-1-15 0 0,-9-2-27 0 0,1 1 1 0 0,14-1-1 0 0,-22-2 25 0 0,0 0 0 0 0,0 0 0 0 0,-1-1 1 0 0,1 1-1 0 0,0-1 0 0 0,-1-1 0 0 0,1 1 1 0 0,-1 0-1 0 0,7-4 0 0 0,19-7-590 0 0,-24 10 260 0 0,0-1-1 0 0,0 1 1 0 0,-1-1 0 0 0,1 0-1 0 0,0 0 1 0 0,-1 0 0 0 0,7-7-1 0 0,-9 8-6 0 0,11-12-2167 0 0,-6 4-2483 0 0,-3 2-637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42 8751 0 0,'-7'0'332'0'0,"-1"0"0"0"0,1-1-1 0 0,-1 0 1 0 0,-8-3-1 0 0,12 3 658 0 0,0-1-1 0 0,0 1 0 0 0,0-1 1 0 0,-8-7 4171 0 0,12 8-5065 0 0,6-1 1004 0 0,8-1-705 0 0,-6 3 10 0 0,0-1 0 0 0,0 0 0 0 0,13-4 1 0 0,-12 3-89 0 0,0 0 0 0 0,15-1 0 0 0,-11 2-102 0 0,0 1 0 0 0,1 1-1 0 0,-1 0 1 0 0,15 4-1 0 0,-7-2-450 0 0,1-1-1 0 0,-1 0 0 0 0,1-2 0 0 0,0 0 1 0 0,39-6-1 0 0,-36 1-1553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0,'0'0'1363'0'0,"6"14"237"0"0,-2-10-1328 0 0,1 0-1 0 0,0 0 1 0 0,0 0 0 0 0,0 0-1 0 0,0-1 1 0 0,0 0 0 0 0,1 0-1 0 0,0 0 1 0 0,7 2 0 0 0,22 12 655 0 0,112 95 3346 0 0,-62-43-3041 0 0,28 11-59 0 0,0 0-226 0 0,-45-33-331 0 0,18 14 232 0 0,92 91 952 0 0,-147-124-1211 0 0,-30-28-426 0 0,1 1-141 0 0,-1 0 1 0 0,1 0-1 0 0,0 0 1 0 0,-1-1-1 0 0,1 1 0 0 0,0 0 1 0 0,0-1-1 0 0,0 0 0 0 0,-1 1 1 0 0,1-1-1 0 0,3 0 1 0 0,-3 0 28 0 0,1 0-25 0 0,1 0-1 0 0,0-1 1 0 0,-1 1 0 0 0,1-1-1 0 0,0 1 1 0 0,-1-1 0 0 0,1-1-1 0 0,-1 1 1 0 0,0 0 0 0 0,1-1-1 0 0,4-2 1 0 0,6-3 5 0 0,17-7 10 0 0,43-29 0 0 0,-45 26-6 0 0,43-31-38 0 0,18-11 59 0 0,-11 18-45 0 0,148-88 193 0 0,-150 79-96 0 0,49-36 56 0 0,-101 67-529 0 0,1 2-1 0 0,0 0 1 0 0,56-25 0 0 0,-62 31-1883 0 0,-12 6 449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2759 0 0,'0'0'8704'0'0,"26"6"-5745"0"0,-13-1-2321 0 0,0 1 0 0 0,-1 1 0 0 0,1 0 0 0 0,-1 1 0 0 0,19 16 0 0 0,-5-4 63 0 0,22 12 158 0 0,2-2 0 0 0,100 45-1 0 0,-9-2 418 0 0,-17-8-449 0 0,-73-41-572 0 0,95 40 547 0 0,-42-23 6 0 0,-56-16-392 0 0,-44-23-341 0 0,0 1-6 0 0,-3-2-51 0 0,0-1 1 0 0,1 1-1 0 0,-1 0 0 0 0,0-1 0 0 0,0 1 1 0 0,1-1-1 0 0,-1 0 0 0 0,0 1 0 0 0,1-1 1 0 0,-1 0-1 0 0,1 0 0 0 0,-1 0 0 0 0,0 0 1 0 0,1 0-1 0 0,-1 0 0 0 0,0 0 0 0 0,1 0 1 0 0,-1-1-1 0 0,0 1 0 0 0,1 0 0 0 0,-1-1 1 0 0,0 1-1 0 0,1-1 0 0 0,-1 0 0 0 0,2 0 0 0 0,3-3 66 0 0,0-1 0 0 0,1 1-1 0 0,7-9 1 0 0,-3 4-125 0 0,74-48 170 0 0,-50 35-98 0 0,103-58-20 0 0,40-38 106 0 0,-128 89-88 0 0,32-21 70 0 0,50-31 253 0 0,-100 63-272 0 0,-4 1 99 0 0,35-26-1 0 0,-29 22 177 0 0,-4 1-3746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0,'3'2'9050'0'0,"9"6"-7820"0"0,-6-3-683 0 0,0-1 0 0 0,1-1-1 0 0,-1 1 1 0 0,1-1 0 0 0,12 4-1 0 0,9 3 416 0 0,0 2-1 0 0,-1 1 0 0 0,42 26 1 0 0,-34-18-608 0 0,5 2-111 0 0,245 136 2265 0 0,-186-110-1647 0 0,19 9 63 0 0,13 17 540 0 0,-98-51-992 0 0,-29-20-390 0 0,0 0 0 0 0,1 0-1 0 0,-1-1 1 0 0,1 1 0 0 0,0-1 0 0 0,0-1 0 0 0,0 1-1 0 0,1-1 1 0 0,-1 0 0 0 0,1 0 0 0 0,9 2-1 0 0,-8-3-42 0 0,0-1 0 0 0,0-1 0 0 0,0 1 0 0 0,0-1 0 0 0,0 0 0 0 0,0-1 0 0 0,-1 1 0 0 0,1-1 0 0 0,0-1 0 0 0,9-4 0 0 0,2-2 20 0 0,-1-2 0 0 0,19-14-1 0 0,-14 10-7 0 0,129-98 260 0 0,-41 39 66 0 0,-9 9-102 0 0,33-39 106 0 0,-124 95-367 0 0,50-43 92 0 0,-47 40-232 0 0,-9 9 38 0 0,0-1-1 0 0,0 1 0 0 0,1-1 0 0 0,7-4 1 0 0,-10 7-412 0 0,0 0 0 0 0,0 1 0 0 0,0-1 0 0 0,0 0 1 0 0,1 1-1 0 0,-1-1 0 0 0,0 1 0 0 0,5 0 0 0 0,-3 0-1109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3223 0 0,'0'0'143'0'0,"0"-2"-3"0"0,-6-21 10029 0 0,8 24-10054 0 0,-1 0-1 0 0,0 0 1 0 0,1 0 0 0 0,-1 0-1 0 0,1-1 1 0 0,-1 1-1 0 0,1 0 1 0 0,0-1-1 0 0,-1 1 1 0 0,4 0-1 0 0,-4-1 33 0 0,15 6 490 0 0,-2 0 0 0 0,1 1 0 0 0,-1 1 0 0 0,26 18 0 0 0,-25-15-385 0 0,216 169 2389 0 0,1 0-306 0 0,-147-118-1199 0 0,-48-33-487 0 0,56 32 1 0 0,-46-31-557 0 0,-30-14-417 0 0,-7-6-499 0 0,-9-9 362 0 0,13-2-9940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11055 0 0,'0'0'852'0'0,"1"8"-528"0"0,11 70 5013 0 0,16 39-2739 0 0,-10-43-2436 0 0,-10-42-82 0 0,16 46-1 0 0,-21-71-108 0 0,-3-6-114 0 0,9-14-503 0 0,-7 7 506 0 0,-1-1 0 0 0,0 1 1 0 0,0-1-1 0 0,0 1 0 0 0,-1-1 1 0 0,0-12-1 0 0,-8-40-437 0 0,2 31 588 0 0,0 0-1 0 0,-2 1 1 0 0,-1 0 0 0 0,-1 0-1 0 0,-2 1 1 0 0,0 1 0 0 0,-30-45-1 0 0,40 68 92 0 0,1 0 0 0 0,0 1 1 0 0,0-1-1 0 0,0 0 0 0 0,0 1 0 0 0,0-1 0 0 0,1 0 0 0 0,-1 0 0 0 0,0 0 1 0 0,1 0-1 0 0,0 0 0 0 0,-1 0 0 0 0,1 0 0 0 0,0 1 0 0 0,0-1 0 0 0,0 0 0 0 0,0 0 1 0 0,0 0-1 0 0,0 0 0 0 0,2-3 0 0 0,-2 3-15 0 0,1 1 0 0 0,0-1 1 0 0,0 0-1 0 0,0 1 0 0 0,0-1 0 0 0,0 1 1 0 0,1 0-1 0 0,-1-1 0 0 0,0 1 0 0 0,1 0 1 0 0,-1 0-1 0 0,1 0 0 0 0,-1 0 0 0 0,1 0 0 0 0,0 0 1 0 0,-1 0-1 0 0,1 0 0 0 0,0 1 0 0 0,-1-1 1 0 0,1 0-1 0 0,3 1 0 0 0,89-17 679 0 0,-82 16-1210 0 0,1 1 0 0 0,0 0-1 0 0,-1 0 1 0 0,1 1 0 0 0,18 4-1 0 0,-17-1-1375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11055 0 0,'2'-6'5910'0'0,"-2"5"-5674"0"0,9-3 2410 0 0,16-3-2549 0 0,-12 3 372 0 0,14-4-587 0 0,32-8 1 0 0,-41 13-1867 0 0,23-1 0 0 0,-30 3 485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6447 0 0,'-8'9'695'0'0,"-15"20"-156"0"0,13-6 8235 0 0,18-11-6048 0 0,-6-11-2642 0 0,0 1 1 0 0,0-1 0 0 0,-1 0-1 0 0,1 1 1 0 0,0-1 0 0 0,0 0 0 0 0,0 0-1 0 0,0-1 1 0 0,0 1 0 0 0,1 0 0 0 0,-1-1-1 0 0,0 1 1 0 0,0-1 0 0 0,0 0 0 0 0,0 0-1 0 0,1 0 1 0 0,-1 0 0 0 0,4 0-1 0 0,6-1-63 0 0,-1-1 0 0 0,15-4 0 0 0,-13 3 145 0 0,16-5-287 0 0,-1-3 1 0 0,0 0-1 0 0,0-1 0 0 0,30-20 0 0 0,-54 30-24 0 0,7-4-581 0 0,-1 0-1 0 0,1-1 1 0 0,11-9 0 0 0,-7 2-1280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10591 0 0,'0'0'964'0'0,"0"0"-794"0"0,0 1 26 0 0,0 0 0 0 0,0 0 0 0 0,1 0 0 0 0,-1 0 0 0 0,0 0 1 0 0,0-1-1 0 0,0 1 0 0 0,1 0 0 0 0,-1 0 0 0 0,0 0 0 0 0,1-1 1 0 0,-1 1-1 0 0,1 0 0 0 0,-1 0 0 0 0,1-1 0 0 0,-1 1 0 0 0,1 0 0 0 0,-1-1 1 0 0,1 1-1 0 0,-1-1 0 0 0,1 1 0 0 0,0 0 0 0 0,0-1 0 0 0,-1 0 1 0 0,1 1-1 0 0,0-1 0 0 0,0 1 0 0 0,-1-1 0 0 0,1 0 0 0 0,0 0 1 0 0,0 1-1 0 0,1-1 0 0 0,3 1 219 0 0,-1-1 0 0 0,0 0 1 0 0,1 0-1 0 0,7-1 0 0 0,-6 1-195 0 0,50-2 387 0 0,69-6 902 0 0,-108 6-2230 0 0,-1-1 0 0 0,0-1-1 0 0,0 0 1 0 0,0-1-1 0 0,24-12 1 0 0,-22 7-6010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14423 0 0,'0'0'662'0'0,"-6"1"218"0"0,3-1-678 0 0,0 1 0 0 0,0-1 1 0 0,-1 1-1 0 0,1 0 0 0 0,0 0 1 0 0,0 0-1 0 0,0 1 0 0 0,0-1 1 0 0,0 1-1 0 0,1-1 0 0 0,-1 1 1 0 0,0 0-1 0 0,1 0 0 0 0,-1 0 1 0 0,1 0-1 0 0,0 1 0 0 0,0-1 1 0 0,-1 1-1 0 0,-2 4 0 0 0,0 2 21 0 0,1 0-1 0 0,0 1 1 0 0,0-1-1 0 0,-3 17 0 0 0,5-21-218 0 0,-5 21 417 0 0,1 0 0 0 0,1 0-1 0 0,1 0 1 0 0,1 1 0 0 0,2 51 0 0 0,2-65-342 0 0,0 0 1 0 0,1 0 0 0 0,1 0-1 0 0,0 0 1 0 0,0-1 0 0 0,1 1 0 0 0,1-1-1 0 0,0 0 1 0 0,1 0 0 0 0,0-1-1 0 0,1 0 1 0 0,0 0 0 0 0,0 0-1 0 0,11 10 1 0 0,-12-15-110 0 0,0-2-1 0 0,0 1 0 0 0,0-1 1 0 0,0 0-1 0 0,1 0 0 0 0,0 0 1 0 0,-1-1-1 0 0,1 0 1 0 0,1-1-1 0 0,-1 0 0 0 0,0 0 1 0 0,0 0-1 0 0,1-1 1 0 0,-1 0-1 0 0,1 0 0 0 0,0-1 1 0 0,-1 0-1 0 0,1 0 1 0 0,-1-1-1 0 0,1 0 0 0 0,-1 0 1 0 0,8-3-1 0 0,-8 2-658 0 0,0 0 0 0 0,0-1 0 0 0,-1 1 0 0 0,1-1 0 0 0,-1 0 0 0 0,0-1 0 0 0,0 0 0 0 0,0 0 1 0 0,0 0-1 0 0,8-9 0 0 0,-7 4-981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15919 0 0,'-4'1'299'0'0,"-10"6"5627"0"0,32-11-4440 0 0,8-1-760 0 0,-1 1 1 0 0,1 2-1 0 0,40 0 1 0 0,-41 2-644 0 0,1-1 0 0 0,0-2-1 0 0,41-7 1 0 0,-67 10-84 0 0,45-13-1149 0 0,-16 2-6287 0 0,-12 4-435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1375 0 0,'0'-11'367'0'0,"6"-13"12561"0"0,6 27-10337 0 0,-10-1-2408 0 0,0-1 1 0 0,0 1-1 0 0,0 1 1 0 0,0-1 0 0 0,0 0-1 0 0,-1 0 1 0 0,1 1-1 0 0,-1-1 1 0 0,0 1-1 0 0,1 3 1 0 0,8 28 951 0 0,-3 17-512 0 0,-2 1 0 0 0,-4 94 0 0 0,-2-16-628 0 0,2-97-255 0 0,-2-21-67 0 0,1 1 0 0 0,0-1-1 0 0,1 0 1 0 0,1 0-1 0 0,0-1 1 0 0,6 20-1 0 0,-8-29-29 0 0,1-1 0 0 0,0 0 0 0 0,-1 1 0 0 0,1-1 0 0 0,0 0 0 0 0,0 0 0 0 0,0 0 0 0 0,0 1 1 0 0,0-1-1 0 0,2 1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0,'0'0'794'0'0,"3"13"783"0"0,20 106 7517 0 0,-4 63-7769 0 0,-13-120-564 0 0,11 70-618 0 0,-5-77-4145 0 0,-9-42-2786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12751 0 0,'0'0'587'0'0,"-8"2"188"0"0,4-2-599 0 0,0 1 0 0 0,0 0 0 0 0,0 0 1 0 0,0 1-1 0 0,1-1 0 0 0,-1 1 0 0 0,0 0 1 0 0,-4 2-1 0 0,7-2-15 0 0,-1 0 1 0 0,0 0 0 0 0,0-1-1 0 0,0 1 1 0 0,1 0 0 0 0,-1 1-1 0 0,1-1 1 0 0,0 0-1 0 0,0 0 1 0 0,0 0 0 0 0,0 1-1 0 0,0-1 1 0 0,0 1 0 0 0,-1 3-1 0 0,-1 11-75 0 0,1 0-1 0 0,1 0 1 0 0,0 1-1 0 0,1-1 0 0 0,1 0 1 0 0,0 1-1 0 0,1-1 1 0 0,1 0-1 0 0,1 0 0 0 0,0-1 1 0 0,2 1-1 0 0,-1-1 1 0 0,14 26-1 0 0,-16-37-44 0 0,0-1 0 0 0,0 1 1 0 0,1 0-1 0 0,0-1 0 0 0,-1 0 0 0 0,1 0 0 0 0,1 0 0 0 0,-1 0 0 0 0,0-1 0 0 0,1 1 0 0 0,0-1 0 0 0,0 0 0 0 0,0-1 1 0 0,0 1-1 0 0,0-1 0 0 0,7 2 0 0 0,-7-3 52 0 0,0 0-1 0 0,-1 0 1 0 0,1 0 0 0 0,0-1-1 0 0,0 0 1 0 0,0 0 0 0 0,-1 0-1 0 0,1 0 1 0 0,0-1 0 0 0,0 0-1 0 0,-1 0 1 0 0,1 0 0 0 0,0-1-1 0 0,-1 1 1 0 0,1-1 0 0 0,-1 0-1 0 0,0-1 1 0 0,0 1 0 0 0,8-6-1 0 0,-4 1 62 0 0,0 0 1 0 0,0-1-1 0 0,0 0 0 0 0,-1 0 1 0 0,0-1-1 0 0,-1 0 0 0 0,0 0 1 0 0,0-1-1 0 0,-1 0 0 0 0,0 0 0 0 0,-1 0 1 0 0,5-16-1 0 0,-7 19-55 0 0,0 0 0 0 0,-1 0-1 0 0,0 0 1 0 0,-1-1 0 0 0,1 1 0 0 0,-1 0-1 0 0,-1-1 1 0 0,1 1 0 0 0,-1 0 0 0 0,0-1 0 0 0,-1 1-1 0 0,0 0 1 0 0,0 0 0 0 0,0 0 0 0 0,-1 1-1 0 0,0-1 1 0 0,-1 0 0 0 0,1 1 0 0 0,-10-12-1 0 0,7 11-34 0 0,0 1 0 0 0,0 0 0 0 0,-1 0 0 0 0,0 0 0 0 0,0 1-1 0 0,-1 0 1 0 0,1 0 0 0 0,-1 1 0 0 0,0 0 0 0 0,-11-4-1 0 0,12 5-117 0 0,0 1-1 0 0,0 0 0 0 0,0 1 1 0 0,0-1-1 0 0,0 1 0 0 0,0 1 0 0 0,-1-1 1 0 0,1 1-1 0 0,0 1 0 0 0,0-1 1 0 0,-1 1-1 0 0,-12 4 0 0 0,15-4-516 0 0,1 1 0 0 0,0 0 0 0 0,1 0-1 0 0,-1 0 1 0 0,0 0 0 0 0,1 1 0 0 0,-5 3 0 0 0,-2 3-7264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5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1375 0 0,'0'0'294'0'0,"1"-20"5602"0"0,-4-33 1354 0 0,1 69-6195 0 0,0 114 2340 0 0,2-79-2517 0 0,6 95 901 0 0,-5-118-1518 0 0,9 338 1478 0 0,-10-275-1675 0 0,2-81-345 0 0,-2-6-1753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16 919 0 0,'0'0'8464'0'0,"-9"-15"913"0"0,9 14-9314 0 0,-2 10 1283 0 0,1 12-1695 0 0,1-17 791 0 0,0 59 807 0 0,10 74 0 0 0,-1-22-227 0 0,10 213 366 0 0,-19-298-1303 0 0,2 24 139 0 0,-2-50-239 0 0,0-3-63 0 0,1 9-833 0 0,0 0 116 0 0,0-1 0 0 0,4 11 1 0 0,-3-8-954 0 0,-2-11 1095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4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32 6591 0 0,'0'0'594'0'0,"-3"1"-488"0"0,-12 0 7107 0 0,8-5-4546 0 0,5 4-2581 0 0,0 1 1 0 0,0 0-1 0 0,1-1 0 0 0,-1 1 0 0 0,0 0 1 0 0,0 0-1 0 0,1 0 0 0 0,-1 0 0 0 0,1 1 1 0 0,-1-1-1 0 0,1 0 0 0 0,-1 1 0 0 0,1-1 1 0 0,-3 4-1 0 0,-15 23 731 0 0,11-10-547 0 0,1-1-1 0 0,0 1 1 0 0,1 0 0 0 0,1 0 0 0 0,-4 27 0 0 0,9-41-244 0 0,-3 9 6 0 0,2 0-1 0 0,0 0 1 0 0,0 0-1 0 0,2 0 1 0 0,-1 0-1 0 0,2 0 1 0 0,2 13-1 0 0,-2-16-10 0 0,0 0-1 0 0,1 0 0 0 0,1 0 1 0 0,0-1-1 0 0,0 1 1 0 0,1-1-1 0 0,0 0 0 0 0,0 0 1 0 0,9 10-1 0 0,-7-11 62 0 0,0 0 1 0 0,0 0-1 0 0,1-1 0 0 0,0 0 1 0 0,0 0-1 0 0,1-1 0 0 0,14 8 0 0 0,-20-13-52 0 0,0 1-1 0 0,1-1 0 0 0,-1 0 1 0 0,1 0-1 0 0,0 0 0 0 0,-1 0 1 0 0,1-1-1 0 0,0 1 0 0 0,-1-1 0 0 0,1 0 1 0 0,0 0-1 0 0,-1 0 0 0 0,1-1 1 0 0,0 1-1 0 0,-1-1 0 0 0,1 0 0 0 0,0 0 1 0 0,-1 0-1 0 0,1-1 0 0 0,-1 1 1 0 0,0-1-1 0 0,1 0 0 0 0,-1 0 1 0 0,5-4-1 0 0,1-2 72 0 0,0 0 1 0 0,-1 0-1 0 0,0-1 0 0 0,0 0 1 0 0,-1 0-1 0 0,0-1 0 0 0,-1 0 1 0 0,0 0-1 0 0,7-17 1 0 0,-3 0 67 0 0,0-1 0 0 0,10-49 0 0 0,-18 68-94 0 0,-1 1 0 0 0,0-1-1 0 0,-1 1 1 0 0,1-1 0 0 0,-1 0-1 0 0,-1 1 1 0 0,0-1 0 0 0,0 1-1 0 0,-1-1 1 0 0,0 1 0 0 0,0-1 0 0 0,-1 1-1 0 0,-6-14 1 0 0,4 14 43 0 0,0-1-1 0 0,0 2 1 0 0,-1-1 0 0 0,0 1-1 0 0,-1-1 1 0 0,1 2 0 0 0,-1-1 0 0 0,0 1-1 0 0,-1 0 1 0 0,0 0 0 0 0,0 1-1 0 0,-11-6 1 0 0,12 7-78 0 0,0 1 0 0 0,0 0-1 0 0,-1 0 1 0 0,1 1 0 0 0,-1 0 0 0 0,0 0-1 0 0,1 0 1 0 0,-1 1 0 0 0,-13 0 0 0 0,17 1-127 0 0,0 1 1 0 0,0-1 0 0 0,0 1-1 0 0,0 0 1 0 0,0 0 0 0 0,0 0-1 0 0,0 0 1 0 0,0 1-1 0 0,0 0 1 0 0,1 0 0 0 0,-1 0-1 0 0,1 0 1 0 0,-1 0 0 0 0,1 1-1 0 0,0 0 1 0 0,0-1 0 0 0,0 1-1 0 0,0 0 1 0 0,1 1-1 0 0,-4 3 1 0 0,-10 24-2221 0 0,10-14 470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50 199 11455 0 0,'0'0'528'0'0,"1"16"192"0"0,5 64 2303 0 0,3 114-1027 0 0,-8-156-1955 0 0,0-27-18 0 0,-1 0 1 0 0,0 0-1 0 0,0 0 0 0 0,-3 13 0 0 0,1-19-39 0 0,2-4-60 0 0,-8-15-650 0 0,3 1 501 0 0,1 0-1 0 0,1 0 1 0 0,-4-23 0 0 0,1 1 16 0 0,-4-18 603 0 0,1-1 0 0 0,-1-90 0 0 0,10 138-217 0 0,0 0 1 0 0,1 0-1 0 0,-1 0 1 0 0,2 0-1 0 0,-1 0 1 0 0,0 0-1 0 0,1 0 1 0 0,0 1-1 0 0,1-1 1 0 0,-1 1 0 0 0,1-1-1 0 0,0 1 1 0 0,6-8-1 0 0,-2 5 24 0 0,1 0 0 0 0,0 0-1 0 0,0 1 1 0 0,0 0 0 0 0,1 1-1 0 0,16-10 1 0 0,3 2-353 0 0,0 0-1 0 0,2 2 1 0 0,-1 1-1 0 0,44-10 1 0 0,-59 18-1069 0 0,0 1-3510 0 0,-1 2-1427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8751 0 0,'0'0'794'0'0,"-9"1"1064"0"0,8-1-1530 0 0,0 0 0 0 0,-1 0 0 0 0,1 0 0 0 0,0 1 0 0 0,-1-1 0 0 0,1 1 0 0 0,0-1 0 0 0,-1 1-1 0 0,1 0 1 0 0,0-1 0 0 0,0 1 0 0 0,-1 0 0 0 0,1 0 0 0 0,0 0 0 0 0,0 0 0 0 0,0 0 0 0 0,0 0 0 0 0,-1 2 0 0 0,0-1-61 0 0,1 1 1 0 0,-1 0-1 0 0,1 0 0 0 0,0-1 1 0 0,0 1-1 0 0,0 0 1 0 0,0 0-1 0 0,0 4 1 0 0,0 6-68 0 0,0 0 0 0 0,1 0 0 0 0,1 16-1 0 0,0-22 120 0 0,2 34 46 0 0,2-1-1 0 0,12 51 1 0 0,-10-69-207 0 0,0 1-1 0 0,1-1 1 0 0,1 0 0 0 0,1-1-1 0 0,17 28 1 0 0,-19-38-259 0 0,0 0-1 0 0,1 0 1 0 0,0 0-1 0 0,0-1 1 0 0,1-1 0 0 0,21 17-1 0 0,-23-21 23 0 0,-1-1 0 0 0,1 1 1 0 0,0-1-1 0 0,0-1 0 0 0,0 1 0 0 0,0-1 0 0 0,0-1 0 0 0,1 0 1 0 0,-1 0-1 0 0,1 0 0 0 0,17 0 0 0 0,-22-2-291 0 0,0-1 0 0 0,1 1-1 0 0,-1-1 1 0 0,0 0 0 0 0,0 0 0 0 0,0 0-1 0 0,0-1 1 0 0,0 1 0 0 0,4-3 0 0 0,5-4-1384 0 0</inkml:trace>
  <inkml:trace contextRef="#ctx0" brushRef="#br0" timeOffset="1">52 324 11519 0 0,'-6'-3'212'0'0,"4"3"-128"0"0,1-1-1 0 0,0 0 0 0 0,-1 1 0 0 0,1-1 0 0 0,0 1 0 0 0,-1-1 1 0 0,1 1-1 0 0,-1 0 0 0 0,1 0 0 0 0,-1-1 0 0 0,1 1 0 0 0,-1 0 1 0 0,1 0-1 0 0,-1 0 0 0 0,1 1 0 0 0,0-1 0 0 0,-1 0 0 0 0,1 1 0 0 0,-1-1 1 0 0,1 0-1 0 0,0 1 0 0 0,-1 0 0 0 0,1-1 0 0 0,0 1 0 0 0,-1 0 1 0 0,-6 7 6740 0 0,38-10-6452 0 0,0 0 1 0 0,31-8-1 0 0,-6 0-136 0 0,-19 3-776 0 0,1-2 0 0 0,-1-2 0 0 0,39-17 1 0 0,-16 5-343 0 0,-50 20-115 0 0,0-1 0 0 0,-1 0 0 0 0,10-7 0 0 0,4-3-4694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13359 0 0,'0'0'1210'0'0,"14"-4"94"0"0,14-10 126 0 0,2 1 1 0 0,46-15 0 0 0,15-4-1467 0 0,-52 16-2332 0 0,-28 11 230 0 0,-1 2-3686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 1375 0 0,'-9'14'14884'0'0,"11"-11"-14700"0"0,0-1 0 0 0,0 0 0 0 0,1-1 0 0 0,-1 1 0 0 0,1 0 0 0 0,-1-1 0 0 0,1 1 0 0 0,-1-1 0 0 0,1 0 0 0 0,0 0 0 0 0,0 0-1 0 0,0 0 1 0 0,-1 0 0 0 0,1-1 0 0 0,0 1 0 0 0,6-1 0 0 0,6 0 314 0 0,0 0 0 0 0,18-3 0 0 0,-3 0 212 0 0,-14 3-484 0 0,15-1 274 0 0,59-9 0 0 0,-80 8-631 0 0,0-1 0 0 0,-1 0 0 0 0,1 0 0 0 0,-1-1 0 0 0,0 0 0 0 0,0 0 0 0 0,0-1 0 0 0,0 0 0 0 0,-1-1 0 0 0,9-7 0 0 0,28-24-3501 0 0,-30 26 1896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3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9671 0 0,'0'0'1148'0'0,"-15"12"2602"0"0,12-8-3314 0 0,0 0-1 0 0,0 0 1 0 0,0 0 0 0 0,0 0 0 0 0,1 0 0 0 0,0 1 0 0 0,-3 7 0 0 0,-10 37 670 0 0,10-28-541 0 0,0 1-282 0 0,1 0 0 0 0,1 1 1 0 0,1 0-1 0 0,1-1 0 0 0,1 1 0 0 0,1 0 0 0 0,1-1 0 0 0,1 1 0 0 0,1-1 0 0 0,1 0 0 0 0,14 38 0 0 0,-11-39-181 0 0,0 0 0 0 0,2-1-1 0 0,0 0 1 0 0,1 0 0 0 0,24 30-1 0 0,-28-42-112 0 0,0 0 0 0 0,0-1-1 0 0,1 0 1 0 0,0 0 0 0 0,0-1-1 0 0,12 7 1 0 0,-14-10-37 0 0,0 0 1 0 0,1 0-1 0 0,-1 0 0 0 0,1-1 1 0 0,0 0-1 0 0,0 0 1 0 0,0-1-1 0 0,0 0 0 0 0,0 0 1 0 0,7 0-1 0 0,-8-1-288 0 0,0-1-1 0 0,-1 1 1 0 0,1-1-1 0 0,-1 0 1 0 0,1-1 0 0 0,-1 1-1 0 0,1-1 1 0 0,-1 0-1 0 0,0-1 1 0 0,0 1-1 0 0,0-1 1 0 0,0 0-1 0 0,0 0 1 0 0,-1 0 0 0 0,1-1-1 0 0,-1 0 1 0 0,0 0-1 0 0,0 0 1 0 0,-1 0-1 0 0,7-9 1 0 0,-4 2-1195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5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75 104 11519 0 0,'-24'0'814'0'0,"-21"-3"3831"0"0,45 3-4458 0 0,-1 0 1 0 0,1 0-1 0 0,0-1 1 0 0,0 1-1 0 0,-3-2 2063 0 0,3 2-2063 0 0,0 0 1 0 0,0 0-1 0 0,-1-1 1 0 0,1 1-1 0 0,0 0 1 0 0,0 0-1 0 0,0-1 1 0 0,43-6 734 0 0,80-24 1 0 0,-81 18-861 0 0,-14 7-829 0 0,51-5 0 0 0,-4 2-2909 0 0,-30-2 63 0 0,-24 4-1929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6:5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85 6447 0 0,'0'0'499'0'0,"-13"-2"4228"0"0,10-2-3954 0 0,-1 1 1 0 0,1 0-1 0 0,-1 0 1 0 0,1 0-1 0 0,-1 0 1 0 0,0 1-1 0 0,-5-3 0 0 0,8 5-716 0 0,0-1-1 0 0,0 1 0 0 0,0 0 1 0 0,0 0-1 0 0,-1 0 0 0 0,1 0 1 0 0,0 0-1 0 0,0 0 0 0 0,0 0 1 0 0,0 0-1 0 0,0 0 0 0 0,-1 0 0 0 0,1 0 1 0 0,0 1-1 0 0,0-1 0 0 0,0 0 1 0 0,0 1-1 0 0,0-1 0 0 0,0 1 1 0 0,0 0-1 0 0,0-1 0 0 0,0 1 1 0 0,0 0-1 0 0,0-1 0 0 0,0 1 0 0 0,1 0 1 0 0,-1 0-1 0 0,0 0 0 0 0,0 0 1 0 0,1 0-1 0 0,-1 0 0 0 0,1 0 1 0 0,-1 0-1 0 0,0 1 0 0 0,-3 5 40 0 0,1 1 0 0 0,0-1-1 0 0,0 1 1 0 0,1-1-1 0 0,0 1 1 0 0,0 0 0 0 0,-1 14-1 0 0,1 4 53 0 0,2 27 1 0 0,1-37-112 0 0,0 0 0 0 0,1 1 1 0 0,0-1-1 0 0,1 0 0 0 0,1 0 1 0 0,1-1-1 0 0,12 29 0 0 0,-13-36-29 0 0,0 0-1 0 0,0-1 1 0 0,1 0 0 0 0,0 0-1 0 0,1 0 1 0 0,0-1-1 0 0,0 0 1 0 0,0 0 0 0 0,0 0-1 0 0,1-1 1 0 0,0 0-1 0 0,0 0 1 0 0,1 0 0 0 0,-1-1-1 0 0,1-1 1 0 0,13 6 0 0 0,-16-8 31 0 0,0 1 0 0 0,1 0 0 0 0,-1-1 0 0 0,1 0 0 0 0,0-1 0 0 0,-1 1 0 0 0,1-1 0 0 0,-1 0 0 0 0,1 0 0 0 0,0-1 0 0 0,-1 0 0 0 0,11-2 0 0 0,-11 1 20 0 0,-1 0 0 0 0,1 0 0 0 0,-1-1 0 0 0,0 1 1 0 0,0-1-1 0 0,0 0 0 0 0,0 0 0 0 0,0 0 1 0 0,-1-1-1 0 0,1 1 0 0 0,-1-1 0 0 0,0 0 0 0 0,0 0 1 0 0,0 0-1 0 0,2-5 0 0 0,1-2 67 0 0,-1-1-1 0 0,0 0 1 0 0,-1 0-1 0 0,-1 0 0 0 0,0-1 1 0 0,0 0-1 0 0,-1 1 1 0 0,-1-1-1 0 0,0 0 1 0 0,0 0-1 0 0,-2 0 1 0 0,1 1-1 0 0,-2-1 0 0 0,0 0 1 0 0,0 0-1 0 0,-1 1 1 0 0,-1 0-1 0 0,0-1 1 0 0,0 1-1 0 0,-2 1 1 0 0,-12-23-1 0 0,6 15 40 0 0,-2 0-1 0 0,-16-18 1 0 0,22 28-98 0 0,0 1 0 0 0,-1 0 0 0 0,0 1 0 0 0,0-1 0 0 0,-21-10 0 0 0,28 17-105 0 0,0 0 0 0 0,0 0 0 0 0,0 0 0 0 0,0 0 0 0 0,-1 0 0 0 0,1 1 0 0 0,0-1 0 0 0,0 1 0 0 0,-1 0 0 0 0,1 0 0 0 0,0 0 0 0 0,-1 0 0 0 0,1 0-1 0 0,0 0 1 0 0,-1 1 0 0 0,1-1 0 0 0,0 1 0 0 0,-1-1 0 0 0,1 1 0 0 0,0 0 0 0 0,0 0 0 0 0,-3 2 0 0 0,1-1-254 0 0,1 1 0 0 0,-1 0 0 0 0,1-1 0 0 0,0 2 0 0 0,0-1 0 0 0,0 0 0 0 0,0 0-1 0 0,1 1 1 0 0,-1 0 0 0 0,1-1 0 0 0,-2 6 0 0 0,-5 11-7792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29:27.6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12796 1808 16063 0,'0'-3'704'0,"10"-21"160"0,-10 24-688 0,0 0-176 0,6-6 0 0,-1 1 0 16,1 2 960-16,1-3 144 0,1 0 48 0,1 0 0 15,0-1 256-15,1 0 48 0,2-1 16 0,0 1 0 16,1-1-688-16,0 2-128 0,0 1-16 0,-1 1-16 16,-1 2-96-16,1 2-16 0,-1 3 0 0,-1 2 0 15,0 2-112-15,2 2-16 0,1 3-16 0,-1-2 0 16,0 3-96-16,-1-2-16 15,1-1 0-15,0 0 0 0,1 0-96 0,0-1-32 0,0-5 0 0,1-1 0 0,2 1-128 0,0 0 0 16,-2 0 144-16,0-4-144 0,2-4 176 0,1 2-48 16,0-1 0-16,1-1 0 0,2-1 160 0,-1 1 32 15,-1 1 0-15,1 2 0 0,-1 1-128 0,2 0-32 16,-1-2 0-16,-1 2 0 0,-2 2-160 0,0-1 192 16,-2 5-192-16,2-5 192 0,-5 0-192 0,4 1 0 15,-1-2 0-15,2-2 128 0,1 0-128 0,-2-1 0 16,1 0 144-16,0 2-144 15,-2 1 0-15,0-2 0 0,1 0 0 0,-1 2 128 0,0 2-128 0,1 0 0 0,0-2 0 0,1 0 0 16,0 0 0-16,-1 0 0 0,1 0 0 0,2 0 0 16,3 0 0-16,0 0 0 0,1-2 0 0,0-2 0 15,2-2 0-15,0 2 0 0,0 1 0 0,-1-1 0 16,-1 0 0-16,1-1 0 0,-1 1 0 0,1-3 0 16,2-1 0-16,0 3 0 0,-3 0 0 0,1 1 0 15,0 0 0-15,0 1 0 0,2 2 0 0,1-2 0 16,1 3 0-16,2 0 0 15,1-1 0-15,1 1 0 0,2 0 0 0,-1 0 0 16,1 0 0-16,-2 0 0 0,1 0 0 0,-2 0 0 16,-2 0 0-16,0 1 0 0,-1 2 0 0,0 1 0 0,-1 1 0 0,1 2 0 15,-3-1 0-15,2 2 0 0,0-4 0 0,1 1 0 16,-1 0 0-16,0 1 0 0,1-1 0 0,0-1 0 16,1-4 0-16,-1 1 0 0,-1-2 128 0,0-1-128 15,-1 1 0-15,1 0 0 0,-2-2 0 0,-1 2 0 16,-1 0 0-16,0 1 0 0,-1 1 0 0,0 0 0 15,0-1 0-15,0 2 0 0,0 0 0 0,0-1 0 16,-2-1 0-16,2 3 128 0,0 0-128 0,0 1 0 0,0-3 0 0,1 0 0 16,1-1 0-16,2-1 0 0,-2 0 0 0,2 1 0 0,-1-3 0 0,-1 0 0 15,-2 1 0-15,-1-1 0 0,-1 1 0 0,-2 0 0 16,-1 2 0-16,-1 0 0 0,1 0 0 0,1 2 128 16,0-1-128-16,0 0 0 0,-1 0 0 0,-1 1 0 15,1 0 0-15,1 0 0 0,0 2 0 0,1-4 0 31,0 0 0-31,2 0 0 0,1-4 0 0,-1 0 0 16,3 0 0-16,-1-3 0 0,1 0 0 0,2 0 128 16,1 0-128-16,0 2 0 0,0 0 0 0,-2 0 0 0,-2 1 0 15,-1 3 0-15,-2-3 0 0,1 2 0 0,-1 4 0 0,0-2 0 16,-1 0 0-16,0 0-128 0,-1 0 128 0,1 0 0 16,2-2 0-16,-1 1 0 0,2-2 0 0,0 3 0 15,0 3 0-15,0 0 0 0,0 1 0 0,0 0 0 16,0-2 0-16,1 3 0 0,2 3 0 0,0 0 0 15,-2 1 0-15,2-4 0 0,0-1 0 0,0 0 0 16,-1 0 0-16,2 0 0 0,0-1 0 0,0-2 0 16,1 0 0-16,0 1 0 0,-2 0 176 0,3-1 16 15,-3 2 0-15,1 1 0 0,0 1 512 0,-3-1 96 16,1 0 32-16,1 1 0 0,1 2-192 0,2-1-48 16,3-1 0-16,3-2 0 0,2 0-448 0,1-7-144 15,0 1 0-15,0-3 0 16,2-4-1792-16,1 0-448 0,0 0-112 0</inkml:trace>
  <inkml:trace contextRef="#ctx0" brushRef="#br1" timeOffset="49397.2">4354 4099 2751 0,'0'0'128'0,"0"0"16"0,0 0-144 0,0 0 0 15,0 0 0-15,0 0 0 0,3 8 4800 0,0 0 944 16,-1 1 176-16,1 2 32 0,1 4-3584 0,0 0-704 15,-2 2-160-15,1 2-32 0,-1 1-640 0,1 2-128 16,-2 1-16-16,1 2-16 0,-4 0-464 0,1 0-80 16,0-1-128-16,-1 3 176 0,0-3 144 0,-1 1 16 15,-1-1 16-15,0-1 0 0,-2 0 32 0,-1 1 0 0,0-3 0 16,0-3 0-16,-2-1-64 0,-1-3-16 16,-2-2 0-16,0-2 0 0,-1-3-112 0,1-2-32 15,2-2 0-15,-1-3 0 0,0-3-160 0,0-2 192 0,1-2-192 0,1 1 192 16,0-7-192-16,-1 0 0 0,1-3 0 0,3-2 0 15,1-2-192-15,2 1 192 0,3-2-192 0,1 1 192 16,1 4-144-16,-1 0 144 0,2 0 0 0,0 2 0 16,3 0 0-16,-1 2 144 0,-1 1 16 0,2 4 0 15,2 0 112-15,1 2 32 0,2 1 0 0,0 4 0 16,1-3 112-16,1 6 32 0,0-2 0 0,0 4 0 16,0 3 192-16,0 3 32 0,-1 0 16 0,0 1 0 15,0 2 0-15,-1 1 0 0,2-1 0 0,0 2 0 16,0 1-256-16,0 1-48 0,-2-1-16 0,-1 0 0 15,1 0-368-15,0 0 128 0,1-2-128 0,1 1 0 16,2-2-160-16,-1 2-96 0,2 0-32 0,-1-2 0 16,2 0-2016-16,3-2-416 0,-2 0-80 0</inkml:trace>
  <inkml:trace contextRef="#ctx0" brushRef="#br1" timeOffset="62856.24">7332 4295 24063 0,'0'0'1072'0,"0"0"208"0,0 0-1024 0,-3 8-256 0,2 1 0 0,0 1 0 16,0 2 1024-16,1 2 160 0,0 5 32 0,0 0 0 15,-2 0-720-15,1 5-144 0,0 2-32 0,-1-1 0 16,1 1-192-16,-2-1-128 0,1-2 128 0,-1-3-128 16,-1 0 192-16,-1 0-48 0,-1-3 0 0,-2 0 0 15,0-1 16-15,-1-3 0 0,-2 0 0 0,1 0 0 16,0-2-32-16,-1-2-128 0,-1-2 192 0,2 0-64 16,0-4 768-16,0-2 160 0,1-2 32 0,1-2 0 0,2-4-896 0,-2-3-192 15,0 0 0-15,0-3 0 16,3-4-832-16,1-2-192 0,2 1-16 0,0-1-16 0,2-4 896 0,3 3 160 15,0-1 0-15,1 2 128 0,1-1-128 0,0 4 192 16,0-2-64-16,0 2 0 0,2 4 320 0,-1 2 80 16,4 1 16-16,-1 2 0 0,0 3 112 0,1 4 32 15,1 4 0-15,-1 3 0 0,2 2-304 0,0 4-48 16,-2 0-16-16,2 1 0 0,-1 5-16 0,0 0-16 16,-1 2 0-16,2 0 0 0,1 1-288 0,0-2 128 15,0 0-128-15,2 4 0 0,-1-3 0 0,3-2-352 16,2-2 48-16,2-1-16656 0</inkml:trace>
  <inkml:trace contextRef="#ctx0" brushRef="#br2" timeOffset="65761.78">7410 5260 2751 0,'0'0'128'0,"0"0"16"0,0 0-144 0,0 0 0 16,0 0 0-16,0 0 0 0,0 0 4608 0,0 0 880 0,0 0 176 0,0 0 32 16,-5 2-3264-16,5-2-640 0,0 0-144 0,0 0-32 15,0 0-528-15,0 0-96 0,0 0-32 0,-2 8 0 16,0-1 0-16,1 3 0 0,0-2 0 0,1 4 0 15,0-1 0-15,0 2 0 0,-2-1 0 0,2 5 0 16,0 0-80-16,2 3-32 0,-1-3 0 0,0 2 0 16,1 2-272-16,0 1-48 0,1 2-16 0,1 2 0 15,0-1-176-15,-1 1-32 0,1 0-16 0,0 2 0 16,-1 1-96-16,2 0-32 0,-2-2 0 0,1 0 0 16,0 0-160-16,-1 0 192 0,3-4-192 0,-1 1 192 15,-1-1-192-15,0-3 0 0,0-1 144 0,0-2-144 16,-1-2 0-16,1 0 0 0,-1-2 0 0,0-2 128 15,-1-2-896 1,1-1-192-16,-1-2-16 0,1 2-16 16,0 0-1440-16,-1 0-272 0,2 1-64 0,-1-1-13568 0</inkml:trace>
  <inkml:trace contextRef="#ctx0" brushRef="#br2" timeOffset="66105.39">7263 6534 10127 0,'0'0'448'0,"0"0"96"0,0 0-544 0,0 0 0 0,0 0 0 0,0 0 0 15,0 0 5824-15,0 0 1072 0,0 0 208 0,4 10 32 16,-1 3-4416-16,0 3-880 0,3 1-176 0,-2 3-48 16,-1 7-992-16,1 1-208 0,0 3-32 0,0 3-16 15,-1 2-240-15,-1-1-128 0,2 1 160 0,-1 1-160 16,0-1-128-16,-1-1-128 0,1 1-32 0,-1-6 0 31,1-2-1808-31,0-2-352 0,-1-3-80 0,-1-4-13728 0</inkml:trace>
  <inkml:trace contextRef="#ctx0" brushRef="#br2" timeOffset="66325.92">7466 6530 31391 0,'0'0'1392'0,"0"0"272"0,0 0-1328 0,0 0-336 16,0 0 0-16,0 0 0 0,0 0 1728 0,0 0 256 16,6 7 64-16,0 6 16 0,1 4-1264 0,0 3-256 15,3 1-48-15,-1 4-16 0,0 1-480 0,1 4 0 16,-2 2 0-16,0 1 0 0,-2-2-224 0,1 0 16 0,-1 1 0 0,1-1 0 31,-2-1-416-31,0 0-80 0,1-4 0 0,-2 0-16 16,-1 0-688-16,1-2-144 0,0-1-32 0,-1-1-8432 0,-1-1-1696 0</inkml:trace>
  <inkml:trace contextRef="#ctx0" brushRef="#br2" timeOffset="66575.78">7373 6982 12895 0,'0'0'1152'0,"-6"-1"-928"0,0-2-224 0,-1 0 0 0,1 2 4480 0,1-1 832 16,-1-1 192-16,6 3 16 0,-4-1-2640 0,4 1-512 16,0 0-128-16,0 0 0 0,0-9-912 0,2 2-176 15,-2 7-48-15,6-5 0 0,3 2-320 0,3-2-64 16,2 1-16-16,2 1 0 0,2 2-224 0,2 1-48 16,2 0-16-16,2 0 0 0,-1 0-416 0,2-2 0 15,2-1 0-15,2 0-14464 16,1-1-2880-16</inkml:trace>
  <inkml:trace contextRef="#ctx0" brushRef="#br2" timeOffset="68035.55">4145 8522 2751 0,'0'0'256'0,"0"0"-256"0,0 0 0 0,0 0 0 0,0 0 5440 0,0 0 1056 0,0 0 208 0,0 0 32 0,0 0-4320 0,0 0-880 16,0 0-160-16,0 0-32 0,3 10-224 0,1 1-32 16,0 4-16-16,1 5 0 0,1 3-368 0,2 5-64 15,1 4 0-15,0 2-16 0,1 8-64 0,-1 1-16 16,-1 4 0-16,1 0 0 0,2 4-80 0,-2 1-16 16,-1 0 0-16,-2 3 0 0,1-1-96 0,-3 2-32 15,-2 2 0-15,3-3 0 0,-1-1-160 0,-1 0-32 16,1-3-128-16,-2-1 192 0,1-3-192 0,0-1 0 15,1-3 128-15,-1 1-128 0,-1-2 0 0,-1-2 0 16,-1-2 0-16,0 0 0 16,1 1-1152-16,-1-2-160 0,-1-3-32 0,1-4-16 15,0-3-1520-15,0-1-288 0,0-4-64 0</inkml:trace>
  <inkml:trace contextRef="#ctx0" brushRef="#br2" timeOffset="68332.39">4095 9685 14735 0,'0'0'1312'0,"0"0"-1056"0,-4-6-256 0,4 6 0 15,0 0 3696-15,0 0 672 0,0 0 144 0,0 0 32 16,0 0-2240-16,3 10-448 0,1 4-96 0,2 3-16 16,2 4-896-16,1 6-176 0,1 3-32 0,2 3-16 15,-1 3-336-15,0 2-64 0,2 1-16 0,3 1 0 16,-2 1-16-16,1-2 0 0,0 0 0 0,1-5 0 15,-3-3 144-15,1-2 32 0,1-3 0 0,-1-4 0 16,0-2 144-16,-1-3 48 0,-1-4 0 0,1-2 0 0,2-1-176 0,0-4-16 16,2-1-16-16,0-3 0 0,0-5-176 0,1-5-48 15,2-4 0-15,1-3 0 0,2-6-384 0,1-5-96 16,-1-5-16-16,2-2-13072 16,1-1-2624-16</inkml:trace>
  <inkml:trace contextRef="#ctx0" brushRef="#br2" timeOffset="69200.31">5833 9189 24879 0,'-7'-2'2208'0,"-3"-1"-1760"16,-1 2-448-16,-2-1 0 0,-1 2 2432 0,1 0 416 15,-3 2 80-15,2-1 16 0,1 0-1232 0,0 4-240 16,-1 3-64-16,1 0 0 0,1 4-896 0,1 1-192 16,2 4-48-16,3 5 0 0,1 5-272 0,1 3 0 0,1 3 0 0,3 2 0 15,4 0 0-15,2-1 0 0,4-1 0 0,0-1-144 16,3-2 144-16,3-3-128 0,2-3 128 0,2-2-128 16,2-2 128-16,0-3 0 0,0-7 0 0,0 0 0 15,0-3 0-15,-2-3 0 0,-2-4 0 0,-1-2 0 16,-3-4 208-16,1-1 32 0,-3-5 0 0,-2-1 0 15,-1-2 320-15,-2-4 64 0,-2 2 16 0,-3-5 0 16,0 1-128-16,-2-4 0 0,-3 0-16 0,1-3 0 16,-4-1-304-16,0 2-64 0,-1 2-128 0,-1-2 192 15,-1 0-192-15,-1 3-256 0,-1 0 48 0,1 1 16 16,-2 1-1504-16,1 3-288 0,0 0-64 0,2 3-16 16,1 2-1456-16,2 3-272 0</inkml:trace>
  <inkml:trace contextRef="#ctx0" brushRef="#br2" timeOffset="69528.3">6057 9166 20271 0,'0'0'1792'0,"4"10"-1424"15,0 3-368-15,0 3 0 0,0-3 2544 0,0 1 432 16,0 3 96-16,1 3 0 0,0 3-1200 0,1 6-240 16,0 0-48-16,0 2-16 0,2 1-1056 0,0 0-192 15,0-4-64-15,0 0 0 0,-2-2-256 0,1-3 128 16,-1-1-128-16,-1-5 0 0,0-2 0 0,1-3 0 15,-2-3 0-15,-2-2 0 0,-2-7-352 0,0 0 32 0,0 0 0 0,0 0 0 16,-2-7 80-16,-2-2 32 16,-2-3 0-16,3-3 0 0,-3-2 16 0,1-1 16 0,0 0 0 0,-2-4 0 15,0-4 176-15,-1-2-128 0,0 0 128 0,0-1-128 16,-1-2 128-16,1 1 0 0,-1 0-144 0,1 2 144 16,-1 4 0-16,3 1 0 0,0 5 192 0,2 1-64 15,2 2 384-15,1 3 64 0,2-1 0 0,3 4 16 16,0 2-272-16,-2 2-64 0,-2 5-16 0,8-3 0 15,1 3-240-15,2 0 144 0,0 0-144 0,4 3 128 16,-1 0-128-16,2-1 0 0,1-1 0 0,1-1 0 31,0-1-384-31,2 0-48 0,-1 0-16 0,2-2 0 16,0 0-2112-16,0 1-416 0</inkml:trace>
  <inkml:trace contextRef="#ctx0" brushRef="#br2" timeOffset="69747.06">6107 9430 29487 0,'0'0'1296'0,"0"0"288"0,0 0-1264 0,0 0-320 16,0 0 0-16,0 0 0 0,0 0 720 0,7 3 96 15,4-3 16-15,1-1 0 0,2-3-352 0,2-1-64 16,2-3-16-16,3 0 0 0,-2 1-400 0,2-2 0 15,0 3 0-15,1-1 0 16,2-1-512-16,-4 4-96 0,0-1-16 0,1 1 0 16,-4 0-2016-16,-3 2-416 0,-2 1-80 0</inkml:trace>
  <inkml:trace contextRef="#ctx0" brushRef="#br2" timeOffset="69934.5">6268 9477 18431 0,'-14'12'1632'0,"9"-5"-1312"0,-2 0-320 0,-1 1 0 0,1 0 2560 0,-1 2 432 0,3 0 80 0,-1 1 32 16,2 1-928-16,2 0-176 0,0 0-32 0,2-1-16 16,2 1-1056-16,2 1-192 0,1 0-64 0,3 0 0 15,1-2-512-15,3-1-128 0,2-2 0 0,3-2 0 16,1 0 0-16,3-3-144 0,4 0 144 0,1-2-208 16,0-1-432-16,0-4-96 0,0 1-16 0,3-8-10208 15,-3-1-2048-15</inkml:trace>
  <inkml:trace contextRef="#ctx0" brushRef="#br2" timeOffset="70231.44">6795 9099 23951 0,'0'0'2128'0,"-8"-1"-1696"16,-1 1-432-16,0 0 0 0,0 1 3424 0,1 2 608 15,0-1 112-15,0 4 16 0,0 1-2192 0,3 3-448 16,0 1-96-16,2 4-16 0,2 2-1024 0,2 3-192 15,1 4-64-15,2 3 0 0,0 2-128 0,2 4 0 16,3-1 0-16,-1 1 0 0,0-1 0 0,2-2 0 16,2-2 0-16,0 0 0 0,1-4 0 0,0 1 0 15,-1-4 0-15,1-1 0 0,2 0-144 0,4-3 144 16,-1-4-192-16,1-3 192 16,1-1-672-16,-1-2-32 0,0-2 0 0,-1-2 0 15,0-2-688-15,-1-2-144 0,0-3-16 0,-1-3-16 16,-2 0-1792-16,-1-3-352 0,7-13-80 0,-9 11-16 0</inkml:trace>
  <inkml:trace contextRef="#ctx0" brushRef="#br2" timeOffset="70404.63">6742 9372 11967 0,'0'0'1072'0,"-10"5"-864"0,1 1-208 0,0 2 0 16,0 1 5344-16,2-1 1024 0,2 0 208 0,3 0 32 0,2-8-4176 0,4 6-848 15,3 1-176-15,4-1-16 16,1-4-656-16,2-1-128 0,2 0-32 0,3-2 0 0,2 0-304 0,2-3-64 16,1 0-16-16,2-4 0 0,0 0-192 0,0 0-160 15,0-1 32-15,-1-1 0 16,-3-1-2960-16,-2 1-592 0</inkml:trace>
  <inkml:trace contextRef="#ctx0" brushRef="#br2" timeOffset="70753.07">5417 8841 35711 0,'0'0'1584'0,"-4"5"320"0,0-1-1520 0,4-4-384 16,-4 4 0-16,4-4 0 0,0 0 480 0,2 7 32 15,0-2 0-15,5 1 0 16,0 1-1424-16,4-2-288 0,2-2-48 0,1-1-14176 16</inkml:trace>
  <inkml:trace contextRef="#ctx0" brushRef="#br2" timeOffset="70890.45">5777 8807 18431 0,'0'0'816'0,"0"0"160"0,0 0-784 0,0 0-192 0,0 0 0 0,0 0 0 16,0 0 3264-16,0 0 624 0,0 0 112 0,0 0 32 16,2 9-2880-16,-2-9-576 0,0 0-128 0,6 7-10464 15,-1-1-2096-15</inkml:trace>
  <inkml:trace contextRef="#ctx0" brushRef="#br2" timeOffset="71124.69">5284 9193 12895 0,'0'0'576'0,"0"0"112"0,-5 0-560 0,0 0-128 15,1 0 0-15,4 0 0 0,-4 1 4368 0,4-1 848 16,0 0 160-16,0 0 48 16,0 0-5424-16,0 0-1328 0</inkml:trace>
  <inkml:trace contextRef="#ctx0" brushRef="#br2" timeOffset="71296.64">5309 9450 27695 0,'0'0'1216'0,"-7"4"272"0,-1 1-1184 0,2-1-304 0,6-4 0 0,0 0 0 16,-5 5 544-16,5-5 48 0,0 0 16 0,1 8 0 31,-1-8-1600-31,5 7-320 0,2-2-64 0</inkml:trace>
  <inkml:trace contextRef="#ctx0" brushRef="#br2" timeOffset="71499.67">5652 9862 28847 0,'0'0'1280'0,"0"0"256"0,0 0-1216 0,0 0-320 15,0 0 0-15,0 0 0 0,0 0 384 0,0 0 0 16,0 0 16-16,0 0-9184 16,0 0-1840-16</inkml:trace>
  <inkml:trace contextRef="#ctx0" brushRef="#br2" timeOffset="71640.25">5933 9865 7359 0,'0'0'656'0,"0"0"-528"0,-6 2-128 0,2 2 0 16,4-4 5360-16,0 0 1040 0,0 0 192 0,0 0 64 16,0 0-5184-16,0 0-1040 0,0 0-208 0,0 0-9600 15,6-6-1920-15</inkml:trace>
  <inkml:trace contextRef="#ctx0" brushRef="#br2" timeOffset="71968.36">4924 8573 21183 0,'0'0'944'0,"0"0"192"0,0 0-912 0,-4 2-224 15,4-2 0-15,0 0 0 0,0 0 2000 0,0 0 368 16,0 0 64-16,0 0 0 0,0 0-1504 0,8 0-304 16,2-4-64-16,0 2-16 0,0-1-544 0,0-1 0 15,1-2 0-15,-1-1 0 16,-1-1-624-16,1 0-224 0,-1 1-48 0,0-1-8032 15,0-1-1600-15</inkml:trace>
  <inkml:trace contextRef="#ctx0" brushRef="#br2" timeOffset="72358.92">5056 8252 20559 0,'-13'4'896'0,"13"-4"208"0,-9 0-880 0,-2 1-224 0,2 0 0 0,-3 5 0 16,-2-5 1536-16,0 4 272 0,-2 2 48 0,2-1 16 15,-2 1-592-15,0 3-112 0,1 0-16 0,-1 5-16 16,0-1-640-16,2 3-128 0,1 0-32 0,-4 3 0 16,2-3-112-16,0 2-32 0,3 2 0 0,2 1 0 15,1-4-48-15,2 2-16 0,2 2 0 0,3-2 0 16,0 1-128-16,4 1 0 0,1 1 144 0,5-2-144 16,4 1 0-16,4-2 0 0,1-1 0 0,1 1 0 15,4-3 0-15,0-2 0 0,3-3 0 0,1-3 0 0,0-2 0 0,0-3 0 16,0-3 0-16,2-5 0 0,-1-2 144 0,0-4-144 15,-2 0 192-15,1-2-192 0,-2-3 352 0,-2-2-32 16,-3-5-16-16,0-2 0 0,-4-1-32 0,-3-1 0 16,-3 0 0-16,-2 1 0 0,-3 1 176 0,-3 0 48 15,-4 2 0-15,1 1 0 0,-5-2 192 0,-1 3 32 16,-5-1 16-16,-1 3 0 0,-2 0-64 0,-1 2-16 16,-1-2 0-16,0 4 0 0,1 0-464 0,0 4-192 15,1-3 128-15,1 5-128 16,-1 2-880-16,3 3-256 0,1 3-48 0,1 3-16896 0</inkml:trace>
  <inkml:trace contextRef="#ctx0" brushRef="#br0" timeOffset="79401.78">5652 8492 14735 0,'0'0'640'0,"0"0"160"0,0 0-640 0,0 0-160 16,0 0 0-16,-4-6 0 0,1 0 2176 0,2-2 384 15,-1-2 96-15,2-2 16 0,2-2-1456 0,0-2-272 0,2-2-64 0,2-2-16 16,-1-2-480-16,0-1-112 0,0-4-16 0,2-1 0 16,1-1 128-16,-1 0 32 0,0-1 0 0,-2-1 0 15,-2-1 144-15,1 0 16 0,-1 4 16 0,1-2 0 16,2 0-80-16,-2 0-32 0,-2 1 0 0,2 0 0 16,1 1-176-16,0 0-48 0,1 3 0 0,0-2 0 15,1 0-48-15,-1 2-16 0,-1 1 0 0,2 1 0 16,1 0 80-16,0 0 16 0,-1 0 0 0,1-1 0 15,0 5-16-15,0-1 0 0,0-1 0 0,1 1 0 16,0-1-80-16,1 1 0 0,1-1-16 0,-1 3 0 16,-2 1-32-16,1 0 0 0,0-1 0 0,0 2 0 15,1 3 48-15,-1 3 16 0,-1 1 0 0,-1 1 0 16,1 0 176-16,0 2 16 0,1 0 16 0,2 1 0 16,0 4-64-16,1-3-16 0,0 3 0 0,0-1 0 15,-1 2-144-15,1-2-16 0,0 0-16 0,-1 0 0 0,1 0-160 0,1 1 160 16,0-1-160-16,2-1 160 0,-1 0-32 0,2 1 0 15,1-2 0-15,-2 0 0 0,1 1 64 0,-1 1 16 16,2-2 0-16,2 1 0 0,-1 2-80 0,1 0-128 16,1-1 176-16,0-2-176 0,0 2 128 0,3-2-128 15,-3 0 0-15,1-1 0 0,0 1 128 0,0-3-128 16,0 2 0-16,1 0 0 0,0 0 0 0,-1-2 128 16,-3-1-128-16,-1 2 0 0,-1-1 128 0,1 1-128 15,0-6 0-15,1 4 0 0,0 0 0 0,-1 1-192 16,-1-1 16-16,0 0 16 15,-2 0-1248-15,2 0-256 0,-5 2-64 0,1-5 0 16,0 1-576-16,-2 1-128 0,-2 0-32 0,-1-1 0 16,-1 0-624-16,-1 2-128 0,-2-1-32 0</inkml:trace>
  <inkml:trace contextRef="#ctx0" brushRef="#br0" timeOffset="79668.32">6662 6879 17215 0,'-14'-1'768'0,"14"1"144"0,-8 1-720 0,0 0-192 0,8-1 0 0,-7 2 0 16,0-1 1728-16,0 0 320 0,7-1 64 0,0 0 16 15,0 0-656-15,0 0-128 0,0 0-16 0,0 0-16 16,0 0-896-16,0 0-176 0,0 0-48 0,7 5 0 16,-7-5-192-16,10 6 128 0,2 0-128 0,1-1 0 15,1 3 128-15,2 0-128 0,-1 1 0 0,2 0 144 16,-1-1 80-16,0 3 16 0,-1-1 0 0,1 2 0 16,0-2 96-16,-1 3 32 0,1-2 0 0,-2 0 0 0,-3 1 256 0,-2 0 48 15,0 1 16-15,-2-1 0 16,-2-1 272-16,-1 2 64 0,-2 0 16 0,-3 2 0 0,-2-2-16 0,-2 2-16 15,0 2 0-15,-2 0 0 0,0 0-400 0,-1-1-80 16,1 2-16-16,-2 2 0 0,0-1-320 0,1 1-192 16,0-1 192-16,2-2-192 0,1-6 0 0,1 2 0 15,1-4 0-15,2 1 0 16,1-1-2832-16,1-1-528 0</inkml:trace>
  <inkml:trace contextRef="#ctx0" brushRef="#br0" timeOffset="83764.63">7253 5758 2751 0,'0'0'128'0,"0"0"16"0,0 0-144 0,0 0 0 16,0 0 0-16,0 0 0 0,0 0 4800 0,0 0 944 16,0 0 176-16,0 0 32 0,0 0-3472 0,0 0-704 15,0 0-144-15,0 0-32 0,13 0-640 0,-23 6-144 16,3 1-32-16,0-1 0 0,1 0-144 0,0 0-48 15,0 1 0-15,-1-1 0 0,0 1-144 0,-1-1-16 16,0-1-16-16,0 2 0 0,0-1-144 0,-2 1-16 16,-3-1-16-16,0 1 0 0,-2-2-96 0,1-1-16 0,-2 1 0 0,1-3 0 15,0 3 32-15,0-5 0 0,-2 1 0 0,-1-1 0 16,-1-1 32-16,0-2 0 0,-1-1 0 0,1-1 0 16,-1-1 0-16,2-2 0 0,0-1 0 0,1-2 0 15,1 1-192-15,2-1 192 0,2-4-192 0,2 0 192 16,-1 2-192-16,2-2 0 0,0-2 0 0,1 1 0 15,3 2 0-15,1-1 0 0,0 2 0 0,1 0 0 16,1 0 0-16,0-2 0 0,1-2 0 0,2 4 0 16,2 2 0-16,1 1 0 0,1-1 0 0,2 2 0 15,1-1 0-15,2 1 0 0,2-2-144 0,1 2 144 16,0 0 0-16,1 1 0 0,0 2-128 0,2-2 128 16,0 1 0-16,-1-2 0 0,0 1 0 0,0 2 0 15,2 1 0-15,-1 1 0 0,-3-1 0 0,0-1 0 16,0 1 0-16,0 0-240 0,-1 1 48 0,1 1 16 15,-1 1-2032-15,-1-1-416 0,0 1-64 16,-2 0-7296-16,-3 2-1472 0</inkml:trace>
  <inkml:trace contextRef="#ctx0" brushRef="#br0" timeOffset="84030.23">6971 5265 11967 0,'0'0'1072'0,"0"0"-864"15,-7 1-208-15,1 1 0 0,-1-1 2816 0,7-1 528 16,0 0 112-16,0 0 0 0,0 0-1520 0,0 0-304 16,0 0-64-16,0 0-16 0,0 0-912 0,0 0-176 0,7 1-32 0,2 1-16 15,3-1-272-15,1 0-144 0,0 0 160 0,0 1-160 16,0-2 128-16,0 0-128 0,0 0 0 0,1 1 144 16,2 2-144-16,0-1 160 0,-2 2-160 0,-2-1 160 15,-3 1 32-15,-1 2 0 0,-1-1 0 0,0 3 0 16,-2 3 368-16,-2-2 80 0,-3 1 0 0,0 2 16 15,-1 0-16-15,-1 1-16 0,1 0 0 0,0 1 0 16,-2 4-320-16,0-1-64 0,2-2-16 0,0 0 0 16,-1 2-224-16,2-4-256 0,2 0 48 0,-1 2-16688 15</inkml:trace>
  <inkml:trace contextRef="#ctx0" brushRef="#br2" timeOffset="91926.37">1618 12669 22111 0,'-3'8'976'0,"-1"3"208"0,0 2-944 0,1 6-240 16,0 3 0-16,2 4 0 0,-1-1 2208 0,2 3 400 15,0 2 80-15,3-1 0 0,-2-2-1680 0,2-1-352 16,1-1-64-16,0 0-16 0,0-2-416 0,0-7-160 15,-1 1 0-15,3 0 144 0,-2-5-144 0,-1-1 0 16,1 0 0-16,0-5 0 0,-4-6 0 0,0 0 0 16,0 0 0-16,0 0 0 0,0 0 0 0,4-9-176 15,-1-4 16-15,-2-2 0 0,-2-1-192 0,0-6-32 16,-2 0-16-16,0-3 0 0,1-1 144 0,-2-3 48 16,0 0 0-16,0-1 0 0,-1-2 208 0,0 1 0 15,-2-1 0-15,2 2 0 0,1-1 0 0,1 1 0 16,1 1 0-16,0 3 0 0,4-1 528 0,0 1 0 0,0 2 0 0,1 1 0 15,3 3-128-15,2 1-16 0,1 2-16 0,1 2 0 16,2 2-224-16,2 4-144 0,3-1 192 0,1 2-192 16,1 0 0-16,-1 2 0 0,-1-2 0 0,1 1 0 31,2 1-1392-31,-1 1-272 0,1 1-64 0</inkml:trace>
  <inkml:trace contextRef="#ctx0" brushRef="#br2" timeOffset="92113.74">1686 12734 20271 0,'0'0'896'0,"-6"4"192"0,6-4-880 0,-5 1-208 16,5-1 0-16,0 0 0 0,0 0 2752 0,0 0 496 15,0 0 96-15,12-4 32 0,2-2-2672 0,3-1-512 16,0-1-192-16,1 2 0 0,1-5 0 0,2 2-224 15,-1-2 16-15,3-1 0 16,-3 0-2560-16,0 2-512 0</inkml:trace>
  <inkml:trace contextRef="#ctx0" brushRef="#br2" timeOffset="92332.71">1641 12974 32991 0,'0'0'720'0,"0"0"160"0,3 12 16 0,-3-12 48 0,0 0-752 0,0 0-192 0,3 7 0 0,2 0 0 15,-5-7 384-15,13 4 64 0,2-2 0 0,1 0 0 16,1-4-448-16,1 0 0 0,2-2 128 0,1 0-128 16,0-1 0-16,2 0-224 0,1-2 48 0,2-1 16 31,1-2-2784-31,0-1-576 0</inkml:trace>
  <inkml:trace contextRef="#ctx0" brushRef="#br2" timeOffset="92599.44">2322 12327 17503 0,'0'0'1552'0,"-7"-1"-1232"16,1 0-320-16,-3 1 0 0,-3 2 4160 0,0 2 768 15,1 1 144-15,-1 2 48 0,1 1-3232 0,4 2-640 16,-1 2-128-16,1 5-32 0,3 1-416 0,2 7-96 15,0 0 0-15,2 3-16 0,2 2-400 0,2 4-160 16,1 1 128-16,3 2-128 16,2-3 0-16,2 1 0 0,1 0 0 0,0 0 0 0,0-2 160 0,3-3-160 15,-1 0 192-15,1-7-192 0,1 0 0 0,0-3-256 16,0 0 32-16,0-2 0 16,1-2-224-16,-1-2-32 0,0-1-16 0,0-4 0 15,0 1-1664-15,1-5-336 0,-2-1-64 0,-2 0-12576 0</inkml:trace>
  <inkml:trace contextRef="#ctx0" brushRef="#br2" timeOffset="93070.43">2278 12738 2751 0,'-28'-7'256'0,"18"7"-256"0,-1-4 0 0,1 3 0 16,2 2 7168-16,0-1 1376 0,2 0 288 0,6 0 48 15,0 0-6208-15,0 0-1248 0,0 0-240 0,0 0-48 16,6-3-560-16,5-1-128 0,4 0 0 0,2 1-16 15,0-1-432-15,2 0 0 0,0 0 0 0,3-1 0 16,3 4 0-16,1-6-272 0,0 2 64 0,2 0 16 16,-1-2-832-16,0 2-176 0,1 1-16 0,-2 0-16 15,1-2-1472-15,-1-2-304 0,-1 0-48 0,-4-2-16 16,-3-1 1152-16,-1-3 240 0,0 0 32 0,-1-1 16 16,-3 0 176-16,-3 0 48 0,-2-2 0 0,-3 4 0 0,-2-2 2064 0,-2 0 432 15,-1 2 64-15,-1 3 32 0,-3 1 928 0,-3 1 192 31,-1 1 48-31,1 5 0 0,-1-3-368 0,0 3-64 0,-4 4 0 0,-1 3-16 0,-1 0-592 0,1 5-112 16,1 5-32-16,3 2 0 0,2 5-576 0,2 4-112 16,1 4-32-16,3 1 0 0,4 2-128 0,2-1-16 0,3 2-16 15,3-2 0-15,4-2-288 0,2-2-192 0,1-2 16 0,3-5 16 16,1-1 160-16,0-5 224 0,2-3-48 0,0-3-16 16,1-2-160-16,1-5 0 0,0-2-160 0,0-5 160 15,-1-1 0-15,0-5 0 0,0-3 128 0,-3-3-128 16,-1-3 160-16,-3 0-160 0,-2-3 128 0,-3-3-128 15,-3 2 192-15,-2-3-64 0,-2 0 0 0,-3 0 0 16,-3 1 320-16,-4 2 64 0,-2 3 16 0,-5-2 0 16,-2 1 256-16,-3 1 48 0,-2 1 16 0,-3 3 0 15,-3-1-272-15,-1 4-64 0,-1 1-16 0,-3 0 0 16,2 4-320-16,1 1-176 0,1 1 192 0,3 3-192 16,2 4-1360-16,3 3-384 0,3 2-80 0</inkml:trace>
  <inkml:trace contextRef="#ctx0" brushRef="#br2" timeOffset="94726.5">3498 12536 17503 0,'0'0'1552'0,"0"0"-1232"0,0 0-320 0,0 0 0 16,0 0 1184-16,0 0 176 0,0 0 48 0,0 0 0 15,0 0-352-15,6 6-64 0,-2 2-16 0,4 0 0 16,3 1 48-16,3 0 16 0,2 0 0 0,0-2 0 15,3 2-160-15,2 3-48 0,1 1 0 0,3 0 0 16,-1 0 144-16,2 3 32 0,-1 0 0 0,3 3 0 16,-1 0-96-16,2 3-16 0,-2 2 0 0,0-1 0 15,1 0-448-15,-1-1-80 0,0-1-32 0,1-1 0 16,-2 0-16-16,0-2-16 0,0 0 0 0,-1-2 0 16,-2 1-16-16,-1 0 0 0,-1-3 0 0,-1 2 0 15,-2-4 0-15,-2 1 0 0,-2 0 0 0,-1-1 0 16,-2-3-32-16,0-2 0 0,-2 1 0 0,-1 0 0 0,0-1 32 0,-1-2 0 15,-7-5 0-15,0 0 0 0,0 0-16 0,6 5 0 16,-1-1 0-16,-5-4 0 0,0 0-80 0,8-3 0 16,0 1-16-16,0-3 0 0,-2-2-32 0,2-3 0 15,1 0 0-15,3-1 0 0,1 0-144 0,3 1 0 16,1-2 144-16,1-1-144 0,1-1 0 0,4-1 0 16,1 0 0-16,4 0 0 0,2 1 0 0,2-2 0 15,4-3 0-15,-1 2 0 0,1-3 0 0,1 1 0 16,-2-3 0-16,0 1 0 0,-2 1 0 0,1 1 0 15,-3 0 0-15,-1 3 0 0,-3-1 0 0,2 1 0 16,-3 0 0-16,-1 1 0 0,-2 0 0 0,-1 2 0 16,-1 3 0-16,-2-1 128 0,-4-2-128 0,1 3 0 0,-2 1 0 0,-1 0 128 15,-1 1-128-15,-2-1 0 16,-2 2 128-16,0 2-128 0,1 0 0 0,-2 1 144 16,-1-3-144-16,-1 3 0 0,-1 2 144 0,-4 2-144 0,0 0 0 0,0 0 144 15,4-7-144-15,-4 7 0 0,0 0 0 0,5-4 128 16,2 0-128-16,-7 4 0 0,0 0 0 0,6-2 0 15,2 1 0-15,1-1 0 0,1 1 0 0,0 1 0 16,2 1 0-16,1 1 0 0,2 0 0 0,1 2 0 16,0 0 0-16,1 4 0 0,1-2 0 0,3 3 0 15,2 1 160-15,1 1 48 0,-2 0 16 0,1 0 0 16,3 4-224-16,2-2 0 0,0-3 0 0,2 3 0 16,0 0 128-16,0 0-128 0,3 0 0 0,0 0 0 15,-1 2 176-15,2-2-176 0,0 0 192 0,-1 0-192 16,-2 0 192-16,-1 0-64 0,0 0 0 0,-3 1-128 15,-2-1 256-15,-2-2-48 0,-2 1-16 0,0-2 0 0,0 0 0 0,-1 0 0 16,-2-1 0-16,-1-1 0 0,0-1-192 0,-3 0 176 16,-2-1-176-16,0 0 160 0,-1-1-160 0,1 0 0 15,-2 2 144-15,0-2-144 0,-4 0 128 0,1-2-128 16,-1 0 128-16,2 0-128 0,-2 0 128 0,-6-3-128 16,0 0 128-16,8 2-128 0,0 1 0 0,-1-2 144 15,0 1-144-15,0-2 0 0,-1 0 128 0,-6 0-128 16,7-2 0-16,2 1 0 0,-1 0 128 0,0-1-128 15,0 0 0-15,1-2 0 0,2-1 0 0,1-1 0 16,1 0 0-16,2-2 0 0,-1-1 0 0,0 0 0 16,2-2 0-16,2-2 0 0,3-2 0 0,0-1 0 15,1 0 0-15,0 1 0 0,0 0 0 0,2-2 0 16,-1 4 0-16,2-2 0 0,0 2 0 0,0 1 0 16,-2-1 0-16,2 1 0 0,0 2 0 0,-2-1 0 0,2 2 0 0,-2 1 0 15,1-2 0-15,-2 1 0 0,-1 1 0 0,0 0 0 16,-3 0 0-16,0-1 0 0,0 0 0 0,1 1 0 15,-1-1 0-15,-1 1 0 0,-3-1 0 0,-1 1 0 16,-1 1 0-16,0-1 0 0,-4 0 0 0,1 1 0 16,-2 2 0-16,1 0 0 0,-1 1 0 0,-2-1 0 15,-5 5 0-15,5-4 0 0,-5 4 0 0,5-5 0 16,1 1 0-16,-1 0 0 0,-1 1 0 0,-4 3 0 16,6-5 0-16,1 1 0 0,-1 0 0 0,1 2 0 15,-7 2 0-15,8-2 0 0,0 1 0 0,-1 0 0 16,1 1 0-16,0 1 0 0,1 2 160 0,2 1-160 15,-1 1 0-15,2 1 0 0,-1 2 0 0,4 0-176 16,2 1 176-16,0 3 0 0,1-3 0 0,2 3 0 0,2 3 0 0,0-2 0 16,1-2 0-16,1 2 0 0,1 0 0 0,-2 0 0 15,0 0 0-15,4 0 128 0,-3-1-128 0,0-1 0 16,-2 1 0-16,1 0 128 0,2-2 80 0,0 1 32 16,1-1 0-16,-1-1 0 0,0 0-240 0,1-1-256 15,-2 1 48-15,2-2 16 16,-1-2-704-16,3 2-144 0,0 0-32 0,1 1-14224 15,-2-2-2832-15</inkml:trace>
  <inkml:trace contextRef="#ctx0" brushRef="#br2" timeOffset="95804.51">8037 12770 13823 0,'0'0'608'0,"0"0"128"0,0 0-592 0,0 0-144 0,0 0 0 0,0 0 0 16,6 0 2720-16,-14 4 512 0,8-4 96 0,0 0 32 16,-7 0-1776-16,7 0-368 0,0 0-64 0,0 0 0 0,0 0-128 0,0 0-32 15,0 0 0-15,0 0 0 0,0 0 48 0,0 0 16 16,0 0 0-16,0 0 0 0,0 0-240 0,0 0-48 16,8-2-16-16,0-2 0 0,0 0-256 0,1 0-48 15,1-1-16-15,2-2 0 0,2 0-80 0,2-3-16 16,2 0 0-16,3-2 0 0,1-1-16 0,2-1 0 15,1-2 0-15,3-1 0 0,4-2-320 0,0 0 0 16,1 1 0-16,1 1 128 0,1 2-128 0,0-1 0 16,2-1 0-16,-2 1 0 0,-1 1 0 0,-4-1 0 15,-3 2 0-15,-2 1 0 0,-3 1 0 0,-1 3 0 16,-2-3 0-16,-2 4 128 0,-2-1-128 0,-2 3 128 16,-3-1-128-16,-1 1 128 0,-2-1 128 0,1 2 16 15,-1 0 16-15,0 1 0 0,-2 0 128 0,0 0 32 16,1-3 0-16,-6 7 0 0,5-5-144 0,-5 5-32 15,4-4 0-15,-4 4 0 0,4-6 0 0,-4 6 0 0,0 0 0 0,0 0 0 16,6-4-64-16,-6 4-16 0,8 0 0 0,1 1 0 16,0 2-64-16,3 1 0 0,1 0-128 0,0 1 192 15,1 3-64-15,2-1-128 0,2 3 176 0,2 1-176 16,2-2 240-16,1 2-64 0,3 1-16 0,1-1 0 16,0-2 16-16,0 2 0 0,2-1 0 0,-2 1 0 15,1-1 16-15,-1-1 0 0,0 0 0 0,2 2 0 16,-3-5-192-16,0 2 192 0,0-1-192 0,-1-1 192 15,-1 1-192-15,-1-1 0 0,-2 2 0 0,-1-3 0 16,-1 1 0-16,2-1 0 0,-4 0 128 0,-1 0-128 16,-3 0-176-16,1 1-64 0,-1-1-16 0,0 1 0 15,-1 2-2304-15,-1-1-480 0,-1-1-96 0</inkml:trace>
  <inkml:trace contextRef="#ctx0" brushRef="#br2" timeOffset="97758.88">10152 12576 24879 0,'-6'-2'2208'0,"-2"0"-1760"0,0-2-448 0,0 2 0 16,-1-2 1136-16,0 1 144 0,-2 1 16 0,2 2 16 15,1 0-512-15,2 2-96 0,-2 2-32 0,2 3 0 16,-1 2-288-16,3-1-64 0,-1 2-16 0,0 3 0 15,-2 3 160-15,3 1 48 0,2 1 0 0,0 0 0 16,2 2-208-16,2-1-48 0,0 1 0 0,2-4 0 16,1-1-256-16,2 0 0 0,2-1 128 0,1-1-128 15,1-7 0-15,1 1 0 0,-1-6 0 0,4 1 0 0,2-4 0 16,-2-2 0-16,0-2 0 0,-2-2 0 0,-2-2 144 0,0-2-16 16,-2 1-128-16,0-2 192 0,0 0-64 0,-4 0 0 15,-3 0-128-15,-1 0 192 0,-1 1-320 0,-1-1-80 16,-3-1-16-16,-1 2 0 15,-2-1-608-15,-1-1-112 0,-1 0-16 0,0-1-16 16,-1 1-2272-16,0 1-448 0</inkml:trace>
  <inkml:trace contextRef="#ctx0" brushRef="#br2" timeOffset="98102.62">10250 12506 19231 0,'0'0'848'0,"0"0"176"0,0 0-816 0,8 6-208 16,-2 1 0-16,-2 2 0 0,1 1 2096 0,1 3 368 15,0 3 80-15,-2 2 16 0,0-1-576 0,-2 3-96 16,2 1-32-16,0 1 0 0,0-3-832 0,-1 2-192 0,1-1-16 0,1-1-16 16,-1-4-464-16,1 0-80 0,0-5-32 0,0-1 0 15,-1-2-224-15,-4-7 0 0,8 4 0 0,-8-4-160 32,0 0-304-32,8-4-64 0,-3-2-16 0,0-3 0 15,-2-2-608-15,0-3-112 0,-2-2-16 0,-1 1-16 16,0-2 192-16,-3 0 32 0,-2-3 16 0,0 1 0 15,-3-2 288-15,2-1 64 0,-1 0 16 0,1-1 0 0,0 1 528 0,1 1 160 0,0 2 0 0,1 1 0 16,0 1 656-16,1 2 240 0,1 2 64 0,1 3 0 16,1 1 240-16,1 1 48 0,-1 1 16 0,2 2 0 15,2 0-688-15,3 1-144 0,1-1-32 0,2 2 0 0,3 1-400 16,0-2 0-16,0 0 0 0,2-3 0 0,2 3 400 0,1 0 0 16,0 1 0-16,2-1 0 0,0 0-400 0,1 2 0 15,-1 1 0-15,-1 1 0 16,1 0-2496-16,-2 3-368 0,-1 2-80 0</inkml:trace>
  <inkml:trace contextRef="#ctx0" brushRef="#br2" timeOffset="98305.7">10352 12668 27647 0,'0'0'2448'0,"-7"2"-1952"15,0 1-496-15,7-3 0 0,0 0 1680 0,0 0 240 0,0 0 64 0,0 0 0 16,7-2-1312-16,2-1-256 0,2-3-48 0,2 0-16 16,2-2-208-16,2-1-144 0,0 0 192 0,3 1-192 31,1-3-256-31,-1 2-144 0,1 1-48 0,0 1 0 16,0 0-2960-16,0 2-608 0</inkml:trace>
  <inkml:trace contextRef="#ctx0" brushRef="#br2" timeOffset="98555.67">10462 12718 17503 0,'-14'6'1552'0,"9"-3"-1232"0,-3 4-320 0,1 0 0 16,1 2 3424-16,1 0 624 0,-1 0 128 0,1-3 32 0,3 2-2528 0,0-1-496 15,2-7-96-15,4 10-32 0,0-1-496 0,3 0-112 16,1 1 0-16,2-3-16 0,0 0-432 0,3 1 0 15,2-3 0-15,0 1 0 0,2-3 0 0,2 1 0 16,1 0 0-16,1-2 0 0,1 0-176 0,3-4-16 16,1 0 0-16,0-3 0 15,2-1-1824-15,-2-3-368 0,-3-1-80 0,1-3-11600 0</inkml:trace>
  <inkml:trace contextRef="#ctx0" brushRef="#br2" timeOffset="98790.11">10996 12355 1839 0,'0'0'160'0,"-7"-4"-160"16,1 0 0-16,-1 1 0 0,0 2 7008 0,1-2 1376 0,-1 1 256 0,7 2 64 16,-6 0-5312-16,6 0-1056 0,0 0-224 0,0 0-32 15,-5 5-1040-15,1 1-208 0,1 5-32 0,2 1-16 16,-2 1-592-16,3 2-192 0,2 5 128 0,-1 2-128 16,0 1 0-16,2 2 128 0,1 1-128 0,1 2 0 15,3 0 128-15,0-2-128 0,1 0 0 0,2-1 0 16,1 1 0-16,1-2 0 0,-1-2 0 0,1-1 0 15,1-2 0-15,3 1 0 0,-1-6 0 0,0-1 0 32,-1-1-1024-32,2-2-224 0,1 1-32 0,-1-5-16 15,0-2-1808-15,0-1-352 0</inkml:trace>
  <inkml:trace contextRef="#ctx0" brushRef="#br2" timeOffset="99010.7">10817 12622 38415 0,'0'0'1696'0,"0"0"352"0,0 0-1632 0,0 0-416 16,0 0 0-16,6 6 0 0,2-4 720 0,5 0 64 15,4-2 16-15,2-1 0 0,0-2 32 0,5 1 0 16,0-2 0-16,5 0 0 0,1-1-528 0,1 1-112 15,2-1 0-15,-1-1-16 0,2 1-176 0,0 1 0 32,1 0 0-32,-2-2-176 15,-2 1-3040-15,-2-2-624 0</inkml:trace>
  <inkml:trace contextRef="#ctx0" brushRef="#br2" timeOffset="99932.59">7932 13136 13823 0,'0'0'1216'0,"0"0"-960"0,6 0-256 0,6 5 0 0,-12-5 1952 0,7-4 352 16,-7 4 64-16,0 0 0 0,7-1-512 0,-7 1-128 16,8-3 0-16,-8 3-16 0,8 4-560 0,-8-4-128 15,4 8 0-15,-1 1-16 0,-2 3-304 0,0-2-48 16,-1-1-16-16,0 2 0 0,-4-2-288 0,2 1-64 15,-1-3-16-15,0 0 0 0,1 3-144 0,-2-4-128 16,0-2 192-16,-1 1-192 0,0-2 128 0,-1 1-128 0,0-2 0 16,-1 0 0-16,1-2 0 0,6 0 0 0,-7-4 0 0,2 0-144 31,1-1-224-31,3-2-32 0,1 1-16 0,0-1 0 0,-1 0 208 0,2 1 32 0,1-2 16 0,2 0 0 16,0 1 160-16,0 0 0 0,1 0 0 0,2 1 128 15,-1 2 48-15,1-2 16 0,-1-1 0 0,2 3 0 16,3 0 128-16,-1 3 16 0,-1 0 16 0,-1-1 0 15,-8 2 144-15,8-1 16 0,-2 1 16 0,-6 0 0 16,0 0-48-16,0 0-16 0,0 0 0 0,0 0 0 16,0 0-64-16,0 8-16 0,-1 0 0 0,-1-1 0 15,-1 3-192-15,-1-5-64 0,-1 0 0 0,-2-1 0 16,1-1-128-16,-1-2 0 0,1 0 0 0,-1 0 0 16,7-1-256-16,-6 0-128 0,-2 0-16 0,1 0-16 15,7 0-3184-15,0 0-640 0</inkml:trace>
  <inkml:trace contextRef="#ctx0" brushRef="#br2" timeOffset="100401.19">8211 13136 17503 0,'0'0'1552'15,"-1"7"-1232"-15,-1 0-320 0,0 2 0 0,-4-2 2896 0,1-1 528 16,1 2 96-16,2 0 32 0,-2-2-1568 0,0-1-320 15,1 1-64-15,3-6-16 0,-4 5-1184 0,4-5-224 16,0 0-48-16,0 0-128 0,0 0 160 0,-6 1-160 16,-1-2 128-16,7 1-128 0,0 0 128 0,0 0-128 15,0 0 0-15,-5-5 128 0,0-1-128 0,2 1 0 0,2 0 0 0,1 5 128 16,0-7-128-16,1 4 128 0,2-4-128 0,-1 1 128 16,0-1-128-16,2 2 0 0,1 0 0 0,1 1 0 15,4 0 128-15,-1 2-128 0,-2 1 0 0,1 1 128 16,-8 0 64-16,8 4 16 0,0 0 0 0,-2 1 0 15,-6-5 176-15,7 8 48 0,-1 0 0 0,0 0 0 16,-2-1-144-16,-2 1-32 0,-2-8 0 0,3 8 0 16,-2 0 208-16,-1-2 48 0,0-6 0 0,-1 8 0 15,0 0-512-15,-2-1-256 0,-1-1 16 0,0-1 16 16,4-5 352-16,0 0 64 0,-8 6 0 0,2-6 16 16,-2 0-208-16,1 0-128 0,1-4 128 0,-1 1-208 15,1-3 208-15,1-1 0 0,1 0 0 0,2 0-144 0,2-2 144 0,0-1-160 16,0 0 160-16,2 1-160 0,0 1 160 0,2 2 0 15,0 0-144-15,1 2 144 0,1 0 0 0,-6 4 0 16,6-2 0-16,1 2 0 0,0 0-176 0,0 1 176 16,-7-1-128-16,8 4 128 15,0 0-1824-15,-2 3-288 0,-1-1-48 0,1 1-13936 16</inkml:trace>
  <inkml:trace contextRef="#ctx0" brushRef="#br2" timeOffset="100619.92">7994 13644 24879 0,'0'0'1088'0,"0"0"256"0,0 0-1088 0,0 0-256 0,0 0 0 0,4 7 0 16,-4-7 2496-16,6 3 432 0,1-1 80 0,4-2 32 15,1-2-1536-15,1 2-304 0,1 0-64 0,2 0-16 16,0 0-688-16,1-1-144 0,0-3-32 0,2 0 0 15,-1-1-96-15,0 1-32 0,-1-1 0 0,-1 4 0 32,-1-2-2304-32,0 2-448 0,-2-2-112 0</inkml:trace>
  <inkml:trace contextRef="#ctx0" brushRef="#br2" timeOffset="101104.24">8194 13488 25391 0,'-12'-11'1120'0,"12"11"240"0,-5 0-1088 0,-3-2-272 16,-1 0 0-16,-1 1 0 0,-2 0 1664 0,0 1 288 16,-1 2 48-16,0 0 16 0,0 0-560 0,-4 1-112 15,-1 1-32-15,-2 0 0 0,2 2-448 0,0 2-96 16,-2 1 0-16,3 1-16 0,0 3-368 0,3 1-64 15,0-1 0-15,2 2-16 0,1 3-48 0,4 2 0 16,0 0 0-16,2-2 0 0,2 3-112 0,3-3-16 16,2 1-128-16,1 2 192 0,4 2-192 0,2-3 0 15,3 1 0-15,3-1 0 0,2-2 0 0,3-1 0 0,2-1 0 16,3-1-160-16,-2-3 160 0,1 0 0 0,-1-6-144 0,1-3 144 16,-1-2 0-16,2-1 0 0,1-1 128 0,-1-4-128 15,1-4 0-15,1-3-256 0,-2-1 48 0,0-4 0 16,-2-1-80-16,-2-2-16 0,-1 2 0 0,-3-3 0 15,-2 3 304-15,-2-2-128 0,-1 1 128 0,-1-1 0 16,-6 2 0-16,-1-1 0 0,-3 3 0 0,-1-1 0 16,-1 0 192-16,-3 0-64 0,-3 0-128 0,1 0 192 15,-3 1 0-15,-2 2-16 0,-2-2 0 0,0 3 0 16,-1-1 80-16,-3 5 32 0,-3 0 0 0,1 1 0 16,0 0-48-16,2 0-16 0,1 0 0 0,0 3 0 15,0 1-1008-15,2 1-208 0,2 2-32 0,4 1-17280 16</inkml:trace>
  <inkml:trace contextRef="#ctx0" brushRef="#br2" timeOffset="104495.14">8726 11828 22287 0,'0'0'976'0,"0"0"224"0,0 0-960 0,0 0-240 15,0 0 0-15,0 0 0 0,0 0 1232 0,0 0 208 0,5 6 32 0,0 2 16 16,0 1 48-16,1 2 16 0,-1 3 0 0,-1 0 0 16,-2 5-736-16,1 0-160 0,1 2-16 0,-2 1-16 15,1 2-80-15,0 1-16 0,-1-2 0 0,0 0 0 16,-1 1-256-16,-1 1-48 0,0-1-16 0,1 3 0 16,-1 1-208-16,0-3 128 0,0 2-128 0,2 1 0 15,-1-2-192-15,0-1-144 0,0-2-32 0,1 1 0 31,-1-5-608-31,0-1-128 0,1-1-32 0,-1-2-9136 0,-1-4-1824 0</inkml:trace>
  <inkml:trace contextRef="#ctx0" brushRef="#br2" timeOffset="104729.38">8897 11772 1839 0,'0'0'160'0,"0"0"-160"15,0 0 0-15,0 0 0 0,0 0 5504 0,0 0 1088 16,0 0 192-16,0 0 64 0,2 9-4272 0,1 1-848 16,1 3-160-16,0 0-32 0,-2 1-448 0,2 1-64 15,0 3-32-15,0 5 0 0,0 0-352 0,0 3-64 16,-2 1 0-16,1 2-16 0,-2 1-208 0,1 0-32 16,0 0-16-16,1 0 0 0,-1-1-112 0,0 1-32 15,-1-2 0-15,-1 0 0 0,0-2-160 0,0-1 0 16,0-3 0-16,0-1 0 15,1-2-768-15,1-3-16 0,-1-3-16 0,-1-3-10288 16,0 1-2064-16</inkml:trace>
  <inkml:trace contextRef="#ctx0" brushRef="#br2" timeOffset="105135.59">8797 11243 17503 0,'-5'-3'1552'0,"0"-2"-1232"0,0 3-320 0,-3 1 0 16,0 1 2544-16,0 1 448 0,-1 2 80 0,1 1 32 0,1 0-1184 0,0 5-256 16,1-1-32-16,0 5-16 0,2 2-1168 0,2 5-256 15,1 3-32-15,2 4-16 16,-1 0 192-16,4 2 48 0,2 1 0 0,3-2 0 0,2-2-384 0,-1-2 0 15,1-3 0-15,-1-4 0 0,2-3 0 0,1-4 0 16,1 0 0-16,2-4 0 0,0-6 128 0,2-3-128 16,-1-3 128-16,-2-3-128 0,1-3 288 0,-2-1-16 15,-1-5 0-15,-1 0 0 0,0-6 192 0,1 2 48 16,-3-3 0-16,-2-1 0 0,-3 0-32 0,-2 0 0 16,-2 1 0-16,-1 0 0 0,-1 1 48 0,-2-1 16 15,-2 1 0-15,-1 4 0 0,-2 0-32 0,-1 2-16 16,-2 1 0-16,0 0 0 0,-3 4-240 0,-1 2-64 15,0 4 0-15,0 4 0 0,-2 3-192 0,0 1 0 16,1 4 0-16,1 2 0 16,-1 3-1440-16,0 3-336 0,-1 0-64 0,3 3-16576 0</inkml:trace>
  <inkml:trace contextRef="#ctx0" brushRef="#br2" timeOffset="105841.59">4248 13096 3679 0,'0'8'320'0,"-2"0"-320"0,0 3 0 0,13 9 0 0,-12-4 5184 0,0 0 976 15,1 2 192-15,0 1 48 0,0 0-3840 0,-2 2-768 16,2-2-160-16,2 5-32 0,-1 0-768 0,2 1-144 16,-1 0-48-16,1 0 0 0,-2-1-496 0,0 1-144 15,1-1 0-15,-1-1 0 0,-1-5-176 0,0 1-96 16,1-2-32-16,1-3 0 15,-1-2-2128-15,0-6-448 0,-1-6-64 0</inkml:trace>
  <inkml:trace contextRef="#ctx0" brushRef="#br2" timeOffset="106075.84">4369 13124 32191 0,'0'0'1424'0,"0"0"304"0,-4 5-1392 0,0 2-336 0,1-1 0 0,1 2 0 16,0 2 1264-16,1 2 176 0,0 2 32 0,1 3 16 0,1 3-560 0,0 2-112 16,1 4-32-16,-1 3 0 0,-1 2-368 0,1-1-80 15,1 1-16-15,2 2 0 0,-3 0-160 0,1-1-32 16,1-1-128-16,0 2 192 0,-1 0-192 0,1-2 0 16,-3-2 0-16,2-2-160 15,1-2-1600-15,0 0-320 0,1-3-64 0,0-1-14240 16</inkml:trace>
  <inkml:trace contextRef="#ctx0" brushRef="#br2" timeOffset="106530.47">4315 13952 14735 0,'0'0'1312'0,"-6"-2"-1056"0,-3 1-256 0,0 1 0 15,-2 1 4288-15,2 3 816 0,0-1 144 0,0 3 48 16,1 5-3232-16,0-1-640 0,-1 1-128 0,0 3-16 16,2 6-704-16,3 0-128 0,3 1-16 0,1 1-16 15,0 3-256-15,3 1-160 0,2-2 192 0,1-1-192 16,4-1 0-16,0-1 0 0,0-2 0 0,2-1 0 15,1-1 0-15,2-2 0 0,-1-2 0 0,2-2 0 16,-1-2 0-16,2-3 0 0,3-2 0 0,-3-4 0 16,-2 0 0-16,1-5 128 0,-2-1-128 0,-1-2 0 15,0-1 224-15,-1-2-64 0,-2-2-16 0,0-1 0 0,-5 1 304 0,0-3 64 16,-1 2 16-16,-1-4 0 0,-2 1 144 0,-1-2 32 16,-3 1 0-16,-1 1 0 0,-1 0-128 0,-3 0-32 15,2 0 0-15,-2 2 0 0,0 2-80 0,-1-2-16 16,-4 2 0-16,-1 3 0 0,-2 3-176 0,-1 1-32 15,3-1-16-15,-1 2 0 0,2 3-224 0,3-1 0 16,-1 0 0-16,1 3 0 16,1 0-1712-16,1 3-336 0,2 0-64 0</inkml:trace>
  <inkml:trace contextRef="#ctx0" brushRef="#br0" timeOffset="132963.2">8057 13163 19343 0,'0'0'1728'0,"0"0"-1392"16,0 0-336-16,0 0 0 0,0 0 1664 0,0 0 256 16,5 0 48-16,-9-12 16 0,0-1-880 0,2-2-160 15,0-2-48-15,1-3 0 0,1-2-576 0,0 1-128 16,-1-2-32-16,0-4 0 0,-1 0-160 0,0-2 0 16,-1-1 0-16,0 0 0 0,0 0 0 0,0-2 0 15,-1 1 0-15,-1 1 0 0,-2 0 0 0,1 1 0 16,-2-1 144-16,-1-4-144 0,-3 3 128 0,0-1-128 15,-1 1 160-15,-1 0-160 0,0 0 160 0,-1-1-160 16,0 2 160-16,0-2-160 0,0-2 272 0,-1 4-32 16,-2-1-16-16,1 1 0 0,-1 0 80 0,1 0 16 0,-3-2 0 0,3 4 0 15,0 0 16-15,-2 2 16 0,-2 1 0 0,0 3 0 16,0 1 80-16,1 0 16 0,1 3 0 0,-2 3 0 16,-1 0 16-16,-3 2 16 0,2 1 0 0,-1 2 0 15,1 0-224-15,-1-1-64 0,-1 2 0 0,-1 0 0 16,2 0 64-16,-1 0 16 0,-3 3 0 0,4 1 0 15,-2-1 32-15,0 1 0 0,1 1 0 0,-1-3 0 16,-3 1 48-16,-1-1 16 0,0 1 0 0,-3-1 0 16,0 3-128-16,-4-4-32 0,-1 3 0 0,-2 0 0 15,-1 0-208-15,0 1 0 0,-1 1 0 0,3-1 0 16,1 2 144-16,-2-1 48 0,-1-1 0 0,2 0 0 16,3-1-16-16,-2 2 0 0,0 1 0 0,3-1 0 0,-2 1-16 15,2 0 0-15,0 1 0 0,1 0 0 0,0-2-160 0,2 3 0 16,0-1 144-16,2 1-144 0,3-3 0 0,-2 3 0 15,0 1 0-15,0 1 0 0,1-1 0 0,-1 2 0 16,1-2 0-16,-2 3 0 0,-3 1 0 0,1 0 0 16,-2 0 0-16,1 2 0 0,1-2 0 0,-2 2 0 15,-3 1 0-15,1-1 0 0,0 1 0 0,1 0 0 16,-1 4 0-16,0-2 0 0,3 1 0 0,-1-4 0 16,0 3 0-16,0-1 128 0,0 0-128 0,1 0 192 15,2-3-64-15,1 1 0 0,1-2-128 0,3 0 144 16,2 1-144-16,0 0 160 0,1-2-160 0,-1 0 128 15,3 2-128-15,2 1 128 0,-1-2-128 0,2 0-192 16,1 2 32-16,0-2 16 0,-1 2 144 0,0-5 192 16,1 5-32-16,-2-2-16 0,5 0-144 0,-2 0 0 0,1 1 0 0,-2-2 0 15,2 1 0-15,-1 0 0 0,-5 0 0 0,1 0 0 16,1 1 0-16,-1 0 0 0,0 1 0 0,1-1 128 16,-1 1-128-16,2-1 0 0,1 2 0 0,0 1 128 15,2-1-128-15,0 0 0 0,0-2 0 0,2 2 0 16,1 1 0-16,0 2 0 0,0-5 0 0,1 3 0 15,0 2 0-15,1-1 0 0,-1-1 0 0,2 2 0 16,1-1 0-16,1 3 0 0,-3 2 0 0,0 0 0 16,1 2 0-16,0 0 0 0,0 1 0 0,-1 1 0 15,1-1 0-15,-1-1 0 0,-1 0 0 0,1 1 0 16,1-5-416 0,1 1-16-16,0 1 0 0,0 0 0 0,1 4-1728 0,-1 0-336 0,0 1-80 0,0 1-16 15,-1-1-832-15,1 3-160 0,2-2-48 0,-2-1-8144 16</inkml:trace>
  <inkml:trace contextRef="#ctx0" brushRef="#br0" timeOffset="133263.65">4246 12392 16287 0,'0'0'720'0,"5"-2"160"0,-5 2-704 0,2-7-176 16,-2 7 0-16,2-6 0 0,-2 6 1392 0,0 0 240 15,0 0 48-15,0 0 16 0,0 0 240 0,0 0 48 0,0 0 16 0,0 0 0 16,0 0-592-16,-6 2-128 0,-1 5-32 0,1 1 0 16,-1 0-448-16,-1 3-96 0,-1 2 0 0,1 3-16 15,1 2-304-15,-1 2-48 0,0-1-16 0,2 0 0 16,0 0-320-16,2 1 144 0,0-3-144 0,2-2 0 16,1 0 128-16,2-2-128 0,-1-2 0 0,1-3 0 15,6 1 0-15,-1 0 160 0,-2-1-160 0,4 0 128 16,2-1-128-16,3-1 0 0,2-1 0 0,0-1 0 15,2-1 0-15,3-2 0 0,-1-1 0 0,4-1 0 16,1-6 0-16,4-3-272 0,0-3 64 0,4-4-10992 16,2-3-2208-16</inkml:trace>
  <inkml:trace contextRef="#ctx0" brushRef="#br1" timeOffset="144204.04">8084 12000 18367 0,'0'0'816'0,"9"-10"160"0,-9 6-784 0,-1-4-192 15,0 1 0-15,-2 1 0 0,2 1 2272 0,1 5 416 0,0 0 64 0,0 0 32 16,0 0-528-16,0 0-96 0,0 0-32 0,0 0 0 15,0 0-656-15,0 0-128 0,0 0-16 0,3 7-16 16,0 3-416-16,0 5-64 0,1 2-32 0,0 4 0 16,0 1-336-16,0 2-64 0,1-1-16 0,0 7 0 15,-1-1-208-15,0-2-48 0,1-1-128 0,0 0 192 16,1-2-320-16,-1-3-80 0,0 1-16 0,0-5 0 31,2 0-2240-31,-1 1-448 0,1-1-96 0</inkml:trace>
  <inkml:trace contextRef="#ctx0" brushRef="#br1" timeOffset="145361.35">7006 12073 18431 0,'0'0'1632'0,"0"0"-1312"15,0 0-320-15,0 0 0 0,0 0 2016 0,0 0 336 16,0 0 64-16,0 0 16 0,0 0-1088 0,0 0-192 16,18-7-64-16,-18 7 0 0,0 0-560 0,6-5-112 15,0 0-32-15,1 0 0 0,-2 0-16 0,1 1-16 16,1 1 0-16,1 1 0 0,0 0-80 0,-1 0-16 16,-7 2 0-16,8 0 0 0,1 0 64 0,-1 0 16 15,-8 0 0-15,0 0 0 0,0 0 112 0,0 0 32 16,8 4 0-16,-1 1 0 0,-7-5-80 0,0 0-16 15,0 0 0-15,5 5 0 0,-5-5-128 0,2 8-48 16,-2 0 0-16,0 1 0 0,0-1 16 0,0 1 0 0,-1 0 0 0,0 1 0 16,-2 2 48-16,1 1 16 0,0 0 0 0,1 0 0 15,0 0 16-15,-1 0 0 0,1 1 0 0,2 0 0 16,5-3-304-16,-1 2 128 0,0-4-128 0,0 1 0 16,2-3 144-16,0-3-144 0,3 0 0 0,-1-1 144 15,1-3-144-15,1 0 0 0,-1-4 0 0,0 1 0 16,1-1 0-16,-1-1-224 0,1 0 32 0,-1 0 0 31,1-1-1728-31,-1 3-352 0,-1 1-64 0,-1 0-14160 0</inkml:trace>
  <inkml:trace contextRef="#ctx0" brushRef="#br1" timeOffset="146159.38">6363 13222 23839 0,'0'0'1056'0,"0"0"224"0,0 0-1024 0,0 0-256 16,0 0 0-16,0 0 0 0,8-6 1008 0,0 2 144 15,1 2 48-15,0 1 0 0,0-3-448 0,2 1-96 16,-3-1-16-16,1 0 0 0,0 0-64 0,0 2-32 15,-1-1 0-15,0 0 0 0,-8 3-16 0,8-1 0 16,-8 1 0-16,0 0 0 0,0 0-32 0,9 4-16 16,-1 0 0-16,-8-4 0 0,0 0-480 0,5 7 0 15,-1-1 0-15,-4-6 0 0,2 8 0 0,-2-8 0 16,-1 8 0-16,1-8 0 0,0 0 0 0,-1 7-192 16,1-7 48-16,-3 7 0 0,0 0-112 0,3-7-32 15,0 0 0-15,-2 6 0 16,2-6-224-16,0 0-32 0,0 0-16 0,-1 7 0 15,1-7-320-15,0 0-64 0,0 0-16 0,0 0 0 16,0 0 432-16,5 6 80 0,-5-6 0 0,8 7 16 0,-1-1 432 0,1 1 0 0,-1-1 0 0,1 1 128 16,1-1-128-16,-2 2 128 0,0 0-128 0,0-2 128 15,-7-6 544-15,7 7 112 0,1-1 32 0,-1 2 0 16,-5 0 0-16,1 0 0 0,0 0 0 0,-2 0 0 16,-2-1 48-16,-2 1 16 0,-1 0 0 0,-1 1 0 15,0-2-80-15,-2 0-16 0,-2 1 0 0,-2 1 0 16,0 1-272-16,-2-1-48 0,-2 0-16 0,1-1 0 15,0-2-128-15,-2 1-16 0,0-1-16 0,2-2 0 16,1 0-288-16,3-4 0 0,-1-3 0 0,5-2 0 16,2-1-2720-16,4-7-656 0</inkml:trace>
  <inkml:trace contextRef="#ctx0" brushRef="#br1" timeOffset="146892.4">5219 12072 20783 0,'0'0'912'0,"22"0"208"0,-22 0-896 0,0 0-224 16,0 0 0-16,0 0 0 0,0 0 1584 0,0 0 272 15,0 0 48-15,0 0 16 0,3 8-496 0,-3-1-80 0,0 2-32 0,0 1 0 16,0 0-624-16,-2-1-128 0,0 2-32 16,-1-1 0-16,0 2-144 0,1-4-48 0,1 1 0 0,1 0 0 15,1-1-336-15,0 2 128 0,2-1-128 0,-1 0 0 16,1 2 0-16,0-5 0 0,-3-6-160 0,3 8 160 16,-3-8-384-16,6 8 48 0,-1 0 0 0,1-2 0 15,2-3 192-15,0 1 144 0,-8-4-192 0,8 0 192 16,0 0-144-16,1-3 144 0,0-1 0 0,0 0-144 15,0 2-144-15,0-5-32 0,-1 2 0 0,0-2 0 32,0 2-624-32,0-1-128 0,-2-1-16 0,1 1-7872 0,-1-3-1552 0</inkml:trace>
  <inkml:trace contextRef="#ctx0" brushRef="#br1" timeOffset="147095.41">5363 12065 16575 0,'-13'1'736'0,"13"-1"160"0,-6 6-720 0,1-4-176 16,0 4 0-16,5-6 0 0,-4 6 3248 0,0 1 608 15,1 2 128-15,2-3 32 0,2 3-2448 0,-1 2-480 16,1 2-112-16,3 4-16 0,2-2-528 0,-1 6-112 16,1-1-32-16,2 3 0 0,-1 1-160 0,0-1-128 15,1 1 144-15,0-1-144 0,-1-1-128 0,0-1-128 16,-1-3-32-16,1-1-10144 15,3 0-2048-15</inkml:trace>
  <inkml:trace contextRef="#ctx0" brushRef="#br1" timeOffset="147670.16">4705 13196 5519 0,'0'0'496'0,"0"0"-496"15,-8-6 0-15,0 1 0 0,2 0 3040 0,-1 0 512 16,0-1 96-16,0 3 32 0,-1 3-1760 0,2-3-336 15,-1 2-80-15,7 1-16 0,-6 0-448 0,-2 0-80 16,0 1-32-16,2-1 0 0,-1 0-240 0,2 0-48 16,5 0-16-16,0 0 0 0,0 0-368 0,0 0-80 0,-3 6-16 0,3-6 0 15,0 0-160-15,3 10 0 0,2-5-160 0,3 0 160 16,2-1-160-16,2 0 160 0,1 1-160 0,1 2 160 16,1-4 0-16,-1 3 0 0,-1 0 0 0,0 2 160 15,0 1 112-15,0 2 32 0,0-4 0 0,-2 3 0 16,-1 0 64-16,-2 0 16 0,-2 1 0 0,-2-1 0 15,0 1-16-15,-2-1 0 0,-2-3 0 0,0 0 0 16,-3 3-112-16,2-1-32 0,-5-1 0 0,1-1 0 31,-1 1-1360-31,-1-1-272 0,-1-2-48 0,-1-3-12448 0</inkml:trace>
  <inkml:trace contextRef="#ctx0" brushRef="#br1" timeOffset="147831.1">4620 13146 28271 0,'0'0'1248'0,"0"0"272"0,0 0-1216 0,0 0-304 16,0 0 0-16,0 0 0 0,7-4 1728 0,2 0 304 15,3-1 48-15,-1 1 16 0,1 0-704 0,0 2-144 16,1-2-32-16,1 0 0 0,1 0-704 0,0 0-128 16,2 0-48-16,3 0 0 0,-2 0-336 0,2-1-208 15,-2-2 16-15,3 1-18048 16</inkml:trace>
  <inkml:trace contextRef="#ctx0" brushRef="#br2" timeOffset="170737.63">12688 12870 14735 0,'-7'-3'640'0,"-1"-1"160"0,1 1-640 0,0 0-160 0,7 3 0 0,0 0 0 15,-6-3 1824-15,6 3 336 0,-4-5 64 0,4 5 16 16,0 0-544-16,0 0-96 0,0 0-32 0,5-4 0 15,-5 4-416-15,10-1-96 0,1-1-16 0,-1 2 0 16,2 0 16-16,1 2 0 0,4-1 0 0,0 1 0 16,1-2-96-16,2 2 0 0,2-1-16 0,3-1 0 15,-1 0-224-15,1 0-32 0,0-1-16 0,2 1 0 16,-1 1-48-16,2-2-16 0,-1-1 0 0,2 2 0 16,1 0-128-16,1 0-32 0,0 0 0 0,2 0 0 0,0 0-208 0,3 2-48 15,1-1-16-15,0 0 0 0,1-1-176 0,0 0 160 16,0 0-160-16,-2 3 160 0,1-6-160 0,-2 2 160 15,-2 0-160-15,0 1 160 0,-1 0 80 0,-2-2 16 16,-2 2 0-16,1 0 0 0,1 0 16 0,-1 0 16 16,-1 0 0-16,0 0 0 0,-1 2-32 0,-1-1-16 15,-1 0 0-15,1-1 0 0,-2 0-32 0,-2 3 0 16,-1-2 0-16,1 1 0 0,0-1-64 0,0 1-16 16,2-2 0-16,-2 0 0 0,-1 0-128 0,1 0 160 15,-1 0-160-15,1-2 160 0,-1 1-160 0,2-1 0 16,-2 1 144-16,0-3-144 0,-2 1 144 0,1 0-144 15,-1 1 192-15,2 1-192 0,-1 0 176 0,-1-1-176 16,0 2 160-16,0-1-160 0,1-2 128 0,1 1-128 0,1-1 0 0,0 2 0 16,-2 0 0-16,0-2 0 0,1 0 0 0,0 1 0 15,-1 0 0-15,-1 2 128 0,1-3-128 0,-1 1 0 16,1 1 0-16,-1 1 0 0,1 0 0 0,1-3 0 16,0 1 0-16,1 0 0 0,1 2 0 0,1-2 0 15,-1 2 0-15,1 0 0 0,-1 0 0 0,1 0 0 16,0 0 0-16,0 2 0 0,-1-2 0 0,0 2 0 15,-1-1 0-15,-1 3 0 0,-1-3 0 0,1 1 0 16,3-1 0-16,-2-1 0 0,0 0 0 0,0 0 0 16,-1 0 0-16,0 2 0 0,1-2 0 0,-1 0 0 15,-1 0 0-15,0-3 0 0,0 0 0 0,0 3 0 16,-1-4 0-16,1 1 0 0,-2 1 0 0,0-2-160 16,2 0-224-16,-1 1-32 0,-2 1-16 0,3-1 0 15,-2 1-1184-15,0-1-240 0,1 0-64 0,-1 2 0 16,0 0-1200-16,-1-1-240 0,-1 2-48 0,-2-2-12464 15</inkml:trace>
  <inkml:trace contextRef="#ctx0" brushRef="#br2" timeOffset="171097.07">15551 12456 2751 0,'0'0'256'0,"-8"0"-256"0,-4-2 0 0,2 2 0 16,-1 0 7088-16,4 2 1360 0,7-2 288 0,0 0 48 15,0 0-6896-15,0 0-1376 0,0 0-288 0,6 7-48 16,3 1 208-16,4-1 64 0,0 1 0 0,3 1 0 16,1-1-448-16,1 1 0 0,0 0 0 0,1 1 0 15,-1 1 0-15,1-2 0 0,0 3 0 0,-1 0 0 16,-1 1 0-16,1 0 0 0,2 1 0 0,3 3 0 15,-5 0 0-15,-3-1 0 0,-4 0 0 0,-1 2 0 16,-4 1 0-16,-1 1 0 0,-2-1 160 0,-3 5-160 16,-3-3 1120-16,-2 2 112 0,-1 3 32 0,3-9 0 15,-2 0 176-15,-2 3 32 0,-2 3 16 0,0-1 0 16,-3 1-752-16,2-1-160 0,-1 3-16 0,1-2-16 16,1-2-544-16,0 1 0 0,1-4 0 0,-3 8 0 15,4-2-2576-15,1-6-528 0</inkml:trace>
  <inkml:trace contextRef="#ctx0" brushRef="#br2" timeOffset="-197592.81">18365 12840 31999 0,'-60'-36'0'0,"68"34"0"0,-8 2 2656 16,7-3 544-16,-3-2 96 0,2-3 32 0,2-4-2672 16,1 1-528-16,2-4-128 0,0 0 0 0,4-4 544 15,2 0 80-15,1-2 16 0,0-1 0 0,4-8 144 0,-2 8 48 16,1 2 0-16,2 1 0 0,3-4-688 0,0 1-144 16,0-1 0-16,2-3 0 0,2 1 0 0,6-9 0 15,1 3 0-15,-3 1 0 0,-4 2 0 0,-2 1 128 16,0 2-128-16,-2 2 0 0,-1-1 0 0,-2 3 0 15,-2 1 0-15,-2 0 0 0,0-1 304 0,-2 2-48 16,-3-1 0-16,2 3 0 0,-2 1-112 0,-2 1-16 16,-1 1-128-16,1 0 192 0,-1 3-16 0,-1 0-16 15,-1 2 0-15,-1-1 0 0,0 2 112 0,-2 1 32 16,0 0 0-16,-1 0 0 0,0 1-48 0,-1 2 0 0,0-3 0 16,-4 7 0-16,4-4-32 0,-4 4-16 0,0 0 0 0,5-4 0 15,0 2-64-15,-5 2-16 0,0 0 0 0,7-2 0 16,-7 2-128-16,9 2 160 0,-1 0-160 0,1 2 160 15,1 1-160-15,2 2 128 0,0-1-128 0,2 1 128 16,2 1-128-16,2 1 128 0,3 0-128 0,0 1 128 16,3 2-128-16,2 1 0 0,2 0 0 0,2-1 128 15,0 1-128-15,1 3 128 0,0-2-128 0,3 4 128 16,3 2 128-16,1 1 32 0,-2 0 0 0,2 1 0 16,1 0-288-16,0 0 0 0,2-1-208 0,-1 0 80 15,0-3 128-15,-1 0 0 0,1-2 0 0,-3 1 128 16,-1 0 128-16,-2-3 48 0,-3-1 0 0,0 0 0 0,0 0-304 0,-2-4-304 15,-4 2 64-15,-2-3 16 0,1 1 48 0,-3-3 16 16,-2 1 0-16,1-5 0 16,-2 2-1344-16,-1 0-272 0,-3-1-48 0,1-2-16 15,-4-1-2016-15,0 0-416 0</inkml:trace>
  <inkml:trace contextRef="#ctx0" brushRef="#br2" timeOffset="-196858.54">18379 12781 13295 0,'0'0'576'0,"0"0"144"0,0 0-576 0,-4-7-144 16,4 7 0-16,0 0 0 0,-6-4 1568 0,6 4 288 16,0 0 48-16,0 0 16 0,-6-1-448 0,6 1-64 15,0 0-32-15,0 0 0 0,0 0-224 0,-5 5-32 16,1 2-16-16,4-7 0 0,0 0-144 0,-2 6-16 16,2 5-16-16,3-1 0 0,1-1 16 0,2 2 0 0,2 1 0 0,3 2 0 15,0 2-176-15,4 2-16 0,-1 1-16 0,2 5 0 16,-2 3 272-16,-2-5 48 0,1 2 16 0,0 1 0 15,1 2-464-15,2 3-96 0,0 3 0 0,2 0-16 16,-1 1 16-16,-2 0 16 0,1-2 0 0,4 5 0 16,-2-1-144-16,-1-5-16 0,0-1-16 0,0-4 0 15,-4-4-96-15,0-1 0 0,-1-1-16 0,-2-4 0 16,-1 0-112-16,-1-3 0 0,0-1-128 0,-2 1 192 16,1 0-192-16,-1 0 144 0,1 0-144 0,-1 0 128 15,0 1-128-15,1 2 0 0,1-3 0 0,-1 0 0 16,-1-2-352-16,1-2-96 15,-2-2-32-15,0 1 0 0,0-2-1696 0,2-3-352 0,-7-3-64 0,6 4-16 16,-6-4-1360-16,8 4-288 0</inkml:trace>
  <inkml:trace contextRef="#ctx0" brushRef="#br2" timeOffset="-196263.35">18922 13767 15023 0,'0'0'656'0,"0"0"160"0,0 0-656 0,-4-2-160 0,4 2 0 0,-5-5 0 15,0 1 1408-15,5 4 240 0,-4-6 48 0,-1 2 16 16,5 4-240-16,0 0-32 0,-3-7-16 0,3 7 0 15,0 0 48-15,0 0 16 0,0 0 0 0,0 0 0 16,0 0-176-16,0 0-32 0,0 0-16 0,0 0 0 0,0 0-240 0,7 3-32 16,2 1-16-16,2-2 0 0,1 2 16 0,3-2 0 15,-1 0 0-15,3 1 0 16,1-1-224-16,2 2-64 0,0-2 0 0,5-1 0 0,1-1-288 0,2 1-64 16,0 0-16-16,2-1 0 0,2 0-80 0,2 0-32 15,-1-1 0-15,3 0 0 0,-2 0-96 0,2-1-128 16,1 2 176-16,-1-2-176 0,-2-1 160 0,0 2-160 15,1-3 128-15,0 1-128 0,0-2 144 0,-1 1-144 16,-2 0 160-16,-1 2-160 0,0 0 240 0,-1 2-48 16,-1 0-16-16,1 0 0 0,-3-1 48 0,-1 1 16 15,-1 0 0-15,-1 0 0 0,-2 1-112 0,0-1-128 16,-1 0 176-16,-2 0-176 0,-2-1 160 0,0 0-160 0,-4 1 128 0,-1 0-128 16,-2-2 0-16,0 2 0 0,-3-1 128 0,0 0-128 15,-1-1-272-15,-6 2-96 0,0 0-16 0,0 0 0 31,7-3-1536-31,-7 3-320 0,0 0-64 0,5-4-16 16,-1 0-1872-16,-4 4-368 0</inkml:trace>
  <inkml:trace contextRef="#ctx0" brushRef="#br2" timeOffset="-195732.25">20106 13765 9215 0,'0'0'816'0,"0"0"-656"15,0 0-160-15,0 0 0 0,0 0 2688 0,0 0 512 16,0 0 112-16,0 0 16 0,0 0-1360 0,0 0-272 16,0 0-48-16,0 0-16 0,0 0 16 0,0 0 0 0,0 0 0 0,3-6 0 15,-1-1 224-15,1 1 48 0,-1-5 16 0,2 1 0 16,0-2-208-16,0-5-32 0,1 0-16 0,2-5 0 16,1-3-560-16,-1 0-112 0,3 1-32 0,-1-1 0 15,1-1-336-15,1-3-64 0,0-1 0 0,1-2-16 16,-2 2-288-16,2-3-48 0,0 2-16 0,0-2 0 15,-1 1-208-15,4-1 128 0,-2-1-128 0,0 0 0 16,0 0 0-16,0 0 0 0,-1 0 0 0,-1 4 0 16,2-2 0-16,-2 3 128 0,-3 2-128 0,-1 2 0 15,0 3 0-15,0 0 0 0,-1 0 0 0,1 1 0 16,-2 2 0-16,0 3 0 0,0 0 0 0,2 2 0 16,-3-1 0-16,1 1 0 0,0-2 0 0,0 2 0 15,0 0-336-15,1-1-16 0,0 1 0 0,-1 1 0 16,1 2-160-16,-1 0-16 0,-1 2-16 0,0 2 0 15,-2 0-1376-15,-2 7-288 0,0 0-48 0,0 0-17328 16</inkml:trace>
  <inkml:trace contextRef="#ctx0" brushRef="#br1" timeOffset="-191298.26">20024 12652 8287 0,'13'-24'368'0,"-13"24"80"0,0 0-448 0,1-6 0 16,0-1 0-16,1 1 0 0,-1-2 3920 0,-1 8 704 15,5-5 144-15,-1 0 32 0,-4 5-2272 0,4-6-448 16,-4 6-96-16,0 0 0 0,0 0-496 0,0 0-80 15,0 0-32-15,0 0 0 0,0 0-304 0,4 8-64 16,0 1-16-16,0 2 0 0,-3 0-288 0,0 3-48 16,-1 0-16-16,2 2 0 0,-4-1-416 0,1 3-96 15,0-1 0-15,1 3-128 16,0-2-784-16,0 0-272 0,1 1-48 0,0-1-16 16,2-4-2336-16,-2 2-448 0</inkml:trace>
  <inkml:trace contextRef="#ctx0" brushRef="#br1" timeOffset="-190640.51">19153 12275 13823 0,'0'0'1216'0,"0"0"-960"0,0 0-256 0,0 0 0 16,0 0 2368-16,0 0 416 0,0 0 96 0,0 0 0 15,0 0-1056-15,0 0-224 0,0 0-32 0,0 0-16 16,6-1-720-16,0-4-160 0,0-2-32 0,2 2 0 16,0 2-16-16,1 1-16 0,0-4 0 0,0 2 0 15,2 1 16-15,-4-1 0 0,1 0 0 0,0 0 0 16,-1 1-208-16,-2 3-32 0,-5 0-16 0,0 0 0 15,6 2-192-15,-6-2-48 0,0 0 0 0,0 0 0 16,0 0 64-16,3 7 0 0,-3 2 0 0,-1 2 0 16,-3 1-64-16,0 2 0 0,-1 4 0 0,-1-3 0 15,1-1-128-15,1 0 0 0,-1 2 0 0,2 0 128 0,2-2-128 0,0 0 0 16,-2-1 0-16,3-4 0 0,3 2 176 0,2-5-48 16,-1 1-128-16,2-1 192 0,2 1-192 0,3-1 0 15,-1 0 0-15,2-4 0 0,2-2 0 0,1 0 0 16,-1-1-176-16,2 0 176 15,1-1-1632-15,-1-2-208 0,-1 2-32 0,-2-1-13904 16</inkml:trace>
  <inkml:trace contextRef="#ctx0" brushRef="#br1" timeOffset="-190031.15">18654 12615 21183 0,'0'0'1888'0,"0"0"-1504"16,0 0-384-16,0 0 0 0,0 0 1584 0,0 0 240 16,0 0 48-16,0 0 16 0,10-2-608 0,0 0-128 15,2 2-32-15,0-1 0 0,-2 0-688 0,1-2-144 16,-1 3-32-16,1-1 0 0,-1 0-64 0,-1 1 0 15,-2 1-16-15,-7-1 0 0,0 0-32 0,5 4 0 16,1-2 0-16,-6-2 0 0,0 0 48 0,2 7 16 16,-2-7 0-16,0 8 0 0,-2 0-80 0,1-2-128 15,1-6 176-15,0 0-176 0,0 0 0 0,-4 7 0 16,0 0 0-16,4-7 0 0,-5 7-384 0,0-2 0 16,2 0 16-16,-1 1 0 0,0-1 64 0,4-5 16 15,-3 6 0-15,3-6 0 0,-2 8 128 0,2-8 32 16,2 8 0-16,0-1 0 0,-2-7 128 0,7 6-160 15,0-1 160-15,3 0-160 0,-1 1 160 0,0-1 0 16,1 1 0-16,2-2-128 0,-2 2 256 0,0-1 64 0,-3-1 16 0,0 1 0 16,-1 1 240-16,-6-6 32 0,0 0 16 0,4 7 0 15,-1 2 272-15,-2-1 64 0,-2-2 16 0,-3 1 0 16,-1-1-208-16,-2 1-32 0,1-1-16 0,-2 0 0 16,0-2-384-16,-1 1-80 0,0 0 0 0,0 0-128 31,1 0-1280-31,0-2-384 0,3 4-64 0,0-1-14240 0</inkml:trace>
  <inkml:trace contextRef="#ctx0" brushRef="#br1" timeOffset="-189623.27">18931 13361 23839 0,'0'0'1056'0,"0"0"224"0,0 0-1024 0,0 0-256 15,0 0 0-15,3 9 0 0,-2-1 896 0,-1 0 144 0,0 0 32 0,0-1 0 16,-1 3-368-16,0-3-80 0,-1 4-16 0,2 1 0 16,0-5-160-16,-1 3-16 0,0-1-16 0,-1 1 0 15,1-3 16-15,0-1 0 0,2 1 0 0,-1-7 0 16,0 0-288-16,3 7-144 0,-1 3 160 0,2-4-160 16,-4-6 144-16,0 0-144 0,7 4 128 0,1-1-128 15,-1-1 160-15,2 0-160 0,-1-1 192 0,0-1-192 16,0-1 0-16,-8 1 0 0,6-2 0 0,-6 2 0 15,8-1-256-15,-1 0-144 0,-1-5-48 0,-6 6 0 16,0 0-592-16,7-3-128 0,-3-1-32 0,-4 4-11920 16</inkml:trace>
  <inkml:trace contextRef="#ctx0" brushRef="#br1" timeOffset="-189435.89">19049 13377 26207 0,'0'0'1152'0,"0"0"256"0,-3 6-1136 0,0 1-272 16,2 1 0-16,0-1 0 0,-1 1 1632 0,1 0 272 16,0 0 48-16,1 1 16 0,0 0-1008 0,0 2-208 15,1 2-48-15,0 0 0 0,1-2-576 0,0 4-128 16,0 2 0-16,0-2 0 16,2 2-592-16,-1 1-64 0,-1 2-16 0,2-2 0 15,0-1-1856-15,0 0-368 0,1-2-80 0</inkml:trace>
  <inkml:trace contextRef="#ctx0" brushRef="#br1" timeOffset="-188967.15">19798 13429 24063 0,'-15'-1'1072'0,"8"-1"208"0,1 1-1024 0,-1 0-256 15,-1-1 0-15,0 1 0 0,2 1 832 0,-1 0 128 16,0-1 0-16,0 1 16 0,7 0-336 0,-5 2-64 16,0 1 0-16,5-3-16 0,0 0-560 0,0 0 0 15,0 9 0-15,0-9 0 0,0 0 0 0,4 7-176 16,-4-7 176-16,5 7-160 0,1 0 160 0,1-1 0 16,1 1 0-16,-1 2 128 0,1-1 496 0,0 1 96 15,-1 0 32-15,-1 2 0 0,1-1 208 0,-1 0 64 0,-1 1 0 0,-1 1 0 16,0-2-320-16,-1 0-64 0,-3 0-16 0,0-1 0 15,0 1-368-15,0-2-64 0,0 1 0 0,-3 0-16 16,-1 2-336-16,-1-3-64 0,-1 1-16 0,-1-3 0 31,-1 1-2032-31,0-5-416 0,1 2-64 0,-1-3-11232 0</inkml:trace>
  <inkml:trace contextRef="#ctx0" brushRef="#br1" timeOffset="-188810.86">19759 13425 32943 0,'0'0'1456'0,"0"0"304"0,0 0-1408 0,0 0-352 16,5-5 0-16,1 0 0 0,-1 1 1536 0,1 1 224 15,2 3 48-15,3-3 16 0,0-1-752 0,2 2-160 16,0 1-16-16,2-3-16 0,0 0-880 0,1 0 0 16,1 1-176-16,0-1-12384 15,0-1-2480-15</inkml:trace>
  <inkml:trace contextRef="#ctx0" brushRef="#br2" timeOffset="-167438.75">20481 12654 1839 0,'-1'-2'0'0,"1"2"160"16,9-17-160-16,-15 13 0 0,-1 1 0 0,1-1 0 0,0 2 3168 0,3-1 608 15,3 3 112-15,0 0 16 0,-4-2-1984 0,4 2-416 16,0 0-80-16,0 0-16 0,0 0 192 0,0 0 16 15,0-6 16-15,0 1 0 0,2-3 304 0,2 2 64 16,1 1 16-16,2-1 0 0,-1 0-288 0,2-1-64 16,0 0-16-16,1-1 0 0,0-1-640 0,2 1-128 15,-1-1-32-15,2 1 0 0,0-3-112 0,2 2-32 16,2-5 0-16,3 1 0 0,1 0-256 0,2 0-64 16,4 0-16-16,1 0 0 0,2-2 16 0,0 0 0 15,1-2 0-15,0 0 0 0,1-1-384 0,2 1 144 16,-1 2-144-16,-1 1 0 0,-2 0 160 0,0 1-160 15,-2 1 128-15,-1-1-128 0,0 0 224 0,-1 0-32 16,-1 0-16-16,-4 0 0 0,0-2 64 0,0 2 16 0,-1 0 0 0,-1 2 0 16,-1-1-128-16,-1 0 0 0,-2 2-128 0,1-3 192 15,-2 2-192-15,-2-2 0 0,0 1 0 0,-1 3 0 16,-1 0-160-16,0 3-80 0,-1-1-16 0,0 1 0 31,-1 0-1728-31,-2 1-336 0,0 1-80 0,-5 4-10912 0,0 0-2176 0</inkml:trace>
  <inkml:trace contextRef="#ctx0" brushRef="#br2" timeOffset="-167046.03">21185 11553 20959 0,'0'0'928'0,"0"0"192"0,2-7-896 0,0 1-224 0,2-1 0 0,0 2 0 15,-4 5 1888-15,7-4 336 0,-7 4 64 0,6-2 16 16,-6 2-416-16,8 2-80 0,-1 3-16 0,-2 3 0 16,0 0-752-16,0 5-144 0,-1 0-48 0,-1 3 0 15,-2 1-336-15,-1 2-64 0,1 3 0 0,1 1-16 16,-2-1-288-16,0 1-144 0,-2 1 160 0,1-1-160 16,1-1 0-16,0 0-320 0,0-2 64 0,1-3 0 15,1-3-1728-15,0 1-320 0,0-2-80 16,-1-4-7936-16,0-1-1584 0</inkml:trace>
  <inkml:trace contextRef="#ctx0" brushRef="#br2" timeOffset="-166796.06">21350 11540 25167 0,'0'0'1104'0,"1"-8"240"0,2 0-1072 0,-2 2-272 16,0-1 0-16,2 2 0 0,-3 5 1792 0,0 0 288 15,0 0 64-15,0 0 16 0,0 0-624 0,4 6-128 16,0 4-32-16,-2 1 0 0,1 4-544 0,-1 2-128 16,1 1 0-16,-2 3-16 0,1 2-320 0,-1 1-64 15,0-1-16-15,2 1 0 0,-1 2-288 0,1-3 128 16,-3-3-128-16,-1 3 0 16,3-2-256-16,0-1-144 0,-1-1-48 0,2-3 0 15,-1-3-1856-15,0-2-368 0,-1 1-80 0,0-4-12240 16</inkml:trace>
  <inkml:trace contextRef="#ctx0" brushRef="#br2" timeOffset="-166436.62">21331 10862 30927 0,'-9'-20'1360'0,"5"12"304"15,-1-1-1344-15,-1 3-320 0,-2-5 0 0,0 4 0 16,0 0 1280-16,2 2 176 0,-2 2 32 0,0 3 16 16,2 3-416-16,-1 3-96 0,0 5-16 0,1 4 0 15,1 6-800-15,1 4-176 0,0 2 0 0,1 3 0 16,2 2 0-16,2 0-144 0,2-2 144 0,2 0-128 0,2-1-16 0,2-3 0 16,1-4 0-16,2-2 0 0,1-3 144 0,1-2-192 15,2-2 192-15,0-3-192 0,-1-4 192 0,2-2 0 16,1-3 0-16,-1-2 0 0,0-4 336 0,-1-3 0 15,0-3 0-15,-2-2 0 0,-1-2 432 0,-1-3 64 16,-3-3 32-16,-1-1 0 0,-2-2-256 0,-1-1-48 16,-2 1-16-16,-2-1 0 0,-1 4-144 0,-2-4-16 15,-3 0-16-15,-3 2 0 0,-1-1-176 0,-1 2-16 16,-4 0-16-16,1 4 0 0,0-2-336 0,-1 6-64 16,-2 2-16-16,0 4 0 15,-1 4-2000-15,2 6-416 0,-1 4-80 0</inkml:trace>
  <inkml:trace contextRef="#ctx0" brushRef="#br2" timeOffset="-165999.27">21346 12026 28383 0,'0'0'1264'0,"0"0"256"0,0 0-1216 0,0 0-304 16,0 0 0-16,0 0 0 0,6 5 1376 0,3-1 224 15,-1-4 32-15,4 4 16 0,4 4-112 0,-1-3-32 16,1 0 0-16,1 3 0 0,1-1-544 0,0 2-96 16,1 1-32-16,-1 1 0 0,0-2-352 0,0-1-80 15,1-1-16-15,-1 1 0 0,-1 0-384 0,1 1 0 16,2-2 128-16,-2-1-128 15,-1 2-352-15,-2 1-96 0,1-2-32 0,0-1 0 16,-1-1-2304-16,1 1-464 0,-2-2-80 0,-1-2-12176 0</inkml:trace>
  <inkml:trace contextRef="#ctx0" brushRef="#br2" timeOffset="-165671.06">22099 12104 25791 0,'0'0'1152'0,"0"0"224"16,0-6-1104-16,0 6-272 0,0 0 0 0,2-7 0 16,-4 1 1728-16,2 6 272 0,-2-5 64 0,2 5 16 15,0 0-304-15,-7-2-64 0,1 4-16 0,-1 3 0 16,-1 4-992-16,2 3-208 0,-1 1-48 0,1 4 0 16,2 2-224-16,1 1-48 0,2 1-16 0,2 1 0 0,2-3-160 0,2 2 0 15,2-1 0-15,2-1 0 0,1-2 0 0,3 0 0 16,0-1 0-16,2-2 0 0,0-3 0 0,1-2 0 15,1-3 0-15,1-2 0 0,-1-3-128 0,0-1 128 16,-3-2 0-16,-1-3 0 0,-2-2 0 0,-2 1 0 16,-1-2 128-16,-2 0-128 0,-1-1 416 0,-1-3 0 15,-4 0 0-15,0-1 0 0,-1 0-32 0,0-2 0 16,-1 0 0-16,-1 1 0 0,-5 0-176 0,-1-1-32 16,-1 1-16-16,0-2 0 15,-2-1-480-15,1 2-80 0,-1 0-32 0,0 1 0 16,0-2-2480-16,2 3-496 0,1 2-112 0</inkml:trace>
  <inkml:trace contextRef="#ctx0" brushRef="#br2" timeOffset="-165296.11">22399 12025 28959 0,'-1'22'1280'0,"2"-9"272"0,0 3-1232 0,2 4-320 0,1 3 0 0,1 3 0 16,2-3 1552-16,-1 3 256 0,1-2 48 0,1 0 16 15,1 1-608-15,0-3-128 0,0-1-32 0,1-1 0 16,1-1-832-16,1 0-272 0,-3-4 160 0,-1-4-160 16,-1-1 0-16,1-1 0 0,-1-2 0 0,-2-1 0 15,-5-6 0-15,0 0-192 0,0 0 0 0,0 0 16 16,0 0 176-16,0 0 0 0,0-10 0 0,-1-2 0 16,-2 0 0-16,-1-2 0 0,-2-4 0 0,-1-2 128 0,2-1-128 0,0-1 144 15,-2-1-144-15,1-6 160 0,-1 2-160 0,-1-3-224 16,2-4 48-16,2 5 16 0,1 3-176 0,1 3-48 15,0 0 0-15,2 5 0 0,2 0 544 0,0 4 96 16,1 3 32-16,-1 1 0 0,1 3 352 0,1 2 64 16,0 0 0-16,2 0 16 0,2 1-400 0,1 0-64 15,2 1-32-15,2 1 0 0,2-1-224 0,4 2-128 16,-2 1 128-16,1 0-208 16,1-3-1360-16,0 2-272 0,-2 1-48 0,-2-2-14800 0</inkml:trace>
  <inkml:trace contextRef="#ctx0" brushRef="#br2" timeOffset="-165074.74">22506 12146 32015 0,'-13'5'1408'0,"13"-5"320"0,-6 2-1392 0,6-2-336 0,0 0 0 0,0 0 0 16,0 0 1184-16,0 0 160 0,0 0 48 0,9 2 0 15,2 1-112-15,2-3 0 0,0-3-16 0,3 1 0 16,1-2-880-16,1 1-192 0,1 2-16 0,0-5-16 16,-1 3-160-16,-1-1 0 0,0 1 0 0,0 0 0 15,-1 1-400-15,-2 1-112 0,1 1-32 0,-1 0 0 16,0 0-2176-16,-2 1-432 0,-2-1-96 0,-2 1-11344 16</inkml:trace>
  <inkml:trace contextRef="#ctx0" brushRef="#br2" timeOffset="-164887.23">22548 12403 31103 0,'0'0'1376'0,"-5"5"288"0,5-5-1344 0,-3 5-320 16,3-5 0-16,0 0 0 0,0 0 1504 0,8 3 224 16,1-2 64-16,4-1 0 0,3 0-480 0,1 3-96 0,2-6 0 0,1 1-16 15,1-2-896-15,-1-2-176 0,1 0-128 0,1 1 144 16,1-2-144-16,-1 1 0 0,-1-1 0 0,-1 1 0 31,1 0-1600-31,0 0-320 0,-1-2-48 0,-1 2-9312 0,-2-2-1872 0</inkml:trace>
  <inkml:trace contextRef="#ctx0" brushRef="#br2" timeOffset="-164606.12">23257 11904 24879 0,'-13'2'1088'0,"13"-2"256"16,-8 7-1088-16,-1-1-256 0,-1-1 0 0,-1 3 0 16,1 3 3056-16,1-2 544 0,-1 1 112 0,3 3 32 0,0 2-1936 0,2 0-384 15,1 2-80-15,0 4 0 0,3 2-928 0,0 2-176 16,1 0-48-16,1 1 0 0,1-1-192 0,4 2 0 16,0-3 0-16,2 0 0 0,1-1 0 0,0-2 0 15,0-2 0-15,0-1 0 0,2-1 128 0,-1 0-128 16,2-2 0-16,1-2 0 0,0 0 0 0,0-2 0 15,0 2 0-15,2-2 0 0,-1-3-288 0,0-2 0 16,2 1 0-16,-2-2 0 16,1-1-1696-16,-1-4-352 0,2 0-64 0,-2 0-16 15,0-5-1072-15,1-1-224 0</inkml:trace>
  <inkml:trace contextRef="#ctx0" brushRef="#br2" timeOffset="-164340.42">23074 12206 3679 0,'-15'0'320'0,"8"1"-320"0,0-1 0 0,0 2 0 16,0 0 7344-16,7-2 1392 0,0 0 288 0,0 0 48 16,0 0-6064-16,0 0-1200 0,10 3-240 0,3 1-48 15,4-4-368-15,3 1-64 0,5-1 0 0,0 0-16 16,1 0-352-16,1-1-64 0,1-2-16 0,-1 1 0 15,1-1-96-15,-1-1-32 0,0 0 0 0,1-1 0 16,-1 0-352-16,-1 1-160 0,0-1 128 0,-1-1-128 16,-2 1-624-16,0-1-208 0,1 2-32 0,0 0-16 15,-1-3-2064-15,-1 1-400 0,-1-1-96 0</inkml:trace>
  <inkml:trace contextRef="#ctx0" brushRef="#br0" timeOffset="-159528.52">3879 13992 11967 0,'-8'1'1072'0,"0"1"-864"0,1-2-208 0,7 0 0 16,0 0 4064-16,0 0 768 0,0 0 160 0,0 0 16 0,0 0-3440 0,0 0-688 15,0 0-144-15,11 2-32 0,1 1-512 0,1 0-192 16,1-1 144-16,2 1-144 0,-1-1 0 0,1 2 0 15,0-1 0-15,-2 1 0 16,0 0 0-16,-1 1 0 0,0 1 0 0,-2 1 0 0,-3 1 0 0,-2 1 128 16,-2 1-128-16,-1 1 0 0,-1 2 576 0,-2 1 16 15,-1 0 16-15,-2 3 0 0,1 2 16 0,-1 0 0 16,-1 1 0-16,0-1 0 0,0 1-336 0,2-1-64 16,0 2-16-16,2-1 0 0,-1-1-208 0,2 0-208 15,2-1 32-15,1-4-16608 0</inkml:trace>
  <inkml:trace contextRef="#ctx0" brushRef="#br0" timeOffset="-156238.09">3979 13381 11055 0,'23'-39'976'0,"-23"39"-784"0,0 0-192 0,2-7 0 15,-2-3 1888-15,-3 3 336 0,2-2 64 0,0 2 16 16,-1 1-880-16,2-1-160 0,-2 2-48 0,2 5 0 0,-4-5-384 0,0 1-64 16,-3-2-32-16,1 3 0 0,-1 0 64 0,-1 2 16 15,1 0 0-15,-1 2 0 0,-1 2-48 0,-2 1-16 16,1 2 0-16,-2 2 0 0,-1 0-224 0,0 2-32 16,0 3-16-16,0 1 0 0,-1 1-272 0,0 3-48 15,3-1-16-15,0 0 0 0,1-1-144 0,-1-2 0 16,0 2 144-16,0-1-144 0,1 0 0 0,-1 2 144 15,1 1-144-15,-2 0 0 0,1 0 224 0,-1 3-64 16,1-1-16-16,1 1 0 0,1-2 16 0,0 1 0 16,0-1 0-16,1 1 0 0,0-1-160 0,1 2 160 15,0-3-160-15,0 1 160 0,1-4-160 0,-1 1 128 16,1 0-128-16,-1-1 128 0,0 0 32 0,2-2 0 16,0 4 0-16,0-2 0 0,-2-3 48 0,2 1 16 15,0 1 0-15,0 1 0 0,-1-2-48 0,1 0-16 16,-1 0 0-16,1 0 0 0,-1 1-160 0,1 1 128 0,1-2-128 0,0 0 128 15,0 1-128-15,0 0 0 0,2-1 0 0,-1 0 128 16,2 0-128-16,0 0 128 0,-2 0-128 0,2 2 128 16,-1-5-128-16,1 2 0 0,1-2 144 0,-1 2-144 15,1 0 0-15,1 0 0 0,0-1 0 0,2-3 0 16,0 1 0-16,-1 0 128 0,1-1-128 0,-1 1 0 16,2-1 160-16,0 1-32 0,0-1-128 0,0 0 192 15,0 2-192-15,0-3 144 0,0-1-144 0,1 1 128 16,0-1 16-16,0 1 0 0,1-2 0 0,0 0 0 15,1 1-144-15,-1-2 128 0,-6-4-128 0,9 3 128 16,-1 1-128-16,1-2 192 0,-1-1-192 0,0-1 192 0,0 0-192 0,0 1 160 16,1-2-160-16,-1 0 160 0,-1-1-160 0,2 0 160 15,-1-1-160-15,0-1 160 0,0 0-160 0,1 0 128 16,0 1-128-16,0 0 128 0,-1-4-128 0,0 3 0 16,1-1 0-16,2 0 0 0,-2-1 0 0,-2 0 0 15,1 2 0-15,0-2 0 0,-1 1 0 0,0-1 0 16,3 0 128-16,-1 1-128 0,0 0 0 0,0-2 0 15,0 0 0-15,0 1 0 0,-1 1 0 0,1-2 0 16,0-1 0-16,0 2 0 0,1-3 0 0,-1 1 0 16,-1-1 144-16,-2 1-144 0,1 0 128 0,-1 0-128 15,-1 2 160-15,0-3-160 0,1 1 288 0,-1 1-32 16,-1 1-16-16,2-1 0 0,1 3-48 0,-1-1 0 16,1 0 0-16,-1 1 0 0,2 1-192 0,0 1 0 15,0-1 0-15,1 1 0 0,0 0 0 0,0-2 0 0,0 2 0 16,2 2 0-1,-1-4-1440-15,1 1-336 0,-1-2-64 0,1-1-15728 0</inkml:trace>
  <inkml:trace contextRef="#ctx0" brushRef="#br2" timeOffset="-150728.09">20096 13738 11055 0,'0'0'976'0,"0"0"-784"0,0 0-192 0,0 0 0 0,0 0 3360 0,0 0 624 16,0 0 128-16,0 0 32 0,0 0-1520 0,0 0-288 16,0 0-64-16,0 0-16 0,0 0-656 0,0 0-128 15,7 21-16-15,-7-21-16 0,4 6-352 0,0 2-80 16,-1 2-16-16,1 4 0 0,0 1-240 0,-2 5-48 0,1-2-16 0,-1 4 0 16,1 2-192-16,0-1-48 0,-2-1 0 0,0 2 0 15,1 2-272-15,-1-1-176 0,-1 2 192 0,2 0-192 16,0 1 128-16,-1-1-128 0,0-2 0 0,1 0 0 15,-1-2 0-15,0-1-272 0,2-2 48 0,-1-1 16 32,1 0-2288-32,0-1-464 0,-1-4-96 0</inkml:trace>
  <inkml:trace contextRef="#ctx0" brushRef="#br2" timeOffset="-150259.35">20152 14773 25919 0,'0'0'1152'0,"0"0"224"0,0 0-1104 0,0 0-272 16,0-7 0-16,0 1 0 0,-2-1 2176 0,2 7 384 16,-2-5 80-16,2 5 16 0,0 0-1024 0,0 0-208 15,-6-4-32-15,1 3-16 0,5 1-512 0,-6 0-96 16,-1 5-32-16,1 3 0 0,0 2-336 0,1 4-64 16,1 2-16-16,2 5 0 0,-1 3-144 0,2 2-48 15,-2 3 0-15,2 1 0 0,1 0-128 0,3-2 0 0,0 0 0 0,4-1 0 16,-1-1 0-16,4-2 0 0,-1-4 0 0,2-1 0 15,1-4 0-15,1 0-224 0,0-6 80 0,2 1 16 16,0-7-48-16,1-2 0 0,-4-1 0 0,-1-3 0 16,-2-3 176-16,1-2 0 0,-1-4-144 0,1-1 144 15,-3 2 0-15,-2-4 208 0,-4 0-16 0,-1-1-16 16,-1-2-32-16,-2-1 0 0,-1 0 0 0,0-1 0 16,-1 1-144-16,0 1 160 0,-3-3-160 0,0 2 160 15,-2 3-368-15,1-1-80 0,0 1-16 0,1 2 0 16,0 1-1328-16,2 2-272 0,0 2-48 0,2 1-9824 15,2 0-1952-15</inkml:trace>
  <inkml:trace contextRef="#ctx0" brushRef="#br2" timeOffset="-149867.72">20470 14776 1839 0,'0'0'0'0,"0"7"160"0,0 3-160 0,1 0 0 0,3 3 0 0,0-1 0 0,0 2 7824 0,-2 3 1536 15,4 0 304-15,-1 3 64 0,0-3-6944 0,0 2-1392 16,2 1-288-16,-1 0-48 0,1 1-688 0,-1 0-144 16,-1 0-32-16,1 0 0 0,-1-2-192 0,0 1 0 15,-1-3 0-15,1-1 0 0,-2-2 144 0,-1-2-144 16,0-2 128-16,-1-2-128 0,-1-8 0 0,0 0 0 0,0 0 128 0,0 0-128 16,0 0-176-16,0 0-64 0,0 0-16 0,0 0 0 31,-1-5-320-31,-1-4-80 0,1-3-16 0,0 0 0 0,-2-4 240 0,1 1 48 0,-2-3 16 0,0-2 0 15,0-1 368-15,0-1 0 0,-1 0-144 0,-2-2 144 16,1 0 0-16,-1-1 0 0,1 1 0 0,-1 4 0 16,2-3 224-16,0 5 48 0,1 2 16 0,1 6 0 15,1 0 464-15,2 3 80 0,1 1 32 0,2-1 0 16,-3 7-368-16,6-5-80 0,1 0-16 0,0-1 0 16,3 2-256-16,0-2-144 0,0 1 160 0,3 1-160 15,0 0 0-15,3 0 0 0,1 1 0 0,0 1 0 16,-4-3-368-16,1 2-64 0,2 0-16 0,-2 1 0 15,1-1-2576-15,-2 2-528 0,1-2-96 0</inkml:trace>
  <inkml:trace contextRef="#ctx0" brushRef="#br2" timeOffset="-149664.62">20565 14942 4607 0,'0'0'192'0,"-5"6"64"0,5-6-256 0,0 0 0 16,0 0 0-16,0 0 0 0,0 0 7408 0,0 0 1424 16,0 0 304-16,6-4 48 0,2-1-6768 0,2-2-1360 15,3-2-272-15,2 1-48 0,-2 0-608 0,2 0-128 16,2 1 0-16,2-1 0 16,-1 1-736-16,-1 1-96 0,-2-1 0 0,0 2-16 15,-1 1-1776-15,-1 2-368 0,-2-2-64 0,-2 2-6096 0,0 1-1232 0</inkml:trace>
  <inkml:trace contextRef="#ctx0" brushRef="#br2" timeOffset="-149461.5">20627 15072 21183 0,'-11'9'1888'0,"7"-3"-1504"0,0 5-384 0,0-4 0 15,0 3 2944-15,1-1 512 0,2-1 96 0,2-2 32 16,-1-6-1792-16,0 0-368 0,6 8-64 0,1-3-16 15,3 2-592-15,-1-3-128 0,-1-1-32 0,1 3 0 16,2-5-336-16,2 4-80 0,0-4-16 0,2 1 0 16,0-1-160-16,1 0 0 0,0 1 0 0,1-2 0 15,0 0-1008-15,1-2-224 0,1 0-48 0,1-1-10288 16,0 3-2048-16</inkml:trace>
  <inkml:trace contextRef="#ctx0" brushRef="#br2" timeOffset="-149195.83">21108 14763 23039 0,'0'0'2048'0,"-5"5"-1648"15,0 0-400-15,0 2 0 0,0-1 3664 0,-2 4 656 16,3 4 128-16,2-1 32 0,-1 0-2512 0,3 4-496 16,0-2-112-16,1 6-16 0,2 0-832 0,0 2-192 15,0 1-16-15,3 1-16 0,-1-2-160 0,1 2-128 0,2 0 192 0,0-2-192 16,0-2 128-16,0 1-128 0,2-4 0 0,-1 2 0 15,2 1 0-15,-1-3 0 0,-1-1 0 0,2-1 0 16,-1-1 0-16,0-2 0 0,1-2 0 0,-1-1 0 31,2-3-1296-31,-1-1-224 0,0 1-32 0,0-3-16 16,-1-2-2096-16,-1-2-432 0</inkml:trace>
  <inkml:trace contextRef="#ctx0" brushRef="#br2" timeOffset="-149008.41">21089 15036 38015 0,'0'0'1680'0,"0"0"352"0,-7 3-1632 0,7-3-400 16,0 0 0-16,0 0 0 0,0 0 1296 0,0 0 176 16,0 0 48-16,0 0 0 0,10 3-592 0,1-2-112 15,2 0-32-15,3-1 0 0,1 0-528 0,1 0-128 16,-1-1 0-16,0 0-128 15,3-2-240-15,-1 0-144 0,-1-2-48 0,1 1 0 16,-2-2-2688-16,1-2-528 0,-1 0-128 0</inkml:trace>
  <inkml:trace contextRef="#ctx0" brushRef="#br2" timeOffset="-148336.64">20118 13691 10127 0,'0'0'448'0,"0"0"96"0,0 0-544 0,0 0 0 0,0 0 0 0,0 0 0 16,0 0 4112-16,0 0 720 0,5 5 144 0,1-1 16 15,1-1-2144-15,2 1-432 0,1-2-96 0,2 2-16 16,3-1-512-16,0 3-96 0,2-1-32 0,1 5 0 16,1-1-512-16,2 4-128 0,2-3 0 0,2 2-16 15,2 0-352-15,2-2-64 0,1 2-16 0,0-2 0 16,0-2-304-16,0 0-64 0,0-2-16 0,0 1 0 15,-2-2-192-15,1 0 0 0,-2 1 0 0,3-1 0 16,-1-1-656-16,-2-2-240 0,0 0-32 0,-1-1-16 16,-2 0-1280-16,1-1-256 0,-3 0-48 0,-2 0-9424 15,-3 1-1872-15</inkml:trace>
  <inkml:trace contextRef="#ctx0" brushRef="#br2" timeOffset="-147899.18">21368 13936 23039 0,'0'0'1024'0,"0"0"192"0,0 0-960 0,-1-6-256 15,-2-1 0-15,0 2 0 0,1-4 2704 0,-1 5 496 16,3 4 112-16,-4-7 16 0,4 7-1408 0,-6-4-288 0,-1 2-48 0,1 2-16 15,-2 1-912-15,0 3-176 0,0 4-32 0,2 1-16 16,-2 4-176-16,1 1-48 0,2 3 0 0,3 1 0 16,-1 3-208-16,2-1 0 0,1 1 0 0,1 0-160 15,2-2 160-15,2-1 0 0,1 1 128 0,3-4-128 16,4-2 0-16,1 0 0 0,0-5 0 0,3-1-128 16,1-2 128-16,2-1 0 0,0-4 0 0,0-3 0 15,0-1 0-15,-2 0 0 0,0 0 0 0,-1-2 0 16,-1-3 256-16,-3-2 16 0,-2 1 16 0,0 1 0 15,-3-3 16-15,-2 0 0 0,-2-1 0 0,-1 0 0 16,-3-2 144-16,0 2 48 0,-4 1 0 0,-1 3 0 16,-1-2-48-16,-1 1-16 0,-4 1 0 0,-1-3 0 15,-3 2-288-15,-1-1-144 0,0 2 160 0,1 1-160 16,-2-2 0-16,0-1-240 0,0 2 32 0,1 0 0 16,1-1-1344-16,2 2-272 0,0 3-48 0,2-2-16 15,2 3-2016-15,0-2-384 0</inkml:trace>
  <inkml:trace contextRef="#ctx0" brushRef="#br2" timeOffset="-147727.33">21316 13653 33743 0,'0'0'1488'0,"0"0"320"0,-7 0-1440 0,7 0-368 0,0 0 0 0,0 0 0 15,0 0 1104-15,0 0 160 0,0 0 16 0,0 0 16 16,0 0-816-16,0 0-160 0,0 0-48 0,0 0 0 31,8 3-3376-31,-8-3-672 0</inkml:trace>
  <inkml:trace contextRef="#ctx0" brushRef="#br2" timeOffset="-147571.09">21554 13645 22111 0,'0'0'1968'0,"0"0"-1584"0,0 0-384 0,0 0 0 16,0 0 2528-16,0 0 416 0,-2 7 96 0,2-7 16 15,0 8-3424-15,1-1-672 0,-1-7-144 0</inkml:trace>
  <inkml:trace contextRef="#ctx0" brushRef="#br2" timeOffset="-147303.3">21333 14300 17503 0,'0'0'1552'0,"0"0"-1232"0,-7 6-320 0,1-1 0 0,2-1 3984 0,4-4 752 0,-5 4 128 0,5-4 48 15,-7 6-2976-15,7-6-592 0,0 0-112 0,0 0-16 16,0 0-896-16,0 0-192 0,0 0-128 0,0 0 192 31,0 0-2880-31,8 3-576 0,-8-3-128 0</inkml:trace>
  <inkml:trace contextRef="#ctx0" brushRef="#br2" timeOffset="-147162.58">21537 14274 27295 0,'0'0'1216'0,"0"0"240"0,0 0-1168 0,0 0-288 16,0 0 0-16,0 0 0 0,0 0 336 0,0 0 16 15,0 0 0-15,0 0-12832 16</inkml:trace>
  <inkml:trace contextRef="#ctx0" brushRef="#br2" timeOffset="-146959.58">21803 13914 20271 0,'0'0'1792'0,"0"0"-1424"0,0 0-368 0,0 0 0 16,-6 6 2880-16,6-6 496 0,-5 6 96 0,5-6 32 16,-3 9-3104-16,2 4-608 0,1 0-128 0</inkml:trace>
  <inkml:trace contextRef="#ctx0" brushRef="#br2" timeOffset="-146803.29">21789 14163 19343 0,'0'0'1728'0,"-5"5"-1392"0,-4-2-336 0,2 2 0 0,3 1 3872 0,4-6 704 15,-5 6 144-15,5-6 16 0,-4 5-3456 0,4-5-704 16,0 0-144-16,0 0-32 16,0 0-2480-16,0 0-496 0</inkml:trace>
  <inkml:trace contextRef="#ctx0" brushRef="#br2" timeOffset="-146537.75">22041 13795 33983 0,'0'0'1504'0,"0"0"304"0,-3 7-1440 0,3-7-368 0,0 0 0 0,4 8 0 16,1-1 1104-16,2 1 160 0,2-5 16 0,1 1 16 15,2-2-464-15,1 0-112 0,0-2-16 0,0 0 0 16,0 0-704-16,0 2 0 0,1-2 0 0,1 0-208 31,-2-2-1568-31,0 0-304 0,0 1-64 0,0 0-16 16,0 1-336-16,-3 0-64 0,-2-4 0 0,0 1-9536 0</inkml:trace>
  <inkml:trace contextRef="#ctx0" brushRef="#br2" timeOffset="-146037.7">22283 13631 4607 0,'0'0'400'0,"0"0"-400"16,0 0 0-16,-6 5 0 0,-4-5 3936 0,1 1 704 15,2-2 144-15,-1 1 16 0,0-2-2240 0,-1 2-448 16,0 2-80-16,0-1-32 0,-1-1-368 0,1 0-80 16,0 2-16-16,0-1 0 0,-1 2-352 0,-1-2-80 15,-1 4-16-15,-1 2 0 0,0-1-352 0,0 2-80 16,-1 1-16-16,1 3 0 0,-1 0-224 0,1 2-48 0,0 2-16 0,1-1 0 15,0 2-352-15,0-2 0 0,2 0 0 0,-1 2 128 16,5 0-128-16,1 0 0 0,0 0 0 0,2-1 0 16,2-2 0-16,2 0 0 0,2 6 0 0,2-3 0 15,1 0 0-15,3-4 0 0,2 0 0 0,1-1 0 16,1 1 0-16,2-3 0 0,2-2 0 0,1-2 0 16,1 2 0-16,0-4 0 0,1-1 0 0,1-2 0 15,-2 0-192-15,1-1 32 0,-1-1 16 0,1-2 0 16,-1 0-176-16,0-1-16 0,-1-2-16 0,0-3 0 15,0-2 96-15,-1-4 0 0,-1-2 16 0,0-1 0 16,-2-3 16-16,-1-1 0 0,-1-1 0 0,-2-1 0 16,-2 1 224-16,0-2 240 0,-2 1-48 0,-2 2-16 15,-2 1 384-15,-2 0 80 0,-3 1 0 0,-1 1 16 16,-1 4 48-16,-2-1 16 0,-2 2 0 0,-1 1 0 0,-2 1-192 0,-2 0-32 16,-2 2-16-16,2 1 0 0,-1 2-480 0,0 1-192 15,-2 4 16-15,1 2-13328 16,3 2-2688-16</inkml:trace>
  <inkml:trace contextRef="#ctx0" brushRef="#br0" timeOffset="-130137.81">21431 13358 12895 0,'0'0'1152'0,"0"0"-928"0,0 0-224 0,0 0 0 0,0-3 2432 0,-2-4 432 0,2 1 80 0,0-1 32 16,2 0-1536-16,-1 0-304 0,0-1-64 0,2 0-16 15,1-2-352-15,-2-1-80 0,0-1-16 0,-1-1 0 16,0-1-224-16,0 0-64 0,1 1 0 0,-1-2 0 15,0 0 160-15,1-1 32 0,-2-1 0 0,0 0 0 16,-2 2 64-16,0-2 0 0,-2 0 16 0,0 0 0 0,-1-2-64 0,0 1-16 16,-3 0 0-16,0 1 0 0,-1 4 48 0,-2 0 0 15,1-1 0-15,-1 0 0 0,1 3-208 0,-2-1-32 16,1-1-16-16,-1 3 0 0,-1 0-160 0,1 0-16 16,0 3-128-16,1 1 192 0,-1-1-192 0,0 1 0 15,-2-1 0-15,2 2 0 0,0 0 0 0,1 4 0 16,0 3 0-16,1 1 0 0,-3-2-176 0,1 4 176 15,0-3-160-15,2 3 160 0,1 1-192 0,0 1 48 16,-1-1 16-16,1 2 0 0,1 3 128 0,2-2-208 16,-2 0 80-16,2 1 128 0,0 3-128 0,1-1 128 15,-1 0 0-15,0 1 0 0,1 0 160 0,-1 3 96 16,0-1 32-16,0 2 0 0,-2 1-80 0,2 1-16 16,-2-1 0-16,1 2 0 0,-1 0-64 0,1 0 0 0,-2 0-128 0,-1-1 192 15,1 1-192-15,0-1 144 0,1-1-144 0,0 1 128 16,1-2-128-16,-2 0-176 0,-2-3 48 0,2 2 0 31,0-1-2448-31,-2 0-496 0,1-5-80 0,0 0-11712 0</inkml:trace>
  <inkml:trace contextRef="#ctx0" brushRef="#br0" timeOffset="-129794.15">20771 13218 17503 0,'0'0'768'0,"2"-6"176"15,-2 6-752-15,3-6-192 0,1 2 0 0,0-2 0 16,-2 2 3392-16,-2 4 656 0,0 0 128 0,0 0 32 0,0 0-1920 0,0 0-384 16,0 0-80-16,0 0-16 0,0 0-720 0,0 0-128 15,4 7-48-15,-1 3 0 0,-2 0-240 0,-2 2-48 16,-2 2-16-16,-1-1 0 0,1 4-368 0,-3-1-80 16,1 1-16-16,0 1 0 0,1-2-144 0,0 0 128 15,0 0-128-15,2-2 128 0,-1-2-128 0,2 0 192 16,-1 1-192-16,2-1 192 0,2-2 32 0,-1-3 16 15,2 0 0-15,0 0 0 0,1 0-112 0,3-4-128 16,1 0 176-16,2 0-176 0,2-1 128 0,2-2-128 16,3-2 0-16,4-1 0 0,0 2 160 0,1-2-160 15,2-3 128-15,0-2-128 0,1 3 0 0,-1 1-176 16,-2-3 16-16,-1 2 0 16,-1 1-3248-16,1 1-656 0</inkml:trace>
  <inkml:trace contextRef="#ctx0" brushRef="#br0" timeOffset="-129102.52">19768 14283 15663 0,'0'0'688'0,"0"0"144"15,0 0-656-15,-6 0-176 0,6 0 0 0,-7 1 0 16,2 0 3584-16,-3 1 704 0,0-1 128 0,-1 0 16 0,1 3-2192 0,1 0-432 16,-3 1-80-16,0 2-32 0,0 1-736 0,-1 1-160 15,-1 0-32-15,-1 3 0 0,0 2-176 0,0 2-32 16,0 1-16-16,0 2 0 0,2 2-208 0,-3 1-32 15,1 2-16-15,0 0 0 0,0 3-288 0,2 0 160 16,0 2-160-16,2-1 128 0,1 2 0 0,2 0-128 16,-1 2 192-16,3-5-64 0,2 2 0 0,0-2-128 15,2-1 192-15,2 0-64 0,0-2 64 0,2-1 0 16,3-1 0-16,2-1 0 0,1-5-32 0,2-1 0 16,0-2 0-16,2-1 0 0,-1-1-160 0,1-2 160 15,2-3-160-15,0 1 160 0,-1-2-160 0,0 0 0 16,-1-1 0-16,2 0 128 0,-2-1-128 0,-1-3 0 15,0-3-160-15,0 2 160 16,-1-2-1344-16,0-1-192 0,-1 0-16 0,1-1-16 16,0 1-1296-16,-2-2-256 0,-1-1-48 0,1-3-11568 0</inkml:trace>
  <inkml:trace contextRef="#ctx0" brushRef="#br0" timeOffset="-128837.03">19708 14834 18431 0,'-4'2'1632'0,"-1"0"-1312"0,5-2-320 0,0 0 0 15,-4 4 2608-15,4-4 448 0,0 0 80 0,0 0 32 16,0 0-1808-16,0 0-352 0,4 8-80 0,0-2-16 16,4 2-512-16,0-1-96 0,1-2-32 0,3 2 0 15,1-4-144-15,1 3-128 0,-1-1 192 0,1 1-192 16,1 2 224-16,-1 0-64 0,0 1-16 0,1 2 0 0,-5-2 352 0,1 1 64 16,-2 2 16-16,-1 0 0 0,-3-1 224 0,-1 1 48 15,-2 1 16-15,0 0 0 0,-1 0-32 0,-2 0-16 16,-1 0 0-16,-2 2 0 0,-1-1-368 0,0 0-64 15,-2 1 0-15,1-1-16 0,-2 2-192 0,0-1-48 16,0 1 0-16,2-2 0 16,-1 1-1248-16,3 0-256 0,2 2-48 0,1-1-17072 15</inkml:trace>
  <inkml:trace contextRef="#ctx0" brushRef="#br2" timeOffset="-123170.04">20574 10187 911 0,'0'0'0'0,"0"0"0"0,0 0 0 0,0 0 0 0,0 0 4656 0,0 0 848 15,-12 5 160-15,12-5 32 0,0 0-3264 0,0 0-640 16,0 0-144-16,-1-3-32 0,-2-3-208 0,2-2-64 16,1 8 0-16,0-8 0 0,0 0-320 0,1 2-80 15,1-3-16-15,-1 1 0 0,0-1-112 0,2-1-32 16,1 0 0-16,1-2 0 0,1 1-208 0,0-4-32 15,-1 0-16-15,1-2 0 0,1-4-112 0,-1-1-32 16,0-4 0-16,-1-2 0 0,1-1-176 0,2-1-32 0,-1 0-16 0,-1-1 0 16,1 0-160-16,-1-2 192 0,1-1-192 0,-1 1 192 15,1-1-192-15,-1 1 0 0,1 3 144 0,-1 0-144 16,1 3 0-16,1-2 0 0,-4 0 0 0,2 2 0 16,1 1 0-16,-1 2 0 0,-3 2 0 0,2 1 0 15,0 1 0-15,0 0 0 0,1 2 0 0,-1-1 0 16,0 0 0-16,0 2 0 0,-1 1 0 0,0 2 0 15,0 0 0-15,0-1 0 0,-1 1 0 0,1 1 0 16,-4 0 0-16,1 1 0 0,0 2 0 0,0 1 128 16,-1-1-128-16,2 3 0 0,-4 0 0 0,1 1 0 15,1 6 128-15,0 0-128 0,-5-2 128 0,-3 4-128 16,-4 0 176-16,1 3-48 0,-2 3 0 0,-3 3 0 16,-1 0-128-16,-1 2 128 0,-1 3-128 0,1 0 128 0,-1-1-128 0,0 2 160 15,1-2-160-15,1 0 160 0,0 1-160 0,3 0 0 16,1-2 0-16,2-1-176 0,2-1 176 0,4-2 0 15,-1-2 0-15,2-2-128 0,4-6 128 0,0 0-160 16,0 0 160-16,0 0-160 0,0 0 160 0,9-2-192 16,0-3 192-16,1-3-192 0,2-3 48 0,2 0 0 15,2-2 0-15,0-2 0 0,-2-2-48 0,0-1 0 16,1 0 0-16,-1-2 0 0,0 1 192 0,1-1 0 16,-1 1 0-16,0 2-128 0,1 0 128 0,-1 1 0 15,-1 2 0-15,0 1 0 0,-1 1 0 0,1 2 0 16,-1 0 0-16,-2 4 0 0,1 1 256 0,-1 2 0 15,-1 2-16-15,2 2 0 0,-4 2 160 0,1 2 48 16,0 3 0-16,0 2 0 0,-2 3 0 0,1 3 0 16,1 1 0-16,0 2 0 0,-1 0-224 0,1 1-32 0,-1 3-16 15,2-3 0-15,-1 1-176 0,-1-4 0 0,1 0 0 0,3 1 128 32,-1 1-1472-32,1-1-320 0,-2-1-48 0,1 0-17296 0</inkml:trace>
  <inkml:trace contextRef="#ctx0" brushRef="#br2" timeOffset="-114905.55">20719 8218 19343 0,'0'0'848'0,"0"0"192"0,-4 6-832 0,1 1-208 0,-1-1 0 0,2 1 0 15,-1-2 2096-15,3-5 368 0,0 0 80 0,0 0 16 16,0 0-736-16,0 0-144 0,0 0-16 0,0 0-16 16,7-8-816-16,-1 1-176 0,2-6-16 0,1-4-16 15,1 0 64-15,2-3 16 0,1-2 0 0,-1-3 0 0,0-4-240 0,-1-1-32 16,1-2-16-16,0-2 0 15,1 0-240-15,0-1-48 0,-1-2-128 0,-1 2 192 0,1 0-192 0,0-2 0 16,1 0 128-16,0 0-128 0,-1 2 0 0,1 0 0 16,0 1 0-16,0-3 0 0,-1 3 0 0,-1 3 0 15,1 1 0-15,-2 0 0 0,1 3 0 0,-1-2 0 16,-1 4 0-16,1 2 0 0,-3 2 0 0,0 3 0 16,-2-2 0-16,0 5 0 0,-1 0 0 0,-1 4 0 15,-1 1 0-15,1 3 0 0,-3-1 0 0,0 3 0 16,0 5 0-16,0 0 0 0,0 0 0 0,-6-2-128 15,-2 5 128-15,0 3 0 0,-4 3-192 0,-2 3 0 0,-4 1 16 0,-3 3 0 16,-3 1 176-16,-1 1-160 0,-2 0 160 0,1-1-160 16,0-1 160-16,0-2 0 0,1-2 0 0,3-3 0 15,1 0 0-15,3-6 0 0,2 1 128 0,3-3-128 16,3-1 0-16,3-1 0 0,3-3 0 0,4-1 0 16,4-3 0-16,3-1-128 0,2-4 0 0,4-2 0 31,4 0-256-31,2-2-32 0,5 0-16 0,2-3 0 15,0-1-144-15,3 2-16 0,-2-1-16 0,-1 1 0 0,-1-1 176 0,-2 3 48 0,0 2 0 0,-3 2 0 16,0-1 384-16,-2 4-160 0,2 2 160 0,-3 2 0 16,-2-1 0-16,-2 2 304 0,-1 4-48 0,-1 2 0 15,-4 2 448-15,1 1 64 0,-3 2 32 0,-1 3 0 0,0 2 0 0,-1 2 0 16,-2 1 0-16,0 4 0 0,1 2-288 0,-1-1-64 16,0 2-16-16,1 3 0 0,0 0-304 0,1 1-128 15,-1-1 0-15,1 0 128 16,0 4-1264-16,1-5-256 0,0 1-48 0,-1-2-10432 15,0 0-2080-15</inkml:trace>
  <inkml:trace contextRef="#ctx0" brushRef="#br2" timeOffset="-114639.95">21823 7398 32255 0,'0'0'2864'0,"0"0"-2288"0,0 0-576 0,0 0 0 16,0 0 1472-16,0 0 176 0,-4 5 32 0,-1 3 16 15,0 2-160-15,1 3-48 0,0 4 0 0,1 2 0 16,1 3-1088-16,-1 4-208 0,0-1-64 0,1 3 0 16,-1 1-128-16,1 2 0 0,-1 2 0 0,2 1 0 31,-1 0-496-31,1-2-16 0,0 0-16 0,1-4 0 0,0-2-1632 15,1-2-320-15,0-5-64 0,1 0-16 0,0-3-480 0,2-1-96 0,0-3-32 0</inkml:trace>
  <inkml:trace contextRef="#ctx0" brushRef="#br2" timeOffset="-114436.96">22035 7376 1839 0,'6'-39'160'0,"-4"22"-160"15,1-2 0-15,-1 4 0 0,0-5 6256 0,-1 5 1216 16,0 0 240-16,-1 3 48 0,-1 3-4368 0,1 9-864 15,0 0-176-15,0 0-48 0,0 0-1040 0,1 8-224 16,1 4-32-16,0 4-16 0,4 3-800 0,-3 6-192 16,1 5 0-16,2 4 0 0,0-2 0 0,2 6 0 15,1 0 0-15,0 0 0 0,0 1-224 0,2 0-32 16,-3-1-16-16,1 1 0 16,-2-3-1712-16,1-2-320 0,1-1-80 0,-2-3-8224 15,-2-1-1632-15</inkml:trace>
  <inkml:trace contextRef="#ctx0" brushRef="#br2" timeOffset="-114280.73">21973 7794 23039 0,'-9'-10'2048'0,"0"-3"-1648"0,-2-6-400 0,2 3 0 16,3 0 2864-16,0 0 480 0,1 2 112 0,1-2 0 16,3 3-1344-16,2 1-288 0,2 1-48 0,1 0-16 15,4 4-1360-15,2-1-272 0,2 0-128 0,2 1 128 31,3 5-1216-31,3 0-256 0,2 1-64 0,1 2-10224 0,-1 3-2048 0</inkml:trace>
  <inkml:trace contextRef="#ctx0" brushRef="#br2" timeOffset="-113827.65">22370 7738 33983 0,'-9'-10'1504'0,"9"10"304"0,0 0-1440 0,0 0-368 15,0 0 0-15,0 0 0 0,0 0 1296 0,0 0 192 16,0 0 48-16,8-4 0 0,1-3-640 0,3 5-128 16,1 0-32-16,4 0 0 0,1-1-608 0,2 1-128 15,-1-1 0-15,0 2 0 0,-1-1 0 0,-2 2-192 16,-2 0 192-16,-1 2-208 0,-3 2 208 0,1 1-192 16,-6 1 192-16,-1 3-192 0,-3-2 192 0,-1 2-192 15,-2 0 192-15,-2 3-192 0,-2 0 192 0,0 1-144 16,-3-2 144-16,1 1-128 0,1-1 128 0,0-2 0 15,0-1 0-15,2-1 0 0,0 1 0 0,2 0-192 0,3-8 64 0,1 8 0 32,-1-8-336-32,6 6-64 0,0 1-16 0,2-2 0 15,2-1 96-15,2 0 32 0,1-1 0 0,2-1 0 0,1-1 416 0,0 1-128 0,0 0 128 0,-1 1 0 16,1 0 304-16,0 0 144 0,-2 0 16 0,0 1 16 16,1 1 240-16,-2 2 48 0,-2-1 16 0,-1 2 0 15,-4 2-16-15,-1 0 0 0,-2 0 0 0,-2 2 0 16,-3 1 0-16,-4 1-16 0,0 0 0 0,-3 1 0 15,-2 0-336-15,0-1-64 0,-1 0-16 0,0 1 0 16,-2-1-336-16,-1-3 0 0,0-2 0 0,-1 1 128 16,1-8-1472-16,-1 2-304 0,0-4-48 15,1-5-11520-15,-1-3-2304 0</inkml:trace>
  <inkml:trace contextRef="#ctx0" brushRef="#br2" timeOffset="-113499.46">23124 7294 15663 0,'0'0'1392'0,"-4"-6"-1120"16,-1 1-272-16,-2 1 0 0,-2-1 5248 0,-1 2 1008 15,-3 2 192-15,-2 2 32 0,-1 5-3856 0,-1 3-768 16,0 4-144-16,0 4-48 0,0 5-1008 0,0 3-208 16,2 3-32-16,4 4-16 0,2 3-400 0,1 1 0 15,3 2 0-15,3 0 0 0,4 2 0 0,3-2 0 16,1 0-128-16,5-1 128 0,0-4 0 0,4-3 0 0,0-1-144 15,5-2 144-15,1-3 0 0,2-5 0 0,2-4 0 0,2-5 0 16,0-3 0-16,-1-5 176 0,-2-3-176 0,0-5 160 16,-2-5-16-16,0-5 0 0,-4-3 0 0,-1-3 0 15,-2-2 144-15,-2-2 32 0,-4-4 0 0,-3 2 0 16,-3 0 240-16,-3 3 48 0,-1-3 16 0,-3 0 0 16,-3 2-240-16,-2 0-32 0,-1 0-16 0,-2 1 0 15,0 1-208-15,0 0-128 0,-1 1 128 0,0 2-128 31,0 1-688-31,0 3-208 0,0-1-32 0,2 4-16 0,1 2-1152 16,3 3-224-16,0 2-48 0,3 2-16784 0</inkml:trace>
  <inkml:trace contextRef="#ctx0" brushRef="#br2" timeOffset="-113296.35">23823 6932 35935 0,'0'0'3200'0,"0"0"-2560"16,-4 7-512-16,0-1-128 0,0 2 1408 0,0 1 256 16,0 3 48-16,0 1 16 0,2 5-448 0,0 2-96 15,2 2-16-15,2 2 0 0,-1 2-768 0,2 0-144 16,-1 0-48-16,3 1 0 0,2 3-208 0,0-2-240 16,-1 0 48-16,2 2 16 15,0-4-1552-15,1 0-320 0,-1-1-64 0,-1-1-16 16,-1-1-1424-16,-2-1-288 0</inkml:trace>
  <inkml:trace contextRef="#ctx0" brushRef="#br2" timeOffset="-113090.23">23754 7213 40543 0,'0'0'1792'0,"0"0"384"0,0 0-1744 0,0 0-432 0,0 0 0 0,0 0 0 16,-4-3 1696-16,4 3 256 0,0 0 48 0,0 0 16 15,6-4-800-15,3-2-176 0,3 0-16 0,3 1-16 0,1 1-688 0,4-1-144 16,4-3-32-16,0 1 0 0,4-3-144 0,2 1 0 16,1 0 0-16,3 1 0 15,1 0-1104-15,2 2-256 0,-1-2-48 0,-1 0-20272 16</inkml:trace>
  <inkml:trace contextRef="#ctx0" brushRef="#br2" timeOffset="-106807.61">25031 7586 25103 0,'0'0'1104'0,"-6"-3"240"0,6 3-1072 0,0 0-272 0,2-7 0 0,2 1 0 16,2-2 496-16,0 0 32 0,2 1 16 0,1-1 0 15,1 0 464-15,4 1 80 0,1 2 32 0,3 1 0 16,2-1-672-16,1 2-128 0,0-1-16 0,0 1-16 15,-1-3 96-15,3 2 0 0,1 2 16 0,-1-3 0 16,-3 3-48-16,1-2-16 0,0 2 0 0,-1 2 0 16,-1-3-336-16,1 3 144 0,-2 0-144 0,-2 3 0 15,-2-2 0-15,-1 4 0 0,-1-3 0 0,-2 3 0 16,1 1 0-16,-2 3 0 0,-1 1 0 0,-2 1 0 16,2 4 0-16,-2 2 0 0,0 2 0 0,-1 3 0 15,-1 1 0-15,0 4-176 0,-2-4 176 0,1 3-160 16,-2 1 160-16,2 2 0 0,-2 3 0 0,0 2 0 15,1 1 0-15,0 1-128 0,1 1 128 0,1-2 0 0,0-1 0 0,0 2 0 16,2 2 0-16,1 12-128 0,-1-3 128 0,2-3-192 16,1 0 192-16,0 3-192 0,0 4 192 0,3 0-160 15,4-4 160-15,-2-1-160 0,2-2 160 0,-1 2 0 16,1 0-144-16,0 1 144 0,-1-6-176 0,1-2 48 16,-2 1 0-16,1 3 0 0,-1-2 128 0,-2-1 0 15,1-1 0-15,-3-1 0 0,-1-4 0 0,-1-3 0 16,0-3 0-16,-3-1 0 0,-1-1 256 0,-1-2 0 15,-3-4-16-15,-3-1 0 0,-1-2 512 0,-2-2 96 16,-2 1 32-16,-1 0 0 0,-4 2 64 0,-3-5 16 16,-2 0 0-16,-3 1 0 0,-4 1-144 0,-1-2-32 0,-1-2 0 0,-1 1 0 15,-2-1-272-15,3-1-48 0,7-2-16 0,2 0 0 16,-1-2-448-16,0 1 0 0,2-1 0 0,2 1 0 31,0-2-1920-31,4-1-368 0,2-2-80 0,1-2-15216 0</inkml:trace>
  <inkml:trace contextRef="#ctx0" brushRef="#br2" timeOffset="-102600.04">26691 7789 24879 0,'0'0'2208'0,"0"0"-1760"15,-9-3-448-15,5-3 0 0,3 1 1424 0,-2-1 208 16,-1-3 32-16,0 1 16 0,0-1-848 0,2 2-192 16,-2 1-16-16,4 6-16 0,-5-6-32 0,-1 3 0 15,0 3 0-15,1 5 0 0,-1 3-384 0,0 4-64 16,-2 2-128-16,3 6 176 0,0 3-176 0,1 3-224 15,0-2 48-15,1 2 16 0,2 0 160 0,1-1 0 16,1-3-144-16,2 0 144 0,-1-1 0 0,5 5 0 0,1-6 0 0,-2-9 0 16,2 0-176-16,6 1 176 0,2-6-128 0,0-2 128 15,-2-8 0-15,-5 0 0 0,-1-2 144 0,1-4-144 16,2-3 672-16,2-7 32 0,-4-3 0 0,-3-1 0 16,-1-4-48-16,-1-2 0 0,0-2 0 0,0-1 0 15,0-1-272-15,-4 0-48 0,-5 0-16 0,-4 1 0 16,-4 0-320-16,0-1 128 0,0 1-128 0,0 3 0 31,0 0-256-31,0 4-128 0,-2 4-32 0,2 1 0 16,1 4-2064-16,3 4-400 0,2 3-96 0,1 5-11600 0</inkml:trace>
  <inkml:trace contextRef="#ctx0" brushRef="#br2" timeOffset="-102301.87">26847 7836 2751 0,'0'0'128'0,"8"10"16"0,0 1-144 0,0-1 0 15,-2 2 0-15,6-6 0 0,3 1 4352 0,-2-2 832 16,-13-5 160-16,11 5 32 0,0-1-2896 0,-1-1-592 16,1-6-112-16,-1 1-32 0,-2-3-672 0,0-3-144 15,-1-3-32-15,1-2 0 0,-1 0-464 0,-2-2-112 16,0 0 0-16,0 1-16 0,-1 0-176 0,-2 0-128 16,-4 1 192-16,0 2-192 0,-2 0 256 0,4 11-64 15,-5-6-16-15,5 6 0 0,-8-2 368 0,-1 6 80 16,-3 4 16-16,0 4 0 0,0 2-320 0,3 2-64 15,4 2-16-15,0 3 0 0,-2 4-112 0,5 1 0 0,0 0-128 0,4-4 192 16,2-1-192-16,1-1 0 0,1-4 0 0,4 0 0 16,3-3 0-16,-2 1 0 0,1 2 0 0,1-2 0 31,3-4-1872-31,1 0-320 0,-3-3-64 0,-2-4-12016 0</inkml:trace>
  <inkml:trace contextRef="#ctx0" brushRef="#br2" timeOffset="-101926.9">27218 7814 24127 0,'0'0'1072'0,"0"0"208"15,0 0-1024-15,8 15-256 0,-2-2 0 0,1 3 0 16,-1 0 1024-16,1 2 128 0,-2 2 48 0,1 2 0 16,1-1 48-16,2-1 16 0,-1 0 0 0,-2 1 0 0,1 1-880 0,-3-8-160 15,0 2-32-15,-2 0-16 0,2-1 32 0,-3 1 16 16,-1-2 0-16,2-1 0 0,-1-1-32 0,-1-2 0 15,-1-2 0-15,-1-1 0 0,2-1-64 0,0-6 0 16,0 0-128-16,0 0 192 0,0 0-192 0,-6-6 0 16,-1-2 0-16,-2-8 0 0,2-2-144 0,-1-1-80 15,1-6-16-15,2 0 0 16,0-2-144-16,0-6-48 0,1-3 0 0,1-4 0 16,3 0-1104-16,3 1-240 0,2 1-32 0,1 3-16 15,3 1 624-15,3 3 128 0,-1 6 32 0,2 1 0 0,0 5 1520 0,1 6 304 16,0 2 64-16,2 6 16 0,-6 5 672 0,2 3 128 0,-1 5 16 0,-2 1 16 15,-1 1-544-15,-2 5-128 0,-1 5 0 0,-2-1-16 16,-3 2-112-16,0-1 0 0,-1 1-16 0,-2 0 0 16,-1 0-560-16,-2 2-96 0,-4 1-32 0,1 2 0 15,0-6-192-15,1 0-128 0,2 0 128 0,2-3-208 32,0-4-1472-32,1-3-304 0,3-10-48 0,-6 7-8320 0,6-7-1664 0</inkml:trace>
  <inkml:trace contextRef="#ctx0" brushRef="#br2" timeOffset="-101473.72">27535 7721 3679 0,'0'0'320'0,"9"-5"-320"0,-9 5 0 0,10 1 0 15,-10-1 4992-15,10 6 912 0,-10-6 192 0,10 11 48 16,-4 1-3408-16,-1 1-688 0,-1 0-128 0,-1 1-16 16,-1 1-352-16,-2 0-64 0,-1 1-16 0,-1 0 0 0,-1-1-832 0,-1 2-192 15,0-2-16-15,0-1-16 0,0-1-272 0,2-3-144 16,2-10 160-16,0 0-160 0,0 0 0 0,0 0 0 15,0 0 0-15,0 0 0 16,0 0-416-16,0 0-128 0,2-10-32 0,2-2 0 16,1-2-64-16,1-3-32 0,-1-3 0 0,1 1 0 15,1-2-304-15,1 1-64 0,0 1-16 0,1-2 0 16,0-2 16-16,1 3 0 0,1 3 0 0,-4 3 0 16,-1-1 432-16,-1 5 96 0,-5 10 0 0,0 0 16 0,0 0 368 0,0 0 128 15,0 0 0-15,0 0-144 0,0 0 352 0,0 0 80 16,0 0 16-16,0 18 0 0,-1 2 400 0,2-1 96 15,2 0 16-15,-2 1 0 0,-1 0-448 0,1 0-96 16,2-2-16-16,1-3 0 0,1 1-256 0,1-2 160 0,1 1-160 0,2-2 128 16,3-3 256-16,-1-1 64 0,1-2 0 0,1-2 0 15,2-1-208-15,-1-3-48 0,0-2 0 0,2-3 0 16,1 1 0-16,-1-2 0 0,-2-4 0 0,-1-1 0 16,-3-2 32-16,-2-1 0 0,-3-1 0 0,-1 1 0 15,-4 1 96-15,-1 3 0 0,-3-3 16 0,-2 2 0 16,-5-2 128-16,-1 1 32 0,-2 1 0 0,0-3 0 15,-2 1-320-15,0 0-176 0,1 2 192 0,0 1-192 16,1 0-432 0,1 1-192-16,1-4-32 0,2 4-16 0,1 2-2368 0,2-2-480 0</inkml:trace>
  <inkml:trace contextRef="#ctx0" brushRef="#br2" timeOffset="-101286.3">27965 7299 30239 0,'0'0'1344'0,"0"0"256"0,0 0-1280 0,0 0-320 16,0 0 0-16,0 0 0 0,5 14 752 0,-1 4 80 16,0 6 0-16,-2 2 16 0,1 3 112 0,0 3 0 15,1 2 16-15,-2 3 0 0,1 0-784 0,1 1-192 16,2 1 0-16,-1 0 0 0,1 1 0 0,-1-3-240 16,0-4 48-16,0-3 16 15,-1 0-1888-15,1-5-384 0,2-1-80 0,-1-5-6656 16,-2-1-1328-16</inkml:trace>
  <inkml:trace contextRef="#ctx0" brushRef="#br2" timeOffset="-100927.02">27969 7854 6447 0,'-9'-23'272'0,"2"7"80"0,-2-2-352 0,1-2 0 0,3-1 0 0,2-2 0 15,3 1 3456-15,2 4 640 0,0 2 112 0,3 0 16 16,2 3-2112-16,2 3-416 0,3 2-96 0,1 1 0 16,-1 0-1216-16,2 1-224 0,3 2-160 0,1 2 192 15,-1-5-192-15,0 5 0 0,-3 2 0 0,1-2 0 16,-1 0 0-16,0 1 0 0,1 1 0 0,-2 1 0 15,-2 0 0-15,-11-1 0 0,0 0 0 0,0 0 0 16,0 0 128-16,7 9 128 0,-7-9 48 0,1 12 0 16,-2-2 624-16,-2 1 128 0,1 2 32 0,-1-1 0 15,1 3-688-15,-1 2-128 0,0 1-16 0,2 1-16 16,1-1-240-16,3 0 128 0,2 0-128 0,3 2 0 16,1 0 128-16,0-2-128 0,0-3 0 0,1 0 0 15,0-2 160-15,0-1-160 0,0-2 160 0,1-2-160 0,-11-8 384 16,13 2-32-16,0 0 0 0,0-4 0 0,-1-1 144 0,-2-4 16 15,-2-2 16-15,-3-2 0 0,-1-4 128 0,-1 0 32 16,-2 0 0-16,-1-1 0 0,0 1-352 0,-3-1-64 16,-2-1-16-16,-1 0 0 0,-2 0-128 0,-3 1-128 15,1-3 144-15,0 2-144 0,0 0-192 0,1 0-128 16,0 1-16-16,1 1-16 16,3 2-2848-16,0 5-576 0,1-4-128 0</inkml:trace>
  <inkml:trace contextRef="#ctx0" brushRef="#br2" timeOffset="-100331.04">28386 7677 26319 0,'5'19'1152'0,"-1"-4"256"0,1 0-1120 0,-1 2-288 0,-3 0 0 0,1-2 0 16,0-1 1360-16,0 0 224 0,-2-1 32 0,0 0 16 16,-2 0-96-16,2-1-32 0,0 0 0 0,0-3 0 15,0-9-912-15,0 0-176 0,3 10-32 0,-3-10-16 16,0 0-128-16,0 0-32 0,0 0 0 0,10 0 0 15,-1-6-16-15,2-4-16 0,-1-4 0 0,1 1 0 16,-1-4-400-16,-1 3-80 0,-2 0-16 0,-1-2 0 16,0-2-272-16,0 1-64 0,1 1-16 0,-1 3 0 15,-1-1 144-15,1 1 16 0,0 0 16 0,-2 4 0 16,-4 9 96-16,0 0 16 0,0 0 0 0,0 0 0 0,0 0 224 0,0 0 160 16,0 0-192-16,5 10 192 0,-1 3 0 0,0 0 0 15,1 0 0-15,2 0 0 0,-1 2-320 0,2-4 0 16,1 0 0-16,2-1 0 15,-2-1-1984-15,3-1-384 0,1-1-96 0,0-1-16 16,1-1 1344-16,0-1 272 0,-1 0 48 0,0-2 16 16,-1-5 464-16,0 0 80 0,-2 1 32 0,-1-2 0 0,-1-3 1024 0,-3 0 208 15,-1-3 32-15,-4 10 16 0,3-10 368 0,-2 1 80 16,-1 9 16-16,0 0 0 0,0-11-48 0,-4 1 0 16,4 10 0-16,-9-5 0 0,-1 1 128 0,-1 4 0 15,2 2 16-15,9-2 0 0,-10 6-352 0,10-6-80 16,-9 6-16-16,9-6 0 0,-8 8-336 0,1 2-64 0,2-3 0 0,5-7-16 15,0 0-240-15,0 12-32 0,1-1-16 0,-1-11 0 16,4 8-144-16,-4-8 0 0,0 0 0 0,9 8 0 16,-9-8 0-16,12 5 0 0,0-2 0 0,0-3 0 15,-2-1 0-15,-10 1 0 0,9-4 0 0,-9 4 0 16,9-7 0-16,-9 7 0 0,8-5 0 0,-1-2 0 16,-7 7 0-16,0 0 128 0,4-9-128 0,-4 9 0 15,0 0 160-15,0 0-160 0,0 0 192 0,0 0-192 16,0 0 352-16,0 0-32 0,0 0-16 0,0 0 0 15,-7 11-304-15,2 0 0 0,1 1 0 0,1 1 0 16,2 2 0-16,1-1 0 0,0-4 0 0,1 1 0 16,-1-11-896-16,0 0-192 0,7 10-48 0,-1-2-9600 15,-6-8-1920-15</inkml:trace>
  <inkml:trace contextRef="#ctx0" brushRef="#br2" timeOffset="-99862.33">29021 7576 21183 0,'0'-26'1888'0,"2"9"-1504"16,4-1-384-16,-1 1 0 0,1 3 1488 0,0 1 240 16,-3 1 32-16,1 2 16 0,-1 1-80 0,-3 9-16 15,0 0 0-15,0 0 0 0,9 11-816 0,-2 2-160 16,-2 7-48-16,-1 5 0 0,-2 3-528 0,1 6-128 16,0 0 0-16,2 1 0 0,-3 2 0 0,2-5 0 15,1 2-192-15,-1 0 192 16,0 0-640-16,0-1-16 0,0-1 0 0,-1 1 0 15,-3-3-992-15,0-3-192 0,0-2-32 0,-2-3-16 16,0-1-368-16,1-4-80 0,1 0-16 0,0-7 0 16,-2 0 128-16,2-10 32 0,0 0 0 0,0 0 0 15,-9-2 560-15,9 2 112 0,-6-9 32 0,0 0 0 0,-1-5 3008 0,-1-1 592 0,0 1 128 0,0-6 32 16,0 1 688-16,2-2 144 0,-1-1 32 0,2-2 0 16,0 2-1520-16,1 1-288 0,-1 0-64 0,2 2-16 15,2 1-576-15,2 3-112 0,2 2-32 0,4 2 0 16,1-1-144-16,1 1-48 0,-1-2 0 0,3 3 0 15,-1 1-336-15,2 2-160 0,0 1 16 0,1 1 0 16,-2-1-752-16,0 2-128 0,-2 1-48 16,1 0 0-16,-10 3 32 0,13 0 0 0,-1 0 0 0,-1 0 0 15,-11 0 736-15,11 1 160 0,-11-1 144 0,12 4-208 16,-12-4 208-16,12 5 0 0,-12-5 0 0,10 11-144 16,-2 1 0-16,-1 1 0 0,-2 1 0 0,-3 0 0 0,0 3-32 0,-2 1 0 15,0 2 0-15,0-2 0 0,0 4 176 0,0-2 0 16,0-4 0-16,0-2 0 0,-2-1 128 0,2 0-128 15,3-1 128-15,-3-12-128 16,0 0-1696-16,0 0-416 0</inkml:trace>
  <inkml:trace contextRef="#ctx0" brushRef="#br2" timeOffset="-99534.14">29311 7708 17567 0,'7'-21'768'0,"-2"8"176"0,0-2-752 0,1-2-192 16,-2 0 0-16,-1 2 0 0,1 2 640 0,2 0 112 15,-1 0 16-15,0 5 0 0,-5 8-768 0,0 0-128 0,0 0-48 0,0 0 0 16,7 8 16-16,-2 3 0 0,-3 0 0 0,0 2 0 16,-2 3 448-16,-2 2 96 0,1-2 0 0,0 5 16 15,-1-3 112-15,2 3 0 0,0 1 16 0,2 3 0 16,-1-4-48-16,3 2-16 0,2-1 0 0,1-1 0 16,1-1-80-16,0-2-32 0,-1-2 0 0,3-2 0 15,0-4 160-15,2 1 48 0,-1-3 0 0,1-2 0 16,0-1 464-16,0-5 80 0,1 0 32 0,0-5 0 15,-1-3-256-15,-1-1-48 0,1-2-16 0,-2-1 0 16,-2-1-352-16,-1 0-64 0,-3-2-16 0,-4 2 0 16,-2-1 64-16,-3 0 16 0,-5-1 0 0,-5 1 0 15,-2 0 240-15,-2-1 32 0,-2 1 16 0,0-2 0 16,3-1-496-16,0 0-112 0,-2 2-16 0,3 0 0 16,3 2-400-16,2 3-96 0,4 3-16 0,8 7 0 15,-4-6-2064-15,4 6-432 0,0 0-64 0,0 0-11536 16</inkml:trace>
  <inkml:trace contextRef="#ctx0" brushRef="#br2" timeOffset="-99237.41">29808 7659 28447 0,'0'0'1264'0,"0"0"256"0,-2 13-1216 0,-1 1-304 16,2 2 0-16,-3 2 0 0,-1-5 464 0,-1 4 48 15,4-1 0-15,-1 0 0 0,2-1 656 0,-2-1 144 16,2-2 32-16,1 1 0 0,1 1-720 0,1-1-144 15,-1-2-32-15,-1-11 0 0,0 0-304 0,4 9-144 16,-4-9 128-16,0 0-128 0,0 0 192 0,0 0-32 0,0 0-16 0,10 2 0 16,-10-2-144-16,13-5-192 0,0-5 32 0,0-1 16 31,-2-2-368-31,-1 0-80 0,-1-1-16 0,2 1 0 16,-1-3 16-16,1 1 0 0,-2-1 0 0,1 2 0 15,1-1 16-15,-1 5 0 0,0 1 0 0,1 4 0 0,-1-1 704 0,-10 6 128 0,0 0 48 0,12 6 0 16,-2 3 224-16,-3 4 48 0,-3 4 16 0,-3 4 0 15,-2 1-208-15,1 4-32 0,0 4-16 0,2-2 0 16,1-1-208-16,2-1-128 0,3 1 160 0,4-5-160 16,1-1-1360-1,0-7-368-15,0-1-80 0</inkml:trace>
  <inkml:trace contextRef="#ctx0" brushRef="#br2" timeOffset="-98831.1">30695 7304 17503 0,'0'0'1552'0,"0"0"-1232"15,-2 9-320-15,1 3 0 0,-1 1 2048 0,2 0 368 16,1 1 64-16,1 5 16 0,1 0-928 0,-2 1-176 16,-2-1-48-16,0 1 0 0,-1 1-32 0,2-2-16 15,3 3 0-15,-2-3 0 0,-1 1-640 0,0-1-128 16,2 0-16-16,-2-3-16 0,-2-3-256 0,2 0-48 15,3-3-16-15,0 0 0 0,-2 0-176 0,-1-2 192 16,0-2-192-16,0-6 192 0,0 0-192 0,0 0 128 0,0 11-128 0,0-11 128 16,0 0-128-16,0 0-144 0,0 0 144 0,0 0-208 31,12 4-512-31,-1-2-112 0,1-2 0 0,1 0-16 16,0 0 160-16,1 4 48 0,-1-1 0 0,1 2 0 0,-3 0 400 0,4 3 96 0,0 1 16 0,2 3 0 15,-1-3 288-15,-2 4 64 0,-1 3 16 0,-2 2 0 16,-4 0 416-16,-1-2 96 0,-2-2 16 0,-2 1 0 15,-2-2 320-15,-1 0 64 0,-4-2 0 0,-2 0 16 16,-2-3-496-16,-1-2-96 0,-2-2-32 0,0 1 0 16,-1-2-224-16,1-1-64 0,-1-2 0 0,2-2 0 15,-2-2-256-15,1-1-224 0,1-2 32 0,2-2 16 16,0 0-2480-16,1-5-496 0,1-1-112 0</inkml:trace>
  <inkml:trace contextRef="#ctx0" brushRef="#br2" timeOffset="-98628.1">30979 7663 15663 0,'0'0'688'0,"0"0"144"15,0 0-656-15,1 11-176 0,1 1 0 0,-1 0 0 0,1-1 2960 0,0 1 560 16,-1-1 128-16,2 0 0 0,-3-11-2240 0,4 13-464 16,1-2-96-16,3-1-16 0,2-1-576 0,0 1-128 15,1-3-128-15,1 1 176 16,-1-3-560-16,2 1-96 0,2-3-32 0,2 1 0 15,1-4-352-15,0 0-80 0,-1 0-16 0,0-4 0 16,0 2-496-16,0-2-96 0,0-4-32 0,0 3-8784 0</inkml:trace>
  <inkml:trace contextRef="#ctx0" brushRef="#br2" timeOffset="-98500.73">31394 7686 3679 0,'0'0'320'0,"0"0"-320"0,0 0 0 0,-4 12 0 16,-2 3 6080-16,-1 2 1136 0,-4 4 224 0,-1 3 48 15,-1 2-4336-15,-4 2-864 0,-2 4-176 0,-2 2-48 16,-1-1-416-16,0 0-96 0,0 1-16 0,2-1 0 15,3 0-848-15,1 0-176 0,1-3-48 0,2 0 0 16,1-3-960-16,0 1-192 0,2-3-32 0,1-3-18688 16</inkml:trace>
  <inkml:trace contextRef="#ctx0" brushRef="#br2" timeOffset="-97363.74">27111 9097 24591 0,'0'0'1088'0,"0"0"224"0,0 0-1056 0,0 0-256 16,-1-2 0-16,-11 0 0 0,1 4 1216 0,0-2 192 15,0 4 48-15,1 3 0 0,1 1-544 0,-1 3-96 16,1 2-32-16,2 4 0 0,1 3-656 0,2 1-128 0,2 3 0 0,2 4 0 0,1-3-128 0,2 2 128 15,2-2 0-15,1 0-144 0,4-3 144 0,1-1 0 16,2-1 0-16,2-4 0 0,-1-2 0 0,0-2 0 16,1-4 160-16,-2-2-160 0,0-2 384 0,0-4 0 15,1-2-16-15,1-5 0 0,-2-2 336 0,-2-3 80 16,0-2 16-16,-2-2 0 0,-1-1-112 0,-2-1-32 16,-2-3 0-16,0-1 0 0,-1-3-256 0,-3 2-48 15,-3 1-16-15,-1-2 0 0,-1 1-336 0,0-2 0 0,-4 3 0 0,1 1 128 31,0 3-832-31,-1 0-144 0,0 1-48 0,0 2 0 16,1 4-2672-16,1 1-528 0</inkml:trace>
  <inkml:trace contextRef="#ctx0" brushRef="#br2" timeOffset="-97070.64">27300 9106 20671 0,'9'13'912'0,"-5"-5"192"0,0-1-880 0,1 6-224 0,2 4 0 0,-1 3 0 16,-2 1 1648-16,0 0 272 0,0 3 64 0,0 4 16 15,0-2-656-15,0 0-128 0,-1-1-16 0,0-2-16 16,0 1-656-16,1-3-128 0,-1-3-16 0,1-4-16 16,-1-3-192-16,0-4-48 15,-3-7 0-15,0 0 0 0,0 0-128 0,0 0 0 0,3-5 0 0,3-4 0 16,0-3-224-16,-3-1 32 0,-2-1 0 0,-2 1 0 16,-3-5 32-16,0-1 16 0,-1-4 0 0,0-1 0 15,-2 1-96-15,1-3-16 0,-2 0 0 0,1-4 0 16,1 1-192-16,2 2-64 0,2-2 0 0,2 4 0 15,3 3 304-15,1 1 48 0,1 2 16 0,2 2 0 16,-1 1 432-16,2 3 96 0,1 3 0 0,2 1 16 0,-1 2-112 0,2 2-32 16,0 0 0-16,1 1 0 0,1 2-256 0,2 2 0 15,-1 0 0-15,1 2 0 16,-1 0-2048-16,0 2-320 0</inkml:trace>
  <inkml:trace contextRef="#ctx0" brushRef="#br2" timeOffset="-96914.41">27412 9213 21183 0,'0'0'944'0,"0"0"192"0,0 0-912 0,0 0-224 0,12 0 0 0,-1-2 0 16,4 0 1024-16,-1-5 144 0,2-1 48 0,-1 2 0 15,2 1-944-15,0-1-272 0,2 0 128 0,-1 1-7712 16,0 1-1552-16</inkml:trace>
  <inkml:trace contextRef="#ctx0" brushRef="#br2" timeOffset="-96695.65">27429 9420 7359 0,'-7'9'656'15,"0"2"-528"-15,0-1-128 0,1 3 0 16,0 1 4096-16,2-2 800 0,0 0 160 0,2 0 16 15,2-2-2368-15,2 0-464 0,5-3-112 0,3 1-16 16,3-2-1280-16,3-1-256 0,4-5-48 0,-1 0-16 0,2-2-352 0,1-2-160 16,2 0 128-16,10-4-128 15,-3 2-1072-15,-1-3-288 0,-3-1-64 0,-6 1-8192 16,1-1-1648-16</inkml:trace>
  <inkml:trace contextRef="#ctx0" brushRef="#br2" timeOffset="-96508.14">27975 9018 13823 0,'-8'-2'1216'0,"1"-2"-960"16,-3 1-256-16,3 3 0 0,7 0 3072 0,0 0 576 15,0 0 128-15,-10 7 0 0,3 2-1616 0,1 1-336 16,2 2-64-16,2 4-16 0,1 3-912 0,2 2-192 0,1 1-48 0,2-6 0 16,2 5-352-16,0 0-80 0,2 1-16 0,4 0 0 15,-1 0-144-15,2 0 0 0,2 0 0 0,0-1 0 16,2-1 0-16,0-2 0 0,-2-2 0 0,-1-1 0 15,2-2 0-15,-2 4-320 0,2-5 48 0,-1 1-10384 16,1-1-2080-16</inkml:trace>
  <inkml:trace contextRef="#ctx0" brushRef="#br2" timeOffset="-96316">27849 9297 12895 0,'0'0'1152'0,"0"0"-928"0,0 0-224 0,5-5 0 16,0-3 4336-16,4-1 816 0,2 1 160 0,2 2 48 0,2-1-4112 0,4 1-816 15,3-1-176-15,12 0-16 16,0 0-960-16,-4 0-192 0,-3 0-48 0,-2-1-12736 0</inkml:trace>
  <inkml:trace contextRef="#ctx0" brushRef="#br2" timeOffset="-96019.16">26665 9043 5519 0,'0'0'496'0,"0"0"-496"16,0 0 0-16,0 0 0 0,0 0 5376 0,0 0 992 16,0 0 192-16,0 0 32 0,10 0-5264 0,3-2-1072 15,3-1-256-15,0-1 0 0,1-1-128 0,2 0-96 16,3-1-16-16,7-3-12560 15</inkml:trace>
  <inkml:trace contextRef="#ctx0" brushRef="#br2" timeOffset="-95706.7">26733 8751 10127 0,'-9'1'896'0,"-3"1"-704"16,-2 0-192-16,-1 0 0 0,0-1 1792 0,-1 2 320 0,-1 0 64 0,3 4 0 15,-1 1-1168-15,2 1-240 0,0 3-64 0,1 2 0 16,2 2-368-16,1 3-80 0,2 1 0 0,3 3-16 16,2 2-240-16,3 1 0 0,3 0 0 0,3-1 0 15,2-2 192-15,0 1-16 0,1-2 0 0,3-1 0 16,3 0 272-16,2-6 64 0,3-3 16 0,1-3 0 16,0-2-160-16,1-3-48 0,-3-2 0 0,0-3 0 15,-2-3 240-15,-1-1 32 0,-2-4 16 0,0-2 0 16,5 0 288-16,-7-1 48 0,-5-1 16 0,-1-4 0 15,0 0-352-15,-3-1-64 0,-3-1-16 0,-2 0 0 16,-2-1-288-16,-1-2-64 0,-1 1-16 0,-1 0 0 16,-4 2-160-16,1 1-176 0,0-1 48 0,-1 4-9648 15,-1-2-1920-15</inkml:trace>
  <inkml:trace contextRef="#ctx0" brushRef="#br2" timeOffset="-95362.98">28751 9340 18431 0,'0'0'1632'0,"0"0"-1312"0,0 0-320 0,0 0 0 16,0 0 3456-16,0 0 640 0,6 11 112 0,-2 2 16 15,-1 1-2432-15,-2 6-512 0,-1 2-80 0,-1 3-32 16,-2 1-448-16,-1 2-80 0,-1 2-32 0,-4 2 0 15,-1 3-608-15,-1 1-128 0,2-2-32 0,1 0 0 16,0-2-2704 0,3-2-528-16,0-4-128 0</inkml:trace>
  <inkml:trace contextRef="#ctx0" brushRef="#br2" timeOffset="-94894.2">29348 9243 21711 0,'0'0'960'0,"0"0"192"0,0 0-912 0,0 0-240 15,-9-4 0-15,-2 0 0 0,0 1 1792 0,-2 3 320 16,0 3 64-16,-2 3 16 0,2 1-784 0,-4 2-176 0,0 1-16 0,0 3-16 15,3 4-832-15,1-2-176 0,1 0-16 0,3-2-16 16,1 2-160-16,3-2 0 0,3-3 0 0,0-1 0 16,2-9 0-16,0 0 0 0,3 11 0 0,-3-11 0 15,6 9 0-15,2-3 0 0,-8-6 0 0,14 2 0 16,1-4 0-16,-2-1 0 0,-1-3 0 0,1-2 0 16,1-1 0-16,2-1 0 0,-2-2 0 0,0 0 0 15,-1-1 0-15,-1 0 0 0,0 2 0 0,0-1 128 16,-2-1-128-16,-1 1 0 0,-2 6 0 0,-7 6 128 15,5-7 224-15,-5 7 32 0,0 0 16 0,0 0 0 16,0 0 176-16,1 12 48 0,-3 1 0 0,-2 5 0 16,-3 3-80-16,1 2-16 0,-2 4 0 0,0 0 0 15,1 0-400-15,2-1-128 0,0-2 0 0,1 1 0 16,1 1 0-16,2-2 0 0,1-3-128 0,3 1 128 16,-1-1-1760-16,4-1-256 0,0-3-48 0,2-2-8560 15,1-5-1728-15</inkml:trace>
  <inkml:trace contextRef="#ctx0" brushRef="#br2" timeOffset="-94331.85">29696 9257 18431 0,'0'0'1632'0,"0"0"-1312"16,0 0-320-16,0 0 0 0,-9 3 2176 0,9-3 352 15,-9 9 80-15,1 1 16 0,0 2-800 0,-1 5-160 16,0 4-16-16,1 0-16 0,0-1-704 0,3 1-144 0,0 1-16 0,1 2-16 15,0-5-400-15,3 1-80 0,2-2-16 0,3-2 0 16,2-3-128-16,1 0-128 0,-1-5 192 0,2-2-192 16,-8-6 144-16,12 4-144 0,0-2 0 0,0-4 144 15,-2 1-144-15,-1-6 0 0,-1 1 0 0,0-2 0 16,0-5 128-16,1 3-128 0,1-2 128 0,1-1-128 16,-1-4 128-16,-1 0-128 0,-1 4 0 0,1-4 128 15,0 0-128-15,2 4-224 0,-2 1 48 0,-1 2 16 16,-2-1-16-16,1 4 0 0,-7 7 0 0,0 0 0 15,5-8 176-15,-5 8-208 0,0 0 80 0,0 0 128 16,0 0 0-16,0 0 0 0,-2 10 0 0,0 2 0 16,-1 2 0-16,-1 2 0 0,0 1 0 0,3 1 128 15,1 0-128-15,3 1 0 0,-1-4 0 0,2 1 128 16,0-2-128-16,3 1 0 0,1-2 144 0,1-2-144 16,1-2 224-16,2-2-32 0,2-4 0 0,0 0 0 0,1 0-192 0,0 0 0 15,1-3 0-15,1-2 0 0,0 0 0 0,-1-2 176 16,-2-3-176-16,-1 0 160 0,0-4-160 0,-1-1 160 15,-2-3-160-15,2 0 160 0,1 0-160 0,-3 0 0 16,2-4 0-16,0 2 0 0,-6-3 0 0,-2 3-144 16,-2-1 0-16,-4 1 0 0,0-1-16 0,0 1 0 15,1 3 0-15,0 1 0 0,0 2 160 0,1 11 0 16,0 0 0-16,0 0 0 0,-10-1 272 0,10 1 48 16,-10 1 0-16,0 7 0 0,0 0-144 0,4 5-32 15,1 1 0-15,3 2 0 0,5-2 16 0,0 1 0 16,-1-1 0-16,3 0 0 0,3 1-160 0,0-1 0 15,-1-1 0-15,0 0 128 0,1-1-352 0,3-1-80 0,0-1-16 16,1 0 0 0,0-2-1856-16,0-2-368 0,-2 0-80 0,0-1-7296 0,1-4-1456 0</inkml:trace>
  <inkml:trace contextRef="#ctx0" brushRef="#br2" timeOffset="-93972.52">30395 9317 29023 0,'0'0'1280'0,"0"0"272"0,0 0-1232 0,0 0-320 0,0 14 0 0,0 1 0 16,-1 0 1504-16,-1-2 240 0,0 0 48 0,0 0 16 15,2-13-400-15,-1 16-96 0,1-3-16 0,1 1 0 16,-1-14-768-16,3 12-144 0,-3-12-48 0,0 0 0 16,0 12-176-16,0-12-32 0,0 0-128 0,0 0 192 15,0 0-64-15,0 0 0 0,0 0-128 0,0 0 192 0,0 0-48 0,13 1-16 16,-3-2 0-16,1-4 0 0,-2-6-128 0,0 0 0 15,2-3 0-15,-1 1 0 0,-1 0-384 0,0-1 64 16,2 0 0-16,-1-1 0 16,-1-3-288-16,0 4-48 0,0-1-16 0,-1 4 0 15,-3 3 192-15,2 1 32 0,-7 7 16 0,0 0 0 0,0 0 432 0,0 0 256 16,0 0-48-16,8 7 0 0,-8-7 16 0,0 0 0 16,4 16 0-16,-2 0 0 0,1 0-224 0,0 0 176 15,-2-1-176-15,3-2 160 0,1 0-160 0,-1 2 0 16,-3 2 0-16,4-2 0 15,2-3-1136-15,2-1-256 0,3-2-48 0,1-3-16 16,1-1-384-16,2-1-80 0,-1-1 0 0,2-6-11264 0</inkml:trace>
  <inkml:trace contextRef="#ctx0" brushRef="#br2" timeOffset="-93816.27">30841 9338 19119 0,'2'-17'832'0,"0"5"192"0,-2-2-816 0,-2 3-208 0,2 11 0 0,-4-13 0 15,1 3 2112-15,3 10 384 0,0 0 80 0,0 0 16 16,0 0-768-16,-10 1-160 0,0 4-16 0,1 6-16 15,0 2-752-15,2 1-160 0,3 2-16 0,2 2-16 16,-1-2-224-16,3-1-32 0,1-2-16 0,3 0 0 16,3 1-288-16,-1-1-128 0,2 1 128 0,0-1-128 15,0-3 0-15,4-1 0 0,1-2 0 0,2-2 0 16,2 0-1168 0,0-3-224-16,0-2-32 0,0-2-14208 0</inkml:trace>
  <inkml:trace contextRef="#ctx0" brushRef="#br2" timeOffset="-93472.56">31163 9067 15663 0,'0'0'1392'0,"0"0"-1120"16,0 0-272-16,0 0 0 0,0 15 3776 0,-3-2 704 16,-2-1 144-16,-2 4 32 0,0 1-3200 0,1 2-640 15,4 2-128-15,-1 0-32 0,-1-3 496 0,0 0 112 16,-1 1 16-16,3-1 0 0,-1 0-704 0,2-3-144 15,-1-1-32-15,5-4 0 0,1 3-208 0,-3-2-64 0,-1-11 0 0,1 10 0 16,-1-10-128-16,0 0 192 0,8 12-192 0,-1-7 192 16,-7-5-192-16,0 0 160 0,0 0-160 0,12 4 160 15,-2-4-160-15,0-3 0 0,-10 3 144 0,12-5-144 16,-1-1 0-16,-1-2 0 0,0-1 0 0,2 0 0 16,1 2 0-16,0-1 0 0,-2 0 0 0,-4 3-192 15,-7 5 48-15,0 0 0 0,12-2 0 0,-12 2 0 16,0 0 144-16,0 0-160 0,0 0 160 0,4 11-160 15,4 0 160-15,-3-3 0 0,-5-8 0 0,0 0 0 32,5 11-768-32,-5-11-208 0,8 9-48 0,0-1-16 15,-8-8-1952-15,13 6-384 0,-1-4-80 0,-1-2-9680 0</inkml:trace>
  <inkml:trace contextRef="#ctx0" brushRef="#br2" timeOffset="-93331.95">31533 9322 21183 0,'0'0'1888'0,"0"0"-1504"0,-7 12-384 0,2-3 0 0,1 1 1840 0,2 1 288 16,2-11 64-16,-3 13 16 0,2 0-1872 0,0-1-336 16,1-12-128-16,0 0-8448 15,0 0-1664-15</inkml:trace>
  <inkml:trace contextRef="#ctx0" brushRef="#br2" timeOffset="-92925.75">31524 9224 14735 0,'-9'-5'1312'0,"0"0"-1056"16,0 0-256-16,9 5 0 0,0 0 2304 0,0 0 416 0,0 0 80 16,0 0 16-16,0-11-2528 0,0 11-496 0,0 0-112 0,15-5 0 15,3 2 320-15,3 2 240 0,0 1-48 0,3 0 0 16,0 0-64-16,5 3 0 0,2 1-128 0,-1 2 192 16,-2 3 608-16,-4-2 112 0,0-1 32 0,-5 4 0 15,-3 0 0-15,-4 0 0 0,-3-3 0 0,-2 2 0 16,-7-9 320-16,2 14 64 0,-2-1 16 0,-2 0 0 15,-4-1-240-15,-2 0-32 0,-2-2-16 0,-2 1 0 16,-1 0-272-16,2 0-48 0,0-6-16 0,2 0 0 16,1 1-272-16,8-6-48 0,-8 7-16 0,8-7 0 15,0 0-192-15,0 0-64 0,0 0 0 0,0 0 0 16,0 0-128-16,0 0 0 0,0 0 0 0,0 0 0 16,0 0-176-16,0 0-112 0,9-5-32 0,-1 0 0 15,0 0-176-15,1 1-32 0,0-3-16 0,0 3 0 16,1-2-80-16,-10 6-16 0,9-5 0 0,-9 5 0 0,0 0 208 0,10 0 48 15,-10 0 0-15,11 1 0 16,-11-1-192-16,11 4-48 0,1-2 0 0,0 0 0 16,0 0-592-16,1 0-112 0,0-1-16 0,0 0-16 15,1-2-480-15,0 0-80 0,2-1-32 0,0 2 0 16,-2-4-1296-16,0 2-256 0,1-3-48 0</inkml:trace>
  <inkml:trace contextRef="#ctx0" brushRef="#br2" timeOffset="-92707.02">32135 9299 4607 0,'0'0'192'0,"4"-8"64"0,-2-3-256 0,-2 4 0 16,0 7 0-16,0 0 0 0,-6-7 4544 0,6 7 880 15,-11-5 160-15,-1 1 48 0,0 3-4400 0,2 1-864 16,-1 0-176-16,2 2-48 0,1 2-144 0,8-4 192 16,-8 9-192-16,3 0 192 0,5-9-192 0,-2 12 0 0,3-1 0 0,0-1-176 15,-1-10 176-15,5 14-128 0,2-1 128 0,1 0-128 16,0 2 128-16,1-1 0 0,0 2 0 0,3 1-128 16,-1-2 128-16,4 1 128 0,0-3-128 0,1 1 176 15,0-1 272-15,-3-1 64 0,-4 1 16 0,-1 0 0 16,-2 2-16-16,-3-1 0 0,-6-1 0 0,-3-1 0 15,-5 3 1024-15,-1 1 192 0,1-3 32 0,-1 4 16 16,0-1-304-16,-2 1-64 0,-3 1-16 0,0 0 0 16,0-5-560-16,0 0-96 0,1 1-32 0,1 2 0 15,-1 2-560-15,1-1-144 0,0-1 0 0,2 1-19168 16</inkml:trace>
  <inkml:trace contextRef="#ctx0" brushRef="#br2" timeOffset="-92316.44">27074 10266 33231 0,'-22'27'1472'0,"12"-11"304"0,-3 6-1424 0,0 6-352 0,0 4 0 0,-2-2 0 16,0 3 992-16,-1 1 128 0,3 1 32 0,2-3 0 16,4 0-656-16,3-5-128 0,1 2-32 0,3 0 0 15,5-1-336-15,3-2-240 0,1-2 48 0,3-2 0 32,2-3-2928-32,3 0-576 0,-1-4-112 0</inkml:trace>
  <inkml:trace contextRef="#ctx0" brushRef="#br2" timeOffset="-91607.08">27272 10631 16863 0,'4'-14'752'0,"-1"7"144"0,-2-2-704 0,2 1-192 16,-2 2 0-16,1-1 0 0,-2 7 832 0,-2-6 128 15,0-1 16-15,-2 3 16 0,4 4 160 0,0 0 48 16,-7-2 0-16,7 2 0 16,-5 1-368-16,5-1-80 0,-5 4-16 0,5-4 0 15,-3 8-144-15,2 1-16 0,1 1-16 0,0 2 0 16,1 1 16-16,2 3 0 0,1-1 0 0,0 2 0 15,-2 2-112-15,2-1-16 0,0-3 0 0,0 2 0 16,0-1-48-16,-2-2-16 0,1 1 0 0,-2-2 0 16,-1-3-128-16,0 1-16 0,-1 0-16 0,-2-2 0 15,0 2-64-15,-1-1-16 0,-2-3 0 0,2-1 0 16,4-6-144-16,0 0 128 0,-3 6-128 0,3-6 128 16,0 0-128-16,0 0 0 0,0 0 0 0,0 0 0 15,0 0-288-15,0 0 64 0,7-6 16 0,4 0 0 16,1-1 208-16,1 1-176 0,1-1 176 0,2 1-160 15,2 1 160-15,1-1 0 0,1 0-144 0,1-1 144 0,-2-2 0 0,2 0 0 16,-1 0 0-16,-3 0 0 0,-2 2 0 0,1-3 0 16,-2-1 0-16,1 0 0 0,-1 0 0 0,-1 1 0 15,-3-1 128-15,0 2-128 0,-3 0 176 0,0 1-48 16,-3-1-128-16,-3 3 192 0,-1 2 176 0,-2-1 16 16,2 5 16-16,-7-4 0 0,1 1 272 0,-1 2 48 15,0-1 16-15,1 4 0 0,-2 2-368 0,2 1-80 16,-4 0-16-16,1 2 0 0,2 2-272 0,-1 1 0 15,1 2 0-15,2 4 0 0,0 2 160 0,1 0-32 16,0 0 0-16,3-2 0 0,2 0 0 0,0-1-128 16,1 1 192-16,0-2-64 0,2 2 96 0,4-6 16 15,0 1 0-15,1-2 0 0,0-1-48 0,3-2 0 0,1-1 0 0,1-2 0 16,3-2-192-16,1-1 128 0,-2-1-128 0,0 0 0 16,1-3 0-16,-1 0 0 0,0-5 0 0,1 0 0 15,0-2 0-15,-1-1 0 0,-1 1 0 0,0-2 0 16,-2 0 128-16,-2-2-128 0,0 0 0 0,-2 0 0 15,-1-3 160-15,-2 2-160 0,-2 1 160 0,-2 0-160 16,-2 2 128-16,-2 2-128 0,1 0 0 0,-2 3 0 16,-1 1 160-16,-2 0-160 0,-2 3 160 0,0 3-160 15,-1 1 256-15,-1 4-32 0,-1-2-16 0,1 5 0 16,-1 2-64-16,2 3-16 0,1-2 0 0,3 3 0 16,1 0-128-16,2 2 128 0,2-1-128 0,2 0 128 15,1-1-128-15,2-1 128 0,3 0-128 0,2 1 128 16,2-1-128-16,1-1-144 0,2 0 144 0,1-2-208 15,3 0-432-15,2-2-64 0,3-2-32 0,1-1 0 16,1-2-2096-16,0 1-432 0,0-2-64 0,8-2-12176 16</inkml:trace>
  <inkml:trace contextRef="#ctx0" brushRef="#br2" timeOffset="-91225.73">28489 10746 8287 0,'0'0'368'0,"0"0"80"0,12 9-448 0,-5 0 0 16,3 3 0-16,-1 1 0 0,0 4 4160 0,0 0 736 0,0 2 160 0,0 2 16 16,0-1-3056-16,-1-1-608 0,0 1-128 0,0 1-32 15,-2-2-256-15,2 1-48 0,-1-1-16 0,-1-3 0 16,-1 0-304-16,-1-3-64 0,0-2-16 0,0 4 0 16,0-6-224-16,-4-9-64 0,0 0 0 0,0 0 0 15,0 0-16-15,0 0-16 0,0 0 0 0,0 0 0 0,-3-4 80 0,-1-1 16 16,2 0 0-16,-3-3 0 0,-1 0-176 0,1-3-16 15,0 1-128-15,0-2 192 0,-6-12-192 0,4 1-128 16,0 3 128-16,3-1-208 16,1 0-1328-16,3 8-256 0,2-4-48 0,0 0-16 15,2-7 224-15,2 1 32 0,-1-2 16 0,1 4 0 16,1 2 704-16,7-14 144 0,0 10 32 0,1 7 0 0,-2 4 1616 0,-7 10 336 16,2-1 64-16,0 4 16 0,0 3-176 0,0 0-48 15,-1 3 0-15,0-1 0 0,-3 2 96 0,-1 1 16 16,-2 2 0-16,-2 2 0 0,-2-3-656 0,-5 12-128 15,2-1-32-15,-1 0 0 0,1-3-256 0,-1-1-144 16,0-1 160-16,2-3-160 16,3-4-1072-16,0-1-304 0,2-8-64 0,0 0-9312 0,0 0-1856 0</inkml:trace>
  <inkml:trace contextRef="#ctx0" brushRef="#br2" timeOffset="-90971.23">28880 10643 16575 0,'1'19'1472'0,"1"-3"-1168"0,-1 5-304 0,3 2 0 16,-3 3 2368-16,2-1 432 0,-2 1 80 0,3-2 0 15,-1-1-704-15,0-2-160 0,3-3-32 0,-1-2 0 16,0 0-576-16,0-3-128 0,2-2-32 0,1-5 0 16,-1 0-288-16,-7-6-64 15,0 0-16-15,12-1 0 0,-3-3 32 0,0-1 16 16,-1-3 0-16,0-5 0 0,1 0-384 0,-1-4-80 15,-1-1-16-15,-2-1 0 0,-3 2-288 0,5-2-160 16,-2-2 160-16,0 0-160 16,-1-1-704-16,1 1-256 0,1 2-32 0,0 0-16 15,3 0-2000-15,0 2-384 0,1 0-96 0</inkml:trace>
  <inkml:trace contextRef="#ctx0" brushRef="#br2" timeOffset="-90705.52">29431 10531 15663 0,'0'0'688'0,"0"0"144"0,-7 1-656 0,-3 2-176 0,0 1 0 0,-2 1 0 16,1 1 2992-16,-2 1 560 0,-2 1 112 0,1 1 32 16,1 0-1936-16,0 3-384 0,1-2-80 0,2-1-16 15,-1 0-736-15,2-2-160 0,1 2-16 0,3-1-16 16,5-8-352-16,-3 13 0 0,2-3 0 0,2 1 0 16,-1-2 0-16,0-9 0 0,7 10 0 0,2 1 0 15,3-2-192-15,0 0 32 0,-3-1 16 0,1 1 0 16,1-4 144-16,-1 3 0 0,0 0 0 0,-2 1-128 15,-1 1 128-15,-1-1 0 0,-6-9 128 0,2 13-128 16,-2 0 720-16,-3 2 80 0,-2-1 16 0,-2 3 0 0,-1-1-240 0,1-1-64 16,-1 1 0-16,-1 0 0 0,-2-1-368 0,-1 5-144 15,-1-1 0-15,0 5 144 16,-1-3-2256-16,0 1-448 0,-1-1-80 0</inkml:trace>
  <inkml:trace contextRef="#ctx0" brushRef="#br2" timeOffset="-90325.81">28851 11544 20271 0,'0'0'896'0,"0"0"192"0,0 0-880 0,0 0-208 0,0 0 0 0,-11 1 0 15,-4-1 3200-15,1 3 608 0,0 1 112 0,-1 2 32 16,1-3-1712-16,-2 4-320 0,-2 1-80 0,2 1-16 15,2 1-928-15,0-3-192 0,-1 2-48 0,2 1 0 16,3 0-368-16,1-2-80 0,2 1-16 0,2 0 0 16,5-9-192-16,-3 11 176 0,2-1-176 0,1-10 160 15,4 9-160-15,2-1 0 0,1 0 0 0,1 0-176 16,1 1 176-16,3-1 0 0,2-2 0 0,2 2 0 16,-1 0 0-16,1-2 0 0,0 1 0 0,-1-1 0 15,0 2 0-15,-2 0 0 0,-3-2 0 0,-2 1 0 16,-8-7 0-16,0 0 176 0,4 13-48 0,-4 0 0 15,-3-1 352-15,-3-1 64 0,-3-1 16 0,-2 0 0 16,-2 0-240-16,1 3-64 0,1-1 0 0,1-4 0 16,-1-3-256-16,0 0 128 0,2 1-128 0,1 0 0 15,8-6-752-15,-7 5-256 0,7-5-48 0,0 0-16 16,0 0-1632-16,0 0-336 0,0 0-64 0</inkml:trace>
  <inkml:trace contextRef="#ctx0" brushRef="#br2" timeOffset="-90159.67">28876 11465 9215 0,'7'-9'816'0,"-1"2"-656"16,1-4-160-16,-1 5 0 0,-6 6 5504 0,9-4 1056 16,-9 4 224-16,9 1 32 0,-9-1-4512 0,7 8-912 15,-2 4-176-15,2 4-48 0,-1 4-400 0,-2 2-64 16,-3 2-32-16,-1 0 0 0,0 3-512 0,0 0-160 16,-1-1 0-16,1-1 0 0,0-3 0 0,3 0 0 15,-1 0 0-15,2 0 0 16,1-2-2160-16,2-2-336 0,-2-1-64 0</inkml:trace>
  <inkml:trace contextRef="#ctx0" brushRef="#br2" timeOffset="-90019.06">29180 11750 30815 0,'0'0'1360'0,"0"0"288"0,1 13-1328 15,2 0-320-15,-1-2 0 0,1 1 0 0,-3 0 432 0,4 0 16 0,-2-1 0 0,4 2 0 16,-1-2-256-16,0 1-32 0,0-5-16 0,1 3-14704 15</inkml:trace>
  <inkml:trace contextRef="#ctx0" brushRef="#br2" timeOffset="-89860.09">29218 11614 23039 0,'-8'-13'2048'0,"1"-3"-1648"16,-1-2-400-16,3 0 0 0,3-3 2256 0,-1 0 368 15,2 0 80-15,1 3 16 0,1 1-1840 0,3 1-368 16,2 2-80-16,2 2-16 16,3 5-2144-16,-1 1-416 0,1 2-96 0,-1 3-10752 0</inkml:trace>
  <inkml:trace contextRef="#ctx0" brushRef="#br2" timeOffset="-89561.53">29374 11485 18591 0,'-5'14'832'0,"1"-1"160"0,0 3-800 0,0 1-192 16,1 4 0-16,2 0 0 0,0 0 1440 0,0-1 240 16,1 3 48-16,1-3 16 0,1-1-528 0,4-2-128 15,0 0 0-15,2-4-16 0,0 1-336 0,1-2-64 16,-1-2-16-16,2-2 0 0,-10-8 112 0,15 3 0 16,-2-2 16-16,-2-2 0 0,1-5 16 0,-1-3 0 15,-1 0 0-15,-1-4 0 0,4-3 160 0,-4 2 48 16,-2-4 0-16,-1 0 0 0,0-5-256 0,-1-1-48 0,-1-2-16 0,-2-2 0 15,0 1-112-15,-1-2 0 0,-1-1-16 0,0 0 0 16,-1 1-240-16,-1-4-32 0,0 0-16 0,0-4 0 31,0-3-1504-31,-1 4-304 0,-1-1-64 0,0 3-11040 16,-1 0-2208-16</inkml:trace>
  <inkml:trace contextRef="#ctx0" brushRef="#br2" timeOffset="-89232.44">29707 11604 17503 0,'3'14'768'0,"1"-4"176"0,2 1-752 0,0 1-192 0,1-6 0 0,-1 2 0 16,-6-8 3584-16,13 6 672 0,0-2 144 0,0-2 16 16,0-4-2672-16,2-2-528 0,2-2-128 0,-2-2 0 15,0-1-640-15,-2 0-128 0,2-2-32 0,0 0 0 16,-2-2-160-16,-2 0-128 0,-2-2 144 0,-1 4-144 15,-1-2 176-15,-3 1-176 0,-3 0 192 0,-1-1-192 16,-1 1 256-16,-2 2-64 0,-3 2-16 0,-4 2 0 16,1 0 32-16,-1 2 16 0,-2 3 0 0,0 5 0 15,1 0-96-15,-1 5-128 0,-2 3 176 0,1 3-176 16,-2 2 480-16,5 6-16 0,1 0 0 0,2 3 0 0,2-5 32 0,1 1 0 16,3-4 0-16,1 2 0 0,1-3-240 0,4-2-64 15,6 0 0-15,0-2 0 0,2-1-192 0,4-3 0 16,2 1 0-16,2-1 0 15,1-1-576-15,1-4-64 0,3 1-16 0,0-3 0 16,-1-4-2224-16,2 0-448 0,2-2-96 0</inkml:trace>
  <inkml:trace contextRef="#ctx0" brushRef="#br2" timeOffset="-88965.68">30151 10967 4607 0,'14'15'400'0,"-3"-3"-400"0,-1 2 0 0,3 5 0 16,4 5 4352-16,2 1 800 0,-1 3 160 0,1 1 16 16,2-2-3120-16,0 5-624 0,0 0-128 0,0 3-32 15,-2-1 272-15,-2 2 48 0,-2 0 16 0,-4 5 0 16,-2-4-288-16,-2 5-48 0,-2-2-16 0,-5 1 0 15,-4 1-64-15,-2-6-32 0,-3 1 0 0,-3 0 0 16,-1 1-464-16,-3-1-80 0,-2-3-32 0,0-4 0 16,1 2-448-16,0-2-96 0,0-5 0 0,1 1-16 15,3-3-1024-15,0-2-208 0,1-4-32 0,-3 0-19328 16</inkml:trace>
  <inkml:trace contextRef="#ctx0" brushRef="#br2" timeOffset="-84963.42">19768 3768 21711 0,'-6'4'960'0,"1"-8"192"0,-3 10-912 0,1-1-240 16,1 0 0-16,0 0 0 0,6-5 1472 0,0 0 240 0,0 0 48 0,0 0 16 15,0 0-192-15,0 0-48 0,0 0 0 0,10-4 0 16,0-1-576-16,4-1-112 0,2-2-16 0,2-3-16 15,4 0-128-15,2-2-32 0,2-1 0 0,3-1 0 16,1-3-144-16,2-2-16 0,3-1-16 0,2-1 0 16,1-1-224-16,3-2-64 0,4-1 0 0,0 0 0 15,2-2-192-15,2 0 144 0,0-1-144 0,-2 0 128 16,-3 1-128-16,-2 0 0 0,-3 2 0 0,-1-1 0 16,-4 3 128-16,-3 2-128 0,-2 1 0 0,-3 3 128 15,-3 1-128-15,-2 1 0 0,-1 2 0 0,-5 2 128 16,-3 3-128-16,-1 1 0 0,-2 1 0 0,-1 0 0 0,-2 0 240 0,-1 4 16 15,2 0 0-15,-7 3 0 0,0 0 112 0,5-3 16 16,-5 3 16-16,8 0 0 0,-2 0-128 0,2 2-16 16,0 0-16-16,2 3 0 0,1 2 16 0,2 2 0 15,1 2 0-15,5 2 0 0,3 4-64 0,2-1 0 16,1 4 0-16,4-2 0 0,2 3 32 0,2 0 0 16,1-1 0-16,2 0 0 0,3 0-64 0,2-2-16 15,2-1 0-15,2-1 0 0,1-3-144 0,0 0 128 16,-2-1-128-16,0-5 128 0,-2 3-128 0,-2-3 0 15,0-1 0-15,-3-2 0 16,0 1-352-16,-3 0-96 0,-3 0-32 0,6 6-8912 16,-4-2-1776-16,-4 1-352 0</inkml:trace>
  <inkml:trace contextRef="#ctx0" brushRef="#br2" timeOffset="-84294.73">19702 3832 12431 0,'0'0'544'0,"0"0"128"0,-4-5-544 0,4 5-128 16,-3-4 0-16,3 4 0 0,-2-4 1696 0,2 4 304 16,0 0 64-16,0 0 16 0,-2-5-448 0,2 5-96 0,0 0 0 0,0 0-16 15,0 0-448-15,0 0-96 0,0 0-16 0,8 6 0 16,0 1-64-16,0 2 0 0,1 2-16 0,3 2 0 16,1 2-48-16,1 6-16 0,0 3 0 0,3 2 0 15,0 2-112-15,2 5-32 0,0 1 0 0,1 4 0 16,-2-2 16-16,0 2 0 0,-1 2 0 0,1-2 0 15,-1 1-176-15,-1 0-16 0,0-2-16 0,-2-1 0 16,2 1-224-16,-1-5-64 0,-2 2 0 0,0-1 0 16,-1-3-192-16,-2 0 176 0,1-3-176 0,-1 2 160 15,1-6-160-15,-3 1 0 0,-2-3 144 0,2 0-144 16,0-3 0-16,0-1 0 0,-2-2 0 0,-1-1 0 16,1-1-512-16,-1 0-160 0,0-2-32 0,0 0-11520 15,0-2-2304-15</inkml:trace>
  <inkml:trace contextRef="#ctx0" brushRef="#br2" timeOffset="-83704.57">20165 4849 14735 0,'0'0'1312'0,"0"0"-1056"0,0 0-256 0,0 0 0 16,0 0 2464-16,0 0 432 0,0 0 96 0,4 7 16 15,1-2-1248-15,1 0-240 0,3-4-48 0,2 1-16 16,2-4-368-16,1 1-64 0,-1 1 0 0,3-4-16 15,2 2 304-15,2 2 64 0,-3-3 16 0,1 2 0 16,1-2-352-16,5 3-64 0,-1-3-16 0,2 3 0 16,0 0-384-16,4 0-96 0,-1 0-16 0,2-1 0 15,2 0-304-15,0 0-160 0,2-1 160 0,1 0-160 0,0-1 272 16,2 2-32-16,1-3-16 0,0 0 0 0,-1 0-64 0,2 0-16 16,-2-2 0-16,-2 0 0 0,0 1 32 0,-1 0 0 15,1 0 0-15,-3-1 0 0,-5 3-176 0,-1-4 160 16,0 2-160-16,-2 0 160 0,-3-2-160 0,1 2 0 15,-4 0 144-15,-1-1-144 0,-3 3 0 0,-1-1 144 16,-1 1-144-16,-1-1 0 0,-2 1 0 0,-2 3-256 16,0 0 32-16,-7 0 0 15,0 0-1472-15,8-2-288 0,-2 1-64 0,2 1-10544 16,0 0-2096-16</inkml:trace>
  <inkml:trace contextRef="#ctx0" brushRef="#br2" timeOffset="-83267.03">21445 4763 16575 0,'0'0'736'0,"0"0"160"15,0 0-720-15,0 0-176 0,0 0 0 0,0 0 0 0,-5-4 4032 0,2-1 784 16,3-3 160-16,1-1 16 0,3-1-3232 0,3-3-656 16,1-3-128-16,2-1-16 0,2-4-512 0,2-2-112 15,0-2-16-15,2-3 0 0,-2-2 0 0,1-2 0 16,-2-3 0-16,0-2 0 0,0-1 256 0,0 1 32 15,1 1 16-15,-1 0 0 0,2-3-80 0,-1 1-16 16,-1 1 0-16,0 1 0 0,-1-1-336 0,1 2-64 16,-1-1 0-16,-1-1-128 0,1 2 0 0,0 0 0 15,-2 0 0-15,1-3 0 0,-1 3 0 0,-1 1 0 16,-1 1 0-16,-2 3 0 0,0 1 0 0,-1 2 0 16,0 1 0-16,0 1 0 0,-1 2 0 0,0 1-224 15,0-1 32-15,0 5 16 16,0 1-352-16,0 2-80 0,0 0-16 0,0 4 0 15,0 0-2448-15,-1 3-480 0</inkml:trace>
  <inkml:trace contextRef="#ctx0" brushRef="#br2" timeOffset="-80693.96">21820 3511 16175 0,'0'0'352'0,"0"0"80"0,0 0 16 0,0 0 0 16,0 0-448-16,0 0 0 0,0 0 0 0,0 0 0 0,0 0 1184 0,0 0 144 15,0 0 16-15,0 0 16 0,0 0-192 0,0 0-32 16,0 0-16-16,0 0 0 0,0 0-160 0,0 0-48 15,0 0 0-15,0 0 0 0,0 0 16 0,0 0 0 16,0 0 0-16,0 0 0 0,0 0 64 0,0 0 16 16,0 0 0-16,0 0 0 0,0 0-240 0,0 0-32 15,0 0-16-15,0 0 0 0,0 0-176 0,20-13-32 16,-20 13-16-16,6-1 0 0,2-1-48 0,0 0 0 16,1 1 0-16,2 0 0 0,2-3-128 0,1 1-16 15,3-2-16-15,1 0 0 0,3 1-48 0,1-3-16 0,2 1 0 0,-1-2 0 16,2 0 64-16,1-2 16 0,1-1 0 0,2 2 0 15,0-1 144-15,1-1 48 0,1 1 0 0,3-1 0 16,1-2-496-16,3 0 0 0,1 2 0 0,-5-2 0 16,0-3 0-16,1 2 0 0,0-2 0 0,0 2 144 15,-2 1-144-15,0-3 0 0,-2 3 0 0,0 0 128 16,-3-2-128-16,-2 2 128 0,-2 0-128 0,-1 0 128 16,-1 2-128-16,-1 2 0 0,-1-3 0 0,-1 3 0 15,-2 1 128-15,-2 0-128 0,0 1 0 0,2 0 128 16,-3 0-128-16,-2 2 192 0,-2 1-192 0,-1-3 192 15,-2 2-32-15,-2 1 0 0,1 2 0 0,0-1 0 16,-1 1-160-16,0-1 192 0,2 0-192 0,-2 2 192 16,3-2-192-16,-2 2 192 0,1 0-192 0,-1 0 192 0,1 1-64 0,2 0 0 15,3 1 0-15,-1 0 0 0,2 2 16 0,2 1 0 16,0 0 0-16,4 2 0 0,-1 2 0 0,1 1 0 16,2 0 0-16,3 2 0 0,0 0-16 0,3 1 0 15,-1 0 0-15,2 0 0 0,-2-3 48 0,3 1 0 16,2-1 0-16,-2 0 0 0,1-1 16 0,0 0 16 15,-1 0 0-15,-1 0 0 0,-2-2-80 0,2 1-128 16,1-2 176-16,-3 0-176 0,-2-2 128 0,-1-1-128 16,-3 4 0-16,3-1 0 15,-3-1-768-15,1 0-224 0,-2-1-32 0,-3 1-16 16,-1 2-1472-16,-2-4-304 0,-1 2-48 0,-2-1-15728 0</inkml:trace>
  <inkml:trace contextRef="#ctx0" brushRef="#br2" timeOffset="-80240.88">22737 2502 17503 0,'0'0'1552'0,"5"-2"-1232"0,-5 2-320 0,4-5 0 16,1-2 2528-16,0 2 448 0,1 1 96 0,-1 1 0 16,-5 3-1104-16,6 0-240 0,1-2-32 0,1 2-16 15,-2 2-592-15,2 1-128 0,-1 3-32 0,-1 6 0 16,1-1-48-16,-4 6-16 0,3 5 0 0,-2 5 0 16,0 6-320-16,-2 2-64 0,-1 0-16 0,1 2 0 15,-2 0-144-15,0 0-16 0,0-1-16 0,0 1 0 0,0-3-288 0,1-2-224 16,0-3 32-16,1 0 16 15,-1-1-464-15,2-3-112 0,-1 0-16 0,2-4 0 16,1 0-2112-16,1-2-448 0,-1 0-64 0</inkml:trace>
  <inkml:trace contextRef="#ctx0" brushRef="#br2" timeOffset="-80006.5">23017 2557 24767 0,'-5'-13'1088'0,"5"13"240"0,-3-8-1072 0,2 2-256 16,1-2 0-16,0 3 0 0,1 1 1760 0,-1 4 288 0,0 0 64 0,0 0 16 15,0 0-672-15,4 8-144 0,1 2-32 0,1 8 0 16,-1 1-480-16,0 5-96 0,0 6-32 0,2 0 0 16,-1 0-288-16,1 2-64 0,1-1-16 0,-1 0 0 15,1 0-304-15,0-3 0 0,1-2 0 0,0-3 0 31,2 1-1088-31,-2-2-112 0,0 0-16 0,-1-1-16 16,0 1-2032-16,0-2-384 0</inkml:trace>
  <inkml:trace contextRef="#ctx0" brushRef="#br2" timeOffset="-79636.96">22875 1672 26895 0,'-14'-5'1184'0,"7"3"256"0,-1 1-1152 0,1 1-288 15,0 0 0-15,0 3 0 0,1 2 960 0,-1 4 128 16,1 4 16-16,-1 3 16 0,2 7-560 0,4 6-112 16,1 6-32-16,1 3 0 0,2 5-416 0,2 0 0 15,2 1 0-15,3-1 0 0,4-2 0 0,3-3 0 16,3-3-224-16,3-4 80 0,3 0-48 0,3-5-16 15,2-5 0-15,1-6 0 16,-2-5 208-16,-2-2 0 0,0-2 0 0,-2-2 0 0,-4-6 448 0,-3-2 0 16,-2-8-16-16,-2-1 0 0,-4-3 592 0,0 1 128 15,-3-5 32-15,-3-2 0 0,-1-3-96 0,-3-1 0 16,-1-3-16-16,-2 1 0 0,-4-1-256 0,0 2-48 16,-3-1-16-16,-4 6 0 0,-3-4-368 0,-2 4-64 15,-2 1 0-15,-1 0-16 16,-1 2-1296-16,-1-1-256 0,-2 4-48 0,4 3-16 15,3 6-1984-15,0 0-400 0</inkml:trace>
  <inkml:trace contextRef="#ctx0" brushRef="#br2" timeOffset="-79199.5">24364 3154 23951 0,'0'0'2128'0,"-9"2"-1696"16,-4-2-432-16,0 1 0 0,0 0 2048 0,0 3 336 16,-2 3 64-16,1 3 16 0,1 3-928 0,1 4-176 15,2-1-32-15,1 5-16 0,1-2-944 0,3 6-192 16,2 1-48-16,3 0 0 0,1 0-128 0,4 0 0 16,5-2 0-16,0-4 0 0,2 0 0 0,1 0 0 15,1-6 0-15,2-2-176 0,-1-3 176 0,2-1-128 16,2-6 128-16,0 0-128 0,-1-5 128 0,-2-1 0 15,-2-4 0-15,-1-4 0 0,-1-2 0 0,-1-2 224 16,-1 5-48-16,-2-2-16 0,-2-3-32 0,-2-1 0 16,-2 0 0-16,-1-1 0 0,-2 0-128 0,-2-1-272 15,-1 2 64-15,-2 1 16 16,-1-1-1472-16,1-2-272 0,-1 1-64 0,-2 1-12832 0</inkml:trace>
  <inkml:trace contextRef="#ctx0" brushRef="#br2" timeOffset="-78840.17">24604 3225 23951 0,'0'0'2128'0,"1"13"-1696"0,0 2-432 0,2 6 0 16,0 5 1664-16,-1 2 256 0,1-1 64 0,2-2 0 16,2-4 32-16,-1 2 16 0,1 3 0 0,0-2 0 15,0-5-1360-15,1 1-272 0,2 1-48 0,-1-6-16 16,2 0-336-16,-3-5 0 0,-2-1 0 0,1-2-128 15,0-3-608-15,0-3-112 0,-1-1-32 0,0-4 0 16,-2-2-448-16,-2-1-80 0,-2 7-32 0,-2-10 0 0,-4-3 960 0,0-2 192 16,-2-2 32-16,-1-4 16 0,-3-3 400 0,-1-2 80 15,1-1 16-15,-2 3 0 0,2 2 0 0,-2-2 0 16,-3-2 0-16,3-3 0 0,-2-2-256 0,2 1 128 16,2 0-128-16,3 4 0 0,2 2 368 0,2 2-32 15,4 3 0-15,2 1 0 0,2 1 560 0,2 2 128 16,4 3 0-16,1 2 16 0,1 1-368 0,1 1-80 15,2 0-16-15,2 3 0 0,1 2-448 0,2 1-128 16,3 2 0-16,0 2 0 16,2-2-1328-16,-2 0-336 0,-1 3-64 0,0 1-13984 0</inkml:trace>
  <inkml:trace contextRef="#ctx0" brushRef="#br2" timeOffset="-78652.62">24612 3419 31039 0,'0'0'1376'0,"0"0"288"0,0 0-1344 0,9 4-320 0,-1-3 0 0,3-1 0 16,4-1 752-16,2-2 80 0,1 1 0 0,4-5 16 15,3 1-448-15,0-1-80 0,-3-3-32 0,0 3 0 16,0-2-1312-16,0 0-272 0,0 0-48 0,0 0-12928 15</inkml:trace>
  <inkml:trace contextRef="#ctx0" brushRef="#br2" timeOffset="-78418.34">24746 3565 21183 0,'0'0'1888'0,"-4"10"-1504"16,-3 1-384-16,4-2 0 0,0-1 2976 0,2 0 528 16,1-1 96-16,2 1 32 0,3-1-1648 0,3-1-336 15,3 1-64-15,0-2-16 0,2 0-1120 0,3-1-208 16,2-3-48-16,1-1-16 0,0-1-176 0,3-1 0 16,0-1 0-16,1-1 0 15,-1-3-496-15,0 2-16 0,0 0-16 0,11-4 0 16,-3 0-2320-16,-2 0-464 0</inkml:trace>
  <inkml:trace contextRef="#ctx0" brushRef="#br2" timeOffset="-78168.37">25464 2927 18431 0,'0'0'1632'0,"-6"0"-1312"0,-2 3-320 0,-1 2 0 16,-2 3 4192-16,2 3 768 0,0 0 160 0,0 4 16 15,0 0-2800-15,1 5-560 0,0 2-112 0,3 4-32 16,2-1-800-16,3 2-144 0,3 1-48 0,1 2 0 16,1 0-464-16,2 0-176 0,0 2 0 0,3 2 144 0,0 0-288 0,2 1-64 15,1-2-16-15,1 1 0 16,2-2-416-16,-1-1-96 0,1 1-16 0,4 8 0 16,-2-10-352-16,0-4-80 0,-1-2-16 0,0-5 0 15,-1-2-224-15,-2-5-48 0,0-2-16 0,-2-2-8736 16,-2-1-1744-16</inkml:trace>
  <inkml:trace contextRef="#ctx0" brushRef="#br2" timeOffset="-77934.01">25167 3246 38751 0,'0'0'1728'0,"0"0"336"0,0 0-1648 0,8 6-416 0,4-5 0 0,10 5 0 16,2-4 1168-16,6 1 160 0,7-1 16 0,-10-2 16 16,5-1-128-16,16-4-16 0,-1-2-16 0,1 0 0 15,2-4-720-15,2 1-144 0,1-3-16 0,3 0-16 32,-1-2-1504-32,-4 1-288 0,-3 0-64 0</inkml:trace>
  <inkml:trace contextRef="#ctx0" brushRef="#br2" timeOffset="-75695.92">21307 4800 15951 0,'0'0'704'0,"0"0"144"0,-8 5-672 0,1-12-176 15,2 2 0-15,0 1 0 0,0 2 1552 0,5 2 288 16,-6-6 48-16,6 6 16 0,0 0-272 0,0 0-48 16,0 0-16-16,0 0 0 0,0 0-176 0,0 0-48 15,0 0 0-15,0 0 0 0,4-4-16 0,-4 4-16 0,7-1 0 0,1 5 0 16,1-1-96-16,0 3-32 0,0 3 0 0,2 4 0 16,-2 6-304-16,2-1-64 0,2 3-16 0,2 1 0 15,-1 0-304-15,2 1-64 0,1 1-16 0,0-1 0 16,0 0-288-16,0-3-128 0,-1 3 128 0,3 0-128 15,-4-1 0-15,1 0 0 0,-2 1 0 0,1-4 0 16,-1 1-176-16,-1-5-112 0,-1-3-32 0,-2-3 0 31,-2-2-1184-31,1-3-240 0,0 1-48 0,-1-1-16 16,-8-4-544-16,0 0-96 0,0 0-32 0,0 0 0 0,0 0-656 0,0 0-144 0</inkml:trace>
  <inkml:trace contextRef="#ctx0" brushRef="#br2" timeOffset="-75399.01">21471 4694 7359 0,'0'0'320'0,"0"0"80"0,-3-4-400 0,3 4 0 16,0 0 0-16,0 0 0 0,-4-1 5376 0,4 1 1008 15,0 0 192-15,0 0 32 0,0 0-3952 0,6 6-800 16,0 3-144-16,2 2-48 0,1 1-512 0,2 2-96 16,2 3-32-16,1 2 0 0,-1 1-256 0,1 1-48 15,1 1-16-15,-1 0 0 0,2-2-368 0,1 1-80 16,-1-2 0-16,1-1-16 0,-1 1-240 0,-2-1 0 0,1-1 128 0,-1-3-128 16,0-2-240-16,1-2-80 0,0 1-32 0,0 0 0 31,-3 3-1808-31,-1-3-352 0,1 0-80 0,0-1-8624 0,-2-2-1728 0</inkml:trace>
  <inkml:trace contextRef="#ctx0" brushRef="#br2" timeOffset="-74930.38">21896 5404 21423 0,'0'0'944'0,"0"0"208"0,0 0-928 0,0 0-224 15,0 0 0-15,0 0 0 0,-7-1 2080 0,1-1 368 16,6 2 80-16,-8 2 16 0,0-1-752 0,0 1-128 15,2 2-48-15,-1 2 0 0,1 1-528 0,-1 4-96 16,1 3-32-16,1 1 0 0,-1 2-304 0,2 3-64 16,2 1-16-16,1 1 0 0,2 0-192 0,1-1-64 15,2-2 0-15,2 0 0 0,0-1-160 0,2-3-32 16,1 1-128-16,2-2 192 0,-1-1-192 0,3-1 0 0,3-3 0 0,1-5 0 16,1-1 0-16,4-3 0 0,0 0 0 0,0-3 0 15,3-5 0-15,-4-2 0 0,-1-2 0 0,-2-1 0 16,-3-1-128-16,0-2 128 0,-2-1 0 0,-1 0 0 15,-3-1 0-15,-3 0 0 0,-1 0 0 0,-1-1 0 16,-5 1 0-16,-2 1 192 0,1 0-48 0,-5 3-16 16,-1 1 256-16,-1 1 32 0,-4 2 16 0,-1-1 0 15,-3 2 144-15,-1 3 16 0,-1 2 16 0,1 1 0 16,0 2-288-16,1-3-64 0,4 2-16 0,3 2 0 16,0 0-1968-16,4 3-400 15,1 2-80-15</inkml:trace>
  <inkml:trace contextRef="#ctx0" brushRef="#br2" timeOffset="-71688.1">26308 4242 23951 0,'0'0'1056'0,"0"0"224"0,0 0-1024 0,1 7-256 0,0 4 0 0,1-2 0 15,-1 1 2576-15,0 2 464 0,1 0 96 0,-1 5 0 16,0 4-1584-16,0 2-320 0,2 2-64 0,0 0-16 16,1 2-896-16,-1 4-256 0,0-1 0 0,1-1 0 15,1-3-176-15,-1 1-112 0,1-3-32 0,1-1 0 32,-1 1-1456-32,0-3-288 0,0-3-64 0,-1-5-16 15,-3 1-1168-15,1-5-224 0</inkml:trace>
  <inkml:trace contextRef="#ctx0" brushRef="#br2" timeOffset="-71516.24">26201 4570 29311 0,'0'0'1296'0,"0"0"272"0,-5-2-1248 15,5 2-320-15,0 0 0 0,0 0 0 0,-4-6 1984 0,4 6 352 16,-2-8 64-16,5 2 16 0,2-1-544 0,0 1-96 16,3 1-32-16,1 2 0 0,4 2-800 0,3-1-176 15,2 2-16-15,3-1-16 0,1-3-528 0,4 3-208 16,0-2 176-16,1 1-176 15,0-2-1152-15,3 1-320 0,1 2-64 0,-1 1-17904 16</inkml:trace>
  <inkml:trace contextRef="#ctx0" brushRef="#br2" timeOffset="-71094.39">27630 4128 26719 0,'0'0'1184'0,"0"0"240"0,-4 9-1136 0,0 6-288 0,1 4 0 0,-1 5 0 16,2-1 2464-16,-1 1 432 0,1-2 96 0,-1 3 16 16,2 2-1632-16,2 3-320 0,2-3-64 0,0 1-16 15,3-4-768-15,0 1-208 0,-1 0 0 0,1-4 0 16,-1-2-192-16,1-2-128 0,3-1-32 0,-2-4 0 15,-1-3-400-15,0 0-80 0,-2-5 0 0,-4-4-16 16,0 0 48-16,4-4 16 0,-2-8 0 0,-2 0 0 16,-1 1 512-16,-2-4 96 0,-1-2 32 0,0-3 0 15,-1-1 496-15,-1-3 96 0,-2-2 32 0,0-1 0 0,-1-2 48 16,-2-1 16-16,4-1 0 0,0-2 0 0,1-3-384 0,0-1-160 16,1 1 128-16,1 2-128 0,0 1 0 0,3-10 128 15,1 11-128-15,4 4 0 0,1 3 384 0,2 5-16 16,-1 3 0-16,2 4 0 0,-1 5 320 0,3 0 64 15,3 1 16-15,3 4 0 0,-3 1-400 0,1 2-80 16,2 0-16-16,1 2 0 0,1-4-272 0,3 2 0 16,0 0-176-16,1 2 176 15,1 0-2432-15,2 2-384 0,0-1-80 0</inkml:trace>
  <inkml:trace contextRef="#ctx0" brushRef="#br2" timeOffset="-70891.31">27705 4223 33343 0,'0'0'1472'0,"0"0"320"0,0 0-1440 0,0 0-352 0,0 0 0 0,7 7 0 15,-7-7 640-15,10 2 48 0,3 2 16 0,3-4 0 16,2 0-320-16,4-2-64 0,3-2-16 0,12-1 0 15,0-1-2352-15,0 3-480 0,-1-1-96 0</inkml:trace>
  <inkml:trace contextRef="#ctx0" brushRef="#br2" timeOffset="-70639.5">27740 4496 32191 0,'0'0'1424'0,"-5"5"304"0,0 0-1392 16,5-5-336-16,-3 7 0 0,3-7 0 0,-1 6 1296 0,2 1 192 15,-1-7 48-15,7 6 0 0,1 0-48 0,2 0 0 16,2-1 0-16,2 2 0 0,5-2-976 0,-1-1-192 0,1-1-32 0,5-1-16 16,2 2-272-16,3-3 0 0,2-2 128 0,1-3-128 15,1-4-256-15,-2 0-96 0,-1-2-32 0,11-7 0 31,-5 1-2240-31,-4 1-448 0,-4-2-80 0,-2 0-12688 0</inkml:trace>
  <inkml:trace contextRef="#ctx0" brushRef="#br2" timeOffset="-70358.29">28613 3883 4607 0,'-11'-12'192'0,"3"10"64"15,-2 2-256-15,0 0 0 0,0 0 0 0,3 2 0 16,7-2 7200-16,-11 7 1392 0,-1-1 288 0,2 9 48 16,-2 2-5696-16,3 2-1136 0,3 2-240 0,3 3-32 0,4 0-1248 0,2 4-256 15,0 0-64-15,0 2 0 0,1 2-112 0,4-1-16 16,3-1-128-16,2-1 192 0,1-3-192 0,2-2 0 16,2-3 0-16,-1 0 0 0,-1 0 0 0,-1 0-192 15,1-3 192-15,1 0-208 16,0-1-480-16,-4-1-80 0,-3-3-32 0,2 0 0 15,0 1-1424-15,-1-1-272 0,-2-3-64 0,-1-3-13232 0</inkml:trace>
  <inkml:trace contextRef="#ctx0" brushRef="#br2" timeOffset="-70217.65">28561 4279 32255 0,'-12'-9'1424'0,"4"5"304"0,-1-2-1392 0,4 1-336 0,5 5 0 0,0 0 0 15,-2-11 1840-15,2 3 288 0,0 8 64 0,6-11 16 16,0 3-800-16,6 1-176 0,5 1-16 0,2 2-16 31,1-1-1392-31,1 1-288 0,0 0-48 0,1 1-16 16,0 1-2272-16,4 0-464 0,1 2-96 0</inkml:trace>
  <inkml:trace contextRef="#ctx0" brushRef="#br2" timeOffset="-69905.21">29279 4036 25791 0,'-16'2'1152'0,"5"1"224"0,-3 1-1104 0,-1 4-272 15,0 3 0-15,0 2 0 0,-3-1 2256 0,-1 4 400 16,0-1 80-16,1 4 16 0,1 1-880 0,5 3-160 16,3 0-48-16,5 2 0 0,3 0-1152 0,2-1-256 15,3-3-32-15,2 0-16 0,3-1-208 0,4-1 0 16,4-2 128-16,2 1-128 0,0-5 0 0,2 0 128 15,0 1-128-15,1-5 0 0,0-4 0 0,2-1 128 16,-2-2-128-16,0-2 0 0,-1 0 0 0,0-2 144 16,-3-2-144-16,-2-3 128 0,-2-3 16 0,-1-1 0 15,-1 1 0-15,-3-2 0 0,-3-1 112 0,0 0 0 16,-4 0 16-16,-2 0 0 0,-1-1-112 0,-2-2-32 0,-2 2 0 16,-1-4 0-16,-2-1 80 0,-3 1 16 0,-2 0 0 0,0-4 0 15,0 1-224-15,0-3 0 0,0-2-192 0,1 3 192 31,1-6-2688-31,2 3-448 0,-1 1-64 0</inkml:trace>
  <inkml:trace contextRef="#ctx0" brushRef="#br2" timeOffset="-69670.84">29624 3926 17503 0,'0'0'1552'0,"0"0"-1232"0,0 0-320 0,0 0 0 16,0 0 2640-16,4 14 480 0,-2 1 80 0,-2-2 32 16,-2 1-576-16,1 4-112 0,-2 2-32 0,1 3 0 0,0 5-848 0,1-2-192 15,0 3-16-15,-2-1-16 0,2 2-896 0,1 2-176 16,1-3-48-16,1-1 0 0,0-2-320 0,1-3 0 16,-2-2 0-16,3 0 0 15,2-3-320-15,2-2-144 0,3-2-32 0,-2-1 0 16,-1 0-2192-16,1-5-448 0,1-4-96 0</inkml:trace>
  <inkml:trace contextRef="#ctx0" brushRef="#br2" timeOffset="-69451.21">29946 3818 29023 0,'0'0'1280'0,"0"0"272"0,3 12-1232 15,0 3-320-15,1 2 0 0,-2 3 0 0,1-1 640 0,-2 5 80 0,-1 3 16 0,1 4 0 16,1 2 64-16,0 1 16 16,2-3 0-16,0 2 0 0,0 1-576 0,-1-2-112 0,-2 0-128 0,2-4 176 15,0 0-400-15,3-1-80 0,0-2-16 0,2 1 0 32,-2-5-1808-32,1 2-368 0,1-2-80 0,-3 0-9856 0</inkml:trace>
  <inkml:trace contextRef="#ctx0" brushRef="#br2" timeOffset="-69185.61">29720 4183 3679 0,'0'0'160'0,"0"0"32"0,0 0-192 0,0 0 0 15,0 0 0-15,0 0 0 0,0 0 7120 0,0 0 1392 16,0 0 256-16,0 0 64 0,0 0-5024 0,13 4-1008 16,1-2-208-16,0 2-32 0,1-4-1344 0,3 0-272 15,4 0-48-15,0-2-16 0,-1-1-560 0,1-1-128 16,3 0 0-16,0 0-16 16,1 0-912-16,3-1-176 0,2 1-48 0,1-2-19632 0</inkml:trace>
  <inkml:trace contextRef="#ctx0" brushRef="#br3" timeOffset="-61700.62">21814 2804 12895 0,'0'0'1152'0,"0"0"-928"15,0 0-224-15,0 0 0 0,0 0 2432 0,0 0 432 16,0 0 80-16,4 3 32 0,4 5-1520 0,-3 1-304 16,0 3-64-16,0 3-16 0,2 1-688 0,-1-1-128 15,-1 0-16-15,1 1-16 0,-2 1 80 0,-1 0 16 16,-1 3 0-16,-1-2 0 0,-2 1 240 0,-2 4 48 16,-1-4 16-16,-1 2 0 0,-1 0-304 0,-2-2-48 15,-1-2-16-15,-1 2 0 0,1-5-128 0,-1-1-128 16,-2-3 192-16,0-1-192 0,1 1 0 0,0-5 0 15,1-3-240-15,-1 1 80 16,0-6-224-16,0 0-64 0,1-4 0 0,1-1 0 16,-2-1 32-16,3-1 0 0,2-2 0 0,1-1 0 0,-1-1 208 0,1-1 32 15,1 1 16-15,2 1 0 0,0-2 160 0,2 2 0 16,0 0 128-16,2 0-128 0,0 2 224 0,1 1-32 16,2-1 0-16,0 0 0 0,1 1 32 0,0 1 0 0,1 2 0 0,-1 2 0 15,1 1 352-15,-7 4 64 0,8-2 0 0,-1 2 16 16,1 2 160-16,1 2 16 0,0 1 16 0,1 3 0 15,0 2 112-15,0 0 32 0,1 4 0 0,-1-1 0 16,1 3-240-16,0 1-48 0,1 1-16 0,0 0 0 16,2 3-416-16,-1-1-80 0,0-1 0 0,0 1-16 15,2-1-176-15,0-1 0 0,1-1 0 0,1-1 0 16,-1 1-1376-16,2-1-256 0,3 1-48 0,0-4-9904 16,-1 0-1968-16</inkml:trace>
  <inkml:trace contextRef="#ctx0" brushRef="#br3" timeOffset="-60401.7">21854 4530 9215 0,'0'0'816'0,"0"0"-656"16,0 0-160-16,0 0 0 0,0 0 2480 0,0 0 464 15,0 9 80-15,2 0 32 0,-1 1-1472 0,3 2-304 16,-2 2-48-16,2-1-16 0,0 4-480 0,1-1-96 16,2 2-32-16,-2 2 0 0,0-1-128 0,1 1-32 15,-1-3 0-15,1-1 0 0,-1-1-96 0,2 0-32 16,-3-1 0-16,0-2 0 0,0-2-144 0,0 1-48 16,-2-5 0-16,-2-6 0 0,0 0-128 0,0 0 0 15,0 0 144-15,0 0-144 0,0 0 0 0,0 0 144 16,-1-9-144-16,-2-3 0 0,1 0 0 0,-1-2 0 0,-1-3 0 0,0-2-192 15,0-1 64-15,0 0 128 0,-1-3-208 0,1 1 80 16,0-2 128-16,1 0-192 0,-3-4 192 0,2 3-192 16,1-2 192-16,3 2-160 0,2 2 160 0,2 1-160 15,1 0 160-15,2 2 0 0,-1 2 0 0,2 3 128 16,1-2 192-16,2 4 32 0,0 2 16 0,0 2 0 16,-1 1 144-16,1 2 16 0,-1 4 16 0,1-1 0 15,0 6-48-15,-3-3-16 0,-8 0 0 0,7 5 0 16,-2 3 32-16,-1 2 0 0,0 3 0 0,-2 0 0 15,0 2-144-15,-2 0-32 0,-2-2 0 0,1 4 0 16,-4-2-336-16,0 0 0 0,-1-2 0 0,1 0 0 16,-1-3 0-16,-1 0 0 0,1 0 0 0,-1-2-192 15,0-1-144-15,2-1-48 0,0 0 0 0,5-6 0 16,-5 5-224-16,5-5-48 0,0 0-16 0,0 0 0 16,0 0 16-16,0 0 0 0,0 0 0 0,0 0 0 0,0 0 272 15,9 5 48-15,1-4 16 0,1 2 0 0,1-1 320 0,1 0 0 16,0-1 0-16,1 0 0 0,-1-1 352 0,-1 0 192 15,-1 2 32-15,0-1 16 0,-3 0 496 0,-2 2 80 16,-6-3 32-16,5 5 0 0,-1 0 16 0,-1 2 0 16,-3-7 0-16,1 9 0 0,-3 0-128 0,-2 0-32 15,-1-1 0-15,-2 0 0 0,-3 1-432 0,-2-2-96 16,-4 2-16-16,1 0 0 0,-2-1-256 0,0-1-64 16,0 0-16-16,0-1 0 0,0 1-176 0,3-4 0 15,2 0 0-15,1-3 0 16,2 0-2016-16,4 0-336 0,5 0-64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3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11231 0 0,'0'0'2203'0'0,"0"2"-1662"0"0,4 17 382 0 0,1 0 1 0 0,10 25-1 0 0,1 7-262 0 0,12 45 266 0 0,27 109 186 0 0,-41-141-930 0 0,8 93 1 0 0,-22-156-174 0 0,0 0 1 0 0,0 0 0 0 0,0 0-1 0 0,0 0 1 0 0,0 0 0 0 0,0 0 0 0 0,0 0-1 0 0,0 0 1 0 0,0 0 0 0 0,-1 0 0 0 0,1 0-1 0 0,0 0 1 0 0,-1 1 0 0 0,1-1-3 0 0,-1-1 0 0 0,1 0 0 0 0,0 0 0 0 0,0 0 1 0 0,0 0-1 0 0,-1 0 0 0 0,1 1 0 0 0,0-1 0 0 0,0 0 0 0 0,0 0 0 0 0,-1 0 1 0 0,1 0-1 0 0,0 0 0 0 0,0 0 0 0 0,-1 0 0 0 0,1 0 0 0 0,0 0 0 0 0,0 0 1 0 0,-1 0-1 0 0,1 0 0 0 0,0 0 0 0 0,0 0 0 0 0,0 0 0 0 0,-1 0 1 0 0,1 0-1 0 0,0 0 0 0 0,0 0 0 0 0,-1-1 0 0 0,1 1 0 0 0,0 0 0 0 0,0 0 1 0 0,-1 0-1 0 0,-1-2 22 0 0,0 0 0 0 0,0 1 0 0 0,0-1 0 0 0,0 0 1 0 0,1 0-1 0 0,-1 0 0 0 0,0 0 0 0 0,-1-4 0 0 0,-3-7-13 0 0,1-1-1 0 0,0 0 1 0 0,1 0-1 0 0,0 0 0 0 0,-2-23 1 0 0,0 6-12 0 0,-12-76-89 0 0,-5-130 0 0 0,19 177-16 0 0,4 0 0 0 0,9-84-1 0 0,-5 115 82 0 0,1 1-1 0 0,1 0 0 0 0,2 1 0 0 0,1-1 0 0 0,1 1 0 0 0,1 1 0 0 0,16-29 0 0 0,-22 47 13 0 0,0 0 0 0 0,1 0-1 0 0,0 0 1 0 0,0 1 0 0 0,1 0-1 0 0,-1 1 1 0 0,11-8 0 0 0,-13 11 6 0 0,0 0 0 0 0,0 1 0 0 0,-1 0 0 0 0,2 0 0 0 0,-1 0 0 0 0,0 0 0 0 0,0 1 0 0 0,1-1 0 0 0,-1 1 0 0 0,0 0 0 0 0,1 0 0 0 0,-1 1 0 0 0,1 0 0 0 0,0-1 0 0 0,-1 2 0 0 0,1-1 0 0 0,4 1 0 0 0,-4 0 22 0 0,0 0 0 0 0,0 1 1 0 0,0-1-1 0 0,-1 1 0 0 0,1 0 0 0 0,-1 0 0 0 0,1 1 0 0 0,-1-1 0 0 0,0 1 1 0 0,0 0-1 0 0,0 0 0 0 0,7 8 0 0 0,-6-5 39 0 0,0 0 0 0 0,-1 0 1 0 0,0 1-1 0 0,0-1 0 0 0,0 1 1 0 0,-1 0-1 0 0,4 13 0 0 0,-1 3 88 0 0,-1 0 0 0 0,-1 1 0 0 0,-1 0-1 0 0,0 35 1 0 0,-3-31-70 0 0,-2 1-1 0 0,-6 34 0 0 0,-16 58-97 0 0,17-89-49 0 0,1-7 35 0 0,0 1 0 0 0,-1-2 0 0 0,-2 1 0 0 0,-1-1 0 0 0,-14 27 0 0 0,17-36 78 0 0,5-12-40 0 0,1 1 0 0 0,-1 0 1 0 0,0-1-1 0 0,0 1 1 0 0,0-1-1 0 0,-5 6 1 0 0,6-8 99 0 0,3-2-71 0 0,0-1 0 0 0,-1 1 1 0 0,1 0-1 0 0,0 0 1 0 0,0 0-1 0 0,0 0 0 0 0,0 0 1 0 0,0 1-1 0 0,0-1 1 0 0,1 0-1 0 0,-1 1 0 0 0,0 0 1 0 0,0-1-1 0 0,0 1 1 0 0,1 0-1 0 0,-1 0 1 0 0,0 0-1 0 0,0 1 0 0 0,0-1 1 0 0,3 1-1 0 0,6 2 141 0 0,0 0-1 0 0,17 7 0 0 0,-18-6 17 0 0,75 30 1222 0 0,145 81-1 0 0,-205-102-1970 0 0,1-2 1 0 0,38 13-1 0 0,-39-15-1061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57 667 2759 0 0,'-3'0'280'0'0,"0"0"-1"0"0,0 1 0 0 0,0-1 1 0 0,0 1-1 0 0,0 0 0 0 0,0-1 0 0 0,1 1 1 0 0,-1 1-1 0 0,0-1 0 0 0,0 0 1 0 0,0 1-1 0 0,-2 1 0 0 0,-12 4 11533 0 0,32-15-10237 0 0,21-13-1298 0 0,-14 9 134 0 0,1 0-1 0 0,0 2 1 0 0,40-13 0 0 0,13-6 283 0 0,-22 6-294 0 0,116-56 97 0 0,3-31-370 0 0,-50 31-39 0 0,-75 48-24 0 0,-2-2 0 0 0,43-41 0 0 0,-57 51-59 0 0,-23 17-21 0 0,-1-1 1 0 0,11-8 0 0 0,-18 14 68 0 0,0-1 0 0 0,0 1 0 0 0,0-1 0 0 0,-1 1 0 0 0,1-1 1 0 0,0 0-1 0 0,0 0 0 0 0,-1 1 0 0 0,1-1 0 0 0,-1 0 0 0 0,0-2 0 0 0,3-7 430 0 0,-2 10-123 0 0,9-16-127 0 0,9-11-14 0 0,-18 27-216 0 0,-1 1 1 0 0,1-1-1 0 0,0 1 1 0 0,0-1-1 0 0,0 0 0 0 0,-1 1 1 0 0,1 0-1 0 0,0-1 1 0 0,0 1-1 0 0,0 0 1 0 0,0-1-1 0 0,1 1 1 0 0,3-2 4 0 0,-4 1-8 0 0,0 1 0 0 0,1-1 0 0 0,-1 1 0 0 0,0-1 0 0 0,0 1 0 0 0,0-1 1 0 0,0 1-1 0 0,0 0 0 0 0,0 0 0 0 0,1-1 0 0 0,-1 1 0 0 0,0 0 0 0 0,0 0 0 0 0,0 0 0 0 0,0 0 0 0 0,1 0 0 0 0,-1 1 0 0 0,0-1 0 0 0,0 0 0 0 0,0 0 0 0 0,0 1 0 0 0,0-1 0 0 0,1 1 1 0 0,-1-1-1 0 0,1 2 0 0 0,3 0 9 0 0,115 39 127 0 0,-62-22-46 0 0,-30-10-23 0 0,31 13 1 0 0,196 79 419 0 0,-62-28-2 0 0,122 41 168 0 0,-198-78-511 0 0,144 25-1 0 0,-236-58-148 0 0,-17-2-212 0 0,0 0 0 0 0,-1 0 0 0 0,1 1 0 0 0,0 0 0 0 0,0 0 0 0 0,13 7 0 0 0,-20-8-804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7367 0 0,'0'0'568'0'0,"6"-6"3824"0"0,-3 9-4101 0 0,-1-1 0 0 0,1 1 0 0 0,-1-1-1 0 0,0 1 1 0 0,0 0 0 0 0,0 0 0 0 0,0 0 0 0 0,0 1-1 0 0,-1-1 1 0 0,2 5 0 0 0,11 39 836 0 0,-10-30-677 0 0,15 66 945 0 0,7 87-1 0 0,-19-118-1163 0 0,10 89-93 0 0,6 46-602 0 0,-18-157 259 0 0,-4-16-97 0 0,1-1 0 0 0,0 0-1 0 0,1 0 1 0 0,0 0 0 0 0,1 0-1 0 0,1 0 1 0 0,7 14 0 0 0,2-1-2227 0 0,-8-15 571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7367 0 0,'-1'-12'5219'0'0,"2"23"-2076"0"0,0 0-3814 0 0,12 58 2410 0 0,42 218 1650 0 0,18-4-2629 0 0,-70-274-1172 0 0,1 0-1 0 0,-1 0 1 0 0,1 0 0 0 0,1-1 0 0 0,8 14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1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9671 0 0,'0'0'748'0'0,"-2"2"-492"0"0,-3 3 59 0 0,1-1 0 0 0,-1 0-1 0 0,-10 7 1 0 0,9-8 417 0 0,1 1-1 0 0,0 0 1 0 0,0 0 0 0 0,0 0 0 0 0,-7 9 0 0 0,5-3-419 0 0,1 1 1 0 0,1 0-1 0 0,-1 0 1 0 0,1 0-1 0 0,1 0 1 0 0,0 1-1 0 0,1-1 1 0 0,0 1-1 0 0,1 0 1 0 0,0 0-1 0 0,1 0 1 0 0,1 24-1 0 0,1-19-170 0 0,0-1 0 0 0,1 1 0 0 0,1 0 0 0 0,1-1 0 0 0,0 0 0 0 0,1 1 0 0 0,1-2 0 0 0,13 28 0 0 0,-14-34-85 0 0,0-2-1 0 0,1 1 0 0 0,0-1 1 0 0,0 1-1 0 0,0-2 0 0 0,1 1 1 0 0,0-1-1 0 0,0 0 0 0 0,1 0 1 0 0,0-1-1 0 0,0 0 0 0 0,0 0 1 0 0,0-1-1 0 0,17 6 0 0 0,-18-8-12 0 0,0 0 0 0 0,0 0-1 0 0,0 0 1 0 0,0-1-1 0 0,0-1 1 0 0,1 1 0 0 0,-1-1-1 0 0,0 0 1 0 0,1-1-1 0 0,-1 0 1 0 0,0 0-1 0 0,0 0 1 0 0,0-1 0 0 0,0 0-1 0 0,0 0 1 0 0,0-1-1 0 0,0 0 1 0 0,-1 0 0 0 0,10-7-1 0 0,-7 4 45 0 0,-1-1 0 0 0,0 0 1 0 0,-1-1-1 0 0,1 1 0 0 0,-1-1 0 0 0,-1-1 0 0 0,0 0 0 0 0,0 1 0 0 0,-1-2 0 0 0,0 1 0 0 0,0-1 1 0 0,-1 1-1 0 0,0-1 0 0 0,-1 0 0 0 0,0-1 0 0 0,2-16 0 0 0,-3 19-16 0 0,-2 0 0 0 0,1 0 0 0 0,-1 0 0 0 0,0 0 0 0 0,-1 0 0 0 0,0 0 0 0 0,0 0-1 0 0,-1 0 1 0 0,0 0 0 0 0,0 1 0 0 0,-1-1 0 0 0,0 1 0 0 0,0-1 0 0 0,-1 1 0 0 0,0 0 0 0 0,0 1 0 0 0,0-1 0 0 0,-1 1-1 0 0,0-1 1 0 0,-1 1 0 0 0,1 1 0 0 0,-11-9 0 0 0,4 6 36 0 0,0 0 0 0 0,-1 0-1 0 0,0 2 1 0 0,-26-11 0 0 0,-59-12 414 0 0,84 25-510 0 0,7 3-312 0 0,4-1-663 0 0,-1 1-1 0 0,0 0 0 0 0,1 0 1 0 0,-1 0-1 0 0,0 1 1 0 0,0-1-1 0 0,0 1 0 0 0,0 0 1 0 0,0 0-1 0 0,-6 1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166 228 3223 0 0,'-7'-5'260'0'0,"0"0"-1"0"0,0-1 0 0 0,0 0 0 0 0,1-1 0 0 0,0 0 1 0 0,0 0-1 0 0,1 0 0 0 0,0 0 0 0 0,0-1 0 0 0,-6-12 0 0 0,-5-7 5021 0 0,14 24-4622 0 0,0-1-1 0 0,-1 1 1 0 0,0 0 0 0 0,0 0-1 0 0,0 0 1 0 0,0 0-1 0 0,-8-5 1 0 0,11 8-607 0 0,-1-1 0 0 0,0 1 1 0 0,1-1-1 0 0,-1 1 0 0 0,0-1 0 0 0,0 1 0 0 0,0 0 0 0 0,1-1 1 0 0,-1 1-1 0 0,0 0 0 0 0,0 0 0 0 0,0 0 0 0 0,0-1 0 0 0,0 1 1 0 0,0 0-1 0 0,1 0 0 0 0,-1 0 0 0 0,0 0 0 0 0,0 1 0 0 0,0-1 1 0 0,0 0-1 0 0,0 0 0 0 0,0 0 0 0 0,1 1 0 0 0,-1-1 0 0 0,0 0 1 0 0,0 1-1 0 0,0-1 0 0 0,1 1 0 0 0,-1-1 0 0 0,0 1 0 0 0,0-1 1 0 0,1 1-1 0 0,-1 0 0 0 0,1-1 0 0 0,-1 1 0 0 0,0 0 0 0 0,1-1 1 0 0,-1 1-1 0 0,1 0 0 0 0,0 0 0 0 0,-1 1 0 0 0,-2 4 47 0 0,1 0 0 0 0,0 1-1 0 0,1-1 1 0 0,-1 1-1 0 0,1 0 1 0 0,0 7 0 0 0,1 43 124 0 0,0-47-168 0 0,2 20-50 0 0,2-1 0 0 0,1 1 0 0 0,1-1 0 0 0,1-1 0 0 0,14 35 0 0 0,-17-51 16 0 0,1-1-1 0 0,1 1 1 0 0,0-1 0 0 0,0 0-1 0 0,1-1 1 0 0,0 1 0 0 0,1-1-1 0 0,1-1 1 0 0,-1 1 0 0 0,17 12-1 0 0,-20-18-4 0 0,1 0 0 0 0,0 0 0 0 0,0 0-1 0 0,1 0 1 0 0,-1-1 0 0 0,1-1 0 0 0,0 1 0 0 0,0-1-1 0 0,-1 0 1 0 0,2 0 0 0 0,-1-1 0 0 0,0 0 0 0 0,0 0-1 0 0,0-1 1 0 0,0 0 0 0 0,1 0 0 0 0,-1 0 0 0 0,0-1-1 0 0,14-4 1 0 0,-16 4 56 0 0,0-1 0 0 0,0 0 0 0 0,-1 0 1 0 0,1 0-1 0 0,0-1 0 0 0,-1 0 0 0 0,1 1 0 0 0,-1-2 0 0 0,0 1 0 0 0,0 0 0 0 0,0-1 0 0 0,5-6 0 0 0,-4 4 64 0 0,-1-1-1 0 0,1 0 0 0 0,-1 0 1 0 0,-1-1-1 0 0,1 1 0 0 0,-1-1 1 0 0,3-11-1 0 0,-2 3 75 0 0,-1-1 0 0 0,-1 0 0 0 0,0 0 0 0 0,-2-1 1 0 0,1 1-1 0 0,-2 0 0 0 0,-3-18 0 0 0,2 21-55 0 0,-2 0 0 0 0,1 0 0 0 0,-2 1 0 0 0,0-1 0 0 0,0 1 0 0 0,-2 0 0 0 0,-10-17 0 0 0,6 13 6 0 0,-1 1 0 0 0,0 1 1 0 0,-1 0-1 0 0,-27-24 0 0 0,25 26-25 0 0,0 1 0 0 0,-2 1-1 0 0,-33-17 1 0 0,40 23-142 0 0,0 0 0 0 0,-1 1 0 0 0,0 1 1 0 0,0-1-1 0 0,0 2 0 0 0,-1 0 0 0 0,1 0 1 0 0,-13 0-1 0 0,22 2-114 0 0,0 0 1 0 0,0 0-1 0 0,0 1 1 0 0,0-1-1 0 0,0 0 1 0 0,0 1-1 0 0,0 0 1 0 0,0-1-1 0 0,0 1 1 0 0,0 0-1 0 0,0 0 1 0 0,0 0-1 0 0,1 0 1 0 0,-1 0-1 0 0,0 0 1 0 0,1 1-1 0 0,-1-1 1 0 0,1 1-1 0 0,-1-1 1 0 0,1 1-1 0 0,0-1 1 0 0,0 1-1 0 0,-2 3 1 0 0,-3 7-1315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84 1375 0 0,'1'1'107'0'0,"0"0"-18"0"0,0 1 0 0 0,1-1 0 0 0,-1 0 0 0 0,1 0 0 0 0,-1 0 0 0 0,1 0 0 0 0,-1-1 0 0 0,1 1 0 0 0,0 0 0 0 0,12 3 10154 0 0,-13-2-9703 0 0,0 1-168 0 0,1 1 0 0 0,-1 0 0 0 0,0-1 0 0 0,0 1 0 0 0,0 0 0 0 0,0 0 0 0 0,-1 0 0 0 0,1 7 0 0 0,-1-10-367 0 0,0-1-1 0 0,0 0 1 0 0,0 0-1 0 0,0 0 1 0 0,-1 0-1 0 0,1 1 1 0 0,0-1-1 0 0,0 0 1 0 0,0 0-1 0 0,0 0 1 0 0,0 1-1 0 0,0-1 1 0 0,0 0-1 0 0,0 0 1 0 0,0 0-1 0 0,0 0 1 0 0,0 1-1 0 0,-1-1 1 0 0,1 0-1 0 0,0 0 1 0 0,0 0-1 0 0,0 0 0 0 0,0 0 1 0 0,0 0-1 0 0,-1 0 1 0 0,1 1-1 0 0,0-1 1 0 0,0 0-1 0 0,0 0 1 0 0,0 0-1 0 0,-1 0 1 0 0,1 0-1 0 0,0 0 1 0 0,0 0-1 0 0,-1 0 1 0 0,-8-1 104 0 0,-8-8 106 0 0,16 7-203 0 0,-1 0 0 0 0,1 0 0 0 0,0 0 0 0 0,0 0 1 0 0,0 0-1 0 0,0 0 0 0 0,1 0 0 0 0,-1 0 0 0 0,1-1 0 0 0,-1 1 1 0 0,1 0-1 0 0,0 0 0 0 0,-1-3 0 0 0,1 4-12 0 0,0 1 0 0 0,0-1 0 0 0,0 0 0 0 0,-1 1 0 0 0,1-1 0 0 0,0 1 0 0 0,0-1 0 0 0,0 0 0 0 0,0 1 0 0 0,0-1 0 0 0,0 0 0 0 0,0 1 0 0 0,0-1 0 0 0,1 1 0 0 0,-1-1 0 0 0,0 0 0 0 0,0 1 0 0 0,0-1 0 0 0,1 1 0 0 0,-1-1 0 0 0,0 1 0 0 0,1-1 0 0 0,-1 1 0 0 0,0-1 0 0 0,1 0 0 0 0,1-1 0 0 0,12-41-12 0 0,-7 36-48 0 0,-6 7 60 0 0,-1-1 0 0 0,1 1 0 0 0,-1-1 0 0 0,1 1 0 0 0,-1-1 0 0 0,1 1 0 0 0,-1-1 0 0 0,1 1 0 0 0,0 0 0 0 0,-1-1 0 0 0,1 1 0 0 0,0 0 0 0 0,-1 0 0 0 0,1-1 0 0 0,0 1 0 0 0,0 0 0 0 0,-1 0 0 0 0,1 0 0 0 0,0 0 0 0 0,0 0 0 0 0,-1 0 0 0 0,1 0 0 0 0,0 0 0 0 0,-1 0 0 0 0,1 0 0 0 0,0 1 0 0 0,0-1 0 0 0,-1 0 0 0 0,1 0 0 0 0,0 1 0 0 0,0 0 0 0 0,2 0 0 0 0,6 0 30 0 0,-2 2 3 0 0,1 3 71 0 0,-7-5 51 0 0,0 1 39 0 0,13 20 374 0 0,-14-20-540 0 0,1-1 0 0 0,-1 1 0 0 0,1 0 0 0 0,-1-1 0 0 0,1 1 0 0 0,-1 0 0 0 0,0-1 1 0 0,0 1-1 0 0,0 0 0 0 0,0 0 0 0 0,0-1 0 0 0,0 1 0 0 0,0 0 0 0 0,-1 0 0 0 0,0 1 1 0 0,1-1-22 0 0,-1 0 1 0 0,0 0-1 0 0,0 0 1 0 0,0 0-1 0 0,-1 0 1 0 0,1 0-1 0 0,0 0 1 0 0,-1-1 0 0 0,1 1-1 0 0,-4 2 1 0 0,0 1 3 0 0,2-2 37 0 0,-4 0-25 0 0,-1 1 20 0 0,8-4-43 0 0,-1 1 0 0 0,1-1 0 0 0,0 0 1 0 0,-1 1-1 0 0,1-1 0 0 0,-1 0 1 0 0,1 0-1 0 0,0 1 0 0 0,-1-1 0 0 0,1 0 1 0 0,-1 0-1 0 0,1 0 0 0 0,-1 0 1 0 0,1 0-1 0 0,-1 1 0 0 0,1-1 1 0 0,-1 0-1 0 0,1 0 0 0 0,-1 0 0 0 0,1 0 1 0 0,-1 0-1 0 0,1-1 0 0 0,-1 1 1 0 0,1 0-1 0 0,-1 0 0 0 0,1 0 0 0 0,-1 0 1 0 0,1-1-1 0 0,-1 1 0 0 0,1 0 1 0 0,0 0-1 0 0,-1-1 0 0 0,1 1 1 0 0,-1 0-1 0 0,1 0 0 0 0,0-1 0 0 0,-1 0 1 0 0,0 1-2 0 0,0-1 1 0 0,-1 0 0 0 0,0-1 0 0 0,1 1-1 0 0,-1 0 1 0 0,1 0 0 0 0,-1-1 0 0 0,1 1-1 0 0,0-1 1 0 0,-1 1 0 0 0,1-1 0 0 0,0 0 0 0 0,0 1-1 0 0,0-1 1 0 0,0 0 0 0 0,0 0 0 0 0,1 0 0 0 0,-1 0-1 0 0,1 0 1 0 0,-1 0 0 0 0,1 0 0 0 0,-1 0-1 0 0,1-3 1 0 0,0 1-7 0 0,-1 1-6 0 0,1-1-1 0 0,0 1 0 0 0,0 0 1 0 0,0 0-1 0 0,0-1 0 0 0,0 1 1 0 0,1 0-1 0 0,0-1 0 0 0,-1 1 1 0 0,1 0-1 0 0,0 0 0 0 0,1 0 1 0 0,-1 0-1 0 0,0 0 1 0 0,1 0-1 0 0,3-4 0 0 0,13-16-46 0 0,-17 22 60 0 0,-1 0 0 0 0,1 1 0 0 0,-1-1 0 0 0,1 0 0 0 0,-1 1 0 0 0,1-1 0 0 0,0 1 0 0 0,-1-1 0 0 0,1 1 0 0 0,0-1 0 0 0,-1 1 0 0 0,1 0 0 0 0,0-1 0 0 0,-1 1 0 0 0,1 0 0 0 0,0-1 0 0 0,0 1 0 0 0,0 0 0 0 0,-1 0 0 0 0,1 0 0 0 0,0 0 0 0 0,0 0 0 0 0,0 0 0 0 0,0 0 0 0 0,-1 0 0 0 0,1 0 0 0 0,0 0 0 0 0,0 0 0 0 0,0 0 0 0 0,-1 1 0 0 0,2-1 0 0 0,1 1 0 0 0,5 2 16 0 0,-6-3 64 0 0,-1 2-16 0 0,1-1 1 0 0,-1 0-1 0 0,1 0 0 0 0,-1 1 0 0 0,0-1 0 0 0,1 1 0 0 0,-1 0 1 0 0,0-1-1 0 0,0 1 0 0 0,0 0 0 0 0,0 0 0 0 0,0-1 0 0 0,-1 1 1 0 0,1 0-1 0 0,0 3 0 0 0,2 11 261 0 0,-3-14-165 0 0,0-1-8 0 0,-9 23 160 0 0,7-23-217 0 0,-2-1-7 0 0,-11-1 66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5983 0 0,'1'-3'170'0'0,"1"-9"4854"0"0,8 19-2610 0 0,-7-3-2042 0 0,-1-1 0 0 0,1 1 0 0 0,0 0-1 0 0,-1 0 1 0 0,3 6 0 0 0,-4-8 71 0 0,2 17 386 0 0,-3-12-620 0 0,-1 0-1 0 0,1 0 1 0 0,-1-1 0 0 0,-2 12 0 0 0,1-12-84 0 0,2-5-99 0 0,0 0-1 0 0,-1 0 1 0 0,1 0-1 0 0,-1 0 1 0 0,1 0-1 0 0,-1 0 1 0 0,1 0-1 0 0,-1 0 1 0 0,0 0-1 0 0,0 0 1 0 0,-1 1 0 0 0,2-1-13 0 0,-1-1 1 0 0,0 1 0 0 0,1 0 0 0 0,-1-1 0 0 0,1 1 0 0 0,-1 0 0 0 0,1 0 0 0 0,-1-1 0 0 0,1 1 0 0 0,-1 0 0 0 0,1 0 0 0 0,-1 1 0 0 0,-17-7 138 0 0,17 5-144 0 0,0-1-1 0 0,-1 0 1 0 0,1 0-1 0 0,0 0 1 0 0,0 0-1 0 0,-1 0 1 0 0,1 0-1 0 0,0 0 1 0 0,0 0 0 0 0,0-1-1 0 0,0 1 1 0 0,1 0-1 0 0,-1-1 1 0 0,-1-2-1 0 0,-6-23 42 0 0,6 20-27 0 0,2 6-22 0 0,-1 0 0 0 0,1 0 0 0 0,-1-1 0 0 0,1 1 0 0 0,0 0 0 0 0,-1-1 0 0 0,1 1 0 0 0,0 0 0 0 0,0-1 0 0 0,0 1 0 0 0,0 0 0 0 0,0-1 0 0 0,1 1 0 0 0,-1 0 0 0 0,0-1 0 0 0,1 1 0 0 0,-1 0 0 0 0,1-2 0 0 0,1-2-12 0 0,-2 4 9 0 0,0 1 0 0 0,0-1-1 0 0,0 0 1 0 0,0 1 0 0 0,0-1 0 0 0,1 0-1 0 0,-1 1 1 0 0,0-1 0 0 0,0 1 0 0 0,0-1-1 0 0,1 0 1 0 0,-1 1 0 0 0,0-1-1 0 0,1 1 1 0 0,-1-1 0 0 0,1 1 0 0 0,-1-1-1 0 0,1 0 1 0 0,1 0-7 0 0,-2 0 8 0 0,1 0-1 0 0,-1 1 1 0 0,1-1-1 0 0,0 0 1 0 0,-1 1-1 0 0,1-1 1 0 0,0 1 0 0 0,0-1-1 0 0,-1 1 1 0 0,1-1-1 0 0,0 1 1 0 0,0 0-1 0 0,0-1 1 0 0,0 1-1 0 0,-1 0 1 0 0,1 0-1 0 0,0-1 1 0 0,0 1 0 0 0,0 0-1 0 0,0 0 1 0 0,0 0-1 0 0,1 0 1 0 0,2 0-2 0 0,2-1 19 0 0,-5 1 9 0 0,-1 0 1 0 0,1 0 0 0 0,0 0-1 0 0,0 0 1 0 0,0 0-1 0 0,0 0 1 0 0,0 0-1 0 0,0 1 1 0 0,0-1-1 0 0,0 0 1 0 0,0 1 0 0 0,0-1-1 0 0,0 0 1 0 0,0 1-1 0 0,-1-1 1 0 0,1 1-1 0 0,0 0 1 0 0,1 0-1 0 0,13 14 520 0 0,-12-11-537 0 0,-2-3 111 0 0,0 1-12 0 0,0 1-78 0 0,0 0 0 0 0,0 0 0 0 0,0 0 0 0 0,-1 0 0 0 0,1 0 0 0 0,-1 1 0 0 0,1-1 0 0 0,-1 0-1 0 0,0 0 1 0 0,0 1 0 0 0,-1-1 0 0 0,1 0 0 0 0,-1 0 0 0 0,1 0 0 0 0,-1 1 0 0 0,-3 4 0 0 0,0 0 15 0 0,-6-1-31 0 0,7-7-15 0 0,3 0 5 0 0,-1 0 0 0 0,1 0 0 0 0,-1 1 0 0 0,1-1 0 0 0,-1 0 0 0 0,1 0 0 0 0,0 0 1 0 0,-1 0-1 0 0,1 0 0 0 0,-1 1 0 0 0,1-1 0 0 0,-1 0 0 0 0,1 0 0 0 0,0 1 0 0 0,-1-1 0 0 0,1 0 1 0 0,0 1-1 0 0,-1-1 0 0 0,1 0 0 0 0,0 1 0 0 0,-1-1 0 0 0,1 1 0 0 0,0-1 0 0 0,0 0 0 0 0,-1 1 1 0 0,-11 11 7 0 0,11-12-14 0 0,0 0-1 0 0,1 1 1 0 0,-1-1-1 0 0,1 0 0 0 0,-1 1 1 0 0,0-1-1 0 0,1 0 1 0 0,-1 0-1 0 0,0 0 1 0 0,1 0-1 0 0,-1 1 1 0 0,0-1-1 0 0,1 0 0 0 0,-1 0 1 0 0,0 0-1 0 0,1 0 1 0 0,-1-1-1 0 0,0 1 1 0 0,1 0-1 0 0,-1 0 1 0 0,0 0-1 0 0,1 0 0 0 0,-1-1 1 0 0,0 1-1 0 0,1 0 1 0 0,-1-1-1 0 0,1 1 1 0 0,-1 0-1 0 0,1-1 1 0 0,-1 1-1 0 0,1-1 0 0 0,-1 1 1 0 0,1-1-1 0 0,-1 1 1 0 0,1-1-1 0 0,-1 1 1 0 0,1-1-1 0 0,0 1 1 0 0,-1-1-1 0 0,1-1 0 0 0,-1 1-8 0 0,0-1-5 0 0,0 0 0 0 0,-1 0 1 0 0,1 0-1 0 0,1 0 0 0 0,-1 0 0 0 0,0-1 0 0 0,0 1 0 0 0,1 0 0 0 0,-1-1 0 0 0,1 1 0 0 0,0-1 1 0 0,0 1-1 0 0,0 0 0 0 0,0-1 0 0 0,0 1 0 0 0,1-5 0 0 0,0 2-21 0 0,1 0 0 0 0,-1 0 1 0 0,1 1-1 0 0,0-1 0 0 0,0 0 0 0 0,5-8 0 0 0,-5 9 38 0 0,-2 3 1 0 0,1 0 1 0 0,-1 0 0 0 0,1 0-1 0 0,-1 0 1 0 0,1 0 0 0 0,-1 0-1 0 0,1 0 1 0 0,0 0 0 0 0,-1 0-1 0 0,1 0 1 0 0,0 0 0 0 0,0 1-1 0 0,0-1 1 0 0,-1 0 0 0 0,1 0 0 0 0,0 1-1 0 0,2-2 1 0 0,-3 2 9 0 0,0 0 1 0 0,0 0 0 0 0,0 0-1 0 0,0-1 1 0 0,1 1-1 0 0,-1 0 1 0 0,0 0-1 0 0,0 0 1 0 0,0 0-1 0 0,1-1 1 0 0,-1 1-1 0 0,0 0 1 0 0,0 0 0 0 0,0 0-1 0 0,1 0 1 0 0,-1 0-1 0 0,0 0 1 0 0,0 0-1 0 0,1 0 1 0 0,-1 0-1 0 0,0 0 1 0 0,0 0-1 0 0,1 0 1 0 0,-1 0 0 0 0,0 0-1 0 0,0 0 1 0 0,1 0-1 0 0,-1 0 1 0 0,0 0-1 0 0,0 0 1 0 0,1 0-1 0 0,-1 0 1 0 0,3 12 448 0 0,-1 0-598 0 0,-1-11 42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5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78 10511 0 0,'0'-1'34'0'0,"-1"1"0"0"0,1-1 0 0 0,-1 1 0 0 0,1-1 0 0 0,-1 1 0 0 0,1-1 0 0 0,-1 1 0 0 0,1-1 0 0 0,0 1 0 0 0,-1-1 0 0 0,1 1 0 0 0,0-1 0 0 0,0 0 0 0 0,-1 1 0 0 0,1-1 0 0 0,0 0 0 0 0,0 1 0 0 0,0-1 0 0 0,0 0 0 0 0,0 1 0 0 0,0-1 0 0 0,0-1 0 0 0,-4-9 260 0 0,4 11-288 0 0,-1 0 1 0 0,1 0 0 0 0,-1 0 0 0 0,1-1-1 0 0,-1 1 1 0 0,1 0 0 0 0,-1 0 0 0 0,1 0-1 0 0,-1 0 1 0 0,0 0 0 0 0,1 0 0 0 0,-1 0-1 0 0,1 0 1 0 0,-1 0 0 0 0,1 0 0 0 0,-1 0-1 0 0,1 0 1 0 0,-6 3 4507 0 0,8-4-4337 0 0,-1 0 0 0 0,1 0-1 0 0,-1 1 1 0 0,1-1 0 0 0,-1 0 0 0 0,1 0 0 0 0,0 1-1 0 0,-1-1 1 0 0,4 0 0 0 0,-4 1-12 0 0,36-9 550 0 0,1 2 1 0 0,-1 1-1 0 0,48-1 0 0 0,25-4 340 0 0,-90 9-2702 0 0,29 1-1 0 0,-10 1-2289 0 0,-21-2-2455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7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626 169 10655 0 0,'-17'-12'1007'0'0,"13"10"-959"0"0,0 0 0 0 0,0-1 0 0 0,0 0 0 0 0,-5-6 0 0 0,1 1 433 0 0,1 1-1 0 0,-2 0 1 0 0,1 0-1 0 0,-1 0 1 0 0,0 1-1 0 0,0 1 1 0 0,-1-1 0 0 0,0 2-1 0 0,-19-8 1 0 0,14 8-102 0 0,-1 0 1 0 0,0 1 0 0 0,0 1 0 0 0,0 0-1 0 0,0 1 1 0 0,-18 1 0 0 0,18 0-242 0 0,0 1 0 0 0,0 1 1 0 0,-1 0-1 0 0,1 2 0 0 0,1-1 1 0 0,-1 2-1 0 0,1 0 0 0 0,-1 1 1 0 0,2 1-1 0 0,-26 14 0 0 0,28-13-114 0 0,0 1 0 0 0,1 1-1 0 0,0-1 1 0 0,1 2 0 0 0,0-1 0 0 0,1 2-1 0 0,0-1 1 0 0,0 1 0 0 0,1 0 0 0 0,-7 17 0 0 0,9-17-26 0 0,1 1 0 0 0,0-1 0 0 0,1 1 1 0 0,0 1-1 0 0,1-1 0 0 0,0 0 0 0 0,2 1 1 0 0,-1-1-1 0 0,2 1 0 0 0,-1 0 0 0 0,2-1 1 0 0,4 27-1 0 0,-1-18-3 0 0,1 0 0 0 0,1-1 0 0 0,1 0 1 0 0,1 0-1 0 0,1 0 0 0 0,1-1 0 0 0,14 22 0 0 0,-14-27-4 0 0,1 0-1 0 0,1 0 0 0 0,0-1 1 0 0,1-1-1 0 0,0 0 1 0 0,1 0-1 0 0,1-1 0 0 0,0-1 1 0 0,24 13-1 0 0,-16-12-4 0 0,0-1 1 0 0,1-1-1 0 0,0-2 0 0 0,0 0 1 0 0,1-1-1 0 0,34 4 0 0 0,-26-6 17 0 0,0-2 0 0 0,1-1 1 0 0,-1-2-1 0 0,51-6 0 0 0,-62 3 27 0 0,1-2 1 0 0,-1 0 0 0 0,1-1-1 0 0,-2-2 1 0 0,1 0-1 0 0,-1-1 1 0 0,29-18-1 0 0,-37 20 32 0 0,-1-1-1 0 0,1-1 1 0 0,-2 0 0 0 0,1-1-1 0 0,-1-1 1 0 0,-1 1 0 0 0,0-1-1 0 0,0-1 1 0 0,-1 0 0 0 0,-1-1-1 0 0,0 1 1 0 0,0-1 0 0 0,-2-1-1 0 0,0 1 1 0 0,0-1 0 0 0,5-21-1 0 0,-7 20 72 0 0,-2-1 0 0 0,1 0 0 0 0,-2 0 0 0 0,0 1 0 0 0,-1-1 0 0 0,-1 0 0 0 0,0 0 0 0 0,-1 0 0 0 0,0 1 0 0 0,-10-31 0 0 0,7 33-33 0 0,0 1 0 0 0,0-1 0 0 0,-1 1 1 0 0,-1 0-1 0 0,0 1 0 0 0,0 0 0 0 0,-1 0 0 0 0,-1 0 1 0 0,1 1-1 0 0,-2 1 0 0 0,0-1 0 0 0,0 1 0 0 0,-13-9 0 0 0,-15-4 7 0 0,0 2-1 0 0,-2 1 1 0 0,-57-18-1 0 0,35 13-256 0 0,-58-31-2352 0 0,87 36 1163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132 112 4607 0 0,'-1'-3'116'0'0,"0"-1"38"0"0,5-11 24 0 0,-4 12 154 0 0,1 0-1 0 0,-1 0 0 0 0,0 0 0 0 0,0 0 1 0 0,0-1-1 0 0,-1 1 0 0 0,1 0 0 0 0,-1 0 0 0 0,1 0 1 0 0,-3-4-1 0 0,1 1 714 0 0,-1-1 0 0 0,0 1 0 0 0,-5-9 0 0 0,8 14-972 0 0,0 0 0 0 0,-1 0 0 0 0,0 0-1 0 0,1 0 1 0 0,-1 0 0 0 0,0 0 0 0 0,1 0-1 0 0,-1 0 1 0 0,0 0 0 0 0,0 1 0 0 0,0-1 0 0 0,0 0-1 0 0,1 0 1 0 0,-1 1 0 0 0,0-1 0 0 0,0 1-1 0 0,0-1 1 0 0,-1 1 0 0 0,1-1 0 0 0,0 1 0 0 0,0 0-1 0 0,0-1 1 0 0,0 1 0 0 0,0 0 0 0 0,0 0-1 0 0,-1 0 1 0 0,1 0 0 0 0,0 0 0 0 0,0 0-1 0 0,0 0 1 0 0,0 0 0 0 0,0 1 0 0 0,0-1 0 0 0,-1 0-1 0 0,1 1 1 0 0,0-1 0 0 0,0 1 0 0 0,0-1-1 0 0,0 1 1 0 0,0-1 0 0 0,0 1 0 0 0,0 0 0 0 0,0-1-1 0 0,1 1 1 0 0,-3 2 0 0 0,-1 1 65 0 0,0 0 1 0 0,0 1-1 0 0,1 0 1 0 0,0 0 0 0 0,-1 0-1 0 0,2 0 1 0 0,-5 10-1 0 0,-1 6-108 0 0,1 1 0 0 0,1 0 0 0 0,1 1 0 0 0,0-1-1 0 0,2 1 1 0 0,1 0 0 0 0,1 0 0 0 0,1 0 0 0 0,0 0-1 0 0,8 41 1 0 0,-7-58-23 0 0,1 0 0 0 0,0 1 0 0 0,0-1 0 0 0,0 0 0 0 0,1-1 1 0 0,0 1-1 0 0,0 0 0 0 0,0-1 0 0 0,1 0 0 0 0,0 1 0 0 0,0-1 0 0 0,0-1 0 0 0,7 7 0 0 0,-5-7 46 0 0,-1 0 0 0 0,1 0 0 0 0,1-1 0 0 0,-1 0 0 0 0,0 0 1 0 0,1 0-1 0 0,-1-1 0 0 0,1 1 0 0 0,0-2 0 0 0,0 1 0 0 0,13 0 0 0 0,-13-1 19 0 0,1 0 1 0 0,-1-1-1 0 0,1-1 0 0 0,-1 1 0 0 0,0-1 1 0 0,1 0-1 0 0,-1-1 0 0 0,13-4 0 0 0,-16 5-17 0 0,0-1-1 0 0,-1 0 1 0 0,1 0-1 0 0,0 0 1 0 0,0-1-1 0 0,-1 0 0 0 0,0 1 1 0 0,1-1-1 0 0,-1 0 1 0 0,0 0-1 0 0,0-1 1 0 0,-1 1-1 0 0,1-1 1 0 0,-1 1-1 0 0,0-1 1 0 0,3-6-1 0 0,-2 3 12 0 0,-1 0 0 0 0,0 0 1 0 0,0-1-1 0 0,0 1 0 0 0,-1-1 0 0 0,0 1 0 0 0,-1-1 0 0 0,0 0 0 0 0,0 1 0 0 0,-1-1 1 0 0,1 1-1 0 0,-2-1 0 0 0,1 1 0 0 0,-1-1 0 0 0,0 1 0 0 0,-1 0 0 0 0,-5-12 0 0 0,-5-6-165 0 0,-1 0 0 0 0,-2 1 0 0 0,-24-30 0 0 0,22 31-367 0 0,-9-9-2724 0 0,21 22 1660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65 919 0 0,'6'6'474'0'0,"-1"0"0"0"0,-1 0-1 0 0,1 1 1 0 0,-1-1-1 0 0,0 1 1 0 0,-1 0 0 0 0,5 11-1 0 0,14 55 5804 0 0,-6-17-5079 0 0,-10-39-699 0 0,0-1 1 0 0,1 0-1 0 0,0 0 0 0 0,2-1 0 0 0,0 0 0 0 0,0-1 0 0 0,21 24 1 0 0,-28-36-323 0 0,0 1 0 0 0,0-1 0 0 0,0 0 0 0 0,0 0 0 0 0,1 0 0 0 0,-1-1 0 0 0,1 1 0 0 0,-1 0 0 0 0,1-1 0 0 0,0 0 0 0 0,3 2 0 0 0,-4-3-67 0 0,0 0 1 0 0,-1 0 0 0 0,1 0-1 0 0,0 0 1 0 0,-1 0 0 0 0,1 0-1 0 0,0-1 1 0 0,-1 1 0 0 0,1-1-1 0 0,-1 1 1 0 0,1-1 0 0 0,-1 1-1 0 0,1-1 1 0 0,-1 0 0 0 0,1 0-1 0 0,-1 0 1 0 0,0 0 0 0 0,1 0-1 0 0,-1 0 1 0 0,0 0 0 0 0,2-3-1 0 0,1 0 73 0 0,-1 0 1 0 0,0 0-1 0 0,0 0 0 0 0,0-1 0 0 0,-1 1 0 0 0,1-1 0 0 0,-1 0 1 0 0,0 1-1 0 0,-1-1 0 0 0,3-10 0 0 0,0-4 17 0 0,1-31 0 0 0,-2 9-103 0 0,7-104-42 0 0,-9 101-2891 0 0,2-1-4272 0 0,-2 37 1325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9503 0 0,'8'2'859'0'0,"-5"-1"-718"0"0,0 0 0 0 0,0-1 1 0 0,0 1-1 0 0,0-1 0 0 0,0 0 0 0 0,0 0 1 0 0,0 0-1 0 0,0-1 0 0 0,0 1 0 0 0,1-1 1 0 0,-1 1-1 0 0,0-1 0 0 0,-1 0 0 0 0,1 0 1 0 0,6-3-1 0 0,-5 1 108 0 0,0 0 1 0 0,0 0 0 0 0,0-1-1 0 0,0 1 1 0 0,0-1 0 0 0,-1 0 0 0 0,1 0-1 0 0,5-8 1 0 0,-3 1-4 0 0,-1 0 0 0 0,1 0 1 0 0,-2 0-1 0 0,1 0 0 0 0,-2-1 1 0 0,1 0-1 0 0,1-18 0 0 0,-4 22-115 0 0,0 0-1 0 0,-1 0 1 0 0,-1-12-1 0 0,1 17-46 0 0,0 1 0 0 0,0 0-1 0 0,-1-1 1 0 0,1 1 0 0 0,-1 0-1 0 0,0 0 1 0 0,0 0-1 0 0,0-1 1 0 0,0 1 0 0 0,0 0-1 0 0,0 0 1 0 0,0 0 0 0 0,-1 0-1 0 0,1 1 1 0 0,-1-1 0 0 0,-1-2-1 0 0,2 4-32 0 0,1 0 0 0 0,-1-1 0 0 0,0 1 0 0 0,0-1-1 0 0,1 1 1 0 0,-1 0 0 0 0,0-1 0 0 0,0 1 0 0 0,0 0-1 0 0,0 0 1 0 0,1 0 0 0 0,-1 0 0 0 0,0 0 0 0 0,0 0 0 0 0,0 0-1 0 0,0 0 1 0 0,1 0 0 0 0,-1 0 0 0 0,0 0 0 0 0,0 0 0 0 0,0 1-1 0 0,0-1 1 0 0,1 0 0 0 0,-1 1 0 0 0,0-1 0 0 0,0 1 0 0 0,1-1-1 0 0,-1 0 1 0 0,0 1 0 0 0,1 0 0 0 0,-1-1 0 0 0,0 1-1 0 0,1-1 1 0 0,-1 1 0 0 0,0 0 0 0 0,-2 4 104 0 0,-1-1 1 0 0,1 1-1 0 0,0-1 1 0 0,-2 6-1 0 0,3-6-63 0 0,-4 8 36 0 0,0 1 0 0 0,1 0 0 0 0,1 1 0 0 0,0-1 0 0 0,0 1 0 0 0,2 0 0 0 0,-1 0 0 0 0,2 0 1 0 0,0 0-1 0 0,1 0 0 0 0,0 0 0 0 0,1 0 0 0 0,1 1 0 0 0,0-1 0 0 0,5 17 0 0 0,-4-24-132 0 0,-1 0 0 0 0,1-1 0 0 0,0 0 0 0 0,1 0-1 0 0,0 0 1 0 0,0 0 0 0 0,0-1 0 0 0,0 1 0 0 0,1-1 0 0 0,0 0-1 0 0,0 0 1 0 0,0-1 0 0 0,1 0 0 0 0,0 1 0 0 0,0-2 0 0 0,0 1 0 0 0,0-1-1 0 0,0 0 1 0 0,8 2 0 0 0,-8-3-332 0 0,1 0 0 0 0,-1 0 0 0 0,1-1 0 0 0,0 0 0 0 0,0 0 0 0 0,-1-1 0 0 0,1 1 0 0 0,0-2 0 0 0,0 1 0 0 0,0-1 0 0 0,-1 0 1 0 0,9-2-1 0 0,1-3-2184 0 0,-1 0-3714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1839 0 0,'3'-14'410'0'0,"-2"11"1046"0"0,11 10 4284 0 0,-3 0-5143 0 0,-1 1 0 0 0,0 0 0 0 0,0 0-1 0 0,-1 1 1 0 0,0 0 0 0 0,0 0 0 0 0,6 13 0 0 0,14 18 720 0 0,23 41 1433 0 0,-15-22-503 0 0,-34-58-1846 0 0,4 2 1093 0 0,-3-3-224 0 0,-3-7-1294 0 0,-19-121 820 0 0,18 112-837 0 0,-4-16-948 0 0,-2-51-1 0 0,7 73 783 0 0,1 0 1 0 0,1 0-1 0 0,0 1 0 0 0,1-1 0 0 0,-1 0 0 0 0,2 0 1 0 0,-1 1-1 0 0,2-1 0 0 0,5-13 0 0 0,-6 19-17 0 0,0 0 0 0 0,-1 0 0 0 0,1 1 0 0 0,0-1 0 0 0,1 0 0 0 0,-1 1 0 0 0,1 0 0 0 0,0 0 0 0 0,-1 0 0 0 0,1 1 0 0 0,0-1 0 0 0,1 1 1 0 0,-1 0-1 0 0,0 0 0 0 0,1 0 0 0 0,-1 1 0 0 0,1-1 0 0 0,0 1 0 0 0,-1 0 0 0 0,1 1 0 0 0,5-1 0 0 0,8 0-405 0 0,1 0 0 0 0,-1 2 0 0 0,1 0 0 0 0,18 4 0 0 0,116 24-391 0 0,-152-29 1097 0 0,-1 0 0 0 0,0 0 0 0 0,0 1 0 0 0,0-1 0 0 0,0 0 0 0 0,1 0 0 0 0,-1 0 0 0 0,0 0 0 0 0,0 0 0 0 0,0 0-1 0 0,0 1 1 0 0,0-1 0 0 0,0 0 0 0 0,1 0 0 0 0,-1 0 0 0 0,0 0 0 0 0,0 1 0 0 0,0-1 0 0 0,0 0 0 0 0,0 0 0 0 0,0 0 0 0 0,0 0 0 0 0,0 1-1 0 0,0-1 1 0 0,0 0 0 0 0,0 0 0 0 0,0 0 0 0 0,0 1 0 0 0,0-1 0 0 0,0 0 0 0 0,0 0 0 0 0,0 0 0 0 0,0 1 0 0 0,0-1 0 0 0,0 0 0 0 0,0 0-1 0 0,0 0 1 0 0,-1 0 0 0 0,1 1 0 0 0,0-1 0 0 0,0 0 0 0 0,0 0 0 0 0,0 0 0 0 0,-10 15 1225 0 0,-13 13-78 0 0,8-14-572 0 0,1 0 0 0 0,1 1 0 0 0,1 0 0 0 0,-17 26-1 0 0,25-34-543 0 0,0 0 0 0 0,1 0 0 0 0,0 0 0 0 0,0 1 0 0 0,0-1 0 0 0,1 1-1 0 0,0-1 1 0 0,1 1 0 0 0,0 0 0 0 0,0 0 0 0 0,0 0 0 0 0,1-1-1 0 0,0 1 1 0 0,2 9 0 0 0,-2-16-12 0 0,18 12 136 0 0,-15-12-223 0 0,0 0-1 0 0,0 0 1 0 0,0 0-1 0 0,0-1 1 0 0,1 1-1 0 0,-1-1 1 0 0,0 0-1 0 0,0 0 1 0 0,0 0-1 0 0,1 0 1 0 0,-1 0-1 0 0,0-1 1 0 0,0 0-1 0 0,0 1 1 0 0,1-1-1 0 0,3-2 0 0 0,1 0 13 0 0,0-1-1 0 0,0 0 0 0 0,0 0 0 0 0,13-9 0 0 0,-12 5 17 0 0,-1-1-1 0 0,1 1 0 0 0,-2-1 0 0 0,11-15 0 0 0,-10 13 15 0 0,-6 9-37 0 0,-1-1 0 0 0,1 0-1 0 0,-1 0 1 0 0,1 0-1 0 0,-1 0 1 0 0,1-6-1 0 0,4-8 42 0 0,-5 15-13 0 0,-1 0-11 0 0,0 1 277 0 0,0 3-211 0 0,2 11-207 0 0,1 1 0 0 0,1-1 0 0 0,0 0 0 0 0,0 0-1 0 0,2 0 1 0 0,-1-1 0 0 0,2 0 0 0 0,0 0-1 0 0,0 0 1 0 0,1-1 0 0 0,14 17 0 0 0,-19-26-73 0 0,-1 1 1 0 0,1-1 0 0 0,0 0-1 0 0,-1 0 1 0 0,1 0-1 0 0,0-1 1 0 0,0 1 0 0 0,1-1-1 0 0,-1 1 1 0 0,0-1-1 0 0,5 1 1 0 0,-5-1-674 0 0,0-1 0 0 0,0 0 0 0 0,1 1 0 0 0,-1-1 0 0 0,0-1 0 0 0,0 1 0 0 0,6-1 0 0 0,1-2-4826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9215 0 0,'-2'68'6654'0'0,"1"0"-3993"0"0,2 8-1775 0 0,3 0 1 0 0,14 79-1 0 0,-18-155-884 0 0,6 40-3 0 0,12 43 0 0 0,-12-65-500 0 0,-1 0 0 0 0,2 0 0 0 0,0-1 0 0 0,17 27 1 0 0,-11-28-931 0 0,-3-9-3598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25 11807 0 0,'-16'-2'1259'0'0,"13"2"-1128"0"0,0 0-1 0 0,-1 1 1 0 0,1-1 0 0 0,0 1 0 0 0,-1-1-1 0 0,1 1 1 0 0,0 0 0 0 0,0 0-1 0 0,0 0 1 0 0,0 1 0 0 0,-1-1 0 0 0,2 1-1 0 0,-1-1 1 0 0,-4 4 0 0 0,4-2 81 0 0,1-1 0 0 0,-1 2 1 0 0,0-1-1 0 0,1 0 1 0 0,0 0-1 0 0,-1 1 0 0 0,1-1 1 0 0,1 1-1 0 0,-1 0 0 0 0,0-1 1 0 0,-1 8-1 0 0,0 2-101 0 0,1 1 0 0 0,0-1 0 0 0,1 1 0 0 0,0-1 0 0 0,1 1 0 0 0,1 0 0 0 0,0 0 0 0 0,1-1 0 0 0,0 1 0 0 0,1-1 0 0 0,1 0 0 0 0,0 0 0 0 0,1 0 0 0 0,0 0 0 0 0,12 20 0 0 0,-13-27-84 0 0,1 0-1 0 0,-1 0 1 0 0,1 0-1 0 0,1 0 1 0 0,-1-1-1 0 0,1 0 1 0 0,0 0 0 0 0,0 0-1 0 0,0-1 1 0 0,0 0-1 0 0,1 0 1 0 0,12 5-1 0 0,-13-7 9 0 0,0 0 0 0 0,0-1 0 0 0,0 1 0 0 0,0-1 0 0 0,0 0 0 0 0,0 0 0 0 0,0-1 0 0 0,0 0 0 0 0,0 0-1 0 0,0-1 1 0 0,1 1 0 0 0,-1-1 0 0 0,0 0 0 0 0,0-1 0 0 0,0 0 0 0 0,6-3 0 0 0,-6 3 61 0 0,0-1 1 0 0,-1-1-1 0 0,0 1 1 0 0,0-1-1 0 0,0 0 0 0 0,0 0 1 0 0,-1-1-1 0 0,1 1 1 0 0,-1-1-1 0 0,7-10 1 0 0,-6 7 90 0 0,-1 0 1 0 0,1 0-1 0 0,-1-1 1 0 0,-1 0-1 0 0,0 0 1 0 0,3-14-1 0 0,-4 12-95 0 0,0 0-1 0 0,-1 0 1 0 0,-1 0 0 0 0,0 0-1 0 0,0 0 1 0 0,-1 0 0 0 0,-1 0-1 0 0,1 0 1 0 0,-2 0 0 0 0,0 0-1 0 0,0 0 1 0 0,-1 1-1 0 0,0 0 1 0 0,-1-1 0 0 0,0 2-1 0 0,-1-1 1 0 0,0 0 0 0 0,0 1-1 0 0,-1 0 1 0 0,0 1-1 0 0,-16-16 1 0 0,19 22-65 0 0,1-1 0 0 0,0 1 1 0 0,-1 0-1 0 0,0-1 0 0 0,0 1 0 0 0,-6-2 0 0 0,-8 1-1791 0 0,16 4 1095 0 0,0-1 0 0 0,1 0 0 0 0,-1 0 0 0 0,1 1 0 0 0,-1-1 0 0 0,1 1 0 0 0,-1-1 0 0 0,1 1 0 0 0,-3 1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1 546 7343 0 0,'0'0'660'0'0,"2"-5"-429"0"0,-2 5-178 0 0,1-21 9475 0 0,10 16-8352 0 0,15-5-19 0 0,36-8 1 0 0,14-5-205 0 0,293-158-89 0 0,-280 133-780 0 0,-45 19-48 0 0,-5 3-8 0 0,-12 9 30 0 0,0-2 0 0 0,26-25 0 0 0,-3 3 24 0 0,-45 36 54 0 0,0 0 0 0 0,0 0 0 0 0,-1 0 0 0 0,6-8 0 0 0,-4 5 48 0 0,-6 7-48 0 0,2-1-35 0 0,0 0 0 0 0,0 0 0 0 0,0 1 0 0 0,0-1 0 0 0,0 0 0 0 0,0 1 0 0 0,3-2 0 0 0,-2 2-57 0 0,0 1-1 0 0,1-1 0 0 0,-1 1 1 0 0,0 0-1 0 0,1 0 1 0 0,-1 0-1 0 0,0 1 0 0 0,0-1 1 0 0,1 1-1 0 0,-1-1 1 0 0,5 3-1 0 0,36 16 42 0 0,-23-9-14 0 0,7 2-8 0 0,6 3 51 0 0,58 18 0 0 0,157 54 516 0 0,-42-11-257 0 0,-99-43-281 0 0,137 36 173 0 0,-146-56-361 0 0,-74-12-2165 0 0,-23-1 1198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0,'0'2'528'0'0,"24"323"11259"0"0,-13-227-10452 0 0,-2-24-739 0 0,3 0 0 0 0,3-1 0 0 0,35 101 1 0 0,-39-146-1760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9903 0 0,'0'-2'455'0'0,"1"0"-387"0"0,0 0 1 0 0,0-1-1 0 0,0 1 0 0 0,0 0 1 0 0,0 0-1 0 0,0 0 0 0 0,0 0 1 0 0,1 0-1 0 0,-1 0 1 0 0,1 0-1 0 0,0 0 0 0 0,0 0 1 0 0,2-1-1 0 0,0 0 29 0 0,0 0-1 0 0,1 0 1 0 0,0 1 0 0 0,-1-1 0 0 0,10-2-1 0 0,4 0 183 0 0,1 0-1 0 0,29-2 1 0 0,-39 6-139 0 0,469-43 2582 0 0,125-8 317 0 0,-161 12-1543 0 0,1 18-298 0 0,-48 23-334 0 0,-127 2-375 0 0,365-26 538 0 0,-332 2-2590 0 0,-270 23-2498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8087 0 0,'0'0'734'0'0,"1"1"-602"0"0,-1 1 48 0 0,1 1 1 0 0,0-1 0 0 0,-1 0-1 0 0,1 1 1 0 0,-1-1-1 0 0,0 0 1 0 0,0 1 0 0 0,0 3-1 0 0,0-3-8 0 0,0-1 253 0 0,-1 6 774 0 0,0-7-1149 0 0,1-1 0 0 0,0 1 0 0 0,0 0 0 0 0,0 0 0 0 0,-1 0 0 0 0,1 0 0 0 0,0 0 0 0 0,-1 0 0 0 0,1-1 0 0 0,0 1 1 0 0,-1 0-1 0 0,1 0 0 0 0,-1-1 0 0 0,0 1 0 0 0,1 0 0 0 0,-1-1 0 0 0,0 1 0 0 0,1 0 0 0 0,-1-1 0 0 0,0 1 0 0 0,1-1 0 0 0,-1 1 0 0 0,0-1 0 0 0,0 0 0 0 0,0 1 0 0 0,0-1 0 0 0,1 0 0 0 0,-1 1 0 0 0,0-1 1 0 0,0 0-1 0 0,0 0 0 0 0,0 0 0 0 0,0 0 0 0 0,0 0 0 0 0,0 0 0 0 0,0 0 0 0 0,1 0 0 0 0,-1 0 0 0 0,0 0 0 0 0,0-1 0 0 0,0 1 0 0 0,0 0 0 0 0,0-1 0 0 0,0 1 0 0 0,1 0 0 0 0,-1-1 0 0 0,0 1 0 0 0,0-1 0 0 0,-1 0 29 0 0,0-1-1 0 0,0 1 0 0 0,0 0 1 0 0,0 0-1 0 0,1-1 0 0 0,-1 1 1 0 0,0-1-1 0 0,1 0 0 0 0,0 1 1 0 0,-1-1-1 0 0,1 0 0 0 0,0 0 1 0 0,0 0-1 0 0,0 0 0 0 0,0 0 1 0 0,0 0-1 0 0,0 0 0 0 0,1 0 1 0 0,-1 0-1 0 0,0-5 0 0 0,1 3-27 0 0,2-27-88 0 0,-2 30 38 0 0,0-1 1 0 0,0 1-1 0 0,1-1 0 0 0,-1 1 0 0 0,1-1 0 0 0,-1 1 0 0 0,1 0 1 0 0,0-1-1 0 0,-1 1 0 0 0,1 0 0 0 0,0-1 0 0 0,0 1 0 0 0,0 0 1 0 0,0 0-1 0 0,0 0 0 0 0,0 0 0 0 0,0 0 0 0 0,0 0 0 0 0,3-1 1 0 0,-2 1 18 0 0,0 0 1 0 0,0 0-1 0 0,-1 1 1 0 0,1-1-1 0 0,0 1 1 0 0,0-1-1 0 0,0 1 1 0 0,0 0-1 0 0,0 0 1 0 0,0 0-1 0 0,0 0 1 0 0,0 0-1 0 0,0 0 1 0 0,0 0-1 0 0,0 1 1 0 0,0-1-1 0 0,0 1 1 0 0,0 0-1 0 0,0-1 1 0 0,2 2-1 0 0,-3-1 328 0 0,2 6 226 0 0,-2-6-512 0 0,-1-1 0 0 0,0 0 0 0 0,1 1 1 0 0,-1-1-1 0 0,0 1 0 0 0,1-1 1 0 0,-1 1-1 0 0,0-1 0 0 0,0 1 1 0 0,0-1-1 0 0,1 1 0 0 0,-1-1 0 0 0,0 1 1 0 0,0-1-1 0 0,0 1 0 0 0,0-1 1 0 0,0 1-1 0 0,0-1 0 0 0,0 1 1 0 0,0-1-1 0 0,0 2 0 0 0,-1 0 22 0 0,0 0 0 0 0,0 1 0 0 0,0-1 0 0 0,0 0 0 0 0,-1 0 0 0 0,1 0-1 0 0,-1 0 1 0 0,1 0 0 0 0,-1 0 0 0 0,1 0 0 0 0,-1-1 0 0 0,0 1 0 0 0,0 0 0 0 0,0-1-1 0 0,0 0 1 0 0,-3 2 0 0 0,0 0-134 0 0,0-1 0 0 0,-1 1 0 0 0,0-1 0 0 0,0 0 0 0 0,-7 1 0 0 0,6 0-3853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1839 0 0,'5'-13'406'0'0,"-3"9"296"0"0,-1 1 1 0 0,1-1 0 0 0,0 1-1 0 0,-1 0 1 0 0,2 0 0 0 0,-1 0-1 0 0,0 0 1 0 0,1 0 0 0 0,-1 0-1 0 0,1 1 1 0 0,0-1 0 0 0,0 1-1 0 0,0 0 1 0 0,0 0 0 0 0,6-4-1 0 0,-7 5-555 0 0,0 0 0 0 0,0 1 0 0 0,0-1-1 0 0,1 1 1 0 0,-1-1 0 0 0,0 1-1 0 0,0-1 1 0 0,1 1 0 0 0,-1 0 0 0 0,0 0-1 0 0,0 0 1 0 0,1 1 0 0 0,-1-1-1 0 0,0 0 1 0 0,0 1 0 0 0,0-1-1 0 0,0 1 1 0 0,1 0 0 0 0,-1 0 0 0 0,0 0-1 0 0,0 0 1 0 0,0 0 0 0 0,-1 0-1 0 0,1 0 1 0 0,0 1 0 0 0,0-1 0 0 0,1 3-1 0 0,-1-3-78 0 0,-1 1 0 0 0,0-1 0 0 0,0 1 1 0 0,0-1-1 0 0,0 1 0 0 0,0-1 0 0 0,0 1 0 0 0,-1 0 0 0 0,1 0 0 0 0,0-1 0 0 0,-1 1 0 0 0,1 0 0 0 0,-1 0 0 0 0,0 0 0 0 0,1 0 0 0 0,-1-1 1 0 0,0 1-1 0 0,0 0 0 0 0,-1 0 0 0 0,1 0 0 0 0,0 0 0 0 0,0 0 0 0 0,-1-1 0 0 0,1 1 0 0 0,-1 0 0 0 0,0 0 0 0 0,1 0 0 0 0,-1-1 0 0 0,0 1 1 0 0,0-1-1 0 0,0 1 0 0 0,0-1 0 0 0,-1 1 0 0 0,1-1 0 0 0,0 1 0 0 0,0-1 0 0 0,-1 0 0 0 0,1 0 0 0 0,-1 1 0 0 0,1-1 0 0 0,-1 0 1 0 0,0-1-1 0 0,1 1 0 0 0,-1 0 0 0 0,0 0 0 0 0,0-1 0 0 0,1 1 0 0 0,-1-1 0 0 0,0 1 0 0 0,-3-1 0 0 0,2 0-63 0 0,1 0-1 0 0,-1 0 0 0 0,1-1 1 0 0,-1 1-1 0 0,1-1 0 0 0,-1 0 1 0 0,1 1-1 0 0,-1-1 0 0 0,1 0 1 0 0,0 0-1 0 0,-1-1 1 0 0,1 1-1 0 0,0 0 0 0 0,0-1 1 0 0,0 0-1 0 0,0 1 0 0 0,0-1 1 0 0,0 0-1 0 0,1 0 0 0 0,-1 0 1 0 0,1 0-1 0 0,-1 0 1 0 0,1 0-1 0 0,-2-4 0 0 0,1 3-2 0 0,-1-2-57 0 0,0 1 0 0 0,0-1 0 0 0,1-1 0 0 0,0 1 0 0 0,0 0-1 0 0,0-1 1 0 0,0 1 0 0 0,0-7 0 0 0,2 10 28 0 0,0 0 0 0 0,-1 0 0 0 0,1 1 1 0 0,0-1-1 0 0,1 0 0 0 0,-1 0 0 0 0,0 1 0 0 0,0-1 0 0 0,1 0 0 0 0,-1 0 0 0 0,1 1 0 0 0,0-1 0 0 0,-1 0 0 0 0,1 1 0 0 0,0-1 0 0 0,0 1 0 0 0,0-1 0 0 0,0 1 0 0 0,0 0 1 0 0,0-1-1 0 0,1 1 0 0 0,-1 0 0 0 0,0 0 0 0 0,1-1 0 0 0,-1 1 0 0 0,0 0 0 0 0,1 1 0 0 0,0-1 0 0 0,-1 0 0 0 0,3-1 0 0 0,-1 1-94 0 0,-1 0 0 0 0,1 0 0 0 0,0 0 1 0 0,0 1-1 0 0,0-1 0 0 0,0 1 0 0 0,0-1 0 0 0,0 1 0 0 0,0 0 0 0 0,0 0 0 0 0,0 0 0 0 0,0 1 0 0 0,0-1 0 0 0,0 1 0 0 0,4 1 1 0 0,1 0-1378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21 600 4607 0 0,'0'0'354'0'0,"-21"13"8380"0"0,26-17-5728 0 0,20-11-3790 0 0,-15 9 1862 0 0,9-4-640 0 0,0 1 0 0 0,1 0 0 0 0,27-7 0 0 0,-21 8 64 0 0,34-17-1 0 0,95-58 414 0 0,55-26-741 0 0,-78 42-171 0 0,24-10 162 0 0,-120 60-100 0 0,34-24 0 0 0,-36 21-58 0 0,41-18 0 0 0,-55 30 10 0 0,-15 6 47 0 0,1 0 0 0 0,-1 0 0 0 0,1-1 0 0 0,-1 0 0 0 0,0 0 0 0 0,0 0 0 0 0,0 0 0 0 0,7-8 1 0 0,-10 10 30 0 0,-1-1 0 0 0,1 0 0 0 0,0 0 0 0 0,1 1 1 0 0,-1-1-1 0 0,0 1 0 0 0,0 0 0 0 0,1 0 0 0 0,-1 0 0 0 0,0 0 1 0 0,1 0-1 0 0,-1 0 0 0 0,1 1 0 0 0,-1-1 0 0 0,1 1 1 0 0,3-1-1 0 0,-2 1-36 0 0,0 1 0 0 0,-1-1 1 0 0,1 1-1 0 0,0 0 0 0 0,-1 0 1 0 0,1 0-1 0 0,0 0 0 0 0,-1 1 1 0 0,0 0-1 0 0,6 3 0 0 0,-5-3-52 0 0,0 0-1 0 0,1-1 1 0 0,-1 1 0 0 0,0-1-1 0 0,7 1 1 0 0,13 5 17 0 0,-2 2 16 0 0,83 36 568 0 0,-33-11-210 0 0,86 46 68 0 0,-106-52-84 0 0,71 29 0 0 0,60 13 0 0 0,-138-54-413 0 0,-31-10 157 0 0,121 40 388 0 0,-106-38-859 0 0,0-1 0 0 0,53 5 0 0 0,-76-12 8 0 0,3 0-4604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9991 0 0,'0'0'904'0'0,"7"5"-193"0"0,-5-3-495 0 0,1 1 0 0 0,-1 0 0 0 0,0-1 0 0 0,0 1 0 0 0,0 0-1 0 0,0 0 1 0 0,0 0 0 0 0,-1 0 0 0 0,3 7 0 0 0,7 31 1267 0 0,-10-37-1356 0 0,4 23 690 0 0,2 39 0 0 0,-2-15-241 0 0,15 164 862 0 0,7 48-2268 0 0,-26-255 425 0 0,2 12-654 0 0,0-6-3513 0 0,1-3-674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12239 0 0,'0'0'1106'0'0,"-1"7"-892"0"0,0 2 49 0 0,1 1 0 0 0,0-1 0 0 0,1 1 0 0 0,0-1 0 0 0,1 1 0 0 0,5 16 0 0 0,0 6 382 0 0,15 107 1122 0 0,10 49-596 0 0,-22-139-1002 0 0,12 49 244 0 0,-18-84-641 0 0,0-1-1 0 0,1 0 0 0 0,1 0 1 0 0,14 24-1 0 0,-12-27-4251 0 0,-1-3-1519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4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139 285 9671 0 0,'-5'-22'1128'0'0,"-1"0"-1"0"0,-2 1 0 0 0,0 0 0 0 0,-14-27 0 0 0,21 45-912 0 0,-1 1-1 0 0,1-1 0 0 0,-1 1 0 0 0,0 0 1 0 0,0 0-1 0 0,0 0 0 0 0,0 0 1 0 0,0 0-1 0 0,-3-2 0 0 0,4 4-165 0 0,0-1-1 0 0,1 1 1 0 0,-1 0 0 0 0,0 0-1 0 0,0-1 1 0 0,0 1-1 0 0,1 0 1 0 0,-1 0-1 0 0,0 0 1 0 0,0 0 0 0 0,0 0-1 0 0,0 0 1 0 0,1 0-1 0 0,-1 0 1 0 0,0 0 0 0 0,0 0-1 0 0,0 0 1 0 0,1 1-1 0 0,-1-1 1 0 0,0 0-1 0 0,0 0 1 0 0,1 1 0 0 0,-1-1-1 0 0,0 1 1 0 0,0-1-1 0 0,1 1 1 0 0,-1-1 0 0 0,0 1-1 0 0,1-1 1 0 0,-1 1-1 0 0,1-1 1 0 0,-1 1-1 0 0,1 0 1 0 0,-1-1 0 0 0,0 2-1 0 0,-3 5 57 0 0,1-1 0 0 0,-1 0-1 0 0,1 1 1 0 0,0 0 0 0 0,1 0 0 0 0,-1 0-1 0 0,0 7 1 0 0,-8 53-8 0 0,10-57-72 0 0,-1 11-39 0 0,0 0-1 0 0,2 1 0 0 0,0-1 1 0 0,2 0-1 0 0,5 30 1 0 0,-5-39 9 0 0,1 1 0 0 0,1-1 0 0 0,0 0 0 0 0,1 0 0 0 0,0-1 0 0 0,1 1 0 0 0,0-1 0 0 0,1 0 0 0 0,0-1 0 0 0,11 13 0 0 0,-15-19 58 0 0,0-1 1 0 0,1 0 0 0 0,-1 0 0 0 0,1 0-1 0 0,0 0 1 0 0,0-1 0 0 0,0 0 0 0 0,0 1 0 0 0,0-1-1 0 0,0-1 1 0 0,1 1 0 0 0,-1-1 0 0 0,1 0-1 0 0,-1 0 1 0 0,1 0 0 0 0,-1 0 0 0 0,1-1 0 0 0,6 0-1 0 0,-4 0 44 0 0,0-1-1 0 0,1 0 0 0 0,-1-1 1 0 0,0 0-1 0 0,0 0 0 0 0,0 0 1 0 0,0-1-1 0 0,0 0 0 0 0,0-1 1 0 0,9-6-1 0 0,-6 4-13 0 0,0-1 0 0 0,0 0 0 0 0,-1 0 0 0 0,1-2 0 0 0,-2 1 0 0 0,1-1 0 0 0,-1 0 0 0 0,-1 0 0 0 0,7-11 0 0 0,-4 1 103 0 0,-1 0-1 0 0,-1 0 1 0 0,0-1-1 0 0,-1 0 1 0 0,-2 0-1 0 0,0-1 1 0 0,-1 1-1 0 0,-1-1 1 0 0,1-25-1 0 0,-4 34-107 0 0,-1 1 0 0 0,0 0-1 0 0,0-1 1 0 0,-1 1 0 0 0,-1 0 0 0 0,0 0-1 0 0,-1 0 1 0 0,1 0 0 0 0,-2 1 0 0 0,0-1 0 0 0,0 1-1 0 0,-1 0 1 0 0,-10-13 0 0 0,10 15-37 0 0,0 0-1 0 0,-1 1 1 0 0,0 0 0 0 0,0 0 0 0 0,0 0 0 0 0,-1 1-1 0 0,0 0 1 0 0,0 1 0 0 0,0 0 0 0 0,-1 0 0 0 0,0 1-1 0 0,0 0 1 0 0,0 0 0 0 0,0 1 0 0 0,-19-4-1 0 0,24 7-37 0 0,0-1-1 0 0,0 1 0 0 0,0 0 1 0 0,0 0-1 0 0,1 1 0 0 0,-1-1 0 0 0,0 1 1 0 0,0 0-1 0 0,0 0 0 0 0,0 0 1 0 0,1 1-1 0 0,-1-1 0 0 0,-4 3 0 0 0,2 0-253 0 0,1-1-1 0 0,0 1 1 0 0,0 0-1 0 0,1 0 1 0 0,-1 1-1 0 0,1-1 1 0 0,-6 9-1 0 0,-1 4-1582 0 0,1 1 0 0 0,0 0 1 0 0,-13 36-1 0 0,23-53 1703 0 0,-15 37-6380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5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9215 0 0,'-16'-22'4258'0'0,"19"14"-2485"0"0,-1 5-1624 0 0,0 0 0 0 0,0 0 0 0 0,0 0 1 0 0,1 0-1 0 0,-1 0 0 0 0,1 0 0 0 0,0 1 0 0 0,0-1 0 0 0,0 1 0 0 0,0 0 1 0 0,0-1-1 0 0,0 2 0 0 0,1-1 0 0 0,-1 0 0 0 0,0 1 0 0 0,1-1 0 0 0,0 1 1 0 0,-1 0-1 0 0,1 0 0 0 0,0 0 0 0 0,0 1 0 0 0,-1 0 0 0 0,1-1 0 0 0,0 1 1 0 0,6 1-1 0 0,-1 0 32 0 0,-1 0 0 0 0,1 0 0 0 0,0 1 0 0 0,-1 0 0 0 0,1 1 0 0 0,-1 0 0 0 0,0 0 0 0 0,0 1 0 0 0,0 0 0 0 0,7 5 0 0 0,-9-5-117 0 0,-1 0 0 0 0,0 0 0 0 0,0 1 0 0 0,-1-1 0 0 0,1 1 0 0 0,-1 0 0 0 0,0 0 0 0 0,-1 1 0 0 0,1-1 0 0 0,-1 1 0 0 0,0 0 0 0 0,0 0 0 0 0,-1 0 0 0 0,0 0 0 0 0,0 0 0 0 0,0 1 0 0 0,-1-1 0 0 0,1 8 0 0 0,-1-5-18 0 0,-1 0 0 0 0,0 0 1 0 0,0 1-1 0 0,-1-1 0 0 0,-1 0 0 0 0,1 0 0 0 0,-1 0 0 0 0,-1 0 1 0 0,0-1-1 0 0,0 1 0 0 0,-1 0 0 0 0,-6 10 0 0 0,8-16-35 0 0,-7 14-31 0 0,-1-1-1 0 0,-19 23 1 0 0,26-35-8 0 0,0-1 0 0 0,0 1 0 0 0,-1-1 0 0 0,0 0 0 0 0,1 0-1 0 0,-1 0 1 0 0,0 0 0 0 0,0-1 0 0 0,0 0 0 0 0,-1 1 0 0 0,1-2 0 0 0,0 1 0 0 0,-1 0-1 0 0,1-1 1 0 0,-10 2 0 0 0,11-3 8 0 0,1 0-1 0 0,0 0 0 0 0,0-1 1 0 0,0 1-1 0 0,-1 0 0 0 0,1-1 1 0 0,0 1-1 0 0,0-1 0 0 0,0 0 1 0 0,0 0-1 0 0,0 1 0 0 0,0-2 1 0 0,0 1-1 0 0,0 0 0 0 0,0 0 1 0 0,1 0-1 0 0,-1-1 0 0 0,0 1 1 0 0,1-1-1 0 0,-1 0 0 0 0,1 1 1 0 0,-1-1-1 0 0,1 0 0 0 0,0 0 1 0 0,0 0-1 0 0,0 0 0 0 0,0 0 1 0 0,-1-2-1 0 0,1 1 13 0 0,0 0 0 0 0,0 0 0 0 0,1 1-1 0 0,-1-1 1 0 0,1 0 0 0 0,-1 0 0 0 0,1 0 0 0 0,0 1 0 0 0,0-1 0 0 0,0 0-1 0 0,1 0 1 0 0,-1 0 0 0 0,1 1 0 0 0,0-1 0 0 0,-1 0 0 0 0,1 0-1 0 0,0 1 1 0 0,0-1 0 0 0,1 1 0 0 0,-1-1 0 0 0,1 1 0 0 0,1-3 0 0 0,-1 2 28 0 0,1 1 1 0 0,0-1-1 0 0,0 1 1 0 0,0-1-1 0 0,0 1 1 0 0,0 0-1 0 0,0 0 1 0 0,0 0-1 0 0,1 1 1 0 0,-1-1-1 0 0,1 1 1 0 0,-1 0-1 0 0,1 0 1 0 0,0 0-1 0 0,-1 0 1 0 0,1 0-1 0 0,0 1 1 0 0,-1 0-1 0 0,8 0 1 0 0,4 2-35 0 0,0 0 0 0 0,0 1 1 0 0,25 8-1 0 0,11 3 37 0 0,31-3-756 0 0,-69-11-1820 0 0,28-1-1 0 0,-29-1-3518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09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11663 0 0,'1'2'531'0'0,"10"14"-164"0"0,1 0 1 0 0,1-1-1 0 0,29 27 1 0 0,-23-23 335 0 0,148 160 4017 0 0,-144-152-3872 0 0,-2 2-1 0 0,0 0 1 0 0,-2 1-1 0 0,18 39 1 0 0,-30-54-543 0 0,-1 1-1 0 0,-1 0 1 0 0,0 0 0 0 0,-1 1-1 0 0,-1-1 1 0 0,0 1 0 0 0,-1 0-1 0 0,-1 0 1 0 0,-1 0 0 0 0,-3 33-1 0 0,1-35-127 0 0,-2 0 0 0 0,1 0 0 0 0,-2-1 0 0 0,0 0 0 0 0,-1 0 0 0 0,0 0 0 0 0,-16 25-1 0 0,8-19-954 0 0,0-1 0 0 0,-2 0 0 0 0,0-1 0 0 0,-24 20-1 0 0,35-33-885 0 0,-1 1-57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3223 0 0,'0'-1'240'0'0,"0"0"-167"0"0,0 1-1 0 0,0-1 0 0 0,0 1 0 0 0,0-1 0 0 0,0 1 0 0 0,0-1 0 0 0,0 0 0 0 0,0 1 0 0 0,0-1 0 0 0,0 1 0 0 0,0-1 1 0 0,0 1-1 0 0,0-1 0 0 0,1 1 0 0 0,-1-1 0 0 0,0 1 0 0 0,0-1 0 0 0,1 1 0 0 0,-1-1 0 0 0,0 1 0 0 0,1 0 1 0 0,-1-1-1 0 0,1 0 0 0 0,1-1 611 0 0,3-31 3569 0 0,-3 23-3189 0 0,-1 0 1 0 0,1 0 0 0 0,1 0 0 0 0,6-17 3238 0 0,6 39-3197 0 0,-8-2-735 0 0,-1 0-1 0 0,0 1 0 0 0,0 0 1 0 0,-1 0-1 0 0,7 23 0 0 0,10 63 560 0 0,-11-45-706 0 0,14 67 67 0 0,-14-55-565 0 0,3-1-1 0 0,35 96 1 0 0,-44-147-761 0 0,-1 1 0 0 0,-1 0 0 0 0,2 22 0 0 0,-2-16-796 0 0,-2-17 995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7367 0 0,'0'0'568'0'0,"4"-1"-373"0"0,20-5 7391 0 0,-24 7-7492 0 0,2 3-771 0 0,11 27 1799 0 0,-1 0 1 0 0,13 52 0 0 0,-15-46-733 0 0,16 79 229 0 0,-11-46-395 0 0,-11-43-127 0 0,12 35-1 0 0,-15-60-16 0 0,7-22 80 0 0,-2-10-217 0 0,-2 0-1 0 0,0 0 1 0 0,-2-36 0 0 0,0 14 14 0 0,0-18 20 0 0,2-33-49 0 0,-2 85 66 0 0,2 1 0 0 0,-1-1 0 0 0,2 1 0 0 0,8-21 0 0 0,-4 49 113 0 0,-2 2-81 0 0,-1-1 0 0 0,0 1 0 0 0,0 1 1 0 0,4 17-1 0 0,11 59 61 0 0,-10-34-33 0 0,-7-42-51 0 0,-3-5-26 0 0,1-1 0 0 0,0 0 0 0 0,6 12 1 0 0,-8-19 368 0 0,7-12-255 0 0,0-3-75 0 0,-1-1 1 0 0,-1-1 0 0 0,0 1-1 0 0,-1-1 1 0 0,3-23-1 0 0,2-5 2 0 0,2-13-31 0 0,-8 37 4 0 0,1 2 1 0 0,0-1 0 0 0,1 0-1 0 0,1 1 1 0 0,11-23-1 0 0,-16 40 4 0 0,0-1 1 0 0,0 0-1 0 0,0 1 0 0 0,0-1 0 0 0,0 1 0 0 0,0-1 1 0 0,0 1-1 0 0,1 0 0 0 0,-1-1 0 0 0,1 1 0 0 0,-1 0 1 0 0,1 0-1 0 0,-1 0 0 0 0,4-2 0 0 0,8 0 5 0 0,-8 5 0 0 0,-3-1 0 0 0,0 0 2 0 0,0 0 0 0 0,0-1 0 0 0,0 1 0 0 0,-1 0-1 0 0,1 0 1 0 0,0 1 0 0 0,0-1 0 0 0,-1 0 0 0 0,1 1 0 0 0,0-1 0 0 0,-1 1-1 0 0,2 1 1 0 0,15 24 101 0 0,-9-13-46 0 0,12 20 133 0 0,28 62 0 0 0,-13-22-126 0 0,-9-21-17 0 0,-11-20-417 0 0,31 47 0 0 0,-40-70-880 0 0,0-1 0 0 0,16 16 1 0 0,-15-19-321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5527 0 0,'0'0'423'0'0,"0"2"-278"0"0,1 1 292 0 0,1 0 0 0 0,-1 0-1 0 0,1 0 1 0 0,-1-1-1 0 0,1 1 1 0 0,0 0 0 0 0,0-1-1 0 0,0 1 1 0 0,0-1-1 0 0,1 0 1 0 0,-1 1 0 0 0,1-1-1 0 0,-1 0 1 0 0,1-1-1 0 0,3 3 1 0 0,-4-3-334 0 0,-1 0 1 0 0,1-1-1 0 0,0 1 1 0 0,-1 0-1 0 0,1-1 0 0 0,0 0 1 0 0,0 1-1 0 0,0-1 1 0 0,-1 0-1 0 0,1 0 0 0 0,0 0 1 0 0,0 0-1 0 0,0 0 1 0 0,-1 0-1 0 0,1-1 1 0 0,0 1-1 0 0,0-1 0 0 0,-1 1 1 0 0,1-1-1 0 0,0 0 1 0 0,-1 1-1 0 0,1-1 0 0 0,0 0 1 0 0,-1 0-1 0 0,1 0 1 0 0,-1 0-1 0 0,0 0 0 0 0,1-1 1 0 0,1-1-1 0 0,6-7 25 0 0,-1-1-1 0 0,-1 1 0 0 0,1-1 1 0 0,-2-1-1 0 0,0 1 0 0 0,0-1 1 0 0,-1 0-1 0 0,0 0 1 0 0,-1-1-1 0 0,-1 1 0 0 0,0-1 1 0 0,0 0-1 0 0,-1 0 0 0 0,-1 0 1 0 0,0 0-1 0 0,-1 0 0 0 0,-1 0 1 0 0,0 0-1 0 0,0-1 0 0 0,-1 2 1 0 0,-1-1-1 0 0,-7-20 1 0 0,9 31-77 0 0,0-1 1 0 0,0 1-1 0 0,0-1 1 0 0,-1 1-1 0 0,0-1 1 0 0,1 1-1 0 0,-1 0 1 0 0,0 0 0 0 0,0 0-1 0 0,0 0 1 0 0,0 0-1 0 0,0 0 1 0 0,-4-2-1 0 0,5 4-25 0 0,0-1 0 0 0,0 1 0 0 0,0-1-1 0 0,0 1 1 0 0,0-1 0 0 0,0 1 0 0 0,0 0-1 0 0,-1-1 1 0 0,1 1 0 0 0,0 0 0 0 0,0 0-1 0 0,0 0 1 0 0,0 0 0 0 0,0 0-1 0 0,-1 0 1 0 0,1 0 0 0 0,0 1 0 0 0,0-1-1 0 0,0 0 1 0 0,0 0 0 0 0,0 1 0 0 0,0-1-1 0 0,0 1 1 0 0,0-1 0 0 0,0 1 0 0 0,0 0-1 0 0,0-1 1 0 0,0 1 0 0 0,0 0 0 0 0,0 0-1 0 0,0-1 1 0 0,1 1 0 0 0,-1 0-1 0 0,-1 2 1 0 0,-2 4 77 0 0,-1 0 0 0 0,1 0 0 0 0,1 1 0 0 0,-1 0 0 0 0,1 0 0 0 0,1 0 0 0 0,0 0 0 0 0,0 0-1 0 0,-1 10 1 0 0,0 6 211 0 0,2 47 0 0 0,1-46-148 0 0,2 0 0 0 0,1 0-1 0 0,10 42 1 0 0,-10-57-119 0 0,0 0 1 0 0,1-1-1 0 0,0 1 0 0 0,0-1 1 0 0,1 0-1 0 0,0 0 0 0 0,1 0 1 0 0,0-1-1 0 0,0 0 0 0 0,1 0 1 0 0,15 13-1 0 0,-17-16-262 0 0,1-1 0 0 0,0 1 0 0 0,0-1-1 0 0,0 0 1 0 0,1-1 0 0 0,0 0 0 0 0,-1 0 0 0 0,1 0-1 0 0,0-1 1 0 0,0 0 0 0 0,1 0 0 0 0,-1-1 0 0 0,0 0-1 0 0,1 0 1 0 0,-1 0 0 0 0,0-1 0 0 0,1 0 0 0 0,-1-1-1 0 0,0 0 1 0 0,1 0 0 0 0,-1 0 0 0 0,0-1 0 0 0,0 0-1 0 0,9-4 1 0 0,35-19-2879 0 0,-26 12 1464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63 6911 0 0,'0'0'528'0'0,"-1"-2"-341"0"0,-2-3 402 0 0,0 0-1 0 0,-1 0 0 0 0,1 0 1 0 0,-1 0-1 0 0,0 0 1 0 0,0 1-1 0 0,-1 0 1 0 0,1 0-1 0 0,-10-6 1 0 0,13 9-444 0 0,0 0 0 0 0,-1 0 1 0 0,1 0-1 0 0,-1 0 1 0 0,0 1-1 0 0,1-1 0 0 0,-1 0 1 0 0,0 1-1 0 0,1-1 1 0 0,-1 1-1 0 0,0 0 0 0 0,0 0 1 0 0,1-1-1 0 0,-1 1 0 0 0,0 0 1 0 0,0 0-1 0 0,1 1 1 0 0,-1-1-1 0 0,0 0 0 0 0,0 1 1 0 0,1-1-1 0 0,-1 1 0 0 0,0-1 1 0 0,1 1-1 0 0,-1 0 1 0 0,1 0-1 0 0,-1-1 0 0 0,1 1 1 0 0,-1 0-1 0 0,1 0 0 0 0,-1 1 1 0 0,1-1-1 0 0,0 0 1 0 0,0 0-1 0 0,0 1 0 0 0,-1-1 1 0 0,1 1-1 0 0,-1 1 1 0 0,-3 6-9 0 0,1-1 0 0 0,0 1 0 0 0,0 0 0 0 0,0 0 0 0 0,1 0 0 0 0,1 1 0 0 0,0-1 0 0 0,0 1 0 0 0,0-1 0 0 0,2 1 0 0 0,-1 0 0 0 0,1 0 0 0 0,0-1 0 0 0,1 1 0 0 0,0 0 0 0 0,1-1 0 0 0,0 1 0 0 0,0-1 0 0 0,1 0 0 0 0,0 1 0 0 0,1-1 0 0 0,0 0 0 0 0,0-1 0 0 0,7 9 0 0 0,-1-3-78 0 0,0-1 1 0 0,1 0-1 0 0,1-1 1 0 0,0 0-1 0 0,0-1 0 0 0,21 14 1 0 0,-26-20-107 0 0,0-1 0 0 0,0 0 0 0 0,0 0-1 0 0,0-1 1 0 0,1 0 0 0 0,0 0 0 0 0,-1-1 0 0 0,1 0 0 0 0,0 0 0 0 0,0-1 0 0 0,0 0 0 0 0,0-1 0 0 0,1 1 0 0 0,-1-1 0 0 0,10-2-1 0 0,-14 1-96 0 0,-1 0 0 0 0,0 0 0 0 0,1-1-1 0 0,-1 1 1 0 0,0-1 0 0 0,0 1-1 0 0,0-1 1 0 0,0 0 0 0 0,0-1-1 0 0,0 1 1 0 0,0 0 0 0 0,-1-1 0 0 0,1 0-1 0 0,-1 1 1 0 0,0-1 0 0 0,0 0-1 0 0,0 0 1 0 0,3-6 0 0 0,2-4-907 0 0,-1-1-1 0 0,-1 1 1 0 0,4-19 0 0 0,-2 4-504 0 0,-2 0-77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0,'1'1'2578'0'0,"2"4"-1107"0"0,0 1 1 0 0,-1-1-1 0 0,0 1 1 0 0,2 6-1 0 0,7 48 2045 0 0,-3-15-1905 0 0,33 147-1049 0 0,19 80 1246 0 0,-51-237-1623 0 0,2-1 0 0 0,24 55 0 0 0,-22-69-68 0 0,-5-29 0 0 0,-4 5-115 0 0,-1-1-1 0 0,0 0 1 0 0,0-1-1 0 0,0 1 0 0 0,-1 0 1 0 0,0-1-1 0 0,0 0 1 0 0,1-6-1 0 0,8-50-8 0 0,-9 41-3 0 0,7-98-116 0 0,-1 8 9 0 0,-6 90 76 0 0,8-36-32 0 0,-10 57 73 0 0,0 0 0 0 0,0 0 0 0 0,0 1-1 0 0,0-1 1 0 0,0 0 0 0 0,0 0 0 0 0,0 1 0 0 0,1-1 0 0 0,-1 0-1 0 0,0 0 1 0 0,0 1 0 0 0,0-1 0 0 0,1 0 0 0 0,-1 0-1 0 0,0 0 1 0 0,0 1 0 0 0,0-1 0 0 0,1 0 0 0 0,-1 0 0 0 0,0 0-1 0 0,0 0 1 0 0,1 0 0 0 0,-1 1 0 0 0,0-1 0 0 0,1 0-1 0 0,-1 0 1 0 0,0 0 0 0 0,0 0 0 0 0,1 0 0 0 0,-1 0 0 0 0,0 0-1 0 0,0 0 1 0 0,1 0 0 0 0,-1 0 0 0 0,0 0 0 0 0,1 0-1 0 0,-1 0 1 0 0,0 0 0 0 0,0-1 0 0 0,1 1 0 0 0,-1 0 0 0 0,0 0-1 0 0,0 0 1 0 0,1 0 0 0 0,-1 0 0 0 0,0-1 0 0 0,0 1-1 0 0,1 0 1 0 0,-1 0 0 0 0,0 0 0 0 0,0-1 0 0 0,0 1 0 0 0,1 0-1 0 0,-1 0 1 0 0,0-1 0 0 0,0 1 0 0 0,0 0 0 0 0,0 0-1 0 0,0-1 1 0 0,0 1 0 0 0,0 0 0 0 0,1 0 0 0 0,-1-1 0 0 0,0 1-1 0 0,0-1 1 0 0,5 10 9 0 0,0 1-1 0 0,0-1 1 0 0,-1 1 0 0 0,0 0-1 0 0,4 16 1 0 0,1 4 3 0 0,-7-25-15 0 0,14 41-930 0 0,31 61-1 0 0,-40-94 714 0 0,0 0 0 0 0,1-1 0 0 0,0 0 0 0 0,1-1 0 0 0,0 0 0 0 0,1 0 0 0 0,0-1 0 0 0,1 0 0 0 0,16 11 0 0 0,-25-19-17 0 0,1-1 1 0 0,-1 0-1 0 0,1 1 1 0 0,0-1 0 0 0,-1 0-1 0 0,1 0 1 0 0,0 0 0 0 0,0-1-1 0 0,0 1 1 0 0,4 0 0 0 0,9-3-4108 0 0,-5-1-426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80 1839 0 0,'0'-4'158'0'0,"-1"0"-1"0"0,0 0 1 0 0,0 0-1 0 0,0 0 1 0 0,0 1-1 0 0,-1-1 0 0 0,1 0 1 0 0,-1 1-1 0 0,0-1 1 0 0,0 1-1 0 0,0 0 1 0 0,0 0-1 0 0,-1-1 0 0 0,-4-3 1 0 0,4 4 648 0 0,0 1 0 0 0,1 0 1 0 0,-1 0-1 0 0,0 0 1 0 0,0 0-1 0 0,-1 0 0 0 0,1 1 1 0 0,0 0-1 0 0,0-1 0 0 0,-7 0 1 0 0,8 2-635 0 0,0 0 1 0 0,1 0-1 0 0,-1 0 1 0 0,0 0 0 0 0,0 0-1 0 0,1 1 1 0 0,-1-1-1 0 0,0 1 1 0 0,0-1-1 0 0,1 1 1 0 0,-1 0 0 0 0,1-1-1 0 0,-1 1 1 0 0,0 0-1 0 0,1 0 1 0 0,0 0-1 0 0,-1 0 1 0 0,1 1 0 0 0,0-1-1 0 0,-1 0 1 0 0,1 1-1 0 0,0-1 1 0 0,-1 2 0 0 0,-2 3-10 0 0,0 1-1 0 0,1-1 1 0 0,0 0 0 0 0,0 1 0 0 0,1 0 0 0 0,0 0 0 0 0,0 0 0 0 0,0 0 0 0 0,1 0 0 0 0,0 0 0 0 0,0 11 0 0 0,1 4 31 0 0,1 1 1 0 0,4 29-1 0 0,-3-41-102 0 0,0-1 0 0 0,0 1 0 0 0,2-1 0 0 0,-1 0 0 0 0,1 0 0 0 0,0 0 0 0 0,8 12 0 0 0,-11-19-79 0 0,1 0-1 0 0,0 0 0 0 0,1 0 1 0 0,-1 0-1 0 0,0 0 1 0 0,1 0-1 0 0,0-1 0 0 0,0 1 1 0 0,-1-1-1 0 0,1 0 0 0 0,1 0 1 0 0,-1 0-1 0 0,0 0 0 0 0,0 0 1 0 0,1-1-1 0 0,-1 1 1 0 0,1-1-1 0 0,-1 0 0 0 0,1 0 1 0 0,0 0-1 0 0,-1-1 0 0 0,1 1 1 0 0,0-1-1 0 0,4 0 1 0 0,-5-1-13 0 0,-1 1 1 0 0,0-1-1 0 0,1 1 1 0 0,-1-1-1 0 0,1 0 1 0 0,-1 0-1 0 0,0 0 1 0 0,0 0-1 0 0,0-1 1 0 0,0 1-1 0 0,1 0 1 0 0,-2-1-1 0 0,1 0 1 0 0,0 1 0 0 0,0-1-1 0 0,0 0 1 0 0,-1 0-1 0 0,1 0 1 0 0,-1 0-1 0 0,0 0 1 0 0,2-3-1 0 0,2-5 0 0 0,-1-1-1 0 0,0 1 1 0 0,4-17-1 0 0,-4 13 2 0 0,0-1 23 0 0,0-1-1 0 0,-1 0 0 0 0,0 0 1 0 0,-1 0-1 0 0,-1 0 1 0 0,-1 0-1 0 0,0 0 0 0 0,-5-29 1 0 0,1 8 1392 0 0,4 39-1247 0 0,7 43 182 0 0,11 53-16 0 0,-14-84-422 0 0,0 0 0 0 0,0-1 0 0 0,2 0 0 0 0,0 0 0 0 0,8 14 0 0 0,-8-17 106 0 0,11 15-2925 0 0,-16-24 2590 0 0,0 0-1 0 0,1 0 1 0 0,-1 0-1 0 0,0 0 1 0 0,1 0-1 0 0,-1-1 1 0 0,0 1-1 0 0,1 0 1 0 0,-1 0-1 0 0,1-1 1 0 0,-1 1-1 0 0,1-1 0 0 0,0 0 1 0 0,-1 1-1 0 0,1-1 1 0 0,2 0-1 0 0,6-1-1463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12495 0 0,'0'0'1134'0'0,"8"4"-916"0"0,-6-2-92 0 0,1 0 0 0 0,-1 0 0 0 0,0 0 0 0 0,-1 1 0 0 0,1-1-1 0 0,0 0 1 0 0,-1 1 0 0 0,1-1 0 0 0,1 5 0 0 0,10 26 1362 0 0,-12-30-1377 0 0,45 156 3095 0 0,-36-121-2398 0 0,21 52-1 0 0,-30-89-793 0 0,-1 0 0 0 0,1 0 0 0 0,-1 0 0 0 0,1 0 0 0 0,0 0 0 0 0,0 0 0 0 0,0 0 0 0 0,0 0 1 0 0,0 0-1 0 0,0 0 0 0 0,1 1 0 0 0,6 7 117 0 0,2-17-50 0 0,-6 3-76 0 0,-1 0 0 0 0,1-1 0 0 0,-1 1 1 0 0,0-1-1 0 0,-1 0 0 0 0,1 0 0 0 0,-1 0 0 0 0,0 0 0 0 0,1-8 0 0 0,7-16 4 0 0,-3 8-44 0 0,8-39-1 0 0,4-11-21 0 0,-9 43 71 0 0,-8 17 5 0 0,2 1-1 0 0,0 0 1 0 0,0 1-1 0 0,1-1 1 0 0,0 1 0 0 0,11-16-1 0 0,-15 25 455 0 0,1 1-441 0 0,-1 0-1 0 0,0 1 0 0 0,0-1 1 0 0,0 0-1 0 0,0 1 0 0 0,1-1 1 0 0,-1 1-1 0 0,0-1 0 0 0,0 1 0 0 0,0 0 1 0 0,0 0-1 0 0,0-1 0 0 0,0 1 1 0 0,0 0-1 0 0,0 0 0 0 0,-1 0 0 0 0,1 0 1 0 0,0 0-1 0 0,-1 0 0 0 0,2 2 1 0 0,11 23 201 0 0,-13-24-205 0 0,14 36 203 0 0,12 55 1 0 0,-1-1-480 0 0,-13-48-182 0 0,0 2-2228 0 0,0-18-4683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0,'0'0'560'0'0,"2"10"256"0"0,0 4-816 0 0,-2 0 0 0 0,3 3 0 0 0,0-2 632 0 0,2 3 96 0 0,0 1 16 0 0,2 1 8 0 0,-2-1-424 0 0,2 3-80 0 0,-1 1-24 0 0,1-1 0 0 0,0-2-408 0 0,-1-2-80 0 0,3-1-24 0 0,-3-4-6624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76 13879 0 0,'-10'-18'1254'0'0,"17"0"-966"0"0,-6 15-234 0 0,1 1 0 0 0,-1 0 1 0 0,1 0-1 0 0,0-1 0 0 0,-1 1 0 0 0,1 0 1 0 0,0 0-1 0 0,0 0 0 0 0,1 1 1 0 0,-1-1-1 0 0,0 1 0 0 0,0-1 1 0 0,1 1-1 0 0,-1-1 0 0 0,1 1 1 0 0,-1 0-1 0 0,1 0 0 0 0,0 1 1 0 0,-1-1-1 0 0,1 0 0 0 0,3 1 1 0 0,3-2-31 0 0,1 0 1 0 0,0 1 0 0 0,0 1 0 0 0,16 1-1 0 0,-20-1-39 0 0,74 10-457 0 0,-69-8 352 0 0,0 0 0 0 0,-1 1 0 0 0,1 1 0 0 0,-1 0-1 0 0,12 6 1 0 0,-20-10 110 0 0,-1 0 10 0 0,0 0 0 0 0,-1 1 0 0 0,1-1 0 0 0,-1 0 0 0 0,1 0 1 0 0,0 1-1 0 0,-1-1 0 0 0,1 0 0 0 0,-1 1 0 0 0,1-1 0 0 0,-1 1 1 0 0,1-1-1 0 0,-1 0 0 0 0,0 1 0 0 0,1-1 0 0 0,-1 1 0 0 0,1-1 0 0 0,-1 1 1 0 0,0 0-1 0 0,0-1 0 0 0,1 1 0 0 0,-1-1 0 0 0,0 1 0 0 0,0 0 1 0 0,1 1 46 0 0,0-1 1 0 0,0 0 0 0 0,-1 1 0 0 0,1-1 0 0 0,-1 1 0 0 0,0-1 0 0 0,1 1-1 0 0,-1-1 1 0 0,0 0 0 0 0,0 1 0 0 0,0-1 0 0 0,0 1 0 0 0,0-1-1 0 0,0 1 1 0 0,0-1 0 0 0,0 1 0 0 0,-1-1 0 0 0,1 1 0 0 0,-1 2 0 0 0,-1 0 147 0 0,-1 0 1 0 0,1 0-1 0 0,-1 0 1 0 0,-5 6 0 0 0,-8 12 490 0 0,-1 6-242 0 0,15-26-428 0 0,-2 13-7 0 0,4-12-9 0 0,-1-2 0 0 0,1 1 0 0 0,0-1 0 0 0,0 0 0 0 0,0 1 0 0 0,0-1 0 0 0,0 0 0 0 0,0 1 0 0 0,0-1 0 0 0,1 0 0 0 0,-1 0 0 0 0,0 1 0 0 0,1-1 0 0 0,-1 0 0 0 0,1 0 0 0 0,-1 0 0 0 0,1 1 0 0 0,-1-1 0 0 0,2 2 0 0 0,3 4-1 0 0,1 1-1 0 0,-1-1 1 0 0,1 0-1 0 0,0 0 1 0 0,1 0-1 0 0,-1-1 1 0 0,1 0-1 0 0,0-1 1 0 0,10 7-1 0 0,26 21 561 0 0,-21-14-5 0 0,-15-13-151 0 0,0 0-1 0 0,0 1 1 0 0,-1-1-1 0 0,1 1 1 0 0,4 9-1 0 0,-8-13-245 0 0,0 1 0 0 0,-1 1 0 0 0,0-1 0 0 0,0 0 0 0 0,0 1 0 0 0,-1-1 0 0 0,1 1 0 0 0,-1-1 0 0 0,0 1 0 0 0,0-1 0 0 0,-1 1 0 0 0,1 0 0 0 0,-1 0 0 0 0,0-1 0 0 0,0 1-1 0 0,-1 0 1 0 0,1-1 0 0 0,-1 1 0 0 0,0 0 0 0 0,-1-1 0 0 0,1 1 0 0 0,-1-1 0 0 0,0 1 0 0 0,0-1 0 0 0,0 0 0 0 0,-4 6 0 0 0,0-1-48 0 0,-14 24-92 0 0,-1-1 0 0 0,-2 0-1 0 0,-29 29 1 0 0,37-48-1131 0 0,15-13 879 0 0,-1 0 1 0 0,1 1-1 0 0,-1-1 0 0 0,1 0 1 0 0,-1 1-1 0 0,0-1 0 0 0,1 0 1 0 0,-1 0-1 0 0,1 0 1 0 0,-1 1-1 0 0,0-1 0 0 0,1 0 1 0 0,-1 0-1 0 0,0 0 0 0 0,1 0 1 0 0,-1 0-1 0 0,0 0 0 0 0,1 0 1 0 0,-1 0-1 0 0,0-1 0 0 0,1 1 1 0 0,-1 0-1 0 0,1 0 0 0 0,-1 0 1 0 0,0-1-1 0 0,0 0 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0,'1'-1'568'0'0,"20"-13"-304"0"0,10-8 5187 0 0,-30 22-5265 0 0,0-1 0 0 0,0 1 1 0 0,0 0-1 0 0,0 0 0 0 0,-1 0 0 0 0,1 0 1 0 0,0 0-1 0 0,0 0 0 0 0,0 0 0 0 0,0 0 1 0 0,0 0-1 0 0,0 1 0 0 0,0-1 0 0 0,0 0 1 0 0,-1 0-1 0 0,1 1 0 0 0,0-1 0 0 0,1 1 0 0 0,12 9 569 0 0,-10-7-542 0 0,-1 1 0 0 0,0 1 0 0 0,0-1-1 0 0,0 0 1 0 0,0 1 0 0 0,-1-1 0 0 0,0 1 0 0 0,3 7 0 0 0,10 41 839 0 0,-14-49-965 0 0,9 44 1097 0 0,3 60 1 0 0,-1-47-614 0 0,-11-59-529 0 0,1 4-44 0 0,0-7-64 0 0,1-1 1 0 0,-1 0-1 0 0,0 1 1 0 0,0-1-1 0 0,4-4 0 0 0,-3 2-11 0 0,1-1-1 0 0,-1 0 0 0 0,0 0 0 0 0,0 0 0 0 0,0-1 0 0 0,-1 1 0 0 0,3-11 0 0 0,9-45-441 0 0,-9 33 284 0 0,-2 15 197 0 0,0 1-1 0 0,1 0 1 0 0,0 0-1 0 0,1 1 0 0 0,0-1 1 0 0,1 1-1 0 0,0 0 1 0 0,0 0-1 0 0,14-15 1 0 0,-19 25 359 0 0,14 23 143 0 0,-11-11-281 0 0,-1 0 0 0 0,0 1 1 0 0,3 22-1 0 0,-4-23-78 0 0,0 0 1 0 0,0 1-1 0 0,1-1 1 0 0,6 13-1 0 0,2-7-82 0 0,-11-14-1 0 0,1-2-21 0 0,-1 0 1 0 0,0-1-1 0 0,0 1 1 0 0,1 0-1 0 0,-1-1 1 0 0,0 1-1 0 0,1 0 1 0 0,-1-1-1 0 0,0 1 1 0 0,1 0-1 0 0,-1-1 1 0 0,1 1-1 0 0,-1-1 1 0 0,1 1-1 0 0,-1-1 1 0 0,1 1-1 0 0,0-1 1 0 0,-1 1-1 0 0,1-1 1 0 0,0 1-1 0 0,7 2-1 0 0,-6-4-1 0 0,0 1-1 0 0,-1-1 0 0 0,1 0 1 0 0,0 0-1 0 0,-1 1 1 0 0,1-1-1 0 0,-1 0 0 0 0,1 0 1 0 0,-1-1-1 0 0,1 1 0 0 0,-1 0 1 0 0,0 0-1 0 0,0-1 1 0 0,2-1-1 0 0,15-22-68 0 0,-18 25 69 0 0,35-60-344 0 0,-19 31 309 0 0,2 0 0 0 0,1 1 0 0 0,40-46 0 0 0,-58 72 85 0 0,1 1-1 0 0,-1-1 0 0 0,0 1 1 0 0,1 0-1 0 0,-1 0 1 0 0,0 0-1 0 0,1-1 1 0 0,0 1-1 0 0,-1 1 1 0 0,1-1-1 0 0,0 0 0 0 0,-1 0 1 0 0,1 1-1 0 0,0-1 1 0 0,0 0-1 0 0,-1 1 1 0 0,1 0-1 0 0,0 0 1 0 0,0-1-1 0 0,0 1 0 0 0,0 0 1 0 0,0 0-1 0 0,-1 1 1 0 0,1-1-1 0 0,0 0 1 0 0,0 1-1 0 0,0-1 1 0 0,-1 1-1 0 0,1-1 0 0 0,0 1 1 0 0,0 0-1 0 0,-1 0 1 0 0,1-1-1 0 0,-1 1 1 0 0,1 1-1 0 0,-1-1 1 0 0,1 0-1 0 0,-1 0 0 0 0,1 0 1 0 0,-1 1-1 0 0,2 2 1 0 0,1 1 60 0 0,0 0 0 0 0,0 0-1 0 0,-1 1 1 0 0,0-1 0 0 0,0 1 0 0 0,0 0 0 0 0,-1 0 0 0 0,0 0 0 0 0,2 8 0 0 0,1 9 97 0 0,2 28-1 0 0,-4-29-161 0 0,15 107-155 0 0,-3-44-3372 0 0,-10-63-1195 0 0,0-13 2811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9 455 0 0,'1'1'15676'0'0,"1"0"-15472"0"0,0 0-1 0 0,0 1 1 0 0,0 0-1 0 0,0-1 1 0 0,0 1-1 0 0,0 0 1 0 0,0 0-1 0 0,-1 0 1 0 0,1 0-1 0 0,-1 0 1 0 0,0 0-1 0 0,1 0 1 0 0,-1 1-1 0 0,0-1 1 0 0,0 0-1 0 0,0 3 1 0 0,0 1 17 0 0,0-1-1 0 0,0 0 1 0 0,-1 0 0 0 0,0 1-1 0 0,0-1 1 0 0,0 0 0 0 0,-1 6 0 0 0,0-8-140 0 0,0 0 0 0 0,1 0 0 0 0,-1 0 1 0 0,-1 0-1 0 0,1 0 0 0 0,0 0 1 0 0,-1 0-1 0 0,1-1 0 0 0,-1 1 1 0 0,0-1-1 0 0,0 1 0 0 0,0-1 1 0 0,-2 3-1 0 0,2-4 15 0 0,-18 9 165 0 0,19-11-250 0 0,0 0-1 0 0,0 0 0 0 0,0 1 0 0 0,0-1 0 0 0,0 0 0 0 0,1 0 0 0 0,-1 0 0 0 0,0 0 0 0 0,1-1 0 0 0,-1 1 0 0 0,1 0 0 0 0,-2-2 0 0 0,2 0-21 0 0,-1 0 0 0 0,0 0 0 0 0,1 1 0 0 0,0-1 0 0 0,-1 0 0 0 0,1 0 0 0 0,0 0 0 0 0,1 0 0 0 0,-1 0 0 0 0,0 0-1 0 0,1 0 1 0 0,0 0 0 0 0,-1 0 0 0 0,3-4 0 0 0,2-4-61 0 0,0-1-1 0 0,8-10 0 0 0,-11 19 65 0 0,0-3-31 0 0,-1 4 30 0 0,0 1 0 0 0,0-1 0 0 0,0 1 1 0 0,0-1-1 0 0,0 1 0 0 0,0-1 1 0 0,0 1-1 0 0,1 0 0 0 0,-1-1 1 0 0,0 1-1 0 0,3-2 0 0 0,9-5 30 0 0,-12 8 32 0 0,0 0-1 0 0,0 0 0 0 0,0 0 1 0 0,0 0-1 0 0,0 0 0 0 0,1 0 1 0 0,-1 0-1 0 0,0 0 0 0 0,0 0 1 0 0,0 0-1 0 0,0 1 0 0 0,0-1 0 0 0,0 1 1 0 0,0-1-1 0 0,0 1 0 0 0,0-1 1 0 0,0 1-1 0 0,0-1 0 0 0,0 1 1 0 0,0 0-1 0 0,0 0 0 0 0,0-1 0 0 0,0 1 1 0 0,-1 0-1 0 0,1 0 0 0 0,0 0 1 0 0,-1 0-1 0 0,1 0 0 0 0,0 0 1 0 0,0 1-1 0 0,0 1 40 0 0,-1-1-153 0 0,1 0 0 0 0,-1 0 0 0 0,0 0 0 0 0,0 0 0 0 0,0-1 0 0 0,0 1 0 0 0,0 0 0 0 0,0 0 0 0 0,-1 0 0 0 0,1 0 0 0 0,-1 0 0 0 0,1-1 0 0 0,-1 1 0 0 0,0 0 0 0 0,0 0 0 0 0,-1 2 0 0 0,-11 10-6562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2303 0 0,'0'-9'200'0'0,"-1"-11"1686"0"0,-4-23-1 0 0,2 28-590 0 0,2 1 0 0 0,-1-1 0 0 0,2 1 0 0 0,1-18 2888 0 0,1 35-2386 0 0,1 8-464 0 0,3 16-597 0 0,35 164 2264 0 0,-10-32-2315 0 0,-1 2-122 0 0,-6-52-575 0 0,11 42-97 0 0,-29-126-427 0 0,-5-23 225 0 0,2-6-2778 0 0,-2 2 2228 0 0,0 0 1 0 0,0 0 0 0 0,0 0 0 0 0,0 0 0 0 0,0 0 0 0 0,1-4 0 0 0,3-12-5054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95 103 5983 0 0,'-7'5'623'0'0,"-12"10"1034"0"0,8-4 3323 0 0,9-10-4393 0 0,1 0-505 0 0,0-1 0 0 0,-1 1 0 0 0,1 0 0 0 0,0-1 0 0 0,-1 1 0 0 0,1-1 0 0 0,-1 1 0 0 0,1-1 0 0 0,-1 0 0 0 0,1 0 0 0 0,-3 1 0 0 0,2-2-30 0 0,1 1 1 0 0,-1-1-1 0 0,1 0 0 0 0,-1 0 1 0 0,1 1-1 0 0,-1-1 0 0 0,1 0 1 0 0,0 0-1 0 0,0 0 0 0 0,-1-1 1 0 0,1 1-1 0 0,0 0 0 0 0,0 0 1 0 0,0-1-1 0 0,0 1 0 0 0,-1-3 1 0 0,0 1 51 0 0,0 0 0 0 0,1 0 0 0 0,-1 0 0 0 0,1 0-1 0 0,0 0 1 0 0,0 0 0 0 0,-1-5 0 0 0,1 2 99 0 0,1 0 1 0 0,0 0-1 0 0,0 1 0 0 0,1-1 0 0 0,-1 0 1 0 0,1 1-1 0 0,0-1 0 0 0,1 1 0 0 0,0-1 1 0 0,0 1-1 0 0,0 0 0 0 0,0-1 0 0 0,6-8 1 0 0,-7 13 45 0 0,11-3 456 0 0,-4 5-571 0 0,-1 0-1 0 0,1 1 0 0 0,8 2 1 0 0,-14-4 172 0 0,2 4 61 0 0,-3-4-326 0 0,0 1 1 0 0,0-1 0 0 0,0 1-1 0 0,-1-1 1 0 0,1 1 0 0 0,0 0 0 0 0,0-1-1 0 0,-1 1 1 0 0,1 0 0 0 0,0 0-1 0 0,-1-1 1 0 0,1 1 0 0 0,-1 0-1 0 0,1 1 1 0 0,-1 2 73 0 0,0 0 0 0 0,0 0 0 0 0,0 0 0 0 0,-1 0 1 0 0,0 0-1 0 0,0 0 0 0 0,0 0 0 0 0,0 0 0 0 0,0 0 0 0 0,-1-1 0 0 0,-3 6 0 0 0,3-6-89 0 0,0 0 0 0 0,0-1 0 0 0,-1 0 0 0 0,1 1 0 0 0,-1-1 0 0 0,1 0 1 0 0,-1 0-1 0 0,0 0 0 0 0,0-1 0 0 0,0 1 0 0 0,0-1 0 0 0,0 1 0 0 0,0-1 0 0 0,0 0 0 0 0,0 0 0 0 0,-6 0 0 0 0,8 0-250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83 381 5527 0 0,'-52'8'1780'0'0,"21"-6"5247"0"0,34-3-6658 0 0,33-8 674 0 0,1 1-1 0 0,68-6 1 0 0,80 7 1250 0 0,15-1-734 0 0,122-24-475 0 0,71-7-705 0 0,-273 34-134 0 0,129 11-1 0 0,70-2 696 0 0,-94-10-108 0 0,2 0-169 0 0,-20-10-181 0 0,148-4 285 0 0,-247 19-520 0 0,1-5 0 0 0,115-22 0 0 0,-193 23-219 0 0,133-25 379 0 0,61-15 145 0 0,40-16-5 0 0,-152 40-475 0 0,-30 7-67 0 0,-69 12 0 0 0,26-1 1 0 0,-4 1-156 0 0,9-4-282 0 0,-17 1-3233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4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40 733 11919 0 0,'-8'4'1083'0'0,"4"-3"-944"0"0,0 1 1 0 0,1 0-1 0 0,0 0 0 0 0,-1 0 0 0 0,-10 10 5737 0 0,21-15-5127 0 0,61-35 865 0 0,203-124 136 0 0,-102 61-1625 0 0,-31 20-58 0 0,-87 49-52 0 0,-7 4 26 0 0,-2-1 1 0 0,40-35-1 0 0,82-67-26 0 0,-132 107-6 0 0,-13 7 42 0 0,-12 11 7 0 0,0 0 0 0 0,1 0-1 0 0,10-7 1 0 0,-13 11-13 0 0,0-1-1 0 0,0 1 1 0 0,1 0-1 0 0,-1 0 0 0 0,1 0 1 0 0,-1 1-1 0 0,1 0 0 0 0,0 0 1 0 0,0 1-1 0 0,0-1 1 0 0,-1 1-1 0 0,1 0 0 0 0,0 1 1 0 0,0 0-1 0 0,8 2 0 0 0,9 2 48 0 0,-1 2-1 0 0,34 15 1 0 0,-36-14-26 0 0,131 63 392 0 0,-14-7 44 0 0,9-5-54 0 0,3-7 0 0 0,186 40 0 0 0,-274-79-278 0 0,133 26-612 0 0,-163-37-267 0 0,-29-2 409 0 0,-1 0-1 0 0,1 0 1 0 0,0 0 0 0 0,0-1 0 0 0,0 1-1 0 0,0-1 1 0 0,-1 1 0 0 0,1-1 0 0 0,0 0-1 0 0,0 1 1 0 0,-1-1 0 0 0,1 0-1 0 0,-1 0 1 0 0,3-2 0 0 0,0-3-1583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139 247 7831 0 0,'-3'-7'64'0'0,"-32"-68"1519"0"0,30 64-70 0 0,-2 0 0 0 0,1 1-1 0 0,-2 0 1 0 0,-13-14 0 0 0,21 23-1430 0 0,-1 0 0 0 0,0 1 0 0 0,1-1 0 0 0,-1 0 0 0 0,0 1 0 0 0,1-1 1 0 0,-1 1-1 0 0,0-1 0 0 0,1 1 0 0 0,-1-1 0 0 0,0 1 0 0 0,0 0 0 0 0,0-1 0 0 0,0 1 0 0 0,1 0 0 0 0,-1 0 1 0 0,0 0-1 0 0,0-1 0 0 0,0 1 0 0 0,0 0 0 0 0,0 0 0 0 0,0 0 0 0 0,0 0 0 0 0,1 1 0 0 0,-2-1 0 0 0,1 1-28 0 0,-1-1-1 0 0,1 1 0 0 0,0 0 0 0 0,0 0 0 0 0,0-1 0 0 0,0 1 0 0 0,0 0 0 0 0,0 0 0 0 0,0 0 1 0 0,0 0-1 0 0,0 1 0 0 0,1-1 0 0 0,-1 0 0 0 0,-1 2 0 0 0,0 3 37 0 0,-1 0 0 0 0,1 0 0 0 0,0 1-1 0 0,0-1 1 0 0,-1 9 0 0 0,2 4-72 0 0,-1-1 0 0 0,2 1 1 0 0,1-1-1 0 0,0 1 0 0 0,1-1 0 0 0,1 1 0 0 0,1-1 0 0 0,0 0 0 0 0,2 0 0 0 0,0 0 0 0 0,1-1 1 0 0,0 0-1 0 0,2 0 0 0 0,0-1 0 0 0,1 0 0 0 0,0-1 0 0 0,16 18 0 0 0,-22-29-10 0 0,0 0 0 0 0,0 0-1 0 0,1 0 1 0 0,-1 0 0 0 0,1-1-1 0 0,0 0 1 0 0,0 0 0 0 0,0 0 0 0 0,0-1-1 0 0,1 1 1 0 0,-1-1 0 0 0,1-1-1 0 0,-1 1 1 0 0,1-1 0 0 0,0 0-1 0 0,0 0 1 0 0,-1 0 0 0 0,1-1 0 0 0,0 0-1 0 0,0 0 1 0 0,0-1 0 0 0,-1 1-1 0 0,1-1 1 0 0,0-1 0 0 0,0 1-1 0 0,-1-1 1 0 0,1 0 0 0 0,-1 0 0 0 0,0 0-1 0 0,0-1 1 0 0,1 0 0 0 0,-2 0-1 0 0,1 0 1 0 0,0-1 0 0 0,6-6 0 0 0,-3 1 145 0 0,0 1 0 0 0,-1-2 1 0 0,0 1-1 0 0,-1-1 0 0 0,0 0 1 0 0,0 0-1 0 0,-1-1 0 0 0,0 1 1 0 0,-1-1-1 0 0,-1 0 0 0 0,4-14 1 0 0,-5 11 28 0 0,0 0 0 0 0,0-1 1 0 0,-2 1-1 0 0,1 0 1 0 0,-2 0-1 0 0,0 0 0 0 0,-1-1 1 0 0,-6-25-1 0 0,3 24-18 0 0,0 1-1 0 0,0-1 1 0 0,-15-26 0 0 0,15 34-107 0 0,0 0 1 0 0,0 0 0 0 0,-1 1-1 0 0,0 0 1 0 0,0 0 0 0 0,-1 1-1 0 0,0 0 1 0 0,-11-8 0 0 0,9 7 50 0 0,-1 1 1 0 0,0 0-1 0 0,0 1 1 0 0,-1 0-1 0 0,-11-4 1 0 0,15 8-91 0 0,1-1 0 0 0,0 1 1 0 0,-1 0-1 0 0,0 0 0 0 0,1 1 1 0 0,-1-1-1 0 0,1 2 0 0 0,-1-1 0 0 0,1 1 1 0 0,-9 2-1 0 0,10-3-128 0 0,0 1 0 0 0,0 1 1 0 0,0-1-1 0 0,1 1 0 0 0,-1 0 0 0 0,0 0 0 0 0,1 0 1 0 0,0 0-1 0 0,0 1 0 0 0,-1 0 0 0 0,1 0 0 0 0,1 0 1 0 0,-1 0-1 0 0,0 1 0 0 0,1-1 0 0 0,0 1 0 0 0,0 0 1 0 0,0 0-1 0 0,0 0 0 0 0,1 0 0 0 0,-1 1 0 0 0,-3 8 0 0 0,-1 7-1132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1 273 919 0 0,'0'0'8962'0'0,"1"2"-7589"0"0,3 17 658 0 0,0 1 0 0 0,2 20 0 0 0,-1 45-335 0 0,-2-34-2362 0 0,-2 46 1089 0 0,-2-49 744 0 0,1-50-1072 0 0,-4-12-27 0 0,0-1 0 0 0,2 0 1 0 0,0 0-1 0 0,-1-19 0 0 0,5-64-80 0 0,0-76 12 0 0,1-27 0 0 0,0 187 18 0 0,-3 14-16 0 0,1 0-1 0 0,-1 0 1 0 0,0 0-1 0 0,0 0 1 0 0,0 0-1 0 0,0 0 0 0 0,0 0 1 0 0,1 0-1 0 0,-1 0 1 0 0,0 0-1 0 0,0 0 0 0 0,0 0 1 0 0,0 0-1 0 0,1 0 1 0 0,-1 0-1 0 0,0 0 0 0 0,0 0 1 0 0,0 0-1 0 0,0 0 1 0 0,0 0-1 0 0,1 0 1 0 0,-1 0-1 0 0,0 1 0 0 0,0-1 1 0 0,0 0-1 0 0,0 0 1 0 0,0 0-1 0 0,0 0 0 0 0,0 0 1 0 0,1 0-1 0 0,-1 0 1 0 0,0 1-1 0 0,0-1 0 0 0,0 0 1 0 0,0 0-1 0 0,0 0 1 0 0,0 0-1 0 0,0 0 0 0 0,0 1 1 0 0,0-1-1 0 0,0 0 1 0 0,11 27 72 0 0,-9-21-98 0 0,41 134 35 0 0,-35-116 34 0 0,49 135 12 0 0,-47-134-18 0 0,2-1-1 0 0,1 0 0 0 0,1-1 0 0 0,21 27 0 0 0,-32-46 17 0 0,0-1 0 0 0,1 1 0 0 0,-1-1 0 0 0,1 1 0 0 0,0-1 0 0 0,0 0 0 0 0,0-1 0 0 0,0 1 0 0 0,7 2 0 0 0,-9-4-24 0 0,-1-1 0 0 0,1 1 0 0 0,-1 0 0 0 0,1-1 0 0 0,-1 0 0 0 0,1 1 0 0 0,0-1 0 0 0,-1 0 0 0 0,1 0 0 0 0,-1 0 0 0 0,1 0 0 0 0,0 0 0 0 0,-1-1 0 0 0,1 1 0 0 0,0 0 0 0 0,-1-1 0 0 0,1 1 0 0 0,-1-1 0 0 0,1 1 0 0 0,-1-1 0 0 0,1 0 0 0 0,-1 0 0 0 0,0 1 0 0 0,1-1 0 0 0,-1 0 0 0 0,0 0 0 0 0,0-1 0 0 0,1 1 0 0 0,-1 0 0 0 0,0 0 0 0 0,0-1 0 0 0,1 0 0 0 0,3-7 165 0 0,-1 0 0 0 0,1 0 0 0 0,-1-1 0 0 0,-1 1 0 0 0,0-1-1 0 0,0 0 1 0 0,-1 0 0 0 0,1-11 0 0 0,4-85 789 0 0,-7 83-839 0 0,0-52-31 0 0,-12-90 0 0 0,-2 63-3741 0 0,12 92 1907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0 748 1375 0 0,'0'0'13407'0'0,"8"-2"-12167"0"0,36-19 1329 0 0,-13 11-1564 0 0,6-2 23 0 0,1 1-1 0 0,50-7 1 0 0,-24 7-432 0 0,8-1-219 0 0,71-6-210 0 0,-123 15 3 0 0,-1-2 0 0 0,1 0 1 0 0,-1 0-1 0 0,0-2 0 0 0,0-1 0 0 0,0 0 0 0 0,25-16 0 0 0,-43 23-158 0 0,0 0-1 0 0,1 1 0 0 0,-1-1 0 0 0,0 0 0 0 0,0 0 0 0 0,0 1 0 0 0,-1-1 1 0 0,1 0-1 0 0,0 0 0 0 0,0 0 0 0 0,0 0 0 0 0,-1 0 0 0 0,1 0 0 0 0,0-1 0 0 0,-1 1 1 0 0,1 0-1 0 0,-1 0 0 0 0,0 0 0 0 0,1-1 0 0 0,-1 1 0 0 0,0 0 0 0 0,0 0 0 0 0,1-1 1 0 0,-1-1-1 0 0,0-2-39 0 0,1-10 71 0 0,-1 14-37 0 0,0 0 0 0 0,-1 0 1 0 0,1 0-1 0 0,0 0 0 0 0,0-1 0 0 0,0 1 1 0 0,0 0-1 0 0,1 0 0 0 0,-1 0 0 0 0,0 0 1 0 0,0-1-1 0 0,1 0 0 0 0,3-19 48 0 0,1-5 245 0 0,9-28 0 0 0,91-241 352 0 0,-96 275-2022 0 0,20-34-1 0 0,-14 28-3660 0 0,-12 18 3124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8551 0 0,'0'0'4956'0'0,"2"12"-2576"0"0,0-7-2005 0 0,0 1 0 0 0,0-1-1 0 0,0 0 1 0 0,1 0 0 0 0,0 0-1 0 0,0 0 1 0 0,0 0 0 0 0,0-1-1 0 0,1 1 1 0 0,0-1 0 0 0,8 7-1 0 0,6 4 491 0 0,2-2-1 0 0,38 22 0 0 0,48 15 448 0 0,-61-29-969 0 0,198 79-88 0 0,-210-90-3254 0 0,-23-5-1841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0,'2'1'7672'0'0,"6"6"-6437"0"0,0 0-1 0 0,14 8 0 0 0,-14-10-549 0 0,1 1-1 0 0,-1 0 0 0 0,13 13 0 0 0,29 29 1657 0 0,-13-13-1170 0 0,95 90 1357 0 0,-80-79-1934 0 0,-17-18-284 0 0,-30-22-234 0 0,-3-4 24 0 0,0 0-1 0 0,0 0 0 0 0,0 0 1 0 0,1 0-1 0 0,-1-1 0 0 0,1 1 1 0 0,-1-1-1 0 0,1 1 1 0 0,0-1-1 0 0,-1 0 0 0 0,1 0 1 0 0,5 1-1 0 0,-4-2-77 0 0,-1 0 1 0 0,1 1-1 0 0,0-1 0 0 0,-1-1 0 0 0,1 1 0 0 0,-1 0 1 0 0,1-1-1 0 0,-1 0 0 0 0,7-2 0 0 0,0 0 7 0 0,114-40 472 0 0,-3 1-192 0 0,-77 30-262 0 0,-2-1-1 0 0,65-30 0 0 0,-95 33-3188 0 0,-11 9 2433 0 0,0-1 0 0 0,0 1 0 0 0,1 0 0 0 0,-1 0 0 0 0,0 0-1 0 0,0 0 1 0 0,1 1 0 0 0,-1-1 0 0 0,0 0 0 0 0,4-1 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1 455 0 0,'0'1'7631'0'0,"2"19"-4405"0"0,0 23 0 0 0,-6 56 1517 0 0,2-60-3407 0 0,0-22-328 0 0,-8 34 1 0 0,3-17-309 0 0,-14 50 445 0 0,18-72-1100 0 0,-1-1 0 0 0,0 0 0 0 0,-1 0 0 0 0,-7 12 1 0 0,-6 14-209 0 0,18-35-168 0 0,-3 3-300 0 0,-4-5-5126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43 7799 0 0,'0'0'4626'0'0,"-10"15"-2213"0"0,7-13-2295 0 0,-1 0-1 0 0,0 0 1 0 0,1 0 0 0 0,-1-1 0 0 0,0 0-1 0 0,0 0 1 0 0,0 0 0 0 0,0 0-1 0 0,1-1 1 0 0,-1 0 0 0 0,0 1 0 0 0,0-1-1 0 0,0-1 1 0 0,0 1 0 0 0,0 0-1 0 0,0-1 1 0 0,0 0 0 0 0,0 0 0 0 0,0 0-1 0 0,0-1 1 0 0,1 1 0 0 0,-1-1 0 0 0,-4-3-1 0 0,6 5-102 0 0,1-1 1 0 0,-1 0-1 0 0,1 0 0 0 0,0-1 0 0 0,-1 1 1 0 0,1 0-1 0 0,0 0 0 0 0,0-1 0 0 0,-2-1 0 0 0,1 0-7 0 0,2 3-8 0 0,-1-1 0 0 0,1 1 0 0 0,0 0 0 0 0,0 0 0 0 0,-1-1 0 0 0,1 1 0 0 0,0 0 0 0 0,0-1 0 0 0,-1 1 0 0 0,1 0 0 0 0,0-1 0 0 0,0 1 0 0 0,0 0 0 0 0,0-1 0 0 0,-1 1 0 0 0,1 0 0 0 0,0-1 0 0 0,0 1 0 0 0,0 0 0 0 0,0-1 0 0 0,0 1 0 0 0,0 0 0 0 0,0-1 0 0 0,0 1 0 0 0,0-1 0 0 0,0 1 0 0 0,0 0 0 0 0,0-1 0 0 0,0 1 0 0 0,1 0 0 0 0,-1-1 0 0 0,0 1 0 0 0,0 0 0 0 0,0-1 0 0 0,0 1 0 0 0,1-1 0 0 0,-1 0 0 0 0,1 0-3 0 0,0 0 1 0 0,0-1-1 0 0,0 1 0 0 0,0-1 0 0 0,0 1 0 0 0,0 0 0 0 0,1 0 1 0 0,-1 0-1 0 0,0 0 0 0 0,0 0 0 0 0,1 0 0 0 0,-1 0 1 0 0,1 0-1 0 0,-1 0 0 0 0,1 0 0 0 0,-1 1 0 0 0,1-1 0 0 0,0 1 1 0 0,-1-1-1 0 0,1 1 0 0 0,0 0 0 0 0,-1 0 0 0 0,1-1 0 0 0,3 1 1 0 0,-5 0 8 0 0,1 0-4 0 0,0 0 1 0 0,0 0-1 0 0,0 0 0 0 0,0 0 0 0 0,1 0 0 0 0,-1 0 0 0 0,0 0 1 0 0,0 0-1 0 0,0 0 0 0 0,0 1 0 0 0,0-1 0 0 0,0 0 1 0 0,0 1-1 0 0,0-1 0 0 0,0 0 0 0 0,0 1 0 0 0,0 0 0 0 0,0-1 1 0 0,0 1-1 0 0,-1-1 0 0 0,3 2 0 0 0,0 1 42 0 0,-2-2-9 0 0,0-1 1 0 0,0 1-1 0 0,-1 0 0 0 0,1 0 0 0 0,0-1 0 0 0,0 1 0 0 0,-1 0 1 0 0,1 0-1 0 0,0 0 0 0 0,-1 0 0 0 0,1 0 0 0 0,-1 0 0 0 0,1 0 1 0 0,-1 0-1 0 0,1 0 0 0 0,-1 0 0 0 0,0 0 0 0 0,0 0 0 0 0,0 0 1 0 0,1 0-1 0 0,-1 0 0 0 0,0 0 0 0 0,0 0 0 0 0,0 0 0 0 0,0 1 1 0 0,-1-1-1 0 0,1 0 0 0 0,0 0 0 0 0,0 0 0 0 0,-1 0 0 0 0,1 0 1 0 0,-1 0-1 0 0,1 0 0 0 0,-1 0 0 0 0,0 1 0 0 0,0 0-3 0 0,0 1 1 0 0,-1-1-1 0 0,1 0 0 0 0,-1 0 0 0 0,1 0 0 0 0,-1 0 0 0 0,0 0 0 0 0,0 0 1 0 0,0 0-1 0 0,0 0 0 0 0,0-1 0 0 0,-5 3 0 0 0,5-3 44 0 0,-16 2 128 0 0,16-4-190 0 0,-1 1 0 0 0,0-1-1 0 0,1 1 1 0 0,-1-1 0 0 0,1 0 0 0 0,-1 0 0 0 0,1 0-1 0 0,-1 0 1 0 0,1 0 0 0 0,0-1 0 0 0,-1 1-1 0 0,1-1 1 0 0,0 1 0 0 0,0-1 0 0 0,-2-3-1 0 0,2 4-5 0 0,0-1-1 0 0,1 0 0 0 0,-1 0 1 0 0,1 1-1 0 0,0-1 0 0 0,-1 0 1 0 0,1 0-1 0 0,0 0 0 0 0,0-1 1 0 0,0 1-1 0 0,1 0 0 0 0,-1 0 1 0 0,0 0-1 0 0,1-1 0 0 0,0 1 1 0 0,-1 0-1 0 0,1-4 0 0 0,0 5-7 0 0,0 1 0 0 0,0 0 0 0 0,0-1 0 0 0,0 1 0 0 0,0-1 0 0 0,0 1 0 0 0,0 0 0 0 0,0-1 0 0 0,1 1 0 0 0,-1 0 0 0 0,0-1 0 0 0,0 1 0 0 0,0 0 0 0 0,0-1 0 0 0,1 1 0 0 0,-1 0 0 0 0,0-1 0 0 0,0 1 0 0 0,1 0 0 0 0,-1-1 0 0 0,0 1 0 0 0,0 0 0 0 0,1 0 0 0 0,-1-1 0 0 0,0 1 0 0 0,1 0 0 0 0,-1 0 0 0 0,0 0 0 0 0,1-1 0 0 0,-1 1 0 0 0,0 0 0 0 0,1 0 0 0 0,-1 0 0 0 0,1 0 0 0 0,-1 0 0 0 0,0 0 0 0 0,1 0 0 0 0,0 0 0 0 0,17-8-72 0 0,-18 7 72 0 0,1 1 0 0 0,-1 0 0 0 0,1-1 0 0 0,0 1 0 0 0,-1-1 0 0 0,1 1 0 0 0,-1 0 0 0 0,1 0 0 0 0,0-1 0 0 0,-1 1 0 0 0,1 0 0 0 0,0 0 0 0 0,-1 0 0 0 0,1 0 0 0 0,0 0 0 0 0,-1 0 0 0 0,1 0 0 0 0,0 0 0 0 0,-1 0 0 0 0,1 0 0 0 0,0 0 0 0 0,-1 0 0 0 0,1 0 0 0 0,0 1 0 0 0,-1-1 0 0 0,1 0 0 0 0,0 0 0 0 0,-1 1 0 0 0,2 0 0 0 0,-1 0 0 0 0,8 4 0 0 0,-4 3 11 0 0,-4-4-12 0 0,1-1 0 0 0,-1 0 1 0 0,0 1-1 0 0,0-1 0 0 0,-1 1 0 0 0,1-1 1 0 0,-1 1-1 0 0,0-1 0 0 0,1 1 0 0 0,-2 0 1 0 0,1-1-1 0 0,0 1 0 0 0,-1-1 0 0 0,1 1 1 0 0,-3 4-1 0 0,-3 10-761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282 232 5983 0 0,'0'-3'149'0'0,"0"1"-1"0"0,0-1 0 0 0,0 0 0 0 0,0 1 1 0 0,-1-1-1 0 0,1 0 0 0 0,-1 1 1 0 0,1-1-1 0 0,-3-4 0 0 0,-12-26 3232 0 0,8 17-1896 0 0,3 9-1113 0 0,1 1 0 0 0,-1 0 0 0 0,0-1 0 0 0,0 1 0 0 0,0 0 0 0 0,-1 1 0 0 0,0-1 0 0 0,0 1 0 0 0,-1 0 0 0 0,1 0 0 0 0,-1 1 0 0 0,0 0 0 0 0,-12-7 0 0 0,14 10-258 0 0,1-1 1 0 0,0 1 0 0 0,-1 0 0 0 0,1 0 0 0 0,-1 0 0 0 0,1 0-1 0 0,-1 1 1 0 0,1 0 0 0 0,-1-1 0 0 0,1 1 0 0 0,-1 0 0 0 0,0 1-1 0 0,1-1 1 0 0,-1 1 0 0 0,1-1 0 0 0,-1 1 0 0 0,1 0 0 0 0,0 0-1 0 0,-1 1 1 0 0,1-1 0 0 0,0 1 0 0 0,0 0 0 0 0,-1 0 0 0 0,2 0-1 0 0,-1 0 1 0 0,0 0 0 0 0,0 0 0 0 0,1 1 0 0 0,-1-1 0 0 0,-2 4 0 0 0,-4 7-37 0 0,0 0 1 0 0,1 1 0 0 0,0 0-1 0 0,1 0 1 0 0,1 1 0 0 0,0 0-1 0 0,-7 27 1 0 0,11-32-74 0 0,1 0 1 0 0,0 0 0 0 0,0 1-1 0 0,1-1 1 0 0,0 0 0 0 0,1 0-1 0 0,0 1 1 0 0,0-1 0 0 0,5 14-1 0 0,-2-10 28 0 0,1 0 0 0 0,1 0-1 0 0,0-1 1 0 0,0 0-1 0 0,17 25 1 0 0,-19-33-33 0 0,0 0 0 0 0,0-1 1 0 0,0 1-1 0 0,1-1 0 0 0,0 0 1 0 0,0 0-1 0 0,0 0 0 0 0,0 0 0 0 0,0-1 1 0 0,1 0-1 0 0,0 0 0 0 0,-1-1 1 0 0,1 1-1 0 0,0-1 0 0 0,0-1 0 0 0,0 1 1 0 0,1-1-1 0 0,-1 0 0 0 0,0 0 1 0 0,13-1-1 0 0,-11 0 34 0 0,1-1 0 0 0,-1 0 0 0 0,0-1 0 0 0,1 0 0 0 0,-1 0-1 0 0,0-1 1 0 0,0 0 0 0 0,0 0 0 0 0,-1-1 0 0 0,1 0 0 0 0,-1 0 0 0 0,0-1 0 0 0,0 0 0 0 0,0 0 0 0 0,7-8 0 0 0,-3 1 122 0 0,0 0 1 0 0,-1-1-1 0 0,0 0 0 0 0,-1-1 1 0 0,0 0-1 0 0,-1 0 1 0 0,-1-1-1 0 0,6-16 0 0 0,-9 19-43 0 0,0 1 1 0 0,-1-1-1 0 0,-1 0 0 0 0,0 0 0 0 0,0 0 0 0 0,-1-1 0 0 0,-1 1 0 0 0,0 0 0 0 0,-1 0 1 0 0,0 0-1 0 0,-4-19 0 0 0,1 20-73 0 0,1 0 0 0 0,-1 1 0 0 0,-1-1 1 0 0,0 1-1 0 0,0 0 0 0 0,-1 1 0 0 0,-1-1 1 0 0,1 1-1 0 0,-1 0 0 0 0,-1 1 0 0 0,-8-9 0 0 0,11 14-23 0 0,0-1-1 0 0,0 1 0 0 0,0 0 0 0 0,0 0 0 0 0,0 0 0 0 0,-1 0 0 0 0,1 1 1 0 0,-1 0-1 0 0,1 1 0 0 0,-10-3 0 0 0,12 4-220 0 0,0-1 1 0 0,-1 1-1 0 0,1 0 0 0 0,0 0 0 0 0,-1 0 1 0 0,1 0-1 0 0,0 1 0 0 0,-1-1 0 0 0,1 1 1 0 0,0 0-1 0 0,0 0 0 0 0,0 0 1 0 0,0 0-1 0 0,0 1 0 0 0,0-1 0 0 0,0 1 1 0 0,0 0-1 0 0,0 0 0 0 0,-4 4 1 0 0,-6 8-7730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17 9327 0 0,'0'0'3064'0'0,"1"-2"-2530"0"0,-1 0 0 0 0,1 1-1 0 0,0-1 1 0 0,0 0 0 0 0,0 1-1 0 0,0-1 1 0 0,1-2 0 0 0,-1 4-430 0 0,0 0 0 0 0,0 0 0 0 0,0 0-1 0 0,0 0 1 0 0,0 0 0 0 0,0 0 0 0 0,0 0 0 0 0,0 0 0 0 0,0 0 0 0 0,0 0 0 0 0,0 0 0 0 0,0 1 0 0 0,0-1 0 0 0,0 0 0 0 0,0 1 0 0 0,0-1 0 0 0,0 0 0 0 0,0 1 0 0 0,-1-1 0 0 0,1 1 0 0 0,0 0 0 0 0,0-1 0 0 0,-1 1 0 0 0,1 0 0 0 0,0-1 0 0 0,-1 1 0 0 0,2 1 0 0 0,1 2 120 0 0,0 1 1 0 0,0 0 0 0 0,4 8-1 0 0,-5-7-193 0 0,-1-5 81 0 0,0 4-1 0 0,-4 11-8 0 0,2-11-88 0 0,-6 6 33 0 0,-5 2 33 0 0,10-11-74 0 0,0 0 0 0 0,0-1 0 0 0,0 1 0 0 0,0-1 0 0 0,-1 1 0 0 0,1-1 0 0 0,0 0-1 0 0,-1 0 1 0 0,1 0 0 0 0,-5 1 0 0 0,5-2-7 0 0,0 0-1 0 0,0 0 1 0 0,0 0 0 0 0,1 0-1 0 0,-1-1 1 0 0,0 1-1 0 0,0-1 1 0 0,1 1 0 0 0,-1-1-1 0 0,0 0 1 0 0,1 1 0 0 0,-1-1-1 0 0,0 0 1 0 0,1 0-1 0 0,-1 0 1 0 0,1 0 0 0 0,0-1-1 0 0,-1 1 1 0 0,1 0-1 0 0,0 0 1 0 0,0-1 0 0 0,0 1-1 0 0,0-1 1 0 0,0 1-1 0 0,0-1 1 0 0,-1-2 0 0 0,1 1-9 0 0,0-1 0 0 0,0 0-1 0 0,0 0 1 0 0,1 1 0 0 0,-1-1 0 0 0,1 0 0 0 0,0 0 0 0 0,0 0 0 0 0,0 0 0 0 0,1 1 0 0 0,0-1 0 0 0,-1 0 0 0 0,1 0 0 0 0,2-4 0 0 0,-3 7 2 0 0,1-1 1 0 0,-1 1 0 0 0,1 0-1 0 0,-1 0 1 0 0,1 0 0 0 0,0 0-1 0 0,0 0 1 0 0,-1-1 0 0 0,1 1 0 0 0,0 0-1 0 0,0 1 1 0 0,0-1 0 0 0,0 0-1 0 0,0 0 1 0 0,0 0 0 0 0,0 1-1 0 0,2-2 1 0 0,0 1-2 0 0,1 0-1 0 0,-1 0 1 0 0,0 1 0 0 0,1-1-1 0 0,-1 1 1 0 0,0 0-1 0 0,1 0 1 0 0,-1 0 0 0 0,4 1-1 0 0,0-1 21 0 0,-6 0 672 0 0,0 2-564 0 0,1 7 0 0 0,-1-8-115 0 0,-1 0 1 0 0,0-1-1 0 0,1 1 0 0 0,-1-1 0 0 0,0 1 0 0 0,0 0 1 0 0,0-1-1 0 0,0 1 0 0 0,0 0 0 0 0,0 0 0 0 0,0-1 1 0 0,0 1-1 0 0,0 0 0 0 0,0-1 0 0 0,0 1 0 0 0,0 0 1 0 0,0-1-1 0 0,0 1 0 0 0,-1 0 0 0 0,1-1 0 0 0,0 1 1 0 0,0-1-1 0 0,-1 1 0 0 0,1 0 0 0 0,-1-1 0 0 0,1 1 1 0 0,0-1-1 0 0,-1 1 0 0 0,1-1 0 0 0,-1 1 0 0 0,1-1 1 0 0,-1 1-1 0 0,1-1 0 0 0,-1 0 0 0 0,0 1 0 0 0,1-1 1 0 0,-1 0-1 0 0,0 1 0 0 0,-1 0 14 0 0,-11 14 47 0 0,11-13-209 0 0,-1 0-1 0 0,0 1 1 0 0,0-1-1 0 0,0 0 1 0 0,0-1 0 0 0,-4 3-1 0 0,5-3 37 0 0,1 0 0 0 0,-1-1 1 0 0,1 1-1 0 0,-1-1 0 0 0,1 0 0 0 0,-1 1 0 0 0,1-1 0 0 0,-1 0 0 0 0,1 0 0 0 0,-1 0 0 0 0,1 0 1 0 0,-1 0-1 0 0,1 0 0 0 0,-1-1 0 0 0,1 1 0 0 0,-1 0 0 0 0,-1-1 0 0 0,-5-4-1829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12295 0 0,'0'0'2644'0'0,"1"0"-1920"0"0,8-5-66 0 0,1 1-1 0 0,-1 0 0 0 0,1 1 0 0 0,14-3 1 0 0,-10 2-507 0 0,23-8 1 0 0,-25 7-219 0 0,-1-1 0 0 0,-1 0 1 0 0,1 0-1 0 0,17-15 1 0 0,-4-5-7169 0 0,-18 18 2173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70 3223 0 0,'-1'0'240'0'0,"-17"1"66"0"0,13 0 755 0 0,0-1 0 0 0,0 1 0 0 0,0 0-1 0 0,0 1 1 0 0,0-1 0 0 0,0 1 0 0 0,-5 2-1 0 0,-9 8 214 0 0,3 0-843 0 0,2 1 1 0 0,-1 0-1 0 0,2 1 0 0 0,0 1 1 0 0,1 0-1 0 0,0 1 1 0 0,1 0-1 0 0,1 0 1 0 0,-12 25-1 0 0,12-19-332 0 0,0-1 1 0 0,-9 34-1 0 0,16-43-92 0 0,0 0 0 0 0,1 1 0 0 0,0-1 1 0 0,1 0-1 0 0,1 1 0 0 0,1 18 0 0 0,0-25-7 0 0,0 0 0 0 0,1 0 0 0 0,0 0 0 0 0,0-1 0 0 0,1 1 0 0 0,-1-1 0 0 0,1 1 0 0 0,0-1 0 0 0,0 0 0 0 0,1 0 0 0 0,0 0 0 0 0,0-1 0 0 0,0 1 0 0 0,0-1 0 0 0,1 0 0 0 0,-1 0 0 0 0,1-1 0 0 0,10 6 0 0 0,-6-3 0 0 0,1-1 0 0 0,0 0 0 0 0,0 0 0 0 0,0-1 0 0 0,1-1 0 0 0,-1 0 0 0 0,1 0 0 0 0,0-1 0 0 0,17 1 0 0 0,-14-3 9 0 0,1-1-1 0 0,-1 0 0 0 0,0-1 1 0 0,0 0-1 0 0,22-7 1 0 0,-10 0 3 0 0,48-24 0 0 0,-65 28 3 0 0,0 0 0 0 0,0-1 0 0 0,-1 0 0 0 0,0-1 0 0 0,0 1 0 0 0,8-10 0 0 0,0-3 42 0 0,21-30 0 0 0,-32 40-39 0 0,-1 1 1 0 0,1-1-1 0 0,-2 0 1 0 0,1 0-1 0 0,-1 0 1 0 0,3-12-1 0 0,-2-1 47 0 0,3-37-1 0 0,-7 50-40 0 0,0-1 0 0 0,0 0-1 0 0,-1 0 1 0 0,-1 1 0 0 0,1-1 0 0 0,-2 0-1 0 0,1 1 1 0 0,-1 0 0 0 0,-1-1 0 0 0,0 1-1 0 0,0 1 1 0 0,0-1 0 0 0,-1 0-1 0 0,-10-12 1 0 0,4 8 18 0 0,-1 0-1 0 0,0 1 1 0 0,0 0-1 0 0,-1 1 1 0 0,-1 1-1 0 0,0 0 1 0 0,-22-12-1 0 0,28 17-189 0 0,-17-8-1922 0 0,23 13 1838 0 0,1-1 0 0 0,0 1-1 0 0,-1-1 1 0 0,1 1 0 0 0,-1 0 0 0 0,1 0-1 0 0,-1 0 1 0 0,1 0 0 0 0,0 0 0 0 0,-1 0-1 0 0,1 0 1 0 0,-1 0 0 0 0,1 0-1 0 0,0 1 1 0 0,-1-1 0 0 0,-1 1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2759 0 0,'0'0'8008'0'0,"2"1"-7309"0"0,0 0-1726 0 0,-2-1 1222 0 0,1 0 0 0 0,-1 0-1 0 0,0 0 1 0 0,1 0 0 0 0,-1 0-1 0 0,0 0 1 0 0,0 0 0 0 0,1 0 0 0 0,-1 1-1 0 0,0-1 1 0 0,1 0 0 0 0,-1 0-1 0 0,0 0 1 0 0,0 1 0 0 0,1-1-1 0 0,-1 0 1 0 0,0 0 0 0 0,0 1 0 0 0,1-1-1 0 0,-1 0 1 0 0,0 1 0 0 0,0-1-1 0 0,0 0 1 0 0,0 0 0 0 0,1 1-1 0 0,-1-1 1 0 0,0 0 0 0 0,0 1 0 0 0,0-1-1 0 0,0 0 1 0 0,0 1 0 0 0,0-1-1 0 0,0 0 1 0 0,0 1 0 0 0,0-1-1 0 0,0 0 1 0 0,0 1 0 0 0,0-1 0 0 0,0 1-1 0 0,-1 0-62 0 0,1-1-121 0 0,0 1-1 0 0,-1-1 0 0 0,1 0 1 0 0,0 0-1 0 0,0 1 1 0 0,-1-1-1 0 0,1 0 1 0 0,0 0-1 0 0,-1 0 0 0 0,1 0 1 0 0,0 0-1 0 0,0 1 1 0 0,-1-1-1 0 0,1 0 1 0 0,0 0-1 0 0,-1 0 0 0 0,1 0 1 0 0,0 0-1 0 0,-1 0 1 0 0,1 0-1 0 0,0 0 0 0 0,-1 0 1 0 0,1 0-1 0 0,0 0 1 0 0,-1 0-1 0 0,1 0 1 0 0,0 0-1 0 0,-1-1 0 0 0,1 1 1 0 0,-1 0-4 0 0,0 0 1 0 0,0 0-1 0 0,0-1 0 0 0,0 1 1 0 0,0 0-1 0 0,0-1 1 0 0,0 1-1 0 0,0-1 0 0 0,0 1 1 0 0,0-1-1 0 0,0 0 0 0 0,0 1 1 0 0,-1-2-1 0 0,2 1-7 0 0,-4-5 0 0 0,3 5 0 0 0,1 0 0 0 0,0 0 0 0 0,0-1 0 0 0,0 1 0 0 0,0 0 0 0 0,0 0 0 0 0,0 0 0 0 0,1-1 0 0 0,-1 1 0 0 0,0 0 0 0 0,1 0 0 0 0,-1 0 0 0 0,1-2 0 0 0,0 0-1 0 0,1 1 0 0 0,-1-1 0 0 0,1 0 0 0 0,-1 1 0 0 0,1-1 0 0 0,0 1 1 0 0,0 0-1 0 0,0-1 0 0 0,0 1 0 0 0,0 0 0 0 0,1 0 0 0 0,-1 1 0 0 0,5-4 0 0 0,-6 4-7 0 0,0 0 0 0 0,1 0 0 0 0,-1 1 0 0 0,1-1 0 0 0,-1 0 0 0 0,1 0 0 0 0,0 1 0 0 0,-1-1 0 0 0,1 1 0 0 0,-1 0 0 0 0,1-1 0 0 0,0 1 0 0 0,-1 0 0 0 0,1 0 0 0 0,0 0 0 0 0,2 0 0 0 0,2 0 17 0 0,-5 0 2 0 0,-1 0 0 0 0,1 0 0 0 0,0 0 0 0 0,0 0 0 0 0,-1 1 0 0 0,1-1 0 0 0,0 0 0 0 0,-1 0 0 0 0,1 0 0 0 0,0 1 0 0 0,-1-1 0 0 0,1 0 0 0 0,0 1-1 0 0,-1-1 1 0 0,1 1 0 0 0,0-1 0 0 0,0 1 0 0 0,9 4 420 0 0,-8-3-222 0 0,0 0 0 0 0,-1 1 1 0 0,1-1-1 0 0,-1 0 0 0 0,0 1 0 0 0,2 3 0 0 0,-3-4-128 0 0,0 0-1 0 0,-1 1 1 0 0,1-1 0 0 0,0 0-1 0 0,-1 0 1 0 0,1 0-1 0 0,-1 0 1 0 0,0 1 0 0 0,0-1-1 0 0,0 0 1 0 0,0 0 0 0 0,0-1-1 0 0,0 1 1 0 0,-1 0-1 0 0,1 0 1 0 0,0 0 0 0 0,-1-1-1 0 0,1 1 1 0 0,-1-1-1 0 0,0 1 1 0 0,0-1 0 0 0,0 0-1 0 0,1 0 1 0 0,-1 1 0 0 0,-3 0-1 0 0,4-2 149 0 0,-1 0-210 0 0,1-1 0 0 0,0 1 0 0 0,0-1-1 0 0,-1 1 1 0 0,1-1 0 0 0,0 1 0 0 0,0-1-1 0 0,0 0 1 0 0,0 0 0 0 0,-1-1 0 0 0,1 2-7 0 0,-21-17 60 0 0,21 17-72 0 0,0-1 0 0 0,0 1 0 0 0,1-1 0 0 0,-1 1 0 0 0,0-1 0 0 0,0 0 0 0 0,1 0 0 0 0,-1 1 0 0 0,0-1 0 0 0,1 0 0 0 0,-1 0 0 0 0,1 0 0 0 0,-1 0 0 0 0,1 0 0 0 0,-1 0 0 0 0,1 0 0 0 0,0 0 0 0 0,-1 0 0 0 0,1 0 0 0 0,0 0 0 0 0,0 0 0 0 0,0-1 0 0 0,-1-3 0 0 0,-1 1 0 0 0,1 2 0 0 0,0 1 0 0 0,1-1 0 0 0,-1 1 0 0 0,1-1 0 0 0,-1 1 0 0 0,1-1 0 0 0,0 1 0 0 0,-1-1 0 0 0,1 1 0 0 0,0-1 0 0 0,0 1 0 0 0,1-3 0 0 0,0-3-11 0 0,-1 6-67 0 0,0 1-1 0 0,0-1 0 0 0,0 0 1 0 0,0 1-1 0 0,0-1 0 0 0,0 1 0 0 0,1-1 1 0 0,-1 1-1 0 0,0-1 0 0 0,0 1 0 0 0,1-1 1 0 0,-1 1-1 0 0,0-1 0 0 0,1 1 0 0 0,-1-1 1 0 0,1 1-1 0 0,-1 0 0 0 0,0-1 0 0 0,1 1 1 0 0,-1 0-1 0 0,1-1 0 0 0,-1 1 0 0 0,1 0 1 0 0,-1-1-1 0 0,1 1 0 0 0,0 0 0 0 0,-1 0 1 0 0,1 0-1 0 0,-1 0 0 0 0,1-1 0 0 0,-1 1 1 0 0,1 0-1 0 0,0 0 0 0 0,-1 0 0 0 0,1 0 1 0 0,-1 0-1 0 0,1 0 0 0 0,-1 1 0 0 0,2-1 1 0 0,20 9-4482 0 0,-20-8 4076 0 0,7 4-5240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1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123 128 6447 0 0,'0'0'499'0'0,"0"-1"-328"0"0,0-1-44 0 0,0 1 1 0 0,-1-1-1 0 0,1 1 1 0 0,0-1-1 0 0,-1 1 1 0 0,1-1 0 0 0,-1 1-1 0 0,-1-2 2601 0 0,-8 5 156 0 0,10-2-2808 0 0,-4 2 101 0 0,1-1 1 0 0,-1 0-1 0 0,1 0 0 0 0,-1 0 0 0 0,1 0 1 0 0,-1 0-1 0 0,1-1 0 0 0,-1 0 0 0 0,0 1 0 0 0,1-1 1 0 0,-1-1-1 0 0,1 1 0 0 0,-1 0 0 0 0,0-1 1 0 0,1 0-1 0 0,-1 0 0 0 0,-3-1 0 0 0,4 0-81 0 0,-1 0-1 0 0,0 0 0 0 0,1 0 0 0 0,0 0 1 0 0,-1-1-1 0 0,-2-2 0 0 0,5 3-66 0 0,-1 0-1 0 0,1 1 1 0 0,0-1-1 0 0,0 0 0 0 0,0 0 1 0 0,0 1-1 0 0,0-1 1 0 0,1 0-1 0 0,-1 0 0 0 0,0 0 1 0 0,1 0-1 0 0,-1 0 1 0 0,1 0-1 0 0,0-3 1 0 0,0-21 157 0 0,11 0-170 0 0,-10 25-17 0 0,-1 0 0 0 0,0 0 0 0 0,1 1-1 0 0,-1-1 1 0 0,0 0 0 0 0,1 1 0 0 0,-1-1-1 0 0,1 0 1 0 0,0 1 0 0 0,-1-1 0 0 0,1 1-1 0 0,-1-1 1 0 0,1 1 0 0 0,0-1 0 0 0,-1 1 0 0 0,1 0-1 0 0,0-1 1 0 0,-1 1 0 0 0,1 0 0 0 0,0-1-1 0 0,0 1 1 0 0,-1 0 0 0 0,1 0 0 0 0,0 0 0 0 0,0 0-1 0 0,0 0 1 0 0,-1 0 0 0 0,2 0 0 0 0,1 0-17 0 0,8-3 16 0 0,-1 3-38 0 0,7 3 94 0 0,-14-2-5 0 0,0-1-1 0 0,-1 1 1 0 0,1 0 0 0 0,0 0 0 0 0,-1 1 0 0 0,1-1-1 0 0,-1 1 1 0 0,1-1 0 0 0,-1 1 0 0 0,0 0-1 0 0,4 2 1 0 0,-5-2 410 0 0,6 14 239 0 0,-5-11-519 0 0,-1-1-83 0 0,0 0 0 0 0,0 1 0 0 0,-1-1 0 0 0,0 0 0 0 0,0 0 0 0 0,0 1 0 0 0,-1-1 0 0 0,1 0 0 0 0,-1 0 0 0 0,0 0 0 0 0,0 1 0 0 0,-1-1 0 0 0,-2 6 0 0 0,3-8-25 0 0,0-2-6 0 0,0 1-50 0 0,-1 2 6 0 0,-10 0 7 0 0,5-5-28 0 0,5 1 0 0 0,1-1-1 0 0,-1 0 1 0 0,1 1-1 0 0,0-1 1 0 0,-1 0-1 0 0,1 0 1 0 0,0 0-1 0 0,0 0 1 0 0,0 0-1 0 0,0 0 1 0 0,0 0-1 0 0,1 0 1 0 0,-1 0-1 0 0,1-1 1 0 0,-1 1-1 0 0,1 0 1 0 0,0 0-1 0 0,0 0 1 0 0,0-1-1 0 0,0 1 1 0 0,0 0-1 0 0,0 0 1 0 0,1-1-1 0 0,-1 1 1 0 0,1 0-1 0 0,0 0 1 0 0,-1 0 0 0 0,1 0-1 0 0,2-3 1 0 0,-1 2-32 0 0,0 0 1 0 0,1 1-1 0 0,-1-1 1 0 0,1 1-1 0 0,-1-1 1 0 0,7-3 0 0 0,-2 2 17 0 0,7 1 14 0 0,-9 5 0 0 0,-4-1 0 0 0,6 2 11 0 0,-5-1 32 0 0,0 5-22 0 0,-2-6-19 0 0,0 0 0 0 0,0 1 1 0 0,0-1-1 0 0,0 1 0 0 0,0-1 0 0 0,0 1 0 0 0,0-1 1 0 0,-1 1-1 0 0,1-1 0 0 0,-2 3 0 0 0,1 2-37 0 0,1-3-43 0 0,-3 6-1425 0 0,-1-4-132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2303 0 0,'0'0'7591'0'0,"4"1"-6962"0"0,13 4-18 0 0,-16-5-539 0 0,0 0 0 0 0,0 0-1 0 0,-1 1 1 0 0,1-1 0 0 0,0 0 0 0 0,0 1 0 0 0,-1-1-1 0 0,1 1 1 0 0,0-1 0 0 0,0 1 0 0 0,-1-1 0 0 0,1 1-1 0 0,-1-1 1 0 0,1 1 0 0 0,0 0 0 0 0,-1-1 0 0 0,1 2-1 0 0,7 5 865 0 0,-1-3-641 0 0,0 0 0 0 0,0-1 0 0 0,0-1 0 0 0,1 1 1 0 0,0-1-1 0 0,-1 0 0 0 0,1-1 0 0 0,9 1 0 0 0,68-1 1650 0 0,-10 0-886 0 0,408 17 1821 0 0,-312-26-2035 0 0,-101 4-505 0 0,159 2 655 0 0,40-4-334 0 0,-114-12-277 0 0,-101 9-120 0 0,0 3 0 0 0,90 0 0 0 0,98 7 91 0 0,82-26 346 0 0,-186 22-458 0 0,25-2-90 0 0,172-20 75 0 0,-264 18-174 0 0,24-2 28 0 0,211-22 35 0 0,-170 20-103 0 0,-36 5-17 0 0,-12 1 52 0 0,32-4 30 0 0,-3 1-30 0 0,-64 6-34 0 0,39-3-15 0 0,-79 4 0 0 0,-7 1 0 0 0,1 0 0 0 0,-1-1 0 0 0,0 0 0 0 0,0 0 0 0 0,8-2 0 0 0,-13 3 0 0 0,-1 0 0 0 0,1 0 1 0 0,0 0-1 0 0,-1-1 0 0 0,1 1 0 0 0,0 0 0 0 0,-1 0 1 0 0,1 0-1 0 0,0 0 0 0 0,-1-1 0 0 0,1 1 0 0 0,0 0 1 0 0,-1-1-1 0 0,1 1 0 0 0,-1 0 0 0 0,1-1 0 0 0,-1 1 1 0 0,1-1-1 0 0,-1 1 0 0 0,1-1 0 0 0,0 0 0 0 0,0-1 7 0 0,-1 2-4 0 0,1 0-1 0 0,-1-1 1 0 0,1 1 0 0 0,-1 0 0 0 0,0 0 0 0 0,1-1 0 0 0,-1 1 0 0 0,0 0-1 0 0,1-1 1 0 0,-1 1 0 0 0,0-1 0 0 0,0 1 0 0 0,1-1 0 0 0,-1 1-1 0 0,0 0 1 0 0,0-1 0 0 0,0 1 0 0 0,0-1 0 0 0,0 1 0 0 0,1-1 0 0 0,-1 1-1 0 0,0-1 1 0 0,0 1 0 0 0,0-1 0 0 0,0 1 0 0 0,0-1 0 0 0,0 1-1 0 0,0-1 1 0 0,-1 1 0 0 0,1 0 0 0 0,0-1 0 0 0,0 1 0 0 0,0-1 0 0 0,0 1-1 0 0,-1-1 1 0 0,1 0 8 0 0,-2-3-4 0 0,1-1 0 0 0,0 1 0 0 0,-1 0-1 0 0,0 0 1 0 0,0 0 0 0 0,0 0 0 0 0,0 1 0 0 0,0-1 0 0 0,-1 0-1 0 0,0 1 1 0 0,0 0 0 0 0,-3-4 0 0 0,-8-5-4 0 0,-24-17 0 0 0,22 17 39 0 0,-27-19-17 0 0,-1 2 0 0 0,-65-31 0 0 0,78 42-37 0 0,9 6-12 0 0,-31-13 0 0 0,49 24-7 0 0,3 0-57 0 0,3 2 69 0 0,0-1-1 0 0,0 1 1 0 0,0 0-1 0 0,0-1 1 0 0,0 1 0 0 0,0 0-1 0 0,-1 0 1 0 0,1 0-1 0 0,3 2 1 0 0,0 1-17 0 0,176 103-588 0 0,-121-70 481 0 0,-21-11 105 0 0,-1 0-1 0 0,-1 3 1 0 0,-2 1-1 0 0,41 45 1 0 0,-72-71 67 0 0,0 1 0 0 0,-1-1 0 0 0,1 0 0 0 0,-1 1 0 0 0,-1 0 0 0 0,1-1-1 0 0,0 1 1 0 0,-1 1 0 0 0,0-1 0 0 0,2 8 0 0 0,-3-9-5 0 0,-1 0 0 0 0,1 0 0 0 0,-1 0 1 0 0,0 0-1 0 0,0 0 0 0 0,-1 0 0 0 0,1 0 0 0 0,-1 0 0 0 0,0 0 0 0 0,0 0 0 0 0,0 0 1 0 0,-1 0-1 0 0,1 0 0 0 0,-1-1 0 0 0,-2 5 0 0 0,-9 13 102 0 0,-1-1 0 0 0,-1 0 0 0 0,-1-1 0 0 0,-33 32 0 0 0,-83 53 436 0 0,114-90-1450 0 0,-26 23 0 0 0,44-36 754 0 0,-1-1-1 0 0,1 1 1 0 0,0-1-1 0 0,0 1 1 0 0,0-1-1 0 0,1 1 1 0 0,-1 0-1 0 0,0-1 1 0 0,0 1-1 0 0,0-1 1 0 0,0 1-1 0 0,0-1 1 0 0,1 1-1 0 0,-1-1 1 0 0,0 1-1 0 0,0-1 1 0 0,1 0-1 0 0,-1 2 1 0 0,1-2-174 0 0,5 10-1333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7831 0 0,'3'-9'9703'0'0,"-2"10"-9586"0"0,1-1 0 0 0,0 1 0 0 0,0 0 0 0 0,-1 0 1 0 0,1 0-1 0 0,0 1 0 0 0,-1-1 0 0 0,1 0 0 0 0,-1 1 0 0 0,1-1 0 0 0,-1 1 0 0 0,0-1 1 0 0,0 1-1 0 0,0-1 0 0 0,0 1 0 0 0,0 0 0 0 0,0 0 0 0 0,1 2 0 0 0,2 7 97 0 0,0 1-1 0 0,2 11 1 0 0,-2-9-16 0 0,9 36 222 0 0,10 86 0 0 0,-7 53-521 0 0,-15-168 53 0 0,7 54-1914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0,'0'0'1040'0'0,"2"1"-853"0"0,6 7 431 0 0,0 0-1 0 0,0 0 1 0 0,-1 0-1 0 0,0 1 1 0 0,0 0-1 0 0,-1 1 1 0 0,7 13-1 0 0,31 79 699 0 0,-32-71-1191 0 0,85 257 9 0 0,-63-178-5945 0 0,-27-90 24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0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12439 0 0,'0'0'8979'0'0,"1"1"-8576"0"0,25 0-285 0 0,-1 0 0 0 0,0-2 1 0 0,49-7-1 0 0,-33 2-5674 0 0,-19 3-1631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3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11 438 5263 0 0,'0'0'4352'0'0,"-10"-3"3408"0"0,12-1-7556 0 0,0 0 0 0 0,1 0 0 0 0,-1 1 0 0 0,1-1-1 0 0,0 1 1 0 0,1 0 0 0 0,-1 0 0 0 0,0 0 0 0 0,1 0 0 0 0,0 0-1 0 0,-1 1 1 0 0,8-4 0 0 0,-4 2-20 0 0,-1 1-1 0 0,0-2 1 0 0,-1 1 0 0 0,9-8-1 0 0,-12 10-132 0 0,1 0 1 0 0,0-1-1 0 0,0 1 0 0 0,1 1 1 0 0,-1-1-1 0 0,0 0 0 0 0,1 1 0 0 0,3-2 1 0 0,14-6 190 0 0,46-33 551 0 0,39-22 382 0 0,6 1-154 0 0,-86 50-939 0 0,-11 5 25 0 0,1 0 0 0 0,15-13 0 0 0,-24 16-20 0 0,0 0 0 0 0,0 1 0 0 0,1 0 0 0 0,11-5 0 0 0,-14 6-43 0 0,0 0 1 0 0,0 1-1 0 0,0-2 1 0 0,-1 1-1 0 0,8-7 0 0 0,-8 6 10 0 0,1 0-1 0 0,-1 1 0 0 0,1-1 1 0 0,8-3-1 0 0,-10 5-35 0 0,-1 1 0 0 0,0-1 0 0 0,1 0 0 0 0,-1 1 0 0 0,0-1 0 0 0,0 0 0 0 0,0 0 0 0 0,0-1 0 0 0,0 1 0 0 0,-1 0 0 0 0,1-1 0 0 0,-1 1 0 0 0,3-6 0 0 0,-3 4 17 0 0,2 1-153 0 0,-2 2-282 0 0,7 5-669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4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8287 0 0,'22'-31'639'0'0,"-18"25"717"0"0,49 1 1217 0 0,328 26 4826 0 0,-235-15-6423 0 0,0-6 0 0 0,-1-7 0 0 0,192-33 0 0 0,-63 5-300 0 0,-55 10 25 0 0,124-18 251 0 0,-191 23-653 0 0,-126 17-250 0 0,27 1 1 0 0,12-2-8 0 0,246-22 147 0 0,-151 22-49 0 0,60-4 56 0 0,-78-1-38 0 0,214-20 95 0 0,-312 25-234 0 0,25-1 37 0 0,51-1 8 0 0,-18-9-11 0 0,-87 13-37 0 0,0 1 0 0 0,0 0 0 0 0,21 2 0 0 0,-15 0 2 0 0,-1-1 0 0 0,36-5-1 0 0,-34 0-5 0 0,-16 4-12 0 0,-1-1 0 0 0,1 1-1 0 0,10 0 1 0 0,90-5 64 0 0,-82 2-64 0 0,-21 3 0 0 0,0 0 0 0 0,0 1 0 0 0,0-1 0 0 0,0 1 0 0 0,0 0 0 0 0,0 0 0 0 0,5 0 0 0 0,-7 0-7 0 0,1 1 0 0 0,0-1 0 0 0,0 0 1 0 0,0 0-1 0 0,-1 0 0 0 0,1 0 0 0 0,0 0 0 0 0,0 0 0 0 0,0 0 0 0 0,-1-1 1 0 0,1 1-1 0 0,0-1 0 0 0,-1 1 0 0 0,1-1 0 0 0,0 0 0 0 0,-1 0 0 0 0,1 0 0 0 0,-1 0 1 0 0,1 0-1 0 0,-1 0 0 0 0,1 0 0 0 0,-1 0 0 0 0,0 0 0 0 0,1-1 0 0 0,-1 1 1 0 0,0 0-1 0 0,0-1 0 0 0,0 1 0 0 0,1-3 0 0 0,-2 2-3 0 0,1 0-1 0 0,0 0 1 0 0,-1-1-1 0 0,1 1 0 0 0,-1 0 1 0 0,0-1-1 0 0,1 1 1 0 0,-1 0-1 0 0,0-1 1 0 0,-1 1-1 0 0,1 0 1 0 0,0-1-1 0 0,-1 1 1 0 0,1 0-1 0 0,-1-1 1 0 0,0 1-1 0 0,0 0 1 0 0,0 0-1 0 0,0 0 1 0 0,0 0-1 0 0,0 0 1 0 0,-2-2-1 0 0,-6-8-61 0 0,0 1 1 0 0,-1 0-1 0 0,0 1 0 0 0,-1 0 1 0 0,-18-12-1 0 0,-66-37 64 0 0,34 23-85 0 0,35 21 48 0 0,17 12-74 0 0,16 11-342 0 0,8 2 406 0 0,-1 0-1 0 0,2-1 0 0 0,-1 0 1 0 0,1-2-1 0 0,24 9 1 0 0,10 5-48 0 0,-1 1 8 0 0,-17-8 33 0 0,40 23 0 0 0,-66-33 66 0 0,0 0-1 0 0,-1 1 0 0 0,0-1 0 0 0,0 1 0 0 0,0 0 1 0 0,0 0-1 0 0,-1 1 0 0 0,1-1 0 0 0,-2 1 0 0 0,1 0 1 0 0,-1 0-1 0 0,1 0 0 0 0,-2 1 0 0 0,1-1 0 0 0,-1 1 1 0 0,0-1-1 0 0,2 10 0 0 0,-3-5 64 0 0,0 0 0 0 0,0-1 0 0 0,-1 1 0 0 0,0 0-1 0 0,-1 0 1 0 0,0 0 0 0 0,-1 0 0 0 0,0 0 0 0 0,0-1 0 0 0,-6 14 0 0 0,-3 4 98 0 0,-2 0 0 0 0,-1-1 1 0 0,-22 33-1 0 0,-63 70-3133 0 0,88-116-3085 0 0,1 0-1882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1375 0 0,'0'-1'66'0'0,"-3"-27"5422"0"0,2 14-611 0 0,0 10-4651 0 0,2-4 4871 0 0,-1 8-5051 0 0,0-1 0 0 0,0 1-1 0 0,0 0 1 0 0,0 0 0 0 0,0 0-1 0 0,0 0 1 0 0,0 0-1 0 0,0 0 1 0 0,0 0 0 0 0,1 0-1 0 0,-1-1 1 0 0,0 1 0 0 0,0 0-1 0 0,0 0 1 0 0,0 0 0 0 0,0 0-1 0 0,0 0 1 0 0,1 0 0 0 0,-1 0-1 0 0,0 0 1 0 0,0 0 0 0 0,0 0-1 0 0,0 0 1 0 0,0 0 0 0 0,0 0-1 0 0,1 0 1 0 0,-1 0 0 0 0,0 0-1 0 0,0 0 1 0 0,0 0 0 0 0,0 0-1 0 0,0 0 1 0 0,1 0 0 0 0,-1 0-1 0 0,0 0 1 0 0,0 0 0 0 0,0 0-1 0 0,0 0 1 0 0,0 0 0 0 0,0 1-1 0 0,0-1 1 0 0,1 0 0 0 0,-1 0-1 0 0,0 0 1 0 0,0 0 0 0 0,0 0-1 0 0,1 1 247 0 0,0 2-176 0 0,-1-1 0 0 0,1 1 0 0 0,0 0 1 0 0,0-1-1 0 0,0 1 0 0 0,0-1 0 0 0,3 5 0 0 0,2 5 115 0 0,1 5 93 0 0,-1 0 0 0 0,-1 1 0 0 0,3 23 0 0 0,-3-18 40 0 0,10 27 0 0 0,-8-30-129 0 0,-2 0 0 0 0,5 27-1 0 0,12 110 894 0 0,-4-66-916 0 0,-10-56-56 0 0,-1 1 0 0 0,3 70 0 0 0,-6-36 71 0 0,-4-68-185 0 0,5 37 14 0 0,-5-38-146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1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36 455 0 0,'-5'-35'18136'0'0,"10"48"-17176"0"0,2 11 123 0 0,5 35-1 0 0,-3-11-264 0 0,13 86 156 0 0,13 67 789 0 0,-11-92-1443 0 0,0-7 64 0 0,16 29 203 0 0,-32-106-534 0 0,-6-20-53 0 0,1-1-28 0 0,-3-4-115 0 0,4 2-338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7.8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94 919 0 0,'0'2'67'0'0,"-3"17"1509"0"0,4-6 2152 0 0,1 0 1 0 0,3 16-1 0 0,-1-8-3121 0 0,39 219 3094 0 0,-19-105-2946 0 0,-18-84 98 0 0,-6-50-53 0 0,-4-8-492 0 0,0-1-252 0 0,1-1 1 0 0,0 1-1 0 0,0-1 0 0 0,-1-14 1 0 0,-3-6-35 0 0,-1-10 11 0 0,2 0 0 0 0,1-1 0 0 0,0-62 0 0 0,8-32-239 0 0,-1 117 186 0 0,0 0-1 0 0,1 1 1 0 0,1-1 0 0 0,1 1-1 0 0,12-31 1 0 0,-15 44 16 0 0,-1 0-1 0 0,1 0 0 0 0,-1 0 1 0 0,1 1-1 0 0,0-1 1 0 0,0 0-1 0 0,0 1 1 0 0,1-1-1 0 0,-1 1 0 0 0,1 0 1 0 0,-1 0-1 0 0,1 0 1 0 0,2-2-1 0 0,-3 3 3 0 0,0 1-1 0 0,-1-1 1 0 0,1 1 0 0 0,0-1-1 0 0,0 1 1 0 0,-1 0 0 0 0,1 0-1 0 0,0 0 1 0 0,0 0-1 0 0,-1 0 1 0 0,1 0 0 0 0,0 0-1 0 0,0 1 1 0 0,-1-1 0 0 0,1 0-1 0 0,0 1 1 0 0,-1 0 0 0 0,1-1-1 0 0,0 1 1 0 0,-1 0-1 0 0,1 0 1 0 0,-1 0 0 0 0,1 0-1 0 0,-1 0 1 0 0,0 0 0 0 0,2 2-1 0 0,3 2 56 0 0,-1 0 1 0 0,1 0-1 0 0,-1 0 0 0 0,-1 1 0 0 0,1 0 0 0 0,-1 0 1 0 0,0 0-1 0 0,0 0 0 0 0,-1 1 0 0 0,0-1 0 0 0,0 1 1 0 0,0 0-1 0 0,-1 0 0 0 0,0 0 0 0 0,0 0 0 0 0,-1 1 1 0 0,0-1-1 0 0,-1 0 0 0 0,1 1 0 0 0,-1 7 1 0 0,-1 3-36 0 0,-1 1 1 0 0,-1-1 0 0 0,0 0 0 0 0,-7 22 0 0 0,6-29-13 0 0,0 0 1 0 0,0-1 0 0 0,-1 1-1 0 0,-1-1 1 0 0,1 0 0 0 0,-2-1 0 0 0,1 1-1 0 0,-9 8 1 0 0,10-14-4 0 0,0 0-1 0 0,0-1 1 0 0,0 0-1 0 0,-10 5 1 0 0,14-7-93 0 0,4-2 117 0 0,0-1-1 0 0,0 1 1 0 0,1 0 0 0 0,-1 0 0 0 0,0 0 0 0 0,1 1-1 0 0,-1-1 1 0 0,1 1 0 0 0,-1 0 0 0 0,1 0-1 0 0,-1 0 1 0 0,1 0 0 0 0,-1 1 0 0 0,0-1 0 0 0,1 1-1 0 0,-1 0 1 0 0,0 0 0 0 0,1 0 0 0 0,2 2 0 0 0,3 0 94 0 0,130 50 2092 0 0,-64-21-1270 0 0,-62-26-1014 0 0,0 1 1 0 0,-1 0-1 0 0,0 1 0 0 0,0 1 1 0 0,11 10-1 0 0,7 5-1334 0 0,-13-16-1420 0 0,-10-6 1199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25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43 1839 0 0,'-15'2'19843'0'0,"19"-1"-19433"0"0,2 1-108 0 0,-1-1 1 0 0,1 0 0 0 0,0 0 0 0 0,-1 0-1 0 0,1-1 1 0 0,0 0 0 0 0,0 0 0 0 0,-1-1-1 0 0,1 1 1 0 0,0-1 0 0 0,8-3-1 0 0,-8 2-186 0 0,1 0 0 0 0,-1 1 0 0 0,12-2 0 0 0,16-4 199 0 0,-26 5-266 0 0,0 0 0 0 0,0 0 1 0 0,0 1-1 0 0,0 1 0 0 0,10-1 0 0 0,22-2 12 0 0,-32 2-30 0 0,0 1 0 0 0,0 0 0 0 0,15 1-1 0 0,18 0 51 0 0,50-5 188 0 0,-52 5-183 0 0,-37-2-242 0 0,0-1 0 0 0,0 1 0 0 0,0 0 0 0 0,0-1 0 0 0,0 1 0 0 0,0-1 0 0 0,0 0 0 0 0,3-4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28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6447 0 0,'0'0'3778'0'0,"7"13"-1349"0"0,-1-5-1700 0 0,1 1 0 0 0,0-2 0 0 0,1 1 1 0 0,0-1-1 0 0,0 0 0 0 0,16 9 0 0 0,6 7 475 0 0,205 173 3960 0 0,-207-172-4989 0 0,-9-8-93 0 0,0 0 0 0 0,1-1 0 0 0,31 17-1 0 0,-30-21-116 0 0,-7-3-344 0 0,-1-1 0 0 0,1-1 0 0 0,24 8-1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28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407 1 11143 0 0,'0'0'4866'0'0,"-3"14"-2548"0"0,-15 50 1932 0 0,10-31-2711 0 0,-14 37 0 0 0,-10 8-297 0 0,-4-2 1 0 0,-54 85-1 0 0,17-57-797 0 0,19-29-377 0 0,47-66-63 0 0,1-1 0 0 0,-16 14 0 0 0,2-2-243 0 0,19-19 185 0 0,0 0-1 0 0,0 0 1 0 0,0 0-1 0 0,1-1 1 0 0,-1 1-1 0 0,0 0 1 0 0,0-1-1 0 0,0 1 1 0 0,-1-1-1 0 0,1 1 1 0 0,0-1-1 0 0,0 0 1 0 0,-1 1-1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0,'0'0'778'0'0,"2"-1"-381"0"0,-2 1-308 0 0,1 0-1 0 0,0 0 1 0 0,-1 0-1 0 0,1 0 1 0 0,-1 0 0 0 0,1 0-1 0 0,-1 0 1 0 0,1 1 0 0 0,0-1-1 0 0,-1 0 1 0 0,1 0-1 0 0,-1 0 1 0 0,1 1 0 0 0,-1-1-1 0 0,1 0 1 0 0,-1 1-1 0 0,1-1 1 0 0,-1 0 0 0 0,1 1-1 0 0,-1-1 1 0 0,0 1 0 0 0,1 0-1 0 0,14 18 2612 0 0,9 23 1089 0 0,-15-21-2941 0 0,-1 2-1 0 0,-1-1 1 0 0,7 38 0 0 0,3 73-532 0 0,-5-35-693 0 0,-10-85-201 0 0,1 0 1 0 0,5 16-1 0 0,1-7-7795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8287 0 0,'0'-20'2814'0'0,"1"23"-2428"0"0,0 0 1 0 0,0-1-1 0 0,1 1 1 0 0,-1-1-1 0 0,1 1 1 0 0,-1-1-1 0 0,1 1 1 0 0,0-1-1 0 0,2 2 1 0 0,43 50 3086 0 0,-33-40-2926 0 0,0 1 0 0 0,-1 0 0 0 0,16 26-1 0 0,29 56 953 0 0,-53-89-1354 0 0,5 14 84 0 0,0 1 0 0 0,-1 0 1 0 0,-1 0-1 0 0,-1 1 0 0 0,-1 0 1 0 0,-1 0-1 0 0,-2 0 0 0 0,2 41 1 0 0,-5-34-36 0 0,-6 45 0 0 0,2-45-1737 0 0,1 47-1 0 0,3-68-3840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10967 0 0,'0'0'499'0'0,"0"-12"4698"0"0,12 33-2229 0 0,-8-8-2265 0 0,0 0 0 0 0,-1 0 1 0 0,-1 0-1 0 0,1 23 0 0 0,-4 55 567 0 0,-1-1-835 0 0,3-55-374 0 0,-1-12 68 0 0,4 32-1 0 0,-3-49-43 0 0,0 0 0 0 0,1 0 0 0 0,-1 0 1 0 0,1 0-1 0 0,0-1 0 0 0,1 1 0 0 0,-1-1 0 0 0,1 1 1 0 0,0-1-1 0 0,5 6 0 0 0,-6-9-34 0 0,0 0 0 0 0,0 0 0 0 0,0 0-1 0 0,0-1 1 0 0,1 1 0 0 0,-1-1 0 0 0,1 0 0 0 0,-1 1-1 0 0,1-1 1 0 0,-1 0 0 0 0,1-1 0 0 0,0 1 0 0 0,-1 0 0 0 0,1-1-1 0 0,0 1 1 0 0,-1-1 0 0 0,1 0 0 0 0,3 0 0 0 0,7-1 99 0 0,-1 0 0 0 0,22-5-1 0 0,-26 4-29 0 0,15-4-35 0 0,0-1 0 0 0,0-1 0 0 0,26-13 0 0 0,-26 11-317 0 0,-15 6 116 0 0,-1 1-1058 0 0,1 0-1 0 0,-1 0 1 0 0,0-1-1 0 0,0 0 1 0 0,0-1-1 0 0,12-10 1 0 0,-12 8-888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4 180 9007 0 0,'-3'9'1273'0'0,"3"-7"-481"0"0,0-1 0 0 0,0 1 0 0 0,0-1 0 0 0,0 1 0 0 0,0-1-1 0 0,1 1 1 0 0,-1-1 0 0 0,1 1 0 0 0,-1-1 0 0 0,1 1 0 0 0,0 1 0 0 0,4 9-1632 0 0,32 126 3295 0 0,-7-25-1598 0 0,-26-96-699 0 0,0 1-1 0 0,-1 0 1 0 0,-1 0 0 0 0,0 27-1 0 0,-10-79-81 0 0,7 16-82 0 0,-11-162-522 0 0,12 147 397 0 0,1-1 1 0 0,2 0 0 0 0,9-44-1 0 0,-7 55 22 0 0,-2 6 56 0 0,1 1 0 0 0,0 0 0 0 0,1 0 0 0 0,0 0 0 0 0,2 0 0 0 0,11-21 0 0 0,-17 36 53 0 0,0-1 0 0 0,0 1 0 0 0,-1 0-1 0 0,1-1 1 0 0,0 1 0 0 0,1 0 0 0 0,-1 0-1 0 0,0 0 1 0 0,0 0 0 0 0,0 0 0 0 0,1 0 0 0 0,-1 1-1 0 0,0-1 1 0 0,1 0 0 0 0,-1 1 0 0 0,0-1-1 0 0,1 0 1 0 0,-1 1 0 0 0,1 0 0 0 0,-1-1 0 0 0,3 1-1 0 0,-2 0 11 0 0,0 0-1 0 0,0 1 0 0 0,0-1 0 0 0,0 1 1 0 0,0-1-1 0 0,0 1 0 0 0,0 0 1 0 0,0 0-1 0 0,0 0 0 0 0,0 0 0 0 0,-1 0 1 0 0,1 0-1 0 0,3 3 0 0 0,1 3 42 0 0,0-1-1 0 0,0 1 1 0 0,-1 0-1 0 0,0 0 1 0 0,0 1-1 0 0,5 9 1 0 0,57 133 1165 0 0,-58-124-850 0 0,-1 1 1 0 0,-1 0-1 0 0,6 52 0 0 0,-11-64-189 0 0,-1 0 0 0 0,-1 0 1 0 0,-1 0-1 0 0,0 0 0 0 0,-1-1 0 0 0,0 1 0 0 0,-6 17 0 0 0,7-27-96 0 0,-1 0-1 0 0,0 0 1 0 0,0 0-1 0 0,-1-1 1 0 0,1 1-1 0 0,-1-1 1 0 0,0 0-1 0 0,0 0 1 0 0,-1 0-1 0 0,-5 6 0 0 0,5-8-28 0 0,1 0 0 0 0,0 0 0 0 0,-1 0 0 0 0,1 0 1 0 0,-1 0-1 0 0,0 0 0 0 0,1-1 0 0 0,-1 0 0 0 0,0 0 0 0 0,0 0 0 0 0,0 0 0 0 0,0-1 0 0 0,0 1 0 0 0,0-1 0 0 0,-5-1 0 0 0,-1 0-6 0 0,0 0 1 0 0,0-1-1 0 0,0-1 1 0 0,-16-6-1 0 0,-10-2-869 0 0,27 6 241 0 0,0 1-3804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5063 0 0,'-1'-10'386'0'0,"0"9"267"0"0,1 0 1 0 0,0 0 0 0 0,0-1 0 0 0,-1 1 0 0 0,1 0-1 0 0,0 0 1 0 0,0 0 0 0 0,0 0 0 0 0,0 0-1 0 0,0 0 1 0 0,0 0 0 0 0,0-1 0 0 0,1 1-1 0 0,0-2 1368 0 0,16 8-425 0 0,-15-3-1485 0 0,1 0 0 0 0,-1 0 0 0 0,0 1 1 0 0,0-1-1 0 0,0 0 0 0 0,0 1 0 0 0,0 0 0 0 0,0-1 0 0 0,-1 1 1 0 0,1 0-1 0 0,1 4 0 0 0,11 36 556 0 0,-13-41-621 0 0,6 27 149 0 0,-2-1 0 0 0,3 45 0 0 0,2 14-1263 0 0,-7-72-139 0 0,0-1-1 0 0,1 0 1 0 0,1 0 0 0 0,6 14 0 0 0,-5-14-4004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39 163 1839 0 0,'0'0'14708'0'0,"-2"15"-12872"0"0,-16 226 1908 0 0,2-70-2752 0 0,13-140-811 0 0,10-53-162 0 0,-1 7-74 0 0,7-43-323 0 0,-2 0 0 0 0,4-62 0 0 0,-10 60 361 0 0,2 0 0 0 0,3 1 1 0 0,21-71-1 0 0,-30 127 35 0 0,0-1 1 0 0,0 1-1 0 0,1 0 0 0 0,-1-1 0 0 0,1 1 0 0 0,0 0 0 0 0,0 0 1 0 0,0 0-1 0 0,0 0 0 0 0,4-4 0 0 0,-5 7-13 0 0,-1 0 0 0 0,0 0-1 0 0,1 0 1 0 0,-1 0 0 0 0,1 0-1 0 0,-1 0 1 0 0,0 0 0 0 0,1 1-1 0 0,-1-1 1 0 0,0 0 0 0 0,1 0 0 0 0,-1 0-1 0 0,1 0 1 0 0,-1 0 0 0 0,0 1-1 0 0,1-1 1 0 0,-1 0 0 0 0,0 0-1 0 0,1 0 1 0 0,-1 1 0 0 0,0-1 0 0 0,0 0-1 0 0,1 1 1 0 0,-1-1 0 0 0,0 0-1 0 0,0 0 1 0 0,0 1 0 0 0,1-1-1 0 0,-1 1 1 0 0,0-1 0 0 0,0 1 0 0 0,7 11 141 0 0,34 148 860 0 0,-7-20-453 0 0,40 66-412 0 0,-69-194-389 0 0,1 1 0 0 0,12 18 0 0 0,-15-27-774 0 0,1 1 0 0 0,0-1 0 0 0,0 0-1 0 0,0 0 1 0 0,5 4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1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10591 0 0,'-9'14'12070'0'0,"9"-14"-11668"0"0,6 5 864 0 0,-5-4-2205 0 0,3 1 1099 0 0,-1 0 1 0 0,1-1 0 0 0,-1 1 0 0 0,1-1-1 0 0,0 1 1 0 0,0-1 0 0 0,0 0-1 0 0,0-1 1 0 0,-1 1 0 0 0,1-1-1 0 0,0 1 1 0 0,0-1 0 0 0,0 0-1 0 0,8-2 1 0 0,0 0-415 0 0,1-1 0 0 0,-1-1 0 0 0,15-6 0 0 0,11-4-6675 0 0,-23 11-751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3:4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59 442 1839 0 0,'-1'1'2'0'0,"1"-1"0"0"0,-1 1-1 0 0,0-1 1 0 0,0 0-1 0 0,0 1 1 0 0,1-1 0 0 0,-1 0-1 0 0,0 0 1 0 0,0 0-1 0 0,0 0 1 0 0,1 1 0 0 0,-1-1-1 0 0,0 0 1 0 0,0 0-1 0 0,0 0 1 0 0,0-1-1 0 0,1 1 1 0 0,-1 0 0 0 0,0 0-1 0 0,-1-1 1 0 0,-19-8 1519 0 0,1 0 9806 0 0,24 9-11977 0 0,156 7 4941 0 0,-29-1-2855 0 0,39-9-284 0 0,-6-1-63 0 0,-13-2-165 0 0,-97 2-640 0 0,198-13 964 0 0,-131 5-577 0 0,30 0 138 0 0,86 5 40 0 0,-183 4-698 0 0,333-23 913 0 0,-193 13-740 0 0,149-2 131 0 0,-150 28-285 0 0,-125-7-148 0 0,1-4 147 0 0,99-10 1 0 0,-107 4-68 0 0,45 2 2 0 0,-30 1-55 0 0,110-12 192 0 0,-137 9-212 0 0,102-15 53 0 0,44-2 17 0 0,-6 20-35 0 0,-169 2-64 0 0,58 1 0 0 0,-72-2 0 0 0,0-1 0 0 0,-5 0 0 0 0,-1 1 0 0 0,1 0 0 0 0,-1 0 0 0 0,0-1 0 0 0,1 1 0 0 0,-1 0 0 0 0,0 0 0 0 0,1-1 0 0 0,-1 1 0 0 0,0 0 0 0 0,1-1 0 0 0,-1 1 0 0 0,0-1 0 0 0,0 1 0 0 0,1 0 0 0 0,-1-1 0 0 0,0 1 0 0 0,0-1 0 0 0,0 1 0 0 0,0 0 0 0 0,0-1 0 0 0,0 1 0 0 0,1-1 0 0 0,-1 1 0 0 0,0-1 0 0 0,0 1 0 0 0,0-1 0 0 0,0 1 0 0 0,-1 0 0 0 0,1-1 0 0 0,0 1 0 0 0,0-1 0 0 0,0 1 0 0 0,0-1 0 0 0,0 1 0 0 0,-1 0 0 0 0,1-1 0 0 0,0 1 0 0 0,0-1 0 0 0,0 1 0 0 0,-1 0 0 0 0,0-1 0 0 0,1 0 0 0 0,-3-6 4 0 0,-1 0 0 0 0,0 0 0 0 0,-1 0 0 0 0,1 0 0 0 0,-1 1 0 0 0,-1 0 0 0 0,-7-8 0 0 0,-3 0 12 0 0,-27-19 0 0 0,41 31-16 0 0,-116-77 0 0 0,94 63-10 0 0,12 8-1 0 0,0 0 0 0 0,0 1 1 0 0,-1 1-1 0 0,-18-7 0 0 0,27 12-1 0 0,3 0-47 0 0,4 2-24 0 0,0-1 65 0 0,0 1 0 0 0,0-1 1 0 0,0 1-1 0 0,-1 0 0 0 0,1 0 0 0 0,0 0 0 0 0,-1 1 0 0 0,5 1 1 0 0,23 18-3 0 0,-25-17 15 0 0,12 9 0 0 0,52 38-51 0 0,80 78 0 0 0,-127-106 56 0 0,36 33 0 0 0,-54-53 11 0 0,-4-3 42 0 0,-17 8 11 0 0,-5 2 66 0 0,1 0-1 0 0,0 2 1 0 0,1 0-1 0 0,1 2 1 0 0,0 0-1 0 0,-34 33 1 0 0,-49 44-37 0 0,96-83-403 0 0,-1 1 1 0 0,1-1-1 0 0,0 1 0 0 0,1 1 0 0 0,0-1 1 0 0,-5 14-1 0 0,3 5-3251 0 0,6-16-3688 0 0,2-3-445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37:12.78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11980 5296 17503 0,'2'-1'1552'0,"2"0"-1232"0,0 1-320 0,16-16 0 0,-20 16 608 0,0 0 64 0,8 0 16 0,-1-1 0 16,-7 1 416-16,11-3 96 0,-1 1 16 0,1-4 0 15,-1-3-720-15,1 0-144 0,-2 1-32 0,-1-2 0 16,-1-2 128-16,0 2 0 0,-3-2 16 0,-2 1 0 15,-2 0 48-15,-1 2 0 0,-3 2 0 0,0 1 0 16,-1-2 176-16,0 1 32 0,-3 2 16 0,0 1 0 0,-1 1-80 0,-1 2-16 16,-1 1 0-16,2 1 0 0,0 3-176 0,1 3-32 15,0 2-16-15,2 3 0 0,-1 0-176 0,2 2-48 16,0 2 0-16,1 0 0 0,0 1-192 0,3 2 144 16,2-4-144-16,3 2 128 0,1 0-128 0,0 1 0 15,2 1 0-15,1-2 0 0,1-3 0 0,1 0 0 16,2 1 0-16,1-1-176 15,1-1-416-15,1 0-96 0,-1-2-16 0,2-4 0 16,-1-1-1952-16,1-1-400 0,0 0-80 0</inkml:trace>
  <inkml:trace contextRef="#ctx0" brushRef="#br0" timeOffset="594.63">12332 5187 2751 0,'0'0'256'0,"0"0"-256"0,0 0 0 0,0 0 0 16,0 0 4800-16,0 0 896 0,-1 10 192 0,-1 2 48 15,1 1-3696-15,0 3-752 0,1 3-144 0,0-2-16 16,1 3-368-16,0-1-80 0,-1-1-16 0,0 1 0 16,0-1-400-16,2-1-80 0,0-1 0 0,2-3-16 15,-1-2-240-15,1 0-128 0,0-1 160 0,1-2-160 16,0-3 128-16,1-2-128 0,-6-3 0 0,8-3 144 16,-1-1-144-16,-1-2 0 0,1-1 0 0,1-3 0 15,-2-4 0-15,1-1-176 0,-3 0 176 0,1-4-128 16,0-2 128-16,0 1-208 0,0-1 80 0,1 1 128 15,-2 2 0-15,0 1 0 0,-2 0 0 0,1 3 0 16,-1 2 0-16,0 4 0 0,-2-1 0 0,0 9 0 0,0 0 0 0,0 0 0 16,0 0 0-16,0 0 0 0,0 0 0 0,0 9 0 15,1 4 0-15,0-2 0 0,-1 0 0 0,2 4 0 16,-1-2 0-16,1 4 0 0,1-3-128 16,0 0 128-16,1 1 0 0,-1-2 0 0,1-3-176 0,3 1 48 15,1 0 0-15,0-2 0 0,-2-2-128 0,1-2 0 16,-7-5-16-16,9 3 0 15,-1 1-144-15,-1-4-32 0,1-4 0 0,-3 0 0 0,2-1 240 0,-1-1 32 16,0 1 16-16,0-1 0 0,-1-1 160 0,1-2 0 16,-2 0 0-16,-1 0 0 0,1 0 0 0,-1 1 0 15,0 0 0-15,-2 2 0 0,-1 0 0 0,0 6 128 0,0-6-128 0,0 6 0 16,0 0 0-16,0 0 0 0,0 0 0 0,0 0 128 16,0 0 64-16,0 0 0 0,0 0 16 0,1 10 0 15,0 2-208-15,5 1 0 0,0 0 0 0,3 0 0 16,3-1 0-16,2 1 0 0,3 0 0 0,-1-1 0 15,1-2-128-15,1-1 128 0,0-5 0 0,1 0 0 16,-2-1 0-16,-2-3 0 0,1-6 0 0,-3 0 0 16,-3-1 0-16,0-1 192 0,-4 1-48 0,-1-5-16 15,-3 2 320-15,-4-1 48 0,-2-1 16 0,-1 1 0 16,-3 0 208-16,-2-2 48 0,-2 1 16 0,-1 2 0 16,-1 0-272-16,-2 0-48 0,0 0-16 0,2 0 0 15,0-1-448-15,1 2-208 0,2 0 16 0,1 1 0 31,1 4-1360-31,1-2-272 0,1-1-48 0,4 1-12336 0</inkml:trace>
  <inkml:trace contextRef="#ctx0" brushRef="#br0" timeOffset="782.11">12857 4854 19343 0,'0'0'848'0,"0"0"192"0,0 0-832 0,0 0-208 16,0 0 0-16,0 0 0 0,0 0 2768 0,0 0 512 15,0 0 112-15,4 12 0 0,-1 4-1968 0,-2 1-400 16,-1 4-64-16,1 5-32 0,2 1-656 0,0 6-128 16,-2-5-16-16,3 6-128 0,-2 3 0 0,2 0-192 0,0 1 0 0,1 0 0 31,2-4-1040-31,2-3-208 0,0-2-32 0,2-2-7920 0,-1 1-1568 0</inkml:trace>
  <inkml:trace contextRef="#ctx0" brushRef="#br0" timeOffset="1125.92">13174 5208 17503 0,'0'0'1552'0,"-6"0"-1232"0,-1 1-320 0,-1 2 0 16,0 0 2336-16,1 3 416 0,-1 1 64 0,0 3 32 16,1-3-1264-16,2 5-256 0,0-3-48 0,1 6-16 15,1-2-944-15,2-2-176 0,2 1-144 0,1 1 192 16,0 0-192-16,1-1 0 0,1-3 0 0,1 0-176 15,2-2-48-15,0 1-16 0,1 1 0 0,1-5 0 16,-9-4 240-16,8 2-144 0,0-1 144 0,1-1-128 0,-1-1 128 0,0-1 144 16,0-1-16-16,-1-1-128 0,3-1 320 0,-1-2-64 15,-1 0 0-15,-2 0 0 16,1 0-64-16,-1 0 0 0,1-2-16 0,-1 1 0 0,-1-4 16 0,-1 2 0 16,0-1 0-16,-1 3 0 0,-2 2 256 0,-1 6 48 15,0 0 16-15,0 0 0 0,0 0 16 0,0 0 16 16,0 0 0-16,0 0 0 0,0 0-320 0,3 10-64 15,-1-1-16-15,1 3 0 0,-1 0-272 0,2 0-64 16,2 1-16-16,-1 0 0 16,0 1-1600-16,3-1-320 0,1-1-64 0,0-2-16 15,2-1-1248-15,-2-1-240 0</inkml:trace>
  <inkml:trace contextRef="#ctx0" brushRef="#br0" timeOffset="1344.55">13518 4823 16575 0,'-5'-23'1472'0,"4"15"-1168"0,-2 0-304 0,3 8 0 16,-2-7 2080-16,2 7 352 0,0 0 80 0,0 0 16 15,0 0-528-15,-4 10-96 0,1 1-32 0,3 4 0 16,0 2-960-16,1 3-192 0,2 5-32 0,1 3-16 16,0 3-240-16,1 4-48 0,1 2-16 0,2-2 0 15,-1 0-368-15,1 0 144 0,2 0-144 0,-1-1 0 31,2 0-352-31,-1-4-176 0,0-1-48 0,0-2 0 16,-4-2-2816-16,-1-2-576 0</inkml:trace>
  <inkml:trace contextRef="#ctx0" brushRef="#br0" timeOffset="1516.51">13517 5260 6447 0,'-12'-21'576'0,"8"14"-576"15,0 1 0-15,2-2 0 0,-3-1 5344 0,2 1 960 16,2-1 192-16,-1 2 32 0,2 7-3536 0,2-6-720 15,0-2-144-15,2-1-16 0,1 4-1328 0,2 0-256 16,1-2-48-16,1 1-16 0,1 2-464 0,1-3 0 16,0 2 0-16,2 1 0 15,1 1-1072-15,0 3-256 0,0 3-48 0,-1 1-16 16,-1 1-1904-16,0-2-384 0</inkml:trace>
  <inkml:trace contextRef="#ctx0" brushRef="#br0" timeOffset="1861.73">13767 5247 1839 0,'0'0'160'0,"0"0"-160"0,0 0 0 0,8 5 0 16,1 1 4528-16,-1 0 864 0,1-2 176 0,2 0 48 16,-1-2-2672-16,2-1-512 0,-1 1-128 0,4-2 0 15,-2 0-848-15,0-2-176 0,-1 1-16 0,1-1-16 16,0-2-512-16,1 0-96 0,-1-2-32 0,0 0 0 16,-1-2-368-16,0 0-80 0,-5 0-16 0,-1 1 0 15,-2 0-144-15,-1 1 128 0,-3 6-128 0,3-9 128 16,-4-1-128-16,-2 3 0 0,-1 0 0 0,-2 3 0 15,-2-1 0-15,-3 1 0 0,1 1 0 0,-2 1 0 16,-1 0 384-16,2 4 0 0,-3 3 0 0,3 2 0 0,0-2 256 16,1 3 64-16,-1 1 0 0,4 4 0 0,0 1 80 0,2 3 32 15,2 0 0-15,3 1 0 0,3-1-112 0,2-1 0 16,3-2-16-16,2-1 0 0,3-1-176 0,3 0-16 16,1-3-16-16,3-1 0 0,0-2-176 0,3-1-48 15,-1-1 0-15,1-1 0 0,3-1-128 0,-1 0-128 16,-1-2 144-16,-1 0-144 15,0 0-240-15,1-2-144 0,-2 0-16 0,2-1-16 16,-2 1-2672-16,0-4-544 0</inkml:trace>
  <inkml:trace contextRef="#ctx0" brushRef="#br1" timeOffset="8528.14">18149 1937 17503 0,'0'0'768'0,"-4"-4"176"0,3-16-752 0,1 20-192 0,0 0 0 0,0 0 0 16,0 0 1440-16,0 0 256 0,9 7 48 0,1 3 16 15,2 4-752-15,0 6-160 0,1 5-16 0,-1 3-16 16,1 4-384-16,0-1-80 0,1-1-16 0,2-3 0 16,-1-3-160-16,0-1-48 0,-2-1 0 0,-3-2 0 15,-2-4 96-15,-2-2 16 0,0-2 0 0,-1-2 0 16,-2-3 80-16,-3-7 32 0,0 0 0 0,0 0 0 16,0 0 128-16,0 0 32 0,0 0 0 0,-6-3 0 15,0-5-64-15,-1-2-16 0,-1-3 0 0,1 0 0 16,-3 0-288-16,1-6-144 0,0-1 160 0,0-3-160 0,1-1 0 0,0-2 0 15,1-2-128-15,1-2 128 0,3 2-368 0,0 0 48 16,0 2 0-16,2 3 0 0,1 2 144 0,3 1 48 16,2 2 0-16,1 4 0 0,2-2 128 0,1 2 0 15,-1 1-144-15,3 0 144 0,0 6 0 0,1 3 0 16,0 2 0-16,-1 2 0 0,0 2 160 0,-1-1-160 16,2 2 192-16,-3 1-192 0,-1 1 480 0,-1 2-16 15,-4 3 0-15,1-1 0 0,-1 4-80 0,-2 2 0 16,-1 0-16-16,0 2 0 0,-1 0-240 0,0 0-128 15,-2-1 128-15,0-2-128 0,0 0 0 0,-1-1 0 16,0-1-192-16,1-1 64 16,1-4-1344-16,-1 0-272 0,3-7-48 0,0 0-12176 0</inkml:trace>
  <inkml:trace contextRef="#ctx0" brushRef="#br1" timeOffset="8716.91">18526 1393 23839 0,'0'0'1056'0,"0"0"224"0,0 0-1024 0,0 0-256 0,0 0 0 0,0 0 0 15,4 8 992-15,-2 4 160 0,1 3 16 0,-2 6 16 16,2 1-352-16,-3 6-80 0,-1 2-16 0,-1 1 0 16,2 1-544-16,0 2-192 0,0 0 0 0,0 1 144 15,0 1-448-15,0-2-80 0,2-2-32 0,-1-1 0 16,1 1-2224-16,0-2-448 0</inkml:trace>
  <inkml:trace contextRef="#ctx0" brushRef="#br1" timeOffset="8998.12">18733 1445 11967 0,'0'0'1072'0,"0"0"-864"16,-1-6-208-16,1 6 0 0,0 0 2368 0,-5-4 416 15,5 4 96-15,0 0 0 0,-10 0-736 0,3 2-160 16,-2 3-16-16,-1 3-16 0,0 4-720 0,0 5-144 0,-1-1-16 0,1 6-16 16,-3 1-464-16,2 3-80 15,1 0-32-15,-1 0 0 0,1 1-144 0,1-4-16 0,1 3-16 0,3-5 0 16,1 1 0-16,0-2 0 0,1-3 0 0,2 0 0 16,1-4-48-16,1-3-16 0,1-1 0 0,2 2 0 15,1-5-240-15,0 1 176 0,1-2-176 0,2 0 160 31,1 2-512-31,2-3-96 0,-1-1-32 0,3 3 0 16,2-5-1792-16,0 2-352 0,4-3-80 0</inkml:trace>
  <inkml:trace contextRef="#ctx0" brushRef="#br1" timeOffset="9327.99">18989 1737 25567 0,'0'0'1136'0,"-6"3"224"0,-1-2-1088 0,-3 0-272 0,0 2 0 0,0 0 0 0,-1 0 1872 0,1 3 320 15,1-1 64-15,-3 3 16 0,0 3-1184 0,2 0-224 16,-1 1-48-16,2 1-16 0,3 4-512 0,-1-3-96 16,1 0-32-16,2 2 0 0,1 1-160 0,2 1 0 15,2-4 0-15,3 0 0 0,1-3 0 0,0 1 0 16,2-2-128-16,1 0 128 0,1-4-384 0,0-2-16 16,0-1 0-16,2-3 0 15,-1 0-112-15,3-3 0 0,-1-1-16 0,-2-2 0 0,1-2 272 0,-1-1 48 16,-1-2 16-16,0-3 0 0,0 1 192 0,-1 0 0 15,-1 0-160-15,-2 0 160 16,-1 0-128-16,-1 1 128 0,-1 1-160 0,-1 4 160 16,1-4 528-16,-1 5 208 0,-1 0 32 0,0 6 16 15,0-5-176-15,0 5-32 0,0 0-16 0,0 0 0 16,0 0-224-16,0 0-32 0,0 0-16 0,0 0 0 16,0 0-288-16,3 9 0 0,-1 3 0 0,1 1-144 15,-1 0-112-15,2 0 0 0,0 0-16 0,2 0 0 31,-1 2-1936-31,1-4-384 0,1 2-80 0</inkml:trace>
  <inkml:trace contextRef="#ctx0" brushRef="#br1" timeOffset="9562.32">19311 1735 26495 0,'0'0'1168'0,"0"0"240"0,0 0-1120 0,0 0-288 16,0 0 0-16,0 0 0 0,0 0 1632 0,0 0 272 16,-3 9 48-16,2 2 16 0,-1 4-1216 0,2 2-240 15,-1 0-64-15,1 2 0 0,0 2-448 0,0 1 128 16,0 2-128-16,0 0 0 0,1 1 0 0,1 0-288 16,-2 0 64-16,1-2 16 15,2-2-832-15,-1-1-176 0,2-3-16 0,1-2-8240 16,1-4-1664-16</inkml:trace>
  <inkml:trace contextRef="#ctx0" brushRef="#br1" timeOffset="9765.43">19488 1669 11055 0,'0'0'976'0,"0"0"-784"0,-1 7-192 0,-1 2 0 16,1 3 2880-16,1 2 544 0,-1-1 96 0,1 3 32 15,1 1-1952-15,2 2-384 0,-1 2-64 0,2 0-32 16,0 2-848-16,1 2-272 0,-1 1 160 0,1 2-160 16,1-1 0-16,0 0 0 0,2-1 0 0,1-1 0 31,0-3-832-31,-1-1-64 0,-3-1 0 0,0-2-10592 0</inkml:trace>
  <inkml:trace contextRef="#ctx0" brushRef="#br1" timeOffset="9968.43">19424 1984 18431 0,'-13'-7'1632'0,"8"4"-1312"16,-2 0-320-16,1 0 0 0,1 0 3824 0,5 3 688 16,0 0 144-16,0 0 16 0,0 0-1984 0,1-6-416 15,3-1-80-15,2 2-16 0,3 0-1392 0,3 0-272 16,1-2-64-16,3 3-16 0,-1-2-432 0,2 2 0 15,4 1 0-15,0-1 0 16,0 2-1744-16,0 3-384 0</inkml:trace>
  <inkml:trace contextRef="#ctx0" brushRef="#br1" timeOffset="13361.86">20270 1499 28671 0,'-6'-2'1280'0,"-1"2"256"0,1 2-1232 0,6-2-304 16,-7 2 0-16,7-2 0 0,0 0 1536 0,0 0 256 15,0 0 64-15,0 0 0 0,0 0-784 0,5-4-160 16,6 0-16-16,1 0-16 0,2 1-688 0,3-4-192 15,2 2 0-15,4 0 128 0,1-2-128 0,1 1 0 16,0-6 0-16,-2 3 0 16,-1 0-2496-16,1-1-400 0,-1 1-96 0</inkml:trace>
  <inkml:trace contextRef="#ctx0" brushRef="#br1" timeOffset="13590.9">20334 1711 35007 0,'-8'3'3120'0,"0"1"-2496"0,1 2-496 0,0-3-128 0,7-3 1024 0,0 0 176 0,0 0 32 0,0 0 16 16,0 0-160-16,9-3-16 0,4-1-16 0,4-1 0 16,3-2-864-16,2 0-192 0,4 0 0 0,-1-2 0 31,0 1-1376-31,-1 0-224 0,1-1-64 0,0 1 0 15,1 1-1888-15,-3 0-384 0</inkml:trace>
  <inkml:trace contextRef="#ctx0" brushRef="#br1" timeOffset="14435.6">21176 1323 15663 0,'0'0'688'0,"-2"-6"144"0,-2 0-656 0,1-2-176 15,1-2 0-15,2 0 0 0,0 0 2688 0,2 0 496 16,2-2 96-16,1 1 32 0,-1 1-1360 0,3 0-272 15,-1 0-48-15,3 1-16 0,-1 0-544 0,3 1-112 16,0-1-32-16,2 3 0 0,2 1-240 0,-1-1-48 16,2 2-16-16,1 2 0 0,-2 0-160 0,2 4-16 15,0 0-16-15,0 2 0 0,-1 2-176 0,-1 1-16 16,0 4-16-16,-2-1 0 0,0 2-96 0,-3 2-128 0,1 1 176 0,-3 0-176 16,-3 3 176-16,-3 1-176 0,1-2 160 0,-3 4-160 15,-3 3 192-15,-3 2-64 0,-3-2-128 0,-3 1 192 16,-1 2-192-16,0-2 0 0,-1 0 0 0,-1-1 0 15,1-2-160-15,0-1 32 0,0-2 0 0,1-5 0 16,2-2-16-16,0-3 0 0,1-5 0 0,-1 0 0 16,2-4-80-16,0-2-16 0,0-2 0 0,3-2 0 15,0-2 48-15,2 2 0 0,1-4 0 0,1 3 0 16,2-1 320-16,2 0 80 0,-1 0 16 0,3 2 0 16,0-1 128-16,2 2 32 0,2 1 0 0,1 1 0 15,0 2-240-15,3 1-144 0,2 1 192 0,3 2-192 16,1 0 0-16,2 0 0 0,1 3 0 0,1 2 0 0,0-2 0 15,3 1 0-15,-2-1 0 0,1 2 0 16,-1 1-352-16,1-2-128 0,-2-1-32 0,2 1 0 16,-2-4-864-16,0 0-176 0,0-2-48 0,0-1 0 15,0-2-432-15,0-3-80 0,-2-5-32 0,1 1 0 16,-3-2 304-16,0-2 64 0,-1-4 16 0,0 0 0 16,-1-2 816-16,-2 1 176 0,-1-1 16 0,-2-2 16 0,-2 0 1232 0,-1 0 240 15,-2-2 48-15,-2 3 16 0,-3-1 1088 0,-1 2 224 16,-1-2 32-16,-3 2 16 0,-1 1-144 0,-2 4-32 15,1 1 0-15,-2 4 0 0,-1 4-544 0,0 2-112 16,0 2-32-16,-2 2 0 0,1 8-544 0,-1 3-112 16,2 1-32-16,2 4 0 15,-1 4-352-15,1 3-64 0,2 4 0 0,1-1-16 0,3 2-176 0,2-3 0 0,3-1 0 0,4-2 128 16,2 1-128-16,3-4 0 0,3-3 0 0,2-1 0 16,3-6 0-16,2 0 0 0,5-4 0 0,-1-5 0 15,3-4 144-15,-1-4-144 0,0-3 160 0,-3-3-160 16,-2-3 0-16,-1 2 0 0,-4-7 0 0,-1 0 0 15,-1 0 176-15,-4-1-176 0,-3-3 192 0,-4 0-192 16,-2 0 256-16,-3 1-64 0,-2-1-16 0,-4-1 0 16,-3 4 192-16,-3 0 32 0,-2-2 16 0,-2 2 0 15,-6 0-96-15,-1 1-32 0,-2 1 0 0,1 3 0 16,-2 3-288-16,0 6 0 0,-1 7 0 0,0 4 0 16,0 7-2032-1,1 8-400-15,2 7-96 0</inkml:trace>
  <inkml:trace contextRef="#ctx0" brushRef="#br1" timeOffset="16188.75">20072 1281 3679 0,'0'0'320'0,"-3"0"-320"16,0 6 0-16,3-6 0 0,-6 4 4384 0,6-4 800 15,0 0 176-15,0 0 16 0,0 0-2752 0,0 0-544 16,0 0-112-16,0 0-32 0,-1-10-1104 0,2-1-240 16,2 1-32-16,1-3-16 0,1-1-224 0,2-1-32 15,-1 1-16-15,1-3 0 0,-1 0 48 0,1 0 0 16,-1 1 0-16,1-2 0 0,-1 3 48 0,1 0 16 16,-2 1 0-16,0-2 0 0,2 1-240 0,-2 0-144 15,0 2 192-15,0 3-192 0,-1 1 0 0,1 2 0 16,-5 7 0-16,0 0 0 0,0 0 0 0,0 0 0 15,7 3 0-15,-1 2 0 0,0 3 0 0,-2 2-144 0,-2 2 144 0,2 1 0 16,0-3 0-16,0 1 144 16,0 1 0-16,2-3 0 0,1-3-144 0,1 1 192 0,1-2-192 0,1-5 192 15,1-4-48-15,2-3 0 0,2-2 0 0,5-2 0 16,-1-4-144-16,2-2 160 0,1-2-160 0,3-3 160 31,0-2-1440-31,0 1-272 0,-2 2-64 0</inkml:trace>
  <inkml:trace contextRef="#ctx0" brushRef="#br2" timeOffset="21293.94">18660 3210 14735 0,'4'-4'640'0,"-1"1"160"0,12-20-640 0,-15 23-160 0,8-4 0 0,-1 1 0 0,-2-4 2464 0,0 0 464 16,-1 1 80-16,-1-1 32 0,-3 7-1312 0,1-6-256 16,-1 6-48-16,0 0-16 0,-7-4-480 0,1 1-96 15,-3 3-32-15,-2 3 0 0,0 1-224 0,-1 2-64 16,-1 2 0-16,0 1 0 0,-2 1-352 0,2 0-160 15,-1 0 128-15,2 1-128 0,2 1 0 0,1-2 0 16,0-2 0-16,3-2 0 0,5 3 0 0,1 1-192 16,0-10 32-16,4 7 16 0,3 3-144 0,3-1-32 15,2 1 0-15,2-2 0 0,2 0 176 0,1 0 144 16,2-1-208-16,3 0 80 0,-1-1 128 0,1 0 0 16,-1-1 0-16,-1-1-128 0,-2 1 128 0,0 0 0 15,-3 0 0-15,-4 2 128 0,-2-1 224 0,-2 2 48 0,-3 1 16 16,-1 1 0-16,-5 0 288 0,-2 2 64 0,-2 1 16 0,-2 1 0 15,-4 3-400-15,-1 0-96 0,-1 1-16 0,-2-1 0 16,1-1-432-16,-1-1-96 0,0 0 0 0,3-2-16 31,-1 1-1840-31,2-5-384 0,0 0-64 0,2-2-7136 0,0-3-1440 0</inkml:trace>
  <inkml:trace contextRef="#ctx0" brushRef="#br2" timeOffset="21465.68">18917 3081 13823 0,'4'-10'1216'0,"1"-2"-960"0,-1 0-256 0,1 1 0 16,-2-2 3552-16,1 3 672 0,-2 4 128 0,-2 6 16 15,0 0-2032-15,0 0-416 0,0 0-64 0,0 0-32 0,7 9-928 0,-2 5-176 16,0 6-32-16,-1 2-16 0,-1 6-336 0,1-1-64 16,1 4-16-16,0 2 0 0,-1 1-256 0,0 1 0 15,1 0 0-15,0 2 0 16,1-1-768-16,-2-3-144 0,-2 1-48 0,1-2 0 15,1-2-2768-15,-3-2-560 0</inkml:trace>
  <inkml:trace contextRef="#ctx0" brushRef="#br2" timeOffset="22059.46">18899 3369 22111 0,'0'0'1968'16,"-2"-6"-1584"-16,2 6-384 0,0-9 0 0,2-2 2224 0,0 1 352 15,2-1 80-15,3 2 16 0,2 0-1488 0,4 0-288 0,4 0-64 0,0 0-16 16,-2 2-688-16,4 1-128 0,0 1 0 0,2 1 0 31,1 1-576-31,0 0-32 0,2 2 0 0,-3 1 0 16,-2 1-560-16,0 2-112 0,-2-2-32 0,-2 5 0 16,-1 1 400-16,0 3 80 0,-3 0 0 0,-2 3 16 0,-1 3 560 0,-3 1 128 0,-1 1 128 0,-1 1-208 15,0 2 512-15,-3 0 96 0,-3-5 32 0,0 1 0 16,-1 0 432-16,2 0 96 0,-2-4 0 0,0-3 16 15,-1-1-80-15,0 2 0 0,-1-5-16 0,6-6 0 16,-6 3-256-16,6-3-48 0,-7 1-16 0,7-1 0 16,-6-4-224-16,2-2-32 0,0-5-16 0,3-2 0 15,1 0-288-15,1-4 0 0,3 0 0 0,1 0 0 0,2 2 0 0,0-4 0 16,3 1-208-16,0 0 80 0,0 0 128 0,2 1-160 16,1 1 160-16,0 2-160 0,0 1 160 0,0 1 0 15,0 0-144-15,2 3 144 0,-2-1 0 0,-2 2 0 16,1 3 0-16,-3-1 0 0,-1 2-144 0,-1 2 144 15,-7 2 0-15,0 0 0 0,0 0 0 0,5 8 0 16,-3 0 192-16,1 5-48 0,-2 0 304 0,1 4 48 16,-1 2 16-16,0 1 0 0,1 3-256 0,2 1-64 15,-2-6 0-15,2 1 0 0,0 0-192 0,1-1 0 16,0 0 0-16,2-5 0 0,1 0 0 0,1-2 0 16,-1-4 0-16,1-1 0 0,0-4 0 0,0 0 0 15,0-2 0-15,0-3 0 0,-1-2 0 0,-1-2 224 16,-2-1-32-16,-1 1-16 0,-2-6 336 0,1 2 80 15,-3 2 16-15,-3-1 0 0,-2-3-64 0,-3 2-16 0,-1-1 0 16,-1 2 0-16,-2 0-288 0,0-1-64 0,-1-1-16 0,0 2 0 16,0-1-160-16,1 1 0 0,1 0-160 0,2 1 160 31,1-1-1504-31,3 3-208 0,1 0-32 0,2 1-9760 0,4-1-1936 0</inkml:trace>
  <inkml:trace contextRef="#ctx0" brushRef="#br2" timeOffset="22356.23">19625 3274 16575 0,'4'9'1472'0,"0"3"-1168"0,1 4-304 0,-2 1 0 16,-1 1 3056-16,-1 0 544 0,1 0 112 0,-1 2 32 15,0 0-1312-15,-1-1-272 0,0-3-48 0,2 1-16 16,-2-3-1136-16,0-1-208 0,0-3-48 0,0 0-16 0,1-4-448 0,-1-6-96 16,0 0-16-16,0 0 0 0,0 0-128 0,0 0 0 15,4-6-192-15,1-4 192 0,-1-1-256 0,0-2 80 16,0-4 16-16,0-1 0 0,0-2 160 0,0-1 0 15,-2-1-144-15,2 1 144 0,1-2 0 0,0 3 0 16,1-2 0-16,-1 2 0 0,0 2 0 0,2 2 0 16,-1 2 0-16,2 2 128 0,-2 5 16 0,1 0 0 15,-2 1 0-15,-5 6 0 0,0 0-144 0,7 2 0 16,-1 3 0-16,-1 3 128 0,-1 3-128 0,0 0 0 16,0 2 0-16,0 3 128 0,-4 4-128 0,1-2 0 15,2 1 0-15,1 1 128 0,1-2-128 0,2 2-176 16,1 2 48-16,1-4 0 15,-2-1-1776-15,4-4-336 0,3 1-80 0,3-2-13168 0</inkml:trace>
  <inkml:trace contextRef="#ctx0" brushRef="#br2" timeOffset="22793.78">20062 3274 16575 0,'-13'4'1472'0,"6"-3"-1168"0,-2 2-304 0,0-3 0 15,0 7 4000-15,0-5 736 0,-1 2 160 0,3 0 32 16,0 4-2640-16,3 0-528 0,2-2-96 0,0 2-32 15,2 1-1248-15,4 2-256 0,0-1-128 0,1 2 128 16,2-1-384-16,1 1-80 0,1-1-16 0,1-4 0 16,1 1-32-16,0-3 0 0,1-1 0 0,-1 2 0 15,-2-4 384-15,-2 2 0 0,1-4 0 0,-8 0 0 16,0 0 0-16,0 0 0 0,0 0 0 0,0 0 0 0,0 0-144 0,0 0 144 16,6-6 0-16,-3 0 0 0,0 1-192 0,0-1 64 15,-2-5 128-15,-1 2-208 16,-1-4-800-16,1 3-144 0,0-3-48 0,-2 1 0 15,1 0-448-15,-3 0-80 0,0 2-32 0,0 2 0 16,0 0 688-16,2 4 144 0,2 4 32 0,0 0 0 0,0 0 1344 0,0 0 256 16,0 0 64-16,5 8 16 0,2 3 304 0,0 0 64 15,1 2 16-15,3 2 0 0,0 0-16 0,1 2 0 16,-2 2 0-16,2 0 0 0,-1 2 224 0,-2 1 32 16,-1 2 16-16,-3-4 0 0,-1 3 48 0,-2 0 16 15,0-1 0-15,-5 2 0 0,-1-1-128 0,-2 1-16 16,-2-5-16-16,-1 2 0 0,-2-1-512 0,1-1-112 15,-2 1 0-15,0-3-16 0,1-2-336 0,-4 0-64 16,1-2-16-16,-2-2 0 0,1 1-272 0,0-5 0 0,1-1 0 0,0-2 0 31,-1-3-768-31,2-1-272 0,-1-1-48 0,0-3-16 16,-2-1-2688-16,0-1-544 0</inkml:trace>
  <inkml:trace contextRef="#ctx0" brushRef="#br2" timeOffset="25631.45">20906 2831 27071 0,'0'0'1200'0,"0"0"240"0,0 0-1152 0,0 0-288 0,0 0 0 0,19-3 0 15,-17 12 1040-15,2 3 160 0,4 4 16 0,-1 5 16 16,-1 3-480-16,1 6-112 0,-1-2 0 0,1 2-16 0,-2 1-384 16,0 3-80-16,0-4-16 0,-1 1 0 0,0-1-144 0,0-2 128 15,-1-5-128-15,-1-1 128 0,1-1-128 0,-2-3 160 16,0-2-160-16,-1-3 160 0,-1-2-160 0,2-2 128 16,-1-3-128-16,0-6 128 0,0 0-128 0,0 0 160 15,0 0-160-15,-6-2 160 0,6 2-160 0,-5-7-192 16,-1-3 32-16,4-3 16 15,1 0-288-15,-1-3-48 0,2-1-16 0,3 0 0 16,2 1 64-16,3 1 16 0,1 0 0 0,1 4 0 0,1 1 240 0,2 3 176 16,1-1-208-16,2 4 80 0,1 3 288 0,1 1 64 15,2 4 16-15,-1-1 0 0,-3 3 240 0,1 0 48 16,-2 2 16-16,0-1 0 0,-2 2 128 0,-1 1 32 16,-2 1 0-16,-2-1 0 0,-3-1 48 0,-1 2 16 15,-4 2 0-15,-3 0 0 0,-3-2-208 0,-3 4-48 16,-2 0 0-16,-2 0 0 0,-2 2-256 0,-4-4-64 15,0 0-16-15,-1 0 0 0,-1 0-176 0,2-3 0 0,2 1 0 0,-1-5 0 32,-1-2-752-32,4 1-128 0,0 2-16 0,4-6-16 15,0-2-2784-15,5-2-544 0</inkml:trace>
  <inkml:trace contextRef="#ctx0" brushRef="#br2" timeOffset="26022.02">21558 3103 20271 0,'0'0'1792'0,"0"0"-1424"0,0 0-368 0,0 0 0 16,0 0 2144-16,0 0 352 0,-6-3 80 0,-1 0 16 15,-2 0-800-15,3 5-176 0,-1 2-16 0,-1-1-16 0,0 5-1104 0,2 1-224 16,1 3-32-16,-1 2-16 0,1 2-208 0,1 1 0 16,2 0 0-16,0 0 0 0,2-1 0 0,0 1 0 15,0-3 0-15,2-1 0 0,2 0-144 0,1-1 144 16,3-1 0-16,-2-1-144 0,2-3-48 0,1-1 0 15,0-3 0-15,2 0 0 0,-1-3-80 0,1 0-32 16,-2-4 0-16,0 2 0 0,0-5 144 0,0 1 32 16,0-4 0-16,-1 1 0 0,-1-2 128 0,-1-1 0 15,-1 0 0-15,0 2 0 0,-1-3 0 0,0 0 0 16,-1 0 0-16,0 0 0 0,-3 1 320 0,0 0-16 16,0 2 0-16,-2-1 0 0,1 1 224 0,0 2 48 15,-2 1 16-15,0 4 0 0,3 3 112 0,0 0 32 16,-5 1 0-16,0 4 0 0,0 3-288 0,0 2-64 15,-1 2-16-15,2 1 0 0,1 1-368 0,1 2 0 0,1 0 0 0,1 1 128 32,0 0-448-32,1 0-96 0,3-2-16 0,1 0 0 15,2-1-2128-15,1-1-416 0,1 0-96 0</inkml:trace>
  <inkml:trace contextRef="#ctx0" brushRef="#br2" timeOffset="26600.1">21854 3100 20271 0,'0'0'1792'16,"-6"-4"-1424"-16,-2 1-368 0,1-1 0 0,1 1 2000 0,1-2 336 15,5 5 64-15,0 0 16 0,0 0-1056 0,0 0-208 16,0 0-32-16,0 0-16 0,0 0-912 0,6 5-192 16,2 2 0-16,0 1 0 0,0 4 0 0,1 1 144 15,-1-2-16-15,1 2-128 0,-1 3 800 0,-1-2 48 16,1 2 16-16,-1 0 0 0,-1-2 144 0,-1 2 16 15,-1 1 16-15,-1-2 0 0,0 0-368 0,-3-2-80 16,-3 1-16-16,0 2 0 0,-1-3-320 0,0 0-64 16,-1-2 0-16,1 1-16 0,-1 0-176 0,-1-3 0 15,-2-2 0-15,0-2 0 0,0-1 0 0,2-2-304 16,-1-2 48-16,7 0 16 0,-6-1 0 0,6 1 0 16,0 0 0-16,0 0 0 0,-6-5 96 0,6 5 16 15,0 0 0-15,0 0 0 0,0 0 128 0,7-5-192 16,2 1 192-16,1-3-192 0,4 2 192 0,1-2 0 0,1-2-144 0,2 1 144 15,4 3 0-15,0-1-176 0,1-2 176 0,0-1-128 16,0 0 128-16,0-3 0 0,-3 1-144 0,0 1 144 16,-3 0-128-16,0-2 128 0,1 0-160 0,-2 0 160 15,-3-2-160-15,0 1 160 0,-1-1-160 0,-3-1 160 16,-3 1-192-16,0 0 192 0,-3-1-208 0,-3 1 80 16,-2 0 128-16,-2 2 0 0,-1 1 0 0,-2 2 0 15,1 5 224-15,-3 0 32 0,-2 2 0 0,1 2 0 16,-2 2-16-16,1 1 0 0,1 4 0 0,0 3 0 15,-1 3-32-15,2 4 0 0,1-3 0 0,3 3 0 16,1 0 64-16,3-1 16 0,2 0 0 0,4-3 0 16,-1 0 32-16,3-3 0 0,1-1 0 0,3 0 0 0,0-1-128 0,2-1 0 15,1-2-16-15,3 0 0 0,3-2-176 0,-2-1 192 16,-2 1-192-16,0 0 192 0,1-1-448 0,2 1-96 16,-1-1-16-16,-1 0 0 15,0-2-2192-15,0 0-448 0,-2 1-96 0,1-2-12976 16</inkml:trace>
  <inkml:trace contextRef="#ctx0" brushRef="#br2" timeOffset="26725.09">22696 3259 30063 0,'0'0'1328'0,"2"9"272"0,-1 2-1280 0,-1 2-320 15,0 2 0-15,-1 0 0 0,-2 5 2000 0,1 0 336 16,2-1 64-16,-2 2 16 0,0-1-1376 0,-1 0-272 0,-1 3-48 0,0 0-16 31,2-2-2032-31,-2 1-400 0,-2 4-96 0</inkml:trace>
  <inkml:trace contextRef="#ctx0" brushRef="#br0" timeOffset="29800.87">23382 3120 4607 0,'0'0'400'0,"-5"-4"-400"0,0 3 0 0,-2-1 0 0,-1 0 5872 0,1 2 1088 0,-3 2 208 0,1-1 64 15,-2-1-5632-15,-1 1-1104 0,-1 2-240 0,1 2-32 16,0-4 352-16,2 5 64 0,1 1 0 0,1 1 16 16,1 0-656-16,5 0-192 0,-2 0-16 0,1 2 0 15,2 0 208-15,1 1-192 0,1-1 192 0,2-1-192 16,1 1-96-16,2-1-16 0,2-1 0 0,0-2 0 15,1-5-608-15,2 1-128 0,-1-4-32 0,0 1 0 16,0-4 0-16,-1 0 0 0,-1-2 0 0,-2 1 0 16,-2-1 512-16,-1-3 112 0,-1 2 0 0,1 0 16 15,-2 1 560-15,0 1 96 0,1 2 32 0,-2 4 0 0,0 0 432 0,0 0 80 16,0 0 32-16,0 0 0 0,0 0-304 0,0 0-64 16,4 8-16-16,1 2 0 0,1 3 224 0,2 2 32 15,1 0 16-15,0 1 0 0,-1 1 240 0,0 0 48 16,-1-1 16-16,-2 0 0 0,-3 1-16 0,0 0 0 15,-1-1 0-15,-1 0 0 0,-1 1-256 0,-3-4-48 16,-1-3-16-16,-3 3 0 0,-1-2-224 0,-1-1-48 16,1-1-16-16,0 0 0 0,-3-1-176 0,1-1-48 15,-1-1 0-15,2-2 0 16,-1-1-592-16,3-2-128 0,1-1-32 0,7 0 0 16,0 0-2976-16,-4-5-608 0,-2-14-112 0,10 1-32 0</inkml:trace>
  <inkml:trace contextRef="#ctx0" brushRef="#br0" timeOffset="30097.71">23629 3093 25791 0,'-3'-9'1152'0,"3"9"224"0,-3-1-1104 0,-2-1-272 0,-1 0 0 0,0 2 0 16,0 1 2448-16,1 0 432 0,-2 4 96 0,1 2 16 16,0 0-1712-16,4 4-352 0,1 4-64 0,-1 2-16 15,5-4-848-15,1 4 0 0,1 1 0 0,1 0-128 16,4-2 0-16,0-2 0 0,2-1 0 0,-1-1 0 15,5 0-128-15,0-5-32 0,-2-4 0 0,-1 1 0 16,-1 5 288-16,-2-2 0 0,-1-5 0 0,-1-2 0 16,-8 0 336-16,0 0 32 0,5-5 0 0,-1-2 0 15,-2 1 176-15,-1-2 32 0,-2 0 16 0,-1-4 0 0,0 2-336 0,-2-4-64 16,-1 1 0-16,-2-2-16 0,-1 1-176 0,0 1-224 16,-1 0 48-16,-1 0 16 15,2 0-592-15,2 2-112 0,-1 1-32 0,2 2 0 16,1 2-2368-16,1-1-496 0,3 2-80 0</inkml:trace>
  <inkml:trace contextRef="#ctx0" brushRef="#br0" timeOffset="30364.73">23885 2989 26079 0,'0'0'1152'0,"0"0"256"0,0 0-1136 0,0 0-272 16,0 0 0-16,-6 2 0 0,-3 1 2032 0,1 1 336 15,3 0 80-15,-2 2 16 0,-1 2-1120 0,1 3-240 16,0 0-32-16,2 2-16 0,1 0-800 0,1 2-256 0,2 0 128 0,2 1-128 15,2 0 0-15,1-2 0 0,2 0 0 0,2-1 0 16,1-1 0-16,2-2 0 0,-1-3-160 0,1 0 160 16,0-1 144-16,1-3 112 0,-2-2 0 0,2-2 16 15,0-2-272-15,-2-3 0 0,0 0 0 0,-3 0 0 16,1-3 336-16,-3 0 16 0,-2-6 0 0,-2 2 0 16,-1-1-64-16,-1-2-16 0,-2 2 0 0,-1-1 0 15,-1 1-144-15,0 1-128 0,-1 1 144 0,-1 1-144 16,0-1-240-16,1 1-144 0,-1 2-16 0,1 2-16 15,1-1-1504-15,-1 2-288 0,6 6-64 0,0 0-16 16,-3-5-1200-16,3 5-240 0</inkml:trace>
  <inkml:trace contextRef="#ctx0" brushRef="#br0" timeOffset="30770.93">24154 3045 13823 0,'0'0'1216'0,"0"0"-960"16,0 0-256-16,0 0 0 0,0 0 3072 0,0 0 560 15,0 0 112-15,0 0 32 0,0 0-1376 0,0 0-272 16,-5 1-48-16,-2 0-16 0,7-1-1040 0,-6 4-224 16,-2 1-32-16,1-1-16 0,2 2-464 0,1 1-96 15,0 3 0-15,2 0-16 0,-1 2-176 0,3 1 0 16,1-1 0-16,2 1 128 0,1 0-128 0,1-2 0 16,3 1 0-16,2-2 0 0,0 0 128 0,-1-3-128 0,0 3 0 0,1-4 128 15,2-2 0-15,2-1 0 0,-1-3 0 0,2-4 0 16,-2-2-128-16,0-1 160 0,-2-2-160 0,0-5 160 15,-1 1 0-15,-2-1 0 0,-1-4 0 0,-1 0 0 16,-2-2-32-16,-1 0 0 0,-1-2 0 0,0 0 0 16,-2 0-128-16,0-3 160 0,-2 3-160 0,1-3 160 15,-2-2-160-15,0-3 0 0,-1 1 144 0,-2 1-144 16,-1-2 0-16,0-2 128 0,-1 0-128 0,0 2 0 16,1 4 0-16,0 3 0 0,1 5 0 0,-1 5 0 15,3 5 0-15,1 6 256 0,3 2-64 0,-3 9-16 16,0 1 32-16,2 10 16 0,-1 3 0 0,4 6 0 15,0 5 0-15,3 0 0 0,1 5 0 0,2-1 0 16,-1 3-224-16,2-3 128 0,1-1-128 0,0-2 0 16,2-5-1216-16,2-1-320 0,0-5-80 0</inkml:trace>
  <inkml:trace contextRef="#ctx0" brushRef="#br0" timeOffset="31427.21">24969 2967 19807 0,'0'0'880'0,"0"0"176"0,0 0-848 0,0 0-208 15,0 0 0-15,0 0 0 0,0 0 1216 0,0 0 208 16,-4 7 48-16,1 2 0 0,3 2 32 0,0 2 16 15,2 3 0-15,-1 1 0 0,1-1-656 0,0 3-128 16,-1 3-32-16,2 0 0 0,-1-1-416 0,1-2-96 16,-2-2 0-16,1-2-16 0,-1-3-32 0,1-5 0 15,-2-7 0-15,0 0 0 0,0 0 80 0,0 0 16 16,0 0 0-16,4-5 0 0,0-4-32 0,1-3 0 16,2-2 0-16,-2-4 0 0,3-2-208 0,0-1 0 15,-2 3 0-15,1 0 0 0,1 1 0 0,0 0 0 0,1 3 0 16,-2-3 0-16,3 1-144 0,-3 3 144 0,0 2 0 0,1-4-144 15,-2 0 144-15,0 5 256 0,-1 2-64 0,-5 8-16 16,0 0 144-16,0 0 48 0,5 5 0 0,0-2 0 16,-5-3-144-16,5 7-32 0,-1 6 0 0,0-2 0 15,1 1-192-15,-1 2-128 0,0 2 128 0,1-2-208 32,2 1-624-32,2-1-112 0,2 3-16 0,-1-5-16 15,2-1-2272-15,-1-1-448 0,1-1-80 0</inkml:trace>
  <inkml:trace contextRef="#ctx0" brushRef="#br0" timeOffset="31802.15">25437 2910 11055 0,'-3'-1'976'0,"3"1"-784"16,0 0-192-16,-5 5 0 0,0 3 3760 0,0 4 704 16,-1 1 144-16,1 3 16 0,0 2-2624 0,2 1-528 15,2 1-96-15,1 0-32 0,1 3-928 0,2 0-192 16,2-3-32-16,0-3-16 0,4-3-176 0,-1-2 0 15,0-2 144-15,1 0-144 0,2-4 128 0,-1-2-128 16,-1-3 160-16,-1-1-160 0,-1-5 144 0,-1 3-144 16,-1-5 128-16,2 0-128 0,-1-2 0 0,-2-1 0 15,3 0 0-15,-2-5 0 0,-1 1 0 0,1-1 0 16,0 1 0-16,1 1 0 0,-1 0 0 0,0 1 0 16,-1 1 0-16,1 1 0 0,-1-4 320 0,-1 2 0 15,-2 5-16-15,-1 1 0 0,0 6 144 0,0 0 16 16,0 0 16-16,0 0 0 0,0 0-96 0,0 0-32 0,0 0 0 0,-4 9 0 15,3 1-352-15,-1 0 0 0,2 3 0 0,0 3 0 16,2 2 0-16,0 0 0 0,1 2 0 0,1-1 0 31,1 0-512-31,2-2-192 0,0-2-16 0,4 0-16 16,-1-5-2944-16,1 2-592 0,21 16-112 0,-3-12-32 0</inkml:trace>
  <inkml:trace contextRef="#ctx0" brushRef="#br0" timeOffset="32022.25">25910 3050 11967 0,'-4'-21'528'0,"0"12"112"16,2 2-512-16,-4-2-128 0,0 0 0 0,-1 0 0 0,0 0 4224 0,-1-3 800 16,1 1 160-16,1 4 48 0,-1 0-2832 0,2 4-560 15,-2 3-112-15,7 0-32 0,0 0-1024 0,-3 7-208 16,-1 1-32-16,1 3-16 0,2 3-64 0,1 2-16 16,0-2 0-16,1 3 0 0,0 0-192 0,2 1-144 15,0 0 192-15,3 5-192 0,1-4 0 0,-1-2 0 16,3-4 0-16,0 0 0 0,-1-2-192 0,1-2-112 15,2-3-16-15,0 2 0 16,1-1-960-16,1-4-192 0,0-3-32 0,0-1-16 16,-1-1-1360-16,2-5-288 0,-1 0-48 0,-1-2-16 15,-1-4-272-15,-1-6-48 0,7-27-16 0,-7 11 0 0</inkml:trace>
  <inkml:trace contextRef="#ctx0" brushRef="#br0" timeOffset="32397.29">26082 2901 15135 0,'0'-34'672'0,"1"21"144"0,-1-6-656 0,2 2-160 0,0-4 0 0,1 3 0 15,-2 0 2176-15,1 2 384 0,-1-2 96 0,0 5 16 16,-1 2-432-16,0 3-96 0,0 8-16 0,0 0 0 15,0 0-688-15,0 0-144 0,0 0-16 0,-4 13-16 16,0 4-480-16,0 4-80 0,1 3-32 0,-1 3 0 16,0 2-256-16,1-1-48 0,1 4-16 0,2 2 0 15,1 0-48-15,3 2-16 0,-2-3 0 0,2-3 0 16,0-2-160-16,1-2-128 0,2-2 144 0,2-1-144 16,0 2 0-16,4-1 0 0,-1-9 0 0,0 1 0 15,1-3-336-15,0-1-16 0,0-3 0 0,0 1 0 16,0 1-112-16,1-5-32 0,1-9 0 0,-2 0 0 15,-2-4 208-15,2 1 32 0,-1-2 16 0,-2-1 0 16,0-2 240-16,-3-1 0 0,1-1-160 0,-3-1 160 16,-1-2 0-16,0-1 0 0,2 0 0 0,-4 1 0 0,-3-4 0 15,1 3 0-15,-1 1 0 0,-1 1 0 0,0 0 0 0,-2 2 0 16,0 2 128-16,0 2-128 0,0-2 336 0,0 5-16 16,4 6 0-16,0 0 0 0,-6 1-16 0,6-1-16 15,-7 6 0-15,2 4 0 0,1 0-48 0,1 3-16 16,1 0 0-16,0 1 0 0,2 2-224 0,3 1 176 15,1 0-176-15,1-1 160 0,2-3-160 0,-2-2 0 16,3 2 0-16,2-1 0 0,-1 0 0 0,3 0 0 16,1-6 0-16,0-1 0 15,0 1-1552-15,0-1-192 0,0-1-48 0,0 0-9312 16,2-4-1872-16</inkml:trace>
  <inkml:trace contextRef="#ctx0" brushRef="#br0" timeOffset="32693.49">26587 3040 10127 0,'0'0'896'0,"-7"0"-704"0,-1 0-192 0,1 1 0 16,-1 1 4416-16,1 5 864 0,-1-1 160 0,2 2 48 15,-1-1-3072-15,2 3-624 0,3 2-112 0,0 2-16 16,2 2-1152-16,2-2-240 0,1 2-32 0,3-2-16 16,0-1-224-16,3 0 0 0,2 0 0 0,-1-1 0 15,1-3 0-15,-1-1 0 0,2-3 0 0,1 2 0 16,1-2 128-16,-1-1-128 0,-1-4 176 0,0-1-176 15,-1-2 368-15,0 0-48 0,-2 0 0 0,-1-3 0 16,-3 0 160-16,-1-3 32 0,0 0 0 0,-3 2 0 16,-2-6-48-16,-1 3 0 0,0-2 0 0,-3 0 0 15,-1-1-208-15,1 0-32 0,-4 1-16 0,0 1 0 16,0-1-384-16,0 0-80 0,1 2 0 0,-4-3-16 16,3 1-2448-16,3 3-480 0,0 2-112 0,6 7-16 0</inkml:trace>
  <inkml:trace contextRef="#ctx0" brushRef="#br0" timeOffset="33068.41">26823 3090 10127 0,'2'17'896'0,"1"-5"-704"15,2 5-192-15,0 3 0 0,1 3 3904 0,-3 1 768 16,0-2 128-16,1 2 48 0,0 1-1968 0,2 1-400 16,2-1-80-16,0 1-16 0,0-2-1184 0,1-1-240 15,-2-3-64-15,-2 0 0 0,-1-3-448 0,1-1-80 16,1-2-32-16,2-2 0 0,-4-3-96 0,-1-1-32 0,-3-8 0 0,0 0 0 15,0 0-48-15,0 0-16 0,0 0 0 0,0 0 0 16,-2-9-144-16,1-3 128 0,0-1-128 0,-2-1 128 16,1 0-128-16,-1-5-176 0,0-3 48 0,-1-3 0 31,-3 1-336-31,1-6-64 0,1-3-16 0,3-14 0 16,4-2-848-16,0 5-160 0,-2 8-48 0,3 1 0 15,4 5 256-15,2 4 64 0,0 2 0 0,-1 10 0 0,1 0 1520 0,0 1 304 0,-1 2 64 0,0 3 16 16,0 2 688-16,0 2 144 0,-1 3 16 0,1 4 16 15,0 1-528-15,-3 3-128 0,-1 2 0 0,-1 3-16 16,-2 2-224-16,-1 2-32 0,0-1-16 0,-1 2 0 16,-3 2-304-16,-1-1-64 0,-2 1-16 0,-1 0 0 15,0-2-160-15,1 0 0 0,-2-3 0 0,1 2 128 16,0-7-528-16,0 1-112 0,0 1-32 0,2-5 0 16,6-6-2960-16,0 0-592 0</inkml:trace>
  <inkml:trace contextRef="#ctx0" brushRef="#br0" timeOffset="33396.46">27115 2711 34495 0,'0'0'1536'0,"0"0"304"0,0 0-1472 0,0 0-368 16,11 4 0-16,-1 5 0 0,-4 5 1472 0,1 6 240 16,-2 6 32-16,-1 3 16 0,-2 1-768 0,0-4-160 15,-1 4-16-15,0 1-16 0,2 0-112 0,-3 2-32 16,0 0 0-16,1-4 0 0,2-1-400 0,-1-3-64 0,1-3-32 0,1-3 0 15,0-3-160-15,0-2 0 0,0-1 0 0,1-2 0 16,0-5-288-16,2 0 16 0,-7-6 0 0,0 0 0 16,6-4 16-16,2 1 0 0,-2-3 0 0,1-4 0 15,-1 0 80-15,1 0 32 0,-2-5 0 0,0 0 0 16,2-2-48-16,-2-2 0 0,0 0 0 0,1 1 0 16,-1 2 192-16,0 3 0 0,-1 0-144 0,0 1 144 15,1 3 0-15,-1 1-144 0,-4 8 144 0,0 0 0 16,0 0 0-16,0 0 144 0,0 0 16 0,0 0 0 15,8 5-160-15,-2 4 0 0,0-1 0 0,-3 4 0 16,0 1 0-16,0 0-144 0,1 0 0 0,-2 1 0 16,3 2-1152-16,1-2-240 0,-1 0-32 0,3-5-16 15,1 0-1696-15,1-3-352 0,2-1-64 0</inkml:trace>
  <inkml:trace contextRef="#ctx0" brushRef="#br0" timeOffset="33521.41">27549 3067 2751 0,'0'0'256'0,"0"0"-256"15,0 0 0-15,0 0 0 0,0 0 5504 0,0 0 1040 16,0 0 224-16,0 0 32 0,0 0-4672 0,0 0-928 16,-1 9-192-16,-2 1-48 0,2-2-576 0,1 3-128 15,2-1-32-15,2-1 0 16,1-1-2064-16,-5-8-400 0,0 0-96 0</inkml:trace>
  <inkml:trace contextRef="#ctx0" brushRef="#br0" timeOffset="33677.75">27614 2764 3679 0,'-3'-19'160'0,"1"7"32"0,-2-1-192 0,0 1 0 0,1-1 0 0,1 2 0 15,-1 0 5808-15,1 3 1104 0,2 8 240 0,1-6 32 16,-1 6-5312-16,0 0-1056 0,0 0-224 0,0 0-32 31,9-4-3248-31,-9 4-640 0</inkml:trace>
  <inkml:trace contextRef="#ctx0" brushRef="#br0" timeOffset="34130.83">27840 2557 15663 0,'0'0'1392'0,"0"0"-1120"0,0 0-272 0,0 0 0 16,0 0 3312-16,-4 15 592 0,0 1 128 0,-1 4 32 16,-1 1-1824-16,0 2-352 0,-1 1-80 0,2 2-16 15,-1 0-912-15,-1 3-192 0,1-1-48 0,0 5 0 0,4-2-272 0,0 0-64 16,1 1-16-16,1-1 0 0,1 3-288 0,2-4 0 15,1 1 0-15,1-2 0 0,0-2 0 0,2-1 0 16,1-2-160-16,1-1 160 0,3-2-448 0,1-3 48 16,0-2 0-16,1-3 0 15,0-2-352-15,2-4-64 0,0 0-16 0,1-2 0 16,1-2 208-16,0-2 48 0,2-1 0 0,-2-4 0 0,-3-1 224 0,2-2 48 16,0 0 16-16,0-6 0 0,-1-3-80 0,-2 2-16 15,-1-3 0-15,-1-2 0 16,-3-2-32-16,0 1-16 0,2 0 0 0,-6 8 0 0,-1-2 256 0,-1-2 176 15,-3 2-208-15,-2-4 80 0,1 1 128 0,-2 0 0 16,-1 2 160-16,-2-8-160 0,-3 5 528 0,0 3 16 0,-2 5 0 0,2 3 0 16,-1 5 544-16,1 4 96 0,1 4 32 0,-1 5 0 15,-2 5 176-15,-1 2 32 0,-2 4 16 0,2 2 0 16,2 2-256-16,2 4-48 0,2-4-16 0,3 3 0 16,3-2-432-16,5-2-96 0,3-2-16 0,4-3 0 15,5-4-384-15,2-2-64 0,2-2-128 0,3-2 176 16,2-1-176-16,2-1 0 0,4-5 0 0,0 1 0 31,1-2-1280-31,1-1-256 0,1-2-32 0,-8 0-17760 0</inkml:trace>
  <inkml:trace contextRef="#ctx0" brushRef="#br0" timeOffset="43196.04">19084 4334 22111 0,'22'-34'1968'0,"-30"32"-1584"0,-1-1-384 0,0 2 0 0,0-1 2240 0,0 2 384 15,0 2 64-15,-1 2 0 0,0 1-512 0,0 4-128 16,-1 1 0-16,2 5-16 0,0 3-1264 0,1 4-240 16,2 6-48-16,0 5-16 0,4 7-464 0,0 4 0 15,4 3 0-15,-1 0 0 0,3 1 0 0,0-5 0 16,2 0 0-16,2-3 0 0,1 0 0 0,3-4 0 16,0-5-176-16,2-1 176 15,2-2-1856-15,-1-1-240 0,1-1-48 0,0-2-8544 0,-1-5-1696 0</inkml:trace>
  <inkml:trace contextRef="#ctx0" brushRef="#br0" timeOffset="43602.25">19363 4502 23039 0,'-7'-18'1024'0,"7"18"192"0,-6-1-960 0,6 1-256 0,-7 1 0 0,1 0 0 15,-1 2 1728-15,7-3 320 0,-5 5 48 0,2 7 16 16,2 2-1088-16,1 5-192 0,0 0-64 0,1 2 0 15,1 2-608-15,2 1-160 0,2 1 0 0,2-2 0 0,2-2 0 0,0-3 0 16,0-2 0-16,0-3 0 0,1-1 0 0,-2-5 0 16,0 0 0-16,-1-1 0 0,-8-6 0 0,8 0 0 15,0 0 128-15,-2-2-128 0,-1-3 240 0,0-3-48 16,1 1 0-16,-2 0 0 0,-1-7-64 0,3 1 0 16,-2-1-128-16,0 0 192 0,-1 1-192 0,1 1 0 15,-1-4 0-15,0 3 0 0,-1-1-320 0,-1 5-48 16,1 2-16-16,-2 7 0 15,0 0-160-15,0 0-32 0,0 0-16 0,1 11 0 0,0 0 272 0,1 6 48 16,-1 4 16-16,0 1 0 0,3-1 256 0,1 1-128 16,3-2 128-16,1-4 0 0,1-2 128 0,-1-4 144 15,-2 0 32-15,1-3 0 0,0-1 336 0,0-2 80 16,1-4 16-16,0-6 0 0,0-2 352 0,0-1 80 16,-1-2 16-16,-1-5 0 0,-2-1-416 0,0-3-96 0,0-2-16 15,-1 1 0-15,0-1-400 0,0 0-96 0,-1 0-16 0,-1 0 0 31,0-2-1360-31,-2 1-256 0,-2 1-64 0,0 0-15104 0</inkml:trace>
  <inkml:trace contextRef="#ctx0" brushRef="#br0" timeOffset="43930.34">19775 4647 3679 0,'12'8'320'0,"-6"-4"-320"0,2 1 0 0,1 2 0 16,1-2 3648-16,1 0 672 0,-1-1 128 0,1 0 32 15,-1-3-2176-15,2-1-416 0,0-1-96 0,-2-2 0 16,0 1-1040-16,1-1-208 0,-2 0-32 0,-1-1-16 16,-2 1-208-16,0-4-32 0,-3-2-16 0,3 1 0 0,-4-1-48 0,0 0 0 15,-1 1 0-15,-1-1 0 0,-1-2 96 0,-1 2 16 16,-3 1 0-16,-1-1 0 0,-2 3 304 0,0 1 64 16,-1 1 16-16,-2 2 0 0,1 4 208 0,1 2 64 15,0 2 0-15,1 2 0 0,0 2-128 0,2 3 0 16,-1 2-16-16,3 3 0 0,1 2-256 0,3 0-48 15,3 1-16-15,2-1 0 0,3-1-352 0,3-2-144 16,0-1 128-16,2-2-128 0,3-1 0 0,0-2 0 16,-1-2 0-16,1 0 0 15,0-8-416-15,-1 2-64 0,0 0-16 0,-1-6 0 16,0 0-2144-16,-1-2-432 0,0-1-96 0,-4-2-11264 16</inkml:trace>
  <inkml:trace contextRef="#ctx0" brushRef="#br0" timeOffset="44070.95">20089 4375 4607 0,'0'0'192'0,"0"0"64"0,0 0-256 0,0 0 0 0,0 0 0 0,0 0 0 15,0 0 5888-15,-3 7 1152 0,-1 3 208 0,4-1 48 16,3 0-5376-16,1 1-1072 0,0 2-208 0,1-3-64 31,2 5-2352-31,-1 2-464 0</inkml:trace>
  <inkml:trace contextRef="#ctx0" brushRef="#br0" timeOffset="44338.24">20258 4509 17503 0,'0'0'1552'0,"2"9"-1232"16,-1 3-320-16,0 2 0 0,2 2 2272 0,0 2 400 16,1-2 80-16,-1 1 0 0,3 1-608 0,0 1-128 15,3 0-32-15,2-1 0 0,0-1-912 0,1-2-192 16,0 0-48-16,0-2 0 0,-2-3-128 0,2-1-48 15,-2 0 0-15,1-2 0 0,0-4 112 0,0 1 0 16,-2-4 16-16,0-4 0 0,-1 1-16 0,-2-4-16 16,0-2 0-16,0 0 0 0,1 0-304 0,-2-3-48 15,0-2-16-15,-1 1 0 0,0-5-224 0,-1 1-160 16,-1 0 192-16,1-1-192 0,-2-1 0 0,0 1-304 0,-1 2 48 0,0-3 0 31,-1 2-1968-31,-2 1-384 0,-2-1-80 0,0 0-9408 0,0-1-1872 0</inkml:trace>
  <inkml:trace contextRef="#ctx0" brushRef="#br0" timeOffset="44635.17">20562 4622 14735 0,'5'7'1312'0,"3"1"-1056"0,1-1-256 0,2 1 0 16,1-3 2176-16,1 2 368 0,-2-4 80 0,1 1 0 16,1-3-1072-16,-1-1-208 0,0-1-64 0,-1 1 0 15,0-4-560-15,-1-2-112 0,1 0-32 0,-2-1 0 16,0 0-272-16,-3 0-64 0,0-3-16 0,-3 0 0 15,0-4-48-15,-2 1-16 0,1 0 0 0,-2 1 0 0,-2-1-160 0,0 3 192 16,-3-1-192-16,-2 2 192 0,-2 1 64 0,0 3 0 16,0 1 16-16,0 3 0 0,-2 2 688 0,2 3 144 15,1 3 32-15,2 2 0 0,0 4-112 0,3 0 0 16,-1 1-16-16,2 3 0 0,2 3-240 0,3 2-64 16,1-1 0-16,2 1 0 0,2-4-416 0,1 2-96 15,3-2 0-15,2-1-16 0,2-1-176 0,2-1 0 16,2 0 0-16,3-4-176 15,1-2-1424-15,1-2-304 0,1 0-48 0,0-5-16 16,1 2-1504-16,0-3-304 0,1 2-64 0</inkml:trace>
  <inkml:trace contextRef="#ctx0" brushRef="#br0" timeOffset="45371.11">21614 4514 22111 0,'0'0'1968'0,"-7"-3"-1584"0,-5-2-384 0,0 0 0 16,-1 2 2368-16,0 3 400 0,-1-7 80 0,-1 3 16 16,1-2-1568-16,2 3-304 0,2 0-64 0,2 0-16 15,1 6-656-15,7-3-256 0,0 0 176 0,0 0-176 16,0 8-160-16,3 0-128 0,-3-8-32 0,8 9 0 16,2 0 64-16,2 3 16 0,2-1 0 0,2 2 0 15,0-1 240-15,-1 0 0 0,0 0-160 0,-2-1 160 16,-2 2 0-16,0 3 0 0,-2-3 128 0,-1 1-128 15,-2 2 432-15,0-3 0 0,-5 0 0 0,0 0 0 16,-1-1 160-16,0 0 48 0,-4-1 0 0,0 1 0 16,-1-4-272-16,0 1-48 0,0-1-16 0,-2-2 0 0,1 0-176 0,-1-3-128 15,1 0 192-15,-1-2-192 0,1 1 160 0,6-2-160 16,-7-2 128-16,7 2-128 0,0 0 0 0,0 0 0 16,0 0 0-16,0 0 0 0,4-5 0 0,2 3 0 15,4-4 0-15,0 5 0 0,2-3 0 0,2 3-176 16,2-1 176-16,1 0-128 0,2-1 128 0,1 1 0 15,-2-2 0-15,0 0 0 0,1-1 0 0,0-2 0 16,1-1 0-16,-1 0 0 0,1-3 0 0,-2-1 0 16,-2 0 0-16,-2 1 0 0,-1-1 0 0,-1 1 128 15,-3 0-128-15,-4 0 128 0,-2 1-128 0,-2 2 176 16,0-2-176-16,-2 2 192 0,-4 1-64 0,-2 2 0 16,-2 0 0-16,0 1 0 0,-1 4 240 0,-1 2 32 0,2 1 16 0,0 1 0 15,0-1 0-15,1 3 0 0,0 1 0 0,3 3 0 16,0 2-80-16,2 1-16 0,2 2 0 0,2-1 0 15,3-1-64-15,1 0 0 0,2-2-16 0,2 0 0 16,0-2-240-16,3 0 0 0,2 0 0 0,3-1 0 16,1-2 0-16,2 0 128 0,1-2-128 0,1-1 0 15,0-1 0-15,3-2 0 0,-2-2 0 0,1 0 0 16,-3-3 0-16,-2 1 0 0,1-3 0 0,-2-1 0 16,-1-2 0-16,0 0 128 0,-3-1-128 0,-2-1 0 15,-2-1 0-15,0-1 0 0,-1 1 0 0,-3 0 0 16,-1-1 0-16,-2 2 0 0,-2-1 0 0,-2 0 0 15,-3 0 0-15,-1 1 0 0,-2-1 0 0,1 3 0 0,1 3 0 0,-3 4 0 16,-3 0 0-16,1 1 0 0,1 4 0 0,0 1 0 16,0 4 128-16,1 2-128 15,0 4 176-15,1 1-16 0,2 2 0 0,1 1 0 0,2 0-32 0,3 3 0 16,0 0 0-16,3 1 0 0,1 0-128 0,3 0 0 16,1-5 0-16,2-1 0 0,2 0-256 0,2-2-48 15,2-3 0-15,9 2 0 16,-1-3-1744-16,-3-4-336 0,-1-2-80 0,-1-2-16 15,-2-2-1328-15,-1-2-272 0,-3 1-48 0,-1-8-16 0</inkml:trace>
  <inkml:trace contextRef="#ctx0" brushRef="#br0" timeOffset="45667.96">22517 4614 6447 0,'0'0'576'0,"0"0"-576"0,0 0 0 0,0 0 0 16,0 0 4176-16,0 0 736 0,0 0 144 0,0 13 16 15,-2-1-2128-15,0 4-416 0,-4 1-96 0,2 1 0 16,1-1-880-16,0-1-160 0,2-1-48 0,2 0 0 15,2-4-624-15,-3-11-128 0,2 12-16 0,1-1-16 16,-3-11-384-16,0 0-176 0,0 0 160 0,8 6-160 16,-8-6 0-16,0 0 128 0,10-4-128 0,-1-2 0 15,2-4 0-15,0 0 0 0,1-3-144 0,0 0 144 16,-2-4-640-16,2 1-16 0,0 1-16 0,1-1 0 16,0-2-160-16,0 2-16 0,0 2-16 0,1 1 0 15,-2-4 352-15,0 4 64 0,-2 4 0 0,-1 4 16 0,-9 5 960 0,11 1 192 16,-11-1 48-16,11 5 0 0,0 5 768 0,-3 0 176 15,-2 3 16-15,-1 4 16 0,-1 3-400 0,-1 3-96 16,-2 0-16-16,-1 2 0 0,0 0-784 0,1-2-144 16,-1 1-48-16,3-1 0 15,0-3-1440-15,1-3-288 0,1-2-64 0</inkml:trace>
  <inkml:trace contextRef="#ctx0" brushRef="#br0" timeOffset="46136.66">23661 4266 20271 0,'-18'-5'896'0,"11"4"192"0,2 1-880 0,0 0-208 16,0 0 0-16,-3 1 0 0,0 2 2640 0,3 1 496 15,5-4 80-15,-3 7 32 0,1 5-1744 0,2 4-352 16,1-1-64-16,3 6 0 0,1-1-736 0,0 3-144 15,1 0-16-15,0 1-16 0,2 2-176 0,1-1 0 16,0 3 0-16,2-1 0 16,-1-4-1440-16,-1 3-272 0,0-3-48 0,0-3-12640 0</inkml:trace>
  <inkml:trace contextRef="#ctx0" brushRef="#br0" timeOffset="46589.82">23651 4592 11967 0,'-7'-8'1072'0,"-2"-3"-864"0,-1-1-208 0,-1 0 0 16,1 1 2976-16,1 1 544 0,1 4 128 0,1-1 0 15,3 3-1360-15,2-2-288 0,2 6-48 0,0 0-16 16,0-7-1152-16,2 0-224 0,2 0-48 0,2 3-16 16,1 2-496-16,4-1 0 0,-1-1 0 0,3 1 0 15,3-3-320-15,0 2 0 0,-1 1 0 0,1 1 0 16,-1-2-768-16,0-1-144 0,-2-2-48 0,0 2 0 16,-1-2-176-16,-2 1-32 0,-1-3-16 0,0 1 0 15,-1-2 112-15,-3 0 32 0,2 1 0 0,-1 1 0 16,2 2 464-16,-1-1 112 0,-1 1 16 0,1-1 0 0,-7 7 1440 0,6 0 288 15,-6 0 64-15,8 0 16 0,-8 0 704 0,0 0 144 16,7 4 32-16,-3 5 0 0,-1 3-128 0,0 2 0 16,0 3-16-16,-3-1 0 0,-2 2-496 0,0 3-80 15,0 1-32-15,0 0 0 0,-1 1-448 0,1-1-80 16,-1 0-32-16,2-2 0 0,2-2-384 0,0-3-80 16,2-2-16-16,0-2 0 0,0-1-128 0,1-3 0 15,-4-7 144-15,0 0-144 0,0 0 0 0,0 0 0 16,7-5 0-16,-1-2 128 0,0-2-128 0,0 0 0 15,1-2 128-15,-2 1-128 0,0-2 0 0,0 1 0 16,2-1 0-16,-1-1 128 0,1-2-128 0,1 2 0 16,1 0 0-16,0 3 0 0,0 3 0 0,0 0 0 0,-1 1 0 15,-1 2 0-15,-1 1-128 0,-6 3 128 0,0 0-128 0,8 5 128 16,0 0 0-16,0 3-128 0,-2 1 128 0,2 1 0 16,0 2-224-16,-1 2 32 0,1 1 16 0,1-2 0 31,1-1-2656-31,-1-1-544 0,1 0-96 0,1-2-10000 0</inkml:trace>
  <inkml:trace contextRef="#ctx0" brushRef="#br0" timeOffset="46730.41">24252 4584 4607 0,'0'0'192'0,"0"0"64"0,0 0-256 0,0 0 0 0,0 0 0 0,0 0 0 16,0 0 4784-16,0 0 912 0,5 7 176 0,-1-3 32 16,1 1-4096-16,-1 2-816 0,0 0-160 0,0 0-48 15,1-1-576-15,0 1-208 0,0 1 144 0,-1 1-144 16,0-3-2272-16,-4-6-544 0</inkml:trace>
  <inkml:trace contextRef="#ctx0" brushRef="#br0" timeOffset="47105.3">24334 4403 2751 0,'-3'-11'128'0,"3"11"16"0,0-8-144 0,-1 0 0 16,1 0 0-16,0 2 0 0,1 0 5328 0,2 0 1040 15,-1-1 208-15,1 3 32 0,4-2-5072 0,0 2-1008 16,3-1-208-16,0 2-32 15,2 2-624-15,-1-1-128 0,1 0-32 0,0 2 0 16,-2 0-352-16,1 0-80 0,-2 1-16 0,-1 3 0 0,-8-4 944 0,0 0 128 16,6 8 48-16,-2 0 16 0,-4-8-192 0,1 9 0 15,-1 0 0-15,-1 0 0 0,0 0 384 0,-2 2 112 16,1-2 16-16,-1-1 0 0,-1-2-352 0,0 1-160 0,0-1 160 0,4-6-160 16,-1 8 144-16,1-8-144 0,0 0 128 0,-1 8-128 15,1-8 0-15,0 0 0 0,0 0-144 0,5 8 144 16,1-2 0-16,2 1 0 0,1-2 0 0,2 1 0 15,1-3-128-15,1 1 128 0,0 1 0 0,0 4 0 16,0 0 0-16,0 4 272 0,0-1-16 0,-1 1-16 16,-2-1 1152-16,-1-2 224 0,-1 1 48 0,-3-1 16 15,-1-1 112-15,-3 3 0 0,-2 2 16 0,-2-1 0 16,1-2-576-16,-3 2-112 0,-2 0-32 0,-1-1 0 16,-1 1-528-16,-1 0-112 0,-2-1-32 0,2-2 0 15,-1-1-416-15,1-1 0 0,-1 1 0 0,2-5-176 16,1 1-2416-16,2-1-480 0,6-4-112 0</inkml:trace>
  <inkml:trace contextRef="#ctx0" brushRef="#br0" timeOffset="47464.64">25416 4611 11967 0,'0'0'528'0,"-4"-6"112"0,-4-2-512 0,0 2-128 16,-2 2 0-16,0 1 0 0,-2 1 5184 0,-1-1 992 16,-3 2 208-16,0 1 32 0,0 4-4032 0,0 0-800 15,0 2-176-15,3 2-16 0,3 1-1088 0,-1 0-304 16,2 0 0-16,1 1 128 0,5 0-128 0,1 0 0 0,0 1 0 0,3-2 0 16,2 0 0-16,2-1 0 0,0 1-144 0,3-2 144 15,1-1 0-15,0-2 0 0,1-1-128 0,2-1 128 16,1 1 0-16,0-3-128 0,0-1 128 0,2-3 0 15,-4-3-256-15,1-1 64 0,-1 0 16 0,0-3 0 16,-2 0 176-16,-1 4 0 0,-1-4 0 0,-2 2 0 16,-1 0 0-16,-2 1 0 0,1 1 192 0,-3 7-64 15,0 0 432-15,0 0 80 0,0 0 32 0,0 0 0 16,0 0-32-16,0 0-16 0,-1 12 0 0,1 1 0 16,0 3-416-16,1 0-80 0,0 0 0 0,3 0-128 15,1 1 0-15,2 0 0 0,1-1 0 0,2-2 0 16,2 2-2464-16,1 2-448 0</inkml:trace>
  <inkml:trace contextRef="#ctx0" brushRef="#br0" timeOffset="47917.71">26502 4260 7359 0,'-7'6'656'15,"0"3"-528"-15,-1 3-128 0,0 4 0 0,-2 1 4768 0,-1 2 928 16,2 2 176-16,-1 1 32 0,-1-3-3728 0,2 1-768 16,1 4-128-16,2-1-48 0,0-2-688 0,4 3-144 15,1-2-16-15,1-1-16 0,0 1-368 0,2-1 0 16,5 1 0-16,0-2 0 16,1-1-2256-16,3-1-368 0,-1-2-80 0</inkml:trace>
  <inkml:trace contextRef="#ctx0" brushRef="#br0" timeOffset="48230.18">26636 4539 2751 0,'3'-13'128'0,"-2"8"16"0,-1-3-144 0,0 8 0 15,-2-5 0-15,-2 2 0 0,-3 3 4272 0,1 4 816 16,-1 2 160-16,1 3 48 0,-1 5-2976 0,1 0-592 0,0 2-112 0,1 2-16 16,1 0-960-16,3 3-176 0,1-3-32 0,2 0-16 15,4-2-288-15,-1-2-128 0,4-1 128 0,3-1-128 16,3-3 128-16,4 0-128 0,0 1 0 0,3-7 128 15,1 0 0-15,-3-2 0 0,0-1 0 0,1-1 0 16,-3-4 64-16,-2 0 0 0,-3-1 0 0,1-1 0 16,-1-3 128-16,-4 3 16 0,-5-1 16 0,-4 0 0 15,-2-1 288-15,-5-2 64 0,-1 1 16 0,-1 1 0 16,0 0-16-16,-3 0-16 0,-3-1 0 0,-2 1 0 16,0-2-496-16,1-1-192 0,2-1 176 0,1 0-176 15,0 0-368-15,1 0-160 16,5 5-48-16,3-3-10096 0,3 0-2016 0</inkml:trace>
  <inkml:trace contextRef="#ctx0" brushRef="#br0" timeOffset="48386.41">27025 4171 11055 0,'4'-17'976'0,"-3"11"-784"16,0-1-192-16,1 1 0 0,-1-1 4128 0,-1 7 784 15,0 0 144-15,0 0 48 0,0 0-2736 0,0 0-560 16,0 0-96-16,0 16-32 0,0 6-960 0,1 3-192 15,0 2-32-15,2 4-16 0,-2 2-480 0,5 3 0 16,-1 1 0-16,0 1 0 0,0 1 0 0,0 1-128 16,1-1 128-16,2-1-208 15,-3-3-2208-15,1-2-432 0,1-4-96 0</inkml:trace>
  <inkml:trace contextRef="#ctx0" brushRef="#br0" timeOffset="48589.52">26871 4311 9215 0,'0'0'816'0,"0"0"-656"0,0 0-160 0,0 0 0 15,0 0 4688-15,0 0 912 0,0 0 176 0,9 5 48 16,4-3-3776-16,4 4-768 0,3-2-128 0,0 1-48 16,3-3-704-16,3 2-144 0,2-2-16 0,4 3-16 15,-1-3-224-15,2 2 0 0,2-1 0 0,18 1 0 16,-2-1-576-16,-3-1-224 0,-1 1-32 0,-13-1-13888 15</inkml:trace>
  <inkml:trace contextRef="#ctx0" brushRef="#br0" timeOffset="48839.49">26297 5016 32255 0,'-15'-1'1424'0,"15"1"304"0,-7-3-1392 0,7 3-336 15,0 0 0-15,11 4 0 0,4 3 1296 0,7-2 192 16,8-1 48-16,6-2 0 0,3-2-752 0,2 0-144 16,4 0-16-16,2 2-16 0,2 3-336 0,5-1-64 0,-1 0-16 0,1-4 0 15,-1 0-192-15,0-3 0 0,-3 0 0 0,0-1 0 31,-2 1-2640-31,-3-3-576 0</inkml:trace>
  <inkml:trace contextRef="#ctx0" brushRef="#br0" timeOffset="49198.83">27532 3943 3679 0,'0'0'320'0,"9"9"-320"16,-1 0 0-16,4 4 0 0,1 4 5264 0,2 3 992 15,4 1 192-15,1 3 32 0,3 6-3584 0,0 4-720 16,-1 3-128-16,0 1-48 0,2-2-784 0,1 2-144 15,-2 0-48-15,-6-10 0 0,1 2-128 0,0 3-48 16,-1 1 0-16,2 14 0 0,-6-4-112 0,-7 0-32 16,-3-4 0-16,-6 2 0 0,-5 2-160 0,-2-1-32 15,-4 0-16-15,-2-4 0 0,0 2-272 0,5-14-48 16,-4 6-16-16,-6 16 0 16,1-3-1072-16,1-2-224 0,0 0-32 0,6-15-18048 0</inkml:trace>
  <inkml:trace contextRef="#ctx0" brushRef="#br0" timeOffset="66798.06">3291 2659 22111 0,'0'0'1968'0,"0"0"-1584"15,7-14-384-15,-7 14 0 0,-4-4 1792 0,-2-3 288 16,-1-1 48-16,1 2 16 0,-1-2-112 0,1 1-32 16,-1 2 0-16,1 1 0 0,-2 2-736 0,0 2-160 15,0 2-16-15,1 5-16 0,-3 1-240 0,0 3-32 16,0 5-16-16,-1 2 0 0,1 4-368 0,1 3-80 15,-1 4-16-15,4-3 0 0,3 4-320 0,3-4 0 16,3 3 0-16,2-2 0 0,2 0 0 0,3-3-192 16,4 2 32-16,3-3 0 15,0 1-544-15,3-2-96 0,1-1-32 0,2-2 0 16,2-4-1776-16,2-3-352 0,2-2-80 0,0-6-16 16,-1-1-784-16,1-6-176 0</inkml:trace>
  <inkml:trace contextRef="#ctx0" brushRef="#br0" timeOffset="67094.8">3708 2844 911 0,'-7'-13'0'0,"5"6"0"0,-4 1 0 0,0-1 0 0,-2 1 0 0,-1 2 0 16,-1 1 6848-16,-1 1 1280 0,-1 0 256 0,1 4 48 16,0 2-5536-16,2 2-1104 0,-1-1-208 0,2 3-48 15,1 1-992-15,1 2-192 0,2 1-32 0,1 2-16 16,2 0-304-16,2 2 0 0,2 1 0 0,2 0 0 16,2 1 0-16,2-1 0 0,2-1-160 0,1-3 160 15,3-3-352-15,0 0 0 0,2-3 0 0,0 0 0 16,1-5-144-16,1-2-16 0,-4-2-16 0,0-1 0 15,-4-1 128-15,0-1 16 0,-2-2 16 0,-1-2 0 0,-2-3 368 0,-1 2 0 16,-1-2 0-16,0 1 0 0,-2-1 336 0,-2 0 48 16,-2 0 0-16,1 2 0 0,-2 1 384 0,1 1 64 15,-1 0 32-15,-1 2 0 0,0 0 16 0,4 6 0 16,0 0 0-16,0 0 0 0,0 0-400 0,0 0-80 16,-2 8-16-16,0 4 0 0,4 1-384 0,0 1 0 15,2 3 0-15,1 0-176 16,2 1-1168-16,2-2-256 0,0 0-32 0,0-1-16 15,2 1-1552-15,2-2-320 0</inkml:trace>
  <inkml:trace contextRef="#ctx0" brushRef="#br0" timeOffset="67471.05">4006 2920 18431 0,'0'0'816'0,"0"0"160"0,0 0-784 0,-2 7-192 0,2 4 0 0,1 1 0 16,2 1 2512-16,2 2 464 0,0 2 96 0,3 1 0 15,2 3-1856-15,2 1-384 0,0 2-80 0,-2-1-16 16,2-2-560-16,-2-1-176 0,1-1 0 0,-1 0 0 16,-1-4 176-16,0 0-176 0,-1-4 160 0,-1-1-160 15,-3-3 272-15,-4-7-32 0,0 0-16 0,0 0 0 16,0 0 32-16,0 0 0 0,0 0 0 0,0 0 0 16,-7-2-32-16,1-5 0 0,0-2 0 0,0-4 0 15,1-4-224-15,0-2-240 0,-1-8 48 0,1 0 16 16,-1-3-480-1,0-1-112-15,2-3 0 0,1-1-16 0,0-2-304 0,0 2-64 0,2 1-16 0,2 5 0 0,2 1 800 0,2 3 176 16,0 5 16-16,2 2 16 0,-1 1 864 0,4 5 160 16,0 3 32-16,0 4 16 0,1 3 256 0,-2 2 48 15,-1 2 16-15,0 2 0 0,-1 4-336 0,-1-2-64 16,-4 2 0-16,1 4-16 0,-2 1-128 0,-2 1-32 16,-3 1 0-16,-1 0 0 0,0 2-368 0,-2 0-80 15,-2 1-16-15,0-3 0 0,0 0-464 0,1-3-112 16,0-1 0-16,1-2-16 15,2-1-2224-15,1-3-432 0,4-5-80 0</inkml:trace>
  <inkml:trace contextRef="#ctx0" brushRef="#br0" timeOffset="67799.13">4440 2764 25503 0,'0'0'1136'0,"0"0"224"0,0 0-1088 0,0 0-272 0,-7-1 0 0,-1 1 0 16,0 1 1776-16,0 2 288 0,3 1 64 0,-2 1 16 15,1 3-1200-15,-1 1-240 0,1 2-64 0,1 0 0 16,1 2-384-16,2 0-96 0,-1 0-16 0,1 0 0 16,4 2-144-16,-1 0 0 0,1-2 0 0,2-1 0 15,0 0 0-15,1-4 0 0,2 1 144 0,2-3-144 16,-1-3 0-16,1-2 0 0,3-1 0 0,-2-2 0 16,-1-3 0-16,2-2 0 0,-2 0 0 0,0-3 0 15,-1-2 0-15,1-1 0 0,-1 0 0 0,0 0-128 0,-2 1 128 0,-1-1 0 16,-1-1 0-16,0 1 0 0,-1 0 144 0,-2 1 16 15,-2 2 0-15,2 1 0 0,-1 4 544 0,0 5 128 16,0 0 0-16,0 0 16 0,0 0 0 0,0 0 0 16,0 0 0-16,-4 5 0 0,2 4-592 0,0 1-112 15,4 2-16-15,0 1-128 0,1 1-160 0,1 1-144 16,1-2-16-16,1-2-16 16,2 0-1728-16,1-2-352 0,2-1-64 0,-1-2-8448 15,1-2-1680-15</inkml:trace>
  <inkml:trace contextRef="#ctx0" brushRef="#br0" timeOffset="68205.34">4727 2476 18431 0,'0'0'1632'0,"0"0"-1312"0,0 0-320 0,0 0 0 16,0 0 2240-16,3 11 368 0,1 2 80 0,0 5 0 16,0 2-784-16,1 3-176 0,0 2-16 0,0 5-16 15,0-1-752-15,2 1-160 0,-2-1-16 0,0 1-16 16,1-1-384-16,0 0-80 0,-1-2-16 0,1-1 0 15,-4-2-272-15,1-2 160 0,1-1-160 0,-2-2 128 16,0-3-128-16,-2-3 0 0,0-3 0 0,2 0 0 16,0-3-192-16,-2-7-32 0,0 0 0 0,0 0 0 15,0 0-96-15,0 0-32 0,1-7 0 0,0-5 0 16,0-2-32-16,2-3 0 0,1-2 0 0,1 0 0 16,2-1 48-16,-2 2 0 0,1-2 0 0,2 3 0 15,1 0 160-15,1 3 48 0,0 2 0 0,-1 1 0 16,1 2 352-16,2 2 80 0,0 4 16 0,0 3 0 0,-1 3 320 0,0 4 80 15,-3 2 16-15,-2 2 0 0,1 2 288 0,-3 2 64 16,1 0 16-16,-1 4 0 0,-3-1-160 0,0 3-48 16,-2 1 0-16,-2 3 0 0,-2 0-512 0,-1 1-128 15,-2 1 0-15,-1-5-16 0,1-1-240 0,-1-1 0 16,0-4 0-16,0-2 0 16,-1-5-576-16,3-2-16 0,0-3 0 0,1-4 0 15,-1-7-1712-15,2-5-320 0,1-5-80 0,1-4-8272 16,2-8-1648-16</inkml:trace>
  <inkml:trace contextRef="#ctx0" brushRef="#br0" timeOffset="68564.67">5000 2453 23727 0,'14'-33'1040'0,"-7"19"240"0,-2-2-1024 0,3-2-256 0,-2 2 0 0,1 3 0 15,-2 4 1984-15,0 3 336 0,-1 1 80 0,-4 5 16 16,0 0-624-16,0 0-128 0,5 6-32 0,-2 6 0 16,-2 5-576-16,0 6-112 0,-1 7-32 0,0 5 0 15,0 3-272-15,0 3-64 0,0-1-16 0,2 0 0 16,0 1-320-16,2-2-64 0,1-1-16 0,3-4 0 15,1-3-160-15,2-5 128 0,1-1-128 0,-1 1 128 16,1-4-128-16,2-1 0 0,1-2 0 0,2-4 0 16,1-2-160-16,3-4 160 0,-2-1-208 0,1-3 80 15,1-5-192-15,0-4-48 0,0-2 0 0,-1-2 0 32,-4-4-144-32,-2-4-16 0,1-1-16 0,-4 0 0 0,0-3-16 15,-2 0 0-15,-2 0 0 0,-4 2 0 0,0 0 176 0,-3 1 16 0,-1 1 16 0,-2 2 0 16,1 0 352-16,-2 2 0 0,-2 2 0 0,0 3 0 0,-3 4 448 0,1 3 16 15,0 2 0-15,2 3 0 0,-1 1 288 16,2 6 48-16,1 4 16 0,1 3 0 0,2 4-16 0,2 0 0 16,5 2 0-16,0-2 0 0,2-1-336 0,1-1-64 15,3-2-16-15,2-3 0 0,4-1-256 0,2-3-128 16,3-2 0-16,3-4 128 16,3-2-1072-16,4-4-208 0,1-2-64 0,5-2-18240 15</inkml:trace>
  <inkml:trace contextRef="#ctx0" brushRef="#br0" timeOffset="69236.48">6259 2831 14735 0,'-1'-5'1312'0,"1"5"-1056"0,0 0-256 0,4-17 0 0,-4 17 1776 0,0-7 288 16,0 1 64-16,0 6 16 0,0-5-800 0,0 5-144 15,0 0-48-15,0 0 0 0,0 0-320 0,0 0-64 16,0 0 0-16,0 0-16 0,6 7-64 0,3 4-16 16,2 1 0-16,-2 1 0 0,0 0-368 0,-1 1-80 15,0 2-16-15,2-1 0 0,2-2-208 0,1 0 0 16,1-1 0-16,2-2 0 0,1 0 0 0,0-4-192 0,0-1 48 0,1 1 0 16,-2-3-16-16,1 0 0 0,-2-3 0 0,1-3 0 15,-2-2 160-15,-1-3 176 0,-1-2-48 0,0 0 0 16,-1 0 256-16,-3-3 64 0,-1 0 0 0,-3-1 0 15,-2-2 80-15,-2 2 32 0,-1 0 0 0,-3-1 0 16,-1 1 352-16,-3 1 80 0,-1 0 16 0,-3 1 0 16,-2 2 16-16,-2 1 0 0,1 1 0 0,-2 1 0 15,-2 1-624-15,2 2-112 0,0-3-32 0,2 3 0 16,2 2-256-16,1 1 0 0,2 1 0 0,1 1 0 31,2 1-736-31,7-2-48 0,0 0-16 0,-1 11 0 16,1-2-544-16,2 1-128 0,2 1 0 0,4-1-16 15,4 1-1328-15,1-2-272 0,1-1-48 0</inkml:trace>
  <inkml:trace contextRef="#ctx0" brushRef="#br0" timeOffset="69424.07">6958 2123 30239 0,'-30'-8'1344'0,"16"4"256"0,-5-1-1280 0,1 1-320 15,1 3 0-15,2 1 0 0,0 2 1696 0,2 5 272 16,3 2 48-16,-1 5 16 0,5 5-1104 0,2 3-224 16,4 5-32-16,2 6-16 0,4 3-656 0,1 5 0 15,7 2 0-15,0 0 0 0,3 0 0 0,2 1 0 0,2-1 0 0,1-1 0 32,3-3-928-32,-3-2-64 0,0-5-16 0,-1-1 0 15,-1-3-2672-15,-4-3-544 0,8 18-96 0,-7-12-32 0</inkml:trace>
  <inkml:trace contextRef="#ctx0" brushRef="#br0" timeOffset="69611.44">6679 2613 30399 0,'0'0'2704'0,"0"0"-2160"0,0 0-544 0,0 0 0 15,0 0 2000-15,0 0 304 0,0 0 48 0,12-2 16 16,1-4-672-16,4 0-128 0,2-1-32 0,6-3 0 15,5-3-1072-15,4-3-208 0,4-1-64 0,-1 0 0 32,3-1-752-32,0 1-144 0,0 0-48 0,2 0-18576 0</inkml:trace>
  <inkml:trace contextRef="#ctx0" brushRef="#br0" timeOffset="70267.71">4583 3755 5519 0,'-16'-2'240'0,"8"-1"64"0,0 2-304 0,2-1 0 0,-3 4 0 0,1-4 0 0,-3 0 4496 0,2 1 848 16,-2-2 160-16,1 2 48 0,1-1-3312 0,-2 4-640 15,-4-2-144-15,1 2-32 0,-2 2-512 0,3 0-96 16,0 3-32-16,-1-1 0 0,-2 1 32 0,2 0 0 16,-1 3 0-16,0 0 0 0,-3-1-480 0,2 3-80 15,2-2-32-15,1 1 0 0,0-2-224 0,1 1 0 16,3 1 0-16,1-3 0 0,3-1-256 0,5-7-112 15,4 12-16-15,3-3 0 16,2 2-256-16,5-1-64 0,0 2-16 0,3-2 0 0,0-3 368 0,0-1 80 16,4-1 16-16,1 1 0 0,2-5 256 0,1 2 0 15,-1 1 0-15,-1-1 0 0,-2 0 160 0,0 0-16 16,-3 1 0-16,-2 1 0 0,-4 1 576 0,-3 1 112 16,-2 3 32-16,-1 3 0 0,-4-2 304 0,-3 3 64 0,-4 2 16 0,-2 2 0 15,-1 3-432-15,-1-2-96 0,-1 0-16 0,-1-1 0 16,0 0-416-16,-1-1-96 0,0-3 0 0,-1 1-16 15,-2-4-352-15,0-1-64 0,4-4-16 0,0-1 0 32,3 2-2656-32,3-6-544 0,5-1-96 0,0 0-32 0</inkml:trace>
  <inkml:trace contextRef="#ctx0" brushRef="#br0" timeOffset="70798.92">4726 4053 20783 0,'0'0'912'0,"-1"7"208"0,1 1-896 0,0 1-224 16,-2 2 0-16,1 2 0 0,1 2 1312 0,0 4 224 15,0 3 32-15,0-1 16 0,0 1-560 0,0 1-96 16,0-2-32-16,1 1 0 0,1-3-400 0,-1-1-96 16,0-3-16-16,-1 0 0 0,0-1 0 0,0-2-16 15,-1-4 0-15,1-8 0 0,0 0 48 0,0 0 16 0,0 0 0 0,0 0 0 16,0 0-96-16,1-5-16 0,1-5 0 0,0-3 0 15,2-2-320-15,1-4 0 0,1 0 0 0,0-1 0 16,1-1 0-16,-2 1 0 0,-1-1 0 0,1 1-192 16,1 2 192-16,0 2 0 0,-2 2-144 0,-2 2 144 15,1 3 0-15,-1 3 0 0,-2 6 0 0,0 0 0 16,0 0-144-16,0 0 144 0,0 0 0 0,6 11 0 16,-2 1 0-16,-1 4-128 0,3 3 128 0,-1 1 0 15,0 1 0-15,2 1 0 0,0-4-128 0,0 2 128 16,-1-1 0-16,1-2 0 0,1-4 0 0,-2 0 0 15,2-1 208-15,0-2 112 0,0 0 0 0,0-4 16 16,-2-2 320-16,-6-4 64 0,8 1 16 0,0-1 0 16,0-2-96-16,-1-4-32 0,-1 0 0 0,0-5 0 15,1 0-272-15,-1-4-48 0,-1 0-16 0,-1-1 0 0,-1-1-272 0,0-1-144 16,-1-2 16-16,-1 0 0 16,1-1-2064-16,-2 0-416 0,0 0-80 0,-3 0-12784 15</inkml:trace>
  <inkml:trace contextRef="#ctx0" brushRef="#br0" timeOffset="71159.99">4987 3724 16575 0,'0'0'1472'0,"6"1"-1168"16,3 1-304-16,2 0 0 0,1-2 2592 0,1 0 464 16,1 3 80-16,3-1 32 0,2 1-1024 0,1 2-208 15,1 3-32-15,2 1-16 0,2-2-1056 0,2 3-224 0,0 3-32 0,-3 2-16 16,0 1-208-16,-3 3-32 0,-2-4-16 0,-1 4 0 15,-3 1 16-15,-2 1 0 0,-1 2 0 0,-3 1 0 16,-4-2-64-16,-3 2-16 0,0-1 0 0,-1 2 0 16,-2 1-240-16,-2 2 176 0,-2-2-176 0,-3-2 160 31,-4 1-576-31,-1-1-112 0,0-2-32 0,-2-1 0 16,-2-3-304-16,-2-1-64 0,0-3-16 0,1-1 0 15,-1-2 256-15,2-3 48 0,1-1 16 0,-1-5 0 16,2-2-16-16,2-2-16 0,0-4 0 0,4 1 0 0,1-2 400 0,4 2 64 0,3-4 32 0,2 0 0 15,2 0 480-15,1-1 112 0,1 4 16 0,3-3 0 16,0 2 672-16,2 2 144 0,2 1 16 0,1 3 16 0,3 1-32 0,0 2-16 16,3 2 0-16,0 4 0 0,2-1-304 0,0 0-64 15,1 0-16-15,0 0 0 0,-1-1-464 0,1 2-80 16,1-4-32-16,0 1 0 16,2 0-1200-16,0-1-240 0,-1-3-64 0</inkml:trace>
  <inkml:trace contextRef="#ctx0" brushRef="#br0" timeOffset="71925.42">6463 3900 18431 0,'0'0'1632'0,"0"0"-1312"16,0 0-320-16,0 0 0 0,0 0 2128 0,0 0 368 16,0 0 64-16,0 0 0 0,3 7-864 0,3 2-176 15,0 1-48-15,1 2 0 0,-1 2-928 0,2 2-192 16,0 1-32-16,0-2-16 0,-1 1-160 0,0-2-16 0,0-1-128 0,-1-1 192 16,1-1-192-16,-2-2 176 0,0-3-176 0,-5-6 160 15,5 5-32-15,-5-5-128 0,0 0 192 0,0 0-64 16,0 0 192-16,0 0 16 0,0 0 16 0,5-6 0 15,1-3-128-15,-1-3-32 0,-1-4 0 0,0 1 0 16,1-3-432-16,-1-1-80 0,0 1-32 0,0 0 0 31,1 0-224-31,-1 1-32 0,-2 1-16 0,2 3 0 16,0 4 48-16,0 2 0 0,-4 7 0 0,0 0 0 0,9 0 272 0,2 3 64 0,-2 1 16 0,3 5 0 16,-1 3 224-16,2-1 0 0,-1 1 0 0,0 0 0 15,1 0 416-15,0-1-32 0,-1 0 0 0,1-1 0 16,0-1 304-16,0-1 48 0,-2 0 16 0,1-3 0 15,0-4-208-15,-2-1-32 0,-2 0-16 0,0-2 0 16,-2-1 80-16,0-1 0 0,-2-2 16 0,0-1 0 16,1-4-272-16,-1-1-48 0,-2-1-16 0,0 0 0 15,-2-2-256-15,0 0 0 0,0-2 0 0,0-3-144 16,-2 1-1920-16,2 2-384 0,2-3-80 0,0 3-12544 16</inkml:trace>
  <inkml:trace contextRef="#ctx0" brushRef="#br0" timeOffset="72081.66">7116 3354 22111 0,'0'0'976'0,"0"0"208"0,2 10-944 0,0 2-240 15,-2 2 0-15,0 2 0 0,0 2 3616 0,-2 6 672 16,0 3 144-16,-1 4 32 0,2 4-2352 0,-1 3-480 16,1 0-96-16,0 3 0 0,0-1-1088 0,-1 0-224 0,4 1-32 0,-1 0-16 31,1 1-528-31,0 4-96 0,-1 1-32 0,0-3-12352 0,-2 3-2464 0</inkml:trace>
  <inkml:trace contextRef="#ctx0" brushRef="#br0" timeOffset="72534.78">6436 4592 23039 0,'-9'0'2048'0,"-1"2"-1648"0,-3 0-400 0,0 1 0 16,-2-1 2304-16,1 2 368 0,0 2 80 0,-1 1 0 16,1 2-1296-16,0 2-272 0,1 3-48 0,2 2-16 15,3 1-864-15,2 1-256 0,-1 2 0 0,4 1 128 16,0-1-128-16,2 3 0 0,1-4-128 0,1 2 128 0,0 0 0 0,3 0-128 15,-1-3 128-15,2-2 0 0,1-3 0 0,2-2 0 16,1-2 0-16,2 1 0 0,-1-3 0 0,1 0-160 16,-1-4 160-16,1-3 0 0,0-3-192 0,1-1 64 15,-2 0 128-15,1-2-208 0,-2-4 208 0,0 0 0 16,0-4 0-16,-1-2 0 0,-1-1 0 0,-1 1 192 16,1 0-48-16,-3-1 0 0,-1-2 112 0,0 4 32 15,-2 3 0-15,1 3 0 0,-2 1 224 0,0 8 64 16,0 0 0-16,0 0 0 0,0 0-16 0,0 0 0 0,0 0 0 15,0 0 0-15,0 0-432 0,0 9-128 0,1 2 0 0,0-2 0 32,2 2-240-32,1 0-144 0,0 1-48 0,1-2 0 15,1 3-2320-15,1 0-448 0,0-3-112 0</inkml:trace>
  <inkml:trace contextRef="#ctx0" brushRef="#br0" timeOffset="72722.22">6607 4347 16575 0,'-10'-8'1472'0,"10"8"-1168"0,0 0-304 0,0 0 0 15,0 0 3584-15,0 0 672 0,0 0 128 0,0 0 32 16,0 8-2400-16,1 4-480 0,0 5-80 0,2 4-32 16,2 3-928-16,-1 4-192 0,0 1-48 0,0 4 0 15,0 0-256-15,1 2 0 0,-1 2 0 0,1-2 0 16,0 0-800-16,1-1-64 0,-1-1-16 0,1-2 0 15,1-1-4240-15</inkml:trace>
  <inkml:trace contextRef="#ctx0" brushRef="#br0" timeOffset="72909.75">6769 4401 26719 0,'0'0'2368'0,"0"0"-1888"0,0 0-480 0,-1 6 0 16,1-6 2160-16,-2 12 336 0,1 1 64 0,1 1 0 16,1 5-1328-16,2 3-272 0,1 5-48 0,0 2-16 15,-2 2-768-15,2 2-128 0,0-1 0 0,1 1-176 32,1-1-1696-32,0 1-352 0,1 1-64 0,-1-2-12704 0</inkml:trace>
  <inkml:trace contextRef="#ctx0" brushRef="#br0" timeOffset="73190.92">7001 4518 20271 0,'0'0'896'0,"0"0"192"0,-9 1-880 0,0 3-208 0,0 0 0 0,1 1 0 0,1-1 3536 0,-1 4 672 15,-2 2 128-15,0 4 16 0,-1 0-2752 0,2 3-576 16,-1 2-96-16,0 2-32 0,1-1-576 0,2-1-112 15,0 0-16-15,2-1-16 0,1-3 64 0,0 1 16 16,0-2 0-16,3-1 0 0,1 1 256 0,2-5 48 16,2 0 16-16,1-1 0 0,1-2-256 0,-1 1-32 15,4-2-16-15,0-1 0 0,3-3-272 0,1 0 0 16,1-1 0-16,1-1 0 16,0-2-256-16,1 0-176 0,1-3-16 0,0 0-16 15,1-1-2176-15,-1-1-432 0,-1-1-96 0,-2 2-12416 0</inkml:trace>
  <inkml:trace contextRef="#ctx0" brushRef="#br0" timeOffset="73331.66">7148 4622 32991 0,'0'0'720'0,"0"0"160"0,-11 5 16 0,11-5 48 0,0 0-752 0,-2 11-192 0,1-2 0 0,0 1 0 16,1 4 448-16,1-1 48 0,3 0 16 0,0 0 0 31,0 0-896-31,1 1-192 0,1-4-16 0,1 2-16 15,-1-3-2816-15,2 0-560 0</inkml:trace>
  <inkml:trace contextRef="#ctx0" brushRef="#br0" timeOffset="73534.63">7305 4625 11967 0,'0'0'1072'0,"0"0"-864"0,0 0-208 0,0 0 0 0,0 0 4400 0,0 0 832 15,-5 6 160-15,1 4 48 0,0 1-3024 0,1 8-608 16,0 0-112-16,1 3-32 0,-1 3-960 0,2-2-208 15,0 5-48-15,-1 1 0 0,1-1-320 0,1 1-128 16,1 0 0-16,1-5 0 16,-1 0-960-16,2-3-304 0,0-2-48 0,3-3-16 15,-1-4-2000-15,1-5-416 0</inkml:trace>
  <inkml:trace contextRef="#ctx0" brushRef="#br0" timeOffset="73706.48">7474 4062 33279 0,'0'0'1472'0,"-1"-7"320"0,-2 1-1440 0,3 6-352 0,0 0 0 0,0 0 0 15,0 0 1536-15,3 13 256 0,-2 4 32 0,2 5 16 16,-2 4-720-16,2 4-144 0,2 1-16 0,0 4-16 16,0 2-720-16,2-1-224 0,2 3 128 0,0 2-128 31,0-1-1024-31,2 1-272 0,-1 0-48 0,-1 2-16 15,-2 0-2160-15,-1 0-448 0</inkml:trace>
  <inkml:trace contextRef="#ctx0" brushRef="#br0" timeOffset="74097.17">7117 5244 28559 0,'-7'-12'1264'0,"4"7"272"0,-3-1-1232 16,2-1-304-16,2 1 0 0,2 6 0 0,0 0 1600 0,0 0 272 15,5-3 48-15,-5 3 16 0,7 3-752 0,0 3-160 16,3 5-16-16,-1 2-16 0,0 4-368 0,0 1-80 16,0 4-16-16,0 3 0 0,0 3 112 0,-1 2 0 15,-1 2 16-15,-2-1 0 0,-1-2-224 0,-2-2-48 16,1 2-16-16,0-4 0 0,0-1 48 0,0 0 16 15,0-6 0-15,-2 0 0 16,0-3-832-16,1-2-176 0,-2-2-16 0,1 0-16 16,0-2-80-16,-1-9-16 0,0 0 0 0,0 0 0 15,0 0 240-15,0 0 32 0,2-9 16 0,-1-2 0 0,0 0 416 0,2-2 0 0,-1 0 0 0,1 0 0 16,1 1 0-16,0 1 192 0,0 0-32 0,0 1-16 16,-1 4 160-16,3 1 16 0,-1 0 16 0,1 3 0 15,4 2 80-15,-1 0 16 0,0 0 0 0,1 2 0 16,2 3-608-16,1 0-112 0,3 1-32 0,2 2 0 31,1 0-1792-31,2 1-384 0,4 0-64 0</inkml:trace>
  <inkml:trace contextRef="#ctx0" brushRef="#br0" timeOffset="74427.39">7682 5463 30463 0,'0'0'1344'0,"-8"3"288"0,-1 1-1312 0,-1-2-320 16,1 2 0-16,1-2 0 0,1 0 1600 0,-1 3 256 15,3 2 64-15,-2 1 0 0,2 1-1152 0,0 1-208 16,1 3-48-16,4-1-16 0,0 0-496 0,0 1 0 16,0 0-176-16,1 0 176 0,0-1-160 0,3-2 160 15,0-1 0-15,0-2-144 0,-4-7 144 0,7 5 0 16,-1 0-144-16,-6-5 144 0,0 0 0 0,11 1 0 16,0-2 0-16,-2-3 0 0,-1-2-128 0,-1-1 128 15,-1-1 0-15,1 2 0 0,-2-5 0 0,0 2 0 0,0-1-144 0,1-2 144 16,-2 0 0-16,-1 3 0 0,1 1 0 0,-1 3 0 15,-3 5 432-15,0 0-16 0,0 0 0 0,0 0 0 16,0 0 384-16,0 0 80 0,0 0 16 0,1 8 0 16,1 4-496-16,0 1-80 0,1-4-32 0,-1 3 0 15,1-1-288-15,1 1 0 0,-1 0 0 0,0 0 0 32,3-1-496-32,-1-3-144 0,0 1-48 0,2-1 0 15,-1-3-2320-15,1 2-448 0,-7-7-112 0</inkml:trace>
  <inkml:trace contextRef="#ctx0" brushRef="#br0" timeOffset="74614.75">7864 5055 23951 0,'1'-19'2128'0,"-1"19"-1696"0,0 0-432 0,0 0 0 16,0 0 2880-16,0 0 512 0,0 0 80 0,0 0 32 15,8 10-1584-15,-1 6-304 0,-1 1-64 0,2 6-16 0,2 4-992 0,2 2-208 16,-1 2-32-16,2 2-16 0,-2 2-288 0,1-1 0 15,1 5-208-15,1-2 80 16,0-5-2000-16,0 1-400 0,2-2-80 0,-3 2-8464 16,-2-3-1712-16</inkml:trace>
  <inkml:trace contextRef="#ctx0" brushRef="#br0" timeOffset="74771">8183 5537 20895 0,'0'0'928'0,"3"8"192"0,0 3-896 0,1 2-224 0,-1-3 0 0,3 1 0 16,0-2 256-16,1 0 0 0,-1 0 0 0,1 0 0 16</inkml:trace>
  <inkml:trace contextRef="#ctx0" brushRef="#br0" timeOffset="75130.44">8199 5161 18431 0,'-10'-19'816'0,"4"12"160"0,1-3-784 0,0 1-192 0,1-1 0 0,1 2 0 16,2-4 2336-16,2 2 416 0,2-2 96 0,2 3 16 15,2 3-2592-15,-1-2-512 0,3 3-96 0,2-2-32 16,-2-2-592-16,0 4-112 0,-1 3-16 16,-8 2-16-16,9 3 96 0,-9-3 32 0,8 7 0 0,-2 2 0 15,-2 0 1168-15,-1 2 256 0,-2 4 32 0,-1 3 16 16,-1 0 1056-16,0 3 224 0,-2 0 32 0,2 3 16 0,1 2-192 0,-2 0-32 15,2 1-16-15,2 2 0 0,-1 1-560 0,3 1-96 16,1 2-32-16,3-1 0 0,1-4-512 0,2-1-96 16,0-2-32-16,2-3 0 0,2-4-256 0,-1-2 128 15,0-3-128-15,-1-3 0 0,-1-2 128 0,0-3-128 16,0-5 0-16,-2-4 0 0,-2-2 640 0,0-3 32 16,-2-6 0-16,-2 0 0 0,-3-2 320 0,-1-3 64 15,-1-6 16-15,-2 0 0 0,0-1-400 0,-1-1-80 16,-2 1-16-16,1-2 0 0,-1-2-336 0,-2-2-80 0,0 1-16 0,0-2 0 15,-2-1-144-15,-1-2-224 0,0 5 48 0,0-2 16 32,-1 2-2208-32,3 4-432 0,2 3-80 0,0 3-14976 0</inkml:trace>
  <inkml:trace contextRef="#ctx0" brushRef="#br0" timeOffset="75427.25">8518 5235 10127 0,'10'12'896'0,"-1"-1"-704"0,1 0-192 0,3 1 0 15,2-5 3552-15,-1 1 672 0,2-2 144 0,-3-3 32 16,-2 0-1968-16,1-2-384 0,0-2-64 0,0 0-32 16,-2-3-896-16,-1 1-176 0,0-3-48 0,-1-1 0 15,-3-2-272-15,-1-1-64 0,0-1-16 0,-1 1 0 16,-2-2 32-16,0 0 16 0,-2-1 0 0,1 2 0 16,-3-1-48-16,-2 3-16 0,-1-2 0 0,-1 5 0 15,1 2 352-15,-4 2 64 0,4 4 16 0,-1 0 0 16,0 4-240-16,-1 0-32 0,0 5-16 0,1 3 0 15,2 4-112-15,1-1-32 0,3 3 0 0,2-1 0 0,2 5-96 0,1-3-32 16,2 1 0-16,2-3 0 0,1 2-336 0,3 1 0 16,0-1 0-16,1-1 128 0,0-6-432 0,1-1-80 15,2-1 0-15,-1-2-16 16,1-3-1120-16,0-5-208 0,-2 0-64 0,2-5 0 16,-2-3-640-16,-1-2-128 0,-1-3-16 0,-3-2-8240 15,-1-4-1664-15</inkml:trace>
  <inkml:trace contextRef="#ctx0" brushRef="#br0" timeOffset="75585.57">8808 4797 2751 0,'0'-13'256'0,"0"13"-256"0,0-4 0 0,0-1 0 15,0 5 7088-15,0 0 1360 16,0 0 288-16,0 0 48 0,0 0-5568 0,0 0-1104 0,5 12-240 0,2-2-32 16,-1 4-880-16,2 5-192 0,0 4-16 0,1 0-16 15,1 4-736-15,1 0-336 0,-1 3 16 0,1 1 16 31,0 3-2544-31,2-1-512 0,-1 1-96 0</inkml:trace>
  <inkml:trace contextRef="#ctx0" brushRef="#br0" timeOffset="75866.78">9209 5592 26495 0,'0'0'1168'0,"0"0"240"0,0 7-1120 0,0 2-288 16,2 3 0-16,-4-3 0 0,1-1 1984 0,0-2 320 15,1-6 80-15,0 0 16 0,-1 7-1008 0,1-7-208 16,0 0-32-16,0 0-16 0,0 0-800 0,0 0-144 16,0 0-48-16,0 0 0 0,0 0-144 0,0 0 0 15,-7-7 0-15,4 1 0 0,0-2 128 0,0 0 0 16,0-1 0-16,2 0 0 0,0 0 0 0,1 1-128 16,2 1 192-16,-2 7-64 0,4-5 464 0,-4 5 96 0,4-5 16 0,-4 5 0 15,0 0-128-15,0 0-32 0,0 0 0 0,0 0 0 16,0 0-192-16,7 4-32 0,-3 2-16 0,-4-6 0 15,0 0-176-15,1 9-128 0,-2-1 144 0,-1 1-144 32,0-2-1040-32,-1-1-304 0,3-6-64 0</inkml:trace>
  <inkml:trace contextRef="#ctx0" brushRef="#br3" timeOffset="126463.52">3894 10885 15663 0,'0'0'1392'0,"2"-2"-1120"0,-2 2-272 0,0 0 0 0,16-21 1408 0,-16 21 208 0,0 0 48 0,0 0 16 16,0 0-688-16,4 5-144 0,-4-5-16 0,4 8-16 0,-2 2 256 0,0-1 48 15,-1 2 16-15,1 1 0 0,-1 2-16 0,0 0 0 16,1 2 0-16,-4 1 0 0,0 0-288 0,-1 0-64 15,-1 1-16-15,0 0 0 0,-2 1-432 0,-2-1-96 16,-2 0-16-16,-2 0 0 0,0 1-80 0,0-3-128 16,2 1 176-16,-2-4-176 0,0-1 192 0,1 0-192 15,-1-6 192-15,0 0-192 0,2-2 128 0,-1-4-128 16,-3-2 0-16,0-2 0 0,-1-2 0 0,2-2-352 16,2-1 48-16,0-2 16 15,2 1-160-15,1 1-16 0,2-4-16 0,1 2 0 0,1 1 240 0,1 1 48 16,3 0 16-16,1 0 0 0,2-2 176 0,2 1-192 15,2 1 192-15,0 0-192 0,3-1 192 0,1 4-160 0,1-1 160 16,0 3-160-16,-2 2 160 0,-1 2 0 16,0 2 0-16,1 2 0 0,-1 3 128 0,-1-1 128 0,1 1 0 0,0 5 16 15,0 1 256-15,0 2 48 0,0 2 16 0,2 2 0 16,0-1-144-16,1 4-48 0,0-2 0 0,0 0 0 16,-1 0-256-16,2-2-144 0,2 0 160 0,2-3-160 15,1-1-192-15,0 0-144 0,0-4-32 0,2 0-10608 16,1-1-2128-16</inkml:trace>
  <inkml:trace contextRef="#ctx0" brushRef="#br3" timeOffset="127260.31">1767 10957 1839 0,'0'0'0'0,"0"0"160"0,0 0-160 0,3 8 0 15,-1 0 0-15,2 1 0 0,0 0 4736 0,-1 1 928 16,-1 1 176-16,-1 2 48 0,-1 0-3664 0,0 3-736 16,0 0-144-16,0 3-16 0,0 0-528 0,0 1-96 15,-1-1-32-15,-1 1 0 0,1-2-352 0,0-3-64 16,-2-1 0-16,-1 0-16 0,0 1-112 0,-1-1-128 16,-1-1 176-16,-2 0-176 0,-1 0 0 0,-4 0 0 15,0-1 0-15,0-3 0 0,0-1 0 0,0-3-272 16,1-2 48-16,1-3 16 15,0-3-192-15,0-2-48 0,2-3 0 0,0-1 0 0,1-3 192 0,-1-1 48 16,1 0 0-16,2-4 0 0,2 1 16 0,0 1 16 16,1-1 0-16,2 2 0 0,1-1 176 0,1 2 0 15,3 0-144-15,0 3 144 0,1-1 0 0,1 2 0 0,-1 0 0 16,0 3 0-16,1 0 224 0,2 3 112 0,1 0 32 16,1 3 0-16,-1 1 208 0,0 2 64 0,0 2 0 0,1 3 0 15,2 1-32-15,1 3 0 0,-1 3 0 0,0 1 0 16,-2 2-208-16,0 2-32 0,1-1-16 0,-1 1 0 15,1-3-208-15,0 0-144 0,3 0 192 0,-1-2-192 16,1-2 0-16,2 1-224 0,-1-1 16 0,3-2-10000 16,1 0-2000-16</inkml:trace>
  <inkml:trace contextRef="#ctx0" brushRef="#br1" timeOffset="140094.25">10767 10575 13823 0,'-9'1'608'0,"-1"1"128"0,-1 0-592 0,0-2-144 0,-1 2 0 16,0-1 0-16,0-2 2112 0,2-1 400 0,2 0 80 0,8 2 16 15,-6-4-560-15,0-1-128 0,6 5 0 0,0 0-16 16,-1-7-192-16,2-1-48 0,2 0 0 0,2-1 0 15,2 0-272-15,3 0-64 0,3-1-16 0,3-2 0 16,2-1-224-16,0 0-64 0,3-3 0 0,1 0 0 16,2 1-320-16,2-2-80 0,1-1-16 0,5-1 0 15,2 1-176-15,2 1-48 0,3-4 0 0,2 2 0 16,2-1-192-16,0-2-32 0,1 1-16 0,0-1 0 16,-3 1-144-16,-1 0 0 0,1 0 0 0,-1 1 0 15,-2 0 0-15,0-1 0 0,-2 2 0 0,1-4 0 16,-4 3 128-16,1 0-128 0,-1 3 0 0,-3-2 128 15,-3 2-128-15,-2 0 0 0,-4 4 0 0,0 0 128 16,-3-1-128-16,-4 4 160 0,-2-2-160 0,0 5 160 0,-4-3 0 16,0 4 0-16,-3-1 0 0,-1 2 0 0,0 0 112 0,-4 5 32 15,3-4 0-15,0-3 0 0,-3 7-64 0,0 0-16 16,4-5 0-16,0 0 0 0,-1 0-96 0,-3 5-128 16,5-1 176-16,1-5-176 0,2 5 192 0,0-2-192 15,1 3 192-15,3 3-192 0,2-3 192 0,2 4-64 16,1 1 0-16,2 3-128 0,3 1 224 0,4 3-64 15,2 1-16-15,1 3 0 0,1-2 16 0,2 3 0 16,5 1 0-16,0-1 0 0,3-1-160 0,0-2 160 16,-1 0-160-16,0 1 160 0,0-2-160 0,-1-2 0 15,-1 0 0-15,-2 1 128 0,1-3-128 0,0 1 0 16,-3 1 0-16,1-2 128 0,-1 1-128 0,1 1 0 16,-3-2 0-16,0 1 0 0,1-2 0 0,-1 1 0 15,-2 0-192-15,-2 2 192 16,-2-2-896-16,-2 2-48 0,-1 1-16 0,-1 0 0 15,-1 0-1216-15,-2-1-240 0,-2 1-48 0,-3-1-17536 0</inkml:trace>
  <inkml:trace contextRef="#ctx0" brushRef="#br1" timeOffset="140531.73">11647 9175 11967 0,'-2'-7'1072'0,"-1"-2"-864"16,2-1-208-16,0 1 0 0,-1 1 3648 0,2 1 672 15,0 7 144-15,0 0 16 0,2-6-2016 0,-2 6-416 16,0 0-64-16,0 0-32 0,0 0-864 0,6 4-192 16,1 2-16-16,0 5-16 0,1 0-16 0,0 6 0 0,-1 2 0 0,-1 5 0 15,1 2-240-15,0 6-48 0,-3 2-16 0,0 2 0 16,0 5-240-16,0-1-48 0,1 0-16 0,-1 2 0 15,0-2-240-15,0 1-160 0,0-1 32 0,-1-1 0 32,-1-2-592-32,-1-3-112 0,2-3-32 0,0-2 0 15,-2-2-1824-15,0-3-384 0,2-3-64 0,-2-5-11760 0</inkml:trace>
  <inkml:trace contextRef="#ctx0" brushRef="#br1" timeOffset="140719.1">11932 9132 16575 0,'0'-7'1472'0,"0"7"-1168"0,0 0-304 0,0 0 0 0,0 0 3648 0,0 0 656 15,0 0 144-15,0 0 32 0,0 0-2080 0,1 9-416 16,0 4-64-16,2 6-32 0,1 3-1024 0,0 4-208 16,-2 5-32-16,3 4-16 0,-1 3-272 0,2 3-48 15,-2 0-16-15,1 2 0 0,0-2-272 0,0 1 0 16,0-2 128-16,1-1-128 15,-2-2-384-15,-1-2-128 0,3 0-16 0,-2-5-16 16,-2 0-2288-16,1-4-464 0,-1-3-96 0</inkml:trace>
  <inkml:trace contextRef="#ctx0" brushRef="#br1" timeOffset="141126.23">11684 8282 27407 0,'-17'1'1216'0,"9"2"256"0,-2 1-1184 0,-2 3-288 0,-1 4 0 0,0 2 0 16,0 3 704-16,2 3 64 0,2 2 32 0,3 4 0 15,2 2-368-15,1 3-80 0,5 0-16 0,3 3 0 16,3 1-336-16,3-1 0 0,2-1 0 0,3-2-192 15,2-2 192-15,3 0 0 0,1-6 0 0,3-2 0 16,1-5 0-16,-1-2 0 0,0-6 0 0,-2-5 128 16,-2 0 192-16,-3-5 64 0,1-2 0 0,-4-4 0 15,-2-3 704-15,-1 0 128 0,-3-1 48 0,0-5 0 0,-2-4 16 0,-1-3 0 16,-1-2 0-16,1-2 0 0,-5-1-464 0,0 0-96 16,-3 0-16-16,-2-1 0 0,-1-2-272 0,-2 3-64 15,-2-1-16-15,-2 2 0 0,0 3-32 0,-6-1-16 16,-4 1 0-16,-3 3 0 0,0 5-160 0,-2 3-16 15,-2 2-128-15,3 1 192 0,2 5-192 0,1 3 0 16,0 3 0-16,2 4-160 16,3 4-304-16,0 7-64 0,3 2-16 0,2 5-13056 15,4 4-2608-15</inkml:trace>
  <inkml:trace contextRef="#ctx0" brushRef="#br1" timeOffset="142063.7">13079 10250 6447 0,'0'0'576'0,"0"0"-576"15,-3 7 0-15,3-7 0 0,0 0 3072 0,0 0 512 16,0 0 112-16,0 0 16 0,0 0-1552 0,0 0-304 15,0 0-64-15,0 0-16 0,0 0-112 0,0 0 0 16,0 0-16-16,0 0 0 0,-8-1-80 0,8 1-16 16,0 0 0-16,0 0 0 0,0 0-352 0,0 0-80 15,3-7-16-15,2 1 0 0,3-1-144 0,0 1-16 16,2-1-16-16,3-1 0 0,0 0-160 0,3-1-16 16,2-2-16-16,3-1 0 0,0-1-80 0,0-2-16 15,1 1 0-15,0-2 0 0,3 2-224 0,0-2-48 0,0-1-16 0,2 1 0 16,0-1-160-16,1-4-48 0,-1 1 0 0,2 1 0 15,-1-1-144-15,0-1 0 0,-2 2 144 0,-1 0-144 16,-1 1 0-16,1 3 0 0,-3-2 0 0,-1 4 128 16,0-3-128-16,-1 4 0 0,-2 3 0 0,-2-1 0 15,-2 0 0-15,-1 3-160 0,0-2 160 0,0 2-208 32,0 0-752-32,-1 0-128 0,-3 0-48 0,0 2 0 15,-1 2-1392-15,0 2-288 0,-2 1-48 0</inkml:trace>
  <inkml:trace contextRef="#ctx0" brushRef="#br0" timeOffset="145035.48">14241 9553 7359 0,'-4'4'656'0,"1"5"-528"0,2 0-128 0,-2 4 0 16,3 1 4816-16,-1 2 944 0,-2 2 176 0,3 3 32 15,1 1-3728-15,2 2-768 0,1 2-128 0,1 1-48 16,-1 2-848-16,3 1-160 0,-2 0-32 0,1-1-16 16,1-2-240-16,-1-1 0 0,0-1 0 0,-2-3 0 15,-1-2 240-15,1-3-48 0,-1-3-16 0,1-2 0 16,0-5-48-16,-4-7-128 0,0 0 192 0,0 0-64 16,0 0-128-16,0 0 0 0,0 0 0 0,-2-6 0 15,1-2 0-15,0-4-144 0,0-1 144 0,-1-4-208 16,0-3 16-16,-2-4 16 0,0-2 0 0,0-3 0 31,0-3-192-31,0-2-32 0,0-1-16 0,2-3 0 0,-1 0 48 0,2-2 16 0,1 2 0 0,1 3 0 16,0 2 352-16,3 2 0 0,1 1 0 0,1 5 128 0,0 4 272 0,2 3 48 15,0 2 16-15,2 4 0 0,2 3 80 0,-2 3 16 16,1 1 0-16,-1 2 0 0,2 3 16 0,1 3 16 16,-1 0 0-16,1 3 0 0,0 0-64 0,-3 2-16 15,-1 2 0-15,-1 2 0 0,-1 3-64 0,-2 0-32 16,-1 1 0-16,-2 2 0 0,-2 0-96 0,0 2-32 15,-1-3 0-15,-1 2 0 0,-4 2-96 0,1 0-32 16,-1 0 0-16,-1-4 0 0,-1-1-160 0,2 1 0 16,-2-3 0-16,0-1 128 0,-1-3-128 0,0-1 128 15,0 1-128-15,0-3 128 0,1 0-128 0,1-2 0 16,1-1 0-16,6-4 0 0,-6 3 0 0,6-3 0 16,0 0 0-16,-5 5 0 0,1 0 128 0,4-5-128 15,0 11 192-15,2-4-64 0,-1 2 320 0,2 2 48 16,2 1 16-16,1-1 0 0,2 0-48 0,3 1 0 15,0 1 0-15,5-2 0 0,-2 0 32 0,3-1 0 0,1 1 0 0,3-1 0 16,0-1-48-16,0-1-16 0,1-2 0 0,-1 4 0 16,0-5-288-16,0 1-144 0,0 2 160 0,0 0-160 15,1 1 0-15,-1-2-208 0,-1 2 16 0,0-1 0 32,1 1-2272-32,1 1-448 0,0 2-96 0</inkml:trace>
  <inkml:trace contextRef="#ctx0" brushRef="#br0" timeOffset="147723.51">5564 12124 15663 0,'0'0'1392'0,"0"0"-1120"0,0 0-272 0,0 0 0 0,0 0 1760 0,0 0 288 15,0-7 64-15,-4 2 16 0,-2 1-912 0,1 0-176 16,-2 2-32-16,1-4-16 0,-2 4-272 0,-1 2-48 15,-2 1-16-15,1 3 0 0,-1 3-16 0,1 2-16 16,-2 2 0-16,2 4 0 0,-1 2-208 0,2 1-32 16,1 2-16-16,3-1 0 0,0 1-368 0,1-1 128 15,1 1-128-15,2-5 0 0,0 1 0 0,2-3-240 16,2-2 48-16,-1-2 0 0,2-3 400 0,1 3 96 16,1-2 16-16,0-2 0 0,1-1-320 0,1-1 0 15,1-3 0-15,-2-2 0 0,4 0 0 0,-1-2 0 16,1-1 0-16,-1-5-192 0,-2 1 192 0,0-4 0 15,-2 3 0-15,1-3-144 0,-2-3 144 0,-1 2 0 0,0-2 160 0,-1 3-160 16,-1 0 272-16,1 0-32 16,-2 1-16-16,0 2 0 0,1 1 96 0,-1 0 32 0,0-1 0 0,1 3 0 15,-2 7 224-15,0 0 32 0,1-4 16 0,-1 4 0 16,0 0-208-16,0 0-32 0,0 0-16 0,5 6 0 16,0 2-192-16,1 3-48 0,0 2 0 0,1 1 0 15,-1 2-288-15,2-1-64 0,0 1-16 0,0 1 0 31,-1-4-928-31,1 1-192 0,0-2-48 0,-1 0 0 16,-1-2-1600-16,1-1-320 0,-1 2-64 0</inkml:trace>
  <inkml:trace contextRef="#ctx0" brushRef="#br0" timeOffset="147926.6">5731 11884 24879 0,'0'0'2208'0,"0"0"-1760"15,0 0-448-15,0 0 0 0,0 0 2144 0,0 0 352 16,0 0 64-16,0 0 0 0,-2 9-1152 0,2 4-256 16,2 4-32-16,2 3-16 0,1 2-704 0,2 3-144 15,-1 1-16-15,2 2-16 0,1 1-224 0,0 1 0 16,2 3 0-16,-1-2 0 16,2 0-1728-16,1-1-272 0,1-4-64 0,-1-1-16 15,-1 0-1312-15,-1-4-272 0</inkml:trace>
  <inkml:trace contextRef="#ctx0" brushRef="#br0" timeOffset="148115.69">5928 11859 21183 0,'0'0'1888'0,"0"0"-1504"0,0 0-384 0,0 0 0 15,-5 5 2192-15,0 3 368 0,1 3 80 0,1 2 16 16,2 4-1408-16,2 2-288 0,2 5-48 0,1-1-16 15,-1 3-528-15,1 2-112 0,-1-1-32 0,2 2 0 16,0 1-1280 0,1 2-256-16,-1-2-48 0,1 0-12720 0</inkml:trace>
  <inkml:trace contextRef="#ctx0" brushRef="#br0" timeOffset="148397.01">6035 12074 17503 0,'0'0'1552'0,"-4"-5"-1232"16,1 1-320-16,3 4 0 0,0 0 2736 0,0 0 480 16,0 0 112-16,0 0 0 0,-7 1-1376 0,0 5-288 15,2 0-48-15,0 5-16 0,1 2-1024 0,0 0-192 16,0-2-64-16,0 4 0 0,0-2-320 0,1 1 128 16,1 1-128-16,1-2 0 0,-1-3 224 0,2 2-32 15,0-4 0-15,2 1 0 0,-1-2 144 0,1 1 32 16,-2-8 0-16,4 8 0 0,-4-8-144 0,7 7-32 15,-1-1 0-15,4-1 0 0,-1 1-192 0,1-2 0 0,-1-2 0 0,2-1 0 16,0-1-224-16,1 0-144 0,-1-1-16 0,0 0-16 31,1-2-1888-31,0 1-368 0,-2-1-80 0,-1 0-11344 0</inkml:trace>
  <inkml:trace contextRef="#ctx0" brushRef="#br0" timeOffset="148537.51">6229 12110 20271 0,'0'0'1792'0,"0"0"-1424"0,-2 7-368 0,-1 0 0 16,3-7 2208-16,-3 8 368 0,1-1 80 0,0 1 16 15,4 0-1728-15,-1-1-352 0,0 0-64 0,2 1-16 16,2 0-1856-16,2 1-384 0,-1-2-80 16</inkml:trace>
  <inkml:trace contextRef="#ctx0" brushRef="#br0" timeOffset="148726.23">6367 12098 25343 0,'0'0'1120'0,"0"0"224"0,0 0-1072 0,0 0-272 15,0 0 0-15,0 0 0 0,0 0 1904 0,-4 6 320 16,2 5 64-16,1-2 16 0,1 3-1088 0,1 1-224 16,0 2-32-16,2 2-16 0,-1 3-608 0,2 1-112 15,0 1-32-15,0 1 0 0,-1-3-192 0,-1 1 0 16,2-3 0-16,0 0 0 15,0 2-2032-15,0-5-336 0,0-3-80 0,-2-3-11808 0</inkml:trace>
  <inkml:trace contextRef="#ctx0" brushRef="#br0" timeOffset="148929.44">6474 11700 20271 0,'0'0'1792'0,"-1"-6"-1424"0,1 6-368 0,0 0 0 15,0 0 2672-15,0 0 464 0,0 0 80 0,0 0 32 16,0 0-944-16,4 13-176 0,0 5-32 0,1 7-16 16,0 3-800-16,2 4-176 0,-1 2-16 0,1 5-16 15,-1 0-528-15,2 2-96 0,0 1-32 0,0 0 0 0,0-3-256 0,2-1-160 16,2-2 192-16,-1 1-192 16,0-2-1472-16,-2 0-416 0,0-5-80 0,-1 0-16112 15</inkml:trace>
  <inkml:trace contextRef="#ctx0" brushRef="#br4" timeOffset="151594.54">7019 11836 15663 0,'-1'-7'1392'0,"0"-1"-1120"0,-2 2-272 0,3-1 0 0,0 2 1552 0,0-4 256 0,1 2 48 0,-1 1 16 16,3 1-496-16,-3 5-96 0,0 0-32 0,5 1 0 0,-1 2-368 16,3 2-80-16,-2 3-16 0,0 2 0 0,3 4-128 0,-2 3-16 15,0 0-16-15,0 4 0 0,1 4-224 0,-2 0-32 16,1-2-16-16,0 1 0 0,-3-1-208 0,3-1-144 16,-2-1 192-16,-2-4-192 0,1-1 144 0,1-3-144 15,-2-3 0-15,1-2 144 0,0-1-144 0,-3-7 0 16,0 0 0-16,0 0 0 15,0 0-432-15,5-7-16 0,0-1 0 0,-1-3 0 0,0-3 224 0,0-1 32 16,0-1 16-16,-1-2 0 0,1 1 336 0,0 0 64 16,-1 0 16-16,0 3 0 0,-2 5 144 0,0-2 48 15,0 5 0-15,-1 6 0 0,0 0 352 0,0 0 80 16,0 0 16-16,0 0 0 0,7 6-400 0,-1 5-80 16,1-2-16-16,0 2 0 0,-2 3-256 0,1 1-128 0,2 0 0 0,1 0 128 31,2 2-432-31,-1 1-80 0,0 1-32 0,2-2 0 15,0-2-2096-15,0 1-432 0,1-2-64 0,1-1-6144 0,2-2-1216 0</inkml:trace>
  <inkml:trace contextRef="#ctx0" brushRef="#br4" timeOffset="151938.22">7490 12115 3679 0,'0'0'160'0,"-1"-11"32"0,-1 2-192 0,0 0 0 0,-2 1 0 0,0 2 0 16,-4-3 5568-16,1 2 1088 0,1 2 192 0,-1 2 64 15,1 1-4368-15,-1 0-880 0,1 2-160 0,6 0-32 16,-7 3-688-16,2 1-128 0,0 1-16 0,5-5-16 15,-4 7-432-15,1-1-192 0,3-6 160 0,2 9-160 16,0-1 0-16,1 0 0 0,0 0 0 0,0-2-160 16,3 1 160-16,-1-3 0 0,1 1 0 0,1 0 0 0,-1-1 0 0,1-1 0 15,-7-3 0-15,8 2 0 0,0 1-144 0,-1-3 144 16,3-2-160-16,-3 1 160 0,1-5-208 0,-1-1 48 16,-1-1 16-16,-1 1 0 0,-1-1 144 0,-1 0 0 15,0-1 0-15,-1 2 0 0,-1-2 0 0,-1 1 0 16,0 2 0-16,0 6 128 0,0 0 288 0,0 0 64 15,0 0 16-15,0 0 0 0,0 0 0 0,0 0 0 16,0 0 0-16,0 0 0 0,0 0-320 0,0 0-176 16,0 0 192-16,2 10-192 0,0-3 0 0,1 3 0 15,1 2 0-15,1-2 0 16,-1 1-448-16,1-3 16 0,2 1 0 0,-2 0 0 16,0-1-656-16,0-2-144 0,-5-6-32 0,0 0 0 15,0 0-1584-15,0 0-320 0</inkml:trace>
  <inkml:trace contextRef="#ctx0" brushRef="#br4" timeOffset="152110">7645 11861 25567 0,'0'0'1136'0,"0"-7"224"0,-1 0-1088 0,1 1-272 0,0-1 0 0,0 7 0 16,0 0 1792-16,0 0 320 0,0 0 48 0,0 0 16 15,0 0-1008-15,0 0-192 0,8 12-32 0,-2 0-16 16,1 6-528-16,-1 2-96 0,-1 3-32 0,2 1 0 15,-2 2-272-15,2 1 0 0,-1 0 0 0,2 1 0 16,0-1-1872 0,0-3-496-16,1-2-80 0,0-1-11872 0</inkml:trace>
  <inkml:trace contextRef="#ctx0" brushRef="#br4" timeOffset="152250.6">7860 12061 22111 0,'0'0'1968'0,"0"0"-1584"15,0 0-384-15,0 11 0 0,1-3 928 0,2 1 96 16,1 1 32-16,1 1 0 0,2-2-864 0,-1 1-192 16,5 0 0-16,-2 2-11504 0</inkml:trace>
  <inkml:trace contextRef="#ctx0" brushRef="#br4" timeOffset="152391.32">7881 11956 20095 0,'-10'-24'896'0,"6"14"176"0,-2-3-864 0,0-2-208 0,-1 0 0 0,2-1 0 16,0 0 704-16,1 2 80 0,0 0 32 0,2 2 0 16,0 3-592-16,2 1-224 0,-1-1 176 0,4 2-176 31,-3 7-464-31,6-3-192 0,-1-1-48 0,2 1-8960 0</inkml:trace>
  <inkml:trace contextRef="#ctx0" brushRef="#br4" timeOffset="152656.82">7997 11790 1839 0,'0'0'0'0,"0"0"160"0,0 8-160 0,-1 2 0 0,-1 2 0 0,2 2 0 16,2 2 4928-16,-2 4 944 0,0-1 192 0,4 2 32 15,0-1-4000-15,1 0-816 0,1 0-144 0,1 0-48 0,1-1-496 0,1-2-96 16,2-1-32-16,0-2 0 0,-2-2-96 0,0-2-32 16,2-2 0-16,-1-1 0 0,-1-4 320 0,0-1 64 15,0-4 16-15,-1-3 0 0,0-4 96 0,0-1 32 16,-2-3 0-16,0-2 0 0,-3 0-256 0,0-5-48 15,-2-1-16-15,-1-1 0 0,-1 0-224 0,0-2-64 16,-2 0 0-16,1-1 0 0,-2 0-128 0,-2-4-128 16,1 2 192-16,0 0-192 15,-2 1-800-15,0 0-272 0,-2 0-48 0,-1-1-9936 16,4 0-1984-16</inkml:trace>
  <inkml:trace contextRef="#ctx0" brushRef="#br4" timeOffset="153000.53">8302 11967 12895 0,'12'13'576'0,"-6"-6"112"0,3 1-560 0,2 1-128 0,1 0 0 0,-1 0 0 16,1-2 1984-16,1-3 384 0,0-2 64 0,3-2 0 16,-3-2-768-16,0-2-144 0,0-3-48 0,0 1 0 15,-3-3-736-15,0-2-160 0,-1 1-16 0,-4-5-16 16,-1 2-208-16,-3 2-32 0,-1-2-16 0,0-1 0 15,-3 1-32-15,0 0 0 0,-3 2 0 0,-1 0 0 16,-3 2 512-16,0 0 112 0,-2 1 16 0,0 2 0 16,-1-1 112-16,2 5 16 0,-1 0 16 0,2 6 0 15,-1-1-400-15,2 3-64 0,1 2-32 0,2 3 0 0,2 2-288 0,1 2-48 16,2 3-16-16,2 2 0 0,3 0-64 0,3 0-128 16,0 3 176-16,4-1-176 0,1 1 0 0,2 1 0 15,2-5 0-15,2-1 0 0,1-2-144 0,4 0-144 16,-1-3-32-16,0 0 0 15,-1-1-704-15,0-2-160 0,-1-2-32 0,0-2 0 16,-2 0-2112-16,-1-3-448 0,0-1-64 0,0-4-32 0</inkml:trace>
  <inkml:trace contextRef="#ctx0" brushRef="#br4" timeOffset="153203.63">8985 11545 23951 0,'0'0'1056'0,"-8"0"224"0,-1 0-1024 0,0 3-256 0,0 1 0 0,0 2 0 16,-2 1 3008-16,4-1 528 0,0 5 112 0,2 3 32 15,0 1-2128-15,1 5-416 0,1 1-96 0,3 4-16 16,1 1-768-16,2 1-256 0,0 1 128 0,1-1-128 16,1 0 352-16,1 2 16 0,3 1 0 0,1-3 0 31,0-1-896-31,0-1-176 0,2-1-48 0,0-2 0 15,1 0-2304-15,-1-2-464 0,1-2-80 0</inkml:trace>
  <inkml:trace contextRef="#ctx0" brushRef="#br4" timeOffset="153454.92">9238 11853 18431 0,'-12'-4'1632'0,"12"4"-1312"0,-6 2-320 0,1 1 0 0,5-3 2576 0,-6 5 448 16,0 0 96-16,1 3 16 0,1 0-1792 0,1 1-368 15,3-1-64-15,2 1-16 0,1 4-576 0,3-2-112 16,0-1-16-16,2 0-16 0,0-2-176 0,1 0 0 16,0 0 0-16,3 0-176 0,0-2 176 0,-1-1 0 15,0 1 0-15,-2-5 0 0,-1-1 0 0,-8 0 0 16,7 0 128-16,-7 0-128 0,0 0 432 0,0 0 16 16,6-4 0-16,-6 4 0 0,2-4 0 0,0-2 0 15,-4-2 0-15,1 0 0 0,-2 0-448 0,1-1 0 16,-2 1-192-16,-1 0 192 15,-1 2-2208-15,1-3-320 0,-3-3-64 0</inkml:trace>
  <inkml:trace contextRef="#ctx0" brushRef="#br4" timeOffset="153769.15">9374 11834 25919 0,'8'19'1152'0,"-5"-10"224"0,3 3-1104 0,-1 2-272 0,-1 0 0 0,0 1 0 15,0-1 1584-15,0 0 256 0,-1 1 48 0,1-2 16 16,0 1-704-16,0-1-144 0,-1-3-32 0,-1 0 0 16,1-1-656-16,-3-9-144 0,0 0-32 0,0 0 0 15,0 0 160-15,0 0 32 0,0 0 0 0,0 0 0 0,0-12 80 0,0 0 32 16,-1-1 0-16,-1 0 0 0,0-4-240 0,-1-1-32 16,1 0-16-16,-1-1 0 0,2 1-208 0,1 1 0 15,0 0 0-15,2 2 0 0,1 2 0 0,-1-3 0 16,2 2 0-16,2 2 0 0,-1 3 0 0,3 1-208 15,-1 0 64-15,1 4 16 16,1 3-688-16,3 1-128 0,-3 1-16 0,3 4-16 16,1 2-2352-16,1 2-480 0</inkml:trace>
  <inkml:trace contextRef="#ctx0" brushRef="#br4" timeOffset="153925.5">9848 11653 11967 0,'0'0'528'0,"0"0"112"0,0 0-512 0,0 0-128 0,0 0 0 0,0 0 0 16,0 0 4800-16,0 0 944 0,0 0 176 0,0 0 32 16,0 0-3936-16,7 8-800 0,-1 2-144 0,1 6-48 15,1 1-800-15,1 4-224 0,0 2 0 0,1 3 0 32,-1 3-320-32,2 2-160 0,-1 5-32 0,2-2-10192 0,0 1-2048 0</inkml:trace>
  <inkml:trace contextRef="#ctx0" brushRef="#br4" timeOffset="154322.59">9895 11952 25103 0,'-10'-18'1104'0,"6"10"240"0,0-3-1072 0,0 2-272 16,3 1 0-16,-1 2 0 0,1-1 960 0,2 1 144 16,1-2 32-16,-2 8 0 0,5-4 528 0,1 0 96 15,2 2 32-15,0-1 0 16,-1 0-2224-16,-1 1-432 0,2 0-96 0,1 2 0 0,2 2 768 0,-1-2 192 15,-1-3 0-15,0 0 0 0,2 0 0 0,-2 0 0 16,-1 2 0-16,1 1-144 0,-1-3 144 0,-1 0 0 16,0 3 0-16,-7 0 0 0,0 0 0 0,6 7 256 15,2 2-64-15,-3 0-16 0,-1 2 192 0,0 2 32 16,0 1 16-16,-1 2 0 0,-2-1-176 0,3 2-48 16,0 0 0-16,2-2 0 0,2 0-192 0,1 0 0 15,2 0 0-15,-2-2 0 0,0-1 0 0,1 0 0 0,2 1 0 0,-1-4 0 16,-1 1 0-16,1-3 128 15,-1-2-128-15,-1-2 0 0,0-1 512 0,0-4 16 0,2-1 0 0,-3-2 0 0,-2-3 80 0,1-1 16 16,-2-3 0-16,1-1 0 0,-2-1-320 0,-1 1-64 16,-2-3-16-16,-1 3 0 0,0-1-224 0,-1-1 128 15,-3 1-128-15,-1 0 0 0,-2 1 0 0,-3 0 0 16,-3-2 0-16,1 2-160 16,2 1-480-16,-1 1-80 0,-1-1-32 0,2 2 0 15,0-1-1920-15,0 2-384 0,5 2-80 0</inkml:trace>
  <inkml:trace contextRef="#ctx0" brushRef="#br4" timeOffset="154635.16">10411 11815 12895 0,'0'0'1152'0,"0"0"-928"0,0 0-224 0,0 0 0 16,0 0 4320-16,0 0 816 0,0 0 176 0,0 0 16 16,-5 5-3056-16,0 2-608 0,-1-5-128 0,0 5-32 15,1-2-608-15,0 1-128 0,0 1-32 0,-1 0 0 16,3-2-736-16,3-5 0 0,-4 6 0 0,4-6 0 15,0 0 0-15,-2 8 0 0,2-8 0 0,2 9 0 16,-1-1-192-16,3 1-144 0,-4-9-32 0,9 7 0 16,0 0 368-16,0 1-176 0,2 1 176 0,0 1-128 15,1-4 128-15,0 1 0 0,1-1-144 0,0 2 144 16,-1-2 144-16,-1 1 112 0,0-2 0 0,-1-1 16 16,-2 1 64-16,-1 2 16 0,-2-1 0 0,-1 2 0 15,-4-8 160-15,2 7 48 0,-2 1 0 0,-1-1 0 0,-2 2-112 0,0-1-32 16,-3-1 0-16,1 1 0 0,-1 1-416 0,-2 0 0 15,0-1 0-15,3 0 0 16,-2-3-1168-16,2 0-320 0,0 0-64 0,5-5-16 16,0 0-1760-16,0 0-336 0,0 0-80 0</inkml:trace>
  <inkml:trace contextRef="#ctx0" brushRef="#br4" timeOffset="154792.32">10591 11904 16575 0,'0'0'1472'0,"0"0"-1168"15,0 0-304-15,0 0 0 0,0 0 3552 0,7 5 656 16,-7-5 128-16,0 0 16 0,6 5-3456 0,0 0-688 0,-1 0-208 0,0 2 0 16,-1 1 0-16,3 2 128 0,-2-2-128 0,-1 2 0 31,0 0-336-31,-1-1-112 0,1 0-32 0,3-1 0 16,-2-2-2368-16,2-2-480 0</inkml:trace>
  <inkml:trace contextRef="#ctx0" brushRef="#br4" timeOffset="154995.54">10795 11909 17503 0,'0'0'1552'0,"-2"8"-1232"0,2 1-320 0,-1 2 0 16,0 4 3648-16,-2 2 656 0,-1 1 144 0,0 2 32 15,-1 2-2160-15,0 1-416 0,0 3-96 0,0 0-16 16,1 3-704-16,1-2-128 0,0 2-48 0,1-3 0 16,-1-1-912-16,2-2 0 0,2-2-240 0,1-1 48 15,0-7-1024-15,-1 0-224 0,1-3-32 0,-1-2-16 16,-1-8-1232-16,0 0-240 0,0 0-48 0,0 0-16 15,4-8 224-15,0-1 48 0,-2-3 16 0</inkml:trace>
  <inkml:trace contextRef="#ctx0" brushRef="#br4" timeOffset="155167.41">10887 11756 19343 0,'4'-27'1728'0,"-1"16"-1392"16,-1 0-336-16,1 0 0 0,0 2 3392 0,-1 0 624 15,1 2 112-15,-3 7 32 0,0 0-2048 0,0 0-384 16,0 0-96-16,0 0-16 0,0 0-464 0,-1 12-112 15,1 5-16-15,0 3 0 0,-2 2-768 0,1 3-256 16,0 2 128-16,1 2-128 0,-2 1-192 0,2 1-112 0,2-2-16 0,0-2 0 31,2-1-1296-31,0 0-272 0,0-1-48 0,1 0-16 16,0-4-832-16,2 1-160 0,-1-3-48 0,1 0-9936 0</inkml:trace>
  <inkml:trace contextRef="#ctx0" brushRef="#br4" timeOffset="155495.49">11087 12106 1839 0,'6'-19'0'0,"-2"10"160"0,-1-1-160 0,-1-2 0 0,1-1 0 0,-2 1 0 16,1 3 4736-16,-4-1 928 0,0 1 176 0,-2 1 48 16,1 0-2928-16,1 1-576 0,-2 2-112 0,0 3-32 15,-1-1-656-15,5 3-144 0,-7 1-32 0,1 3 0 16,-1 3-800-16,2 3-160 0,0 2-48 0,1 1 0 16,1 1-400-16,2 2 0 0,-1-2 0 0,2 1 0 0,2-2 0 0,0 0-176 15,2-4 16-15,0 1 0 16,0-1-528-16,1-1-96 0,-5-8-32 0,7 4 0 15,-7-4 96-15,9 3 16 0,0-3 0 0,-1-4 0 0,0 1 384 0,-2-3 64 16,2-1 32-16,0-1 0 0,2-1 16 0,-2-3 0 16,-1 1 0-16,-1 0 0 0,-1 0 208 0,1 0 0 15,-2 1 0-15,-1 1 0 0,1-1 832 0,-1 3 144 16,0 1 48-16,-3 6 0 0,0 0 256 0,0 0 64 16,0 0 16-16,0 0 0 0,0 0-528 0,0 7-128 15,0 5 0-15,0 1-16 0,0 0-544 0,0 4-144 16,0-3 0-16,1 2 0 15,2 1-320-15,0-2-128 0,3 2-16 0,-1-4-16 16,1-1-3088-16,1-3-608 0</inkml:trace>
  <inkml:trace contextRef="#ctx0" brushRef="#br4" timeOffset="155698.5">11362 11501 18431 0,'0'0'1632'0,"0"0"-1312"0,0 0-320 0,-3 9 0 0,2 4 3488 0,0 4 624 0,-1 1 128 0,2 6 32 16,0 3-2800-16,2 3-544 0,-1 1-112 0,0 0-32 15,2 3-176-15,2 0-32 0,0 0-16 0,2 0 0 16,1-1-560-16,-1-3 0 0,1-3-240 0,0-2 80 16,-1-2-480-16,0-2-80 0,-1-3-32 0,-1 1 0 15,-1-6-2896-15,-2-2-576 0,1 0-112 0</inkml:trace>
  <inkml:trace contextRef="#ctx0" brushRef="#br4" timeOffset="156057.84">11374 11983 10127 0,'-3'-9'896'0,"-1"-2"-704"15,0 0-192-15,2-1 0 0,-1 0 2752 0,0 1 528 16,2-2 112-16,1 2 0 0,1 3-1152 0,2 0-224 16,0 2-48-16,2 1-16 0,-5 5-544 0,8-4-128 15,-1 1 0-15,4 2-16 0,-1 0-752 0,3 2-160 16,2 3-32-16,-1-2 0 0,0 1-80 0,1 0-32 15,-1-1 0-15,2 2 0 0,-2-4 32 0,-1 0 0 16,1 0 0-16,1-2 0 0,-2 0 0 0,-1 0 0 16,-2-2 0-16,-1-1 0 0,-1-2 128 0,0 0 16 0,-4 0 16 0,0-2 0 15,-2 1-144-15,-1 1-16 0,-1 1-16 0,-1-1 0 16,-1 1 96-16,-1-1 0 0,-1 2 16 0,-1 1 0 16,0 1 112-16,-1 3 32 0,0 2 0 0,-1 2 0 15,0 2-160-15,0 2-16 0,0 1-16 0,2 1 0 16,0 2 144-16,1 1 16 0,2 2 16 0,2 2 0 15,0-3-128-15,2 0-16 0,2 1-16 0,1-1 0 16,2-1-304-16,1-1 0 0,1-1 0 0,1 0 0 16,2-1 0-16,1 1-224 0,1-3 16 0,5 3 0 15,-1 0-1360-15,0-3-272 0,0-3-48 16,1-1-16-16,-3-3-576 0,1-1-112 0,0-1-32 0,-5 1-7360 16,1-3-1488-16</inkml:trace>
  <inkml:trace contextRef="#ctx0" brushRef="#br4" timeOffset="156323.51">11659 11419 21183 0,'-10'-7'944'0,"6"7"192"0,0-4-912 0,4 4-224 15,0 0 0-15,0 0 0 0,0 0 3072 0,0 0 560 16,0 0 112-16,10 7 32 0,3 0-1792 0,4 3-368 15,4 1-64-15,1 4-16 0,3 2-832 0,1 1-160 16,2 1-32-16,-1 4-16 0,-1 3-176 0,0 1-16 0,-1 2-16 0,-2-1 0 16,-1 1 160-16,6 10 16 0,-6-1 16 0,-5-2 0 15,-5 0 128-15,-4-1 32 0,-3 1 0 0,-4 1 0 16,-2-1-32-16,-1-8 0 0,0 3 0 0,-1 2 0 16,-1-2-336-16,0 0-64 0,0 1-16 0,1-4 0 31,0 0-1152-31,0 0-224 0,1-3-48 0</inkml:trace>
  <inkml:trace contextRef="#ctx0" brushRef="#br5" timeOffset="164161">17513 8361 32591 0,'-4'-4'1440'0,"-1"1"304"0,-2-1-1392 0,-1-2-352 0,-1 0 0 0,0-1 0 16,-1 1 880-16,-1-1 96 0,0 2 32 0,-3-1 0 0,0 2-192 0,1 1-48 15,-3 0 0-15,1 3 0 0,-2 3-560 0,1-2-208 16,1 5 144-16,-1-3-144 0,2 1 0 0,1 2 0 15,-2-1 0-15,3 0 0 0,3 2 0 0,2-1 0 16,0 2 0-16,3 1-176 0,3 1 32 0,2 2 0 16,3 1 0-16,3 0 0 0,2 2 0 0,2-2 0 15,2 1 0-15,3 2 0 0,2-6 144 0,2 4-208 16,1-1 80-16,0 2 128 0,-1-1 0 0,1 0 0 16,-2 1 0-16,-2-1 128 0,-3 0 288 0,-1 2 48 15,1 1 16-15,-5-1 0 0,-3 1 208 0,-4-3 32 16,-2 2 16-16,-2 1 0 0,-5 0-96 0,-2 2 0 15,-1 2-16-15,-2 0 0 0,0 0-336 0,0 0-64 0,-3-5-16 16,-2 3 0-16,0-5-208 0,1 2 0 0,2-3-144 0,2 0 144 31,0-1-2048-31,2-3-320 0,2-3-64 0,3-1-15072 0</inkml:trace>
  <inkml:trace contextRef="#ctx0" brushRef="#br5" timeOffset="164535.93">17634 8668 11967 0,'0'0'1072'0,"0"0"-864"0,0 0-208 0,0 0 0 16,0 0 4544-16,0 0 848 0,-4 10 176 0,2 3 48 15,-1-2-3376-15,0 2-688 0,-1 0-128 0,2 1-16 16,1 2-688-16,-1 1-128 0,0 0-16 0,-1-2-16 16,2 0-432-16,-1-1-128 0,0 2 0 0,2-3 0 0,0-2 0 15,1 0 0-15,0-2 128 0,2-3-128 0,-3-6 0 0,0 0 0 16,0 0 0-16,0 0 0 0,0 0-192 0,0 0 192 15,7-2-208-15,-1-5 80 0,1 1 128 0,-4-1 0 16,1 1-144-16,0-1 144 0,2-1-176 0,-1 1 48 16,-1-3 0-16,1 1 0 0,0 3-208 0,0-1-48 15,-5 7 0-15,7-5 0 0,-1 4 64 0,-6 1 0 16,8 4 0-16,-1 5 0 0,-2 2 16 0,1 4 16 16,1 0 0-16,1 4 0 0,-2-2 288 0,3 1 0 15,2-4 0-15,-1-2 0 0,1-3 0 0,-1 0 272 16,2-5-48-16,-2-1-16 0,1-2 560 0,-1-2 96 15,1-3 32-15,-1-3 0 0,-4-2 128 0,0-1 16 0,2-3 16 16,-3-4 0-16,-3 0-352 0,2 0-64 0,-1-1 0 0,-1-2-16 16,1-3-432-16,-2-1-192 15,1 2 160-15,-1 1-160 16,-1 2-1440-16,0-2-384 0,0-1-80 0,0 1-16144 0</inkml:trace>
  <inkml:trace contextRef="#ctx0" brushRef="#br5" timeOffset="164989.04">18102 8240 33279 0,'0'0'1472'0,"0"0"320"0,3-6-1440 0,1-1-352 0,0 1 0 0,2-2 0 0,2 2 1120 0,1 3 160 15,1-1 16-15,2 1 16 0,3 3-624 0,0 0-128 16,3 4-32-16,3 2 0 0,1 5-144 0,1 5-16 16,-4 1-16-16,-1 3 0 0,2 3 240 0,-4 3 48 15,-3 4 16-15,-2-3 0 0,1 3-80 0,-1 0 0 16,-4 0-16-16,0 0 0 0,-2 0-128 0,-1 0-32 16,-1 1 0-16,-2-3 0 0,0-1-256 0,-2 0-144 15,-2 2 160-15,-1-3-160 0,0-1 0 0,-2-2 0 16,-3-1-176-16,-2-1 176 15,1-2-528-15,-2-1 16 0,-2-3 0 0,-2-1 0 16,-1-3-16-16,0-3 0 0,2-3 0 0,0-1 0 0,-3-4 144 0,2-1 16 16,2-4 16-16,2-3 0 0,-2-4 112 0,2-2 32 15,2-3 0-15,1 0 0 0,2 1 208 0,3 3 0 0,2-2 0 16,2 2 0-16,1 1 192 0,3 1 144 0,1 2 32 0,3 3 0 16,2 0 288-16,3 5 64 0,3 1 16 0,4 0 0 15,2 3 32-15,1 2 0 0,2 2 0 0,0 0 0 16,0 2-96-16,1 3-16 0,1-4 0 0,-1 2 0 15,2 2-336-15,-4-1-80 0,1 2-16 0,1-2 0 32,-1 0-640-32,1-1-128 0,0-1-32 0,1 2-14176 0,1-3-2848 0</inkml:trace>
  <inkml:trace contextRef="#ctx0" brushRef="#br5" timeOffset="165691.98">20029 8456 13823 0,'-10'-9'1216'0,"10"9"-960"0,-6-2-256 0,1-1 0 16,5 3 4192-16,0 0 800 0,-6-1 144 0,6 1 48 16,0 0-3408-16,-6 5-688 0,4 2-128 0,1 3-16 15,1 3-448-15,1 3-96 0,1 1-16 0,1-2 0 16,0 6-224-16,1-3-160 0,-1 1 192 0,1-2-192 0,2-3 128 0,-1 0-128 15,0-1 0-15,2-2 0 0,-1-5 0 0,-6-6 128 16,8 4-128-16,0-4 0 0,0-2 192 0,-2-1-192 16,1-1 192-16,-1-1-192 0,-1-3 192 0,-1 0-64 15,-1-1 0-15,-1 0-128 0,1-1 0 0,0-2 0 16,-2-1 0-16,2 0 0 16,-1 0-240-16,2 0-144 0,0-2-48 0,0 2 0 15,0 4-48-15,0-1-16 0,-4 10 0 0,0 0 0 0,0 0 304 0,6 0 192 16,-6 0-208-16,9 6 80 0,-1 2 128 0,1 1 192 15,0-1-32-15,1 1-16 0,-1 0 112 0,1 2 32 16,2-5 0-16,1 2 0 0,0 1 208 0,0-2 32 16,-1-3 16-16,1-1 0 0,1 0 224 0,-2-2 64 15,-2-2 0-15,-1 0 0 0,-1-2-320 0,1 1-64 16,0 0-16-16,-1-3 0 0,1-3-432 0,-2-1 0 16,-3-1 128-16,0-1-128 15,1 0-1376-15,-1-4-304 0,-2 0-64 0,0-2-9904 0,-1-3-1984 0</inkml:trace>
  <inkml:trace contextRef="#ctx0" brushRef="#br5" timeOffset="165865.47">20594 7936 29487 0,'0'0'2624'0,"-3"12"-2112"0,-1 5-512 0,-1 3 0 16,0 6 2032-16,-2 2 288 0,-1 4 64 0,-1 1 16 15,0 5-816-15,0 4-176 0,1 2-16 0,0 2-16 0,-1 1-864 0,1 0-160 16,2 1-32-16,1-4-16 0,1 1-304 0,1 2-176 15,3-4 32-15,-1 0 0 16,1-2-2160-16,2 0-416 0,2-6-96 0,1-5-13760 16</inkml:trace>
  <inkml:trace contextRef="#ctx0" brushRef="#br5" timeOffset="166302.89">21226 8486 29487 0,'0'0'2624'0,"0"0"-2112"0,0 0-512 0,0 0 0 15,0 0 1216-15,0 0 128 0,0 0 16 0,0 0 16 16,0 0-544-16,0 0-128 0,6-7 0 0,0-2-16 15,0-1-320-15,1-1-64 0,0-2-16 0,0 0 0 16,-2 0-288-16,-1-2 0 0,-1 1 0 0,-2 0-144 16,-1 1 144-16,-1-1 256 0,-3 1-64 0,-3 2-16 15,-1-1 592-15,-1 3 128 0,-2 1 32 0,-1 3 0 16,0 2-48-16,-1 4-16 0,-1 3 0 0,2 3 0 16,-1 2-272-16,1 1-48 0,0 4-16 0,2 1 0 0,2 3-224 0,3 2-48 15,2 1-16-15,2 0 0 0,1 1-240 16,3 0 0-16,2-2 128 0,3 0-128 0,2 0 0 0,2-2 0 15,2-1 0-15,1 0-160 16,0 0-1568-16,1-1-304 0,1-2-64 0,-2-1-16 16,1-2-256-16,-2-2-48 0,-1-3-16 0,1 1 0 15,-3-5 704-15,0 1 128 0,-2-3 16 0,-3-4-6688 16,0-4-1344-16</inkml:trace>
  <inkml:trace contextRef="#ctx0" brushRef="#br5" timeOffset="166865.32">21417 8318 2751 0,'2'-8'256'0,"0"1"-256"15,1-1 0-15,-3 8 0 0,0 0 6208 0,0 0 1184 16,0 0 240-16,0 0 48 0,1 12-4672 0,1 1-960 0,-2 5-176 0,0 5-32 16,1 3-416-16,-1 3-80 0,-1-3 0 0,-1 2-16 15,2-2-352-15,0-2-64 0,0 1-16 0,2-3 0 16,-1-1-416-16,2-1-96 0,-1-3 0 0,2-3-16 16,1-1-240-16,0-3-128 0,-1 0 128 0,2-5-128 15,-1-1 0-15,-5-4 0 0,8-2 0 0,-2-1 0 16,1-4 0-16,0-3-128 0,3-3 128 0,-1-2-128 15,-1-2 128-15,-1-1-192 0,1 0 192 0,1-2-192 16,0 1 32-16,-1-4 0 0,0 3 0 0,0-1 0 16,-2 0 160-16,2 4-128 0,-1 3 128 0,-2-1-128 15,-1 4 128-15,-1 1 0 0,-1 4 0 0,-2 6 0 16,0 0 0-16,0 0 0 0,0 0 0 0,0 0 128 16,0 8-128-16,0 2 0 0,0 2 0 0,1 2 128 0,1 1-128 15,0 0 0-15,1 0 0 0,1-1 0 0,1 0-128 0,2 1 0 16,0-1 0-16,3-2 0 15,-1 1-368-15,2-6-64 0,4 1-16 0,-1 0 0 16,-1-5-256-16,0 1-48 0,1-4-16 0,0 0 0 0,-1-6 496 0,-2 0 80 16,1-2 32-16,-2 0 0 0,1 0 480 0,-2 1 112 15,-1-6 16-15,-2 1 0 0,1 0-320 0,-2 0 0 16,-1 1 0-16,-1 0 0 0,-2 2 0 0,-1-1-176 16,-1 2 176-16,-2 3-208 0,-1-1 208 0,-1 5 240 15,-2-1-48-15,7 2-16 0,-5 2-176 0,1 5 0 16,-1-1 0-16,2 3 128 0,2 2-128 0,1 0 0 15,3-1-160-15,2 3 160 0,4-3-176 0,1 2 176 16,2-3-192-16,3 0 192 0,-1 0-400 0,3-2 16 16,1-3 16-16,0 1 0 0,2-1 368 0,-2-2 0 0,-2 0 0 0,-2-2 0 15,-1 0 192-15,0 0 96 0,-4-2 32 0,-1 1 0 16,-1-4 128-16,-3 0 16 0,-4 5 16 0,1-7 0 16,-2 1 32-16,-2-1 16 0,-4-1 0 0,0 0 0 15,-4-1-240-15,-2 0-48 0,-2-3-16 0,-2 2 0 16,0 0-416-16,0-1-64 0,0-3-32 0,1-1 0 31,0 1-2656-31,2-2-544 0,1 2-96 0</inkml:trace>
  <inkml:trace contextRef="#ctx0" brushRef="#br5" timeOffset="167068.43">22133 7965 38991 0,'0'0'1728'0,"-4"5"352"0,-2 3-1664 0,-1 2-416 15,2 3 0-15,0 1 0 0,0 2 544 0,-1 3 32 16,1 2 0-16,1 2 0 0,2 3 192 0,0 4 64 16,1 4 0-16,1-1 0 0,1 2-656 0,2 4-176 15,1-1 0-15,1 0 0 0,3-2-224 0,1-3-112 16,0-3-32-16,2-6 0 16,0 1-1968-16,1-4-400 0,0-3-80 0,0-2 0 15,-1-4-480-15,2-3-96 0,0-3 0 0,0 0-16 0</inkml:trace>
  <inkml:trace contextRef="#ctx0" brushRef="#br5" timeOffset="167396.62">22454 8337 26607 0,'-4'-19'1168'0,"3"14"256"0,-1-4-1136 0,0 1-288 0,-3 2 0 0,-1 0 0 16,0 1 2048-16,-2 4 336 0,0 1 80 0,-1 2 16 16,-1 5-1200-16,-1 3-224 0,1 3-48 0,1 3-16 15,1 2-576-15,1 1-112 0,2-1-32 0,2-1 0 16,2 1-272-16,2-4 160 0,3-1-160 0,2-1 128 15,0 0-128-15,3-2 0 0,2-1 0 0,0 1 0 16,1-6 0-16,1-1 0 0,0 0 0 0,0 0 0 16,2-3 0-16,-1-3 0 0,0-1-192 0,2-1 192 15,-2-2-128-15,-1 0 128 0,-1-3 0 0,1 0 0 16,-1 1 0-16,-2-2-144 0,-2 1 144 0,0 0 0 16,-2-1 0-16,0 2 0 0,-2 1 0 0,-2 2 0 15,-2 6 0-15,0 0 0 0,0 0 144 0,0 0-144 0,0 0 384 16,0 0-16-16,-6 1 0 0,-1 4 0 0,1 4-48 0,0 3-16 15,0 1 0-15,1 1 0 0,1 2-176 0,1 0-128 16,2-1 192-16,2 0-192 0,2-1 0 0,1 0-192 16,1 1 0-16,1-5 0 15,4-2-1824-15,1-1-352 0,4-1-80 0,-1-2-8560 16,-1-3-1728-16</inkml:trace>
  <inkml:trace contextRef="#ctx0" brushRef="#br5" timeOffset="167630.92">22869 7845 23039 0,'-2'-14'2048'0,"2"14"-1648"15,0 0-400-15,0 0 0 0,0 0 2592 0,0 0 432 0,-4 9 96 0,0 4 16 16,2 6-1792-16,0 2-368 0,2 4-64 0,2 4-16 16,0 2-384-16,2 2-64 0,2 2-32 0,1 0 0 15,1 3-416-15,1 1 128 0,0 3-128 0,2-1 0 31,-2 1-256-31,1 0-144 0,0-2-32 0,-1-1 0 16,-2-1-2848-16,1-3-576 0,3 31-112 0,-7-16-32 0</inkml:trace>
  <inkml:trace contextRef="#ctx0" brushRef="#br5" timeOffset="167771.48">22882 8509 9215 0,'-13'-28'816'0,"6"15"-656"0,-2-4-160 0,1-2 0 16,2-2 5504-16,-1-1 1056 0,2 1 224 0,3 3 32 0,2-2-4208 0,3 3-848 15,1 1-160-15,3 1-48 0,2-2-688 0,2 3-144 16,4 3-16-16,0-1-16 0,4 5-688 0,-1-4 0 16,3 6 0-16,2 1 0 15,1 3-1312-15,0 2-240 0,1-2-48 0,12 5-9792 16,-3 3-1936-16</inkml:trace>
  <inkml:trace contextRef="#ctx0" brushRef="#br5" timeOffset="168130.92">23334 8433 22111 0,'0'0'976'0,"0"0"208"0,0 0-944 0,0 0-240 0,0 0 0 0,8 7 0 15,-2-4 2240-15,3-1 416 0,-9-2 80 0,11-3 16 16,1-1-1152-16,-1-1-208 0,4-1-48 0,-2-2-16 16,0-5-800-16,-2 0-144 0,0 0-48 0,1 0 0 15,-5 0-16-15,0-1 0 0,-2 1 0 0,-1 0 0 16,-3 0-96-16,-1-1-32 0,-1 0 0 0,0 2 0 15,-4 3 128-15,-5 2 0 0,-1 2 16 0,-4 2 0 16,0 2 176-16,-1 5 16 0,0 3 16 0,-2 4 0 16,0 5 96-16,0 4 0 0,1 3 16 0,1 3 0 15,2-1-16-15,2 0 0 0,3 2 0 0,2-1 0 16,3-4-256-16,4 0-64 0,3-2-16 0,4-2 0 16,0-1-304-16,5-3 0 0,2 0 0 0,3 1 0 15,3-2-160-15,1 0-144 0,0-2-16 0,2-4-16 16,2-1-1200-16,1-2-256 0,-1-2-32 0,1 1-16 15,1-2-768-15,-1 3-144 0,-4 3-48 0,-5-5-12624 16</inkml:trace>
  <inkml:trace contextRef="#ctx0" brushRef="#br5" timeOffset="168318.3">23832 7729 25791 0,'-3'-12'1152'0,"3"12"224"0,0 0-1104 0,0 0-272 16,0 0 0-16,0 0 0 0,-5 15 2544 0,0 3 448 16,0 1 80-16,1 2 32 0,0 5-1312 0,1 2-256 15,1 3-48-15,0 0-16 0,2-1-1024 0,2 0-224 0,0-1-32 0,2 1-16 16,0 1-176-16,0 1 0 0,3 0 0 0,-2 2 0 31,1 3-1536-31,1-1-272 0,-1-2-64 0,0-1-9696 0,-1-2-1936 0</inkml:trace>
  <inkml:trace contextRef="#ctx0" brushRef="#br5" timeOffset="168693.35">24064 8807 20271 0,'-10'11'1792'0,"4"-2"-1424"0,0-3-368 0,-1 2 0 15,7-8 1856-15,-9 9 288 0,0-2 64 0,9-7 16 0,-9 6-864 0,9-6-160 16,-10 4-48-16,0 0 0 0,3-1-656 0,7-3-144 16,-8-3-32-16,8 3 0 0,-7-4-48 0,7 4-16 15,-6-8 0-15,2-1 0 0,1 0 64 0,2-1 16 16,0-1 0-16,2-2 0 0,2 0-336 0,0 3 0 16,3-2 0-16,1 3 0 0,3 1 0 0,0 0-160 15,0 2 160-15,1-1 0 0,-1 2 0 0,-10 5 0 16,13 1 192-16,-1 3-48 0,0 3 464 0,0-3 96 15,-1 1 0-15,0 1 16 0,-3 2 256 0,-1 0 48 16,-7-8 16-16,0 0 0 0,4 13-128 0,-4-1-16 16,-2-1-16-16,-4 1 0 0,-1-5-256 0,-4 2-48 15,-1 1-16-15,-1 2 0 0,0-2-352 0,0 1-64 16,0-2-16-16,2-1 0 16,-1-2-1120-16,12-6-224 0,-9 4-64 0,9-4-18688 0</inkml:trace>
  <inkml:trace contextRef="#ctx0" brushRef="#br5" timeOffset="185602.58">17594 10363 19343 0,'0'0'1728'0,"-6"-8"-1392"0,3-4-336 0,-1 2 0 0,1-2 1776 0,0-1 272 0,2-2 64 0,1 2 16 16,0-1-464-16,1 2-80 0,-2 1-32 0,2 0 0 15,2 1-272-15,0 2-48 0,-3 8-16 0,0 0 0 16,0 0-256-16,0 0-48 0,0 0-16 0,0 0 0 16,-2 5-336-16,1 4-80 0,-2 4-16 0,1 4 0 0,1 3-272 0,-1 2-64 15,1 1-128-15,0 2 192 0,-1 5-192 0,1-1 0 16,0-2 0-16,1-3 0 0,0-5 0 0,0-2 0 15,0-4 0-15,1-2 0 0,0-5-240 0,-1-6 64 16,0 0 16-16,0 0 0 0,0 0 160 0,0 0-192 16,2-9 192-16,-1-4-192 0,0-1 192 0,1-3-192 15,0-5 192-15,1-3-192 0,-3-3-112 0,2-2-16 16,1-1-16-16,0-4 0 0,-2 0 112 0,0 2 32 16,0-2 0-16,1 4 0 0,-1 1 192 0,-1 4 0 15,3 6 0-15,-1 4-144 0,-2 6 144 0,0 10-160 16,0 0 160-16,5 9-160 0,-1 5-96 0,2 11 0 15,1 7-16-15,1 4 0 0,0 6 96 0,0 2 32 16,2 2 0-16,-1-3 0 0,2-4 144 0,-1-3 0 16,1-4 0-16,0-4-128 0,4-3 128 0,-2-5 0 0,1-5 0 15,-1-4-128-15,-1-3 128 0,0-6 128 0,-2-2-128 0,1-5 176 16,-4-4 432-16,1-3 96 0,-3-4 0 0,-1-3 16 16,-1-5-16-16,0-2 0 0,-2-2 0 0,-1-2 0 15,-1-2-432-15,-1 0-80 0,1-3-32 0,-2 1 0 16,-2 0-448-16,3 1-96 0,-1 2 0 0,2 1-16 31,-3 3-2288-31,2 3-448 0,1 3-80 0</inkml:trace>
  <inkml:trace contextRef="#ctx0" brushRef="#br5" timeOffset="185899.48">18015 10219 32303 0,'-4'7'704'0,"-1"0"160"0,-2 4 32 0,2 3 0 0,-3 1-704 0,0 0-192 0,0 2 0 0,1-1 0 0,0 2 1072 0,2 0 176 16,2 1 32-16,2-1 16 0,1 0-912 0,1 0-192 16,2 1-48-16,2-2 0 0,2-1-144 0,0-1 0 15,4-2 0-15,2-3 0 0,3-3 0 0,-1-2 0 16,2-2 0-16,0-3 0 0,-1-3 0 0,1-2 0 16,0-3 0-16,-2-1 0 0,-3-3 0 0,-2 0 0 15,0 3 160-15,-3-1-160 0,-3-2 256 0,-2 2-64 16,-4-1-16-16,0 1 0 0,-4-2 288 0,-1 0 64 15,-2 1 16-15,-2 0 0 0,-2-2-192 0,0 3-32 16,0-3-16-16,0 1 0 0,0 0-304 0,1 0-192 16,-1 1 16-16,3-1 16 15,-1 0-2272-15,3 3-464 0,3-1-96 0</inkml:trace>
  <inkml:trace contextRef="#ctx0" brushRef="#br5" timeOffset="186165.02">18322 10336 25679 0,'6'15'1136'0,"-2"-6"240"0,-1 3-1104 0,3 2-272 0,-1 2 0 0,0-1 0 16,-1 2 1392-16,0-4 208 0,-1 0 64 0,-1-1 0 15,1-2-368-15,-1 0-64 0,1-1-16 0,-3-9 0 16,0 0-448-16,0 0-80 0,0 0-32 0,0 0 0 16,0 0 256-16,0 0 48 0,0 0 16 0,-4-9 0 15,0-2-144-15,0-2-16 0,-1-3-16 0,2 1 0 0,-2-3-416 0,1 1-64 16,2-6-32-16,-2 3 0 0,2-1-288 0,2 1 0 15,0 1 0-15,2-4 0 0,0 3-160 0,2 3-96 16,2 0 0-16,0 2-16 16,1 1-1488-16,0 4-288 0,1-2-64 0,0 5-16 15,2 3-1504-15,1 1-288 0</inkml:trace>
  <inkml:trace contextRef="#ctx0" brushRef="#br5" timeOffset="186666.64">18581 10366 5519 0,'0'0'496'0,"0"0"-496"16,0 0 0-16,0 8 0 0,0 0 4848 0,0-8 864 16,-2 9 176-16,2-9 48 0,0 8-3440 0,0 1-704 15,0-1-128-15,0 0-16 16,0 0-816-16,0-2-176 0,0-6-16 0,2 8-16 0,-2-8-480 0,0 0-144 0,0 0 0 0,0 0 0 16,0 0 160-16,0 0-160 0,0 0 128 0,0 0-128 15,5-8 192-15,-1-1-64 0,-2-1 0 0,1-2 0 16,0-1-128-16,-1-2 0 0,1-1 0 0,-1-1 0 15,1 0 0-15,1 0-192 0,0 0 32 0,1-2 16 16,0 1-32-16,2 1 0 0,-1 2 0 0,2 0 0 16,0 1 176-16,0 2 0 0,0 2-144 0,1 3 144 15,0 3 0-15,0 3 240 0,0 2-48 0,-1 3 0 16,-2 3 176-16,1 2 16 0,1 3 16 0,-3 2 0 0,-1 3 176 0,0 0 16 16,-2 1 16-16,1-1 0 0,1 0-192 0,-2 1-32 15,0-1-16-15,0 0 0 0,1-2-208 0,0-2-32 16,-1-3-128-16,2 0 192 0,-4-10-192 0,0 0 0 15,0 0 0-15,5 4 0 0,-5-4 0 0,7 0 0 16,-1-2 0-16,0-5-160 0,0-2 160 0,-1-3 0 16,1-2-144-16,-1 0 144 0,-1-5 0 0,1 1 0 15,0 0 0-15,0 0 0 0,1-1 0 0,0 1 0 16,1-1 0-16,-1 2 0 0,-1-2 0 0,2 5 0 16,-1 1 128-16,1 3-128 0,-1-2 176 0,1 4-48 15,-1 4-128-15,-6 4 192 0,7 1-192 0,-1 5 0 16,2 1 0-16,0 7 0 0,-1 2 0 0,-1 4 0 15,-1 1 0-15,2 1 0 0,-1-1 0 0,1 0 0 16,1 0 0-16,0-2 0 16,-1-2-1568-16,3-1-304 0,0-2-64 0,2-3-16 15,1-4-1488-15,1-1-288 0,0-3-64 0</inkml:trace>
  <inkml:trace contextRef="#ctx0" brushRef="#br5" timeOffset="186963.41">19239 10265 9215 0,'0'-18'400'0,"0"11"96"16,0 0-496-16,0 1 0 0,-3-2 0 0,1 2 0 0,-2-1 4336 0,0-1 768 0,-1 3 144 0,-1 1 48 15,0 0-2640-15,1 3-528 0,-2 0-96 0,7 1-32 16,-6 4-912-16,1 1-192 0,-1 1-48 0,2 3 0 16,2 3-464-16,0 1-112 0,1-2-16 0,1 2 0 15,1 0-256-15,2-3 0 0,1 4 0 0,1-2 0 16,0-4 0-16,2 1 0 0,1-1 0 0,0-3-144 16,1-2 144-16,0 1-128 0,-1-3 128 0,-2 0-128 0,2-2 128 0,-1 0 0 15,-1-2 0-15,2-1 0 0,0-1 0 0,-1 0 0 16,1-2 128-16,-1 1-128 0,-1-3 128 0,1-2-128 15,-1-2 128-15,1 3-128 0,-1-3 128 0,0 2-128 16,-2 5 128-16,-1-1-128 0,1 1 336 0,-4 6 0 16,0 0 0-16,0 0 0 0,0 0 144 0,0 0 32 15,0 0 0-15,3 9 0 0,-2 3-288 0,1 1-48 16,0 0-16-16,1 1 0 0,-1 0-160 0,2 3-192 16,2 0 32-16,-1 0 16 15,1-3-1440-15,2 1-272 0,-1-3-64 0,0-2-16 16,0-2-1120-16,1-2-208 0,-2-2-64 0</inkml:trace>
  <inkml:trace contextRef="#ctx0" brushRef="#br5" timeOffset="187135.28">19564 9709 24879 0,'0'0'2208'16,"0"12"-1760"-16,0 5-448 0,1 4 0 0,0 4 3232 0,2 3 560 0,-2 5 112 0,0 2 32 15,2 3-1376-15,0 1-256 0,1 1-64 0,-1 2-16 16,3 1-1776-16,-2-1-448 0,-1-2 0 0,1-1 0 16,0-1 0-16,2-1 0 0,0-3 0 0,2-4-13888 15,-2-3-2816-15</inkml:trace>
  <inkml:trace contextRef="#ctx0" brushRef="#br5" timeOffset="187760.16">20726 9828 23039 0,'-5'0'2048'16,"-4"-3"-1648"-16,-3 1-400 0,1 0 0 16,-2 0 2752-16,-2 1 448 0,-2 1 112 0,0 1 16 0,0 1-1648 0,1 2-320 15,-1 3-64-15,4 2-16 0,-2 0-1024 0,3 3-256 16,2 0 0-16,2 2 0 0,3 2 0 0,2 1-256 15,3 1 64-15,3 0 0 0,2 0-112 0,3 1-16 16,1-2 0-16,3-1 0 0,1 0 128 0,3-2 0 16,1 2 16-16,1-3 0 0,-1 0 0 0,1 0 0 15,0 0 0-15,0 2 0 0,-2 0 48 0,0 1 0 16,-3-2 0-16,-1 2 0 0,-2 0 688 0,-4 0 144 16,-2 1 16-16,-2 2 16 0,-2-1 80 0,-3 0 16 15,-2 2 0-15,-3-1 0 0,-1 0-160 0,-2-1-32 16,0-1 0-16,-1 0 0 0,-1-3-400 0,1-1-96 15,1-1-16-15,0-2 0 16,1-3-576-16,-1-3-112 0,2-2-16 0,3-2-16 16,6 0-2656-16,0 0-528 0,-4-5-96 0,2-1-32 0</inkml:trace>
  <inkml:trace contextRef="#ctx0" brushRef="#br5" timeOffset="188197.68">20814 10226 28559 0,'0'0'1264'0,"0"0"272"0,0 0-1232 0,1 9-304 0,0-1 0 0,1 1 0 16,-1 1 1024-16,0-2 160 0,2 2 32 0,1 1 0 16,-3 1-208-16,0 1-48 0,1 2 0 0,-2 2 0 15,-2 0-688-15,2 0-144 0,0 0-128 0,0 1 192 16,-1-1 16-16,1-2 16 0,0-2 0 0,0-2 0 16,0-2 80-16,0-1 16 0,-1-1 0 0,1-7 0 15,0 0-320-15,0 0 0 0,0 0 0 0,0 0 0 16,0 0 0-16,4-8 0 0,0-4 0 0,0-1 0 15,0-2-384-15,2-4-128 0,2 0-16 0,1-1-16 0,0-3 272 0,0 3 48 16,2-2 16-16,-2 2 0 0,-1 1 208 0,-1 2 0 16,0 4 0-16,-2 3 0 0,-2 2 0 0,-3 8 0 15,0 0 0-15,0 0 0 0,0 0 0 0,2 8 0 16,1 3 0-16,0 4 0 0,-1 0 128 0,1 2-128 16,1 1 144-16,0 2-144 0,0-2 608 0,1 2 32 15,0-1 0-15,2 2 0 0,0-3-320 0,1 1-48 16,1-4-16-16,-1 1 0 0,1-2 64 0,0-3 0 15,-1-3 0-15,1-2 0 0,-1-1 320 0,0-1 64 16,0-4 0-16,0-4 16 0,-1-1-336 0,1-1-64 16,0-2 0-16,-1-5-16 0,-2 0-128 0,0-2-32 15,0 1 0-15,-1-2 0 16,0 1-1136-16,0-2-224 0,-1-1-64 0,-1-1 0 16,1 1-1728-16,-2-2-336 0,2 1-80 0,1-2-16 0</inkml:trace>
  <inkml:trace contextRef="#ctx0" brushRef="#br5" timeOffset="188635.07">21260 9973 27583 0,'0'0'1216'0,"0"0"256"0,0 0-1168 0,4-8-304 0,2 0 0 0,1-2 0 16,-1-2 1312-16,2 0 208 0,0-1 32 0,1 0 16 15,1 0-416-15,2-3-64 0,0 2-32 0,1 1 0 16,1 1-416-16,1 2-96 0,-1 2-16 0,0 2 0 15,-1 0-144-15,2 2-16 0,-1 2-16 0,0 1 0 0,2 1 16 0,-2 2 0 16,1 2 0-16,-1 3 0 0,0-1 112 0,1 3 32 16,-2 2 0-16,-2 2 0 0,1 1-336 0,0 3-176 15,-3 2 192-15,-1 2-192 0,-2 2 272 0,0 0-48 16,-3 3-16-16,1-2 0 0,-1 2-48 0,-2 0-16 16,-1 0 0-16,0 1 0 0,-4-1-144 0,0 2 160 15,-1 0-160-15,0 0 160 0,0-2-160 0,-2-3 0 16,0 1-192-16,-1-3 192 15,-3 1-512-15,1-4 32 0,-2 0 0 0,-1-1 0 16,-1-4-160-16,-1-2-16 0,1-2-16 0,0-3 0 16,-1-2 96-16,1-3 32 0,1-1 0 0,0-2 0 0,0-5 192 0,2-2 32 15,2-1 16-15,2-3 0 0,0-4 176 0,3 1 128 16,1 0-192-16,3 2 192 0,2 0 160 0,2 2 144 0,2 2 16 16,3-2 16-16,0 3 560 0,2 1 96 0,1 1 32 0,1 4 0 15,0 0-208-15,2 3-48 0,1 1 0 0,1 3 0 16,4 3-240-16,-2-1-48 0,2-2-16 0,0 3 0 15,0 0-320-15,2 3-144 0,2-1 128 0,-1 0-128 32,-2 0-528-32,0 3-192 0,1-2-48 0,2 1-19328 0</inkml:trace>
  <inkml:trace contextRef="#ctx0" brushRef="#br5" timeOffset="189261.38">22569 10103 25567 0,'-6'13'1136'0,"5"-6"224"0,-1 2-1088 0,-1 0-272 15,3 4 0-15,1 1 0 0,1 2 720 0,1 2 96 16,4 6 16-16,-2-3 0 0,0 1-64 0,1-4 0 16,-1 0 0-16,1 0 0 0,0-3-320 0,-1-4-80 15,-1 1-16-15,0-3 0 0,-1-1 288 0,-3-8 48 16,0 0 16-16,0 0 0 0,0 0 160 0,0 0 32 16,0 0 16-16,0 0 0 0,0 0-128 0,-1-9-16 15,-1-3-16-15,2-1 0 0,-2-4-432 0,1-2-64 16,0-3-32-16,-1-1 0 0,4 1-80 0,-2-2-16 15,1-4 0-15,0 2 0 0,2 3-128 0,1-1 0 16,1 1 0-16,2 3 0 16,0 3-1536-16,1 4-176 0,1 0-32 0,0 7-16 15,2 3-1472-15,-2 3-288 0</inkml:trace>
  <inkml:trace contextRef="#ctx0" brushRef="#br5" timeOffset="189636.23">22855 10063 26319 0,'0'0'1152'0,"-6"7"256"0,-2 3-1120 0,2-3-288 0,0 5 0 0,-1 3 0 16,-1 0 1600-16,3 3 256 0,1 3 48 0,1 0 16 16,0 0-768-16,2 1-128 0,2 0-48 0,-1-1 0 15,0 0-672-15,3-3-144 0,1 1-32 0,2-4 0 16,1-2-128-16,1 0 0 0,1-1 0 0,-1-4 128 16,1-2-128-16,1-2 0 0,1-1 0 0,-1-3 0 15,2-3 0-15,0 1 0 0,-2-5 0 0,3-2 0 0,-2-3-336 0,-1-1 48 16,2 0 16-16,-2-4 0 0,1 2 80 0,-2-2 0 15,-2 0 16-15,1 0 0 0,0 0 176 0,-1 1 0 16,-1-5 0-16,-1 3 0 0,1 1 160 0,-1 1-32 16,0 2-128-16,0-2 192 0,0 2 192 0,-1 2 16 15,-1 2 16-15,0 2 0 0,-2 2 80 0,-1 6 16 16,0 0 0-16,0 0 0 0,0 0-128 0,1 10-32 16,-1 4 0-16,0 3 0 0,0 3-128 0,0 3-32 15,0 2 0-15,3 0 0 0,-1 0-192 0,1-2 0 16,1-1 0-16,1 0 0 15,3-2-1376-15,0-4-272 0,1-3-48 0,1-5-16 16,1-3-1680-16,-1-3-320 0</inkml:trace>
  <inkml:trace contextRef="#ctx0" brushRef="#br5" timeOffset="189995.57">23271 9762 18431 0,'0'0'1632'0,"0"0"-1312"0,0 0-320 0,0 0 0 15,0 0 2880-15,-1 7 512 0,-3 5 112 0,0 5 16 16,0 1-1648-16,2 7-320 0,0-1-64 0,1 4-16 16,1 5-784-16,0 1-176 0,1 0-16 0,1-1-16 15,-1 3-240-15,2-2-48 0,-1-3-16 0,2 0 0 16,1 0-176-16,2-2 160 0,1-5-160 0,0-1 160 16,1-1-160-16,1-2 0 0,1-3 0 0,-2 0 0 15,-2-7 176-15,1 1 0 0,1-4 0 0,2 1 0 16,-2-5-448-16,1-2-96 0,1-1-16 0,-1-3 0 0,1-3 112 0,-1-3 16 15,-1 0 0-15,0-4 0 0,0-2-96 0,1 0-16 16,-3-2 0-16,0-2 0 0,-1 0 176 0,1 1 48 16,-4-4 0-16,-2 2 0 0,-1 0 144 0,0 2 0 15,-1 1 0-15,-1 2 128 0,1 4 192 0,0 1 32 16,-2 2 16-16,-2 4 0 0,5 4 208 0,0 0 32 16,-7 3 16-16,2 3 0 0,1 2-48 0,0 4-16 15,0 5 0-15,2-2 0 0,-1 2-304 0,2 0-64 16,1 1-16-16,2 1 0 0,1-5-176 0,2 2 0 15,2-1-192-15,2 0 192 16,3-2-2560-16,2 0-384 0,3-3-64 0</inkml:trace>
  <inkml:trace contextRef="#ctx0" brushRef="#br5" timeOffset="190261.17">23775 10073 11967 0,'-6'0'1072'0,"-1"0"-864"0,-3 0-208 0,0 0 0 15,-3-3 4608-15,1 6 864 0,2-2 176 0,1 5 48 16,2-2-3808-16,3 2-752 0,4-6-160 0,2 9-16 16,1 2-816-16,4-2-144 0,2-1 0 0,0 1 0 15,2 1-256-15,-1 3 48 0,2-2 0 0,1-1 0 16,0 0 64-16,0 1 16 0,0 1 0 0,0-2 0 16,1 0 128-16,1 1 0 0,-4 2 0 0,-1 0 0 15,-3-1 336-15,0 1 112 0,-2 0 0 0,-1 1 16 16,-1 0 496-16,-2 1 112 0,-1-2 16 0,-1 1 0 0,-1-1-128 15,1 0-32-15,-4 0 0 0,0-2 0 0,-5-1-320 0,1 1-64 16,-1 0-16-16,-1 0 0 0,0-5-336 0,-1-1-192 16,0-1 192-16,1-2-13664 15,-1-1-2720-15</inkml:trace>
  <inkml:trace contextRef="#ctx0" brushRef="#br5" timeOffset="190965.36">24662 10008 27407 0,'-10'-1'1216'0,"5"1"256"0,5 0-1184 0,0 0-288 15,0 0 0-15,0 0 0 0,-2 7 1040 0,0 3 160 16,-3-4 16-16,3 3 16 0,4 4-32 0,2 3-16 0,1 1 0 16,1 5 0-16,2 4-976 0,0 0-208 0,-2 0 0 0,1 2 0 15,-1-1 192-15,1-1 64 0,1 0 0 0,-3-4 16 16,-1-1-128-16,0-4-16 0,-2-1-128 0,1-2 192 16,-2 2-192-16,-1-3 0 0,0-1 0 0,-1-3 0 15,1-9 0-15,-4 6-288 0,-1 1 64 0,-2-3 16 16,1-3-80-16,-2-2-16 0,-2-3 0 0,-1-3 0 15,0-3 160-15,-1-2 144 0,1 3-208 0,1 0 80 16,-2 0 288-16,4-1 64 0,2 1 16 0,-1 0 0 16,2 3 336-16,1-3 80 0,2 1 16 0,2 1 0 15,1 1-192-15,3 1-32 0,0-1-16 0,4 4 0 16,2-5-256-16,3 3-48 0,1-1-128 0,3-3 192 16,3-2-192-16,2 1 0 0,1 0 0 0,1 3 0 15,1 5-560-15,-1-3 0 0,1-4 0 0,0 2 0 16,0 3-2528-16,0-1-512 0,-3 3-112 0,3 0 0 0</inkml:trace>
  <inkml:trace contextRef="#ctx0" brushRef="#br5" timeOffset="191496.55">25331 10059 20271 0,'0'0'1792'0,"0"8"-1424"16,0 1-368-16,2 4 0 0,-1 1 1904 0,0 0 304 15,2 9 64-15,2-4 16 0,-1 5-1024 0,1 2-208 16,-1-2-32-16,1-3-16 0,-1-6-176 0,-1-1-48 16,-1 2 0-16,1-2 0 0,-2 3-224 0,1-1-48 0,-1-3-16 0,-1-4 0 15,0-9 96-15,0 0 32 0,0 0 0 0,0 10 0 16,-1-3-112-16,1-7 0 0,0 0-16 0,0 0 0 16,0 0-112-16,0 0 0 0,-4-6-16 0,0-1 0 15,0-6-192-15,-1 2-48 0,2 5 0 0,-1-6 0 16,0-2-128-16,2-3 0 0,-1-4 0 0,0-1 128 15,2-1-128-15,0 3-176 0,-1-1 48 0,4-1 0 16,0 2 128-16,1 6-192 0,2-1 192 0,2 4-192 16,1-2 192-16,1 2-160 0,0 2 160 0,3 2-160 15,-1 4 160-15,5-3-160 0,0 4 160 0,-2 2-160 16,2 1 160-16,-2 0 0 0,0 1 0 0,1 2 0 16,0-3 0-16,1 0 0 0,1-1 0 0,0 4-128 15,0-1 128-15,0-2 0 0,0-2 0 0,0-1 0 16,-2 2 0-16,2-1 0 0,-1-2 0 0,-1 1 128 0,-2-2-128 0,-2 0 0 15,-2 0 128-15,-2 0-128 0,-2-2 0 0,-5 6 144 16,4-5-144-16,-2 1 0 0,-2-3 192 0,0 7-64 16,-5-5 0-16,0 1-128 0,-2 0 320 0,-1 3-32 15,-2 1-16-15,0 1 0 0,-2 3 112 0,0 1 0 16,0 6 16-16,2-2 0 0,-2 2-112 0,2 5-32 16,-1 1 0-16,4 4 0 0,0 4-256 0,3-2 0 15,3-6 128-15,1 3-128 0,2-3 0 0,2 2 0 16,2-3-208-16,0-1 80 15,3 0-576-15,4-1-96 0,2-1-32 0,2-1 0 16,2 0-1440-16,6-5-288 0,0-1-64 0,2-6-8288 16,2-3-1648-16</inkml:trace>
  <inkml:trace contextRef="#ctx0" brushRef="#br5" timeOffset="191793.5">26095 10052 13823 0,'-5'-11'1216'0,"1"7"-960"0,-1-6-256 0,-2 4 0 16,2-1 3072-16,-3 1 560 0,-2-1 112 0,-2 1 32 15,2 1-1488-15,-2 2-304 0,2-1-48 0,0 4-16 16,3 1-896-16,0 3-192 0,1 2-48 0,0-3 0 16,2 4-592-16,3 2-192 0,0 2 128 0,2-2-128 15,3 1 0-15,3 1 0 0,0-1-176 0,3 2 176 16,0 1 0-16,2 1-128 0,-2-1 128 0,2-4 0 16,0 6 0-16,1-5 224 0,0 2-32 0,0-1-16 15,-2 1 320-15,0-1 64 0,-2-1 16 0,-3 1 0 16,0-1 64-16,-4 2 0 0,-2-3 16 0,-1 1 0 15,-3 1-128-15,-2 0-16 0,-1 2-16 0,-2-1 0 0,-1-4-224 0,-1 1-32 16,3-1-16-16,0-2 0 0,-1 0-480 0,1-2-112 16,1-2-16-16,-1-1 0 15,1-1-1856-15,2-1-384 0,5 1-80 0,0 0-8464 16,-2-9-1696-16</inkml:trace>
  <inkml:trace contextRef="#ctx0" brushRef="#br5" timeOffset="191982.1">26313 9704 20271 0,'6'-13'896'0,"-6"13"192"0,0 0-880 0,0 0-208 15,3 7 0-15,1 4 0 0,-1 1 4320 0,-1 2 816 0,1 2 176 0,-2 4 16 16,0 2-3152-16,1 4-640 0,0 3-128 0,1 2-32 16,0 4-944-16,-1 2-192 0,2-4-48 0,0 3 0 15,0-1-192-15,1-3 0 0,0 4 0 0,2-4 0 47,1-2-1344-47,1-1-224 0,-3-4-32 0,1-2-16 0,-1-3-2176 0,0-2-432 0</inkml:trace>
  <inkml:trace contextRef="#ctx0" brushRef="#br5" timeOffset="192403.94">26335 10140 1839 0,'-9'-23'160'0,"5"16"-160"0,-1-6 0 0,0 0 0 0,-1-1 6336 0,2 1 1216 0,2 0 256 0,-1 2 64 0,1-1-4672 0,0 2-944 16,2-1-176-16,2 1-32 0,0 2-1152 0,2 1-240 15,3 3-32-15,-1-1-16 0,1 0-608 0,2 1 0 16,0 1-144-16,3 1 144 16,-1 1-816-16,-1 1-32 0,-3 1-16 0,3 0 0 15,-1 0-1984-15,5 2-400 0,-1 4-80 0,0-5 0 16,-1 2-368-16,0 0-64 0,-2 0-16 0,-4-1 0 16,2 0 1600-16,4 3 304 0,0-1 64 0,-6 0 16 0,1-2 1472 0,-1 5 320 15,2-1 0-15,0 2 0 0,-1 1 2768 0,-1 1 512 16,1 2 112-16,-1 2 0 0,-1 0-512 0,0 4-128 15,1-2 0-15,-1 2-16 0,-1-2-464 0,-2 3-96 16,0-5 0-16,0 4-16 0,0-4-592 0,-1-3-112 0,2 0-32 16,-2-3 0-16,0-3-576 0,-1-6-112 15,1 8-32-15,-1-8 0 0,0 0-192 0,0 0-32 0,0 0-16 0,0 0 0 16,3-8 48-16,0-1 16 0,-1-1 0 0,1-3 0 16,-2 0-240-16,1-4-48 0,-1 0-16 0,0-2 0 15,0 1-224-15,-1-1 0 0,0-1 0 0,3-7 0 31,0 2-656-31,-1 4-32 0,0-1 0 0,1 2 0 16,3 1-1280-16,0 1-256 0,2 2-48 0,0 3-16 16,0 2-16-16,-1 4 0 0,1 1 0 0,-1 4-6768 0,2 1-1360 0</inkml:trace>
  <inkml:trace contextRef="#ctx0" brushRef="#br5" timeOffset="192794.52">26890 9994 4607 0,'-1'17'192'0,"0"-7"64"15,-2 6-256-15,1-2 0 0,2 3 0 0,1 0 0 16,2 1 5344-16,-3-2 1024 0,-4 1 208 0,2 0 32 0,4-6-4400 0,0 1-880 15,0 1-176-15,-1-5-48 0,-1-8-1104 0,0 0-368 16,2 6 0-16,-2-6 0 16,0 0-1264-16,7-2-256 0,-2-3-48 0,-2-2-16 15,-4-6-1824-15,-1 0-384 0,2-3-64 0,2-1 0 16,0-1 2432-16,-1-9 512 0,-3-1 80 0,1 9 32 0,1-1 1168 0,-2 3 0 16,0-1 0-16,2 1 224 0,2 2 1888 0,1-4 384 15,-1 8 80-15,2-5 16 0,2 3-800 0,1 0-144 16,2 1-48-16,6-2 0 0,-2 2-960 0,0 3-192 15,0 1-32-15,1 2-16 0,1 0-400 0,2 2 0 16,0 1 0-16,1 3 0 0,1 1 0 0,0 1 0 16,-2 0 0-16,-2 0 0 0,-2 2 976 0,-1 3 112 0,-4-1 32 15,-2 3 0-15,-6-9-128 0,6 12-32 0,-1-3 0 0,-5-9 0 16,0 0 128-16,-4 16 0 0,-1-2 16 0,-2 2 0 16,-2 0 176-16,0-1 48 0,0 1 0 0,-3 0 0 15,-2 0-48-15,1 1-16 0,1 0 0 0,5-5 0 16,1 1-368-16,-5 7-80 0,1-2-16 0,3-1 0 15,4-1-416-15,1-2-96 0,4 0-16 0,1-3 0 16,1-4-272-16,4 8 0 0,0-1 0 0,2-3 0 16,3-2 0-16,1-1-176 0,-1-2 0 0,1-1 0 15,0-1-480 1,2-4-112-16,2-4 0 0,0-1-16 0,1-3-1968 0,-1-4-400 16,-1-2-80-16</inkml:trace>
  <inkml:trace contextRef="#ctx0" brushRef="#br5" timeOffset="192982.11">27485 9645 4607 0,'0'-15'400'0,"1"1"-400"16,2 0 0-16,-1 5 0 0,-2 9 5792 0,0 0 1072 15,0 0 224-15,0 0 32 0,-3 13-4656 0,1 6-928 16,4 3-192-16,-1 4-48 0,0 4-384 0,2 2-80 16,-2 2 0-16,2 3-16 0,1-2-624 0,1 2-192 15,0-4 0-15,-1 4 0 0,-1 2 0 0,0-2 0 16,4-5-240-16,-2-1 80 15,2-2-1520-15,-2-4-304 0,-1-3-64 0,-2-1-7824 16,0 0-1568-16</inkml:trace>
  <inkml:trace contextRef="#ctx0" brushRef="#br5" timeOffset="193263.33">27518 10171 25279 0,'-8'-18'1120'0,"3"7"224"0,-1 1-1072 0,1-2-272 0,0-1 0 0,1 3 0 15,0-1 1088-15,3 1 144 0,2 1 48 0,3-3 0 16,1 1 32-16,2 1 16 0,-1 0 0 0,1 2 0 15,2-1-880-15,1-1-192 0,1 0-16 0,0 1-16 16,1 1-224-16,1 2 0 0,0-4 0 0,7 0 0 31,-2 1-576-31,0 4 0 0,1 1 0 0,-5 1 0 16,-2 2-16-16,-2 1-16 0,1 0 0 0,-4 1 0 0,1 2 416 0,0-1 192 0,-2 2-160 0,1 0 160 16,-7-4 0-16,0 0 0 0,7 8 0 0,-1-1 160 15,-2 3-32-15,0 0 0 0,0 1 0 0,-2 1 0 16,1-5-128-16,-2 4 128 0,1 1-128 0,-1 7 128 15,-1-3 0-15,0-1 0 0,-1-2 0 0,-1-1 0 16,1-1-128-16,1-11 128 0,0 0-128 0,0 0 128 16,0 0-672-16,0 0-144 0,9 6-16 0,0-6-8480 15,0-2-1696-15</inkml:trace>
  <inkml:trace contextRef="#ctx0" brushRef="#br5" timeOffset="193591.31">27930 9849 23727 0,'3'-18'1040'0,"0"10"240"0,-2-1-1024 0,2 1-256 15,0 0 0-15,-2 2 0 0,-1 6 784 0,0 0 112 16,0 0 32-16,0 0 0 0,0 0 48 0,0 0 16 16,-5 6 0-16,-1 1 0 0,3 0-448 0,-1 5-96 15,-2 1 0-15,2 3-16 0,1 2-304 0,0-2-128 16,2 1 128-16,2 1-128 0,3 0 0 0,0 0 0 0,0 1 0 0,2-2 0 16,2 0 0-16,0-1 0 0,0 0 0 0,0-2 0 15,-1-1 0-15,2-1 0 0,1-3 0 0,0-2 0 16,2-2 0-16,1-1 0 0,0 0 0 0,0-1 0 15,-3-5 352-15,2 1-16 0,-2 0 0 0,1-5 0 16,-2 0 432-16,-2-2 64 0,-2 0 32 0,-1-1 0 16,-2-1-128-16,0-1-32 0,-2 2 0 0,0-4 0 15,-2 3-192-15,0-2-64 0,-2 0 0 0,0 0 0 16,-3 1-240-16,1 2-48 0,-1-2-16 0,1 3 0 16,-2-1-400-16,0 1-64 0,2 1-32 0,-1-4 0 15,2 3-672-15,5 8-144 0,-3-9-32 0,2 1 0 16,1 8-1904-16,0-7-384 0,3-4-80 0</inkml:trace>
  <inkml:trace contextRef="#ctx0" brushRef="#br5" timeOffset="193903.81">28207 9841 24239 0,'0'0'1072'0,"7"8"224"0,-3 2-1040 0,0 2-256 16,-1 1 0-16,0 1 0 0,0 2 1440 0,-2 0 224 16,-1 1 64-16,0 0 0 0,-3 0 64 0,1-1 32 15,-1 0 0-15,1 1 0 0,0-4-576 0,1-1-112 16,0 0-32-16,1-2 0 0,-2-1-640 0,2-9-128 15,0 0-16-15,0 0-16 0,0 0-32 0,0 0 0 16,8 0 0-16,1-4 0 0,0-2-144 0,1-3-128 16,0-4 192-16,0 0-192 0,1-4 0 0,1 0-304 15,-1 0 48-15,5-8 0 16,-3 1-128-16,-1 1-32 0,-3-1 0 0,-3 11 0 0,1 3 160 0,1-4 16 0,-3 1 16 16,0 4 0-16,-1-1 224 0,-4 10 0 0,0 0 0 0,0 0 160 15,0 0-32-15,0 0-128 0,-4 10 192 0,-1 0-64 16,0 4 64-16,-1 2 16 0,3 1 0 0,1 1 0 15,2 0-208-15,0 2 0 0,2-2 0 0,1 7 0 32,3-5-1072-32,3-4-208 0,4 0-32 0,3-4-16 15,2-3-1504-15,0 0-304 0,0-5-64 0,-3-1-16 0</inkml:trace>
  <inkml:trace contextRef="#ctx0" brushRef="#br5" timeOffset="194171.06">28718 9914 5519 0,'2'-9'496'0,"-2"-2"-496"0,0 1 0 0,-2-3 0 15,1 1 3360-15,0-1 576 16,-2 2 112-16,0-3 32 0,1 3-3328 0,-1 0-752 0,1 1 0 0,-1 3 0 0,3 7 128 0,0 0 64 16,0 0 0-16,0 0 16 0,0 0-208 0,0 0 0 15,5 10 0-15,2-1 0 0,-1 0 384 0,2 1 144 16,1 1 32-16,2 2 0 0,-2 0 624 0,1 1 128 16,1-1 32-16,-1-1 0 0,-1 0 288 0,0 1 64 15,-1 0 16-15,-1 0 0 0,-2 0-272 0,-1-2-48 16,-3 1-16-16,-2-1 0 0,-3-1-160 0,-1 0-48 15,-3 1 0-15,-1 1 0 0,-2-5-320 0,0 4-64 16,-4-2-16-16,1 0 0 0,0 0-448 0,-1 0-80 16,2-3-32-16,1 0 0 0,2-2-448 0,1 0-80 0,0-1-32 0,-2 0 0 31,11-3-2640-31,0 0-528 0</inkml:trace>
  <inkml:trace contextRef="#ctx0" brushRef="#br5" timeOffset="194561.76">29738 9808 19343 0,'0'0'848'0,"-8"4"192"0,-2 2-832 0,-3 1-208 0,-2 3 0 0,0-3 0 0,-2 2 2752 0,0 5 512 15,0-1 112-15,-2-2 16 0,0 1-1472 0,2 1-272 16,1-1-64-16,3 0-16 0,3 2-736 0,2 0-160 16,3-1-32-16,2-1 0 0,4-2-400 0,3 0-96 15,3-3-16-15,2 0 0 0,3-2-128 0,1-4 0 16,2-1 0-16,1-1 128 0,1-2-128 0,0 1 0 16,0-3 0-16,-1-2 0 0,-2-1 0 0,0-1 0 15,1 0 0-15,-2 0-176 0,-3 1 176 0,-1-1 0 16,-1 0 0-16,-1 1-128 0,-1-1 128 0,-2 4 224 15,-1-2-48-15,-3 7-16 0,0 0 416 0,0 0 96 16,0 0 16-16,0 0 0 0,-7-1-144 0,1 5-32 16,-2 0 0-16,0 4 0 0,1 1-320 0,1 1-192 0,-1 1 192 15,2 0-192-15,1 4 0 0,0-4 0 0,2 2 0 0,0 7 0 32,2-4-448-32,4-2-80 0,2-2-32 0,0-5-12400 0,3 0-2480 0</inkml:trace>
  <inkml:trace contextRef="#ctx0" brushRef="#br5" timeOffset="194999.1">30034 10057 16575 0,'0'0'1472'0,"0"0"-1168"0,0 0-304 0,-2 12 0 16,0 0 3136-16,2 0 576 0,1-1 128 0,2 2 0 15,1 0-2208-15,0 3-448 0,-1-2-96 0,1 3 0 16,0 2 320-16,2 0 80 0,0 2 16 0,1 0 0 15,-2 0-896-15,0 1-176 0,0-2-48 0,0-2 0 0,1 0-128 0,-1-2-48 16,-4-2 0-16,-2 0 0 0,-2-3-48 0,2-1-16 16,2-3 0-16,1 1 0 0,-2-2-16 0,0-6-128 15,0 0 192-15,0 0-64 0,0 0 16 0,0 0 0 16,0 0 0-16,0 0 0 0,-7-6-16 0,3-2-128 16,1-3 192-16,2-2-64 0,0 0 64 0,1-4 16 15,1-1 0-15,2-3 0 0,2-2-208 0,0-2 0 16,3-2 0-16,6-14 0 15,2-2-688-15,-2 4-224 0,-1 0-48 0,2 1-16 16,0 4-304-16,1 5-48 0,1 6-16 0,-7 10 0 0,1 3 768 0,-2-1 160 16,-1 2 32-16,-2 2 0 0,-6 7 864 0,0 0 176 15,0 0 48-15,0 0 0 0,0 0 400 0,0 0 96 0,4 10 16 16,-4 0 0-16,-1 3-256 0,-3 3-64 0,-4 1 0 0,-2 2 0 16,-3 2-304-16,-2-1-64 0,0-2-16 0,-2 0 0 15,-1-1-272-15,-1 0-64 0,2-1-16 0,4-3 0 16,3 1-448-16,-1-4-96 0,0 0 0 0,-4-3-16 31,5 1-2464-31,3-1-480 0,7-7-112 0,0 0-13472 0</inkml:trace>
  <inkml:trace contextRef="#ctx0" brushRef="#br5" timeOffset="195436.55">30408 10050 1839 0,'0'0'160'0,"5"7"-160"0,-1 3 0 0,0-1 0 0,-1 4 5840 0,-1 4 1136 16,1 5 240-16,-2 0 32 0,-1 0-4576 0,0 2-928 16,0-1-176-16,-1-1-32 0,-1 0 304 0,1 1 64 15,1-4 16-15,0-1 0 0,1 2-992 0,-1-4-192 16,-1-3-32-16,0 0-16 0,0-4-240 0,1-1-64 16,-2-2 0-16,2-6 0 0,0 0-112 0,0 0-16 15,0 0-16-15,0 0 0 0,0 0 48 0,0 0 16 16,-2-10 0-16,-1-2 0 0,2 2-112 0,1-3-32 15,0-2 0-15,2-2 0 0,2-2-288 0,1-2-64 16,2-1-16-16,3-12 0 16,1 0-400-16,1 1-80 0,1 1-16 0,1 3 0 15,0 3-176-15,2 1-32 0,-2 2-16 0,-3 8 0 0,0 2 496 0,1 2 112 16,-3 1 0-16,2 4 16 0,-1 1 496 0,-1 2 112 0,2 2 16 0,-3 2 0 16,-8-1 240-16,5 8 48 0,-1 2 16 0,-3 2 0 15,-2 0-16-15,-3 1 0 0,-4 1 0 0,-1 1 0 16,-3-1-48-16,0 0-16 0,1-1 0 0,-1-1 0 15,-1 0-208-15,0-2-32 0,-2 1-16 0,1-2 0 16,0-1-288-16,1-2-272 0,0-2 48 0,-3 0 16 31,3-3-1632-31,3-2-320 0,2-3-64 0,0-1-16 16,3-3-1056-16,2 0-224 0,2-4-32 0</inkml:trace>
  <inkml:trace contextRef="#ctx0" brushRef="#br5" timeOffset="195608.4">30717 9597 3679 0,'8'2'320'0,"-8"-2"-320"16,0 0 0-16,8 1 0 0,-8-1 6144 0,6 9 1168 15,1-2 240-15,-1 2 32 0,-2 1-4608 0,-1 3-928 16,-3 1-176-16,0 6-32 0,1 1-192 0,-1 4-48 16,-1-3 0-16,-2 3 0 0,-1 2-992 0,3 2-208 15,-1-2-32-15,1 0-16 0,0 2-352 0,1-4 0 16,0 0 0-16,0 7 0 15,1-4-1456-15,3-4-208 0,1 1-32 0,1-13-10448 16,0 0-2080-16</inkml:trace>
  <inkml:trace contextRef="#ctx0" brushRef="#br5" timeOffset="195827.13">31039 9996 36735 0,'0'0'1632'0,"0"0"336"0,-5 11-1584 0,-2-1-384 0,1 3 0 0,0 1 0 16,1 1 448-16,1-1 0 0,0-2 0 0,0 1 0 16,2-1 464-16,1 1 112 0,1 0 0 0,2 0 16 15,1 2-816-15,1-2-224 0,0-1 0 0,2 2 0 32,1 0-256-32,0-4-144 0,0-1-32 0,1-1 0 15,-8-8-1456-15,10 6-288 0,-2 1-64 0,1-2-16 0,-9-5-1392 0,13 0-256 0,4-5-64 16,0-2-16-16</inkml:trace>
  <inkml:trace contextRef="#ctx0" brushRef="#br5" timeOffset="196030.23">31356 9926 23951 0,'0'0'2128'0,"-3"12"-1696"15,-5 1-432-15,0 2 0 0,-1 6 3248 0,-1 5 560 16,-2 4 112-16,-1 1 32 0,-1 5-1328 0,-3-2-256 15,-3 2-48-15,-2 3-16 0,-1 0-784 0,-1-1-176 16,1 1-16-16,-1-4-16 0,1 3-752 0,1-3-160 16,2-2-16-16,3 0-16 0,3-3-240 0,1-2-128 15,1 0 128-15,-2 8-128 16,3-3-1632-16,3-5-400 0,2-2-80 0</inkml:trace>
  <inkml:trace contextRef="#ctx0" brushRef="#br0" timeOffset="200389.14">17492 11138 31039 0,'0'0'1376'0,"-5"-1"288"0,5 1-1344 0,-8 0-320 15,-1 0 0-15,1 5 0 0,-1 3 720 0,0 5 80 16,0 4 16-16,2 6 0 0,-1 5 192 0,0 6 32 16,1 6 16-16,-1 4 0 0,0 7-704 0,0 1-144 15,2 4-16-15,0 1-16 0,3-5-176 0,0 2 0 16,0 1 0-16,3 0 128 0,2 0-128 0,2-2 0 0,-1-2 0 0,4-3 0 15,1-3 0-15,1-4-192 0,-1-4 0 0,2-3 16 32,2-6-672-32,1-2-144 0,0-1-32 0,1-8-9600 0,-1-6-1936 0</inkml:trace>
  <inkml:trace contextRef="#ctx0" brushRef="#br0" timeOffset="201061">17757 11608 11967 0,'0'0'528'0,"0"0"112"0,-6 2-512 0,3 5-128 0,-1 2 0 0,0 4 0 15,0 3 3760-15,0 3 720 0,0 2 128 0,1 4 48 0,2 2-2960 0,0 4-592 16,-1 5-112-16,2-3-32 0,0 3-592 0,-1-5-128 16,0-1-32-16,0-1 0 0,1-2 176 0,0-2 48 15,0-2 0-15,0-3 0 0,0-5-176 0,0-2-16 16,0-1-16-16,1-5 0 0,-1-7-224 0,0 0 0 15,6 0 0-15,1-7 0 0,-1-3-192 0,1-5-64 16,-1-3-32-16,4-3 0 16,-1-3-96-16,1-4-32 0,-1-2 0 0,0-1 0 0,0-2 256 0,-1-1 160 15,0 1-192-15,-3-1 192 0,2 4 0 0,-1 4 128 16,1 2 0-16,-2 2 16 0,0 4 384 0,1 3 80 16,-3 5 16-16,1 2 0 0,-4 8-320 0,0 0-64 15,0 0-16-15,0 0 0 0,6 11-224 0,-1 3 144 16,-1 4-144-16,0 6 128 0,-3 3-352 0,2 3-80 15,-1 1-16-15,1 1 0 0,-1-2 576 0,4-1 96 0,-3 0 32 0,4-5 0 16,0-2-384-16,-1-1-160 0,1-4 16 0,-1-4 0 31,1-3-368-31,0-3-80 0,3-3-16 0,-1-3 0 16,0-4-16-16,0-3 0 0,0-6 0 0,-1-2 0 16,2-3 16-16,-1-3 0 0,-1-2 0 0,0-2 0 0,0 1 288 0,-2 0 64 0,0-2 16 0,-2 3 0 15,-3-4 240-15,1 3 208 0,-2 5-32 0,-1 0-16 16,-1 5 432-16,-1 2 96 0,0 4 16 0,-1 1 0 15,-2 2 0-15,1 3 16 0,-1 4 0 0,1 2 0 16,0 4-336-16,1 2-80 0,1 3-16 0,2 4 0 16,1 4-288-16,3 2 0 0,2-1-176 0,3 2 176 15,2 0-160-15,2-2 160 0,1 1-128 0,3-3 128 0,3-3 0 16,-1-3 0-16,1-2 0 0,0-2 0 0,1-5 0 0,1-2 0 16,0-1 0-16,2-4 0 0,-1-5 304 0,-2 1-16 15,-2-4 0-15,-4-1 0 0,-2-3 368 0,-1-3 80 16,-2-1 16-16,-3 0 0 0,-2 0 128 0,-3 3 16 15,-2 1 16-15,-2 0 0 0,0-2 0 0,-3 1 0 16,-1 0 0-16,-4 2 0 0,-3-1-352 0,-1 2-80 16,0 1-16-16,-1 0 0 0,0-2-464 0,1 1 0 15,-2 2 0-15,0 2 0 16,0 0-1408-16,3 0-336 0,2 4-64 0,1-3-17136 16</inkml:trace>
  <inkml:trace contextRef="#ctx0" brushRef="#br0" timeOffset="202256.7">19368 11494 23039 0,'0'-6'1024'0,"-3"0"192"0,29-20-960 0,-26 26-256 16,0 0 0-16,0 0 0 0,0 0 1552 0,0 0 272 15,8-2 48-15,0-1 16 0,0 1-896 0,2-1-176 16,2 0-48-16,1-1 0 0,-1 2-336 0,2 0-80 16,1 2-16-16,-1 2 0 0,-1 0 48 0,-1 1 0 15,-3 0 0-15,0 1 0 0,-1 1-256 0,0 3-128 16,-5 2 160-16,0 3-160 0,-2-3 144 0,-1 3-144 16,0 2 128-16,-2-1-128 0,-3 2 256 0,-3-1-16 15,-1 1-16-15,-2 1 0 0,1-3-352 0,-1 2-80 0,1-3-16 16,1-1 0-16,1 0 64 0,1-3 16 0,2-1 0 0,3-2 0 15,2-6-96-15,0 8-16 0,2 0 0 0,2 2 0 16,-4-10-64-16,9 7-32 0,3-3 0 0,1 2 0 16,0 2 208-16,1 0 144 0,3-2-192 0,0-1 192 15,2 1 0-15,-4 0 224 0,2 3-16 0,-1 0 0 16,-2-1 368-16,-1 0 80 0,-2-1 16 0,-2 0 0 16,-3 3 208-16,-2 0 32 0,-4-1 16 0,-1 2 0 15,-3 2-112-15,-1 0-32 0,-3-2 0 0,-1 1 0 16,-2 1-448-16,0-1-80 0,-2-2-32 0,-2 1 0 15,1 0-480-15,-2-1-80 0,1-5-32 0,-2-1 0 16,1-3-2000-16,0-1-416 0,2-1-80 0,1-5-12688 16</inkml:trace>
  <inkml:trace contextRef="#ctx0" brushRef="#br0" timeOffset="202523.1">19944 11289 11967 0,'0'0'528'0,"-8"2"112"0,-2-1-512 0,0 0-128 16,-3 2 0-16,0 0 0 0,-1 1 4384 0,1 1 848 15,0 3 160-15,3 2 48 0,1-2-3552 0,1 1-704 16,2 1-144-16,2 6-16 0,1 4-832 0,3-1-192 16,1 1 0-16,3 1 0 0,4-3 0 0,1 0 0 15,3-1 0-15,1-1-160 0,3-5 160 0,-1 0-192 16,1-5 192-16,-1 0-192 0,-1-6 192 0,-4 0 0 0,0-3 0 0,0-2 0 15,-3-3 448-15,0-3 64 0,-2-2 0 0,-2 0 16 16,-3-1 304-16,-3-2 64 0,-1-2 16 0,-2 2 0 16,-3 0-464-16,-2 0-112 0,-2-1-16 0,1 1 0 15,-1 2-320-15,2-3-128 0,-1 4 0 0,1-1-11952 16,2 2-2384-16</inkml:trace>
  <inkml:trace contextRef="#ctx0" brushRef="#br0" timeOffset="203134.14">20667 11399 6447 0,'0'0'576'0,"0"0"-576"0,0 0 0 0,2 9 0 16,-1 2 4064-16,2 2 704 0,0 1 144 0,1 4 16 16,-1 3-2576-16,3 2-528 0,-1 2-96 0,1 1-32 15,1 2-416-15,-1-1-64 0,1 0-32 0,-2 1 0 16,0-1-352-16,-1-2-64 0,0-2 0 0,0 0-16 16,0 0-240-16,-1-3-64 0,-3-2 0 0,-2 0 0 15,1-1-192-15,-2-3-32 0,1-2-16 0,-1-1 0 16,1-1-64-16,0-3-16 0,2-7 0 0,0 0 0 15,0 0-128-15,-5-4 0 0,2-5 0 0,1-2 0 16,-1 1 0-16,1-7-256 0,-4-2 48 0,4-1 0 16,-1-4-96-16,2-1-16 0,1-2 0 0,0-3 0 15,1 0 0-15,2-1 0 0,-1-2 0 0,4 4 0 16,0 2 320-16,2 1-128 0,1 3 128 0,3-2 0 16,0 4 0-16,1 1 224 0,1 3-16 0,2 4 0 0,1 0-208 0,0 2 128 15,1 1-128-15,1 4 0 0,-2 1 0 0,-1 2 0 16,-2 3 0-16,-1 3 0 0,-2 2 0 0,-2 3 128 15,-1 4-128-15,-4-1 0 0,-3 5 240 0,-2 2 0 16,-3 3 0-16,-3 0 0 0,-1 4 208 0,1-1 64 16,-3 2 0-16,0 1 0 0,0-4-64 0,-1 0-16 15,-1 0 0-15,2-2 0 0,-2-2-48 0,3 1-16 16,0-6 0-16,2-1 0 0,1-3 0 0,2 0 0 16,4-10 0-16,0 0 0 0,0 0-160 0,0 0-16 15,0 0-16-15,4 9 0 0,1 1-176 0,3-3 0 16,1-3 144-16,3-2-144 0,2-1 0 0,0-1 0 15,2 0 0-15,2 0 0 0,1 0-160 0,0-1 0 16,2-3 0-16,0 2 0 16,-2-4-1440-16,1 2-304 0,1 1-48 0,-2-3-10192 0,1 0-2032 0</inkml:trace>
  <inkml:trace contextRef="#ctx0" brushRef="#br0" timeOffset="203321.63">21270 11592 19343 0,'0'0'848'0,"0"0"192"0,0 0-832 0,0 0-208 0,-6 3 0 0,6-3 0 15,0 0 4384-15,0 0 832 0,0 0 160 0,7 6 48 16,4-3-4144-16,2 1-832 0,3-2-176 0,2-1-16 16,1 1-592-16,4-1-112 0,0-1-32 0,2 0 0 15,0 1-816-15,-1 1-176 0,0-1-16 0,-2 0-8880 16,-1 1-1760-16</inkml:trace>
  <inkml:trace contextRef="#ctx0" brushRef="#br0" timeOffset="203556.01">21746 11273 23039 0,'0'0'2048'0,"0"0"-1648"15,0 0-400-15,0 0 0 0,5 7 2496 0,2 2 432 16,1-2 80-16,1 2 0 0,0 0-1584 0,1 3-320 0,5-2-64 0,-1 5-16 16,2 0-512-16,2 2-96 0,1 0-32 0,1 0 0 15,1 1-384-15,0-2 0 0,0 1 0 0,1 1 0 16,-1-3 0-16,-1 0 0 0,3 1-192 0,-4-2 192 31,-2 1-848-31,-1-2-48 0,-1 0-16 0,-2-3-9968 0,-1 1-2000 0</inkml:trace>
  <inkml:trace contextRef="#ctx0" brushRef="#br0" timeOffset="203774.7">22159 11206 34959 0,'0'0'1536'0,"-9"0"336"15,-1 0-1488-15,-2 1-384 0,-1 2 0 0,0 1 0 0,-1 2 1504 0,-1 4 224 16,1 1 64-16,-2 5 0 0,-1 3-336 0,0 4-64 15,-1 1-16-15,0 2 0 0,0 2-704 0,-1 1-144 16,1 0-16-16,0 1-16 0,0-1-240 0,3-1-32 16,1-4-16-16,2 1 0 15,2-4-960-15,-1-2-192 0,2-2-32 0,1-1-12912 16,-1-2-2592-16</inkml:trace>
  <inkml:trace contextRef="#ctx0" brushRef="#br0" timeOffset="204118.42">22597 11665 35935 0,'0'0'3200'15,"-4"9"-2560"-15,2 2-512 0,-2 3-128 16,-1-1 1728-16,-1 3 336 0,3-1 64 0,-1 3 16 0,0 3-1360 0,0 3-272 15,1-2-48-15,1 1-16 16,-1 2-3328-16,2 0-688 0</inkml:trace>
  <inkml:trace contextRef="#ctx0" brushRef="#br0" timeOffset="204930.78">23234 11502 16575 0,'23'-26'1472'0,"-27"22"-1168"0,4 4-304 0,0 0 0 16,-1-7 3408-16,-1 0 624 0,4-1 128 0,0 0 32 16,2 1-2432-16,2-2-480 0,0-1-112 0,4 1-16 15,4 1-288-15,0-1-64 0,0 1-16 0,2 2 0 16,1-1-208-16,1 0-32 0,-1 4-16 0,1 0 0 15,-1 3-80-15,-1-3 0 0,1 6-16 0,-2 0 0 16,0 0-256-16,-2 4-48 0,-3-3-128 0,1 2 192 16,-2 2-192-16,-1 4 128 0,-3-2-128 0,-1 2 0 15,-3 2 0-15,-2 0 0 0,-3 2 0 0,-3 4 0 16,-1 1 0-16,-2 1-192 0,-3 2 192 0,1-5-208 16,-2 5 48-16,0-5 16 0,-2 1 0 0,0-2 0 15,1 0 144-15,0-1 0 0,4-5 0 0,-1 1 0 16,-2 5 0-16,0-1 0 0,4-4 128 0,1 0-128 15,2-2 0-15,4 3 0 0,1 5 0 0,2-2 128 0,2-4-128 16,0-1 128-16,2-1-128 0,3-5 128 0,0 1-128 0,4-5 0 16,1 2 0-16,2-3 0 0,3 1 0 0,2-4 0 15,0 0-160-15,1 1 160 16,3-1-784-16,1 0-48 0,1-9-16 0,0 1 0 16,1-6-2560-16,0 3-512 0</inkml:trace>
  <inkml:trace contextRef="#ctx0" brushRef="#br0" timeOffset="205196.38">23801 11406 31103 0,'-16'-7'1376'0,"10"7"288"0,-2-3-1344 0,-1 3-320 15,-2 0 0-15,-1 3 0 0,1 0 1360 0,2 1 208 16,2-2 32-16,0 5 16 0,5 2-816 0,1 2-160 0,1 4-48 0,2 0 0 16,3 0-592-16,3-1 0 0,1-2 0 0,3 0 0 15,0-1-128-15,2 0 128 0,3 1-128 0,0-6 128 16,0 1 0-16,-1-6 0 0,-3 0 0 0,-3-2 0 15,1-3 128-15,-2 0 96 0,-2-2 32 0,0 0 0 16,-2 2 448-16,-1-1 112 0,0 0 16 0,-3-4 0 16,-2-3-384-16,0-1-80 0,-2 3-16 0,-2-2 0 15,1-2-352-15,-1 1 0 0,-2-3 0 0,-2 2 0 32,-1 1-464-32,-2-2-112 0,2 3-32 0,-2 3-11984 0,0 1-2384 0</inkml:trace>
  <inkml:trace contextRef="#ctx0" brushRef="#br0" timeOffset="205774.34">24604 11610 14735 0,'0'0'1312'0,"0"0"-1056"16,0 0-256-16,1 8 0 0,2 5 2448 0,-1 0 432 15,0-1 96-15,-2 1 16 0,0-1-1056 0,1 2-208 16,0 4-32-16,0 0-16 0,-1 1-704 0,0-2-144 16,0-4-16-16,2 0-16 0,-2 0-672 0,2-5-128 15,-2-8 0-15,0 0-10192 16,0 0-2032-16</inkml:trace>
  <inkml:trace contextRef="#ctx0" brushRef="#br0" timeOffset="205930.58">24777 11297 13823 0,'0'0'608'0,"0"0"128"0,0 0-592 0,4 8-144 0,1 0 0 0,2 0 0 16,1 0 944-16,1-2 144 0,0-1 48 0,1 1 0 31,1-3-1680-31,-1 1-336 0,1-1-64 0,-2 0-6048 0</inkml:trace>
  <inkml:trace contextRef="#ctx0" brushRef="#br0" timeOffset="206164.92">24901 11424 13647 0,'0'0'592'0,"-5"6"144"0,-3 1-592 0,0 1-144 0,0 1 0 0,0 0 0 16,-1 0 1216-16,2-2 224 0,-1 0 32 0,1 4 16 16,2-5-784-16,1 1-176 0,4-7-16 0,0 6-16 0,0-6-368 0,5 9-128 15,2-1 0-15,2 1 0 0,3 1 0 0,2-1 0 16,2 1 0-16,1 1 0 0,-2-1-128 0,-2-1 128 16,0 1 0-16,-1 1 0 0,1 1 192 0,-1-2 160 15,-2-1 32-15,-2 0 0 0,0 3 1184 0,-2 1 240 16,-4-2 48-16,-4 3 16 0,-3 0 48 0,-1 1 16 15,-2-5 0-15,-3 0 0 0,0 1-656 0,-2 1-144 16,-3 1-32-16,2-2 0 0,1-7-880 0,0 0-224 16,0 0 0-16,3-1 0 15,3-3-1216-15,7 0-304 0,0 0-48 0,0 0-14464 0</inkml:trace>
  <inkml:trace contextRef="#ctx0" brushRef="#br0" timeOffset="206571.12">25781 11485 30287 0,'-18'-3'1344'0,"9"6"272"0,-4-3-1296 0,-3 1-320 0,2 2 0 0,-3 1 0 16,1 2 448-16,0 1 32 0,-1 2 0 0,2-1 0 15,0 4 400-15,2 2 80 0,3 2 0 0,1-2 16 16,0 2-720-16,4-1-128 0,1-2-128 0,1-1 144 15,3 4-144-15,3-5 0 0,1 1 0 0,1 1 0 16,1-2-192-16,2-1 192 0,0 0-192 0,-2 0 192 16,4 0-192-16,0-1 192 0,-1-5-192 0,0 0 192 15,-9-4-240-15,9 0 80 0,2-1 16 0,-1-2 0 0,2-1 0 0,-2-2 0 16,1-4 0-16,-1 3 0 0,1-4 16 0,-2 1 0 16,-1-2 0-16,-2-1 0 0,2 3 128 0,-3-2 0 15,-1 3 0-15,-1 0 0 0,-2-1 144 0,-1 3 64 16,0 7 16-16,0 0 0 0,-3-4 288 0,-1 0 64 15,-2 2 16-15,1 2 0 0,5 0 0 0,-7 6 0 16,1-1 0-16,2 4 0 0,0-2-320 0,3 2-64 16,-3 2-16-16,1 1 0 0,2 0-192 0,2 1 0 15,2-1 0-15,1-1 0 16,-1 2-1152-16,4 0-240 0,1-1-32 0,1 0-9328 16,1-2-1856-16</inkml:trace>
  <inkml:trace contextRef="#ctx0" brushRef="#br0" timeOffset="206727.36">26053 11021 31327 0,'0'0'2784'0,"0"0"-2224"0,0 0-560 0,-3 9 0 16,-3 1 1184-16,2 1 128 0,-1 1 32 0,0 6 0 15,-1 4-448-15,0 5-96 0,1 6-16 0,1 2 0 16,2 2-784-16,0 2 0 0,4 1 0 0,-1 15 0 15,3-9-1984-15,2-7-336 0,2-4-80 0,-1-14-7632 16,-3-2-1520-16</inkml:trace>
  <inkml:trace contextRef="#ctx0" brushRef="#br0" timeOffset="207057.57">26346 11449 13823 0,'-6'-12'1216'0,"2"7"-960"0,-1-2-256 0,0 1 0 0,0-1 3648 0,-3-3 672 15,-6 2 144-15,2 1 16 0,0 2-2560 0,2 0-512 16,-1 0-96-16,1-1-32 16,2 5-704-16,8 1-160 0,-9 1-32 0,9-1 0 0,-7 6-384 0,7-6-304 15,0 0 48-15,-2 11 16 16,2 0-144-16,0-11-48 0,5 13 0 0,1-4 0 0,2 0 96 0,1-1 16 0,3 1 0 0,3-2 0 16,0 0 144-16,1 2 48 0,-1 1 0 0,1 0 0 15,-2-3 288-15,1 3 64 0,-1-1 16 0,-1 2 0 16,-1-4 640-16,-3 4 128 0,-2 1 16 0,-2-3 16 15,-3 1 48-15,0 2 16 0,-2 0 0 0,-3-2 0 16,-2 2-192-16,-3-1-32 0,-2 2-16 0,-3-1 0 16,-3 0-304-16,0-2-64 0,-1 0-16 0,-2-1 0 15,-2-3-240-15,1 2-48 0,3-3-16 0,2-1 0 16,-1 0-368-16,4-1-80 0,3-2-16 0,5-5-8704 31,4 4-1744-31,6-8-336 0</inkml:trace>
  <inkml:trace contextRef="#ctx0" brushRef="#br0" timeOffset="207323.18">26589 11417 5519 0,'0'0'240'0,"0"0"64"0,0 0-304 0,0 0 0 15,-6-5 0-15,-2-1 0 0,-1 2 6608 0,0 2 1264 16,9 2 256-16,-11 6 64 0,3 0-5760 0,2 6-1152 16,1 1-240-16,1 5-32 0,0 6-736 0,4-1-144 15,1 3-128-15,4 1 192 0,2 0-192 0,3-5 0 16,2-3 0-16,2-2 0 0,2-4-272 0,1-1 64 15,0-3 16-15,1-2 0 0,2-6 32 0,-5 0 16 16,-3-2 0-16,-1 0 0 0,-2-5 144 0,-1 0 128 16,-3-5-128-16,-1 0 176 0,0-2 544 0,-4-4 112 15,-3-2 32-15,-1 1 0 0,-1 3-16 0,0-4 0 16,1 1 0-16,0 0 0 0,-3 2-464 0,1 1-112 0,-2 0-16 0,1 0 0 31,1-4-960-31,1 2-208 0,0 3-48 0,-1-3 0 16,2 1-2512-16,2 1-512 0</inkml:trace>
  <inkml:trace contextRef="#ctx0" brushRef="#br0" timeOffset="207823.14">27336 11160 19343 0,'0'0'1728'0,"0"0"-1392"0,-4-5-336 0,4 5 0 16,0 0 2400-16,-2-8 416 0,2 8 64 0,0 0 32 0,0 0-2128 0,0 0-416 16,0 0-96-16,0 0-16 0,0 0 368 0,8 7 64 15,-2 2 16-15,1 5 0 0,-1 3-80 0,-1 3-16 16,-1 1 0-16,0 3 0 0,0 4 48 0,0-2 16 16,0-1 0-16,1-1 0 0,-1 0-304 0,0 2-64 15,-1-3-16-15,-2-3 0 0,0 0-96 0,1-1-32 16,-2-1 0-16,0 1 0 0,2-4-160 0,1 0 0 15,-2-1 144-15,2-2-144 0,-3-12 0 0,5 10 0 16,-5-10 0-16,0 0 0 0,0 0-288 0,0 0 32 16,0 0 0-16,10-2 0 0,-2-5-112 0,-1-3-16 15,-1-3 0-15,2-6 0 16,2 2-368-16,2-2-80 0,-1-2 0 0,0 0-16 16,2 2-240-16,2-1-64 0,-1 3 0 0,2-1 0 0,1 3 672 0,1 2 128 0,1 3 32 0,-4 2 0 15,0 3 544-15,0 2 112 0,-1 2 32 0,-1 4 0 16,-1-1 512-16,-2 2 96 0,-1 0 32 0,-2 3 0 15,-2 3 240-15,-2 0 48 0,-3 2 16 0,-3 6 0 16,-2-2-176-16,-3 1-48 0,-2-3 0 0,-2 2 0 16,-2 1-544-16,-2 0-112 0,-4-1-32 0,1 0 0 15,-1 4-224-15,2-3-48 0,-2-3-128 0,2-1 192 16,-1-1-192-16,2-1-192 0,2-4 48 0,4 0 0 16,-1-2-1696-1,4-5-336-15,8 0-64 0,0 0-9360 0,0 0-1888 0</inkml:trace>
  <inkml:trace contextRef="#ctx0" brushRef="#br0" timeOffset="208199.67">27910 11435 5519 0,'0'0'496'0,"0"0"-496"16,1-7 0-16,-1 7 0 0,0 0 6336 0,-4-4 1184 16,-2 0 224-16,-2 3 64 0,0-1-5120 0,-1 4-1008 15,-1 0-208-15,-1 3-32 0,1 2-432 0,-1 2-96 16,2-1-16-16,1 1 0 0,2 1-528 0,-1 2-112 15,2 2-32-15,0 3 0 0,1-1-224 0,3-6 0 16,1-10 128-16,0 0-128 0,4 14 0 0,1-5 128 16,0 1-128-16,-5-10 0 0,0 0 128 0,13 0-128 15,-1-3 0-15,1 0 144 0,1-4-144 0,1 1 0 16,-1-4 0-16,-4 4-176 0,2-2 176 0,0-1 0 0,0 1 0 0,-2-1 0 16,-2-1 0-16,-2-1 0 0,1 2 160 0,-2 0-160 31,0 1 512-31,-1 2 0 0,-4 6 0 0,0 0 0 0,0 0-64 0,0 0-16 0,0 0 0 0,0 0 0 15,0 0-304-15,-2 9-128 0,-2 1 128 0,1 1-128 16,0 2 0-16,2-2-176 0,1 1 16 0,3 5 0 31,1-3-1200-31,2-1-240 0,2-1-64 0,4-5 0 0,1-1-560 16,1-2-112-16,0-1-32 0,1-3 0 0,-1-2-880 0,0-2-176 16,0-1-32-16,-5 0-3904 0,0-3-768 0</inkml:trace>
  <inkml:trace contextRef="#ctx0" brushRef="#br0" timeOffset="208527.87">28186 11492 12319 0,'12'-19'544'0,"-7"11"112"16,1-1-528-16,-1-1-128 0,1-1 0 0,-1-3 0 15,1 1 2176-15,-2 4 384 0,0-1 96 0,-2 3 16 0,-1 1-1376 0,-1 6-272 16,0 0-48-16,0 0-16 0,0 0 464 0,-5 6 96 16,-1 3 16-16,-1 3 0 0,1 1-16 0,-1 1 0 15,-1 1 0-15,3 0 0 0,0 1-640 0,2 1-128 16,3 0-32-16,2-2 0 0,0 0-560 0,3-2-160 16,2-1 0-16,1-2 0 0,0-2 0 0,1-2 0 15,0 0 0-15,0-3 0 0,0 0 0 0,2-6 0 16,-1 1 0-16,2-6 128 0,-1-1-128 0,0-2 144 15,-1 1-144-15,-1-4 160 0,1-2-160 0,-1-1 128 16,-3-1-128-16,1-2 128 0,-1-1-128 0,-1-1 0 16,1 0-192-16,-2 0 192 0,-1-2 0 0,0 0 0 15,-2 0 0-15,1-1 0 0,-1 1 0 0,-1-1 0 0,-3-4 144 0,2-1-16 16,-3-1-400-16,2 0-80 0,-1-1-16 0,0-4 0 31,-1 7-528-31,0 12-128 0,-1 6 0 0,5 11-16 0,0 0 1040 0,-6 7 432 0,-1 2-32 0,1 8 0 16,1 7 256-16,-1 1 48 0,2 5 16 0,2 1 0 15,2 2-160-15,1 2-48 0,0 1 0 0,3 2 0 16,0 0-512-16,1 1 0 0,2-4 0 0,5 16 0 31,-1-8-1584-31,1-4-320 0,-1 2-64 0,-5-17-13984 0</inkml:trace>
  <inkml:trace contextRef="#ctx0" brushRef="#br0" timeOffset="208808.98">26538 12546 34607 0,'0'0'1536'0,"0"0"320"0,0 0-1488 0,11-1-368 16,2 0 0-16,1-1 0 0,2-2 896 0,2 2 96 16,3-1 32-16,1-1 0 0,4 3 144 0,3 0 48 15,1-1 0-15,3 2 0 0,-1 2-896 0,2-1-160 0,0-1-32 0,10 0-128 32,-5 1-352-32,-6-1-176 0,-4 0-48 0,-3-1 0 15,-3-2-2640-15,-2-1-544 0,-3 1-96 0</inkml:trace>
  <inkml:trace contextRef="#ctx0" brushRef="#br0" timeOffset="209059.07">27042 12301 20271 0,'0'0'1792'0,"0"0"-1424"0,0 0-368 0,0 0 0 16,0 0 1856-16,0 0 288 0,10 7 64 0,-2-2 16 16,2 1-1696-16,2 2-336 0,1-3-64 0,2 3 0 15,-1-4 64-15,3 1 0 0,0 3 16 0,0-1 0 16,0-1-80-16,0 3 0 0,-2-1-128 0,0 3 192 15,-2 0 640-15,-3 6 128 0,-2-2 32 0,-3 2 0 16,-1 0 320-16,-1 1 64 0,-3 1 16 0,-3 1 0 0,-1-1-336 0,0 2-64 16,-1-2-16-16,-2 7 0 0,0-4-640 0,-1-1-128 15,0-3-16-15,1-1-16 16,2-4-1632-16,1 0-320 0,0-3-64 0,4-10-9648 16,0 0-1936-16</inkml:trace>
  <inkml:trace contextRef="#ctx0" brushRef="#br0" timeOffset="209325.97">27819 12276 16575 0,'10'-9'1472'0,"1"-4"-1168"0,-2-1-304 0,-1 0 0 16,-2-1 1536-16,-1 1 240 0,-1 0 48 0,-3 0 16 16,-2 3-256-16,-1 2-48 0,-4-1-16 0,0 3 0 15,-3 0 64-15,0 2 16 0,-2 1 0 0,1 3 0 16,-2-2-928-16,-1 6-176 0,-1 1-48 0,-1 2 0 15,1 3 64-15,1 4 0 0,0 3 0 0,0 4 0 16,-2 0-128-16,2 4 0 0,2 2-16 0,0 3 0 16,1-1-368-16,2 2 0 0,3 2 0 0,2-2 128 15,2 1-128-15,1-1-208 0,0-3 48 0,4 11 16 16,1-4-624-16,2-5-128 0,-1-3-32 0,2-4 0 16,-3-3-592-16,0 0-112 0,1-5-32 0,-3 0 0 15,0-1-448-15,-3 0-80 0,-1-5-32 0,1-8 0 16</inkml:trace>
  <inkml:trace contextRef="#ctx0" brushRef="#br0" timeOffset="209733.39">27674 12696 3679 0,'3'-17'320'0,"-1"9"-320"16,2-1 0-16,0-1 0 0,0-4 3328 0,2-1 608 15,1 1 112-15,2-2 32 0,3-1-2976 0,1 3-592 16,1 1-112-16,2 1-16 0,0 0 400 0,-2 2 96 16,2 1 16-16,-1 2 0 0,-1-2 32 0,0 1 16 31,-4 2 0-31,-1-1 0 0,0 2 128 0,-1 0 16 0,-1 2 16 0,-7 3 0 0,0 0-32 0,0 0-16 15,0 0 0-15,0 0 0 0,0 0-240 0,-7 7-48 0,-2-1-16 0,-2 3 0 16,0 3 16-16,-1 1 0 0,2 0 0 0,-1 0 0 16,2 0-240-16,0-1-32 0,1 1-16 0,2-1 0 15,0-2-96-15,2 1-32 0,2 0 0 0,2 0 0 16,2-2-224-16,2 1-128 0,-4-10 128 0,8 8-128 16,1-3 0-16,2-1-128 0,0-2 0 0,-1-2 0 15,0-2-128-15,2-3 0 0,-1 0-16 0,1-2 0 16,1-2 96-16,0 0 32 0,-1 1 0 0,-2-3 0 15,0 0 144-15,-3-1 0 0,1 1 0 0,-1-1 0 16,-3-1 0-16,1 1 0 0,-1 0 160 0,0 3-160 16,-3-2 320-16,2 3-48 0,-3 8 0 0,0 0 0 15,0 0 32-15,0 0 0 0,0 0 0 0,0 0 0 16,0 0-144-16,-2 6-32 0,0 2 0 0,0 4 0 16,1-2-128-16,1 3 0 0,1 0-192 0,2 7 192 15,0-2-656-15,2-1-16 0,1-1 0 0,5-3 0 16,-1-3-1920-16,2-1-384 0,0-2-80 0,-1-3-7216 15,-11-4-1440-15</inkml:trace>
  <inkml:trace contextRef="#ctx0" brushRef="#br0" timeOffset="209999.08">28205 12458 12895 0,'0'-15'576'0,"0"9"112"0,0-3-560 0,0 1-128 16,0-1 0-16,0 2 0 0,-2 2 3712 0,2 5 704 15,0 0 128-15,0 0 48 0,-5 5-2672 0,0 4-544 16,0 4-96-16,1 0-32 0,0 4-464 0,3 2-80 15,1 0-32-15,2 1 0 0,1-2-480 0,2 0-192 0,3-1 176 0,1 1-176 16,1-5 128-16,1 0-128 0,-1-1 0 0,2-1 144 16,0-4 0-16,-1 0 0 0,1-3 0 0,-1-2 0 15,-1 0 320-15,-1-5 64 0,0-2 16 0,-1-3 0 16,-1 0 160-16,-1 0 48 0,1-1 0 0,-1-4 0 16,-1 0-368-16,1-1-80 0,-3-2-16 0,1 1 0 15,0-1-288-15,-2 0 0 0,-4-2 0 0,0-5 0 31,-1 2-320-31,0 1-192 0,0-1-16 0,-3-1-16 16,-1-1-2352-16,-1-1-480 0,3 1-80 0</inkml:trace>
  <inkml:trace contextRef="#ctx0" brushRef="#br0" timeOffset="210264.68">28534 12218 23087 0,'0'0'1024'0,"0"0"208"16,0 6-976-16,-1 3-256 0,0 0 0 0,0 3 0 0,-2 3 768 0,-1 0 128 15,-1 5 0-15,0-1 16 0,1 5 736 0,-2-2 144 16,1-1 16-16,1 2 16 0,2-2-512 0,0 1-96 16,5-2-32-16,1-1 0 0,4-2-512 0,-2-1-96 15,2-4-32-15,0-2 0 0,1-1-128 0,2-2-32 16,0-1 0-16,2-4 0 0,-1-2-64 0,0-2-32 16,-1 0 0-16,0-5 0 0,-2-1-48 0,-1-1-16 15,-2-1 0-15,0-2 0 0,-3 0-64 0,0-1-16 16,0-2 0-16,-3-2 0 0,-2 1-16 0,0 2 0 15,-2-2 0-15,-1 0 0 0,-2 1-128 0,1-3 0 16,-2-1-160-16,-4-7 160 16,-1 4-1664-16,4 3-224 0,2 2-48 0,2 2-16 15,-1 5-624-15,3-1-128 0,3 4-32 0</inkml:trace>
  <inkml:trace contextRef="#ctx0" brushRef="#br0" timeOffset="210764.52">28795 12314 9215 0,'4'7'816'0,"0"2"-656"0,-1 3-160 0,-1 2 0 16,0-1 5168-16,-1 3 992 0,-1-3 208 0,1 0 32 16,-1 0-3536-16,0-2-720 0,-1 2-144 0,0-2-16 15,-1-1-832-15,2-2-144 0,0-8-48 0,0 0 0 16,0 0-400-16,0 0-96 0,0 0-16 0,0 0 0 16,0 0-16-16,0 0-16 0,0 0 0 0,4-8 0 15,1-2-416-15,1-1 0 0,-1-2 128 0,4-6-128 16,-1-2-624-16,1 0-144 0,1 3-48 0,3-2 0 15,2 2-608-15,0 4-128 0,1-2-32 0,2 4 0 16,0-1 208-16,1 4 32 0,-4 1 16 0,1 2 0 16,4-1 256-16,-3 0 48 0,-2-1 16 0,-4 3 0 0,-1-1 656 0,0 1 128 15,2-3 32-15,0 3 0 0,-3 0 192 0,-2 2 0 16,-7 3 144-16,0 0-144 0,0 0 720 0,-7 2 48 16,-2 3 16-16,-4 1 0 0,-1 1 320 0,-2 1 64 15,-1 1 16-15,-1-3 0 0,2 3-528 0,2 0-96 16,1-1-32-16,2 0 0 0,2 1-208 0,3-1-32 15,0 0-16-15,5 1 0 0,2 0-272 0,3 0 0 16,3-1 0-16,2 1 0 0,4 0 0 0,5-1-176 16,3 1 176-16,0-2-160 0,1-2 160 0,0 0 0 0,0-1 0 0,1 0 0 15,-3 3 0-15,0-1 0 0,-3-1 0 0,-1 1 0 16,-5-1 496-16,0 1 80 0,-3 1 0 0,-3-1 16 16,-3 1 384-16,0 1 80 0,-4 1 16 0,1 0 0 15,-4 1-256-15,-2-2-48 0,-2 3-16 0,-2-2 0 16,-3 0-432-16,1-3-96 0,2 1-16 0,-2 1 0 15,-2-3-384-15,2 0-80 0,2 0 0 0,-4-3-16 32,3-1-2224-32,3-1-448 0,9 0-96 0,0 0-14640 0</inkml:trace>
  <inkml:trace contextRef="#ctx0" brushRef="#br0" timeOffset="211123.96">29723 12129 19343 0,'0'0'1728'0,"0"0"-1392"0,3 9-336 0,-2 4 0 0,-1 4 1392 0,0 3 208 15,-1-3 32-15,0 4 16 0,-2 1-496 0,1 1-80 16,-2 3-32-16,1-4 0 0,-1 2 688 0,2-1 128 16,0-3 16-16,2-2 16 0,0-1-1120 0,2 0-208 15,-1-4-48-15,1-1-16 0,2-3-368 0,0-3-128 16,-4-6 0-16,0 0 144 0,0 0-272 0,8 2-64 15,-1-5-16-15,0-5 0 16,0-2-176-16,-3-3-16 0,-2-3-16 0,0 6 0 0,-2-6 688 0,0 2 144 16,-2-4 32-16,1-3 0 0,-3 0 768 0,2-3 144 0,-1 2 48 15,0-1 0-15,1-5-720 0,-1 2-144 0,1 0-32 0,0 0 0 16,2 4-512-16,2 1 0 0,-1 2 0 0,3 2 0 16,0 1 0-16,1 3-144 0,0 1 144 0,2-1-128 15,0 4 128-15,3 0-192 0,0 4 192 0,2-2-192 16,1 1 192-16,1-1-208 0,0 2 80 0,9-2 128 31,-2 2-1392-31,1 1-144 0,0-1-48 0,-7 2-10176 0,2 2-2032 0</inkml:trace>
  <inkml:trace contextRef="#ctx0" brushRef="#br0" timeOffset="211311.34">29748 12219 28559 0,'0'0'2544'0,"0"0"-2032"16,0 0-512-16,0 0 0 0,0 0 1664 0,0 0 256 16,7 7 32-16,1-2 16 0,1-4-848 0,1 0-160 15,3-1-48-15,3 0 0 0,1 0-544 0,1 0-112 16,2-1-32-16,11 1 0 16,-1-4-784-16,-3 0-144 0,-3 0-48 0,-7 2-10576 15,1-2-2112-15</inkml:trace>
  <inkml:trace contextRef="#ctx0" brushRef="#br0" timeOffset="211545.68">29748 12426 25791 0,'0'0'2304'0,"-5"7"-1856"0,0-2-448 0,1 3 0 16,1 0 2208-16,3 1 352 0,3-3 64 0,1 1 0 15,-4-7-1312-15,10 4-272 0,3 0-48 0,4-3-16 16,5-1-96-16,2-1-32 0,1-1 0 0,1 0 0 16,1-2-672-16,0 0-176 0,2-1 0 0,10-3 0 31,-4 0-1408-31,-1 0-304 0,-2 0-64 0,-4 1-16 16,-3-1-1776-16,-7 4-352 0,-18 4-80 0,11-1-7728 0</inkml:trace>
  <inkml:trace contextRef="#ctx0" brushRef="#br0" timeOffset="212031.9">30348 11974 12895 0,'0'0'1152'0,"0"0"-928"15,6-5-224-15,2 1 0 0,1 1 5152 0,1 1 992 16,-1-1 192-16,1 2 32 0,1 1-5024 0,-1 1-992 15,0 2-208-15,2 0-144 0,2 3 512 0,-1 2-16 16,1 1 0-16,-1 0 0 0,-2 5-272 0,2-1-48 16,3 0-16-16,-2 2 0 0,-1 0 224 0,-1 2 64 15,-1 3 0-15,-1-1 0 0,-1 5 208 0,-2-3 48 16,-4 1 16-16,-1-1 0 0,-5 1-80 0,1 0 0 0,-2 0-16 0,-2 0 0 16,-1-2-112-16,-4 1-32 0,-2-2 0 0,0 1 0 15,-1-3-288-15,-1 0-64 0,1-2-128 0,1-2 192 16,-1-1-192-16,1 1 0 0,0-2 0 0,0-4 0 15,0 0-224-15,2-3-32 0,2-2-16 0,0 0 0 16,1-2 112-16,0 0 32 0,0-3 0 0,2-2 0 31,-1-3 128-31,3 0 0 0,1-2 0 0,0-1 0 16,2 0-192-16,1 0 0 0,2 1 0 0,3 1 0 16,3 0 64-16,1 1 0 0,1 0 0 0,1 1 0 15,2 1 128-15,3 1 176 0,0-1-48 0,1 4 0 16,1 1 192-16,1 1 16 0,0 2 16 0,0 2 0 0,1 0-160 15,2 0-16-15,0 2-16 0,0 2 0 0,0 1-160 0,-1-1-224 16,-1 1 48-16,8-1 16 16,-1-1-1296-16,-4-2-256 0,-2 0-48 0,-2 2-16 15,-3-4-1760-15,1-1-368 0,8-5-64 0,-4 1 0 0</inkml:trace>
  <inkml:trace contextRef="#ctx0" brushRef="#br0" timeOffset="212297.6">30970 11704 5519 0,'0'0'240'0,"9"7"64"0,0 0-304 0,1 5 0 0,2 6 0 0,3 1 0 16,2 1 5840-16,2 4 1120 0,1 2 208 0,-1 4 64 15,2-1-4368-15,0 1-880 0,0 0-160 0,-3 2-32 16,-2 3-336-16,-3-1-64 0,-2 0-16 0,-3 0 0 15,-3-1-208-15,-2-1-32 0,-4 2-16 0,-3-2 0 16,-4 0-160-16,-1-2-48 0,-2-1 0 0,0 1 0 16,-2-3-400-16,0-2-96 0,0 0-16 0,0-3 0 31,0 1-1040-31,0-2-192 0,-1 1-64 0,3-1 0 0,2-1-3408 0,-2 6-688 16,-15 25-144-16,17-14-32 0</inkml:trace>
  <inkml:trace contextRef="#ctx0" brushRef="#br1" timeOffset="-180962.78">6575 14096 17503 0,'0'0'1552'0,"0"0"-1232"0,6-14-320 0,-6 14 0 16,-6-1 1984-16,0-2 352 0,6 3 64 0,-5-4 16 15,1 0-592-15,4 4-112 0,-5-2-32 0,5 2 0 16,0 0-432-16,0 0-96 0,-5 5 0 0,1 1-16 15,0 2-432-15,1 3-64 0,1 2-32 0,-1 4 0 16,2 2-352-16,0 2-64 0,-2 1 0 0,3 4-16 16,-3-1 16-16,3 1 0 0,0 0 0 0,0 2 0 0,0-1-192 15,2 0 0-15,0-4 0 0,0-1 128 0,-1-1 32 0,2-3 0 16,0-4 0-16,4-2 0 0,1-2 64 0,0-1 16 16,1-5 0-16,0 0 0 0,0-2 208 0,0-1 32 15,-1-1 16-15,1-1 0 0,0-2 32 0,2 0 16 16,-1-1 0-16,0 1 0 0,1-3-544 0,1 2 0 15,-1 0 0-15,2 1 0 0,0-3 0 0,0 2 160 16,-1 1 0-16,0 0 0 16,-2 0-560-16,1-1-112 0,1 1-32 0,-1 0 0 15,1 0-2016-15,0 1-416 0,-3-2-80 0,1 1-8000 16,1 1-1600-16</inkml:trace>
  <inkml:trace contextRef="#ctx0" brushRef="#br1" timeOffset="-180822.12">6981 14319 11055 0,'0'0'976'0,"0"0"-784"0,0 7-192 0,-1 1 0 15,-2-1 2352-15,3 4 416 0,2-5 96 0,-1 4 16 16,2 0-1648-16,-1 0-320 0,0-2-64 0,0 0-16 16,-2-8-512-16,4 8-96 0,0-2-32 0,-4-6-7536 15,0 0-1504-15</inkml:trace>
  <inkml:trace contextRef="#ctx0" brushRef="#br1" timeOffset="-180665.9">6968 14194 27695 0,'0'0'1216'0,"-4"-6"272"0,-1-1-1184 0,0-1-304 0,0 0 0 0,1 1 0 0,0-1 1200 0,0 1 176 16,1-1 32-16,2 2 16 0,1-3-912 0,1 2-192 15,2 1-48-15,-3 6 0 16,5-4-2176-16,2 1-432 0,1-1-96 0</inkml:trace>
  <inkml:trace contextRef="#ctx0" brushRef="#br1" timeOffset="-180431.64">7195 13898 25791 0,'0'0'2304'0,"0"0"-1856"16,-1-8-448-16,1 8 0 0,0 0 2112 0,0 0 320 0,0 0 64 0,0 0 0 16,0 0-1120-16,0 0-224 0,0 0-64 0,6 7 0 15,1 1-848-15,-1 1-240 0,1 4 0 0,0 1 0 16,-1 2 0-16,2 2 0 0,0 2 0 0,1 1 0 31,0-1-1552-31,0 1-192 0,0-1-48 0,-1-1 0 16,-3 0-1104-16,0-1-240 0</inkml:trace>
  <inkml:trace contextRef="#ctx0" brushRef="#br1" timeOffset="-180244.16">7169 14087 25919 0,'0'0'1152'0,"0"0"224"0,0 0-1104 0,0 0-272 16,0 0 0-16,0 0 0 0,0 0 1760 0,0 0 288 15,0 0 64-15,3-6 16 0,1-1-1104 0,2 1-240 16,2-1-32-16,0 1-16 0,0 0-496 0,1 1-112 15,1-1 0-15,2 2-128 0,-2-3 0 0,2-2 0 16,0 0 0-16,0 3-144 16,-1 0-1456-16,1 1-272 0,0 1-64 0,1 0-7664 15,-3-2-1520-15</inkml:trace>
  <inkml:trace contextRef="#ctx0" brushRef="#br1" timeOffset="-179900.33">7353 13777 8287 0,'-12'-7'736'0,"6"4"-592"15,-2-3-144-15,-3 0 0 0,-2 3 3904 0,-1-2 736 0,-2 1 160 16,-1 1 16-16,1 2-2256 0,-1 0-464 0,0 1-96 0,0 2-16 16,1 4-864-16,-1-2-176 0,-1 2-48 0,1 3 0 15,1 2-432-15,3 2-80 0,3 0-32 0,1 4 0 16,2 2-352-16,1 1 144 0,0 3-144 0,4 1 0 16,-1-2 176-16,3 5-176 0,3-1 160 0,2 2-160 15,3-1 0-15,5 2 0 0,0-1 0 0,1 1 0 16,1-3 0-16,2-1 0 0,1-3 0 0,1-2 0 15,4-5 0-15,0-2-160 0,2-3 160 0,2-3-128 16,-1-5 128-16,2-2 0 0,-1-4 0 0,0-3 0 16,1-2 0-16,-4-1 0 0,0-2 0 0,-2-5 128 15,-4-3 32-15,-2 0 16 0,-3-4 0 0,-3 1 0 16,0-2 288-16,-3 1 64 0,-3 1 16 0,-1 1 0 0,-3-2-48 16,-3 2-16-16,-2 1 0 0,-3-1 0 0,-3 3-160 0,-2 0-16 15,-3 1-16-15,-1 0 0 16,-3 2-1088-16,0 2-224 0,-4 1-32 0,1 0-16944 15</inkml:trace>
  <inkml:trace contextRef="#ctx0" brushRef="#br3" timeOffset="-175606.25">6777 15944 19343 0,'0'0'848'0,"-11"-2"192"0,17-3-832 0,-18 7-208 15,1 1 0-15,0 1 0 0,-2-4 1072 0,0 2 160 16,-2 0 48-16,1 1 0 0,0-2 0 0,-2 2 0 15,0 1 0-15,-1 2 0 0,-1 1-400 0,-2 2-80 16,1-3-16-16,-1 4 0 0,2 0-544 0,-3 0-112 0,-1 1-128 0,0 1 176 16,0-2 96-16,0 0 32 0,-2 0 0 0,1 0 0 15,0 0-64-15,4 1-16 0,-3-2 0 0,2-1 0 16,-1 2-96-16,1 2-128 0,-1 1 176 0,0-3-176 16,1 3 192-16,1 0-192 0,0 0 192 0,1 2-192 15,0-2 128-15,0 1-128 0,1-1 0 0,1 0 0 16,2-1 256-16,1 0-48 0,1-1-16 0,0 0 0 15,2-2-16-15,-1 1-16 0,2-2 0 0,0 4 0 16,0-2-160-16,0 1 160 0,0-1-160 0,0 1 160 16,-2 0-160-16,1-1 0 0,-1 0 0 0,1 0 0 15,-1 1 0-15,0-1 192 0,0 2-192 0,1-2 192 16,-1 0 32-16,1 0 16 0,0 0 0 0,-2 0 0 16,-1-3 144-16,0 3 48 0,0-1 0 0,0 0 0 15,-2-1 48-15,-2-2 16 0,0 1 0 0,1 0 0 0,-1 1-96 0,-2-1-16 16,0 1 0-16,1-1 0 0,-2 3-160 0,0-4-32 15,1 1-16-15,-1 0 0 0,1 3-176 0,0-4 0 16,3-2 144-16,-1 1-144 0,1-1 0 0,3 0 0 16,1 0 0-16,2 0 0 15,1-2-448-15,1 1-144 0,0-3-48 0,8 0 0 16,0 0-2640-16,0 0-544 0,0 0-96 0</inkml:trace>
  <inkml:trace contextRef="#ctx0" brushRef="#br3" timeOffset="-175262.41">5506 16504 14735 0,'0'-6'1312'0,"0"-1"-1056"0,0 1-256 0,-2-1 0 16,1 1 2720-16,1 1 480 0,0 5 112 0,0 0 16 15,0 0-1536-15,0 0-288 0,-4-7-64 0,4 7-16 16,0 0-48-16,0 0-16 0,0 0 0 0,0 0 0 16,-5 1-528-16,0 2-96 0,-1 1-32 0,1 2 0 15,0 2-384-15,0 3-64 0,0 0-32 0,-1 2 0 16,1 3-96-16,-1-3-128 0,-1 3 176 0,2 1-176 15,-3 0 352-15,2 1-32 0,-1 1-16 0,2 0 0 16,1-1 32-16,0 0 16 0,0-1 0 0,0 0 0 16,2 0-96-16,3 1 0 0,-1-2-16 0,1 0 0 15,2-2-240-15,2 0 144 0,2 1-144 0,0-2 128 16,4-3-128-16,1-1 128 0,1 0-128 0,3-1 128 16,3-4 80-16,2-1 16 0,1-3 0 0,4 0 0 15,4-6-80-15,2 0-16 0,4-3 0 0,1 0 0 16,4 0-1024-16,2 1-224 0,-3-1-32 0,1-1-11600 15,-4 3-2320-15</inkml:trace>
  <inkml:trace contextRef="#ctx0" brushRef="#br3" timeOffset="-174293.82">4158 17502 18431 0,'0'0'816'0,"0"0"160"0,0 0-784 0,0 0-192 16,0 0 0-16,0 0 0 0,0 0 1616 0,1 9 288 15,-1-9 48-15,0 8 16 0,0 1-832 0,1 1-176 16,2 1-16-16,-2 0-16 0,0 2-304 0,-1 2-64 15,0 0-16-15,-1 1 0 0,0 2-32 0,-1 3-16 16,0 0 0-16,-2 1 0 0,-1 0-144 0,-3 2-32 16,-1-1 0-16,0 1 0 0,-2 0-16 0,-1 1-16 0,-2 1 0 0,0 0 0 15,-1 0 112-15,0-1 32 0,-2 0 0 0,0-2 0 16,0 2 144-16,0-4 16 0,-3 0 16 0,2-4 0 16,-1 0-112-16,0-1-32 0,1-2 0 0,1-2 0 15,0-2-208-15,0-2-64 0,3-2 0 0,-2 0 0 16,1-1-192-16,-1-3 176 0,0 1-176 0,2-3 160 15,1-3-160-15,1 1 0 0,1-2 0 0,-1 0 0 16,1 1 0-16,4-3 0 0,-1-2 0 0,1 2 0 16,2-5 0-16,1 1-176 0,0-3 176 0,3 0-128 15,0 1 128-15,1-1-160 0,0-2 160 0,1 1-160 16,0-2 160-16,2 1-128 0,-1-2 128 0,0 3-128 16,-1-1 128-16,-1 1 0 0,4 1 0 0,-1 2-128 15,-1 1 128-15,-1 0 0 0,-1 2 0 0,0 8 0 16,-2-7 0-16,2 7 0 0,0 0 0 0,-5-2 0 0,-3 0 0 0,1 5 0 15,-1 3 0-15,-1 4 128 0,-2 0-128 0,-1 0 0 16,1 3 0-16,0 2 0 0,0-1 0 0,2 0 0 16,1-1 0-16,1-1-128 0,-1 0 128 0,0-2 0 15,3 0 0-15,1-3 0 0,0 0 0 0,4-7 0 16,0 0 0-16,0 0 0 0,0 0-128 0,0 0 128 16,0 0-128-16,0 0 128 0,6-5-272 0,2-2 16 15,1-1 16-15,0-2 0 0,1-2-80 0,1-2-32 16,1 1 0-16,0 1 0 0,-1-1 352 0,0 0-176 15,-1-1 176-15,2 2-128 0,0 1 128 0,0 2 0 16,-2 0 0-16,0 1 0 0,-2 2 0 0,1 2 176 16,0-1-48-16,1 3 0 0,-3 0 320 0,3 4 48 15,-3 1 16-15,2 2 0 0,-3 2-144 0,0 1-32 0,1-1 0 0,-1 3 0 16,2-3-208-16,1 2-128 0,2 1 128 0,-1-1-128 31,2-1-1024-31,2 2-256 0,3-2-64 0,-1 1-15664 0</inkml:trace>
  <inkml:trace contextRef="#ctx0" brushRef="#br1" timeOffset="-171901.73">12333 17800 30351 0,'-12'0'1344'0,"-2"2"272"0,1-2-1296 0,0 3-320 0,4 3 0 0,0-2 0 16,2 1 448-16,2-1 0 0,5-4 16 0,0 0 0 15,0 0 448-15,0 0 96 0,12 0 16 0,2-6 0 16,0 0 112-16,5-3 16 0,2-2 16 0,1-2 0 16,1-4-416-16,2-1-96 0,0 0-16 0,1-2 0 0,4 0-240 0,1-4-48 15,-1 2-16-15,3 0 0 0,-1 1-208 0,2-3-128 16,0 2 160-16,1 1-160 0,-1-1 0 0,3 1 128 16,-1 2-128-16,-1-1 0 0,-2-2 0 0,-2 1 0 15,-1 2 0-15,0 0 0 0,-1 1 0 0,-3 1 128 16,-3 0-128-16,0 0 0 0,-1 2 0 0,-1 0 0 15,-2 2 0-15,-1-2 0 0,-1 2 0 0,-1 2 0 16,-3 2 128-16,-1 1-128 0,-2 0 128 0,-1 2-128 16,0 1 0-16,-1 1 0 0,0 1 128 0,-1 1-128 15,-7 2 0-15,0 0 0 0,0 0 240 0,7-2-48 16,-7 2-16-16,8 0 0 0,0 0-48 0,1 0 0 0,2 2 0 0,-1 0 0 16,2 2-128-16,1 0 0 0,0 0 144 0,3 1-144 15,0 2 192-15,3 2-48 0,2-1 0 0,1 2 0 16,0 3 48-16,1 0 16 0,3 0 0 0,1 3 0 15,0-2 32-15,0 3 0 0,2-1 0 0,1-1 0 16,1 0-48-16,3 0-16 0,-1 0 0 0,1 0 0 16,0-3-176-16,-1 2 160 0,1-1-160 0,0-1 160 15,-2-1-160-15,-3-2 0 0,1 0 144 0,0-3-144 16,0 1 0-16,-1-1 0 0,-4 0 0 0,0-1 0 16,-2 1-192-16,-1-3-64 0,0-2-16 0,-2 3 0 15,-2 0-560-15,-1 0-128 0,-2-1 0 16,-4-1-16-16,0 1-1584 0,-2-1-320 0,-1-2-64 0,-8 0-13760 15</inkml:trace>
  <inkml:trace contextRef="#ctx0" brushRef="#br1" timeOffset="-171495.42">13027 16626 1839 0,'0'0'0'0,"0"0"160"0,-3-7-160 0,2 3 0 0,1 4 0 0,0 0 0 16,0 0 6912-16,0 0 1344 0,0 0 256 0,0 0 64 15,0 0-5600-15,2 11-1120 0,1-1-240 0,1 7-32 16,0 4-736-16,0 6-144 0,0 7-16 0,0 0-16 16,0 3-464-16,1 2-80 0,-1-3-128 0,0 3 176 15,-1 2-176-15,3-6 0 0,0-1 0 0,-1-4 0 16,-2-3-896-16,-2-2-48 0,3-2-16 0,0 0 0 15,0-5-1632-15,0 0-336 0,0 0-64 0,-2-5-10688 16</inkml:trace>
  <inkml:trace contextRef="#ctx0" brushRef="#br1" timeOffset="-171261.09">13371 16570 24879 0,'-8'-15'2208'0,"8"15"-1760"16,-1-5-448-16,1 5 0 0,-3-4 1888 0,3 4 288 16,0 0 64-16,-2 8 16 0,-1 2-912 0,0 5-176 15,-1 3-32-15,3 7-16 0,1 3-160 0,0 5-16 16,0 2-16-16,0 2 0 0,0 4-416 0,1 1-96 16,1 1-16-16,0-4 0 0,2 2-256 0,1-2-144 0,1-1 160 0,-1-5-160 15,0-1-176-15,2-2-128 0,-1 0-16 0,1-6-16 31,-1 1-2192-31,1-5-432 0,-2-2-96 0,0-4-12048 0</inkml:trace>
  <inkml:trace contextRef="#ctx0" brushRef="#br1" timeOffset="-170900.06">13284 16156 23951 0,'-20'-35'2128'0,"11"19"-1696"0,-3-3-432 0,-1-2 0 16,-1 0 1568-16,-1 3 224 0,0-2 64 0,-1 5 0 0,1 0-256 0,1 4-64 15,3 1 0-15,-1 4 0 0,-1 1-832 0,1 3-192 16,2 1-16-16,2 4-16 0,0 2-480 0,2 5 128 16,0 1-128-16,3 3 0 0,0 4 0 0,2 3 0 15,1 1-192-15,2 2 192 0,3 1-128 0,3 1 128 16,1 2 0-16,2-3 0 0,1-1-144 0,3-5 144 15,3-3 0-15,2-3-144 0,1-4 144 0,0-4-160 16,1-3 160-16,-1-5-160 0,0-2 160 0,-2-3 176 16,-1-3-48-16,-1-2 0 0,-2-5 304 0,-5 0 48 15,-2-2 16-15,-3 0 0 0,-2-3 368 0,-3 1 80 0,-3-1 16 0,-2-1 0 16,-4-1-64-16,-3 3 0 0,-2 0 0 0,-5 1 0 16,-1 2-256-16,-4-1-64 0,-2 6-16 0,-3-2 0 15,1 3-368-15,-2 3-64 0,-2-1 0 0,4 3-128 31,-1 2-688-31,3 3-240 0,0 1-48 0,2 4-12768 0,2 5-2544 0</inkml:trace>
  <inkml:trace contextRef="#ctx0" brushRef="#br1" timeOffset="-170134.52">14626 17317 13823 0,'0'0'1216'15,"0"0"-960"-15,0 0-256 0,0 0 0 16,0 0 2240-16,0 0 416 0,0 0 80 0,15-2 16 15,-15 2-1344-15,0 0-272 0,8 0-48 0,-2 2-16 0,2-1-144 0,-2 3-32 16,-6-4 0-16,0 0 0 0,7 4-176 0,-3 1-32 16,-4-5-16-16,0 0 0 0,0 0-144 0,0 0-16 15,0 8-16-15,0-8 0 0,-4 6-48 0,4-6 0 16,-8 4 0-16,0-1 0 0,0-2-192 0,2 0-32 16,1-1-16-16,-2-1 0 0,7 1-208 0,-6-1 144 15,-1-4-144-15,3-1 128 0,2-1-128 0,0 1-224 16,1-3 48-16,1 3 16 0,1-2-48 0,2 1-16 15,0 1 0-15,0 1 0 0,1-1 224 0,-4 6 0 16,7-2-160-16,1-2 160 0,2 3-144 0,2 1 144 16,0 1-192-16,-3 0 192 0,-1 2 0 0,-8-3 0 15,9 2 0-15,-1 4 0 0,-2-1 512 0,-1 1 0 16,-5-6 0-16,4 8 0 0,-4-8 96 0,1 9 32 0,-1 0 0 0,-2-1 0 16,-2-1-176-16,-1-1-16 0,-2 1-16 0,1-3 0 15,-2 0-224-15,-1 1-32 0,0-3-16 0,-2 2 0 16,-1-4-160-16,2 0 0 0,1 2 144 0,0-1-144 15,0 0 0-15,1-1 0 0,1-1-192 0,1 0 64 32,6 1-816-32,0 0-144 0,0 0-48 0,0 0-10624 0,0 0-2128 0</inkml:trace>
  <inkml:trace contextRef="#ctx0" brushRef="#br1" timeOffset="-169603.22">14651 17786 16287 0,'0'0'720'0,"0"0"160"0,0 0-704 0,0 0-176 16,0 0 0-16,0 0 0 0,-4-3 816 0,4 3 128 15,-2-5 16-15,0-1 16 0,2-4-416 0,0 4-96 16,2-5-16-16,0 4 0 0,1 0 304 0,1 2 48 15,1-4 16-15,0 1 0 0,0 1 368 0,1 2 80 16,0 1 16-16,-1 2 0 0,1-3-128 0,-6 5-32 16,0 0 0-16,0 0 0 0,0 0-352 0,7 0-64 15,-7 0 0-15,0 0-16 0,7 3-48 0,-7-3 0 16,0 0 0-16,4 10 0 0,-3 0-320 0,0 0-64 16,-1 1 0-16,-1-1-16 0,-1 1-240 0,-2-2 176 0,-3-1-176 0,1-2 160 15,-1-1-160-15,1-1 160 0,-2 0-160 0,0-1 160 16,0-1-160-16,2-2 0 0,-1 2 0 0,1-2 0 15,6 0 0-15,-7-2-272 0,0 0 64 0,1-1 16 32,6 3-384-32,0 0-64 0,0 0 0 0,-3-6-16 15,3 0 32-15,2 1 16 0,0-1 0 0,2-1 0 0,0 1 320 0,1-1 64 0,2-1 16 0,1 2 0 16,-1 2 208-16,4-3-176 0,-1 2 176 0,-1 4-160 16,-1-2 160-16,0 3 0 0,0 3 0 0,-8-3 128 15,8 0 240-15,-8 0 48 0,0 0 16 0,6 6 0 16,-6-6 48-16,0 0 16 0,3 8 0 0,-2 0 0 15,-2 0-64-15,0 1-16 0,-2 1 0 0,-2-2 0 16,1 1-224-16,-3-1-64 0,-2 0 0 0,0-1 0 16,-1-2-336-16,1-1-80 0,1-2-16 0,0 0 0 15,1-2-2160-15,2-2-432 0,-3-2-96 0</inkml:trace>
  <inkml:trace contextRef="#ctx0" brushRef="#br1" timeOffset="-169337.72">14617 16748 32415 0,'0'0'1440'0,"0"0"288"0,0 0-1376 0,0 0-352 0,0 0 0 0,0 0 0 16,0 0 960-16,0 0 128 0,0 0 32 0,7-2 0 16,1 0-688-16,1 0-144 0,1-1-32 0,2-1 0 15,2 0-256-15,1 2 0 0,0-4 0 0,2 1 0 32,0 0-464-32,0-2-112 0,0 0 0 0,0 0-10128 0,-1-2-2032 0</inkml:trace>
  <inkml:trace contextRef="#ctx0" brushRef="#br1" timeOffset="-168869.03">14894 16365 4607 0,'-16'-5'192'0,"8"3"64"0,-2 2-256 0,-3 0 0 15,-3 2 0-15,0-1 0 0,-1-1 5728 0,1 0 1104 16,-1-1 208-16,0 1 64 0,0 0-4304 0,0 0-864 15,-1 1-160-15,-1 2-48 0,0-1-752 0,-1 3-144 16,1 2-48-16,-2 2 0 0,0 1-384 0,0 3-80 16,0 1 0-16,2 0-16 0,0 4-144 0,2 3-32 15,2 1 0-15,0 3 0 0,4 2-128 0,3 2 0 16,1-3 0-16,3 3 0 0,2 1 0 0,3 0 0 16,3 0 0-16,3-2 0 0,2 1 0 0,4-2-176 15,4-2 176-15,2-1-128 0,3-1 128 0,3-3-128 0,0-5 128 0,2 0-128 16,3-2 128-16,2-3-128 0,-2-2 128 0,1-3-128 15,1-2 128-15,2-3 0 0,2-2 0 0,-1 1-128 16,0-4 128-16,0-2 0 0,-1 0-144 0,-1-3 144 16,-5 3 0-16,-2-6 0 0,-3 1 0 0,-3-2 0 15,-1-3 0-15,-4 0 0 0,-2-3 128 0,-2 1-128 16,-1 0 400-16,-2-2 0 0,-3-1 0 0,-2 0 0 16,-3-4 240-16,-1 3 32 0,-3 2 16 0,-2 0 0 15,-3 0 32-15,-5 1 16 0,-4 2 0 0,-2 0 0 16,-2 1-224-16,-3 0-64 0,-5 0 0 0,-1 1 0 15,-2 3-448-15,1 0 0 0,-2 2 0 0,1 2 0 16,1-5-1424-16,3 7-384 0,2 1-80 0,2 5-11232 16,1 2-2256-16</inkml:trace>
  <inkml:trace contextRef="#ctx0" brushRef="#br1" timeOffset="-166926.33">16864 17075 26943 0,'0'0'1200'0,"0"0"240"0,0 0-1152 0,0 0-288 16,0 0 0-16,0 0 0 0,0 0 192 0,13-6 0 15,-6 2-16-15,5-1 0 0,3 0 768 0,3-2 144 16,3 0 48-16,3 2 0 0,2 0-208 0,4-1-32 15,2-1-16-15,2-1 0 0,3 2-32 0,0-2 0 0,-2 0 0 0,2 0 0 16,0 2-80-16,1-3-32 0,-1 1 0 0,1 0 0 16,1 0-272-16,1 0-48 0,2 0-16 0,2 1 0 15,-1-1-112-15,2 0-32 0,0 0 0 0,3 2 0 16,-1-1-64-16,-1-2-32 0,-4 1 0 0,1 2 0 16,0-3 0-16,0 2 0 0,-4 2 0 0,0 0 0 15,-1-1 32-15,0 1 16 0,-1 1 0 0,1-1 0 16,-1 1 0-16,-1-1 0 0,1 0 0 0,-2-1 0 15,-1 0-32-15,1-1-16 0,1 0 0 0,2 0 0 16,-1 1-32-16,-1 0-128 0,2 1 192 0,0 0-64 16,-2 0 16-16,2-1 0 0,-3 3 0 0,-1-3 0 15,-2 1-16-15,-1 0 0 0,0 0 0 0,-2 2 0 16,-2-3-128-16,-1 3 192 0,3 0-192 0,0 2 192 16,1-3-192-16,0 2 128 0,1-1-128 0,0 2 128 0,1-1-128 15,-1 0 0-15,0-1 144 0,2-1-144 0,-3 0 0 0,0 0 128 16,-3 0-128-16,0 1 0 0,0-3 0 0,-1 1 0 15,1 0 0-15,-1 1 128 0,0 0-128 0,0 0 128 16,2-2-128-16,-1 0 128 0,0 3-128 0,-1-1-192 16,-2 0 64-16,-1-1 0 0,-1-1-144 0,-1 1-32 15,-1 0 0-15,-2 1 0 16,0 1-1040-16,-1-1-224 0,-1 1-32 0,-2-4-16 16,-1 2-928-16,2 0-176 0,-2-2-32 0,-3 2-7824 15,-2 0-1568-15</inkml:trace>
  <inkml:trace contextRef="#ctx0" brushRef="#br1" timeOffset="-166629.55">19577 16287 18431 0,'-10'-2'1632'0,"0"1"-1312"0,0 0-320 0,1-1 0 16,1 1 3056-16,8 1 528 0,0 0 128 0,0 0 0 16,0 0-2368-16,0 0-496 0,0 0-80 0,9 4-32 15,1 1-448-15,5 0-96 0,0 2 0 0,3-1-16 16,5 1-176-16,0 0 0 0,3-2 0 0,2 1 0 15,0 1 0-15,2 1 0 0,2 1 0 0,-1-1 0 16,0 2 0-16,-1-2 0 0,0 1 0 0,-4 0 0 16,-1 1 0-16,-3-2 0 0,-2 1 0 0,-3 2 0 15,-2-2 240-15,-2 0-48 0,-1 2 0 0,-4 0 0 16,-3 1 784-16,-4 2 160 0,-2 2 16 0,-4 4 16 16,-2-2-32-16,-4 7-16 0,-2 2 0 0,-4 3 0 15,-3 3-416-15,-2 2-64 0,-2 1-32 0,1 1 0 0,-1 3-352 0,2-3-64 16,1-6 0-16,2 4-16 0,1-2-176 0,1-1-176 15,2 0 48-15,4 0-13712 16,0-2-2736-16</inkml:trace>
  <inkml:trace contextRef="#ctx0" brushRef="#br0" timeOffset="-158591.58">16869 15477 15663 0,'0'0'1392'0,"0"-7"-1120"0,-3 1-272 0,2-1 0 0,1 7 2592 0,-1-5 464 16,1 5 80-16,-2-6 32 0,2 6-704 0,0 0-144 16,0 0-16-16,0 0-16 0,0 0-720 0,0 0-144 15,0 0-16-15,3 8-16 0,-1 3-560 0,1 1-96 16,-2 1-32-16,2 4 0 0,-2 3-256 0,1 2-64 15,-1 2-16-15,0 5 0 0,1 4-240 0,-1 10-128 16,-1 0 160-16,1 0-160 0,-1-1 0 0,1-1 0 16,1 1-176-16,0-3 176 15,1-4-1792-15,0-2-224 0,-1-7-48 0,3-3-9744 0,-1-3-1952 16</inkml:trace>
  <inkml:trace contextRef="#ctx0" brushRef="#br0" timeOffset="-158372.74">16997 15485 21183 0,'0'-9'1888'0,"0"-2"-1504"0,0 0-384 0,1-1 0 15,0 0 2032-15,0 2 336 0,-1-1 64 0,2 2 0 16,-1 1-560-16,2 2-112 0,-3 6-32 0,0 0 0 16,0 0-848-16,0 0-176 0,6 1-48 0,1 4 0 15,-1 6-176-15,1 2-32 0,-1 6-16 0,1 5 0 16,1 2-256-16,-1 4-48 0,3 1-128 0,0 3 192 0,-2 1-192 0,1 2-208 15,0-1 32-15,2 2 16 16,-2 0-1600-16,0-2-320 0,1 1-64 0,-1-1-13472 16</inkml:trace>
  <inkml:trace contextRef="#ctx0" brushRef="#br0" timeOffset="-158185.39">16942 15812 14735 0,'0'0'640'0,"-4"-3"160"0,0 0-640 0,-1 0-160 16,5 3 0-16,0 0 0 0,0 0 4896 0,0 0 944 15,0 0 192-15,0 0 48 0,6-7-4752 0,3 2-944 0,4 1-192 0,2-1-48 16,2 2-320-16,2 2-64 0,3 0-16 0,3 1-10592 16,0 1-2128-16</inkml:trace>
  <inkml:trace contextRef="#ctx0" brushRef="#br0" timeOffset="-157732.29">17294 15773 30351 0,'0'0'1344'0,"0"0"272"0,0 0-1296 0,0 0-320 0,0 0 0 0,0 0 0 15,0 0 304-15,6 3-16 0,2-2 0 0,3 0 0 0,0 0-96 0,2-1 0 16,-1 0-16-16,0 2 0 0,0-1-176 0,1 2 0 16,-3-1 0-16,-1 2 128 0,-2 1 0 0,-2 3 0 15,0 1 0-15,-1 2 0 0,-3-3 256 0,-1 3 32 16,0-2 16-16,-1 2 0 0,-2 2-208 0,1-1-32 16,-1-1-16-16,1 0 0 0,-2-1-176 0,1 1 0 15,-1-3-160-15,2-1 160 16,-1 0-464-16,3-7 0 0,0 0 0 0,0 0 0 15,0 0-48-15,0 0-16 0,0 0 0 0,0 0 0 16,0 0 80-16,0 0 32 0,0 0 0 0,0 0 0 0,9 1 416 0,1-1-128 16,1-1 128-16,1 1 0 0,2 0 240 0,2 0 128 15,-1 0 16-15,1 1 16 0,2 2 368 0,-1 2 64 0,-1-1 0 16,-1 1 16-16,1 2 192 0,-2-1 48 0,-2-1 0 16,-1 2 0-16,-1-1-224 0,-2 2-32 0,-4-1-16 0,-2 2 0 15,0 1-208-15,-4 1-32 0,-3-2-16 0,-3 1 0 16,0 2-224-16,-2 0-32 0,-4-2-16 0,-1-1 0 15,0 0-288-15,-1-2 0 0,-1-2 0 0,0-1 0 32,0 0-1200-32,0-3-144 0,2-2-16 0,-1-3-16 15,2-1-2272-15,-1-4-448 0</inkml:trace>
  <inkml:trace contextRef="#ctx0" brushRef="#br0" timeOffset="-157404.1">17926 15403 17503 0,'0'0'1552'0,"0"0"-1232"16,1-7-320-16,2 1 0 0,0-1 3328 0,-1 1 624 15,-2 6 112-15,2-7 32 0,-2 7-1616 0,0 0-320 16,0 0-64-16,0 0-16 0,0 0-480 0,0 0-112 16,-7 0-16-16,-3 3 0 0,-3 1-128 0,0 3-16 15,-2 5-16-15,1 1 0 0,1 5-768 0,0 3-160 16,2 3-16-16,1 2-16 0,-1 1 0 0,4 3 0 15,1 3 0-15,1 2 0 0,3-1-224 0,2 0-128 16,2-3 160-16,2-1-160 0,1-3 0 0,3-2 0 16,4-1 0-16,1-3 0 0,1-3 0 0,3-4 0 15,1-1 0-15,2-2 0 0,-2-4 0 0,2 0 0 16,1-3 0-16,0-2 0 0,1-2-176 0,1-1 32 0,1-3 0 0,0 0 0 31,0-5-384-31,1-1-80 0,1-2-16 0,0 2 0 16,0-2-1552-16,0 1-320 0,0 2-64 0,-4 0-16944 0</inkml:trace>
  <inkml:trace contextRef="#ctx0" brushRef="#br4" timeOffset="-154599.81">18505 15564 17503 0,'0'0'768'0,"0"0"176"0,0 0-752 0,0 0-192 16,0 0 0-16,0 0 0 0,0 0 4560 0,0 0 880 16,0 0 192-16,0 0 16 0,0 0-3376 0,0 0-672 15,6-6-144-15,1 3-32 0,1-3-816 0,1 2-160 16,3 1-48-16,2 1 0 0,0-2-192 0,1 1-32 15,0-1-16-15,1 2 0 0,0 0-160 0,1-2 0 16,0 2 0-16,1-1 128 0,0-1-256 0,2 0-64 16,3 2-16-16,-2 0 0 15,0-2-2592-15,-2 2-512 0,2-2-96 0,-4 0-12896 0</inkml:trace>
  <inkml:trace contextRef="#ctx0" brushRef="#br4" timeOffset="-154330.66">19045 15197 19343 0,'0'0'1728'0,"0"0"-1392"0,0 0-336 0,0 0 0 16,0 0 1904-16,0 0 304 0,4 6 64 0,1 2 16 16,0 2-368-16,0 2-80 0,0 3-16 0,2 2 0 15,0 1-560-15,-1 1-112 0,1 2-32 0,0 3 0 16,1 2-352-16,-1-2-64 0,2 3 0 0,-1-1-16 0,-1 0-432 0,1-2-96 15,-1 4-16-15,-1-1 0 0,1-1-144 0,-1 0 0 16,1 2 0-16,-1-2 0 16,-2 1-576-16,0-1-80 0,0 0-32 0,0-1 0 15,-1-3-1872-15,-1-2-368 0,1-2-80 0,-2 0-11136 16</inkml:trace>
  <inkml:trace contextRef="#ctx0" brushRef="#br4" timeOffset="-154096.31">19037 15849 10127 0,'0'0'896'0,"0"0"-704"0,0 0-192 0,-4 3 0 16,-1 1 5248-16,5-4 1008 0,0 0 208 0,0 0 32 15,0 0-3680-15,0 0-720 0,4 7-160 0,2-1-16 16,2-2-464-16,2 0-96 0,2-1-16 0,1-1 0 16,3 1-272-16,-1 0-64 0,2-2-16 0,2 2 0 15,0-2-480-15,3 0-80 0,-1 1-32 0,1-2 0 16,1 0-272-16,0-2-128 0,2 1 0 0,-2-2 128 15,-1 1-128-15,3-1-272 0,-4 0 64 0,-1 1 16 32,-2-2-1616-32,1 1-320 0,-2-3-64 0,-1 1-11232 0,-2-2-2240 0</inkml:trace>
  <inkml:trace contextRef="#ctx0" brushRef="#br4" timeOffset="-153799.41">18871 15203 2751 0,'-15'-6'128'0,"8"3"16"0,-1-1-144 0,1 0 0 15,0 0 0-15,0-1 0 0,2-1 7456 0,3-1 1456 16,0 1 304-16,2 0 48 0,2 0-5872 0,0 1-1152 15,2-2-256-15,3 1-32 0,1-1-640 0,1 2-128 16,1 0-32-16,2-1 0 0,0 0-224 0,2 1-48 0,2-2-16 0,0 5 0 16,3-1-288-16,-1 2-64 0,2-1-16 0,0 1 0 15,1 1-304-15,3-3-48 0,0 2-16 0,3 0 0 16,-1-3-128-16,0 1 0 0,1 2 0 0,2 0 0 31,1-2-960-31,2 2-192 0,2-2-16 0,-1 2-13696 0,-1 0-2736 0</inkml:trace>
  <inkml:trace contextRef="#ctx0" brushRef="#br3" timeOffset="-148535.27">14950 17392 16575 0,'0'0'1472'0,"27"13"-1168"15,-27-13-304-15,4 9 0 0,-1-3 2128 0,3 1 368 16,2 1 80-16,2-1 16 0,2-2-1744 0,2-1-336 15,3-2-80-15,2 0-16 0,0-1 224 0,2-1 32 16,1-1 16-16,2-1 0 0,0 1-192 0,0 0-48 0,-1-2 0 0,2-1 0 16,1 0-128-16,2-1-48 0,-1 1 0 0,0-4 0 15,-1 1-80-15,1-1 0 0,-3-3-16 0,2 2 0 16,-2-1-176-16,-2-1 192 0,0 0-192 0,0-2 192 16,-1-2-192-16,-1 0 192 0,-3-2-192 0,-2 0 192 15,0-5-64-15,0 1 0 0,-3-3 0 0,1-1 0 16,-1 1 0-16,-2-2-128 0,1-2 192 0,-1 2-64 15,-1-2-128-15,0 0 160 0,-1-1-160 0,-1 1 160 16,-2-2-160-16,0-2 128 0,-1 0-128 0,0-2 128 16,-1 0-128-16,-1-2 0 0,-1-4 0 0,-1 3 0 15,0-2 0-15,0-1 0 0,0 0 0 0,-1-3 0 16,1 0 384-16,1 1 208 0,-1-1 48 0,2 0 0 16,-2-1-336-16,1 0-64 0,0-2-16 0,2 3 0 15,0-3-64-15,-1 2-16 0,1-3 0 0,1 3 0 16,0-1 160-16,0 2 16 0,-1-2 16 0,3-1 0 0,-1 0-144 0,-1 1-48 15,2-2 0-15,1 1 0 0,1 3-144 0,0 0 0 16,1 0 0-16,1 0 0 0,0 1 0 0,1 1 0 16,-1 0 144-16,2 0-144 0,0 2 0 0,1-1 0 15,0 1 0-15,1 0 0 0,1 3 0 0,0-1 0 16,0 1 0-16,0 3 128 0,2 0-128 0,0 3 144 16,1-1-144-16,1 3 160 0,0-1-160 0,1 1 0 15,-1 1 0-15,3 1 0 0,-2 0 0 0,1 1 0 16,1 0 0-16,0 2 0 0,-2 1 0 0,1 0 0 15,-1-1 128-15,3 3-128 0,0 1 144 0,1 2-144 16,-1 0 160-16,2 0-160 0,1 2 128 0,0-1-128 0,0 1 0 16,0 0 144-16,-1 1-144 0,0 3 0 0,1-2 0 0,0 3 0 15,-4 1 0-15,0 0 0 0,-1 1 128 0,0-1-128 16,-2 2 0-16,2 2 160 0,0-1-160 0,0 3 160 16,-3-2-160-16,2 3 128 0,-3-2-128 0,1 3 128 15,0 0-128-15,0-2 0 0,-1 2 0 0,2 0 0 16,-1 1 0-16,0 0 0 0,-1 0 0 0,0 1 0 15,1 0 128-15,-1 2-128 0,-1-3 128 0,0 2-128 16,-1 2 208-16,0-1-32 0,-1 2-16 0,0 0 0 16,1-1-160-16,-1 2 0 0,3 1 0 0,-1 0 128 15,-3-1-128-15,1 2 0 0,-2 0 0 0,-1 1 0 16,0 0 128-16,1 2-128 0,-2 0 0 0,0 1 128 16,1 0 0-16,-2 1 0 0,0 1 0 0,0 2 0 15,0-2-128-15,0 3 192 0,1 0-192 0,-1 1 192 0,-1-2-64 16,-2 1-128-16,1 0 192 0,-1 1-64 0,1 2-128 0,-1-2 192 15,1 0-192-15,-1 1 192 0,-1-1-192 0,2-1 0 16,-1 1 144-16,1-2-144 0,1 1 0 0,-2 0 0 16,1-3 0-16,1 3 0 0,-1 0 0 0,0 1 0 15,-1-2 0-15,1 1 0 0,-2 0 0 0,0 0 0 16,2-2 0-16,-1 1 128 0,0 2-128 0,0-5 0 16,-1 1 128-16,2 2-128 0,-3-3 0 0,0 1 0 15,-2 0 0-15,1-1 0 0,0-2 0 0,-1 0 0 16,2-1 0-16,-1-1 128 0,1-1-128 0,-2 0 0 15,-1 0 0-15,1-2 0 0,-2-6 0 0,4 8 128 16,-4-8-128-16,0 0 0 0,0 0 0 0,0 0 128 16,0 0-128-16,0 0 0 0,0 0 144 0,0 0-144 15,0 0 192-15,0 0-192 0,6-4 176 0,-1-2-176 0,1-1 160 0,-1 1-160 16,1-6 176-16,0 0-176 0,-4-1 192 0,2-3-192 16,1 2 144-16,3-2-144 0,-1 1 0 0,-2-3 144 15,0-2-144-15,0 0 0 0,1 2 0 0,-3 3 0 16,-1-8 0-16,-1 5 0 0,0 1 0 0,1 2 0 15,-4 2 0-15,2-3 0 0,0 3 0 0,2 0 0 16,-2 1-160-16,0 2 160 0,-3 1 0 0,2-2-144 16,-1 5-32-16,2 6 0 0,0-6 0 0,0 6 0 15,0 0-144-15,0 0-48 0,0 0 0 0,0 0 0 16,-2 9 0-16,1 5 0 0,2-1 0 0,-1 1 0 16,0 3 144-16,1 1 32 0,2 2 0 0,-1 2 0 15,1 0 192-15,1 1-192 0,-2 0 192 0,2 0-192 16,2-2 192-16,-1 1 0 0,0-4 0 0,0 2 0 15,-1-3 0-15,1-2 0 0,-1-1 0 0,-1-3 0 0,-3-2 0 0,0-1 192 16,0-8-48-16,0 8 0 0,0 1 272 0,0-9 48 16,-7 3 16-16,1 1 0 0,6-4 160 0,-9 2 48 15,-6 0 0-15,0-1 0 0,-2 0 48 0,-1-1 16 16,-2-1 0-16,-1 1 0 0,-1 0-80 0,-1 0-16 16,-4 0 0-16,3 0 0 0,0 0-272 0,2 0-48 15,1 1-16-15,2 1 0 0,0-2-320 0,4 0 0 16,2 0-192-16,2 1 64 15,2 0-2752-15,3 0-560 0</inkml:trace>
  <inkml:trace contextRef="#ctx0" brushRef="#br3" timeOffset="-147698.2">18380 15121 16575 0,'0'0'736'0,"0"0"160"0,0 0-720 0,0 0-176 0,0 0 0 0,0 0 0 15,0 0 1408-15,0 0 256 0,0 0 64 0,0 0 0 16,0 0 0-16,0 0 0 0,0 0 0 0,0 0 0 16,0 0-336-16,0 0-64 0,0 0-16 0,28-26 0 15,-28 26-240-15,2-6-48 0,-1-4-16 0,0 0 0 16,1-3-416-16,-1-1-80 0,0-7 0 0,2 0-16 15,0-3-192-15,-1 0-48 0,-1-2 0 0,-1-3 0 16,3-1-48-16,1-1-16 0,0-2 0 0,0-1 0 16,1-1-192-16,0 1 0 0,-1-3 128 0,3 4-128 0,-3-1 0 15,1 1 0-15,1 1 0 0,-1 0 0 0,1 1 0 0,0 2 0 16,1 3 0-16,-2 1 0 0,1 2 0 0,2 3 0 16,1 0 0-16,1 1 0 0,-1 5 0 0,0 2 0 15,0 4 0-15,-1 3 0 16,2 1 0-16,1 3 128 0,0 2-128 0,1 3 144 15,0 3-144-15,0 2 160 0,1 1-160 0,2 2 160 16,0 1-160-16,-1 0 0 0,0 1 0 0,-1-1 128 16,0 2-128-16,2 2 0 0,-2 1 0 0,0-1 0 15,-2 0 0-15,0 0-176 0,-2-2 16 0,0 2 0 16,0 0-1632-16,2 0-320 0,0-1-64 0,-1 0 0 16,-1-2-1216-16,0-1-256 0</inkml:trace>
  <inkml:trace contextRef="#ctx0" brushRef="#br3" timeOffset="-147368.95">18909 14315 31503 0,'-12'-11'1392'0,"12"11"288"0,-6-6-1344 0,-1 1-336 16,0 0 0-16,0 0 0 0,0 0 1008 0,2 2 128 15,5 3 16-15,0 0 16 0,0 0 64 0,0 0 16 0,0 0 0 0,-4 5 0 16,2 3-816-16,2 1-176 0,2 3-16 0,4 1-16 15,-1 1-96-15,1 3-128 0,2 1 176 0,0 1-176 16,1-1 128-16,2 2-128 0,-1-1 0 0,0 2 0 16,1-4 0-16,-1 2 128 0,1-2-128 0,-1 0 0 15,1 0 256-15,-2-1-64 0,0-3-16 0,-1 0 0 16,-1-1-176-16,-1-1 0 0,-2-3 144 0,-2 0-144 16,-1-1 720-16,-1-7 80 0,-2 7 16 0,-2 0 0 15,-1-1-96-15,-3-2-16 0,-3 2 0 0,0-1 0 16,-4 0-144-16,0 0-48 0,-1 0 0 0,-1-1 0 15,-1-1-272-15,1 0-64 0,0-2-16 0,1 2 0 16,1-3-160-16,0 1-224 0,4 0 48 0,0 0 16 16,2 1-1888-16,4-1-368 0,5-1-80 0</inkml:trace>
  <inkml:trace contextRef="#ctx0" brushRef="#br1" timeOffset="-142199.52">21303 17190 14735 0,'-8'-1'640'0,"-1"-1"160"0,0 1-640 0,-2 1-160 16,3 0 0-16,-1 0 0 0,1 1 2112 0,1 2 400 15,0-2 80-15,2 2 16 0,0-2-928 0,5-1-176 16,0 0-32-16,0 0-16 0,0 0-432 0,0 0-96 16,0 0-16-16,11-1 0 0,2-3-64 0,3-1-16 15,4-4 0-15,2 0 0 0,1-2-224 0,1-1-48 16,2 1-16-16,4-2 0 0,2-4-160 0,2-2-48 15,3 0 0-15,1 1 0 0,1-4-112 0,0 1-32 0,-1 0 0 0,-1 0 0 16,4 0-192-16,-1-1 128 0,1-2-128 0,0 4 0 16,1-3 0-16,0 3 128 0,1-3-128 0,-3 3 0 15,-1-1 0-15,-3 1 0 0,-4 1 128 0,-2-2-128 16,-2 2 0-16,-5 4 0 0,-3 3 0 0,-2-1 0 16,-3 3 0-16,0 1 0 0,-2-1 0 0,-1 3 0 15,-3 0 0-15,0 1 0 0,-1-2 128 0,-1 1-128 16,0 1 0-16,-2-1 128 0,-1 2-128 0,0 0 0 15,-4 5 192-15,5-6-64 0,-5 6-128 0,5-5 192 16,-5 5 176-16,0 0 16 0,0 0 16 0,6-4 0 16,-6 4-160-16,6-1-48 0,3-3 0 0,0 4 0 15,1 0-192-15,0 1 0 0,3 2 0 0,1 1 0 16,3 0 176-16,2 2-176 0,1 1 192 0,3 2-192 16,0-1 288-16,2 2-48 0,2-1-16 0,2 2 0 0,1 1 80 15,1 2 16-15,2 2 0 0,1-1 0 0,1 3-48 0,1-2 0 16,4 0 0-16,0-2 0 0,2 4-272 0,-1 1 160 15,1-5-160-15,-2 0 128 0,0 1-128 0,-3-1 160 16,0 2-160-16,-2-3 160 0,-2-2-160 0,-2 1 0 16,-2 1 0-16,-2-2 0 15,-1 2-480-15,-1 0-80 0,-2 0-16 0,0 0 0 16,-4-2-2560-16,-1 3-528 0,-2 0-112 0</inkml:trace>
  <inkml:trace contextRef="#ctx0" brushRef="#br1" timeOffset="-141759.98">22185 15983 18431 0,'-2'-7'1632'0,"0"2"-1312"16,1 0-320-16,1 5 0 0,0 0 1392 0,0 0 208 15,0 0 32-15,0 0 16 0,0 0-256 0,0 0-48 16,4 6-16-16,1 5 0 0,0 3-288 0,1 4-48 16,0 3-16-16,2 5 0 0,0 2-464 0,0 3-112 15,1 3-16-15,-3-1 0 0,1 0-192 0,-3 1-64 16,1-1 0-16,-1 1 0 0,0-2-128 0,0 1 0 16,0-2 144-16,0-1-144 0,-2-1 0 0,1-2 0 0,1-1-192 15,-2-1 64 1,2-1-720-16,-1-3-144 0,-1-2-32 0,1-2 0 15,0-1-1504-15,-1-3-304 0,1-3-64 0</inkml:trace>
  <inkml:trace contextRef="#ctx0" brushRef="#br1" timeOffset="-141556.95">22481 16058 2751 0,'0'0'256'0,"0"0"-256"0,0 0 0 0,0 0 0 0,0 0 4592 0,0 0 864 0,0 0 176 0,-1 11 48 16,1 1-3936-16,0 3-784 0,-1 4-144 0,1 0-48 16,0 3 0-16,1 2-16 0,2 0 0 0,1 3 0 15,-1 0-448-15,3-2-96 0,-2-1-16 0,1 1 0 0,0 0-192 0,0-2 0 16,0-2 0-16,1 2 0 0,0-7 0 0,-2 1 0 16,1-1-208-16,-2 1 64 15,-1-4-704-15,1 0-144 0,-3-2-32 0,1-2-6944 16,1-2-1392-16</inkml:trace>
  <inkml:trace contextRef="#ctx0" brushRef="#br1" timeOffset="-141166.27">22455 15570 1839 0,'-8'-41'160'0,"4"22"-160"0,-2-2 0 0,-2-3 0 15,-2 5 4736-15,1-3 928 0,-1 2 176 0,1 2 48 16,0 1-3920-16,0 1-784 0,-1 2-160 0,-1 1-16 16,1 1-240-16,-6 0-64 0,2 6 0 0,5 3 0 15,-2 3-192-15,0 4-32 0,-1 3-16 0,-1 6 0 16,-3 1-320-16,2 8-144 0,1 2 128 0,1 3-128 16,2 3 0-16,2 0 0 0,3 1 0 0,3 1 0 15,5 0 0-15,1-2 0 0,2-2 0 0,6-4 0 16,4 2 0-16,2-3 0 0,0-4 192 0,4-3-64 15,4-5 160-15,2-3 32 0,0-6 0 0,1-4 0 16,1-3 160-16,-1-4 32 0,-2-4 16 0,-1-4 0 16,-2-3 128-16,-2-3 32 0,-4-3 0 0,-2 0 0 15,-4-2-112-15,-5 0 0 0,-3-2-16 0,-4 0 0 0,-2 1-48 16,-5 2 0-16,-5-3 0 0,-7-13 0 0,-3 4-192 0,-2 6-32 16,-3 3-16-16,-1 4 0 0,1 4-272 0,0 2-224 15,-2 2 32-15,3 6 16 16,1 4-1488-16,3 7-320 0,2 5-48 0,2 5-14144 15</inkml:trace>
  <inkml:trace contextRef="#ctx0" brushRef="#br1" timeOffset="-140539.02">23483 16985 9215 0,'0'0'816'0,"0"0"-656"0,0 0-160 0,0 0 0 16,0 0 2880-16,0 0 560 0,0 0 96 0,0 0 32 15,0 0-1344-15,0 0-272 0,0 0-48 0,0 0-16 16,0 0-80-16,7-3-16 0,3 1 0 0,-1-4 0 15,1-1-96-15,2 1-32 0,1-5 0 0,1 2 0 16,1-1-304-16,1-2-64 0,4-1-16 0,1-1 0 16,2-3-320-16,2 0-80 0,1-2-16 0,0 1 0 15,2-4-416-15,0 1-64 0,2-1-32 0,0 1 0 16,0 0-352-16,0 0 144 0,3 1-144 0,-1 0 0 16,1 2 0-16,-2-2 0 0,-2 1 0 0,-2 0 0 15,-1 2-1152-15,-2 3-128 0,-1-3-16 0,-3 5-16 16,-2 5-1248-16,-3 0-256 0,-2 2-64 0</inkml:trace>
  <inkml:trace contextRef="#ctx0" brushRef="#br0" timeOffset="-137632.7">24696 16202 18431 0,'0'0'1632'0,"0"0"-1312"15,-19 4-320-15,14-8 0 0,-1 1 3520 0,0-1 624 16,-2 0 128-16,1 1 16 0,7 3-2608 0,-7-3-528 15,-4-2-96-15,1 3-32 0,-1 2-464 0,0 0-112 16,0 2 0-16,1 3-16 0,-2 1-240 0,2 4-32 16,-2 1-16-16,-1 5 0 0,-2-2 256 0,4 5 48 15,-1 0 16-15,3 2 0 0,1-1 144 0,2 0 32 16,-1 0 0-16,3 1 0 0,0-2-256 0,3 1-64 16,2-3 0-16,3-1 0 0,1-2-320 0,4 0 144 15,3 1-144-15,4-2 0 0,2-2 0 0,3-3 0 16,4-3 0-16,0 1-144 15,1-5-1088-15,1-1-224 0,-1-1-32 0,1-3-16 16,-2-2-1360-16,-1 0-272 0,-2 1-48 0</inkml:trace>
  <inkml:trace contextRef="#ctx0" brushRef="#br0" timeOffset="-137460.93">25029 16164 1839 0,'2'-12'0'0,"-2"12"160"0,0-4-160 0,0 4 0 0,0 0 0 0,0 0 0 15,0 0 7168-15,0 0 1392 0,-5 13 272 0,3-2 64 16,-1 2-6448-16,2 5-1296 0,-2 0-256 0,3 1-48 16,0 3-608-16,1 1-240 0,1 1 176 0,-1-2-176 15,2 0-320-15,-1-1-144 0,1 1-48 0,1-1 0 16,0-5-2896-16,-2 1-592 0</inkml:trace>
  <inkml:trace contextRef="#ctx0" brushRef="#br0" timeOffset="-137226.52">25278 16070 18431 0,'-3'-35'1632'0,"3"22"-1312"0,-1-1-320 0,0-1 0 0,-1 2 3392 0,0-2 624 16,2 4 112-16,0 11 32 0,0 0-1984 0,0 0-384 16,0 0-64-16,0 0-32 0,2 11-1008 0,1 3-208 15,-1 4-32-15,1 4-16 0,1 3-304 0,1 4-128 16,-1 3 128-16,0-2-128 0,0 3 0 0,-1 1 0 15,0 1 0-15,1-1-176 16,0 0-1104-16,1 0-240 0,-2-2-32 0,1 2-16 16,0 1-1488-16,0-5-288 0</inkml:trace>
  <inkml:trace contextRef="#ctx0" brushRef="#br0" timeOffset="-137070.35">25136 16405 27647 0,'-17'-9'2448'0,"9"5"-1952"0,-1 2-496 0,1-1 0 16,1-1 2672-16,2 1 432 0,0 1 96 0,5 2 0 16,0 0-1520-16,0 0-304 0,0 0-64 0,0 0-16 15,5-4-896-15,4-3-176 0,2 4-32 0,4-1-16 16,4 0-368-16,3 1-80 0,1 1-16 0,14-2 0 16,-2 1-2080-16,-1 0-400 0,-3 1-96 0</inkml:trace>
  <inkml:trace contextRef="#ctx0" brushRef="#br0" timeOffset="-136662.85">25516 16264 19343 0,'0'0'848'0,"-2"-5"192"0,-3 0-832 0,1 0-208 16,1 0 0-16,3 5 0 0,0 0 3952 0,0 0 736 16,0 0 160-16,0 0 16 0,5-4-3440 0,0 1-688 15,5 2-144-15,0 1-16 0,2 0-448 0,1 1-128 16,0 0 0-16,1 2 0 0,0 0 0 0,1-1 0 15,-2 1 0-15,-3 1 0 0,-1 1 128 0,-1-1-128 0,-1 1 144 0,-3 2-144 16,-4-7 560-16,0 10 16 0,-3 0 0 0,-1 3 0 16,-2-2-144-16,-1 2-32 0,1-3 0 0,-1 2 0 15,1 0-400-15,-1 0 0 0,1-1 128 0,-1-2-128 16,0-1-256-16,2 0-96 0,0-1-16 0,1-2 0 31,4-5-464-31,0 0-80 0,0 0-32 0,0 0 0 16,0 0 176-16,0 0 16 0,0 0 16 0,0 0 0 0,7 6 448 0,0 0 96 0,3-4 0 0,1 1 16 15,2 1 320-15,2 1 64 0,0 0 16 0,1 2 0 16,1-1 416-16,0 2 96 0,-1 1 16 0,-2-1 0 16,-2-2 128-16,-1 4 16 0,0 0 16 0,-3 0 0 15,-3 2 112-15,0-1 0 0,-4-2 16 0,-1 1 0 16,-2-2-48-16,-3 1-16 0,-2 2 0 0,-2-2 0 16,-2 1-272-16,0-3-64 0,-4-3-16 0,0 2 0 15,-1 1-368-15,-1-1-80 0,0-2-16 0,0-1 0 31,0-1-1168-31,0 2-224 0,3-3-48 0,1 2-13264 0,0-2-2656 0</inkml:trace>
  <inkml:trace contextRef="#ctx0" brushRef="#br1" timeOffset="-134487.4">27343 16208 27647 0,'-9'-2'2448'0,"-2"0"-1952"0,0 2-496 0,0 3 0 0,2 1 1776 0,1 1 256 0,0 3 48 0,2 4 16 16,2 2-1584-16,3 7-304 0,1 0-64 0,2 6-16 15,1 5-128-15,1-12 0 0,1 6 0 0,4 15 0 16,0-2 0-16,-1-13-256 0,2 1 64 0,6 13 16 16,-3-7-1488-16,0-1-288 0,-1-5-64 0,-2-3-11520 15</inkml:trace>
  <inkml:trace contextRef="#ctx0" brushRef="#br1" timeOffset="-134284.4">27136 16467 29487 0,'0'0'2624'0,"0"0"-2112"16,-2-11-512-16,2 11 0 0,-1-9 1936 0,4 1 288 15,2 0 48-15,3 1 16 0,3 0-912 0,5 0-176 16,4 0-48-16,3 1 0 0,3 1-512 0,5 1-96 16,3 0-32-16,0 0 0 0,0 2-512 0,3-1 0 0,0 2 0 0,0 1-144 31,-2-3-1504-31,2 3-288 0,0 0-64 0,-1-1-15280 0</inkml:trace>
  <inkml:trace contextRef="#ctx0" brushRef="#br4" timeOffset="-131454.14">28845 16079 1839 0,'0'0'160'0,"0"0"-160"0,-8-10 0 0,1 5 0 0,7 5 7552 0,0 0 1472 0,0 0 288 0,0 0 64 15,0 0-7280-15,-6 8-1456 0,1-1-304 0,3 5-48 16,2 2 112-16,3 3 32 0,0 6 0 0,0 3 0 16,0 1-432-16,1 4 128 0,0 2-128 0,0-1 0 0,-2 1 0 0,1-2 0 15,0-1 0-15,-2 0 0 16,0-1-1408-16,1 0-256 0,-1-2-48 0,0-1-13520 16</inkml:trace>
  <inkml:trace contextRef="#ctx0" brushRef="#br4" timeOffset="-131233.84">28637 16589 18431 0,'0'0'1632'0,"0"0"-1312"16,0 0-320-16,0 0 0 0,0 0 3904 0,0 0 720 16,0 0 144-16,0 0 32 0,0 0-2768 0,0 0-560 0,10 8-96 0,1-4-32 15,5-4-240-15,2 0-48 0,3 0-16 0,3-1 0 31,0-2-496-31,4 0-96 0,2-2-32 0,2 2 0 0,1 1-416 0,2-2 0 0,2-3 0 0,0 1 0 32,4-1-1248-32,-3 3-224 0,-3 1-64 0,-4 0 0 15,-2 0-1728-15,-2 2-368 0</inkml:trace>
  <inkml:trace contextRef="#ctx0" brushRef="#br4" timeOffset="-130952.61">28755 15993 21183 0,'-12'-4'1888'0,"3"2"-1504"15,-1-1-384-15,10 3 0 0,-10 0 3744 0,10 0 672 16,0 0 144-16,0 0 32 0,0 0-2816 0,0 0-560 15,11 5-128-15,2-3 0 0,2 0-64 0,6-2 0 16,5 3 0-16,4-3 0 0,3-3-656 0,2 1-144 16,2 0-32-16,-1-3 0 0,-1 1-192 0,2-1 0 15,-2 1-192-15,-2-1 192 16,-5 0-2032-16,0-1-288 0,-3 1-64 0,-3 1-9696 0,-1 0-1936 0</inkml:trace>
  <inkml:trace contextRef="#ctx0" brushRef="#br4" timeOffset="-130640.1">28537 16128 20271 0,'0'0'896'0,"0"0"192"0,-6-7-880 0,6 7-208 16,-7-5 0-16,7 5 0 0,-5-4 4256 0,5 4 800 15,-7-7 176-15,7 7 16 0,0 0-4032 0,0 0-800 16,0 0-160-16,0 0-48 15,0 0-1728-15,9 8-336 0,1 4-80 0,-4 0-13872 0</inkml:trace>
  <inkml:trace contextRef="#ctx0" brushRef="#br4" timeOffset="-130465.71">28503 16395 10127 0,'0'0'896'0,"-8"5"-704"0,-2-1-192 0,10-4 0 15,-7 6 5392-15,7-6 1056 0,-7 7 208 0,7-7 32 16,0 0-4960-16,0 0-1008 0,0 0-192 0,0 0-32 16,0 0-496-16,0 0-128 0,10 1-16 0,3-2-10432 15,1-3-2096-15</inkml:trace>
  <inkml:trace contextRef="#ctx0" brushRef="#br4" timeOffset="-130262.62">28777 15661 3679 0,'0'0'320'0,"-4"-8"-320"15,-1 0 0-15,5 8 0 0,0 0 7216 0,0 0 1360 16,0 0 288-16,0 0 48 0,0 0-7120 0,0 0-1408 15,0 0-384-15,0 0 0 16,0 0-1504-16,0 0-400 0,12 8-80 0,-2 0 0 0</inkml:trace>
  <inkml:trace contextRef="#ctx0" brushRef="#br4" timeOffset="-130137.58">29072 15632 28559 0,'-10'-6'2544'0,"10"6"-2032"0,0 0-512 0,0 0 0 15,-9-2 1408-15,9 2 176 0,0 0 32 0,0 0 16 16,0 0-1456-16,0 0-176 0,-4 12-272 0,4 0-9840 16,3 2-1952-16</inkml:trace>
  <inkml:trace contextRef="#ctx0" brushRef="#br4" timeOffset="-129856.42">28746 16970 36623 0,'0'0'1616'0,"0"0"352"0,0 0-1584 0,0 0-384 16,0 0 0-16,0 0 0 0,0 0 256 0,0 0-48 16,0 0 0-16,0 0 0 15,11 0-2144-15,2 0-432 0</inkml:trace>
  <inkml:trace contextRef="#ctx0" brushRef="#br4" timeOffset="-129731.36">29173 16852 36447 0,'0'0'1616'0,"0"0"336"0,-4-6-1568 0,4 6-384 0,-2-8 0 0,2 8 0 15,0 0-368-15,5-10-144 0,0-1-48 0,4 3-9904 16,3-3-1984-16</inkml:trace>
  <inkml:trace contextRef="#ctx0" brushRef="#br4" timeOffset="-129526.5">29583 16006 34271 0,'-2'-13'1520'0,"2"13"304"0,0 0-1456 0,0 0-368 15,-2-8 0-15,2 8 0 0,-4-5 448 0,4 5 32 16,0 0 0-16,0 0 0 0,-5 11-480 0,1 3-192 0,-2 4 16 0,3 3-10384 15,-1 4-2064-15</inkml:trace>
  <inkml:trace contextRef="#ctx0" brushRef="#br4" timeOffset="-129385.78">29528 16464 21183 0,'0'0'944'0,"0"0"192"0,0 0-912 0,0 0-224 0,-5 9 0 0,5-9 0 15,-3 12 2432-15,3-12 448 0,-3 12 96 0,3-12 16 16,0 0-2400-16,2 10-464 0,-2-10-128 0,2 12-9456 16,-2-12-1904-16</inkml:trace>
  <inkml:trace contextRef="#ctx0" brushRef="#br4" timeOffset="-129167.05">29619 15637 5519 0,'1'-9'496'0,"2"0"-496"16,-3 9 0-16,5-13 0 0,0 1 6752 0,2 2 1248 16,0 1 256-16,0 2 64 0,1 1-6192 0,0 1-1232 15,-8 5-240-15,12-4-48 0,-1 0-608 0,1 0 0 16,0 0 0-16,0 1 0 15,-2 1-2224-15,2-1-352 0,1-1-80 0</inkml:trace>
  <inkml:trace contextRef="#ctx0" brushRef="#br4" timeOffset="-128792.2">29989 15201 30175 0,'-14'-15'1344'0,"5"6"256"0,-3-3-1280 0,-1 2-320 0,-2-2 0 0,-4-1 0 15,-2 0 1408-15,-1 1 224 0,-3 2 32 0,-1 4 16 16,0 2-64-16,0 4-16 0,0 1 0 0,-1 7 0 16,-3 5-944-16,0 4-192 0,-1 1-32 0,1 5-16 15,1 6-256-15,4 2-160 0,3 3 192 0,4 1-192 16,3 5 128-16,4-1-128 0,1 0 0 0,5 1 0 16,5-1 0-16,3 0 0 0,3-1 0 0,5 0 0 15,3-1-192-15,4-2 16 0,3-5 0 0,3 0 0 16,2-3-208-16,1-2-32 0,3-3-16 0,0-4 0 0,-1-5 32 0,0-5 0 15,-2-1 0-15,2-3 0 0,-1-3 400 0,1-4 0 16,-3-2 0-16,-1-3-128 0,-2-2 272 0,1-7 64 16,-1-3 16-16,1-2 0 0,-2-1 272 0,-1-2 48 15,-3-1 16-15,2 0 0 0,-4-4-16 0,-3-1 0 16,-3 2 0-16,-6 3 0 0,-6-2-128 0,-2 2-32 16,-1 0 0-16,-4-1 0 0,-4 1-224 0,-3 0-160 15,-3-2 192-15,-2 2-192 16,-3 0-1520-16,-2 0-400 0,-4 0-96 0,-4 3-16 0</inkml:trace>
  <inkml:trace contextRef="#ctx0" brushRef="#br1" timeOffset="-125260.25">27686 17829 17503 0,'0'0'1552'0,"-2"-12"-1232"0,0 2-320 0,1 2 0 0,1 8 2048 0,0 0 368 0,0-13 64 0,0 13 16 0,0 0-848 0,0 0-176 16,0 0-16-16,0 0-16 0,0 0-560 0,0 0-112 15,0 0-32-15,2 10 0 0,-1 2-448 0,-1 5-96 16,0 5 0-16,0 3-16 0,0-2-48 0,0 5-128 15,-1 0 192-15,0 2-64 0,0-1 144 0,-1 0 32 16,1 1 0-16,1-2 0 0,0-3 16 0,3-3 0 16,0-3 0-16,4-2 0 0,-1-3-96 0,2-1-16 15,1-3 0-15,3 1 0 0,2-3 64 0,2 1 16 16,0-1 0-16,1-3 0 0,0 0 128 0,2-2 32 16,3-2 0-16,2-2 0 0,1-2-128 0,-2 3 0 0,-1 0-16 0,0-3 0 15,1 2-304-15,-3 0 128 0,3-3-128 0,-4 1 0 31,-1 2-928-31,1 0-288 0,-1-2-64 0,-1 2-16 16,-1 2-1968-16,-2-2-400 0</inkml:trace>
  <inkml:trace contextRef="#ctx0" brushRef="#br1" timeOffset="-125166.48">28182 18104 16575 0,'0'0'736'0,"0"0"160"0,-5 9-720 0,5-9-176 0,0 0 0 0</inkml:trace>
  <inkml:trace contextRef="#ctx0" brushRef="#br1" timeOffset="-125025.97">28195 17818 18431 0,'-9'-11'816'0,"4"4"160"0,-1 1-784 0,6 6-192 16,-8-4 0-16,8 4 0 0,0 0 1408 0,0 0 256 15,0 0 32-15,0 0-8192 16,0 0-1632-16</inkml:trace>
  <inkml:trace contextRef="#ctx0" brushRef="#br1" timeOffset="-124822.77">28605 17657 6447 0,'0'0'576'0,"0"0"-576"0,0 0 0 0,0 0 0 16,0 0 5312-16,0 0 944 0,-1 10 192 0,-1 2 32 15,2-12-4864-15,-1 18-976 0,0 2-192 0,1-1-32 16,1 1-240-16,-1 2-48 0,0 4-128 0,3-1 192 31,-1 0-1840-31,-1-1-368 0,-1 0-80 0</inkml:trace>
  <inkml:trace contextRef="#ctx0" brushRef="#br1" timeOffset="-124617.41">28504 17792 12895 0,'0'0'576'0,"0"0"112"0,0 0-560 0,0 0-128 15,0 0 0-15,0 0 0 0,0 0 4160 0,0 0 816 16,0 0 144-16,14 3 48 0,-1 1-3552 0,2-3-704 15,5-1-144-15,-1 0-16 0,1-1-496 0,-1-4-80 16,2 1-32-16,3 0 0 16,1 1-1280-16,-2-1-256 0,-2 0-48 0,-2 1-16 0</inkml:trace>
  <inkml:trace contextRef="#ctx0" brushRef="#br1" timeOffset="-124163.54">28197 18111 24239 0,'0'0'1072'0,"0"0"224"0,0 0-1040 0,0 0-256 16,0 0 0-16,0 0 0 0,0 0 1808 0,0 0 304 0,0 0 64 0,0 0 16 16,0 0-624-16,0 10-128 0,0-10-32 0,0 13 0 15,2 1-736-15,0-1-160 0,-2 0-16 0,0-1-16 16,0 0-288-16,0 1-48 0,0 0-16 0,1 3 0 16,-1 1-128-16,1-2 0 0,-1-2 0 0,0 2 0 31,0 0-1136-31,2 0-256 0,-2-2-48 0,0 0-9360 0,-2-2-1872 0</inkml:trace>
  <inkml:trace contextRef="#ctx0" brushRef="#br1" timeOffset="-122809.03">29751 17695 17503 0,'0'0'1552'0,"0"0"-1232"0,-8 5-320 0,1 4 0 0,1 4 3584 0,1 3 672 0,1 2 128 0,0 0 32 16,0 4-3680-16,0 0-736 0,0 2-128 0,2-1-48 16,-1 5 176-16,2 0-192 0,1 2 192 0,1-2-192 15,2-1-1680-15,-1-5-352 0,1-1-64 0</inkml:trace>
  <inkml:trace contextRef="#ctx0" brushRef="#br1" timeOffset="-122637.22">29653 17895 16575 0,'0'0'736'0,"0"0"160"0,0 0-720 0,0 0-176 15,0 0 0-15,3-7 0 0,-3 7 4416 0,0 0 864 16,9-7 160-16,1 4 48 0,-10 3-3904 0,13-5-784 15,0 1-160-15,3 2-16 0,2 0-496 0,3 0-128 16,3 1 0-16,0-1 0 16,1 0-2240-16,2-2-528 0</inkml:trace>
  <inkml:trace contextRef="#ctx0" brushRef="#br1" timeOffset="-121762.24">31268 16620 26607 0,'0'0'1168'0,"0"0"256"0,-6-10-1136 0,1 1-288 0,-1 1 0 0,6 8 0 15,0 0 0-15,0-9 0 0,0-2 0 0,0 11 0 16,4-9 1088-16,-4 9 144 0,0 0 48 0,8-4 0 16,-8 4-416-16,11 0-80 0,-11 0-16 0,7 10 0 15,-3 0-192-15,-2 4-64 0,-2 2 0 0,0 5 0 16,-2 6-64-16,-2 1-32 0,-1-5 0 0,-1 3 0 16,-1-2-192-16,1-2-32 0,-2-3-16 0,3 0 0 15,2-4-176-15,0-2 128 0,3-13-128 0,0 0 128 16,0 0-128-16,0 0 0 0,3 11 0 0,-3-11 0 15,0 0 0-15,10-7-256 0,0-3 64 0,-1-3 16 16,0 0-32-16,0-7-16 0,0-2 0 0,0-3 0 16,0-4 48-16,0 2 16 0,1 0 0 0,-1-1 0 0,0-2 160 15,0 2 0-15,-3 0 0 0,2 2 0 0,-1 4 0 0,2 2 0 16,1 4 0-16,-1 0 0 0,-3 3 0 0,0 5 0 16,-1 2 0-16,-5 6-128 0,0 0 128 0,0 0-128 15,0 0 128-15,11 9-128 0,-5 4-48 0,-3 8 0 16,1 3 0-16,-2 2 0 0,1 3 176 0,-2-2-128 15,1 0 128-15,0-1-128 0,2-7 128 0,0 3 0 16,0 0 0-16,0-2 0 0,1-4 272 0,0-3 48 16,1-2 0-16,0-1 0 0,1-1 192 0,-7-9 32 15,10 4 16-15,-10-4 0 0,12-7 288 0,-2-2 64 16,-1-3 16-16,-1-1 0 0,4 0-160 0,-3-5-48 16,-1-4 0-16,1 0 0 0,1-2-464 0,1 1-80 0,-2-1-32 15,0-2 0 1,-1 0-528-16,1-3-96 0,0 3-32 0,2-1 0 15,-1-3-2352-15,0 1-464 0,1 1-112 0</inkml:trace>
  <inkml:trace contextRef="#ctx0" brushRef="#br1" timeOffset="-121260.49">31971 16298 35295 0,'0'0'1568'0,"0"0"320"0,0 0-1504 0,0 0-384 16,0 0 0-16,1-9 0 0,-1-1-144 0,0 10-112 16,8-8 0-16,1 1-16 0,2-3 464 0,0 1 112 15,4 0 16-15,2 1 0 0,1-2 32 0,2-1 16 16,0 1 0-16,1-1 0 0,3 0-48 0,-3 0-16 15,-2-1 0-15,-2 3 0 0,-3 0-144 0,2 1-32 16,-2 2 0-16,-2-1 0 0,-1-1-128 0,-1 2 0 16,0 1 0-16,1 1 0 0,-3-1 128 0,-8 5-128 0,8-8 128 0,1 4-128 15,-3 0 0-15,-6 4 0 0,8-7 0 0,-1 2 0 16,-7 5 0-16,0 0 0 0,0 0 0 0,0 0 0 16,6-6 0-16,-6 6 0 0,5-7-224 0,-5 7 80 15,0 0 144-15,0 0 0 0,0 0 0 0,0 0 0 16,0 0 0-16,0 0 0 0,0 0 0 0,0 0 0 15,0 0 128-15,0 0-128 0,0 0 160 0,0 0-160 16,0 0 0-16,7-5 128 0,-2-2-128 0,0-2 0 16,0 0 256-16,1-1 16 0,0-3 0 0,1-3 0 15,1 0 224-15,1-4 32 0,0-3 16 0,1 0 0 16,2-3-160-16,0-2-48 0,-1-2 0 0,1-1 0 16,-1 0-336-16,0 0 0 0,1-1 0 0,-2 0 0 15,0 2-288-15,-1 2-80 0,0 5-16 0,-3 2 0 16,0 0-2208-16,-3 4-448 0,-1 4-96 0,-1 3 0 15</inkml:trace>
  <inkml:trace contextRef="#ctx0" brushRef="#br1" timeOffset="-120838.62">32413 15991 5519 0,'0'0'496'0,"0"0"-496"0,0 0 0 0,0 0 0 16,0 0 4992-16,0 0 912 0,0 0 176 0,0 0 48 16,0 0-4016-16,12 5-816 0,-1 0-144 0,3 0-48 15,0 1 240-15,2-1 32 0,0 0 16 0,3 1 0 16,-1 2-432-16,2 0-96 0,-1-1-16 0,5-1 0 15,2 3-272-15,0 0-64 0,-2-3-16 0,1 0 0 16,0 1-304-16,0-1-64 0,1 1-128 0,-1-1 192 0,-1 1-192 0,-1-2 0 16,-4 0 0-16,1 0 0 15,-3 2-1200-15,-2 1-272 0,0 0-64 0</inkml:trace>
  <inkml:trace contextRef="#ctx0" brushRef="#br1" timeOffset="-120259.81">31991 16881 27871 0,'0'0'1232'0,"0"0"256"0,0 0-1184 0,0 0-304 0,0 0 0 0,0 0 0 15,0 0 256-15,0 0-16 0,0 0 0 0,0 0 0 16,9 8 640-16,1 0 128 0,2-2 16 0,0 2 16 0,-1 0-208 0,1 1-32 16,-1 0-16-16,0 0 0 0,1 2 64 0,0-1 16 15,-2-1 0-15,1 2 0 0,-4-1-368 0,3-1-80 16,-1 2-16-16,0-3 0 0,0 1-256 0,0 0-144 16,-1-3 160-16,1 1-160 0,1-1 128 0,0 1-128 15,-4-1 0-15,-6-6 144 0,7 8-144 0,-7-8 128 16,5 7-128-16,-5-7 128 0,0 0-128 0,0 0 128 15,0 0-128-15,0 0 128 0,0 0-128 0,0 0 0 16,8 4 0-16,-8-4 128 0,10 0-128 0,-10 0 160 16,9-2-160-16,3 0 160 0,-2-2-16 0,1 1 0 15,-1-1 0-15,3 0 0 0,4-1 48 0,-1-3 0 16,1-1 0-16,1-1 0 0,0 1 0 0,2 0 0 0,1-2 0 16,1 2 0-16,0 0-32 0,0 1 0 0,-1 2 0 0,1 0 0 15,-1 0-16-15,-1 1 0 0,-1 1 0 16,1-2 0-16,-1 3-368 0,0-1-80 15,-3 0-16-15,0 0 0 16,-2 1-1408-16,0-2-272 0,-3 1-64 0</inkml:trace>
  <inkml:trace contextRef="#ctx0" brushRef="#br1" timeOffset="-119931.68">32306 17094 28159 0,'0'0'1248'0,"0"0"256"0,0 0-1200 16,0 0-304-16,0 0 0 0,0 0 0 0,-9 5 1088 0,9-5 176 16,-4 12 16-16,-1-1 16 0,-2 2 432 0,1 2 96 15,1 2 16-15,-1 2 0 0,0 5-752 0,-1 2-128 0,-2-2-48 0,1 1 0 16,-1-1-400-16,0 1-64 0,4-1-32 0,0 0 0 16,1-3-416-16,-1-1 0 0,-2-1 128 0,2-2-128 31,-2-2-1376-31,3-2-304 0,1-4-64 0,-1 2-16176 0</inkml:trace>
  <inkml:trace contextRef="#ctx0" brushRef="#br1" timeOffset="-116033.14">30701 16289 13823 0,'0'0'608'0,"0"0"128"0,0 0-592 0,0 0-144 0,0 0 0 0,0 0 0 15,0 0 3056-15,0 0 576 0,0 0 112 0,0 0 32 16,0 5-1568-16,-1 10-304 0,1 0-64 0,-1 2-16 16,-1 2-496-16,0-1-112 0,3 0 0 0,-1 0-16 0,0-1-416 0,-1 2-80 15,-3 0 0-15,-1 5-16 0,-1 0-384 0,4 1-80 16,2 0-16-16,-2 0 0 0,-1-1-352 0,-1 1-80 16,-2-1-16-16,3-3 0 15,0-2-704-15,2-5-144 0,-1-1-16 0,4-2-10272 16,-2-11-2048-16</inkml:trace>
  <inkml:trace contextRef="#ctx0" brushRef="#br1" timeOffset="-115830.02">30841 16391 10127 0,'4'-11'896'0,"1"2"-704"0,0 0-192 0,-5 9 0 15,9-8 3968-15,-9 8 768 0,0 0 160 0,0 0 32 16,0 0-2896-16,12-3-576 0,-2 3-112 0,-10 0-32 15,0 0-240-15,9 5-48 0,-9-5-16 0,7 11 0 16,-4 2-272-16,-1 2-48 0,-2 0-16 0,2 1 0 16,-2 2-368-16,0 2-80 0,-2-1-16 0,-2 4 0 15,-1 1-352-15,1 1-80 0,3-3-16 0,0 2 0 32,-1 1-1728-32,1-2-336 0,0-3-80 0,1-1-7600 0,1-2-1504 0</inkml:trace>
  <inkml:trace contextRef="#ctx0" brushRef="#br1" timeOffset="-115595.65">30727 16510 9215 0,'0'0'400'0,"0"0"96"0,0 0-496 0,0 0 0 16,0 0 0-16,0 0 0 0,0 0 5664 0,0 0 1040 15,13 2 208-15,-2-1 32 0,-1-1-4464 0,2 0-896 16,1 0-176-16,0 2-48 0,0-1-912 0,0 0-176 16,0 1-32-16,-1 0-16 15,1 0-1440-15,-1-1-304 0,-1-1-48 0,-11 0-14624 0</inkml:trace>
  <inkml:trace contextRef="#ctx0" brushRef="#br1" timeOffset="-115111.3">30090 16314 20271 0,'0'0'1792'0,"0"0"-1424"0,0 0-368 0,-5 8 0 15,1 2 1808-15,1 2 304 0,2 1 48 0,2 4 16 16,2 0-1584-16,-2 2-304 0,-4 1-64 0,2 1-16 15,1 4-16-15,0 2 0 0,1 0 0 0,1 1 0 16,-1-3-192-16,-1-2 0 0,0-1 0 0,3 0 0 31,0-1-976-31,1 0-304 0,-1-5-48 0</inkml:trace>
  <inkml:trace contextRef="#ctx0" brushRef="#br1" timeOffset="-114908.25">29987 16499 23951 0,'0'0'2128'15,"0"0"-1696"-15,0 0-432 0,0 0 0 0,0 0 2304 0,0 0 368 16,13 4 80-16,0-4 0 0,1 1-1152 0,1-1-224 16,-1-1-48-16,0-2-16 0,1 1-816 0,3 1-176 15,3-3-16-15,3 1-16 16,3 0-1760-16,-1 1-368 0,-2-3-64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3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59 553 5983 0 0,'-14'2'640'0'0,"10"0"-171"0"0,0-1-1 0 0,-1 1 1 0 0,1 0-1 0 0,0 0 1 0 0,0 0-1 0 0,-5 3 1 0 0,4-2-89 0 0,4-2 480 0 0,-3-1 1344 0 0,7 0 271 0 0,10-1-1314 0 0,16-9-684 0 0,0 0 0 0 0,0-2 0 0 0,-1-1 0 0 0,29-18 0 0 0,5-2 113 0 0,109-63 35 0 0,70-26-509 0 0,-125 68-88 0 0,-22 16-28 0 0,-8 4 0 0 0,-78 30 1 0 0,122-53 62 0 0,-124 55-54 0 0,3-1 115 0 0,1 0-1 0 0,-1-1 0 0 0,0-1 0 0 0,0 1 1 0 0,0-1-1 0 0,13-12 0 0 0,-19 16-36 0 0,-1-1 0 0 0,1 1 0 0 0,-1 0 0 0 0,1 0 0 0 0,0 0 0 0 0,-1 0 0 0 0,1 0 1 0 0,0 0-1 0 0,5 0 0 0 0,-1 0 42 0 0,5-1-73 0 0,0 1 0 0 0,-1 0 0 0 0,1 1-1 0 0,0 0 1 0 0,0 1 0 0 0,0 0 0 0 0,0 1 0 0 0,0 0 0 0 0,-1 1-1 0 0,1 0 1 0 0,16 8 0 0 0,6 4 95 0 0,0 2-1 0 0,41 28 0 0 0,19 18 254 0 0,43 26 214 0 0,98 49-100 0 0,-90-47-383 0 0,-126-80-317 0 0,72 39 403 0 0,-73-42-1833 0 0,30 10 0 0 0,-37-15-947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4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0,'0'0'10888'0'0,"13"9"-9713"0"0,-10-6-1020 0 0,0 0-1 0 0,-1 0 1 0 0,1 0 0 0 0,-1 0 0 0 0,1 0-1 0 0,-1 1 1 0 0,0-1 0 0 0,0 1-1 0 0,0-1 1 0 0,1 5 0 0 0,10 41 1201 0 0,-8-29-943 0 0,-2-6 121 0 0,2 27 0 0 0,-1-4-4 0 0,7 119 944 0 0,-10-137-1314 0 0,-1 111 866 0 0,1-5-227 0 0,-6 3-102 0 0,-6 72 98 0 0,9-172-775 0 0,-7 57 109 0 0,7-74-136 0 0,-1 1-1 0 0,0-1 1 0 0,-8 17 0 0 0,9-13-2453 0 0,2-8-2272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4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0,'0'0'12935'0'0,"9"0"-11720"0"0,-1-1-867 0 0,-1 1 1 0 0,1 1 0 0 0,0-1 0 0 0,0 1-1 0 0,-1 1 1 0 0,1-1 0 0 0,-1 1-1 0 0,12 5 1 0 0,-10-5-73 0 0,0 1 0 0 0,0-1 0 0 0,11 1 0 0 0,18 4 426 0 0,-15-1-341 0 0,13 4 492 0 0,58 24-1 0 0,6 2 176 0 0,-49-19-560 0 0,58 18 192 0 0,16 5-144 0 0,70 24 413 0 0,-117-34 109 0 0,130 69 0 0 0,-195-91-989 0 0,-6-3 2 0 0,0-1-1 0 0,0 0 1 0 0,10 3-1 0 0,17 10 30 0 0,-25-13-895 0 0,-6-3 345 0 0,-1 0 0 0 0,0 0 0 0 0,1 0 0 0 0,-1 0 0 0 0,1 0 0 0 0,-1 0 1 0 0,1-1-1 0 0,-1 1 0 0 0,1-1 0 0 0,4 0 0 0 0,10-4-3202 0 0,-8 1-3000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47 542 2303 0 0,'0'0'3496'0'0,"5"-3"-2729"0"0,-31 4 800 0 0,15 3 1795 0 0,11-3-3210 0 0,0-1-1 0 0,0 0 1 0 0,0 0-1 0 0,-1 0 1 0 0,1 1-1 0 0,0-1 0 0 0,0 0 1 0 0,-1 0-1 0 0,1 0 1 0 0,0 0-1 0 0,-1 0 1 0 0,1 1-1 0 0,0-1 1 0 0,-1 0-1 0 0,1 0 1 0 0,0 0-1 0 0,0 0 0 0 0,-1 0 1 0 0,1 0-1 0 0,0 0 1 0 0,-1 0-1 0 0,1 0 1 0 0,0 0-1 0 0,-1 0 1 0 0,1 0-1 0 0,0 0 0 0 0,-1-1 1 0 0,1 1-1 0 0,0 0 1 0 0,0 0-1 0 0,-1 0 1 0 0,1 0-1 0 0,0 0 1 0 0,0-1-1 0 0,-1 1 1 0 0,1 0-1 0 0,0 0 0 0 0,-1-1 1 0 0,-2-4 1829 0 0,5 4-1917 0 0,-1 0-1 0 0,1 0 1 0 0,0 1 0 0 0,0-1-1 0 0,0 0 1 0 0,0 0 0 0 0,-1-1-1 0 0,1 1 1 0 0,0 0 0 0 0,-1-1-1 0 0,1 1 1 0 0,1-2 0 0 0,10-9 256 0 0,9 0 78 0 0,65-34 909 0 0,-56 30-1027 0 0,-17 8-83 0 0,25-9 0 0 0,172-64 738 0 0,-155 56-580 0 0,89-55-1 0 0,-122 65-257 0 0,1 0 69 0 0,34-27 0 0 0,-49 34-154 0 0,9-8 32 0 0,1 0 0 0 0,33-20 0 0 0,6-2-648 0 0,-42 23 175 0 0,-14 13 21 0 0,0-1-1 0 0,1 1 1 0 0,-1 0 0 0 0,1 0 0 0 0,-1 0-1 0 0,1 0 1 0 0,0 1 0 0 0,0-1-1 0 0,6-1 1 0 0,-2 0-4661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43 4199 0 0,'0'0'458'0'0,"6"5"591"0"0,-5-6-927 0 0,-1-1 0 0 0,1 1 0 0 0,-1 0 0 0 0,0-1 1 0 0,1 1-1 0 0,-1-1 0 0 0,0 1 0 0 0,0-1 0 0 0,0 1 0 0 0,0-1 0 0 0,0 1 0 0 0,0-1 0 0 0,-1-2 0 0 0,0-1 574 0 0,1 4-80 0 0,1-18 5392 0 0,0 23-5833 0 0,1 1 0 0 0,-1-1-1 0 0,0 1 1 0 0,-1 0-1 0 0,1-1 1 0 0,-1 1 0 0 0,0-1-1 0 0,0 1 1 0 0,-1 6 0 0 0,2 22 382 0 0,2-2 170 0 0,-2 34 0 0 0,-6 44-93 0 0,3-80-426 0 0,2 36 0 0 0,0-43-40 0 0,-1-1 1 0 0,-6 38-1 0 0,0 5 111 0 0,4-11-62 0 0,-15 142 798 0 0,16-173-786 0 0,0 30 0 0 0,1-1 129 0 0,1 83 597 0 0,2-42-726 0 0,-2-49-737 0 0,0-42 151 0 0,-4 0-1281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6879 0 0,'0'-2'79'0'0,"0"0"-1"0"0,0 0 0 0 0,0 0 1 0 0,0 0-1 0 0,0 0 0 0 0,0-1 1 0 0,1 1-1 0 0,-1 0 0 0 0,0 0 0 0 0,1 0 1 0 0,0 0-1 0 0,1-3 0 0 0,13-23 5432 0 0,-14 28-5381 0 0,0 0 0 0 0,0 0 0 0 0,0 0 0 0 0,-1 0 0 0 0,1 0 0 0 0,0 0 0 0 0,0 0-1 0 0,0 0 1 0 0,0 1 0 0 0,0-1 0 0 0,0 0 0 0 0,0 1 0 0 0,-1-1 0 0 0,1 1 0 0 0,0-1-1 0 0,0 1 1 0 0,-1-1 0 0 0,1 1 0 0 0,0-1 0 0 0,-1 1 0 0 0,1 0 0 0 0,0 0 0 0 0,-1-1 0 0 0,1 1-1 0 0,-1 0 1 0 0,1 0 0 0 0,-1-1 0 0 0,1 1 0 0 0,-1 0 0 0 0,0 0 0 0 0,1 0 0 0 0,-1 0 0 0 0,0 0-1 0 0,0 0 1 0 0,0 1 0 0 0,3 8 484 0 0,0 0-1 0 0,-2 0 0 0 0,2 19 1 0 0,1 4 292 0 0,7 58-34 0 0,-5 1 0 0 0,-7 144 0 0 0,-3-172-804 0 0,-1 31-2736 0 0,6-86 1869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11455 0 0,'0'0'1040'0'0,"1"0"-853"0"0,2-1-10 0 0,-1 0 0 0 0,0 0 0 0 0,1 0 0 0 0,-1 1 0 0 0,0-1 0 0 0,1 1 0 0 0,-1-1 0 0 0,5 1 0 0 0,-5 0-72 0 0,-1 1 0 0 0,1-1 0 0 0,-1 1 0 0 0,1-1 0 0 0,0 1 0 0 0,-1 0-1 0 0,1 0 1 0 0,-1 0 0 0 0,2 1 0 0 0,0 0-124 0 0,8 5 251 0 0,0 2 0 0 0,-1-1 0 0 0,0 1 0 0 0,-1 0 1 0 0,0 1-1 0 0,-1 0 0 0 0,11 17 0 0 0,0 2 611 0 0,23 53-1 0 0,-30-54-422 0 0,-1 1 0 0 0,-2 0-1 0 0,-1 1 1 0 0,6 34-1 0 0,-8-15-52 0 0,2 89 0 0 0,-9-118-377 0 0,-1 0 0 0 0,0-1-1 0 0,-1 1 1 0 0,-1-1 0 0 0,-10 26 0 0 0,-8 14-3638 0 0,20-53 1227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6911 0 0,'0'0'38'0'0,"0"0"-1"0"0,1 0 1 0 0,-1 0 0 0 0,0 0-1 0 0,0-1 1 0 0,0 1-1 0 0,0 0 1 0 0,0 0-1 0 0,0 0 1 0 0,0 0-1 0 0,1 0 1 0 0,-1 0-1 0 0,0 0 1 0 0,0-1 0 0 0,0 1-1 0 0,0 0 1 0 0,1 0-1 0 0,-1 0 1 0 0,0 0-1 0 0,0 0 1 0 0,0 0-1 0 0,0 0 1 0 0,1 0-1 0 0,-1 0 1 0 0,0 0-1 0 0,0 0 1 0 0,0 0 0 0 0,1 0-1 0 0,-1 0 1 0 0,0 0-1 0 0,0 0 1 0 0,0 0-1 0 0,0 0 1 0 0,1 0-1 0 0,-1 0 1 0 0,0 0-1 0 0,0 1 1 0 0,0-1 0 0 0,0 0-1 0 0,0 0 1 0 0,1 0-1 0 0,-1 0 1 0 0,0 0-1 0 0,0 0 1 0 0,0 0-1 0 0,0 1 1 0 0,0-1-1 0 0,0 0 1 0 0,1 0-1 0 0,6 14 4689 0 0,0 8-111 0 0,-4-12-4914 0 0,14 161 4607 0 0,-6 87-2932 0 0,-7-79-1543 0 0,-2-161 123 0 0,-1-9-1017 0 0,0-1-3651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124 253 6447 0 0,'-1'-6'281'0'0,"0"0"0"0"0,0 0 0 0 0,-1 0 0 0 0,-4-10 1 0 0,-2-1 3262 0 0,-14-21 0 0 0,21 36-3292 0 0,0 1-96 0 0,0 0 1 0 0,1 0 0 0 0,-1 0 0 0 0,0 0 0 0 0,0 0 0 0 0,0 0 0 0 0,0 0 0 0 0,0 0-1 0 0,0 0 1 0 0,0 1 0 0 0,0-1 0 0 0,0 0 0 0 0,0 1 0 0 0,0-1 0 0 0,0 1 0 0 0,0-1-1 0 0,-1 1 1 0 0,1-1 0 0 0,0 1 0 0 0,0 0 0 0 0,-1-1 0 0 0,1 1 0 0 0,0 0-1 0 0,0 0 1 0 0,-3 0 0 0 0,-4 0 250 0 0,7 0-363 0 0,0 0 0 0 0,0 0 0 0 0,0 0 0 0 0,0 1 1 0 0,0-1-1 0 0,0 0 0 0 0,0 1 0 0 0,0-1 0 0 0,0 1 0 0 0,0-1 0 0 0,0 1 0 0 0,1 0 1 0 0,-1-1-1 0 0,0 1 0 0 0,0 0 0 0 0,0 0 0 0 0,1 0 0 0 0,-1-1 0 0 0,0 1 0 0 0,1 0 1 0 0,-1 1-1 0 0,-11 21 405 0 0,9-9-425 0 0,-1 0 0 0 0,2 0 1 0 0,0 1-1 0 0,1-1 0 0 0,0 1 1 0 0,1-1-1 0 0,1 0 0 0 0,0 1 1 0 0,1-1-1 0 0,1 0 0 0 0,0 0 1 0 0,0 0-1 0 0,2 0 0 0 0,0 0 1 0 0,0-1-1 0 0,11 19 0 0 0,-12-27-25 0 0,-1 0 1 0 0,1 1-1 0 0,0-1 0 0 0,1-1 0 0 0,-1 1 1 0 0,1-1-1 0 0,0 1 0 0 0,0-1 0 0 0,0-1 1 0 0,1 1-1 0 0,-1-1 0 0 0,1 0 0 0 0,9 4 1 0 0,-10-5 38 0 0,0-1 0 0 0,-1 0 0 0 0,1 0 1 0 0,0 0-1 0 0,0-1 0 0 0,0 1 0 0 0,0-1 1 0 0,0 0-1 0 0,0-1 0 0 0,0 1 0 0 0,0-1 1 0 0,-1 0-1 0 0,1 0 0 0 0,0 0 0 0 0,0-1 0 0 0,-1 0 1 0 0,1 0-1 0 0,4-3 0 0 0,1-1 43 0 0,0-1 0 0 0,0-1 1 0 0,-1 0-1 0 0,-1 0 0 0 0,1 0 0 0 0,-1-1 0 0 0,-1-1 0 0 0,0 1 0 0 0,0-1 0 0 0,-1 0 0 0 0,0-1 1 0 0,0 1-1 0 0,-2-1 0 0 0,1 0 0 0 0,5-22 0 0 0,-6 18 38 0 0,-1 0 0 0 0,-1-1 0 0 0,0 1-1 0 0,-1-1 1 0 0,0 1 0 0 0,-1-1 0 0 0,-1 1 0 0 0,-1 0 0 0 0,0-1-1 0 0,-1 1 1 0 0,-9-29 0 0 0,9 38-66 0 0,0-1 0 0 0,0 1 0 0 0,-1 1 0 0 0,1-1 0 0 0,-1 0 0 0 0,0 1 0 0 0,-1 0 0 0 0,1 0 0 0 0,-1 0 0 0 0,0 0 0 0 0,0 1 0 0 0,-1 0 0 0 0,1 0 0 0 0,-1 1 0 0 0,0-1 0 0 0,0 1 0 0 0,-10-4 0 0 0,5 4-38 0 0,1 0 0 0 0,-1 0 0 0 0,1 1 0 0 0,-1 0 0 0 0,0 1 0 0 0,0 0 1 0 0,0 0-1 0 0,0 1 0 0 0,0 1 0 0 0,-13 2 0 0 0,22-2-107 0 0,-1-1 0 0 0,1 1-1 0 0,-1 0 1 0 0,1 0 0 0 0,-1 0 0 0 0,1 0 0 0 0,0 0-1 0 0,-1 0 1 0 0,1 1 0 0 0,0-1 0 0 0,0 1-1 0 0,0 0 1 0 0,0 0 0 0 0,0-1 0 0 0,-2 5-1 0 0,-12 22-7464 0 0,9-12 206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256 197 8287 0 0,'-32'-34'782'0'0,"18"18"259"0"0,0 1-1 0 0,-19-14 1 0 0,30 26-695 0 0,0 1 0 0 0,0 0 0 0 0,0 0 0 0 0,0 0 0 0 0,-1 1 0 0 0,1-1 0 0 0,-1 1-1 0 0,1-1 1 0 0,-1 1 0 0 0,0 0 0 0 0,1 1 0 0 0,-1-1 0 0 0,0 1 0 0 0,-6-1 0 0 0,6 2-260 0 0,1-1 1 0 0,0 1 0 0 0,0 0-1 0 0,0 0 1 0 0,0 0-1 0 0,0 0 1 0 0,0 0 0 0 0,0 1-1 0 0,0-1 1 0 0,0 1 0 0 0,0 0-1 0 0,1 0 1 0 0,-1 0 0 0 0,1 0-1 0 0,0 0 1 0 0,-1 1 0 0 0,-1 2-1 0 0,-2 3-42 0 0,0 1 0 0 0,0 1 0 0 0,1-1 1 0 0,0 1-1 0 0,1 0 0 0 0,0 0 0 0 0,1 0 0 0 0,0 0 0 0 0,1 1 0 0 0,-1-1 0 0 0,1 12 0 0 0,0-2 5 0 0,1 0-1 0 0,1 1 1 0 0,1-1 0 0 0,7 38-1 0 0,-5-43 19 0 0,1 0 0 0 0,0-1 0 0 0,1 0 0 0 0,0 0 0 0 0,1 0-1 0 0,1-1 1 0 0,13 20 0 0 0,-14-24-7 0 0,1 0-1 0 0,0-1 0 0 0,1 0 1 0 0,-1-1-1 0 0,2 1 1 0 0,-1-2-1 0 0,1 1 1 0 0,0-1-1 0 0,0 0 0 0 0,0-1 1 0 0,13 5-1 0 0,-16-7 13 0 0,1-1 0 0 0,0 1-1 0 0,-1-1 1 0 0,1-1 0 0 0,0 1-1 0 0,0-1 1 0 0,1 0 0 0 0,-1-1-1 0 0,0 0 1 0 0,0 0 0 0 0,0 0-1 0 0,0-1 1 0 0,0 0 0 0 0,0 0 0 0 0,0-1-1 0 0,0 0 1 0 0,0 0 0 0 0,0-1-1 0 0,-1 0 1 0 0,1 0 0 0 0,-1 0-1 0 0,0-1 1 0 0,0 0 0 0 0,0 0-1 0 0,7-8 1 0 0,-5 4 77 0 0,-1 0 0 0 0,0 0 0 0 0,0-1 0 0 0,-1 0 0 0 0,0-1 0 0 0,-1 1 0 0 0,0-1 0 0 0,-1 0 0 0 0,0 0 0 0 0,0-1 0 0 0,-1 1-1 0 0,3-21 1 0 0,-3 11 42 0 0,-1 1-1 0 0,-1-1 1 0 0,0 1-1 0 0,-2-1 1 0 0,0 0-1 0 0,-6-25 0 0 0,4 30-122 0 0,-1 1-1 0 0,0 0 1 0 0,-1 0-1 0 0,-1 1 1 0 0,0 0-1 0 0,-1 0 1 0 0,0 0-1 0 0,-1 1 0 0 0,0 0 1 0 0,-1 0-1 0 0,0 1 1 0 0,-1 0-1 0 0,0 0 1 0 0,-1 2-1 0 0,0-1 1 0 0,-1 1-1 0 0,1 1 0 0 0,-2 0 1 0 0,1 0-1 0 0,-1 2 1 0 0,-1-1-1 0 0,1 2 1 0 0,-23-7-1 0 0,30 11-240 0 0,0 0-1 0 0,0 0 1 0 0,0 0 0 0 0,0 1 0 0 0,0 0-1 0 0,0 0 1 0 0,0 1 0 0 0,0-1-1 0 0,0 1 1 0 0,-7 3 0 0 0,7-2-332 0 0,-1 0 0 0 0,1 1 0 0 0,0 0-1 0 0,1 0 1 0 0,-1 0 0 0 0,1 1 0 0 0,-1 0 0 0 0,1 0 0 0 0,0 0 0 0 0,0 1 0 0 0,1-1 0 0 0,0 1 0 0 0,-1 0 0 0 0,-5 11 0 0 0,-5 10-7357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8 737 10159 0 0,'0'0'920'0'0,"-7"4"3936"0"0,28-3-4013 0 0,0-1 0 0 0,0 0-1 0 0,1-2 1 0 0,-1-1 0 0 0,0 0-1 0 0,26-9 1 0 0,118-35 797 0 0,-78 21-1248 0 0,202-80 107 0 0,-9-24-420 0 0,-197 90-65 0 0,-27 12 18 0 0,71-45 0 0 0,24-35 146 0 0,-135 96-13 0 0,-1 0 0 0 0,0-1 0 0 0,-1-1 0 0 0,0 0 0 0 0,-1-1 0 0 0,16-23 0 0 0,-25 31 91 0 0,-3 4-216 0 0,0 1 0 0 0,1-1-1 0 0,-1 1 1 0 0,1 0-1 0 0,0-1 1 0 0,0 1 0 0 0,0 0-1 0 0,0 0 1 0 0,0 1 0 0 0,0-1-1 0 0,1 0 1 0 0,-1 1-1 0 0,1-1 1 0 0,-1 1 0 0 0,1 0-1 0 0,-1 0 1 0 0,1 0 0 0 0,0 0-1 0 0,-1 0 1 0 0,1 0-1 0 0,5 0 1 0 0,-2 0-17 0 0,0 1-1 0 0,0 0 0 0 0,0 0 1 0 0,0 0-1 0 0,0 1 1 0 0,-1-1-1 0 0,1 2 1 0 0,10 2-1 0 0,5 2 36 0 0,21 12-1 0 0,159 82 324 0 0,-41-17-28 0 0,134 40 262 0 0,-179-77-409 0 0,285 102 352 0 0,-112-43-311 0 0,-239-86-273 0 0,150 50-420 0 0,-183-63-27 0 0,0 0-632 0 0,-4-4-4587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0,'0'0'15840'0'0,"2"2"-15448"0"0,1 1-259 0 0,1 1 1 0 0,-1 0-1 0 0,0-1 0 0 0,0 1 1 0 0,-1 1-1 0 0,1-1 0 0 0,-1 0 0 0 0,0 1 1 0 0,0-1-1 0 0,-1 1 0 0 0,2 6 0 0 0,3 12 346 0 0,2 26-1 0 0,-4-19-66 0 0,58 366 2997 0 0,-30 4-1706 0 0,-40-100-1146 0 0,-10-160-1066 0 0,16-129-178 0 0,0 1 0 0 0,0 12 0 0 0,2-22-712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7687 0 0,'0'0'3498'0'0,"1"3"-2916"0"0,0-2-519 0 0,-1 1 0 0 0,1-1 0 0 0,0 0 0 0 0,-1 0 0 0 0,1 1 0 0 0,0-1 0 0 0,0 0 0 0 0,0 0 0 0 0,0 0 0 0 0,0 0 0 0 0,0 0 0 0 0,0 0 0 0 0,0 0 0 0 0,0-1 0 0 0,2 2 0 0 0,1 0 292 0 0,-1-1 1 0 0,0 0-1 0 0,1 0 1 0 0,-1 0-1 0 0,1-1 1 0 0,6 2-1 0 0,12 1 561 0 0,0 1 0 0 0,0 1-1 0 0,30 12 1 0 0,-1-1-35 0 0,31 11 473 0 0,16 5-45 0 0,10 3-400 0 0,-51-15-578 0 0,57 22 357 0 0,109 59 0 0 0,-59-25-39 0 0,-50-32-251 0 0,-17-8-76 0 0,-40-13-97 0 0,53 24 270 0 0,106 56 337 0 0,-184-88-757 0 0,-21-10-33 0 0,7 3 1 0 0,-13-6-442 0 0,0 1 0 0 0,0-1 0 0 0,0 0 0 0 0,1 0 0 0 0,-1-1 0 0 0,1 0 0 0 0,0 0 0 0 0,-1 0 0 0 0,11 0-1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3679 0 0,'0'0'9054'0'0,"8"-6"-7817"0"0,3-1-294 0 0,1 0 0 0 0,-1 1 1 0 0,1 1-1 0 0,19-6 0 0 0,10-5 754 0 0,18-7-164 0 0,11-5-311 0 0,-33 11-795 0 0,55-30 359 0 0,-46 20-497 0 0,2 3 0 0 0,74-29 0 0 0,31-5 197 0 0,-105 39-283 0 0,-29 11-79 0 0,1 1 0 0 0,21-6 0 0 0,10-1 279 0 0,88-36 1 0 0,97-57 80 0 0,-187 83-420 0 0,-24 13-43 0 0,-1-2 0 0 0,43-28 1 0 0,-57 33-197 0 0,0 0 0 0 0,-1 0-1 0 0,0-1 1 0 0,-1 0 0 0 0,9-11 0 0 0,-3 4-6111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71 2303 0 0,'0'0'102'0'0,"-1"-2"-1"0"0,-4-30 2502 0 0,-2-5 9283 0 0,-6 54-10818 0 0,10-5-793 0 0,-1 0-1 0 0,2 0 1 0 0,-1 0 0 0 0,2 0-1 0 0,-1 0 1 0 0,2 17-1 0 0,-1-17-108 0 0,-1 38 355 0 0,-3 193 913 0 0,12-125-686 0 0,-3 73-131 0 0,3-18-96 0 0,7 94 797 0 0,-5-193-1101 0 0,3 40 127 0 0,-8-70-324 0 0,-1-17 2 0 0,0 36 0 0 0,-1-46-843 0 0,-2-15-89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8143 0 0,'0'0'742'0'0,"1"0"-610"0"0,0 0-120 0 0,0 0 0 0 0,0-1 0 0 0,0 1 0 0 0,0 0 0 0 0,0-1 0 0 0,0 1 0 0 0,0-1 0 0 0,0 1 1 0 0,0-1-1 0 0,-1 1 0 0 0,1-1 0 0 0,0 0 0 0 0,2-2 1868 0 0,-2 3-1476 0 0,1 0 0 0 0,-1-1 0 0 0,0 1 0 0 0,1 0 0 0 0,-1 0 0 0 0,1 0 1 0 0,-1 0-1 0 0,0 0 0 0 0,1 0 0 0 0,-1 1 0 0 0,0-1 0 0 0,2 1 0 0 0,-2-1-496 0 0,3 2 366 0 0,0 0 0 0 0,0 1 0 0 0,0-1 0 0 0,-1 1 0 0 0,1 0 0 0 0,-1 0 0 0 0,1 0 0 0 0,-1 1 0 0 0,0-1 0 0 0,0 1 0 0 0,0 0 0 0 0,-1 0 0 0 0,1 0 0 0 0,-1 0 0 0 0,0 0-1 0 0,2 7 1 0 0,3 9 371 0 0,0 0-1 0 0,4 25 1 0 0,-11-44-624 0 0,10 52 358 0 0,5 70 0 0 0,-7 56 729 0 0,-1-7-578 0 0,-3-116-538 0 0,18 159-181 0 0,-17-188 59 0 0,9 45-861 0 0,-11-63 415 0 0,0 0-1 0 0,0-1 1 0 0,1 0-1 0 0,-1 0 0 0 0,11 15 1 0 0,-13-21-572 0 0,9 1-2200 0 0,-1-2-2587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0,'0'0'1022'0'0,"0"2"590"0"0,12 67 5629 0 0,2 1-4434 0 0,17 102-1027 0 0,-30-156-1685 0 0,32 332 1233 0 0,-24-231-1139 0 0,0 59-2241 0 0,-8-155 938 0 0,0 0-3534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4 248 7831 0 0,'0'0'603'0'0,"-2"9"846"0"0,0 30 2850 0 0,8 22-2147 0 0,0 1-1576 0 0,3 96-43 0 0,-10-124 134 0 0,13-49-354 0 0,-8 6-274 0 0,-1 1 1 0 0,0-1-1 0 0,0 0 0 0 0,-1 0 1 0 0,2-19-1 0 0,-1 9-8 0 0,11-78-4 0 0,4-179-1 0 0,-18 257-17 0 0,0 2 19 0 0,2-24-1 0 0,0 38-38 0 0,0 8-14 0 0,1 7-11 0 0,13 77 51 0 0,-9-44 1 0 0,2-1 1 0 0,22 65-1 0 0,-21-81-17 0 0,4 9 435 0 0,31 61 0 0 0,-44-97-389 0 0,-1 0 1 0 0,1 0 0 0 0,-1 0-1 0 0,1-1 1 0 0,-1 1-1 0 0,1 0 1 0 0,-1 0-1 0 0,1 0 1 0 0,0-1-1 0 0,0 1 1 0 0,-1 0 0 0 0,1-1-1 0 0,0 1 1 0 0,0-1-1 0 0,0 1 1 0 0,0-1-1 0 0,-1 1 1 0 0,1-1-1 0 0,0 0 1 0 0,0 1 0 0 0,0-1-1 0 0,0 0 1 0 0,2 1-1 0 0,-2-2 0 0 0,0 1-1 0 0,0 0 0 0 0,0-1 0 0 0,0 1 1 0 0,0 0-1 0 0,0-1 0 0 0,0 0 1 0 0,0 1-1 0 0,0-1 0 0 0,0 1 1 0 0,0-1-1 0 0,-1 0 0 0 0,1 0 0 0 0,0 1 1 0 0,0-1-1 0 0,-1 0 0 0 0,1 0 1 0 0,0 0-1 0 0,-1 0 0 0 0,1 0 1 0 0,0-1-1 0 0,2-6 42 0 0,1-1 0 0 0,-1 1 1 0 0,0-1-1 0 0,-1 1 0 0 0,0-1 0 0 0,-1 0 1 0 0,1-12-1 0 0,-2-66 665 0 0,-1 64-695 0 0,-2-23-712 0 0,-18-85 1 0 0,-1-1-588 0 0,22 126 728 0 0,-1-6-90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2759 0 0,'0'0'16263'0'0,"2"0"-15630"0"0,6-2-257 0 0,-1-1 0 0 0,1 1-1 0 0,-1-1 1 0 0,1-1 0 0 0,-1 1 0 0 0,7-6-1 0 0,42-31 1023 0 0,-19 13-821 0 0,-12 12-115 0 0,35-16 0 0 0,20-12 105 0 0,-14 1-337 0 0,174-123 393 0 0,-17 6-476 0 0,-168 129-145 0 0,-14 9-23 0 0,4-2-674 0 0,-3 2-2883 0 0,-31 15-206 0 0,17-14-1 0 0,-13 8-1922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847 472 6271 0 0,'0'0'12448'0'0,"-12"-3"-10134"0"0,-103-51 1652 0 0,70 30-3262 0 0,33 17-445 0 0,-23-11 1 0 0,1 3 271 0 0,-60-38 0 0 0,-27-29 143 0 0,-31-19-153 0 0,17 25-289 0 0,119 67-296 0 0,0 1 0 0 0,-1 1 0 0 0,-24-7 0 0 0,40 13-96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1839 0 0,'0'0'5467'0'0,"-7"-14"5426"0"0,23 20-10054 0 0,-1 0 1 0 0,1 2-1 0 0,27 17 0 0 0,3 2 204 0 0,76 44 742 0 0,-28-14-1074 0 0,158 103 321 0 0,-94-32-302 0 0,-97-76-437 0 0,7 11-76 0 0,-38-33-126 0 0,51 38-1 0 0,-60-53-164 0 0,-20-15-368 0 0,7 0-3116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97 137 2303 0 0,'0'-5'102'0'0,"0"5"-98"0"0,1-1 0 0 0,-1 1 0 0 0,0 0 0 0 0,0-1 0 0 0,0 1 0 0 0,0 0 0 0 0,0 0 0 0 0,0-1 0 0 0,0 1 0 0 0,0 0 0 0 0,0 0 0 0 0,1-1 0 0 0,-1 1 1 0 0,0 0-1 0 0,0 0 0 0 0,0 0 0 0 0,0-1 0 0 0,1 1 0 0 0,-1 0 0 0 0,0 0 0 0 0,0 0 0 0 0,0 0 0 0 0,1 0 0 0 0,-1-1 0 0 0,1 1 30 0 0,0-1-43 0 0,0 1-1 0 0,0-1 1 0 0,0 1-1 0 0,0-1 1 0 0,0 1-1 0 0,0-1 0 0 0,0 0 1 0 0,0 1-1 0 0,0-1 1 0 0,0 0-1 0 0,1-1 1 0 0,-2 0 193 0 0,1 1 0 0 0,-1-1 0 0 0,1 0 0 0 0,-1 1 0 0 0,0-1 0 0 0,0 0 0 0 0,0 1 0 0 0,0-1 0 0 0,0 0 0 0 0,0-2 0 0 0,-1-11 3709 0 0,-2-27 1832 0 0,3 39-5454 0 0,-1 1 1 0 0,1-1 0 0 0,-1 1-1 0 0,0-1 1 0 0,1 1 0 0 0,-1 0-1 0 0,0-1 1 0 0,-1 1 0 0 0,1 0-1 0 0,0 0 1 0 0,-1 0 0 0 0,1 0 0 0 0,-3-3-1 0 0,3 5-207 0 0,1 0 0 0 0,-1-1 0 0 0,1 1 0 0 0,-1-1 1 0 0,0 1-1 0 0,1 0 0 0 0,-1-1 0 0 0,0 1 0 0 0,1 0 0 0 0,-1 0 0 0 0,0 0 0 0 0,1-1 0 0 0,-1 1 0 0 0,0 0 0 0 0,0 0 0 0 0,1 0 0 0 0,-1 0 0 0 0,0 0 0 0 0,0 0 0 0 0,1 0 0 0 0,-1 1 0 0 0,0-1 1 0 0,-1 0-1 0 0,0 1 23 0 0,0 0 0 0 0,0 1 0 0 0,0-1 0 0 0,0 0 0 0 0,1 0 0 0 0,-1 1 0 0 0,-3 3 0 0 0,0 0 33 0 0,0 1 1 0 0,0 1 0 0 0,-6 11-1 0 0,5-6-70 0 0,1 1 0 0 0,0 0 0 0 0,1 0 0 0 0,0 1 1 0 0,1-1-1 0 0,0 1 0 0 0,0 18 0 0 0,2-10-12 0 0,0-1 1 0 0,2 1-1 0 0,1-1 1 0 0,4 24 0 0 0,-3-33-31 0 0,-1-1 0 0 0,2 0 0 0 0,-1 0 0 0 0,1 0 1 0 0,1 0-1 0 0,0 0 0 0 0,10 15 0 0 0,-12-22 0 0 0,0 0 0 0 0,0 0 0 0 0,1-1 0 0 0,-1 1 0 0 0,1-1 0 0 0,-1 0 0 0 0,1 0 0 0 0,0 0 0 0 0,0 0 0 0 0,1-1 0 0 0,-1 1 0 0 0,0-1 0 0 0,1 0 0 0 0,-1 0 0 0 0,1-1 0 0 0,0 0 0 0 0,0 1 0 0 0,0-1 0 0 0,-1-1 0 0 0,10 1 0 0 0,-10-1 46 0 0,-1 0 0 0 0,1 0 0 0 0,-1-1 0 0 0,1 1 0 0 0,-1-1 0 0 0,1 0 0 0 0,-1 0 0 0 0,1 0 0 0 0,-1-1 0 0 0,0 1 1 0 0,0-1-1 0 0,1 0 0 0 0,-1 1 0 0 0,0-1 0 0 0,-1-1 0 0 0,5-3 0 0 0,-3 2 60 0 0,-1 0 0 0 0,1 0 0 0 0,-1-1 0 0 0,-1 1 1 0 0,1-1-1 0 0,-1 0 0 0 0,1 1 0 0 0,-1-1 0 0 0,-1 0 0 0 0,3-7 0 0 0,-2 2 19 0 0,0-1-1 0 0,-1 1 1 0 0,0-1 0 0 0,-1 0-1 0 0,0 1 1 0 0,0-1 0 0 0,-1 1-1 0 0,-1-1 1 0 0,0 1-1 0 0,-5-17 1 0 0,-1 6-195 0 0,-1 1 1 0 0,-1 1-1 0 0,-1 0 1 0 0,-1 0-1 0 0,0 1 0 0 0,-2 1 1 0 0,0 0-1 0 0,0 1 0 0 0,-2 0 1 0 0,0 2-1 0 0,0-1 0 0 0,-24-14 1 0 0,38 28-139 0 0,0 0 1 0 0,0 0-1 0 0,0 0 1 0 0,0 0 0 0 0,0 0-1 0 0,0 1 1 0 0,-2-2-1 0 0,3 2 90 0 0,0 0 0 0 0,1 0 0 0 0,-1 0 0 0 0,1 0 0 0 0,-1 0 0 0 0,1 0-1 0 0,-1 0 1 0 0,1 0 0 0 0,-1 0 0 0 0,1 0 0 0 0,-1 1 0 0 0,0-1 0 0 0,1 0 0 0 0,-1 0 0 0 0,1 0 0 0 0,-1 1-1 0 0,1-1 1 0 0,0 0 0 0 0,-1 1 0 0 0,1-1 0 0 0,-1 0 0 0 0,1 1 0 0 0,-1-1 0 0 0,1 0 0 0 0,0 1 0 0 0,-1-1-1 0 0,1 1 1 0 0,0-1 0 0 0,0 1 0 0 0,-1-1 0 0 0,1 1 0 0 0,0-1 0 0 0,0 1 0 0 0,-1 0 0 0 0,-1 7-1400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52 202 10591 0 0,'0'-6'964'0'0,"1"7"-878"0"0,-1-1 0 0 0,0 0 1 0 0,1 0-1 0 0,-1 0 0 0 0,0 0 0 0 0,1 0 0 0 0,-1 0 0 0 0,0 1 0 0 0,1-1 0 0 0,-1 0 0 0 0,0 0 0 0 0,0 0 0 0 0,1 1 0 0 0,-1-1 0 0 0,0 0 0 0 0,0 1 1 0 0,1-1-1 0 0,-1 0 0 0 0,0 0 0 0 0,0 1 0 0 0,0-1 0 0 0,1 0 0 0 0,-1 1 0 0 0,0-1 0 0 0,0 0 0 0 0,0 1 0 0 0,0-1 0 0 0,0 1 0 0 0,8 13 1248 0 0,2 9-398 0 0,-1 1 0 0 0,0-1 0 0 0,-2 2 0 0 0,6 41 1 0 0,-8-42-765 0 0,2 37 232 0 0,-6-60-255 0 0,-7-16-277 0 0,3 8 43 0 0,-54-169-1430 0 0,36 114 1448 0 0,11 35 226 0 0,1 0 0 0 0,1-1 0 0 0,-4-35 1 0 0,11 61-79 0 0,1 0 1 0 0,0 0 0 0 0,0 0-1 0 0,0 1 1 0 0,0-1 0 0 0,0 0-1 0 0,0 0 1 0 0,0 0 0 0 0,1 1-1 0 0,-1-1 1 0 0,1 0 0 0 0,-1 0-1 0 0,1 1 1 0 0,0-1 0 0 0,0 0-1 0 0,0 1 1 0 0,0-1 0 0 0,0 1-1 0 0,0-1 1 0 0,2-1 0 0 0,-1 1 21 0 0,1 0-1 0 0,0 1 1 0 0,-1-1 0 0 0,1 1-1 0 0,0-1 1 0 0,0 1 0 0 0,0 0 0 0 0,0 1-1 0 0,0-1 1 0 0,0 0 0 0 0,5 0-1 0 0,90-4 421 0 0,-63 3-2843 0 0,56 4 0 0 0,-82 0-2428 0 0,-2 1-1192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8751 0 0,'-6'12'8814'0'0,"8"-12"-8435"0"0,1-1 0 0 0,0 1 1 0 0,-1 0-1 0 0,1 0 1 0 0,-1 0-1 0 0,4 1 1 0 0,3 0-97 0 0,-1-1 0 0 0,1-1 0 0 0,11-1 0 0 0,18 0 78 0 0,-14 2-303 0 0,12 1-135 0 0,-32-1-88 0 0,1 0-1 0 0,0 0 1 0 0,0 0-1 0 0,-1-1 1 0 0,1 1-1 0 0,7-3 1 0 0,15-1-7307 0 0,-16 4 1822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 9215 0 0,'-1'0'33'0'0,"1"0"0"0"0,-1-1 0 0 0,1 1 0 0 0,-1 0 0 0 0,1 0 0 0 0,-1-1 0 0 0,1 1 0 0 0,-1 0 0 0 0,1 0 0 0 0,-1 0 0 0 0,1 0 0 0 0,-1 0 0 0 0,1 0 0 0 0,-1 0 0 0 0,1 0 0 0 0,-1 0 0 0 0,0 0 0 0 0,1 0-1 0 0,-1 0 1 0 0,1 0 0 0 0,-1 0 0 0 0,1 0 0 0 0,-1 1 0 0 0,0-1 0 0 0,-5 12 227 0 0,3-7-190 0 0,2-1 560 0 0,-1-1 1 0 0,1 1-1 0 0,-1 0 1 0 0,1 0-1 0 0,0 0 1 0 0,0 0 0 0 0,1 0-1 0 0,-1 0 1 0 0,1 0-1 0 0,0 1 1 0 0,0-1-1 0 0,1 6 1 0 0,0-9-66 0 0,10 9 770 0 0,-7-9-1098 0 0,-1 1-1 0 0,1 0 1 0 0,0-1-1 0 0,0 0 1 0 0,0 0 0 0 0,0 0-1 0 0,0-1 1 0 0,0 1 0 0 0,0-1-1 0 0,4 0 1 0 0,5-1 531 0 0,24-4 0 0 0,-1-1-354 0 0,-26 4-400 0 0,0 0 1 0 0,0 0-1 0 0,11-5 0 0 0,11-2 5 0 0,-16 6-1403 0 0,0-1 0 0 0,0-1 0 0 0,-1 0 0 0 0,0-1 0 0 0,16-9 0 0 0,-21 8-4920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18 7831 0 0,'0'0'603'0'0,"-7"-18"11636"0"0,7 18-12072 0 0,-6 19 1758 0 0,-5 26-1731 0 0,7-13 214 0 0,1 0 1 0 0,1-1-1 0 0,2 1 0 0 0,1 0 0 0 0,1 0 0 0 0,11 48 0 0 0,-7-56-384 0 0,1-1 0 0 0,1 0 0 0 0,1 0 0 0 0,1-1-1 0 0,23 36 1 0 0,-30-53-43 0 0,0-1 1 0 0,0 0-1 0 0,1-1 0 0 0,-1 1 0 0 0,1-1 0 0 0,0 1 1 0 0,0-1-1 0 0,1 0 0 0 0,8 4 0 0 0,-11-5 6 0 0,1-1-1 0 0,-1 0 1 0 0,1 0-1 0 0,0-1 0 0 0,-1 1 1 0 0,1 0-1 0 0,0-1 1 0 0,-1 1-1 0 0,1-1 1 0 0,0 0-1 0 0,0 0 1 0 0,-1 0-1 0 0,1 0 1 0 0,0-1-1 0 0,0 1 1 0 0,-1-1-1 0 0,1 0 1 0 0,-1 1-1 0 0,1-1 1 0 0,3-2-1 0 0,69-34-2478 0 0,-50 25-542 0 0,-14 6 1320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29 3223 0 0,'-1'0'-775'0'0,"-15"2"-1660"0"0,-8 3 23097 0 0,38-3-16374 0 0,20-3-3888 0 0,-1-1-1 0 0,0-2 0 0 0,56-13 1 0 0,-42 8-2449 0 0,-27 5 680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2.1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8751 0 0,'0'0'12327'0'0,"5"5"-11390"0"0,0 5-579 0 0,0 0 1 0 0,-1-1-1 0 0,0 2 0 0 0,-1-1 0 0 0,3 18 0 0 0,1 8 124 0 0,1 43-1 0 0,-4-36-366 0 0,3 39-54 0 0,6 54-138 0 0,-11-122-29 0 0,10 53-1279 0 0,-10-59 132 0 0,0 1 1 0 0,1-1-1 0 0,4 8 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7367 0 0,'0'0'5355'0'0,"-13"8"-3335"0"0,9-5-1750 0 0,0 0 0 0 0,0 0 1 0 0,0 0-1 0 0,-4 5 0 0 0,4-4-106 0 0,0-1 1 0 0,0 0-1 0 0,0 0 0 0 0,-4 3 0 0 0,3-3 35 0 0,0 0-1 0 0,1 1 1 0 0,-1 0-1 0 0,1-1 1 0 0,0 1 0 0 0,0 1-1 0 0,1-1 1 0 0,-1 0 0 0 0,-5 10-1 0 0,7-10-99 0 0,0 0-1 0 0,0-1 1 0 0,0 1-1 0 0,1 0 1 0 0,0 0-1 0 0,-1 1 1 0 0,1-1-1 0 0,1 0 1 0 0,-1 0-1 0 0,0 0 1 0 0,1 1-1 0 0,0-1 1 0 0,1 7-1 0 0,1 1-31 0 0,-2-8-25 0 0,1 0-1 0 0,0 0 0 0 0,-1 1 0 0 0,2-1 1 0 0,-1 0-1 0 0,3 5 0 0 0,-4-8-34 0 0,1 0 0 0 0,0 1 1 0 0,0-1-1 0 0,0 0 0 0 0,0 0 0 0 0,0 0 0 0 0,0 0 0 0 0,1 0 0 0 0,-1 0 1 0 0,0 0-1 0 0,0-1 0 0 0,1 1 0 0 0,-1 0 0 0 0,1-1 0 0 0,-1 1 0 0 0,0-1 0 0 0,1 1 1 0 0,-1-1-1 0 0,1 0 0 0 0,-1 0 0 0 0,1 1 0 0 0,1-1 0 0 0,1 0-7 0 0,0 0 0 0 0,0 0 0 0 0,0 0 0 0 0,0-1 0 0 0,-1 1 0 0 0,1-1 0 0 0,0 0 0 0 0,0 0 0 0 0,0 0 0 0 0,-1-1 0 0 0,1 1 0 0 0,-1-1 0 0 0,1 0 0 0 0,-1 0 0 0 0,6-5 0 0 0,-5 3 0 0 0,1 0 0 0 0,-1 0 0 0 0,-1-1 0 0 0,1 0 0 0 0,0 1 0 0 0,-1-2 0 0 0,0 1 0 0 0,-1 0 0 0 0,5-10 0 0 0,-3 2 15 0 0,1-1 0 0 0,-2 1 0 0 0,4-22 0 0 0,-2 15 38 0 0,-4 18-23 0 0,0 0 0 0 0,-1 0 0 0 0,1-1 0 0 0,0 1 0 0 0,-1 0 0 0 0,0-1 0 0 0,1 1-1 0 0,-1 0 1 0 0,0-1 0 0 0,0 1 0 0 0,-1-3 0 0 0,1 4 274 0 0,1 3-250 0 0,4 21-119 0 0,17 55 202 0 0,-20-70-285 0 0,1-1 0 0 0,1 0 0 0 0,-1 1 0 0 0,1-1 0 0 0,0-1 1 0 0,1 1-1 0 0,9 11 0 0 0,-11-15-311 0 0,0-1 0 0 0,0 1 0 0 0,1 0 0 0 0,-1-1 1 0 0,0 0-1 0 0,1 0 0 0 0,0 0 0 0 0,-1 0 0 0 0,1-1 0 0 0,0 1 0 0 0,0-1 1 0 0,0 0-1 0 0,6 1 0 0 0,2-3-4900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9215 0 0,'0'0'2408'0'0,"0"7"874"0"0,8 49 1694 0 0,10 28-2739 0 0,-12-61-1773 0 0,5 23-190 0 0,7 64 0 0 0,-11-35-332 0 0,4 38-5436 0 0,-11-101 3931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2.8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83 62 12439 0 0,'-18'1'795'0'0,"-17"0"883"0"0,33-1-1189 0 0,-1-1 0 0 0,1 1-1 0 0,0 0 1 0 0,-1-1 0 0 0,1 1 0 0 0,0-1 0 0 0,0 0 0 0 0,-1 0 0 0 0,1 0 0 0 0,-4-2 3796 0 0,24-11-2813 0 0,-9 9-1208 0 0,1 0-1 0 0,-1 0 1 0 0,1 1 0 0 0,0 0 0 0 0,0 0 0 0 0,20-3-1 0 0,18 1-1673 0 0,-2 5-6306 0 0,-31 1-155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5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8751 0 0,'0'0'1138'0'0,"3"1"68"0"0,7 0 372 0 0,-9 0-1285 0 0,0 0 0 0 0,0 0 0 0 0,0 1 1 0 0,0-1-1 0 0,0 0 0 0 0,-1 0 0 0 0,1 1 1 0 0,-1-1-1 0 0,1 0 0 0 0,-1 1 1 0 0,1-1-1 0 0,-1 0 0 0 0,0 1 0 0 0,1-1 1 0 0,-1 3-1 0 0,0-3 72 0 0,11 50 2554 0 0,16 84 103 0 0,-23-96-2816 0 0,17 117 4 0 0,-18-136-281 0 0,-1-9-297 0 0,0-1 1 0 0,5 17 0 0 0,4 2-5352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6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7367 0 0,'0'0'334'0'0,"0"-1"-1"0"0,0-3 128 0 0,1 7 796 0 0,0 1-1 0 0,0 0 1 0 0,0-1-1 0 0,1 1 0 0 0,0-1 1 0 0,1 4-1 0 0,4 5 24 0 0,22 66 1248 0 0,34 147 0 0 0,-22-64-3298 0 0,-29-125-1628 0 0,-3-13-2617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16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25 11975 0 0,'-28'0'11821'0'0,"43"-6"-10570"0"0,-9 5-992 0 0,4-2 48 0 0,0 1-1 0 0,0 0 1 0 0,0 1 0 0 0,19 0-1 0 0,-15 1-237 0 0,29-4 0 0 0,-12 0-1398 0 0,-12 3-64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0,'0'0'778'0'0,"0"1"-506"0"0,20 150 5009 0 0,24 74-3788 0 0,-33-179-1577 0 0,9 33-94 0 0,-17-69-619 0 0,1-1 0 0 0,0 1 1 0 0,6 8-1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4:5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7975 0 0,'0'0'364'0'0,"1"1"-8"0"0,8 5-13 0 0,0-1-1 0 0,0 1 1 0 0,1-1 0 0 0,0-1-1 0 0,18 6 1 0 0,-18-6 134 0 0,0-1 1 0 0,0 1 0 0 0,0 1 0 0 0,0 0 0 0 0,-1 0-1 0 0,14 11 1 0 0,-13-6-24 0 0,0 0 0 0 0,-1 1 0 0 0,0 1 0 0 0,14 21 0 0 0,-8-5 722 0 0,14 33 1 0 0,-21-42-844 0 0,-2 0 1 0 0,-1 0-1 0 0,0 0 1 0 0,-1 1-1 0 0,-1 0 0 0 0,-1-1 1 0 0,-1 1-1 0 0,-1 26 1 0 0,-2-15-243 0 0,-2 0 0 0 0,-1-1 1 0 0,-1 1-1 0 0,-17 46 0 0 0,19-66-470 0 0,-1 0 0 0 0,-6 11 0 0 0,1-5-2900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71 173 7831 0 0,'0'0'3882'0'0,"0"2"-2825"0"0,-7 41 1957 0 0,2-15-2203 0 0,-13 79 782 0 0,5-42-883 0 0,2-12-180 0 0,6-32-317 0 0,1-1 0 0 0,0 1-1 0 0,0 24 1 0 0,5-32-93 0 0,-1-10 32 0 0,10-18-88 0 0,-4 3-94 0 0,0 0-1 0 0,-1-1 1 0 0,-1 1-1 0 0,0-1 1 0 0,-1 0-1 0 0,2-16 1 0 0,-1 9 6 0 0,11-96-123 0 0,-11 76 123 0 0,4-90-23 0 0,2-21 30 0 0,-10 150 15 0 0,0-1 0 0 0,0 1 0 0 0,0 0-1 0 0,0 0 1 0 0,1-1 0 0 0,-1 1 0 0 0,0 0 0 0 0,1 0 0 0 0,-1 0-1 0 0,1 0 1 0 0,-1 0 0 0 0,2-2 0 0 0,-2 3-2 0 0,1 0 0 0 0,-1 1-1 0 0,0-1 1 0 0,1 0 0 0 0,-1 1 0 0 0,0-1 0 0 0,0 0 0 0 0,1 1 0 0 0,-1-1 0 0 0,0 0 0 0 0,0 1 0 0 0,1-1-1 0 0,-1 1 1 0 0,0-1 0 0 0,0 0 0 0 0,0 1 0 0 0,0-1 0 0 0,0 1 0 0 0,0-1 0 0 0,0 1 0 0 0,0 0 0 0 0,7 40-138 0 0,-7-38 146 0 0,1 3-5 0 0,36 246-286 0 0,-23-185 159 0 0,37 113 0 0 0,-51-180 128 0 0,5 14 57 0 0,11 22-1 0 0,-14-33-41 0 0,-1 0 0 0 0,1 0 1 0 0,0 0-1 0 0,0 0 0 0 0,1 0 0 0 0,-1 0 0 0 0,1 0 0 0 0,-1-1 0 0 0,1 0 0 0 0,0 1 0 0 0,0-1 0 0 0,6 3 1 0 0,-8-4 16 0 0,0-1 0 0 0,0 0 0 0 0,1 0 0 0 0,-1 0 0 0 0,0 0 0 0 0,1 0 0 0 0,-1 0 0 0 0,0 0 0 0 0,0 0 0 0 0,1 0 1 0 0,-1-1-1 0 0,0 1 0 0 0,0-1 0 0 0,0 1 0 0 0,1-1 0 0 0,-1 1 0 0 0,0-1 0 0 0,0 1 0 0 0,0-1 0 0 0,0 0 1 0 0,0 0-1 0 0,0 0 0 0 0,0 1 0 0 0,0-1 0 0 0,0 0 0 0 0,-1 0 0 0 0,1 0 0 0 0,0 0 0 0 0,0-1 0 0 0,0 0 0 0 0,3-5 168 0 0,0-1 0 0 0,0 1 0 0 0,4-11 0 0 0,-2-2 1 0 0,-1 0-1 0 0,-1-1 0 0 0,-1 1 1 0 0,0-1-1 0 0,-1-32 0 0 0,-1 23-77 0 0,-5-215-297 0 0,2 138-4378 0 0,1 95 3057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11287 0 0,'0'0'256'0'0,"-12"-9"718"0"0,10 10-922 0 0,0-1 0 0 0,1 1 0 0 0,-1-1 0 0 0,0 0 0 0 0,1 0 0 0 0,-1 0 0 0 0,0 0 0 0 0,1 0 0 0 0,-1 0 0 0 0,1 0 0 0 0,-1-1 0 0 0,0 1 0 0 0,1 0 0 0 0,-3-2 0 0 0,3 2 166 0 0,0-1-1 0 0,-1 1 1 0 0,1-1-1 0 0,-1 1 1 0 0,1 0-1 0 0,-1 0 1 0 0,1 0 0 0 0,-1 0-1 0 0,-1 0 1 0 0,-1 0 42 0 0,1 1 0 0 0,0-1 0 0 0,-1 1 0 0 0,1 0 0 0 0,0 1 0 0 0,0-1 0 0 0,0 0 0 0 0,0 1 0 0 0,0-1 0 0 0,0 1 0 0 0,0 0 1 0 0,-4 4-1 0 0,2-2-199 0 0,1 1 1 0 0,-1 0 0 0 0,1 1 0 0 0,0-1 0 0 0,-6 12-1 0 0,3-2 118 0 0,0-1-1 0 0,1 2 1 0 0,1-1-1 0 0,-5 24 1 0 0,9-32-73 0 0,0-1 0 0 0,0 1 0 0 0,1 0 0 0 0,0-1 1 0 0,0 1-1 0 0,1 0 0 0 0,0-1 0 0 0,0 1 0 0 0,0-1 1 0 0,5 12-1 0 0,-6-16-93 0 0,1 0 0 0 0,0 1 1 0 0,0-1-1 0 0,0 0 0 0 0,0 0 1 0 0,1 0-1 0 0,-1 0 0 0 0,1 0 0 0 0,-1 0 1 0 0,1-1-1 0 0,-1 1 0 0 0,1 0 1 0 0,0-1-1 0 0,0 1 0 0 0,0-1 0 0 0,0 0 1 0 0,0 0-1 0 0,0 0 0 0 0,0 0 1 0 0,1 0-1 0 0,-1 0 0 0 0,0 0 0 0 0,0-1 1 0 0,1 1-1 0 0,-1-1 0 0 0,0 1 0 0 0,1-1 1 0 0,-1 0-1 0 0,1 0 0 0 0,-1 0 1 0 0,0 0-1 0 0,5-2 0 0 0,-2 1-26 0 0,1-1 1 0 0,0 0-1 0 0,-1 0 0 0 0,0-1 1 0 0,1 1-1 0 0,-1-1 0 0 0,0 0 1 0 0,0-1-1 0 0,-1 1 0 0 0,1-1 1 0 0,-1 0-1 0 0,0 0 0 0 0,0-1 1 0 0,0 1-1 0 0,0-1 0 0 0,-1 0 1 0 0,0 0-1 0 0,5-9 0 0 0,-2 0-30 0 0,0 0 0 0 0,0 0 0 0 0,-2-1 0 0 0,0 0-1 0 0,5-29 1 0 0,-6-1 54 0 0,-3 44 133 0 0,1-1-53 0 0,2-12 289 0 0,-3 14-166 0 0,1 0 3 0 0,8 8 35 0 0,-1 1-1 0 0,0-1 1 0 0,0 1-1 0 0,-1 1 1 0 0,11 17-1 0 0,5 7-5 0 0,-9-15-374 0 0,0-2 0 0 0,2 1 0 0 0,0-2-1 0 0,0 0 1 0 0,2-1 0 0 0,0-1 0 0 0,26 16 0 0 0,-20-17-1952 0 0,1 0-5531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1839 0 0,'0'0'3194'0'0,"-1"16"6530"0"0,2-14-10315 0 0,0-1 976 0 0,12 3 834 0 0,18-1 272 0 0,0-1 0 0 0,56-5 0 0 0,30 1 8 0 0,-62 3-799 0 0,0-3-1 0 0,87-13 1 0 0,23-2 538 0 0,-146 17-1085 0 0,29 4 0 0 0,-31-2-91 0 0,0-1 1 0 0,21 0-1 0 0,51-11 253 0 0,-59 5-181 0 0,0 2-1 0 0,0 1 0 0 0,1 1 0 0 0,40 5 1 0 0,-59-2-109 0 0,1-1 1 0 0,0 0-1 0 0,0-1 1 0 0,0 0 0 0 0,18-3-1 0 0,83-11 328 0 0,3 7-44 0 0,-95 7-268 0 0,165-22 259 0 0,-74 6 8 0 0,71 7 56 0 0,-119 7-238 0 0,99-15 118 0 0,-77 6-128 0 0,-19 5-45 0 0,132 4 0 0 0,-38 4 11 0 0,7 0 81 0 0,13 2-71 0 0,-42-3-56 0 0,-59-1-13 0 0,-43-1-2 0 0,42 5-1 0 0,47-1 20 0 0,-37-3-16 0 0,100 12-24 0 0,-114-14 79 0 0,-21 0-30 0 0,-28 2-36 0 0,1-2 1 0 0,-1 0-1 0 0,39-10 0 0 0,80-17 51 0 0,-115 24-52 0 0,-2 0-13 0 0,22-2 1 0 0,25-4 0 0 0,-63 9 0 0 0,-1 1 0 0 0,1 0 0 0 0,0 1 0 0 0,-1 1 0 0 0,1 0 0 0 0,13 3 0 0 0,24 2 0 0 0,-45-7 0 0 0,-4 1 0 0 0,1 0 0 0 0,-1 0 0 0 0,0 0 0 0 0,1 0 0 0 0,-1 0 0 0 0,0 0 0 0 0,1 0 0 0 0,-1 0 0 0 0,0 0 0 0 0,1 1 0 0 0,-1-1 0 0 0,0 1 0 0 0,1-1 0 0 0,1 1 0 0 0,42 7 0 0 0,-39-7 0 0 0,1-1 0 0 0,-1 0 0 0 0,0 1 0 0 0,0-1 0 0 0,-2-5 0 0 0,-1 1 0 0 0,-3 3 0 0 0,1-1 0 0 0,-1 0 0 0 0,0 1 0 0 0,0-1 0 0 0,1 1 0 0 0,-1-1 0 0 0,0 1 0 0 0,-1-1 0 0 0,1 0 0 0 0,0 1 0 0 0,0-1 0 0 0,-1 1 0 0 0,1-1 0 0 0,-1 1 0 0 0,1-1 0 0 0,-1 1 0 0 0,0 0 0 0 0,1-1 0 0 0,-3-1 0 0 0,1-1 0 0 0,-11-19 0 0 0,-1 1 0 0 0,-1 0 0 0 0,-1 1 0 0 0,0 1 0 0 0,-2 1 0 0 0,0 0 0 0 0,-2 1 0 0 0,-23-17 0 0 0,24 20-4 0 0,9 7-7 0 0,0 0 0 0 0,0 1-1 0 0,0 1 1 0 0,-19-10 0 0 0,26 15-12 0 0,2 1-31 0 0,5 7-77 0 0,1 1 109 0 0,1-1 0 0 0,0 0-1 0 0,1 0 1 0 0,0-1 0 0 0,14 12 0 0 0,0-1-1 0 0,94 98-41 0 0,-85-81 64 0 0,52 74 0 0 0,-82-107 0 0 0,1 0 0 0 0,0 0 0 0 0,0 0 0 0 0,-1 0 0 0 0,1 0 0 0 0,-1 0 0 0 0,1 1 0 0 0,-1-1 0 0 0,1 0 0 0 0,-1 0 0 0 0,0 1 0 0 0,0-1 0 0 0,0 0 0 0 0,0 1 0 0 0,0-1 0 0 0,0 0 0 0 0,0 2 0 0 0,0 1 0 0 0,0-2 7 0 0,0 0 0 0 0,0 0 0 0 0,0 0 0 0 0,-1-1 0 0 0,1 1 0 0 0,0 0 0 0 0,-1-1 1 0 0,1 1-1 0 0,-1 0 0 0 0,0-1 0 0 0,0 1 0 0 0,1-1 0 0 0,-1 1 0 0 0,0-1 0 0 0,0 1 0 0 0,-2 1 0 0 0,-1 3 40 0 0,-80 111 530 0 0,76-108-550 0 0,0-1-1 0 0,-14 13 1 0 0,14-15-13 0 0,1 1 0 0 0,-1 1 0 0 0,-9 13 0 0 0,5-5-39 0 0,6-8-76 0 0,0 1 0 0 0,0-1 0 0 0,-7 17 0 0 0,11-19-577 0 0,-5 13-1075 0 0,5-5-5976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102 107 10767 0 0,'-10'-24'1020'0'0,"8"20"-828"0"0,1 0 0 0 0,0 1 0 0 0,-1-1 0 0 0,0 0-1 0 0,0 0 1 0 0,0 1 0 0 0,0-1 0 0 0,-1 1 0 0 0,1 0-1 0 0,-1 0 1 0 0,0 0 0 0 0,0 0 0 0 0,-5-4 0 0 0,7 6-115 0 0,0 1 1 0 0,1 0 0 0 0,-1 0 0 0 0,0-1-1 0 0,0 1 1 0 0,1 0 0 0 0,-1 0-1 0 0,0 0 1 0 0,0 0 0 0 0,0 0 0 0 0,1 0-1 0 0,-1 0 1 0 0,0 0 0 0 0,0 0 0 0 0,0 0-1 0 0,1 0 1 0 0,-1 0 0 0 0,0 1-1 0 0,0-1 1 0 0,1 0 0 0 0,-1 1 0 0 0,0-1-1 0 0,1 0 1 0 0,-1 1 0 0 0,0-1 0 0 0,1 1-1 0 0,-1-1 1 0 0,0 1 0 0 0,1-1-1 0 0,-1 1 1 0 0,1 0 0 0 0,-1-1 0 0 0,1 1-1 0 0,-1 1 1 0 0,-2 2 67 0 0,1 0 1 0 0,0 0-1 0 0,0 0 0 0 0,-2 6 0 0 0,-1 4-74 0 0,1 1 0 0 0,1 0 0 0 0,1 0 0 0 0,0 0-1 0 0,1 0 1 0 0,0 1 0 0 0,1-1 0 0 0,1 0 0 0 0,0 0 0 0 0,2 0-1 0 0,6 26 1 0 0,-6-27-16 0 0,1-1-1 0 0,1 1 1 0 0,1-1 0 0 0,0 0-1 0 0,0-1 1 0 0,2 1 0 0 0,-1-1-1 0 0,1-1 1 0 0,1 1-1 0 0,0-1 1 0 0,1-1 0 0 0,18 16-1 0 0,-24-23-40 0 0,0 0-1 0 0,0 0 1 0 0,0 0-1 0 0,1-1 1 0 0,-1 0-1 0 0,1 0 1 0 0,-1 0-1 0 0,1 0 1 0 0,0-1-1 0 0,9 2 1 0 0,-10-2 0 0 0,-1-1 0 0 0,0-1-1 0 0,0 1 1 0 0,1 0 0 0 0,-1-1 0 0 0,0 0 0 0 0,0 0-1 0 0,1 0 1 0 0,-1 0 0 0 0,0 0 0 0 0,0 0 0 0 0,0-1-1 0 0,0 0 1 0 0,-1 1 0 0 0,1-1 0 0 0,0 0 0 0 0,2-3 0 0 0,3-3 90 0 0,-1 0 0 0 0,-1-1 1 0 0,0 0-1 0 0,0 0 0 0 0,-1 0 1 0 0,0-1-1 0 0,0 1 0 0 0,-1-1 1 0 0,0 0-1 0 0,-1 0 0 0 0,3-19 1 0 0,-4 17-37 0 0,-2 1 1 0 0,0-1 0 0 0,0 1 0 0 0,-1-1 0 0 0,0 1 0 0 0,-1-1 0 0 0,0 1 0 0 0,-1 0-1 0 0,-8-20 1 0 0,1 6-221 0 0,-2 0 1 0 0,-1 2-1 0 0,-17-26 0 0 0,19 34-1888 0 0,-22-24 0 0 0,23 29 405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4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80 1839 0 0,'0'0'83'0'0,"5"-6"4384"0"0,-3 4-3893 0 0,0 0 0 0 0,-1 1 1 0 0,1-1-1 0 0,0 0 0 0 0,-1 0 0 0 0,1 0 1 0 0,-1 0-1 0 0,0 0 0 0 0,1 0 1 0 0,-1 0-1 0 0,0-1 0 0 0,0 1 0 0 0,1-5 1 0 0,-1 0 936 0 0,0 0 1 0 0,0 0 0 0 0,-1-12-1 0 0,-11 19-515 0 0,8 1-884 0 0,-1-1 0 0 0,1 1-1 0 0,-1 0 1 0 0,1 0-1 0 0,0 0 1 0 0,-1 1 0 0 0,1-1-1 0 0,0 1 1 0 0,0 0 0 0 0,0 0-1 0 0,0 0 1 0 0,0 0 0 0 0,-3 4-1 0 0,-4 3 122 0 0,1 2 0 0 0,-9 12 1 0 0,7-9-36 0 0,1 1-70 0 0,1 0 0 0 0,0 1-1 0 0,1 0 1 0 0,0 0-1 0 0,1 1 1 0 0,1 0-1 0 0,1 0 1 0 0,1 0-1 0 0,0 1 1 0 0,1-1 0 0 0,1 1-1 0 0,0 0 1 0 0,1 0-1 0 0,3 20 1 0 0,-2-29-72 0 0,1 0 1 0 0,0 0-1 0 0,1 0 1 0 0,0 0-1 0 0,1 0 1 0 0,0-1-1 0 0,5 13 0 0 0,-5-16-22 0 0,0 1 0 0 0,1-1 0 0 0,-1 0-1 0 0,1 0 1 0 0,0 0 0 0 0,0-1-1 0 0,1 1 1 0 0,0-1 0 0 0,-1 0-1 0 0,1-1 1 0 0,10 7 0 0 0,-5-5 6 0 0,0 0 0 0 0,0-1 0 0 0,1 0 0 0 0,-1-1 0 0 0,1 0 0 0 0,0 0-1 0 0,15 1 1 0 0,-7-3 31 0 0,-1 0-1 0 0,0-1 1 0 0,32-5-1 0 0,-23 2-68 0 0,-7 0-20 0 0,0 0 1 0 0,-1 0-1 0 0,21-8 1 0 0,52-26-1358 0 0,-80 31 188 0 0,-1-1 0 0 0,1 0 0 0 0,-1 0 0 0 0,0-2 0 0 0,13-11 0 0 0,-13 8-5808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4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0,'1'2'8414'0'0,"10"23"-7462"0"0,-2 1 0 0 0,-1 0 0 0 0,-1 0 0 0 0,-2 1 1 0 0,4 31-1 0 0,-1 11-714 0 0,-1-11-200 0 0,21 86 0 0 0,-22-119-324 0 0,-2-9-576 0 0,0-1 0 0 0,13 30 1 0 0,-11-35-1085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5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14111 0 0,'0'0'1412'0'0,"2"2"-1202"0"0,5 8 201 0 0,0 0 1 0 0,-1 0 0 0 0,0 0 0 0 0,-1 1-1 0 0,8 21 1 0 0,14 65 438 0 0,-13-44-630 0 0,-5-24-410 0 0,43 159 462 0 0,-19-61-4941 0 0,-27-100-818 0 0</inkml:trace>
  <inkml:trace contextRef="#ctx0" brushRef="#br0" timeOffset="1">15 500 10591 0 0,'-1'-1'819'0'0,"-12"-12"6437"0"0,17 3-6283 0 0,-2 8-953 0 0,0-1 0 0 0,0 0 0 0 0,1 1 0 0 0,-1-1 0 0 0,1 1 0 0 0,0 0 1 0 0,0-1-1 0 0,-1 1 0 0 0,1 1 0 0 0,1-1 0 0 0,4-2 0 0 0,6-2-276 0 0,21-4 1 0 0,-22 6-20 0 0,-2 1-933 0 0,0 1-1 0 0,20-1 1 0 0,-22 2 802 0 0,17-1-1098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6:5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14855 0 0,'0'0'1350'0'0,"3"0"-1110"0"0,39-3 461 0 0,-28 1 142 0 0,29 0-1 0 0,8 1-111 0 0,-34 0-496 0 0,28 3 1 0 0,-42-2 506 0 0,1 11-58 0 0,-3-9-606 0 0,-1 0 0 0 0,0 0 0 0 0,0 0 0 0 0,0 0 0 0 0,0 0 0 0 0,-1 0 0 0 0,1 0 0 0 0,0 0 0 0 0,-1 0 0 0 0,0 0 0 0 0,-1 3 0 0 0,-13 23 524 0 0,7-14-464 0 0,1-2-21 0 0,-2 1 1 0 0,-9 11-1 0 0,-3 4-93 0 0,14-19-24 0 0,1-3-33 0 0,5-5-133 0 0,8 8-667 0 0,-2-5 738 0 0,-1-1 0 0 0,1 0 1 0 0,0-1-1 0 0,0 1 0 0 0,0-1 0 0 0,0 0 0 0 0,0 0 1 0 0,1-1-1 0 0,5 2 0 0 0,13 4-5 0 0,3 4 218 0 0,0 1-1 0 0,0 1 1 0 0,-1 1-1 0 0,-1 2 1 0 0,0 0-1 0 0,24 22 1 0 0,-40-29 232 0 0,0 0-1 0 0,-1 1 1 0 0,0 0 0 0 0,0 0 0 0 0,6 12-1 0 0,-13-19-222 0 0,0 0 0 0 0,0 1-1 0 0,0-1 1 0 0,0 0 0 0 0,0 1-1 0 0,-1-1 1 0 0,0 1-1 0 0,0-1 1 0 0,0 1 0 0 0,0-1-1 0 0,0 1 1 0 0,-2 5-1 0 0,1-1 139 0 0,0 0-128 0 0,-1-1 1 0 0,0 0-1 0 0,0 0 0 0 0,0 0 1 0 0,-1-1-1 0 0,0 1 0 0 0,0 0 1 0 0,-1-1-1 0 0,0 0 0 0 0,0 0 1 0 0,0 0-1 0 0,-1 0 0 0 0,0-1 1 0 0,0 0-1 0 0,-7 6 0 0 0,-3 1-35 0 0,-1 0 0 0 0,0-1 0 0 0,0-1 0 0 0,-28 12 0 0 0,27-15-133 0 0,0-2 0 0 0,0 0 0 0 0,0 0 0 0 0,-1-2-1 0 0,0 0 1 0 0,-30 0 0 0 0,41-2-242 0 0,0-2 0 0 0,0 1-1 0 0,0-1 1 0 0,1 0 0 0 0,-8-2-1 0 0,-9-4-1431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6911 0 0,'1'-3'119'0'0,"-1"2"-93"0"0,0 1-1 0 0,1-1 0 0 0,-1 0 0 0 0,0 1 0 0 0,1-1 0 0 0,-1 0 1 0 0,1 0-1 0 0,-1 1 0 0 0,1-1 0 0 0,-1 1 0 0 0,1-1 1 0 0,0 1-1 0 0,-1-1 0 0 0,1 0 0 0 0,-1 1 0 0 0,1 0 0 0 0,0-1 1 0 0,0 1-1 0 0,0-1 0 0 0,30-17 84 0 0,-27 16 258 0 0,0 0 0 0 0,0 0 0 0 0,1 0-1 0 0,-1 1 1 0 0,0 0 0 0 0,1 0 0 0 0,6-1-1 0 0,4 0 1160 0 0,12-3-198 0 0,1 1 1 0 0,0 1-1 0 0,28 1 0 0 0,86 10 766 0 0,-87-2-1489 0 0,94 5 503 0 0,-136-11-1042 0 0,215-9 836 0 0,-192 7-692 0 0,43 2-1 0 0,9 0 100 0 0,158-4 422 0 0,-182 4-565 0 0,26 3 89 0 0,-53 0-166 0 0,0-2 0 0 0,60-6 0 0 0,-77 3-8 0 0,26 0-1 0 0,-27 2 4 0 0,31-4 0 0 0,34-4 19 0 0,-9 2 14 0 0,-30 1-64 0 0,80 4 0 0 0,-88 3-25 0 0,0-2-1 0 0,1-2 1 0 0,52-9-1 0 0,-69 7 119 0 0,-1 2 1 0 0,36 0-1 0 0,-14 1-25 0 0,73 5-449 0 0,-98-4 290 0 0,1 1-1 0 0,24 4 1 0 0,-4 0 25 0 0,-12-2 13 0 0,-17-1 0 0 0,0-1 0 0 0,1 0 0 0 0,-1 0 0 0 0,15-2 0 0 0,-3-1 0 0 0,36 0 0 0 0,-38 3 0 0 0,-12-3 0 0 0,-3-7 0 0 0,-4 6 5 0 0,0 0 0 0 0,0 0 0 0 0,0 0 0 0 0,-1 0 0 0 0,1 0 1 0 0,-1 0-1 0 0,0 0 0 0 0,0 0 0 0 0,0 0 0 0 0,0 0 0 0 0,-1 1 0 0 0,1-1 0 0 0,-1 0 0 0 0,-2-3 0 0 0,-1-1 15 0 0,-1 0 0 0 0,0 1 0 0 0,0-1 0 0 0,-7-5 0 0 0,-32-21 147 0 0,-1 1-1 0 0,-69-34 0 0 0,-34-22 119 0 0,79 37-542 0 0,69 50 161 0 0,13 4-72 0 0,5 3 105 0 0,-1 1 1 0 0,0 1-1 0 0,29 18 1 0 0,-30-17 56 0 0,184 105-728 0 0,-160-92 602 0 0,-19-12 72 0 0,-1 1 0 0 0,-1 1-1 0 0,27 21 1 0 0,-38-27 48 0 0,-1 1-1 0 0,0-1 1 0 0,0 1-1 0 0,0 0 1 0 0,-1 0-1 0 0,0 1 1 0 0,6 12 0 0 0,-10-16 45 0 0,1 1 1 0 0,-1-1 0 0 0,1 0 0 0 0,-1 1 0 0 0,0-1 0 0 0,-1 0 0 0 0,1 1 0 0 0,-1-1 0 0 0,0 1 0 0 0,0-1 0 0 0,0 1 0 0 0,-1-1 0 0 0,0 1 0 0 0,1-1 0 0 0,-2 0 0 0 0,-2 9-1 0 0,-1-1 159 0 0,-1-1-1 0 0,-1 1 0 0 0,0-1 1 0 0,0 0-1 0 0,-1 0 0 0 0,-1-1 1 0 0,-17 17-1 0 0,-6 0 371 0 0,-40 27-1 0 0,60-45-472 0 0,-142 90 218 0 0,140-89-765 0 0,-37 29-595 0 0,22-9-6224 0 0,10-7-914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51 106 7831 0 0,'-4'0'109'0'0,"1"0"-1"0"0,0 0 1 0 0,0 0-1 0 0,0-1 1 0 0,0 0-1 0 0,0 0 1 0 0,-6-2-1 0 0,8 3 154 0 0,0-1 0 0 0,-1 0 0 0 0,1 1 0 0 0,0-1-1 0 0,0 0 1 0 0,-1 0 0 0 0,1 0 0 0 0,0 0 0 0 0,0 0-1 0 0,0 0 1 0 0,0 0 0 0 0,0-1 0 0 0,1 1 0 0 0,-1 0-1 0 0,0 0 1 0 0,0-1 0 0 0,1 1 0 0 0,-1-1-1 0 0,0 0 1 0 0,1 1-171 0 0,0 0 0 0 0,0 0-1 0 0,0 0 1 0 0,0 0-1 0 0,1 0 1 0 0,-1 0 0 0 0,0 0-1 0 0,0 0 1 0 0,1 0-1 0 0,-1 0 1 0 0,0 0 0 0 0,1 0-1 0 0,-1 0 1 0 0,1 1 0 0 0,-1-1-1 0 0,1 0 1 0 0,-1 0-1 0 0,1 1 1 0 0,0-1 0 0 0,-1 0-1 0 0,1 0 1 0 0,0 1 0 0 0,0-1-1 0 0,0 0 1 0 0,21-12 539 0 0,-5 5-235 0 0,-1 1 1 0 0,1 0-1 0 0,1 1 0 0 0,28-6 0 0 0,-40 11-300 0 0,0 1 0 0 0,-1-1 1 0 0,1 1-1 0 0,0 0 0 0 0,0 0 0 0 0,-1 0 0 0 0,1 1 0 0 0,0 0 0 0 0,-1 0 0 0 0,1 1 1 0 0,-1 0-1 0 0,1-1 0 0 0,-1 2 0 0 0,0-1 0 0 0,0 1 0 0 0,0-1 0 0 0,0 2 1 0 0,0-1-1 0 0,4 4 0 0 0,-3-2-6 0 0,-1 1-1 0 0,1-1 1 0 0,-1 1 0 0 0,0 0-1 0 0,-1 1 1 0 0,0-1 0 0 0,0 1 0 0 0,0 0-1 0 0,5 13 1 0 0,-7-14-61 0 0,-1 1-1 0 0,1-1 0 0 0,-1 1 1 0 0,0-1-1 0 0,-1 0 1 0 0,0 1-1 0 0,0-1 1 0 0,0 1-1 0 0,-1-1 0 0 0,1 1 1 0 0,-2-1-1 0 0,-1 9 1 0 0,-3 3 102 0 0,-10 26 0 0 0,13-38-130 0 0,0 0 0 0 0,-1 0 0 0 0,1-1-1 0 0,-1 1 1 0 0,0-1 0 0 0,0 0 0 0 0,-10 9-1 0 0,3-4-48 0 0,4-4 18 0 0,0 0 1 0 0,0 0-1 0 0,0 0 0 0 0,-1-1 0 0 0,-9 5 1 0 0,15-10 6 0 0,1 1-1 0 0,-1 0 1 0 0,0-1 0 0 0,0 1 0 0 0,1-1 0 0 0,-1 1 0 0 0,0-1 0 0 0,0 0 0 0 0,0 1 0 0 0,0-1 0 0 0,1 0-1 0 0,-1-1 1 0 0,0 1 0 0 0,0 0 0 0 0,0 0 0 0 0,0-1 0 0 0,1 1 0 0 0,-1-1 0 0 0,0 1 0 0 0,1-1-1 0 0,-1 0 1 0 0,0 0 0 0 0,1 0 0 0 0,-1 0 0 0 0,1 0 0 0 0,-1 0 0 0 0,1 0 0 0 0,-1 0 0 0 0,1-1-1 0 0,0 1 1 0 0,0-1 0 0 0,-2-1 0 0 0,2 1 8 0 0,0 1 0 0 0,0-1-1 0 0,0 0 1 0 0,0 0 0 0 0,1 0-1 0 0,-1 1 1 0 0,1-1 0 0 0,-1 0 0 0 0,1 0-1 0 0,-1 0 1 0 0,1 0 0 0 0,0 0-1 0 0,0 0 1 0 0,0 0 0 0 0,0 0 0 0 0,0 0-1 0 0,1 0 1 0 0,-1 0 0 0 0,1 0-1 0 0,-1 0 1 0 0,1 0 0 0 0,-1 0 0 0 0,1 1-1 0 0,0-1 1 0 0,0 0 0 0 0,0 0-1 0 0,0 1 1 0 0,0-1 0 0 0,1 1 0 0 0,-1-1-1 0 0,0 1 1 0 0,1-1 0 0 0,-1 1-1 0 0,1 0 1 0 0,-1 0 0 0 0,3-2 0 0 0,0 1 8 0 0,0 1 0 0 0,0-1 0 0 0,0 1 0 0 0,1-1 0 0 0,-1 1 1 0 0,0 0-1 0 0,1 1 0 0 0,-1-1 0 0 0,0 1 0 0 0,1 0 0 0 0,-1 0 1 0 0,1 0-1 0 0,-1 1 0 0 0,5 0 0 0 0,80 16-64 0 0,-65-11-35 0 0,-6 0-719 0 0,1-2-1 0 0,35 5 1 0 0,-41-9-1140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0,'0'0'528'0'0,"2"1"-341"0"0,19 11 1611 0 0,4 2 107 0 0,-1 0 0 0 0,0 1 0 0 0,39 35 1 0 0,-48-36-1355 0 0,-1 0 0 0 0,-1 1 0 0 0,0 1 0 0 0,-2 0 0 0 0,17 29 0 0 0,-17-24-189 0 0,-1 1 1 0 0,-1 0-1 0 0,-1 0 0 0 0,-2 1 0 0 0,0 0 0 0 0,-1 0 0 0 0,-1 0 1 0 0,-1 1-1 0 0,-1 0 0 0 0,-1-1 0 0 0,-2 1 0 0 0,0 0 1 0 0,-6 32-1 0 0,2-32-273 0 0,-2-1 1 0 0,-16 43-1 0 0,-28 41-1800 0 0,46-96 1174 0 0,-8 17-2972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2303 0 0,'3'-15'200'0'0,"7"-14"13107"0"0,-9 29-13207 0 0,-1 1 0 0 0,1-1 0 0 0,0 1 0 0 0,-1-1 0 0 0,1 1 0 0 0,0-1 0 0 0,-1 1 0 0 0,1-1 0 0 0,-1 1 0 0 0,1 0 0 0 0,-1-1 0 0 0,1 1 0 0 0,-1 0 0 0 0,1-1 0 0 0,-1 1 0 0 0,0 0 0 0 0,1 0 0 0 0,-1 0 0 0 0,6 16 605 0 0,-1 3-121 0 0,-1 1-1 0 0,-1 0 0 0 0,-1-1 0 0 0,-1 30 1 0 0,2 7-108 0 0,-3-49-750 0 0,11 99 1204 0 0,1-54-2745 0 0,-8-41-826 0 0,0-1 0 0 0,6 14 0 0 0</inkml:trace>
  <inkml:trace contextRef="#ctx0" brushRef="#br0" timeOffset="1">181 65 6911 0 0,'9'-64'9646'0'0,"-8"65"-8601"0"0,3 5-769 0 0,0-1-1 0 0,-1 1 1 0 0,1 0 0 0 0,-1 0 0 0 0,4 11 0 0 0,10 38 387 0 0,-12-36-424 0 0,22 74 128 0 0,29 93-1787 0 0,-40-140-4552 0 0,-10-27 301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5:0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9671 0 0,'-12'-9'1031'0'0,"10"8"-962"0"0,1 0-1 0 0,0-1 1 0 0,-1 1-1 0 0,1 0 1 0 0,0-1-1 0 0,0 1 1 0 0,0-1-1 0 0,0 1 1 0 0,-1-3 0 0 0,2 2 385 0 0,0 1 0 0 0,-1-1 1 0 0,1 1-1 0 0,0-1 1 0 0,0 1-1 0 0,-1-1 0 0 0,1 1 1 0 0,1-1-1 0 0,-1 1 1 0 0,0-3-1 0 0,1 3-292 0 0,0 1-1 0 0,-1-1 1 0 0,1 0-1 0 0,0 0 1 0 0,0 1 0 0 0,-1-1-1 0 0,1 0 1 0 0,0 1 0 0 0,0-1-1 0 0,0 1 1 0 0,0-1 0 0 0,0 1-1 0 0,0 0 1 0 0,0-1 0 0 0,0 1-1 0 0,0 0 1 0 0,0 0 0 0 0,2 0-1 0 0,1-1 173 0 0,14-6-231 0 0,2 2 0 0 0,25-5 1 0 0,-26 7-605 0 0,0 2 0 0 0,1 0 1 0 0,23 2-1 0 0,-20 0-526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1839 0 0,'9'-17'15677'0'0,"-7"15"-15322"0"0,2 1-8 0 0,0 0-1 0 0,-1 1 1 0 0,1 0-1 0 0,-1 0 0 0 0,1 0 1 0 0,-1 1-1 0 0,1-1 1 0 0,-1 1-1 0 0,1-1 1 0 0,-1 1-1 0 0,4 2 1 0 0,36 15 556 0 0,-42-18-894 0 0,0 1 0 0 0,0-1 0 0 0,0 1 0 0 0,0-1 0 0 0,0 1-1 0 0,0-1 1 0 0,0 1 0 0 0,0 0 0 0 0,0-1 0 0 0,0 1-1 0 0,0 0 1 0 0,0 0 0 0 0,-1 0 0 0 0,1 0 0 0 0,0 0-1 0 0,0-1 1 0 0,-1 2 0 0 0,1-1 0 0 0,-1 0 0 0 0,1 0-1 0 0,-1 0 1 0 0,1 0 0 0 0,-1 0 0 0 0,0 0 0 0 0,0 0 0 0 0,1 1-1 0 0,-1-1 1 0 0,0 0 0 0 0,0 0 0 0 0,0 0 0 0 0,0 0-1 0 0,0 1 1 0 0,0-1 0 0 0,-1 0 0 0 0,1 0 0 0 0,0 0-1 0 0,-1 0 1 0 0,1 1 0 0 0,-1-1 0 0 0,0 2 0 0 0,-3 2-29 0 0,1 0 0 0 0,-1 0 1 0 0,0-1-1 0 0,0 1 1 0 0,-10 7-1 0 0,9-8-25 0 0,-15 15-106 0 0,20-19 98 0 0,19 5-360 0 0,-10-2 491 0 0,1 0 0 0 0,-1 0 0 0 0,0 1 1 0 0,0 0-1 0 0,0 0 0 0 0,-1 1 0 0 0,0 1 1 0 0,0-1-1 0 0,0 1 0 0 0,0 1 0 0 0,9 9 0 0 0,-17-15 22 0 0,1 0 0 0 0,0 0 0 0 0,0 0 0 0 0,0 0 0 0 0,-1 0-1 0 0,1 0 1 0 0,0 0 0 0 0,-1 0 0 0 0,1 1 0 0 0,-1-1-1 0 0,1 0 1 0 0,-1 0 0 0 0,0 0 0 0 0,0 1 0 0 0,1-1-1 0 0,-1 0 1 0 0,0 1 0 0 0,0-1 0 0 0,0 0 0 0 0,0 0-1 0 0,-1 1 1 0 0,1-1 0 0 0,0 2 0 0 0,-1-1 5 0 0,0 0 0 0 0,-1 0 0 0 0,1 0 0 0 0,0-1 0 0 0,0 1 0 0 0,-1 0 0 0 0,1-1 1 0 0,-1 1-1 0 0,0-1 0 0 0,1 1 0 0 0,-1-1 0 0 0,-3 2 0 0 0,-3 2 48 0 0,-1-1 1 0 0,1 0 0 0 0,-1-1-1 0 0,0 1 1 0 0,-12 1-1 0 0,-12 5-27 0 0,-9 1-380 0 0,37-10-452 0 0,1-1 0 0 0,-1 0 1 0 0,1 0-1 0 0,-7-1 0 0 0,4 1-1037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5983 0 0,'-5'0'8972'0'0,"9"-1"-8523"0"0,-1 0 0 0 0,1 0 0 0 0,0-1 0 0 0,-1 1 0 0 0,1-1-1 0 0,-1 0 1 0 0,6-3 0 0 0,0-1 116 0 0,82-38 2024 0 0,18-9-1499 0 0,211-127-585 0 0,-294 164-489 0 0,0-2 0 0 0,22-21 0 0 0,-2 1 0 0 0,-42 34 11 0 0,0 0 0 0 0,0 0 0 0 0,-1-1-1 0 0,0 1 1 0 0,0-1 0 0 0,0 0 0 0 0,0 0 0 0 0,2-5-1 0 0,-4 8-22 0 0,-1 1 424 0 0,0 0-410 0 0,1 1-1 0 0,-1-1 0 0 0,0 0 0 0 0,0 0 1 0 0,1 1-1 0 0,-1-1 0 0 0,1 0 0 0 0,-1 1 1 0 0,1-1-1 0 0,-1 1 0 0 0,1-1 0 0 0,-1 1 1 0 0,1-1-1 0 0,-1 1 0 0 0,1-1 0 0 0,0 1 1 0 0,-1-1-1 0 0,1 1 0 0 0,0 0 0 0 0,-1-1 1 0 0,1 1-1 0 0,0 0 0 0 0,-1 0 0 0 0,1-1 1 0 0,0 1-1 0 0,1 0 0 0 0,21-2 81 0 0,-10 4-34 0 0,0 1 0 0 0,0 0 0 0 0,0 1-1 0 0,0 0 1 0 0,24 13 0 0 0,-18-8-8 0 0,46 18 169 0 0,59 29 178 0 0,-2 3 122 0 0,4-4-1 0 0,191 55 0 0 0,-283-101-1240 0 0,69 10-1 0 0,-93-19-855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5063 0 0,'15'51'1178'0'0,"-1"-8"2826"0"0,26 85 4275 0 0,-2-10-6230 0 0,-17-60-1585 0 0,-21-56-310 0 0,1-7-133 0 0,0 0-1 0 0,0 1 0 0 0,-1-1 1 0 0,1 1-1 0 0,-1-1 0 0 0,-1 1 1 0 0,1-1-1 0 0,0 0 0 0 0,-1 1 1 0 0,-1-6-1 0 0,0-3-34 0 0,-6-42-634 0 0,-23-90 0 0 0,27 130 572 0 0,-9-27 40 0 0,2-1 1 0 0,-8-56-1 0 0,19 95 97 0 0,0 1 1 0 0,0-1 0 0 0,0 1-1 0 0,0-1 1 0 0,1 1-1 0 0,-1-1 1 0 0,1 1 0 0 0,0-1-1 0 0,0 1 1 0 0,0 0-1 0 0,0-1 1 0 0,0 1 0 0 0,1 0-1 0 0,0 0 1 0 0,0 0-1 0 0,0 0 1 0 0,0 0-1 0 0,0 1 1 0 0,0-1 0 0 0,1 0-1 0 0,-1 1 1 0 0,1 0-1 0 0,0-1 1 0 0,5-2 0 0 0,-2 2-3 0 0,0 0 0 0 0,0 0 0 0 0,0 0 1 0 0,1 1-1 0 0,0 0 0 0 0,-1 0 0 0 0,1 1 1 0 0,0-1-1 0 0,0 2 0 0 0,0-1 0 0 0,10 1 1 0 0,-1 2-69 0 0,-1 0 1 0 0,30 9-1 0 0,3 0-132 0 0,-34-8-1016 0 0,1 0-1 0 0,-1 1 1 0 0,18 8 0 0 0,-16-6-5301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8895 0 0,'0'0'4372'0'0,"9"11"-1738"0"0,-4 1-1827 0 0,1 0 0 0 0,-2 1 0 0 0,0-1 0 0 0,4 21 0 0 0,5 55 1550 0 0,-11-71-2032 0 0,19 150 1179 0 0,-18-128-1490 0 0,-2-18-54 0 0,6 32-1 0 0,-6-40-600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11199 0 0,'-5'17'2056'0'0,"7"-19"-153"0"0,4-4-215 0 0,9 5 388 0 0,-1 1 1 0 0,24 2-1 0 0,-35-2-1912 0 0,12 0 309 0 0,0 0-1 0 0,0-2 0 0 0,0 0 1 0 0,0 0-1 0 0,-1-2 1 0 0,21-6-1 0 0,31-7-227 0 0,-12 6-199 0 0,-22 4-850 0 0,44-3 1 0 0,-63 5-863 0 0,-1 1-5669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7:5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45 10223 0 0,'-13'0'1104'0'0,"24"1"8280"0"0,68-1-4875 0 0,168-23-2618 0 0,-191 13-3494 0 0,24-1-1918 0 0,-69 10 2045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8:0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69 2759 0 0,'0'-7'9549'0'0,"0"2"-8319"0"0,0 2-923 0 0,0 0 0 0 0,-1 0 0 0 0,0 0 0 0 0,1 0 0 0 0,-1 0 0 0 0,0 0 0 0 0,-1 0 0 0 0,1 1 0 0 0,0-1 0 0 0,-1 0 0 0 0,1 1 0 0 0,-1 0 0 0 0,0-1 0 0 0,0 1 0 0 0,-3-3 0 0 0,4 4-219 0 0,-1 0 0 0 0,1 0-1 0 0,-1 0 1 0 0,1 0-1 0 0,-1 0 1 0 0,1 0 0 0 0,-1 1-1 0 0,0-1 1 0 0,1 0 0 0 0,-1 1-1 0 0,0 0 1 0 0,1-1 0 0 0,-1 1-1 0 0,0 0 1 0 0,0 0 0 0 0,1 0-1 0 0,-1 0 1 0 0,0 0 0 0 0,0 0-1 0 0,1 1 1 0 0,-1-1 0 0 0,0 1-1 0 0,1-1 1 0 0,-1 1 0 0 0,0-1-1 0 0,1 1 1 0 0,-3 1 0 0 0,-3 3-19 0 0,0 0 0 0 0,0 1 0 0 0,0 0 0 0 0,1 0 0 0 0,-1 0 0 0 0,1 1 0 0 0,1 0 0 0 0,0 0 0 0 0,0 0 0 0 0,0 0 0 0 0,1 1 0 0 0,0 0 0 0 0,-5 13 1 0 0,1 3 7 0 0,1 0 1 0 0,0 0 0 0 0,-4 39 0 0 0,8-39 156 0 0,1-1 0 0 0,2 39 0 0 0,1-49-89 0 0,0 0-1 0 0,1 0 0 0 0,1-1 0 0 0,0 1 1 0 0,1-1-1 0 0,7 18 0 0 0,-9-26-74 0 0,0 0 0 0 0,0 0 0 0 0,1-1 0 0 0,-1 1 0 0 0,1-1 0 0 0,0 1-1 0 0,0-1 1 0 0,0 0 0 0 0,0 0 0 0 0,1 0 0 0 0,0-1 0 0 0,-1 1 0 0 0,1-1 0 0 0,0 0 0 0 0,0 0 0 0 0,0 0-1 0 0,0 0 1 0 0,0-1 0 0 0,9 2 0 0 0,-7-2-38 0 0,0 0 0 0 0,0 0 0 0 0,0-1 0 0 0,1 0 0 0 0,-1-1 0 0 0,0 1 0 0 0,0-1 0 0 0,0 0 1 0 0,0-1-1 0 0,0 1 0 0 0,0-1 0 0 0,0 0 0 0 0,9-5 0 0 0,35-14-4412 0 0,-39 15-3455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8:3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3261 436 8863 0 0,'0'0'808'0'0,"-1"3"-664"0"0,-3 13 2026 0 0,-26-18 1883 0 0,19-1-3350 0 0,-7-3 253 0 0,-1 1-1 0 0,0 1 1 0 0,0 0 0 0 0,-31-1-1 0 0,20 5-427 0 0,-205-3 1760 0 0,102-11-1486 0 0,41 3-412 0 0,-13 4 418 0 0,-183 11 0 0 0,110 0-437 0 0,38-1-154 0 0,25 3-82 0 0,84-5-62 0 0,-56-8 0 0 0,62 5-30 0 0,-102-3 14 0 0,40 3 14 0 0,-76-9-7 0 0,95 7-32 0 0,-83 8 0 0 0,-4-4 78 0 0,64-2-60 0 0,-51-8-50 0 0,49 2 0 0 0,4 6 0 0 0,-19-2 0 0 0,1 0 0 0 0,85 3 0 0 0,-36-7 0 0 0,13 1 0 0 0,38 6 0 0 0,-5 0 0 0 0,2-3 0 0 0,9 3 0 0 0,0 1 0 0 0,1 0 0 0 0,-1 0 0 0 0,0-1 0 0 0,1 1 0 0 0,-1-1 0 0 0,1 1 0 0 0,-1 0 0 0 0,0-1 0 0 0,1 1 0 0 0,-1-1 0 0 0,1 0 0 0 0,-1 1 0 0 0,1-1 0 0 0,0 1 0 0 0,-1-1 0 0 0,1 0 0 0 0,-1 1 0 0 0,1-1 0 0 0,0 0 0 0 0,0 1 0 0 0,-1-1 0 0 0,1 0 0 0 0,0 0 0 0 0,0 1 0 0 0,0-1 0 0 0,0 0 0 0 0,0 0 0 0 0,0 1 0 0 0,0-1 0 0 0,0-1 0 0 0,1 0 0 0 0,-1-1 0 0 0,1 1 0 0 0,0-1 0 0 0,0 1 0 0 0,0-1 0 0 0,2-2 0 0 0,-1 2 0 0 0,2-3-5 0 0,1 0-1 0 0,0 0 1 0 0,0 0 0 0 0,0 1-1 0 0,1 0 1 0 0,-1 0 0 0 0,1 0-1 0 0,1 1 1 0 0,8-5 0 0 0,8-7-6 0 0,8-7 11 0 0,61-49 0 0 0,-62 46 0 0 0,46-31 0 0 0,-63 47 0 0 0,4-7 0 0 0,-12 12 0 0 0,-2 1-11 0 0,-14 20-11 0 0,-18 17-1 0 0,10-11 15 0 0,2-5 8 0 0,-1-1 0 0 0,0 0 0 0 0,-1-2 0 0 0,-41 25 0 0 0,-14 10 0 0 0,58-38-8 0 0,-21 11 1 0 0,22-14-6 0 0,1 0 0 0 0,-22 18 1 0 0,31-22 9 0 0,-1 0 1 0 0,1-1 0 0 0,-1 0-1 0 0,0 0 1 0 0,0 0 0 0 0,0 0-1 0 0,0-1 1 0 0,-10 2-1 0 0,15-3-51 0 0,2 0-5 0 0,110 69 47 0 0,-93-59 12 0 0,-1 0 0 0 0,0 1 0 0 0,-1 1 0 0 0,18 17 0 0 0,-4 1-107 0 0,-1-2-403 0 0,-1 1-1 0 0,-2 1 0 0 0,36 55 1 0 0,-29-33-3881 0 0,-25-39 2995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9:58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5983 0 0,'3'51'4435'0'0,"16"89"-1"0"0,-17-125-4440 0 0,51 235 1927 0 0,-45-226-1475 0 0,19 42 0 0 0,-27-65-234 0 0,-1-3-178 0 0,0 0-1 0 0,0 0 0 0 0,0 0 1 0 0,0 0-1 0 0,0 0 0 0 0,0 0 1 0 0,0-1-1 0 0,0-2 1 0 0,1 4-31 0 0,-6-27 61 0 0,1-1-1 0 0,1 0 0 0 0,2 0 0 0 0,2-35 1 0 0,-1 13-29 0 0,0-53-67 0 0,22-191 0 0 0,-20 286 33 0 0,1-14 0 0 0,2 0 1 0 0,0 1 0 0 0,2 0 0 0 0,0 0-1 0 0,17-38 1 0 0,-23 59 3 0 0,0 1 0 0 0,1-1 1 0 0,-1 1-1 0 0,0-1 0 0 0,1 0 0 0 0,-1 1 1 0 0,0-1-1 0 0,1 1 0 0 0,-1-1 1 0 0,0 1-1 0 0,1-1 0 0 0,-1 1 0 0 0,1-1 1 0 0,-1 1-1 0 0,1-1 0 0 0,-1 1 0 0 0,1 0 1 0 0,0-1-1 0 0,-1 1 0 0 0,1 0 0 0 0,-1 0 1 0 0,2-1-1 0 0,4 5 39 0 0,-5-3-22 0 0,3 3 19 0 0,1 0 1 0 0,-1 0 0 0 0,0 0-1 0 0,0 1 1 0 0,-1 0 0 0 0,0-1 0 0 0,4 7-1 0 0,17 38 168 0 0,-18-34-157 0 0,-2-4-35 0 0,-1 0-1 0 0,0-1 1 0 0,-1 1-1 0 0,0 1 1 0 0,0-1 0 0 0,-2 0-1 0 0,1 0 1 0 0,-3 20-1 0 0,1 0 41 0 0,1-18-29 0 0,-2 0 1 0 0,-4 20 0 0 0,0 6 29 0 0,5-30-48 0 0,-1-1 1 0 0,0 1-1 0 0,0-1 1 0 0,-1 1-1 0 0,0-1 1 0 0,0 0-1 0 0,-1 0 1 0 0,-8 13-1 0 0,2 1 48 0 0,8-18-59 0 0,0 0 0 0 0,1 0 0 0 0,-2 0 1 0 0,1 0-1 0 0,0 0 0 0 0,-1 0 0 0 0,0-1 0 0 0,0 1 0 0 0,-4 3 1 0 0,6-6-54 0 0,0-2-114 0 0,0 0 137 0 0,0-1 0 0 0,1 1 0 0 0,-1-1 0 0 0,1 1 0 0 0,-1-1 0 0 0,1 0 0 0 0,-1 1 0 0 0,1-1 0 0 0,0 1 0 0 0,0-1 0 0 0,0 0 0 0 0,0 1 0 0 0,0-1 0 0 0,0 1 0 0 0,1-1 0 0 0,-1 0 0 0 0,1-2 0 0 0,0 1 11 0 0,0-1 0 0 0,0 0 0 0 0,0 1 0 0 0,1-1 0 0 0,-1 1 1 0 0,1 0-1 0 0,3-6 0 0 0,-1 5 12 0 0,0 0 1 0 0,0 0-1 0 0,0 1 0 0 0,1-1 1 0 0,-1 1-1 0 0,1 0 0 0 0,0 0 1 0 0,-1 0-1 0 0,1 1 0 0 0,1 0 1 0 0,-1 0-1 0 0,0 0 0 0 0,0 1 1 0 0,1-1-1 0 0,-1 1 0 0 0,1 1 1 0 0,-1-1-1 0 0,11 1 0 0 0,-6 0 12 0 0,-1 1 0 0 0,0 0 0 0 0,0 1 0 0 0,1 0 0 0 0,-1 0 0 0 0,0 1 1 0 0,-1 0-1 0 0,1 1 0 0 0,-1 0 0 0 0,13 7 0 0 0,-4 0 140 0 0,0 1 0 0 0,22 21 0 0 0,-31-25 18 0 0,0 0 0 0 0,-1 1-1 0 0,0 0 1 0 0,0 0 0 0 0,10 21-1 0 0,-13-23 122 0 0,0 0-1 0 0,-1 1 0 0 0,0 0 1 0 0,3 14-1 0 0,-6-19-194 0 0,1-1 0 0 0,-1 0 1 0 0,0 1-1 0 0,0-1 0 0 0,0 1 0 0 0,0-1 0 0 0,-1 1 1 0 0,1-1-1 0 0,0 0 0 0 0,-1 1 0 0 0,0-1 0 0 0,0 0 1 0 0,0 0-1 0 0,0 1 0 0 0,0-1 0 0 0,0 0 0 0 0,0 0 1 0 0,0 0-1 0 0,-1 0 0 0 0,-2 3 0 0 0,-9 6 203 0 0,1 0 0 0 0,-1-1 0 0 0,-1-1 0 0 0,0 0-1 0 0,0 0 1 0 0,-29 11 0 0 0,6-2-214 0 0,26-12-52 0 0,1 0 0 0 0,-2-1 0 0 0,1-1 1 0 0,-1 0-1 0 0,-22 5 0 0 0,24-7-65 0 0,7-1-14 0 0,0-1-1 0 0,-1 1 0 0 0,1-1 0 0 0,-1 1 0 0 0,1-1 0 0 0,0 0 0 0 0,-1-1 0 0 0,1 1 1 0 0,0 0-1 0 0,-1-1 0 0 0,1 0 0 0 0,0 0 0 0 0,-5-1 0 0 0,7 1-169 0 0,-1 0 0 0 0,1 0 0 0 0,0 0 1 0 0,0 0-1 0 0,0 0 0 0 0,0-1 0 0 0,0 1 0 0 0,0 0 0 0 0,0 0 0 0 0,0-1 0 0 0,0 1 1 0 0,0-1-1 0 0,1 1 0 0 0,-1-1 0 0 0,1 1 0 0 0,-1-1 0 0 0,1 1 0 0 0,0-1 0 0 0,-1 1 1 0 0,1-1-1 0 0,0 1 0 0 0,0-1 0 0 0,0 0 0 0 0,0 1 0 0 0,0-1 0 0 0,1 1 0 0 0,-1-1 1 0 0,0 1-1 0 0,1-1 0 0 0,-1 1 0 0 0,1-1 0 0 0,-1 1 0 0 0,1-1 0 0 0,0 1 0 0 0,0 0 1 0 0,-1-1-1 0 0,1 1 0 0 0,0 0 0 0 0,0 0 0 0 0,1-1 0 0 0,-1 1 0 0 0,0 0 0 0 0,0 0 0 0 0,2-1 1 0 0,11-5-1535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9:58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69 4143 0 0,'0'0'319'0'0,"0"-18"1849"0"0,-14-4 4890 0 0,12 19-6759 0 0,1 2 0 0 0,-1-1 0 0 0,0 0 0 0 0,0 0 1 0 0,0 0-1 0 0,0 1 0 0 0,0-1 0 0 0,0 1 0 0 0,-1 0 1 0 0,1 0-1 0 0,0 0 0 0 0,-1 0 0 0 0,-4-2 1 0 0,0 2 143 0 0,0-1 0 0 0,-1 1 0 0 0,1 0 1 0 0,0 0-1 0 0,0 1 0 0 0,-13 1 0 0 0,17-1-372 0 0,0 1 0 0 0,0 0 1 0 0,0 0-1 0 0,1 0 0 0 0,-1 0 0 0 0,0 0 0 0 0,0 1 0 0 0,0-1 0 0 0,1 1 0 0 0,-1 0 0 0 0,1 0 0 0 0,0 0 0 0 0,-1 0 0 0 0,1 0 1 0 0,0 0-1 0 0,0 1 0 0 0,0-1 0 0 0,-2 5 0 0 0,-2 3-15 0 0,1 0 1 0 0,0 0 0 0 0,1 0-1 0 0,0 0 1 0 0,0 1-1 0 0,-3 19 1 0 0,6-23-51 0 0,0 1 0 0 0,0 0 0 0 0,1 0 0 0 0,0 0 0 0 0,0 0-1 0 0,1 0 1 0 0,0 0 0 0 0,0 0 0 0 0,1 0 0 0 0,3 9 0 0 0,4 3-6 0 0,-6-17 0 0 0,1-1 0 0 0,1 4-41 0 0,0-1-1 0 0,0 0 1 0 0,0 0-1 0 0,1 0 1 0 0,0-1-1 0 0,10 6 0 0 0,-14-9 26 0 0,0 0-1 0 0,0 0 0 0 0,1 0 0 0 0,-1-1 0 0 0,0 1 0 0 0,0-1 1 0 0,0 1-1 0 0,0-1 0 0 0,0 0 0 0 0,1 0 0 0 0,-1 0 0 0 0,0 0 1 0 0,0 0-1 0 0,0 0 0 0 0,1-1 0 0 0,-1 1 0 0 0,0-1 0 0 0,0 0 1 0 0,0 1-1 0 0,0-1 0 0 0,0 0 0 0 0,0 0 0 0 0,0 0 0 0 0,0-1 1 0 0,-1 1-1 0 0,3-2 0 0 0,4-4 11 0 0,0 0 1 0 0,-1 0 0 0 0,-1 0-1 0 0,1-1 1 0 0,-1 0-1 0 0,0 0 1 0 0,-1 0-1 0 0,0-1 1 0 0,0 0 0 0 0,-1 0-1 0 0,0 0 1 0 0,-1-1-1 0 0,1 1 1 0 0,-2-1 0 0 0,3-14-1 0 0,-1 4 16 0 0,-2 13 5 0 0,-1 0-1 0 0,0 0 1 0 0,0 1-1 0 0,0-12 1 0 0,-1 16 727 0 0,-2 4-703 0 0,1 0-1 0 0,0 0 1 0 0,0 0-1 0 0,0 0 0 0 0,0 0 1 0 0,0 0-1 0 0,1 0 1 0 0,-1 0-1 0 0,0 2 0 0 0,0 2-34 0 0,0 0-1 0 0,1 1 0 0 0,0-1 0 0 0,0 0 1 0 0,0 0-1 0 0,1 0 0 0 0,1 7 0 0 0,13 43-18 0 0,-13-51-133 0 0,0 0 0 0 0,0 0-1 0 0,1 0 1 0 0,0-1 0 0 0,0 1-1 0 0,0 0 1 0 0,0-1 0 0 0,1 0 0 0 0,0 0-1 0 0,-1 0 1 0 0,2 0 0 0 0,-1-1-1 0 0,0 1 1 0 0,1-1 0 0 0,6 3 0 0 0,-3-1-612 0 0,1-1 1 0 0,0 0-1 0 0,1-1 1 0 0,-1 0 0 0 0,1 0-1 0 0,-1-1 1 0 0,17 2-1 0 0,-4-4-1028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19:5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63 10335 0 0,'0'0'472'0'0,"-1"-1"-9"0"0,-2-5-304 0 0,-1 1-1 0 0,1 0 1 0 0,-1 0-1 0 0,0 1 1 0 0,-1-1-1 0 0,1 1 1 0 0,-1 0-1 0 0,-5-3 1 0 0,7 4 98 0 0,-1 1 0 0 0,1 1 0 0 0,0-1-1 0 0,-1 0 1 0 0,0 1 0 0 0,1 0 0 0 0,-1 0 0 0 0,0 0 0 0 0,0 0 0 0 0,1 0-1 0 0,-1 1 1 0 0,0 0 0 0 0,0 0 0 0 0,-5 0 0 0 0,8 0-227 0 0,0 1 0 0 0,1-1 0 0 0,-1 0 0 0 0,1 1 0 0 0,-1-1 0 0 0,1 0 0 0 0,-1 1 0 0 0,1-1 0 0 0,0 1 0 0 0,-1-1 0 0 0,1 1 0 0 0,-1-1 0 0 0,1 1 0 0 0,0-1 0 0 0,-1 1 0 0 0,1-1 0 0 0,0 1 0 0 0,0-1-1 0 0,0 1 1 0 0,-1-1 0 0 0,1 1 0 0 0,0 0 0 0 0,0-1 0 0 0,0 1 0 0 0,0-1 0 0 0,0 1 0 0 0,0 0 0 0 0,0-1 0 0 0,0 1 0 0 0,0 0 0 0 0,2 23-79 0 0,-1-22 98 0 0,0 3-40 0 0,0 0-1 0 0,0 0 1 0 0,1 0-1 0 0,0-1 1 0 0,0 1-1 0 0,0-1 1 0 0,1 0-1 0 0,-1 1 1 0 0,5 3 0 0 0,30 35 49 0 0,-26-31-47 0 0,54 47 125 0 0,-45-42 403 0 0,34 37 1 0 0,-53-52-230 0 0,3 18 435 0 0,-3-18-676 0 0,0 1-1 0 0,-1 0 0 0 0,1-1 1 0 0,-1 1-1 0 0,1 0 0 0 0,-1 0 1 0 0,0-1-1 0 0,0 4 0 0 0,-1-2 19 0 0,0 1 0 0 0,1-1 0 0 0,-1 0 0 0 0,-1 0 0 0 0,1 1-1 0 0,-1-1 1 0 0,0 0 0 0 0,1 0 0 0 0,-2-1 0 0 0,1 1 0 0 0,0 0 0 0 0,-1-1 0 0 0,0 1 0 0 0,-3 2-1 0 0,2-2-26 0 0,0-1-1 0 0,0 0 1 0 0,0-1-1 0 0,-1 1 1 0 0,1-1-1 0 0,-1 0 1 0 0,1 0-1 0 0,-1 0 0 0 0,0-1 1 0 0,0 1-1 0 0,0-1 1 0 0,-5 0-1 0 0,7 0-49 0 0,-8 0 39 0 0,0 1 0 0 0,1 1 1 0 0,-22 7-1 0 0,31-10-47 0 0,1 0 1 0 0,-1 0-1 0 0,0 0 1 0 0,0 0 0 0 0,1 0-1 0 0,-1 0 1 0 0,0 0-1 0 0,1-1 1 0 0,-1 1-1 0 0,0 0 1 0 0,1-1-1 0 0,-1 1 1 0 0,0 0-1 0 0,1-1 1 0 0,-1 1-1 0 0,0-1 1 0 0,1 1 0 0 0,-1-1-1 0 0,0 0 1 0 0,0 0-1 0 0,-3-1 1 0 0,-9-10-26 0 0,12 10-74 0 0,2-8-114 0 0,0 9 197 0 0,0 0 0 0 0,0 0 0 0 0,0-1 0 0 0,0 1 0 0 0,0 0 0 0 0,0 0 0 0 0,0 0 0 0 0,0 0 0 0 0,0 0 0 0 0,1 0 0 0 0,-1 0 0 0 0,1 1 0 0 0,-1-1 0 0 0,0 0 0 0 0,1 1 0 0 0,-1-1 0 0 0,1 1 0 0 0,2-1 0 0 0,35-5-139 0 0,-24 4 129 0 0,18-2-35 0 0,-16 2 28 0 0,0 0 0 0 0,-1-1 0 0 0,18-6-1 0 0,0-2-10 0 0,-11 3-98 0 0,1 0 1 0 0,41-22-1 0 0,-50 21 103 0 0,5-2-49 0 0,34-25-1 0 0,-48 31 82 0 0,-1 0-1 0 0,0 0 0 0 0,1-1 1 0 0,-2 1-1 0 0,1-1 0 0 0,-1 0 1 0 0,1-1-1 0 0,-2 1 0 0 0,6-12 1 0 0,-7 13-2 0 0,0 0 1 0 0,-1 1 0 0 0,1-1-1 0 0,-1 0 1 0 0,0 0 0 0 0,-1 0 0 0 0,1 1-1 0 0,-1-1 1 0 0,-1-6 0 0 0,1 8 9 0 0,0 1 0 0 0,-1-1 0 0 0,1 1 0 0 0,-1 0 0 0 0,0-1 0 0 0,0 1 0 0 0,0 0 0 0 0,0-1 0 0 0,0 1 0 0 0,-1 0 0 0 0,1 0 0 0 0,-1 0 0 0 0,1 0 0 0 0,-1 0 0 0 0,0 0 0 0 0,1 1 0 0 0,-1-1 0 0 0,0 1 0 0 0,0-1 0 0 0,-3-1 0 0 0,1 1 20 0 0,0 0 0 0 0,-1 0 1 0 0,1 0-1 0 0,-1 0 1 0 0,0 1-1 0 0,1-1 0 0 0,-1 1 1 0 0,0 0-1 0 0,0 1 1 0 0,0-1-1 0 0,0 1 1 0 0,1 0-1 0 0,-10 1 0 0 0,11 0 20 0 0,0 0-1 0 0,0-1 1 0 0,0 1-1 0 0,1 0 1 0 0,-1 0-1 0 0,0 1 1 0 0,1-1-1 0 0,-1 1 1 0 0,1-1-1 0 0,-1 1 1 0 0,1 0-1 0 0,-1 0 1 0 0,1 0-1 0 0,0 0 1 0 0,0 0-1 0 0,0 0 1 0 0,0 1-1 0 0,1-1 1 0 0,-1 1-1 0 0,1-1 1 0 0,-1 1-1 0 0,1 0 1 0 0,-2 5-1 0 0,2-3 43 0 0,0 0 0 0 0,0 0 0 0 0,0 0 0 0 0,0 0-1 0 0,1 0 1 0 0,0 0 0 0 0,0 0 0 0 0,0 0 0 0 0,0 0-1 0 0,1 0 1 0 0,1 5 0 0 0,1-2 31 0 0,-1 0 0 0 0,1-1 0 0 0,0 1 0 0 0,1-1 0 0 0,0 0 0 0 0,6 10 0 0 0,-2-6-23 0 0,1-1 0 0 0,0 0 0 0 0,0-1 0 0 0,1 1 1 0 0,0-2-1 0 0,0 1 0 0 0,1-2 0 0 0,14 9 0 0 0,-8-8-133 0 0,0-1-1 0 0,1 0 0 0 0,-1-2 1 0 0,1 0-1 0 0,0-1 0 0 0,0 0 1 0 0,0-2-1 0 0,1 0 0 0 0,-1-1 1 0 0,1-1-1 0 0,-1-1 0 0 0,1 0 1 0 0,-1-2-1 0 0,0 0 0 0 0,0-1 1 0 0,0 0-1 0 0,24-10 0 0 0,-15 1-1452 0 0,1 0-463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1 394 9439 0 0,'8'-4'1114'0'0,"-6"3"-1001"0"0,15-5 119 0 0,-17 6-206 0 0,1 0 1 0 0,-1 0 0 0 0,1-1 0 0 0,-1 1-1 0 0,1 0 1 0 0,-1 0 0 0 0,1 0 0 0 0,-1 0-1 0 0,1 0 1 0 0,-1 1 0 0 0,1-1 0 0 0,-1 0-1 0 0,1 0 1 0 0,-1 0 0 0 0,1 0 0 0 0,-1 0-1 0 0,0 1 1 0 0,1-1 0 0 0,-1 0 0 0 0,1 0-1 0 0,-1 1 1 0 0,1-1 0 0 0,-1 0 0 0 0,0 1-1 0 0,1-1 1 0 0,-1 1 0 0 0,0-1 0 0 0,1 0-1 0 0,-1 1 1 0 0,0-1 0 0 0,0 1 0 0 0,1-1-1 0 0,-1 0 1 0 0,0 2 0 0 0,14 47 2399 0 0,-6-21-1408 0 0,19 50-1 0 0,-20-60-641 0 0,-1 0 0 0 0,8 38 0 0 0,-3-9 44 0 0,-8-34-349 0 0,3 5 158 0 0,-2 0-1 0 0,0 0 1 0 0,2 33 0 0 0,-6-49 181 0 0,-10-21-322 0 0,6 12-71 0 0,0-1 0 0 0,-5-13 0 0 0,-6-32-12 0 0,-15-102-1 0 0,16 72-192 0 0,6 38 84 0 0,2 0 0 0 0,2-1 0 0 0,3-87 0 0 0,3 115 70 0 0,0 0 0 0 0,1 1 0 0 0,9-30 0 0 0,-10 40 26 0 0,1 1-1 0 0,-1-1 0 0 0,1 1 1 0 0,1 0-1 0 0,0 0 1 0 0,-1 0-1 0 0,2 0 0 0 0,-1 0 1 0 0,1 1-1 0 0,-1 0 0 0 0,2 0 1 0 0,5-5-1 0 0,-10 9 13 0 0,0 0-1 0 0,1 1 1 0 0,-1-1-1 0 0,1 0 1 0 0,-1 0-1 0 0,1 1 1 0 0,-1-1-1 0 0,1 0 1 0 0,-1 1-1 0 0,1 0 1 0 0,0-1-1 0 0,-1 1 1 0 0,1 0-1 0 0,0 0 1 0 0,-1 0-1 0 0,1 0 1 0 0,0 0-1 0 0,-1 0 1 0 0,1 0-1 0 0,2 1 1 0 0,-2 0 10 0 0,1 1 0 0 0,0-1 0 0 0,-1 0 0 0 0,0 1 0 0 0,1-1 0 0 0,-1 1 0 0 0,0 0 0 0 0,0 0 0 0 0,0 0 0 0 0,0 0 0 0 0,2 3 0 0 0,1 1 24 0 0,-1 1 0 0 0,1 0-1 0 0,-1 0 1 0 0,-1 1 0 0 0,0-1 0 0 0,0 1-1 0 0,3 11 1 0 0,-3-6-1 0 0,-1 0-1 0 0,-1 0 1 0 0,0 0 0 0 0,0 0-1 0 0,-1 0 1 0 0,-1 0-1 0 0,0 0 1 0 0,-1 0-1 0 0,-1 0 1 0 0,0 0 0 0 0,0 0-1 0 0,-1-1 1 0 0,-1 0-1 0 0,0 0 1 0 0,-7 12 0 0 0,10-20-66 0 0,-2 3-84 0 0,0 0 1 0 0,0 0-1 0 0,0-1 0 0 0,0 1 1 0 0,-1-1-1 0 0,-10 10 0 0 0,13-15-7 0 0,21 0-1293 0 0,-16-2 1371 0 0,0 1 0 0 0,0 0 1 0 0,0 1-1 0 0,0-1 1 0 0,1 1-1 0 0,-1-1 0 0 0,0 1 1 0 0,5 2-1 0 0,21 9-31 0 0,-15-6 24 0 0,-1 0 0 0 0,25 16 0 0 0,109 97 1358 0 0,-126-100-1178 0 0,-15-15 66 0 0,0 1-1 0 0,-1-1 1 0 0,0 1-1 0 0,0 0 1 0 0,-1 1-1 0 0,1-1 1 0 0,-1 1-1 0 0,-1 0 1 0 0,1 0-1 0 0,5 11 1 0 0,-9-15-133 0 0,0-1 1 0 0,-1 1 0 0 0,1-1-1 0 0,0 0 1 0 0,0 1 0 0 0,0-1 0 0 0,-1 1-1 0 0,1-1 1 0 0,-1 0 0 0 0,1 1 0 0 0,-1-1-1 0 0,0 0 1 0 0,1 0 0 0 0,-1 1-1 0 0,-1 0 1 0 0,0 1 90 0 0,1-1-89 0 0,-1 1 0 0 0,0-1 0 0 0,0 0 1 0 0,1 0-1 0 0,-1 0 0 0 0,-1 0 0 0 0,1 0 0 0 0,0-1 0 0 0,0 1 0 0 0,-1-1 0 0 0,1 1 0 0 0,-5 1 0 0 0,-3 0 111 0 0,0 1 1 0 0,-12 1-1 0 0,-12 4 139 0 0,20-5-244 0 0,1-1 1 0 0,0 0 0 0 0,-1-1-1 0 0,1 0 1 0 0,-25-1-1 0 0,-13 2 42 0 0,44-3-151 0 0,0 1 0 0 0,0-1 1 0 0,0-1-1 0 0,0 1 0 0 0,0-1 0 0 0,1-1 0 0 0,-10-2 0 0 0,1-1-281 0 0,-28-14-1 0 0,36 16 254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29 6447 0 0,'0'0'499'0'0,"-1"-1"-328"0"0,-7-4 791 0 0,1 1-1 0 0,0 1 1 0 0,-1-1 0 0 0,0 1 0 0 0,-10-3 0 0 0,13 5-444 0 0,-1 0 0 0 0,1 1 1 0 0,-1-1-1 0 0,1 1 1 0 0,-11 1-1 0 0,11 0-286 0 0,-1 0 0 0 0,1 0 0 0 0,-1 0 0 0 0,1 1 0 0 0,-1 0 0 0 0,1 0 0 0 0,-8 4 0 0 0,8-3-127 0 0,1 0-1 0 0,-1 1 1 0 0,1-1 0 0 0,0 1 0 0 0,0 0-1 0 0,0 0 1 0 0,1 0 0 0 0,-1 1-1 0 0,1-1 1 0 0,0 1 0 0 0,0 0-1 0 0,-2 6 1 0 0,1-3-57 0 0,0 1-1 0 0,1 0 0 0 0,0-1 1 0 0,0 1-1 0 0,1 0 1 0 0,0 0-1 0 0,1 0 1 0 0,0 1-1 0 0,0-1 0 0 0,1 0 1 0 0,0 0-1 0 0,1 1 1 0 0,2 8-1 0 0,-1-7-47 0 0,0-1 0 0 0,1 0 0 0 0,1 1 0 0 0,0-2 0 0 0,0 1 0 0 0,1 0 0 0 0,0-1 0 0 0,1 0 0 0 0,10 13 0 0 0,-14-19 2 0 0,0-1-1 0 0,1 0 1 0 0,-1 0-1 0 0,0 1 0 0 0,1-2 1 0 0,-1 1-1 0 0,1 0 1 0 0,0 0-1 0 0,0-1 1 0 0,0 0-1 0 0,0 1 0 0 0,0-1 1 0 0,0 0-1 0 0,0-1 1 0 0,0 1-1 0 0,0 0 1 0 0,0-1-1 0 0,0 0 1 0 0,1 0-1 0 0,-1 0 0 0 0,0 0 1 0 0,0 0-1 0 0,0-1 1 0 0,5 0-1 0 0,-2-1 2 0 0,-1 0 0 0 0,1 0 0 0 0,-1-1-1 0 0,0 1 1 0 0,0-1 0 0 0,0 0 0 0 0,0-1-1 0 0,-1 1 1 0 0,1-1 0 0 0,-1 0 0 0 0,0 0-1 0 0,6-8 1 0 0,-3 3 9 0 0,0 0-1 0 0,-1-1 0 0 0,0 0 1 0 0,0 0-1 0 0,-1-1 1 0 0,6-17-1 0 0,-8 18-11 0 0,0-1 0 0 0,0 0 0 0 0,-1 1 0 0 0,0-1 0 0 0,-1 0 0 0 0,0 0 0 0 0,-1 0 0 0 0,0 0 0 0 0,-1 0 0 0 0,0 1 0 0 0,-2-12 0 0 0,-11-20 22 0 0,14 41 419 0 0,1 11-62 0 0,5 25-275 0 0,14 61 431 0 0,-17-85-487 0 0,1 1 0 0 0,1-1-1 0 0,0-1 1 0 0,0 1 0 0 0,1-1 0 0 0,10 14 0 0 0,-8-13-261 0 0,1 0-1 0 0,0-1 0 0 0,0 0 1 0 0,1 0-1 0 0,0-1 0 0 0,1-1 1 0 0,15 10-1 0 0,-24-17 7 0 0,0 0 1 0 0,0 0-1 0 0,1 0 1 0 0,-1 0-1 0 0,0-1 1 0 0,0 1 0 0 0,1-1-1 0 0,-1 1 1 0 0,0-1-1 0 0,1 0 1 0 0,-1 0-1 0 0,1 0 1 0 0,2-1-1 0 0,13-4-1465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 14567 0 0,'0'0'664'0'0,"-1"1"-8"0"0,-2 2-333 0 0,3-3-285 0 0,-1 1 1 0 0,1-1-1 0 0,0 0 1 0 0,0 1-1 0 0,0-1 1 0 0,0 0-1 0 0,0 0 1 0 0,0 1-1 0 0,0-1 0 0 0,0 0 1 0 0,0 1-1 0 0,0-1 1 0 0,0 0-1 0 0,0 1 1 0 0,0-1-1 0 0,0 0 1 0 0,1 1-1 0 0,-1-1 1 0 0,0 0-1 0 0,0 1 1 0 0,0-1-1 0 0,0 0 0 0 0,0 0 1 0 0,1 1-1 0 0,-1-1 1 0 0,0 0-1 0 0,1 1 1 0 0,5 6 513 0 0,-5-6-478 0 0,1 0-1 0 0,0 0 1 0 0,0 0-1 0 0,0-1 1 0 0,0 1-1 0 0,0-1 1 0 0,0 1-1 0 0,0-1 1 0 0,0 0-1 0 0,0 1 1 0 0,0-1 0 0 0,0 0-1 0 0,0 0 1 0 0,0 0-1 0 0,0-1 1 0 0,2 0-1 0 0,34-8 230 0 0,-35 8-274 0 0,80-28 60 0 0,29-8-792 0 0,-84 25-1157 0 0,-15 6 80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7831 0 0,'-3'0'603'0'0,"-13"1"307"0"0,-27 0 1 0 0,32-2-191 0 0,0 0 0 0 0,1 2 0 0 0,-1-1-1 0 0,0 1 1 0 0,0 1 0 0 0,1 0 0 0 0,-12 4 0 0 0,-3 8-199 0 0,25-13-508 0 0,0 0-1 0 0,0 0 1 0 0,-1 0-1 0 0,1 1 1 0 0,0-1-1 0 0,0 0 1 0 0,0 0-1 0 0,0 0 1 0 0,0 0-1 0 0,1 0 0 0 0,-1 0 1 0 0,0 0-1 0 0,0 0 1 0 0,1 0-1 0 0,0 2 1 0 0,0-1 6 0 0,0 3-13 0 0,0-1 0 0 0,1 0 0 0 0,0 0 0 0 0,0 0 1 0 0,0 0-1 0 0,0 0 0 0 0,0 0 0 0 0,1-1 0 0 0,0 1 0 0 0,0-1 0 0 0,3 4 1 0 0,7 5 65 0 0,23 15 1 0 0,4 4 196 0 0,78 75 1664 0 0,-116-104-1589 0 0,-1 0 0 0 0,0 0-260 0 0,0 0 0 0 0,-1 0 0 0 0,1 0 0 0 0,0 0 0 0 0,0 0 0 0 0,-1 0 0 0 0,1 0 0 0 0,-1 0 0 0 0,0 0 0 0 0,0 0 0 0 0,0 0 0 0 0,0 0 0 0 0,0 1 0 0 0,0 2 0 0 0,-1-1 58 0 0,-1 1 0 0 0,1 0 0 0 0,-1-1-1 0 0,0 1 1 0 0,-3 7 0 0 0,2-8-62 0 0,0 0 0 0 0,0 0 1 0 0,0 0-1 0 0,0-1 0 0 0,-1 1 1 0 0,0-1-1 0 0,1 0 0 0 0,-1 0 1 0 0,0 0-1 0 0,-1 0 0 0 0,1-1 1 0 0,0 0-1 0 0,-1 0 0 0 0,1 0 0 0 0,-1 0 1 0 0,-6 1-1 0 0,-1 0-25 0 0,-1-1 0 0 0,1 0 0 0 0,-1 0 0 0 0,1-1 0 0 0,-18-1-1 0 0,16-1-51 0 0,0-1 0 0 0,0 0-1 0 0,-20-6 1 0 0,33 8-62 0 0,0 0 1 0 0,0-1-1 0 0,-1 1 0 0 0,1-1 0 0 0,0 0 1 0 0,0 1-1 0 0,0-1 0 0 0,0 0 0 0 0,0 0 0 0 0,0 1 1 0 0,0-1-1 0 0,0 0 0 0 0,0 0 0 0 0,0 0 1 0 0,0 0-1 0 0,1-1 0 0 0,-1 1 0 0 0,0 0 1 0 0,1 0-1 0 0,-1 0 0 0 0,1-1 0 0 0,-1 1 0 0 0,1 0 1 0 0,0 0-1 0 0,-1-2 0 0 0,1 2-327 0 0,2 0-81 0 0,12-5-225 0 0,-12 5 612 0 0,-1 0 0 0 0,1 0 1 0 0,0 0-1 0 0,-1 0 0 0 0,1 1 0 0 0,0-1 1 0 0,0 1-1 0 0,0-1 0 0 0,-1 1 0 0 0,4-1 1 0 0,41 6-1732 0 0,-33-2 276 0 0,24 0 1 0 0,-17-3-362 0 0,1 2-58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0:1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198 178 9903 0 0,'0'0'1190'0'0,"2"0"-476"0"0,2 1-204 0 0,0-1 0 0 0,-1 0-1 0 0,1 0 1 0 0,0 0 0 0 0,0 0 0 0 0,-1-1-1 0 0,7-1 1 0 0,-8 2-436 0 0,0-1 1 0 0,-1 1 0 0 0,1-1-1 0 0,0 0 1 0 0,0 1-1 0 0,-1-1 1 0 0,1 0 0 0 0,-1 0-1 0 0,1-1 1 0 0,-1 1-1 0 0,1 0 1 0 0,-1 0-1 0 0,0-1 1 0 0,1 1 0 0 0,-1 0-1 0 0,0-1 1 0 0,0 1-1 0 0,1-3 1 0 0,0 0 33 0 0,0 0 0 0 0,-1-1 0 0 0,0 1-1 0 0,1 0 1 0 0,-1-1 0 0 0,-1 1 0 0 0,1-1 0 0 0,-1 1 0 0 0,1-1 0 0 0,-1 0-1 0 0,-1 1 1 0 0,1-1 0 0 0,-1 1 0 0 0,1-1 0 0 0,-1 1 0 0 0,0-1 0 0 0,-1 1 0 0 0,1 0-1 0 0,-1-1 1 0 0,-4-6 0 0 0,4 7 2 0 0,-1 0-1 0 0,0 1 0 0 0,1-1 1 0 0,-1 1-1 0 0,-1 0 0 0 0,1-1 0 0 0,0 1 1 0 0,-1 1-1 0 0,1-1 0 0 0,-1 0 1 0 0,0 1-1 0 0,0 0 0 0 0,0 0 1 0 0,-8-3-1 0 0,6 4-1 0 0,0-1-1 0 0,0 1 1 0 0,0 0 0 0 0,0 0 0 0 0,-1 1-1 0 0,1 0 1 0 0,0 0 0 0 0,0 0-1 0 0,-1 1 1 0 0,-5 1 0 0 0,5-1-45 0 0,1 1 0 0 0,0-1 1 0 0,0 1-1 0 0,0 1 0 0 0,0-1 1 0 0,0 1-1 0 0,0 0 0 0 0,1 0 0 0 0,-1 1 1 0 0,1 0-1 0 0,0 0 0 0 0,0 0 1 0 0,0 0-1 0 0,1 1 0 0 0,0 0 1 0 0,-1 0-1 0 0,2 0 0 0 0,-1 0 1 0 0,1 1-1 0 0,-1-1 0 0 0,-3 11 0 0 0,6-13-33 0 0,-3 9 185 0 0,-4 23 0 0 0,8-31-162 0 0,-1 1 1 0 0,1 0 0 0 0,0 0 0 0 0,0-1-1 0 0,1 1 1 0 0,-1 0 0 0 0,1-1-1 0 0,2 7 1 0 0,-1-3 21 0 0,1 0-1 0 0,0 1 1 0 0,1-1 0 0 0,0 0-1 0 0,0-1 1 0 0,0 1 0 0 0,1-1-1 0 0,6 8 1 0 0,-7-11-47 0 0,1 0 1 0 0,-1 0-1 0 0,1 0 0 0 0,0 0 1 0 0,0-1-1 0 0,0 1 0 0 0,1-1 0 0 0,-1-1 1 0 0,1 1-1 0 0,-1-1 0 0 0,1 0 1 0 0,9 2-1 0 0,20 4 49 0 0,1-3 1 0 0,50 3-1 0 0,-56-8-1006 0 0,0 0-1 0 0,-1-2 0 0 0,1-2 1 0 0,56-12-1 0 0,-57 8-6918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42:59.57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7650 3538 16575 0,'18'-27'736'0,"-21"24"160"0,-3-1-720 0,6 4-176 0,0 0 0 0,0 0 0 16,0 0 1664-16,-5 0 288 0,0 2 64 0,5-2 16 0,0 0-944 0,-3 11-176 15,2 3-32-15,1 3-16 0,1 5-160 0,2 2-48 16,1 6 0-16,1 4 0 0,-1 5-32 0,1 5-16 15,0 5 0-15,1 6 0 0,-1 5-240 0,0 3-48 16,-1 3-16-16,0-2 0 0,0 1-176 16,0-3-128-16,0-2 192 0,1-2-192 0,0-2 128 0,0-2-128 15,0-2 0-15,2-5 0 16,-2-4-272-16,0-3-176 0,1-3-16 0,-1-2-9072 16,1-5-1792-16</inkml:trace>
  <inkml:trace contextRef="#ctx0" brushRef="#br0" timeOffset="1031.13">7592 3424 23039 0,'-12'-10'1024'0,"12"10"192"0,0 0-960 0,0 0-256 0,-7-3 0 0,7 3 0 16,0 0 1248-16,-1-6 208 0,1-4 32 0,4 1 16 16,2 0-480-16,6-3-80 0,4-2-32 0,3-2 0 15,4 1-464-15,1-1-80 0,4 1-32 0,3-1 0 16,4 2-80-16,3 1 0 0,2 1-16 0,3 1 0 16,3 4-240-16,1-3 144 0,-1 4-144 0,1-1 128 15,-1 0-128-15,4 0 128 0,2 1-128 0,4-1 128 16,3-3-128-16,2 0 0 0,2 3 144 0,-1-1-144 0,0 0 0 0,-1 1 0 15,0 4 0-15,-1 0 128 0,0 0-128 0,0 3 0 16,0 0 0-16,-1 2 128 0,-5-1-128 0,0 0 0 16,-2 2 0-16,0-1 0 0,0 2 0 0,-1 0 0 15,-3 2 0-15,1 0 0 0,0 1 0 0,-2-4 0 16,-3 1 0-16,-2 0 128 0,-1 1-128 0,-2 2 0 16,-3-3 0-16,-3 1 128 0,-3 2-128 0,-2-1 0 15,-1-1 0-15,-1 2-128 0,0-1 128 0,0 1 0 16,1-1 0-16,1 1 0 0,-1 0 0 0,-1-2 0 15,0 0 0-15,1 0 0 0,0-1 0 0,0 0 0 16,-1-1 0-16,-1-1 0 0,0 1 0 0,-3-2 0 16,-1-1 0-16,-1 0 0 0,1 0 0 0,0 0 0 15,-1 3 0-15,-1-1 0 0,-3 2 0 0,0 0 0 0,-2 1 0 0,0 3 0 16,1 1-144-16,-2 3 144 0,-2 1-160 0,1 3 160 16,0 1-176-16,-2 2 176 0,1 2-192 0,-1 3 192 15,0 3 0-15,2 2-128 0,-3 2 128 0,0 1 0 16,1 2 0-16,1 2 0 0,2 0 0 0,0 1 0 15,2-1 0-15,-1 3 0 0,2-2 0 0,2 2 0 16,0 1 0-16,2 3 0 0,-1-4 0 0,0 2 0 16,-4-2 0-16,2 1 0 0,-2-2 0 0,-1 4 0 15,-1-4 0-15,1-1 0 0,-3 0 0 0,0-2 0 16,0 0 0-16,-1-3 128 0,2-2-128 0,-3-2 0 16,-1-2 0-16,0-1 0 0,0 0 128 0,-2-3-128 15,-2-1 0-15,0-5 0 0,1-1 0 0,-2 0 0 0,-2-4 160 16,0 1-160-16,2-2 160 0,-4 0-160 0,-2-3 320 0,0 1-16 15,1 0-16-15,-2-1 0 0,-3-2 16 0,0-1 0 16,-1 0 0-16,-1-2 0 0,0 1-144 0,-2-2-32 16,1-2 0-16,-5 1 0 0,0-1-128 0,-5 1 160 15,-2 0-160-15,-4 1 160 0,-4 0-160 0,-1 2 0 16,-6 2 0-16,1-1 128 0,-2 5 16 0,0-2 0 16,-1 0 0-16,-2 2 0 0,-2 1 112 0,0-3 32 15,-1 3 0-15,-2-4 0 0,0 1-112 0,-1-4-32 16,0 1 0-16,0-1 0 0,1-3 48 0,2 1 0 15,-1 1 0-15,0-1 0 0,-1 2 48 0,1-3 16 16,-1 1 0-16,-1 0 0 0,-3 2-64 0,-2 1-16 16,3 0 0-16,-1-1 0 0,2 0 32 0,0 1 16 15,2-1 0-15,0 1 0 0,2-1 0 0,-1 0 0 16,0-2 0-16,1-1 0 0,-2 0 32 0,2-1 16 0,0-4 0 16,-1 0 0-16,1-2 0 0,1 2 0 0,1 0 0 0,-1-1 0 15,-1 3 48-15,-3-3 16 0,0 2 0 0,-1 3 0 16,-1 1 80-16,0 1 16 0,2 2 0 0,1-2 0 15,1 5-48-15,0-3 0 0,1 1 0 0,2 3 0 16,1-1-128-16,2 1-48 0,1-1 0 0,1 0 0 16,-1-1-208-16,5 0 128 0,1-1-128 0,4-1 0 15,-1-1 0-15,2 0 0 0,3-4 0 0,3 1 0 32,2 0-688-32,2-2-224 0,0-1-48 0,5-2-16 15,4-1-2464-15,4-6-480 0</inkml:trace>
  <inkml:trace contextRef="#ctx0" brushRef="#br0" timeOffset="3497.18">7739 2372 13823 0,'0'0'1216'0,"0"0"-960"0,0 0-256 0,0 0 0 16,2-3 3264-16,-9-3 592 0,-1-2 128 0,0 2 32 16,1 0-1968-16,1 4-384 0,1-3-64 0,0 2-32 15,-1 3-1024-15,-1 1-208 0,-4 2-32 0,3 2-16 16,2 3-288-16,-1 0 0 0,-2 1 0 0,1 3 0 15,2 3 0-15,1 2 0 0,-1 1 0 0,4 2 0 16,0 1-192-16,2-2 48 0,3 2 16 0,0-1 0 16,-1-3 128-16,3-3-128 0,2 0 128 0,2-1-128 15,-1-3 128-15,2-3-160 0,1-3 160 0,-1-1-160 16,-1-3-128-16,2-1-32 0,-2-3 0 0,0-1 0 16,3-5 48-16,-2 0 0 0,-2-2 0 0,-1 2 0 15,-2-3 272-15,0 0 0 0,-1-2 0 0,-2 0 0 16,1-2 224-16,-2 0 48 0,-1 1 16 0,0 2 0 15,2 1 224-15,-2-2 32 0,0 6 16 0,0 9 0 16,0 0 208-16,0 0 64 0,0 0 0 0,0 0 0 16,0 0-480-16,-3 11-96 0,3 3 0 0,0 2-16 0,0-1-240 15,1 2 0-15,1 2 0 0,2-1 0 16,1 0-288-16,1 0-96 0,2-1-32 0,0-2 0 16,-2-2-3024-16,2-2-592 0</inkml:trace>
  <inkml:trace contextRef="#ctx0" brushRef="#br0" timeOffset="3840.76">7985 2337 25503 0,'0'0'1136'0,"0"0"224"0,0 0-1088 0,0 0-272 0,0 0 0 0,0 0 0 16,0 0 1184-16,2 8 176 0,-1 1 48 0,1 3 0 16,1 2-640-16,0 3-112 0,1-2-16 0,0 2-16 15,-2 2-480-15,3-2-144 0,1 0 0 0,-1 1 0 16,0-5 128-16,0 1-128 0,-1-1 0 0,1-4 0 15,1-2 0-15,-1-1 0 0,-5-6-176 0,0 0 176 16,0 0-352-16,0 0 32 0,0 0 16 0,6-6 0 16,-1-3-64-16,1 1-16 0,-2 1 0 0,0 0 0 15,-2-5 208-15,3-1 48 0,-2-3 0 0,1 2 0 16,-2-3 128-16,1 3 176 0,0-1-48 0,1-2 0 16,-2 2 576-16,1 4 128 0,-1 2 0 0,1 1 16 15,0 2 64-15,-1 2 16 0,-2 4 0 0,0 0 0 16,5-3-352-16,-5 3-64 0,8 3 0 0,-1 1-16 15,-3 1-352-15,1 3-144 0,0 1 128 0,0 1-128 16,3 6 0-16,0-2-192 0,0-1 0 0,1-4-11136 16,0 1-2224-16</inkml:trace>
  <inkml:trace contextRef="#ctx0" brushRef="#br0" timeOffset="3997.1">8319 2281 12895 0,'0'0'576'0,"-4"6"112"0,0 2-560 0,0 1-128 16,0 4 0-16,2-1 0 0,-1 0 4624 0,3-4 896 15,1-1 176-15,3 4 48 0,2 1-4160 0,0-1-832 0,2 0-176 0,1 0-16 32,0 1-2672-32,2 0-512 0,-1-2-128 0</inkml:trace>
  <inkml:trace contextRef="#ctx0" brushRef="#br0" timeOffset="4201.35">8537 2225 25967 0,'0'0'1152'0,"0"0"240"0,0 0-1120 0,0 0-272 0,0 0 0 0,0 0 0 16,0 0 2160-16,0 0 368 0,0 0 80 0,2 13 16 16,1 1-1056-16,0 8-208 0,-1 4-32 0,1 6-16 15,-2 2-304-15,3 2-64 0,-1 4-16 0,-1 1 0 16,1-1-368-16,-1 1-80 0,1-2-16 0,-2 0 0 15,1-1-336 1,0 0-128-16,2-3 0 0,0 0-13328 0,0-5-2736 0</inkml:trace>
  <inkml:trace contextRef="#ctx0" brushRef="#br0" timeOffset="4701.3">9204 1978 11055 0,'0'0'480'0,"0"0"112"0,-4 2-464 0,-1 0-128 16,0 2 0-16,1 0 0 0,0 0 4240 0,1 1 832 15,1-1 176-15,1 1 16 0,-1 3-3488 0,2 3-704 16,0 0-144-16,2 2-32 0,0 2-896 0,3-5-192 15,3 2-48-15,0-2 0 16,0 1-2080-16,-2-3-432 0,2-2-64 0,1-1-5088 16,0-1-1008-16</inkml:trace>
  <inkml:trace contextRef="#ctx0" brushRef="#br0" timeOffset="4828.03">9362 1976 4607 0,'0'0'400'0,"0"0"-400"0,0 0 0 0,0 0 0 16,3 8 3712-16,-1 1 640 0,0 1 144 0,0 1 32 31,1-1-3120-31,1 2-608 0,0-1-128 0,1 2-32 16,0 2-1392-16,0-2-272 0</inkml:trace>
  <inkml:trace contextRef="#ctx0" brushRef="#br0" timeOffset="5437.23">10340 2006 23951 0,'0'0'2128'0,"-8"6"-1696"0,-2-1-432 0,-1 1 0 16,-1 0 1536-16,2 1 208 0,0-1 48 0,-1 3 16 15,-1 2-480-15,3 0-112 0,-1 1 0 0,2 3-16 16,1 0-1024-16,4 2-176 0,0 0 0 0,2 1-160 15,1 1 160-15,4 0-208 0,2 1 80 0,2-1 128 0,2 0-160 0,2-1 160 16,1-4 0-16,0 2-144 0,1-6 144 0,1-1 0 16,0-2 0-16,2-2-128 0,-1-2 128 0,0-3 0 15,-3-3 0-15,0-1 0 0,-2-1 0 0,0-3 176 16,-5-2-48-16,1-1 0 0,-2-2 208 0,-2 0 48 16,-3-1 0-16,-2-1 0 0,0 1 16 0,-2 0 16 15,-3-2 0-15,0 1 0 0,-3-1-288 0,0 2-128 16,-2-1 128-16,1 0-128 15,-1-2-1712-15,0 1-416 0,2 2-96 0,1-1-12144 0</inkml:trace>
  <inkml:trace contextRef="#ctx0" brushRef="#br0" timeOffset="5937.3">10590 2051 17503 0,'9'17'768'0,"-4"-6"176"0,1 2-752 0,0 4-192 0,2-2 0 0,0 2 0 16,0 0 2880-16,1 0 528 0,1 3 112 0,-1-3 32 16,0 2-1920-16,-1-3-384 0,0 0-80 0,0-1-16 15,-2 0-832-15,1-2-160 0,-2-2-32 0,0 0-128 16,1-1 144-16,-2-3-144 0,-4-7 0 0,0 0 144 16,0 0-144-16,0 0 0 0,0 0 0 0,-6-8 0 15,1-4 0-15,0-1-144 0,-2-3 144 0,2 1-208 16,0-5-112-16,0-2 0 0,1 0-16 0,2 0 0 15,1-3 16-15,1 0 16 0,1 2 0 0,2-3 0 16,1 0-16-16,3-2-16 0,2 2 0 0,0 3 0 16,1-1 336-16,1 5-144 0,0-1 144 0,1 4 0 0,0 5 128 0,0 0 144 15,-1 2 32-15,0 3 0 0,0 0 0 0,0 3 0 16,-1 1 0-16,-1 4 0 0,-1 0 96 0,0 5 32 16,-1-1 0-16,-2 2 0 0,0 4-48 0,-1 1 0 15,-3 1 0-15,-1 3 0 0,-2 1-112 0,0 3-16 16,-2 0-16-16,1 1 0 0,-1-2-112 0,-2 1 0 15,0-2-128-15,1 1 192 0,-2-5-192 0,2 0 144 16,0-2-144-16,-1-2 128 0,1 0 32 0,0-3 0 0,1 0 0 16,2-2 0-16,-1 1 176 0,3-7 48 0,-1 6 0 0,1-6 0 15,0 7 0-15,0-7 0 0,4 9 0 0,3-3 0 16,0-3-144-16,2 1-32 0,1 0 0 0,2 0 0 16,3-1-208-16,-1 1 128 0,2-1-128 0,-1 2 0 15,-2-3 240-15,2 3-48 0,-1-3-16 0,0 2 0 31,1-4-3136-31,-2 2-624 0</inkml:trace>
  <inkml:trace contextRef="#ctx0" brushRef="#br0" timeOffset="6249.75">9784 2079 11055 0,'0'0'976'0,"0"0"-784"15,0 0-192-15,0 0 0 0,0 0 2912 0,0 0 544 16,0 0 96-16,0 0 32 0,7-4-1792 0,-7 4-336 16,6-3-80-16,2 1-16 0,1-1-400 0,1 2-64 15,-3-5-32-15,1 3 0 0,0-3-736 0,1 1-128 0,0 1 0 0,2-2-128 32,-1-1-1424-32,1 2-288 0,-2 1-48 0</inkml:trace>
  <inkml:trace contextRef="#ctx0" brushRef="#br0" timeOffset="6640.3">9898 1828 24879 0,'-13'8'1088'0,"13"-8"256"0,-8 0-1088 0,-1 2-256 0,-2 3 0 0,1 0 0 15,0-1 1392-15,-2 0 208 0,0 0 64 0,2 2 0 16,1 6-1024-16,-2 1-192 0,2 0-32 0,1 0-16 15,0 1-240-15,3 1-160 0,-1 2 192 0,0-3-192 16,2 2 288-16,2 1-48 0,2 0-16 0,0 1 0 16,1-1-32-16,3 1 0 0,3-4 0 0,0 3 0 15,1 0-192-15,3 0 128 0,2-2-128 0,1-1 0 0,0 0 288 0,3-1-32 16,2-5-16-16,1-1 0 0,3-3-240 0,-1-2 0 16,0-2 0-16,0-1 0 0,-1-3-384 0,1-1 16 15,-2-3 16-15,-2-1 0 0,0-3 560 0,-2 0 112 16,-3-1 32-16,-1-2 0 0,-5 2-352 0,-1-2 0 15,-4-2 0-15,1 2 0 0,-6-2 0 0,-2 0 0 16,-7-3 0-16,-1 3 0 0,-1 0 736 0,-3 0 80 16,-3 2 16-16,-2-1 0 0,-1 0-304 0,-1 2-48 15,1 1-16-15,1 1 0 0,2 3-464 0,3 3 0 16,2 0-208-16,3 3 64 16,3-3-2352-16,3 1-448 0</inkml:trace>
  <inkml:trace contextRef="#ctx0" brushRef="#br0" timeOffset="7046.54">11290 1692 21183 0,'0'0'1888'0,"0"0"-1504"0,0 0-384 0,0 0 0 16,1 7 1904-16,-1-7 304 0,2 9 64 0,-2 1 16 15,0-1-1072-15,1 0-224 0,2-1-32 0,-1 2-16 16,0-2-944-16,-1 2 0 0,-1 1-272 0,0-2-9360 15,0-1-1872-15</inkml:trace>
  <inkml:trace contextRef="#ctx0" brushRef="#br0" timeOffset="7234.01">11410 1652 24879 0,'1'10'2208'0,"-2"0"-1760"0,-1 3-448 0,2 3 0 15,-2-2 2320-15,1 2 384 0,0-3 80 0,1 4 16 16,0-3-1424-16,1 3-288 0,2-1-48 0,-2 0-16 16,1 3-2688-16,1-1-560 0</inkml:trace>
  <inkml:trace contextRef="#ctx0" brushRef="#br0" timeOffset="38098.75">13536 3407 22687 0,'-2'-6'1008'0,"14"-2"208"0,-16 1-976 0,1 0-240 16,0-4 0-16,2 1 0 0,1 1 944 0,1-2 144 0,2 1 16 0,0 1 16 15,1-2 224-15,0 5 64 0,-4 6 0 0,6-4 0 16,3 1-432-16,0 3-80 0,-1 1 0 0,-1 3-16 16,-7-4-96-16,6 9-16 0,1 3 0 0,-2 5 0 15,-2 1-256-15,-2 5-64 0,0 3-16 0,-1-2 0 16,-1 4-272-16,1-1-160 0,0-1 192 0,0-1-192 16,0-3 208-16,0-4-64 0,0-3-16 0,1-5 0 15,-1-2-128-15,0-8 0 0,0 0-192 0,0 0 192 16,0 0 0-16,3-12 0 0,-1-3 0 0,2-6 192 15,1-5-448-15,1-6-96 0,-2 0-16 0,2-2 0 16,2 0 176-16,1 0 16 0,1-2 16 0,2-1 0 16,0 3 160-16,0 2 0 0,2 0-144 0,-2 4 144 15,-2 2 0-15,1 6 288 0,-2 2-48 0,0 6-16 16,0 2-48-16,-1 4-16 0,-8 6 0 0,8 2 0 16,-1 5-160-16,-1 7 128 0,-2 6-128 0,1 6 128 0,1 4-128 0,1 3 128 15,-1 4-128-15,2-4 128 0,1 1-128 16,0-1 0-16,1-3 0 0,0-1 0 15,4-5-144-15,-1-3 144 0,0-3-192 0,2-2 192 16,-2-3-384-16,0-5 16 0,0-2 16 0,1-3 0 0,-3-3 64 0,-1-3 16 16,0-3 0-16,1-4 0 0,-1-5 16 0,1-3 0 15,-2-3 0-15,-1-1 0 0,-3-2 256 0,1 1-160 16,1-2 160-16,-2 3-128 0,-2 1 128 0,-1 2 0 16,0 0 0-16,-4 5 0 0,0-2 0 0,-3 6 192 15,-2 1-64-15,2 2 0 0,1 2-128 0,4 5 144 16,-8 4-144-16,2-1 160 0,0 3-160 0,2 2 0 0,1 5-192 0,0 4 192 15,2 4-272-15,2 2 64 0,2 3 16 16,2 0 0-16,3 1 64 0,1-4 128 0,0-1-208 0,3-2 80 16,3-3 128-16,1-3 0 0,0-2 0 0,-2-4-128 15,-2-3 128-15,1-4 0 0,-2-4 0 0,0-2 0 16,-2 0 448-16,-3-3 128 0,0-1 32 0,-2-1 0 16,-4-2 416-16,-2 0 64 0,0 0 32 0,-4 1 0 15,0-1-352-15,-2 0-64 0,-1-1 0 0,-1 1-16 16,-2-1-432-16,-1 0-96 0,-2-1-16 0,2-2 0 15,3 2-336-15,1 2-64 0,1 2 0 0,1-1-16 32,4 1-1472-32,1-3-304 0,2 1-48 0,2 1-9488 0,1-2-1920 0</inkml:trace>
  <inkml:trace contextRef="#ctx0" brushRef="#br0" timeOffset="38239.36">14294 2800 14735 0,'3'-16'640'0,"-2"10"160"0,-1-4-640 0,1 1-160 0,3 1 0 0,-1-2 0 0,1 2 4544 0,0 3 864 15,-4 5 176-15,0 0 48 0,0 0-3376 0,9 5-656 16,0 3-144-16,1 9-32 0,2 9-992 0,0 4-208 16,-1 4-32-16,2 5-16 0,0 5-176 0,3 5 128 15,-2 0-128-15,1 2 128 0,0 1-128 0,2 2-272 16,2 0 64-16,-1 1 16 16,-2-4-2720-16,-3-2-544 0,-3-3-96 0</inkml:trace>
  <inkml:trace contextRef="#ctx0" brushRef="#br0" timeOffset="38411.31">14323 3184 18431 0,'-2'-8'1632'16,"1"-1"-1312"-16,0-1-320 0,2-1 0 0,2 1 3584 0,-1 1 656 0,1 1 128 0,3 0 32 16,3 0-2528-16,3 5-496 0,5-3-96 0,3 5-32 15,2-2-1040-15,4 3-208 0,3 3 0 0,1-2 0 31,2 5-2304-31,2-3-384 0</inkml:trace>
  <inkml:trace contextRef="#ctx0" brushRef="#br0" timeOffset="38739.3">15779 3030 11055 0,'0'0'480'0,"-7"-1"112"15,-3-1-464-15,-2-1-128 0,-1 0 0 0,0 2 0 0,0-6 5856 0,-1 4 1152 16,-1 0 224-16,1 0 64 0,0 2-5120 0,2 0-1024 16,2-1-208-16,0 2-48 0,3 2-896 0,7-2-176 15,-6 5-32-15,6-5-16 16,0 8-608-16,4 0-112 0,3-2-16 0,2 1-16 16,1-1 16-16,2 2 0 0,1 1 0 0,2 0 0 0,0 0 592 0,3 2 128 15,2 1 32-15,0 1 0 0,-1 0 336 0,-2 0 80 16,1-2 16-16,1 0 0 0,-3 1 464 0,1-1 80 15,-1 1 32-15,-3 1 0 0,-4-4-128 0,-1 2-32 16,-3-2 0-16,-1 1 0 0,-3 2-128 0,-1 0-16 0,-2-2-16 16,-3 3 0-16,-2-1-240 0,-1 0-48 0,-2 1-16 0,-2-4 0 31,0 0-576-31,1-1-112 0,-1-4-32 0,-1-2-11104 0,0 2-2208 0</inkml:trace>
  <inkml:trace contextRef="#ctx0" brushRef="#br0" timeOffset="38945.31">16094 2672 35007 0,'0'0'3120'0,"0"0"-2496"0,0 0-496 0,0 0-128 0,0 0 992 0,0 0 176 16,0 0 48-16,0 0 0 0,6 9 64 0,-2 3 0 16,-1 3 16-16,3 2 0 0,-1 7-960 0,3 3-192 15,0 6-144-15,2 3 192 0,0 1-192 0,1 1 0 16,-2 2 0-16,3 3 0 0,-2 1-208 0,1 2 16 15,-1-6 16-15,0 0 0 16,-1-3-1376-16,-1 0-288 0,0-2-48 0,-1-4-16 16,-1-1-1360-16,-2-2-256 0</inkml:trace>
  <inkml:trace contextRef="#ctx0" brushRef="#br0" timeOffset="39101.55">16115 3158 28559 0,'-1'-9'2544'15,"0"-4"-2032"-15,-1-3-512 0,1 1 0 0,-2-2 1744 0,3 1 256 0,2 0 48 0,0 3 16 16,4 2-688-16,0 0-144 0,1 1-16 0,2 1-16 31,1 0-1456-31,3 1-272 0,0 1-64 0,2 2-16 16,0 2-2688-16,1 0-544 0,1 1-96 0</inkml:trace>
  <inkml:trace contextRef="#ctx0" brushRef="#br0" timeOffset="39539.1">16450 3090 1839 0,'9'20'160'0,"-6"-11"-160"0,-2 2 0 0,2 2 0 0,-2-3 4304 0,2 3 832 0,-1 0 176 0,1-1 16 16,-2 0-2560-16,1-2-512 0,-4-1-96 0,1 0-32 16,0 0-496-16,1-1-96 0,0-8-32 0,-2 8 0 0,2-8-720 0,0 0-144 15,0 0-16-15,0 0-16 0,0 0-352 0,0 0-64 16,0 0 0-16,0-10-16 0,0-3-400 16,2-3-80-16,-1-1-16 0,0-3 0 15,1-3-240-15,0-1-48 0,1 1-16 0,2 1 0 16,0 0 48-16,2-1 0 0,1 3 0 0,1 0 0 0,1 2 288 0,1 3 64 15,-1 5 16-15,-1 1 0 0,0 1 208 0,0 2-176 16,-2 3 176-16,1 0-160 0,-8 3 368 0,0 0 80 16,6 4 16-16,-2 1 0 0,-1 2 160 0,-2 3 48 15,-2 5 0-15,-2 2 0 0,-1 1 0 0,2 3 16 16,-1 1 0-16,0 1 0 0,1 4-96 0,1-4-32 16,-1 2 0-16,4 0 0 0,0-3-144 0,2-1-48 0,1-1 0 15,3 0 0-15,3-3-208 0,0-1 0 0,2-2 0 0,3-2 0 16,-2-5 0-16,1 0 0 0,-1-3 0 0,0-3 0 15,-1-1-144-15,-1-1 144 0,0 0 0 0,-2-6-144 16,-1 1 144-16,-1-5 128 0,-1 1-128 0,-2-2 176 16,-1-1 48-16,0 0 16 0,-4-1 0 0,-2-5 0 15,0 2 0-15,-2-1 0 0,-1-1 0 0,-2-1 0 16,-1 3-240-16,-1-4 176 0,1 3-176 0,-1 0 160 31,-1-2-1632-31,1 2-320 0,0 1-64 0,0 0-13824 0</inkml:trace>
  <inkml:trace contextRef="#ctx0" brushRef="#br0" timeOffset="39835.93">16967 3045 33631 0,'-8'26'1488'0,"5"-13"304"16,-2 4-1424-16,1 1-368 0,-1-1 0 0,1 0 0 0,0 0 1472 0,0 0 208 15,0-1 48-15,2-3 16 0,0-2-1008 0,2 0-208 16,0-2-32-16,0-9-16 0,0 0-480 0,5 5 128 15,-5-5-128-15,0 0 0 0,8 0-208 0,-1-6-96 16,1-4-16-16,1-1 0 16,0-5-128-16,-1-1-48 0,-2-2 0 0,1-2 0 0,-1-1 304 0,1-2 192 15,-2 1-208-15,2-1 80 0,-1 2 128 0,1 1 0 16,-1 0 0-16,2 3 0 0,0 0 176 0,0 3 112 16,-2 5 32-16,-3 0 0 0,2 4 144 0,-5 6 48 15,0 0 0-15,0 0 0 0,4 11-352 0,-2 2-160 0,0 2 160 16,-1 5-160-16,-1 1 0 0,1 1 0 15,2 3 0-15,0 0-160 16,0-2-1120-16,4-1-208 0,1-1-48 0,2 0-16 16,1-2-1712-16,0-2-352 0</inkml:trace>
  <inkml:trace contextRef="#ctx0" brushRef="#br0" timeOffset="40866.98">18624 3126 6447 0,'0'0'576'0,"0"0"-576"0,0 0 0 0,5 7 0 15,-1 3 3008-15,0-4 480 0,0 1 96 0,-4-7 32 16,5 7-1920-16,-5-7-384 0,0 0-80 0,8 3-16 16,-1 1-160-16,0-4-32 0,-1-3-16 0,2-1 0 15,-1-2-144-15,1-2-32 0,-1-2 0 0,0 1 0 16,-1-5-112-16,-2 1-16 0,0-1-16 0,-2 1 0 0,-4 1-96 0,0 2-16 16,-4 1 0-16,-1 1 0 0,-4 3 432 0,-1 1 80 15,-1 3 0-15,-1 1 16 0,-2 1-464 0,1 4-80 16,0 2-32-16,1 3 0 0,1-2-240 0,1 4-48 15,2 1-16-15,2 0 0 0,0 1-224 0,4 0 144 16,2-1-144-16,3 0 128 0,3 0-128 0,3 0 0 16,2 0 0-16,4 1-176 0,1-1 32 0,3 0 0 15,1-2 0-15,4 2 0 16,3 0-1856-16,3-1-368 0,0-1-80 0,2-4-13392 0</inkml:trace>
  <inkml:trace contextRef="#ctx0" brushRef="#br0" timeOffset="41460.72">19011 3020 22111 0,'0'0'976'0,"-4"-4"208"0,-1 1-944 0,5 3-240 0,0 0 0 0,-6 2 0 15,0 3 2384-15,-1 2 432 0,2 3 96 0,0 3 16 16,1 3-1776-16,0 2-336 0,2 3-80 0,-1 1-16 16,2-1-368-16,-1 0-80 0,1-2-16 0,0 2 0 15,-1-5-128-15,0 1-128 0,1-3 144 0,1-1-144 16,0 0 176-16,1-6-176 0,-1-7 192 0,0 0-192 15,0 0 144-15,0 0-144 0,0 0 0 0,9-3 144 16,1-4-144-16,1-2 0 0,-2-2 0 0,0-5 0 16,-1 2-176-16,1-5 176 0,-2 0-128 0,2-2 128 15,-2 0 0-15,3 2 0 0,-1-5 0 0,0 4 0 16,-1 2 0-16,0 3 176 0,-2 2-16 0,1 2 0 16,-2 3 240-16,-5 8 48 0,0 0 16 0,0 0 0 15,0 0-144-15,6 9-16 0,-1 6-16 0,1 3 0 0,-1 0-288 0,0 4 160 16,0 2-160-16,1 1 128 0,0-2-128 0,2 1-176 15,0-1 48-15,1-3 0 16,1-2-752-16,2-1-144 0,2-3-16 0,2-2-16 16,2-3-2096-16,2-2-432 0,1-7-64 0,-2-3-32 15,1-2 1904-15,-2-3 384 0,2 0 80 0,-5-5 16 16,-2 1 704-16,0-2 144 0,-2-2 16 0,-2-1 16 0,-3 0 928 0,0-1 192 16,-1 0 48-16,0 1 0 0,-4 0 976 0,1 1 192 15,-2 2 32-15,0 2 16 0,-2-1-240 0,0 2-64 16,-1 0 0-16,-1 3 0 0,2 2-544 0,2 6-112 15,0 0-32-15,-7 0 0 0,-1 1-400 0,2 6-96 16,1 4-16-16,1 6 0 0,1 4-464 0,3 4 0 16,1 1-128-16,5 1 128 0,-3-3-192 0,5 1 64 0,1-2 128 0,2-2-208 15,1-3-160-15,-1-2-16 0,1-4-16 0,1-3 0 16,0-3 48-16,0-2 16 0,0-4 0 0,-2-4 0 16,-2-2 336-16,-1-2 0 0,-2-4 128 0,-2 0-128 15,-1-2 512-15,-2 0 0 0,-1-2 16 0,-1-2 0 16,1 1-96-16,-4-3-32 0,-3-1 0 0,-1-1 0 15,-1 0-400-15,0 1 128 0,1 3-128 0,2-3 0 32,-2 2-1488-32,1 0-384 0,2 1-80 0,1 2-8032 0,0 3-1616 0</inkml:trace>
  <inkml:trace contextRef="#ctx0" brushRef="#br0" timeOffset="41776.18">19686 3063 21183 0,'1'13'1888'0,"-1"4"-1504"0,0 1-384 0,0 3 0 0,0 0 2160 0,2-1 352 16,-1-2 80-16,2 0 16 0,1-1-912 0,1-3-176 16,1-1-48-16,1-2 0 0,-1-3-1056 0,2-3-224 15,0 0-32-15,2-5-16 0,1 0 32 0,-1-3 0 16,-1-2 0-16,1-1 0 0,0-2 160 0,0-3 48 16,1-2 0-16,-2-1 0 0,0 1-64 0,0-7-16 15,2 1 0-15,-4-1 0 0,1 1-16 0,-1 1 0 16,1-1 0-16,-4 4 0 0,-2 0 160 0,1 2 16 15,-2 2 16-15,0 1 0 0,2 3 64 0,-3 7 16 0,-1-7 0 0,1 7 0 16,0 0-176-16,0 0-48 0,-6 5 0 0,3 4 0 16,0 6-336-16,0 3 128 0,3 0-128 0,-1 3 0 15,1 1 0-15,3 2-240 0,2 1 48 0,3-5 0 32,-1 0-1344-32,4-2-272 0,1-1-48 0,-1-1-16 15,2-2-1600-15,2-2-320 0,-1-4-64 0</inkml:trace>
  <inkml:trace contextRef="#ctx0" brushRef="#br0" timeOffset="42166.77">20230 3027 31967 0,'0'0'704'0,"0"0"128"0,-9-4 48 0,-2 2 16 0,-1 1-704 0,1 2-192 0,-1 2 0 0,0 2 0 0,2 2 1216 0,1 2 224 16,1 2 32-16,3 3 16 0,1-1-1088 0,1 4-208 15,2-2-64-15,2 2 0 0,2-1-128 0,2-1-176 16,3 1 48-16,1-4 0 15,1 0-464-15,2-2-96 0,0-1-16 0,0-4 0 16,-2 1-496-16,2-3-96 0,-2 0-32 0,2-3 0 16,-2-1 48-16,-1-2 0 0,-1-1 0 0,0-1 0 15,-1-2 352-15,-1 0 80 0,1-2 16 0,-2-3 0 0,0 0 368 0,0-1 80 16,2-1 0-16,-2-1 16 0,2 1 80 0,-1-2 16 16,-1 3 0-16,3 0 0 0,1 0 48 0,0 1 16 15,-1 1 0-15,1 0 0 0,0 4 656 0,1 0 128 0,0 0 16 16,0 7 16-16,-2 0 896 0,0 3 176 0,-1 4 48 15,-2 2 0-15,-3 2 112 0,1 5 16 0,-3 1 16 0,-1 3 0 16,-2 2-224-16,-2 3-48 0,-4 1-16 0,0 0 0 16,-2-2-448-16,-1 3-96 0,-2-4-16 0,-2 3 0 15,1-2-496-15,-1-4-96 0,1 3-32 0,2-5 0 16,1 0-400-16,1-4 0 0,1-2 0 0,1-3 0 31,1-1-2480-31,1-1-368 0,7-7-80 0,0 0-8656 0,-5-6-1744 0</inkml:trace>
  <inkml:trace contextRef="#ctx0" brushRef="#br0" timeOffset="42501.38">20601 2545 27647 0,'0'0'2448'0,"2"15"-1952"16,-1 4-496-16,0 4 0 0,-1 0 1504 0,0 4 208 15,0-1 32-15,0 4 16 0,0 3 16 0,0 2 0 16,-1 0 0-16,1 2 0 0,0-1-1104 0,1 0-224 15,1-2-32-15,0-1-16 0,-1 0-272 0,2-3-128 16,1-4 0-16,0-2 128 0,1-5-128 0,0-2 0 16,2-3 0-16,-2-3 0 15,0-3-192-15,-1-3-32 0,-4-5 0 0,0 0 0 16,0 0-144-16,0 0-16 0,5-7-16 0,1-1 0 16,-2-5 208-16,-1-2 64 0,1-2 0 0,2-1 0 15,-1-2 128-15,1 0 0 0,1 2 0 0,1 0 128 16,-1 1-128-16,1 3 144 0,1 2-144 0,3 5 160 15,1 2 32-15,2 4 0 0,-1 4 0 0,2 2 0 16,0 3-16-16,1 2 0 0,0 2 0 0,0 1 0 16,-1 2 64-16,-2 5 16 0,-1 2 0 0,-1 3 0 0,-2 1-256 0,1-1 144 15,1 2-144-15,-2 1-12400 16,1-1-2560-16</inkml:trace>
  <inkml:trace contextRef="#ctx0" brushRef="#br0" timeOffset="63366.94">17402 3050 2751 0,'0'0'256'0,"0"0"-256"0,9 0 0 0,-1 0 0 0,0-3 3280 0,-2 2 624 0,1-2 112 0,-1 0 16 16,1-3-1840-16,-1 1-368 0,0-3-80 0,-1 0-16 16,-1-1-48-16,-2 0-16 0,1 0 0 0,-2 0 0 15,-2 0-256-15,0 2-64 0,-2 1-16 0,-1-1 0 16,-1 1-176-16,0-1-16 0,-2 2-16 0,1 2 0 16,-3-2-464-16,-5 1-80 0,0 3-32 0,0 4 0 15,-1 2-304-15,1 4-64 0,1 0-16 0,3 2 0 0,-2-1-160 0,3 3 0 16,1-3 0-16,1 3 0 0,2 0 0 0,3 1 0 15,2-3-176-15,1 1 176 0,2-4-192 0,2 1 32 16,3 0 16-16,2-1 0 0,2-4 144 0,1 1-192 16,1-2 192-16,-1 1-192 15,-1-4-192-15,0 0-32 0,-1 0-16 0,1 0 0 0,0-6 176 0,-2 1 16 16,1-3 16-16,-1 0 0 0,-1-1 0 0,-1 1 0 16,-3-2 0-16,-1 1 0 0,0-1 224 0,-1-1 0 15,-3 2 0-15,-2-3 0 0,0 3 0 0,-1 0 0 16,1 2 0-16,0-2 0 0,0 2 144 0,0 1-144 15,2 6 0-15,0 0 144 0,0 0-144 0,0 0 0 16,0 0 0-16,0 0 0 0,6 8-192 0,0 3 16 16,2 3 16-16,1 3 0 0,0 1 160 0,0 0 0 0,2 2-144 0,0 1 144 15,1 1 256-15,1 0 128 0,0 2 32 0,-1-1 0 16,-2-1 432-16,0 0 96 0,-3 1 16 0,1-1 0 16,-3-1 128-16,-2 1 48 0,-3-1 0 0,-3-2 0 15,0 2-32-15,-4-1 0 0,-1-1 0 0,-1 1 0 16,-4-3-288-16,-3 2-64 0,-2-2-16 0,-3 0 0 15,0-3-304-15,-1-1-64 0,0-1-16 0,0-1 0 16,0-1-208-16,1-1-144 0,-3-2 192 0,2-3-192 16,0-2 0-16,3-1 0 0,0-1-192 0,4 2 48 31,-1-5-2384-31,3 1-480 0,3-1-80 0</inkml:trace>
  <inkml:trace contextRef="#ctx0" brushRef="#br0" timeOffset="66641.67">22121 2577 15663 0,'-3'-8'1392'0,"-3"0"-1120"0,1 0-272 0,0 0 0 0,-2 2 2816 0,5 3 512 15,2 3 112-15,0 0 16 0,-3-6-1520 0,3 6-288 16,0 0-64-16,0 0-16 0,8 2-880 0,0 9-176 16,2 2-48-16,1 3 0 0,-2 6-96 0,0 2-32 15,-1 4 0-15,1 2 0 0,-1 2 16 0,-2 0 0 16,-1-1 0-16,-1 0 0 0,0 2-192 0,-1-1-32 16,-2-4-128-16,0-1 192 0,1-2-192 0,-2-4 144 15,0 0-144-15,-2-2 128 0,0 0-128 0,-1-6 160 16,1-2-160-16,-1 1 160 0,0-5-160 0,3-7 192 15,-2 6-192-15,2-6 192 0,0 0-192 0,0 0 0 0,0 0 0 0,-1-6 128 16,1-4-128-16,1-3-192 0,0-4 32 0,3 0 16 31,1-2-240-31,3 2-32 0,1-1-16 0,4 2 0 0,2 0 224 0,0 3 32 0,1 3 16 0,2 1 0 16,2 1 160-16,-1 1-208 0,2 2 80 0,0 3 128 16,0 2 0-16,-2 4 0 0,0 1 0 0,-2 4 0 15,-2-3 480-15,0 5 64 0,-4 1 16 0,-2-1 0 16,-2 1 528-16,-3 1 96 0,-3 1 32 0,-1 2 0 15,-2 0-416-15,-5 2-80 0,-3-2-16 0,-2-1 0 16,-1 1-288-16,-3 0-64 0,-3 2-16 0,-1-1 0 16,-1-2-192-16,0 0-144 0,2-2 192 0,-2-1-192 15,0-1 0-15,0-2 0 0,2 1-240 0,0-4 80 16,2 1-384-16,2-4-80 0,2 0-16 0,2 0 0 16,2-3-1488-16,9 0-304 0,0 0-64 0,0 0-9056 15,3-8-1808-15</inkml:trace>
  <inkml:trace contextRef="#ctx0" brushRef="#br0" timeOffset="67032.25">22811 2914 8287 0,'0'0'736'0,"4"-5"-592"16,-4 5-144-16,0-5 0 0,-3-2 4480 0,1 1 848 16,-2 1 176-16,-1-1 48 0,-3 3-2400 0,-1 0-464 15,1 0-112-15,-1 2-16 0,-2 0-1344 0,1 2-256 16,-2 3-64-16,2 1-16 0,1 3-560 0,-2 2-128 0,2 0 0 0,1 4-16 15,2 5-176-15,-2 1 0 0,0-2 0 0,3-1 0 16,2-1-128-16,2 1 128 0,1-2 0 0,1 1 0 16,2-2 0-16,1 2 0 0,2 0 0 0,1-3 0 15,-1-1-144-15,2-5 144 0,1 1 0 0,2-3 0 16,0-1-128-16,3-2 128 0,0-2 0 0,2-3 0 16,-1-2-128-16,1-3 128 0,-2-2 0 0,0-2 0 15,1-3-192-15,-2 1 192 0,-1-2-192 0,-2 1 192 16,-2-1 0-16,-2 1 0 0,0 1 0 0,-3-1 0 15,0 0 0-15,-2 2 0 0,-2-1 0 0,0 2 144 16,-1 2 48-16,0-2 0 0,-1 3 0 0,1 3 0 16,-1 0 240-16,3 6 48 0,-5-2 16 0,5 2 0 15,-7 1-80-15,0 4-16 0,1 4 0 0,1 4 0 16,0 2 48-16,1 2 16 0,1 1 0 0,1 0 0 16,-1 0-784-16,3-1-176 0,3-1-16 0,1 1-16 15,1-1-976-15,3-1-192 0,1 0-32 0,3-1-10352 16,1-5-2064-16</inkml:trace>
  <inkml:trace contextRef="#ctx0" brushRef="#br0" timeOffset="67610.39">23304 2843 1839 0,'0'0'160'0,"-5"-3"-160"15,-2-1 0-15,-1 0 0 0,1 0 5760 0,-1 0 1104 16,-1 1 240-16,1 0 32 0,0-2-4032 0,1 3-800 15,2 0-176-15,5 2-16 0,0 0-1344 0,-5 6-256 0,2 1-48 0,1 2-16 16,1-3-448-16,1 4 0 0,1 0 0 0,1 2 0 16,2-1 0-16,2 3 0 0,1 0 0 0,1 2 0 15,0 0 288-15,1-1-32 0,0 0-16 0,2 1 0 16,0 0 464-16,1-1 80 0,0 1 32 0,-2 1 0 16,-2-3-16-16,-1-1 0 0,-3 3 0 0,-1-4 0 15,0-1-208-15,-2 3-32 0,1-1-16 0,-4-2 0 16,-2 1-144-16,-1-4-16 0,-3 1-16 0,-1 1 0 15,-1 0-368-15,-2-1 144 0,-1-2-144 0,1 0 0 16,-1-2 128-16,0-1-128 0,2-1 0 0,0-2 0 16,1-1 0-16,-1-1 0 0,2-1-128 0,3 1 128 15,0-3-256-15,6 4 32 0,-1-6 16 0,2-1 0 16,-1 7-32-16,6-6 0 0,0 0 0 0,3 3 0 0,2-4 80 16,3 3 16-16,2 0 0 0,1 0 0 0,1 0 144 0,1 0-128 15,1 1 128-15,0-4-128 0,0 2 128 0,3-3 0 16,-3-1-144-16,3-2 144 0,-1 1-128 0,0 0 128 15,0 0-160-15,-1 0 160 0,-1-3 0 0,-1 0 0 16,-1 0 0-16,1-1 0 0,-5-2 128 0,-2 0-128 16,-3 2 0-16,-1 0 0 0,-3 1 0 0,-3 0 0 15,-2-1 0-15,-1 1-144 0,-1 2 144 0,-4-1 0 16,-3 0 160-16,-3 2-160 0,-2 2 304 0,0 1-48 16,-1 1 0-16,2 3 0 0,2 6 64 0,-1 0 0 15,1 3 0-15,1 3 0 0,1 3-16 0,2 1 0 16,4 4 0-16,1 2 0 0,5 2-16 0,2 1 0 15,2-2 0-15,3 0 0 0,3-1-160 0,3-2-128 0,2-1 192 16,3-3-192-16,1-1 144 0,3-2-144 0,-1 0 0 0,1 0 144 16,0-7-144-16,0 0 0 0,-2-2 0 0,2-1 0 31,0-1-944-31,0-5-208 0,-3-4-64 0,1 3-12544 0,-2 0-2496 0</inkml:trace>
  <inkml:trace contextRef="#ctx0" brushRef="#br0" timeOffset="69432.88">24197 2439 11055 0,'0'0'976'0,"0"0"-784"0,0 0-192 0,0 0 0 16,0 0 3936-16,0 0 736 0,0 0 160 0,13 1 32 15,-13-1-1856-15,0 0-352 0,8 0-80 0,-8 0-16 16,6 4-1184-16,1 2-240 0,-2 5-48 0,0 2-16 16,-1 2-288-16,-1 4-48 0,-1 3-16 0,0 4 0 15,-1 0-288-15,0 1-64 0,-1 2-16 0,0 1 0 16,-1 1-352-16,0 2 144 0,-1-1-144 0,-1 1 0 16,-1 1 0-16,0-3-144 0,-2 2-16 0,3-1 0 15,0-3-1792-15,0 1-352 0,2-3-80 0,1-4-16 16,1-1-1696-16,2-3-320 0,3 14-80 15,-3-12-7200-15</inkml:trace>
  <inkml:trace contextRef="#ctx0" brushRef="#br0" timeOffset="69760.97">24279 3328 6447 0,'0'0'576'0,"3"10"-576"15,-3-2 0-15,0 1 0 0,-2-1 3440 0,1 1 576 16,-1 1 112-16,-2 1 32 0,0-2-1728 0,1 0-320 15,-2-1-80-15,0 1-16 0,-1 0-848 0,0 2-160 16,1-5-48-16,-2 1 0 0,2-3-176 0,5-4-32 16,0 0-16-16,0 0 0 0,-7 1-288 0,7-1-48 15,-5-3-16-15,1-2 0 0,-1-4-48 0,3 1-16 16,0-4 0-16,2 1 0 0,2-2-64 0,0 0-32 0,1 0 0 0,1 2 0 16,0 1 0-16,-1 2 0 0,3 1 0 0,0 2 0 15,1 1-64-15,1 2-16 0,-1-1 0 0,1 2 0 16,0-1-16-16,-8 2-128 0,8 2 192 0,0 2-64 15,-2-2 240-15,-6-2 32 0,0 0 16 0,5 5 0 16,-5-5 160-16,2 8 16 0,-2 0 16 0,0-1 0 16,0-7 64-16,-6 6 16 0,-1 3 0 0,-1-4 0 15,-1-2-112-15,-2-2-32 0,1-1 0 0,-1 2 0 16,1-1-288-16,1 0-64 0,0-2-16 0,1 1 0 16,1 1-176-16,0-1-272 0,1-2 64 0,6 2-14080 15,0 0-2816-15</inkml:trace>
  <inkml:trace contextRef="#ctx0" brushRef="#br0" timeOffset="75074.64">25484 2478 13823 0,'-2'-6'1216'0,"2"6"-960"0,0 0-256 0,0 0 0 15,0 0 4192-15,0 0 800 0,-3 6 144 0,-1 1 48 16,-2 4-2848-16,3 6-560 0,-1 1-112 0,0 7-32 16,-2 2-944-16,1 6-192 0,0-1-48 0,0 5 0 15,0 2-208-15,-1 1-48 0,2-7-16 0,2 1 0 16,-1 2-176-16,2-3 0 0,0-2 144 0,1 1-144 15,0-2 0-15,1-2 0 0,2 1 0 0,0 2 0 32,3-2-2624-32,0-9-448 0,2-6-96 0</inkml:trace>
  <inkml:trace contextRef="#ctx0" brushRef="#br0" timeOffset="75435.67">25810 2924 23039 0,'0'0'1024'0,"0"0"192"0,0 0-960 0,-4 6-256 16,4-6 0-16,0 0 0 0,-4 7 2048 0,4-7 352 15,-1 6 80-15,2 2 16 0,3 1-1264 0,1-1-240 16,2 1-48-16,2-3-16 0,-3-4-672 0,3-1-256 16,0-1 176-16,2-1-176 0,-1-1 352 0,1-1-32 15,-1 0 0-15,1-1 0 0,-1-1 224 0,0-2 32 16,1-2 16-16,-2 1 0 0,1-2-192 0,0 1-32 15,-1 0-16-15,-2 0 0 0,-1-3 16 0,0-10 368 16,-6 10-368 0,-1 0-16-16,-2 0 0 0,1 3 0 0,-2 2 0 0,-3 0 16 0,-1 4 0 0,1-2 0 0,-3 4 0 15,3 7-96-15,-2 1-16 0,-2 1 0 0,-1 3 0 16,1 4-80-16,-1 2-32 0,4-2 0 0,0 5 0 16,2 1-144-16,-1 1 0 0,1 1 144 0,2-3-144 15,1 3 0-15,1-2 0 0,4 1 0 0,2 5 0 16,1-4-256-16,2-6-64 0,1-3 0 0,2 2-16 15,2 1-2224 1,1-3-448-16,1-3-96 0</inkml:trace>
  <inkml:trace contextRef="#ctx0" brushRef="#br0" timeOffset="75795.99">26246 2983 11967 0,'0'0'1072'0,"0"0"-864"15,-3-11-208-15,-3 0 0 0,4 2 4544 0,-5 4 848 16,-2-5 176-16,0 2 48 0,1 0-2928 0,2 1-576 15,-4 2-112-15,3 3-16 0,-1 2-1120 0,1 2-224 16,1 3-32-16,-1 3-16 0,2 4-416 0,-1 2-176 16,2 5 128-16,0-3-128 0,1 0 0 0,2-2 0 15,1 1 0-15,2 0 0 0,2 1 0 0,0-2 0 16,1-1 128-16,2-2-128 0,1-3 0 0,-2-2 0 16,2-2 144-16,1-1-144 0,0-3 0 0,2-2 0 15,1 1 0-15,-1-1 0 0,1-2 0 0,2 0 0 16,-2-4 0-16,-1-3-128 0,-2 0 128 0,1-1 0 15,0-4 0-15,0 3 0 0,-4 0 0 0,-1 0 0 0,-2-2 128 0,0-1-128 16,-2 6 256-16,0 0 0 0,-2 4-16 0,1 6 0 31,-3-8 208-31,3 8 32 0,-2-3 16 0,2 3 0 0,0 0-336 0,-7 4-160 0,3 3 160 0,0 2-160 16,0 1 0-16,0 0 0 0,4 0-128 0,2 3 128 31,0 1-784-31,4-1-48 0,1 0-16 0,4 0 0 0,1-3-2416 16,1-1-496-16,1-1-80 0</inkml:trace>
  <inkml:trace contextRef="#ctx0" brushRef="#br0" timeOffset="76077.1">26589 2961 20559 0,'3'-21'896'0,"-2"11"208"15,1 0-880-15,-2-2-224 0,0-1 0 0,0 1 0 0,-2 0 1824 0,0 2 320 16,-2-2 64-16,-2 2 16 0,3 2-672 0,-4-1-128 16,1 2-16-16,-1 3-16 0,2 4-688 0,5 0-144 15,-7 8-32-15,2 4 0 0,0 1-528 0,1 5 0 16,1 4 0-16,3 1-144 0,0-1 144 0,3 0-128 15,2 0 128-15,2-4-128 0,2 2 128 0,1-2 0 16,1-1 0-16,0 0-128 0,1-3 128 0,0-2 0 16,1-1 160-16,1-5-160 0,-1-2 512 0,0-3 0 15,0-5 0-15,-1 2 0 0,-1-2 512 0,-1-4 96 16,-2 1 32-16,1-6 0 0,-3-1-96 0,1-2-16 16,-3 0 0-16,-3-4 0 0,-1 0-288 0,-1 1-64 15,-2-2-16-15,-1-1 0 0,-1 1-256 0,-4-3-48 0,-3 5-16 16,-1-5 0-16,-2 2-352 0,0-1-160 0,1-1 16 0,-4-10 0 31,3 3-2048-31,5 4-416 0,1 3-80 0,6 7-15952 0</inkml:trace>
  <inkml:trace contextRef="#ctx0" brushRef="#br0" timeOffset="76280.21">27482 2349 16575 0,'0'0'1472'0,"0"0"-1168"0,0 0-304 0,0 0 0 16,-4-11 4816-16,4 11 912 0,0 0 176 0,0 0 48 15,-7 9-3392-15,0 4-688 0,1 8-128 0,2 4-16 0,2 2-1296 0,1 3-256 16,0 2-48-16,-1 4-128 0,1 6 0 0,4 1 0 16,1 0 0-16,1 0 0 15,1 1-800-15,1-1-160 0,1-1-48 0,-2-3 0 16,1 1-1920-16,-2-2-384 0,0-1-80 0</inkml:trace>
  <inkml:trace contextRef="#ctx0" brushRef="#br0" timeOffset="76702.03">27422 2845 24879 0,'-6'-14'2208'0,"-1"-3"-1760"15,1 3-448-15,3 2 0 0,2 0 2320 0,2 2 384 0,1 1 80 0,3 1 16 16,3-1-1136-16,2 1-208 0,4-1-48 0,3 1-16 15,3 1-1264-15,2 1-256 0,0-1-64 0,0 0 0 32,0-1-320-32,-2 1-64 0,-3 2 0 0,0 2-16 15,1-1 64-15,-2 3 16 0,-4 0 0 0,-2 1 0 0,-10 0 512 0,0 0 0 0,0 0 0 0,0 0 0 16,0 0 608-16,0 0 176 0,0 0 48 0,1 13 0 16,-6 1 192-16,-1 2 32 0,-2 0 16 0,1 0 0 15,3 4-368-15,2 1-80 0,-2 0-16 0,1 1 0 16,1-5-384-16,3 2-80 0,3-3-16 0,4 0 0 15,3-1-128-15,2 0 0 0,2-4 0 0,0 2 0 16,2-5 0-16,2 0 0 0,0-1 0 0,2-3 0 16,0-4 0-16,-2-2 0 0,1 0 128 0,-2-1-128 15,-2-1 176-15,0-1 0 0,-1-6 0 0,-1 1 0 16,-2-2 288-16,-4 1 64 0,-1-2 16 0,-6 1 0 0,-2-1-32 16,-2 1 0-16,0-1 0 0,-4 1 0 0,-7-2-64 0,0-4 0 15,-3 2-16-15,2 3 0 0,0 1-208 0,1 2-32 16,-3-1-16-16,3 2 0 0,-1 1-368 0,2 2-80 15,0 1-16-15,3 3 0 16,1 2-2336-16,-1 4-448 0</inkml:trace>
  <inkml:trace contextRef="#ctx0" brushRef="#br0" timeOffset="77940.49">13628 4484 13823 0,'-35'12'1216'0,"35"-12"-960"0,0 0-256 0,-2 10 0 16,2 3 2160-16,3 3 384 0,-1-3 80 0,2 4 0 15,2 2-1344-15,1 5-256 0,0 2-64 0,2 1-16 16,-1 1-224-16,0-1-32 0,0 1-16 0,-2-5 0 15,1 0 192-15,-2-6 32 0,0-1 16 0,-1-2 0 16,-1-2-272-16,-1-1-64 0,1-2-16 0,-1-3 0 16,-2-6 208-16,0 0 32 0,0 0 16 0,0 0 0 15,-5-8-96-15,0-2-16 0,1-6 0 0,-1-1 0 16,1-2-288-16,1-3-64 0,1-4-16 0,-1-3 0 16,2-2-176-16,-1-1-32 0,0 1-128 0,2-2 192 15,1 6-192-15,2 1 0 0,-1 1-192 0,4 4 192 16,0 4-736-1,2 4-32-15,1 3-16 0,3 3 0 16,2 2-624-16,-1 5-112 0,3 5-16 0,-1 5-16 0,1 1-112 0,0 2 0 16,-1 3-16-16,1-2 0 0,1 2 608 0,0 1 128 0,0 0 32 15,2-2 0-15,-2 0 64 0,2 0 16 0,0 1 0 0,-2 0 0 0,-1-5 512 16,-2 3 128-16,0-5 0 0,1 0 16 0,-1-3 304 0,-2-1 64 16,-2-1 16-16,-1-1 0 0,-1-6 752 0,-1 1 128 15,-1-2 48-15,-1 0 0 0,-1-4 320 0,-1-1 64 16,0-3 16-16,-2 1 0 0,-1 0-400 0,-1-2-80 15,-2-1-16-15,0-1 0 0,1 1-272 0,-1-2-48 16,-3 1-16-16,-1 2 0 0,1 1 64 0,-1 2 0 16,-2 0 0-16,1 4 0 0,2 2 64 0,6 4 0 15,-9-1 16-15,1 6 0 0,0 7-432 0,1 6-96 16,2 1 0-16,3 2-16 0,0 5-304 0,2 2 0 16,2 0 0-16,1 2 0 0,3-1 0 0,0-1 0 0,1-4 0 0,3 0 0 15,3-3 0-15,2-2-256 0,-2-1 80 0,1-1 16 31,0-2-2080-31,2-4-432 0,0-1-80 0,0-4 0 16,1-5-1312-16,-1-1-256 0,-2-2-48 0</inkml:trace>
  <inkml:trace contextRef="#ctx0" brushRef="#br0" timeOffset="78206.08">14282 4759 2751 0,'-1'-19'256'0,"0"9"-256"0,-2 0 0 0,0-3 0 16,-1-3 3776-16,1 1 720 0,-1-1 144 0,0 3 32 16,1 3-2160-16,2 3-416 0,1 7-96 0,0 0-16 15,0 0-512-15,0 0-128 0,5 9 0 0,2 6-16 16,-1 3-528-16,3 4-96 0,2-2-32 0,0 0 0 15,-1 1-64-15,0 0-16 0,0-5 0 0,2-1 0 16,0-2 96-16,0 0 16 0,-1-3 0 0,0-3 0 16,-2 0 32-16,-1-2 16 0,-8-5 0 0,0 0 0 0,6 1 128 0,-6-1 16 15,0 0 16-15,7-3 0 0,-2-4-224 0,-1-2-48 16,-2-3-16-16,-2-1 0 0,0-3-368 0,0 0-64 16,0-4 0-16,2-2-16 0,-1-3-432 0,0 0-64 15,-2 1-32-15,0-3 0 16,-1 4-1824-16,1-1-352 0,1 1-80 0,0 1-16 15,1 2-816-15,1 3-160 0,-1 2-48 0,0 2-9024 16</inkml:trace>
  <inkml:trace contextRef="#ctx0" brushRef="#br0" timeOffset="78503.03">14595 4637 20207 0,'9'18'896'0,"-4"-9"192"0,1 1-880 0,0 3-208 0,1 0 0 0,2 1 0 15,1-3 1376-15,2 1 224 0,0-5 64 0,-1-1 0 16,0-1-624-16,-1-1-112 0,-1-1-32 0,2-2 0 15,-2-1-96-15,1-4-32 0,1 0 0 0,-2 0 0 16,-1-3 64-16,0-3 0 0,-1-1 0 0,0-1 0 16,-1-4-272-16,0-1-48 0,-1-1-16 0,-1 0 0 15,0 1-288-15,-2-1-48 0,0-3-16 0,-1 0 0 16,-2 1-16-16,-2 2-128 0,-2 2 192 0,0 3-64 16,-3 3 368-16,0 2 64 0,0 3 16 0,-1 2 0 15,-1 3 64-15,0 3 32 0,1 1 0 0,2 4 0 16,0 3-240-16,2 4-48 0,1 3-16 0,1 2 0 15,2 0-368-15,1 3 144 0,3 0-144 0,2 2 0 16,-1 0 0-16,2-2 0 0,3-2 0 0,2-2 0 16,1-2 0-16,-1-1 0 0,5-2-160 0,0-1 160 15,-1 0-2048-15,2 1-304 0,0-1-48 16,1-2-9040-16,1 1-1808 0</inkml:trace>
  <inkml:trace contextRef="#ctx0" brushRef="#br0" timeOffset="79034.11">15137 4545 17503 0,'0'0'1552'0,"3"11"-1232"16,0 2-320-16,1 2 0 0,-1 2 1792 0,1 3 288 15,-1-4 64-15,2 1 16 0,0 1 320 0,1 0 64 16,-1-1 16-16,-1-4 0 0,-2 0-1280 0,2-1-256 0,0-3-64 0,-4-9 0 15,4 8-320-15,-4-8-64 16,0 0 0-16,0 0-16 0,0 0 288 0,0 0 64 0,0 0 16 0,0 0 0 16,0 0-624-16,0 0-128 0,-4-7-32 0,0-1 0 15,2-2-144-15,-1-2 160 0,0 1-160 0,2-5 160 32,0-4-752-32,1 1-160 0,1-2-16 0,2 1-16 15,1 1-1648-15,0 1-320 0,2 2-64 0,3 0 0 16,2 2-48-16,0-3 0 0,1 5 0 0,0 2 0 15,1-1 1568-15,1 4 304 0,1 0 64 0,-1 2 16 0,-2 1 640 0,1-1 128 0,0 3 144 0,-2 0-208 16,-1 2 1312-16,-3 2 272 0,1-2 48 0,-8 0 16 16,0 0 32-16,0 0 0 0,0 0 0 0,7 7 0 15,-6 1-240-15,0 1-32 0,-2 0-16 0,0 1 0 0,-1-2-528 16,0 1-96-16,-2 0-32 0,1 2 0 0,1-1-336 0,-1 1-64 16,2-2 0-16,1-1-128 0,0-8-192 0,2 6-128 15,-2-6-48-15,7 5 0 16,2-1-736-16,0 2-160 0,2-1-16 0,0 0-16 15,2-1 656-15,2-1 144 0,0-2 32 0,1 1 0 0,0 1 464 0,2 1 0 16,-1-1 0-16,0 0 0 0,0-3 768 0,-2 3 64 16,0 1 0-16,-4 1 0 0,-1 3 576 0,-3 0 112 15,0 1 16-15,-3 0 16 0,-3 3 64 0,-1 1 16 16,-4 0 0-16,-1 1 0 0,-1 1-464 0,-2-1-80 16,-1-1-32-16,-1 0 0 0,1-4-640 0,0 2-128 15,-1-1-32-15,1-3 0 0,1-1-256 0,0 1-272 0,-1-4 48 16,1 1 16-1,2-4-2864-15,-1-1-576 0</inkml:trace>
  <inkml:trace contextRef="#ctx0" brushRef="#br0" timeOffset="79176.38">15673 4496 26495 0,'0'15'1168'0,"2"-9"240"0,-1 1-1120 0,-1 4-288 0,0-3 0 0,1 3 0 16,1-1 496-16,0 1 32 0,2 5 16 0,0-3-8720 15,0 1-1744-15</inkml:trace>
  <inkml:trace contextRef="#ctx0" brushRef="#br0" timeOffset="79332.1">15761 4157 23951 0,'-6'-16'2128'0,"6"16"-1696"15,-2-8-432-15,1 1 0 0,1-1 480 0,1 0 16 16,1 1 0-16,2 2 0 0,-4 5-240 0,8-2-32 16,0-1-16-16,0 2-7952 15,-8 1-1600-15</inkml:trace>
  <inkml:trace contextRef="#ctx0" brushRef="#br0" timeOffset="79675.81">15879 4252 6447 0,'2'21'272'0,"-1"-13"80"0,0 3-352 0,0 4 0 0,1 0 0 16,-1 2 0-16,-1-1 3520 0,1 1 624 0,2 1 128 0,1-1 16 15,-1 1-2624-15,0-3-544 0,1 0-96 0,0-2-32 16,0-1-528-16,0 1-96 0,-1 0-32 0,-1-1 0 16,1 1-208-16,0-3-128 0,-1-3 160 0,-2-7-160 15,4 6 0-15,-4-6 0 0,0 0 0 0,0 0 0 16,0 0-144-16,5-3-128 0,-1-4-32 0,0-1 0 16,0 0-48-16,0-1-16 0,0-1 0 0,0-1 0 31,0-2-32-31,1 3-16 0,1 0 0 0,1 2 0 0,1 1 416 0,2 3 0 0,2 0 0 0,1 0-128 15,0 2 368-15,0 1 80 0,1 3 0 0,-1 1 16 16,0 1 608-16,0 2 112 0,-1 2 32 0,-3 0 0 16,0 1 688-16,-3-1 144 0,-2 5 16 0,-2 2 16 15,-2 0-224-15,-1 3-64 0,-4 0 0 0,-3 1 0 0,-1-1-672 16,-2 0-144-16,0 3-16 0,-3-2-16 0,1 1-432 0,0-3-96 16,-1-1-16-16,0-3 0 0,1-2-272 0,1-1 0 15,0-4 0-15,3-2 0 16,-1-4-1280-16,2-3-320 0,0-3-64 0,3-6-16 15,1-6-2208-15,3-6-432 0</inkml:trace>
  <inkml:trace contextRef="#ctx0" brushRef="#br0" timeOffset="80066.39">16174 4158 4607 0,'0'0'400'0,"5"-6"-400"16,0-1 0-16,-1 2 0 0,0 0 4336 0,-4 5 784 15,7-4 144-15,-7 4 48 0,0 0-2592 0,8 2-512 16,-2 4-96-16,1 3-32 0,-2 4-912 0,-1 5-176 0,0 3-32 0,-2 2-16 15,1 2-160-15,-1 1-16 0,0 0-16 0,-1 0 0 16,0 2 16-16,2-2 16 0,1-1 0 0,1-2 0 16,2-2-432-16,0-2-96 0,1-2 0 0,1-1-16 15,2-3 144-15,-1-1 16 0,1-3 16 0,-1 0 0 32,2-4-704-32,0 0-144 0,-2-5-16 0,0 0-16 0,0-2 208 0,-1-1 32 0,0-2 16 0,-1-1 0 31,-1-4-304-31,1 1-64 0,-1-1-16 0,-1-1 0 15,1-3-304-15,-1 1-64 0,0-1-16 0,-1-2 0 16,-4 0-176-16,2-3-16 0,-2 2-16 0,-1-1 0 16,-1 1 176-16,-2 4 48 0,-1 1 0 0,-1 3 0 0,-2 1 800 0,1 3 160 0,-1 2 0 0,1 4 0 15,-1 5 1472-15,1 3 192 0,-1 3 64 0,2 3 0 0,1 5 128 0,2 2 16 16,0-1 16-16,4 4 0 0,1-1-560 0,3 2-112 16,0 0-32-16,2-2 0 0,2-1-528 0,3 0-96 15,3-4-32-15,4-3 0 0,1-3-272 0,5-4-64 16,2-3-16-16,6-4 0 15,1-5-1376-15,2-5-272 0,1-3-48 0</inkml:trace>
  <inkml:trace contextRef="#ctx0" brushRef="#br0" timeOffset="80707.03">17818 4318 22399 0,'-9'11'992'0,"1"15"208"0,-6-13-960 0,-2 3-240 16,-1 1 0-16,1 2 0 0,2 2 640 0,2 3 96 0,1 2 16 0,1 2 0 15,4 1-368-15,2 2-64 16,3 2 0-16,3-1-16 0,5 0-304 0,1-1 0 0,2-5 0 0,3-1-144 16,1-6 144-16,2-2 0 0,0-1 0 0,-1-7 0 15,0-4 0-15,-2 1 224 0,0-6-32 0,-1-4 0 16,-2-4 784-16,0-4 160 0,0-5 16 0,-3-4 16 16,1-3 224-16,-1-5 32 0,-3-5 16 0,0-3 0 15,-3 0-480-15,-1-1-112 0,-1 0-16 0,-2 0 0 16,-1 0-352-16,-1 2-80 0,-2 1-16 0,-1 3 0 31,1-2-704-31,-1 3-128 0,0 4-48 0,3 1-11168 0,-2 4-2240 0</inkml:trace>
  <inkml:trace contextRef="#ctx0" brushRef="#br0" timeOffset="81003.89">18049 4681 24479 0,'0'0'1088'0,"7"8"208"0,4 1-1040 0,-2-3-256 16,-1-2 0-16,1-1 0 0,0-3 1200 0,2-3 176 16,-2-2 32-16,0-1 16 0,0-4-784 0,1 0-144 15,1-3-48-15,-2 0 0 0,-1 0-256 0,0-1-48 16,-5-2-16-16,0 0 0 0,-2 2 320 0,-1 1 64 16,-2 2 16-16,-2 0 0 0,-3 3 496 0,0-1 112 15,-3 1 16-15,1 3 0 0,-1 3-336 0,-1 4-64 16,0 3-16-16,-1 3 0 0,0 2-272 0,2 5-48 15,1 3-16-15,1 4 0 0,-1 3-208 0,3 2-64 16,4 2 0-16,2-1 0 0,1 2-128 0,3-2 0 16,3-2 0-16,2 0 0 0,2 0-256 0,4-2-48 0,2-4 0 0,2 0 0 31,5-2-2672-31,-1-3-544 0,2-2-96 0,-2-6-11008 0</inkml:trace>
  <inkml:trace contextRef="#ctx0" brushRef="#br0" timeOffset="81407.89">18402 4730 14735 0,'0'0'1312'0,"0"0"-1056"0,0 0-256 0,0 0 0 15,0 0 2224-15,4 11 384 0,1 1 80 0,2 2 0 16,2 3-1200-16,0 1-240 0,1 3-48 0,1-1-16 16,-2 3-336-16,0-2-64 0,-1 0-16 0,0-2 0 0,-2 0 80 15,1-1 16-15,-2 0 0 0,-1-5 0 0,-2-1-32 0,1 0-16 16,-2-2 0-16,2 0 0 0,-3 0-304 0,0-10-48 15,0 0-16-15,0 0 0 16,0 0-144-16,0 0-48 0,-7 0 0 0,7 0 0 0,-5-7-128 0,0-2-128 16,-2-3 192-16,1-3-192 0,1-8 0 0,-1-1-320 15,1-5 32-15,-1-1 16 16,1-1-208-16,-1-1-32 0,2 0-16 0,2 0 0 0,1-1 112 0,1 1 32 16,1 2 0-16,1 3 0 0,2 1 384 0,3 1-160 15,1 3 160-15,1 0 0 0,1 4 0 0,2 2 224 16,0 5-16-16,1 2 0 0,-2 5 176 0,0 2 48 15,1 4 0-15,-2 2 0 0,-1 5-32 0,0 3 0 0,-1 1 0 16,-1 3 0-16,-3 1-80 0,-2 1-32 0,-1 2 0 0,-2 2 0 16,-1 1-96-16,-2 2-32 0,-2-2 0 0,1 1 0 15,0-3-160-15,-2-2 128 0,1 0-128 0,-1-4 128 32,1-2-512-32,-1-1-96 0,2-4-32 0,0-2 0 15,5-6-2400-15,0 0-480 0,0 0-112 0,0 0-10640 0</inkml:trace>
  <inkml:trace contextRef="#ctx0" brushRef="#br0" timeOffset="81694.42">18646 4549 22175 0,'0'0'976'0,"6"5"208"15,-6-5-944-15,8 7-240 0,-1 0 0 0,0 0 0 0,1 2 1632 0,1 1 288 16,1 0 48-16,-1 2 16 0,1-1-576 0,-1 3-96 16,-2 0-32-16,-1 4 0 0,-2-1-384 0,0 1-96 15,-1-1-16-15,-2 2 0 0,2-3-256 0,-3 0-48 16,-2-2-16-16,2-2 0 0,-1-1-144 0,1-4-48 15,0 3 0-15,0-10 0 0,0 0-96 0,0 0-32 16,0 0 0-16,0 0 0 0,-1-10-144 0,1 0 0 16,1-4 0-16,2-2 0 0,-1-2 0 0,1-3-176 15,1-1 16-15,1-2 0 0,0 1-144 0,3-1-16 16,0 3-16-16,0-1 0 16,1 3-80-16,0 2-16 0,1-1 0 0,-1 2 0 15,1-1-208-15,-3 4-32 0,1 1-16 0,1 3 0 16,-2 1-80-16,-2 2 0 0,3 1-16 0,-2 2 0 15,0-2-496-15,0 1-80 0,1 1-32 0,0 1-11152 0</inkml:trace>
  <inkml:trace contextRef="#ctx0" brushRef="#br0" timeOffset="82131.85">19089 4569 18431 0,'0'0'1632'0,"-4"9"-1312"16,-2-3-320-16,-1 2 0 0,2 3 2016 0,0 0 336 16,-2 2 64-16,2-1 16 0,1 1-384 0,1 2-64 15,-1-1 0-15,3 2-16 0,1-1-1184 0,1 1-224 16,2 0-48-16,1-3-16 0,1 0-320 0,2-2-176 0,2-2 192 0,1 2-192 16,3-2 0-16,0-1 0 0,2-3 0 0,-1-2 0 15,0-3 160-15,1-2-160 0,-2 1 128 0,-1-4-128 16,-2 0 256-16,-1-2-48 0,-1-1 0 0,-3 0 0 15,-1-1 256-15,-3 1 48 0,-1-3 16 0,0-1 0 16,-5-1-128-16,1-1-16 0,0 1-16 0,-2 0 0 16,-2 0-176-16,0 0-48 0,-1-1 0 0,0 0 0 31,0 1-624-31,1-1-128 0,0-1-32 0,0 1 0 0,2 1-2576 16,-1 0-528-16</inkml:trace>
  <inkml:trace contextRef="#ctx0" brushRef="#br0" timeOffset="82288">19283 4266 9215 0,'0'0'400'0,"0"0"96"0,0 0-496 0,2 8 0 15,-1 0 0-15,1 2 0 0,1 2 5584 0,0 4 1024 16,1 3 208-16,0 1 32 0,1 1-4608 0,1 2-944 16,3 3-176-16,-1 2-32 0,0 0-880 0,0 2-208 15,2 0 0-15,-1 3 0 16,3 1-1392-16,-1 0-320 0,-1 0-64 0,-1-2-8336 15,-2 0-1680-15</inkml:trace>
  <inkml:trace contextRef="#ctx0" brushRef="#br0" timeOffset="82664.28">19335 4707 6447 0,'-5'-21'576'0,"5"13"-576"0,0 1 0 0,3-3 0 15,2 1 3392-15,2 1 560 0,0 1 112 0,3-1 32 16,0 0-2640-16,2-2-528 0,1 0-96 0,0 1-32 15,0 1-528-15,0-1-96 0,1 0-32 0,2-1 0 16,-1-2-144-16,2 0 0 0,2 1-192 0,-1 1 192 16,-2 0-240-16,-2 3 80 0,-1 2 16 0,-1 1 0 15,-2 2 0-15,-10 2 0 0,0 0 0 0,0 0 0 16,4 8 624-16,-4 1 128 0,-1 2 32 0,-2 2 0 16,-2 2 480-16,0 0 96 0,1 2 32 0,-1 3 0 15,-2 0-304-15,0 0-64 0,2 1-16 0,1 0 0 16,2 0-320-16,0-3-64 0,4 0-16 0,2-2 0 15,1-2-240-15,1-1-48 0,1 1-16 0,2-8 0 0,0 1-160 0,2-4 0 16,-1 0 144-16,-1-2-144 0,2-2 400 0,-1-2 16 16,-1-2 0-16,-1-3 0 0,-2-2 352 0,0-2 80 15,-1-1 16-15,-1-1 0 0,-3-2-288 0,-1 2-48 16,-1 1-16-16,0 1 0 0,-2-2-240 0,-1-1-48 16,-1 1-16-16,-2 1 0 0,1 1-208 0,-2-1-288 15,-1 0 64-15,0 0 16 16,-2-1-1744-16,3 1-352 0,1 0-64 0,0 0-13904 0</inkml:trace>
  <inkml:trace contextRef="#ctx0" brushRef="#br0" timeOffset="83304.83">19772 4505 25167 0,'7'19'1104'0,"-3"-7"240"0,1 4-1072 0,-3 2-272 0,1 0 0 0,-2 2 0 16,-1 1 2400-16,0 1 416 0,-1 1 96 0,0 1 16 15,-1-2-1104-15,1-1-224 0,0-3-32 0,1-1-16 16,0-3-1024-16,1-3-208 0,2-2-32 0,-3-9-16 15,0 0-128-15,0 0-16 0,0 0-128 0,8 0 192 16,-2-5-192-16,1-3 128 0,-2-2-128 0,1-2 0 16,1-1 144-16,-1-2-144 0,0-2 128 0,-1-2-128 15,0-1 0-15,0 1 0 0,0 1 128 0,2-1-128 16,-2 0 0-16,0-1 0 0,2 2 0 0,-1 0 0 16,0 1 0-16,-1 4 0 0,-1 2 0 0,0 3 0 15,-2 3 0-15,-2 5 0 0,0 0-160 0,0 0 160 16,2 13-128-16,-1 3 128 0,-1 1 0 0,1 1-144 15,0 0 144-15,3 2-160 0,-1-1 160 0,2-2-160 16,2 3-544-16,1-4-96 0,1-1-32 0,1 1 0 16,1-2-864-16,-1-1-176 0,2-1-48 0,-1-2 0 15,1-2 176-15,0-1 16 0,-2-2 16 0,2-4 0 16,-1-1 1008-16,-1-1 192 0,0-3 32 0,0-1 16 0,-4-2 736 0,1-2 160 16,-2-1 16-16,0-2 16 0,-1-1 160 0,-2 0 16 15,0 0 16-15,-1 0 0 0,-1 3 144 0,0-1 32 16,-1 2 0-16,1 1 0 0,-2-1 144 0,1 2 48 15,-3 2 0-15,4 5 0 0,0 0-192 0,-6 2-48 16,6-2 0-16,-7 5 0 0,2 0-352 0,0 2-80 16,1 0-16-16,1 0 0 0,1-1-144 0,2 4-48 15,2-4 0-15,2 1 0 0,1-1-144 0,-5-6 0 16,6 5 0-16,-1 0 0 0,-5-5 0 0,8 7 0 0,-2-4 0 0,-6-3 0 16,0 0 0-16,9 0 128 0,-1 0-128 0,-1-2 0 15,-1-2 160-15,1 0-160 0,-1-1 192 0,1 0-192 16,-2 0 320-16,0 0-64 0,0-4 0 0,-1-1 0 15,-1 3 0-15,-1-1-16 0,1 0 0 0,0 0 0 16,-1 0-64-16,-2 8-16 0,0 0 0 0,0 0 0 16,0 0-32-16,0 0-128 0,0 0 192 0,0 0-64 15,0 0 32-15,0 0 0 0,0 8 0 0,0 1 0 16,0 2-160-16,0 0 128 0,2 2-128 0,0 2 128 16,1-2-288-16,1 0-64 0,0-1-16 0,2-2 0 15,1-1-1840-15,1-1-368 0,1-2-80 0,0-2-16 16,0-1-1184-16,1-2-240 0</inkml:trace>
  <inkml:trace contextRef="#ctx0" brushRef="#br0" timeOffset="83492.31">20450 4311 9215 0,'-1'-25'816'0,"1"13"-656"16,0-2-160-16,-1-1 0 0,-3 6 3744 0,1 0 720 15,0 5 144-15,3 4 16 0,0 0-2544 0,-5 7-512 16,0 1-96-16,0 6-32 0,1 4-256 0,0 4-48 15,3 3-16-15,1 4 0 0,1 0-544 0,3 1-96 16,0-2-32-16,0 1 0 0,-2-2-256 0,2-1-48 16,1 0-16-16,2 1 0 0,-1-4-128 0,1 0 0 15,-1 0 0-15,2-3 0 16,1 1-1136-16,2-2-256 0,-2-2-48 0,-1-1-8704 16,-2-2-1744-16</inkml:trace>
  <inkml:trace contextRef="#ctx0" brushRef="#br0" timeOffset="83804.78">20427 4631 3679 0,'-12'-20'160'0,"5"6"32"0,-2 1-192 0,3-1 0 0,1 0 0 0,3 3 0 15,2 1 5248-15,0 1 992 0,2 1 208 0,0 1 32 16,1 1-4176-16,1 2-848 0,-4 4-176 0,7-3-16 16,3 1-1008-16,0 0-256 0,2 1 0 0,1 0 0 15,0 2 0-15,0-2 0 0,0 0 0 0,5-1 0 16,-2 2-480-16,-2 0 16 0,0-1 0 0,1 0 0 15,-2-1-704-15,0 2-144 0,-1 0-32 0,-1 4 0 16,1 1 528-16,-1 2 112 0,-4 1 0 0,-1-2 16 0,0 2 688 0,-1 1 272 16,-1 3-16-16,-1 0 0 0,-3 2 688 0,0 0 128 15,0 2 16-15,0 0 16 0,-1-2-432 0,1 2-96 16,0-1 0-16,1 0-16 0,1-1-560 0,1-2 0 16,-2-2 0-16,3 2 0 15,-4-12-2816-15,0 0-640 0,0 0-112 0,0 0-16 0</inkml:trace>
  <inkml:trace contextRef="#ctx0" brushRef="#br0" timeOffset="84101.72">20743 4346 11967 0,'0'0'1072'0,"0"0"-864"0,0 0-208 0,0 0 0 16,0 0 1584-16,0 6 272 0,0-6 48 0,0 10 16 15,0 0-784-15,0 2-160 0,0 1-16 0,0 1-16 16,2 4-352-16,-2 1-64 0,1 1-16 0,-1 3 0 15,0 3 64-15,0 1 0 0,0-1 0 0,0 3 0 16,0-1 80-16,1 0 32 0,2-5 0 0,1 1 0 16,1-1 16-16,2-3 16 0,0-3 0 0,3-3 0 15,0-1-160-15,2-2-48 0,-1-4 0 0,2-1 0 16,1-5 160-16,-1-1 32 0,-2-1 0 0,2-5 0 16,-2 0-48-16,-1-3 0 0,-1-3 0 0,-1-1 0 15,0-3-144-15,-3-1-16 0,-2-1-16 0,-2 0 0 16,-1 2-160-16,0-1-16 0,-3-1-16 0,1 0 0 15,-6 0 16-15,2 1 0 0,-2 1 0 0,0-1 0 16,-1 4-480-16,0 0-80 0,0 1-32 0,-3-3 0 16,3 1-1424-16,2 5-272 0,2 4-64 0,5 5-16 15,0 0-1120-15,0 0-208 0</inkml:trace>
  <inkml:trace contextRef="#ctx0" brushRef="#br0" timeOffset="84429.74">21060 4544 15663 0,'0'0'1392'0,"3"10"-1120"15,-1 2-272-15,1 1 0 0,-2 2 3632 0,2-1 656 16,-2 2 144-16,1-1 32 0,-2 1-1504 0,1 0-288 16,0-1-64-16,-1 1-16 0,0-1-1184 0,2 0-224 15,-2-2-48-15,0 0-16 0,0-1-656 0,0-2-128 16,0-1-16-16,0-2-16 0,0-7-176 0,0 0-128 0,0 0 192 0,0 0-192 16,0 0 0-16,0 0 0 0,3-9 0 0,3-2 0 15,-2-1-256-15,1-2 0 0,-1-3 0 0,1-1 0 16,-1-2-96-16,1-1-32 0,2-1 0 0,-1-9 0 31,1 2-128-31,0 5-16 0,1-1-16 0,0 10 0 0,1 0 144 0,5-4 16 0,1 6 16 0,-1 4 0 16,-1 5 368-16,-1 1 256 0,-2 3-32 0,1 5-16 15,-1 5 288-15,1 6 48 0,-1 5 16 0,1 3 0 16,-2 3 112-16,0 1 32 0,-1 3 0 0,-1-1 0 16,0 3-288-16,2-2-48 0,0-1-16 0,0-1 0 15,-1-3-352-15,0-5 0 0,1-1 0 0,-1 0 0 16,-2 4-1792-16,0 1-336 0,-2-1-64 0,-3-7-16592 15</inkml:trace>
  <inkml:trace contextRef="#ctx0" brushRef="#br0" timeOffset="85132.76">13501 5129 17503 0,'-10'2'1552'0,"-3"2"-1232"0,-2-2-320 0,2 2 0 0,2-1 960 0,2 2 144 15,2-2 32-15,7-3 0 0,0 0 112 0,0 0 32 16,11-3 0-16,3-2 0 0,3-2-512 0,4 1-80 15,2-1-32-15,3 1 0 0,4-1 112 0,4 2 0 16,3-2 16-16,3 2 0 0,4 3 176 0,5-2 48 16,3 1 0-16,2 3 0 0,3-5-240 0,1 1-64 15,2 0 0-15,7 0 0 0,4 0-80 0,6 2-32 16,3-5 0-16,3 1 0 0,3-4-160 0,2 3-48 16,4 0 0-16,-1 1 0 0,-1 3-32 0,-2 0-16 15,-6 2 0-15,-1-2 0 0,1 3-32 0,-3 0-16 16,-2 0 0-16,-2 0 0 0,-5 3-48 0,-5-3-16 15,-4-3 0-15,-1 2 0 0,-1 0-224 0,-3 1 176 16,-1 0-176-16,-3 0 160 0,-2-1-32 0,-2 1 0 0,-4-3 0 16,-2 0 0-16,-3 2 176 0,-2 0 16 0,-1-2 16 0,-3 1 0 31,-5 0-608-31,0 1-128 0,-2 0-32 0,0 2-19616 0</inkml:trace>
  <inkml:trace contextRef="#ctx0" brushRef="#br0" timeOffset="88431.26">22303 4827 31967 0,'0'0'1408'0,"-7"-4"304"0,7 4-1376 0,0 0-336 16,-8-4 0-16,8 4 0 0,-4-9 1152 0,4 2 144 16,0 0 48-16,0 7 0 0,4-7-144 0,3 2-32 15,2 1 0-15,5-1 0 0,2 0-592 0,2 1-128 16,3 0-32-16,3 0 0 0,3 1-80 0,0-1-16 16,2 0 0-16,4 1 0 0,-1 0-320 0,-1-1 128 15,1-3-128-15,0 1 0 0,0-3 0 0,-1 1 0 16,0 1 0-16,-1 1 0 15,-1-6-1920-15,-2 3-336 0,1 0-80 0,-2-1-14720 0</inkml:trace>
  <inkml:trace contextRef="#ctx0" brushRef="#br0" timeOffset="88696.85">22760 4468 4607 0,'0'0'400'0,"-6"2"-400"0,-1 3 0 0,2-1 0 15,5-4 5776-15,0 0 1072 0,0 0 224 0,0 0 32 16,0 0-5312-16,10 6-1088 0,5 1-192 0,3 1-64 16,3 1-256-16,4 0-48 0,3 0-16 0,5 2 0 15,3 0-128-15,2 1-224 0,0-2 48 0,-1 1 16 16,-1 1 288-16,-3-1 48 0,-6 1 16 0,-1 0 0 16,-6 1-192-16,-5 2 0 0,-3 0 0 0,-4 2 0 15,-3 1 288-15,-5-1 128 0,-4 0 32 0,-2 2 0 0,-6 2 512 16,-2 0 128-16,-2 0 0 0,-2-1 16 0,-2-1-528 0,-1-2-96 15,-1 0-32-15,0-3 0 0,0-2-448 0,2-1 0 16,5 2 0-16,0-3-11664 16,2 0-2352-16</inkml:trace>
  <inkml:trace contextRef="#ctx0" brushRef="#br0" timeOffset="89134.31">24087 4586 3679 0,'-11'5'320'0,"-5"0"-320"0,-2 4 0 0,0 2 0 15,-1 0 6000-15,2 4 1120 0,0 2 240 0,2-2 32 16,3 1-5552-16,3 1-1120 0,2-4-208 0,4 4-64 15,3-4-272-15,2 0-176 0,3 0 192 0,2-2-192 16,2 0-160-16,1 1-144 0,2-4-16 0,1 0-16 16,0-1 160-16,2-1 48 0,0-1 0 0,2-1 0 15,-1-3 128-15,1-1 144 0,0-1-16 0,-2 0-128 16,1-2 176-16,0-2-176 0,-3-2 160 0,1 1-160 16,-1-2 0-16,0 0 0 0,-4-4-176 0,-1 2 176 15,0 2 0-15,-2-5 0 0,0 1 0 0,-1 2 0 0,-3-3 0 16,0 2 160-16,-1 1 16 0,-1 2 0 0,0 0 464 0,0 8 80 15,0 0 32-15,0 0 0 0,0 0-48 0,0 0-16 16,-4 8 0-16,-1 3 0 0,1 2-448 0,1 0-96 16,2 2-16-16,2 1 0 0,1 0-128 0,0-1 0 15,2 0 0-15,1-1 128 16,2-1-1104-16,1 0-240 0,1-3-32 0,0-2-9056 16,0-3-1792-16</inkml:trace>
  <inkml:trace contextRef="#ctx0" brushRef="#br0" timeOffset="89321.79">24466 4348 32767 0,'0'0'1456'0,"0"0"288"0,0 0-1392 0,0 0-352 0,0 0 0 0,-3 11 0 16,-1-5 1056-16,0 4 144 0,2 1 16 0,-1 9 16 15,-1 7-448-15,3 6-80 0,1 1-32 0,-2 2 0 16,1 1-672-16,2 1 0 0,-1-2 0 0,3-2 0 31,1-3-1408-31,1 1-256 0,3-6-48 0,1-3-16 16,2-5-1040-16,0 1-224 0,1-4-32 0,0 0-16 0</inkml:trace>
  <inkml:trace contextRef="#ctx0" brushRef="#br0" timeOffset="89634.35">24786 4616 17503 0,'-4'-8'1552'0,"-1"-1"-1232"16,1 1-320-16,-1-1 0 0,-1 2 2944 0,-1 2 512 15,-2 1 128-15,0 3 0 0,0 1-1504 0,-1 4-304 16,1 1-64-16,2 7-16 0,-3 2-1056 0,4 3-224 16,1 1-32-16,1 4-16 0,1-1-368 0,3 1 128 15,3-1-128-15,2 2 0 0,3-4 0 0,4-1 0 16,1-3 0-16,2-1 0 0,2-5 0 0,0 2-160 16,0-5 160-16,-1-1-160 0,-2-2 160 0,-1-2 0 15,-1-1 0-15,1-4 128 0,-3-1 160 0,-1-1 32 16,-1-7 16-16,0-1 0 0,0-2 224 0,-3-5 32 15,2-1 16-15,-3-6 0 0,-2 1-272 0,-2-2-48 16,-1-1-16-16,-2 0 0 0,-2 3-64 0,-2 2-16 16,1-2 0-16,-2 0 0 0,-1 1-16 0,-1 2-16 15,-3-1 0-15,-6-8 0 16,1 7-688-16,8 12-144 0,0-2-32 0,-1-1 0 16,2 7-2048-16,2 1-400 0,7 9-96 0</inkml:trace>
  <inkml:trace contextRef="#ctx0" brushRef="#br0" timeOffset="89902.05">25074 4498 4607 0,'-2'11'400'0,"-3"-2"-400"0,-2 3 0 0,-5 7 0 15,-1 2 6496-15,0 0 1216 0,0 2 240 0,3 1 48 16,2 2-4800-16,4-6-960 0,0 4-192 0,3 0-32 0,1-1-1120 0,1-1-240 16,2 1-32-16,3 7-16 0,3-10-416 0,1-4-192 15,1-6 160-15,10 5-160 0,0-3 192 0,-5-7-64 16,-1-3-128-16,1 0 192 0,0-4-192 0,0 0 0 15,0-2 0-15,-2-3 0 0,-2 0 192 0,-1-5-16 16,-2 0 0-16,-1-1 0 0,-4-3 64 0,-1-7 16 16,-1 1 0-16,-2 7 0 0,-2-2 128 0,-3 1 16 15,-5-3 16-15,-6-8 0 0,0 1-160 0,2 1-48 16,0 0 0-16,1 3 0 0,0 1-208 0,2 3-240 16,1 2 48-16,5 7 16 15,-2 0-1504-15,2 1-304 0,1 0-64 0,1-1-10560 16,2 0-2096-16</inkml:trace>
  <inkml:trace contextRef="#ctx0" brushRef="#br0" timeOffset="90105.15">25344 4128 35871 0,'0'0'1600'0,"0"0"320"0,0 0-1536 0,-1 8-384 0,0 2 0 0,1 11 0 15,2 3 1408-15,1-5 192 0,-2 7 64 0,3 4 0 16,1 3-128-16,2 3 0 0,-1 5-16 0,5 21 0 15,-1-4-960-15,-1-5-192 0,0-2-48 0,-1-17 0 16,1 3-320-16,2-1-160 0,-1-2 16 0,9 13-21280 16</inkml:trace>
  <inkml:trace contextRef="#ctx0" brushRef="#br0" timeOffset="90839.44">26598 4462 36111 0,'0'0'1600'0,"-6"1"320"0,-6-2-1536 0,2 1-384 0,1 0 0 0,0 1 0 16,-1 2 192-16,0 2-64 0,1 2 0 0,-2 2 0 16,0 2 192-16,-1 2 48 0,-1 8 0 0,0 3 0 0,-3 2-368 0,2 4 0 15,-2 2-192-15,3 2 64 0,4 0 128 0,3-1 0 16,3-3 0-16,4-4-128 0,3-3 128 0,3 0 0 15,2-4 0-15,3-1 128 0,1-2-128 0,2-4 0 16,1-3 0-16,2-3-128 16,3 0-368-16,1-6-64 0,2-4-16 0,-1-3 0 15,2-5-272-15,0-2-64 0,2-2-16 0,11-7 0 16,-6-2 96-16,-6 3 32 0,-6-1 0 0,-8 4 0 0,-3 1 480 0,-3-2 112 16,-2 0 16-16,-1 4 0 0,0-1 448 0,-5 4 80 15,-4-1 32-15,-1 2 0 0,1 1 336 0,-2 1 80 16,-3 4 16-16,0 3 0 0,-2 2-368 0,1 2-80 15,3 3-16-15,1 2 0 0,0 3-208 0,3-1-128 0,0 4 160 16,3 1-160-16,5 0 0 0,2 3 0 0,2-1 0 0,2 1-160 16,4 1 160-16,3-3-192 0,2 2 192 0,3 0-192 15,1-2 192-15,1-1 0 0,2-3 0 0,-1 0 0 16,-2-4 0-16,-3-2 0 0,-2-1 0 0,-2-1 0 16,-4-2 384-16,0 0 96 0,-5-1 32 0,-6 1 0 15,0 0 192-15,2-7 32 0,-1 1 16 0,-4-2 0 16,-3-1-288-16,-3 0-48 0,-3 0-16 0,-1 0 0 15,0-2-400-15,0-1 0 0,1 1 0 0,-5-9 0 16,3 3-832 0,2 1-112-16,2 1-16 0,4 1 0 0,5-5-2384 0,1 2-496 15</inkml:trace>
  <inkml:trace contextRef="#ctx0" brushRef="#br0" timeOffset="91401.99">26991 4560 2751 0,'0'0'256'0,"6"8"-256"0,-2-1 0 0,0 5 0 0,1-2 5472 0,1 4 1056 16,-2 0 192-16,-1-1 64 0,1 0-3552 0,0 4-704 15,0 0-144-15,-1 2-16 0,-2 2-432 0,-1 0-80 16,0 0 0-16,1 0-16 0,-1-2-768 0,0 4-160 16,2-8-16-16,0 1-16 0,1-2-496 0,1 1-112 15,1-6-16-15,2-2 0 0,-2-1-96 0,3-4-32 16,2-3 0-16,-1-2 0 0,-1-2 0 0,0-3-128 16,1-3 192-16,0-2-64 0,0 0-128 0,2-4 0 15,-2-2 0-15,0 0 0 0,0 1 0 0,-1-3 0 16,0 0-160-16,-2 0 160 0,-1-1-240 0,-1 4 48 15,-1 1 16-15,-1 4 0 0,0 2 176 0,-2 5-128 0,0 6 128 16,0 0-128-16,0 0-64 0,0 0 0 0,-5 4 0 0,-1 3 0 16,2 2-16-16,2 5-16 0,-1-1 0 0,2 7 0 31,1-4-272-31,3 1-48 0,2-4-16 0,1 1 0 16,3-2-672-16,2-1-144 0,1-5-32 0,1-3 0 15,4-1-1200-15,1-2-240 0,1-2-48 0,2-4-16 16,-1 0 1568-16,-1-2 320 0,0-2 64 0,-2-1 16 0,-2 0 576 0,0-1 112 0,-4-1 32 0,0 1 0 15,-3-1 224-15,-1 3 128 0,-1-1 0 0,-3 2-128 16,-1-3 800-16,-2 12 48 0,-2-10 16 0,1 2 0 16,1 8 288-16,-5-7 48 0,5 7 16 0,-9-2 0 15,9 2-560-15,-11 4-96 0,4 2-32 0,1 5 0 16,2 2-400-16,2 2-128 0,-1 5 0 0,3-3 0 16,2 0 0-16,1 0 0 0,3-2 0 0,1 1 0 15,4-3 0-15,2-1 0 0,0-3 0 0,1-2 0 0,-1-4 272 16,0 0 48-16,0-3 16 0,-1-3 0 0,-3 0 432 0,0-7 64 15,-1 0 32-15,-1 0 0 0,-3-6-96 0,-2-1 0 16,0 0-16-16,-2-4 0 0,0 2-176 0,-3-1-48 16,-2 0 0-16,-2 1 0 0,-1-2-16 0,-1 0 0 15,-1 0 0-15,-1 2 0 0,-2-1-176 0,0 1-32 16,2 0-16-16,-1 1 0 16,-1-3-576-16,0 0-112 0,1-2-32 0,2 3 0 15,2 0-2800-15,-1 0-560 0</inkml:trace>
  <inkml:trace contextRef="#ctx0" brushRef="#br0" timeOffset="91558.2">27731 4437 21183 0,'2'14'1888'0,"-1"10"-1504"0,-1 2-384 0,1 5 0 16,1 1 1616-16,-2-1 256 0,0-2 48 0,-2 1 16 15,1 0-336-15,1 0-80 0,3-3-16 0,2-1 0 16,-1-1-848-16,1-6-160 0,1-3-48 0,2-4 0 31,0-2-1920-31,1-3-400 0,2-3-80 0</inkml:trace>
  <inkml:trace contextRef="#ctx0" brushRef="#br0" timeOffset="91698.76">27774 4369 20319 0,'-5'-10'896'0,"5"10"192"0,-4-9-864 0,2 0-224 16,-1-2 0-16,3 11 0 0,0 0 0 0,-1-8-208 15,1 8 32-15,0 0-8704 16</inkml:trace>
  <inkml:trace contextRef="#ctx0" brushRef="#br0" timeOffset="91856.86">28046 4145 5519 0,'0'0'240'0,"0"0"64"0,0 0-304 0,-8 12 0 16,1 0 0-16,2 6 0 0,-2 0 6464 0,2 4 1216 15,1 3 256-15,2 2 64 16,-1 1-5376-16,4 4-1056 0,5 1-224 0,1 2-32 0,3 4-928 0,0-2-192 0,0-1-48 0,2-1 0 16,0-1-144-16,-2-1 0 0,1-2-192 0,-1-1 192 31,1-1-1728-31,-1-3-208 0,-1 0-48 0,0-2-8432 0,-3-6-1680 0</inkml:trace>
  <inkml:trace contextRef="#ctx0" brushRef="#br0" timeOffset="92028.62">28009 4710 2751 0,'-6'-15'256'0,"-1"0"-256"0,-1-1 0 0,2-1 0 16,0 4 4256-16,4-4 800 0,2 3 176 0,0 2 16 15,1-1-2976-15,2 1-608 0,-3 12-112 0,5-10-16 16,0 2-1024-16,-5 8-208 0,0 0-48 0,11-5 0 16,-1 0-832-16,2 2-160 0,2-1-32 0,2 1-16 15,1 2-2384-15,1 0-480 0</inkml:trace>
  <inkml:trace contextRef="#ctx0" brushRef="#br0" timeOffset="92169.23">28259 4538 911 0,'0'0'0'0,"7"7"0"16,-7-7 0-16,5 11 0 0,-5-11 5312 0,3 14 992 16,-2 0 192-16,0 1 32 0,-2 0-3856 0,0-2-784 15,-2 1-160-15,2 0-16 0,0 2-368 0,2-2-64 16,-2 3 0-16,1-2-16 0,0-2-736 0,1-2-144 16,-1-11-16-16,4 10-16 15,-4-10-672-15,0 0-144 0,9 7-32 0,1-5-10000 16,1-4-1984-16</inkml:trace>
  <inkml:trace contextRef="#ctx0" brushRef="#br0" timeOffset="92497.43">28345 4341 20959 0,'6'-13'928'0,"-2"6"192"0,-4 7-896 0,5-5-224 0,-5 5 0 0,6-7 0 16,-6 7 1408-16,0 0 256 0,0 0 32 0,0 0 16 15,0 0-768-15,12 4-160 0,-2 4-16 0,0 5-16 16,-3 5-496-16,4 2-112 0,-1 3-16 0,1 1 0 15,-2 2-128-15,0 0 0 0,-4 1 0 0,2-2-176 16,-1 1 176-16,3 0 0 0,0-4 0 0,-1-2 0 16,-3-2 368-16,2 1 0 0,1-2 0 0,2-1 0 15,2 0 64-15,1-3 16 0,-1-2 0 0,-1-1 0 16,1-3-96-16,0-1-16 0,1-2 0 0,-1-1 0 16,-2-2 0-16,1 0 0 0,-11-1 0 0,10-4 0 0,-1 0 112 0,-9 4 0 15,8-7 16-15,-2-3 0 0,0-1-16 0,-2-1-16 16,-4 1 0-16,-2-4 0 0,-2 1 144 0,-1-3 48 15,-4 2 0-15,-1 1 0 0,-5-4 128 0,0 2 16 16,-4-1 16-16,0 4 0 0,-2 0-368 0,-1 0-80 16,-2-4-16-16,3 4 0 15,1-3-592-15,1 3-128 0,4-1-32 0,6 1 0 16,3 0-2512-16,4 2-496 0,2 5-96 0</inkml:trace>
  <inkml:trace contextRef="#ctx0" brushRef="#br0" timeOffset="92841.03">28817 4526 24879 0,'-2'12'2208'0,"-1"4"-1760"0,-1 1-448 0,0 3 0 15,0-4 1920-15,1 1 288 0,-3-3 64 0,4 0 16 16,0-2-160-16,2-12-16 0,0 0-16 0,2 14 0 16,0-2-1312-16,-2-12-256 0,0 0-48 0,11 4-16 15,-1-3-272-15,1-2-48 0,-1-6-16 0,2 1 0 16,-1-3 0-16,3-2-128 0,-3 0 192 0,1-4-64 15,0 1-128-15,1-4 0 0,1-1 0 0,0 3 0 16,1-1-160-16,0-2-64 0,-2 1-16 0,0-2 0 16,-1 1-80-16,3-1 0 0,-4 1-16 0,0 6 0 15,-3 4 336-15,-8 9 0 0,5-8 0 0,-5 8 0 16,0 0 0-16,0 0 336 0,0 0-32 0,0 14-16 16,-3 3 16-16,2 1 0 0,-2 3 0 0,2 1 0 0,0-2-176 15,-1 1-128-15,1-2 192 0,0 2-192 0,-1 0 0 0,5 0 0 16,2-3 0-16,3-2 0 15,3 0-1728-15,3-2-240 0,1-1-48 0,4-3-9600 16,0-2-1920-16</inkml:trace>
  <inkml:trace contextRef="#ctx0" brushRef="#br0" timeOffset="93106.63">29494 4425 21183 0,'-1'-9'1888'0,"-3"1"-1504"16,-4 2-384-16,0-1 0 0,-1-3 800 0,1 2 96 15,0 2 0-15,2 2 16 0,6 4 352 0,0 0 64 0,0 0 16 0,0 0 0 16,0 0-640-16,0 0-112 0,0 0-16 0,5 11-16 16,3 3-368-16,2 0-64 0,3 0 0 0,2 2-128 15,2-1 352-15,-2 2-32 0,-2-4-16 0,2 2 0 16,-2-2 592-16,0 1 112 0,-2 1 16 0,-3-1 16 16,-1-2 176-16,-3 2 16 0,-2-1 16 0,-3-3 0 15,-2 1-64-15,-2-2-16 0,-3 0 0 0,-2 2 0 16,-3 0-272-16,-4 1-64 0,-3-3-16 0,0 2 0 15,-1-1-448-15,0-2-96 0,0 2-16 0,1-1 0 16,2-2-256-16,3-3 0 0,0-2 128 0,3-3-128 16,2-2-576-16,2-2-160 15,3 0-32-15,5 5-16 0,-3-10-2608 0,5 0-528 0,2-1-112 16</inkml:trace>
  <inkml:trace contextRef="#ctx0" brushRef="#br0" timeOffset="93309.73">29886 3800 23039 0,'0'0'2048'0,"-3"11"-1648"16,-3 2-400-16,1 4 0 0,-1 3 2736 0,0 1 464 16,0 2 80-16,-1 3 32 0,1 0-1456 0,1 3-304 15,-1 2-48-15,2 2-16 0,2 1-1008 0,1 2-208 16,1-2-32-16,2 0-16 0,2-3-480 0,1-1-112 15,2 0-16-15,-1-2-11568 16,2-1-2320-16</inkml:trace>
  <inkml:trace contextRef="#ctx0" brushRef="#br0" timeOffset="93639.17">30002 5026 27647 0,'-6'10'2448'0,"1"3"-1952"0,0-4-496 0,-2 1 0 16,-1-3 1360-16,-1-1 176 0,0-1 48 0,-2 1 0 15,1-2 464-15,0 2 112 0,-2-1 16 0,1-1 0 16,1-5-1216-16,0 0-256 0,0-1-32 0,10 2-16 0,-9-4-336 0,3-1-64 16,2-1 0-16,1-5-16 0,2-3-400 0,4-2-80 15,1 1-16-15,2 0 0 16,2 1-576-16,2 1-128 0,2 1-32 0,0-1 0 15,-1 3 64-15,1-1 16 0,0 3 0 0,-3 3 0 0,-9 5 512 0,0 0 96 16,11-1 32-16,-11 1 0 0,11 5 576 0,-11-5 112 16,0 0 32-16,5 8 0 0,-5-8 80 0,0 0 32 15,-2 12 0-15,-2-2 0 0,-1-3-272 0,-2-1-48 16,-2-1-16-16,0-2 0 16,0-3-1008-16,0-1-208 0,1-2-32 0,0-1-10240 15,-1 0-2032-15</inkml:trace>
  <inkml:trace contextRef="#ctx0" brushRef="#br0" timeOffset="93967.25">29594 4227 25791 0,'0'0'1152'0,"0"0"224"0,-7-2-1104 0,7 2-272 15,-10-2 0-15,0 4 0 0,-3-4 3568 0,0 5 656 16,0 1 128-16,0-3 16 0,0 4-2320 0,0-2-448 15,0 2-112-15,1 3-16 0,0 0-1184 0,3-2-288 16,1 1 0-16,2 1 0 16,6-8-1856-16,-5 10-384 0,5-10-64 0</inkml:trace>
  <inkml:trace contextRef="#ctx0" brushRef="#br0" timeOffset="112775.05">4952 7887 22111 0,'0'-12'976'0,"1"0"208"0,0 2-944 0,2 1-240 0,1 1 0 0,-4 8 0 16,0 0 2048-16,0 0 352 0,6 3 80 0,2 4 16 0,1 6-864 0,-1 7-160 15,0 5-48-15,-2 3 0 0,1 5-656 0,-2-7-144 16,-1 1-32-16,0 2 0 0,0 1-336 0,-2 0-64 16,0 1 0-16,-2 1-16 0,0-1-176 0,-2 4 0 15,1-4 144-15,-2-2-144 0,2-4 128 0,0-3-128 16,-2-6 128-16,1-3-128 0,-1-3 0 0,3-10-128 15,0 0 0-15,0 0 0 16,0 0-304-16,0 0-48 0,-1-13-16 0,2-4 0 16,-2-2-80-16,2-5-32 0,2-2 0 0,-1-1 0 0,1 1 304 0,1 1 64 15,2-1 16-15,1 1 0 0,-1-4 224 0,1 2 0 16,-2 1 0-16,3 2 0 0,1 2 128 0,0 1 128 16,2 2 32-16,0 3 0 0,1 4-32 0,1 6 0 15,-1 1 0-15,1 6 0 0,1 6-128 0,0 3-128 0,1 4 144 0,0 6-144 16,0 3 256-16,2 2-64 0,-2 0 0 0,2 0 0 15,0 1-64-15,0-1-128 0,-1-2 176 0,-2-1-176 16,2-1 128-16,-2-1-128 0,1-3 0 0,-1-2 0 16,0-1 128-16,2-2-128 0,0-3 0 0,-1-2 0 15,1-2 144-15,-1-2-144 0,0-3 0 0,-1-2 144 16,-1-3-16-16,0-3-128 0,0-2 192 0,0-3-64 16,0-1 0-16,-1-5 0 0,-1 1 0 0,-1-5 0 15,-2-2 0-15,0 0-128 0,-2-4 192 0,-1 1-64 16,-3-1-128-16,-2 0 128 0,-2 2-128 0,-2 0 128 15,-1 0-128-15,-1 3 192 0,-3 5-192 0,-1 1 192 16,0 6-48-16,0 2 0 0,-1 4 0 0,2 4 0 16,0 5 112-16,0 3 32 0,0 5 0 0,-1 4 0 15,1 5-160-15,2 3-128 0,0 4 192 0,2 2-192 0,1-1 128 16,1 2-128-16,3 0 0 0,2-1 0 0,2-2 192 0,1 0-192 16,1-1 192-16,2 0-192 0,0-1 192 0,1-1-64 15,1-2 0-15,3-3-128 0,2-2 176 0,2-2-176 16,0-2 160-16,1-3-160 0,2 1 128 0,0-5-128 15,1-2 0-15,3 0 144 0,-1-4-144 0,1-1 160 16,-2-3-160-16,0-3 160 0,1-1-160 0,-3-2 160 16,-2-3-160-16,-2-1 160 0,-3-5-160 0,-1 1 192 15,-2-4-192-15,-1 1 192 0,-2 0-192 0,-2-1 160 16,-2-1-160-16,-2 0 160 0,-2 0-160 0,-2-1 128 16,-1 1-128-16,-1 1 128 0,-3 2 0 0,-2 2-128 15,-3 1 192-15,-2 1-64 0,1 3 192 0,-2 4 48 0,-1 3 0 16,2 2 0-16,-1 4 144 0,0 2 16 0,1 5 16 0,2 3 0 15,2 5-288-15,3 3-48 0,3 4-16 0,3 3 0 16,2 2-192-16,2 1 0 0,3-4 0 0,3 3 0 16,4-1 0-16,4-2 0 15,-1 0 0-15,3-2 0 16,2-1-512-16,1-2 0 0,1 1 0 0,3-2 0 16,0-2-1872-16,2-2-368 0,3-2-80 0,0-3-16 15,-1-2-688-15,-1-4-144 0,1-3-32 0</inkml:trace>
  <inkml:trace contextRef="#ctx0" brushRef="#br0" timeOffset="113072.01">6358 8107 24127 0,'-9'-22'1072'0,"5"14"208"0,-2-1-1024 0,-2 0-256 0,-3-2 0 0,1 2 0 0,-6 1 1984 0,2-1 352 15,0 3 64-15,-1 2 16 0,1 1-848 0,1 3-160 16,0 2-48-16,1 4 0 0,2 5-848 0,2 3-192 16,3 5-16-16,2 1-16 0,3 3-288 0,3-2 0 15,2 3 0-15,3-1-144 0,2-1 144 0,3 1 0 16,3-3 0-16,2 0-128 0,2 0 128 0,2-6 0 15,-1-1 0-15,1-1 0 0,1-3 128 0,2-3-128 16,-1-3 128-16,-2-3-128 0,-3-3 192 0,0-2-48 16,-3-4 0-16,0-1 0 0,-2-7 176 0,-1 0 48 15,-1-3 0-15,-3-2 0 0,-3-5 160 0,-3-2 48 16,-1-1 0-16,-4-1 0 0,-1-2-160 0,-5 0-32 16,0 1 0-16,-3-3 0 0,-2-1-16 0,-2-3-16 0,-3-1 0 0,-3-1 0 15,-1 1-224-15,-3-2-128 0,-3-1 128 0,-2 2-128 16,3-1-176-16,1 4-96 0,1 4-32 0,3 7 0 31,1 5-976-31,4 5-192 0,3 2-32 0,2 8-16736 0</inkml:trace>
  <inkml:trace contextRef="#ctx0" brushRef="#br0" timeOffset="113665.7">7761 7503 5519 0,'0'0'240'0,"-1"-6"64"0,-1-1-304 0,0 1 0 0,-2-2 0 0,-1 0 0 16,-1-1 4096-16,0 1 768 0,-1-1 160 0,0 1 32 16,-1 2-1472-16,0-1-272 0,-1 1-64 0,0 2-16 15,0 1-2336-15,-2 3-480 0,2 2-96 0,-1 3 0 16,-1 3 448-16,2 3 112 0,1 4 16 0,0 4 0 15,2 7-896-15,-1 4 0 0,2 3 0 0,0 7 0 16,1 3 0-16,1 4 0 0,2 3 0 0,2 1 0 16,1 0 0-16,2-1-128 0,0 0 128 0,1-3 0 15,0-5-272-15,0-5 16 0,2-3 16 0,-1-4 0 16,1-2-576 0,1-4-112-16,-2-1-32 0,1-4 0 0,-3-2-1648 0,-1-3-336 15,-1-2-64-15,-2-4 0 0,0-8-336 0,-5 5-64 0</inkml:trace>
  <inkml:trace contextRef="#ctx0" brushRef="#br0" timeOffset="114103.04">7569 8227 16415 0,'-9'-20'720'0,"4"11"160"0,-3-1-704 0,0-2-176 16,-1 0 0-16,1 2 0 0,1-3 2208 0,0 3 416 16,2 0 64-16,1 0 32 0,3 0-928 0,2-1-176 15,2-1-32-15,3 2-16 0,5-3-720 0,0 1-144 16,2 0-16-16,2-1-16 0,0 2-416 0,5 0-96 16,1 1-16-16,1-1 0 0,-1 2-144 0,1 1 0 15,0-2 0-15,0 1 0 0,0 0 0 0,1 1 0 16,-3-2 0-16,1 0 0 15,-1 1-480-15,-2 1 32 0,-2 2 0 0,-1 1 0 16,-4 1 0-16,-2 3 0 0,-3 2 0 0,-2 3 0 0,-4-4 272 0,0 9 176 0,-1 0-192 0,-2 3 192 16,0 1 0-16,-1 0 0 0,-2 2 0 0,2-2 0 15,2 1 0-15,-1-1 272 0,1 0-48 0,0 0-16 16,1 1 48-16,1-1 16 0,0 0 0 0,1 0 0 16,1-1-112-16,0 0-32 0,2-1 0 0,1 1 0 15,1-3-128-15,0 2 0 0,2-1 0 0,1-1 0 16,0 2 0-16,0-6 0 0,-1 1 0 0,1-3 0 15,0-2 0-15,2-1 0 0,-1-2 144 0,1-1-144 16,-2-1 208-16,0-1-16 0,0-3-16 0,0-1 0 16,-1-3-48-16,0 2-128 0,-2-1 192 0,1 0-64 15,-2-2 64-15,-1 0 0 0,-1 1 0 0,-1 0 0 16,0 0 192-16,-1 2 32 0,1 1 16 0,0 1 0 16,-1 0 144-16,0 0 16 0,1 2 16 0,-2 6 0 15,0 0-160-15,0 0-16 0,0 0-16 0,0 0 0 0,0 0-224 0,0 0-64 16,4 8 0-16,-1 3 0 0,1 2-128 0,2 3 0 15,-1 2 0-15,0 1 0 0,-1-3 0 0,2 4 0 16,1-4-160-16,1 1 160 16,1-3-1680-16,1-1-240 0,2-3-64 0,1 0-14080 0</inkml:trace>
  <inkml:trace contextRef="#ctx0" brushRef="#br0" timeOffset="114290.62">8316 7613 24879 0,'0'0'2208'0,"-2"7"-1760"0,-2 2-448 0,0 2 0 16,3 0 1600-16,-2 4 224 0,-1 4 48 0,3 2 16 15,1 1-512-15,1 2-96 0,0 5-32 0,2 0 0 16,2 0-944-16,2-1-304 0,1 2 160 0,2 0-160 16,-1-1 0-16,2-2-224 0,0 1 32 0,1-1 0 31,-1-4-880-31,-1-3-160 0,2-3-48 0,-1-3 0 15,-1-3-672-15,-3-5-144 0,1-3-16 0,0-3-5824 0,-1-4-1168 0</inkml:trace>
  <inkml:trace contextRef="#ctx0" brushRef="#br0" timeOffset="114477.99">8517 7451 2751 0,'0'-19'256'0,"1"12"-256"0,-1-1 0 0,0 8 0 0,0 0 6240 0,0 0 1200 15,0 0 240-15,3 11 64 0,0 6-4448 0,2 2-880 16,1 9-176-16,1 4-48 0,-1 5-496 0,1 3-96 15,1 6-32-15,0 0 0 0,2 3-688 0,-1 2-144 16,2 0-32-16,-1-2 0 0,0 0-432 0,2-3-80 16,1-3-32-16,-1-2 0 15,0-5-1504-15,1 0-288 0,0-2-64 0</inkml:trace>
  <inkml:trace contextRef="#ctx0" brushRef="#br0" timeOffset="115009.18">9820 7739 11967 0,'-3'-9'1072'0,"0"0"-864"16,1 1-208-16,-1 1 0 0,1-3 2976 0,-1 4 544 16,-1-3 128-16,0 2 0 0,0 3-1104 0,2-1-240 15,-2 1-32-15,4 4-16 0,-6 0-368 0,1 3-80 16,0 3-16-16,0 3 0 0,0 7-1088 0,1 5-208 15,0 4-48-15,0 3-16 0,1 6-304 0,3 2-128 0,2-1 128 0,0 0-128 16,2-1-128-16,3-2-128 0,2-3 0 0,2-4-16 31,5-3-704-31,0-4-144 0,-1-2-32 0,4-6 0 16,0-3-528-16,2-5-112 0,-1-2-32 0,1-2 0 16,-1-3-1136-16,0-3-240 0,-2-3-32 0,0 1-6784 0</inkml:trace>
  <inkml:trace contextRef="#ctx0" brushRef="#br0" timeOffset="115227.92">10101 7915 8287 0,'0'0'736'0,"-5"-10"-592"0,-2 0-144 0,0 0 0 15,-4 4 3488-15,1-1 672 0,-1 4 128 0,1 1 16 16,-1 2-2352-16,2 3-480 0,0 1-80 0,3 4-32 16,-1 1-416-16,3 2-96 0,2 4-16 0,2 0 0 15,4 2-576-15,1 0-112 0,1 0-16 0,3 1-128 16,2-2 0-16,2 0 0 0,4-2 0 0,0 0 0 16,0-3 0-16,1-1 0 0,-1-1 0 0,0-1 0 0,0-3 368 0,-1 2-48 15,-3-4 0-15,-2-2 0 0,0-2 400 0,-2-1 80 16,-3-2 16-16,-6 4 0 0,6-4-112 0,-3-3-32 15,0-2 0-15,-2-1 0 0,-2 1-368 0,-2-1-80 16,0-2-16-16,-3 0 0 0,0 2-208 0,-3-4-288 16,-3-2 64-16,0-1 16 15,2 0-2416-15,-1-2-496 0,1-4-80 0</inkml:trace>
  <inkml:trace contextRef="#ctx0" brushRef="#br0" timeOffset="115571.7">10260 7720 9215 0,'0'0'816'0,"4"10"-656"15,0 2-160-15,0 2 0 0,0 3 3328 0,0 3 640 0,0 2 128 0,-2 2 32 16,0 0-1440-16,-1 2-272 0,2 2-64 0,-1 0-16 16,1-3-944-16,1 1-192 0,0-2-48 0,-1-3 0 15,0-3-752-15,1-2-144 0,0-3-48 0,0-3 0 16,-4-10-48-16,0 0-16 0,8 6 0 0,-8-6 0 16,7 0 48-16,1-6 16 0,-1-3 0 0,-1-3 0 15,1-1 64-15,-1-3 16 0,0-1 0 0,-1-1 0 16,-1 0-288-16,0-2 0 0,0-2 0 0,-1 0-144 15,0 0 144-15,0 0 0 0,-1 1 0 0,2 1 0 16,0 3 160-16,0 2 16 0,-1 3 0 0,1 4 0 16,-2 2-176-16,-2 6 0 0,0 0 144 0,0 0-144 15,0 0 192-15,4 11-16 0,0 2-16 0,0 4 0 16,0 3-160-16,1 1 0 0,-1 2 144 0,1 2-144 16,2 2 0-16,-1-2 0 0,2 0 0 0,1-4 0 15,0 1-592-15,2-5-48 0,0-1 0 0,2-2 0 16,-1-4-704-16,0-1-128 0,0-2-48 0,-1 0 0 15,0-7-1328-15,-1 0-272 0,1-4-48 0,-2-2-8368 16</inkml:trace>
  <inkml:trace contextRef="#ctx0" brushRef="#br0" timeOffset="115837.23">10667 7845 11967 0,'0'0'1072'0,"1"9"-864"15,1 3-208-15,3 2 0 0,0 2 2864 0,2 3 528 16,-1 1 96-16,2 3 32 0,0 2-1456 0,1 0-272 15,0 1-64-15,1-1-16 0,1 0-496 0,-1-5-80 16,1 0-32-16,-2-3 0 0,0-3-224 0,0-2-48 0,-1-1-16 0,-2-4 0 16,1-1-64-16,-7-6-16 0,6 2 0 0,-6-2 0 15,0 0-128-15,8-2-32 0,-3-4 0 0,-1 0 0 16,-1-5-176-16,-2 0-32 0,2-2-16 0,0-2 0 16,-2-2-192-16,0-2-32 0,-1-2-128 0,0 0 192 15,0-1-192-15,0-2-128 0,0 1 128 0,0-1-208 31,0 2-1072-31,1 1-192 0,-1 1-64 0,2 0 0 16,-1-1-1488-16,2 4-304 0,1 2-64 0,-1 0-10176 0</inkml:trace>
  <inkml:trace contextRef="#ctx0" brushRef="#br0" timeOffset="116102.82">11086 7824 19119 0,'14'8'832'0,"-8"-4"192"0,2 2-816 0,1-2-208 0,2 2 0 0,-1-1 0 15,2-1 1152-15,-2-2 176 0,-1 1 32 0,1-3 16 0,-1-3 128 16,-1 1 32-16,-1-1 0 0,1-1 0 0,-1-1-416 0,-1 0-80 15,-1-3-16-15,-2-4 0 0,-2 2-80 0,1-1-32 16,-4 1 0-16,0-2 0 0,-2 0-192 0,-1 2-32 16,-2 1-16-16,1-2 0 0,-2 2-272 0,-1 3-48 15,0 2-16-15,-1 0 0 0,3 3 32 0,-3 2 0 16,1 3 0-16,0 4 0 0,0 0-16 0,1 3 0 16,2 5 0-16,0 1 0 0,1 4-128 0,3 1-32 15,0 1 0-15,4 1 0 0,2-2-192 0,2 1 128 16,3-3-128-16,3 0 0 0,2-2 0 0,2-1 0 15,1 0 0-15,1-2 0 16,2-2-624-16,-1 0-16 0,1 0 0 0,-3 1 0 16,-2-7-768-16,0 1-144 0,-4-1-48 0,1-2 0 15,-1-3-1216-15,-2 0-256 0,-1-2-64 0,1-4-5456 16,-4-4-1104-16</inkml:trace>
  <inkml:trace contextRef="#ctx0" brushRef="#br0" timeOffset="116634.01">11397 7853 24351 0,'0'0'1088'0,"0"0"208"0,4 8-1040 0,1 3-256 0,0-1 0 0,2 1 0 16,1 2 1584-16,0 0 256 0,-1 0 48 0,0 2 16 16,-1-1-128-16,0-1-32 0,-1 1 0 0,0-3 0 15,0-1-688-15,1-1-144 0,-6-9-16 0,3 8-16 16,-3-8-240-16,0 0-64 0,0 0 0 0,0 0 0 16,0 0 288-16,0 0 48 0,0 0 16 0,0 0 0 15,0 0-928-15,3-6 0 0,-3-2 0 0,1-1-224 16,1-3 224-16,-1-2 0 0,0-2 0 0,1-2 0 0,-1-3-224 15,1-1-48-15,2 1-16 0,2-3 0 16,0 2-672-16,1 0-144 0,0 0-32 0,3 2 0 16,-1 1-128-16,1-1-16 0,1 3-16 0,-1 2 0 15,3 2 608-15,-1 1 128 0,0 2 32 0,-1 2 0 0,1 1 528 0,-2 1-128 16,1-2 128-16,-1 3 0 0,-1 2 0 0,-1 2 128 16,0 1-128-16,-8 0 192 0,0 0 224 0,4 6 32 15,-3 3 16-15,-2 0 0 0,-3 2 240 0,-1 1 64 16,1 1 0-16,-3 0 0 0,1 0-304 0,-1 2-48 15,2-2-16-15,1 0 0 0,0 1-400 0,2-3 128 16,0 0-128-16,4 0 0 0,0-3 0 0,4 0-224 16,0-1 32-16,3 0 0 15,2-3-192-15,2 2-16 0,1-3-16 0,2 1 0 0,2 0 224 0,-1 0 32 16,1 0 16-16,0 1 0 0,-1 2 144 0,0 2 0 16,-2-1 0-16,-2 0 0 0,0-1 256 0,-4 3 96 0,-1 0 16 0,-3-1 0 15,-1 2 672-15,-2 0 144 0,0 2 32 0,-2 0 0 16,-3 3-160-16,-1-3-32 0,-1 1 0 0,0 2 0 15,-2-2-496-15,1 2-96 0,-1-3-32 0,-2-3 0 16,0 1-400-16,-2-1 0 0,1 1 128 0,1-3-128 31,1-3-448-31,2-3-112 0,-2 1-16 0,8-3-16 0,-7-4-2336 16,2-2-464-16,1-5-80 0,3-2-13632 0</inkml:trace>
  <inkml:trace contextRef="#ctx0" brushRef="#br0" timeOffset="116759">11981 7780 24591 0,'0'0'1088'0,"5"6"224"0,1 2-1056 0,-2 1-256 16,-1 2 0-16,1 0 0 0,-1 1 1232 0,0 1 192 16,-1 3 48-16,-1-2 0 0,-2 2-576 0,2 0-128 15,-1-1 0-15,0 1-16 16,0-3-944-16,0 0-192 0,0-1-48 0,0-2 0 16,0-10-2416-16,0 0-480 0,0 0-112 0,0 0-16 0</inkml:trace>
  <inkml:trace contextRef="#ctx0" brushRef="#br0" timeOffset="117104.16">12074 7613 14735 0,'5'-18'1312'0,"-2"10"-1056"0,0-1-256 0,1 1 0 15,2 0 2496-15,-3 3 432 0,-3 5 80 0,0 0 32 16,0 0-2208-16,0 0-432 0,7 5-80 0,-3 7-32 16,0 0-288-16,-2 3 0 0,1 2 0 0,-3 3 0 15,-1 2 128-15,-2 3-128 0,1 3 0 0,0-2 0 16,1 4 448-16,2-2 0 0,1-1-16 0,3-1 0 15,1-2-240-15,2-2-32 0,1-3-16 0,3 0 0 16,1-1-144-16,0-5 160 0,0-1-160 0,1-1 160 16,1-3 80-16,0 0 16 0,0-3 0 0,0-1 0 15,0-1 384-15,-4-3 64 0,0-1 32 0,-2-3 0 16,-1-3 320-16,-2-1 64 0,1 0 16 0,-5-3 0 16,-2 0-32-16,-2 0 0 0,-2-2 0 0,-3-1 0 0,0 1-32 0,-4 0-16 15,-1 0 0-15,1 0 0 0,-2 0-512 0,0 0-96 16,1 0-32-16,0 0 0 0,2 0-576 0,1 1-112 15,1-1-32-15,3 0 0 16,-1-2-2048-16,4-1-400 0,2 2-96 0,1 1-14336 16</inkml:trace>
  <inkml:trace contextRef="#ctx0" brushRef="#br0" timeOffset="117369.75">12396 7703 23327 0,'9'13'1024'0,"-3"-5"224"0,0 2-992 0,-1 2-256 15,0 2 0-15,0 2 0 0,2-2 1792 0,-2 2 320 16,0 0 64-16,0 1 16 0,-1-1-272 0,0 1-48 15,0-1-16-15,-1 0 0 0,-1-1-912 0,0 0-192 0,-1-1-48 16,0 0 0-16,2-2-256 0,-2-1-48 0,0-4-16 0,-1-7 0 16,0 0-80-16,0 0-32 0,0 0 0 0,0 0 0 15,0 0-144-15,0 0-128 0,6-4 192 0,-1-5-192 16,-1-1 0-16,1-1 0 0,0-2 0 0,2-4 0 16,1 1-128-16,-1-3-48 0,3-2 0 0,0 1 0 15,-1-1-48-15,2 1-16 0,-2 2 0 0,2-2 0 16,2 3 240-16,0 2 0 0,1 0-160 0,-1 4 160 15,0 3 480-15,-2 4 160 0,0 4 48 0,-1 5 0 16,1 3 176-16,-1 5 32 0,-1 4 16 0,-1 4 0 16,-2 2-400-16,1 5-64 0,-3 0-32 0,0 2 0 15,0 0-288-15,0 0-128 0,0-1 128 0,1 1-128 16,0-5-1104-16,3 0-304 0,1-2-64 0</inkml:trace>
  <inkml:trace contextRef="#ctx0" brushRef="#br0" timeOffset="117900.95">13915 7127 7359 0,'0'0'656'0,"0"0"-528"0,0 0-128 0,0 0 0 0,0 0 6016 0,5 19 1152 16,-13-11 256-16,3 8 32 0,0 7-4768 0,1 7-960 16,0 8-192-16,1 5-48 0,1 5-880 0,2 4-176 15,0 1-48-15,1 0 0 0,0 0-384 0,2 0 128 16,-1-3-128-16,2-3 0 0,1-2-224 0,2-4-128 16,1-4-32-16,-2-3 0 15,0-4-2432-15,-1-3-480 0,0-2-96 0</inkml:trace>
  <inkml:trace contextRef="#ctx0" brushRef="#br0" timeOffset="118275.9">13861 7690 23439 0,'1'-13'1024'0,"-1"13"240"0,0-7-1008 16,2-3-256-16,-2-1 0 0,4 2 0 0,1-4 1440 0,0 3 240 0,2-1 48 0,2 2 16 16,2 0-848-16,4 1-160 0,-1 2-32 0,2-3-16 15,2 2-496-15,0 1-192 0,-1 2 128 0,0 1-128 16,-1 1 160-16,-2 3-160 0,-3 2 192 0,0 0-192 15,-2 3 544-15,-1 1 0 0,-4 4 0 0,-1 2 0 16,-3 0-368-16,-2 3-176 0,0 2 160 0,-1 0-160 16,1 3 656-16,0 0 48 0,0 0 0 0,0-2 0 15,1 1-464-15,1 1-96 0,0-2-16 0,4-1 0 16,4 1-128-16,2-2 0 0,2-3 0 0,2-1 128 16,1-1-128-16,2-2 0 0,2-2-192 0,2-1 192 15,1-4-224-15,2-1 80 0,-1-4 16 0,-1-3 0 16,1-1 128-16,-3-5 0 0,0-2 0 0,-3 0-128 15,-4-2 256-15,-3-1 64 0,-1-2 16 0,-5-1 0 16,-4 0 720-16,-4 2 144 0,-3-3 16 0,-5 3 16 0,-1 0 224 0,-4 2 32 16,-4 0 16-16,0 2 0 0,-1 0-576 0,-1 2-112 15,-2 0-32-15,0 2 0 0,2 1-416 0,0 4-96 16,1-1-16-16,3 4 0 16,0 1-896-16,5 0-192 0,4 1-48 0,3 2-13120 15,7-3-2624-15</inkml:trace>
  <inkml:trace contextRef="#ctx0" brushRef="#br0" timeOffset="118840.3">15351 7681 27183 0,'0'0'1200'0,"0"0"256"0,0 0-1168 0,0 0-288 16,0 0 0-16,0 0 0 0,0 0 768 0,0 0 80 15,9-3 32-15,2-2 0 0,-1-3-288 0,1-1-48 0,-2 0-16 16,-1-3 0-16,-2-1-16 0,1 3 0 0,-2 2 0 0,-3-4 0 16,-2 0 0-16,0 2 0 0,-2 1 0 0,-2 2 0 15,-1 0 96-15,-2 1 16 0,-1 1 0 0,-1 2 0 16,0 5 0-16,0 3 0 0,-1 3 0 0,0 5 0 16,1 0-240-16,2 5-32 0,0 4-16 0,2 4 0 15,0 0-144-15,2 3-48 0,2 0 0 0,2-1 0 16,3 0-144-16,4-2 0 0,1-3 0 0,3-2 0 15,2-4-144-15,2-2-64 0,-1-4-16 0,3-2 0 32,3-2-1504-32,1-4-320 0,-1-3-48 0,2-3-16 15,-3-1-1216-15,0-1-240 0,-2-4-48 0</inkml:trace>
  <inkml:trace contextRef="#ctx0" brushRef="#br0" timeOffset="119433.91">15663 7605 4607 0,'1'-12'400'0,"0"-1"-400"0,-1-2 0 0,0 2 0 0,0 1 4016 0,0 3 720 16,2 2 128-16,-2 7 48 0,0 0-2240 0,0 0-448 15,0 0-96-15,0 9-16 0,1 6-816 0,2 4-160 16,1 0-48-16,-2 1 0 0,0 3-368 0,-1-1-80 16,0 1 0-16,0 1-16 0,-1-2-176 0,2-1-48 15,0-2 0-15,0 0 0 0,-1-2-272 0,2-4-128 16,-1-3 128-16,2-2-128 0,0-3 0 0,-4-5 0 16,0 0 128-16,8-1-128 0,-2-3 0 0,2-3 192 15,0-2-192-15,0-3 192 0,-2-1-192 0,2-2 160 16,-1-4-160-16,-1 1 160 0,-1-1-160 0,-1-2 0 15,0-3 144-15,0 1-144 0,0-2 0 0,-1 2 144 16,-1 0-144-16,1 4 0 0,-1 1 128 0,1 3-128 16,0 4 0-16,-1 3 0 0,1 3 0 0,-3 5 128 0,0 0-128 0,0 0 0 15,0 0 224-15,2 11-64 0,1 4-16 0,0 2 0 16,1 1-144-16,0 1 0 0,1 0 0 0,0-1 128 16,1 0-128-16,2 0 0 0,0 1 0 0,1-1 0 15,0-1-288-15,2-1 16 0,1-3 0 0,-1-2 0 31,1-2-416-31,0-2-80 0,-1-1 0 0,3-4-16 16,1-2-208-16,-2-2-32 0,0-3-16 0,-1 0 0 0,-2 0 560 0,1-3 112 0,-3-2 32 0,-2 0 0 16,1-3 336-16,-2-1 128 0,0-2 0 0,-1-2 0 15,-1 1 208-15,-2 0 48 0,-1 0 0 0,-1 3 0 16,-1 1 192-16,-2 0 32 0,-1 1 16 0,-1 2 0 16,-1-1-160-16,2 3-16 0,0 2-16 0,0 3 0 15,5 3-224-15,0 0-32 0,0 0-16 0,-2 7 0 0,4 2-160 16,3 5-192-16,1-1 32 0,3 4 16 0,2-1-32 15,3 0 0-15,2-2 0 0,3 0 0 0,0 1 32 0,-1-2 0 16,-1-2 0-16,-2-1 0 0,0-1 144 0,-2-2 0 16,-1 0 0-16,-2-3 0 0,-2-3 0 0,0-1 192 15,-8 0-32-15,5-5-16 0,-1-2 496 0,-2-2 112 16,-2 0 16-16,-1 1 0 0,-2-2-224 0,-2 1-32 16,-1 0-16-16,-2-2 0 0,-3 1-256 0,-2-3-48 15,-1 0-16-15,-2 0 0 0,-1-2-176 0,1 2-272 16,-1-4 64-16,1 3 16 15,2-2-672-15,2 2-128 0,1 0-32 0,2 1 0 16,0-2-1856-16,5 2-368 0,2 0-80 0</inkml:trace>
  <inkml:trace contextRef="#ctx0" brushRef="#br0" timeOffset="119622.53">16217 7166 17503 0,'0'0'1552'0,"0"0"-1232"0,0 0-320 0,0 0 0 31,0 0 2848-31,0 0 512 0,5 6 96 0,0 2 32 0,-1 0-992 0,0 1-192 0,0 2-32 0,0 4-16 15,0 5-1088-15,1 2-208 0,0 3-64 0,-1 1 0 16,1 1-624-16,-1 2-128 0,0 2-16 0,0 0-128 16,0 1 0-16,3 0 0 0,0 2-160 0,1-3 160 31,-1-2-1728-31,-1 0-240 0,2-1-32 0,1 0-16 0,2-3-1264 0,0-3-256 16,1-3-48-16</inkml:trace>
  <inkml:trace contextRef="#ctx0" brushRef="#br0" timeOffset="119966.34">16695 7526 11967 0,'-5'-17'1072'0,"3"11"-864"16,-2 1-208-16,-3 1 0 0,-1-2 3696 0,-1 1 688 15,-1 1 144-15,-1 1 16 0,0 2-1776 0,-2 1-352 16,0 0-80-16,-2 4-16 0,1 1-1104 0,1 1-240 16,1 5-32-16,3 2-16 0,1 1-608 0,3 3-128 15,1 1-32-15,3 1 0 0,1-2-160 0,1 0 0 16,2-2 0-16,2 1 0 0,3-2 0 0,-1 2 0 15,3-3-176-15,0 0 176 0,2-3-304 0,-1-2 32 0,4 0 0 16,-1-3 0-16,1-3-96 0,-1-4-16 16,0 0 0-16,2-4 0 0,-3 0 160 0,-1-3 32 15,-2 0 0-15,-1-3 0 0,-1 0 192 0,0 0 0 0,-2 2 0 0,0 1 0 16,-1-4 0-16,-1 1 160 0,-2 2-32 0,0 2 0 16,-2-3 288-16,0 6 48 0,0 5 16 0,0 0 0 15,0 0-32-15,0 0-16 0,0 0 0 0,0 0 0 16,0 0-288-16,-4 9-144 0,0 2 160 0,2 2-160 15,1 1 0-15,0 2 0 0,1 1 0 0,1 0 0 32,2-2-1264-32,2 1-144 0,0-3-16 0,2-4-9904 0,1-2-1968 0</inkml:trace>
  <inkml:trace contextRef="#ctx0" brushRef="#br0" timeOffset="120153.72">16961 7127 1839 0,'-1'-34'0'0,"0"21"160"0,-2 1-160 0,1 4 0 16,-1 2 0-16,3 6 0 0,0 0 6528 0,0 0 1264 16,0 0 256-16,-4 8 48 0,1 3-5344 0,2 6-1056 15,2 4-224-15,2 5-32 0,1 4-976 0,1 4-192 16,0 3-32-16,2 0-16 0,-1 2-224 0,2 1 0 16,0-3 0-16,1 2 0 0,0 1-192 0,0 0-96 15,2-1-16-15,-1-1-10464 16,1 0-2096-16</inkml:trace>
  <inkml:trace contextRef="#ctx0" brushRef="#br0" timeOffset="120341.2">16916 7472 16575 0,'-5'0'1472'0,"-1"3"-1168"0,6-3-304 0,0 0 0 16,0 0 4800-16,0 0 912 0,0 0 176 0,0 0 48 15,0 0-4272-15,0 0-832 0,8 0-192 0,4 0-16 16,2 0-768-16,4 0-160 0,2-4-16 0,2 3-16 31,0-2-1712-31,3 3-352 0,2-1-64 0,0-1-7584 0,-3 2-1504 0</inkml:trace>
  <inkml:trace contextRef="#ctx0" brushRef="#br0" timeOffset="120669.38">17416 7498 3679 0,'0'0'320'0,"0"0"-320"0,0 0 0 0,0 0 0 0,0 0 4240 0,0 0 784 16,0 0 160-16,9-4 16 0,-1-1-2784 0,0 0-560 15,0 0-128-15,0-2 0 0,-2-1-1072 0,1-1-208 16,-1 1-32-16,0 1-16 0,-3-1-128 0,0 0-16 16,-2 0-16-16,-1 0 0 0,-2 2 400 0,-1-1 96 15,-1 1 16-15,0 1 0 0,-1-2 272 0,-1 3 48 16,-2 0 16-16,-1 3 0 0,0 2-32 0,-2 3 0 15,-3 1 0-15,-1 4 0 0,1 2-80 0,0 3-16 16,-1 3 0-16,2 3 0 0,2-1-160 0,1 2-32 16,3 0-16-16,1 0 0 0,4 0-384 0,4 1-80 15,2-5-16-15,3 0 0 0,3-3-272 0,5 0 0 16,3 1 0-16,1-2 0 16,4-3-1040-16,1-1-112 0,4 1-32 0,2-3 0 15,-2 1-1312-15,2-3-256 0,2-3-48 0,-2-2-8560 0,-2-2-1712 0</inkml:trace>
  <inkml:trace contextRef="#ctx0" brushRef="#br0" timeOffset="120841.22">17797 7017 32831 0,'-1'-22'1456'0,"1"14"288"0,-2 2-1392 0,1-1-352 0,0 2 0 0,1 5 0 15,0 0 1504-15,0 0 224 0,0 0 64 0,0 0 0 16,0 0-464-16,5 8-96 0,0 5-16 0,0 4 0 0,1 2-848 0,-1 5-176 15,1 1-48-15,0 3 0 16,-1 4-144-16,1 0 0 0,0 1 0 0,-1 3 0 0,-1-1 0 0,0 2-224 16,0-1 32-16,-1 1 0 15,1-2-3024-15,-1 0-608 0,0 2-112 0</inkml:trace>
  <inkml:trace contextRef="#ctx0" brushRef="#br0" timeOffset="121216.12">18056 7855 21183 0,'0'0'1888'0,"0"0"-1504"0,-5 11-384 0,-1-3 0 16,-2 3 3632-16,1-1 656 0,0-1 128 0,-1 0 16 16,0 1-2352-16,1-1-480 0,2 1-80 0,1-3-32 15,0 0-1280-15,0-1-208 0,4-6-128 0,0 0 128 16,0 0 0-16,0 0 0 0,0 0 0 0,0 0 128 31,0 0-512-31,-5-2-96 0,1-3-32 0,2-2 0 0,-1-1 384 0,1-1 128 0,0 0 0 0,2-3-144 16,3 2 576-16,-2 1 112 0,2 0 32 0,-1-1 0 15,2 1-736-15,1 0-144 0,1 1-16 0,0 1-16 16,2 0 528-16,1 4 128 0,0-2 0 0,0 4 16 16,-1 1-16-16,0 1 0 0,-1 0 0 0,-7-1 0 15,0 0 272-15,0 0 48 0,5 7 16 0,-5-7 0 16,0 0 32-16,0 8 0 0,-3 0 0 0,-1-2 0 15,4-6-336-15,-6 5-64 0,-2 2-16 0,1-3 0 0,0 0-272 0,-1-2 0 16,0 1 128-16,1-3-128 16,7 0-2288-16,0 0-512 0</inkml:trace>
  <inkml:trace contextRef="#ctx0" brushRef="#br0" timeOffset="123140.99">19122 7475 23039 0,'0'0'1024'0,"0"0"192"0,-2-12-960 0,-4 12-256 0,6 0 0 0,0 0 0 16,0 0 2320-16,0 0 432 0,0 0 64 0,0 0 32 15,5-5-976-15,2 0-192 0,2 1-32 0,2 2-16 16,2 2-512-16,3 2-96 0,2 0-32 0,2 1 0 16,2 1-64-16,3 0-16 0,2 1 0 0,4 3 0 15,-1-2-288-15,4 1-64 0,0-1-16 0,0 0 0 16,0-1-288-16,3 1-48 0,0 1-16 0,1-1 0 0,1 1 128 15,0-5 32-15,2 1 0 0,-1 1 0 0,1-3-512 0,-2 1-96 16,0-2-32-16,-3-2 0 0,0-2 288 0,-3 0-128 16,1 2 128-16,-2-3 0 0,-2-1-384 0,-4 1 48 15,-2 0 0-15,-1 0 0 16,-2 1-1648-16,-2 1-320 0,-1-1-64 0,-1 0 0 16,-2 2-1264-16,-2-5-240 0</inkml:trace>
  <inkml:trace contextRef="#ctx0" brushRef="#br0" timeOffset="123408.28">20039 7174 24879 0,'-18'-11'2208'0,"12"7"-1760"16,6 4-448-16,-8-1 0 0,8 1 1696 0,0 0 256 0,0 0 48 0,0 0 16 16,0 0-480-16,8-1-112 0,3 1-16 0,6 2 0 15,3 4-944-15,3 0-192 0,1 2-32 0,3 1-16 16,3 3-224-16,1-2 0 0,-1 2 128 0,0 2-128 15,0-1 0-15,-1-2 0 0,-1 0 0 0,-2 1 0 16,-3 1 0-16,-3 0 128 0,-3 2-128 0,-6-1 0 16,-2 0 656-16,-3 3 48 0,-5 0 0 0,0 1 0 15,-3 2 320-15,-4 1 80 0,-3 0 16 0,-1 1 0 16,-1 3-480-16,-3-1-80 0,-2 1-32 0,1 1 0 16,0 3-352-16,2 1-176 0,0 0 160 0,4-3-160 15,0 3-1280-15,1 0-336 0,0 2-80 0</inkml:trace>
  <inkml:trace contextRef="#ctx0" brushRef="#br0" timeOffset="130371.9">21464 7470 11055 0,'0'0'976'0,"0"0"-784"0,0 0-192 0,0 0 0 0,0 0 1728 0,-5-4 288 0,0-5 64 0,1-1 16 0,3 1-544 0,-1 0-96 16,1 0-32-16,1 1 0 0,0 0-400 0,1 2-64 16,-1 6-32-16,2-7 0 0,-2 7 32 0,0 0 16 15,4-5 0-15,-4 5 0 0,0 0-256 0,7 0-48 16,-7 0-16-16,10 7 0 0,-1 2-336 0,0 0-64 16,-1 4 0-16,0 1-16 0,-1 1-80 0,1 2-16 15,1 2 0-15,0-2 0 0,1-4-144 0,-1 0 0 16,-2 2 0-16,3-1 128 0,-3-5-128 0,1 1 0 15,0 0 0-15,3-3 0 0,-2-5 0 0,0-1 0 16,-1-2 0-16,1-1 0 0,0-4 0 0,1-2 0 16,-1-4 0-16,2-1 0 0,-1-1 0 0,-1 1-144 0,-2-4 144 15,-1 0 0-15,1-1-144 0,-2-3 144 0,0 1 0 0,1-2-144 16,-3 1 144-16,1-2 0 0,0 1 0 0,-1 1 0 16,0 0 144-16,-2 3-144 0,0 2 192 0,0 2-192 15,1-1 480-15,-2 5-16 0,0 3 0 0,0 7 0 16,0 0 176-16,0 0 16 0,-3 8 16 0,1 5 0 15,-1 4-272-15,2 4-48 0,-1 4-16 0,1 1 0 16,1 3-192-16,3-1-144 0,1 1 192 0,1-2-192 16,1 1 0-16,2-2 0 0,3-3 0 0,0 1 0 31,2-2-1360-31,2-1-384 0,0-3-80 0,1-2-16 16,0-3-1360-16,1 0-288 0</inkml:trace>
  <inkml:trace contextRef="#ctx0" brushRef="#br0" timeOffset="130669.05">22073 7314 2751 0,'0'0'128'0,"0"0"16"0,0 0-144 0,0 0 0 15,-2-5 0-15,2 5 0 0,0 0 3040 0,0 0 576 16,0 0 112-16,0 0 32 0,0 0-2432 0,0 0-496 15,0 0-80-15,0 0-32 0,0 0 48 0,0 0 16 16,0 0 0-16,0 0 0 0,0 0 48 0,0 0 16 16,0 0 0-16,0 0 0 0,0 8-16 0,1 0-16 15,4-2 0-15,-2 1 0 0,-3-7-112 0,2 6 0 0,2 1-16 0,-1 1 0 16,-1-2-304-16,-2-6-48 0,3 7-16 0,-2-1 0 16,-1-6-48-16,2 9-16 0,-1-1 0 0,-1-8 0 15,1 8-400-15,1 0-96 0,-2 0-16 0,0-8 0 31,1 8-1568-31,-1-8-320 0,0 0-64 0</inkml:trace>
  <inkml:trace contextRef="#ctx0" brushRef="#br0" timeOffset="131407.47">22144 7277 10127 0,'0'0'896'0,"0"0"-704"0,0 0-192 0,0 0 0 15,-7-3 3200-15,1 0 592 0,-1 0 128 0,1 0 32 16,-1 0-1600-16,7 3-320 0,-8-2-64 0,0 0-16 15,2 1-864-15,-1 1-192 0,0 1-16 0,0 2-16 16,1 0-512-16,-1-1-96 0,-1 2-32 0,2 1 0 16,0 1-224-16,3 0 0 0,-1 1 0 0,4-7 0 15,0 9 0-15,1-1 0 0,0 3 0 0,4 0 0 16,3 0 0-16,1 4-128 0,2-2 128 0,1 0 0 16,1 1-144-16,0 2 144 0,0-4 0 0,1 1-144 15,0 0 144-15,1 1 0 0,-1 0 0 0,0-1 0 16,-1-2 0-16,-1 2 0 0,1-3 0 0,-2 2 0 15,-4-2 272-15,-1 1 96 0,-4 2 16 0,1-4 0 16,-3-9 560-16,0 10 112 0,-4 2 32 0,-3 0 0 0,-3-2-128 0,-2 3-32 16,1-2 0-16,-3-1 0 0,0-1-432 0,0-2-96 15,-1 2-16-15,0-1 0 0,-2 0-384 0,3-2 128 16,0-1-128-16,3-2 0 16,0 1-320-16,4-3-128 0,7-1-48 0,0 0 0 15,0 0-2144-15,0 0-432 0,6-4-96 0,3 0-16 16,3-3-96-16,1 0-32 0,0-1 0 0,1 0 0 15,2-2-864-15,0 1-176 0,-1 0-48 0,1 1 0 0,2 1 3584 0,-1 1 816 16,-1-1 0-16,-1 3 0 0,1 1 2624 0,-2-4 512 16,2 0 80-16,0 5 32 0,-2-2-752 0,0 1-160 15,1-4-32-15,-1-3 0 0,-1 0-560 0,1-2-112 16,1-2-32-16,-2 1 0 0,-2-3-560 0,0 1-112 0,-1-1-32 0,-1-1 0 16,-2 1-256-16,-2-1-48 0,-2 2-16 0,-3 2 0 15,-3 0 272-15,-2 1 48 0,-3 3 16 0,-1-2 0 16,-1 5 160-16,-2 1 16 0,-2 1 16 0,-1 2 0 15,0 2-256-15,0 3-48 0,1 1-16 0,1 4 0 16,1 2-320-16,2 2-64 0,1 2-16 0,3 2 0 16,2 3-208-16,3 2-48 0,1 3-128 0,3 1 192 15,3-1-16-15,3 1-16 0,2 0 0 0,3-4 0 16,4-2-160-16,6 1 0 0,1-6 144 0,3-2-144 16,5-4 176-16,3-6-48 0,6-4 0 0,1-2 0 15,1-3-928-15,3-2-192 0,3-5-32 0,2-2-19456 16</inkml:trace>
  <inkml:trace contextRef="#ctx0" brushRef="#br0" timeOffset="132236.9">23634 7121 15663 0,'0'0'688'0,"0"0"144"0,0 0-656 0,0 0-176 0,0 0 0 0,0 0 0 16,-7 6 2752-16,2-4 512 0,5-2 96 0,-5 8 32 16,1 0-1296-16,0 2-256 0,0 2-48 0,-1 2-16 15,-2 2-688-15,1 2-144 0,-2 3-32 0,2 3 0 16,-1 2-288-16,0 2-64 0,2 4-16 0,1-1 0 16,2 0 48-16,0-1 16 0,1-6 0 0,1 2 0 15,1-5-48-15,3 1-16 0,2-5 0 0,0 0 0 16,2-2-64-16,0-3-16 0,1-3 0 0,1 0 0 15,2-2-160-15,1-1-48 0,1 0 0 0,2-1 0 0,0-5-96 16,1 0-32-16,0 0 0 0,0-5 0 0,-1-2-128 0,0-1-256 16,1 0 64-16,1 1 16 15,2-2-1840-15,-1-2-368 0,0-1-80 0,-1-1-9696 16,1-5-1952-16</inkml:trace>
  <inkml:trace contextRef="#ctx0" brushRef="#br0" timeOffset="132705.5">24080 7131 12895 0,'0'-16'1152'0,"0"16"-928"16,0 0-224-16,-2 9 0 0,2 2 3632 0,0 3 672 15,0 2 144-15,2 2 32 0,0 1-2560 0,1 5-512 0,1 3-112 0,1 6-16 16,3-2-448-16,-3-2-80 0,2 2-32 0,-1 2 0 16,1-2-496-16,-1 0-96 0,2-1-128 0,-2-4 176 15,0-4 0-15,0 6 0 0,-1-1 0 0,2-3 0 16,-3-10-48-16,-2 0-128 0,0 1 192 0,-2-4-64 15,0-3 64-15,0-8 16 0,0 0 0 0,0 0 0 16,0 0 144-16,-7 2 32 0,1-5 0 0,-1-1 0 16,-1-5-128-16,2-2 0 0,-1-2-16 0,1-2 0 15,1-3-240-15,-1-5 0 0,1-3 0 0,1-5 0 16,2 1-256-16,0-1-112 0,-2-3-16 0,3-1 0 16,1-1-144-16,0 1-48 15,1 0 0-15,2 2 0 0,1 2 192 0,1 4 16 0,2-1 16 0,1 4 0 16,-1 4 352-16,5-1 0 0,1 6 160 0,1 7-160 15,2 5 288-15,0 6-48 0,1 3-16 0,1 2 0 0,0 4 64 0,0 5 16 16,2-2 0-16,0 6 0 0,-5-5 112 0,1 5 32 16,-1 0 0-16,-1 1 0 0,-3 1 192 0,-2 1 64 15,-1-1 0-15,-1 1 0 0,-2 3 16 0,-2-5 16 16,-2 2 0-16,-1-1 0 0,-1 1-128 0,-2 0-32 16,-4-3 0-16,-2 1 0 0,-1 2-192 0,-6 1-32 15,-1-1-16-15,0 0 0 0,0-5-208 0,-1-2-128 16,0-1 128-16,0-3-128 0,-1-3-208 0,2 1-112 15,3-5-32-15,1-2 0 16,3 0-1696-16,2 0-320 0,-1-1-80 0,9-3-10048 16,0 0-2016-16</inkml:trace>
  <inkml:trace contextRef="#ctx0" brushRef="#br0" timeOffset="133064.82">24566 7670 22111 0,'0'0'1968'0,"0"0"-1584"0,0 8-384 0,-1 4 0 16,-1 2 2016-16,2-2 320 0,0-4 64 0,0-8 16 15,0 0-640-15,0 0-128 0,7 5-32 0,-1-2 0 16,2-6-944-16,1-3-192 0,0-8-32 0,3-1-16 16,3-2-432-16,-2 0 0 0,-3-3 0 0,0-3 0 15,1-2 0-15,1-2 0 0,-1-2 0 0,1-4 0 16,0 0 0-16,0-1 0 0,-3 0-192 0,0-3 192 15,0-2-128-15,0 0 128 0,-1-1 0 0,-2 1 0 16,-2 1 0-16,0 1 0 0,0 5-144 0,0 3 144 0,0 5 0 16,-1 8 0-16,-2 2 0 0,0 7 0 0,0 0 352 0,-1 7-32 15,0 0 0-15,4 11 0 0,0 7-96 0,0 5-32 16,0 5 0-16,1 3 0 0,3 4-64 0,0 2-128 16,2 0 176-16,1 3-176 0,-1-1 0 0,3 0 0 15,0 0 0-15,-1-3 0 0,0-6 0 0,0 2 0 16,-1-2-192-16,1 1 48 15,0-1-496-15,-2-1-112 0,-2-7-16 0,0 1-10480 16,-2 1-2096-16</inkml:trace>
  <inkml:trace contextRef="#ctx0" brushRef="#br0" timeOffset="133252.31">24722 7459 9215 0,'-19'-6'400'0,"10"4"96"0,-2 2-496 0,1 0 0 0,2 3 0 0,3 0 0 16,5-3 8288-16,0 0 1568 0,0 0 304 0,0 0 64 16,0 0-7232-16,12 3-1456 0,1 1-272 0,4-2-64 15,2-2-880-15,3-2-192 0,3-2-128 0,2-1 192 16,1-3-192-16,0 1 0 0,2-1 0 0,2-1 0 16,2-3-1792-16,2 3-384 15,3-4-64-15</inkml:trace>
  <inkml:trace contextRef="#ctx0" brushRef="#br0" timeOffset="133877.24">26497 7438 8287 0,'0'0'736'0,"-4"-5"-592"0,4 5-144 0,-5-5 0 15,-3-2 3040-15,0 1 576 0,0 1 112 0,-1 1 32 16,-1 0-1216-16,-2 1-240 0,1 3-64 0,1 3 0 16,0-3-928-16,-1 6-192 0,1 1-32 0,-1 2-16 0,2 5-576 0,1 1-112 15,1 3-32-15,1 1 0 0,2 1-352 0,3 2 144 16,2 0-144-16,3 2 0 0,3 2 0 0,1-3 0 16,-1-6 0-16,4-2 0 0,1-2 0 0,-1-2 0 15,2-4-160-15,0 1 160 0,-1 0 0 0,0-3 160 16,1-1-16-16,1-3 0 0,-2-4 256 0,-2-3 48 15,0-3 16-15,-3-2 0 0,-1 1-112 0,-4-2-32 16,0-1 0-16,-2-1 0 0,-3-2-144 0,-1 0-48 16,-1 3 0-16,-2-4 0 0,-2-2-128 0,-1 1 0 15,1-1 144-15,-4 2-144 16,-2 2-288-16,0-2-128 0,0 0-32 0,2 1 0 16,1 1-1616-16,3 0-336 0,2-3-64 0,3 2-11600 0</inkml:trace>
  <inkml:trace contextRef="#ctx0" brushRef="#br0" timeOffset="134174.09">26730 7467 21183 0,'0'14'1888'0,"-1"-1"-1504"0,0 6-384 0,1 0 0 16,0 1 1936-16,1 2 320 0,-2-6 64 0,1 0 16 15,1 1-704-15,3 2-144 0,-3-6-16 0,2-3-16 16,1-2-816-16,-1-2-144 0,1 0-48 0,-1-1 0 15,-2 1 64-15,-1-6 0 0,0 0 0 0,0 0 0 16,9-9 192-16,-2-1 32 0,-4-6 16 0,2 2 0 16,1 1-320-16,-1-4-64 0,-2-3-16 0,0 1 0 0,-2-3-192 15,2-2-32-15,2 2-128 0,-1 0 192 0,0 0-192 16,1 1 0-16,0-1 0 0,3 3 0 0,2 1 0 0,1 4 0 16,-2 1-208-16,4-5 64 15,0 3-688-15,4 6-144 0,4 0-32 0,1 5 0 16,-4 3-2848-16,-1 2-576 0</inkml:trace>
  <inkml:trace contextRef="#ctx0" brushRef="#br0" timeOffset="134736.51">28034 7292 9215 0,'0'0'816'0,"4"-11"-656"0,0 0-160 0,-4 11 0 16,4-10 2912-16,1 1 544 0,1 1 128 0,1-3 0 15,1 5-1600-15,-8 6-320 0,0 0-64 0,0 0 0 16,6 6-480-16,-2 6-96 0,0 2 0 0,-4 7-16 16,-1 3 128-16,-3 3 16 0,-1 6 16 0,-3-1 0 15,-3 0-160-15,2 0-48 0,1 1 0 0,2-1 0 16,-5-2-256-16,4-4-64 0,-1-2-16 0,4-8 0 15,0-1-352-15,1 2-64 0,2-4-16 0,0-1 0 16,1 1-48-16,0-5-16 0,0-8 0 0,0 0 0 16,0 0-128-16,0 0 0 0,0 0 144 0,6-5-144 15,1-5 0-15,2-5 144 0,0-2-144 0,0-3 0 0,0-1 128 0,0-3-128 16,-2-1 0-16,-1-4 0 0,0 0 128 0,-1-2-128 16,1-3 0-16,1-2 0 0,-2-1 0 0,0-3 0 15,-1 1 0-15,0-20 0 0,0 10-384 0,0 6 32 16,-1 5 0-16,0 5 0 15,3 7-112-15,-1 5-32 0,-1 4 0 0,-2 6 0 0,-2 11 112 0,0 0 32 16,0 0 0-16,6 15 0 0,-4 9 352 0,0 8-176 16,-2 6 176-16,1 4-128 0,1-1 128 0,1 4 224 15,0-1-48-15,1-3-16 0,1-6 64 0,3-3 16 16,1-2 0-16,1-4 0 0,1-3 144 0,-1-4 48 16,0-3 0-16,1-3 0 0,-1 0 160 0,-1-4 48 15,1-1 0-15,-1-3 0 0,1-2 96 0,-10-3 32 0,12-2 0 16,-2 0 0-16,-1-5 0 0,2-1 16 0,-2-5 0 0,1 0 0 15,2-2-368-15,-1-2-80 0,-4-7-16 0,1 1 0 16,-1-1-176-16,-1-2-144 0,-1 0 192 0,2-1-192 16,0-3 0-16,-4-3-192 0,-1 1 0 0,-1 2 0 31,-1 0-1408-31,3 0-256 0,1 0-64 0,-1 0-16 16,1-2-2288-16,2 5-464 0</inkml:trace>
  <inkml:trace contextRef="#ctx0" brushRef="#br0" timeOffset="135174.06">28824 7352 12895 0,'0'0'1152'15,"5"9"-928"-15,-5-9-224 0,4 11 0 0,-4-11 3072 0,0 0 576 16,0 0 128-16,0 0 0 0,0 0-1792 0,0 0-384 16,0 0-64-16,-7 6 0 0,-2 1-304 0,0-2-48 15,-1 0-16-15,-1 3 0 0,1 0-208 0,-3 5-64 16,-3 1 0-16,2-1 0 0,2 0-16 0,0 2-16 15,2 0 0-15,4-2 0 0,0 4-416 0,2-2-96 16,2-2-16-16,0-2 0 0,1 0-160 0,4-3-48 16,-3-8 0-16,6 9 0 0,1 0-128 0,1-3 0 15,1-2 144-15,3-2-144 0,1-4 0 0,0 0 0 16,-2 2 0-16,1-4 0 0,0-3 0 0,0 1 0 16,-1-2 0-16,0 1-128 0,-2 1-16 0,-1-2 0 15,-2 0 0-15,1-1 0 0,-2-3 144 0,0 3-128 0,-1-2 128 0,-1 1-128 16,-2 1 128-16,0 3 0 0,-1-5 0 0,0 11 0 15,0 0 0-15,0 0 0 0,-2-9 160 0,2 9-160 16,0 0 160-16,0 0-160 0,0 0 160 0,0 0-160 16,-7 7 224-16,7-7-48 0,-4 9-16 0,2 1 0 15,2-10-160-15,0 11 160 0,0-11-160 0,1 14 160 16,1 0-160-16,1 1 0 0,0 0 0 0,1-2 0 16,1-2 0-16,0 1-272 0,2-1 64 0,-1 1 16 31,2 0-688-31,1-3-128 0,1 3-16 0,2-3-16 15,1-3-1584-15,-1 1-320 0,-12-7-64 0,13 1-11952 0</inkml:trace>
  <inkml:trace contextRef="#ctx0" brushRef="#br0" timeOffset="135377.07">29327 7150 14735 0,'0'0'640'0,"0"0"160"0,0 0-640 0,-1 16-160 15,0 2 0-15,-1 4 0 0,0-2 3424 0,-2 5 656 16,-4 1 128-16,0 4 16 0,-1 2-1952 0,1 2-400 16,0 1-80-16,2-2 0 0,1-3-1040 0,1 1-208 15,1 2-32-15,2-3-16 0,-1-2-368 0,2-1-128 16,0-5 0-16,3-3 144 16,1-1-464-16,1-2-112 0,2-3-16 0,0-4-10640 15,3-2-2144-15</inkml:trace>
  <inkml:trace contextRef="#ctx0" brushRef="#br0" timeOffset="135611.43">29701 6972 23951 0,'0'0'1056'0,"-1"10"224"0,-2 3-1024 0,-1 5-256 0,1 4 0 0,-1 6 0 15,-2 6 1696-15,1 0 288 0,0 5 48 0,2-3 16 16,1-2-688-16,0 3-128 0,0 0-16 0,1 4-16 15,-1-1-720-15,2 1-144 0,2-6-16 0,1 1-16 16,-1 4-304-16,0-3 128 0,1 0-128 0,1-2 0 16,2 0 0-16,1 0 0 0,-1-5 0 0,-2-2-192 15,0-2-624-15,0 0-112 0,1-3-32 0,1-3 0 16,-2-6-1776-16,-2-2-352 0,-2-12-80 0</inkml:trace>
  <inkml:trace contextRef="#ctx0" brushRef="#br0" timeOffset="135814.53">29340 7539 24879 0,'0'0'2208'0,"-5"-7"-1760"16,5 7-448-16,0 0 0 0,-5-8 3136 0,5 8 560 16,0 0 96-16,0 0 32 0,0 0-1504 0,5-6-288 15,3-2-64-15,3 3-16 0,4 1-928 0,3 0-192 16,3 1-48-16,2-2 0 0,3 1-464 0,1 2-80 15,-1 0-32-15,1-2 0 16,2 2-1040-16,2-3-224 0,0 1-32 0,-2 1-19712 0</inkml:trace>
  <inkml:trace contextRef="#ctx0" brushRef="#br1" timeOffset="138541.17">26347 8111 33279 0,'-4'-7'1472'0,"4"7"320"0,0 0-1440 0,0 0-352 0,0 0 0 0,0 0 0 16,0 0 416-16,10 4 16 0,6-1 0 0,2-3 0 16,4-3 336-16,6 1 80 0,3 0 16 0,6-1 0 0,3 0-464 0,4 0-80 15,2 1-32-15,3-1 0 16,2 1-1472-16,-1-1-288 0,-3 0-64 0,-5 2-14256 15</inkml:trace>
  <inkml:trace contextRef="#ctx0" brushRef="#br1" timeOffset="139042.41">23497 8237 2751 0,'-12'3'256'0,"8"-2"-256"0,-1 1 0 0,-3 0 0 0,8-2 4304 0,0 0 816 16,0 0 176-16,0 0 16 0,0 0-3392 0,18 9-672 15,1-2-144-15,7-2-16 0,6-1 768 0,7 3 176 16,5-5 16-16,2 2 16 0,3-1-736 0,2-2-160 16,1-1-16-16,-13-1-16 0,8-2-240 0,5-1-64 15,5 2 0-15,3-5 0 0,0 2-448 0,1-2-80 16,-2 0-32-16,19-3 0 16,-7 3-1376-16,-1 1-288 0,3 2-48 0,-18 2-16 0</inkml:trace>
  <inkml:trace contextRef="#ctx0" brushRef="#br1" timeOffset="139636.2">28387 8297 20271 0,'-9'-6'1792'0,"0"-2"-1424"0,2 2-368 0,1 2 0 15,6 4 2720-15,0 0 480 0,0 0 80 0,0 0 32 16,0 0-2656-16,0 0-528 0,8 4-128 0,6 2 0 15,6-1 608-15,7 2 96 0,7-2 0 0,8 2 16 16,5-5-224-16,5 2-48 0,4-4-16 0,6 1 0 16,9 2-48-16,6-2 0 0,2-1 0 0,5-2 0 15,-2-1-384-15,5-2 0 0,7 4 0 0,5-2 0 16,1-1-1664-16,5 0-400 0,2 2-96 0,1-2-16 16</inkml:trace>
  <inkml:trace contextRef="#ctx0" brushRef="#br0" timeOffset="151669.44">3912 9082 5519 0,'-6'-8'496'0,"-3"-1"-496"0,0 0 0 0,2 5 0 0,7 4 3600 0,0 0 624 15,0 0 128-15,0 0 32 0,0 0-3488 0,0 0-688 16,11-6-208-16,3 1 0 0,4 2 0 0,3 3 0 16,1-3 0-16,4 1 0 0,3-1 0 0,5 1 0 15,4 0 0-15,2 1 0 0,3-2 0 0,3 1 0 16,2-1 0-16,-2 2 0 0,-2-3-160 0,2 1 160 0,-1-1-128 0,1 3 128 15,1 1 0-15,2 0 0 0,2 1 144 0,4 1-144 16,4 0 192-16,-3-2-192 0,1-2 192 0,-2-1-192 16,-2 2 144-16,2-2-144 0,1 1 0 0,4-2 144 15,3 0 48-15,-1 0 16 0,-1 0 0 0,-1 1 0 16,-2-2 0-16,-2 1 0 0,-1 0 0 0,1 0 0 16,2 0 64-16,4 2 16 0,1 1 0 0,1-1 0 15,-2 1-96-15,-1 1 0 0,0 0-16 0,0 0 0 16,-1-1-176-16,6-1 0 0,3 2 0 0,0 2 128 15,0-4-128-15,-1 1 0 0,-2-3 144 0,1 0-144 16,-1 0 0-16,5 0 128 0,2-1-128 0,1 0 0 16,0-2 144-16,-2 2-144 0,-4 1 192 0,1-2-192 15,0-1 0-15,5 2 0 0,4 4 0 0,-1-2 0 16,-2 2 288-16,-4 1 0 0,0-1 0 0,2-2 0 0,4 0-160 16,2 2-128-16,2 2 144 0,0 1-144 0,-3-4 0 15,3 0 128-15,2-2-128 0,3 1 0 0,2 3 0 0,-2-1 0 16,-3-2 128-16,2 1-128 0,0-2 0 0,3 1 0 15,2 1 128-15,-1-2-128 0,-4 0 0 0,-3 1 0 16,-3 2 0-16,5-1 0 0,3 0 224 0,-2 1 0 16,-2-1 0-16,-2 0 0 0,-3-1 96 0,6 2 32 15,4-3 0-15,2 1 0 0,0-3-176 0,-1-1-48 16,-2 2 0-16,3 1 0 0,6 0-128 0,0-4 128 16,-2-3-128-16,0 1 128 0,-3 1-128 0,3 3 160 15,2-1-160-15,-2-1 160 0,-4-1-32 0,-1 0-128 16,-2 3 192-16,4-1-64 0,6 1 16 0,-3-1 0 0,-4-2 0 15,0 3 0-15,0 0-144 0,2 0 128 0,3-2-128 0,-2 0 128 16,-4-1-128-16,-2 1 0 0,0-1 0 0,3 0 0 16,4-1 128-16,-1-1-128 0,-5 2 0 0,-2 1 128 15,0 2 64-15,3-1 0 0,1 1 0 0,-1 2 0 16,-3-3-192-16,-4 3 128 0,-4 2-128 0,4 2 128 16,2 0-128-16,-1-3 0 0,-2 0 0 0,-2 2 128 15,-3 1-128-15,2 0 0 0,3 0 0 0,0 0 128 16,2-2-128-16,0 0 0 0,-5 1 0 0,-1 1 0 15,-4 0 0-15,4 0 0 0,3 0 0 0,0 0 0 16,-2 0 0-16,-1 0 0 0,-4 0 0 0,1 1 0 16,3 1 0-16,2 0 0 0,1-2 0 0,-1 1 0 15,-4 1 0-15,0-1 0 0,0 2 176 0,2-1-176 16,3 0 192-16,0-2-48 0,0 0-16 0,-2 2 0 16,-1-2-128-16,4 0 0 0,2 0 0 0,2 0-176 0,0 0 176 0,-3 0 0 15,-2 0 0-15,0 1 0 0,0 1 0 0,3-1 0 16,2-1 128-16,0 0-128 0,-4 0 0 0,-1 0 144 15,1 0-144-15,4 0 0 0,4 0 272 0,-2 0-48 16,-2 0-16-16,-2 0 0 0,2 0-208 0,2 0 0 16,5 0 0-16,-1 3 0 0,-1-3 0 0,-3 1 0 15,-3 2 0-15,4-1 0 0,6-1 0 0,1 1 0 16,-1-1 0-16,-1 2 0 0,-3 1 0 0,5-2 0 16,4 0 0-16,0 0 0 0,-4 1 0 0,-1 1 0 15,0-3 0-15,2 4 0 0,2-2 0 0,-1-1 0 16,-4 1 0-16,1 0 0 0,2-1 0 0,-3 1 0 15,3-2 0-15,-4 2 0 0,-3 1 192 0,-1-2 32 0,1 2 16 0,2 0 0 16,2-1-32-16,-3-2 0 0,-1 0 0 0,0 3 0 16,3-3-48-16,0 1-16 0,2-2 0 0,-4 0 0 15,-1 0 16-15,-1 1 0 0,1 2 0 0,1-1 0 16,-1 0 0-16,-2-2 0 0,-2 0 0 0,1 2 0 16,2 2-160-16,2-1 0 0,-2-3 0 0,-2 0 0 15,-1-2 0-15,1 4 0 0,1 2 0 0,2-4-176 16,-1 0 176-16,0 0 0 0,-2 0 0 0,0 0 0 15,1 2 0-15,2 0 0 0,1-2 128 0,-4 0-128 16,-4-2 0-16,0 4 0 0,4 0 0 0,0-1 0 16,4-2 0-16,-1 1 0 0,-5 0 0 0,0 0 0 15,-1 0 0-15,2 0 0 0,2 0 0 0,1 0 0 16,-4 0 0-16,1 0 0 0,0 0 0 0,1 1 0 16,3 2 0-16,-1 0 0 0,0-3 0 0,0 0 0 15,-2 0 0-15,3 0 0 0,1 4 0 0,-1-4 0 16,-2-2 0-16,-1 0 0 0,-4 2 0 0,4 1 128 0,4 3-128 0,-1-3 0 15,-2-5 0-15,-2 3 128 0,-3 0-128 0,1 2 0 16,2 0 0-16,1-1 0 0,2-1 0 0,-4 0 144 16,-3 1-144-16,1 0 0 0,3 1 176 0,1-1-176 15,3-1 160-15,-5 1-160 0,-3-4 128 0,0 2-128 16,1 2 0-16,3 2 0 0,1-2 0 0,0 0 128 16,-1-3-128-16,-2 3 0 0,-1 0 0 0,2 0 0 15,-2 0 0-15,0 0 0 0,-1-4 0 0,-2 2 0 16,-2 2 0-16,0 0 0 0,3 1 0 0,-1-2 0 15,2-3 0-15,-3 1 0 0,-3 2 128 0,-1 1-128 16,-1 0 0-16,1 0 0 0,3-1 0 0,0-1 0 0,0 1 0 0,-3 0 0 16,-2-1 0-16,0 2 0 0,-2 0 0 0,1-2 0 15,0 2 0-15,0-3 128 0,-1 0-128 0,-2 0 0 16,-4-1 0-16,0 1 0 0,0 2 0 0,-1-1 0 16,3-1 0-16,-4 0 128 0,0-1-128 0,-5 1 0 15,-2 0 0-15,-3-1 0 0,-1-2 0 0,-2 2 0 16,2 3 0-16,-1-1 128 15,-1-1-128-15,-2 2 0 0,-4-6 0 0,-4 2 0 0,-1-2 128 0,-4 1-128 16,-4 1 0-16,0-2 0 0,-1-2 0 0,-2 1 0 16,-2 0 128-16,-3-1-128 0,0 0 0 0,-5-3 144 15,-3 1-144-15,-1-2 0 0,-1 0 0 0,-1-2 128 0,-2 0-128 16,-2-2 128-16,0 0-128 0,-3-3 128 0,-3-3-128 0,0 1 128 16,-1 1-128-16,-1-3 128 0,-1-3 64 0,-1-1 0 15,0 4 0-15,1-2 0 0,-2 0-48 0,0-4 0 16,-1-3 0-16,0 2 0 0,-1-1-16 0,2 2 0 15,-1-1 0-15,1-2 0 0,2-3-128 0,-2-3 160 16,0-3-160-16,0 0 160 0,1-1-160 0,1 0 192 16,-2 2-192-16,1 0 192 0,1 1-192 0,0 1 160 15,2 0-160-15,2 1 160 0,1-1-160 0,0-2 0 16,-2 0 0-16,2-2 128 0,0 0-128 0,1-2 0 16,-1 2 0-16,1 1 0 0,0 3 0 0,0 2 0 15,-1 0 0-15,2 3 0 0,-1 4 0 0,0-2 0 0,-3 0 0 16,-1 1 0-16,0-3 0 0,0 4 0 0,0 0 0 0,-1 3 0 15,0-1 0-15,-2 5 0 0,-1-1 0 0,1 4 0 16,-1-1 0-16,1 2 0 0,-1 1 0 0,1 0 0 16,0-2 0-16,0 2 0 0,-3 1 0 0,1 3 0 15,-1 1-128-15,-4 1 128 0,1-1 0 0,0 3 0 16,1 0 0-16,-2 0 0 0,-2 1 0 0,-1 0 0 16,-1-2-160-16,-3 4 160 0,-1 0 0 0,-2 2-144 15,-1 1 144-15,-2 0 0 0,-5 0 0 0,-2 1-128 16,-1 0 128-16,-3 0 0 15,-2 0-144-15,-3 2 144 0,-3-2 0 0,0 1 0 0,-1-1-144 0,-1 2 144 0,-1 0 0 0,-4-1-128 16,-3 0 128-16,-2 0 0 0,1 2 0 0,-4-1-128 16,-6 0 128-16,0-1 0 0,1 0 0 0,-2 1 0 15,-3-1 0-15,1 2 0 0,-2-1 0 0,-5 1 0 16,-5-4 0-16,1 3 0 0,1-1 0 0,-1 2 0 16,-2-2 0-16,-2 1 0 0,0-1-128 0,0 0 128 15,2-1 0-15,-2 0 0 0,-2 2 0 0,0-1 0 16,0-1 0-16,0 2 0 0,-3-1 0 0,1 2-128 15,0-1 128-15,0 1 0 0,-1 0 0 0,-1-3 0 16,-2 1 0-16,3 0 0 0,3 0 0 0,-2-1 0 16,-2-1 0-16,1 2 0 0,0 0 0 0,2 2 0 0,3-3 0 15,1 0 0-15,-3-1 0 0,0 1 0 0,-3 2 0 0,2 0 0 16,5-2 0-16,-2 1 0 0,-1-1 0 0,1 0 0 16,0-1 0-16,2 2 0 0,-1 1 0 0,2-1 0 15,1 1 0-15,0-2 0 0,-2 2 0 0,-1-2 0 16,-2-1 0-16,2 2 0 0,4 1 0 0,-1-2 0 15,0-1 0-15,-3 1 0 0,-2 1 0 0,1 1 0 16,3-2 0-16,1 3 0 0,1-3 0 0,1 2 0 16,-3-2 0-16,-1 3 0 0,1 0 0 0,3 0 0 15,0 0 144-15,0 0-144 0,-2 0 128 0,-1 3-128 16,-2 1 0-16,2-1 0 0,1 0 0 0,-3 1 0 16,-1-1 0-16,1 0 0 0,-1-1 0 0,-1 2 0 15,-3 0 0-15,4 0 0 0,3 0 0 0,-2 0 0 16,0 1 0-16,-3-1 0 0,-1 1 0 0,2 0 0 15,2 2 0-15,-1 2 0 0,-1-3 0 0,-1 2 0 0,-2-1 0 16,3 1 0-16,2-1 0 0,1 0 0 0,-2-1 0 0,0 2 0 16,0-1 0-16,2-1 0 0,-1 0 0 0,2-1 0 15,1 0 0-15,0 2 192 0,-1-2-192 0,-2 0 0 16,3-2-192-16,3 0 192 0,2 1 0 0,1 2 0 16,-2-1 0-16,1 0 0 0,0 0 0 0,3 0 0 15,1-1 160-15,2-1-160 0,2 0 144 0,0-2-144 16,-2 1 0-16,2 1 144 0,-1 1-144 0,2-4 128 15,-1 0-128-15,2 0 128 0,2 0-128 0,0 0 0 16,0 1 0-16,0-1 0 0,-2 0 0 0,2 0 0 16,2-1 0-16,0 1 0 0,1-3 0 0,2 2 0 15,2-2 0-15,-1 3 0 0,1-2 0 0,-2 2 0 0,-2 0 0 16,1-1 0-16,1-1 0 0,1 1 0 0,1-2 0 0,0 2 0 16,-2 0 0-16,1 1 0 0,1-2 128 0,-2 2-128 15,-1 0 0-15,0 0 0 0,1-1 0 0,-1 2 0 16,1-2 0-16,2 0 0 0,0 0 0 0,-2 1 0 15,-1 0 0-15,-3 0 0 0,0-2 0 0,2 1 0 16,0-2 0-16,2 2 0 0,1 1 0 0,0-3 0 16,-2 2 0-16,0 0 0 0,-2-1 0 0,0 2 0 15,-2 0 0-15,-2-2 0 0,0-1 0 0,2 2 0 16,2 1 128-16,1 0-128 0,-3 0 128 0,-2 0-128 16,-2 0 0-16,1 0 0 0,0 0 0 0,3 0 0 15,2-3 0-15,0 3 0 0,0-1 0 0,-1 1 0 16,-2 0 0-16,1 0 0 0,1 0 0 0,2 0 0 15,-2-3 0-15,2 1 0 0,2-2 0 0,-1 3 0 16,-1-1 0-16,-2 4 0 0,-1 0 0 0,0 0 0 0,-1-4 0 16,1 1 0-16,0-2 0 0,1 3 0 0,0 2 0 0,-2 0 0 15,-3 1 0-15,2-1 0 0,-1 0 0 0,1-1 0 16,-2-1 0-16,0 1 0 0,1 2 0 0,2 0 0 16,-2 0 0-16,-2 0 0 0,0 1 0 0,0 0 0 15,-2-1 0-15,3-1 128 0,2 1-128 0,-2 1 0 16,-2-2-160-16,-2 3 160 0,-1-2 0 0,1 1 0 15,-1-1 0-15,4 1 0 0,1-1 0 0,0 3 0 16,-3-1 0-16,0 0 0 0,-4 0 0 0,2 1 0 16,0-3 0-16,5 1 0 0,1 2 0 0,1-1 0 15,-1-3 0-15,-1 5 0 0,-2 2 0 0,-1-2 0 16,4-4 0-16,0 3 0 0,0-1 0 0,1 0 0 0,-2 0 0 0,-1 2 0 16,-3 1 0-16,3-1 0 0,2-1 0 0,2-2 0 15,-2-2 0-15,3 1 0 0,2-1 0 0,0 4 0 16,0 0 0-16,-4-1 0 0,-1 1 0 0,0-4 0 15,2 1 0-15,1-1 0 0,0 1 0 0,1 0 0 16,2-1 0-16,-2 2 0 0,-2 0 0 0,-3 0 0 16,0 0 0-16,3 1 0 0,1-2 0 0,0 1 0 15,0-4 0-15,-1 2 0 0,-2 3 0 0,0 1 0 16,-1-1 0-16,2 0 0 0,-3-5 0 0,1 1 0 16,1 2 0-16,1 0 0 0,-1 3 0 0,-2-2 0 15,-2 1 128-15,-2-1-128 0,2-1 0 0,1-1 0 16,4 4 0-16,-1-4 0 0,-2 2 0 0,-1 0 0 15,-4 0 0-15,1 0 0 0,2-2 0 0,-1 1 0 16,4 0 0-16,0-1 0 0,0 1 0 0,-1 2 0 16,-2-2 0-16,-2 1 0 0,-1 2 0 0,2-3 0 0,0 1 176 0,2 0-176 15,-1-1 160-15,-2 1-160 0,-2-1 0 0,0 1 128 16,-2 1-128-16,5 2 0 0,3-3 0 0,-4 1 0 16,-1-1 128-16,-1 0-128 0,0-3 0 0,-1 1 0 15,0 2 0-15,2 2 0 0,2-4 0 0,0 2 0 16,-1-1 0-16,-4 1 0 0,0-3 0 0,0 0 0 15,0 1 0-15,3-2 0 0,1 0 128 0,-2 2-128 16,-2 1 0-16,0-1 144 0,-3 0-144 0,5-1 192 16,-1 0-192-16,0-1 192 0,1 0-192 0,-2 2 160 15,-3-2-160-15,2 0 160 0,-1 0-160 0,5 0 160 16,1-2-160-16,0 2 160 0,-2 0-160 0,0 2 0 0,-2-2 144 0,0 0-144 16,0 0 0-16,0 0 144 0,2 0-144 0,1 1 0 15,-2 0 144-15,2 0-144 0,-1-1 0 0,1 0 144 16,-2 0-144-16,3 0 0 0,1 0 144 0,2 0-144 15,-2 0 0-15,2 2 144 0,2-1-144 0,0 0 0 16,0 1 128-16,3 2-128 0,2-4 0 0,2 1 0 16,-2 0 0-16,-1 3 0 0,0-3 0 0,1 2 0 15,2 0 128-15,2-3-128 0,1 1 0 0,4 2 0 16,3-1 0-16,0 2 0 0,0 0 0 0,0 1 0 16,0 2 0-16,3-1 0 0,1-1 0 0,3-1 0 15,3 0 0-15,2 2 0 0,1-1 0 0,1 1 0 16,2-1 0-16,2 2 0 0,2-1 0 0,4 1 0 15,-1 1 0-15,2 2 0 0,0 1 0 0,1-1 0 16,0 1 0-16,1-1 0 0,4 2 0 0,-3-1 0 16,2 2 0-16,2 1 0 0,-2-1 0 0,1 2 0 0,2-2 0 15,1 3 0-15,0 2 0 0,0 0 0 0,1 3 0 0,0-3 0 16,0 2 0-16,1 5 0 0,-1 1 0 0,0 1 0 16,-1-1 0-16,-1 3 0 0,0 0 0 0,-1-2 0 15,1 0 0-15,-1 2 0 0,0 2 0 0,-1 1 0 16,1-2 0-16,0 1 0 0,1-1 0 0,0 4 0 15,-1-2 0-15,2 4 0 0,-1 0 0 0,1 1 0 16,1-2 0-16,0 1 0 0,1-2 0 0,0 0 0 16,2 1 0-16,1-1 0 0,3 1 0 0,0-3 0 15,0-1 0-15,3 2 0 0,4 2 0 0,0 3 0 16,2-1 0-16,1 5 0 0,2 0 0 0,1-2 0 16,1-1 0-16,-1 2 0 15,-3 2-1392-15,0 3-224 0,0-1-48 0,-1 5-16 16,-1-2-1184-16,-2 4-224 0,0 3-48 0</inkml:trace>
  <inkml:trace contextRef="#ctx0" brushRef="#br0" timeOffset="161066.15">16389 11982 7359 0,'0'0'320'0,"0"0"80"0,0 0-400 0,0 0 0 15,0 0 0-15,0 0 0 0,0 0 3856 0,0 0 688 16,0 0 144-16,0 0 32 0,0 0-2736 0,0 0-560 16,0 0-96-16,4 6-32 0,-4-6-240 0,5 11-48 0,-1-2-16 0,0 3 0 15,0 1-32-15,-2 0-16 0,1 0 0 0,0 1 0 16,-3 2-176-16,0 3-16 0,-2-1-16 0,1 3 0 15,-2 0-304-15,1 1-64 0,-3 2-16 0,-1-1 0 16,1 2-224-16,-1-3-128 0,-1-1 160 0,1 0-160 16,-1 0 128-16,-1-4-128 0,1-3 0 0,-1-2 144 15,0-3-16-15,-1 0-128 0,-2-1 192 0,1-2-64 16,-2-2 16-16,0-4 0 0,1 0 0 0,-1-4 0 16,2-1-144-16,-1-1 192 0,-1-2-192 0,2-3 192 15,1-3-192-15,0-2 0 0,0-2-192 0,-1 1 192 16,3-2-192-16,-1-1 192 0,1 2-160 0,2 0 160 15,0-1 0-15,2 1 0 0,2 0 0 0,1 2 0 16,1 1 0-16,3 0 0 0,1-3 0 0,2 2 0 0,-1 3 0 0,2 0 0 16,0 2 0-16,1 0 0 0,0 2 224 0,2 2 32 15,-1 4 16-15,1 3 0 0,-1 1 176 0,2 4 48 16,1 4 0-16,1 0 0 0,-2 4-128 0,-2 3-32 16,2 1 0-16,0 1 0 0,-2 2-80 0,1-1 0 15,0 2-16-15,1 0 0 0,0 0-112 0,0 1-128 16,-1 0 176-16,1 0-176 0,0 1 128 0,-1-1-128 15,3 0 0-15,-3-1 0 0,1-2-176 0,1 1-80 16,1-2-32-16,5 0-13280 16,-1-3-2640-16</inkml:trace>
  <inkml:trace contextRef="#ctx0" brushRef="#br0" timeOffset="162037.4">14111 11999 16575 0,'0'0'736'0,"0"0"160"0,0 0-720 0,0 0-176 0,0 0 0 0,0 0 0 0,0 0 2208 15,7 8 416-15,-1-2 64 0,0 3 32 0,-4-1-1600 0,2 4-320 16,0-1-64-16,1 4-16 0,1 0-208 0,-4 4-32 16,-1-2-16-16,-1 2 0 0,-1 1 176 0,0 1 48 15,0 1 0-15,-2 1 0 0,-1-1 80 0,-1 2 0 16,-2-1 16-16,-1 1 0 0,-3-3-576 0,-1 1-208 15,0-3 144-15,1 1-144 0,0-3 192 0,-1 0-64 16,1-7 0-16,-2 1 0 0,0-5 32 0,0-2 0 16,1-4 0-16,0-1 0 0,0-3 0 0,-1-1 0 15,2-3 0-15,-1-3 0 0,1 0-160 0,2-2 0 0,0-2 0 0,1 2 0 16,2-4 0-16,1 0-176 0,1 0 176 0,1 2-192 16,2-3 192-16,1 1 128 0,1 0-128 0,2 0 176 15,1 0-176-15,1 1 0 0,0 0 0 0,2 5 0 16,0-4 0-16,4 5 160 0,1 2 16 0,-1 4 0 15,1 2 80-15,1 2 32 0,3 2 0 0,-3 5 0 16,0-1 224-16,-2 5 64 0,0 2 0 0,1 4 0 16,-2 2-192-16,1 2-16 0,-2 3-16 0,1-1 0 15,0 2-32-15,1-2-16 0,-1-1 0 0,1-1 0 16,-1 1-160-16,1 1-16 0,-2-3-128 0,0 1 192 16,0-2-192-16,1-1 0 0,1 0 0 0,1 0 0 15,1-1-2096-15,2 0-400 0</inkml:trace>
  <inkml:trace contextRef="#ctx0" brushRef="#br2" timeOffset="179701.72">26623 12415 21183 0,'0'0'1888'0,"0"0"-1504"0,0 0-384 0,0 0 0 15,0 0 1488-15,0 0 240 0,0 0 32 0,0 0 16 16,0 0-192-16,3-7-48 0,3 2 0 0,3 0 0 16,3-2-688-16,3 1-144 0,0-2-16 0,3 0-16 15,2-2-128-15,1-2-32 0,2 0 0 0,2 0 0 16,-1-1-48-16,2-2-16 0,1-1 0 0,0 0 0 16,1 3-192-16,-2-2-32 0,0-1-16 0,-1 0 0 15,1 1-208-15,-1-1 144 0,-1 2-144 0,-2-2 128 16,-1 2-128-16,0 1 0 0,-1-4 144 0,-1 1-144 15,1 2 128-15,-2-1-128 0,0 1 160 0,-1 4-160 16,0-5 192-16,-1 4-48 0,-2 0-16 0,1-2 0 0,-2 3 48 16,-2-1 0-16,0 2 0 0,-1 0 0 0,-2 1 16 0,0 0 16 15,0 1 0-15,-1 0 0 0,1 3 96 0,0-1 16 16,0-2 0-16,-3 2 0 0,-5 5-48 0,5-5 0 16,1 0 0-16,0 2 0 0,2-1-80 0,0 2-32 15,-2-1 0-15,1 2 0 0,-7 1 16 0,9 0 0 16,0 0 0-16,3 1 0 0,-3-1 64 0,3 3 16 15,1-1 0-15,0 2 0 0,0 0 0 0,1 0 0 16,2 1 0-16,1 2 0 0,0 1-48 0,1 1 0 16,3 2 0-16,2 2 0 0,1-1-48 0,2-1-16 15,2-1 0-15,4 2 0 0,-1-1-16 0,2 1-128 16,-1-1 192-16,1-1-64 0,-1 1-128 0,2-1 0 0,1 0 0 16,-1-1 0-16,0-1 0 0,-1 0 0 0,-3 0 0 0,0 0 0 15,1 0 0-15,-2 1 0 0,-3-4 0 0,-1 3 0 31,-2 0-448-31,1 1 16 0,-2-3 16 0,-1 1 0 16,-1 1-1552-16,-1-1-304 0,-4 1-64 0,-2-1-16416 0</inkml:trace>
  <inkml:trace contextRef="#ctx0" brushRef="#br2" timeOffset="180404.74">26661 12437 12895 0,'0'0'1152'0,"0"0"-928"0,-4-3-224 0,4 3 0 16,0 0 1584-16,0 0 272 0,0 0 48 0,0 0 16 0,0 0-800 0,0 0-160 15,-5-1-16-15,5 1-16 0,0 0-288 0,0 0-48 16,0 0-16-16,-3 5 0 0,2 4 272 0,2 0 48 16,-1 4 16-16,0-1 0 0,-1 1 560 0,1 3 96 15,3 1 32-15,-1 2 0 0,1 2-112 0,-1 3-16 16,0 0 0-16,-1 0 0 0,0 2-448 0,2-1-112 15,0 3-16-15,0 4 0 0,1 0-224 0,0 0-48 16,3-1-16-16,-1 1 0 0,0 1-112 0,-1 0-32 16,0-2 0-16,0 3 0 0,-1 1-160 0,1-5-48 15,-1 1 0-15,0-2 0 0,0-3-256 0,-1-4 160 16,-1 2-160-16,1-1 128 0,-1 1-128 0,1-5 0 16,-2 1 0-16,1-2 0 0,-1-2-192 0,2 2-128 15,-2-4-32-15,3 1 0 16,2-4-2368-16,0 0-480 0,-3-1-80 0</inkml:trace>
  <inkml:trace contextRef="#ctx0" brushRef="#br2" timeOffset="180999.81">26794 13355 8287 0,'0'0'736'0,"0"0"-592"0,0 0-144 0,0 0 0 0,0 0 4288 0,0 0 816 16,0 0 160-16,0 0 48 0,0 0-2832 0,0 0-560 15,0 0-128-15,0 0 0 0,4 6-272 0,1 2-48 0,3 0-16 0,0 0 0 16,2-3-528-16,3 3-96 0,2-2-32 0,3 1 0 15,4-1-64-15,-1 1-16 0,0-1 0 0,1 2 0 16,3 1 0-16,1-1 0 0,1 0 0 0,0 0 0 16,0-1-176-16,-5 0-32 0,1-1-16 0,2 2 0 15,1 1-176-15,1 3-48 0,-1-3 0 0,2 2 0 16,1-1-80-16,4 1-32 0,-1 0 0 0,-2 1 0 31,1 0-32-31,-4-2 0 0,-2 1 0 0,0-1 0 0,-2 0-128 0,0 2 0 0,-1-3 144 0,-1 2-144 16,-2-1 0-16,-1-2 128 0,-1 0-128 0,-1 0 0 15,0-2 0-15,-1 1 128 0,0-1-128 0,-1-2 0 16,-2 1 0-16,-1-1 0 0,0 0 0 0,-1-1-192 16,-1 1-752-16,-1-4-144 0,-8 0-48 0,0 0 0 15,0 0-1168-15,0 0-224 0,0 0-48 0,0 0-15696 16</inkml:trace>
  <inkml:trace contextRef="#ctx0" brushRef="#br2" timeOffset="181499.87">27843 13718 13823 0,'0'0'1216'0,"0"0"-960"0,0 0-256 0,0 0 0 16,0 0 2448-16,0 0 448 0,0 0 96 0,0 0 16 15,0 0-672-15,7 7-128 0,-7-7-32 0,7 4 0 16,0-2-528-16,1 1-112 0,1-3-32 0,2 0 0 16,-1-1-272-16,2-1-48 0,0 1-16 0,2 0 0 0,3-2-384 0,0-1-80 15,0-1 0-15,1-3-16 0,0-2-96 0,1-2-16 16,1-1 0-16,-1-1 0 0,-1-2-64 0,1 2 0 16,2-5-16-16,-1 2 0 0,-3 2-240 0,0-1-32 15,1-2-16-15,0 1 0 0,2 3-208 0,-2-1 0 16,0 1 0-16,1 1 0 0,-1 1 0 0,-1 0 0 15,0-1 128-15,-2 2-128 0,0 0 0 0,-2 2 0 16,-1-1 0-16,-1 1 0 0,1 1 0 0,-2 0 0 16,0 1 0-16,-3 1 0 0,1-2 0 0,0 0-208 15,-1 0 16-15,0 1 0 16,0 0-512-16,-1 1-80 0,1-1-32 0,-1 2 0 16,-6 5-1872-16,7-5-384 0,1-2-80 0</inkml:trace>
  <inkml:trace contextRef="#ctx0" brushRef="#br2" timeOffset="182031.05">28428 12267 5519 0,'0'0'496'0,"-3"-10"-496"15,3 10 0-15,-3-8 0 0,1 1 3904 0,2 7 704 16,0 0 128-16,0 0 16 0,0 0-2304 0,0 0-464 16,0 0-80-16,0 0-32 0,0 0-528 0,0 0-96 15,5 12-32-15,0 3 0 0,-1 0-272 0,1 5-64 16,-1-1-16-16,0-2 0 0,-1 7 144 0,1 2 16 16,0 4 16-16,-1 2 0 0,1 5 48 0,2 5 16 15,-1 6 0-15,3 1 0 0,-2-3-384 0,1 1-80 0,-2 1 0 0,0 0-16 16,-1-5-272-16,3 0-48 0,-2-3-16 0,0 0 0 15,0-6-96-15,0 1 0 0,2 2-16 0,-2-3 0 16,0-2-176-16,1-1 160 0,-1-2-160 0,-1-2 160 16,0 1-160-16,1-2 0 0,-3-1 0 0,2-3 0 15,0-1-192-15,0-3-128 0,0-1-32 0,0-1 0 32,-1-1-1216-32,-2 2-240 0,0-4-48 0,-1-1-16 15,0-3-1456-15,0-2-304 0</inkml:trace>
  <inkml:trace contextRef="#ctx0" brushRef="#br2" timeOffset="183932.39">27216 11231 11967 0,'0'0'1072'0,"0"0"-864"16,0 0-208-16,0 0 0 0,0 0 2944 0,0 0 528 15,0 0 112-15,0 0 32 0,4 5-1264 0,2 2-256 16,-3 0-48-16,3 4-16 0,-1 2-512 0,-3 2-112 16,1 2 0-16,1 4-16 0,-1 1-368 0,-2 5-80 15,0-1-16-15,1 4 0 0,-1 1-288 0,-1 3-48 16,-1-2-16-16,-1 0 0 0,1-1-192 0,1 0-32 16,0-1-16-16,0 2 0 0,0-4-336 0,0 1 0 15,1 0 0-15,1-3 0 0,-1-2 0 0,0 1-128 16,0-7 0-16,2 1 0 15,0-2-1648-15,-1-2-320 0,1 1-64 0,1-4-16 16,0-3-1024-16,2-1-192 0</inkml:trace>
  <inkml:trace contextRef="#ctx0" brushRef="#br2" timeOffset="184182.33">27523 11278 27295 0,'0'0'1216'0,"0"0"240"0,0 0-1168 0,-3 6-288 0,-1 2 0 0,2 3 0 15,-1 0 1280-15,2 5 192 0,-1 1 32 0,2 2 16 16,3 6-112-16,-3 1 0 0,0 3-16 0,-1 4 0 16,-1-1-880-16,2 3-192 0,3-1-16 0,0-1-16 15,-1-2-288-15,1-1 128 0,-1 1-128 0,1-2 0 0,0-2 0 0,1-1-272 16,-2-2 16-16,1-2 16 15,-1-4-2384-15,1-2-496 0,1-4-80 0,0-3-10512 16</inkml:trace>
  <inkml:trace contextRef="#ctx0" brushRef="#br2" timeOffset="184572.87">27348 10532 16575 0,'-12'-14'736'0,"7"10"160"0,-1 0-720 0,-1 1-176 0,-1-1 0 0,-1 3 0 16,0 2 3392-16,0 3 656 0,0 3 128 0,0 2 32 16,0 3-2576-16,1 3-512 0,1 5-96 0,2 2-32 15,1 3-816-15,4 1-176 0,-1 1 0 0,3 1 0 16,2-1 0-16,1-1-144 0,3-1 144 0,1-2-128 15,3-3 128-15,3-3 0 0,0-4 0 0,3-3-128 16,5-1 128-16,-3-5 128 0,-1-5-128 0,-1-3 176 16,-1-4 336-16,8-7 80 0,-6-2 16 0,-2-2 0 15,-4-4 160-15,-2-1 48 0,-4 2 0 0,1-4 0 16,-3 0-240-16,-1 1-64 0,-4 1 0 0,-2 0 0 16,-3 1-112-16,-3-1-16 0,-1 2-16 0,-1 8 0 15,0-2-128-15,-2 2-32 0,1-5 0 0,-2 5 0 16,-2 1-208-16,2 3-128 0,-1 4 128 0,-4 1-208 15,-1 1-560-15,1 3-128 0,2 4 0 0,7 1-11552 16,1 2-2304-16</inkml:trace>
  <inkml:trace contextRef="#ctx0" brushRef="#br2" timeOffset="185197.78">28442 12126 10127 0,'0'0'896'0,"-8"4"-704"15,-1 0-192-15,9-4 0 0,-5 2 3696 0,5-2 704 16,-5 2 144-16,5-2 16 0,0 0-1456 0,0 0-288 15,0 0-64-15,0 0-16 0,0 0-896 0,0 0-176 16,0 0-48-16,0 0 0 0,0 0-544 0,9-5-112 16,1-2-32-16,3 0 0 0,3-2-80 0,1-3-16 0,1-3 0 0,2-2 0 15,2-2-128-15,1-6-48 0,2-4 0 0,13-15 0 16,-3 1-144-16,0 4-16 0,-4 1-16 0,-1 2 0 16,-4-1-224-16,2 5-32 0,-2 0-16 0,0 5 0 15,-1 1-208-15,-11 12 0 0,2-3 0 0,1-4-160 31,1 1-224-31,0 1-64 0,-1-1 0 0,1-1 0 16,2 3-1424-16,15-12-304 0,-9 6-48 0,-4 6-16 16,-7 3-1680-16,-4 4-352 0</inkml:trace>
  <inkml:trace contextRef="#ctx0" brushRef="#br2" timeOffset="185744.61">28906 12226 12895 0,'0'0'1152'0,"0"0"-928"16,-5-7-224-16,5 7 0 0,-5-9 2800 0,1 1 512 16,4 8 96-16,-2-8 32 0,1-2-1264 0,1 10-240 0,0-12-48 0,3 2-16 15,1 1-560-15,1 1-112 0,-5 8-32 0,5-11 0 16,-5 11-416-16,8-8-96 0,-2 2-16 0,-6 6 0 16,0 0-240-16,11-1-48 0,-11 1-16 0,0 0 0 15,10 4-80-15,-10-4 0 0,0 0-16 0,4 11 0 16,-1 0 80-16,-3-2 0 0,0-9 16 0,-4 10 0 15,0-1 48-15,0 1 16 0,-1-3 0 0,-2 1 0 16,-2-1-208-16,0-1-64 0,0 1 0 0,-2-1 0 16,1-2-128-16,1 0-192 0,9-4 32 0,-11 3 16 15,11-3 144-15,-9 0-208 0,9 0 80 0,-9-3 128 16,9 3-512 0,0 0 0-16,0 0 16 0,0 0 0 0,-5-6 304 0,5 6 48 0,0 0 16 0,-1-8 0 15,1 8 128-15,5-9 0 0,1 1 0 0,2 1 0 16,1 1 320-16,1 1 0 0,-3-1 0 0,1 2 0 15,-8 4 48-15,12-2 0 0,-12 2 0 0,10-2 0 0,-10 2-64 0,0 0-16 16,0 0 0-16,0 0 0 0,11 6-288 0,-11-6 0 16,0 0 0-16,0 0-144 0,2 13-48 0,-2-4 0 15,-2 1 0-15,-3 1 0 16,-2-5-1472-16,1 2-320 0,-2 0-48 0,0 1-9552 16,-3 0-1904-16</inkml:trace>
  <inkml:trace contextRef="#ctx0" brushRef="#br2" timeOffset="186182.18">28890 12494 1839 0,'0'0'160'0,"0"0"-160"0,0 0 0 0,0 0 0 15,-9 8 5104-15,9-8 976 0,-8 6 208 0,1 0 48 16,7-6-3856-16,-11 4-768 0,2-3-160 0,9-1-16 15,-9 1-768-15,0-1-160 0,1-1-32 0,8 1 0 16,-10-1-176-16,2-2-32 0,8 3-16 0,-9-5 0 16,2 1-208-16,1-3-144 0,6 7 192 0,-4-6-192 15,4 6 224-15,-4-9-64 0,1 1-16 0,3 8 0 16,-1-9 32-16,1 9 0 0,2-8 0 0,-2 8 0 16,7-7 144-16,-7 7 16 0,9-6 16 0,-9 6 0 15,12-3 96-15,0 2 0 0,-2 1 16 0,0 3 0 16,1-1-128-16,-11-2-16 0,12 4-16 0,-12-4 0 15,11 8 16-15,-3-2 0 0,-8-6 0 0,0 0 0 16,0 0 48-16,4 13 16 0,-3-1 0 0,-2-1 0 0,1-11-32 0,-5 11 0 16,-2-3 0-16,1 0 0 0,-1 0-224 0,-1-2-128 15,-1 1 160-15,1-5-160 0,8-2 0 0,-10 3 0 16,0 0 0-16,10-3 0 0,-12 0 0 0,3-3 0 16,9 3 0-16,-9-5-160 0,2-2-96 0,7 7-32 15,-5-9 0-15,2 1 0 16,3 8-112-16,0-9-32 0,0-1 0 0,0 10 0 15,6-9-1296-15,-6 9-256 0,9-4-48 0,1-4-8656 16,2 1-1728-16</inkml:trace>
  <inkml:trace contextRef="#ctx0" brushRef="#br2" timeOffset="186465.06">29395 12399 33231 0,'0'0'1472'0,"0"0"304"0,0 0-1424 0,0 0-352 0,0 0 0 0,12 3 0 15,-2-1 1376-15,-10-2 208 0,13 4 32 0,0 1 16 0,0-1-352 0,2 1-64 16,-1 1 0-16,2 0-16 0,2-1-896 0,-1-1-176 15,-2 0-128-15,1 0 144 0,0 1-336 0,2-2-64 16,1 1 0-16,1-2-16 16,-2-3-2032-16,-1 1-416 0,-1 0-80 0,-2 0-8160 15,-1-1-1648-15</inkml:trace>
  <inkml:trace contextRef="#ctx0" brushRef="#br2" timeOffset="186996.25">29824 12258 11967 0,'0'0'528'0,"-7"-4"112"0,-2 0-512 0,-1 0-128 0,-1 0 0 0,0-1 0 16,-2-1 4992-16,-2-1 960 0,0 1 192 0,-2-2 32 15,-3-1-3296-15,1 0-672 0,-2 1-128 0,1 3-32 16,1 1-1152-16,-2 1-224 0,-3 0-48 0,2 6-16 16,-1 2-416-16,0 3-192 0,1 1 160 0,0 2-160 15,1 2 0-15,0 0 0 0,1 2 0 0,0 2 0 16,0 0 0-16,2 2 128 0,3-1-128 0,-1 0 0 16,2 2 0-16,2-2 0 0,1 1 0 0,1 0 0 15,0-1 0-15,2 1 0 0,1 2 0 0,3-1 0 16,2-2 0-16,0 2 0 0,2 2 0 0,4-3 0 0,1 2 0 0,5 1 0 15,1 2 0-15,4-1 0 0,2-4-128 16,1 0 128-16,1 1-192 0,4-2 192 0,0-1 0 0,2 0-128 16,1-3 128-16,1 1 0 0,1-1 0 0,0-1 0 15,0-5 0-15,-1-2 0 0,-1 3 0 0,0-6-160 16,-1-2 160-16,-2-2-128 0,0-2 128 0,-2-4 0 16,-5-3 0-16,3 0 0 0,-4-3 0 0,0-1 0 15,-1-1 0-15,-1 0 0 0,-1-4 144 0,-2 2 16 16,1-2 0-16,-5-1 0 0,-3-3 0 0,-3-2 0 15,-2 0 0-15,-1 1 0 0,-4-1 160 0,-1-3 16 16,-2-2 16-16,-2 2 0 0,-1-1-224 0,-1-1-128 16,-2-1 160-16,0 0-160 15,-1-1-320-15,3 6-176 0,0 1-16 0,1 6-16 16,1 1-2096-16,0 6-400 0</inkml:trace>
  <inkml:trace contextRef="#ctx0" brushRef="#br1" timeOffset="196232.79">2451 13043 4607 0,'-7'0'400'0,"0"3"-400"0,-2 0 0 0,-1 0 0 16,1 2 4224-16,0 1 752 0,0-1 144 0,1-1 48 15,2-2-2992-15,6-2-576 0,-7 3-128 0,7-3-32 16,0 0-128-16,0 0-32 0,0 0 0 0,0 0 0 16,5-4-384-16,2-1-96 0,1-3-16 0,3-1 0 15,6-2-16-15,3 0 0 0,3-4 0 0,5 0 0 16,2-1-400-16,4-4-96 0,2 0-16 0,3-1 0 15,2-1-256-15,-1-2 128 0,1-1-128 0,-1 1 0 16,6 1 192-16,1 0-64 0,-1-2 0 0,4 3-128 16,0 1 0-16,-1-1 0 0,-2 0 0 0,0 0 0 0,-4-2 0 0,-3 2 0 15,-2 1 0-15,-3 0 0 0,-2 4 0 0,-4-1 0 16,-3 2 0-16,-3 3 0 0,-3 2 128 0,-2 0-128 16,-2 2 0-16,-3 3 0 0,-3 0 0 0,-1 1 0 15,-2 1 0-15,-2 0 0 0,-5 4 160 0,0 0-160 16,0 0 128-16,0 0-128 0,0 0 160 0,0 0-160 15,0 0 192-15,0 0-192 0,8-1 256 0,-8 1-64 16,0 0-16-16,6-1 0 0,1-2 16 0,1 2 16 16,1-3 0-16,1 3 0 0,1 1-48 0,2 2-16 15,0 2 0-15,2 3 0 0,4 2 48 0,1 1 0 16,4 2 0-16,5 1 0 0,1 1 192 0,2 3 32 16,3 3 16-16,3-1 0 0,1 1 0 0,3-1 0 15,1 2 0-15,0-2 0 0,0 1-64 0,1 0-16 16,2-3 0-16,0 0 0 0,-2-4-160 0,0 1-48 0,-3-2 0 0,-2-2 0 15,-3 1-144-15,0-5 128 0,-1 2-128 0,-1-1 128 16,-3-3-128-16,0 1 0 0,2-1 0 0,-2 1 128 16,-2-4-384-16,-2 3-96 0,-1 1-16 0,0-1 0 31,-3-1-1936-31,-4-3-400 0,-1 1-80 0</inkml:trace>
  <inkml:trace contextRef="#ctx0" brushRef="#br1" timeOffset="196873.6">2322 13049 14911 0,'0'0'656'0,"0"0"144"0,0 0-640 0,0 0-160 0,0-6 0 0,0-2 0 15,0-1 1536-15,0 3 256 0,0-1 64 0,1 2 16 16,1-2-112-16,0 2-32 0,-2 5 0 0,0 0 0 16,0 0-464-16,7 7-112 0,-2 0 0 0,1 4-16 15,1 3-112-15,-1 4-32 0,1 6 0 0,-1 2 0 16,2 3-96-16,-1 5-32 0,-2-1 0 0,2 7 0 0,-1-3-160 0,1 5-48 16,-1 1 0-16,1 0 0 0,-1 1-144 0,-1 2-48 15,1 0 0-15,-3-2 0 0,1-1-208 0,2-1-32 16,-2-1-16-16,-1 1 0 0,1-3-208 0,0 2 176 15,0-5-176-15,0 1 160 0,1-1-160 0,0-2 0 16,-1-3 0-16,2-1 128 0,0 0-128 0,1-2 0 16,-3-2 0-16,-1-3 0 15,3 2-1248-15,-2 0-336 0,0-7-64 0,-1 0-16 16,3-3-1552-16,-1 0-320 0</inkml:trace>
  <inkml:trace contextRef="#ctx0" brushRef="#br1" timeOffset="197373.59">2499 14184 12895 0,'-14'2'576'0,"10"-2"112"0,4 0-560 0,0 0-128 0,-5 0 0 0,1 2 0 16,1 0 2848-16,3-2 544 0,0 0 96 0,0 0 32 15,0 0-1664-15,0 0-336 0,4 7-64 0,0-3-16 16,3 0-288-16,2 1-64 0,1 1-16 0,3-2 0 0,2 3-16 16,1-1 0-16,5 2 0 0,1 0 0 0,1 2-304 0,1 1-64 15,1 1-16-15,4 2 0 0,2-1-240 0,0 0-48 16,1 4-16-16,2-4 0 0,1 1-176 0,1 2-16 15,3-4-16-15,3 1 0 0,0-2-160 0,1 0 192 16,0 1-192-16,-3-2 192 0,-2 0-32 0,-1-3 0 16,2 1 0-16,-1 0 0 0,-2-1-160 0,-2 0 192 15,-3-1-192-15,-1-2 192 0,2 2-192 0,-2-1 0 16,-2 1 0-16,1-2 128 0,-2 1-128 0,-2-2 0 16,0 1 144-16,-2-3-144 0,-1 1 0 0,-1-1 144 15,-1 1-144-15,-3-2 0 0,-2 0 128 0,1 0-128 16,-4 0 0-16,0 0 0 0,-2 2 0 0,-1-1 0 15,-1-1 0-15,0 0 0 0,-8 0-256 0,6 0-48 0,-6 0-16 16,8 0 0 0,0-1-1344-16,-2-1-256 0,-6 2-64 0,8 0-16 15,-8 0-1456-15,0 0-272 0,8-2-64 0,0 1-16 0</inkml:trace>
  <inkml:trace contextRef="#ctx0" brushRef="#br1" timeOffset="197797.27">3855 14502 27471 0,'0'0'1216'0,"0"0"256"0,-1 9-1184 0,-2-4-288 15,1 2 0-15,2-7 0 0,0 0 992 0,0 8 144 16,1-2 16-16,-1-6 16 0,5 5 64 0,3 0 16 16,1-3 0-16,0-1 0 0,-1-1-560 0,2-1-112 15,2-1-32-15,1-3 0 0,3 1 0 0,-1 0 0 16,2-1 0-16,0-1 0 0,2-2-112 0,0 0-32 16,1-1 0-16,2-2 0 0,0 0-176 0,2-4-32 15,-2-2-16-15,2-1 0 0,3-3-176 0,-1-1 0 16,1-1 0-16,-1-2 128 0,0 0-128 0,0 2 0 15,2-1 144-15,-2 2-144 0,-2-1 0 0,0 2 128 16,-1 0-128-16,1 3 0 0,-1 3 0 0,-1-2 0 0,-1 4 0 16,-1 0 0-16,-1 2 0 0,0 1 0 0,-2 1 128 0,1 3-128 15,0-1 208-15,-1 2-16 0,0-1-16 0,-3 2 0 32,-1-2-176-32,-1 4-224 0,1-3 48 0,-1 1 16 15,0 0 160-15,-2 0-208 0,1 0 80 0,-4 1 128 31,1 1-1456-31,0 0-160 0,0 1-48 0,-2 0 0 16,-6 1-1760-16,0 0-352 0</inkml:trace>
  <inkml:trace contextRef="#ctx0" brushRef="#br1" timeOffset="198203.47">4796 12992 10127 0,'-6'-14'896'0,"3"9"-704"16,1-1-192-16,-1 0 0 0,0-1 3712 0,2 1 704 15,0-1 128-15,0 2 48 0,-1 0-2352 0,2 5-448 0,0 0-112 0,0 0-16 16,0 0-512-16,0 0-96 0,0 0-32 0,2 9 0 16,-2 3-320-16,1 6-64 0,1 4 0 0,2 6-16 15,0 3 128-15,0 4 16 0,0 3 16 0,0 4 0 16,1 1-176-16,0 0-32 0,2 2-16 0,-1 2 0 16,0 0-224-16,-1 3-32 0,1-3-16 0,-2-1 0 15,-1 1-288-15,1-2 128 0,0-4-128 0,0 1 0 16,0-3 0-16,-1 2 0 0,1-2 0 0,0-3 0 31,0-2-496-31,-1-4-48 0,-1-2-16 0,1-4 0 16,-2 0-1328-16,1-5-272 0,-1-2-48 0,-1-5-9040 0,0 0-1808 0</inkml:trace>
  <inkml:trace contextRef="#ctx0" brushRef="#br1" timeOffset="198798.07">3313 11782 9215 0,'-2'-13'816'0,"2"8"-656"15,2 1-160-15,-1-1 0 0,2-2 2960 0,-2 3 560 16,2 1 128-16,0 0 0 0,0-1-1440 0,-3 4-288 15,5-1-64-15,-5 1-16 0,0 0-464 0,6 4-96 16,-1 2 0-16,0 5-16 0,-1 2-176 0,-2 2-48 16,1 6 0-16,1 3 0 0,-3 3-304 0,1 4-64 15,0 3-16-15,0 3 0 0,0 3-400 0,-1 1-96 16,1-2-16-16,-1 1 0 0,3 2-144 0,-3-3 0 16,1 1 0-16,-1-3 0 15,1-1-448-15,0-2-32 0,-1-1 0 0,0-5 0 16,1 0-672-16,0-7-144 0,-2-2-32 0,2-2-9232 15,-2-4-1856-15</inkml:trace>
  <inkml:trace contextRef="#ctx0" brushRef="#br1" timeOffset="199032.53">3624 11767 20895 0,'2'-17'928'0,"-2"17"192"0,0-7-896 0,0 2-224 0,0 0 0 0,0 5 0 15,0 0 2208-15,0 0 400 0,0 0 80 0,0 0 0 16,1 9-1024-16,-1 3-192 0,0 3-64 0,1 3 0 16,2 3-480-16,1 4-96 0,-2 1-32 0,1 4 0 15,1 3-352-15,-2 3-80 0,1 5-16 0,1 2 0 16,0-2-224-16,1 4-128 0,2-2 160 0,0 0-160 0,0-1 0 0,0-3 0 16,-1-2 0-16,3 0 0 15,-2-4-528-15,-1-2-160 0,-1-8-16 0,1-3-16 16,-1-3-2208-16,0-7-432 0,2-1-96 0</inkml:trace>
  <inkml:trace contextRef="#ctx0" brushRef="#br1" timeOffset="199438.64">3433 11163 18655 0,'-13'-17'832'0,"7"11"160"0,0-1-800 0,-2 1-192 0,0 0 0 0,-2 1 0 16,1 1 1584-16,0 2 272 0,-1 0 48 0,1 2 16 15,0 3-592-15,1 3-112 0,1 4-32 0,0 4 0 16,3 5-768-16,2 1-160 0,0 3-16 0,2 2-16 16,3 4-224-16,3 0 176 0,5-1-176 0,2 0 160 15,0-1-160-15,1-1 0 0,1-1 0 0,1-3 0 16,1-5 0-16,3-3 0 0,1-2 0 0,0-3 128 15,1-2-128-15,-1-3 192 0,0-4-192 0,-2-3 192 16,1-5 400-16,-3-1 96 0,-2-1 16 0,1-5 0 16,-3-3 224-16,-3-3 48 0,-2-1 16 0,-1-4 0 15,-2 1-400-15,-4-2-80 0,-2-3 0 0,-3 0-16 16,-1 0-64-16,-3 0-16 0,0 0 0 0,-4-1 0 0,-3-1 32 16,-2 5 0-16,-1-3 0 0,-2 4 0 0,-2 0-208 15,0 5-48-15,-2 0 0 0,2 5 0 0,3 5-192 0,0 4-240 16,4 5 48-16,0 4 16 15,2 3-2048-15,0 6-400 0,2 3-96 0</inkml:trace>
  <inkml:trace contextRef="#ctx0" brushRef="#br1" timeOffset="200001.18">4809 12807 11967 0,'0'0'1072'0,"-6"7"-864"16,-1-2-208-16,0 0 0 0,-3 1 2064 0,1 1 368 15,1-2 80-15,1 2 16 0,-1-1-928 0,1 1-192 16,2-1-48-16,0 1 0 0,0-1-320 0,1 0-64 16,4-6-16-16,0 0 0 0,0 0-64 0,0 0 0 15,0 0-16-15,0 0 0 0,0 0 176 0,0 0 32 16,6-3 16-16,3-5 0 0,2 0 64 0,2-2 16 16,0-3 0-16,1-3 0 0,2-2-208 0,1-2-32 15,1-1-16-15,0-1 0 0,2-1-176 0,1-1-48 16,2-3 0-16,-1 0 0 0,-1-1-224 0,1 0-48 15,-1-1-16-15,1 3 0 0,-1-3-192 0,0 3-32 16,0 1-16-16,-1 2 0 0,-3-3-176 0,1 2 0 16,0 2 0-16,0 1 128 0,1-1-128 0,-3 3 0 0,1 2 0 0,-1 2 0 31,1 2-416-31,-3 1-16 0,-1 2 0 0,0 2 0 16,0 2-2160-16,1 2-432 0,-1 1-96 0</inkml:trace>
  <inkml:trace contextRef="#ctx0" brushRef="#br1" timeOffset="200813.56">2164 12600 16287 0,'0'0'720'0,"17"13"160"0,-17-13-704 0,0 0-176 16,0 0 0-16,0 0 0 0,0 0 1680 0,5 9 304 16,-1-3 64-16,-1 2 16 0,-1 0-320 0,1 0-64 15,-3-8-16-15,0 6 0 0,0-6-608 0,0 10-128 16,-1-3-32-16,-1 1 0 0,2-8-256 0,-2 8-64 16,-1-2-16-16,-1 0 0 0,4-6-112 0,-6 5-32 15,-1-1 0-15,1-2 0 0,-2 0-144 0,0-2-16 16,0-2-16-16,2 0 0 0,-1-2-240 0,1-1 144 15,1-2-144-15,-1-1 128 0,2 1-128 0,3-3-224 16,1 0 48-16,0 1 16 0,0-3-48 0,1 3-16 16,2 1 0-16,1 2 0 0,1 0 224 0,-5 6-176 15,5-5 176-15,1 1-160 0,-6 4 160 0,6-2 0 0,-6 2-144 0,8-2 144 16,0 1 192-16,-8 1 128 0,0 0 0 0,0 0 16 16,0 0 240-16,0 0 64 0,8 5 0 0,-8-5 0 15,0 0-112-15,2 8-16 0,-2-8 0 0,0 8 0 16,0 0-208-16,0-8-48 0,-1 8-16 0,-2-1 0 15,-1 1-240-15,4-8 0 0,-4 5 0 0,4-5 0 32,-3 7-1424-32,3-7-336 0,-6 5-64 0,1 0-14976 0</inkml:trace>
  <inkml:trace contextRef="#ctx0" brushRef="#br1" timeOffset="201282.28">1997 13086 24767 0,'0'0'1088'0,"-8"0"240"0,1-3-1072 0,-2 1-256 16,-1-3 0-16,3-1 0 0,1 0 528 0,4-1 48 15,0-1 16-15,2 2 0 0,2-4-192 0,-1 0-32 16,3 1-16-16,-3 1 0 0,-1-1 144 0,3 2 16 15,1 1 16-15,-4 6 0 0,0 0 416 0,6-4 80 16,1 2 0-16,-7 2 16 0,0 0-80 0,8 0-32 16,-8 0 0-16,0 0 0 0,0 0-368 0,7 5-80 15,0-1-16-15,0 1 0 0,-1 0-224 0,-1 2-48 0,-5-7-16 0,3 9 0 16,-2-1-176-16,-1 0 160 0,-1-1-160 0,-2 1 160 16,2 0-160-16,-2 0 192 0,-1-2-192 0,1 0 192 15,-3-2-192-15,1-1 0 0,-1 0 0 0,-1-2 128 16,-1-1-128-16,-1 0 0 0,-1-1 0 0,1-2 0 15,9 3 0-15,-6-5-176 0,2-1 48 0,1-1 0 16,-1-1-176-16,1-1-16 0,2-1-16 0,2 1 0 16,2 0 64-16,1 1 16 0,-1 0 0 0,3 1 0 15,1 1 256-15,1 2 0 0,0 0-128 0,0 1 128 16,0 3 0-16,0 0 0 0,-2 0-128 0,1 0 128 16,-7 0 0-16,0 0 0 0,0 0 176 0,7 4-176 15,1 0 176-15,-1 2-176 0,-7-6 160 0,1 6-160 16,-1-6-352-16,0 8-160 0,0 1-48 0,0-9-10368 15,-4 7-2064-15</inkml:trace>
  <inkml:trace contextRef="#ctx0" brushRef="#br1" timeOffset="201549.22">1315 12537 13823 0,'-13'-8'1216'0,"8"6"-960"16,0-2-256-16,1 0 0 0,4 4 4192 0,-3-7 800 0,1 2 144 0,1-1 48 15,2-1-2560-15,3-1-512 0,1-1-112 0,3 1-16 16,1-1-1120-16,1 1-224 0,2 2-64 0,1-1 0 16,0 1-208-16,3-1-48 0,2 1-16 0,0 1 0 15,-1 1-304-15,0 0 0 0,-1-1 128 0,0 1-128 16,-2 1 0-16,1 2-224 0,2-1 32 0,0 1 16 31,-2 0-2064-31,-2 1-432 0,-2-3-80 0,-1 2-13264 0</inkml:trace>
  <inkml:trace contextRef="#ctx0" brushRef="#br1" timeOffset="202002.29">1566 12130 3679 0,'-25'2'160'16,"15"-2"32"-16,-3 0-192 0,-2 1 0 0,-3-1 0 0,-2 3 0 0,0-1 5744 0,-1-1 1104 16,-2 1 208-16,1 2 48 0,-1-2-4144 0,-1 2-832 15,1 0-160-15,-1 1-48 0,0 1-768 0,-2 3-176 16,0 1-16-16,2 3-16 0,-1 4-304 0,3 5-64 16,3 2-16-16,-1 1 0 0,0 1-80 0,2 2-16 15,1 2 0-15,3 0 0 0,2 3-464 0,3-3-128 16,4 1-16-16,4 0 0 0,2 2 144 0,4-3 0 15,3-1 0-15,4-2 0 0,1-2 192 0,2-2-16 16,2-1-16-16,4-2 0 0,3-3-160 0,0-4-256 16,2-3 64-16,2-3 16 0,0-3 176 0,2-4 0 15,2-4 160-15,0-3-160 0,4-2 0 0,0-4 128 0,1-1-128 16,-1-6 0-16,1 1 0 0,-4-2 128 0,-3-1-128 0,-2-2 0 16,-3 1 0-16,-2-1 128 0,-1 1-128 0,-1-1 0 15,-4 1 0-15,-3 2 0 0,-2 2 0 0,-4 0 0 16,-3-2 0-16,-4 1 176 0,-1-1-176 0,-2 0 160 15,-6-1-160-15,-2 1 128 0,-2 1-128 0,-2-2 128 16,-3 3 32-16,-4-1 0 0,-3 2 0 16,-3 1 0-16,-3 0-160 0,-1 1 0 0,-1 3 144 31,1 0-144-31,1 3-896 0,-1-2-256 0,-2 3-64 0,2 1-17424 0</inkml:trace>
  <inkml:trace contextRef="#ctx0" brushRef="#br0" timeOffset="-200557.47">23486 9503 15663 0,'0'0'688'0,"0"0"144"0,-5-5-656 0,1 0-176 16,4 5 0-16,0 0 0 0,0 0 3840 0,0 0 720 16,0 0 160-16,0 0 16 0,0 0-2992 0,0 0-592 15,0 0-128-15,0 0-32 0,3 8-480 0,-2 4-112 16,-1 4-16-16,0 1 0 0,0 4 144 0,-1 1 32 16,0 2 0-16,-1 2 0 0,1 5-256 0,-2-2-48 15,1-6-16-15,1-3 0 0,-1 0-240 0,1-7 176 16,-2-2-176-16,2 1 160 0,0-5-32 0,1-7-128 15,0 0 192-15,0 0-64 0,0 0-128 0,0-7 192 16,0-5-192-16,1-3 192 0,0-5-192 0,2-3 0 16,0-6 0-16,-1-4-176 0,1 3 16 0,1-4 0 15,0-2 0-15,-1-1 0 0,1-2 160 0,0 4-160 0,0 1 160 0,-1 2-160 16,1-6 160-16,0 5 0 0,0 6 0 0,-1 5 0 16,1 3 0-16,-1 6 0 0,-2 4 0 0,-1 9 0 15,0 0 0-15,3 7 128 0,-1 6-128 0,2 4 0 16,0 6 0-16,2 7 0 0,-1 4-160 0,0 5 160 15,0 3-128-15,2 1 128 0,1-1 0 0,2-1 0 16,0-1 0-16,1-5 0 0,-2-3 0 0,0-4 0 16,1-4 0-16,1-5 0 0,-1-1 0 0,-1-5 0 15,1 0 256-15,-3-2-32 0,1-8-16 0,1 1 0 16,0-2 192-16,2-5 48 0,-3-2 0 0,0-4 0 16,-1-6 112-16,1-2 16 0,1-2 16 0,0-5 0 0,-1-3-256 0,-1-6-48 15,-2-2-16-15,0-3 0 0,0-1-272 0,-2 1 128 16,1 2-128-16,0 3 0 15,0 5-288-15,1 0-160 0,0 2-48 0,2-1 0 16,-1-1-2512-16,1 4-496 0,1 3-96 0</inkml:trace>
  <inkml:trace contextRef="#ctx0" brushRef="#br0" timeOffset="-200026.04">24192 9400 5519 0,'0'0'496'0,"-8"3"-496"0,1-3 0 0,7 0 0 15,0 0 6080-15,0 0 1104 0,0 0 240 0,0 0 32 16,-6 4-4368-16,6-4-864 0,0 0-176 0,0 0-48 16,0 0-656-16,0 0-144 0,12 4-32 0,1-2 0 15,1 2-336-15,2-1-80 0,1-2-16 0,1 1 0 16,1-1-160-16,1 0-16 0,0-2-16 0,0 1 0 16,0-1-224-16,1-1-64 0,0 0 0 0,0-1 0 0,-1 0-96 0,-3 1-32 15,2-1 0-15,0 2 0 0,1-2-128 0,-1 1 0 16,1-2 0-16,-1 0 128 0,1 0-128 0,2 0 0 15,-2 1 0-15,-2 1 128 0,-2-2-128 0,-2 1 0 16,0 2 0-16,-2-2 0 0,-2 3 0 0,0-2 0 16,-10 2 0-16,7-2 0 0,0 0 0 0,-7 2 0 15,0 0 0-15,8 0 0 0,0 0 0 0,-2 0 0 16,-2 0 0-16,0-3 0 0,0-1 0 0,1 0 0 16,0 1 0-16,0-1 0 0,1-2 0 0,-1 1 0 15,0 0 0-15,2 0 0 0,-1 2 0 0,1-3 0 16,0-6 0-16,3-4 0 0,1-5 0 0,0 2 0 15,0-1-160-15,2 3 160 0,1 2 160 0,-1-2 128 0,-3-4 32 0,3-3 0 16,-1-2-320-16,-3 7 0 0,0-2 0 16,-1 3 0-1,1-1-640-15,0 4-176 0,0-5-32 0,0 3-16 16,-1 4-1792-16,0-1-352 0,0 1-80 0</inkml:trace>
  <inkml:trace contextRef="#ctx0" brushRef="#br0" timeOffset="-199588.7">24808 9368 15663 0,'0'0'1392'0,"0"0"-1120"16,0 0-272-16,0 0 0 0,0 0 2944 0,0 0 544 15,0 0 96-15,0 0 32 0,0 0-1184 0,6 9-224 16,-6-9-48-16,5 6-16 0,3 5-720 0,0 2-144 15,1 1-16-15,1 3-16 0,3 3-240 0,0 2-48 16,0-1-16-16,-1 1 0 0,1 1-400 0,0 0-80 0,0-3-16 0,0 1 0 16,-1-1-288-16,1-2-160 0,0 0 160 0,-1 1-160 15,1 1 0-15,0 0 0 0,-2-3 0 0,1-1 0 32,1-3-1024-32,0-2-256 0,-1 1-64 0,-2 0 0 15,0 0-2240-15,-3-2-464 0</inkml:trace>
  <inkml:trace contextRef="#ctx0" brushRef="#br0" timeOffset="-198823.17">23136 9347 10127 0,'0'0'896'0,"0"0"-704"16,0 0-192-16,0 0 0 0,0 0 2608 0,0 0 480 16,0 0 112-16,-7 3 0 0,1-1-816 0,1-1-160 15,-2 1-48-15,2 0 0 0,-2-2-576 0,1 0-112 16,-2-2-16-16,0 0-16 0,-1 1-304 0,-1 0-64 15,-2-2-16-15,0 2 0 0,-2 0-16 0,-1-1 0 16,0 0 0-16,-2-1 0 0,0 1-80 0,-3-1-16 16,-1-2 0-16,2-1 0 0,3 0-176 0,-2 2-32 0,0 3-16 0,-2-1 0 15,1 0-336-15,-1-1-64 16,2 1-16-16,1-1 0 0,-5 0-192 0,2-1-128 0,1 2 128 0,0-2-128 16,4 1 0-16,-1 1 0 0,0-1 0 0,2 2 0 15,1 1 0-15,1-3-160 0,2 1 160 0,1-4-208 31,0-1-960-31,2 3-192 0,1 5-48 0,6-1 0 16,-4-7-1232-16,4 7-256 0,0 0-48 0</inkml:trace>
  <inkml:trace contextRef="#ctx0" brushRef="#br0" timeOffset="-198291.87">22603 9291 19343 0,'0'0'848'0,"0"0"192"0,0 0-832 0,0 0-208 0,0 0 0 0,0 0 0 16,0 0 1856-16,0 0 320 0,0 0 64 0,-8 0 0 15,1-3-192-15,-1-1-64 0,2-2 0 0,-2-2 0 16,0-2-512-16,0-2-96 0,-1-2-32 0,0-2 0 16,-1-4-320-16,-2-2-64 0,0 0 0 0,-1-3-16 15,0-1-368-15,0-3-64 0,0 1 0 0,0-2-16 16,0-3-304-16,0 5-64 0,0 0-128 0,3 5 192 15,-1 1-192-15,2 3-192 0,2 4 48 0,2 0 0 16,1 4-1584-16,2 0-304 0,-4 2-64 0,4 2-16 16,1 1-1888-16,1 6-384 0</inkml:trace>
  <inkml:trace contextRef="#ctx0" brushRef="#br0" timeOffset="-197932.64">22527 9304 9215 0,'0'0'816'0,"0"0"-656"0,0 0-160 0,0 0 0 16,0 0 2768-16,0 0 528 0,0 0 96 0,0 0 32 15,0 0-992-15,-7 3-192 0,7-3-32 0,-7 2-16 16,-1 1-272-16,0-1-64 0,-1 1-16 0,0 1 0 16,0 0-304-16,-2 1-64 0,-2 2-16 0,-1 2 0 15,-4 2-336-15,-2 0-64 0,-2 2-16 0,1 2 0 16,0 2-464-16,2-1-80 0,0 1-32 0,1 0 0 15,0 0-336-15,1-3-128 0,2-1 0 0,4-1 144 16,0 0-1088-16,3-3-208 0,3 0-64 0,3-1 0 16,0 1-2608-16,4-3-528 0</inkml:trace>
  <inkml:trace contextRef="#ctx0" brushRef="#br0" timeOffset="-197260.83">23522 8990 18431 0,'0'0'1632'0,"-6"1"-1312"0,6-1-320 0,0 0 0 16,0 0 1440-16,0 0 224 0,0 0 32 0,0 0 16 0,0 0-1136 0,0 0-208 16,0 0-48-16,0 0-16 0,0 0-304 0,6-6 0 15,-1 0 0-15,0 2 0 0,-5 4 0 0,0 0 0 16,0 0 0-16,0 0 0 0,0 0 288 0,0 0 96 16,7-1 32-16,-7 1 0 0,0 0 192 0,0 0 32 15,0 0 16-15,0 0 0 0,0 0-336 0,0 0-64 16,0 0 0-16,0 0-16 0,0 0-240 0,0 0 0 15,0 0 0-15,-6 5 0 0,1-3 224 0,0 2-48 16,0-1-16-16,5-3 0 0,0 0 112 0,-7 0 32 16,7 0 0-16,0 0 0 0,-4-2-144 0,0-1-32 15,4 3 0-15,0 0 0 0,0 0-128 0,0 0 0 16,-1-4 0-16,1 4 128 0,0 0 64 0,4-6 0 16,-4 6 0-16,5-7 0 0,0 1 96 0,3 2 32 0,0 0 0 15,0 4 0-15,1 0-64 0,-1 1 0 0,-2-1 0 0,1 0 0 16,-7 0 176-16,8 2 16 0,-8-2 16 0,0 0 0 15,5 3 32-15,-2 3 0 0,-3-6 0 0,0 0 0 16,0 0-176-16,0 0-16 0,-3 9-16 0,0-3 0 16,-1 0-288-16,-1-1 160 0,-1-1-160 0,-1-2 128 15,1-2-128-15,-1 2 0 0,1 0-192 0,-1 1 192 32,1-2-1600-32,6-1-192 0,-6 0-32 0,6 0-8848 0,0 0-1760 0</inkml:trace>
  <inkml:trace contextRef="#ctx0" brushRef="#br0" timeOffset="-196932.73">23828 8969 9215 0,'0'0'400'0,"0"0"96"0,0 0-496 0,0 8 0 16,0-3 0-16,0 0 0 0,0-5 4144 0,-1 7 720 15,1-7 160-15,-3 5 32 0,-2 0-2864 0,1 0-560 16,4-5-112-16,-4 4-32 0,-2 1-960 0,2 1-192 15,4-6-32-15,-6-2-16 0,1 2-96 0,0-4 0 16,0 2-16-16,-2-1 0 0,7 3-176 0,0 0 0 16,-4-6 144-16,0 2-144 0,2-3 0 0,1 2 0 15,1 0 0-15,0-2 0 0,1 1 0 0,1-1 0 16,1-2 0-16,2 1 0 0,1 2 0 0,-1 2-160 16,3 1 160-16,-2-1 0 0,1 3-144 0,0 0 144 15,3 2 0-15,-3 0-144 0,1 3 144 0,1 3 0 0,-1-2 0 0,-1 2 128 16,-3-1-128-16,-1 1 128 0,0-1-128 0,-2 2 128 15,1 1-128-15,-1 0 0 0,-1 0 0 0,1-2-10288 16,1 1-1952-16</inkml:trace>
  <inkml:trace contextRef="#ctx0" brushRef="#br0" timeOffset="-196417.17">23509 10051 5519 0,'-12'-8'240'0,"8"6"64"0,-3 0-304 0,4 0 0 16,-3-2 0-16,2 1 0 0,2-2 5136 0,1 0 976 16,1-1 192-16,-2 1 32 0,4 0-4336 0,0-2-864 15,2 1-176-15,1-2-48 0,3 0-592 0,0 2-112 16,0 1-16-16,-8 5-16 0,8-3 224 0,-8 3 48 16,0 0 16-16,0 0 0 0,9 3 128 0,-3 1 32 15,-6-4 0-15,5 6 0 0,-2-1-224 0,-2 3-32 16,-1-1-16-16,-1-1 0 0,-2 1-224 0,1-1-128 0,-1 1 160 0,-1-1-160 15,-1-1 144-15,1 1-144 0,-1-4 128 0,0 2-128 16,0-3 128-16,-1 2-128 0,0-2 0 0,-1-1 128 16,1 0-128-16,-1 0 0 0,1-1 0 0,0-2 0 15,6 3-144-15,-3-3 144 0,3 3 0 0,-2-4 0 16,1-2-176-16,1 0 176 0,0-1-160 0,3 0 160 16,0-1 0-16,3 1-144 0,-1 1 144 0,3-2 0 15,0 1-144-15,-1 2 144 0,1 0-160 0,1 1 160 16,0 1 0-16,1 2 0 0,-3 1-128 0,1 0 128 15,-1 0 0-15,-7 0 0 0,8 3 0 0,-3 1-144 16,-5-4-304-16,5 6-64 0,-1 1-16 0,1-1 0 16,0 1-1712-16,-1 0-352 0,-4-7-64 0,3 8-10288 15</inkml:trace>
  <inkml:trace contextRef="#ctx0" brushRef="#br0" timeOffset="-196073.46">23763 9997 11967 0,'0'0'1072'0,"0"0"-864"16,0 0-208-16,4 7 0 0,0-2 2624 0,-2 0 464 16,2 1 112-16,-1-2 0 0,-3-4-1120 0,0 0-224 15,1 6-64-15,-1-6 0 0,3 4-672 0,-3-4-144 16,1 5-16-16,-1-5-16 0,0 8-480 0,0-8-80 16,0 0-32-16,-1 5 0 0,1-5-160 0,-4 4-48 15,4-4 0-15,-5 3 0 0,-2-2-144 0,2-1 160 16,0-1-160-16,1-2 160 0,4 3-160 0,-4-4 0 0,0 0 0 0,4 4 0 15,-1-5 0-15,-1-1 0 0,4-1 0 0,-1 1 0 16,2-4-192-16,-1 3 192 0,2 0-192 0,1-2 192 16,2 1-192-16,1 0 192 0,-2 2-160 0,2 1 160 15,0 1 0-15,0 1 0 0,-1 0 0 0,-7 3 0 16,0 0 0-16,8 4 288 0,0-1-32 0,-1 1-16 16,-7-4 160-16,0 0 48 0,3 6 0 0,-3-6 0 15,2 8-240-15,-1 0-32 0,0 0-16 0,-1-2 0 16,-2 1-368-16,2-7-80 0,-3 6-16 0,3-6 0 15,0 0-2896 1,0 0-592-16,0 7-112 0</inkml:trace>
  <inkml:trace contextRef="#ctx0" brushRef="#br0" timeOffset="-195839.11">24192 9857 19343 0,'0'0'1728'0,"0"0"-1392"16,0 0-336-16,0 0 0 0,8-4 2224 0,-2 0 368 15,2 0 80-15,0 1 16 0,0 3-1248 0,1-1-240 16,1-3-48-16,1 2-16 0,-2 2-736 0,1-3-144 16,1 2-16-16,-1-1-16 0,-1 2-496 0,0 0-112 15,-1-1 0-15,0 1-16 16,0 1-2048-16,0 1-416 0,-2-2-80 0,1-3 0 0</inkml:trace>
  <inkml:trace contextRef="#ctx0" brushRef="#br0" timeOffset="-195495.29">24383 9698 18431 0,'-5'1'1632'0,"-3"-1"-1312"0,-2 0-320 0,-2 1 0 15,-1 4 2848-15,0-2 496 0,-4-4 112 0,-1 1 0 16,-7 5-1584-16,2-4-320 0,2 1-64 0,-1 1-16 15,-2-1-736-15,5 3-160 0,-1 0-16 0,2 6-16 16,1 0-336-16,1 1-64 0,2-1-16 0,2 2 0 16,2 4-128-16,2-2 0 0,1 1 0 0,4 1 128 15,1-2-128-15,5 4 0 0,2 2 0 0,3-3 0 16,2 1 0-16,3 0 0 0,4-1-144 0,4-3 144 0,1-1 0 16,4-4-128-16,2-1 128 0,2-5 0 0,-3-1-272 15,0-6 48-15,2-1 16 0,0-2 0 0,-2-6-32 0,-2 0 0 16,-3-1 0-16,-2-1 0 0,-2 1 240 0,-1-2-192 15,-3 0 192-15,-2 0-192 0,-2 1 192 0,-2 1 0 16,-3 0 0-16,-1 3 160 0,-1 0 80 0,-3 0 16 16,-1 0 0-16,-3 0 0 0,-4 4 256 0,0-3 48 15,-1 4 16-15,0-7 0 0,-2-3-576 0,1 0-352 16,0 0 48-16,-3 2-11264 16,-3 3-2256-16</inkml:trace>
  <inkml:trace contextRef="#ctx0" brushRef="#br0" timeOffset="-178430.06">5938 16112 20271 0,'-5'-5'1792'0,"-1"1"-1424"0,-1 1-368 0,7 3 0 0,-8-1 3024 0,2 1 544 16,6 0 96-16,-5 6 32 0,1 1-2880 0,2 2-576 16,1 4-112-16,2 5-128 0,2 6 640 0,2 4 16 15,-1 8 16-15,1 4 0 0,1 4-400 0,1-10-80 16,3 0 0-16,-1-1-16 0,1-3-176 0,1-3 0 15,0-3 0-15,1-3 0 0,0-5 0 0,2 1 0 16,-1-4 0-16,-1-3 0 0,-2-4 0 0,1-3 128 16,-1-5-128-16,1-3 128 0,-2-3-128 0,0-5 0 15,-1-4 0-15,-1-2 0 0,1-2 0 0,-3-3-176 16,-1 1 48-16,-1-4 0 0,-2-1 128 0,1 3-192 0,-1 2 192 16,0 3-192-16,1 4 192 0,-1 2 0 0,0 1 0 0,0 6 0 15,-1 7-192-15,0 0 32 0,0 0 16 0,10 7 0 16,-1 1-48-16,2 5 0 0,4 4 0 0,-1 4 0 15,2 3 192-15,2 0 0 0,2 5 0 0,2-4-128 16,0 0 304-16,1-2 64 0,2-2 16 0,-1-3 0 16,-2-2 224-16,0-3 48 0,-4-5 16 0,-1-3 0 15,-1 0 160-15,-2-4 16 0,-1 1 16 0,-1-5 0 16,-2-3-64-16,-1-4-16 0,-1-1 0 0,-3-5 0 16,-1-1-80-16,-1-2-32 0,0-8 0 0,-1 1 0 15,-3 0-368-15,-2-2-176 0,-1-4 160 0,0 0-160 16,1-2-1056-16,-1 0-304 15,-2-3-64-15,0 1-16 0,-2-2-1488 0,0-1-288 0,0-1-64 0</inkml:trace>
  <inkml:trace contextRef="#ctx0" brushRef="#br0" timeOffset="-178133.22">6517 15774 23087 0,'0'0'1024'0,"9"8"208"0,3 4-976 0,1 2-256 16,2 2 0-16,-2 5 0 0,0 3 2112 0,1 6 384 15,0 6 80-15,2 3 16 0,-2 2-576 0,1 6-112 16,-1 3-32-16,2 2 0 0,1 0-768 0,-3-1-144 15,-1-3-48-15,0-2 0 0,0-4-592 0,0-6-128 16,-1-3-32-16,-2-5 0 0,1-3-160 0,-2-4 0 16,-1-4 144-16,-2-4-144 0,-1-5 0 0,1-2 144 15,-6-6-144-15,0 0 0 0,0 0 128 0,7-7-128 16,0-3 0-16,-2-5 0 0,-1-3 0 0,-3-7 0 16,-1 0-176-16,2-4 176 0,-2 1-192 0,0-1 64 15,1-1 128-15,2 0-208 0,-1 0 208 0,2 4 0 0,0 2-160 0,1 5 160 16,0 2 0-16,2 1 0 0,1 5 0 0,1 3 0 15,0 4 0-15,0 4 0 0,0 2 0 0,3 5 0 16,0 5 0-16,-2 1 0 0,1 4 0 0,-1 1 128 16,0-1-128-16,2 2 0 0,0 1 0 0,1-4 0 31,0-1-368-31,1 0-48 0,-1-1-16 0,-1-4 0 16,0 2-2528-16,0-1-512 0,-2-1-112 0</inkml:trace>
  <inkml:trace contextRef="#ctx0" brushRef="#br0" timeOffset="-177992.61">7238 16276 16575 0,'0'0'1472'0,"0"0"-1168"16,4 11-304-16,0-1 0 0,0 2 2912 0,1 0 528 15,0 1 96-15,2 0 32 0,1 1-2560 0,0 2-512 16,1-1-112-16,0 0 0 16,0-2-1136-16,0 0-208 0,0-3-64 0</inkml:trace>
  <inkml:trace contextRef="#ctx0" brushRef="#br0" timeOffset="-177695.77">7396 15920 20559 0,'17'-6'896'0,"-8"3"208"0,1-1-880 0,2 0-224 16,1 0 0-16,2 2 0 0,0-1 1152 0,-2 1 192 0,0 0 48 0,-1 2 0 15,-2 0-448-15,0 2-96 0,-3 0-16 16,-7-2 0-16,6 7-16 0,-1 2-16 0,-4 0 0 0,-1 4 0 15,-1 1 672-15,-4 3 128 0,-2 3 16 0,1 1 16 16,-6 1-96-16,1 1-32 0,1 1 0 0,1 2 0 16,2-1-416-16,2 1-64 0,3 0-32 0,2-1 0 15,2-2-528-15,5-1-96 0,2-2-32 0,3-2 0 16,-1-1-336-16,4-4 144 0,3-3-144 0,0-2 0 16,0-3 0-16,2-2 0 0,1-3 0 0,0-3 0 15,-2-2-480 1,2-3-96-16,-1-2-32 0,0-7 0 0,-1-1-1680 0,-2-2-336 15,-3 1-64-15,-1-3 0 0,-1-2-1024 0,-2-1-192 0,-2 1-32 0</inkml:trace>
  <inkml:trace contextRef="#ctx0" brushRef="#br0" timeOffset="-177319.42">7838 15588 16575 0,'0'0'736'0,"0"0"160"0,0 0-720 0,6 10-176 15,2 3 0-15,0 4 0 0,0 0 4096 0,2 7 768 16,1 2 176-16,1 4 16 0,-1 4-2320 0,2 2-480 15,2 3-80-15,-2 3-32 0,-2 1-608 0,1 0-112 16,-4 1-16-16,0-2-16 0,0 0-592 0,-2-2-112 16,-1 1-32-16,1-4 0 0,-1-1-384 0,-1-5-80 15,-2-4 0-15,2-1-16 0,0-2-176 0,1-2 0 16,-1-5 144-16,1 0-144 0,1-4 0 0,-1 0 0 16,1-4 0-16,0-4 0 0,-6-5-336 0,6 0 16 15,1-2 0-15,0-6 0 16,-1-4-240-16,-1-1-32 0,0-3-16 0,2-1 0 0,-1-2 240 0,1-2 48 0,-1 2 16 0,2-1 0 15,1-2 304-15,2 2 0 0,-1 3-128 0,2 3 128 16,1 1 128-16,-1 1 96 0,1 4 16 0,0 4 0 16,0 1 208-16,0 4 64 0,0 4 0 0,1 4 0 15,2 3 112-15,1 1 16 0,0 3 16 0,0 1 0 16,-2 1-304-16,1-1-64 0,1 1-16 0,1-2 0 16,0-1-272-16,1 1 0 0,-3-2-208 0,4-1 80 15,1 0-2912-15,1-4-576 0</inkml:trace>
  <inkml:trace contextRef="#ctx0" brushRef="#br0" timeOffset="-176152.62">9809 15650 21183 0,'0'0'944'0,"0"0"192"0,0 0-912 0,0 0-224 0,0 0 0 0,5 6 0 15,2-1 512-15,-1 3 48 0,0 2 16 0,-1 2 0 16,0 0 352-16,2 3 80 0,-1 6 16 0,1 4 0 15,-1 0-128-15,1 3-32 0,-3 4 0 0,-1 3 0 16,1 4-80-16,-2 0-16 0,-2 0 0 0,-2 0 0 16,0 0-240-16,-1 0-48 0,1-2-16 0,-2-3 0 0,0-2-224 0,-1-2-48 15,-2-1-16-15,-1-2 0 0,-2-4-16 0,-1-1 0 16,-2-3 0-16,0-2 0 0,0-4 32 0,0-2 16 16,0-2 0-16,-1-3 0 0,-1-2 32 0,0-1 0 15,-1-4 0-15,1-5 0 0,0-1-240 16,0-5 176-16,2-2-176 0,1-5 160 0,3-2-160 0,1-1-224 15,3 0 48-15,1-1 16 0,2 0 32 0,2 0 0 16,3 1 0-16,2 0 0 0,3 0 128 0,1 2-192 16,2-1 192-16,2 3-192 0,1 2 192 0,3 1 0 15,-1-1 0-15,-1 2 0 0,1 3 0 0,0 3 304 16,-1 4-48-16,1 0-16 0,-1 4 224 0,0 4 48 16,-3 3 16-16,-1 3 0 0,0 5 144 0,-1 3 32 15,-1 5 0-15,-1 3 0 0,-1 3-256 0,-2 2-64 16,0 3 0-16,2 2 0 0,-1-1-384 0,1 0 0 15,0 0 0-15,3-1 0 16,0-1-384-16,0-3-64 0,1-3-16 0,2-2 0 16,1-4-2784-16,2-2-544 0,-1-1-112 0</inkml:trace>
  <inkml:trace contextRef="#ctx0" brushRef="#br0" timeOffset="-176010.37">10269 16324 17503 0,'0'0'1552'0,"2"-5"-1232"0,-2 5-320 0,0-5 0 15,1-2 3968-15,0 1 752 0,-1 6 144 0,4-5 16 0,1 0-2944 0,2-1-592 16,1 2-112-16,1 0-16 0,3 1-448 0,1 0-96 16,2-2-16-16,4 1 0 0,0 0-656 0,2 0 0 15,1 1 0-15,2 1 0 16,0 1-2480-16,2 1-464 0,2 0-112 0</inkml:trace>
  <inkml:trace contextRef="#ctx0" brushRef="#br0" timeOffset="-175729.14">11071 16185 21183 0,'0'0'1888'0,"0"0"-1504"0,-6 0-384 0,6 0 0 16,0 0 2784-16,-7-4 480 0,2 1 112 0,0 0 16 15,-1-1-1536-15,1 0-288 0,1 0-64 0,0 0-16 16,1 0-384-16,3 4-80 0,-4-5 0 0,4 5-16 15,-8-2-384-15,3-1-80 0,5 3-16 0,-8 3 0 16,0 0 128-16,1 4 32 0,1 0 0 0,-1 4 0 16,2 2-688-16,1 2 0 0,0 6-176 0,0 0 48 15,2 1 288-15,1 1 64 0,-1 0 16 0,4-2 0 16,-1-2-240-16,3 1 0 0,1-2 0 0,1 0 0 16,5-1-656-16,3 0-32 15,3 0 0-15,3-2 0 0,1-4-1760 0,5 0-368 0,5-3-64 0,2-1-8576 16,3-3-1712-16</inkml:trace>
  <inkml:trace contextRef="#ctx0" brushRef="#br0" timeOffset="-175354.19">11660 16264 34319 0,'-14'-2'1520'0,"6"2"320"0,-2 0-1472 0,-2 0-368 16,-1 2 0-16,0-2 0 0,-1 3 976 0,-1 2 128 15,2 2 32-15,2 1 0 0,-1-1-272 0,3 4-48 16,1-1-16-16,1 2 0 0,2 1-608 0,1 0-192 15,3 0 0-15,1 1 0 0,0-2 128 0,1 0-128 16,3 1 0-16,1-4 0 0,2 0 0 0,1-1 0 16,0 0-208-16,2-3 80 0,2-1 128 0,-1 0-128 15,1-1 128-15,1-3-128 0,0 0-48 0,0-4 0 16,-1 1 0-16,0-1 0 0,0 2 48 0,-1-6 0 16,1 0 0-16,0 0 0 0,-2-5 128 0,1 1-128 0,-1 1 128 0,-2-3-128 15,-2 1 128-15,0 2 0 0,-1-1 0 16,-3 2 0-16,-2 2 0 0,0 8 0 0,0 0 0 0,0 0 176 15,0 0 208-15,0 0 64 0,-6 2 0 0,-1 2 0 16,2 1-224-16,1 3-32 0,3 3-16 0,0 0 0 16,1 2-176-16,1 1 0 0,3-1 0 0,1 1 0 31,0-1-544-31,3 1 16 0,1 1 0 0,2-2 0 0,2 1-2544 16,1-5-496-16,3 2-96 0</inkml:trace>
  <inkml:trace contextRef="#ctx0" brushRef="#br0" timeOffset="-175119.84">12016 16301 17503 0,'0'0'1552'0,"0"0"-1232"15,0 0-320-15,0 0 0 0,0 0 2992 0,3 8 528 16,-2 4 128-16,1-1 0 0,-2 2-1920 0,1 0-400 16,0-1-80-16,2 1-16 0,1 0-288 0,0-1-64 15,0-2-16-15,-1-1 0 0,1-1-480 0,0 0-112 16,-4-8-16-16,5 7 0 0,-5-7 528 0,0 0 112 15,0 0 0-15,0 0 16 0,0 0-736 0,0 0-176 16,0 0 0-16,4-6 0 0,-1-3 608 0,0-2 128 16,-1-3 32-16,1-4 0 0,-1 0-624 0,1-4-144 15,0-2 0-15,-1 0 0 16,0-3-1984-16,0 1-448 0,1-1-64 0,-1 0-32 16,1 1-608-16,-2 0-128 0,1-3-32 0,0 3 0 0</inkml:trace>
  <inkml:trace contextRef="#ctx0" brushRef="#br0" timeOffset="-174758.61">12248 15813 29999 0,'0'0'656'0,"6"8"144"0,0 3 32 0,1 3 0 0,0 4-656 0,0 3-176 0,0 4 0 0,-1 0 0 15,2 3 1328-15,-2 5 224 0,1-3 48 0,-1 2 16 16,2 2-736-16,-3 2-160 0,-1-3-16 0,0 0-16 16,-2-2-384-16,0-1-80 0,2-2-16 15,1-1 0-15,-1-2-208 0,-1-2 144 0,-2-3-144 0,2-3 128 16,-1-2-128-16,1-4 0 0,1-2 0 0,-2-2-176 0,-2-7-144 0,0 0-16 15,0 0-16-15,0 0 0 16,6-6-224-16,-2-1-64 0,1-4 0 0,-1-3 0 16,0-3-192-16,0-1-32 0,-1-2-16 0,4-3 0 15,-2 0 320-15,2 1 64 0,-1 1 16 0,2 4 0 0,0 2 480 0,1 2 0 16,1 1 0-16,2 5 0 0,1 2 320 0,2 4 96 16,0 5 32-16,1 2 0 0,-2 2 448 0,-1 4 112 15,0 1 16-15,-1 0 0 0,-2 4 256 0,0-1 48 16,-3 1 16-16,-1-1 0 0,-4 1-224 0,1 0-32 15,-2-1-16-15,-1-2 0 0,-1 2-384 0,-3-3-80 16,-1 1-16-16,-2-1 0 0,-1-1-336 0,1-3-80 16,0 3-16-16,-2-5 0 15,-3-4-848-15,0 1-160 0,-1-1-48 0,2-2 0 16,-1-1-1200-16,1-2-240 0,1-4-48 0,0 3-16 16,-1-4-1120-16,3-3-208 0</inkml:trace>
  <inkml:trace contextRef="#ctx0" brushRef="#br0" timeOffset="-174460.43">12864 16077 20271 0,'0'0'1792'15,"-8"6"-1424"-15,-2 6-368 0,-1 1 0 16,-1 3 3344-16,-1 2 608 0,-1 4 112 0,2 2 32 16,1 0-2752-16,1 4-560 0,3-1-96 0,1 0-32 0,5 0-32 0,1-1-16 15,1-2 0-15,3-1 0 0,3-4-608 0,2-2 0 16,1-3 0-16,3-1 0 0,3-2 0 0,4-5 0 15,0-2 0-15,4-4 0 0,-1-2 128 0,1-4-128 16,-2-1 128-16,0-2-128 0,-1-7 0 0,-3 2 0 16,-2-3 0-16,-2-2 128 0,-2 0-288 0,-3 1-48 15,-2-1-16-15,-3 1 0 0,-2 0-96 0,-3 2 0 16,-3 0-16-16,-3 3 0 16,-2 2-176-16,-1 0-16 0,-2 1-16 0,0 3 0 15,1 1-1728-15,0-1-352 0,0 1-64 0,-1-1-10528 0</inkml:trace>
  <inkml:trace contextRef="#ctx0" brushRef="#br0" timeOffset="-174163.47">13196 16173 33119 0,'5'21'1472'0,"-3"-11"288"0,-1 2-1408 0,0 1-352 0,-1 2 0 0,0-1 0 16,0 0 1904-16,2 1 304 0,0-1 64 0,1-1 16 15,1-4-1008-15,-2 2-192 0,1-1-32 0,0-2-16 16,1 1-736-16,-1-1-160 0,1 0-16 0,-4-8-128 15,4 6 0-15,-4-6 0 0,0 0 0 0,0 0 0 16,0 0 0-16,0 0-144 0,7-1 16 0,1-3 0 16,-1 0-256-1,1-5-64-15,-1 0 0 0,1-3 0 0,1-2-192 0,1-1-32 0,1 1-16 0,0-2 0 16,1 2 288-16,1 1 48 0,3-1 16 0,-2 1 0 16,0 1 336-16,2 0 0 0,1 0 0 0,0 3 0 15,0 4 960-15,0 2 96 0,-3 3 32 0,1 4 0 0,-1 5-96 0,0 3-16 16,1 3 0-16,-1 1 0 0,0 4-160 0,-1 2-48 15,0 0 0-15,-1 2 0 0,-2-1-496 0,0 1-96 16,-3-1-32-16,1-1 0 0,-1 1-144 0,1-3-192 16,-1 0 32-16,3 0-14752 15,-1-6-2944-15</inkml:trace>
  <inkml:trace contextRef="#ctx0" brushRef="#br0" timeOffset="-173056.08">14916 16165 17503 0,'0'0'1552'0,"2"-7"-1232"16,-8 7-320-16,-3 0 0 0,-2-2 2048 0,-2 1 368 15,-1 1 64-15,-2 1 16 0,-1 1-1264 0,0 0-240 16,-1 3-48-16,1 2-16 0,0 1-128 0,3 1-32 16,1 1 0-16,0 2 0 0,-1 0-512 0,2 1-128 15,1 2 0-15,2 1-128 0,1 0 128 0,3-1-128 16,1 1 0-16,2-7 0 0,0 2 0 0,5-1 0 16,0-3 0-16,3-2 0 0,3-1 0 0,0-2 0 0,1-2 0 15,0-1 0-15,0-3 0 0,1-1 0 0,1-2-160 0,-1-1 160 16,1-2-384-16,-2 0 0 0,1 0 0 0,-1-3 0 15,1 2 240-15,-1-1 144 0,1 2-192 0,0 0 192 16,0 1-128-16,-1 1 128 0,1 3 0 0,-2 1 0 16,0 3-128-16,1 2 128 0,2 5 0 0,0 1 0 15,-2 3 144-15,1 1 144 0,-4 4 32 0,0 2 0 16,-2 2 448-16,-1 2 112 0,-3 2 16 0,-1 0 0 16,0-1-64-16,-2-1 0 0,-1-1 0 0,-1 0 0 15,-1 0-336-15,-3-2-80 0,-1-1-16 0,-1-2 0 16,-2 1-208-16,0-2-64 0,-1-1 0 0,0-1 0 15,0 0-480-15,-1-4-96 0,-1-3-32 0,2-1 0 16,0 1-2320-16,2-4-464 0,0-1-80 0</inkml:trace>
  <inkml:trace contextRef="#ctx0" brushRef="#br0" timeOffset="-172759.14">15004 16454 11055 0,'8'-4'976'0,"3"1"-784"15,2-1-192-15,2-1 0 0,1-3 1968 0,0-1 336 16,1-2 80-16,0-3 16 0,0 0-672 0,-1-2-144 15,3 1-32-15,-2-4 0 0,-2 1-608 0,-2 0-128 16,-2-1-32-16,-3 3 0 0,-2 0 112 0,-2 0 0 16,-3 2 16-16,1 1 0 0,-1 0 64 0,-2 2 16 15,-3 2 0-15,-3 1 0 0,-1 2-48 0,-1-1-16 16,0 5 0-16,-1-1 0 0,-1 2-224 0,0 2-64 16,-1 2 0-16,-1 3 0 0,0 5-80 0,1 1-32 15,-1 2 0-15,1 1 0 0,2 4-160 0,2 2-48 16,1 2 0-16,4 2 0 0,1 1-320 0,5 0 0 0,2 0 0 0,4-1 0 15,2-3 0-15,2-1 0 0,1-2-160 0,3-3 160 32,3-4-720-32,0-3-48 0,1-3 0 0,1-3 0 15,1-6-1712-15,0-3-336 0,1-5-80 0,-2-2-16 16,-3-2-480-16,1-5-80 0</inkml:trace>
  <inkml:trace contextRef="#ctx0" brushRef="#br0" timeOffset="-172603">15512 15927 11967 0,'-2'-17'1072'0,"1"-3"-864"0,0-1-208 0,1 1 0 15,-2-1 3008-15,2 2 544 0,0 5 112 0,0 2 32 16,2 5-1104-16,-2 7-224 0,0 0-32 0,0 0-16 16,4 11-1328-16,0 2-272 0,-2 6-48 0,2 3-16 15,3 5-400-15,-1 4-64 0,1 5-32 0,0 0 0 0,3 3-160 0,0 2 0 16,2 2 0-16,-1 0 0 16,0 0-384-16,-2-2-128 0,-1 2 0 0,0-5-16 15,-2-3-2416-15,1-3-464 0,-2-5-112 0</inkml:trace>
  <inkml:trace contextRef="#ctx0" brushRef="#br0" timeOffset="-172195.09">15582 16434 3679 0,'-14'-20'160'0,"7"10"32"0,-2-6-192 0,-1-2 0 15,-2-1 0-15,1-5 0 0,4 1 4544 0,-1-1 880 16,4 2 160-16,3 0 48 0,3 5-3904 0,1 0-768 16,2 0-144-16,2 1-48 0,2 5-480 0,2-1-96 15,5 0-32-15,1 2 0 0,1 1-160 0,3-1 0 16,-3 1 144-16,2 0-144 0,-1 1 128 0,1 2-128 0,-2-1 160 0,1 3-160 15,-1-2 304-15,-3 2-48 0,0 1 0 0,-4 1 0 16,0-2 304-16,-3 3 48 0,-8 1 16 0,0 0 0 16,0 0 16-16,0 0 0 0,0 0 0 0,2 7 0 15,1 2-288-15,-4 2-48 0,-2-1-16 0,0 3 0 16,0 0-288-16,-1 2 0 0,0-1 0 0,0 0 0 16,1-3 0-16,2-1 0 0,0-1-176 0,2-1 176 31,0 0-512-31,2 0 16 0,2 0 0 0,2-2 0 0,0 1 0 0,2-1 0 0,2 1 0 0,2 1 0 15,1-1 496-15,1 3 0 0,0-3-128 0,2 4 128 0,-1 2 448 16,0 0 128-16,-1-1 16 0,0 1 16 0,-4-2 608 16,0 2 112-16,-1 0 16 0,-3 2 16 0,-3-3 144 0,-3-1 32 15,-4 1 0-15,-2 1 0 0,-3 0-160 0,-2 0-32 16,-5-2 0-16,0 2 0 0,-3 0-416 0,-2 1-96 16,-1-2 0-16,2-2-16 0,0 1-656 0,1-5-160 15,0 1 0-15,1-4 0 16,2 0-1472-16,5-4-336 0,1-3-64 0</inkml:trace>
  <inkml:trace contextRef="#ctx0" brushRef="#br0" timeOffset="-171631.24">17496 16026 17503 0,'-8'-9'1552'0,"4"6"-1232"15,-2 2-320-15,-2 0 0 0,-1-2 2528 0,-2 0 448 16,1 2 96-16,-1 1 0 0,0 0-1728 0,-2 1-368 16,-2-1-64-16,2 3-16 0,0 2-512 0,0 3-96 15,1 2-32-15,2 5 0 0,0 3-256 0,-1 4 0 0,1 3 0 0,1 0 0 16,1 5 0-16,1 0 0 0,-1 1 0 0,5 0 0 16,1-1 160-16,4-1-32 0,0-2 0 0,3-2 0 15,3-4 0-15,3-2-128 0,0-5 192 0,4-3-64 16,0-2 160-16,1-5 32 0,0-2 0 0,-1-5 0 15,1-4 96-15,0-3 32 0,-2-3 0 0,-2-7 0 16,-1-2 272-16,0-2 64 0,-2-6 16 0,-3-2 0 16,0-2-352-16,-4-2-80 0,0-3-16 0,-2 1 0 15,0-3-208-15,-3 2-144 0,-2-2 192 0,0 0-192 16,-3 2-1536-16,-1 1-432 16,1-2-80-16,-3 1-14064 0</inkml:trace>
  <inkml:trace contextRef="#ctx0" brushRef="#br0" timeOffset="-171287.52">17798 16244 27183 0,'7'17'1200'0,"-2"-7"256"0,-1-1-1168 0,3 2-288 16,0-1 0-16,2-1 0 0,2-1 960 0,-1-3 144 15,2-2 32-15,1-5 0 0,3 0-128 0,-1-3-32 16,-2-3 0-16,0-3 0 0,-1-2-400 0,0-1-96 15,-2-3-16-15,-1-1 0 0,-2 3-208 0,-3-3-64 16,0 1 0-16,-3 2 0 0,-2 0 16 0,-3 1 0 16,-3 1 0-16,0 2 0 0,-4 0 240 0,-2 3 32 15,-3-1 16-15,1 4 0 0,-2 2-304 0,1 3-64 0,1 1-128 0,2 4 192 16,-1 6-64-16,4-1-128 0,1 6 176 0,2 2-176 16,4 3 128-16,1 3-128 0,5 0 0 0,2 2 0 15,4 0 0-15,4-1 0 0,3 0 0 0,3-4-192 31,4 0-304-31,1-3-48 0,1-4-16 0,2-2 0 16,2-2-2496-16,-1-2-496 0,-2-1-96 0</inkml:trace>
  <inkml:trace contextRef="#ctx0" brushRef="#br0" timeOffset="-170896.94">18308 16245 6447 0,'0'0'576'0,"0"0"-576"0,0 0 0 0,0 0 0 16,0 0 3296-16,0 0 544 0,0 0 128 0,8 6 0 15,-2 4-2288-15,2 3-464 0,0 4-80 0,0 2-32 0,1 3 96 0,0 2 16 16,2 0 0-16,-2-1 0 0,0 0-16 0,-1 1 0 16,1-1 0-16,-3 1 0 0,0-5-128 0,-1 2-32 15,-1-2 0-15,-2-2 0 0,1-1-288 0,-1-4-64 16,1 1-16-16,0-1 0 0,-3-6-416 0,-2 1-64 16,2-7-32-16,0 0 0 0,0 0 32 0,0 0 0 15,0 0 0-15,-6-4 0 0,1-3-192 0,-1-2 160 16,0-4-160-16,1-4 160 0,-1-5-368 0,1-2-80 15,-1 0-16-15,-1-5 0 16,1-5-1136-16,1-2-224 0,-1-4-64 0,1-1 0 16,1-1 320-16,3 3 48 0,1 0 16 0,2 2 0 15,1 3 320-15,2 4 64 0,2 0 0 0,2 7 16 0,1 3 1184 0,2 5 224 16,1 2 48-16,0 4 16 0,0 6 672 0,0 3 128 0,-1 3 16 16,-2 3 16-16,-3 6-720 0,-1 1-160 0,0 0-32 0,-2 4 0 15,-2 1 432-15,-1 3 80 0,-1 2 0 0,-1 1 16 16,-1-1-592-16,-1 1-112 0,-1-2-16 0,-1 0-16 15,-2 0-240-15,2-1-256 0,0-3 48 0,0-1 16 32,-2-1-2144-32,1-3-416 0,0-2-96 0,1-4-11056 0</inkml:trace>
  <inkml:trace contextRef="#ctx0" brushRef="#br0" timeOffset="-170428.24">18655 16069 17503 0,'0'0'1552'0,"6"4"-1232"0,1 1-320 0,1 2 0 16,1 2 2880-16,0 2 512 0,0 2 96 0,-1 0 32 0,0 2-1456 0,0-1-272 16,-2 2-64-16,-1 1-16 0,1 1-544 15,-3-1-96-15,0-1-32 0,-2-1 0 0,1 0-592 0,-2-1-128 16,0 0-32-16,0-2 0 0,0-4-128 0,0-8-32 16,0 0 0-16,0 0 0 0,0 0-128 0,0 0 160 15,0 0-160-15,2-8 160 0,0-2-160 0,0-3 0 16,1-2-160-16,-1-2 160 15,1-2-432-15,0-2 16 0,-1-1 0 0,2 0 0 16,0-1-160-16,1 1-16 0,0 1-16 0,2-1 0 16,0 0 112-16,0 2 32 0,0 3 0 0,1 3 0 0,1 2 288 0,0 2 176 15,0 2-192-15,0 3 192 0,-1 2-192 0,0 3 192 16,-2 3-192-16,0 2 192 0,-3 3-160 0,1 4 160 16,0 3-128-16,-1 1 128 0,-2 4 0 0,2 0-160 0,-2 1 160 0,2 1 0 15,-1 2 0-15,1-3 0 0,0 1 0 0,2-1 0 16,3-2 0-16,2 1 0 0,-1-1 0 0,2-3 0 15,-1-2 0-15,2-1 0 0,1-2 0 0,1-2 0 16,2-2 0-16,-1-2 0 0,-2-4 160 0,2 0-32 16,-1-2 208-16,-2 0 48 0,-3-3 16 0,0-1 0 15,-1-2 240-15,-2 1 32 0,0-2 16 0,-2 0 0 16,-2-4-80-16,-1 0-16 0,-2 2 0 0,-1 1 0 16,-2-3-224-16,-2 0-48 0,0 1-16 0,-2 0 0 15,-1-2-304-15,0 0 160 0,-2 0-160 0,2 0 128 16,0 1-1216-16,-5-7-240 0,-1 3-48 15,6 4-10496-15,0-1-2096 0</inkml:trace>
  <inkml:trace contextRef="#ctx0" brushRef="#br0" timeOffset="-170256.38">19274 15648 28559 0,'0'0'2544'16,"0"0"-2032"-16,0 0-512 0,0 14 0 0,-1 2 784 0,1 3 64 15,0 6 16-15,1-3 0 0,0 2-160 0,3 16-16 16,3-2-16-16,-1 1 0 0,2-1-32 0,-1-8 0 16,1 1 0-16,1 4 0 0,0 2-512 0,4 3-128 15,1 1 0-15,-2 0 0 16,-2-1-1584-16,1-3-288 0,-1-1-64 0,-1-3-12272 0</inkml:trace>
  <inkml:trace contextRef="#ctx0" brushRef="#br0" timeOffset="-169895.57">19384 16357 12895 0,'-11'-26'1152'0,"7"13"-928"0,0-4-224 0,-2-4 0 16,-1-4 2336-16,1 1 416 0,2-4 96 0,1 1 16 16,2-1-1840-16,2 2-352 0,2 3-80 0,7-11-16 15,1 8 576-15,3 0 96 0,3 2 32 0,-5 11 0 16,0 2-1008-16,6-4-272 0,0 5 0 0,0 3 128 16,1 2-128-16,-1 2 0 0,1 2-160 0,0 4 160 15,-4 1-128-15,0 1 128 0,-2 0 0 0,-7 0-144 16,2-1 144-16,-1 3 0 0,-2-1 0 0,3 5 0 15,-8-11 0-15,3 15 192 0,-3-2-32 0,0-2-16 16,-1 2 368-16,-3 5 64 0,0 2 0 0,0 2 16 0,2 4 48 16,1-3 0-16,-1 1 0 0,4-1 0 0,1 1-336 15,1-9-64-15,2 2-16 0,4 7 0 0,2-6-96 0,2-2-128 16,2-3 176-16,-1-3-176 0,1-2 192 0,0-3-192 16,-2-3 192-16,0-2-192 0,1-3 416 0,-6-1-32 15,0-1 0-15,-1 0 0 16,0-5 416-16,-2 1 80 0,-1 0 16 0,-2-3 0 0,-2-1-256 0,-1 0-32 15,-1 0-16-15,-2-6 0 0,-2-1-336 0,0 2-80 16,-2 1-16-16,2 1 0 16,-1-2-1136-16,-1 4-240 0,-2-1-32 0,2 4-10832 15,1-4-2160-15</inkml:trace>
  <inkml:trace contextRef="#ctx0" brushRef="#br0" timeOffset="-169254.08">19822 15996 2751 0,'0'0'256'0,"6"6"-256"0,1 5 0 0,1 2 0 15,-3 3 5760-15,0 0 1088 0,0 1 240 0,-1 2 32 16,0 0-4016-16,-1 1-800 0,1-1-176 0,-1 2-16 16,1-3-640-16,0-2-112 0,0-2-16 0,1 6-16 15,-1-6-880-15,0-5-160 0,-4-9-32 0,9 7-16 16,-9-7-64-16,8 0-16 0,0 0 0 0,4-5 0 16,-1-2 0-16,-3 1 0 0,-1-3 0 0,5-7 0 15,-3-5 16-15,1 2 0 0,1-1 0 0,-1 2 0 16,-1-4-176-16,2-1 0 0,-1 1 0 0,-2 8 0 15,0-6-128-15,1 1-64 0,1-2-16 0,1 1 0 16,-1 5 48-16,-2 2 16 0,-3 5 0 0,-1 1 0 0,-4 7 0 0,0 0 0 16,0 0 0-16,4 8 0 0,-3 3-32 0,0 4 0 15,-1 4 0-15,2 3 0 0,-1 1 176 0,3 2-192 16,0 0 192-16,1 7-192 16,2-3-432-16,2-6-80 0,1 0-32 0,2-5 0 15,2-3-560-15,2-4-112 0,1-3-32 0,1-2 0 16,0-1 80-16,1-3 16 0,-2-2 0 0,-2-2 0 15,1 2 496-15,0-3 96 0,-1 0 32 0,-4-2 0 0,-1 0 912 0,-2-1 176 16,-2 0 32-16,1-1 16 0,-2 1 976 0,0-2 192 16,1 0 32-16,-1 0 16 0,-3 0-416 0,0 2-64 15,-2-1-32-15,0 7 0 0,0 0-736 0,0 0-160 0,-7-3-32 16,-1 3 0-16,-3 3-192 0,0 4 0 0,2-1 0 0,-3 5 0 16,1-1 608-16,0 2 32 0,2 0 0 0,1 0 0 15,2-2 64-15,2 0 0 0,2 1 16 0,2-3 0 16,3 1-400-16,1-1-96 0,1-2-16 0,4-1 0 15,2-2-208-15,2-3 0 0,0-3-192 0,6-3 192 32,0-2-448-32,-2-2 0 0,0 0 16 0,-6 4 0 0,0-2 112 0,-1 2 0 0,1-4 16 0,-2 0 0 15,-2 0 304-15,1-2 0 0,-1 0 0 0,-1 2 0 16,1-2 0-16,-3 2 0 0,-2 0 0 0,0 4 0 16,-2 6 320-16,0 0 0 0,0 0 16 0,0 0 0 15,0 0-80-15,-4 6 0 0,0 4-16 0,1 0 0 16,1 0-240-16,0 2 0 0,1 2 0 0,2-1 0 15,-1-1 0-15,3 3-128 0,1 0 128 0,1 5 0 32,2-2-1344-32,-1-5-144 0,3-3-48 0,0-2 0 0,0-2-1536 0,2-4-320 0,-1-2-64 0,-2-1-9344 15</inkml:trace>
  <inkml:trace contextRef="#ctx0" brushRef="#br0" timeOffset="-169113.47">20785 15873 6447 0,'3'-21'576'0,"-1"-1"-576"15,1-1 0-15,0-1 0 0,1 6 3008 0,-2 4 480 16,1 2 96-16,-1 4 32 0,-2 8-1088 0,0 0-224 16,0 0-32-16,2 13-16 0,-1 3-576 0,2 5-112 0,-1 4-32 0,2 2 0 15,0 3-720-15,1 3-160 0,0 2-16 0,1 3-16 16,1-1-432-16,3 1-64 0,0-1-128 0,6 12 176 31,-3-7-1840-31,1-7-352 0,0-5-80 0</inkml:trace>
  <inkml:trace contextRef="#ctx0" brushRef="#br0" timeOffset="-168925.99">20755 16000 28559 0,'0'0'2544'0,"0"0"-2032"0,-2-7-512 0,2 1 0 15,0 6 2256-15,3-7 368 0,4 2 64 0,1 0 0 16,2 0-1856-16,3-1-368 0,3 2-80 0,3 2 0 15,5 2-384-15,2-3-288 0,4 2 48 0,13-2 16 16,-3 3-2768-16,-3-2-544 0</inkml:trace>
  <inkml:trace contextRef="#ctx0" brushRef="#br0" timeOffset="-168629.02">21346 16073 14735 0,'0'0'640'0,"0"0"160"0,0 0-640 0,0 0-160 16,1 13 0-16,-1-13 0 0,5 10 3456 0,-5-10 672 16,11 7 128-16,-1-3 32 0,1-3-2784 0,0-2-544 0,1-1-128 0,0-3 0 15,0-1-448-15,-2-1-96 0,-2 1-16 0,-8 6 0 16,6-8-272-16,-2 0 160 0,-1-1-160 0,-3 9 128 16,0-11 384-16,-4 5 64 0,-3-1 0 0,0 1 16 15,-1-3 416-15,-3 5 80 0,-2 3 0 0,-1 3 16 16,0 3-416-16,-2 3-96 0,-1 4-16 0,3-2 0 15,1 3-400-15,1 2-176 0,1 0 128 0,5 2-128 16,1 0 0-16,3 2-144 0,2-3 0 0,6 1 0 31,1-1-960-31,6 0-192 0,3-2-48 0,5-2 0 16,4-2-1856-16,2-2-384 0</inkml:trace>
  <inkml:trace contextRef="#ctx0" brushRef="#br0" timeOffset="-168254.18">21763 16116 6447 0,'-18'8'272'0,"6"-1"80"15,-2 7-352-15,1 0 0 0,1 2 0 0,0 0 0 0,2 0 4480 0,2 1 832 16,1-1 176-16,3-1 16 0,3-3-3024 0,4 2-624 16,2 1-112-16,3-2-16 0,1 0-512 0,3-3-80 15,1-2-32-15,2-1 0 0,5-2-448 0,-1-3-80 16,0 1-32-16,-1-4 0 0,0-2 32 0,0-2 16 15,1-3 0-15,-2-2 0 0,-2-5-64 0,0 1-16 16,-1-2 0-16,-2-1 0 0,-2-1-112 0,-1-3-16 16,-1-2-16-16,-3-1 0 0,-2 0-96 0,-2-1-16 15,-1-3 0-15,-1-2 0 0,-3-1 432 0,-1 0 80 0,0-2 0 0,1-1 16 16,0-2-240-16,-1-3-48 0,-1 0-16 0,1 2 0 31,0 3-880-31,0 3-176 0,-2 4-48 0,1 6 0 16,-1 4-32-16,2 6-16 0,0 6 0 0,5 5 0 0,-7 8 352 0,2 6 80 0,0 6 16 0,-2 10 0 15,2 4 64-15,2 5 16 0,2-1 0 0,1 3 0 16,3 0 144-16,1 2 0 0,2 1 0 0,2 0 0 31,2 1-2528-31,2-2-480 0</inkml:trace>
  <inkml:trace contextRef="#ctx0" brushRef="#br0" timeOffset="-166962.45">22317 15641 26495 0,'8'-4'1168'0,"18"16"240"0,-14-17-1120 0,1 2-288 15,2 1 0-15,4 2 0 0,0 0 320 0,2 0 16 16,1 0 0-16,0 0 0 0,1 2 496 0,0-2 80 0,-1 3 32 0,2 1 0 15,-2-3-208-15,-3 0-32 0,-2 1-16 0,-1 0 0 16,-3 1 80-16,-3 0 32 0,0-1 0 0,-3 2 0 16,0 1-112-16,-3 2-32 0,-2-1 0 0,0 2 0 15,-4 4-192-15,0 2-32 0,-2 2-16 0,-1 2 0 16,-3 2-208-16,0 2-32 0,-1 1-16 0,1 3 0 16,0-2-160-16,2-2 0 0,-1 5 144 0,1-3-144 15,0 2 0-15,1 1 0 0,0 1 0 0,1 0 0 16,1 2-1472-16,2 3-304 15,1-3-64-15,3 0-14528 0</inkml:trace>
  <inkml:trace contextRef="#ctx0" brushRef="#br0" timeOffset="-166806.21">22750 16319 29487 0,'0'0'2624'0,"-9"3"-2112"16,0-2-512-16,1 3 0 0,8-4 1632 0,-5 5 224 15,5-5 32-15,-6 5 16 0,6-5-1472 0,0 0-304 16,0 0-128-16,3 10 128 16,1-3-1968-16,5 3-400 0,-1-4-64 0</inkml:trace>
  <inkml:trace contextRef="#ctx0" brushRef="#br0" timeOffset="-166462.4">23056 15581 34847 0,'0'0'1536'0,"0"0"320"0,0 0-1472 0,0 0-384 0,0 0 0 0,0 0 0 15,0 0 128-15,9 2-128 0,0-2 160 0,5 0-160 16,2 1 464-16,4 2 0 0,1-2 0 0,0 0 0 15,0-1-464-15,-2 3 0 0,1 1 0 0,7 1 0 16,-3-1 0-16,-10 0-192 0,-2 0 48 0,-2 2 0 16,-2 3-96-16,1 2-16 0,-4 0 0 0,-2 4 0 15,-4 2 256-15,-1-2 0 0,-3 4 0 0,-3 1 0 0,-2 3 0 16,-7 12 208-16,1-4-32 0,2-1-16 0,2-1-160 0,6-8 192 16,-1 1-192-16,-2 10 192 0,1-6-336 0,4 2-64 15,3-1-16-15,0-2-10384 16,1-2-2064-16</inkml:trace>
  <inkml:trace contextRef="#ctx0" brushRef="#br0" timeOffset="-166321.81">23275 16371 12895 0,'0'0'576'0,"0"0"112"0,0 0-560 0,0 0-128 16,-6 9 0-16,6-9 0 0,0 0 4624 0,0 11 896 15,1-1 176-15,3-3 48 0,-4-7-4368 0,9 12-864 16,3-2-192-16,1-2-10432 0,0 1-2080 15</inkml:trace>
  <inkml:trace contextRef="#ctx0" brushRef="#br0" timeOffset="-165665.6">14051 17921 29711 0,'0'0'640'0,"-3"-5"144"0,-3-1 32 0,1 1 32 0,0-1-672 0,-2 2-176 0,-2 3 0 0,1 1 0 16,-1-1 432-16,-2 0 48 0,-2-1 16 0,0 4 0 15,-2 0 64-15,0 2 16 0,-4 1 0 0,2 2 0 16,0-1-272-16,2 3-48 0,0 3-16 0,1 2 0 16,0 2-64-16,1 1-16 0,1 3 0 0,2 0 0 15,0 4-160-15,5 2 0 0,3 1 0 0,2 1 0 16,0 0-192-16,3-1 192 0,4-5-192 0,1-1 192 16,4-3-160-16,1-3 160 0,1-5 0 0,3-5-144 0,1-4 144 15,2-5 0-15,-1-5 0 0,1-4 0 0,-2-4 304 0,-2-5-16 16,-2-4 0-16,0-3 0 0,-1-2 112 0,-1 0 32 15,-1-5 0-15,-2 0 0 0,-1-2-192 0,-1-1-48 16,0-1 0-16,-2 0 0 0,-1-3-352 0,-1 2-80 16,-3-1-16-16,-2 2 0 15,1-1-2256-15,0 6-464 0,-1 4-96 0</inkml:trace>
  <inkml:trace contextRef="#ctx0" brushRef="#br0" timeOffset="-165290.64">14280 17918 16575 0,'7'15'1472'0,"-3"-7"-1168"0,2 2-304 0,0 2 0 16,1 0 2112-16,0-2 352 0,1-1 80 0,0-2 16 16,1-3-1184-16,0-1-224 0,0-3-64 0,1-2 0 15,0-3-112-15,0-4-16 0,0-2-16 0,-3 0 0 16,0-1-464-16,-1-1-96 0,1-4 0 0,-3 4-16 15,-2-3-144-15,0 2-32 0,-4 1 0 0,0 0 0 16,-3 1 208-16,-3 2 48 0,-3-1 0 0,0 2 0 16,-4 1 32-16,1 2 16 0,-2 2 0 0,2 4 0 15,0 3-176-15,-1 4-16 0,1 4-16 0,2 4 0 16,2 2-288-16,1 6 0 0,2 0 0 0,2 3 0 16,2 3 0-16,2 1 0 0,5 1 0 0,1 0 0 15,3 1-240-15,4-1 48 0,2-2 16 0,3-2 0 16,3 0-528-16,2-2-128 0,2-1 0 0,4-5-16 15,-2-1-576-15,0-1-112 0,-1-2-32 0,-4-5 0 16,-2-1-336-16,-2-4-64 0,-1-2-16 0,-2-2 0 16,0-1-976-16,0-1-208 0,-3-2-32 0</inkml:trace>
  <inkml:trace contextRef="#ctx0" brushRef="#br0" timeOffset="-164634.56">14638 18015 11967 0,'0'0'1072'0,"5"6"-864"15,2 4-208-15,2 2 0 0,0 2 2368 0,2 4 448 16,-1 4 64-16,2-1 32 0,-2 3-1248 0,6 4-256 0,-2-1-64 0,0-3 0 16,1 2-96-16,-2-1-32 0,-1-3 0 0,-1-1 0 15,0-3-384-15,-1-2-64 0,-2 1-32 0,-1-3 0 16,-2-1-160-16,0-2-48 0,-1-5 0 0,-4-6 0 16,0 0-128-16,0 0-16 0,0 0-16 0,0 0 0 15,0 0 16-15,0 0 0 0,-4-5 0 0,-1-3 0 16,0-3-256-16,-1-2-128 0,-2 0 160 0,2-3-160 15,1-2-176-15,0-2-128 0,-1-5-16 0,1-3-16 32,0-5-864-32,1-1-160 0,1 2-48 0,2-2 0 0,1-3 160 15,3 2 32-15,2 0 0 0,0 3 0 0,4 5 896 0,2 5 320 0,-1 2-192 0,-1 7 192 16,3 3 464-16,0 2 192 0,-2 2 48 0,2 0 0 16,0 4 0-16,-2 2 16 0,-1 1 0 0,2 4 0 15,-2 3 0-15,-3 1 0 0,-3 3 0 0,-1 1 0 0,1 0-208 16,-2 4-64-16,-5 0 0 0,-1 2 0 0,-3 1-192 0,-1 0-32 15,-1-1-16-15,-2 2 0 0,-1-4-80 0,-1 2 0 16,-2-3-128-16,0 1 192 0,-1 0-192 0,3-1 0 16,-2-2 0-16,3-5 0 15,2 0-512-15,0 0 16 0,2 1 0 0,3-1 0 16,6-9-320-16,0 0-64 0,-2 10-16 0,5-3 0 16,3-1 0-16,4 5-16 0,0 2 0 0,6-2 0 0,-1-2 656 0,4 1 256 15,0-3-176-15,3 0 176 0,3-2 0 0,-1-1 0 16,2 0 0-16,0-3 0 0,1-1 0 0,-1-1 192 15,0-4-48-15,-1-3 0 0,0-4 48 0,-3-2 16 16,0-1 0-16,-4 0 0 0,-1 1-48 0,-1-1-16 16,-3 0 0-16,0-2 0 0,-4-2-16 0,-2 0 0 0,-1-2 0 15,-1 1 0-15,-1 1 160 0,-1-1 32 0,-2-1 0 0,-2 4 0 16,-2 2 192-16,-2 0 32 0,-1 2 16 0,-1 0 0 16,-1 4 64-16,-1 3 16 0,0-1 0 0,0 5 0 15,0 2-32-15,0 4 0 0,-1 3 0 0,1 5 0 16,1 2-240-16,3 6-48 0,1 0-16 0,3 3 0 15,0 2-304-15,1-3 0 0,1-3 128 0,2 4-128 16,1 0 0-16,2 1 0 0,2-1-128 0,1-2 128 31,0-5-480-31,2-2 0 0,0 2 0 0,4-3 0 0,-2 0-864 0,-2-2-160 0,1 1-32 0,0-5-16 16,-2-5-1232-16,1-2-240 0,-2-1-48 16,1-4-8768-16</inkml:trace>
  <inkml:trace contextRef="#ctx0" brushRef="#br0" timeOffset="-164056.49">15420 18069 15663 0,'0'0'1392'0,"0"0"-1120"0,0 0-272 0,0 0 0 0,0 0 2896 0,0 0 528 16,0 0 96-16,0 0 32 0,0 10-1824 0,2 5-384 15,-2 3-64-15,2 0 0 0,-2-1-64 0,0 0 0 16,0 4 0-16,2 1 0 0,0-1-256 0,-1-2-48 16,1-3-16-16,0-6 0 0,0 2-368 0,0 0-80 15,1-2 0-15,0-2-16 0,-3-8-96 0,0 0-16 16,0 0 0-16,0 0 0 0,7 0-32 0,1-2-16 15,0-1 0-15,-1-4 0 0,-1-2-80 0,2-2 0 16,-2-2-16-16,1-6 0 0,1 1-176 0,-2-1 0 16,1-2 0-16,-1-2 0 0,1 0-368 0,-1-3 0 0,2-1 0 15,0 2 0 1,-3 1-96-16,2 3-32 0,-2 2 0 0,0 2 0 16,0 4 48-16,-1 4 16 0,-4 9 0 0,0 0 0 15,0 0-176-15,0 0-32 0,4 9-16 0,0 4 0 0,0 1 304 0,-1 3 64 0,-1 3 16 0,5-1 0 31,1 0-240-31,-1-1-32 0,1 0-16 0,0-1 0 16,2 0-1808-16,1 0-384 0,1 0-64 0,2-4 0 16,-1-7-208-16,0 0-48 0,3-4 0 0,-2 0 0 15,0-4 624-15,-1 0 112 0,-1-2 32 0,-1-1 0 0,-2-1 2048 0,-2 1 400 0,0-1 96 0,0-4 16 16,-4-1 2240-16,1-1 464 0,-1 2 96 0,-3-1 16 16,1-1-1216-16,-1-1-256 0,0 2-32 0,-1-1-16 15,0 2-400-15,-1 0-64 0,1 4-32 0,1 6 0 16,0 0-416-16,0 0-64 0,0 0-32 0,-5 6 0 15,0 7-208-15,1 4-32 0,0 3-16 0,2-1 0 0,1 4 160 0,1 0 16 16,1-1 16-16,3 0 0 0,3 1-32 0,-1-5 0 16,2-3 0-16,1 0 0 0,2-3-64 0,2 1 0 15,-3-7-16-15,2-1 0 0,-2-3 16 0,1-4 16 16,-1-3 0-16,1-1 0 0,-1-7 272 0,-1-3 48 16,-2-1 16-16,-2-1 0 0,-1-3-336 0,-1-1-64 15,-2-4-16-15,-1 0 0 0,-1-6-96 0,-1 1-32 16,0-2 0-16,-2 1 0 0,-4-5-64 0,1 2-128 15,0-1 176-15,-3-1-176 16,-1-1-1232-16,0 2-368 0,1 2-64 0,-1 4-9344 16,2 1-1856-16</inkml:trace>
  <inkml:trace contextRef="#ctx0" brushRef="#br0" timeOffset="-163727.33">16302 17783 34431 0,'-19'9'1536'0,"10"-2"304"0,0 2-1472 0,-3 1-368 0,1 2 0 0,-2 0 0 16,-2-2 224-16,2 1-32 0,0-1 0 0,2-1 0 15,3 3 64-15,2 0 0 0,4-2 0 0,4 1 0 16,4-1-928-16,2 1-176 0,2-1-48 0,2 0 0 16,2 1-224-16,3-1-48 0,3 2-16 15,2-2 0 1,1-2 224-16,2 4 32 0,0-3 16 0,-1 4 0 0,3 2 688 0,-3 0 224 0,0-1 0 0,-2 2-160 0,-1 0 1248 0,-2-1 256 15,-2 1 64-15,-1 1 0 0,-4-3 576 0,-2 1 128 16,-3-1 32-16,-2-4 0 0,-3 1-336 0,-3-1-64 16,-4 3-16-16,-2-1 0 0,0-1-624 0,-4-1-128 15,-3-1-16-15,-1 2-16 0,0-2-400 0,-2 1-80 16,-1-2-16-16,-1 0 0 16,2 0-1040-16,2-2-224 0,0-2-32 0</inkml:trace>
  <inkml:trace contextRef="#ctx0" brushRef="#br0" timeOffset="-163163.52">17574 17928 29823 0,'0'0'1328'0,"0"0"272"0,-5-4-1280 0,5 4-320 16,-5-3 0-16,1 0 0 0,0 0 512 0,1 3 32 16,-2 0 16-16,1 0 0 0,4 0 400 0,-5 4 64 15,-2 0 32-15,2 2 0 0,0 3-480 0,0 4-80 16,1-1-32-16,1 3 0 0,2 1-464 0,1 8 128 15,1-3-128-15,3 1 0 0,1 0 0 0,2 0 0 0,-1 2 0 0,2-6 0 16,0-4 128-16,1-2-128 0,2-1 176 0,2-5-176 16,2 1 304-16,2-4-48 0,-1-1-16 0,1-5 0 15,-2-3-16-15,2-3 0 0,0-2 0 0,-1-2 0 16,-2 0-48-16,-3-4-16 0,-3 0 0 0,-3-1 0 16,-3 0-32-16,-2-2 0 0,-2 1 0 0,-3-1 0 15,-6-4 0-15,1 4-128 0,-2-1 192 0,-2 1-64 16,-2 2-128-16,0 5-192 0,-1-1 32 0,0 2 16 31,-1 1-624-31,0 4-112 0,0 0-16 0,2 2-16 16,2 2-1920-16,-1 2-384 0,4-3-80 0</inkml:trace>
  <inkml:trace contextRef="#ctx0" brushRef="#br0" timeOffset="-162897.92">17952 17936 19343 0,'1'10'1728'0,"1"3"-1392"16,-2 4-336-16,0 3 0 0,1 3 2880 0,-1-1 512 15,0-1 112-15,0 0 16 0,0 0-1376 0,3 4-272 16,-2-6-48-16,0-3-16 0,1-3-1104 0,0-3-208 16,1-3-48-16,-3-7-16 0,5 5-432 0,-5-5 0 15,0 0 128-15,8-4-128 0,-2-1 0 0,1-4 0 16,-1-3 0-16,1-2 0 0,-2 0 0 0,0-7-176 16,-1-2 48-16,1 0 0 0,1-4 0 0,-2-1 0 15,1 3 0-15,1-1 0 0,0 3-80 0,1 1-16 16,1 4 0-16,1 3 0 0,0 5 224 0,-1 5 0 15,0 2 192-15,1 6-192 0,0 3 448 0,0 5 0 16,1 2-16-16,0 5 0 0,0 4 304 0,2 3 64 16,0 1 16-16,1 2 0 0,0-8-544 0,1 5-96 0,3 5-32 0,7 4 0 31,-1-4-1824-31,2-3-368 0</inkml:trace>
  <inkml:trace contextRef="#ctx0" brushRef="#br0" timeOffset="-162226.24">19458 17457 30815 0,'0'0'1360'0,"-4"-5"288"0,-1-1-1328 0,1-1-320 16,1 2 0-16,3 5 0 0,0 0 256 0,0 0 0 0,0 0-16 0,0 0 0 15,0 0 128-15,6 4 16 0,0 5 16 0,2 4 0 16,0 4-16-16,0 5 0 0,-1 4 0 0,1 3 0 16,-1 1 208-16,-1 2 48 0,-1 4 0 0,1-1 0 15,-1-3-304-15,0 0-48 0,-2-2-16 0,-1-2 0 16,0-2-144-16,-2-1-128 0,0-3 192 0,0-2-192 15,-2-3 208-15,1-3-64 0,1-2-16 0,0-4 0 32,0-2-464-32,0-6-112 0,0 0 0 0,0 0-16 15,0 0-544-15,0 0-96 0,7-8-32 0,-1-6 0 0,1-2 192 16,-1-3 48-16,-1 1 0 0,0-1 0 0,-1-4-272 0,2-2-48 0,-1 0-16 16,4 1 0-16,0 1 512 0,3 5 96 0,1 4 32 0,3 2 0 15,-1 3 592-15,3 3 0 0,2 3 0 0,1 4 0 0,0 6 656 16,0 1 208-16,-1-1 32 0,-1 2 16 0,-5 2 352 0,-1 2 64 15,-1 0 16-15,-4 1 0 0,-3 1-48 0,-3-1 0 16,0 0 0-16,-4 1 0 0,-2-1-624 0,-2 2-128 16,-3-1-32-16,-3 1 0 0,-2-2-256 0,-2 2-64 15,-1-4-16-15,0-1 0 0,2 0-176 0,-1-2 0 16,0-2 0-16,3-1 0 16,3-1-1488-16,1-2-176 0,1-1-48 0,1-2 0 15,7 0-1120-15,-1-6-240 0,1-1-32 0</inkml:trace>
  <inkml:trace contextRef="#ctx0" brushRef="#br0" timeOffset="-161866.89">20200 17735 4607 0,'0'0'400'0,"0"0"-400"0,-8 7 0 0,-2-4 0 16,0-1 5696-16,1 0 1040 0,0 0 224 0,-3 3 32 15,-1 1-4480-15,-1 0-896 0,0 0-176 0,1 6-32 16,-2-3-704-16,0 7-144 0,2-1-32 0,2 2 0 15,2 0-528-15,3 1 0 0,0 1 0 0,4-1 0 16,0 0 128-16,5 0-128 0,0-4 0 0,1 0 0 16,1-4 0-16,1 1 0 0,2-3 0 0,1-2 0 15,3-2 0-15,0-3 0 0,-1-1 0 0,3-1 0 16,-1-7-256-16,0-1 32 0,0-3 16 0,0-1 0 16,0-2 0-16,-3-1 0 0,2-1 0 0,-2 1 0 15,-1 1 208-15,-1-1 0 0,-1 0 0 0,-2 3 0 16,-2 3 192-16,-2 3 64 0,-1 1 32 0,-1 1 0 0,1 5 352 15,0 0 80-15,-6-2 16 0,1 0 0 0,-1 4-80 0,-4 1-16 16,3 5 0-16,-1 2 0 0,1 2-448 0,1 0-192 16,1 1 176-16,1 0-176 0,1 2 0 0,0-2-128 15,3-1-16-15,2 4 0 16,0 1-1504-16,2-2-288 0,2-2-64 0,1 2-8912 16,4-3-1776-16</inkml:trace>
  <inkml:trace contextRef="#ctx0" brushRef="#br0" timeOffset="-161335.61">20497 17773 23039 0,'-9'-1'2048'0,"-2"-1"-1648"0,-3-2-400 0,4 2 0 16,-1 0 1440-16,3 2 208 0,2 2 32 0,2 2 16 15,1 1-1088-15,1 0-224 0,2 3-32 0,2 2-16 16,2 2-336-16,2 2 0 0,-1-1 0 0,7 7 0 15,1-3 0-15,1-1 0 0,0-2 128 0,1 2-128 16,-2-1 592-16,-2 1 48 0,2 0 16 0,-2 0 0 16,-3-1 528-16,-3-1 96 0,0-5 32 0,-2 4 0 15,-2 3-192-15,-1 0-32 0,-3-3-16 0,1-2 0 16,-1-2-304-16,-2-2-64 0,-2 0-16 0,1-1 0 16,-1 1-384-16,1-2-80 0,-2-1-16 0,0-2 0 15,-1 0-208-15,1-2 0 0,-1-4 0 0,1 1 0 16,0 0-176-16,3 2-128 0,5 1-16 0,0 0-16 15,0 0-464-15,-1-6-96 0,-2 0 0 0,3 6-16 0,0 0 416 0,11-2 96 16,1 1 16-16,1-2 0 0,2 2 208 0,2-1 176 16,1 1-208-16,3 1 80 0,3 0 128 0,1-3 0 15,1-1 0-15,2-1 128 0,1 0-128 0,1-1 0 16,0-1 0-16,0-3-128 0,1-1 128 0,-1-2 0 16,-1-1 0-16,-3-2-128 15,0 0-448-15,-3-2-64 0,-2 1-32 0,-5-1 0 16,-4 0-496-16,-3 0-112 0,-5 1 0 0,-3 2-16 0,-4 2 832 0,-3 1 160 15,-5 1 48-15,-2 3 0 0,-1-3 720 0,-5 4 160 16,-5-2 16-16,1 1 16 0,-2 4 400 0,1 3 80 16,2 4 16-16,1 4 0 0,2 1-176 0,2 5-16 15,1 2-16-15,2 4 0 0,3 3 192 0,5 0 32 16,2 3 16-16,4 3 0 0,3-1-288 0,3 3-48 0,5-3-16 0,2 2 0 16,4 2-448-16,6 0-112 0,4-3-16 0,6-4 0 15,2-4-256-15,3-1-176 0,2-2 32 0,5-2-14112 16,2-1-2816-16</inkml:trace>
  <inkml:trace contextRef="#ctx0" brushRef="#br0" timeOffset="-160867">22649 17032 21183 0,'-13'15'1888'0,"4"-2"-1504"0,-5 2-384 0,-3 10 0 16,-3 8 3136-16,-2 7 544 0,-2 7 112 0,-1 5 32 15,0 4-1584-15,2 3-320 0,-1 0-64 0,3 2-16 16,2 1-336-16,4 2-64 0,4 0-16 0,3-1 0 16,5-3-1024-16,4-4-208 0,5-4-32 0,3-4-16 15,4-2-144-15,4-7 0 0,4-3-192 0,5-6 192 32,5-1-672-32,4-4-16 0,2-2 0 0,-7-10 0 0,1-1-2096 15,2-4-416-15,2-3-96 0</inkml:trace>
  <inkml:trace contextRef="#ctx0" brushRef="#br0" timeOffset="-160554.55">23101 17495 19343 0,'0'0'1728'0,"0"0"-1392"16,-4 8-336-16,0 2 0 0,-1 3 1936 0,-1 3 320 15,-2 2 64-15,1 1 16 0,-2 1-928 0,-2 4-176 16,1 2-32-16,-2 1-16 0,0-3 32 0,-2 2 16 16,0-1 0-16,-1 1 0 0,2 1-208 0,1-2-32 15,1-3-16-15,0-1 0 0,2-1-352 0,1-4-80 16,2 0-16-16,2-2 0 0,3-1-112 0,1-3-32 0,1-1 0 0,3-3 0 16,2-1-384-16,3-1 0 0,3-1 128 0,1-2-128 15,2-1 0-15,2-1 0 0,2 1 0 0,3-5 0 16,0 1 0-16,2-1-176 0,1-1 16 0,1 0 0 31,0-2-1696-31,2-1-320 0,-1 1-80 0,-1-2-14496 0</inkml:trace>
  <inkml:trace contextRef="#ctx0" brushRef="#br0" timeOffset="-160132.72">23480 17526 12895 0,'0'0'576'0,"0"8"112"0,-3 1-560 0,1 3-128 0,2 6 0 0,-2 3 0 16,1 3 4080-16,0 4 784 0,1 4 144 0,0 0 48 0,1 2-2912 16,0 0-576-16,1 0-112 0,0 0-32 0,1-7-608 0,0-5-128 15,-2 2-32-15,0 2 0 0,2-6-288 0,-2 0-64 16,0-1-16-16,-1-4 0 0,0-3-48 0,-1 1-16 16,0-3 0-16,1-10 0 0,0 0 64 0,0 0 16 15,0 0 0-15,-5-3 0 0,-1-5-304 0,1-4 128 16,1-4-128-16,2-3 0 0,0-3-192 0,1-3-128 15,0-3-48-15,1 1 0 16,1-2-240-16,0 6-48 0,2-2-16 0,0 0 0 16,0-5-560-16,3-2-112 0,0-2-32 0,2 3 0 15,1 2 416-15,3-4 64 0,0 9 32 0,-1 5 0 0,4 1 720 0,0 5 144 16,2 5 0-16,1 4 0 0,1 4 496 0,2 2 48 16,-1 3 16-16,3 4 0 0,-5 0 448 0,-1 3 80 0,-2 2 32 0,-1 2 0 15,-4-1 240-15,-2 4 48 0,-3 0 16 16,-2 3 0-16,-3 3 16 0,0 1 0 0,-4-2 0 0,-2 1 0 15,-1-2-640-15,-2 2-128 0,-3 0-32 0,-3-2 0 16,1 0-384-16,1-4-96 0,0 0-16 0,0 2 0 31,-1 1-800-31,-1 0-176 0,0-2-16 0,0-2-16 16,1 1-1824-16,-3 0-352 0,0-2-80 0</inkml:trace>
  <inkml:trace contextRef="#ctx0" brushRef="#br0" timeOffset="-159788.93">23802 18001 19343 0,'0'0'1728'0,"0"10"-1392"0,0 1-336 0,0 5 0 0,0-5 2640 0,1 2 464 15,1-4 96-15,-1 1 0 0,0-3-1088 0,0 2-208 16,3-2-48-16,0 0-16 0,2-4-944 0,-6-3-176 16,7 3-32-16,1-6-16 0,0 0-240 0,2-4-48 15,2-6-16-15,-1 1 0 0,-4 1-144 0,3-8-32 16,-1-2 0-16,1-3 0 0,2-2-192 0,-2-3 0 15,2-1 0-15,0-1 0 0,-1-3 0 0,6-16-160 16,-1 5 32-16,-6 13 0 0,0-3-96 0,-3-3-16 16,1 2 0-16,5-15 0 0,-1 8-80 0,-3 6 0 15,-2 9-16-15,-2 7 0 0,-3 3 336 0,1 6-144 16,-3 12 144-16,0 0 0 0,0 0 0 0,0 0 0 16,0 0 160-16,7 19-32 0,-1 6 64 0,-1-7 0 15,2 2 16-15,1 3 0 0,0 6-80 0,1 4 0 0,2 1-128 0,0 1 192 16,-1 1-192-16,1-2 0 0,0 4 0 0,0-1 0 15,1-1-208-15,-3 1-48 0,-2-5 0 0,0-1 0 32,-2 2-1328-32,0-3-272 0,2-3-48 0,-3-1-8752 0,-2 1-1760 0</inkml:trace>
  <inkml:trace contextRef="#ctx0" brushRef="#br0" timeOffset="-159617.15">23965 17937 37599 0,'0'0'1664'0,"0"0"352"0,0-8-1616 0,0 0-400 0,3-2 0 0,2 1 0 16,1 0 1296-16,3-2 176 0,4 1 48 0,3 0 0 15,1-1-656-15,5 2-128 0,3 0-32 0,2 2 0 0,1 1-528 0,2 1-176 16,2-1 0-16,11-1 0 16,-2-3-2304-16,-3 4-576 0</inkml:trace>
  <inkml:trace contextRef="#ctx0" brushRef="#br0" timeOffset="-159101.58">25408 17713 15663 0,'0'0'1392'16,"0"13"-1120"-16,-1-1-272 0,0 3 0 0,-1 4 3008 0,1 1 560 15,1-1 96-15,0 3 32 0,1 0-1728 0,2 1-352 16,1-3-64-16,0-3-16 0,1-3-592 0,0 2-128 15,0-3-32-15,2-3 0 0,1 1-144 0,1-2-16 16,0-3-16-16,1 0 0 0,-1-6 96 0,1-6 32 16,0 0 0-16,0-7 0 0,0-3-224 0,-1 2-32 15,0-4-16-15,0 1 0 0,-1 0-320 0,-3 4-144 16,0-2 128-16,0 1-128 16,1 0-416-16,-1-1-160 0,0 1-48 0,2 0 0 15,0-1-2752-15,3-4-544 0,-1-2-112 0</inkml:trace>
  <inkml:trace contextRef="#ctx0" brushRef="#br0" timeOffset="-158820.36">26021 17576 21183 0,'0'0'1888'0,"-5"1"-1504"0,-3 2-384 0,-1-2 0 16,-3 1 2064-16,-1 0 352 0,0 3 64 0,0-1 16 16,0 3-1344-16,-1 1-272 0,-2 1-48 0,2 0-16 15,0 0-464-15,3 1-96 0,0 2 0 0,5 0-16 16,1-4-240-16,3 2 0 0,5 1 0 0,1-1 0 15,1 0-192-15,4 2 192 0,2-1-192 0,2-1 192 16,1 0-144-16,3 0 144 0,0 0 0 0,0 2-144 16,2-1 144-16,0 1 0 0,-2 0 0 0,-2 1 0 15,1 0 688-15,-3-1 64 0,-3-1 16 0,-1 0 0 16,-2-2 512-16,-3 1 128 0,-3 0 0 0,-2 0 16 0,-4-1-112 0,-2 2-32 16,2 0 0-16,-6 2 0 0,-3 0-496 0,-1 3-96 15,-2 1-32-15,-2-3 0 0,2 1-464 0,-4 0-192 16,1-3 128-16,3-2-128 15,2-2-1552-15,4-1-400 0,1-2-80 0</inkml:trace>
  <inkml:trace contextRef="#ctx0" brushRef="#br0" timeOffset="-158131.45">27477 17610 13823 0,'0'0'608'0,"0"0"128"0,3-4-592 0,-3 4-144 16,4 5 0-16,-2 4 0 0,-3 0 3008 0,0 3 560 15,-3 5 112-15,0 4 32 0,-3 9-1424 0,-2 1-288 16,-3 1-48-16,-1 3-16 0,-1 1-848 0,-2 2-160 16,1 2-32-16,0-3-16 0,2-3-368 0,3-2-80 15,1-4-16-15,2-5 0 0,3-4-144 0,2-2-16 16,-1-7-16-16,2-1 0 0,1-1-240 0,0-8 144 16,0 0-144-16,0 0 128 0,5-8 0 0,2-4-128 0,0-2 192 0,1-4-64 15,0 0-128-15,0-6 0 0,0-2 0 0,1-3 128 16,1 1-128-16,1-2 0 0,0 1 0 0,-1-4 0 15,-3-1-176-15,4-12-16 0,-1 2 0 0,-1 7 0 32,-1 5-448-32,-1 2-80 0,-2 6-32 0,0 3 0 15,0 4 48-15,1 6 0 0,-6 11 0 0,0 0 0 0,0 0 304 0,7 17 64 0,-1 7 16 0,-2-3 0 16,-2 3 320-16,1 8 0 0,-1 3 160 0,2 3-160 16,0 1 608-16,1-4 16 0,2-4 0 0,-1-1 0 15,2-2 32-15,1-4 16 0,1-4 0 0,-1-3 0 16,0-5 16-16,0-4 0 0,-1-5 0 0,0 0 0 15,-8-3 304-15,9-4 64 0,-1-5 16 0,-1-4 0 16,0-4-224-16,-1-3-32 0,1-6-16 0,-2-1 0 16,-1-3-528-16,0-14-96 0,1 3-32 0,0 2 0 15,-1 1-1088-15,0 8-208 0,0-2-64 0,1-18 0 16,1 7-1280-16,-3 4-272 0,1 4-48 0,2 2-13760 16</inkml:trace>
  <inkml:trace contextRef="#ctx0" brushRef="#br0" timeOffset="-157725.31">28188 17786 3679 0,'0'0'320'0,"-6"6"-320"16,-1 1 0-16,-2-2 0 0,-1 2 6208 0,1 0 1184 16,-1 0 224-16,-1 0 64 0,0-2-5008 0,-1 1-1008 15,0 1-192-15,-1 1-32 0,0 1-336 0,0 2-64 0,0 1-16 0,1 0 0 16,2 1-560-16,2-1-112 0,2 1-32 0,0 1 0 15,2 0-160-15,3-1-32 0,2 0-128 0,2-1 192 16,2 0-192-16,-1-4 0 0,1-2 128 0,-5-6-128 16,7 7 0-16,-1-2 0 0,2 0 0 0,1-2 0 15,-1-2 0-15,1-2 128 0,0-3-128 0,1-1 0 16,-1 0 0-16,0-2 0 0,0-2-144 0,-1-2 144 16,0 1-256-16,-2-3 32 0,-2 1 16 0,0 1 0 15,-1-1 208-15,-2-1 0 0,0 0 0 0,-1 1 0 16,-2-1 0-16,-1 1 0 0,0 3 0 0,1 3 0 15,2 6 192-15,0 0 0 0,0 0-16 0,0 0 0 16,0 0 144-16,-7 0 16 0,2 3 16 0,0 1 0 16,0 4-96-16,-1 1 0 0,2 2-16 0,3 0 0 15,2 0-240-15,2 2 0 0,1 0 0 0,1 0 0 16,0-1-144-16,3-1-128 0,1 1-32 0,2 0 0 16,0-3-2704-16,3-1-560 0,0-2-96 0,0 0-32 0</inkml:trace>
  <inkml:trace contextRef="#ctx0" brushRef="#br0" timeOffset="-157537.85">28486 17670 6447 0,'0'0'576'0,"0"0"-576"16,0 0 0-16,0 0 0 0,0 0 5488 0,0 0 976 15,0 0 208-15,0 0 48 0,0 0-4032 0,4 9-784 0,-1 3-176 16,-1 3-16-16,0 2-656 0,-2 3-128 0,0 1-32 0,-2 1 0 15,1 0-560-15,-2 3-112 0,-2 1-32 0,1 1 0 16,0 2-192-16,2-2 0 0,0-2 0 0,2-1 0 31,0-1-1376-31,2-2-320 0,0-2-64 0,2-2-14544 0</inkml:trace>
  <inkml:trace contextRef="#ctx0" brushRef="#br0" timeOffset="-157334.75">28694 17434 21183 0,'0'0'944'0,"-2"10"192"15,0 3-912-15,0 4-224 0,0 5 0 0,0 6 0 16,2-2 2576-16,0 4 480 0,3 0 80 0,0 2 32 0,1 2-1888 0,2 4-368 16,1-1-80-16,0-1 0 0,4-1-704 0,-2-1-128 15,-3 0 0-15,2-1 0 0,0-2 0 0,-1-1 0 16,-2 1 0-16,-1-2-10560 15,0 1-2048-15</inkml:trace>
  <inkml:trace contextRef="#ctx0" brushRef="#br0" timeOffset="-157131.59">28555 17912 38127 0,'-17'-9'1680'0,"11"8"368"0,-2-4-1648 0,2 1-400 0,0 1 0 0,6 3 0 15,0 0 1616-15,0 0 240 0,0 0 64 0,0 0 0 16,0 0-896-16,8-2-192 0,1 0-16 0,3 2-16 16,1 0-608-16,3 2-192 0,1-4 0 0,1 1 0 15,0 0 0-15,0 1 0 0,2 1 0 0,-1-1 0 32,2 0-1200-32,2-1-192 0,-1-1-32 0,0 1-11888 0,0 0-2384 0</inkml:trace>
  <inkml:trace contextRef="#ctx0" brushRef="#br0" timeOffset="-156832.65">28919 17114 19343 0,'0'0'848'0,"0"0"192"0,0 0-832 0,0 0-208 15,1 10 0-15,3 0 0 0,3 3 2944 0,3 3 560 16,5 3 96-16,3 5 32 0,4-2-2416 0,3 5-464 16,10 12-112-16,-2 1 0 0,-1-3 128 0,-1 1 48 15,-1-1 0-15,11 16 0 0,-7-5 144 0,-19-23 16 0,2 2 16 0,-2 2 0 16,-2 0-160-16,-3 2-16 0,-2 0-16 0,-3 3 0 16,-4 2-144-16,-3 31-16 0,-5-5-16 0,-3-5 0 15,-3-1-176-15,-3-6-48 0,-2-1 0 0,0-5 0 31,-2-3-1056-31,-1 1-224 0,-1-3-32 0,0 4-19376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2759 0 0,'2'-5'247'0'0,"8"-15"7189"0"0,12 8-4144 0 0,-16 10-2849 0 0,0 0 0 0 0,0 0 0 0 0,0 1 0 0 0,0 0 0 0 0,0 0-1 0 0,0 0 1 0 0,11 1 0 0 0,6-1-153 0 0,11-3 314 0 0,-33 4-376 0 0,5-1 250 0 0,-8 4-468 0 0,1 0 1 0 0,-1-1-1 0 0,0 1 0 0 0,1 0 1 0 0,-1-1-1 0 0,0 0 1 0 0,-1 0-1 0 0,1 1 1 0 0,0-1-1 0 0,-1 0 1 0 0,-3 2-1 0 0,1-1-8 0 0,1 0 0 0 0,0 1-1 0 0,0-1 1 0 0,0 1-1 0 0,0 0 1 0 0,1 0 0 0 0,-7 9-1 0 0,8-7-1 0 0,0-1-13 0 0,2-3-52 0 0,4 2 3 0 0,-1-2 53 0 0,0 0-1 0 0,0 0 1 0 0,0 0-1 0 0,0 0 0 0 0,1 0 1 0 0,-1-1-1 0 0,6 3 1 0 0,5 1 9 0 0,-4 0-12 0 0,-8-4 6 0 0,1 0 1 0 0,0 1 0 0 0,-1-1 0 0 0,1 1 0 0 0,-1 0 0 0 0,1-1 0 0 0,-1 1-1 0 0,0 0 1 0 0,2 3 0 0 0,1 1 5 0 0,0 3 8 0 0,-4-6 18 0 0,0 6 0 0 0,0-6-7 0 0,-1 0-1 0 0,0 0 1 0 0,0-1 0 0 0,0 1-1 0 0,0 0 1 0 0,0 0-1 0 0,0-1 1 0 0,-1 1 0 0 0,1 0-1 0 0,-1-1 1 0 0,0 1-1 0 0,0 0 1 0 0,0-1 0 0 0,0 1-1 0 0,0-1 1 0 0,0 1-1 0 0,-1-1 1 0 0,1 0 0 0 0,-1 1-1 0 0,-3 3 1 0 0,-8 7 178 0 0,4-4 48 0 0,1-1 1 0 0,-18 13-1 0 0,13-10-43 0 0,10-9-130 0 0,1 0 0 0 0,0 0-1 0 0,-1 0 1 0 0,0 0 0 0 0,1 0 0 0 0,-1-1 0 0 0,0 0-1 0 0,-4 2 1 0 0,-3 2 132 0 0,9-5-189 0 0,0 1 0 0 0,-1 0-1 0 0,1 0 1 0 0,-1-1 0 0 0,1 1 0 0 0,-1-1 0 0 0,1 1 0 0 0,-1-1-1 0 0,1 1 1 0 0,-1-1 0 0 0,0 0 0 0 0,1 0 0 0 0,-1 0 0 0 0,1 0-1 0 0,-1 0 1 0 0,-2-1 0 0 0,1-10-3405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0,'0'0'8510'0'0,"3"1"-7977"0"0,8 5-48 0 0,-9-5 1507 0 0,17 4 712 0 0,-11-2-2246 0 0,0-1 1 0 0,0 2-1 0 0,0-1 0 0 0,-1 1 0 0 0,1 0 1 0 0,-1 1-1 0 0,0 0 0 0 0,9 8 0 0 0,22 14 697 0 0,13-3-304 0 0,-15-8-341 0 0,45 19 602 0 0,14 7-259 0 0,-82-34-791 0 0,1-1-1 0 0,0-1 0 0 0,0 0 1 0 0,1-1-1 0 0,0 0 0 0 0,0-1 1 0 0,20 2-1 0 0,-17-5-1147 0 0,-17-1 826 0 0,1 0-1 0 0,-1 0 1 0 0,0 0 0 0 0,1 0 0 0 0,-1 0-1 0 0,0 1 1 0 0,1-1 0 0 0,-1 0 0 0 0,0 1-1 0 0,1-1 1 0 0,-1 1 0 0 0,0-1 0 0 0,0 1-1 0 0,0 0 1 0 0,0-1 0 0 0,0 1 0 0 0,2 2 0 0 0,3 2-1286 0 0,0-1-114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10591 0 0,'0'0'964'0'0,"2"7"-776"0"0,0-2-54 0 0,-1-2 333 0 0,1-1 0 0 0,-1 0 1 0 0,1 1-1 0 0,-1-1 0 0 0,1 0 1 0 0,0 0-1 0 0,3 3 0 0 0,8 10 1493 0 0,-7-5-1419 0 0,-1 1-1 0 0,-1 0 1 0 0,0 0-1 0 0,0 0 1 0 0,3 20-1 0 0,4 58 48 0 0,-4-21-440 0 0,-4-18-402 0 0,0-4-3733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12439 0 0,'2'-5'1126'0'0,"1"-3"-887"0"0,0 8 1692 0 0,-2 1-1276 0 0,5 5-433 0 0,-1-1 0 0 0,-1 1 1 0 0,1 0-1 0 0,-1 0 0 0 0,0 1 1 0 0,0-1-1 0 0,0 1 0 0 0,2 7 0 0 0,0 3-8 0 0,0-1-1 0 0,5 27 0 0 0,-10-37-184 0 0,8 37 63 0 0,2 46-1 0 0,-3-25-2380 0 0,-6-50 1103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7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24 919 0 0,'-43'-2'20814'0'0,"55"4"-20469"0"0,-1 0 1 0 0,1-1 0 0 0,-1 0 0 0 0,1-1 0 0 0,13-1 0 0 0,2-2-304 0 0,30-8-1 0 0,-25 4-2355 0 0,-17 1 912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19 617 3223 0 0,'0'0'7'0'0,"0"0"0"0"0,-1 0 0 0 0,1 0-1 0 0,0 0 1 0 0,0 0 0 0 0,0 0-1 0 0,-1 0 1 0 0,1 0 0 0 0,0 1-1 0 0,0-1 1 0 0,0 0 0 0 0,0 0 0 0 0,-1 0-1 0 0,1 0 1 0 0,0 0 0 0 0,0 0-1 0 0,0 0 1 0 0,0 0 0 0 0,-1 1-1 0 0,1-1 1 0 0,0 0 0 0 0,0 0-1 0 0,0 0 1 0 0,0 0 0 0 0,0 0 0 0 0,0 1-1 0 0,0-1 1 0 0,0 0 0 0 0,-1 0-1 0 0,1 0 1 0 0,0 0 0 0 0,0 1-1 0 0,0-1 1 0 0,0 0 0 0 0,0 0 0 0 0,0 0-1 0 0,0 1 1 0 0,0-1 0 0 0,0 0-1 0 0,0 0 1 0 0,0 0 0 0 0,0 1-1 0 0,1 5-181 0 0,-1-6 320 0 0,0 1-1 0 0,0-1 1 0 0,0 1 0 0 0,0-1-1 0 0,0 1 1 0 0,0-1-1 0 0,0 0 1 0 0,0 1-1 0 0,0-1 1 0 0,0 1-1 0 0,0-1 1 0 0,0 1 0 0 0,0-1-1 0 0,0 1 1 0 0,0-1-1 0 0,-1 1 1 0 0,1-1-1 0 0,0 1 1 0 0,0-1-1 0 0,0 0 1 0 0,-1 1 0 0 0,1-1-1 0 0,0 1 1 0 0,-1-1-1 0 0,1 0 1 0 0,0 1-1 0 0,-1-1 1 0 0,1 0 0 0 0,-1 0-1 0 0,1 1 1 0 0,0-1-1 0 0,-1 0 1 0 0,1 0-1 0 0,-1 1 1 0 0,1-1-1 0 0,-7 0 5541 0 0,7-4-4594 0 0,0 3-954 0 0,0 0 0 0 0,0 0 0 0 0,0-1 0 0 0,0 1 0 0 0,0 0 0 0 0,0 0 0 0 0,1 0 0 0 0,-1 0 0 0 0,0 0 0 0 0,0 0 0 0 0,1 0 0 0 0,-1 0 0 0 0,1 0 0 0 0,-1 0 0 0 0,1 0 0 0 0,-1 0 1 0 0,1 0-1 0 0,0 0 0 0 0,1-1 0 0 0,12-14 358 0 0,1 1 1 0 0,1 0 0 0 0,1 1 0 0 0,0 0 0 0 0,1 2-1 0 0,28-16 1 0 0,41-27 269 0 0,-21 11-477 0 0,103-70-45 0 0,-155 102-250 0 0,91-75 78 0 0,-50 39-43 0 0,43-45 465 0 0,-83 70 157 0 0,-15 23-445 0 0,6-12 371 0 0,-5 11-541 0 0,0 0-1 0 0,0 0 1 0 0,0 0-1 0 0,0 0 1 0 0,0 0 0 0 0,0 0-1 0 0,0 0 1 0 0,0 0-1 0 0,0 0 1 0 0,1 0-1 0 0,-1 1 1 0 0,0-1 0 0 0,1 0-1 0 0,-1 1 1 0 0,0-1-1 0 0,1 1 1 0 0,-1 0-1 0 0,1-1 1 0 0,-1 1 0 0 0,1 0-1 0 0,-1 0 1 0 0,1 0-1 0 0,-1 0 1 0 0,1 0 0 0 0,-1 0-1 0 0,0 1 1 0 0,3 0-1 0 0,4 1-39 0 0,0 0 0 0 0,-1 0 0 0 0,14 8 0 0 0,-15-7 77 0 0,76 27 29 0 0,-24-9 105 0 0,169 55 608 0 0,-122-42-435 0 0,-46-15-323 0 0,100 32 219 0 0,-109-38-188 0 0,62 9-1 0 0,-33-5-4294 0 0,-62-13 3387 0 0,-14 2-2830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0,'0'0'3786'0'0,"2"8"-268"0"0,-1 14-2462 0 0,2 0-1 0 0,0-1 0 0 0,8 27 0 0 0,4 24 487 0 0,23 164 1583 0 0,-9-6-1509 0 0,-27-209-1538 0 0,1-1 0 0 0,11 37-1 0 0,-14-55-286 0 0,3 2-2072 0 0,3 5-1666 0 0,-2-5 1478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4143 0 0,'-3'3'-250'0'0,"-1"0"-1"0"0,1 0 1 0 0,-1 0-1 0 0,1 0 1 0 0,0 1-1 0 0,-3 4 0 0 0,3-4 1007 0 0,0 1 0 0 0,0 0 0 0 0,0 0-1 0 0,1 1 1 0 0,0-1 0 0 0,0 0 0 0 0,0 1-1 0 0,-1 8 1 0 0,3-11-223 0 0,-1 0 1 0 0,1 0-1 0 0,0 0 1 0 0,0 0-1 0 0,0 0 0 0 0,0 0 1 0 0,1-1-1 0 0,-1 1 0 0 0,1 0 1 0 0,0 0-1 0 0,-1 0 0 0 0,1 0 1 0 0,1-1-1 0 0,-1 1 0 0 0,0 0 1 0 0,3 3-1 0 0,-2-4-371 0 0,0 0 1 0 0,0 0-1 0 0,0 0 1 0 0,0 0-1 0 0,0-1 0 0 0,0 1 1 0 0,0-1-1 0 0,1 0 0 0 0,-1 1 1 0 0,1-1-1 0 0,-1 0 0 0 0,1 0 1 0 0,2 0-1 0 0,7 2-139 0 0,0-1 1 0 0,1-1-1 0 0,-1 0 0 0 0,0 0 0 0 0,1-2 0 0 0,-1 1 0 0 0,0-2 1 0 0,0 1-1 0 0,1-2 0 0 0,-1 1 0 0 0,12-6 0 0 0,-10 4-455 0 0,-1-2 0 0 0,1 0 0 0 0,-1-1-1 0 0,0 0 1 0 0,-1 0 0 0 0,0-2 0 0 0,0 1-1 0 0,20-21 1 0 0,0-4-3636 0 0,-18 16-864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5527 0 0,'0'0'8218'0'0,"12"10"-5656"0"0,-2-6-1971 0 0,0-1-1 0 0,0 0 1 0 0,0-1 0 0 0,14 1-1 0 0,11 4 720 0 0,313 99 3455 0 0,-243-65-4204 0 0,151 56 1250 0 0,-211-82-1460 0 0,64 13 1 0 0,-52-18-94 0 0,-39-7-215 0 0,-14-2-15 0 0,0-1-1 0 0,0 1 1 0 0,-1-1 0 0 0,1 0-1 0 0,0 0 1 0 0,0 0 0 0 0,7-2-1 0 0,-9 2-23 0 0,17-9 78 0 0,27-16-84 0 0,86-32 1 0 0,-34 17-7 0 0,75-33 8 0 0,-121 54 0 0 0,75-17 0 0 0,-104 29 0 0 0,-18 5 0 0 0,0 0 0 0 0,0 1 0 0 0,0 0 0 0 0,9-1 0 0 0,24-5 0 0 0,-37 6 0 0 0,0 1 0 0 0,0 0 0 0 0,0 0 0 0 0,-1-1 0 0 0,1 1 0 0 0,0 0 0 0 0,0-1 0 0 0,0 1 0 0 0,-1-1 0 0 0,1 1 0 0 0,0-1 0 0 0,-1 1 0 0 0,1-1 0 0 0,0 1 0 0 0,-1-1 0 0 0,1 0 0 0 0,-1 0 0 0 0,1 1 0 0 0,-1-1 0 0 0,1 0 0 0 0,-1 0 0 0 0,1 1 0 0 0,-1-1 0 0 0,0 0 0 0 0,1-1 0 0 0,3-17 0 0 0,-3-8 0 0 0,-2 0 0 0 0,-1-1 0 0 0,-5-28 0 0 0,-1-4 0 0 0,-18-195 0 0 0,7 97 119 0 0,-19-143 202 0 0,35 285-335 0 0,1-1-70 0 0,0 0 1 0 0,-2 0-1 0 0,0 0 1 0 0,-12-29-1 0 0,15 45-66 0 0,1-1 0 0 0,-1 1 1 0 0,0 0-1 0 0,0 0 0 0 0,0-1 0 0 0,0 1 1 0 0,0 0-1 0 0,0 0 0 0 0,0 0 0 0 0,0 0 0 0 0,0 0 1 0 0,0 1-1 0 0,-1-1 0 0 0,1 0 0 0 0,0 1 0 0 0,-1-1 1 0 0,1 0-1 0 0,0 1 0 0 0,-1-1 0 0 0,1 1 0 0 0,-1 0 1 0 0,1 0-1 0 0,-1-1 0 0 0,1 1 0 0 0,-2 0 0 0 0,-2 5-4003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2759 0 0,'-1'-10'248'0'0,"1"6"652"0"0,0 1-1 0 0,0 0 1 0 0,0-1-1 0 0,-1 1 0 0 0,1 0 1 0 0,-1-1-1 0 0,-1-3 0 0 0,-1-6 6242 0 0,11 26-6166 0 0,-1 2-438 0 0,0 0 0 0 0,-1 0-1 0 0,6 25 1 0 0,4 9 259 0 0,-2-1-261 0 0,-1 0 1 0 0,9 70-1 0 0,-20-105-494 0 0,3 28-56 0 0,-1 1-1 0 0,-4 46 0 0 0,0-48-1279 0 0,2-20-1141 0 0,0-15-1315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0,'0'0'5906'0'0,"1"9"-3013"0"0,22 73 1914 0 0,5 43-1590 0 0,-2-28-2437 0 0,23 75 777 0 0,-38-145-1662 0 0,-11-26-39 0 0,2 2-84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146 159 5983 0 0,'0'0'464'0'0,"-11"-14"999"0"0,-5-2 3487 0 0,-9-7-1127 0 0,24 21-3675 0 0,-1 1-1 0 0,0 0 0 0 0,0 0 1 0 0,0 0-1 0 0,1 0 1 0 0,-1 0-1 0 0,0 0 0 0 0,0 1 1 0 0,0-1-1 0 0,-1 1 0 0 0,1-1 1 0 0,-4 1-1 0 0,4 0-76 0 0,0 0 1 0 0,0 0-1 0 0,0 1 0 0 0,0-1 0 0 0,0 1 0 0 0,0 0 0 0 0,0-1 1 0 0,0 1-1 0 0,0 0 0 0 0,0 0 0 0 0,0 0 0 0 0,1 0 0 0 0,-1 1 1 0 0,0-1-1 0 0,1 0 0 0 0,-1 1 0 0 0,1-1 0 0 0,-1 1 1 0 0,1 0-1 0 0,0-1 0 0 0,0 1 0 0 0,-2 3 0 0 0,-1 1 2 0 0,1 1 0 0 0,0 0 1 0 0,1 0-1 0 0,-4 13 0 0 0,4-9-72 0 0,1 0-1 0 0,-1-1 1 0 0,2 1 0 0 0,0 0-1 0 0,0 0 1 0 0,1-1 0 0 0,0 1-1 0 0,1 0 1 0 0,0-1 0 0 0,1 1 0 0 0,0-1-1 0 0,0 0 1 0 0,1 0 0 0 0,1 0-1 0 0,0 0 1 0 0,0-1 0 0 0,1 0-1 0 0,8 11 1 0 0,-12-17 9 0 0,0-1 0 0 0,1 1 0 0 0,-1-1 0 0 0,1 0 1 0 0,0 0-1 0 0,0 0 0 0 0,0 0 0 0 0,0 0 0 0 0,0 0 0 0 0,0-1 0 0 0,0 0 0 0 0,1 1 0 0 0,-1-1 0 0 0,0-1 0 0 0,1 1 0 0 0,-1 0 0 0 0,0-1 1 0 0,1 1-1 0 0,-1-1 0 0 0,1 0 0 0 0,-1 0 0 0 0,1-1 0 0 0,-1 1 0 0 0,1-1 0 0 0,6-2 0 0 0,-5 1 10 0 0,1 0 0 0 0,-1-1 0 0 0,0 1 0 0 0,0-2 0 0 0,0 1-1 0 0,0 0 1 0 0,0-1 0 0 0,-1 0 0 0 0,0 0 0 0 0,0 0 0 0 0,0-1 0 0 0,0 1-1 0 0,0-1 1 0 0,4-8 0 0 0,-2 1 76 0 0,0 0 0 0 0,-1-1-1 0 0,0 1 1 0 0,0-1 0 0 0,-2-1-1 0 0,0 1 1 0 0,0 0 0 0 0,1-26-1 0 0,-4 28 95 0 0,0 0-1 0 0,0 0 1 0 0,-1 0 0 0 0,-1 1-1 0 0,0-1 1 0 0,0 1-1 0 0,-1-1 1 0 0,-1 1-1 0 0,0 0 1 0 0,0 0 0 0 0,-10-16-1 0 0,11 21-98 0 0,0 1 0 0 0,0 0 0 0 0,-1 0 0 0 0,0 1 0 0 0,0-1 0 0 0,0 1 0 0 0,0 0 0 0 0,0 0 0 0 0,-1 0 0 0 0,0 1 0 0 0,1-1 0 0 0,-1 1 0 0 0,0 0 0 0 0,0 1 0 0 0,-7-3 0 0 0,6 3-75 0 0,0 0-1 0 0,0 0 1 0 0,1 0 0 0 0,-1 1 0 0 0,0 0-1 0 0,0 0 1 0 0,0 1 0 0 0,0-1-1 0 0,1 1 1 0 0,-1 0 0 0 0,0 1 0 0 0,0-1-1 0 0,-8 5 1 0 0,13-5-142 0 0,0-1 1 0 0,0 1-1 0 0,-1 0 1 0 0,1 0-1 0 0,0 0 0 0 0,0 0 1 0 0,0 0-1 0 0,0 0 1 0 0,0 0-1 0 0,1 0 0 0 0,-1 0 1 0 0,0 0-1 0 0,0 1 1 0 0,1-1-1 0 0,-1 0 0 0 0,1 0 1 0 0,-1 1-1 0 0,1-1 1 0 0,-1 1-1 0 0,1-1 0 0 0,0 0 1 0 0,0 1-1 0 0,0-1 1 0 0,-1 1-1 0 0,1-1 0 0 0,1 0 1 0 0,-1 1-1 0 0,0 2 0 0 0,3 4-1531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7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1 481 1375 0 0,'0'0'11720'0'0,"1"-2"-11200"0"0,13-10 943 0 0,1 1 0 0 0,0 0-1 0 0,25-14 1 0 0,-20 14-926 0 0,-1-1 1 0 0,23-19-1 0 0,-18 10-141 0 0,6-5 42 0 0,-2-1 0 0 0,28-33 0 0 0,-47 50-334 0 0,1 0 0 0 0,0 0 0 0 0,0 1 0 0 0,20-13 0 0 0,1-4 40 0 0,-24 19-105 0 0,1 0-1 0 0,-1 1 1 0 0,17-10 0 0 0,-13 9-2 0 0,-1-1 0 0 0,0 0 0 0 0,15-14-1 0 0,-5 3 14 0 0,-16 15-55 0 0,1 0-20 0 0,0-1-1 0 0,0 1 1 0 0,0 0-1 0 0,0 0 1 0 0,0 1-1 0 0,1 0 1 0 0,0 0-1 0 0,0 0 1 0 0,7-2-1 0 0,7 2-1629 0 0,-10 3-3973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7367 0 0,'-2'-2'272'0'0,"0"0"-1"0"0,0 0 0 0 0,0 0 1 0 0,-1 0-1 0 0,1 1 0 0 0,0-1 0 0 0,-1 1 1 0 0,1 0-1 0 0,-1 0 0 0 0,1-1 0 0 0,-1 2 1 0 0,0-1-1 0 0,1 0 0 0 0,-1 0 1 0 0,0 1-1 0 0,0 0 0 0 0,1-1 0 0 0,-1 1 1 0 0,0 0-1 0 0,0 1 0 0 0,0-1 1 0 0,1 0-1 0 0,-6 2 0 0 0,4-1 179 0 0,1 1 0 0 0,-1-1 0 0 0,1 1 0 0 0,0 0 0 0 0,0-1 0 0 0,0 2 1 0 0,0-1-1 0 0,0 0 0 0 0,-4 5 0 0 0,4-4-533 0 0,0 1 1 0 0,0-1-1 0 0,0 1 0 0 0,-3 6 1 0 0,0 1 347 0 0,1 0-1 0 0,0 0 1 0 0,1 0 0 0 0,0 1-1 0 0,0 0 1 0 0,2-1 0 0 0,-3 19-1 0 0,4-20-140 0 0,0-1 1 0 0,1 1-1 0 0,0-1 0 0 0,1 1 0 0 0,0-1 1 0 0,0 1-1 0 0,5 12 0 0 0,-5-18-83 0 0,0-1-1 0 0,1 1 0 0 0,-1-1 0 0 0,1 0 1 0 0,0 0-1 0 0,0 1 0 0 0,0-1 1 0 0,0-1-1 0 0,0 1 0 0 0,1 0 1 0 0,0 0-1 0 0,-1-1 0 0 0,1 0 1 0 0,0 1-1 0 0,0-1 0 0 0,0 0 1 0 0,1 0-1 0 0,-1-1 0 0 0,0 1 1 0 0,1-1-1 0 0,-1 0 0 0 0,6 2 0 0 0,8 0 13 0 0,0-1 0 0 0,0 0 0 0 0,0-1 0 0 0,0-1 0 0 0,1-1 0 0 0,19-2 0 0 0,-28 2-246 0 0,-1-1-1 0 0,0 0 0 0 0,0 0 1 0 0,0 0-1 0 0,-1-1 0 0 0,1 0 1 0 0,-1 0-1 0 0,1-1 0 0 0,-1 0 1 0 0,0-1-1 0 0,0 1 0 0 0,9-10 1 0 0,1-1-2824 0 0,-10 6 1295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0,'0'0'1910'0'0,"2"18"2472"0"0,15 33-801 0 0,-10-32-2813 0 0,5 25-1 0 0,-9-29-510 0 0,29 183 1728 0 0,-31-189-2298 0 0,1 1 1 0 0,-1-1 0 0 0,2 1-1 0 0,3 10 1 0 0,-6-19-216 0 0,4-11-7972 0 0,-1-1 3576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0,'0'0'603'0'0,"4"14"5338"0"0,38 196 1349 0 0,-14-105-8749 0 0,8-4-6325 0 0,-30-89 2409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4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74 14799 0 0,'-6'0'-148'0'0,"-5"-2"3938"0"0,11 2-3716 0 0,0-1 0 0 0,0 1 0 0 0,0 0 0 0 0,-1-1 0 0 0,1 1 1 0 0,0-1-1 0 0,0 1 0 0 0,0 0 0 0 0,0-1 0 0 0,0 1 0 0 0,0 0 1 0 0,0-1-1 0 0,0 1 0 0 0,1 0 0 0 0,-1-1 0 0 0,0 1 0 0 0,0-1 1 0 0,0 1-1 0 0,0 0 0 0 0,0-1 0 0 0,1 1 0 0 0,-1 0 0 0 0,0 0 1 0 0,0-1-1 0 0,0 1 0 0 0,1 0 0 0 0,-1-1 0 0 0,0 1 0 0 0,1 0 1 0 0,-1 0-1 0 0,1-1 0 0 0,1-2-6 0 0,1 1-1 0 0,0-1 1 0 0,1 1 0 0 0,-1-1-1 0 0,0 1 1 0 0,1 0 0 0 0,5-2-1 0 0,12-8-47 0 0,-14 8-261 0 0,2 0-1 0 0,-1 0 0 0 0,0 1 1 0 0,1 0-1 0 0,0 1 1 0 0,0 0-1 0 0,-1 0 1 0 0,1 1-1 0 0,0 0 0 0 0,14 0 1 0 0,-6 1-1710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1:5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632 334 3223 0 0,'0'0'13680'0'0,"-1"3"-13140"0"0,1-3-521 0 0,0 0-1 0 0,0 1 0 0 0,0-1 1 0 0,0 0-1 0 0,0 1 0 0 0,0-1 1 0 0,-1 0-1 0 0,1 1 0 0 0,0-1 1 0 0,0 0-1 0 0,0 0 0 0 0,0 1 1 0 0,0-1-1 0 0,-1 0 1 0 0,1 0-1 0 0,0 1 0 0 0,0-1 1 0 0,-1 0-1 0 0,1 0 0 0 0,0 1 1 0 0,0-1-1 0 0,-1 0 0 0 0,1 0 1 0 0,0 0-1 0 0,0 0 0 0 0,-1 1 1 0 0,1-1-1 0 0,0 0 1 0 0,-1 0-1 0 0,1 0 0 0 0,0 0 1 0 0,-1 0-1 0 0,1 0 0 0 0,-11-6 963 0 0,9 4-774 0 0,0 0 0 0 0,1 1 0 0 0,-2 0 0 0 0,1-1 0 0 0,0 1-1 0 0,0 0 1 0 0,-3-1 0 0 0,-12-4 1149 0 0,-28-13 0 0 0,-46-33 674 0 0,73 41-1708 0 0,-104-51 1320 0 0,76 41-1260 0 0,7 5-206 0 0,27 12-110 0 0,-1-2 0 0 0,1 1 0 0 0,-17-12 0 0 0,-28-25-63 0 0,-34-22-71 0 0,90 64-68 0 0,15 14-4364 0 0,-3-5-1445 0 0,4 1-1649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4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 1375 0 0,'-1'-1'496'0'0,"-1"0"429"0"0,-1 0 0 0 0,1 0-1 0 0,0 0 1 0 0,-1 1-1 0 0,1-1 1 0 0,0 0 0 0 0,-1 1-1 0 0,1 0 1 0 0,-1-1-1 0 0,1 1 1 0 0,-4 0 0 0 0,4 1-689 0 0,0-1 0 0 0,0 1 0 0 0,0-1 1 0 0,1 1-1 0 0,-1 0 0 0 0,0 0 0 0 0,0-1 1 0 0,1 1-1 0 0,-1 0 0 0 0,1 0 0 0 0,-1 1 1 0 0,1-1-1 0 0,-1 0 0 0 0,1 0 0 0 0,0 1 1 0 0,0-1-1 0 0,-1 1 0 0 0,1-1 0 0 0,0 1 1 0 0,0 0-1 0 0,1-1 0 0 0,-1 1 0 0 0,-1 3 1 0 0,-3 9 42 0 0,0 1 1 0 0,2 0 0 0 0,0 1 0 0 0,0-1 0 0 0,1 0 0 0 0,1 1 0 0 0,1-1-1 0 0,0 1 1 0 0,1-1 0 0 0,1 1 0 0 0,5 22 0 0 0,1-5-212 0 0,2-1 0 0 0,1 1 0 0 0,1-2 0 0 0,20 36 0 0 0,-25-54-72 0 0,1 0 0 0 0,-1-1 0 0 0,2 0 0 0 0,0-1 0 0 0,0 0 0 0 0,1 0 0 0 0,14 11 0 0 0,-22-20-79 0 0,1 0 1 0 0,0 0-1 0 0,-1-1 0 0 0,1 1 0 0 0,0-1 1 0 0,0 0-1 0 0,0 1 0 0 0,0-1 0 0 0,1 0 0 0 0,-1-1 1 0 0,0 1-1 0 0,0-1 0 0 0,0 1 0 0 0,1-1 1 0 0,-1 0-1 0 0,0 0 0 0 0,1 0 0 0 0,3-2 1 0 0,-1 1-689 0 0,0-1 0 0 0,0 0 1 0 0,0 0-1 0 0,0 0 1 0 0,-1-1-1 0 0,1 0 1 0 0,8-7-1 0 0,-10 8-2068 0 0</inkml:trace>
  <inkml:trace contextRef="#ctx0" brushRef="#br0" timeOffset="1">37 312 1375 0 0,'-2'-1'41'0'0,"-11"-3"46"0"0,-9 1 17831 0 0,24 2-17118 0 0,21-3 60 0 0,-1 1 0 0 0,28 0 0 0 0,20-3 362 0 0,44-5 463 0 0,-76 9-3456 0 0,-1-1-3973 0 0,-16 0-2066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2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 6911 0 0,'1'-3'175'0'0,"0"1"-1"0"0,0 0 0 0 0,0-1 0 0 0,0 1 1 0 0,0 0-1 0 0,2-4 0 0 0,9-2 6221 0 0,4 10-3787 0 0,-14 0-2478 0 0,1 1 1 0 0,-1-1-1 0 0,0 1 1 0 0,0 0-1 0 0,0 0 0 0 0,0 0 1 0 0,0 0-1 0 0,-1 1 1 0 0,1-1-1 0 0,-1 0 0 0 0,0 1 1 0 0,0-1-1 0 0,0 1 1 0 0,0 4-1 0 0,1 10 333 0 0,0 30 1 0 0,-2-22-103 0 0,1 118 225 0 0,-2-72-681 0 0,1-68-138 0 0,2 39 31 0 0,-1-40-1124 0 0,0 1 0 0 0,-1-1 0 0 0,1 1 0 0 0,0-1 0 0 0,3 5 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 3223 0 0,'2'-16'9604'0'0,"0"18"-9303"0"0,-1 0-1 0 0,0-1 1 0 0,0 1-1 0 0,-1 0 1 0 0,1 0-1 0 0,0-1 1 0 0,-1 1-1 0 0,1 2 1 0 0,0-3-58 0 0,3 17 242 0 0,-1 0 0 0 0,0 0-1 0 0,-1 1 1 0 0,-1 27 0 0 0,0-4-157 0 0,3 55 24 0 0,0-6-1307 0 0,0-30-4815 0 0,-3-46 527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2.9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58 2759 0 0,'0'0'126'0'0,"-21"-7"13412"0"0,29 3-12651 0 0,-1 0-1 0 0,1 1 1 0 0,11-4-1 0 0,51-9-688 0 0,-64 15-207 0 0,34-9-927 0 0,-26 4-143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4607 0 0,'0'0'354'0'0,"0"-4"-233"0"0,0 4-123 0 0,1-1 0 0 0,-1 0 0 0 0,0 1 0 0 0,0-1 0 0 0,0 0 0 0 0,0 1 0 0 0,0-1 0 0 0,0 1 0 0 0,0-1 0 0 0,0 0 0 0 0,-1 1 0 0 0,1-1 0 0 0,0 0 0 0 0,0 1 0 0 0,0-1 1 0 0,-1 1-1 0 0,1-1 0 0 0,0 0 0 0 0,-1 1 0 0 0,1-1 0 0 0,-1 0 0 0 0,-1 1 307 0 0,1 0 0 0 0,-1 0 0 0 0,0 1 0 0 0,1-1 0 0 0,-1 0 0 0 0,1 1 0 0 0,-1-1 0 0 0,1 1 0 0 0,-4 1 0 0 0,-4 2 7309 0 0,20-6-5563 0 0,22-7-1835 0 0,-31 9 92 0 0,19-5 325 0 0,0 2 0 0 0,1 0 0 0 0,-1 1 0 0 0,34 1 0 0 0,86 14 2005 0 0,-30-2-1377 0 0,-13-10-493 0 0,139-15 1 0 0,52 0 191 0 0,15 6-232 0 0,-44 2-306 0 0,-222 6-359 0 0,228-12 535 0 0,-140 5-421 0 0,-78 5-90 0 0,103 4 158 0 0,-95-1-219 0 0,16-2 12 0 0,26-1 61 0 0,-66 2-17 0 0,48 5-95 0 0,-48-2-7 0 0,38-2 0 0 0,-20 1 20 0 0,-34-1 0 0 0,-1-1 0 0 0,18-1 0 0 0,3-2-249 0 0,-29 3 122 0 0,1 0-1 0 0,-1 0 0 0 0,1-1 0 0 0,-1 0 1 0 0,0-1-1 0 0,1 1 0 0 0,-1-2 1 0 0,0 1-1 0 0,0-1 0 0 0,10-5 1 0 0,-6 2-23 0 0,-10 6-479 0 0,1-1 0 0 0,-1 1 1 0 0,1-1-1 0 0,-1 0 0 0 0,0 0 0 0 0,1 0 1 0 0,-1 0-1 0 0,0 0 0 0 0,0 0 1 0 0,0 0-1 0 0,1 0 0 0 0,-1 0 1 0 0,0 0-1 0 0,-1-1 0 0 0,1 1 1 0 0,0 0-1 0 0,0-1 0 0 0,0 1 1 0 0,0-2-1 0 0,0-4-1298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 11975 0 0,'-14'-6'1275'0'0,"9"4"-900"0"0,-6-3-871 0 0,3 5 5289 0 0,7 0-4197 0 0,1 1-483 0 0,1 0 0 0 0,-1 0 0 0 0,0 0 0 0 0,0 0 0 0 0,1 0 0 0 0,-1 0 1 0 0,0 0-1 0 0,1-1 0 0 0,-1 1 0 0 0,1 0 0 0 0,-1 0 0 0 0,1 0 0 0 0,0-1 0 0 0,-1 1 0 0 0,1 0 0 0 0,0-1 1 0 0,0 1-1 0 0,0 0 0 0 0,20 12-219 0 0,-7-4 219 0 0,79 69 4 0 0,-76-60 29 0 0,1 0 0 0 0,-2 1 0 0 0,16 24 0 0 0,-28-37 4 0 0,0 0-1 0 0,-1-1 1 0 0,1 1-1 0 0,-1 1 0 0 0,-1-1 1 0 0,1 0-1 0 0,-1 1 1 0 0,-1-1-1 0 0,1 1 1 0 0,-1 0-1 0 0,1 10 1 0 0,-2-12 41 0 0,0-1 0 0 0,-1 1 0 0 0,1 0 0 0 0,-1 0-1 0 0,0 0 1 0 0,0 0 0 0 0,-1 0 0 0 0,0-1 0 0 0,0 1 0 0 0,0-1 0 0 0,0 1 0 0 0,0-1 0 0 0,-1 0 0 0 0,0 0 0 0 0,0 0 0 0 0,-5 6 0 0 0,-22 21 997 0 0,-61 50 0 0 0,73-67-1057 0 0,0 1-1 0 0,-30 32 1 0 0,44-42-400 0 0,0 0 0 0 0,0 1 0 0 0,0-1-1 0 0,0 1 1 0 0,1 0 0 0 0,0 0 0 0 0,1 1 0 0 0,-4 7-1 0 0,5-3-979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0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2260 160 2303 0 0,'0'0'7320'0'0,"-12"10"-2424"0"0,-1-9-3003 0 0,-25-2 0 0 0,11 1-727 0 0,-91 3 1498 0 0,92-2-2151 0 0,-29-2 1 0 0,-21 0 275 0 0,-49 0 362 0 0,82-2-779 0 0,-43 5 1 0 0,42-1-67 0 0,-57-5 0 0 0,39 1-75 0 0,40 1-140 0 0,-26 1 100 0 0,-128 12 31 0 0,79-14-128 0 0,20 0-7 0 0,-62-3 52 0 0,-37 0-22 0 0,40 2-53 0 0,72 0 0 0 0,54 4-58 0 0,1 1-1 0 0,0-1 1 0 0,0 2 0 0 0,-1-1-1 0 0,-12 5 1 0 0,-3-1 13 0 0,-23 2 17 0 0,26-4-16 0 0,-26 6-1 0 0,35-6 4 0 0,0-1 1 0 0,-20 1-1 0 0,20-3-1 0 0,-1 2 0 0 0,-15 3 0 0 0,16-3-2 0 0,0 0-1 0 0,-14 0 1 0 0,16-1-3 0 0,-1 0 0 0 0,1 1 1 0 0,-13 3-1 0 0,21-4-12 0 0,0-1 1 0 0,0 1-1 0 0,0-1 0 0 0,0 1 1 0 0,0-1-1 0 0,0 0 0 0 0,1 0 1 0 0,-1 0-1 0 0,0-1 0 0 0,0 1 1 0 0,-4-2-1 0 0,7 2-5 0 0,-1 0 1 0 0,1 0-1 0 0,0 0 0 0 0,-1 0 0 0 0,1-1 1 0 0,0 1-1 0 0,-1 0 0 0 0,1 0 0 0 0,0-1 1 0 0,0 1-1 0 0,-1 0 0 0 0,1 0 0 0 0,0-1 1 0 0,0 1-1 0 0,-1 0 0 0 0,1-1 0 0 0,0 1 1 0 0,0 0-1 0 0,0-1 0 0 0,-1 1 1 0 0,1 0-1 0 0,0-1 0 0 0,0 1 0 0 0,0 0 1 0 0,0-1-1 0 0,0 1 0 0 0,0-1 0 0 0,0 1 1 0 0,0-1-1 0 0,6-11 18 0 0,20-12 17 0 0,-21 20-32 0 0,20-16-3 0 0,47-28 0 0 0,78-34-136 0 0,-129 72 124 0 0,-18 10-32 0 0,-14 5-17 0 0,-90 47-302 0 0,46-24 231 0 0,-69 46 0 0 0,118-71 131 0 0,4-2 0 0 0,0 1 0 0 0,0-1 0 0 0,0 1 0 0 0,0-1 0 0 0,0 1 0 0 0,0 0-1 0 0,0 0 1 0 0,1-1 0 0 0,-3 4 0 0 0,1 0-47 0 0,2 1 25 0 0,0 0-19 0 0,2 1 31 0 0,-1-6 9 0 0,0 0 1 0 0,0 1-1 0 0,0-1 0 0 0,0 0 1 0 0,1 0-1 0 0,-1 0 0 0 0,0 0 1 0 0,1 0-1 0 0,-1 0 0 0 0,1 0 0 0 0,-1-1 1 0 0,1 1-1 0 0,0 0 0 0 0,-1 0 1 0 0,1 0-1 0 0,0 0 0 0 0,0-1 1 0 0,-1 1-1 0 0,1 0 0 0 0,0-1 0 0 0,1 2 1 0 0,1 0-15 0 0,7 5 13 0 0,-1-1 1 0 0,1 0 0 0 0,0 0-1 0 0,17 6 1 0 0,-5-2 3 0 0,-6-3 16 0 0,24 7 1 0 0,-23-9 0 0 0,25 12 1 0 0,33 25-48 0 0,8 4-46 0 0,-68-39 53 0 0,0 0 1 0 0,0-2-1 0 0,28 8 0 0 0,20 4-2603 0 0,-39-11 1233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10591 0 0,'0'2'819'0'0,"2"28"279"0"0,-3-24-522 0 0,1 0-1 0 0,1 0 1 0 0,-1 0-1 0 0,1 0 1 0 0,0-1-1 0 0,2 9 1 0 0,7 9 403 0 0,20 36 1 0 0,-7-17-810 0 0,-22-39-162 0 0,1 0 1 0 0,0 0-1 0 0,0 0 1 0 0,1-1-1 0 0,3 6 1 0 0,-1-4 38 0 0,-2 0 0 0 0,1 1 1 0 0,6 9-1 0 0,-9-13 286 0 0,-1-3-310 0 0,0 0-1 0 0,0 0 0 0 0,0 0 1 0 0,-1 0-1 0 0,1 0 0 0 0,0 0 1 0 0,-1 0-1 0 0,1 0 0 0 0,-1 0 1 0 0,-1-2-1 0 0,1 0 8 0 0,-20-66-60 0 0,4-2 0 0 0,-11-105 0 0 0,25 156-27 0 0,1 0 0 0 0,2 0 0 0 0,0 0 0 0 0,1-1 1 0 0,1 1-1 0 0,7-28 0 0 0,-9 49 57 0 0,0-1 0 0 0,0 0-1 0 0,0 0 1 0 0,1 1 0 0 0,-1-1 0 0 0,0 0-1 0 0,1 1 1 0 0,-1-1 0 0 0,1 0 0 0 0,-1 1-1 0 0,0-1 1 0 0,1 1 0 0 0,-1-1-1 0 0,1 1 1 0 0,0-1 0 0 0,-1 1 0 0 0,1-1-1 0 0,-1 1 1 0 0,1-1 0 0 0,0 1 0 0 0,-1 0-1 0 0,1-1 1 0 0,0 1 0 0 0,0 0 0 0 0,-1 0-1 0 0,1-1 1 0 0,0 1 0 0 0,0 0-1 0 0,-1 0 1 0 0,1 0 0 0 0,0 0 0 0 0,0 0-1 0 0,-1 0 1 0 0,1 0 0 0 0,0 0 0 0 0,0 1-1 0 0,-1-1 1 0 0,1 0 0 0 0,0 0 0 0 0,0 0-1 0 0,-1 1 1 0 0,1-1 0 0 0,0 0-1 0 0,0 2 1 0 0,2-1 8 0 0,0 1 0 0 0,0-1 0 0 0,-1 1-1 0 0,1 0 1 0 0,0 0 0 0 0,-1 0 0 0 0,0 1-1 0 0,1-1 1 0 0,-1 0 0 0 0,0 1 0 0 0,0 0-1 0 0,0-1 1 0 0,-1 1 0 0 0,1 0 0 0 0,-1 0 0 0 0,1 0-1 0 0,-1 0 1 0 0,0 0 0 0 0,1 5 0 0 0,1 6 59 0 0,-1 0 0 0 0,0 0 0 0 0,-1 17 0 0 0,-1-23-53 0 0,0 5 11 0 0,-1 1 0 0 0,-4 23 1 0 0,1-7-28 0 0,-10 10 20 0 0,14-39-92 0 0,3-1-104 0 0,1 1 147 0 0,-1 0 1 0 0,1 0 0 0 0,-1 0-1 0 0,0 0 1 0 0,4 3-1 0 0,6 1 8 0 0,7 2 155 0 0,-1 0-1 0 0,0 2 1 0 0,-1 0-1 0 0,0 1 1 0 0,0 1 0 0 0,-1 1-1 0 0,-1 0 1 0 0,30 29-1 0 0,-44-39-15 0 0,0 0 0 0 0,0 0 0 0 0,0 1 0 0 0,0-1 0 0 0,-1 0 0 0 0,1 1 0 0 0,-1-1 0 0 0,0 1 0 0 0,1-1 0 0 0,-1 1 0 0 0,-1-1 0 0 0,1 1 0 0 0,0 0 0 0 0,0 0 0 0 0,-1 0 0 0 0,0-1 0 0 0,0 1 0 0 0,0 0 0 0 0,0 0 0 0 0,0 4 0 0 0,-1-4-18 0 0,0-1 0 0 0,0 1 0 0 0,0 0 0 0 0,-1-1 0 0 0,1 1 1 0 0,0-1-1 0 0,-1 1 0 0 0,0-1 0 0 0,1 0 0 0 0,-1 0 0 0 0,0 0 0 0 0,0 0 0 0 0,-1 0 0 0 0,1 0 0 0 0,0 0 1 0 0,-1-1-1 0 0,1 1 0 0 0,-1-1 0 0 0,1 0 0 0 0,-3 1 0 0 0,-4 2-15 0 0,-1 0 0 0 0,1-1 0 0 0,0 0-1 0 0,-1 0 1 0 0,-15 1 0 0 0,22-4-287 0 0,-1 0-1 0 0,1 0 1 0 0,0 0 0 0 0,0 0 0 0 0,0 0-1 0 0,0-1 1 0 0,0 1 0 0 0,0-1 0 0 0,0 0-1 0 0,0 0 1 0 0,0 0 0 0 0,0 0-1 0 0,0-1 1 0 0,1 1 0 0 0,-1-1 0 0 0,0 0-1 0 0,1 1 1 0 0,-1-1 0 0 0,1 0-1 0 0,0-1 1 0 0,-3-2 0 0 0,4 4-99 0 0,1 0 0 0 0,-1 0 0 0 0,1 0 1 0 0,-1 0-1 0 0,1 0 0 0 0,0 0 0 0 0,0-1 1 0 0,-1 1-1 0 0,1 0 0 0 0,0 0 0 0 0,0 0 0 0 0,0-1 1 0 0,0 1-1 0 0,0 0 0 0 0,0 0 0 0 0,1 0 0 0 0,-1 0 1 0 0,0-1-1 0 0,0 1 0 0 0,1 0 0 0 0,-1 0 0 0 0,1 0 1 0 0,0-2-1 0 0,0 3 185 0 0,2-7-4900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 7367 0 0,'0'0'568'0'0,"-6"-3"1272"0"0,1 3-973 0 0,1-1 1 0 0,0 1-1 0 0,-1 0 0 0 0,1 0 0 0 0,-1 0 0 0 0,1 0 0 0 0,0 1 0 0 0,-1 0 0 0 0,-5 2 0 0 0,7-2-758 0 0,1 0 0 0 0,-1 0 0 0 0,1 0 0 0 0,-1 0 0 0 0,1 1 0 0 0,0 0 0 0 0,0-1 0 0 0,-1 1 0 0 0,1 0 0 0 0,0 0 0 0 0,1 0 0 0 0,-1 0 0 0 0,0 0 0 0 0,0 0 0 0 0,1 1 0 0 0,-2 3 0 0 0,0-1-74 0 0,0 0-1 0 0,1 0 1 0 0,0 0 0 0 0,0 0-1 0 0,1 1 1 0 0,-1-1-1 0 0,1 1 1 0 0,1-1 0 0 0,-1 1-1 0 0,1-1 1 0 0,-1 1 0 0 0,2-1-1 0 0,-1 1 1 0 0,1-1-1 0 0,-1 1 1 0 0,1-1 0 0 0,1 1-1 0 0,-1-1 1 0 0,1 0-1 0 0,0 1 1 0 0,0-1 0 0 0,4 6-1 0 0,-4-7-34 0 0,0-1 0 0 0,0 1 0 0 0,0-1 0 0 0,0 0 0 0 0,0 0 0 0 0,1 0 0 0 0,-1 0 0 0 0,1 0 0 0 0,0-1 0 0 0,0 1 0 0 0,0-1 0 0 0,0 0 0 0 0,0 1 0 0 0,1-2 0 0 0,-1 1 0 0 0,1 0 0 0 0,-1-1 0 0 0,1 1 0 0 0,0-1 0 0 0,-1 0 0 0 0,1 0 0 0 0,0-1 0 0 0,5 1 0 0 0,-6 0 0 0 0,0-1 0 0 0,-1 0 0 0 0,1 0 0 0 0,0 0 0 0 0,-1-1 1 0 0,1 1-1 0 0,0-1 0 0 0,-1 1 0 0 0,1-1 0 0 0,-1 0 0 0 0,1 0 0 0 0,-1 0 0 0 0,1 0 0 0 0,-1 0 0 0 0,0-1 0 0 0,4-2 0 0 0,-3 1 7 0 0,0 0-1 0 0,1-1 0 0 0,-2 1 1 0 0,1-1-1 0 0,0 0 1 0 0,-1 1-1 0 0,0-1 1 0 0,0 0-1 0 0,2-5 1 0 0,0-3 24 0 0,0 0 0 0 0,-1 0 0 0 0,0-1 0 0 0,-1 1 1 0 0,-1 0-1 0 0,0-18 0 0 0,-1 27-25 0 0,0-1 1 0 0,0 0-1 0 0,-1 1 0 0 0,0-1 0 0 0,0 1 1 0 0,0-1-1 0 0,0 1 0 0 0,-3-7 1 0 0,2 6 16 0 0,2 4-12 0 0,0 0 1 0 0,0 0-1 0 0,0 0 0 0 0,0 0 0 0 0,0 0 0 0 0,0-1 1 0 0,0 1-1 0 0,0 0 0 0 0,0 0 0 0 0,0 0 1 0 0,0 0-1 0 0,0 0 0 0 0,0 0 0 0 0,0-1 0 0 0,0 1 1 0 0,0 0-1 0 0,0 0 0 0 0,-1 0 0 0 0,1 0 0 0 0,0 0 1 0 0,0 0-1 0 0,0 0 0 0 0,0 0 0 0 0,0 0 0 0 0,0 0 1 0 0,0-1-1 0 0,-1 1 0 0 0,1 0 0 0 0,0 0 1 0 0,0 0-1 0 0,0 0 0 0 0,0 0 0 0 0,0 0 0 0 0,0 0 1 0 0,-1 0-1 0 0,1 0 0 0 0,0 0 0 0 0,0 0 0 0 0,0 0 1 0 0,0 0-1 0 0,0 0 0 0 0,-1 0 0 0 0,1 0 1 0 0,0 0-1 0 0,0 0 0 0 0,0 1 0 0 0,-5 6 77 0 0,-1 10-79 0 0,6-11-6 0 0,0-1 1 0 0,0 1-1 0 0,0 0 0 0 0,1-1 1 0 0,0 1-1 0 0,0-1 0 0 0,1 1 0 0 0,-1-1 1 0 0,1 1-1 0 0,0-1 0 0 0,1 0 1 0 0,4 8-1 0 0,-2-6-383 0 0,-1 0 1 0 0,1 0-1 0 0,7 6 0 0 0,-6-7-1462 0 0,0-1-1 0 0,0 0 0 0 0,8 5 1 0 0,-4-4-3884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11975 0 0,'0'0'547'0'0,"-16"4"202"0"0,-9 0 3062 0 0,25-4-3747 0 0,0 1 0 0 0,-1-1 1 0 0,1 0-1 0 0,0 0 0 0 0,0 0 1 0 0,0 1-1 0 0,-1-1 0 0 0,1 0 0 0 0,0 0 1 0 0,0 0-1 0 0,0 1 0 0 0,-1-1 1 0 0,1 0-1 0 0,0 0 0 0 0,0 1 0 0 0,0-1 1 0 0,0 0-1 0 0,0 1 0 0 0,0-1 0 0 0,-1 0 1 0 0,1 0-1 0 0,0 1 0 0 0,0-1 1 0 0,10 13-7 0 0,1 0 0 0 0,21 20 0 0 0,-22-24 174 0 0,-1 0 0 0 0,0 0-1 0 0,-1 1 1 0 0,0 0 0 0 0,0 0 0 0 0,7 15 0 0 0,-13-21-93 0 0,-1 0 1 0 0,1 0 0 0 0,-1 1-1 0 0,1-1 1 0 0,-1 1 0 0 0,-1-1-1 0 0,1 1 1 0 0,-1-1-1 0 0,0 1 1 0 0,0-1 0 0 0,0 1-1 0 0,0-1 1 0 0,-1 1-1 0 0,0-1 1 0 0,0 0 0 0 0,0 1-1 0 0,0-1 1 0 0,-1 0-1 0 0,1 1 1 0 0,-1-1 0 0 0,0 0-1 0 0,-1 0 1 0 0,-3 5-1 0 0,2-4-99 0 0,3-3-24 0 0,0-1 0 0 0,0 1 0 0 0,0 0 0 0 0,0-1 1 0 0,0 0-1 0 0,0 1 0 0 0,0-1 0 0 0,-1 0 0 0 0,1 0 1 0 0,0 1-1 0 0,-1-1 0 0 0,1 0 0 0 0,-1 0 0 0 0,0-1 1 0 0,1 1-1 0 0,-1 0 0 0 0,-2 0 0 0 0,2 0-10 0 0,0-1-1 0 0,0 1 1 0 0,0-1-1 0 0,-1 1 0 0 0,1-1 1 0 0,0 0-1 0 0,0 0 1 0 0,-4 0-1 0 0,13-6-260 0 0,1 0-1 0 0,15-8 1 0 0,32-10 164 0 0,-46 20 91 0 0,0 0 0 0 0,16-4 0 0 0,-15 5 0 0 0,0 0 0 0 0,14-7 0 0 0,-11 2-23 0 0,0 0 0 0 0,0 0 0 0 0,-1-1-1 0 0,12-12 1 0 0,-19 16 10 0 0,1 0 1 0 0,-1-1-1 0 0,-1 0 0 0 0,1 0 1 0 0,-1 0-1 0 0,0 0 0 0 0,0 0 0 0 0,-1-1 1 0 0,0 0-1 0 0,3-9 0 0 0,-5 13 7 0 0,0 1 1 0 0,-1-1-1 0 0,1 1 0 0 0,-1-1 0 0 0,0 0 1 0 0,0 1-1 0 0,0-1 0 0 0,0 0 0 0 0,0 1 0 0 0,-1-1 1 0 0,1 0-1 0 0,-1 1 0 0 0,0-1 0 0 0,0 1 1 0 0,-2-5-1 0 0,2 6 9 0 0,0-1 1 0 0,0 0 0 0 0,-1 0-1 0 0,1 1 1 0 0,-1-1 0 0 0,1 1-1 0 0,-1-1 1 0 0,0 1-1 0 0,1 0 1 0 0,-1-1 0 0 0,0 1-1 0 0,0 0 1 0 0,0 0-1 0 0,0 1 1 0 0,0-1 0 0 0,0 0-1 0 0,0 1 1 0 0,-1-1 0 0 0,-3 0-1 0 0,4 1 13 0 0,-1 0-1 0 0,1-1 1 0 0,-1 1-1 0 0,1 0 1 0 0,-1 1 0 0 0,1-1-1 0 0,-1 0 1 0 0,1 1-1 0 0,-1-1 1 0 0,1 1-1 0 0,-1 0 1 0 0,1 0-1 0 0,0 0 1 0 0,-1 0 0 0 0,1 0-1 0 0,0 1 1 0 0,0-1-1 0 0,0 0 1 0 0,0 1-1 0 0,0 0 1 0 0,0-1 0 0 0,1 1-1 0 0,-1 0 1 0 0,0 0-1 0 0,1 0 1 0 0,-1 0-1 0 0,1 0 1 0 0,0 1 0 0 0,0-1-1 0 0,0 0 1 0 0,0 1-1 0 0,-1 3 1 0 0,1-2 52 0 0,-1 1 0 0 0,1 0 0 0 0,1 0 0 0 0,-1 0 1 0 0,1 0-1 0 0,0 1 0 0 0,0-1 0 0 0,0 0 0 0 0,1 0 0 0 0,-1 0 0 0 0,1 0 1 0 0,1 0-1 0 0,-1-1 0 0 0,1 1 0 0 0,3 7 0 0 0,0-3 58 0 0,0-1 0 0 0,1 0 0 0 0,0 0 0 0 0,0-1 0 0 0,1 0 0 0 0,0 0 0 0 0,1 0 0 0 0,-1-1 0 0 0,1 0 0 0 0,0 0 0 0 0,1-1 0 0 0,-1 0 0 0 0,1-1 0 0 0,15 6-1 0 0,-13-6-314 0 0,0-1 0 0 0,1 0 0 0 0,-1-1-1 0 0,0 0 1 0 0,14 0 0 0 0,-14-2-1113 0 0,0 0 0 0 0,0-1 0 0 0,0 0 1 0 0,0-1-1 0 0,16-4 0 0 0,-7-1-6265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8607 0 0,'0'0'780'0'0,"0"3"-640"0"0,3 3 112 0 0,0 0 0 0 0,0 1 0 0 0,1-1 0 0 0,5 7 0 0 0,12 22 2286 0 0,-5 6-975 0 0,-2 0 0 0 0,11 58-1 0 0,-22-84-1377 0 0,0 12 55 0 0,-3-23-191 0 0,0-3 95 0 0,-1-1-136 0 0,0 0 0 0 0,0 0-1 0 0,0 0 1 0 0,1-1 0 0 0,-1 1-1 0 0,0 0 1 0 0,0-1 0 0 0,0 1 0 0 0,1 0-1 0 0,-1-1 1 0 0,0 1 0 0 0,0-1-1 0 0,1 1 1 0 0,-1-1 0 0 0,1 1-1 0 0,-1-1 1 0 0,0 0 0 0 0,1 1 0 0 0,-1-1-1 0 0,1 0 1 0 0,-1 1 0 0 0,1-1-1 0 0,0 0 1 0 0,-1 0 0 0 0,1 1 0 0 0,0-1-1 0 0,-1 0 1 0 0,1-1 0 0 0,-5-27 14 0 0,5 24-4 0 0,-4-58-343 0 0,6-75 0 0 0,-1 123 236 0 0,0-18-60 0 0,6-37-1 0 0,-5 62 121 0 0,0-1 0 0 0,0 0 0 0 0,0 1 0 0 0,1-1 0 0 0,0 1 0 0 0,1 0 0 0 0,0 0 0 0 0,0 1 0 0 0,7-11 0 0 0,4 6-103 0 0,-14 11 134 0 0,0 1-1 0 0,-1 0 0 0 0,1-1 1 0 0,0 1-1 0 0,0 0 0 0 0,0-1 1 0 0,0 1-1 0 0,-1 0 0 0 0,1 0 1 0 0,0 0-1 0 0,0 0 0 0 0,0 0 1 0 0,0 0-1 0 0,0 0 0 0 0,-1 0 1 0 0,1 0-1 0 0,0 0 0 0 0,0 0 1 0 0,0 1-1 0 0,0-1 0 0 0,-1 0 1 0 0,1 0-1 0 0,0 1 0 0 0,0-1 1 0 0,-1 1-1 0 0,1-1 0 0 0,0 1 1 0 0,0-1-1 0 0,-1 1 0 0 0,1-1 1 0 0,-1 1-1 0 0,1 0 0 0 0,0-1 1 0 0,-1 1-1 0 0,1 0 0 0 0,-1-1 1 0 0,0 1-1 0 0,1 1 0 0 0,0-1-1 0 0,3 5 59 0 0,-1 1 0 0 0,0 1 0 0 0,0-1-1 0 0,0 0 1 0 0,-1 1 0 0 0,0 0 0 0 0,0-1 0 0 0,-1 1-1 0 0,0 0 1 0 0,0 0 0 0 0,-1 0 0 0 0,0-1 0 0 0,-2 16-1 0 0,-2 3 124 0 0,-2 0 0 0 0,-15 44 0 0 0,19-66-185 0 0,1 1 16 0 0,-1-1 0 0 0,0 0 0 0 0,0 1 0 0 0,0-1 0 0 0,-4 5 0 0 0,-4 8 27 0 0,9-16-136 0 0,11-18-773 0 0,-9 15 850 0 0,0 0 1 0 0,0 1-1 0 0,1-1 1 0 0,-1 1-1 0 0,1-1 1 0 0,-1 1-1 0 0,1 0 1 0 0,-1 0-1 0 0,1-1 1 0 0,0 1-1 0 0,0 0 1 0 0,-1 1-1 0 0,1-1 1 0 0,0 0-1 0 0,4-1 1 0 0,-2 2 19 0 0,-1-1 1 0 0,1 1-1 0 0,0 0 0 0 0,-1 0 1 0 0,1 0-1 0 0,0 0 0 0 0,-1 1 1 0 0,6 1-1 0 0,-1 0 76 0 0,0 1 1 0 0,0 0-1 0 0,-1 0 0 0 0,1 1 1 0 0,-1 0-1 0 0,1 0 0 0 0,6 6 1 0 0,-6-4 198 0 0,0 0-1 0 0,-1 1 1 0 0,1 0 0 0 0,-1 1 0 0 0,-1 0 0 0 0,1 0 0 0 0,8 15 0 0 0,-13-20-139 0 0,-1 1 0 0 0,1-1 1 0 0,-1 1-1 0 0,0-1 0 0 0,0 1 0 0 0,0 0 0 0 0,0-1 0 0 0,0 1 0 0 0,-1 0 0 0 0,0 0 1 0 0,0 0-1 0 0,0 0 0 0 0,0-1 0 0 0,0 1 0 0 0,-1 0 0 0 0,0 0 0 0 0,0 0 0 0 0,0-1 1 0 0,0 1-1 0 0,-1-1 0 0 0,1 1 0 0 0,-1-1 0 0 0,-2 5 0 0 0,1-5-53 0 0,1 0 0 0 0,0-1-1 0 0,-1 1 1 0 0,1 0 0 0 0,-1-1 0 0 0,0 0-1 0 0,0 0 1 0 0,0 0 0 0 0,0 0 0 0 0,-6 3-1 0 0,-1-1 21 0 0,0 0-1 0 0,-15 3 1 0 0,21-6-128 0 0,-1 0-1 0 0,0 0 1 0 0,1-1 0 0 0,-1 1-1 0 0,0-1 1 0 0,1 0-1 0 0,-1-1 1 0 0,0 1 0 0 0,1-1-1 0 0,-1 0 1 0 0,-5-1-1 0 0,9 1-157 0 0,-1 0 0 0 0,0 0 0 0 0,1 1 0 0 0,-1-1-1 0 0,1 0 1 0 0,-1 0 0 0 0,1 0 0 0 0,0 0-1 0 0,-1-1 1 0 0,1 1 0 0 0,0 0 0 0 0,0 0 0 0 0,0-1-1 0 0,0 1 1 0 0,0-1 0 0 0,0 1 0 0 0,0-1 0 0 0,0 1-1 0 0,1-1 1 0 0,-1 0 0 0 0,1 1 0 0 0,-1-1 0 0 0,1 0-1 0 0,0 0 1 0 0,-1 1 0 0 0,1-1 0 0 0,0 0 0 0 0,0 0-1 0 0,0 1 1 0 0,0-1 0 0 0,1 0 0 0 0,-1 1-1 0 0,1-3 1 0 0,6-17-2907 0 0,0 10 1490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59 455 0 0,'0'0'15050'0'0,"2"0"-14596"0"0,-1 1-426 0 0,-1-1-1 0 0,1 0 1 0 0,-1 0-1 0 0,0 1 1 0 0,1-1-1 0 0,-1 0 1 0 0,1 0-1 0 0,-1 0 1 0 0,1 0-1 0 0,-1 0 1 0 0,1 0-1 0 0,0 0 1 0 0,-1 0-1 0 0,1 0 1 0 0,-1 0 0 0 0,1 0-1 0 0,-1 0 1 0 0,1 0-1 0 0,-1 0 1 0 0,1 0-1 0 0,0-1 1 0 0,-1 0 21 0 0,0 1 1 0 0,1-1 0 0 0,-1 0-1 0 0,0 1 1 0 0,0-1 0 0 0,0 0-1 0 0,1 1 1 0 0,-1-1 0 0 0,0 0-1 0 0,0 0 1 0 0,0 1 0 0 0,0-1-1 0 0,0 0 1 0 0,-1 1 0 0 0,1-1-1 0 0,0 0 1 0 0,0 0 0 0 0,0 1-1 0 0,-1-2 1 0 0,1 1 279 0 0,-7-14 807 0 0,4 12-1029 0 0,1 1-1 0 0,0-1 0 0 0,-1 1 1 0 0,1 0-1 0 0,-1 0 0 0 0,0 0 1 0 0,0 0-1 0 0,0 0 1 0 0,0 1-1 0 0,0 0 0 0 0,0-1 1 0 0,0 1-1 0 0,0 0 1 0 0,0 0-1 0 0,-1 1 0 0 0,1-1 1 0 0,0 1-1 0 0,-1-1 0 0 0,1 1 1 0 0,-7 1-1 0 0,3-1 128 0 0,0 1-1 0 0,0 0 1 0 0,-1 0-1 0 0,1 0 1 0 0,0 1-1 0 0,0 0 1 0 0,0 1 0 0 0,-11 5-1 0 0,17-7-274 0 0,0-1-1 0 0,0 1 0 0 0,0 0 1 0 0,0 0-1 0 0,0-1 1 0 0,0 1-1 0 0,0 0 1 0 0,0 0-1 0 0,0 0 1 0 0,1 0-1 0 0,-1 0 0 0 0,0 0 1 0 0,1 0-1 0 0,-1 0 1 0 0,0 1-1 0 0,1-1 1 0 0,-1 0-1 0 0,1 0 1 0 0,0 0-1 0 0,-1 1 0 0 0,1-1 1 0 0,0 0-1 0 0,0 0 1 0 0,0 1-1 0 0,0-1 1 0 0,0 2-1 0 0,1 0-222 0 0,-1 0 1 0 0,1 0-1 0 0,0 1 0 0 0,0-1 1 0 0,0 0-1 0 0,3 5 0 0 0,3 5-1200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11543 0 0,'0'0'1047'0'0,"-14"4"-699"0"0,1 0 518 0 0,1 1-1 0 0,-1 1 1 0 0,1 0 0 0 0,0 1 0 0 0,1 0-1 0 0,-1 1 1 0 0,-10 10 0 0 0,18-14-805 0 0,0-1-1 0 0,0 1 1 0 0,1 1 0 0 0,0-1-1 0 0,-1 0 1 0 0,1 1 0 0 0,1-1-1 0 0,-1 1 1 0 0,1 0 0 0 0,0 0-1 0 0,0 0 1 0 0,0 0 0 0 0,1 0-1 0 0,-1 1 1 0 0,1-1 0 0 0,1 0-1 0 0,-1 1 1 0 0,1-1 0 0 0,0 0-1 0 0,1 10 1 0 0,-1-11-56 0 0,1 0-1 0 0,0-1 1 0 0,0 1 0 0 0,0 0 0 0 0,1-1 0 0 0,-1 0 0 0 0,1 1-1 0 0,-1-1 1 0 0,1 0 0 0 0,0 1 0 0 0,1-1 0 0 0,-1 0-1 0 0,0-1 1 0 0,1 1 0 0 0,0 0 0 0 0,0-1 0 0 0,0 1 0 0 0,0-1-1 0 0,0 0 1 0 0,0 0 0 0 0,0 0 0 0 0,1 0 0 0 0,-1-1-1 0 0,0 1 1 0 0,1-1 0 0 0,0 0 0 0 0,-1 0 0 0 0,1 0 0 0 0,0-1-1 0 0,6 1 1 0 0,-7-1-2 0 0,0 0 0 0 0,1 0-1 0 0,-1 0 1 0 0,0-1 0 0 0,0 1 0 0 0,1-1 0 0 0,-1 0-1 0 0,0 0 1 0 0,0 0 0 0 0,0 0 0 0 0,0 0-1 0 0,0-1 1 0 0,0 1 0 0 0,0-1 0 0 0,0 0-1 0 0,0 0 1 0 0,-1 0 0 0 0,1 0 0 0 0,-1-1-1 0 0,0 1 1 0 0,0-1 0 0 0,0 1 0 0 0,0-1 0 0 0,0 0-1 0 0,0 0 1 0 0,2-4 0 0 0,3-9 48 0 0,0-1 1 0 0,6-24 0 0 0,-11 34-39 0 0,0-1 0 0 0,-1 1 0 0 0,0-1 0 0 0,0 1 0 0 0,-1-1 1 0 0,0 1-1 0 0,-1-1 0 0 0,-1-10 0 0 0,2 16 62 0 0,-1 0-1 0 0,1 0 1 0 0,-1 0-1 0 0,1 1 1 0 0,-1-1-1 0 0,0 0 1 0 0,0 0 0 0 0,0 0-1 0 0,0 1 1 0 0,-2-3-1 0 0,-8 15 422 0 0,9-7-471 0 0,0 0-1 0 0,0 0 1 0 0,1 0 0 0 0,-1 0-1 0 0,1 0 1 0 0,0 1-1 0 0,0-1 1 0 0,1 0 0 0 0,-1 1-1 0 0,1-1 1 0 0,0 0 0 0 0,0 1-1 0 0,1 5 1 0 0,0-1-29 0 0,1-1-1 0 0,-1 0 1 0 0,2 0 0 0 0,-1 0-1 0 0,1-1 1 0 0,4 11 0 0 0,-5-15-84 0 0,1 1 1 0 0,-1-1 0 0 0,1 1-1 0 0,-1-1 1 0 0,1 0-1 0 0,0 0 1 0 0,0 0-1 0 0,0 0 1 0 0,1-1 0 0 0,4 4-1 0 0,-4-4-909 0 0,-1 0 0 0 0,1-1-1 0 0,-1 1 1 0 0,1-1 0 0 0,-1 0 0 0 0,1 0-1 0 0,4 1 1 0 0,5-1-5194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1839 0 0,'-2'1'134'0'0,"-29"-2"1327"0"0,-2 1 8602 0 0,25 2-7195 0 0,12 3-1328 0 0,2-1-1899 0 0,21 17 432 0 0,15 14 283 0 0,-29-23 65 0 0,0 1-1 0 0,0 1 1 0 0,16 25-1 0 0,-26-35-264 0 0,0 0 0 0 0,-1 0-1 0 0,0 1 1 0 0,0-1 0 0 0,0 1 0 0 0,0-1-1 0 0,-1 1 1 0 0,1 0 0 0 0,-1 0 0 0 0,-1 0-1 0 0,1-1 1 0 0,-1 1 0 0 0,0 0 0 0 0,0 0-1 0 0,0 0 1 0 0,0 0 0 0 0,-1 0 0 0 0,-2 9-1 0 0,1-11-71 0 0,1 0-1 0 0,-1 0 1 0 0,0-1-1 0 0,0 1 1 0 0,0-1-1 0 0,0 1 0 0 0,0-1 1 0 0,-1 1-1 0 0,1-1 1 0 0,-1 0-1 0 0,1 0 0 0 0,-1 0 1 0 0,-4 2-1 0 0,0 0 9 0 0,0-1 0 0 0,0 0 0 0 0,-1 0 0 0 0,-11 3 0 0 0,17-5-84 0 0,1-1-1 0 0,-1 0 0 0 0,0 1 1 0 0,0-1-1 0 0,1 0 0 0 0,-1 0 0 0 0,0 0 1 0 0,0 0-1 0 0,0-1 0 0 0,1 1 0 0 0,-1 0 1 0 0,0-1-1 0 0,1 1 0 0 0,-1-1 1 0 0,0 0-1 0 0,1 1 0 0 0,-1-1 0 0 0,0 0 1 0 0,1 0-1 0 0,-1 0 0 0 0,-1-2 0 0 0,3 3-9 0 0,0 0 0 0 0,0 0-1 0 0,-1 0 1 0 0,1 0 0 0 0,0-1-1 0 0,0 1 1 0 0,-1 0-1 0 0,1 0 1 0 0,0 0 0 0 0,0-1-1 0 0,-1 1 1 0 0,1 0 0 0 0,0 0-1 0 0,0-1 1 0 0,0 1-1 0 0,0 0 1 0 0,0 0 0 0 0,-1-1-1 0 0,1 1 1 0 0,0 0 0 0 0,0-1-1 0 0,0 1 1 0 0,0 0 0 0 0,0-1-1 0 0,0 1 1 0 0,0 0-1 0 0,0 0 1 0 0,0-1 0 0 0,0 1-1 0 0,0 0 1 0 0,0-1 0 0 0,0 1-1 0 0,0 0 1 0 0,1-1-1 0 0,-1 1 1 0 0,0 0 0 0 0,0 0-1 0 0,0-1 1 0 0,0 1 0 0 0,0 0-1 0 0,1 0 1 0 0,-1-1-1 0 0,0 1 1 0 0,0 0 0 0 0,1-1-1 0 0,9-3-51 0 0,-9 3 51 0 0,33-13-184 0 0,-22 8 140 0 0,1 1-1 0 0,13-4 0 0 0,8-1-16 0 0,42-18 0 0 0,-60 21-12 0 0,-1-1-1 0 0,1-1 0 0 0,19-15 1 0 0,-28 19 47 0 0,0 0 0 0 0,-1-1 0 0 0,0 0 0 0 0,0 0-1 0 0,0-1 1 0 0,-1 0 0 0 0,0 0 0 0 0,0 0 0 0 0,4-8 0 0 0,-8 12 37 0 0,1-1 0 0 0,-1 1-1 0 0,0-1 1 0 0,0 1 0 0 0,0-1-1 0 0,-1 0 1 0 0,1 1 0 0 0,-1-1-1 0 0,0 0 1 0 0,0 1 0 0 0,0-1-1 0 0,-1-5 1 0 0,0 8-4 0 0,1-1 0 0 0,-1 1 1 0 0,1-1-1 0 0,-1 1 0 0 0,1 0 0 0 0,-1-1 0 0 0,0 1 0 0 0,0 0 0 0 0,0-1 0 0 0,1 1 1 0 0,-1 0-1 0 0,0 0 0 0 0,-1 0 0 0 0,1 0 0 0 0,0 0 0 0 0,0 0 0 0 0,0 0 0 0 0,-1 0 1 0 0,1 1-1 0 0,0-1 0 0 0,-1 0 0 0 0,1 1 0 0 0,0-1 0 0 0,-1 1 0 0 0,1-1 0 0 0,-1 1 1 0 0,1 0-1 0 0,-1 0 0 0 0,1-1 0 0 0,-1 1 0 0 0,-1 1 0 0 0,1-2 36 0 0,-1 1 1 0 0,1 0-1 0 0,0 0 0 0 0,0 1 1 0 0,0-1-1 0 0,0 0 0 0 0,0 1 0 0 0,0-1 1 0 0,0 1-1 0 0,0 0 0 0 0,1-1 1 0 0,-1 1-1 0 0,0 0 0 0 0,0 0 1 0 0,0 0-1 0 0,1 0 0 0 0,-1 1 0 0 0,1-1 1 0 0,-1 0-1 0 0,1 1 0 0 0,-1-1 1 0 0,1 1-1 0 0,0 0 0 0 0,0-1 0 0 0,-1 1 1 0 0,1 0-1 0 0,0-1 0 0 0,1 1 1 0 0,-1 0-1 0 0,0 0 0 0 0,0 3 0 0 0,0 1 63 0 0,0-1-1 0 0,1 1 0 0 0,-1 0 1 0 0,1 0-1 0 0,1-1 0 0 0,-1 1 0 0 0,1 0 1 0 0,0 0-1 0 0,4 10 0 0 0,-2-4 18 0 0,1 0 0 0 0,1 0 0 0 0,0 0 0 0 0,1-1-1 0 0,0 0 1 0 0,14 19 0 0 0,-17-26-104 0 0,1 0 0 0 0,0 0-1 0 0,0 0 1 0 0,0-1 0 0 0,0 1 0 0 0,0-1-1 0 0,1 0 1 0 0,0 0 0 0 0,0-1 0 0 0,0 1 0 0 0,0-1-1 0 0,0 0 1 0 0,0 0 0 0 0,0-1 0 0 0,1 0-1 0 0,-1 0 1 0 0,0 0 0 0 0,8 0 0 0 0,-1-1-133 0 0,101 0 397 0 0,-99-2-937 0 0,0 0 0 0 0,-1 0 0 0 0,1-1 0 0 0,0-1 0 0 0,-1 0 0 0 0,14-7 0 0 0,-10 3-1294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 6335 0 0,'2'-1'93'0'0,"8"1"385"0"0,14 3-289 0 0,-18-3 1579 0 0,-6 0-1690 0 0,1 0-1 0 0,0 0 1 0 0,-1-1-1 0 0,1 1 1 0 0,0 0-1 0 0,0 0 0 0 0,-1-1 1 0 0,1 1-1 0 0,-1 0 1 0 0,1-1-1 0 0,0 1 1 0 0,-1-1-1 0 0,1 1 0 0 0,-1-1 1 0 0,1 0-1 0 0,0 0-17 0 0,-1 1 0 0 0,1-1 0 0 0,-1 1-1 0 0,1 0 1 0 0,-1-1 0 0 0,1 1-1 0 0,-1-1 1 0 0,1 1 0 0 0,-1 0 0 0 0,1-1-1 0 0,0 1 1 0 0,-1 0 0 0 0,1-1 0 0 0,-1 1-1 0 0,1 0 1 0 0,0 0 0 0 0,-1 0-1 0 0,1 0 1 0 0,0 0 0 0 0,-1 0 0 0 0,1-1-1 0 0,0 2 1 0 0,-1-1 0 0 0,1 0 0 0 0,1 0-1 0 0,10 5 2557 0 0,-12 0-2402 0 0,-1 1-1 0 0,1 0 1 0 0,-2-1-1 0 0,1 1 1 0 0,0-1-1 0 0,-1 1 1 0 0,0-1-1 0 0,-5 11 1 0 0,-4 1 203 0 0,-14 20-1 0 0,9-14-252 0 0,10-13-92 0 0,-1-1 0 0 0,0 0 0 0 0,-1 0 0 0 0,0-1 0 0 0,-12 9 0 0 0,-3 4 116 0 0,0 1 0 0 0,-21 28 0 0 0,15-16 33 0 0,-11 22 195 0 0,36-52-344 0 0,1 1 0 0 0,-1-1 0 0 0,1 1 0 0 0,0 0 0 0 0,0 0 0 0 0,1 0 0 0 0,-1 0 0 0 0,1 1 0 0 0,0-1 0 0 0,1 1 0 0 0,-1-1 0 0 0,1 1 0 0 0,0 0 0 0 0,0 11 0 0 0,1-16-60 0 0,1 0 0 0 0,-1 0 0 0 0,1 0 1 0 0,-1 0-1 0 0,1 0 0 0 0,0-1 0 0 0,-1 1 0 0 0,1 0 0 0 0,0 0 0 0 0,0 0 0 0 0,-1-1 0 0 0,3 2 0 0 0,-1 0 7 0 0,1 2-6 0 0,4 1-4 0 0,8 6 56 0 0,-12-10-59 0 0,0 1 1 0 0,0-1-1 0 0,0 1 0 0 0,0-1 1 0 0,0 0-1 0 0,0 0 0 0 0,1-1 1 0 0,-1 1-1 0 0,4 0 1 0 0,4 0 6 0 0,11 3-6 0 0,1-1-1 0 0,0-1 1 0 0,41-2-1 0 0,-4-1-486 0 0,-43 1-846 0 0,-1-2 0 0 0,24-4 0 0 0,-23 1-38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6447 0 0,'0'0'499'0'0,"-1"-1"-328"0"0,-13-16 9344 0 0,24 15-8317 0 0,6 1-701 0 0,1 1-1 0 0,-1 1 1 0 0,23 3 0 0 0,11 1 276 0 0,19 0 33 0 0,41 1-76 0 0,114 7-428 0 0,-199-10-292 0 0,0-2-1 0 0,1-1 0 0 0,-1-1 0 0 0,36-6 0 0 0,98-27 20 0 0,-109 26 2 0 0,0 0 2 0 0,-38 6-33 0 0,19-3 0 0 0,9-10-161 0 0,-38 14 58 0 0,0 1-142 0 0,0-1 0 0 0,0 1 0 0 0,0-1-1 0 0,0 0 1 0 0,-1 0 0 0 0,1 1 0 0 0,0-1 0 0 0,0 0-1 0 0,-1-1 1 0 0,1 1 0 0 0,-1 0 0 0 0,1 0 0 0 0,-1-1 0 0 0,1 1-1 0 0,-1-1 1 0 0,0 1 0 0 0,0-1 0 0 0,0 0 0 0 0,0 1-1 0 0,0-1 1 0 0,0 0 0 0 0,0 0 0 0 0,-1 0 0 0 0,2-2-1 0 0,-1 1-313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10511 0 0,'0'0'480'0'0,"-2"-1"-10"0"0,-19-14 3883 0 0,35 11-3776 0 0,-13 4-562 0 0,0-1-1 0 0,1 1 0 0 0,-1-1 0 0 0,0 1 1 0 0,1 0-1 0 0,-1-1 0 0 0,1 1 0 0 0,-1 0 1 0 0,3 0-1 0 0,-1 1 6 0 0,2-1 23 0 0,-1 1 1 0 0,1-1-1 0 0,0 1 0 0 0,0-1 1 0 0,0-1-1 0 0,0 1 0 0 0,8-2 1 0 0,-6 1-21 0 0,-1 0 1 0 0,1 1 0 0 0,0 0-1 0 0,0 0 1 0 0,0 1 0 0 0,-1-1 0 0 0,12 4-1 0 0,10 1-18 0 0,-25-5-5 0 0,0 0 0 0 0,0 0 0 0 0,1 0 0 0 0,-1 1 0 0 0,0 0 0 0 0,0-1 0 0 0,0 1 0 0 0,0 0 0 0 0,0 1 0 0 0,-1-1 0 0 0,1 0 0 0 0,0 1 0 0 0,4 3 0 0 0,2 1 0 0 0,1 1 168 0 0,1 0 0 0 0,-1 1 0 0 0,0 0 0 0 0,-1 1 0 0 0,9 11 0 0 0,-16-19 610 0 0,-2 3-356 0 0,1 1-264 0 0,0 0-1 0 0,-1 0 1 0 0,0 0-1 0 0,0 0 1 0 0,0 0-1 0 0,0-1 1 0 0,-1 1-1 0 0,0 0 1 0 0,0 0 0 0 0,0 0-1 0 0,-1 0 1 0 0,1-1-1 0 0,-1 1 1 0 0,0-1-1 0 0,-1 1 1 0 0,1-1-1 0 0,-1 0 1 0 0,0 0-1 0 0,-4 5 1 0 0,-53 76 2017 0 0,48-66-1893 0 0,5-8-116 0 0,1 1 1 0 0,-6 14-1 0 0,-6 11-14 0 0,9-19-34 0 0,-13 30 1 0 0,13-13-2098 0 0,8-31 506 0 0,1 1 0 0 0,-1 0 0 0 0,1 0 0 0 0,1 9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483 100 3223 0 0,'0'0'143'0'0,"4"-4"-3"0"0,11-13 45 0 0,-11 13 621 0 0,-18-22 4030 0 0,11 22-4597 0 0,1 1 0 0 0,-1 0 0 0 0,0 0 0 0 0,0 0 0 0 0,0 0 0 0 0,-1 1 0 0 0,1-1 0 0 0,-1 1 0 0 0,1 0 0 0 0,-1 0 0 0 0,0 0 0 0 0,-7-3 0 0 0,-2 2 221 0 0,0 0 0 0 0,-24-2 0 0 0,36 4-434 0 0,-5 1 97 0 0,0 0-1 0 0,-1 0 1 0 0,-8 2 0 0 0,-13 0 203 0 0,18-2-246 0 0,1 1 0 0 0,0 0 0 0 0,-1 1 0 0 0,1 0 0 0 0,0 1 0 0 0,0 0 0 0 0,1 0 0 0 0,-15 7 0 0 0,-11 4 0 0 0,25-11-72 0 0,1 1-1 0 0,0-1 1 0 0,1 1-1 0 0,-1 1 1 0 0,1 0 0 0 0,0 0-1 0 0,0 0 1 0 0,0 1-1 0 0,1 0 1 0 0,-7 7-1 0 0,5-3 18 0 0,1 0-1 0 0,0 1 0 0 0,0 0 1 0 0,1 0-1 0 0,1 1 0 0 0,-6 14 1 0 0,0 12 130 0 0,1 0 1 0 0,2 2 0 0 0,-4 54-1 0 0,11-87-125 0 0,-3 62 310 0 0,2 1 1 0 0,9 73 0 0 0,10 21-16 0 0,-4-61-114 0 0,24 172 385 0 0,-27-218-486 0 0,22 135 160 0 0,-13 15-43 0 0,-8-72-54 0 0,12 69 43 0 0,14 255 270 0 0,-31-199-328 0 0,-1-2 73 0 0,10 198 394 0 0,-1-177-261 0 0,-13-266-274 0 0,0 0-1 0 0,1-1 1 0 0,0 1-1 0 0,1-1 1 0 0,0 0-1 0 0,1 1 1 0 0,1-2-1 0 0,0 1 1 0 0,0 0-1 0 0,1-1 1 0 0,1 0-1 0 0,0 0 1 0 0,0-1-1 0 0,1 0 1 0 0,15 15-1 0 0,-19-21-73 0 0,11 11 64 0 0,1-1 0 0 0,0 0 0 0 0,1-1 0 0 0,31 18 0 0 0,-35-24-77 0 0,-6-3 5 0 0,0 0 0 0 0,0-1 0 0 0,1 0 0 0 0,0 0 0 0 0,0 0 0 0 0,0-1 0 0 0,0 0 0 0 0,14 1 0 0 0,-1-4-126 0 0,1 0-1 0 0,35-7 1 0 0,-5 1-498 0 0,75-14-4650 0 0,-78 10-1148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59.323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5 508 6447 0 0,'-5'2'9918'0'0,"70"-47"-5982"0"0,41-16-2575 0 0,-61 35-1075 0 0,78-38-175 0 0,52-31-83 0 0,-54 23 16 0 0,25-16 187 0 0,-132 78-159 0 0,-3 3 409 0 0,0-2 1 0 0,13-11 0 0 0,-22 19-437 0 0,0-1 0 0 0,-1 1-1 0 0,1 0 1 0 0,0 0 0 0 0,0 0 0 0 0,1 0 0 0 0,-1 0-1 0 0,0 0 1 0 0,0 0 0 0 0,0 1 0 0 0,0-1 0 0 0,1 1-1 0 0,-1 0 1 0 0,0-1 0 0 0,0 1 0 0 0,1 0-1 0 0,-1 0 1 0 0,0 0 0 0 0,1 1 0 0 0,2 0 0 0 0,6 1 70 0 0,-1 1 0 0 0,21 9 0 0 0,-18-7-33 0 0,52 23 276 0 0,-35-14-157 0 0,35 10 0 0 0,40 10 257 0 0,44 12 194 0 0,-107-35-446 0 0,70 9 1 0 0,20 1-61 0 0,-122-19-300 0 0,72 17 601 0 0,-73-17-905 0 0,1 1 0 0 0,-1 1 0 0 0,-1 0 0 0 0,1 0-1 0 0,0 1 1 0 0,11 9 0 0 0,-15-10-1601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214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 15 6335 0 0,'0'0'571'0'0,"0"-1"-472"0"0,-3-13 11391 0 0,6 31-10865 0 0,1-1 0 0 0,1 0 0 0 0,8 21 0 0 0,-6-19-192 0 0,-1 0 1 0 0,6 26-1 0 0,0 27 350 0 0,24 150 906 0 0,-28-168-1483 0 0,-2-23 69 0 0,-2 0 1 0 0,0 62-1 0 0,-5-63-353 0 0,1-13-85 0 0,-1 1 1 0 0,0-1 0 0 0,-8 31-1 0 0,9-46 77 0 0,-1 0-1 0 0,1 1 0 0 0,0-1 1 0 0,0 0-1 0 0,0 0 1 0 0,0 1-1 0 0,0-1 0 0 0,0 0 1 0 0,0 1-1 0 0,0-1 1 0 0,1 2-1 0 0,1 5-4770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0.855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3679 0 0,'0'0'10130'0'0,"13"-1"-8316"0"0,35 7 268 0 0,-1 3 0 0 0,50 14-1 0 0,2 2-1070 0 0,-16-8-327 0 0,110 38 0 0 0,-35 11 414 0 0,-54-22-427 0 0,2-4 456 0 0,-41-18-842 0 0,-64-21-338 0 0,8-5-2294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1.5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1 442 1839 0 0,'0'0'9472'0'0,"14"2"-5276"0"0,-10-2-3839 0 0,0-1 0 0 0,0 0-1 0 0,0 1 1 0 0,0-2 0 0 0,0 1-1 0 0,0 0 1 0 0,0-1 0 0 0,-1 1-1 0 0,1-1 1 0 0,5-4 0 0 0,8-2 387 0 0,56-30 1370 0 0,-20 10-1303 0 0,-19 17-515 0 0,-27 9-251 0 0,-1 0 0 0 0,0 0 0 0 0,0 0 0 0 0,8-4-1 0 0,195-103 376 0 0,-79 47 923 0 0,39-16-492 0 0,-121 51-716 0 0,-35 19-85 0 0,1 0-1 0 0,0 0 1 0 0,19-6-1 0 0,-32 14-65 0 0,0-1-308 0 0,0 1 0 0 0,0 0 0 0 0,0-1 0 0 0,0 1 0 0 0,0 0-1 0 0,0-1 1 0 0,0 0 0 0 0,0 1 0 0 0,-1-1 0 0 0,1 1 0 0 0,0-1 0 0 0,0 0-1 0 0,0 0 1 0 0,-1 1 0 0 0,1-1 0 0 0,0 0 0 0 0,-1 0 0 0 0,2-2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4:55:42.1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12402 3757 20207 0,'-2'-4'896'0,"36"-16"192"0,-38 16-880 0,0-2-208 0,0-1 0 0,1 1 0 16,1 0 1312-16,0 1 224 0,2 5 32 0,0 0 16 16,-1-5-304-16,1 5-48 0,0 0-16 0,0 0 0 15,0 0 0-15,7 7 0 0,-1 3 0 0,1 3 0 0,-1 4-224 0,-1 4-48 16,2 4-16-16,-1 2 0 0,0 4-352 0,-1-1-80 15,-3-2-16-15,2 0 0 0,0 2-288 0,0 0-64 16,0-4-128-16,0-1 192 0,-3-3-192 0,1-6 0 16,-1-2 0-16,-1-3 0 0,0-11 0 0,0 0 0 15,0 0 0-15,0 0 0 0,-3-7 0 0,1-5 0 16,-1-3 0-16,0-5 0 0,1-3 0 0,-1-5-256 16,1-2 48-16,-1-2 16 0,0-5-112 0,-1-2-16 0,3 0 0 15,1-1 0-15,1-1 96 0,2 1 16 0,0-2 0 0,2 3 0 16,1 1 208-16,2 3 0 0,3 1-160 0,-2 4 160 15,1 4-144-15,1 5 144 0,0 3-192 0,1 5 192 16,-3 2-128-16,2 6 128 0,0 4 0 0,0 4 0 16,-3 3 0-16,-1 5 176 0,0 3 0 0,-2 5 0 15,-2 5 192-15,-2 3 32 0,-1 2 16 0,-1 4 0 16,-2 2-96-16,-1 1 0 0,-1 3-16 0,0 0 0 16,-2 2-48-16,1-1-16 0,-1-1 0 0,1-3 0 15,-2-3 128-15,1-1 16 0,2-1 16 0,1-2 0 16,0-3 160-16,2-3 16 0,0-2 16 0,2-1 0 15,2-3-144-15,0-2-16 0,2 0-16 0,3-6 0 16,-2-1-224-16,3-3-32 0,1-1-16 0,3-2 0 16,2-2-144-16,2-4 0 0,1 2 0 0,2-6 0 15,1 0 0-15,1 0 0 0,1-2 0 0,1-1 0 16,2 2-512-16,1-1-16 16,4-2-16-16,-3-1 0 0,0-1-1680 0,-1-2-336 15,-2-1-64-15,1-2 0 0,-1-4-896 0,-2 0-192 0,-3-2-16 0,-2-2-8096 16</inkml:trace>
  <inkml:trace contextRef="#ctx0" brushRef="#br0" timeOffset="234.34">13131 3681 3679 0,'-1'-27'160'0,"-1"16"32"0,0-1-192 0,-2 1 0 16,-3-1 0-16,0 2 0 0,-1 0 5968 0,-3 5 1152 16,-3 1 240-16,0 3 32 0,1 2-4080 0,0 5-816 15,0 3-176-15,-1 4-16 0,3 1-848 0,0 6-176 16,4 3-16-16,0 3-16 0,2 1-640 0,2 1-128 16,4-1-32-16,3 3 0 0,3-2-272 0,2-1-176 15,1-1 192-15,5 0-192 0,2-4 0 0,2-2 0 16,1-3 0-16,2-4 0 0,1-3 160 0,2-6-160 0,0-1 128 15,1-6-128-15,0-1 208 0,-1-4-32 0,-2-3-16 0,0-4 0 16,-1-3 240-16,-4-1 48 0,-1-5 16 0,-4-2 0 16,-3 1 0-16,-2 0 0 0,-4-2 0 0,-3 1 0 15,-4 0 32-15,-4 1 0 0,-3-1 0 0,-5 3 0 16,-2-1-128-16,-2 1-32 0,-3 3 0 0,-3 1 0 16,-4 2-192-16,2 1-144 0,-2 4 192 0,2 3-192 31,-1 0-576-31,5 2-208 0,2 2-48 0,3 4-14224 0,3 2-2848 0</inkml:trace>
  <inkml:trace contextRef="#ctx0" brushRef="#br0" timeOffset="1077.91">13902 3800 8287 0,'-12'5'736'0,"12"-5"-592"0,-9 4-144 0,2-3 0 0,7-1 4944 0,-5 3 960 16,0-2 192-16,5-1 48 0,0 0-3456 0,0 0-704 15,0 0-128-15,6-4-16 0,3 0-912 0,3 0-176 16,4-2-48-16,2-5 0 0,3 0-192 0,1-2-32 16,3-2-16-16,1 0 0 0,3-4-80 0,-1 0 0 15,1-1-16-15,1-3 0 0,1-1-160 0,0 1-16 16,3-2-16-16,0 2 0 0,0-1-176 0,0 1 0 16,0-1 144-16,1 1-144 0,-1-1 0 0,-3 2 128 15,-2 1-128-15,-2 2 0 0,-3-2 0 0,-2 2 128 16,-4 3-128-16,-1-1 0 0,-2 4 128 0,-2 1-128 15,-2 1 160-15,0 4-160 0,-2-3 176 0,-4 4-176 0,-2 1 192 0,-3 5-192 16,4-7 208-16,-4 7-64 0,4-5-16 0,-4 5 0 16,0 0 144-16,0 0 32 0,0 0 0 0,0 0 0 15,0 0-48-15,0 0 0 0,7-1 0 0,0 1 0 16,-7 0 0-16,8 4 0 0,1 1 0 0,1 1 0 16,3 3-64-16,2 3 0 0,3 0-16 0,3 4 0 15,4-1-48-15,5 2-128 0,2 1 192 0,3 1-64 16,3-1 16-16,3-2 0 0,-2-3 0 0,0 0 0 15,1 0 16-15,1-2 0 0,-4 2 0 0,1-1 0 16,1-1-160-16,0-1 128 0,-1 0-128 0,1 0 128 16,2-4-128-16,-2 1 0 0,1-1 0 0,-2 1 0 15,-1-5-144-15,-2 1-112 0,-4-2-32 0,0 2 0 16,-1-1-2224-16,-4 2-448 16,-5 0-96-16</inkml:trace>
  <inkml:trace contextRef="#ctx0" brushRef="#br0" timeOffset="1641.76">14354 2759 2751 0,'-3'-4'256'0,"2"0"-256"16,1 4 0-16,0 0 0 0,-1-5 6480 0,1 5 1264 15,0 0 240-15,0 0 48 0,0 0-4960 0,4 13-976 16,2 3-208-16,1 3-32 0,-1 5-1088 0,2 1-192 16,1 6-64-16,0 3 0 0,-1 1-320 0,-1 5-64 15,-1 0 0-15,2 3-128 0,-3-4 0 0,2 0 0 16,-1-1 0-16,1-2 0 15,-1-2-704-15,1-1-192 0,-1-3-32 0,-1-3-16 16,1-4-1936-16,-1-2-400 0,0-2-80 0</inkml:trace>
  <inkml:trace contextRef="#ctx0" brushRef="#br0" timeOffset="1860.45">14594 2695 20271 0,'1'-15'896'0,"-1"8"192"0,1 2-880 0,-1 5-208 0,-1-7 0 0,1 7 0 16,0 0 3456-16,0 0 656 0,0 0 128 0,0 0 32 16,5 11-2688-16,2 2-544 0,-1 4-96 0,1 4-32 15,-2 4-544-15,0 3-112 0,2 5-32 0,-1 3 0 16,1 3-224-16,1 2 0 0,-3-1 0 0,0-1 0 16,-1 0-416-16,1-3-176 0,0-5-48 0,-1-4 0 15,0-2-1648-15,-1-4-336 0,-2-5-64 0,-1-5-6784 16,-1-2-1376-16</inkml:trace>
  <inkml:trace contextRef="#ctx0" brushRef="#br0" timeOffset="2235.48">14471 2115 28095 0,'-22'-12'1248'0,"12"9"256"0,-5-1-1200 0,0 0-304 0,-2-3 0 0,0 3 0 15,0 2 1616-15,0 2 272 0,1 0 48 0,2 6 16 16,0 1-784-16,1 4-144 0,1 4-48 0,1 3 0 16,2 6-656-16,1 4-128 0,2 4-16 0,3 0-16 15,3 6-160-15,3-2 0 0,2 1 0 0,4-2 0 16,4-2 0-16,3-5 0 0,2-2-128 0,3-2 128 16,2-5 0-16,4-2 0 0,0-4 0 0,2-3 0 15,1-6 0-15,-2-2 0 0,0-3 0 0,-1-6 0 16,-2-6 384-16,-2-2-16 0,-1-4 0 0,-2 0 0 15,-3-5 432-15,-3 0 96 0,-3 0 0 0,-3 1 16 16,-5-2 64-16,-3 1 16 0,-3 1 0 0,-5 1 0 16,-4 0-304-16,-4 2-64 0,-1 2-16 0,-3 1 0 15,-4-1-304-15,-1 1-64 0,-2-2-16 0,0 4 0 16,0-1-224-16,1 3 0 0,0 0-144 0,3 5 144 16,1 2-1888-16,0 2-288 15,-1 4-48-15,1 6-17776 0</inkml:trace>
  <inkml:trace contextRef="#ctx0" brushRef="#br1" timeOffset="12403.62">3871 5972 15663 0,'-34'18'1392'0,"34"-18"-1120"0,-1 6-272 0,1-6 0 16,0 7 1904-16,0-7 320 0,0 0 64 0,6 5 16 15,2-2-800-15,1-2-160 0,1-2-16 0,2-2-16 16,3-1-864-16,-1-1-160 0,0-2-32 0,1 1-16 16,0-1 48-16,-3 1 16 0,0-1 0 0,-2-4 0 15,1-1 96-15,-2 0 32 0,0 0 0 0,-1-1 0 16,-2-1-32-16,2-4 0 0,-2 0 0 0,0 2 0 15,-5 3 96-15,-1 1 16 0,-3 0 0 0,-1 1 0 16,1-1 48-16,-4 3 16 0,-1 2 0 0,-1 1 0 0,-1-1-48 0,-1 5 0 16,1 0 0-16,-1 4 0 0,1 2 48 0,-1 2 16 15,0 2 0-15,0 2 0 0,2 3-288 0,0 2-64 16,-1 2-16-16,1 1 0 0,2 0-224 0,3 2 0 16,3 1 0-16,2-1 0 0,3 0-256 0,3 1 16 15,0-4 0-15,5 0 0 16,2-2-1472-16,5 0-288 0,0-4-64 0,3 0-16 15,3-3-1216-15,3-4-240 0</inkml:trace>
  <inkml:trace contextRef="#ctx0" brushRef="#br1" timeOffset="12671.32">4408 5707 19343 0,'-20'-3'848'0,"10"3"192"0,-4 2-832 0,-2 0-208 0,-1 1 0 0,-1 1 0 16,-1-3 2752-16,2 2 512 0,3-1 112 0,0 1 16 15,1 1-1792-15,4 0-368 0,1 1-64 0,8-5-16 16,-1 8-912-16,3 0-240 0,3-1 0 0,4 1 0 16,3 0 0-16,3 1 0 0,0 0-192 0,3 0 192 15,2 2 0-15,1-1-128 0,1-1 128 0,-1 2 0 16,-2-2 0-16,-2 0 192 0,2 0-16 0,-2 0-16 16,-3 0 288-16,-1 2 48 0,-3-1 16 0,-2 3 0 15,-3 0 32-15,-2 2 16 0,-3 0 0 0,-1-2 0 0,-2 0-48 0,-1 2-16 16,-2-2 0-16,-1 0 0 0,-1-3-368 0,-1 1-128 15,0-1 0-15,0-1 0 16,-1 0-1280-16,0-3-336 0,3-2-80 0,0-4-9616 16,1-2-1920-16</inkml:trace>
  <inkml:trace contextRef="#ctx0" brushRef="#br1" timeOffset="12858.75">4512 5411 12895 0,'1'-12'1152'0,"-1"12"-928"15,3-9-224-15,-3 9 0 0,0 0 4832 0,0 0 928 16,0 0 176-16,8 4 32 0,0 3-3392 0,1 3-672 16,-1 4-144-16,1 5-32 0,0 5-544 0,0 4-112 15,0-2-32-15,2 4 0 0,-2 2-656 0,1 4-144 16,2 0-32-16,1 3 0 0,1 2-208 0,2 0 0 0,-2-2 0 0,1 1 0 31,-1-1-1504-31,0-3-240 0,1-1-48 0,-2-3-16 16,0-1-1072-16,-3-5-224 0,-1-2-32 0</inkml:trace>
  <inkml:trace contextRef="#ctx0" brushRef="#br1" timeOffset="13032.13">4504 5921 20271 0,'-4'-8'1792'0,"-1"-2"-1424"0,0-2-368 0,0-1 0 16,1 0 2848-16,1 0 496 0,2 0 112 0,1 2 0 15,1 1-1152-15,3 1-256 0,1 1-32 0,5 1-16 16,0-3-1408-16,2 2-272 0,1 0-64 0,2 2-16 0,4-2-240 15,0 1 0-15,3 1 0 0,3 1 0 16,1 1-1568-16,2 1-304 0,0 3-64 0,1 3-14240 16</inkml:trace>
  <inkml:trace contextRef="#ctx0" brushRef="#br1" timeOffset="13344.53">5053 5764 16575 0,'0'0'736'0,"0"0"160"0,0 0-720 0,0 0-176 16,-4-5 0-16,4 5 0 0,-2-4 3584 0,-1-2 704 0,0-1 128 16,2 1 16-16,0-2-2528 0,1 1-512 0,0-2-112 0,0 0 0 15,0-1-896-15,0-2-160 0,0 3-32 0,0-3-16 16,-1 2 48-16,-2 2 16 0,-1-3 0 0,-1 5 0 16,-2-1 336-16,-1 3 64 0,-1 3 0 0,-1 2 16 15,-3 5 208-15,0 1 32 0,0 1 16 0,0 3 0 16,0 0-48-16,2 4-16 0,0 0 0 0,1 4 0 15,3 3-384-15,1-1-80 0,4 0 0 0,2 1-16 16,2-1-368-16,4-1 144 0,0 1-144 0,3 0 0 16,3-1 0-16,2-2 0 0,3-1 0 0,2-3-144 15,0 2-944 1,2-6-192-16,1 1-48 0,3-2 0 0,1-3-1440 0,0-2-304 16,0-1-48-16,-1-2-13200 0</inkml:trace>
  <inkml:trace contextRef="#ctx0" brushRef="#br1" timeOffset="13672.78">5358 5655 13823 0,'0'0'608'0,"0"0"128"0,5 9-592 0,1 3-144 16,-1 3 0-16,0 1 0 0,2 2 3152 0,-1-1 608 16,1 3 112-16,1-1 32 0,-2 2-1600 0,2-1-304 15,0-2-64-15,-2-1-16 0,1-3-864 0,-2-1-176 16,0-1-48-16,-1 0 0 0,0-2-576 0,0-1-112 15,-2-1-16-15,-2-8-128 0,0 0 304 0,0 0-48 16,0 0-16-16,0 0 0 0,0 0 32 0,0 0 16 16,0 0 0-16,-5-8 0 0,-1-1-32 0,-1-3 0 0,1-2 0 0,-1-3 0 15,-1-4 16-15,1-1 0 0,-1-1 0 0,1-2 0 16,1-1-144-16,2 0-128 0,0 0 144 0,3-2-144 16,2-4 0-16,1 2 0 0,2 2 0 0,3 4 0 15,-1 0 144-15,4 5 96 0,0 2 16 0,2 2 0 16,1 4 256-16,2 1 48 0,2 1 16 0,2 5 0 15,-2 2-432-15,1 2-144 0,3-3 0 0,2 2 144 16,3-2-16-16,2 3 0 0,0 0 0 0,2 2-13616 16,4 3-2720-16</inkml:trace>
  <inkml:trace contextRef="#ctx0" brushRef="#br0" timeOffset="30373.62">15724 3611 8287 0,'0'0'736'0,"0"0"-592"0,0 0-144 0,0 0 0 16,0 0 1584-16,-9 2 272 0,9-2 64 0,0 0 16 16,0 0-320-16,0 0-64 0,0 0-16 0,0 0 0 15,0 0-80-15,-1-4-32 0,1 4 0 0,-2-8 0 0,2 1 80 0,0 0 16 16,2 1 0-16,0-1 0 0,2-1-416 0,1 2-80 16,2-1 0-16,-1 1-16 15,4-1 176-15,1 1 32 0,0-5 16 0,0 2 0 0,3-1-400 0,2-1-64 16,4 2-32-16,2-4 0 0,2 1-160 0,2 1-16 15,1-5-16-15,3 2 0 0,1-3-224 0,3 1-32 16,1 0-16-16,1 2 0 0,-4 0-144 0,2-1-128 16,-1 0 192-16,-3-1-192 0,0 3 128 0,0-3-128 15,1 2 0-15,-2-4 0 0,-2 1 128 0,-1 0-128 16,-1 0 0-16,-2 0 0 0,0 1 160 0,-3 2-160 16,0 1 128-16,-2 0-128 0,-1 3 176 0,0 3-48 0,-3-2-128 0,-1 2 192 15,-2 1-32-15,-1 1-16 0,-1-1 0 0,1 4 0 16,-1-2-144-16,-1 0 160 0,-2 0-160 0,1 1 160 15,-1 2-160-15,-6 1 0 0,7-2 144 0,-7 2-144 16,6-2 128-16,-6 2-128 0,0 0 128 0,7-1-128 16,-1 0 0-16,-6 1 128 0,5 0-128 0,-5 0 0 15,0 0 128-15,8 0-128 0,-8 0 160 0,7 0-160 16,-1 0 192-16,1 1-64 0,-1 0-128 0,2 1 192 16,-1 0-64-16,2 1-128 0,1 2 176 0,2-1-176 15,0 1 176-15,2 3-176 0,3 0 160 0,1 1-160 16,-1 0 176-16,3 3-176 0,1-1 192 0,2 3-192 15,1-1 224-15,2-3-64 0,0 3-16 0,2 0 0 0,2 0-144 16,2-1 128-16,-2 0-128 0,1-3 128 0,1 0-128 0,0 0 0 16,-1 0 0-16,-1-1 128 0,-1 0 0 0,-1-2 0 15,-2 2 0-15,2-1 0 0,-2-1-128 0,0 1 160 16,-1 0-160-16,0 3 160 0,-2-4-160 0,-1 1 0 16,-2-1 0-16,1 2 128 0,1 1-128 0,-3 0-144 15,0 2 144-15,-1-5-208 16,-1 2-1344-16,0 1-272 0,0-1-48 0,-3 0-11984 15,-1-2-2400-15</inkml:trace>
  <inkml:trace contextRef="#ctx0" brushRef="#br0" timeOffset="30936.1">16402 2476 23839 0,'0'0'1056'0,"0"0"224"0,0 0-1024 0,4-6-256 16,0-1 0-16,0 1 0 0,0 1 1952 0,1 1 352 15,-5 4 64-15,6 1 0 0,1 2-912 0,1 3-192 16,-2 3-48-16,1 6 0 0,-2 0-320 0,0 5-64 0,2 1 0 16,-2 3-16-16,-1 4-368 0,0 0-64 0,0 2 0 0,1 2-16 15,-1-1-240-15,-2 3-128 0,1-1 160 0,0 0-160 16,-1 0 0-16,1-2 0 0,-2-1 0 0,2-1 0 31,1-4-512-31,0-1-160 0,1-3-32 0,-1-2 0 16,0-5-2000-16,1-1-416 0,-1-4-80 0,0-2-10816 0</inkml:trace>
  <inkml:trace contextRef="#ctx0" brushRef="#br0" timeOffset="31154.79">16698 2369 1839 0,'0'0'160'0,"0"0"-160"0,0 0 0 0,0 0 0 0,0 0 6144 0,0 0 1184 15,0 0 240-15,0 12 48 0,-1 1-4592 0,2 7-912 16,2 3-192-16,-1 5-48 0,0 3-1056 0,0 4-224 16,1 4-32-16,1 0-16 0,0 0-256 0,-1 2-48 15,1-1-16-15,2-1 0 0,-1-1 16 0,0-3 0 16,2-2 0-16,-1-3 0 15,1-3-624-15,-2-2-128 0,0-1-32 0,0-4 0 16,-1-3-1824-16,0-2-352 0,0-2-80 0,-1-2-11152 0</inkml:trace>
  <inkml:trace contextRef="#ctx0" brushRef="#br0" timeOffset="31578.36">16581 1920 9215 0,'-15'-24'400'0,"9"14"96"0,-3-3-496 0,0 0 0 0,-2 0 0 0,-1 0 0 16,-2-2 4432-16,1 2 800 0,-1 0 144 0,1 3 48 15,-2 2-3328-15,2 0-672 0,2 4-128 0,-1 3-16 16,0 2-624-16,2 4-112 0,-2 3-32 0,3 4 0 15,1 4-192-15,1 2-64 0,2 7 0 0,1-1 0 0,0 5-64 0,3 1-32 16,2 3 0-16,5-3 0 0,0 0 0 0,5-2 0 16,0 0 0-16,5-6 0 0,1 0 96 15,2-2 0-15,4-3 16 0,0-4 0 0,3-3 112 0,-1-3 0 16,-2-2 16-16,1-5 0 0,-1 0 176 0,-1-5 16 16,-2-2 16-16,-2-2 0 0,-2-3 96 0,0-2 0 15,-5-2 16-15,0-1 0 0,-3-4-32 0,-3 0-16 16,-3 1 0-16,-2-4 0 0,-1 1-128 0,-4 1-32 15,-3 1 0-15,-2-1 0 0,-6 1-208 0,-1-2-48 16,-3 4-16-16,0-1 0 0,-4 0-112 0,-1 3 0 16,1 2-128-16,0 4 192 0,1 0-192 0,-1 5 0 15,3-1 0-15,3 4 0 16,1 2-1216-16,1 2-144 0,3 3-32 0,2 4-12512 0,0 3-2512 0</inkml:trace>
  <inkml:trace contextRef="#ctx0" brushRef="#br1" timeOffset="43230.28">13647 4998 9215 0,'0'0'816'0,"0"0"-656"0,0 0-160 0,0 0 0 0,-2-5 3552 0,-1 1 672 16,3 4 144-16,0 0 32 16,0 0-2224-16,0 0-432 0,0 0-80 0,0 0-32 0,0 0-480 0,0 0-112 15,0 0-16-15,1 9 0 0,2 1-160 0,0 5-32 16,1 1-16-16,2 4 0 0,1 2-96 0,-1 4-16 15,1 3 0-15,-1 1 0 0,1 0-176 0,-1 1-32 16,1 0-16-16,-1-2 0 0,1-1-160 0,-2-4-48 16,0 0 0-16,0-5 0 0,1-2 0 0,-3-2 0 0,0-2 0 15,-2-3 0-15,1-1-272 0,-2-9 160 0,0 0-160 0,0 0 128 16,0 0-128-16,0 0 160 0,0 0-160 0,0 0 160 16,-3-13-160-16,0-4 0 0,2-2 0 0,0-3 128 15,-2-2-128-15,1-3-256 0,-4-3 64 0,3-2 16 16,0 0 48-16,-1-1 0 0,-1-3 0 0,1 3 0 15,3-1-32-15,-1 3 0 0,2 0 0 0,2 1 0 16,0 1 160-16,2 2-192 0,3 2 192 0,0 1-192 16,3 3 64-16,0 2 0 0,2 1 0 0,-1 3 0 15,4 5 128-15,-2 3-160 0,0 3 160 0,1 3-160 16,1 2 160-16,-2 3-160 0,0 2 160 0,0 1-160 16,0 3 160-16,-3-1 0 0,-1 2-144 0,-1 5 144 15,-3-2 0-15,-2 2 0 0,-3 0 0 0,1 2 0 16,-2 3 0-16,-2 1 0 0,-2 1 0 0,1 0 128 15,-2-1-128-15,-1-1 0 0,-1-6 144 0,1 1-144 0,-3-4 0 16,3-2 0-16,-3-2 0 0,3-3 128 0,0-1-128 0,1-1 128 16,-1-3-128-16,7 0 128 0,0 0-128 0,0 0 0 15,0 0 0-15,1-7 0 0,1 1 0 0,3 0-192 16,3 2 64-16,2-1 0 0,2-1 128 0,2-1-160 16,2 5 160-16,2-4-160 0,2 5 160 0,1-3 0 15,-2 2 0-15,2 2-128 0,-2 2 128 0,1 2 128 16,-2-4-128-16,-2 4 176 0,-3 1 336 0,-1 0 80 15,-3 2 16-15,-1-1 0 0,-8-6 192 0,1 10 32 16,-2 3 16-16,-5-2 0 0,-4 2-48 0,-3 0-16 16,-3-1 0-16,-3 3 0 0,-3 0-336 0,-2 1-64 15,1-2 0-15,-2-1-16 0,0-2-240 0,2-1-128 0,1-1 160 0,2-1-160 16,2-1 0-16,2-1 0 0,3-1-208 0,1-1 64 31,3 0-1952-31,3-1-384 0,0-1-80 0,6-2-17344 0</inkml:trace>
  <inkml:trace contextRef="#ctx0" brushRef="#br1" timeOffset="43464.52">14329 5184 14735 0,'0'0'1312'0,"0"0"-1056"0,0 0-256 0,0 0 0 16,0 0 6048-16,0 0 1152 0,0 0 224 0,0 0 64 16,0 0-4624-16,0 0-928 0,11-4-176 0,0-1-32 15,4 1-1232-15,2-1-240 0,2 0-64 0,3-2 0 16,2 1 128-16,1-1 32 0,1-2 0 0,2 1 0 16,-2 3-1296-16,0 0-256 0,1-2-48 0,-3 2-19632 15</inkml:trace>
  <inkml:trace contextRef="#ctx0" brushRef="#br1" timeOffset="43995.81">14951 4723 3679 0,'0'-9'320'0,"1"-1"-320"15,-1 1 0-15,2 0 0 0,0 1 5824 0,1 2 1104 16,-3 6 224-16,0 0 32 0,0 0-4240 0,5-1-832 16,2 3-192-16,0 6-16 0,-1 5-912 0,0 4-176 15,1 4-48-15,0 4 0 0,-3 2-448 0,0 3-80 16,2 1-32-16,-3 4 0 0,1 5-208 0,0 0 0 0,-1 0 0 0,1-1 0 31,0-1-368-31,-2-1-160 0,1-2-48 0,1-5 0 16,0-5-2272-16,1-4-464 0,-1-2-80 0,0-6-10032 0</inkml:trace>
  <inkml:trace contextRef="#ctx0" brushRef="#br1" timeOffset="44464.62">15235 4845 23951 0,'0'0'2128'0,"0"0"-1696"0,0 0-432 0,0 0 0 15,0 0 1552-15,0 0 240 0,0 0 32 0,0 0 16 16,0 0 176-16,0 0 32 0,0 0 16 0,-4 11 0 15,-2 2-1056-15,-1 1-224 0,1 0-32 0,-2 2-16 16,-1 1-256-16,1 0-48 0,-1-1-16 0,2 0 0 0,-2 3-80 0,1-1-16 16,1 0 0-16,0 0 0 0,1 1-320 0,-1-2 0 15,2-3 0-15,1 0 0 0,-1 1 176 0,2-2-48 16,0 0 0-16,3-1 0 0,0-2-128 0,2 0 0 16,0 0 0-16,4-1 128 0,0-5-128 0,2 1 0 15,2-1 0-15,3 0 128 0,0-1-128 0,3 0 0 16,0 0 0-16,-1-2 0 0,0-1 0 0,-1-1 0 15,0-1 0-15,2 0 0 0,1-3 0 0,1-2 0 16,-1 1 0-16,1-2 0 0,1 0 0 0,-2-1 0 16,-2 0 0-16,1-3 0 0,-2 1 0 0,-1 0 0 15,-1-1 0-15,-2 2 0 0,0 2-304 0,-4-1-32 16,-2-2-16-16,-1 3 0 0,-3 2 128 0,-2-1 32 0,0 1 0 16,-2 1 0-16,-1-2 192 0,-2 1 0 0,-2-4 0 0,-1 5 0 15,-1 1 0-15,-1 2 0 0,-2 0 128 0,0 4-128 16,1 0 384-16,-2 2-16 0,1 3-16 0,2 1 0 15,2-5 32-15,1 7 16 0,1 1 0 0,3 2 0 16,2 0-128-16,2 2-16 0,1 0-16 0,4 1 0 16,2-3-240-16,2 0 0 0,1 0 0 0,2 0 0 15,3-1 0-15,2 0 0 0,0-3 0 0,3-1 0 16,0-2-272-16,2 1-112 0,0-5 0 0,1 2-16 31,3-4-2368-31,0 0-480 0,-1-5-80 0</inkml:trace>
  <inkml:trace contextRef="#ctx0" brushRef="#br1" timeOffset="44667.61">15702 4715 2751 0,'0'0'256'0,"0"0"-256"0,0 0 0 0,-5 4 0 16,0 1 6528-16,-1 1 1280 0,6-6 240 0,-2 8 48 0,0 4-4864 0,2 2-976 15,3 2-192-15,1 1-32 0,2 3-1360 0,2 2-272 16,1 5-48-16,2 0-16 0,2 6-336 0,0-2 144 15,-1 3-144-15,1 1 0 0,0 3 0 0,0 0-192 16,0-3 0-16,0 0 0 16,-3-2-2416-16,1-3-464 0,-1-3-112 0,-2-2-11344 0</inkml:trace>
  <inkml:trace contextRef="#ctx0" brushRef="#br1" timeOffset="45073.89">15680 5006 17503 0,'-3'-8'1552'0,"1"0"-1232"0,-1 0-320 0,2 2 0 16,-1 0 3216-16,2 6 592 0,0-6 112 0,3-1 32 16,1-1-2000-16,1 1-400 0,3 0-80 0,1 1 0 15,1-2-1136-15,4 1-208 0,0 1-128 0,2 1 128 16,-1-5-128-16,2 3 0 0,0 0 0 0,0 1 0 16,0-1 0-16,0 2 0 0,-3 1-144 0,-2 1 144 15,-2 3-144-15,0 2 144 0,-3-1-192 0,-7-1 192 16,0 0 0-16,6 6 0 0,-4 5 0 0,-1 1 0 15,-2 1 0-15,-1 2 176 0,-2 1-48 0,0 1-128 16,-1-1 368-16,1 0-48 0,0 3 0 0,1 2 0 16,0-2 16-16,2 2 0 0,1 0 0 0,1 0 0 0,3 0-160 15,2-2-48-15,3-2 0 0,0 0 0 0,3 0-128 0,1-1 0 16,1-6 0-16,3-1 128 0,1-2-128 0,2-3 0 16,-1-6 0-16,3-3 128 0,1-3 0 0,-1-1 0 15,-1-4 0-15,-2 0 0 0,-4-4 176 0,-2 0 16 16,-4 0 16-16,-3 2 0 0,-3-2 448 0,-2 1 96 15,0-1 16-15,-4 1 0 0,-5 1-64 0,-1 0-16 16,-2 1 0-16,-2 0 0 0,-3 1-416 0,0 1-80 16,-3 0 0-16,1 0-16 0,-2 2-304 0,0-2 0 15,-1 5 0-15,1-1 0 16,2 1-2016-16,1 2-416 0,0 1-64 0</inkml:trace>
  <inkml:trace contextRef="#ctx0" brushRef="#br1" timeOffset="48398.67">16830 5029 14735 0,'0'0'1312'0,"0"0"-1056"15,0 0-256-15,0 0 0 0,0 0 1024 0,0 0 160 16,0 0 32-16,0 0 0 0,0 0-48 0,0 0 0 16,0 0 0-16,0 0 0 0,8-3-384 0,-2 0-80 15,1-1 0-15,-1 0-16 0,1-3 384 0,-1 2 80 16,1 0 0-16,0-2 16 0,0-2-80 0,-1 0-32 16,0-1 0-16,-1 0 0 0,0 3-352 0,-1-3-80 15,0 3-16-15,-1-2 0 0,-1-3-352 0,1 0-64 16,-2 0 0-16,0 1-16 0,1-1-176 0,-2 1 192 15,-2 2-192-15,1 0 192 0,-2 0-192 0,0 3 128 16,-1-1-128-16,-2 4 128 0,6 3 64 0,-6 0 16 0,-1 3 0 0,0 0 0 16,-1 3-32-16,1 5-16 0,1-1 0 0,-1 4 0 15,-1 2 64-15,3 4 16 0,1-2 0 0,2 1 0 16,-1 1-96-16,3-1-16 0,3 0 0 0,1-1 0 16,-1 0-128-16,3 0-176 0,1 1 48 0,3-2 0 15,1 0-160-15,4-4-32 0,2 0 0 0,0-2 0 31,3 1-2352-31,4-5-464 0,2-2-112 0</inkml:trace>
  <inkml:trace contextRef="#ctx0" brushRef="#br1" timeOffset="48711.02">17375 4810 3679 0,'-11'0'320'0,"-2"0"-320"15,-1 1 0-15,-1 1 0 0,0-1 5760 0,-1-1 1072 16,1 0 208-16,-1 0 64 0,0 0-4480 0,3 3-896 15,2-3-192-15,3 2-16 0,8-2-1040 0,0 0-208 16,-4 5-32-16,2 2-16 0,4 1-224 0,3 0-192 16,4-1 48-16,2 0 0 0,0-1 144 0,2 2-160 15,0 0 160-15,2 1-160 0,-1 2 160 0,2-1 0 16,1 3 0-16,0 0 0 0,-3-1 0 0,0 0 128 16,-1-3-128-16,-1 1 176 0,-2 3 144 0,-2 0 48 15,-1 2 0-15,-3-1 0 0,-2-1 208 0,-2 1 32 16,0 2 16-16,-4 0 0 0,-2 0 32 0,-1 3 16 15,-2-1 0-15,-1-1 0 0,-3-1-352 0,0-2-64 16,1 0 0-16,-1 1-16 0,1-5-240 0,2-1 0 16,1-2-192-16,2-5 192 15,2 2-1872-15,5-4-272 0,0 0-48 0,0 0-8784 0,0 0-1760 0</inkml:trace>
  <inkml:trace contextRef="#ctx0" brushRef="#br1" timeOffset="48898.5">17501 4641 25391 0,'5'-16'1120'0,"-2"9"240"0,-2-2-1088 0,2 0-272 0,-1 1 0 0,0 2 0 16,-1-1 1920-16,-1 7 320 0,0 0 64 0,0 0 0 15,0 0-800-15,0 0-160 0,5 12-48 0,0 1 0 16,1 5-688-16,-1 4-144 0,1 5-16 0,0 2-16 0,0 1-144 0,1-1-32 16,-1 1 0-16,2 1 0 0,0 2-256 0,0-2 128 15,-1-1-128-15,3 2 0 0,1-2-208 0,-2-3-160 16,-2 2-16-16,1-2-16 15,1-1-2176-15,-1-1-432 0,0-3-96 0</inkml:trace>
  <inkml:trace contextRef="#ctx0" brushRef="#br1" timeOffset="49070.42">17476 4973 9215 0,'-9'-12'400'0,"9"12"96"0,-5-4-496 0,1-1 0 16,-1-1 0-16,2 0 0 0,3 6 5408 0,0 0 992 15,2-6 192-15,3-2 32 0,-1 0-4480 0,4 0-896 16,1 1-176-16,1 0-48 0,2 2-832 0,1 1-192 0,2 3 0 16,2-1 0-1,3 1-576-15,0 1-112 0,2 1-16 0,0 5-9760 0,0-5-1952 0</inkml:trace>
  <inkml:trace contextRef="#ctx0" brushRef="#br1" timeOffset="49367.33">17939 4916 26719 0,'0'0'1184'0,"0"0"240"0,0 0-1136 0,0 0-288 0,0 0 0 0,0 0 0 16,0 0 1680-16,0 0 288 0,0 0 48 0,0 0 16 16,0 0-1056-16,0 0-208 0,3-8-32 0,-1 0-16 15,0-1-464-15,-1 0-80 0,-1-2-32 0,0 2 0 0,-3 1 176 0,1 2 48 16,-2-1 0-16,-3 1 0 0,0 1 192 0,-3-2 32 15,0 2 16-15,0 4 0 0,-1-2-64 0,1 3-16 16,-1 3 0-16,1-3 0 0,1 2-256 0,0 2-48 16,1 3-16-16,3-1 0 0,-2 6 32 0,2 1 0 15,0 0 0-15,2 3 0 0,2 3-240 0,3-1 144 16,1 1-144-16,2-1 128 0,2 1-128 0,2 4 0 16,2-4 0-16,2-2 0 15,3 0-688-15,1-3-16 0,0-1 0 0,0-1 0 16,1 0-2544-16,0 0-512 0,1-5-96 0</inkml:trace>
  <inkml:trace contextRef="#ctx0" brushRef="#br1" timeOffset="49711.15">18236 4776 11055 0,'0'0'976'0,"7"7"-784"0,-2-1-192 0,3 2 0 16,0 1 2688-16,1 2 480 0,-1 2 96 0,1-3 32 15,1 0-1344-15,1 3-272 0,-2 3-48 0,0 1-16 16,0-3-864-16,-1 2-176 0,-2 1-48 0,1-3 0 16,-2-2-16-16,0 1 0 0,-1-1 0 0,-1 0 0 15,-2-2 128-15,1-1 0 0,-2-9 16 0,0 9 0 16,-2 0-176-16,1-2-32 0,1-7-16 0,0 0 0 16,0 0-144-16,0 0-32 0,0 0 0 0,-7-5 0 0,2-4-64 0,0-2-32 15,0-5 0-15,0 0 0 0,-1-4-160 0,1-4 160 16,-1-3-160-16,0 1 160 0,4-3 16 15,0 2 0-15,2 0 0 0,3 1 0 0,2-3-176 0,3 4 128 16,0 3-128-16,2 5 128 0,1 0-128 0,2 4 0 16,2 4 0-16,1 4 0 0,4 3 0 0,-2 4 0 15,-1 0 0-15,1 1 0 16,0-1-1408-16,2 1-192 0,1 1-64 0</inkml:trace>
  <inkml:trace contextRef="#ctx0" brushRef="#br1" timeOffset="50677.97">15715 3711 22111 0,'0'0'480'0,"0"0"96"0,0 0 32 0,0 0 32 0,0 0-512 0,0 0-128 0,0 0 0 0,20 9 0 15,-20-9 1040-15,0 0 192 0,6 9 48 0,-1-4 0 16,2 3-576-16,-2 3-128 0,0 2 0 0,-1 0-16 15,0 5-256-15,0 2-48 0,-1 2-16 0,-1-1 0 16,1 1-96-16,-1-1-16 0,0 1 0 0,-2-3 0 0,0 2 128 16,1-1 0-16,-2-1 16 0,-1-3 0 0,1 0-48 0,-2-1-16 15,0 0 0-15,-1-2 0 0,-2-2 16 0,0 1 0 16,-2 0 0-16,0-3 0 0,-1-1-224 0,1-3 144 16,-1-1-144-16,0-3 128 0,0-1-128 0,0-1-256 15,0-3 64-15,0-1 16 0,-1-3-112 0,1-1-32 16,2-3 0-16,-3-1 0 15,1-1-96-15,1-2-32 0,2 0 0 0,1 1 0 0,-1 0 304 0,4 1 144 16,-1-2-160-16,2 3 160 0,0 2 416 0,2 0 176 16,4 0 48-16,-1 1 0 0,0 1-368 0,1 3-64 15,0-1-16-15,2 3 0 0,-1 0 208 0,-6 4 48 16,8-1 0-16,0 5 0 0,0 1 32 0,1 3 16 16,-1 0 0-16,0 1 0 0,0 1 64 0,2 1 16 0,0 1 0 15,1 1 0-15,-1 0-64 0,1 2 0 0,-1-2 0 0,1 2 0 16,-2-2-304-16,1-2-64 0,1 1-16 0,-1 0 0 15,0 0-336-15,2-1-80 0,2 0-16 0,1-1 0 32,0-1-3216-32,1-1-656 0</inkml:trace>
  <inkml:trace contextRef="#ctx0" brushRef="#br1" timeOffset="51478.27">16612 3457 20559 0,'0'0'896'0,"0"0"208"0,0 0-880 0,0 0-224 0,0 0 0 0,0 0 0 16,1 11 1088-16,2 5 192 0,3 0 16 0,1 1 16 15,-1 0-624-15,2 1-128 0,0 0-32 0,1 3 0 16,0 1 80-16,0-1 16 0,-1 0 0 0,0-2 0 16,0 0-64-16,-2-2-16 0,1-2 0 0,-2-2 0 15,0-2-224-15,-1-1-64 0,0-3 0 0,-4-7 0 16,0 0-80-16,0 0-32 0,0 0 0 0,0 0 0 16,0 0 48-16,0 0 16 0,2-7 0 0,-2-2 0 15,0-3-208-15,-3-3 0 0,0-2 0 0,1-3 0 16,-2-1-256-16,0-1-112 0,1-1-16 0,1-3 0 15,-1-3-112 1,2 0-16-16,1 1-16 0,1-1 0 0,0 0 336 0,2 3 64 0,1 3 128 0,0 1-208 16,0 2 208-16,2 2 0 0,1 2 0 0,1 2 0 0,-1 3 496 0,1 3 32 31,0 2 16-31,1 2 0 0,0 1-224 0,0 2-64 0,1 2 0 0,-1 2 0 0,-2 1 64 0,0 1 0 16,-2 2 0-16,-1 2 0 0,-1 3 256 0,-2-2 64 15,-1 3 16-15,-3 1 0 0,-2 1-48 0,0-2-16 16,-2 1 0-16,1 0 0 0,-1 1-208 0,1-1-64 15,-1 0 0-15,1-2 0 0,1-1-144 0,1-5-48 16,0 1 0-16,4-7 0 0,0 0-128 0,0 0 0 0,0 0 0 0,0 0 0 31,0 0-272-31,0 0-144 0,0 0-32 0,5-7 0 16,0 2-96-16,3 1-32 0,0 0 0 0,2 0 0 0,1 2 368 0,-1-1 64 0,1 2 16 0,-2 1 0 16,-1 1 128-16,-1 2 0 0,1 0 0 0,0 0 0 15,-8-3 192-15,0 0 64 0,0 0 0 0,5 8 16 16,-2 1 688-16,-2 1 144 0,-2 0 32 0,-3 0 0 15,-1 0-128-15,-2 2-32 0,-2-1 0 0,0-1 0 16,-3 2-336-16,1-2-80 0,-1 1-16 0,1-5 0 16,0 2-384-16,0 0-160 0,1 0 128 0,-1-2-128 31,2-2-1520-31,3 1-384 0,-1-1-80 0</inkml:trace>
  <inkml:trace contextRef="#ctx0" brushRef="#br2" timeOffset="99172.17">2648 4283 25967 0,'0'0'1152'0,"0"0"240"0,0 0-1120 0,0 0-272 16,-7 4 0-16,2 1 0 0,1 2 1152 0,2 3 192 15,0 2 16-15,1 6 16 0,2 7-496 0,3 6-112 16,0 2 0-16,-1 7-16 0,-2 6-336 0,0 1-64 16,2 1-16-16,0 3 0 0,-1 0-192 0,1 1-144 15,-3-1 192-15,2-3-192 0,0-2 144 0,-2-3-144 16,-2-3 0-16,1-3 144 0,1-3-384 0,0-8-80 0,-1-4 0 0,-1-4-16 31,1-5-2400-31,1-4-464 0,0-9-112 0,0 0-16 0</inkml:trace>
  <inkml:trace contextRef="#ctx0" brushRef="#br2" timeOffset="99798.18">2527 4255 27471 0,'0'0'1216'0,"-4"-6"256"0,4 6-1184 0,-2-6-288 0,2 6 0 0,2-7 0 16,0 1 912-16,4-1 128 0,1 1 32 0,5 1 0 16,1-1-96-16,3 1-16 0,1 0 0 0,1 0 0 0,3 1-640 0,2-1-144 15,3 2-32-15,2 0 0 0,-1 1-144 0,3-1 192 16,1 2-192-16,5-2 192 0,0-1-192 0,3-2 0 16,2-3 0-16,0 1 0 0,2-1 0 0,3-2 0 15,-3 1 144-15,1-1-144 0,-1 1 0 0,0 0 0 16,-1-2 0-16,-1 1 128 0,-1 2-128 0,0 3 0 15,1-3 0-15,-1 2 0 0,1 2 0 0,-1 0 0 16,0-2 0-16,-2 3 0 0,0-2 0 0,-4 1 0 16,-3-1 0-16,-1 2 0 0,0-1 0 0,-1 1 0 15,-3 0 0-15,-1 2 0 0,-2 0 0 0,-1 2-192 16,-2 0 192-16,-2 2-192 0,-1-1 192 0,-1 2 0 16,-2-1-144-16,-1 4 144 0,-1 0 0 0,-2 2 0 15,1 2 0-15,-1-1 0 0,1 3 0 0,-1 1 0 16,0 3 0-16,2 2 0 0,0 3 0 0,0 2 0 0,1 5 128 15,1-1-128-15,0 3 0 0,2 1 0 0,-2 1 0 0,1 2 0 16,2 1 0-16,-2 1 0 0,0 1 0 0,-1 1 0 16,0-2 0-16,1 1 0 0,-1 0 0 0,0 0 0 15,1 1 144-15,0 0 0 0,1-3 0 0,-3 0 0 32,-3-5-464-32,1 0-112 0,-1-1-16 0,-1-2 0 0,-3-4 448 0,0 1 0 0,-1-3 0 0,-1-2 0 15,-1-2 0-15,-1-2 0 0,-2-4 0 0,-1 1 0 16,-1 0 128-16,-2-3-128 15,-2-2 128-15,0-1-128 0,-3 2 0 0,-3-2 144 0,-4 0-144 0,-1 0 0 16,-2 2 176-16,-5-2-176 0,0 1 160 0,-8-2-160 16,-4-1 176-16,-5 0-176 0,-3 1 192 0,-3-1-192 0,-1-4 256 0,-3 0-48 15,-4 1-16-15,-3-1 0 0,-6-1 368 0,-4-4 64 16,-4 1 16-16,1-3 0 0,-4 0 224 0,4-1 48 16,-2 3 16-16,-2-2 0 0,-3 1 48 0,1-1 16 15,4 3 0-15,7 2 0 0,4 4-368 0,4 3-80 16,0 4-16-16,5 3 0 0,3 3-368 0,2-2-160 15,0 0 128-15,5 1-128 0,5 2 0 0,5-3 0 16,2-2-224-16,6 1 80 16,6-1-1856-16,3-1-368 0,4-1-80 0</inkml:trace>
  <inkml:trace contextRef="#ctx0" brushRef="#br2" timeOffset="100673.38">8770 2586 23039 0,'0'0'2048'0,"0"0"-1648"16,9 9-400-16,-10 0 0 0,0 0 1312 0,1 2 176 15,2 0 48-15,0 4 0 0,0 2-384 0,1 4-64 16,2 5 0-16,1 2-16 0,2 5-784 0,0-2-160 16,0 4-128-16,0 3 192 0,0 1-192 0,1 2 0 0,-1-1 144 0,-1 1-144 15,2-2 0-15,-1-2 0 16,0 0 0-16,0 1 128 0,0-2-320 0,0-2-64 0,-2 0-16 0,-1-4 0 31,1-4-2608-31,-3-1-512 0</inkml:trace>
  <inkml:trace contextRef="#ctx0" brushRef="#br2" timeOffset="101378.25">8777 2506 23039 0,'-7'-11'2048'0,"7"11"-1648"0,0 0-400 0,-3-7 0 0,1-2 1440 0,1 1 208 15,2 0 32-15,1-1 16 0,1-1-256 0,1 1-48 16,4 1-16-16,2 1 0 0,2-2-1024 0,2 1-208 16,2 2-144-16,2-3 192 0,3 0-192 0,4 1 0 15,5 3 0-15,1-1 0 0,2 1 0 0,1 1 0 16,0 0 0-16,-1 2 0 0,1-2-144 0,0 0 144 15,0 0 0-15,0 1 0 0,0-1 0 0,0 3 0 16,0 0 0-16,0-2 0 0,-1 1 0 0,3-2 0 16,-1-3 0-16,3 3 0 0,-2-1 0 0,1 1 0 15,-1-1 0-15,-2-2 0 0,-1-2 0 0,-2 0 0 16,-1 1 0-16,-1 2-160 0,-5-1-16 0,0 2 0 16,-1 1 0-16,0 2 0 0,-3 0 48 0,1 2 0 15,-4-2 0-15,0 4 0 0,0 0 128 0,-1 0 0 16,-2 2 0-16,0 3 0 0,1 0-160 0,-1 4 160 0,-2 1-192 0,1 2 192 15,0 4-176-15,0 2 176 0,-3 2-160 0,1 3 160 16,1 1 0-16,-1 0 0 0,1 1 0 0,-2 2 0 16,1 1 0-16,2 0 0 0,0 0 0 0,1 1 0 15,-1 2 0-15,0-1 0 0,-1 2 0 0,0 1 0 16,0 2 0-16,-1-1 0 0,2 1 0 0,-1-1 0 31,0 0-368-31,1-1-80 0,0-1 0 0,0 0-16 0,-3-1 96 0,-1-3 32 0,1 0 0 0,-3-1 0 16,0-1 144-16,-2-1 16 0,0-1 16 0,-1 0 0 15,0 0 0-15,-1 0 0 0,1-1 0 0,-2 0 0 16,0-3 160-16,-1 0-208 0,-1-2 80 0,0-2 128 0,-1-2 0 0,-1-2 0 16,0 0 0-16,-2-1 0 0,0-2 0 0,0-4 0 15,0 0 0-15,0-2 0 0,-4-1 0 0,-1 3 0 16,-1-5 0-16,-2 3 0 0,-1-1 0 0,-3-1 0 16,1 0 0-16,-4-1 0 0,-3 2 224 0,-4-1 16 15,-4 1 0-15,-2-2 0 0,-2-3 256 0,-3 1 48 16,-1 0 16-16,1 0 0 0,-4 0 128 0,2-1 16 15,-1 1 16-15,-1-3 0 0,0 0 240 0,-4 2 64 16,-3-4 0-16,-2-2 0 0,-2-3-112 0,1 0-16 16,-1-2 0-16,4 1 0 0,1 1-208 0,1 2-48 15,2-1-16-15,2 2 0 0,3 1-288 0,2 1-48 16,0 0-16-16,3 2 0 0,0 2-272 0,4 1-144 16,3 1 16-16,3 0-12768 0,4 3-2544 0</inkml:trace>
  <inkml:trace contextRef="#ctx0" brushRef="#br2" timeOffset="107271.27">10328 1688 20319 0,'-1'-7'896'0,"-1"-2"192"0,1-1-864 0,0-1-224 16,1-2 0-16,1-1 0 0,-1 1 1232 0,1 0 208 16,2 1 32-16,1 1 16 0,1 4-16 0,2-1-16 15,1 1 0-15,-2 3 0 0,1 3-496 0,0 2-80 16,3 5-32-16,-1 1 0 0,0 5-176 0,0 3-32 16,1 1-16-16,1 4 0 0,-1 2-224 0,1 6-32 15,-1-2-16-15,-1 4 0 0,-1-4-224 0,-2 1-128 16,1-1 160-16,-2 2-160 0,-1-1 128 0,0-1-128 15,0-1 0-15,-1-2 0 0,-2-2 0 0,1-1 0 16,0-3 0-16,-2 0 0 0,-2-4-192 0,1-3-48 0,0-1 0 0,0-2 0 31,1-7-272-31,0 0-64 0,0 0-16 0,0 0 0 16,0 0-80-16,-4-8-16 0,1-1 0 0,2-2 0 16,1 0-80-16,1-4-32 0,2 2 0 0,1-2 0 0,1 0 416 0,3 1 96 0,1-1 16 0,1 2 0 15,2 0 272-15,2 2 256 0,4 0-64 0,1 2 0 16,-1-1 352-16,2 3 64 0,0 2 16 0,0 4 0 15,-2-5 144-15,-2 5 48 0,-3 2 0 0,-3 1 0 16,-1-1 16-16,-2 3 16 0,-2 2 0 0,-1 2 0 16,-5 1-16-16,-3 3-16 0,-3 4 0 0,-2 2 0 15,-2-1-368-15,-3 1-64 0,0 2 0 0,-2 1-16 16,2-4-368-16,-2 2 0 0,2-3 0 0,1-1 128 16,1-3-512-16,1-1-80 0,-1-4-32 0,4 0 0 31,3-3-2128-31,5-4-416 0,0 0-96 0,0 0-11456 0</inkml:trace>
  <inkml:trace contextRef="#ctx0" brushRef="#br2" timeOffset="107630.81">10902 1851 18143 0,'14'-11'800'0,"-9"6"160"0,0-3-768 0,1-1-192 16,-1 1 0-16,-1-2 0 0,-4 1 2560 0,1 1 448 16,-1 8 112-16,0 0 16 0,0 0-1360 0,0 0-272 15,0 0-48-15,0 0-16 0,0 0-672 0,-6 2-144 16,-2 4-32-16,1 1 0 0,3 3-416 0,0 0-176 15,-1 2 128-15,3 1-128 0,2 2 0 0,-2 1 0 0,0 1 0 0,0 0 0 16,4-1 0-16,2-1 0 0,0 0 0 0,1-1 0 16,0-1 0-16,0-1 0 0,0-5 0 0,3 1 0 15,0-4 0-15,0-1 0 0,-2-3 0 0,3-1 0 16,-1-3-144-16,0 0 144 0,-1-5 0 0,-1-1 0 16,2 0 0-16,-3-2 0 0,-1-2 0 0,0 0 0 15,0-1 0-15,0 0 144 0,-2-1-144 0,0 2 128 16,-1-5 32-16,-1 4 0 0,-1 0 0 0,-1 4 0 15,0 2 240-15,-2 1 48 0,-1 1 16 0,1 5 0 16,-1-2 256-16,5 4 48 0,-7 4 16 0,2 0 0 16,0 5-336-16,1-2-64 0,0 4 0 0,1 2-16 15,2 1-368-15,1 2 0 0,1 0 0 0,2 0 0 16,2 1 0-16,2 0-240 0,-1-1 48 0,2 0 0 31,2-3-1344-31,2 0-256 0,1-2-48 0,0 1-16 0,0-3-1088 0,3-1-208 0,-2-4-48 16</inkml:trace>
  <inkml:trace contextRef="#ctx0" brushRef="#br2" timeOffset="108100.58">11290 1865 3679 0,'0'0'320'0,"-1"-9"-320"0,-2 0 0 0,-1-4 0 0,0 0 3232 0,1 0 576 16,-1 2 112-16,0-1 32 0,0 3-1456 0,-1 1-304 16,-1 3-48-16,2 3-16 0,4 2-384 0,0 0-80 15,0 0 0-15,0 0-16 0,0 0-816 0,0 0-176 16,0 0-16-16,0 0-16 0,10 2-336 0,-3 3-64 15,3 1-16-15,-1 0 0 0,0 2 144 0,-1 1 32 0,-2 4 0 16,-1-2 0-16,-1-1 192 0,0 2 64 0,-4 1 0 0,0 2 0 16,-1 1-176-16,-2 0-16 0,-1-2-16 0,0 0 0 15,-1-1-144-15,0 0-32 0,0-1 0 0,-2-1 0 16,2-4-128-16,-1 1-128 0,-1 0 192 0,1-3-192 16,-1-1 0-16,7-4 0 0,0 0 0 0,-7 2 0 31,7-2-384-31,0 0-64 0,0 0-32 0,0 0 0 15,0 0 32-15,0 0 0 0,7-2 0 0,2 1 0 0,0-2 256 0,3 2 192 0,1-3-208 0,0 0 80 16,1-5 128-16,2 1 0 0,1-1 0 0,1-1-128 16,0-3 128-16,1-2 0 0,-2 1 0 0,0 0 0 15,-2-1-256-15,1 1 48 0,-2 0 0 0,-1-1 0 16,0 0-240 0,-2-1-64-16,-2 2 0 0,-3-3 0 0,0 2 112 0,-2 1 16 0,-3 1 0 0,-1 1 0 0,-4 3 384 0,-1 0 176 15,-3 2-16-15,-1 2 0 0,-2 1 448 0,1 3 96 16,-1 1 0-16,1 3 16 0,1 1 304 0,0 2 48 15,0 3 16-15,1 3 0 0,1 1-64 16,2 3 0-16,1-1 0 0,4 4 0 0,3-1-160 0,2 3-32 16,2-3-16-16,2 1 0 0,0 1-304 0,1-3-48 15,3-1-16-15,4-3 0 0,4-3-240 0,3-1-48 16,0-2-16-16,5-6 0 0,2-1-144 0,6-1-144 16,1-6 144-16,1 1-208 15,1-6-3248-15,2-4-640 0</inkml:trace>
  <inkml:trace contextRef="#ctx0" brushRef="#br2" timeOffset="109008.12">12353 1307 22111 0,'0'0'1968'0,"26"0"-1584"0,-25 13-384 0,-1 0 0 16,-1 0 1712-16,-1 1 256 0,2 2 48 0,0 0 16 16,2 2-784-16,-1 1-160 0,2 2-16 0,-1 0-16 15,2 1-832-15,0 1-224 0,-1-7 0 0,1 0 0 16,-2-2 0-16,1-2 0 0,-1-3 0 0,1 0 0 15,-3-9 0-15,0 0 0 0,0 0 0 0,0 0 0 16,0 0 144-16,5-3-144 0,-1-3 160 0,1-4-160 16,-1-4 0-16,2-5 0 0,-1-2 0 0,0-1 0 15,-1-3 0-15,0-2 0 0,1-2-128 0,0 3 128 16,0 3-176-16,1-1 176 0,-1 2-160 0,1 3 160 16,1 3 0-16,-2 3 0 0,2 1 0 0,-2 4 0 15,-1 2 128-15,-4 6 128 0,0 0 32 0,0 0 0 16,0 0-144-16,5 9-16 0,0 4-128 0,0 3 192 15,-2 1-64-15,1 1 0 0,-1-2-128 0,-1 2 192 16,2 0-192-16,0-1 0 0,1-3 0 0,0 2 0 16,1-3 0-16,-1 0 0 0,-1-1 0 0,0-4 0 0,-4-8 0 0,0 0 0 15,0 0 0-15,0 0 0 0,7 0 0 0,0-4 144 16,0-1-144-16,-2-5 128 0,-1 0-128 0,-2-3 0 16,3-3 144-16,1-1-144 0,-1-1 0 0,0-1 0 15,-1-1 0-15,0 0 0 0,0 0 0 0,0-1 0 16,-2 0 0-16,2 1 0 0,-1 3 0 0,-1 3 0 15,0 2 0-15,-1 4 0 16,2-1 0-16,-3 9 128 0,0 0-128 0,0 0 0 0,0 0 0 0,1 9 0 0,0 2 0 0,1 2 0 16,-1 1 0-16,2 2 0 0,-1 1 0 0,1 1 0 15,2 3-144-15,0-1 144 0,3 0-160 0,0 1 160 32,1 0-960-32,1-1-112 0,2-3-16 0,1-3 0 15,3-2-2304-15,-1-3-448 0,1-1-112 0</inkml:trace>
  <inkml:trace contextRef="#ctx0" brushRef="#br2" timeOffset="109398.92">12908 1148 2751 0,'-12'-13'256'0,"8"6"-256"0,1-1 0 0,-3 1 0 0,1 0 3712 0,0 2 688 16,5 5 144-16,0 0 16 16,-7 0-1920-16,7 0-384 0,-6 8-80 0,2 1 0 15,0 0-1008-15,3 4-192 0,-1 3-32 0,4 2-16 16,0-1-544-16,2 0-128 0,3-2 0 0,-1 1-16 0,2 1-240 0,1-3 128 15,0-1-128-15,0-2 0 0,2-1 192 0,1-1-64 16,-3-1-128-16,0-1 192 0,0-1-48 0,0 0-16 16,0-3 0-16,0-1 0 0,1-4-128 0,-3 1-144 15,1-1 144-15,1-2-208 0,0-2-16 0,1-1 0 16,-3-6 0-16,1 2 0 0,0 2-96 0,-1-3 0 16,-2 2-16-16,-1-1 0 0,-2 1-48 0,1-3 0 15,0 0 0-15,-2-1 0 16,-1-2-144-16,0 2-48 0,1-1 0 0,-1 2 0 0,-2-1 192 0,0 3 48 0,0 0 0 15,-1 3 0-15,3 8 560 0,0 0 112 0,-8-3 32 0,2 3 0 16,-1 2 416-16,-1 0 96 0,3 2 16 0,0 1 0 16,1 2-32-16,1 2 0 0,3-1 0 0,0 3 0 15,0 3-656-15,2 0-208 0,-1 1 128 0,3 2-128 16,2 0 0-16,1-1 0 0,1-2 0 0,0-1 0 16,-2 0 0-16,2-5 0 0,0 0 0 0,1-1 0 31,1-2-512-31,2-3-16 0,0-3 0 0,-1 1 0 15,1 4-1664-15,0 0-336 0,0-4-64 0</inkml:trace>
  <inkml:trace contextRef="#ctx0" brushRef="#br2" timeOffset="109711.27">13383 1067 23439 0,'0'0'1024'0,"0"0"240"0,0 0-1008 0,0 0-256 16,0 0 0-16,0 0 0 0,-2-6 1536 0,2 6 272 15,0 0 48-15,0 0 16 0,0 0-992 0,0 0-208 16,0 0-32-16,0 0-16 0,0 0-128 0,0 0-32 16,0 0 0-16,0 0 0 0,0 0-160 0,0 0-48 15,7 7 0-15,-1 1 0 0,2 0-128 0,-1 0-128 16,-1 1 144-16,1 0-144 0,-1-1 288 0,1 1-32 16,-1 1-16-16,1 0 0 0,-3-1 192 0,-2 0 32 15,-2 0 16-15,-1 1 0 0,-2 3 64 0,0 0 16 16,-3 0 0-16,0 2 0 0,-2 0 16 0,-1-2 0 15,-2 1 0-15,1-1 0 0,1 0-288 0,0 1-48 0,0-1-16 0,1-4 0 16,0 2-64-16,1-5-16 0,1-1 0 0,-1 0 0 31,2-5-2304-31,5 0-464 0,0 0-80 0,-5-3-13808 0</inkml:trace>
  <inkml:trace contextRef="#ctx0" brushRef="#br2" timeOffset="109914.38">13671 583 3679 0,'0'0'320'0,"0"0"-320"0,-2-5 0 0,2 5 0 16,0 0 6752-16,0 0 1280 0,-2 7 256 0,-1 3 48 0,2 6-5296 0,2 5-1056 16,2 3-224-16,1 5-32 0,1 1-1136 0,3 4-208 15,1 4-64-15,0 1 0 0,0 1-320 0,2 1 0 16,0 0 0-16,2 1 0 15,-1-3-1232-15,0 0-272 0,-3-1-48 0,0-4-16 16,2-3-896-16,-4-1-176 0,-1-1-48 0,-3 1-10336 16</inkml:trace>
  <inkml:trace contextRef="#ctx0" brushRef="#br2" timeOffset="110101.86">13560 978 10127 0,'3'-17'896'0,"0"11"-704"0,3-1-192 0,2-3 0 16,3 1 4128-16,2-2 800 0,2 1 144 0,0-2 48 16,5-1-2944-16,1 3-576 0,1 1-112 0,1 1-16 15,2-1-1040-15,2 1-208 0,3 0-32 0,-1 3-16 16,-1-2-432-16,0 3-96 0,1 2-16 0,-2-3 0 31,-3 1-2064-31,-3 2-432 0,-3 2-80 0</inkml:trace>
  <inkml:trace contextRef="#ctx0" brushRef="#br2" timeOffset="110398.7">12503 1706 28559 0,'0'0'2544'0,"0"0"-2032"0,0 0-512 0,0 0 0 0,0 0 1728 0,11 1 256 15,2 0 64-15,7-2 0 0,5-1-720 0,5-2-144 16,4-2-32-16,5 0 0 0,4-2-304 0,4-1-64 16,5-1-16-16,0-4 0 0,1 1-160 0,2-2-32 15,1-3-16-15,-1-2 0 0,0-1-304 0,3 2-48 16,6 0-16-16,-4 0 0 15,-2 1-1312-15,-4-2-272 0,1 3-48 0,0 0-11184 0,0 0-2240 16</inkml:trace>
  <inkml:trace contextRef="#ctx0" brushRef="#br2" timeOffset="110916.79">13486 1051 16575 0,'-7'-2'1472'0,"-1"4"-1168"0,-1 0-304 0,-3 0 0 16,-1 1 2944-16,0-2 544 0,0 4 96 0,0-1 32 15,-1-1-2032-15,2 1-416 0,0 0-80 0,2-2 0 16,0 2-960-16,1 1-128 0,-1 1 0 0,4-1-192 31,1 0-2112-31,5-5-432 0</inkml:trace>
  <inkml:trace contextRef="#ctx0" brushRef="#br2" timeOffset="111745.08">14596 852 10127 0,'0'0'896'0,"0"0"-704"0,0 0-192 0,6 6 0 0,-6-6 2800 0,5 8 528 15,-1 3 96-15,0 0 32 0,-2 2-1248 0,0 3-240 16,1 5-48-16,0 4-16 0,0 0-960 0,-1-1-192 15,0 0-48-15,0-2 0 0,2-1-480 0,0-4-96 16,0-3-128-16,-1-2 176 0,-1-3-48 0,1-3-128 16,-3-6 192-16,0 0-64 0,0 0-128 0,0 0 0 15,0 0 0-15,6-2 0 0,0-6 0 0,-1-2 0 16,-1-3 0-16,1-3 128 0,0-2-128 0,0-5 0 16,-1 0-192-16,0 1 192 0,0 0-128 0,0 0 128 15,0-1 0-15,0 4 0 0,0 2 0 0,1 1 0 16,-3 4 0-16,2 3 0 0,0 3 0 0,-4 6 0 0,0 0-144 0,0 0 144 15,7 6 0-15,-2 1 0 0,-1 2 0 0,-1 3 0 16,-1 3 0-16,1-2 176 0,-2 4-32 0,0-2 0 16,1 0-144-16,-1 0 160 0,0-1-160 0,2-2 160 15,0-3-160-15,-1-1 192 0,-2-8-192 0,0 0 192 16,0 0-64-16,0 0 0 0,0 0 0 0,7-4 0 16,-1-4 64-16,-1-1 0 0,1-3 0 0,-1 0 0 15,0-5 192-15,0 0 32 0,-1-1 16 0,1-1 0 16,1-1-208-16,-1 2-32 0,-1-2-16 0,1 2 0 15,0 4-176-15,0 1 0 0,-1 1 0 0,-1 3 128 16,-1 2-128-16,-2 7 0 0,0 0 0 0,0 0 128 16,6 7-128-16,-2 2 0 0,0 3 0 0,-1 3 0 15,3 0 0-15,0 2-224 0,1 1 48 0,2 0 16 16,1 0-736-16,2-2-128 0,1 1-48 16,3-1 0-16,3-2-2064 15,2-4-400-15,0 0-96 0,0-4-3840 0,1-1-768 0</inkml:trace>
  <inkml:trace contextRef="#ctx0" brushRef="#br2" timeOffset="112012.22">15182 972 2751 0,'4'-14'256'0,"-2"7"-256"0,1-1 0 0,-2 0 0 0,-1-3 3712 0,-1 0 688 16,0 3 144-16,-2-3 16 0,0-1-1632 0,-1 1-336 16,-1 4-64-16,0 1-16 0,-1 4-784 0,-1-2-144 15,7 4-48-15,-7 0 0 0,0 0-448 0,-1 4-80 16,1 0-32-16,1 2 0 0,-1 2-544 0,2 1-112 16,2 0-32-16,1 2 0 0,-1-1-288 0,3 1 0 15,2-2 0-15,-1 0 0 0,1 1 0 0,1-3 0 16,-3-7 0-16,5 5 0 0,2-1 0 0,-7-4 0 15,6 4 0-15,1-2 0 0,-7-2-128 0,8 0 128 0,1-1 0 0,0 0-144 16,-1-2 144-16,0-1 0 0,-1-2 0 0,1-2 0 16,-3-1 0-16,2 0 0 0,-1-2 0 0,0 1 0 15,-1-2 0-15,-1 2 0 0,-3 1 160 0,0 1-160 16,-1 1 240-16,0 7-48 0,0 0-16 0,0 0 0 16,0 0 112-16,0 0 32 0,0 0 0 0,0 0 0 15,-5 5-320-15,3 2 0 0,0 0 0 0,2 0 0 16,0 1 0-16,3 1-304 0,2 0 64 0,-1 2 16 31,1-3-2112-31,0 1-416 0,1 0-96 0</inkml:trace>
  <inkml:trace contextRef="#ctx0" brushRef="#br2" timeOffset="112201.6">15415 505 29023 0,'-2'-13'1280'0,"2"13"272"0,0 0-1232 0,0 0-320 15,0 0 0-15,0 0 0 0,0 0 1632 0,0 0 272 16,2 9 48-16,1 2 16 0,-1 2-1392 0,4 4-256 16,0 3-64-16,2 5-16 0,0-1-240 0,1 3 0 0,1 2 0 0,1 2 0 31,-1 4-512-31,2-1-80 0,2 1-32 0,-2-1-9936 0,-2-1-2000 0</inkml:trace>
  <inkml:trace contextRef="#ctx0" brushRef="#br2" timeOffset="112563.5">15471 810 12895 0,'0'0'576'0,"0"0"112"0,0 0-560 0,0 0-128 0,0 0 0 0,0 0 0 16,3-5 3552-16,2 1 672 0,4 0 144 0,2-1 32 15,0-4-3200-15,1 4-640 0,2 5-128 0,3-2-32 16,3-2-608-16,-1 2-128 0,1 0-32 0,-2 1 0 15,1-1-112-15,-1-1-32 0,-3-1 0 16,1 1 0-16,-2 1 512 0,-1 2 0 0,-1-3 0 0,-1 2 0 0,-4 0 464 0,-7 1 192 16,8-2 48-16,-8 2 0 0,0 0 448 0,0 0 112 15,0 0 16-15,0 0 0 0,0 0-224 0,0 0-32 16,0 0-16-16,0 0 0 0,0 0-352 0,-6 2-64 16,6-2-16-16,-7 5 0 0,1-3 0 0,-1 5 0 0,2 1 0 0,-2 1 0 15,1 1 96-15,1-1 16 0,1 2 0 0,1 3 0 16,1 2-288-16,0 1-48 0,5-2-16 0,-1 1 0 15,2 0-336-15,3-2 0 0,2 0 0 0,1-2 0 32,4-3-912-32,-1 0-256 0,1-1-48 0,2-4-16 15,0-4-1504-15,1-1-288 0,2-4-64 0</inkml:trace>
  <inkml:trace contextRef="#ctx0" brushRef="#br2" timeOffset="112907.15">16050 467 22111 0,'0'0'1968'0,"-1"8"-1584"0,-1 3-384 0,1 0 0 16,-1 1 1872-16,-1 2 304 0,4 3 48 0,1 3 16 15,-1 1-576-15,0 1-96 0,2 3-32 0,-1 1 0 16,1 0-896-16,0 1-192 0,-1 1-48 0,1 2 0 0,1 1-208 0,1-4-64 16,-2-1 0-16,-1-5 0 0,1 1-128 0,-1-3 160 15,1-4-160-15,1-2 160 0,0-1-160 0,0-4 0 16,0-3 0-16,-4-5 0 0,0 0 0 0,0 0 0 15,6 0 0-15,-1-5 0 0,1-4-240 0,-1-2 80 16,-1 1 16-16,1-5 0 0,0 0 144 0,0-2 0 16,-1-1 0-16,1-2 0 0,2-1 0 0,2 0 0 15,-2-1 0-15,0 1 0 0,3 3 208 0,-1 2-16 16,0 3-16-16,1 4 0 0,-1 3 400 0,2 2 64 16,-2 5 32-16,1 4 0 0,1 3 48 0,1 4 16 15,-1 4 0-15,0 2 0 0,-1-3 80 0,2 6 16 16,0 0 0-16,-1 1 0 0,1-2-544 0,1-1-96 0,0 0-32 15,0-2 0 1,0 1-1312-16,0-1-256 0,2-1-48 0,-2-2-17776 0</inkml:trace>
  <inkml:trace contextRef="#ctx0" brushRef="#br2" timeOffset="114972.93">18501 705 29135 0,'-12'2'1280'0,"4"1"288"0,-2-3-1248 0,-4 0-320 15,-1 2 0-15,0 1 0 0,-2-2 1328 0,0 2 208 16,0 2 32-16,1 4 16 0,2-2-832 0,2 3-176 16,2 2-16-16,2 0-16 0,1-1-544 0,3 0 0 0,2 2 0 0,2-1 0 15,4 1-192-15,1-2 192 0,3 0-208 0,0-1 80 16,1-1-160-16,1 1-32 0,1-3 0 0,0 0 0 31,0-5-240-31,1 2-48 0,-2 0-16 0,0-1 0 0,-10-3 240 0,7 1 32 0,-1 0 16 0,-6-1 0 16,0 0 336-16,0 0 0 0,6-5 160 0,-6 5-160 15,0 0 128-15,0 0-128 0,4-4 0 0,-2-2 0 16,1-5 128-16,-1 5-128 0,-2 6 192 0,6-4-192 16,-1-1 320-16,1 2-32 0,-6 3-16 0,9 4 0 15,1 4 240-15,-1 2 32 0,-1 3 16 0,-1 0 0 16,-1 4 272-16,0 2 48 0,-1-1 16 0,-1 3 0 15,-1 1 16-15,-2-3 16 0,-1 2 0 0,-1 0 0 16,-2-5-144-16,-1 1-16 0,0 0-16 0,-2-2 0 16,-2-2-288-16,-1-2-48 0,-3-2-16 0,2-3 0 15,1 4-400-15,0-4 0 0,-1-6 0 0,3 1 0 16,-1 6-1664-16,1-7-352 0,7 0-80 0,-5-7-10256 16,1-6-2048-16</inkml:trace>
  <inkml:trace contextRef="#ctx0" brushRef="#br2" timeOffset="115441.7">18652 736 26895 0,'0'0'576'0,"9"1"128"0,1 3 32 0,-1 1 32 0,1 2-608 0,1-1-160 16,-2 2 0-16,-2 1 0 0,0 2 1840 0,-3 0 336 16,1 5 64-16,-1 0 0 0,-1 3-736 0,-2-3-160 0,2 2-16 0,-2-1-16 15,-1-3-560-15,0 1-112 16,0-5-32-16,0 1 0 0,-1-1-352 0,1-3-80 0,0-7-16 0,0 0 0 15,0 0-16-15,0 0 0 0,-6-3 0 0,6 3 0 16,0 0-144-16,-4-6 0 0,2-4 144 0,1-3-144 16,-1-2-240-16,2-2-112 0,2 1-32 0,-1-2 0 31,3-4-400-31,1 1-96 0,1 3-16 0,2 1 0 16,0-2 224-16,1 4 32 0,0 0 16 0,2 2 0 0,-2 3 192 0,0 1 48 0,1 2 0 0,4 1 0 15,-4-3 384-15,2 3-160 0,-2 3 160 0,-1 0 0 16,0 3 0-16,-1 3 0 0,0 2 0 0,-1 3 0 15,-4-2 0-15,1 3 304 0,-1 2-48 0,-2 2 0 16,-1 2 336-16,0 2 64 0,0 3 16 0,0 1 0 16,0 1-144-16,0 1-16 0,2-3-16 0,0-3 0 15,1 2-304-15,1-2-48 0,2 0-16 0,1-1 0 0,1-2-128 0,1-2 0 16,1-5 144-16,1-2-144 0,0-3 0 0,0-2 0 16,-1-2 0-16,-1-2 128 0,-1-5-128 0,-1 1 144 15,-2-5-144-15,-1 0 160 0,-2 0 96 0,0-3 0 16,-2-2 16-16,0 0 0 0,-2 1 112 0,0 0 32 15,-1-2 0-15,-1 4 0 0,0-2-416 0,-2 1-176 16,-1 1 16-16,-1-1 0 16,2 0-1024-16,1-2-208 0,-1 4-32 0,1 1-16 15,1 1-1824-15,2 3-352 0,-1 0-80 0</inkml:trace>
  <inkml:trace contextRef="#ctx0" brushRef="#br2" timeOffset="115769.79">19171 792 27295 0,'0'22'1216'0,"1"-9"240"0,1 7-1168 0,0-2-288 0,-2 0 0 0,2 0 0 16,0-1 2096-16,1 0 352 0,1 0 80 0,0 0 16 15,1-1-1200-15,0-2-256 0,3-1-32 0,0-2-16 16,1-3-592-16,1-3-112 0,1-1-16 0,1-2-16 16,2-3-128-16,0 0-32 0,2-3 0 0,-2-4 0 15,-1-4-144-15,2 0 0 0,-1-3 0 0,-2-1 128 16,-2-1-128-16,-1 0 0 0,0-1 0 0,-2-2 0 15,-2 0 0-15,-1 1 160 0,-1-2-160 0,-2 3 160 16,-1 0 144-16,1 2 16 0,-3 3 16 0,0 0 0 16,1 0 192-16,0 4 48 0,-2 4 0 0,3 5 0 15,0 0-256-15,0 0-32 0,0 0-16 0,0 0 0 16,-1 10-272-16,1 1 0 0,0 2 0 0,2 0 0 0,1 1 0 0,1 2 0 16,1 1 0-16,0 0-144 15,2 1-1232-15,2-1-240 0,0 0-48 0,1-4-16 16,2 0-1952-16,0-1-384 0</inkml:trace>
  <inkml:trace contextRef="#ctx0" brushRef="#br2" timeOffset="116175.9">19699 809 21183 0,'0'0'1888'0,"0"0"-1504"15,0 0-384-15,-2 8 0 0,-1 2 2272 0,3 2 384 16,0 2 80-16,1 3 16 0,2 1-960 0,2 5-176 15,0 1-32-15,2 4-16 0,1-1-896 0,-1 2-176 0,3-2-48 0,-3 1 0 16,1-5-16-16,0-2-16 0,1-2 0 0,-2-3 0 16,-2-2-160-16,0 1-48 0,-1-2 0 0,1-4 0 15,-2-3 0-15,-3-6 0 0,0 0 0 0,0 0 0 16,-1 7 128-16,1-7 32 16,-6 1 0-16,1-2 0 0,0-6-80 0,1-3-16 0,0 0 0 0,0-2 0 15,2-2-400-15,-2-3-96 0,1-4-16 0,2-4 0 31,1-2-528-31,0-5-128 0,0 0 0 0,0-2-16 16,1 0-288-16,0 0-48 0,2 0-16 0,0 1 0 0,3 5 784 0,3 4 160 0,0 0 16 0,3 3 16 16,1 2 928-16,0 5 176 0,0 4 32 0,0 2 16 15,2 4 224-15,-1 3 32 0,-1 2 16 0,0 3 0 16,0 0-80-16,-1 2-16 0,-2 1 0 0,-2 1 0 0,-1 3 16 0,-2 2 0 16,-1 0 0-16,-3 2 0 0,-2 0-352 15,-3 2-64-15,-3 3 0 0,-3 2-16 0,-2-1-288 0,0-1-48 16,-3-2-16-16,0-3 0 0,1-3-272 0,0 0 0 15,-1-4 0-15,2 0 0 16,0-3-1392-16,2-1-336 0,-1-2-64 0</inkml:trace>
  <inkml:trace contextRef="#ctx0" brushRef="#br2" timeOffset="116833.84">20882 758 27695 0,'0'0'1216'0,"-7"0"272"0,-1-1-1184 0,2 2-304 16,-1 2 0-16,2-2 0 0,-1-2 1040 0,6 1 160 15,-6 1 16-15,6-1 16 0,-4-3-544 0,4 3-112 16,0 0-32-16,0 0 0 0,0 0-544 0,0 0 0 0,-1 8 0 15,1 3 0-15,0 0 0 0,3 1 0 16,-1 1 0-16,4 0-144 0,-1 1 144 0,3 1 0 16,2-2 160-16,3 0-160 0,-1-3 0 0,1-2 128 0,0 0-128 0,-1-2 0 15,-1 0 144-15,1-2-16 0,-2-2 0 0,1-3 0 16,-2-4 208-16,-1-2 48 0,-3-3 0 0,0-1 0 16,-5 0-64-16,0-1 0 0,0 0 0 0,-2 0 0 15,-5-2-64-15,-1 0-32 0,-2 1 0 0,-1 1 0 16,0 3 32-16,-2-2 16 15,-3-2 0-15,0 3 0 0,-2 1 16 0,3 0 0 0,0 0 0 0,2 2 0 16,1 3-288-16,3 3 0 0,3-3 0 0,6 4-144 16,0 0-1296-16,0 0-256 15,0 0-48-15,10-1-16 0,3-1-1328 0,4-3-272 0,3 4-48 0</inkml:trace>
  <inkml:trace contextRef="#ctx0" brushRef="#br2" timeOffset="117036.93">21301 538 3679 0,'-2'-9'320'0,"-2"-2"-320"16,-1-2 0-16,-2-1 0 0,1-2 3968 0,-2 2 736 15,-1 3 144-15,1 1 16 0,1 1-2448 0,0 2-496 16,-1 5-112-16,1-1-16 0,1 6 320 0,0 1 48 16,1 5 16-16,1 2 0 0,2 8-2176 0,0 3-208 15,2 3-160-15,0 2-16 0,0-1 384 0,2 3 0 0,2-4 0 0,1 6 0 16,1 4 0-16,2 0 0 15,0-1-144-15,1-1 144 16,0-1-1856-16,0-2-288 0,1-2-64 0,-1-2-16 0</inkml:trace>
  <inkml:trace contextRef="#ctx0" brushRef="#br2" timeOffset="117193.95">21167 699 23951 0,'-2'-14'2128'0,"2"14"-1696"0,-3-6-432 0,2-2 0 15,-1-1 2080-15,4 1 336 0,2-1 64 0,1 2 16 16,0 3-704-16,3 0-128 0,2 2-16 0,3-1-16 16,3-1-1120-16,3 3-240 0,5 0-32 0,2-1-16 15,3 2-2336-15,3 0-480 0,5 0-96 0</inkml:trace>
  <inkml:trace contextRef="#ctx0" brushRef="#br2" timeOffset="117634.92">22257 798 25743 0,'0'0'560'0,"0"0"112"0,0 0 32 0,0 0 32 0,0 0-592 0,9 0-144 0,-9 0 0 0,9-2 0 16,-1-2 1456-16,0 1 256 0,-2-2 48 0,1-1 16 16,-2-2-1184-16,2 0-224 0,-2 0-48 0,-1 0-16 15,0-3-128-15,0 0-32 0,-3 2 0 0,0 0 0 16,-1 1 304-16,-1-1 64 0,-2 1 16 0,-1 2 0 15,-1-1 496-15,-3 2 80 0,1 2 32 0,-3-1 0 0,0 3-160 0,-2 0-16 16,1 1-16-16,-1 1 0 0,0 2-176 0,2 3-48 16,-1 3 0-16,3 0 0 0,-1 1-384 0,1 1-80 15,3 4 0-15,1-2-16 0,2 2-240 0,2-2 0 16,1 4 0-16,3-2 0 0,1-1-144 0,3 0-80 16,1-1-16-16,3 0 0 15,4 0-1392-15,0-1-288 0,1-1-48 0,3-2-16 16,2-3-624-16,2-1-128 0,0-1-16 0,1-1-11648 0</inkml:trace>
  <inkml:trace contextRef="#ctx0" brushRef="#br2" timeOffset="117931.7">22694 662 8287 0,'-13'-7'736'0,"5"6"-592"0,-4-3-144 0,0 1 0 15,1 1 3488-15,-1 0 672 0,0 1 128 0,2 1 16 16,1 0-1808-16,1 0-352 0,8 0-80 0,0 0-16 15,0 0-1152-15,0 0-224 0,1 8-48 0,3-2-16 16,3 1-608-16,2-1 0 0,2 4 0 0,3-1-128 16,-1 0 128-16,1 0-160 0,0 0 160 0,1 1-160 15,0 1 160-15,0-1 144 0,-2 1-16 0,0-1-128 16,-2-1 816-16,-1 2 48 0,-3-1 16 0,-1 1 0 16,-3 0 80-16,0 2 32 0,-3 2 0 0,0-4 0 0,-3 0-176 15,-2-2-48-15,-1 1 0 0,-2 1 0 0,-1-1-432 0,0-1-80 16,-2-1-32-16,2-1 0 15,0-2-560-15,0 0-112 0,2 0-32 0,1-2 0 16,-1-2-2336-16,7-1-448 0,0 0-112 0,0 0-11808 16</inkml:trace>
  <inkml:trace contextRef="#ctx0" brushRef="#br2" timeOffset="118103.52">22905 441 26719 0,'0'0'2368'0,"0"-6"-1888"15,0 6-480-15,0 0 0 0,0 0 1696 0,0 0 240 16,0 0 48-16,-4 6 16 0,1 6-544 0,2 4-112 0,0 3-32 0,1 3 0 16,1 2-720-16,2 1-144 0,1-1-16 0,1 4-16 15,1 2-288-15,1 2-128 0,-1 0 128 0,1 3-128 16,1-1-128-16,1 1-128 0,0 0 0 0,0-1-16 31,0 0-2032-31,0-2-384 0,1-2-96 0,-1-2-7200 0,-1-5-1456 0</inkml:trace>
  <inkml:trace contextRef="#ctx0" brushRef="#br2" timeOffset="118744.42">22921 852 3679 0,'0'0'160'0,"0"-8"32"16,-3-5-192-16,0 1 0 0,5 3 0 0,-2 1 0 0,1 2 4928 0,-1 6 960 16,3-5 176-16,-3 5 32 0,6-4-3248 0,2 0-656 15,0 1-128-15,2 1-16 0,2 0-1200 0,1 0-224 16,0 2-48-16,8-2-16 0,-2 0-304 0,1 0-48 15,0 2-16-15,-7 0 0 0,2 2-192 0,0-2 0 16,-1-3 128-16,2-1-128 0,-2 0 0 0,0 0 144 16,-2-2-144-16,-2-1 128 0,0 0 0 0,-3-1-128 15,0 1 192-15,-1-2-64 0,-3 1 224 0,-3 8 32 16,-3-10 16-16,3 10 0 0,-6-9 192 0,-1 2 48 16,-2 1 0-16,3 3 0 0,6 3-128 0,-11 1 0 15,2 3-16-15,9-4 0 0,-9 3-144 0,3 5-32 16,-1 2 0-16,1 3 0 0,-1 2-96 0,2 3-32 15,2-1 0-15,2 2 0 0,1-3-64 0,2 0-128 16,1-2 176-16,1 0-176 0,3 2 0 0,3 1-176 16,6-3 0-16,-2-1 0 15,0-2-624-15,1-1-128 0,0-2-32 0,0-2 0 16,-2 1-704-16,0-2-160 0,-2 0-32 0,0-3 0 16,-11-2 16-16,12 0 0 0,-3-4 0 0,-1 0 0 15,-8 4 560-15,7-5 128 0,0-2 0 0,1-1 16 0,-3-2 720 0,0-1 144 0,0 2 16 0,-1-1 16 16,-2-2 240-16,0 2-176 0,1-1 176 0,1 0-160 15,1 1 160-15,0 3 256 0,0-1-64 0,-5 8-16 16,0 0 512-16,9 0 96 0,-9 0 32 0,8 9 0 16,0 0 208-16,-4 4 32 0,-1 3 16 0,-1 1 0 15,1 0 544-15,-2 1 112 0,-1-1 32 0,0 0 0 16,-1-3-416-16,1-1-96 0,-2 0-16 0,2 0 0 16,0-2-400-16,0 0-64 0,0-11-32 0,0 0 0 15,0 0-224-15,0 0-32 0,0 0-16 0,0 0 0 16,0 0-16-16,-2-9 0 0,-1-1 0 0,1-3 0 0,0-2-80 0,1-1-32 15,0-5 0-15,1 0 0 0,0-3-96 0,1-2-32 16,3 1 0-16,1-1 0 0,0 0-208 0,3-2 0 16,1 2 0-16,-1 2 0 0,1 2 0 0,0 2-192 15,2 5 192-15,-1-4-208 16,-1 8-192-16,1-2-48 0,0 1 0 0,4 0 0 16,-1 1-1680-16,-1 4-352 0,-3 2-64 0,2 2-9424 15,0 2-1872-15</inkml:trace>
  <inkml:trace contextRef="#ctx0" brushRef="#br2" timeOffset="118900.62">23852 345 30927 0,'0'0'1360'0,"0"0"304"0,-4 12-1344 0,-2 1-320 0,1 2 0 0,1 0 0 15,0 1 1248-15,0 5 176 0,2 1 48 0,1 2 0 16,-1 1-512-16,2-2-80 0,0 1-32 0,2-2 0 31,-1 0-1936-31,1 3-384 0,2-3-64 0,0 1-14352 0</inkml:trace>
  <inkml:trace contextRef="#ctx0" brushRef="#br2" timeOffset="119245.43">23987 1248 13823 0,'0'0'1216'0,"-4"8"-960"15,2 1-256-15,-4-1 0 0,0 2 3408 0,-1-2 640 16,1 0 128-16,-1-1 32 0,1-2-1792 0,-1-1-368 16,1 1-64-16,6-5 0 0,0 0-1216 0,-7 0-224 15,7 0-48-15,0 0-16 0,-5-7-272 0,1-2-48 16,0-2-16-16,3 1 0 0,1 0-144 0,0 1 0 15,0-2 0-15,1 2 0 0,0 0 0 0,2 0 0 16,-2 1 192-16,2 2-64 0,1-1 448 0,1 2 64 0,0 0 32 0,-5 5 0 16,8-3-32-16,0 3 0 0,0 3 0 0,0-1 0 15,-1 1-64-15,0 1-32 0,-1 2 0 0,0 1 0 16,-2-1-32-16,-4-6-16 0,0 0 0 0,1 8 0 16,-2 1-160-16,-2 1-16 0,0 0-16 0,1 2 0 15,-3-3-304-15,-2 0 0 0,1 0 0 0,-4 0-9456 31,3-1-1936-31,0 0-400 0</inkml:trace>
  <inkml:trace contextRef="#ctx0" brushRef="#br2" timeOffset="121465.37">17192 503 29087 0,'-5'6'1424'0,"1"4"48"0,-1 2 16 0,0 3-1040 0,1 0-224 15,0 1-32-15,1 2-16 0,1 8-176 0,0 0 0 16,2 0-192-16,4-1 192 0,0 4 0 0,3-3 0 16,-1-7 0-16,3 1 192 0,0 1 144 0,2-3 48 15,2-2 0-15,-1 1 0 0,-1-3-96 0,4 0-16 16,-2-3 0-16,2-1 0 0,0-5-32 0,-2-2-16 15,0-3 0-15,-2-3 0 0,0-1 32 0,-2-3 0 16,-1-5 0-16,0-2 0 0,-6-3 128 0,1-2 48 16,-3 1 0-16,-3-1 0 0,-3-5-32 0,-1 3 0 15,-2 2 0-15,0 0 0 0,-3 4-176 0,0-2-32 0,1 1-16 0,-1 2 0 16,-2 1-176-16,1 0 0 0,0 0-160 0,1-2 160 31,-2 2-880-31,2 2-80 0,3-2 0 0,1 2-9872 0,1 2-1968 0</inkml:trace>
  <inkml:trace contextRef="#ctx0" brushRef="#br2" timeOffset="121997.84">17390 560 23551 0,'0'0'1040'0,"7"5"224"0,-2 2-1008 0,0 2-256 0,-5-9 0 0,5 9 0 15,1 3 1808-15,-2 1 320 0,-1 2 64 0,1 4 16 0,0 0-800 0,0 1-144 16,0-2-48-16,0 1 0 0,0 2-368 0,0 0-80 15,0 1 0-15,0-3-16 0,1-1-368 0,-2-1-64 16,-1-2 0-16,1 0-16 0,-2-3-176 0,2-3-128 16,-2-2 144-16,-1-7-144 0,0 0 224 0,0 0-48 15,0 0-16-15,0 0 0 0,-5-6-32 0,2-2 0 16,1-1 0-16,0-4 0 0,0-3-128 0,-2-3 0 16,2 2 0-16,1-5 0 0,0-2-160 0,1-1-16 15,0 1 0-15,1-1 0 0,2 0-48 0,1 2-16 16,1-1 0-16,1 2 0 0,2 0 112 15,0 2 128-15,1-2-208 0,2 3 80 0,-1 0 128 0,0 4-128 16,0 0 128-16,0 6-128 0,2-1 128 0,-1 3 0 16,0 2 0-16,-1 4 0 0,1-2 128 0,-2 6 48 0,-1-2 16 0,-2 4 0 15,-1 2 192-15,-2 3 32 0,-3 3 16 0,0-1 0 16,-1 1 32-16,-3 1 16 0,-3 3 0 0,1 3 0 16,-2-2-96-16,-1-1 0 0,-3 1-16 0,0 1 0 15,2-1-176-15,1 0-16 0,0 0-16 0,0-1 0 16,1-1 96-16,0 0 32 0,3-2 0 0,-2-2 0 15,1-5 128-15,2 1 32 0,1 0 0 0,2 0 0 16,2 0-96-16,2-2-16 0,-3-6 0 0,0 0 0 16,8 7-128-16,-1 1-16 0,1-1-16 0,1 1 0 15,2-3-176-15,-1-1 160 0,1-2-160 0,3 0 160 16,0 5-160-16,1-1 0 0,-1-4 0 0,2 0 0 16,-1 1 0-16,2-1 0 0,3 2-144 0,-1-4 144 15,1 3-2304 1,2-2-368-16,-2 3-64 0</inkml:trace>
  <inkml:trace contextRef="#ctx0" brushRef="#br2" timeOffset="123200.68">17322 1162 30175 0,'0'0'1344'0,"0"0"256"0,0 0-1280 0,0 0-320 0,0 0 0 0,16-13 0 16,-25 11 1856-16,2 0 288 0,7 2 64 0,0 0 16 15,-1-5-960-15,1 5-192 0,5-6-48 0,3-1 0 16,1 0-144-16,3 1-48 0,1-1 0 0,1 2 0 15,0-1-64-15,-1 0-32 0,2 1 0 0,1 1 0 16,1 0-288-16,1-1-48 0,0 0-16 0,2 0 0 0,-1 1-256 16,1-3-128-16,1 2 128 0,2 0-128 0,5 0 0 0,-1-2 0 15,0 2 0 1,3-2 0-16,0 0-368 0,0 0-96 0,0 1-32 0,-2 2 0 16,-1 1-2704-16,-2 1-560 0</inkml:trace>
  <inkml:trace contextRef="#ctx0" brushRef="#br2" timeOffset="123872.57">17315 1114 16575 0,'0'0'1472'0,"0"0"-1168"0,0 0-304 0,0 0 0 16,0 0 2816-16,0 0 512 0,0 0 112 0,0 0 16 15,6-3-784-15,3 1-160 0,3-2-16 0,2 0-16 16,3-3-816-16,0 1-176 0,0-1-16 0,1 0-16 16,5-3-384-16,1-3-80 0,2 0-16 0,2 0 0 15,1 0-448-15,-1 2-80 0,2 1-32 0,2 0 0 16,-1-2-416-16,1 2 128 0,0 1-128 0,-1 1 0 31,0-3-960-31,1 4-256 0,-2 0-64 0,-3 3-18912 0</inkml:trace>
  <inkml:trace contextRef="#ctx0" brushRef="#br2" timeOffset="136343.41">2203 11857 18831 0,'-1'-6'832'0,"1"6"176"0,0 0-816 0,0 0-192 0,0 0 0 0,0 0 0 0,0 0 896 0,0 0 144 16,0 0 32-16,0 0 0 0,0 0-112 0,3 8 0 15,-1 3-16-15,2-1 0 0,1 3-240 0,1 3-64 16,-1 1 0-16,1 2 0 0,-1 1 96 0,2 2 16 16,1 1 0-16,-2 2 0 0,1 1 0 0,-2 2 0 15,0 0 0-15,1 4 0 0,-1 2-192 0,1 2-48 16,-2 1 0-16,0 0 0 0,0 1-192 0,0 1-64 15,-2-1 0-15,2 1 0 0,-1 0-112 0,1-1-16 16,0-1-128-16,0-2 192 0,-2-1-192 0,4 1 128 16,-1 1-128-16,1-4 0 0,1-1 0 0,-2-4-160 15,0-4 0-15,0-4 0 16,1-2-2048-16,-2-4-416 0,-1-4-64 0,-3-9-10848 0</inkml:trace>
  <inkml:trace contextRef="#ctx0" brushRef="#br2" timeOffset="137734.25">2152 11771 11055 0,'-3'-10'976'0,"-3"0"-784"0,1 0-192 0,1-1 0 15,0 2 2560-15,2 0 480 0,-1 0 96 0,2 1 0 16,2 0-1232-16,2 2-256 0,-1-1-48 0,3 1-16 0,2-2-464 0,3 3-96 16,2-2 0-16,3 0-16 0,0 0-240 0,3-1-64 15,3-1 0-15,1 0 0 0,-1-2-64 0,3-1-32 16,1-1 0-16,1-1 0 0,0 0 0 0,0 1 0 16,1 0 0-16,1 0 0 0,-1 1-96 0,2 1-32 15,-1 1 0-15,1 1 0 0,-2 0-96 0,1 1 0 16,-1 0-16-16,0 2 0 0,2-1-144 0,0 1-32 15,-1-1 0-15,2 1 0 0,3-1-192 0,0-1 128 16,-1 2-128-16,2-1 0 0,1 2 128 0,2-2-128 16,2 0 0-16,-1-3 0 0,-2 1 128 0,-1 1-128 15,-1-3 0-15,2 2 0 0,0 1 224 0,1 0-48 16,-2 1-16-16,0 1 0 0,0-1 128 0,2 2 32 16,-1 0 0-16,2 1 0 0,-1-1-176 0,0 1-16 15,2-3-128-15,2 1 192 0,-3-1-192 0,1 1 0 0,-1-2 0 0,-2 0 0 16,-1 0 0-16,-1-1 128 0,1 3-128 0,-1-1 0 15,0 2 0-15,-1 2 0 0,-1 0 0 0,-2 0 0 16,-1-1 0-16,0 1 128 0,-2-1-128 0,-1 2 0 16,2 1 0-16,-4-1 0 0,-2-2 0 0,1 3 0 15,-3 0 0-15,1-1 0 0,-1 1 128 0,-1 0-128 16,1 0 0-16,-2-1 0 0,-2 1 0 0,0 1 0 16,-2 0 0-16,0 0 0 0,1 0 0 0,-1 0 0 15,-1 0 0-15,0 1 0 0,3-1 0 0,-2 2 0 16,0-1 0-16,1 1 0 0,-2 1 0 0,1-2 0 15,2 1 0-15,1 0 0 0,-2 1 0 0,1-1 0 16,-2 0 0-16,2 0 0 0,-2 0 0 0,1-1 0 0,0 0 0 0,0 2 0 16,-1-3 0-16,0 1 0 0,1 1 0 0,-1-1 0 15,0 1 0-15,-1 0 0 0,-1 0 0 0,0 2 0 16,0 0 0-16,-1 1 0 0,1 2 0 0,0 1 0 16,-1 1 0-16,0 1 0 0,-1 2 0 0,1 0 0 15,-2-2 0-15,-1 2 0 0,-2 1 0 0,1-3 0 16,-1 3 128-16,1 2-128 0,-1-1 192 0,1 3 0 15,-1 1 0-15,2 3 0 0,0 1-192 0,0 3-256 16,1 1 48-16,-1 2 16 0,0-2 192 0,-1 1 0 16,2 0 0-16,-1 2 0 0,0 1 0 0,0-1 0 15,0 3 0-15,0 1 0 0,-2-2 0 0,2 0 0 16,-3 1 0-16,0-1 0 0,1 2 0 0,0-2 0 16,-1 0 0-16,2-1 0 0,-2 0 0 0,0 0 0 15,0-5 0-15,2 1 0 0,-3-2 0 0,0-1 0 0,0 2 0 16,0-4 0-16,0 1 0 0,-1-1 0 0,-1-1 0 0,0 0 0 15,0-2 0-15,0 1 0 0,1-1 0 0,-2 0 0 16,-1 0 0-16,-1-2 0 0,1-2-128 0,-1-2 128 16,-2 0 0-16,0-2 0 0,1-1 0 0,-1 0-144 15,-1 2 144-15,0-1 0 0,-1-2 0 0,1 0 0 16,0 0 0-16,-1-2 0 0,0 1 0 0,-2-1-128 16,1-2 128-16,-2 1 0 0,-1-1 0 0,0 0 0 15,-3 0 0-15,0 0 0 0,-1 1 0 0,-1 2 0 16,-2-5 0-16,1 4 128 0,-1-1-128 0,-2 0 0 15,-3-1 272-15,-1 0-16 0,0 1 0 0,-2 0 0 16,2-2-256-16,-3 2 0 0,-2 0 0 0,-2 1 0 16,-2-3-128-16,0 3-96 0,-1-1-16 0,1 1 0 0,1 2 240 15,-1 1 0-15,1-2 0 0,0 1 0 0,1 1 0 0,3-3 0 16,-1 1 0-16,0-1 0 0,-1 0 0 0,0-1 0 16,1-1 0-16,0 0 0 0,-2 1 208 0,-1-3-16 15,-1 2 0-15,-3-1 0 0,-1 1-192 0,1-4-240 16,-1 1 48-16,1 1 16 0,1-2 176 0,0 1 128 15,1 0-128-15,-1 0 176 0,1 1-176 0,-1 0 160 16,0 1-160-16,2 0 160 0,-1-1-160 0,-1 1 0 16,0-1 144-16,1 0-144 0,-2 0 0 0,1 1 144 15,2-3-144-15,1 1 0 0,0 1 256 0,1-1-48 16,1-1-16-16,2 2 0 0,1-2-192 0,1 0 0 16,0 0 0-16,1 0 0 0,1 0 0 0,0 2 0 15,1-2 0-15,0 1 0 0,2 0 0 0,-1 1-128 16,2-2 128-16,-3 1 0 0,-1 0 0 0,0 1 0 0,1-2 0 0,1 1 0 15,1 0 0-15,-1 0 0 0,1 1 0 0,-1 0 0 16,2 1 0-16,1 1 0 0,1-3 0 0,1 2 0 16,-1-1 0-16,0 2 0 0,2-1 0 0,1 1 0 15,-1-2 0-15,1 2 0 0,-2-1 0 0,4 0 0 16,-1-2 0-16,0 0 0 0,-1 0 0 0,-1 1 0 16,-2 0 0-16,2 1 0 0,-1-2 0 0,1 2 0 15,0-3 0-15,-2 1 0 0,3-1 0 0,-1 0 0 16,-1-1 0-16,0 1 0 0,-1-3 0 0,2 3 0 15,-1 3 0-15,2-3 0 0,2 1 0 0,-1 1 0 16,0-1 0-16,0 1 0 0,1 0 0 0,-1-1 0 16,-1-1 0-16,0 1 0 0,0 2 0 0,1-2 0 0,2 1 0 0,-1 0 0 15,0-1 0-15,-1 1 0 0,3-2 0 0,1 1-128 16,0 0 128-16,3 2 0 0,0 0 0 0,5-3-128 16,-6 4 128-16,6-4 0 15,0 0-512-15,0 0 0 0,2 6 0 0,0 1 0 16,2-1-2176-16,0 1-416 0,1 0-96 0</inkml:trace>
  <inkml:trace contextRef="#ctx0" brushRef="#br2" timeOffset="138871.54">9967 10241 12895 0,'0'0'1152'0,"0"0"-928"0,0 0-224 0,0 0 0 15,0 0 1888-15,0 0 336 0,0 0 64 0,0 0 16 16,0 0-512-16,4 7-112 0,1 1-16 0,2 2 0 15,-1 2-448-15,1 1-112 0,0 1-16 0,1 3 0 16,1 5-384-16,0 0-96 0,1 3-16 0,-3 3 0 16,0 0 0-16,1 4 0 0,-2 0 0 0,0 3 0 15,-1 3-192-15,1 3-32 0,1 2-16 0,1 2 0 16,-4 2-208-16,-1 0-144 0,1-1 192 0,0 1-192 16,1-3 144-16,2-2-144 0,-2-3 0 0,0-3 144 15,1-2-144-15,-1-2-224 0,0-4 48 0,-1-2 16 31,0-1-800-31,1-4-144 0,0-2-48 0,-1-7-8992 0,-2-1-1808 0</inkml:trace>
  <inkml:trace contextRef="#ctx0" brushRef="#br2" timeOffset="139841.78">9919 10134 911 0,'0'0'0'0,"-3"-6"0"16,-1-3 0-16,0 1 0 0,2 0 5088 0,2 0 928 16,0 0 192-16,0 2 48 0,0-1-3712 0,2 1-752 0,1-1-128 0,2 2-48 15,2-1-464-15,0 0-112 0,3 1-16 0,1 3 0 16,1-4-384-16,4 2-96 0,2 1-16 0,3-4 0 15,2 2-64-15,5 1-16 0,-1 0 0 0,3 0 0 16,0 0-160-16,1 2-32 0,1 2-16 0,1-3 0 16,3 0-240-16,1 2 176 0,-1 1-176 0,1 0 160 15,3 0-160-15,0 0 0 0,3 1 0 0,1 2 0 16,2 0 0-16,0-3 0 0,-3 0 0 0,1 0 0 16,0-3 0-16,1 3 0 0,-2-1 0 0,0-1 128 15,1 1-128-15,0 1 0 0,1 0 0 0,2 0 0 16,-2 0 0-16,-2-3 0 0,-1 3 0 0,0 0 0 0,-3 3-208 0,-1-3-80 15,-5-3-16-15,0 2 0 0,-2 0 144 0,-1 1 32 16,-1 0 0-16,-2 0 0 0,-2 1 128 0,0 3-160 16,-3-3 160-16,-1 5-160 0,-3-3 160 0,-1 3 0 15,-1 0-144-15,-1 1 144 0,-2 1 0 0,-1-2 0 16,-1 1 0-16,-2-1 0 0,1 5-160 0,-1 2 160 16,0 0 0-16,1 1-144 0,-3 3 144 0,4 1-160 15,-3 2 160-15,1 2-160 0,0 3 160 0,0-2 0 16,0 5 0-16,0 0 0 0,0 3 0 0,2 2-160 15,-1 1 160-15,2 1 0 0,0 0-128 0,2 1 128 16,2-4 0-16,1 2 0 0,-3-1 0 0,0-1-128 16,-1 0 128-16,0-2 0 0,-2-2 0 0,1 0 0 15,-2-2 0-15,0-2 0 0,0 0 0 0,-1-1 0 16,-3 1 0-16,-1-3 0 0,1 1 0 0,-4-4 0 16,0 2 0-16,-1-1 0 0,-1-1 0 0,-1-1 0 0,-2-2 0 0,0 0 0 15,-1-3 176-15,-1 1-176 0,0-1 192 0,-2-2-192 16,0-1 304-16,-1 2-48 0,-1-5-16 0,1 2 0 15,-3 0-48-15,-2-3-16 0,-2 0 0 0,0-1 0 16,1 0 16-16,-2 0 16 0,1-1 0 0,-3 1 0 16,-2-2-80-16,-2 2-128 0,-3-1 176 0,-1-1-176 15,0 2 128-15,-1-1-128 0,-2 0 0 0,0 0 0 16,-1 1 192-16,2 0-192 0,-1 0 192 0,1 1-192 16,0-2 256-16,2 1-48 0,0-1-16 0,0 0 0 15,-3 1 160-15,3-1 32 0,0 0 0 0,0-1 0 16,0 3-64-16,-2-5-16 0,-1 0 0 0,1 0 0 15,-1 0-16-15,0-3 0 0,-2-1 0 0,1 0 0 0,1 0-32 16,1-1 0-16,-2-1 0 0,1 2 0 0,2 2 96 0,-1 1 16 16,0 1 0-16,-1 1 0 0,0 3 32 0,1 1 16 15,-1-1 0-15,2 1 0 0,-1 2-96 0,1 0-32 16,-1 0 0-16,0-1 0 0,0 0-80 0,2 0-16 16,2-1 0-16,-1 2 0 0,0-3-48 0,-1 0-16 15,-1 1 0-15,2-4 0 0,1 2 48 0,0-2 0 16,-3 0 0-16,1 1 0 0,-1-1-176 0,2 0 0 15,0 1 144-15,1 0-144 0,-1 1 0 0,0 0 0 16,-1 0 0-16,1 0 128 0,1 4-128 0,0-1 0 16,1 1 0-16,2-1 0 0,4 1-400 0,2 0 0 15,2 0 0-15,3-1 0 16,3-2-2752-16,7-4-560 0</inkml:trace>
  <inkml:trace contextRef="#ctx0" brushRef="#br2" timeOffset="146901.24">6008 12928 18431 0,'0'0'1632'0,"0"0"-1312"0,0 0-320 0,0 0 0 0,11-1 1104 0,-6 7 160 16,-1 2 16-16,3-1 16 0,1-1-144 0,1 3-48 15,3-2 0-15,-1-1 0 0,2 2-272 0,2 0-48 16,-1 0-16-16,2 0 0 0,-1 1 48 0,-2-1 0 16,2 1 0-16,-2 1 0 0,0 2 80 0,1 1 0 15,2 1 16-15,-1 2 0 0,1 2-208 0,5 6-32 16,-2-3-16-16,2-1 0 0,0 1-192 0,1 0-32 31,-1 1-16-31,0-1 0 0,0 0-224 0,-2-1-32 0,1 0-16 0,0 0 0 0,-2 0 48 0,1-3 0 16,1-1 0-16,-2 1 0 0,0 0 64 0,-1 2 0 0,-1-2 16 0,0-2 0 31,1 1-64-31,0 2-16 0,-2-2 0 0,2-1 0 0,0 0-64 0,0-1-128 0,0 0 176 0,3 1-176 16,-1-2 224-16,-2 2-64 0,-1-1-16 0,-1 0 0 15,1 0-16-15,1 1-128 0,-1-2 192 0,-1 0-64 16,0 0 16-16,0 0 0 0,1 0 0 0,0-2 0 15,-3 5 0-15,1 0 0 0,2-5 0 0,-2 5 0 16,0 0-144-16,-1-3 192 0,-2 4-192 0,0-3 192 16,4 2-192-16,-2-2 0 0,-1-2 0 0,-1 1 128 15,1 1-128-15,0-1 0 0,-2 0 0 0,1-2 0 16,-1 0 144-16,0 4-144 0,0-5 160 0,0 5-160 16,0-2 128-16,2 0-128 0,-1-2 0 0,-1 1 144 15,-1 0-144-15,0-2 0 0,2 1 144 0,-1-1-144 16,-1 2 0-16,0-3 128 0,1 1-128 0,0 1 0 0,-1-1 128 0,0 1-128 15,0-2 128-15,0 1-128 0,1-1 192 0,0-1-16 16,-1-1-16-16,0-1 0 0,0 1-160 0,1 2 0 16,-1-3 0-16,0 2 0 0,-1-1 0 0,1 2-144 15,0-1 144-15,0-1-208 0,0 1 208 0,2 0 0 16,-2 0 0-16,0 0 0 0,-1-2 0 0,-1 2 0 16,0 0 0-16,1 2 0 0,1-3 0 0,-1 1 0 15,0-2 0-15,-1 2 0 0,1 0 0 0,0-2 0 16,-3 1 0-16,0 1 0 0,1 0 0 0,0-1 0 15,2 0 128-15,-1 1-128 0,-2-2 128 0,0 1-128 16,0-1 192-16,0 1-192 0,1-2 176 0,-1 0-176 0,1 0 160 0,-6-5-160 16,0 0 0-16,7 7 128 0,-1-4-128 0,-6-3 0 15,0 0 0-15,7 3 0 0,-7-3 128 0,5 7-128 16,-5-7 0-16,0 0 128 0,0 0-128 0,7 5 0 16,-7-5 128-16,0 0-128 0,0 0 0 0,0 0 144 31,0 0-144-31,0 0 0 0,0 0 144 0,0 0-144 15,0 0 192-15,0 0-48 0,2-6 0 0,-2-1 0 16,-1-1-16-16,0 1-128 0,-1-3 192 0,1-3-64 16,-2 3-128-16,0-3 0 0,-3-3 144 0,0 2-144 15,-2-4 0-15,0-1 128 0,-1 0-128 0,0-1 0 16,0 2 0-16,0-2 128 0,-1 0-128 0,0-1 0 16,0 0 0-16,-1 1 0 0,1 1 0 0,1 2 128 15,0 0-128-15,-1 3 0 0,3-1 0 0,-1 2 0 16,0 0 0-16,1 5 0 0,0-3 0 0,0 1 0 0,-1 3 0 0,3 1 0 15,5 6-144-15,0 0 144 0,0 0-144 0,0 0 144 16,0 0-192-16,0 0 192 0,0 0-256 0,3 8 64 16,1 1 16-16,1 3 0 0,1 1 176 0,2 3-160 15,1 3 160-15,2 2-160 0,0 0 160 0,2 0-128 16,2 1 128-16,0 3-128 0,2-3 128 0,0 1 0 16,-1 0 0-16,0-1 0 0,-3-1 0 0,-2-2 0 15,0-1 0-15,-1-1-128 0,-1-1 128 0,-1-2 0 16,0-1 0-16,-1-1 0 0,-4 0 0 0,0-3 0 15,-2 0 0-15,-1-1 128 0,0 0-128 0,-2 1 128 16,-3-3-128-16,-1 0 128 0,0 0 96 0,-3 1 32 16,-2-2 0-16,-3 1 0 0,-4-2 144 0,-3 2 48 0,-1-1 0 0,-3 0 0 15,-3 0 48-15,-2 0 16 0,1 2 0 0,-4-3 0 16,0 1-192-16,3-1-48 0,0-1 0 0,4-1 0 16,1 0-272-16,2-1 0 0,2 0 128 0,3 2-128 15,4-1 0-15,2 1 0 0,1-2-128 0,5 1 128 31,6-2-1648-31,0 0-224 0,0 0-48 0,0 0-12752 0,0 0-2544 0</inkml:trace>
  <inkml:trace contextRef="#ctx0" brushRef="#br2" timeOffset="149120.64">7071 12858 17503 0,'0'0'768'0,"0"0"176"0,0 0-752 0,0 0-192 16,-2 6 0-16,0 3 0 0,2 3 2592 0,2 3 480 16,0 0 112-16,2 3 16 0,0 2-1584 0,1 3-304 15,1 4-64-15,1 3-16 0,0 3-640 0,1 1-128 16,0 2-16-16,-1 0-16 0,0 1-304 0,-1-1-128 16,2 1 0-16,-1-4 128 0,-2-1-336 0,0-4-80 0,0-2-16 15,1-2 0 16,-2-4-2960-31,-2-4-576 0</inkml:trace>
  <inkml:trace contextRef="#ctx0" brushRef="#br2" timeOffset="149401.94">7186 12817 16575 0,'0'0'1472'0,"0"0"-1168"0,0 0-304 0,9 0 0 15,0 0 1248-15,2 3 192 0,-1 1 32 0,2 1 16 16,1 0-64-16,1 2-16 0,2 1 0 0,1 3 0 16,0 0-112-16,1 3-16 0,2 2-16 0,-1 1 0 0,1 5-240 0,-1-1-64 15,-3 2 0-15,-2 3 0 0,1 2-64 0,-4 0 0 16,0 1-16-16,-2-1 0 0,-4-1-112 0,-2 2-32 16,-3-3 0-16,-2 2 0 0,1 4-352 0,-3-1-64 15,-4 1 0-15,2 1-16 0,-3-2-304 0,0-1 0 16,0-2-128-16,-1-3 128 15,1-5-1424-15,0-1-192 0,0-2-48 0,1-4 0 16,0-6-1792-16,1-1-384 0</inkml:trace>
  <inkml:trace contextRef="#ctx0" brushRef="#br2" timeOffset="149870.76">7697 13102 29887 0,'0'0'1328'0,"1"10"272"0,1 1-1280 0,-1 2-320 0,-1 0 0 0,0 1 0 16,0 2 1152-16,-1-1 192 0,1 3 16 0,0 3 16 15,0 1-496-15,0 1-112 0,0-1 0 0,-2 3-16 16,1-3-560-16,0 0-192 0,1-3 144 0,-1-2-144 16,-1-4 128-16,1-2-128 0,1-2 0 0,0-9 128 15,0 0-128-15,0 0 0 0,0 0 0 0,-4-7 0 16,0-3 0-16,0-6 0 0,2-3 0 0,0-3 0 15,2-3 0-15,-1-1 0 0,-2-3 0 0,2 0 0 16,1-1 0-16,1 1 0 0,1-4-128 0,0-1 128 0,0-1 0 16,0 2 0-16,1 2-144 0,1 4 144 0,1 2 0 15,-1 3 0-15,2 2 0 0,1 4 0 0,-1 5 0 0,1 3-128 16,-1 4 128-16,2 4 0 0,1 3 0 0,2 6-192 16,-3 5 192-16,-1 7-160 0,1 6 160 0,1 6 0 15,1 3 0-15,0 3 0 0,0-1 0 0,1 4 0 16,-2-3 0-16,1 2 0 0,2-5 0 0,0-1 0 15,0-3 0-15,-1-4 0 0,0 0 0 0,-1-6 0 16,1-4 0-16,-2-2 0 0,-1-2 144 0,-1-5 64 16,0-2 16-16,-7-7 0 0,6 0 512 0,0-7 96 15,-1-2 32-15,-3-3 0 0,-2-2-48 0,-1-4-16 16,-1-6 0-16,-1-2 0 0,0-1-464 0,2-2-80 16,-3-1-32-16,0-1 0 0,0-2-224 0,-1 1 0 0,-1 0 0 15,-2 1 0 1,-1 1-1472-16,-1-1-176 0,1 3-32 0,0 5-16 15,0 2-1680-15,1 3-336 0</inkml:trace>
  <inkml:trace contextRef="#ctx0" brushRef="#br2" timeOffset="150310.46">8395 13321 27871 0,'0'0'1232'0,"0"0"256"0,-3-6-1184 0,-1 0-304 0,0 1 0 0,-1-3 0 16,-2 0 912-16,1-1 128 0,-1-1 32 0,0 0 0 0,-1 3 16 0,-1-4 16 15,0 5 0-15,-1-1 0 0,3 2-432 0,-3 1-96 16,0 3 0-16,1 1-16 0,0 2 80 0,1 2 32 16,1 0 0-16,1 3 0 0,1 3-208 0,-1 0-32 15,3 2-16-15,-1 3 0 0,1-2-256 0,2 1-160 16,1-1 192-16,1 0-192 0,2 0 0 0,1-3 0 15,-1 0 0-15,3-3 0 0,0 0 0 0,1-3 0 16,2-2 0-16,0 1 0 0,1 0 0 0,2-2-144 0,-3-2 144 0,0-1-128 16,1 0 128-16,-1-3 0 15,-3-3 0-15,1 0 0 0,-1 1 0 0,-1 0 0 16,-1-3 0-16,0 3 0 0,0 0 0 0,0-2 0 0,-1 0 128 0,1 1-128 16,-4 0 0-16,0 2 128 0,0 6-128 0,0 0 0 15,-2-7 0-15,2 7 144 0,0 0-144 0,0 0 0 16,0 0 176-16,0 0-176 0,0 0 160 0,-2 8-160 15,0 2 0-15,2 2 0 0,2 0 0 0,0 0 0 16,2 1 0-16,1 0-288 0,1-2 32 0,0 2 16 31,2 0-1776-31,2-1-352 0,1-4-80 0,1 0-13552 0</inkml:trace>
  <inkml:trace contextRef="#ctx0" brushRef="#br2" timeOffset="150638.79">8696 13117 31103 0,'0'0'688'0,"-8"-4"144"16,-1-1 16-16,0 1 16 0,1 2-688 0,0 0-176 0,-1 1 0 0,1 1 0 0,8 0 1056 0,-6 4 176 15,0 1 48-15,2 3 0 0,1 2-784 0,1 3-160 16,4 3-16-16,0 2-16 0,3 5-304 0,2 1 0 16,1 1 0-16,2-1-144 0,2-1-32 0,1 0 0 15,4 1 0-15,0-2 0 0,0-5 176 0,1 0 0 16,2-1 0-16,0-5 0 0,1-3-288 0,-1-3-32 15,-1 1 0-15,1-5 0 0,-2-2 320 0,-1-6 0 16,-1 2-128-16,-3-4 128 0,-1-3 224 0,-3-2 96 16,-1-2 32-16,-2-1 0 0,-2-1-128 0,-3 0-32 15,-2-5 0-15,-3 3 0 0,-2-3 112 0,-4 3 16 16,-1-1 0-16,-4 0 0 0,1 0-144 0,-3 1-32 16,-3 2 0-16,1 3 0 0,-1-2-16 0,-2 1-128 0,-1 0 192 0,1 1-64 31,2-1-816-31,2 3-160 0,2 4-48 0,3 2 0 15,3 6-2688-15,2 1-528 0,-6 1-112 0,14-1-32 0</inkml:trace>
  <inkml:trace contextRef="#ctx0" brushRef="#br2" timeOffset="150857.54">9206 12873 39279 0,'-3'-6'864'0,"3"6"176"0,0 0 48 0,0 0 0 16,0 0-864-16,0 0-224 0,-3-5 0 0,3 5 0 0,0 0 1232 0,0 0 208 16,-2 10 32-16,0 5 16 0,1 1-768 0,0 8-144 15,0 2-48-15,1 4 0 0,0 4-352 0,0 1-176 16,0 2 160-16,0-1-160 0,1 1 0 0,0-1-320 16,0-1 64-16,2-1 0 15,1 0-1744-15,0-3-352 0,0-1-64 0,0-2-9728 16,0-3-1936-16</inkml:trace>
  <inkml:trace contextRef="#ctx0" brushRef="#br2" timeOffset="151091.87">9404 12747 7359 0,'0'0'656'0,"0"0"-528"0,0 0-128 0,0 0 0 16,0 0 5616-16,1 8 1088 0,0 1 208 0,2 5 64 15,1 5-4320-15,1 3-864 0,0 4-160 0,2 2-32 16,1 4-784-16,1 0-160 0,1 5-16 0,1-1-16 16,-1 3-496-16,2-2-128 0,-1 1 0 0,4 0 0 15,-3-2 0-15,-1-1 0 0,0 1-128 0,-1-3 128 32,2 1-656-32,-3-2-48 0,-1-2-16 0,0-4 0 15,1 0-2544-15,-1-4-512 0</inkml:trace>
  <inkml:trace contextRef="#ctx0" brushRef="#br2" timeOffset="151295.1">9312 13266 28559 0,'-18'4'2544'0,"12"-2"-2032"16,-2 1-512-16,1 0 0 0,7-3 3520 0,-6 4 592 15,6-4 128-15,0 0 32 0,0 0-1824 0,0 0-352 16,0 0-80-16,10 0-16 0,2 0-1040 0,1-3-224 15,0-1-32-15,4-2-16 0,3 0-400 0,0 2-80 16,3 0-16-16,-1 2 0 16,-1 1-576-16,1-2-112 0,3 2-16 0,-2 1-15264 15,2 1-3040-15</inkml:trace>
  <inkml:trace contextRef="#ctx0" brushRef="#br2" timeOffset="173200.72">10186 14403 29247 0,'0'0'1296'0,"0"0"272"0,-3-5-1248 0,3 5-320 16,0 0 0-16,0 0 0 0,0 0 1280 0,0 0 208 15,0 0 48-15,0 0 0 0,0 0-112 0,6 9-16 16,-3 2 0-16,1 5 0 0,0 5-528 0,2 1-112 15,-4 5-32-15,1 3 0 0,-2 0-368 0,-1 3-80 16,-1 0-16-16,-1 0 0 0,1-3-144 0,1 0-128 16,-1-1 144-16,1-1-144 0,0-2 0 0,1-2 128 15,-3 1-128-15,2-1 0 16,2-1-1616-16,1-2-368 0,-1 0-80 0,1-3-9680 16,1-2-1936-16</inkml:trace>
  <inkml:trace contextRef="#ctx0" brushRef="#br2" timeOffset="173435.18">10385 14456 30575 0,'2'-18'1344'0,"-1"11"304"0,0-3-1328 0,2 1-320 0,1-3 0 0,1 2 0 16,0-1 1040-16,0 1 144 0,1 3 32 0,0 2 0 16,1 1-128-16,-7 4 0 0,9 2-16 0,1 4 0 15,1 3-704-15,-1 5-144 0,-1 3-32 0,0 4 0 16,1 1-16-16,-3 5-16 0,2 1 0 0,-1 4 0 15,-1 0-160-15,-1 2 128 0,1 1-128 0,-1 2 128 16,-2 1-128-16,2-1 0 0,0 0 0 0,-1-1 0 16,-1 1-1392-16,0-2-144 0,-1-1-48 15,-1-1-9360-15,0-2-1856 0</inkml:trace>
  <inkml:trace contextRef="#ctx0" brushRef="#br2" timeOffset="173653.8">10276 14780 11055 0,'0'0'976'0,"0"0"-784"15,0 0-192-15,0 0 0 0,0 0 5488 0,0 0 1040 16,0 0 224-16,0 0 32 0,1-6-4416 0,4 0-880 16,3-2-176-16,4 0-32 0,1-1-656 0,1 0-128 15,2-2-32-15,0 2 0 0,1 2-464 0,1-4 0 0,1 2 0 0,2 1 0 16,3 2-128-16,-2 0-32 0,-1 2 0 0,1 2 0 31,0 1-2288-31,0 1-464 0,2 1-96 0,0-1-12224 0</inkml:trace>
  <inkml:trace contextRef="#ctx0" brushRef="#br2" timeOffset="173966.26">10919 14491 21183 0,'0'0'1888'0,"-7"0"-1504"0,1 0-384 0,-2 3 0 16,0 1 2816-16,0 2 512 0,0 1 80 0,0 1 32 15,1 2-1392-15,-1 3-288 0,1 2-48 0,2 2-16 16,2 1-1264-16,1 4-256 0,1-1-48 0,1 2-128 0,2 2 128 0,3 0-128 16,2 0 0-16,2 1 0 0,4-3 0 0,1-1 0 15,1-2 0-15,2-2 0 0,1-1 0 0,3-5 0 16,0-3-208-16,1-3 80 0,3-2 128 0,-2-2 224 16,-1-5-48-16,2-2-16 0,0-2 288 0,0-2 64 15,-2-4 16-15,-2-3 0 0,-2 0 240 0,-1-5 32 16,-1 1 16-16,-2-2 0 0,-2 0-112 0,-3 0 0 15,-4-1-16-15,-1-1 0 0,-3 2-144 0,-2-1-32 16,-4 1 0-16,-2 1 0 0,-3 2 16 0,-3 1 0 16,-3-1 0-16,-1 2 0 0,-2 2-128 0,-2 2-16 15,0 1-16-15,0 2 0 0,-1 3-240 0,1 2-128 16,1 1 128-16,3 3-128 0,0 1-144 0,4 0-112 16,2 3 0-16,3 1-16 15,1 3-2816-15,3-3-560 0</inkml:trace>
  <inkml:trace contextRef="#ctx0" brushRef="#br2" timeOffset="174900.69">11719 14545 18431 0,'0'0'1632'0,"0"0"-1312"0,0 0-320 0,0 0 0 16,0 0 2064-16,0 0 352 0,8-7 64 0,0 0 16 16,1-1-624-16,1 0-112 0,2-1-32 0,1-2 0 15,1 1-624-15,1-1-128 0,-1 0-16 0,2-1-16 16,1-1-304-16,1 0-64 0,2 0-16 0,0-1 0 0,3 0-304 0,0 0-64 16,-1 0-16-16,2-2 0 0,2 1-176 0,0-1 0 15,-1 3 0-15,-1-3 0 0,0 2 128 0,-2-3-128 16,1 1 0-16,-2 2 128 0,-1 0-128 0,-1 2 0 15,0 1 0-15,-2 1 0 0,-3 1 0 0,-2 2 128 16,-2 1-128-16,-2-1 0 0,0-1 128 0,-2 5-128 16,1-1 128-16,-7 4-128 0,0 0 272 0,5-4-16 15,-1 0-16-15,-4 4 0 0,0 0 96 0,0 0 32 0,0 0 0 0,0 0 0 0,5 0-64 0,-5 0-16 16,7 0 0-16,-7 0 0 0,6 1-96 0,1 2-32 16,-1-1 0-16,1 1 0 0,1 0 352 0,-1 0 64 15,1 3 0-15,0-1 16 0,1-1-592 0,2 2 0 16,2 0-224-16,0 0 64 0,0 1 400 0,2 0 80 15,2 4 0-15,2-3 16 0,-1-1-144 0,1 3-48 32,3-3 0-32,1 1 0 0,3-1-144 0,0 1 0 0,0-2 144 0,3 2-144 0,1 0 0 0,0-2 0 15,0 1 0-15,-1-1 128 0,1 1-128 0,0-1 0 16,-2 1 0-16,-2-1 0 0,-3-2 0 0,1 2 0 16,-1-3 0-16,-1 3-128 15,-2-1-256-15,0-1-32 0,-2 0-16 0,-1 1 0 16,-2-2-1744-16,0 0-336 0,-1 1-80 0,-1 0-9456 0,-2-1-1904 0</inkml:trace>
  <inkml:trace contextRef="#ctx0" brushRef="#br2" timeOffset="175338.4">12188 13701 1839 0,'-2'-13'0'0,"2"13"160"0,-3-8-160 0,3 8 0 0,0 0 0 0,-2-7 0 0,0-1 6560 0,2 8 1280 15,0 0 256-15,0 0 48 0,0 0-5216 0,0 0-1056 16,0 0-208-16,0 0-32 0,0 0-864 0,-1 8-192 0,0 2-16 0,1 4-16 16,0 5-64-16,1 0-16 0,-2 5 0 0,-1-1 0 31,1 6-48-31,-1 0-16 0,-2 1 0 0,0 0 0 0,1 1-80 0,-1-1 0 0,0-4-16 0,0 0 0 31,2-1-144-31,0-2-32 0,0-2 0 0,1 0 0 0,1-2-128 0,0-2 0 0,0 0 0 0,2-2 0 47,3 0-1280-47,-1-3-304 0,1-2-48 0,2-2-16 16,-2-1-1088-16,2-1-208 0,-1-4-64 0,2-1-10752 0</inkml:trace>
  <inkml:trace contextRef="#ctx0" brushRef="#br2" timeOffset="175573.87">12427 13636 26495 0,'0'0'1168'0,"0"0"240"0,0 0-1120 0,0 0-288 16,0 0 0-16,0 0 0 0,0 0 1680 0,0 0 288 15,0 0 48-15,4 8 16 0,0 2-560 0,0 5-96 16,0 2-32-16,-2 4 0 0,1 3-464 0,0 5-112 15,-2 4 0-15,1-1-16 0,1-3-288 0,-2 2-48 16,1 3-16-16,-1 1 0 0,2-2-240 0,0-2-160 16,0-1 192-16,0-1-192 0,-2-4 144 0,2-2-144 15,-1-2 0-15,1-3 144 16,-1-1-2832-16,1-3-560 0,0-3-112 0,-1-3-12496 0</inkml:trace>
  <inkml:trace contextRef="#ctx0" brushRef="#br2" timeOffset="176044.5">12385 13120 22111 0,'-9'-11'1968'0,"4"8"-1584"0,-3-1-384 0,-1-2 0 0,-1 3 2464 0,0-4 416 15,1 2 64-15,2 0 32 0,-1-1-1056 0,0 2-224 16,0 2-32-16,2 1-16 0,-1 1-896 0,7 0-176 16,-7 3-48-16,1 3 0 0,-1 1-272 0,2 4-48 15,0 3-16-15,0 5 0 0,-2-3 0 0,3 7-16 16,2 3 0-16,-1 1 0 0,2-3-176 0,1-1 128 16,2 3-128-16,2-5 128 0,3-2-128 0,-1 1 0 15,5 0 0-15,3-6 0 0,2 2 0 0,1-3 0 16,0-4 0-16,1-1 0 0,3-5 192 0,-2 0-32 15,1-2-16-15,1-2 0 0,0-3 176 0,0-2 48 16,-2-5 0-16,-1-1 0 0,-1 1 80 0,-1-4 32 16,-3 1 0-16,-1-4 0 0,-2 1-32 0,-2 0-16 15,0-3 0-15,-2 2 0 0,0-1-48 0,-4 0 0 0,-1 1 0 0,-1 1 0 16,-2-2 16-16,-2 0 0 0,-1 6 0 0,-3-1 0 16,-3 0 64-16,0 1 16 0,-2 1 0 0,-6 1 0 15,-1 2-160-15,-1 3-48 0,-1 3 0 0,-6 2 0 16,3 2-272-16,3 4 160 0,0 2-160 0,3 2 128 15,3 1-272-15,2 2-64 0,2 0-16 0,4 0 0 32,5 1-2544-32,5 1-512 0</inkml:trace>
  <inkml:trace contextRef="#ctx0" brushRef="#br2" timeOffset="195965.1">14504 12751 17503 0,'0'0'1552'0,"0"0"-1232"0,0 0-320 0,0 0 0 0,0 0 1984 0,0 10 320 0,1 3 80 0,2 2 16 15,1 0-1184-15,2 5-256 0,1 3-32 0,1 2-16 0,-1 3-96 0,1 0-32 16,0 0 0-16,0 2 0 0,-2 0-368 0,0-6-80 16,0 4-16-16,1-2 0 0,-2-3 0 0,0 2-16 15,-1-1 0-15,0-4 0 0,-2 0-128 0,1 2-32 16,0-4 0-16,-2-2 0 0,-1-3-144 0,-1-4 160 15,1-9-160-15,0 0 160 0,0 0-160 0,0 0 0 16,0 0 0-16,-6-2 0 0,1-5-144 0,0-3-64 16,1-3-16-16,2-3 0 15,0-2-160-15,2-2-16 0,0 1-16 0,2-5 0 0,0 1 144 0,3 0 16 16,2 3 16-16,1 0 0 0,1 2 32 0,3 2 0 16,3 2 0-16,2 3 0 0,-1 4 208 0,1 3 208 15,0 4-32-15,1 1-16 0,0 2 160 0,0 2 48 16,1 1 0-16,-4 3 0 0,1 2 432 0,-3 1 96 15,-3 1 0-15,-2 1 16 0,-3-1 176 0,-1 1 16 0,-2 3 16 16,-4 2 0-16,-2-1-288 0,-2 0-48 0,-2-1-16 0,-2-1 0 16,-3-2-432-16,-2 0-80 0,1 1-32 0,0-2 0 15,-1-3-224-15,2 1-128 0,0-5 128 0,1 1-208 32,1-2-432-32,2-1-64 0,0-3-32 0,2-1 0 15,7 0-1840-15,0 0-368 0,0 0-80 0,3-6-16 16,1-2 1024-16,1 0 208 0,3 0 32 0,2-2 16 15,2-1-320-15,1-1-64 0,1-1-16 0,2 0 0 16,2-1 1136-16,0-2 240 0,2-1 32 0,-1 2 16 0,4-2 736 0,-3 0 0 0,0 0 0 0,-1 0 0 16,1 0 1008-16,1 1 240 0,-3 2 48 0,-1 2 16 15,-4-1 576-15,-1 3 112 0,0 1 32 0,-3 1 0 16,-3 1-496-16,1 3-112 0,-7 4-16 0,0 0 0 0,0 0-112 0,0 0-16 16,0 0-16-16,-5 4 0 0,-3 3-240 0,0 3-64 15,-1 2 0-15,0 4 0 0,0 2-368 0,2-1-80 16,-1 4 0-16,2 0-16 0,2 1-304 0,1-1-64 15,2 0-128-15,1-5 192 0,1 4-192 0,2-4 0 16,1-1 0-16,2-2 0 0,2-2 0 0,0-2 0 16,0 0 0-16,1-5 0 0,3 0 400 0,-1-2 48 15,2 1 0-15,-1-6 0 16,0 0-912-16,-1-4-176 0,1-2-48 0,-1-3 0 0,-2-2 320 0,-1-2 64 16,-1 1 16-16,0-4 0 0,-2 1 112 0,-1-3 32 15,-1 2 0-15,-1-1 0 0,-2 2 144 0,0 0 0 16,-1 2 0-16,-2 0 0 0,-1 2 160 0,1 1-32 0,-3 2-128 0,1 2 192 15,0 4 128-15,0 3 32 16,5 2 0-16,-7 5 0 0,2 0-160 0,1 3-16 0,3 1-16 0,1 1 0 16,0 1 32-16,1 2 16 0,2 0 0 0,1 2 0 31,2 0-640-31,1 0-128 0,-1 0-16 0,2-1-16 16,0-2-1520-16,2 0-288 0,1-2-64 0,0-1-7712 0,2-2-1552 0</inkml:trace>
  <inkml:trace contextRef="#ctx0" brushRef="#br2" timeOffset="196263.84">15443 12979 11967 0,'-12'-6'1072'0,"5"4"-864"0,-2 1-208 0,-1-3 0 16,-1 1 3472-16,0-2 656 0,-1 1 128 0,0 2 32 0,0-1-2432 0,2 0-464 16,1 1-112-16,1 1 0 0,3 1-592 0,5 0-112 15,0 0-32-15,0 0 0 0,0 0-544 0,2 7 0 16,5 1 0-16,2 4-144 0,3-2 144 0,2 2-128 15,3 2 128-15,1 0-128 0,2-3 128 0,1 2 0 16,1 0 0-16,-1 0-128 0,-2 0 128 0,1-1 256 16,-3 0-64-16,-3 0-16 0,-2-1 608 0,-2 1 128 15,-1-2 32-15,-3 4 0 0,-2-1 240 0,-3-2 48 16,-4 2 16-16,-1 0 0 0,0 0-512 0,-2-1-96 16,-3-1-32-16,-2-1 0 0,0-1-608 0,-1-1 0 15,-1-2 0-15,1 0 0 16,2-2-1776-16,1-4-320 0,-1-3-64 0,1-1-15136 0</inkml:trace>
  <inkml:trace contextRef="#ctx0" brushRef="#br2" timeOffset="196390.81">15714 13070 32015 0,'0'0'1408'0,"4"12"320"0,-2 0-1392 0,0 0-336 0,-1-1 0 0,0 2 0 16,0 0 160-16,2 0-32 0,0 0-128 0,-1-2 192 31,1-1-1440-31,-1 2-288 0</inkml:trace>
  <inkml:trace contextRef="#ctx0" brushRef="#br2" timeOffset="196672.12">15835 12884 9215 0,'0'0'816'0,"8"-5"-656"15,0-1-160-15,1 1 0 0,1-1 3488 0,1-2 672 16,-1 1 128-16,0 0 16 0,0 0-2752 0,-1 2-544 16,-1 1-112-16,-1 1-32 0,-7 3-576 0,0 0-112 15,0 0-32-15,3 7 0 0,-2-1 160 0,-2 4 16 0,-4 1 16 0,-2 2 0 16,1 3 736-16,-2-2 144 16,-1 3 16-16,1 1 16 0,0 2 288 0,3 1 64 0,0 0 16 0,1 0 0 15,0-1-464-15,4 1-80 0,2-2-32 0,5-2 0 16,2-6-592-16,2 1-128 0,3 1-32 0,0-6 0 15,3-1-288-15,3-2 0 0,3-3 0 0,1 1 0 32,-1-5-1504-32,3-1-256 0,3-1-48 0,-2 0-10304 0,-1-1-2064 0</inkml:trace>
  <inkml:trace contextRef="#ctx0" brushRef="#br2" timeOffset="197109.55">16624 12596 32943 0,'0'0'1456'0,"0"0"304"0,-6 5-1408 0,1 3-352 16,4 1 0-16,0 4 0 0,-2 3 1008 0,4 2 128 15,2 1 16-15,1 5 16 0,1-1 48 0,3 1 16 16,0 2 0-16,0 1 0 0,1 3-912 0,0 0-176 15,-1-1-144-15,1 1 192 0,-1-3-192 0,-2-1 0 16,-1 0 0-16,3-3 0 0,-3 0 0 0,-1-2 0 16,0-1 0-16,-1-5 0 0,-1 1-256 0,0-3 32 15,0-3 0-15,0-2 0 0,-2-8-128 0,0 0-32 16,0 0 0-16,0 0 0 16,2-8-112-16,1 0-16 0,-1-2-16 0,1-6 0 0,-2-1 112 0,1 0 32 0,-1-1 0 0,0 0 0 15,-1 0 384-15,2 1-160 0,0 0 160 0,1 2 0 16,-2 2 0-16,3 2 224 0,1 0-16 0,0 3 0 15,1 2 432-15,-6 6 96 0,7 0 16 0,1 0 0 16,0 3-112-16,1 2 0 0,0 3-16 0,0 2 0 16,1 2 112-16,0 2 32 0,-1 2 0 0,2 2 0 15,-1-2-448-15,-1-1-96 0,2 1-16 0,-1-2 0 32,2-1-1184-32,-1-1-240 0,0-3-64 0,2-1-11392 0,-1-1-2304 0</inkml:trace>
  <inkml:trace contextRef="#ctx0" brushRef="#br2" timeOffset="197250.15">17124 12940 33983 0,'0'0'1504'0,"-1"8"304"0,0 0-1440 0,-1 1-368 16,2 2 0-16,0-1 0 0,2 0 384 0,0 0 0 16,2 4 0-16,1-3 0 0,2 1-160 0,-1-2-32 15,4 1 0-15,-1-1 0 16,0-1-2224-16,3 1-448 0,1-7-80 0,1 3-10880 0</inkml:trace>
  <inkml:trace contextRef="#ctx0" brushRef="#br2" timeOffset="197406.5">17349 12954 11055 0,'0'0'976'0,"0"0"-784"16,1-6-192-16,-1 6 0 0,0 0 4288 0,0 0 800 0,0 0 160 16,0 0 48-16,0 0-2624 0,-3 12-528 0,-1 1-96 0,0 1-32 15,1 3-560-15,-3 1-112 0,1 3-32 0,1-3 0 16,-1 2-896-16,0 1-176 0,0 0-48 0,1-2 0 31,1-1-576-31,2 1-128 0,1-2-32 0,0-2 0 16,0-2-2976-16,2-1-576 0,1-3-128 0</inkml:trace>
  <inkml:trace contextRef="#ctx0" brushRef="#br2" timeOffset="197703.52">17445 12997 16575 0,'-3'-6'1472'0,"0"-2"-1168"0,-1-1-304 0,0 1 0 15,1 2 2656-15,3 6 480 0,0 0 80 0,0 0 32 0,0 0-1600 0,-4 3-320 16,0 4-64-16,2 1-16 0,0 6-768 0,2 2-160 16,3 2-16-16,1 2-16 0,-2-1-160 0,2 2-128 15,2-3 192-15,1 1-192 0,1-4 128 0,3-2-128 16,-1-1 0-16,1-3 0 0,-1-2 144 0,-1-2-144 16,-1-3 0-16,0 0 144 0,0-2 416 0,-8 0 80 15,5-7 0-15,-1-2 16 0,-2-3 544 0,0-1 96 16,-2-2 32-16,-2-2 0 0,1-2-368 0,-3-1-80 15,-1-4-16-15,0 1 0 0,-1-2-352 0,0-1-80 16,-2 0-16-16,0-2 0 0,0 1-416 0,1-3-176 16,-1 1 16-16,0 2 0 15,0-3-1888-15,2 3-368 0,0 2-80 0,1 1 0 16,0 1-560-16,2 6-96 0,2 1-32 0,0 6 0 0</inkml:trace>
  <inkml:trace contextRef="#ctx0" brushRef="#br2" timeOffset="198141.05">17654 12817 1839 0,'6'10'160'0,"2"4"-160"0,0 5 0 0,1-2 0 16,-4 3 5936-16,2 1 1152 0,0 1 224 0,0-4 48 16,-3 3-3968-16,1-1-816 0,-1-3-144 0,-1 1-48 15,1-3-928-15,-2-1-192 0,1-3-48 0,-1-2 0 16,1 1-640-16,-3-10-144 0,0 0-32 0,3 6 0 16,-3-6-224-16,0 0-48 0,0 0-128 0,0 0 192 15,0 0-192-15,2-6 0 0,0-6 0 0,-1 1 0 16,1-2-128-16,0 0-80 0,0-1-16 0,0 1 0 0,-2 0-96 0,0 0-32 15,1 0 0-15,0 0 0 0,2 1 80 0,1 0 16 16,0 1 0-16,0 0 0 0,-2 1-64 0,2 1-16 16,0 2 0-16,1 2 0 0,-5 5 48 0,0 0 16 15,0 0 0-15,0 0 0 0,7 9 272 0,-1 1 0 16,-1 5-128-16,1 3 128 0,-1 2 320 0,0 3 128 16,0-2 32-16,1 1 0 0,-1 1-208 0,3-2-32 15,-1 2-16-15,4-5 0 0,1 0-224 0,1-4 144 16,1-1-144-16,2-2 128 0,-1-2-128 0,1-1 0 15,0-3 0-15,-2-2 0 0,0-3 0 0,-1-2 128 16,-1 0-128-16,-2-2 128 0,0-1 64 0,-3-2 16 16,0-3 0-16,-2 0 0 0,-2 1 368 0,-2 2 80 15,-2-5 16-15,-3 1 0 0,-3 1 48 0,-1 0 16 16,-1-1 0-16,-2 3 0 0,-2-1-208 0,-2 0-32 0,0-3-16 16,0 2 0-16,1 1-480 0,0 0 0 0,2-1 0 0,1 0 0 31,2 2-960-31,3 3-256 0,1-2-32 0,3 1-16 15,2-3-1472-15,4 1-288 0,1 0-64 0,3-1-13296 0</inkml:trace>
  <inkml:trace contextRef="#ctx0" brushRef="#br2" timeOffset="198312.81">18093 12670 18431 0,'0'0'1632'0,"0"0"-1312"0,3-5-320 0,-3 5 0 15,0 0 2448-15,0 0 432 0,0 0 64 0,0 0 32 16,5 6-1168-16,-1 5-224 0,-2 2-48 0,2 3-16 0,1 2-336 0,-1 0-64 15,-1 3-16-15,0 0 0 0,0 1-528 0,1 3-96 16,2 1-32-16,-1 0 0 0,1 1-448 0,3-1-256 16,1 0 16-16,-1-1 16 15,1 0-2384-15,2-3-464 0,1-1-112 0,0-2-11120 16</inkml:trace>
  <inkml:trace contextRef="#ctx0" brushRef="#br2" timeOffset="198531.6">18415 12927 34271 0,'0'0'1520'0,"0"0"304"0,0 0-1456 0,0 0-368 16,0 0 0-16,0 0 0 0,0 0 688 0,0 8 64 15,0 0 16-15,0 3 0 0,1 5 0 0,1-2 16 0,-2 5 0 0,0 3 0 16,-2 4-560-16,1-1-224 0,0-1 176 0,1 0-176 16,-2-2 0-16,2-1 0 0,2-2 0 0,-1 0 0 31,0-4-240-31,1-2-144 0,0-1-16 0,2-5-16 15,0-1-1040-15,-4-6-208 0,0 0-32 0,7-3-16 16,-1 0-1424-16,2-4-272 0,0-2-64 0,0-2-16 16,-1 1-416-16,1-3-64 0</inkml:trace>
  <inkml:trace contextRef="#ctx0" brushRef="#br2" timeOffset="198672.26">18545 13036 24063 0,'0'0'1072'0,"0"0"208"0,0 0-1024 0,0 0-256 0,0 0 0 0,0 0 0 16,0 0 2528-16,-5 13 448 0,-1 2 96 0,0-2 0 15,1 3-1040-15,-1-1-224 0,-2 6-32 0,-1-1-16 16,-2 0-928-16,2 1-192 0,0 1-48 0,0 1 0 15,-1-1-448-15,2 0-144 0,0 1 0 0,3 0 0 16,-1-5-544-16,3 0-224 0,0-4-32 0,2-1-16 16,1-1-2192-16,1-1-448 0,0-6-96 0,-1-5-11040 15</inkml:trace>
  <inkml:trace contextRef="#ctx0" brushRef="#br2" timeOffset="198968.99">18784 12983 8287 0,'-9'-7'736'0,"9"7"-592"16,0 0-144-16,-12-3 0 0,-2 1 4048 0,-1 2 784 16,1 3 160-16,1 1 16 0,1 1-3344 0,2 0-688 15,1 3-128-15,2 2-16 0,3-2 16 0,4-8 16 0,0 13 0 0,3-1 0 16,2-2-720-16,3 1-144 0,2-2 0 0,3 1 0 16,4-3 0-16,2 2-176 0,0 0 176 0,2 2-160 15,0-1 160-15,0 1 0 0,-2-1 0 0,0 0 0 16,-4 2 752-16,-4-5 176 0,-1 0 32 0,1 1 16 15,-1 0 640-15,-1 0 128 0,-1 1 32 0,-2 0 0 16,0 2-352-16,-4-1-64 0,0 0-16 0,-4 1 0 16,0-1-480-16,-4 2-96 0,0-3-32 0,-2 2 0 15,-2-1-384-15,-1 0-80 0,-4 2-16 0,0-3 0 32,1-1-704-32,0-1-160 0,-1-2-32 0,1-2 0 0,0-3-2816 0,-2-3-576 15</inkml:trace>
  <inkml:trace contextRef="#ctx0" brushRef="#br2" timeOffset="199690.16">19167 13009 18719 0,'0'0'832'0,"0"0"160"0,0 0-800 0,0 0-192 0,0 0 0 0,0 0 0 16,0 0 608-16,0 0 80 0,0 0 16 0,0 0 0 16,0 0-576-16,0 0-128 0,0 0 0 0,0 0 0 15,0 0-752-15,0 0-128 0,0 0-16 16,0 0-16-16</inkml:trace>
  <inkml:trace contextRef="#ctx0" brushRef="#br2" timeOffset="200652.47">19145 13020 4607 0,'0'0'192'0,"0"0"64"0,0 0-256 0,0 0 0 0,-5 3 0 0,5-3 0 16,0 0 5120-16,0 0 960 0,0 0 208 0,0 0 48 16,-1 8-3728-16,1 0-752 0,1 2-128 0,0 0-48 15,0 3-720-15,1 1-160 0,0-1-32 0,1-1 0 16,1 2-352-16,-1 0-80 0,-1 1-16 0,-1-2 0 15,1-1-320-15,-1-1 128 0,0 1-128 0,1-2 0 16,-1 1-2560-16,-1-2-576 0</inkml:trace>
  <inkml:trace contextRef="#ctx0" brushRef="#br2" timeOffset="200808.8">19080 12752 25791 0,'0'0'2304'0,"-4"-4"-1856"15,4 4-448-15,-3-4 0 0,1-2 1280 0,2 6 144 16,0 0 48-16,4-7 0 0,1 2-1152 0,3 3-320 16,2 0 0-16,2 4 128 15,2-1-2304-15,3 1-480 0,3 2-96 0</inkml:trace>
  <inkml:trace contextRef="#ctx0" brushRef="#br2" timeOffset="201105.72">19528 12824 3679 0,'0'0'320'0,"0"0"-320"0,-5 4 0 0,-3 0 0 15,-1 1 4800-15,-1-1 896 0,1 0 192 0,-2 0 16 16,-1 1-2944-16,1-2-592 0,0 0-112 0,0 1-16 16,-1-1-1120-16,1 0-224 0,4-2-32 0,7-1-16 15,-7 5-592-15,7-5-112 0,0 0-16 0,1 8-128 16,1 1 0-16,3-1-144 0,1 0-16 0,4 0 0 16,0 2 160-16,2-1-208 0,1 1 80 0,2 2 128 15,4 1 0-15,-1 2 0 0,1-1 224 0,1 0-64 16,-2 1-304-16,-1-1-64 0,-1 2-16 0,-2-1 0 15,-1 0 416-15,-2 0 64 0,-5 0 32 0,-2-1 0 16,-3 0 1136-16,-2 1 240 0,-4-1 32 0,-2 0 16 16,0 1-320-16,-1-1-64 0,-1-2-16 0,-2 2 0 15,-1-4-768-15,-1 2-160 0,-1-3-16 0,0 0-16 0,1-2-480 0,0 0-112 16,0-2-16-16,2-1 0 16,-1-3-3776-16,-10-4-752 0,8-2-144 0,14 5-48 0</inkml:trace>
  <inkml:trace contextRef="#ctx0" brushRef="#br2" timeOffset="201778.05">15255 14035 2751 0,'0'0'256'0,"0"0"-256"0,-4-4 0 0,4 4 0 0,-4-4 4144 0,-3 4 784 16,0-2 144-16,-1 2 48 0,1 0-3328 0,-1 2-672 15,-1 0-128-15,2 3-32 0,-1 1-64 0,0 3 0 16,0 2-16-16,2 1 0 0,-1-1-80 0,2 4-16 16,1 2 0-16,0 1 0 0,1-1-432 0,2-4-96 15,1 0 0-15,1 0-16 0,3 0-240 0,1-1 0 16,2-2 0-16,1 2 0 0,2-4 0 0,2 0 0 15,1-1 0-15,0 0 0 0,-2-3 224 0,-1 0 0 0,0-2 0 0,1-2 0 16,-1-2 272-16,-1-2 48 0,0 0 16 0,-2-3 0 16,-2-3 128-16,-1-1 16 0,0-2 16 0,-3 0 0 15,-1 0-48-15,-2 0-16 0,-3 0 0 0,-2 0 0 16,-2 0-160-16,0 1-48 0,0 2 0 0,-3 0 0 16,-2-2-304-16,-1 0-144 0,1 2 128 0,1-1-128 31,0-2-576-31,1 3-208 0,3 1-48 0,1 1 0 15,2 1-1472-15,3 2-320 0,3 5-48 0,0 0-7008 0,0 0-1408 0</inkml:trace>
  <inkml:trace contextRef="#ctx0" brushRef="#br2" timeOffset="201965.81">15602 13900 911 0,'2'-8'0'0,"-2"-3"0"0,-1-2 0 0,-3-2 0 0,-1 0 4784 0,1-3 864 15,0 0 176-15,0-3 48 0,-4 3-3344 0,0 1-672 16,-1 0-128-16,-1 1-16 0,-2 3-448 0,0 3-96 15,1 3-16-15,0 3 0 0,-1-1-176 0,1 5-32 16,0 5-16-16,2 2 0 0,0 2-224 0,1 5-64 16,3 6 0-16,2 5 0 0,2 3-416 0,4 3-96 15,2 2 0-15,3 2-128 0,1 3 0 0,3 0 0 16,2 2 0-16,0-3 0 0,2-5-320 0,1 2 48 16,-1 0 0-16,-1-3 0 15,0-3-1888-15,-2-2-368 0,0-3-80 0</inkml:trace>
  <inkml:trace contextRef="#ctx0" brushRef="#br2" timeOffset="202138.59">15530 14186 21183 0,'-9'-14'1888'0,"9"14"-1504"0,-2-7-384 0,2 1 0 16,2-1 2432-16,2 1 432 0,2-1 80 0,1 2 0 16,1 0-1584-16,2 0-320 0,3 1-64 0,3-1-16 15,1-1-528-15,1 4-112 0,1-3-32 0,2-1 0 16,0 4-288-16,3-1 0 0,0 1 0 0,2 0 0 31,2 1-1968-31,-1 1-288 0,1 0-64 0</inkml:trace>
  <inkml:trace contextRef="#ctx0" brushRef="#br2" timeOffset="202513.76">16407 14206 26783 0,'0'0'1184'0,"0"0"240"0,0 0-1136 0,0 0-288 16,8 6 0-16,0-2 0 0,1-1 448 0,1-2 48 16,1 2 0-16,1-3 0 0,-1-3 464 0,4 1 80 0,-2 0 32 0,0-2 0 15,-1-1-176-15,-1 0-48 0,2-2 0 0,-4 2 0 16,-1-1 192-16,-3-1 48 0,1 2 0 0,-6 5 0 15,2-9-112-15,0 0-16 0,-4 1 0 0,0-1 0 16,-2 0-352-16,0 1-80 0,-1-3-16 0,-2 4 0 16,-1-3-128-16,0 3-16 0,-1-1-16 0,-1 3 0 15,-2-1-32-15,0 4-16 0,-1-1 0 0,0 6 0 16,-2-1 144-16,2 4 48 0,0-1 0 0,1 3 0 16,0 2-496-16,3 3-288 0,1 1 32 0,2 2 16 15,1 0 240-15,2 1-192 0,2 1 192 0,2-1-192 16,3 0-944-16,2-4-176 0,2 1-32 0,3 2-16 15,2-4-1296-15,2-1-256 16,4 0-48-16</inkml:trace>
  <inkml:trace contextRef="#ctx0" brushRef="#br2" timeOffset="202797.15">16913 14077 37727 0,'0'0'832'0,"-5"-3"160"0,-3 6 32 0,-1-3 48 0,-3-3-864 0,0 3-208 16,1 0 0-16,0-1 0 0,4 0 576 0,7 1 64 0,0 0 0 0,0 0 16 16,0 0-656-16,0 0 0 0,0 0-176 0,6 5 48 31,3 1-448-31,2 1-96 0,0-2-16 0,2 2 0 0,2-1 432 0,2 2 96 0,0 0 16 0,0 1 0 16,-1-1 272-16,0 1 64 0,-2 1 16 0,1 1 0 15,-2-1 560-15,-1 2 96 0,-2 0 32 0,-2 1 0 16,-3 0 80-16,0 1 32 0,-2 0 0 0,-2 1 0 15,-2-1-448-15,-2 0-96 0,1-3-16 0,-2 1 0 16,-1-2-448-16,-2 0 0 0,0-3-128 0,1-1 128 31,-2 0-2304-31,0-2-336 0,1-4-80 0,-1-2-9120 0,-1-2-1808 0</inkml:trace>
  <inkml:trace contextRef="#ctx0" brushRef="#br2" timeOffset="202984.59">17072 13791 36975 0,'0'0'1632'0,"4"7"352"0,1-1-1600 0,2 5-384 16,2 1 0-16,0 1 0 0,0 1 832 0,2 2 96 15,0 2 16-15,1 1 0 0,0 5 208 0,0 1 32 16,1 1 16-16,0 2 0 0,0 5-880 0,0-2-160 16,-3 2-32-16,1-2-128 15,-2 0-1376-15,0 1-384 0,0-1-80 0,-1-4-16336 0</inkml:trace>
  <inkml:trace contextRef="#ctx0" brushRef="#br2" timeOffset="203344.03">17166 14198 11055 0,'0'0'976'0,"0"0"-784"0,0 0-192 0,0 0 0 16,0 0 5328-16,7-4 1024 0,0-1 208 0,5 2 32 15,2-1-4864-15,3 2-992 0,0 2-192 0,2-3-32 16,-1 1-128-16,1-1 0 0,1 0-16 0,-2 1 0 15,3-2-368-15,-1 0 144 0,-3-1-144 0,0 1 0 16,-2-5 144-16,0 2-144 0,-2 1 0 0,-3-1 144 16,-1-1 192-16,-1-1 48 0,-2-1 0 0,0 1 0 15,-4 1-192-15,-2-1-48 0,0-2 0 0,-2 2 0 16,-2 1 384-16,-1 2 80 0,-2-1 16 0,1 1 0 16,-2-1-208-16,1 3-32 0,1 2-16 0,-1 2 0 15,1 0-16-15,-1 2 0 0,-1 1 0 0,2 5 0 16,1 1 64-16,-1 4 16 0,2 4 0 0,3 1 0 0,1 2-304 0,3 2-128 15,1 1 128-15,1-2-128 0,1 1 0 0,3-5 0 16,2 0-144-16,2-1 144 16,0-4-1328-16,1-1-144 0,1 0-48 0,-1-2 0 15,-1-3-848-15,0 0-160 0,-1-1-32 0,-2-5-8048 16,1 0-1600-16</inkml:trace>
  <inkml:trace contextRef="#ctx0" brushRef="#br2" timeOffset="203611.22">17641 14124 4607 0,'0'0'400'0,"0"0"-400"15,7-4 0-15,3 1 0 0,-3 2 4544 0,2 1 816 16,2 0 160-16,1 4 48 0,-2 1-3360 0,2 2-672 16,-2 0-128-16,1 4-16 0,-2-2-32 0,-1 1 0 15,-2 2 0-15,-1 1 0 0,-1-2-528 0,0 0-128 16,-3-4 0-16,1 1-16 0,-2-8-112 0,0 0-32 0,0 0 0 0,-3 6 0 16,3-6-224-16,0 0-64 0,-6 3 0 0,-1-3 0 15,-1-2-256-15,1 0 160 0,1-7-160 0,0 0 128 16,-1-3 128-16,2 0 32 0,1-1 0 0,2 0 0 15,-1-1 464-15,3-1 80 0,3 1 32 0,2 0 0 16,3-1-320-16,1 1-64 0,1 2-16 0,3-2 0 16,3 1 128-16,2 0 32 0,0 1 0 0,2 3 0 15,1 0-80-15,1 2-16 0,3 5 0 0,-1-2 0 16,2 3-336-16,2 1-192 0,-2 0 192 0,1 2-192 16,1 1-2288-16,2-2-560 0</inkml:trace>
  <inkml:trace contextRef="#ctx0" brushRef="#br2" timeOffset="204173.75">19017 13743 24879 0,'0'0'2208'0,"-4"-4"-1760"0,-2 0-448 0,1 2 0 0,5 2 1568 0,-7 0 224 16,-1 1 64-16,1 2 0 0,-1 0-432 0,0 4-80 16,0 1 0-16,-2 2-16 0,-1 2 224 0,1 4 48 15,-1 3 16-15,0 3 0 0,-2 3-656 0,1 4-128 16,0 2-16-16,2 4-16 0,1-1-432 0,2 5-96 16,-1-1-16-16,3 4 0 0,1-4-256 0,3 1 0 15,1 0 0-15,2-7 0 0,2-2 0 0,2 0 0 16,0-4-208-16,3-2 80 15,2-5-1056-15,0-2-208 0,2-4-32 0,2-2-16 16,0-7-1648-16,2-2-336 0,-1-5-64 0</inkml:trace>
  <inkml:trace contextRef="#ctx0" brushRef="#br2" timeOffset="204439.44">19201 13928 11967 0,'-1'-8'1072'0,"0"1"-864"0,-1-1-208 0,0 3 0 16,2 5 3584-16,0 0 656 0,-6-4 144 0,1 2 32 15,-1 4-2352-15,-1 2-464 0,1 2-80 0,-1 2-32 16,-1 1-400-16,0 3-64 0,1 2-32 0,-1 2 0 16,0 3-224-16,0 0-32 0,0 3-16 0,2 1 0 15,-1 2 0-15,2 2 0 0,0 1 0 0,1 0 0 16,3 2-96-16,-1 0-32 0,1-5 0 0,2 1 0 16,3-2-304-16,2 0-64 0,0-4-16 0,2-2 0 0,2-2-208 15,2-3 144-15,1-1-144 0,1-3 128 0,2-4-128 16,0-1 0-16,1-2 0 0,1 0 0 0,1-4-160 0,-2 0-64 15,0-5-16-15,0 0 0 16,2-3-1824-16,-3-1-368 0,0-1-80 0,-2-1-14624 16</inkml:trace>
  <inkml:trace contextRef="#ctx0" brushRef="#br2" timeOffset="204741.31">19448 13941 20271 0,'0'0'1792'0,"0"0"-1424"15,0 0-368-15,0 0 0 0,0 0 2416 0,-3 7 400 16,0-1 96-16,2 5 16 0,0 2-1568 0,1 4-304 16,0 2-64-16,0 3-16 0,1 3-208 0,0 3-32 0,2-2-16 0,0 2 0 15,-2-2-144-15,0 2-48 0,0-1 0 0,1-1 0 16,-1-2-112-16,0-2-32 0,-1-1 0 0,2-2 0 16,-1 0-192-16,0-4-64 0,1-3 0 0,-1-3 0 15,1-1-128-15,-2-8 0 0,0 0 0 0,0 0 0 16,0 0-128-16,7-5-64 0,0-5-16 0,-1 1 0 15,-1-4 16-15,0 0 16 0,-1-1 0 0,2 0 0 16,-1-2 176-16,1 0 0 0,1 3 0 0,-1 3 0 16,1-1 0-16,1 4 0 0,0 0 0 0,-2 3 0 15,-6 4 0-15,8 0 224 0,-8 0-48 0,9 4-16 16,-2 1-160-16,-1 3 128 0,1 4-128 0,-1-2 128 16,2 3-128-16,1 0-272 0,0 0 64 0,2 2-11568 15,0 0-2304-15</inkml:trace>
  <inkml:trace contextRef="#ctx0" brushRef="#br2" timeOffset="204867">19857 14332 20271 0,'0'0'896'0,"0"0"192"0,0 0-880 0,0 0-208 0,0 0 0 0,0 0 0 16,0 0 2896-16,0 0 544 0,0 0 96 0,0 0 32 31,9-1-5056-31,1-2-1008 0</inkml:trace>
  <inkml:trace contextRef="#ctx0" brushRef="#br2" timeOffset="205478.06">20026 14094 18431 0,'0'0'1632'0,"0"0"-1312"16,0 0-320-16,0 0 0 0,6-8 2880 0,0 0 496 15,2 0 96-15,1-1 32 0,3-3-2528 0,1 1-496 16,-1 0-96-16,2 0-32 0,2 1-80 0,-1 1-16 15,1-1 0-15,0 1 0 0,-2 5 240 0,1 1 32 16,0 1 16-16,-2 0 0 0,0 2 336 0,-1 3 64 16,1 0 16-16,-3 0 0 0,-1 0-176 0,-1 0-16 15,-8-3-16-15,7 5 0 0,-7-5 0 0,5 6 0 16,-5-6 0-16,1 10 0 0,-1 0-96 0,0 2-16 16,-1-2 0-16,-2 3 0 0,-1 3-96 0,0 1-32 15,0 2 0-15,-1 1 0 0,-3-1-208 0,2 2-48 0,1 0-16 0,-1 0 0 16,1 0-240-16,1-3 0 0,2 0 0 0,0-1 0 15,1-1 0-15,2-2 0 0,1 2-144 0,2-2 144 32,2 2-1072-32,3-4-112 0,2-1-32 0,2 0 0 15,2-2-752-15,5-1-144 0,1-4-48 0,4-3 0 16,-1-4 592-16,2-1 112 0,-1-3 32 0,-1-3 0 16,-2 1-240-16,-1-4-64 0,1-1 0 0,-4-2 0 0,-1-1 1072 0,0-2 208 0,-1-1 32 0,-3 1 16 15,-4-2 400-15,-1 1 0 0,-2 2 0 0,-2 0 128 16,-1 1 928-16,-3 1 192 0,-2 3 32 0,-3 1 16 15,-3 3 560-15,-1 0 96 0,-1 0 32 0,-1 4 0 16,0 2-688-16,0 2-128 0,3 1-16 0,1 3-16 16,-1 2-624-16,1 4-112 0,2 3-16 0,1 3-16 15,1 2-368-15,3 4 0 0,3 1 0 0,1 2-192 0,1-1 192 16,3-1-128-16,2-2 128 0,3-2-128 0,3 0 128 0,1-5 0 16,-1 0 0-16,2-2 0 0,2-3 0 0,-1-2 0 15,1-2 0-15,-1-4 0 0,1 0 0 0,-2-1 0 16,-1-3 0-16,-1-1 0 0,-3-3 256 0,-2-1-32 15,0-2 0-15,-3 0 0 0,-3-4 352 0,-3 1 80 16,-2-2 16-16,-1-1 0 0,-3-1-176 0,-1 1-48 16,-3-1 0-16,-2 2 0 0,-2 1-192 0,-1 0-64 15,-1 2 0-15,-2 0 0 16,-1-1-1280-16,0-3-256 0,1 0-48 0,0 1-16 16,-1 1-2304-16,1 0-448 0</inkml:trace>
  <inkml:trace contextRef="#ctx0" brushRef="#br2" timeOffset="205811.87">20773 13803 14735 0,'0'0'1312'0,"0"0"-1056"0,-3-5-256 0,3 5 0 16,0-7 1904-16,0 7 320 0,3-6 64 0,3 2 16 15,-6 4-1584-15,10 0-304 0,2 1-64 0,1 2-16 16,0 2 496-16,3 3 112 0,0 1 16 0,4 3 0 16,1 2 512-16,4 2 96 0,-1 3 32 0,1-1 0 15,-1 3 112-15,-1 2 16 0,2 1 16 0,-3 0 0 16,-1 2-96-16,0 4-32 0,1 4 0 0,-4-2 0 0,-3 1-512 0,-2-1-96 16,-2 0-32-16,1 0 0 0,-4 0-272 0,-3-1-64 15,-1-1-16-15,0 0 0 0,-1 0-240 0,-1 1-32 16,-2-3-16-16,-1 0 0 0,-2 2-528 0,1 2-96 15,0-2-32-15,-2-1 0 16,-2 1-2432-16,-1 0-512 0,0-2-80 0,-3 1-32 0</inkml:trace>
  <inkml:trace contextRef="#ctx0" brushRef="#br1" timeOffset="-206126.64">4442 13768 21535 0,'-2'-9'960'0,"0"-2"192"0,-1 1-928 0,1-1-224 0,-1 0 0 0,2-1 0 0,-1 2 512 0,2 2 48 16,2-3 16-16,-1 3 0 0,2 2 240 0,-3 6 48 15,5-5 16-15,-5 5 0 0,0 0-256 0,8 0-48 16,-1 2-16-16,0 5 0 0,0 2-288 0,-1 3-48 16,1 3-16-16,0 6 0 0,1 0-208 0,0 6 176 15,0 7-176-15,0 4 160 0,-2 4-160 0,1 4 0 16,-1 0 0-16,1 7 0 0,1 3 0 0,-1 2 0 16,1 4 0-16,0 0 0 0,1 3 0 0,0 1 0 15,-1-1 0-15,3 0 0 0,-1 0 0 0,2 2 128 16,1 3-128-16,1-4 0 0,2 2 128 0,-2-3-128 15,-1-2 0-15,1 0 128 0,-1-3 48 0,3 2 0 16,0-1 0-16,-1 1 0 0,1-1-32 0,-2-1 0 16,-1-1 0-16,0-3 0 0,-1 0-144 0,-1-3 0 0,-1 1 0 15,1 0 0-15,-1 0 576 0,0-1 96 0,1 1 16 0,-1-2 0 16,2-1-304-16,0-2-48 0,-2 0-16 0,1 0 0 16,-2-2-16-16,0 0-16 0,-1-4 0 0,-1 0 0 15,3 0 80-15,-3 0 16 0,0-3 0 0,1 1 0 16,0-2-64-16,-2 0 0 0,1-2 0 0,-1-4 0 15,-1 3-32-15,1-2-16 0,-1-6 0 0,0 1 0 16,0 1 32-16,0-1 0 0,1-5 0 0,-1 4 0 16,0 0-64-16,2 2-16 0,-1-1 0 0,1 0 0 15,0-2-96-15,1 2 0 0,-1-2-128 0,-1-1 192 16,2-2 16-16,-1-1 0 0,-2 1 0 0,0-3 0 16,2-2-16-16,-2 1-16 0,0-2 0 0,2 3 0 15,0-6-176-15,1 1 0 0,0 0 0 0,1-3 128 16,2-3-2016-16,2-1-416 0,-2-5-64 0</inkml:trace>
  <inkml:trace contextRef="#ctx0" brushRef="#br1" timeOffset="-204532.01">5356 17253 18367 0,'0'0'816'0,"0"0"160"0,0 0-784 0,4 10-192 0,-4-10 0 0,0 9 0 16,0-1 0-16,0-1 0 0,0-7 128 0,2 7-128 15,1 1 368-15,1-1 16 0,-4-7 16 0,8 6 0 16,-1-3 352-16,2 1 64 0,3-4 16 0,1 0 0 16,3 0 80-16,2-3 32 0,2 2 0 0,1 0 0 15,-1-1-112-15,4 0 0 0,1 2-16 0,2 2 0 16,2-2-256-16,2 3-48 0,2 1-16 0,0 0 0 16,3 2-320-16,0-1-176 0,2 2 192 0,2 1-192 15,1-4 272-15,-1 0-48 0,1-2-16 0,0 1 0 16,2-1 320-16,0 0 64 0,0-2 16 0,3-2 0 15,4 0-144-15,-1-1-16 0,1 1-16 0,1 0 0 16,-2 0-32-16,-1 0 0 0,-3 1 0 0,-1 1 0 16,2 1-16-16,-1 3-16 0,1-2 0 0,2 3 0 15,-1-4-16-15,3 4 0 0,-2-2 0 0,0 0 0 16,0-1 0-16,-1-1 0 0,0-1 0 0,0 0 0 0,0-1 64 0,0 0 16 16,1 1 0-16,2-1 0 0,1-1-112 0,-1 1-32 15,0 0 0-15,-2-1 0 0,-2 2-96 0,-1-2 0 16,-1 2-16-16,-1 0 0 0,0 0-48 0,0 0 0 15,0 0 0-15,1 2 0 0,2-2 16 0,-1 2 0 16,1-2 0-16,-2 0 0 0,-1 0-144 0,0 0 160 16,-1 0-160-16,1 0 160 0,0 0 0 0,0 0 0 15,0-2 0-15,0 2 0 0,0 0 32 0,1 0 0 16,2-2 0-16,0 0 0 0,-3 1-192 0,-2 0 192 16,0 1-192-16,-1 0 192 0,1 0-192 0,-2 0 0 15,0 0 144-15,0 0-144 0,0 0 0 0,0 0 0 16,2 0 0-16,-2 2 128 0,-1 0-128 0,-1 0 0 15,2-2 0-15,-2 2 0 0,-4-1 0 0,0 2 0 0,1-1 0 0,0 1 128 16,0-1-128-16,0 1 0 0,3 0 0 0,-2-1 0 16,-1 1 0-16,-1-2 144 0,3 2-144 0,-1-1 0 15,0 0 144-15,-1-1-144 0,0 0 0 0,-3 2 144 16,-2-3-144-16,0 1 0 0,-1 0 144 0,2 2-144 16,-1-2 128-16,0 2-128 0,-2 0 128 0,0-1-128 15,1-1 160-15,-1 1-32 0,2 0-128 0,-2 0 192 16,1 0-64-16,-2-2 0 0,1 2-128 0,-1-1 192 15,0 0-192-15,0 2 144 0,0-3-144 0,0 0 128 16,-2 2-128-16,-2 2 0 0,0-2 0 0,0 0 0 16,0 2 0-16,2 0 0 0,-1 0 128 0,1 0-128 15,-2-2 0-15,2 1 0 0,-1 0 0 0,0-1 0 16,0 1 0-16,-1-2 0 0,1 2 128 0,-1-3-128 16,1 2 0-16,-3 0 0 0,0 0 0 0,1-2 0 0,-3 0 0 0,0 2 128 15,1-1-128-15,0-1 0 0,2 0 0 0,0 0 128 16,-3-1-128-16,-1 1 0 0,-1 0 0 0,-1 0 128 15,0 0-128-15,-1 0 0 0,0-2 0 0,1 2 128 16,-1-4-128-16,0 2 0 0,1 2 128 0,-1-4-128 16,2 1 0-16,1 1 128 0,-3-2-128 0,2 1 0 15,1 1 0-15,0-1 0 0,-2 0-336 0,2 1-48 16,0-1-16-16,8-1 0 16,-4 2-1872-16,-2 0-368 0,0-2-80 0,-9 2-16288 0</inkml:trace>
  <inkml:trace contextRef="#ctx0" brushRef="#br1" timeOffset="-204218.36">11066 17142 20271 0,'0'0'1792'0,"0"0"-1424"0,0 0-368 0,5 9 0 16,3-1 2240-16,2 0 368 0,3 1 80 0,4 0 0 15,6 0-2176-15,1 3-512 0,2-1 0 0,4 1 0 16,0-1 0-16,-2-2 0 0,-5 0 0 0,-1 1 0 16,-1-2 0-16,-2 1 0 0,-4-2 0 0,-2 1 0 15,-2-2 400-15,-4 3 48 0,-1-1 16 0,-2 3 0 0,-2-1 1008 16,-3 2 192-16,-4 1 32 0,-3 0 16 0,-1 0 112 0,-3 2 32 16,-2 2 0-16,-5 2 0 0,-1-1-736 0,-3 1-144 15,1 1-16-15,0 1-16 0,1 0-480 0,2 1-80 16,0 1-32-16,5-2 0 0,0 1-352 0,2-2-160 15,3 1 16-15,2 1-14320 16,3 1-2848-16</inkml:trace>
  <inkml:trace contextRef="#ctx0" brushRef="#br1" timeOffset="-203452.79">6655 16305 28559 0,'0'0'2544'0,"0"0"-2032"0,0 0-512 0,-5 9 0 16,1-1 832-16,0 0 80 0,3 2 16 0,-1 2 0 0,0 1-240 0,2 2-48 15,0 2-16-15,3 4 0 0,-2 3-96 0,2 1-16 16,1 5 0-16,0 1 0 0,1 0-512 0,0 2-176 15,3 1 0-15,-2-1 0 0,1 0-160 0,1-3-48 16,-1 0 0-16,1-3 0 16,-1-2-2496-16,-1-3-512 0,0-3-112 0,0-4-8080 15</inkml:trace>
  <inkml:trace contextRef="#ctx0" brushRef="#br1" timeOffset="-203187.23">6723 16268 13823 0,'0'0'608'0,"2"-6"128"0,-1-1-592 0,-1 7-144 0,4-5 0 0,1 1 0 16,3 2 3072-16,-8 2 576 0,6-2 112 0,3 2 16 15,2 3-2176-15,2 1-448 0,-1 1-96 0,1 3-16 16,0 2 48-16,1 3 16 0,0 4 0 0,3 3 0 16,-1 2-80-16,0 3-32 0,-1 2 0 0,0 4 0 15,-1 3-336-15,-2 2-64 0,-2 0-16 0,-2 3 0 16,-2-1-272-16,0 1-64 0,-1-2-16 0,-2-1 0 15,-3-1-96-15,-2-2-128 0,-2-2 176 0,2-3-176 16,-5-1 0-16,2-2 0 0,-2-2 0 0,2-5 0 16,0 1-1680-16,1-4-400 0,-1-2-80 15,2-1-14288-15</inkml:trace>
  <inkml:trace contextRef="#ctx0" brushRef="#br1" timeOffset="-202718.57">7313 16485 23951 0,'-2'8'2128'0,"1"3"-1696"15,0 4-432-15,-1 2 0 0,1 1 1232 0,0 1 176 16,2 4 16-16,0 0 16 0,1 2-720 0,-1 1-144 16,0 0-16-16,2 0-16 0,-1 0-336 0,2-1-64 15,0 0-16-15,0-2 0 0,0-6-128 0,1-1 0 16,1-2 0-16,-1-3 128 0,-1-2-128 0,-4-9 192 15,0 0-192-15,0 0 192 0,0 0 80 0,5-11 32 16,-1-1 0-16,0-2 0 0,-2-7-16 0,1-1 0 16,0-1 0-16,-2-3 0 0,0-4-160 0,0-4-128 0,1 1 144 15,-1-2-144-15,0-2 0 0,-1 3 128 0,-1 2-128 0,1 2 0 16,0 3 0-16,1-1 0 0,-1 6 0 0,2 2 0 16,-1 3 0-16,2 3 0 0,-1 4 0 0,1 5 0 15,-3 5-240-15,0 0 64 0,0 0 16 0,8 9 0 16,1 6-192-16,1 5-32 0,1 2-16 0,0 5 0 15,0 5 176-15,0 3 32 0,1 4 16 0,1 0 0 16,2 0 176-16,-1 0 0 0,-1 2 0 0,0-5 0 16,0-2 0-16,0-4 0 0,-1-1 0 0,0-4 0 15,-2-5 368-15,2-1 48 0,-1-8 16 0,0 1 0 16,-2-5 592-16,-1-3 128 0,0-6 32 0,-2 0 0 16,-1-5-144-16,2-2-16 0,-3-4-16 0,-2-4 0 15,0-4-384-15,-1-4-80 0,-2-2-16 0,1 0 0 16,-2-6-336-16,-1 0-64 0,-4 0 0 0,0-1-128 0,0 1 0 0,-1-2 0 15,-1 1 0-15,0 0 0 16,-1 0-2656-16,0 0-544 0,1 3-96 0</inkml:trace>
  <inkml:trace contextRef="#ctx0" brushRef="#br1" timeOffset="-202296.63">8126 16768 19343 0,'0'0'848'0,"-5"-3"192"0,-2-3-832 0,1 0-208 0,-1 1 0 0,-1 0 0 16,-2 0 2176-16,1-1 400 0,-3 3 80 0,-1 0 16 16,0-1-1184-16,0 3-224 0,0 2-48 0,0 2-16 15,-1 2-432-15,-1 3-64 0,1 2-32 0,2 2 0 16,2 1-464-16,1 1-80 0,1 2-128 0,3 0 176 15,-1-1 16-15,5 2 0 0,1-3 0 0,3 2 0 16,1-3-64-16,2 0-128 0,1-1 192 0,2 0-64 16,3-5-128-16,1 0 128 0,1-2-128 0,2-2 128 15,1-3-128-15,-1-1 0 0,1-3 0 0,-1-2 0 16,-2 1 0-16,-1-4 0 0,0-1 0 0,-1 0 0 16,-1 3 0-16,-2-5 0 0,-3 0 128 0,-1 2-128 15,-1 1 176-15,-1-2-48 0,-2 1-128 0,-1 1 192 16,-1 0-64-16,0 1 0 0,-1 1-128 0,2 7 192 0,0 0 0 0,0 0 0 15,0 0 0-15,0 0 0 0,0 0 0 0,-2 7-16 16,-1 1 0-16,2 2 0 0,0 3-176 0,2 3 0 16,0-5 0-16,3 4 0 0,0-1-256 0,1 0-64 15,3 1-32-15,0-2 0 16,1 0-1792-16,1 1-352 0,2-3-80 0,-3 0-11904 16</inkml:trace>
  <inkml:trace contextRef="#ctx0" brushRef="#br1" timeOffset="-201686.02">8738 16498 3679 0,'-10'-12'160'0,"10"12"32"0,-5-6-192 0,-1-1 0 15,-2 1 0-15,0 0 0 0,-1 2 5504 0,0 1 1040 16,0-4 224-16,0 4 32 0,-1 2-4368 0,1 1-896 16,-1 1-160-16,-2 5-32 0,0 4-672 0,2 3-128 15,-1 4-32-15,2 4 0 0,0 5-512 0,4 3 0 16,0 1 0-16,2 1 0 0,5-1 0 0,1 0 0 15,4 0 0-15,3-3 0 0,1 1 0 0,2-5 0 16,2-1 0-16,2-1 0 0,0-1 144 0,4-5-16 16,3 0-128-16,-1-2 192 0,-1-6 256 0,0 0 32 0,1-3 16 0,-1-1 0 15,-3-5 16-15,1 0 0 0,-2-4 0 0,0-1 0 16,-3-1 16-16,-3-4 16 0,-2-2 0 0,-2-2 0 16,-3-1 80-16,-2 0 16 0,-3-1 0 0,-2 0 0 15,-2-2-48-15,-2-1 0 0,-2 0 0 0,-1 3 0 16,-3-1-592-16,-2-2 0 0,-1 0 0 0,0 3-128 15,-1-3-224-15,1 2-32 0,0 3-16 0,0-3 0 16,0 2-3072-16,2 4-624 16,1 2-112-16</inkml:trace>
  <inkml:trace contextRef="#ctx0" brushRef="#br1" timeOffset="-201121.88">9181 16519 33567 0,'-8'14'1488'0,"5"-5"304"0,-1 4-1424 0,1 4-368 16,-1 1 0-16,0 2 0 0,1 0 544 0,0-1 32 15,2 2 16-15,0-2 0 0,0 1 368 0,1 0 64 16,0-3 0-16,0-1 16 0,1 1-720 0,-1 2-160 16,0-2-32-16,0-2 0 0,0 0-128 0,0-2 0 15,0-2 0-15,1-1 0 0,0-4 0 0,-1-6 0 16,0 0 0-16,0 0 0 0,0 0-288 0,0 0-32 15,3-8-16-15,0-2 0 0,-1-3 32 0,1-2 16 16,1 0 0-16,-2-3 0 0,2-3 16 0,0-2 0 16,0-1 0-16,0-2 0 15,0 0-384-15,0-4-80 0,0 0-16 0,0-3 0 16,1 3 64-16,0 3 16 0,0 1 0 0,1 1 0 0,-3 1 672 0,4 1 224 0,0 3 0 0,-1 5 0 16,-1 2 368-16,0 5 80 0,-1 3 16 0,-4 5 0 15,0 0-48-15,7 11-16 0,-2 6 0 0,0 5 0 16,-1 5 80-16,0 2 32 0,0 4 0 0,-1 4 0 15,-1-1-736-15,1 1 0 0,1-6 0 0,1 0 0 16,-1-2 0-16,1-4 256 0,-1-2-64 0,0-3 0 16,0-6-192-16,0 2 144 0,0-7-144 0,-2-3 128 15,-2-6-128-15,0 0 160 0,0 0-160 0,6-8 160 16,-3-3-160-16,3-5 0 0,-1-5 0 0,0-2 0 0,0-3-192 16,-1 0-80-16,-1-4-16 0,-1 1 0 15,1-1-160-15,0-1-16 0,-1-2-16 0,0 0 0 0,-2 0 160 0,1-1 48 16,1 2 0-16,1 5 0 0,0 1 272 0,-1 4 0 15,2 2 0-15,0 6 0 0,-1 3 336 0,-2 4 32 16,-1 7 0-16,0 0 0 0,0 0 144 0,5 9 48 16,-1 5 0-16,1 6 0 0,1 4-192 0,-1 5-48 15,0 0 0-15,0-1 0 0,2 4-320 0,1 0 128 16,1 4-128-16,0 0 0 0,1-2 0 0,2 0 0 16,2 0 0-16,-1-2-192 15,0 2-2032-15,2-2-400 0,-1-2-96 0,-1-1-12928 0</inkml:trace>
  <inkml:trace contextRef="#ctx0" brushRef="#br1" timeOffset="-200762.51">9855 16851 16575 0,'0'0'1472'0,"0"0"-1168"0,0 0-304 0,0 0 0 16,0 0 4224-16,0 0 768 0,0 0 176 0,8 8 16 15,-1-3-3680-15,3 0-736 0,0-1-160 0,3-1-32 16,1-3 192-16,2 0 16 0,-2-1 16 0,2-3 0 16,0-2-416-16,-1 0-64 0,0-2-32 0,-2-2 0 15,0-1-16-15,-2 2 0 0,-1-4 0 0,-3 1 0 16,0 1-96-16,-2-2-32 0,-2-2 0 0,-3 2 0 16,-3 0-144-16,-2 1 160 0,-2 1-160 0,0 2 160 0,-3-2-160 0,0 3 0 15,-2 2 0-15,1 2 0 0,-2 1 0 0,-2 5 0 16,1 3 128-16,-1 3-128 0,1 2 320 0,1 4 16 15,0 3 16-15,3 3 0 0,1 2 256 0,2-1 48 16,3 1 16-16,3 2 0 16,2 2-1056-16,3-3-192 0,1-1-64 0,3-1 0 0,4 0 1536 0,2 1 288 15,3-5 64-15,3 3 16 0,0-6-880 0,5 0-192 16,3 1-16-16,3-6-16 0,5 0-160 0,1-1 0 16,-1-2 0-16,2-2 128 15,1-3-2208-15,3-2-448 0</inkml:trace>
  <inkml:trace contextRef="#ctx0" brushRef="#br3" timeOffset="-187751.72">6881 11772 16575 0,'-5'31'1472'0,"1"-28"-1168"15,0 2-304-15,0 0 0 0,0 0 1968 0,0 1 336 16,0 0 64-16,4-6 0 0,0 0-800 0,0 0-160 16,0 0-48-16,-1 7 0 0,1-7-464 0,0 0-112 15,0 0-16-15,5 6 0 0,-5-6 368 0,0 0 64 0,0 0 16 0,9 0 0 16,1 0-128-16,0 0-32 0,0 0 0 0,1-4 0 15,-2 2-240-15,1-4-48 0,2 3-16 0,1-1 0 16,0-3-224-16,-1 1-32 0,-2-2-16 0,2 0 0 16,0 0-240-16,0-4-48 0,-1 3-16 0,0 0 0 15,0 0-176-15,1-1 0 0,0-1 0 0,0 1 0 32,-2 1-320-32,0-2-160 0,1 1-32 0,-1 1 0 15,-1-1-1728-15,-1 1-368 0,-3-1-64 0,2-1-8832 0,-2 1-1760 0</inkml:trace>
  <inkml:trace contextRef="#ctx0" brushRef="#br3" timeOffset="-187534.14">7310 11164 18431 0,'0'0'1632'0,"0"0"-1312"15,0 0-320-15,0 0 0 0,0 0 2288 0,6-2 384 16,-6 2 80-16,8 1 0 0,-1 3-960 0,-1 2-208 15,1 5-48-15,-1 2 0 0,1 3-832 0,-2 3-192 16,-1 2-16-16,1 2-16 0,-1 2-480 0,0 1 128 16,-1 0-128-16,-1-1 0 0,0 0 0 0,0-2 0 15,-1 0 128-15,2-4-128 16,0-2-352-16,-1 0-112 0,0-3-32 0,2-1-14928 16</inkml:trace>
  <inkml:trace contextRef="#ctx0" brushRef="#br3" timeOffset="-187330.95">7503 11110 28271 0,'-3'-13'1248'0,"3"13"272"0,0-7-1216 0,0 0-304 0,0 0 0 0,2 0 0 16,-2 1 1520-16,0 6 240 0,0 0 48 0,0 0 16 16,7 0-752-16,1 2-160 0,3 5-16 0,-4 4-16 15,1 4-496-15,0 3-80 0,-1 3-32 0,2 4 0 16,0 2-80-16,0 2 0 0,-1 1-16 0,0-2 0 15,-1 1-176-15,3-2-144 0,0 1 144 0,-1-2-208 16,0 0-896-16,2-3-176 0,-2-2-48 0,-1 2-9488 16,0-7-1920-16</inkml:trace>
  <inkml:trace contextRef="#ctx0" brushRef="#br3" timeOffset="-187127.73">7438 11339 27647 0,'-6'3'2448'0,"0"-3"-1952"16,-1 0-496-16,7 0 0 0,-6 1 2816 0,6-1 480 15,0 0 96-15,0 0 0 0,0 0-1408 0,0 0-304 16,9 0-48-16,3 0-16 0,1-3-976 0,2 1-192 0,1-1-32 0,2 0-16 16,1 0-272-16,0 0-128 0,-1-4 0 0,3 2 128 31,1 0-2496-31,1-3-496 0</inkml:trace>
  <inkml:trace contextRef="#ctx0" brushRef="#br1" timeOffset="-168795.33">13126 17417 23039 0,'0'0'1024'0,"0"0"192"0,0 0-960 0,0 0-256 16,0 0 0-16,17 12 0 0,-21-3 1168 0,1 0 192 15,1 3 48-15,-1 1 0 0,0 2-128 0,1 2-32 16,1 4 0-16,-2 4 0 0,0 1-480 0,1 1-80 16,-1 1-32-16,2-1 0 0,-1 1-240 0,1-1-48 0,0-5-16 0,1 0 0 15,-1-2-192-15,1-2-32 16,-2-4-128-16,1-1 192 0,0-2-64 0,-1-2-128 0,2-9 176 0,0 0-176 16,0 0 144-16,0 0-144 0,0 0 0 0,0-9 144 15,0-4-288-15,2-4-64 0,-1-5-16 0,0-3 0 31,2-4-272-31,-1-1-48 0,1-2-16 0,1-2 0 0,-1 0 400 0,1 0 160 0,-1 0-128 0,1 0 128 16,0-1 0-16,1 1 0 0,1 0 0 0,-1 4 0 16,0 3 256-16,0 5 144 0,-1 3 32 0,1 6 0 15,1 4 112-15,-1 4 32 0,-5 5 0 0,0 0 0 16,6 8-400-16,0 5-176 0,-1 4 160 0,0 6-160 16,0 2 128-16,2 4-128 0,-1-1 0 0,0 4 0 0,-4 0 0 0,2 0 128 15,1-2-128-15,0-2 0 0,-1-2 160 0,0-1-16 16,0-3 0-16,1-2 0 0,1-3-144 0,-2-4-272 15,-1-3 64-15,1-1 16 0,2-5 192 0,-6-4 0 16,7-1 0-16,1-6-144 0,-3-2 144 0,1-4-208 16,0-4 80-16,-1-4 128 0,-1-2-320 0,0-2 48 15,0-2 16-15,0-2 0 0,0-2 256 0,1-2 0 16,2-2-128-16,2 0 128 0,-1 0 0 0,-1 2 0 16,1-1 0-16,0 3 0 0,1 4 192 0,-1 3 80 15,-1 6 32-15,0 2 0 0,0 6 288 0,-1 1 64 16,-6 9 16-16,0 0 0 0,8 2-272 0,-1 5-48 15,-2 2-16-15,0 5 0 0,2 2-112 0,-1 5-32 0,2 3 0 16,-1 4 0-16,-2 2-192 0,3 1 0 0,1 2 0 0,0-1 0 16,0 1 240-16,1 1-48 0,2 0-16 0,1-2 0 31,2 0-688-31,-2-4-144 0,0-2-32 0,0-1 0 16,-2 0-2192-16,1-2-432 0,1 0-80 0</inkml:trace>
  <inkml:trace contextRef="#ctx0" brushRef="#br1" timeOffset="-168325.73">13853 17715 19343 0,'0'0'1728'16,"0"0"-1392"-16,0 0-336 0,0 0 0 0,8 2 1728 0,-1-2 256 16,-7 0 64-16,9 0 16 0,1-3-656 0,1 2-144 15,-1-3-32-15,2-1 0 0,0-3-592 0,-1 0-112 16,2-1-16-16,-1 0-16 0,-2-3 48 0,1 0 16 16,-2-1 0-16,-2-2 0 0,-1 0 64 0,-2 0 16 15,-1-2 0-15,-1 1 0 0,-1 2-144 0,-1 1-32 16,-1 0 0-16,0 1 0 0,0 0-48 0,-2 2-16 0,-2 1 0 0,0 1 0 15,-2 1 16-15,-1 2 0 0,-1 1 0 0,-1 2 0 16,-2 2-48-16,0 2-16 0,2 3 0 0,-2 3 0 16,-1 1 32-16,0 3 0 0,1 2 0 0,2 3 0 15,-1 2 48-15,4 3 16 0,0 3 0 0,3 1 0 16,1 0-64-16,3 1 0 0,0 1 0 0,3-1 0 16,1-4-80-16,1 3-32 0,3-2 0 0,1-3 0 15,3-2-144-15,2 0-128 0,2-1 192 0,2-3-192 16,3-1 128-16,1-4-128 0,-1-4 0 0,1-2 0 15,0-1 0-15,1-3-352 0,-1-3 48 0,0-1 16 16,-1-1-1248-16,0-3-240 16,-2-1-48-16,1-2-16 0,-2-2-1040 0,-1-2-224 15,0 0-32-15,-2-1-12096 0</inkml:trace>
  <inkml:trace contextRef="#ctx0" brushRef="#br1" timeOffset="-167966.43">14516 17379 11055 0,'-2'-13'480'0,"2"13"112"0,-4-8-464 0,2 2-128 16,-1-3 0-16,-1 0 0 0,-4 1 5120 0,2 1 1024 16,6 7 192-16,-7-4 32 0,0-2-3872 0,-1 3-784 15,-1 2-160-15,-1 2-16 0,1 3-720 0,0 4-144 16,0 2-32-16,0 5 0 0,1 3-320 0,2 3-64 16,2 2 0-16,1 1-16 0,2-1-240 0,1 2 0 15,2 1 128-15,5-1-128 0,2-2 0 0,3 1 0 16,1-2 0-16,2-3 0 0,5 0 0 0,2-4 0 15,2-3 0-15,0-2 0 0,-1-2 0 0,-1-2 176 0,1-4-176 16,1-2 160-16,-2-2 160 0,-1-1 48 0,-2-6 0 0,0 1 0 16,-4-2 192-16,1-2 32 0,-3-3 16 0,0-1 0 15,-3 0-144-15,-1-5-16 0,-1 0-16 0,-3 0 0 16,-1 0 16-16,-1-1 0 0,-2-1 0 0,-2-1 0 16,-3 1 64-16,-2-1 0 0,-4 0 16 0,0 3 0 15,-3-1-128-15,-3 2-16 0,-1 2-16 0,-2 2 0 16,-1 0-240-16,-1 5-128 0,-1-1 160 0,1 4-160 15,2 6 0-15,1 0-160 0,-1 2 0 0,2 3 0 16,2 2-1952 0,2 4-384-16,0 0-64 0</inkml:trace>
  <inkml:trace contextRef="#ctx0" brushRef="#br1" timeOffset="-167089.75">15265 17431 20271 0,'0'0'1792'0,"0"0"-1424"16,0 0-368-16,0 0 0 0,0 0 2304 0,0 0 384 15,-5-2 64-15,5 2 32 0,0 0-1136 0,0 0-240 16,0 0-32-16,0 0-16 0,3-6-80 0,1 0-32 16,2-1 0-16,3 0 0 0,3-1-384 0,4-5-80 15,2 0-16-15,1-2 0 0,4 0-192 0,1-1-64 16,2-1 0-16,2 0 0 0,0-1-144 0,2 2-48 16,2-3 0-16,-1 0 0 0,-2 4-192 0,-1-1-128 15,0 2 160-15,-1 0-160 0,-1-1 0 0,0 1 0 16,-4 1 0-16,1 1 0 0,-3 0 128 0,0 1-128 15,-2 0 0-15,-1 1 144 0,-1-1 32 0,-4 2 0 16,-1 1 0-16,0 2 0 0,-1-1-176 0,-2 2 0 0,-1 1 0 16,-2-1 0-16,-5 5 0 0,5-1 0 0,-5 1 0 0,0 0 128 15,0 0-128-15,6-4 160 0,-6 4-160 0,0 0 160 16,8-2-160-16,-8 2 128 0,8-1-128 0,0 1 128 16,-2 1-128-16,2 5 192 0,0-5-192 0,0 4 192 15,1-2-48-15,1 2 0 0,2 2 0 0,0-1 0 16,1 1-16-16,3 2 0 0,1 0 0 0,3 1 0 15,1 1 48-15,0 2 0 0,0-2 0 0,2 1 0 16,1-1 16-16,1-1 16 0,-1 0 0 0,3 2 0 16,-1 1-80-16,1-4 0 0,0 2-128 0,2 1 192 15,0-1-192-15,2 0 144 0,-1-2-144 0,-1-1 128 0,-2 1-128 16,0-3 0-16,2-1 0 0,-3 3 0 0,-1-1 0 0,-2 3 0 16,-2-3 0-16,0-1 0 0,-3 2-176 0,1 1-112 15,-2-2-32-15,-2-1 0 16,1-2-1712-16,-2 3-336 0,-1-2-80 0,-1-1-10720 15,-2-3-2128-15</inkml:trace>
  <inkml:trace contextRef="#ctx0" brushRef="#br1" timeOffset="-166761.72">15783 16580 23039 0,'-2'-17'1024'0,"2"10"192"0,0 0-960 0,2-1-256 0,-1 1 0 0,-1 7 0 15,0 0 2432-15,0 0 448 0,0 0 96 0,0 0 16 16,0 0-1264-16,5 7-240 0,1 1-48 0,-3 3-16 16,1 5-768-16,0 1-144 0,-1 5-48 0,-1 3 0 15,1 4-208-15,1 2-64 0,0 4 0 0,-1-2 0 16,-1 1-192-16,1-1 0 0,-2 0 0 0,0-3 0 0,2 0 0 0,0-4-128 16,-1-2-16-16,1-2 0 15,1 0-1328-15,0-4-272 0,-2-5-48 0,2 0-16 16,1-1-1856-16,1-3-368 0</inkml:trace>
  <inkml:trace contextRef="#ctx0" brushRef="#br1" timeOffset="-166547">16044 16477 31551 0,'0'0'1408'0,"0"0"272"0,0 0-1344 0,0 0-336 16,0 0 0-16,-3 9 0 0,0 3 784 0,2 2 96 15,0 3 16-15,1 4 0 0,0 2 0 0,0 2 0 16,-2 3 0-16,2 2 0 0,-1 0-544 0,1 2-96 16,0-3-32-16,0 0 0 0,0-1-224 0,1 0 0 15,2-2 128-15,0-3-128 16,-1-3-512-16,1-2-128 0,2-2-48 0,-2-3-10432 16,-1-3-2080-16</inkml:trace>
  <inkml:trace contextRef="#ctx0" brushRef="#br1" timeOffset="-166125.29">15855 15807 30175 0,'-14'-13'1344'0,"14"13"256"0,-7-5-1280 0,0 1-320 0,1 0 0 0,0 1 0 15,-1 2 992-15,7 1 128 0,0 0 32 0,-8 4 0 16,0 2-192-16,0 3-48 0,2 4 0 0,-1 3 0 16,2 4-592-16,1 3-128 0,3 3-32 0,1 3 0 15,2 1-160-15,2 0 0 0,3-3 0 0,2 2 0 16,-1-2 0-16,1-1 0 0,2 0 0 0,4-2 0 0,2-5 128 0,2 0-128 16,2-2 192-16,1-6-64 0,3-3 240 0,0-3 32 15,1-2 16-15,0-3 0 0,0-1 176 0,1-6 48 16,0-3 0-16,-4-3 0 0,-1-2 16 0,-2-4 16 15,-2-1 0-15,-4 1 0 0,-2-2-128 0,-3 0-32 16,-2-1 0-16,-3 1 0 0,-4-1-32 0,-3 1-16 16,-1 0 0-16,-5 0 0 0,-4 0-16 0,-4 2-16 15,-5-1 0-15,-4 3 0 0,-3 2-192 0,-2 3-48 16,-2 3 0-16,-1 5 0 0,3 4-192 0,2 4 0 16,2 0 0-16,2 5-160 15,3 3-1136-15,4 2-240 0,1 4-32 0,2 4-19232 0</inkml:trace>
  <inkml:trace contextRef="#ctx0" brushRef="#br1" timeOffset="-164520.52">19433 16961 27695 0,'0'0'1216'0,"-4"-9"272"0,2 1-1184 0,-1 1-304 0,0-2 0 0,3 9 0 0,-2-8 1056 0,1 2 160 15,1 6 16-15,0 0 16 0,0 0 192 0,0 0 32 16,0 0 16-16,2 14 0 0,-1 4-800 0,2 1-176 16,0 4-16-16,1 3-16 0,1 1-336 0,0 5-144 15,0 2 128-15,0 1-128 0,1 3 0 0,0 9 0 16,1-3 0-16,1-2 0 16,-2-3-272-16,1-4-144 0,-2-4-32 0,1-2 0 15,1-4-2304-15,-3-3-448 0,0-4-112 0</inkml:trace>
  <inkml:trace contextRef="#ctx0" brushRef="#br1" timeOffset="-164317.33">19425 17375 2751 0,'-4'-10'256'0,"-1"-2"-256"0,-1 0 0 0,1 1 0 15,-1-2 6208-15,2 0 1184 0,2 1 240 0,0-1 48 16,1 0-4608-16,2 2-912 0,2 0-192 0,1 3-48 16,1-1-1088-16,2 1-208 0,1-1-48 0,1 0-16 15,0-1-560-15,1 3 0 0,2 0 0 0,0-1 0 31,1 2-560-31,0-3-64 0,1 2-16 0,0 3 0 16,0 3-752-16,-1 0-144 0,-2-1-48 0,1 2 0 0,0 0-1168 0,-1 2-256 0,0-1-32 0,-2 1-16 16,1 0 1328-16,0 0 256 0,-3 2 48 0</inkml:trace>
  <inkml:trace contextRef="#ctx0" brushRef="#br1" timeOffset="-164128.15">19714 17172 13759 0,'0'0'608'0,"6"5"128"0,1 0-592 16,-1 2-144-16,1-1 0 0,-1 5 0 0,-1-1 2592 0,2 3 480 15,-2 0 112-15,0 2 16 0,0-1-1280 0,1 0-240 16,-1-1-48-16,0 4-16 0,-1-1-464 0,0-2-80 15,0-1-32-15,0-2 0 0,0-2-304 0,-2 0-64 16,-2-9-16-16,0 0 0 0,0 0-112 0,0 0-32 16,0 0 0-16,0 0 0 0,0 0-64 0,0 0-32 15,-1-12 0-15,1-1 0 0,1-1-272 0,1-3-144 16,-1-3 160-16,3-2-160 16,-2-1-272-16,1-1-160 0,0-2-16 0,1 1-16 15,1 1-624-15,3 0-128 0,1 2-32 0,2 4 0 16,1 5-2304-16,3 1-464 0,1 3-80 0</inkml:trace>
  <inkml:trace contextRef="#ctx0" brushRef="#br1" timeOffset="-163752.95">20172 17071 4607 0,'0'0'192'0,"0"0"64"0,0 0-256 0,7 4 0 0,-2 0 0 0,-5-4 0 16,0 0 4608-16,0 0 864 0,0 0 176 0,0 0 48 16,-5 7-2816-16,-2-1-576 0,0 1-96 0,-1 1-32 15,1 1-704-15,-1 1-128 0,-1 3-48 0,0 2 0 16,-1 0-416-16,1 0-96 0,0 0-16 0,1 0 0 15,2-2-384-15,1 2-96 0,3-2-16 0,-1 0 0 16,2 0-112-16,1-1-32 0,1-1 0 0,2 0 0 16,1-2-128-16,1 1 192 0,3-3-192 0,-1 0 192 0,1-3-192 0,0-2 0 15,0 2 0-15,0-4 0 0,1-4-368 0,1-1 48 16,1-1 16-16,-2-2 0 16,0 1-144-16,-1-3-16 0,0-1-16 0,-2 1 0 0,1 0 240 0,-3 2 48 15,-1-5 16-15,1-2 0 0,-1 2 176 0,0 0 0 16,-1 0 0-16,-1 0 0 0,1 0 0 0,-1 3 0 15,2-1 128-15,-2 4-128 0,0 1 288 0,-1 6-16 16,0 0 0-16,0 0 0 0,0 0-16 0,0 0-16 16,3 12 0-16,2 1 0 0,0 1-240 0,1 1 0 15,-3-1 0-15,4 2 0 16,1-6-1344-16,0 3-176 0,-1-1-16 0,3 0-16 16,-1-1-1520-16,0 1-288 0,-1 0-64 0</inkml:trace>
  <inkml:trace contextRef="#ctx0" brushRef="#br1" timeOffset="-163424.52">20484 17041 25967 0,'0'0'1152'0,"0"0"240"0,0 0-1120 0,0 0-272 0,0 0 0 0,8 8 0 16,-3 4 1296-16,0 1 208 0,0 3 32 0,-1-1 16 15,0 6-528-15,0-1-96 0,0 1-32 0,0-1 0 16,-1 1-464-16,-1-1-112 0,1-2 0 0,2-1-16 15,-1-1-176-15,0-2-128 0,-2-1 192 0,0-1-192 16,0 0 160-16,1-3-160 0,0 0 128 0,-2-3-128 16,-1-6 208-16,0 0-32 0,0 0-16 0,0 0 0 0,0 0 208 0,0 0 32 15,5-6 16-15,0-2 0 0,1-2-128 0,-1-3-32 16,0-2 0-16,-1 0 0 0,0-2-256 0,1-2 0 16,0 1 0-16,3 0 0 0,-3 0 128 0,2 1-128 15,-1 2 0-15,1 2 0 0,-2 2 384 0,0 3-16 16,-5 8-16-16,0 0 0 0,0 0 32 0,0 0 0 15,0 0 0-15,4 5 0 0,-4-5-224 0,5 9-32 16,1 2-128-16,-2 2 192 0,-2 2-368 0,2 0-80 16,0 1 0-16,0 0-16 15,0 0-1968-15,1-1-400 0,-1 0-80 0,2-2-7984 16,2-3-1600-16</inkml:trace>
  <inkml:trace contextRef="#ctx0" brushRef="#br1" timeOffset="-162892.29">21093 17049 3679 0,'0'0'320'0,"0"0"-320"0,-3-5 0 0,-2-1 0 16,-1 0 4688-16,-4 2 880 0,0 1 160 0,-2 1 32 15,-2 2-3872-15,1 0-784 0,0 2-144 0,0 1-48 16,1 0-544-16,2 2-112 0,0 2-32 0,3 1 0 16,-1 1-224-16,3-1 0 0,2 1 0 0,2 0 0 15,2 1 128-15,3-1 64 0,2 0 32 0,4 1 0 16,1 0 192-16,4 2 32 0,0-2 16 0,2-1 0 15,-1 2 304-15,0-3 64 0,-2 1 16 0,2 0 0 16,-2-1 304-16,-1-1 64 0,-3 1 16 0,-1 0 0 16,-1 1-96-16,-3-1-32 0,-1 0 0 0,-1 1 0 15,-3 0-320-15,-1 3-64 0,-3 0-16 0,-3-1 0 0,-2 1-240 16,-1 1-48-16,-2-1-16 0,-1 0 0 0,-1-3-208 0,-1-1-64 16,0 1 0-16,0-3 0 0,2-1-128 0,1-1 0 15,2-1 0-15,2-2 0 16,2-1-384-16,6 0-48 0,0 0-16 0,0 0 0 15,0 0-240-15,5-4-48 0,4 2-16 0,1-1 0 0,4 2 304 0,0-3 48 16,0 1 16-16,3 1 0 0,0-1 256 0,1 0 128 31,2 0-128-31,1 0 128 0,-2-5 0 0,1 2 0 16,-1-2 0-16,2 0 0 0,0-1 0 0,-1-2 0 16,-2 2 0-16,-2-1 0 0,1-2 0 0,0-1 0 15,-3 0 128-15,0-1-128 0,-1-2 128 0,-2 2-128 0,-4 1 160 16,0 2-160-16,-3-3 160 0,-3 2-160 0,-2 2 160 0,-2 3-160 15,-2-1 336-15,-1 3-16 0,-4 1-16 0,3 2 0 16,-4 0 144-16,2 4 48 0,-1 0 0 0,2 3 0 16,-1 3 16-16,3 3 16 0,1-1 0 0,3 3 0 15,0 2-272-15,4 0-48 0,0 2-16 0,3-1 0 16,2-1-192-16,3 0 144 0,2-2-144 0,2-1 128 16,3-1-128-16,3-2-224 0,2 1 48 0,13-3 16 15,3-4-1792-15,1-4-352 16</inkml:trace>
  <inkml:trace contextRef="#ctx0" brushRef="#br1" timeOffset="-162298.33">21865 17134 23039 0,'0'0'2048'0,"2"-1"-1648"0,1-4-400 0,-1 1 0 15,-2 4 1936-15,3-4 304 0,2-5 64 0,-1 1 16 16,-2 1-1168-16,-1 1-256 0,0-1-32 0,-1 7-16 16,-2-6-144-16,2 6-48 0,-7-4 0 0,-1 1 0 0,-2 2 0 0,-2 1 0 15,-2 1 0-15,1 2 0 0,-2 1-400 0,2 0-96 16,0 1-16-16,4 0 0 0,-1 0-144 0,2 2 0 16,1-1 0-16,7-6 0 0,0 0-192 0,0 7 192 15,2 3-160-15,2-2 160 0,2 0-192 0,3 1 48 16,2 3 16-16,2-3 0 0,0 1 128 0,1 1-192 15,2 2 192-15,-2-2-192 0,-2 3 192 0,-1-1 0 16,0 0 0-16,-3 0 0 0,-2-2 176 0,-2 1-48 16,-4 0 0-16,0 1 0 0,-2 0 304 0,-4 0 48 15,-1 1 16-15,-3-3 0 0,1-1-272 0,-1-2-48 16,-2 1-16-16,0-2 0 16,2-2-1808-16,1-3-352 0,0 0-80 0</inkml:trace>
  <inkml:trace contextRef="#ctx0" brushRef="#br1" timeOffset="-162110.95">22080 16822 28559 0,'0'0'1264'0,"0"0"272"0,0 0-1232 0,-4 7-304 0,1 2 0 0,3 4 0 16,0 0 2240-16,2 5 400 0,-1 3 80 0,1 3 16 15,2 1-1792-15,2 3-368 0,0 3-64 0,2 2 0 16,-2 0-512-16,2 1 0 0,-1-1 0 0,1 1 0 15,-2 0-832-15,2-1-272 0,-2 1-48 16,1-3-10064-16,-2 0-2016 0</inkml:trace>
  <inkml:trace contextRef="#ctx0" brushRef="#br1" timeOffset="-161907.72">22013 17091 23039 0,'0'0'2048'0,"-1"-5"-1648"16,1 0-400-16,0 5 0 0,5-4 1216 0,3-2 176 15,0 0 16-15,4 1 16 0,2 2-1152 0,2 2-272 16,0-2 0-16,1 1 0 16,2 0-464-16,-1 1-112 0,0 1-32 0,2 0-11280 0</inkml:trace>
  <inkml:trace contextRef="#ctx0" brushRef="#br1" timeOffset="-161485.96">22397 17116 19807 0,'0'0'880'0,"0"0"176"0,0 0-848 0,0 0-208 0,7 1 0 0,1-4 0 16,0 0 1552-16,-1-1 272 0,-1 0 48 0,2-3 16 0,-2 1-416 16,0-1-96-16,-1-3-16 0,-1 1 0 0,-2 0-336 0,1 2-80 15,-3-1-16-15,0-1 0 0,-4 1 128 0,0 2 32 16,0-1 0-16,4 7 0 0,-9-5 0 0,0 4 0 15,0 1 0-15,0 1 0 0,1 2-320 0,-1 3-64 16,0 3-16-16,1 3 0 0,0 2-464 0,1 3-96 16,1 1 0-16,2 2-128 0,1 2 0 0,3-2 0 15,2 1 0-15,0-1 0 0,4 0 0 0,0-2 0 16,2-1 0-16,2-2 0 0,2-2-320 0,0-2-64 16,0 0 0-16,1-3-16 15,0-1-1456-15,1-1-272 0,0-2-64 0,1-2-16 16,-4-2 672-16,1-1 128 0,0-2 16 0,-2 1 16 15,-1-5-1888-15,-1 1-368 0,0-1-80 0,-3-1-6384 0</inkml:trace>
  <inkml:trace contextRef="#ctx0" brushRef="#br1" timeOffset="-161220.28">22698 17133 15663 0,'2'8'1392'0,"1"5"-1120"0,1 2-272 0,0 3 0 15,-2 3 2816-15,2 2 512 0,0-3 112 0,0 3 16 16,-1-3-1328-16,-1 1-256 0,2-4-48 0,0-1-16 15,-1-3-464-15,-1-1-80 0,1-3-32 0,0 0 0 16,-3-9-240-16,0 0-48 0,0 0-16 0,0 0 0 16,0 0-48-16,0 0-16 0,0 0 0 0,0-11 0 15,0-2-208-15,0-1-32 0,1-2-16 0,-1 1 0 16,-1-6-304-16,1-1-64 0,0-2-16 0,0-2 0 0,-2 0-224 16,2-1-160-16,3 1 32 0,-1 0 0 15,1 0-576-15,1 2-128 0,0 5 0 0,2 2-16 16,2 4-2176-16,0 2-432 0,1 3-96 0,-2 3-12880 15</inkml:trace>
  <inkml:trace contextRef="#ctx0" brushRef="#br1" timeOffset="-161126.62">22955 17169 26319 0,'-4'13'1152'0,"1"-5"256"0,-1 1-1120 0,2 0-288 15,0 0 0-15,1 1 0 0,0 0 576 0,1-2 64 16,1 0 16-16,0-1 0 15,2 0-1504-15,2 0-304 0,-5-7-64 0</inkml:trace>
  <inkml:trace contextRef="#ctx0" brushRef="#br1" timeOffset="-160751.45">23472 16865 24879 0,'4'-11'1088'0,"-1"2"256"16,-2-3-1088-16,-1 1-256 0,0 4 0 0,-1-4 0 0,-2-1 1168 0,-1 2 176 15,0 0 48-15,-1 0 0 0,-3 1 272 0,2 4 64 16,-1 1 16-16,-5-1 0 0,-1 2-848 0,0 5-192 15,0 3-16-15,0 5-16 0,2 3-544 0,-1 6-128 16,-3 4 0-16,4 2 0 0,0 4 0 0,3 3 0 16,2 1 0-16,2-8 0 0,1 3 288 0,2 2 32 15,1 3 0-15,1 1 0 0,1 0-128 0,0-1 0 16,2 1-16-16,3 0 0 0,1 3-416 0,1-6-80 16,0-1 0-16,-1-3-16 15,-2-2-3088-15,1-1-608 0,-2-5-128 0</inkml:trace>
  <inkml:trace contextRef="#ctx0" brushRef="#br1" timeOffset="-160610.83">23339 17315 1839 0,'-4'-17'0'0,"0"11"160"0,-1-6-160 0,0 0 0 0,0-1 0 0,1 0 0 16,0 0 7104-16,1 1 1376 0,2 1 288 0,1 0 48 16,1 0-6256-16,4-4-1264 0,5 4-240 0,-3 1-48 15,1 5-736-15,1-1-144 0,-1-1-128 0,-1 3 192 16,-1 2-384-16,5-1-64 0,-11 3 0 0,14 0-16 31,-1 0-1904-31,-1 1-384 0,-1 3-80 0,-1-2-10960 0</inkml:trace>
  <inkml:trace contextRef="#ctx0" brushRef="#br1" timeOffset="-160454.52">23604 17160 4607 0,'6'12'192'0,"-2"-6"64"16,1 3-256-16,1 3 0 0,-1 1 0 0,3 2 0 0,-2 0 4464 15,2 1 848-15,0 0 160 0,0-1 32 0,0 2-3920 0,-1 0-800 16,1 0-144-16,0 1-48 0,0-5-464 0,0 0-128 15,-1-2 0-15,0-3-11808 16</inkml:trace>
  <inkml:trace contextRef="#ctx0" brushRef="#br1" timeOffset="-160329.58">23758 16992 12895 0,'-2'-14'1152'0,"2"14"-928"16,0-8-224-16,0 8 0 0,0 0 3280 0,0 0 624 15,7-8 112-15,-7 8 16 0,0 0-3216 0,13 0-656 16,0 3-160-16,0 2 0 16,0 1-1360-16,1 2-304 0,1 1-64 0,2 2-5376 0,1-1-1056 0</inkml:trace>
  <inkml:trace contextRef="#ctx0" brushRef="#br1" timeOffset="-159860.68">24020 17117 22863 0,'0'0'1008'0,"4"9"208"0,-4-9-960 0,2 11-256 0,-2-11 0 0,2 10 0 15,-2-10 2352-15,-2 12 416 0,0-2 96 0,2-10 16 16,-4 13-928-16,0 0-176 0,-3 0-48 0,2-1 0 15,0-1-352-15,-2 0-80 0,-1 2-16 0,2-1 0 16,-1 0-704-16,2 1-160 0,0-3-32 0,1 3 0 16,0 2-384-16,2-1 128 0,-1 0-128 0,2-3 0 15,1-11-128-15,2 13-128 0,2 0 0 0,-4-13-16 16,9 8-1264-16,2-2-256 0,-11-6-64 0,17 4 0 16,1-4 400-16,0-3 80 0,-1 1 16 0,1-5 0 15,2 2-752-15,2-3-128 0,2-3-48 0,-2-1 0 16,-3 0-96-16,1 0-32 0,-1 2 0 0,-3 1 0 15,-4-3 304-15,-3 2 48 0,-3-1 16 0,-2 5 0 0,-1-3 3840 0,-2-1 768 16,-2 1 144-16,-2-6 48 0,1 3 448 0,0 0 112 16,0 2 16-16,-2-1 0 0,4 11-1040 0,-7-6-208 15,7 6-32-15,0 0-16 0,-9 0-1072 0,9 0-224 16,-9 10-32-16,1 3-16 0,1 0-464 0,0 2-96 16,3-2 0-16,1 1-128 0,1 0 224 0,2-2-64 15,4 0-16-15,-4-12 0 0,5 14-144 0,2-2 0 16,2-2 0-16,-2 1 0 0,1-5 0 0,1 1 0 15,3-5-160-15,-1 2 160 0,-11-4-336 0,11 0 16 16,0 0 16-16,-1-2 0 0,-10 2 96 0,12-4 16 0,-2-3 0 16,-1 2 0-16,-1-3 64 0,0 0 128 0,-1-1-208 0,-2 3 80 15,-5 6 128-15,6-7 0 0,-6 7 0 0,0 0 0 16,0 0 144-16,0 0-144 0,0 0 192 0,0 0-192 16,0 0 416-16,0 0-32 0,-4 11 0 0,1 0 0 15,0 4-256-15,2-2-128 0,-1-1 0 0,2 1 128 16,3 0-128-16,0 0 0 0,-1 2 0 0,5 2-8144 31,-1-2-1520-31,1-4-288 0</inkml:trace>
  <inkml:trace contextRef="#ctx0" brushRef="#br1" timeOffset="-159657.29">24565 17040 12895 0,'5'-30'1152'0,"-3"12"-928"0,-2 0-224 0,2-2 0 0,-1 4 3824 0,0 6 720 15,-1 10 128-15,0 0 48 0,0 0-3136 0,0 0-624 16,0 0-128-16,4 10-32 0,0 5 96 0,1 6 0 16,1 0 16-16,-1 5 0 0,1 4-560 0,3 2-112 15,-1 2-32-15,-1 5 0 0,-2-1-208 0,2 1-128 16,0-2 128-16,3-1-208 16,-1 1-1584-16,0-2-320 0,-3-1-64 0,1-2-7296 15,-1-6-1472-15</inkml:trace>
  <inkml:trace contextRef="#ctx0" brushRef="#br1" timeOffset="-159485.46">24606 17358 12895 0,'-11'-30'1152'0,"2"11"-928"0,-2-2-224 0,1-1 0 16,1 0 2768-16,2 2 512 0,2 2 112 0,3 3 0 16,1 2-1040-16,1 4-224 0,0 9-32 0,0 0-16 15,7-6-1264-15,-7 6-256 0,10-3-48 0,1 6-16 31,-1-2-800-31,2 4-144 0,1 2-48 0,1-1 0 16,-1 3-816-16,3-1-160 0,3 0-48 0,0-1-7248 0,-1-2-1440 0</inkml:trace>
  <inkml:trace contextRef="#ctx0" brushRef="#br1" timeOffset="-159329.18">24883 17280 18431 0,'0'0'816'0,"0"12"160"0,-2-3-784 0,2 1-192 0,-1 1 0 0,1 1 0 16,0 1 2720-16,0 0 496 0,1-2 112 0,1 0 0 0,-1-1-2624 0,3-1-544 15,-1-1-160-15,-3-8 0 16,5 9-2368-16,-5-9-544 0,0 0-112 0</inkml:trace>
  <inkml:trace contextRef="#ctx0" brushRef="#br1" timeOffset="-159014.75">25020 16988 28095 0,'0'0'1248'0,"0"0"256"0,0 0-1200 0,0 0-304 16,0 0 0-16,0 0 0 0,-7 10 0 0,1 2 0 0,-2 3 0 0,-1 1 0 16,-2 3 320-16,1 2 16 0,-1 2 0 0,2 6 0 15,-1-2 368-15,2 2 64 0,3-2 0 0,3-7 16 16,2-3 48-16,3 2 16 0,1 1 0 0,3-1 0 16,-1 0-528-16,4-2-96 0,3-3-32 0,2-2 0 15,-1-3-192-15,2-1 176 0,1-3-176 0,0-3 160 16,0-2 0-16,0-2 0 0,0-3 0 0,-2-3 0 15,0-3 176-15,-2 0 48 0,-3-1 0 0,-1 0 0 16,-1 0 128-16,-2-1 16 0,-3-1 16 0,-3 2 0 16,-1-3 304-16,-3 0 64 0,-1-2 16 0,-2 2 0 15,-1 0-240-15,-1 1-48 0,-1-3-16 0,-2 0 0 16,0 0-768-16,1 2-160 0,-1-1-16 0,-4-5-16 16,3 4-1520-16,4 4-288 0,2 1-64 0,4 3-16 15,0 1-1040-15,3 8-224 0,1-7-32 0</inkml:trace>
  <inkml:trace contextRef="#ctx0" brushRef="#br1" timeOffset="-158717.66">25355 17163 29135 0,'0'0'1280'0,"8"13"288"0,-2 4-1248 16,2 0-320-16,0 1 0 0,-2-1 0 0,-1-3 976 0,1 1 144 16,-2 0 32-16,-2-2 0 0,-2 0 336 0,0 0 80 15,0-2 16-15,0-11 0 0,1 13-752 0,-1-13-160 0,0 0-32 0,0 0 0 16,0 0-368-16,0 0-80 0,0 0 0 0,11 0-16 15,-2-5-176-15,-1-2 192 0,-2-1-192 0,1-1 192 16,-2-3-192-16,0-1-224 0,1-2 48 0,0-2 16 31,1 0-320-31,0 0-64 0,1-1-16 0,3 3 0 16,0 2 32-16,1 3 0 0,-1 1 0 0,0 2 0 0,1 3 832 0,0 4 160 0,-2 2 48 0,1 3 0 16,-1 3 752-16,0 2 144 0,1 3 48 0,1 3 0 15,1 3-496-15,2 2-80 0,-2 0-32 0,4 0 0 16,3 2-576-16,-1 1-112 0,2 2-32 0,0 0 0 15,0 0-1056 1,0-1-224-16,-2-1-32 0,2-1-19120 0</inkml:trace>
  <inkml:trace contextRef="#ctx0" brushRef="#br1" timeOffset="-158186.39">24357 18041 23951 0,'-11'-14'2128'0,"5"6"-1696"0,-3-2-432 0,1-3 0 16,1 0 2896-16,-1 0 496 0,0 1 112 0,-1-1 16 15,0 0-1888-15,0 4-368 0,1 1-80 0,0 3-16 16,1 3-192-16,1 2-32 0,-2 7-16 0,2 1 0 0,-2 4-480 0,0 4-112 16,0 3-16-16,0 5 0 0,2 6-192 0,-1 2-128 15,3 0 128-15,3 1-128 0,0 0 0 0,-1 3 0 16,2-2 0-16,3-1 0 0,1-3 0 0,4-3 0 15,1-2 0-15,0-2 0 0,1 1-160 0,2-4-96 16,1-1-32-16,2-4 0 16,0-2-2032-16,2-3-416 0,0-5-80 0,1-4-8672 15,2-4-1744-15</inkml:trace>
  <inkml:trace contextRef="#ctx0" brushRef="#br1" timeOffset="-157952.12">24639 18185 13823 0,'3'-30'608'0,"-2"18"128"0,1-1-592 0,1 0-144 0,-3 0 0 0,0-3 0 15,-1 3 3856-15,-2 2 752 0,-2 0 128 0,-2 2 48 16,0 0-2144-16,-1 5-416 0,0 4-96 0,0 1-16 16,-1 5-704-16,0 4-160 0,-2 3-32 0,2 4 0 15,0 2-544-15,1 2-112 0,1 2-32 0,3 0 0 16,0-1-336-16,1-1-64 0,3 0 0 0,1-2-128 16,2-2 144-16,2-1-144 0,2 1 0 0,1 0 144 15,2-1-144-15,0-2 0 0,2-1 144 0,1-1-144 16,0-2 0-16,2-1-288 0,0-2 48 0,1-2 16 31,-2-1-1536-31,2-3-304 0,0-2-64 0,-1-2-16 16,-3-2-1120-16,0-3-240 0,-2-1-32 0</inkml:trace>
  <inkml:trace contextRef="#ctx0" brushRef="#br1" timeOffset="-157654.96">24832 18032 26895 0,'0'0'1184'0,"0"0"256"0,0 0-1152 0,0 0-288 15,0 0 0-15,0 0 0 0,0 0 1664 0,0 0 256 16,1 9 64-16,1 3 16 0,0 4-784 0,1 2-176 15,-1 6-16-15,1-1-16 0,-2-2-320 0,2 1-64 16,-1 1-16-16,1 4 0 0,-2-7-240 0,1 3-48 16,-1-6-16-16,0 2 0 0,1-2-176 0,-1 0-128 15,1 0 192-15,0-1-192 0,-1-3 160 0,2-4-160 16,-1-1 128-16,-2-8-128 0,4 5 0 0,-4-5 0 16,0 0 0-16,0 0 0 0,8-4-160 0,-1-3 160 15,-2-2 0-15,0 0-144 0,0-1 144 0,0-2 0 16,1-1 0-16,-1 2 0 0,1 2 0 0,1 0 0 15,1 0 0-15,-2 3 0 0,-1 0 160 0,-5 6-32 16,7-4-128-16,-7 4 192 0,8-3 0 0,-8 3-16 0,8 1 0 16,-1 0 0-16,1 0-176 0,1 3 0 0,1 3 0 0,0 1 0 31,-1 0-1328-31,1 2-288 0,2 2-64 0,1-1-15440 0</inkml:trace>
  <inkml:trace contextRef="#ctx0" brushRef="#br1" timeOffset="-157529.99">25303 18373 36159 0,'0'0'1600'0,"-7"0"336"0,1 1-1552 0,6-1-384 0,0 0 0 0,0 0 0 15,0 0 464-15,0 0 16 0,0 0 0 0,0 0 0 16,10 0-1472-16,2-1-288 0,1 1-64 0,0-3-9072 16,0 3-1808-16</inkml:trace>
  <inkml:trace contextRef="#ctx0" brushRef="#br1" timeOffset="-157217.65">25471 18190 18431 0,'-2'-5'1632'0,"1"0"-1312"16,1-2-320-16,1 1 0 0,2-1 2432 0,2 1 400 15,2-6 96-15,1 3 16 0,-2 2-1568 0,3-1-304 16,3 1-64-16,1-3-16 0,1 4-368 0,1 1-80 16,2 1-16-16,0 1 0 0,1 1 112 0,0-1 32 15,-1-1 0-15,1 4 0 0,-1 0-48 0,1 1-16 16,-1 2 0-16,-2 0 0 0,-1 0-144 0,-2 1-16 15,-3 0-16-15,-3 3 0 0,-2 2 464 0,-1 1 80 0,-4 1 32 16,-2 7 0-16,-1 3-256 0,0-4-48 0,-2-3-16 0,-1 3 0 16,2 0-368-16,0-1-64 0,1-1 0 0,1 1-16 15,2 0-240-15,1-2 0 0,1 0 0 0,2-1 0 16,2 0 0-16,2 2-128 0,0 0-16 0,5 0 0 31,0-2-624-31,1-1-112 0,1-2-16 0,11 0-16 16,-3-3-1520-16,-1-2-320 0,1-4-48 0,0-2-16 15,1-4-752-15,0-3-144 0</inkml:trace>
  <inkml:trace contextRef="#ctx0" brushRef="#br1" timeOffset="-156951.98">26162 18154 29135 0,'-15'-13'1280'0,"5"6"288"0,-4 2-1248 0,-3 0-320 0,-3-2 0 0,2 7 0 16,0 1 1888-16,6 3 320 0,-1 3 64 0,1 1 16 15,-1 2-752-15,3 0-128 0,-1 7-48 0,5 0 0 0,-1 2-768 0,3 0-144 16,3 1-48-16,5 1 0 0,0-2-224 0,4-1-48 15,2-1-128-15,3-1 192 0,3-2-192 0,2-1 0 16,3-1 128-16,1-5-128 0,1-3 128 0,2-2 0 16,-1-2-128-16,-2-2 192 0,-1-1-192 0,0-2 144 15,-5-2-144-15,0 1 128 0,0-2 176 0,-3 0 16 16,-4-2 16-16,-1 0 0 0,-2 1-16 0,-1-1-16 16,-3-1 0-16,-4-4 0 0,-3-1-128 0,0 7-32 15,-4-4 0-15,-1 3 0 0,-4-1-144 0,0 2 0 16,-2-1 0-16,-7-3 0 15,2 0-816-15,7 2-240 0,-2 1-48 0,-3-5-16 16,2 2-2144-16,2 0-448 0</inkml:trace>
  <inkml:trace contextRef="#ctx0" brushRef="#br1" timeOffset="-156686.18">26369 17863 27647 0,'-12'-12'2448'0,"8"7"-1952"0,4 5-496 0,0 0 0 16,-4-7 1776-16,4 7 256 0,0 0 48 0,13-4 16 15,4 4-1360-15,3 0-272 0,2 4-48 0,2 4-16 16,0 3 16-16,2 3 0 0,3 2 0 0,0 4 0 16,-2 1 208-16,1 4 32 0,0 2 16 0,0 2 0 15,-2 2 672-15,-8-7 144 0,-4 3 32 0,1 1 0 0,-1 0-432 0,-4 4-64 16,-3-1-32-16,-1 0 0 0,-2 2-288 0,-2-2-48 15,-6 2-16-15,0 1 0 0,-1-2-400 0,-1 2-96 16,0 0-16-16,-2 1 0 16,2-2-1024-16,-4 1-192 0,1 2-64 0,-2-2-20960 15</inkml:trace>
  <inkml:trace contextRef="#ctx0" brushRef="#br2" timeOffset="-147093.43">26419 11644 22687 0,'0'0'1008'0,"0"0"208"0,0 0-976 0,0 0-240 16,6 16 0-16,-6-16 0 0,1 10 1216 0,-1 1 208 15,0 0 48-15,2 2 0 0,0 2-192 0,1 0-48 0,-1 4 0 0,2-2 0 16,-1 2-576-16,0-2-112 0,-1 0-32 0,2 1 0 16,0 1-256-16,0-3-48 0,0-1-16 0,1-1 0 15,-1-1-64-15,1-2 0 0,0-2-128 0,-1-3 192 16,-4-6 0-16,0 0-16 0,0 0 0 0,0 0 0 16,7-5-176-16,1-3 0 0,-1-2 0 0,0-2 0 15,-2-1 0-15,0 0-304 0,2-1 48 0,-1-3 16 31,-2 0-288-31,2 1-64 0,-1 2-16 0,-1 2 0 0,-2 2 192 0,1 3 32 0,-3 7 16 0,0 0 0 16,0 0 128-16,0 0 32 0,8 10 0 0,-2 1 0 16,2 1 208-16,1 1 0 0,2 0 144 0,2 0-144 15,1-3 368-15,0 1-32 0,1-5 0 0,-1-2 0 16,2 0 496-16,-2-1 80 0,-2-3 32 0,1-3 0 16,0-2 160-16,-1-3 48 0,-2-2 0 0,-2-2 0 15,-3 0-288-15,0-2-48 0,-1-2-16 0,-1-1 0 0,-5 0-416 0,1 0-64 16,1 0-32-16,-1-1 0 0,-3-2-288 0,0 2-304 15,0 0 64-15,0 0 16 16,-1-2-1808-16,0 1-352 0,1-2-80 0,1 1-8800 16,1 2-1776-16</inkml:trace>
  <inkml:trace contextRef="#ctx0" brushRef="#br2" timeOffset="-146452.15">26988 11391 8287 0,'0'0'736'0,"0"0"-592"15,7 8-144-15,-1 0 0 0,0 5 4464 0,-1 2 848 0,-1 4 192 0,0 3 16 16,-1 3-2752-16,3 2-544 0,-1 3-112 0,0 0-32 16,-1 0-640-16,-1 0-128 0,1 3-32 0,-1-3 0 15,0-2-688-15,0 0-144 0,1-5-16 0,-1-3-16 16,0-2-288-16,1-2-128 0,1-2 0 0,0-2 128 16,1-3-128-16,-1-4 0 0,-5-5 0 0,0 0 0 15,0 0-208-15,0 0 80 0,8-5 128 0,0-3-208 16,-3-2 208-16,-3-2 0 0,2-1 0 0,-1-3 0 15,-1-1 0-15,1-1 0 0,-2 0 0 0,1-2 0 16,-1 2 128-16,0 1-128 0,-1 0 0 0,2 3 0 16,-2 2 0-16,2 4 0 0,1 3 0 0,-3 5 0 15,0 0 176-15,0 0 80 0,4 9 0 0,0 4 16 16,0 1-480-16,1 5-112 0,1-2 0 0,2 2-16 16,1-2 16-16,3 1 16 0,1 1 0 0,3-1 0 15,1-3-1936-15,2 0-400 0,3-2-80 0,3-3-16 16,1-5-352-16,0 1-80 0,-1-6-16 0,0 0 0 15,-2-4 1408-15,-1 1 288 0,-1-3 48 0,-3-5 16 16,-3 1 720-16,-3-2 128 0,-2 2 48 0,-2-5 0 0,-2 2 1296 0,0 0 272 16,-3 0 48-16,-1 1 16 0,-4 1 816 0,1 2 144 15,-1 1 48-15,-2 1 0 0,-2 2-336 0,0 2-64 16,-1 2-16-16,-2 1 0 0,0 1-448 0,0 2-96 16,0 1 0-16,0 1-16 0,1 0-528 0,1 2-96 15,1-1-32-15,2 2 0 0,1 0-288 0,1 0-48 16,2-8-16-16,0 10 0 0,1 1-128 0,2-1 192 15,1-1-192-15,1 0 192 0,0 1-192 0,2-1 0 16,2-3 0-16,0 1 0 0,3-3 0 0,-2-2 0 0,0-2 0 0,2-1 0 16,0-2 0-16,0-2 0 0,-1-1 0 0,1-2 0 15,-3 0 0-15,0 0 0 0,0 0 0 0,-1 0 0 16,-1 1 0-16,-2 0 0 0,0-2 0 0,0 1 0 16,-1 2 0-16,-4 6 0 0,0 0 128 0,0 0-128 15,0 0 272-15,0 0-16 0,0 0-16 0,-6 7 0 16,-1 4-16-16,2 1 0 0,1-1 0 0,0 2 0 15,2 0-224-15,2-1 128 0,2-1-128 0,1-1 0 32,2-1-1584-32,2-1-400 0,0-2-96 0,1 0-12800 0</inkml:trace>
  <inkml:trace contextRef="#ctx0" brushRef="#br2" timeOffset="-146217.8">27868 11435 2751 0,'2'-28'128'0,"-2"12"16"0,-2 1-144 0,1 5 0 16,1 3 0-16,0 1 0 0,0 6 6080 0,0 0 1200 16,0 0 224-16,0 0 48 0,3 12-5040 0,-1 5-1008 15,1 4-208-15,1 4-32 0,1 2-544 0,0 4-96 16,-1 2-32-16,3 2 0 0,0 0-256 0,0 1-48 16,-2 0-16-16,2 2 0 0,0 0-272 0,1-1 0 15,0-1 0-15,3 11 0 16,-1-7-1296-16,-1-6-320 0,-2-3-64 0,-2-6-16 15,-1-5-1712-15,-2-5-352 0</inkml:trace>
  <inkml:trace contextRef="#ctx0" brushRef="#br2" timeOffset="-145623.75">27858 11919 25391 0,'-13'-23'1120'0,"4"6"240"0,-2-3-1088 0,3 1-272 0,1-1 0 0,1 3 0 16,2 4 1920-16,3-1 320 0,0 1 64 0,2 1 0 15,3 3-896-15,3 0-192 0,-1 1-48 0,3 1 0 16,3 2-784-16,1 3-176 0,0-2-16 0,3 1-16 15,3 2-176-15,-1 1 0 0,1 0 0 0,0 1 0 16,2 0-144-16,0 1 144 0,0-2 0 0,1 1 0 16,-1-1 0-16,0 0 0 0,-2-1 0 0,1-1 0 15,-1 1-128-15,1 0 128 0,-2-2 0 0,-2 1 0 16,-2-2-240-16,-1 0 64 0,0-1 16 0,-1-2 0 16,-3 0-16-16,-1 1 0 0,-8 6 0 0,8-8 0 15,-8 8 176-15,4-9 0 0,-4 9 0 0,0 0 0 0,0 0 0 0,0 0 0 16,0 0 128-16,0 0-128 0,-9-4 416 0,9 4 16 15,-11 1 0-15,2 7 0 0,0 3 240 0,1 2 48 16,0 0 16-16,4 1 0 0,0 2-64 0,2-1-16 16,1 1 0-16,1 1 0 0,1-1-400 0,0-1-96 15,2 0-16-15,1 0 0 0,2-2-144 0,3-1 0 16,2-2 0-16,0 0 0 16,1-1-592-16,3-2-48 0,0 0-16 0,0-3 0 15,-1-3-1744-15,-1-1-352 0,1 0-64 0,1-1 0 16,-4-3-240-16,2-4-32 0,2 2-16 0,-5-3 0 15,-3-3 928-15,-1-3 176 0,2-1 32 0,-3 0 16 16,-1 0 736-16,0-1 128 0,0 2 48 0,-3-4 0 0,-2 2 2224 0,0 3 448 0,-1 0 96 16,2 1 0-16,0 0-640 0,0 4-144 0,0-2-32 0,0 11 0 15,0 0 240-15,0 0 64 0,0 0 0 0,0 0 0 16,0 0 256-16,9 12 48 0,-2 2 16 0,-1 4 0 16,0 5 112-16,-1 1 16 0,3 1 16 0,-2 0 0 15,-1-3-400-15,2 2-64 0,2-4-32 0,2-1 0 16,-2-4-144-16,1 0-16 0,2-5-16 0,-2 2 0 15,1-4-272-15,-2-2-48 0,-9-6-16 0,10 0 0 16,-10 0-96-16,11-2-32 0,-3-5 0 0,-2-1 0 16,-1-1-208-16,0 0-32 0,1-1-16 0,-2-2 0 15,-1 0-288-15,1-2 160 0,-1-5-160 0,1 1 128 16,-1 0-464-16,-2 0-112 0,0-3 0 16,-1 0-16-16,0 0-2032 0,-1 2-416 0,0-1-80 0,1 6-16 15,0 1-576-15,1 2-112 0,1 2-16 0</inkml:trace>
  <inkml:trace contextRef="#ctx0" brushRef="#br2" timeOffset="-145389.29">28750 11647 5519 0,'0'0'496'0,"9"9"-496"16,1-3 0-16,2 2 0 0,0 3 3904 0,1-4 704 16,0 0 128-16,1-1 16 0,0 1-2704 0,1-2-560 15,-1-1-96-15,0-4-32 0,2 1-528 0,0-1-128 16,-3-1 0-16,0-3-16 0,0 2-96 0,-1-4-16 16,-3 2 0-16,-9 4 0 0,6-5 96 0,-6 5 16 15,0 0 0-15,0-9 0 0,-4 3 144 0,4 6 16 16,-9-6 16-16,-1 5 0 0,-1-2-256 0,0 6-48 15,-1-2-16-15,1 5 0 0,2-2 0 0,1 1 0 0,2 4 0 16,1 3 0-16,1-2-192 0,0 4-32 0,1 5-16 0,2-5 0 16,5 3 16-16,0 1 0 15,2-2 0-15,3-1 0 0,2 0-320 0,2 0 160 0,3-2-160 0,0-2 128 16,3-5-384-16,0 0-96 0,1-2-16 0,2-1 0 31,-4 0-1936-31,1-3-384 0,-4-3-64 0,1 2-13488 0</inkml:trace>
  <inkml:trace contextRef="#ctx0" brushRef="#br2" timeOffset="-144998.53">29261 11724 23727 0,'0'0'1040'0,"4"11"240"0,-2 4-1024 0,2-1-256 16,1 0 0-16,-1 2 0 0,0-2 1648 0,0-1 272 16,0 2 64-16,0-4 16 0,-2 0-256 0,2 1-48 15,0-3-16-15,0-1 0 0,-4-8-784 0,0 0-176 16,1 9-16-16,-1-9-16 0,0 0-304 0,0 0-64 15,0 0-16-15,0 0 0 0,0 0 32 0,0 0 16 16,0 0 0-16,4-9 0 0,-4 9-144 0,0-13-16 16,0-2-16-16,0 2 0 0,3-2-176 0,-2-2 128 0,-1 0-128 0,0 1 128 15,-1-1-128-15,1 0 0 0,1-1 0 0,3 0 0 32,1-2-512-32,2 3 32 0,1-1 0 0,0 6 0 15,1 0-1264-15,1 3-256 0,2 1-48 0,1 3-16 16,0 3-1376-16,1 2-272 0</inkml:trace>
  <inkml:trace contextRef="#ctx0" brushRef="#br2" timeOffset="-144529.83">30191 11343 28271 0,'0'0'1248'0,"0"0"272"0,-2 13-1216 0,1 1-304 16,2 3 0-16,0 4 0 0,-2 4 1728 0,1 0 304 16,0-1 48-16,2 2 16 0,1 3-400 0,1-1-80 15,1-4-16-15,2 1 0 0,1-1-896 0,-2-2-192 16,1-1-48-16,-1-4 0 0,-1-2-224 0,1 1-48 16,-3-2-16-16,1-1 0 0,-1-1 0 0,-2 0 0 15,-2-2 0-15,1-10 0 0,0 0-176 0,-3 11 0 16,3-11 0-16,0 0 0 0,0 0 0 0,0 0 0 15,0 0 0-15,0 0 0 16,0 0-368-16,0 0-96 0,6-11-32 0,-1-2 0 16,1-1-512-16,2-2-96 0,0 0-32 0,2 2 0 15,3-2-528-15,0 2-96 0,-1 1-32 0,4 1 0 16,2 2 560-16,-1 3 96 0,-1 2 32 0,-1 3 0 0,2 2 1104 0,0 3 416 0,0 4-16 0,-2 2 0 16,-2 2 944-16,-2 2 176 0,-3-3 32 0,0 2 16 15,-3 2-288-15,-1-1-64 0,0 4-16 0,-3-3 0 16,-2 2-256-16,-3 1-48 0,-4-1-16 0,-1 1 0 15,-1-4-432-15,-2 0-96 0,-4-2-16 0,-1 1 0 16,-1 0-336-16,0-4 144 0,1-3-144 0,0 0 0 16,1-2 0-16,2 1-320 0,2-7 32 0,2 0 16 15,-2 0-1488 1,3-3-288-16,0 0-64 0,2-1-16 0,2 1-752 0,5 6-160 0,-1-12-32 16,3 2-9648-16</inkml:trace>
  <inkml:trace contextRef="#ctx0" brushRef="#br2" timeOffset="-144152.98">30722 11721 23327 0,'26'-9'1024'0,"-11"4"224"0,-1-2-992 0,1-1-256 16,0-1 0-16,-3 0 0 0,-5 0 1184 0,0 2 192 15,-2 1 32-15,-5 6 16 0,-1-8 96 0,1 8 16 16,0 0 0-16,-9-3 0 0,-2 3-624 0,0 4-112 16,-4 2-32-16,-2 1 0 0,-2 4-192 0,2 1-32 15,4-2-16-15,-2 2 0 0,1-1 16 0,1 4 0 16,3 0 0-16,0-1 0 0,1-3-128 0,5 0-32 0,3-1 0 0,1 1 0 15,1-1-192-15,3 0-32 0,3 0-16 0,1-1 0 16,2-3-144-16,1-2 0 0,0-1 0 0,4-1 0 16,2 1 0-16,-2-3 0 0,-2-3 0 0,2-1 0 15,0-1 0-15,0-4 0 0,-1 1-144 0,0-1 144 16,1-1 0-16,-2-1-192 0,0-2 192 0,0 1-160 16,-2 1 0-16,1 2 0 0,-1-2 0 0,-5 3 0 31,-6 8-256-31,3-9-48 0,-1 1-16 0,-2 8 0 0,0 0 224 0,-6-6 64 0,-3 2 0 0,-2 3 0 15,1 2 192-15,1 3 128 0,0 1 0 0,-1 2-128 16,1-1 288-16,3 5-48 0,-1-1-16 0,1 2 0 16,1-1-96-16,2 1-128 0,2 0 176 0,1 0-176 15,1-2 0-15,4 1-176 0,3-1 0 0,1-1 0 16,-1-2-848-16,5 0-160 0,3 0-32 0,1-2-9872 16,-1-4-1968-16</inkml:trace>
  <inkml:trace contextRef="#ctx0" brushRef="#br2" timeOffset="-143618.25">31189 11701 11967 0,'0'0'1072'0,"-9"-3"-864"0,2-3-208 0,1 1 0 0,-1 0 1728 0,3 0 320 16,4 5 48-16,0 0 16 0,0 0-816 0,0 0-144 16,0 0-48-16,0 0 0 0,0 0-144 0,12 6-16 0,-2 1-16 0,2 2 0 15,1 3 16-15,-2 1 0 0,-4 0 0 0,4 1 0 16,1 2 272-16,-2-2 64 0,-2 3 16 0,-2-1 0 15,2-1 112-15,-4 0 0 0,-3-1 16 0,1-1 0 16,-1-1-336-16,0-2-80 0,-1-1-16 0,0 2 0 16,-1-1-352-16,-3 2-80 0,-5-4-16 0,-1-1 0 15,-1 1-288-15,-1 0-64 0,-2-1-16 0,1-2 0 16,1-3-176-16,1 1 0 0,0 0 0 0,11-3 128 16,-9 0-128-16,9 0-256 0,0 0 64 0,0 0 16 15,0 0-288-15,0 0-64 16,0 0-16-16,0 0 0 0,0 0 64 0,12-7 16 0,2 5 0 0,3 0 0 15,0 0 240-15,2 0 48 0,4 2 16 0,-2-1 0 16,-2 0 160-16,2-2 0 0,1-1 0 0,-1 0 0 0,0-1 0 0,1-1 0 16,1-1 0-16,2-2 0 0,0-3-144 0,-2 0-112 15,1 2 0-15,-3-3-16 16,-3-1-400-16,-4-2-80 0,-1 4-16 0,-3 1 0 16,-5-3-176-16,-1 3-32 0,-4-2-16 0,-3 2 0 15,-2 2 304-15,-4 3 64 0,-3-1 16 0,-1 3 0 0,-1 2 608 0,-1-1 0 16,0 3 0-16,0 4 0 0,0 2 976 0,0 4 176 15,2 0 16-15,0 3 16 0,0 1 112 0,3 1 32 16,2-1 0-16,3 0 0 0,3-1-112 0,6-1-32 16,4 0 0-16,8 0 0 0,3 1-400 0,7-3-80 15,4-1 0-15,6-1-16 0,4 1-496 0,2-2-192 0,-1-1 176 0,2-3-176 16,1-2-128-16,-4 2-128 0,-4 1-32 0,-2 1 0 31,-1-3-2464-31,-2 0-512 0,-2-4-80 0</inkml:trace>
  <inkml:trace contextRef="#ctx0" brushRef="#br2" timeOffset="-142961.96">27012 12567 28447 0,'0'0'1264'0,"0"0"256"0,-3 9-1216 16,1 2-304-16,-1 0 0 0,0 4 0 0,1 3 896 0,-1 4 112 0,-1 0 16 0,3 0 16 15,2-1 32-15,2 0 0 0,-1-1 0 0,1-1 0 16,1 0-432-16,-1-2-64 0,-2-3-32 0,1-2 0 16,2-2-160-16,0 0-16 0,-1-3-16 0,-3-7 0 15,0 0-144-15,6 6-16 0,-6-6-16 0,0 0 0 16,9 0-176-16,-9 0 0 0,8-2-160 0,0-2 160 16,-1 0-368-16,-1-1 32 0,-1-3 0 0,-1 0 0 15,-1-1-48-15,0 0 0 0,-3 0 0 0,1 0 0 16,-1 0 16-16,1 1 0 0,0 0 0 0,-1 8 0 15,6-5 64-15,-6 5 16 0,7-2 0 0,1 5 0 16,-1 4 288-16,1 2 0 0,-1 2 0 0,3 2 0 0,1 0 288 16,0 1 112-16,2-1 32 0,1-2 0 0,0 0 208 0,-1-2 64 15,1-3 0-15,-1 0 0 0,1-3 128 0,-1-3 16 16,-1 0 16-16,1-2 0 0,-2-2-256 0,1-3-48 16,-3-3-16-16,0 0 0 0,1-2-272 0,-4-1-48 15,-1-3-16-15,-1 2 0 0,0-1-208 0,-1 1 0 16,-3 0-192-16,0-1 192 15,-2 0-2160-15,0-1-320 0,-1 1-64 0,1-1-14544 0</inkml:trace>
  <inkml:trace contextRef="#ctx0" brushRef="#br2" timeOffset="-142664.85">27508 12712 25391 0,'10'15'1120'0,"-4"-8"240"0,1 1-1088 0,0 1-272 0,4-1 0 0,-1 1 0 16,2-3 1536-16,2 1 240 0,-1-1 48 0,2 0 16 15,-2-4-576-15,0 0-112 0,0-5-32 0,0 0 0 16,0-1-528-16,-1-1-96 0,1-1-32 0,-3-2 0 16,-1-3-192-16,-1 2-32 0,-1-1-16 0,-4-1 0 15,-1 1-64-15,-2 1-16 0,-3 0 0 0,-2 0 0 16,0 1-16-16,-3 0 0 0,-2 0 0 0,0 2 0 16,1 0-128-16,0 4 0 0,0-2 0 0,1 4 128 15,-2 4-128-15,2 0 0 0,1 2 0 0,4 2 0 16,-1 1 256-16,2 0-48 0,2 4 0 0,4-1 0 15,1 2 240-15,2 3 64 0,1-5 0 0,2 4 0 16,2-1-304-16,4 0-48 0,3-2-16 0,2-1 0 16,1-2-320-16,3 0-64 0,2 1-16 0,2-2 0 15,0 0-1952-15,1-1-400 0,2-2-80 0,-2-3-8080 16,-1 1-1632-16</inkml:trace>
  <inkml:trace contextRef="#ctx0" brushRef="#br2" timeOffset="-142430.3">28664 12701 9215 0,'0'0'816'0,"-6"-10"-656"15,1 0-160-15,-1 0 0 0,-1 1 5824 0,1 0 1152 16,-4 0 208-16,1 1 48 0,-1 2-4368 0,-1 2-880 0,0 1-192 0,-1 4-16 16,2 3-512-16,-2 4-112 0,-1 4 0 0,2 2-16 15,5 2-624-15,1 1-128 0,-1 1-32 0,4 0 0 16,3-5-224-16,4 2-128 0,3-2 160 0,3 1-160 15,0 0 0-15,5 0 0 0,3-3 0 0,1 1 0 32,-2-2-800-32,2 0-208 0,1-5-32 0,1-1-16 15,-1-2-1104-15,-2-2-208 0,-2-1-64 0,-1-3 0 16,0-1-1472-16,-2-6-320 0</inkml:trace>
  <inkml:trace contextRef="#ctx0" brushRef="#br2" timeOffset="-141787.62">28959 12486 20271 0,'0'0'1792'16,"0"0"-1424"-16,0 0-368 0,-3 13 0 16,0 2 3200-16,-1 3 560 0,0 3 112 0,0 5 32 0,2-1-1616 0,-1 2-320 15,0 2-64-15,1-1-16 0,0 1-544 0,1-2-128 16,0 1 0-16,1-2-16 0,1-4-624 0,0-1-128 16,2-2-32-16,1-2 0 0,1-2-256 0,-1-4-160 15,-4-11 192-15,7 10-192 0,0-5 0 0,-7-5 0 16,0 0 0-16,11 0 0 0,-2-3 0 0,-1-1 0 15,0-4-128-15,-1-5 128 0,1-2-256 0,0-3 32 16,-1-2 16-16,2 0 0 16,-1 0-256-16,-1-1-48 0,0-1-16 0,1 1 0 15,0 1-464-15,-1 2-96 0,0 4 0 0,-1 3-16 16,0 2 368-16,-6 9 80 0,0 0 16 0,0 0 0 0,0 0 480 0,0 0 160 16,0 0 0-16,2 13 0 0,-2 1 144 0,0 2 144 0,3-2 32 0,-2 1 0 15,0-1-112-15,3 2-16 0,2-1 0 0,-2 2 0 16,-2 0-192-16,3 3 0 0,2 2 128 0,1-3-128 15,-3 0 0-15,1-4 0 0,4-2 0 0,-1 0 0 16,1-2 0-16,-1-1 0 0,2-3 0 0,-1-3 0 16,1-2 0-16,-1-2 0 0,0-1 0 0,1-2 0 15,1-3 0-15,-2-1 128 0,0-2-128 0,-2 1 0 16,-3-1 0-16,1-1 0 0,-2-3 0 0,1 0 0 16,-1-2 0-16,0 0 0 0,-2-3 128 0,0-1-128 15,-2 2 0-15,0-1 0 0,0 1 0 0,-3 0 0 0,-2 3 0 16,1-2-208-16,-1 3 16 0,-2 1 0 15,-2 3-272-15,0 4-48 0,0 3-16 0,9 2 0 0,-11 5 336 0,2 1 64 16,1 5 128-16,2 2-208 0,-1 0 208 0,5 0 208 16,2 0-32-16,2 0-16 0,1 0 48 0,3 0 16 15,5-1 0-15,1-1 0 0,1-1-224 0,2-1 0 16,5-3 128-16,-2 1-128 0,0-1 0 0,1-1 0 16,-3-1 0-16,0 0 0 0,-2-1 224 0,0-1 0 15,0 0 0-15,-2-1 0 0,-2-1 384 0,-10 0 80 16,10-4 16-16,0 0 0 0,-10 4-80 0,10-5-16 15,-1 0 0-15,-1 1 0 0,0-3-336 0,-8 7-64 16,2-11-16-16,-2 2 0 0,-2-1-192 0,-2 1 0 0,-1 0 128 16,-2 0-128-16,-2-3-192 0,-3 2-64 0,2-3-32 15,1 0 0 1,0-2-1872-16,-1 0-368 0,0-1-80 0,1 2-8832 0,2 1-1760 0</inkml:trace>
  <inkml:trace contextRef="#ctx0" brushRef="#br2" timeOffset="-141490.75">29717 12683 18879 0,'0'0'832'0,"0"0"192"0,0 0-832 0,0 0-192 0,-3 9 0 0,2 2 0 16,-3-2 2000-16,-1 3 368 0,-2 2 64 0,-2-1 0 16,-1 4-832-16,1 0-192 0,0 2-16 0,1 2-16 15,4 1-432-15,0-1-96 0,0-1-16 0,4-2 0 16,3-2 48-16,3-2 0 0,-1 2 0 0,3-5 0 0,3 0-304 0,0-2-64 15,-2-4-16-15,2-2 0 0,-1-4-48 0,2-2 0 16,0-1 0-16,1-3 0 0,-3-3 64 0,1 1 16 16,-1-2 0-16,-1 0 0 0,0-1-208 0,0-1-32 15,-1 0-16-15,-2-3 0 0,-4 2-144 0,-2 1-128 16,-1-3 192-16,-3 2-192 0,-1 1 0 0,-1-1 0 16,-1 1 0-16,-1-1 0 15,-1 3-352-15,0-1-128 0,-1 3-32 0,3-3 0 16,-2 3-1824-16,2 3-368 0,7 6-80 0,0 0-16 15,-7-3 240-15,7 3 64 0,0 0 0 0</inkml:trace>
  <inkml:trace contextRef="#ctx0" brushRef="#br2" timeOffset="-140928.09">29988 12717 5519 0,'0'0'496'0,"0"0"-496"0,0 0 0 0,0 0 0 16,0 0 4256-16,0 0 752 0,0 0 160 0,-1 10 16 15,1-10-2624-15,-7 11-544 0,-2-5-96 0,1 1-32 16,1-2-672-16,7-5-128 0,-10 7-16 0,4-1-16 15,6-6-736-15,-4 9-160 0,4-9-32 0,-1 9 0 16,3 2-128-16,3-2 0 0,2-1 0 0,2-2 0 16,3 0-160-16,1 0 160 0,-1 2 0 0,1 1-144 15,2 1 304-15,1 0 64 0,1 0 16 0,1 2 0 16,-2-1 608-16,-2 3 128 0,-1-4 32 0,-2 0 0 16,-4 1 144-16,1-1 16 0,0 3 16 0,-3-1 0 15,-6-5-240-15,0 2-48 0,1 0-16 0,-3-1 0 16,-2-1-352-16,-2 1-64 0,1-3-16 0,-3 2 0 15,-3-4-272-15,0 0-176 0,0 0 192 0,1-2-192 0,-1-1 0 16,0 0 0-16,-1 0 0 0,2-1-144 0,-1-2-144 0,3 0-32 16,9 3 0-16,0 0 0 15,0 0-256-15,-6-7-48 0,6 7-16 0,0 0 0 0,0 0 192 0,10-6 48 16,0 2 0-16,3 1 0 0,4 2 112 0,3 1 32 16,-1 1 0-16,2-1 0 0,2-1 256 0,1-2 0 15,-1 1 0-15,1-4 0 0,-1-2 0 0,1-1 0 16,-2-1 0-16,0-1 0 0,0-2 0 0,-1 0 0 15,-1 3 0-15,-2-3 0 0,-2 3 0 0,-2-1-192 16,-2 2 192-16,-3-3-160 0,-3 2-160 0,-2 1-48 16,-4 3 0-16,0 6 0 0,-6-9 96 0,-1 3 16 15,-2-1 0-15,-1 3 0 0,-2 3 256 0,0 1 0 0,-1 0-128 0,1 3 128 16,1 1 0-16,2 3 0 0,-1 0 0 0,3 2 0 16,0 1 320-16,2 2 64 0,0 1 0 0,2 0 16 15,3 3 432-15,3-3 64 0,1 3 32 0,3-2 0 16,6-1-160-16,3 0-16 0,4-1-16 0,4 0 0 15,5-5-288-15,5 0-48 0,4-2-16 0,1 0 0 16,1 0-240-16,5-1-144 0,4-1 160 0,1 0-160 31,-3-3-1312-31,0-2-352 0,-2 1-80 0</inkml:trace>
  <inkml:trace contextRef="#ctx0" brushRef="#br2" timeOffset="-139264.03">27219 13695 31039 0,'-5'-4'1376'0,"-12"0"288"0,12-1-1344 0,-1-2-320 0,3-2 0 0,-3 1 0 16,1 1 1280-16,0 0 176 0,-2 2 32 0,1 2 16 16,-1 1-224-16,7 2-64 0,-8 2 0 0,1 5 0 15,-2 1-688-15,-1 5-144 0,1 3-16 0,-1 4-16 16,-1 2-224-16,1 3-128 0,1 2 128 0,1 1-128 16,3 2 0-16,1-2 0 0,1 2 0 0,2-2-128 15,1-5-144-15,3-1-32 0,1-1 0 0,2-4 0 16,2 0-560-16,2-1-112 0,3-3-32 0,0-4 0 15,0-1-144-15,2-4-16 0,0-2-16 0,2 0 0 16,2-4 224-16,0-4 32 0,-1-2 16 0,1-2 0 0,-2-1 512 0,-2-1 96 16,-2-1 32-16,-1 0 0 0,-3 0 272 0,-2-4 0 15,-3 4 128-15,-3 2-128 0,-1 0 496 0,-1 1 0 16,-1-1 0-16,-2 5 0 0,0-2 336 0,-1 1 80 16,0 2 16-16,0 3 0 0,-2 2-352 0,2 2-80 15,0 2-16-15,1 4 0 0,0 2-352 0,1 3-128 16,2 0 0-16,2 2 144 0,2-5-144 0,2 5 0 15,3-2-160-15,1 1 160 0,0-4 0 0,2 1 0 16,2-3-128-16,1 1 128 0,0-4 0 0,1-1 208 16,-2-4-32-16,-1-3-16 0,-2-1 256 0,0-2 48 0,0-1 16 15,-3-3 0-15,1-2 0 0,-3-1 0 0,-1-1 0 0,-1-1 0 16,-3 1-288-16,0 0-48 0,0-2-16 0,-1 2 0 16,-3 1-336-16,1 0-80 0,1 2-16 0,-1-1 0 31,-1 2-2224-31,3 0-448 0,1 2-96 0,0 1-11264 0</inkml:trace>
  <inkml:trace contextRef="#ctx0" brushRef="#br2" timeOffset="-138887.97">27579 13791 23951 0,'-3'16'1056'0,"2"-7"224"0,0 2-1024 0,-1 3-256 0,1 3 0 0,0 2 0 16,-2 2 1648-16,2 1 272 0,2 1 48 0,2-3 16 15,-1 1-880-15,4-4-160 0,0 3-48 0,1-6 0 16,-1-1-528-16,3-2-112 0,2-2-32 0,-1-3 0 15,1-2-48-15,-1-1-16 0,-1-3 0 0,0-2 0 0,0 0-160 0,0-5 0 16,1 1 144-16,-3-2-144 0,1-2 0 0,0-2 0 16,-1 0 0-16,-2 0 0 0,0 2 0 0,0-2 0 15,-1-1 0-15,0-1-128 0,-1 1 128 0,-2-3 0 16,0 2 0-16,1 1 0 0,-2 1 0 16,0 3 0-16,-2 2 128 0,1 2-128 0,0 1 272 0,1 4-16 15,0 0 0-15,0 0 0 0,0 0-128 0,-3 7-128 16,3 3 192-16,0 3-192 0,1 0 128 0,2 0-128 15,1 0 0-15,0 0 0 0,0 2 0 0,0-1 0 16,1 2 0-16,0-2 0 0,0-1 0 0,0 0 0 0,2 1 0 16,-1 1 0-16,2-2 0 0,0 0 0 0,3-1 0 0,-2-1 0 31,-2-2-672-31,3 1-32 0,0 1-16 0,2-4 0 16,0-3-448-16,-1 0-96 0,2-3-16 0,-2-2-8144 0,-3-1-1648 0</inkml:trace>
  <inkml:trace contextRef="#ctx0" brushRef="#br2" timeOffset="-138684.84">28009 13579 14735 0,'0'0'1312'0,"0"-7"-1056"0,1 1-256 0,-1 1 0 15,0 5 2112-15,0 0 352 0,0 0 80 0,0 0 16 16,0 0-640-16,0 0-112 0,3 9-16 0,0 2-16 0,0 4-560 0,0 4-96 15,-3 5-32-15,3 1 0 0,1 1-208 0,-2 1-48 16,1-1-16-16,1 0 0 0,0 0-528 0,1 0-96 16,-1-1-32-16,1 0 0 0,0-2-160 0,0 1-176 15,1-1 48-15,0-3 0 16,2 1-2720-16,-1-3-544 0,-2-2-96 0</inkml:trace>
  <inkml:trace contextRef="#ctx0" brushRef="#br2" timeOffset="-138261.45">28344 13881 3679 0,'0'0'320'0,"5"-6"-320"0,-3-7 0 0,0 2 0 15,1 2 5760-15,-1-1 1072 0,0-1 208 0,-2 1 64 16,0 1-4416-16,-3 0-896 0,-1-1-160 0,0 4-32 15,-1-1-480-15,-1 4-96 16,-2 1 0-16,-1 2-16 0,0 2-512 0,-1 4-112 0,0 3 0 0,1 4-16 16,0 3-368-16,1 1 0 0,1 1 0 0,3 2 0 15,2 0 0-15,3 0 0 0,0-2 0 0,2-1 0 16,2-1 0-16,2 0 0 0,1-3 0 0,1 0-128 0,1 0 128 0,2-3 0 16,0-2 0-16,1-2 0 0,1-2 0 0,0-1 0 15,1-2-144-15,-1-1 144 0,2-4 0 0,-1-5 0 16,0-1 0-16,-2-1 0 0,-2 1 0 0,0-4 0 15,-2-6 192-15,-1 2-64 0,-3-3 64 0,-1 0 0 16,-1-1 0-16,-2-2 0 0,-2 0 80 0,-2-1 32 16,0-1 0-16,-1 0 0 0,-2-6-16 0,-1 2 0 15,0-1 0-15,-4-1 0 0,-1-1-288 0,1 2 0 16,-1-3 0-16,-5-5 0 16,1 7-512-16,5 12-192 0,0 3-64 0,3 6 0 15,2 7-1792-15,6 4-384 0,-7 8-64 0,7-8-11760 0</inkml:trace>
  <inkml:trace contextRef="#ctx0" brushRef="#br2" timeOffset="-137823.52">29232 13849 24879 0,'0'0'2208'0,"-4"-8"-1760"0,-2 1-448 0,-1 2 0 16,0 1 2000-16,7 4 320 0,-9-2 64 0,0 2 16 15,-1 2-944-15,-2 5-192 0,-1 1-48 0,1 3 0 16,2 2-256-16,1 4-64 0,0 0-16 0,2 3 0 0,2-5-592 0,2 0-112 16,2-2-32-16,1 0 0 0,1 0 80 0,2 0 16 15,1 0 0-15,2-4 0 0,2-2-48 0,0-1 0 16,1 3 0-16,-1-4 0 0,-8-5-64 0,10 0-128 15,-10 0 176-15,13-3-176 0,-2-1 0 0,-2-2 0 16,0-1 0-16,-1-1 0 0,0-3 0 0,-2 1 0 16,1-2-144-16,-2 0 144 0,-2-1-128 0,0 0 128 15,1 2-128-15,-1 0 128 0,-4 2 0 0,1 9 0 16,0 0 0-16,-4-6 0 0,-1-1 0 0,5 7 176 16,0 0-176-16,-10 5 192 0,4-1-192 0,6-4 160 15,-7 9-160-15,2 3 160 0,1 1-160 0,3 1 0 16,1-2 0-16,3-1-176 15,0-2-848-15,3 1-192 0,0 1-16 0,3 0-16 16,2-4-1440-16,2-1-272 0,1 1-64 0,2-2-6688 0,1 0-1328 0</inkml:trace>
  <inkml:trace contextRef="#ctx0" brushRef="#br2" timeOffset="-137620.46">29499 13991 22047 0,'0'0'976'0,"4"-9"208"0,1 0-944 0,-1-3-240 0,-1-1 0 0,-3 0 0 15,-1 2 2048-15,1 1 384 0,0 1 64 0,-2-2 0 16,0 1-544-16,-2 1-112 0,0 0-32 0,-1 2 0 15,-3 3-592-15,8 4-128 0,-8-4-32 0,0 7 0 16,-1 3-384-16,0 2-80 0,2 3-16 0,1 2 0 16,-1 2-128-16,2 2-16 0,1 2-16 0,3-4 0 15,1-2-416-15,3 0 0 0,2-2 0 0,1 2 0 16,3 0 0-16,2 0 0 0,-1-3 0 0,3 2 0 16,2 2-496-16,2-5-176 0,1-1-32 0,1-1-16 15,2-5-1568-15,0 0-304 0,0-4-64 0,0 0-8288 16,0-3-1664-16</inkml:trace>
  <inkml:trace contextRef="#ctx0" brushRef="#br2" timeOffset="-137446.52">29824 13699 3679 0,'-1'-20'320'0,"1"1"-320"16,-2 2 0-16,1 1 0 0,1 6 5728 0,0 10 1072 16,0 0 224-16,0 0 32 0,0 0-4256 0,-4 13-864 15,0 2-160-15,1 6-48 0,2 1-640 0,2 6-144 16,2-2-32-16,1 4 0 0,1 1-640 0,2 4-128 0,1-1-16 0,-2 1-128 15,-1-1 128-15,2 1-128 0,1 2 0 0,1-4 0 16,0-6-192-16,-1-2-160 0,-2-3-32 0,1-1 0 31,-2-2-1984-31,-2 1-384 0,-1-5-96 0,-2-2-6624 0,0-13-1344 0</inkml:trace>
  <inkml:trace contextRef="#ctx0" brushRef="#br2" timeOffset="-137289.97">29773 14092 7359 0,'-1'-15'656'0,"-2"-3"-528"0,0 2-128 0,3 0 0 15,3-1 6080-15,1 4 1200 0,0 2 224 0,1 0 48 16,3-1-4480-16,5-2-912 0,4-3-176 0,4 4-48 16,2 3-720-16,5 1-128 0,2-1-48 0,4 1 0 15,1 0-1328-15,8 5-272 0,5-2-48 0,0 0-18912 16</inkml:trace>
  <inkml:trace contextRef="#ctx0" brushRef="#br2" timeOffset="-136562.02">30676 13907 8287 0,'0'0'736'0,"0"0"-592"15,0 0-144-15,15 6 0 0,-3-4 3168 0,-1 1 608 16,0-6 112-16,-1 3 16 0,-1 0-1920 0,0 0-400 15,-9 0-80-15,11-4-16 0,-3 0-304 0,-8 4-64 16,0 0-16-16,0 0 0 0,0 0-640 0,0 0-128 16,-2-9-16-16,2 9-16 0,0 0 112 0,-10 3 32 15,-1 1 0-15,0 4 0 0,-2 3-448 0,4 4 0 0,2 0 0 16,1 4 0-16,-5-1 0 0,5-4 0 0,2 2 0 0,1-3-176 16,0 0 176-16,3-1 0 0,0-12 0 0,7 11 0 15,-2 0 0-15,2-3-128 0,-7-8 128 0,9 6 0 16,0-1 0-16,1-3 0 0,2-1 0 0,-1-1-128 15,-11 0 128-15,11-3 0 0,-3-3 0 0,0-1 128 16,-2-2 0-16,0 1 16 0,-2-1 0 0,-2-1 0 16,1-3 48-16,-1 2 16 0,1 0 0 0,0 1 0 15,1 1-208-15,-2 0 0 0,-2 0 0 0,0 9 0 16,-1-10 192-16,1 10 64 16,0 0 0-16,-4-8 0 0,0-1 256 0,4 9 48 15,0 0 16-15,0 0 0 0,-10 4-272 0,10-4-48 0,-7 6-16 0,2 5 0 16,0 0-240-16,3 2 0 0,2-13 0 0,2 12 0 15,-1 2-336-15,3-1-16 0,2-2 0 0,2-1 0 32,0 1-1040-32,1-2-208 0,2-5-32 0,-1 1-16 15,2-1-1936-15,2 0-384 0,3-2-64 0</inkml:trace>
  <inkml:trace contextRef="#ctx0" brushRef="#br2" timeOffset="-136327.68">31135 13931 11967 0,'0'0'1072'0,"0"0"-864"0,-13-9-208 0,0 0 0 15,0 1 3248-15,-1 0 592 0,-3-1 128 0,3 2 32 16,1 2-2272-16,1 0-448 0,0-2-80 0,3 3-32 16,9 4-592-16,0 0-112 0,0 0-16 0,0 0-16 15,0 0-432-15,0 0 0 0,7 12 0 0,2 0-176 16,2-2 176-16,2 2-160 0,2 0 160 0,0 1-160 16,4 1 160-16,-1 2 0 0,0-2 0 0,-2 2 0 0,-3-1 160 0,0 1 112 15,0-2 32-15,-7 1 0 0,0 0 928 0,-4 0 192 16,0-2 48-16,-4 0 0 0,-3-4 320 0,-3 0 80 15,-1-1 16-15,-1 0 0 0,-1 1-736 0,1-3-128 16,-2 0-48-16,-1-1 0 0,0 0-656 0,0 0-128 16,0 0-16-16,1 2-16 15,2 1-1360-15,-1-2-272 0,0-1-48 0</inkml:trace>
  <inkml:trace contextRef="#ctx0" brushRef="#br2" timeOffset="-135653.84">27179 14769 17503 0,'0'0'1552'0,"-3"8"-1232"16,2 2-320-16,-2 2 0 0,-1 1 1552 0,2 0 256 15,-1 4 48-15,2 1 16 0,-1 2-688 0,1-2-144 0,0-1-16 16,-1 0-16-16,1-1-400 0,0-2-80 0,0-1-16 0,1-2 0 16,0-4-256-16,0-7-64 0,0 7-16 0,0-7 0 15,0 0 160-15,0 0 48 0,0 0 0 0,0 0 0 16,3-7-192-16,1 0-16 0,2-4-16 0,-1-1 0 16,0-1-160-16,2-1 0 0,0-2 0 0,2 1 0 15,1-1-144-15,0 0 144 0,-1-1 0 0,0 0 0 16,0 2 0-16,1 1 0 0,-4-1 0 0,1 3 144 15,-1 2 480-15,-1 3 80 0,-5 7 32 0,0 0 0 16,0 0-160-16,0 0-16 0,6 7-16 0,-1 2 0 16,-1 4-384-16,0 2-160 0,-1 0 128 0,3 3-128 15,0 3 0-15,1 1-224 0,-1 2 32 0,3-2 0 16,2 0-2368-16,-1-1-448 0,-1-4-112 0</inkml:trace>
  <inkml:trace contextRef="#ctx0" brushRef="#br2" timeOffset="-135325.06">27550 14859 16575 0,'0'0'1472'0,"0"0"-1168"15,0 0-304-15,-4 5 0 0,0 2 2048 0,0 1 368 16,2 2 64-16,1 0 16 0,1 5-1472 0,1 0-272 16,3 4-64-16,-2-2-16 0,2 0-368 0,1 0-80 15,2-1-16-15,-1 0 0 0,1 1-32 0,0-4-16 0,-1-1 0 0,1 0 0 16,0-6 96-16,1 1 32 0,-1-2 0 0,1-3 0 15,1-2 224-15,-1-1 64 0,-1-3 0 0,1-2 0 16,-1-3-240-16,0-2-32 0,3-1-16 0,-1-1 0 16,-1-1-128-16,1-2-32 0,0-1 0 0,0 1 0 15,0-1-128-15,-1 0 0 0,-3 1 144 0,0 2-144 16,-1-1 128-16,-1 4-128 0,-1-1 128 0,0 4-128 16,-1 1 0-16,-1 7 144 0,0 0-144 0,0 0 0 15,0 0 0-15,0 0 0 0,0 0 0 0,1 10 0 16,2 1-352-16,0 4 32 0,-2-1 0 0,1 3 0 15,2 1-480-15,2 0-96 0,0-1 0 0,5 0-8384 16,-1-1-1664-16</inkml:trace>
  <inkml:trace contextRef="#ctx0" brushRef="#br2" timeOffset="-135090.62">28078 14978 7359 0,'0'0'656'0,"-1"-7"-528"15,-2-1-128-15,1 1 0 0,-1-3 3648 0,-1 3 688 16,-1 0 144-16,-2 1 16 0,0-1-2176 0,-1 2-432 15,-1-2-96-15,-1 3 0 0,3 3-288 0,-1 2-48 16,0 2-16-16,2 1 0 0,-1 2-464 0,0 4-80 16,1-3-32-16,2 5 0 0,3 1-448 0,-1 1-96 15,1 1 0-15,1-1-16 0,3 0-304 0,1 1 0 16,3 0 0-16,1 0 0 0,-1-2 0 0,2 0 0 16,1 0 0-16,2-1 0 15,0-2-608-15,0-2-80 0,-1-2-16 0,4 0 0 16,0-4-784-16,1 0-176 0,0-5-16 0,-1-2-16 15,2-3-1632-15,-2-3-320 0</inkml:trace>
  <inkml:trace contextRef="#ctx0" brushRef="#br2" timeOffset="-134731.28">28272 14793 10127 0,'0'-11'896'0,"0"2"-704"0,-1-1-192 0,0 0 0 16,0 1 3184-16,-1 3 592 0,2 6 128 0,0 0 32 16,0 0-2208-16,-6 2-432 0,-2 5-80 0,1 2-32 15,1 4-96-15,1 4 0 0,-1-3-16 0,2 9 0 16,2 1-352-16,1 4-64 0,-1 0-16 0,2 1 0 15,2-2-128-15,1 1-48 0,3-2 0 0,0 0 0 16,1 0-32-16,1-2-16 0,1-4 0 0,1-1 0 16,2-2-224-16,1-2-64 0,-1-2 0 0,1 0 0 15,2-4-128-15,1-2 0 0,-3-2 0 0,0-2 0 0,0-2 0 16,0-1 0-16,-1-3 0 0,0 0 0 0,-1-1 0 16,0-4 0-16,-2 0 0 0,0 0 0 0,-3-5 0 0,1 3 128 15,-2-2-128-15,-1 0 0 0,-1-1 128 0,-1 0-128 16,1 3 128-16,-4-3-128 0,-2 0 128 0,0 1-128 15,0 0 0-15,-3 2 128 0,-2 1 64 0,1 2 0 16,-2 1 0-16,1 2 0 0,0 1 208 0,0 4 48 16,-1 5 16-16,1-3 0 0,2 5-240 0,-1 1-48 15,-1 2-16-15,3 1 0 0,2 1-160 0,2 4 0 16,0-2 0-16,3 1 0 0,2 0-192 0,4-2 192 16,3-1-160-16,0-1 160 15,4 1-640-15,-1-3-48 0,2-2 0 0,8 4 0 16,-1-7-1728-16,-3 1-336 0,1 0-80 0,-1-4-16 15,-2 0-752-15,-1-5-160 0,0-2-16 0</inkml:trace>
  <inkml:trace contextRef="#ctx0" brushRef="#br2" timeOffset="-134495.58">28699 15152 4607 0,'1'-13'192'0,"-2"6"64"0,-2-4-256 0,1 1 0 0,-1-1 0 0,2 2 0 15,1 9 4416-15,-7-10 832 0,1-1 160 0,-1 3 32 16,1 2-3648-16,6 6-720 0,0 0-160 0,-8-1-16 16,1 2-176-16,1 3-16 0,6-4-16 0,-6 9 0 15,1 3-304-15,4 1-48 0,0 0-16 0,2 1 0 16,2-1-192-16,2-1-128 0,3 2 160 0,2 3-160 15,2-5 144-15,2 0-144 0,0-2 128 0,6 3-128 16,-4-2 128-16,-3-2-128 0,0-3 0 0,-2-3 128 16,-11-3 560-16,11 0 96 0,-11 0 32 0,0 0 0 15,8-5 592-15,-3-3 128 0,-5 8 32 0,1-11 0 0,-2 1-496 0,-2-1-112 16,-2 0 0-16,-1-1-16 0,-2-1-432 0,0 1-96 16,-1-1-16-16,-2 0 0 0,0 0-208 0,-1 0-64 15,0 0 0-15,2 0 0 16,2 0-512-16,1 0-128 0,1 0 0 0,1 1-16 15,1 2-2656-15,1 1-528 0,3 9-96 0</inkml:trace>
  <inkml:trace contextRef="#ctx0" brushRef="#br2" timeOffset="-134092.78">28893 15124 14735 0,'5'14'1312'0,"2"3"-1056"15,1 1-256-15,2 3 0 0,2-1 2944 0,-2 1 544 16,-2 1 96-16,1-1 32 0,0-3-1328 0,-2-1-272 15,-3 0-48-15,0-4-16 0,-1 0-624 0,0-3-128 16,-3-10-32-16,0 0 0 0,1 11-640 0,-1-11-128 0,0 0-16 0,0 0-16 16,0 0-144-16,0 0-32 0,0 0 0 0,0 0 0 15,0 0-192-15,0 0 176 0,-4-11-176 0,1-2 160 16,-1-2-160-16,0 0-192 0,2-3 32 0,0 0 16 16,-3-4-192-16,2 1-48 0,0-3 0 0,2 1 0 31,1-3-432-31,1-2-80 0,2 2-32 0,2 1 0 15,4 3-128-15,2 1-32 0,0-1 0 0,1 3 0 0,0-1 608 0,0 4 112 0,-2 3 32 0,1 4 0 16,0 5 592-16,0 4 128 0,-11 0 32 0,9 7 0 16,-1 6 160-16,-2 3 16 0,2 2 16 0,-5 1 0 15,-5 1 336-15,1 1 64 0,-2 0 16 0,1 1 0 16,-5-1-256-16,1 0-32 0,-1-2-16 0,1 1 0 16,1-2-432-16,-2-2-96 0,-1-5 0 0,0 4-16 15,1-6-176-15,0 1-192 0,2 1 32 0,5-11 16 16,0 0-1856-16,0 0-368 0,0 0-80 0,0 0-16 15,0 0-1024-15,0 0-208 0</inkml:trace>
  <inkml:trace contextRef="#ctx0" brushRef="#br2" timeOffset="-133762.96">29300 14794 16575 0,'0'0'736'0,"0"0"160"0,1 16-720 0,-1-1-176 16,0 3 0-16,0 3 0 0,0 4 3712 0,0 1 704 0,-1 0 128 0,-1 3 48 15,1-2-2352-15,0 2-480 0,0 1-96 0,-1 0 0 16,1-4-768-16,2-1-128 0,2-3-48 0,-1 1 0 16,2-3-464-16,0-3-80 0,1-4-32 0,-1-1 0 15,-4-12 16-15,6 7 0 0,-6-7 0 0,0 0 0 16,0 0 96-16,0 0 0 0,0 0 16 0,0 0 0 16,7-5-144-16,3-1-128 0,-4-5 144 0,1 1-144 15,-2-2 0-15,0-3 0 0,0-4 0 0,0 4 0 16,2-4 128-16,-2 4-128 0,0-1 0 0,1 2 0 15,-1 1 0-15,0 2 0 0,0 3-208 0,-5 8 64 16,7-7 16-16,-7 7 0 0,6-7 0 0,-6 7 0 16,9-5-128-16,-9 5-32 0,0 0 0 0,12 6 0 15,-3 4-80-15,-2 1-16 0,-2 4 0 0,2-2 0 16,-1-2 0-16,2 2 0 0,1 0 0 0,1 0 0 16,1-1-1568-16,1-1-320 0,2-1-64 0,0-2-16 15,-1-3-1232-15,0-2-256 0</inkml:trace>
  <inkml:trace contextRef="#ctx0" brushRef="#br2" timeOffset="-133153.49">29696 15116 8287 0,'0'0'736'0,"0"0"-592"16,-4-8-144-16,4 8 0 0,0 0 4704 0,0 0 912 15,0 0 176-15,0 0 32 0,-9 5-3968 0,9-5-784 16,-5 11-176-16,2-1-16 0,3 2-416 0,2 0-80 16,0-2 0-16,3 2-16 0,2-4-496 0,-1 1-112 15,1-1-16-15,1-3 0 16,-8-5-2512-16,10 4-512 0,-10-4-112 0,0 0 0 15,11 0-640-15,-11 0-112 0,7-7-16 0,-1 1-16 16,-4-6 2784-16,1 0 560 0,-1-1 128 0,0-3 0 0,-2 0 864 0,0-3 160 0,0-3 48 0,0 0 0 16,0-2 2128-16,0 1 416 0,-2-2 96 0,1 0 0 15,0 1-768-15,-2 2-176 0,1-2-16 0,-1-1-16 16,2 1-320-16,1-1-64 0,1 3-16 0,0 2 0 16,2 0-592-16,1 1-112 0,0 2-32 0,1 0 0 15,1 1-704-15,1 3-192 0,0 3 0 0,2 3 0 16,-9 7-240-16,11-1-128 0,-11 1-16 0,12 4-16 31,-12-4-96-31,7 10-16 0,0 1 0 0,0 1 0 0,-1 1 384 0,2-2 128 0,-1 0 0 0,1-1-144 16,-1 1 144-16,3-1 0 0,-1 2 0 0,-1 2 0 15,-3 2 0-15,0 1 0 0,0 1 0 0,-2 2 0 16,-5 3 528-16,1-3 144 0,0 3 32 0,0-2 0 16,-1 1 464-16,0 0 112 0,-1 0 0 0,3 1 16 15,0-6-464-15,1 2-112 0,1 1-16 0,0-2 0 0,1 1-256 16,1 1-48-16,1-2-16 0,2-1 0 0,3-2-192 0,0 0-32 15,0-2-16-15,1 0 0 0,2-2-16 0,0-3 0 16,-1-3 0-16,1-1 0 0,0-2-128 0,0-2 128 16,2-2-128-16,-2-4 128 0,-2-1-128 0,2-3 0 15,2 0 144-15,-1-2-144 0,-4 1 0 0,1 0 0 16,-1-1 0-16,-1 1 0 0,-2-2-128 0,-2 1 0 16,0 0 0-16,-3-1 0 0,-2 0 0 0,-3 0 0 15,-3 3 0-15,0-2 0 0,2 0 128 0,-2 2 0 16,-6 1 0-16,2 3 0 0,1 5 240 0,-1 1-32 15,1 1 0-15,9-1 0 0,-6 10 400 0,-2 1 80 0,-2 4 16 16,3-1 0-16,4 3 0 0,1 1 16 0,1-1 0 0,2 3 0 16,3-2-320-16,4 0-64 0,3-5-16 0,6 2 0 15,4 0-320-15,5-3 0 0,4 0 0 0,4-6 128 32,1-3-1168-32,6 1-240 0,6-7-32 0,3-1-11808 0,4-2-2352 0</inkml:trace>
  <inkml:trace contextRef="#ctx0" brushRef="#br2" timeOffset="-132824.08">31044 15112 27647 0,'0'0'2448'0,"0"0"-1952"16,-12-3-496-16,2 2 0 0,10 1 2752 0,-9 5 448 15,0 0 80-15,2 2 32 0,7-7-2240 0,-5 12-448 16,2-2-96-16,3 2-16 0,2 2-304 0,0 2-64 0,2-3-16 0,1 0 0 31,1-1-480-31,0-1-96 0,1-1-32 0,0-1 0 16,3-5-2560-16,-10-4-512 0,0 0-96 0,10 2-32 0</inkml:trace>
  <inkml:trace contextRef="#ctx0" brushRef="#br2" timeOffset="-132463.78">31044 14880 21071 0,'0'0'928'0,"0"0"208"0,13 0-912 0,-2 3-224 0,-11-3 0 0,13 7 0 16,1 2 800-16,-1 1 112 0,0 0 32 0,0 3 0 15,0 1-32-15,0 2 0 0,0 4 0 0,-1-2 0 16,0 1 176-16,-1 0 48 0,1 0 0 0,-4-1 0 0,-3 1 112 16,-1 0 32-16,-3 0 0 0,2-1 0 0,1-3-352 0,-2 1-64 15,-2-2-16-15,2-2 0 0,-2-12-528 0,0 0-128 16,4 7 0-16,-4-7-16 0,0 0-176 0,0 0 0 15,8 4 144-15,1-4-144 0,2-3 0 0,-1-1-192 16,-3 0 32-16,1-5 0 0,1 0-112 0,0-2-32 16,-2-2 0-16,-1 2 0 0,1-2 48 0,1 1 0 15,-2 0 0-15,1 3 0 0,-2 0 128 0,2 1 128 16,0 2-192-16,-7 6 192 0,0 0 0 0,0 0 0 16,0 0 0-16,0 0 0 0,0 0 256 0,-1 13-64 15,-2 0 0-15,3 0 0 0,2-2-64 0,-1 1-128 16,-1 0 176-16,4 1-176 0,3 1-176 0,-1 1-144 15,2-5-16-15,4 0-16 16,2-2-2320-16,2 0-464 0,-1-1-80 0,1-3-10160 0</inkml:trace>
  <inkml:trace contextRef="#ctx0" brushRef="#br2" timeOffset="-132198.15">31679 15087 17503 0,'-9'-5'1552'0,"-2"-2"-1232"0,1 1-320 0,0-1 0 16,-3 2 1872-16,1 3 320 0,0-4 64 0,2 5 16 15,1-3-1760-15,9 4-368 0,-10 0-144 0,10 0 128 16,0 0 64-16,0 0 0 0,0 0 0 0,0 0 0 16,6 11-192-16,3-1 0 0,3-2 0 0,3 4 128 15,5-3 32-15,1 2 0 0,-1 0 0 0,3 2 0 0,1 0 176 0,-3 3 48 16,-1-3 0-16,-3 1 0 0,-2-2 608 0,-2 1 128 16,-2-2 32-16,-3 5 0 0,-6-3 80 0,0-1 32 15,-4 1 0-15,-2 0 0 0,-2-1-256 0,-3-3-48 16,-2 1-16-16,-2 1 0 0,-1-1-512 0,0-1-112 15,-2-1 0-15,-1-1-16 0,0-2-560 0,0-1-128 16,0-3 0-16,4-1-16 16,3-1-2064-16,-1-3-416 0,3-3-64 0,3-1-12048 0</inkml:trace>
  <inkml:trace contextRef="#ctx0" brushRef="#br2" timeOffset="-131995.06">32040 14755 35935 0,'0'0'3200'0,"-4"11"-2560"0,-1 0-512 0,0 7-128 16,-2 4 960-16,2 3 160 0,0 0 32 0,0 4 16 15,-3 2-816-15,3 1-160 0,-1 2-48 0,2 2 0 16,1 0 48-16,0 2 16 0,0-3 0 0,3 4 0 16,2-2-208-16,0-5 0 0,0 2 0 0,1-5 0 31,3-2-288-31,-1-2-96 0,1-4-32 0,0 0 0 15,-2-7-1888-15,-1-1-384 0,0-2-80 0,-3-11-12192 0</inkml:trace>
  <inkml:trace contextRef="#ctx0" brushRef="#br2" timeOffset="-131651.28">31957 15232 6447 0,'0'0'272'0,"-4"-13"80"0,0-3-352 0,1 3 0 16,1 1 0-16,2 2 0 0,1 0 5344 0,-1 10 992 15,4-13 208-15,0 2 48 0,-4 11-4144 0,8-9-816 16,-1 5-160-16,4-1-48 0,-1 4-592 0,-10 1-128 15,12 2-32-15,1 2 0 0,0 3-224 0,0-3-64 16,0 1 0-16,3-1 0 0,-1-2-80 0,2 0-32 16,-1-1 0-16,2-1 0 0,2 1-80 0,-1-2-32 15,-2-2 0-15,-1 1 0 0,-2-1-32 0,-1 0-128 16,-2 0 192-16,-11 3-64 0,9-7 32 0,-3 0 0 16,-6 7 0-16,6-7 0 0,-6 7 240 0,1-11 48 15,-1 2 16-15,0 9 0 0,-4-6 96 0,4 6 16 16,0 0 0-16,-9-7 0 0,0 4-128 0,-2 3-32 0,0 3 0 0,0 0 0 15,3 3-288-15,-2 5-128 0,-2-1 128 0,2 3-128 16,1 3 0-16,2 2 0 0,2 4-144 0,2-4 144 31,3 1-480-31,3-4 16 0,1 2 0 0,4-1 0 16,3-2-1440-16,1-2-272 0,3 0-64 0,0-2-16 16,2-1-896-16,1-1-176 0,2-3-48 0</inkml:trace>
  <inkml:trace contextRef="#ctx0" brushRef="#br2" timeOffset="-131260.68">32537 15237 13823 0,'-7'-6'1216'16,"0"-1"-960"-16,-3 2-256 0,0 0 0 16,0-2 4448-16,0 3 848 0,0 3 160 0,-2 0 48 15,1 1-3536-15,-3 1-704 0,0 4-144 0,1-1-32 16,0 4-336-16,1 1-80 0,2 1-16 0,1 3 0 16,0 1-480-16,3 1-176 0,4-4 0 0,2 2 144 0,0-13 96 0,6 14 16 15,2-1 0-15,3-1 0 0,0-2-128 0,1-2-128 16,0-1 176-16,1-2-176 0,-1-1 0 0,1-2 0 15,1-2 0-15,0 0 0 0,1-1 0 0,-1-3 0 16,2-1 0-16,-1-2 0 0,-2 1 0 0,0-1 0 16,-1-1 0-16,-1-1 0 0,-4 0 0 0,0-1 0 15,-2-1 0-15,0 0 0 0,0 0 0 0,-1-3 0 16,-1 2 0-16,0-1 0 0,-1 0 0 0,0 0 0 16,-2-1-192-16,-2-1 48 0,1 0-16 0,-2 2 0 15,1-6 0-15,0 8 0 0,1-2-48 0,0 5-16 16,1 8 0-16,0 0 0 0,0 0 224 0,0 0 0 0,-9-2 0 15,9 2-144-15,-7 6 336 0,2 1 64 0,1 4 0 0,1 2 16 16,2 3 80-16,1-2 16 0,0 3 0 0,0 1 0 16,1 0-80-16,2 1-16 0,0-5 0 0,-1 2 0 15,2-1-272-15,1 0 0 0,1-1 0 0,1-1 0 32,1-1-448-32,0-2-160 0,-8-10-32 0,12 13 0 15,-2-6-2128-15,-10-7-432 0,0 0-96 0</inkml:trace>
  <inkml:trace contextRef="#ctx0" brushRef="#br2" timeOffset="-130791.75">32924 15289 26719 0,'0'0'1184'0,"0"-9"240"0,0 9-1136 0,-1-15-288 15,1 3 0-15,0 0 0 0,-3 0 2640 0,3 12 480 16,-5-11 80-16,5 11 32 0,0 0-1648 0,-9-8-336 15,9 8-64-15,-12-5-16 0,-1 3-928 0,0 6-240 16,0 3 0-16,-1 2 0 0,-1 3 0 0,1 3-160 16,-3 1 32-16,3 2 0 0,1 0 128 0,4 1 0 15,2-2-144-15,3-2 144 0,1 0 0 0,3 0 0 16,2-2 0-16,3 0 128 0,3-4 0 0,2 0-128 16,2-1 192-16,2-2-64 0,2-1-128 0,2-5 0 15,2 0 0-15,-1-4 128 0,0-1-128 0,-1-3-144 16,-1-1 144-16,-2-2-208 0,1-2-32 0,-2-2 0 15,1 0 0-15,-4-3 0 16,0 0-240-16,-3-2-48 0,-2 1-16 0,-2-1 0 16,-1 0 96-16,-1 1 32 0,-2-3 0 0,0 1 0 15,-2 0 0-15,-2 0 0 0,-1-2 0 0,-1-1 0 0,0-1 16 0,-1-1 0 0,0-2 0 0,-1 0 0 32,0 1-688-32,1 3-144 0,3 4-32 0,1 5 0 15,-3 5 432-15,6 10 96 0,0 0 16 0,0 0 0 0,-9 6 1808 0,0 6 384 0,1 5 64 0,2 3 0 16,1 6-144-16,-2 4-48 0,-2 0 0 0,4 1 0 15,1-2-560-15,0 1-112 0,0-6-32 0,5 2 0 16,3-2-400-16,3-1-96 0,3 2-16 0,1-4 0 16,-1-5-1248-16,2-3-256 15,1-3-48-15</inkml:trace>
  <inkml:trace contextRef="#ctx0" brushRef="#br2" timeOffset="-130604.28">33271 14782 24879 0,'0'0'2208'15,"0"0"-1760"-15,0 0-448 0,0 0 0 0,0 0 2176 0,0 0 336 16,5 11 80-16,-1 3 16 0,-1 3-880 0,-1 5-192 16,1 1-16-16,-1 5-16 0,0 1-832 0,-1 2-160 15,-1 0-48-15,1 0 0 0,-1-2-464 0,2 1 128 16,-2-4-128-16,1 2 0 0,-1-1-144 0,0 3-80 15,0-1-16-15</inkml:trace>
  <inkml:trace contextRef="#ctx0" brushRef="#br2" timeOffset="-130260.54">33405 15486 16575 0,'0'0'736'0,"-5"9"160"16,5-9-720-16,-3 15-176 0,2 0 0 0,0 0 0 0,-1-2 4304 0,1-2 832 0,-1 0 176 0,-1-1 16 16,0 3-2896-16,1-4-592 0,-1 1-112 0,-1-1-32 15,4-9-928-15,-4 10-176 0,4-10-32 0,-2 9-16 16,2-9-288-16,0 0-64 0,0 0-16 0,0 0 0 16,0 0-16-16,0 0 0 0,-8 7 0 0,8-7 0 0,0 0-160 15,0 0 128-15,-9-4-128 0,9 4 128 0,0 0-352 0,0-9-80 16,0-2-16-16,2 2 0 15,2 0-64-15,3 1-32 0,1 0 0 0,-1 2 0 0,-7 6 144 0,11-8 16 16,1 1 16-16,-2 2 0 0,-10 5 240 0,10 0 0 16,-10 0 0-16,0 0 0 0,0 0 480 0,8 5 32 15,-8-5 16-15,0 0 0 0,3 12 176 0,-3-1 48 16,0-11 0-16,-4 11 0 0,4-11-224 0,-7 11-32 16,-2-1-16-16,0-3 0 0,1-1-304 0,-1 1-176 15,-4-1 192-15,0 1-192 16,0-1-2064-16,-1 2-528 0,-1 1-96 0</inkml:trace>
  <inkml:trace contextRef="#ctx0" brushRef="#br3" timeOffset="-127331.43">17466 17180 31327 0,'0'0'2784'0,"0"0"-2224"0,17-21-560 0,-9 35 0 0,5 4 1184 0,2 3 128 15,4 0 32-15,3 1 0 0,5 2-416 0,4-1-80 16,6 3-16-16,-1 0 0 0,1 0-448 0,2-2-112 16,0-3-16-16,-1-2 0 0,-2 0-256 0,0-1 160 15,-1 0-160-15,-1-2 128 0,-3-2-128 0,-2-1-144 16,-3-1 144-16,-1 1-208 15,2-4-1696-15,-4 1-336 0,-2 1-64 0,-1-5-13120 0</inkml:trace>
  <inkml:trace contextRef="#ctx0" brushRef="#br3" timeOffset="-127128.34">18105 17150 28559 0,'-11'0'2544'0,"-2"2"-2032"0,-1 4-512 0,-2 1 0 16,-2 1 2688-16,0 4 432 0,-2 4 80 0,-1 2 32 15,-2 3-1344-15,-2 3-272 0,-1 1-48 0,-1 3-16 16,-1 2-752-16,0 1-160 0,-1 0-16 0,0 2-16 16,2-1-416-16,1-2-192 0,2 0 160 0,3-1-160 15,5-2-1536-15,1 1-416 0,2-2-80 0,1 0-11024 16,2-4-2224-16</inkml:trace>
  <inkml:trace contextRef="#ctx0" brushRef="#br3" timeOffset="-119018.78">12391 14727 18431 0,'0'0'816'0,"0"0"160"0,0 0-784 0,0 0-192 0,0 0 0 0,3 11 0 16,-3-11 2592-16,4 8 480 0,2-2 80 0,0 2 32 15,2 0-1232-15,1 1-240 0,1 1-48 0,4 3-16 16,0 3-320-16,-2-4-64 0,3 2-16 0,2 3 0 15,1-3-448-15,2 3-96 0,2 2 0 0,2-1-16 16,-1 0-464-16,7 6-96 0,0-2 0 0,0 0-128 16,0-1 0-16,3 0 0 0,-2-6-160 0,0 1 160 31,-1-2-2432-31,-2-1-352 0,-4-2-80 0,-3-3-13264 0</inkml:trace>
  <inkml:trace contextRef="#ctx0" brushRef="#br3" timeOffset="-118822.2">12917 14737 39455 0,'-25'0'1744'0,"15"1"368"0,-3 0-1696 0,0 3-416 16,0-3 0-16,0 3 0 15,-3 1 1216-15,1 2 176 0,-1-1 16 0,2 4 16 16,-2 1 32-16,0 4 0 0,-3 2 0 0,1 2 0 0,-1 2-640 0,1 4-128 15,-3 2-32-15,3 1 0 0,1-2-304 0,1 0-64 16,-1 1-16-16,3-2 0 0,1 1-272 0,0-1-304 16,0-1 64-16,2 0 16 15,2-1-2080-15,3 1-432 0,2-3-80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2.22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1 8207 0 0,'0'0'1538'0'0,"4"13"678"0"0,7 43 928 0 0,-5-21-2016 0 0,65 409 4416 0 0,-56-347-4972 0 0,10 96 1091 0 0,-24-175-1718 0 0,2 39 725 0 0,5-19-2956 0 0,-5-19-2944 0 0,-2-11-1186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212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0 0 9903 0 0,'0'0'5119'0'0,"8"2"-3591"0"0,-5 2-1307 0 0,-1-1 0 0 0,1 1 0 0 0,-1-1-1 0 0,0 1 1 0 0,0 0 0 0 0,0 0 0 0 0,0 0 0 0 0,-1 0 0 0 0,0 0 0 0 0,2 8 0 0 0,0 7 469 0 0,2 22 1 0 0,-3-19-214 0 0,7 97 1221 0 0,3 29-991 0 0,0-13-579 0 0,-12-124-132 0 0,2 11-345 0 0,4 22 1 0 0,-6-43-104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3.55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25 7831 0 0,'0'-2'533'0'0,"1"0"0"0"0,-1 1-1 0 0,1-1 1 0 0,-1 1 0 0 0,1-1 0 0 0,0 1-1 0 0,0 0 1 0 0,0-1 0 0 0,0 1-1 0 0,0 0 1 0 0,0-1 0 0 0,0 1-1 0 0,0 0 1 0 0,0 0 0 0 0,1 0 0 0 0,1-1-1 0 0,-3 2-459 0 0,1 0 0 0 0,-1 0 0 0 0,1 0 0 0 0,-1 0 0 0 0,1 0-1 0 0,-1 0 1 0 0,1 0 0 0 0,-1 0 0 0 0,1 0 0 0 0,-1 1 0 0 0,1-1 0 0 0,-1 0-1 0 0,1 0 1 0 0,-1 0 0 0 0,0 1 0 0 0,1-1 0 0 0,-1 0 0 0 0,1 1 0 0 0,-1-1 0 0 0,0 0-1 0 0,1 1 1 0 0,-1-1 0 0 0,0 1 0 0 0,0-1 0 0 0,1 0 0 0 0,-1 1 0 0 0,0-1-1 0 0,1 1 1 0 0,7 13 740 0 0,-5-4-357 0 0,0 1 1 0 0,-1 0 0 0 0,0 0-1 0 0,0 0 1 0 0,-1 0-1 0 0,-1 23 1 0 0,0-3 180 0 0,3 138 320 0 0,3 60 263 0 0,0-199-2889 0 0,-4-23 875 0 0,0 0-1 0 0,-1-1 1 0 0,1 12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4.07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165 102 11343 0 0,'-4'-5'349'0'0,"-1"0"-1"0"0,0 1 1 0 0,0 0-1 0 0,0 0 1 0 0,-1 0-1 0 0,0 1 1 0 0,1 0-1 0 0,-1 0 1 0 0,0 0-1 0 0,-11-3 1 0 0,8 4 426 0 0,-15-2 1532 0 0,23 4-2226 0 0,0 0 1 0 0,-1 0-1 0 0,1 1 0 0 0,0-1 1 0 0,0 0-1 0 0,0 1 0 0 0,0-1 1 0 0,-1 1-1 0 0,1-1 0 0 0,0 1 1 0 0,0-1-1 0 0,0 1 0 0 0,0 0 1 0 0,0-1-1 0 0,0 1 0 0 0,1 0 1 0 0,-1 0-1 0 0,-1 2 1 0 0,-3 2 47 0 0,1 1 1 0 0,0 0 0 0 0,0 0 0 0 0,1 0-1 0 0,0 1 1 0 0,0-1 0 0 0,1 1 0 0 0,-1-1 0 0 0,1 1-1 0 0,1 0 1 0 0,-2 12 0 0 0,1-4-126 0 0,1 1 1 0 0,1-1-1 0 0,0 0 1 0 0,1 1-1 0 0,1-1 1 0 0,0 0-1 0 0,1 1 0 0 0,1-2 1 0 0,0 1-1 0 0,1 0 1 0 0,8 16-1 0 0,-11-26-4 0 0,1 0 0 0 0,0-1-1 0 0,0 1 1 0 0,1-1 0 0 0,-1 1 0 0 0,1-1-1 0 0,0 0 1 0 0,0 0 0 0 0,0-1-1 0 0,1 1 1 0 0,8 5 0 0 0,-9-7 26 0 0,0 0 0 0 0,0-1 1 0 0,0 1-1 0 0,0-1 0 0 0,0 1 0 0 0,0-1 0 0 0,0-1 1 0 0,0 1-1 0 0,1 0 0 0 0,-1-1 0 0 0,0 0 0 0 0,0 0 1 0 0,1 0-1 0 0,-1-1 0 0 0,8-1 0 0 0,-2-1 64 0 0,-1-1 0 0 0,0 0 1 0 0,0 0-1 0 0,0 0 0 0 0,0-1 0 0 0,-1-1 0 0 0,0 1 0 0 0,0-1 0 0 0,0-1 0 0 0,-1 1 1 0 0,0-1-1 0 0,0-1 0 0 0,-1 1 0 0 0,6-9 0 0 0,-7 7 65 0 0,0 1 0 0 0,0-1 0 0 0,0 0 0 0 0,-1-1 0 0 0,-1 1 0 0 0,1-1 0 0 0,-2 1 0 0 0,1-1 0 0 0,-1 0 1 0 0,-1 0-1 0 0,0 0 0 0 0,0 0 0 0 0,-1 0 0 0 0,0 0 0 0 0,-1 0 0 0 0,0 0 0 0 0,-5-19 0 0 0,4 22-62 0 0,0 0 0 0 0,0 0-1 0 0,-1 0 1 0 0,0 1 0 0 0,0-1 0 0 0,-1 0 0 0 0,1 1 0 0 0,-2 0-1 0 0,1 0 1 0 0,-1 0 0 0 0,1 1 0 0 0,-2-1 0 0 0,1 1 0 0 0,0 0 0 0 0,-1 1-1 0 0,0-1 1 0 0,0 1 0 0 0,-1 0 0 0 0,1 1 0 0 0,-1 0 0 0 0,0 0 0 0 0,1 0-1 0 0,-1 1 1 0 0,-14-3 0 0 0,14 4-89 0 0,0 0 1 0 0,0 1-1 0 0,0 0 0 0 0,0 0 1 0 0,0 1-1 0 0,0 0 0 0 0,0 0 1 0 0,0 1-1 0 0,0 0 0 0 0,0 0 1 0 0,1 0-1 0 0,-1 1 0 0 0,1 0 1 0 0,-1 0-1 0 0,1 1 0 0 0,0 0 1 0 0,1 0-1 0 0,-1 0 0 0 0,1 1 0 0 0,-9 9 1 0 0,10-10-281 0 0,0 1 1 0 0,0 0-1 0 0,1 0 1 0 0,-1 1-1 0 0,2-1 1 0 0,-1 1 0 0 0,0-1-1 0 0,1 1 1 0 0,-2 8-1 0 0,1 1-1156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6.5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19 39 3223 0 0,'0'0'143'0'0,"2"0"310"0"0,3 0-325 0 0,-4 0 413 0 0,7 5 6494 0 0,-7-4-6494 0 0,2 3 536 0 0,-3-3-341 0 0,2 1-342 0 0,-1 0 0 0 0,0 0 0 0 0,0 0 0 0 0,0 1 0 0 0,0-1 1 0 0,-1 0-1 0 0,2 5 0 0 0,-2-6-300 0 0,0 0 0 0 0,1 0-1 0 0,-1 0 1 0 0,0 0 0 0 0,0 0 0 0 0,0 0 0 0 0,0 0-1 0 0,0 0 1 0 0,0 0 0 0 0,0 0 0 0 0,0 0 0 0 0,-1 0-1 0 0,1 0 1 0 0,0 0 0 0 0,-1 0 0 0 0,0 2 0 0 0,1-2 12 0 0,-6 1 42 0 0,2-1-113 0 0,-8 2 38 0 0,10-3-55 0 0,1 0-18 0 0,0-1 0 0 0,0 1 1 0 0,1 0-1 0 0,-1 0 0 0 0,0-1 1 0 0,1 1-1 0 0,-1-1 0 0 0,0 1 1 0 0,1-1-1 0 0,-1 1 0 0 0,1 0 1 0 0,-1-1-1 0 0,0 0 0 0 0,1 1 1 0 0,0-1-1 0 0,-1 1 0 0 0,1-1 1 0 0,-1 0-1 0 0,1 1 0 0 0,0-1 1 0 0,-1 0-1 0 0,1 1 0 0 0,0-1 1 0 0,0 0-1 0 0,-1 0 0 0 0,1 1 1 0 0,0-1-1 0 0,0-1 0 0 0,0 1 1 0 0,0-1-21 0 0,-1-1 1 0 0,1 1-1 0 0,1-1 0 0 0,-1 1 0 0 0,0-1 0 0 0,1 1 0 0 0,-1-1 1 0 0,1 1-1 0 0,-1 0 0 0 0,1-1 0 0 0,0 1 0 0 0,0 0 0 0 0,0-1 1 0 0,1 1-1 0 0,-1 0 0 0 0,0 0 0 0 0,1 0 0 0 0,0 0 0 0 0,-1 0 1 0 0,1 1-1 0 0,0-1 0 0 0,0 0 0 0 0,3-2 0 0 0,-4 4 34 0 0,0 0 0 0 0,0-1 0 0 0,0 1-1 0 0,0 0 1 0 0,0 0 0 0 0,0-1 0 0 0,0 1 0 0 0,0 0-1 0 0,0 0 1 0 0,0 0 0 0 0,0 0 0 0 0,0 0 0 0 0,0 0-1 0 0,0 1 1 0 0,0-1 0 0 0,0 0 0 0 0,0 0 0 0 0,0 1-1 0 0,0-1 1 0 0,-1 1 0 0 0,1-1 0 0 0,0 1-1 0 0,0-1 1 0 0,0 1 0 0 0,0-1 0 0 0,-1 1 0 0 0,1 0-1 0 0,0-1 1 0 0,1 3 0 0 0,0-1 70 0 0,0 1 0 0 0,-1 0 0 0 0,1 0 0 0 0,0 0 0 0 0,1 5 0 0 0,-3-8-86 0 0,0 1 682 0 0,1 15-249 0 0,-1-14-420 0 0,0 0-1 0 0,0-1 1 0 0,0 1 0 0 0,0 0 0 0 0,0-1 0 0 0,-1 1-1 0 0,1 0 1 0 0,0-1 0 0 0,-1 1 0 0 0,0-1 0 0 0,1 1 0 0 0,-1-1-1 0 0,0 1 1 0 0,0-1 0 0 0,0 1 0 0 0,1-1 0 0 0,-2 0-1 0 0,1 0 1 0 0,0 1 0 0 0,0-1 0 0 0,0 0 0 0 0,0 0-1 0 0,-1 0 1 0 0,1 0 0 0 0,-1 0 0 0 0,1 0 0 0 0,0-1-1 0 0,-1 1 1 0 0,0 0 0 0 0,1-1 0 0 0,-1 1 0 0 0,1-1-1 0 0,-1 0 1 0 0,0 1 0 0 0,1-1 0 0 0,-1 0 0 0 0,1 0-1 0 0,-1 0 1 0 0,0 0 0 0 0,1 0 0 0 0,-1-1 0 0 0,0 1 0 0 0,1 0-1 0 0,-1-1 1 0 0,1 1 0 0 0,-1-1 0 0 0,-2 0 0 0 0,4 0-7 0 0,-1 0 0 0 0,0 1 0 0 0,0-1 0 0 0,0 0 1 0 0,0 0-1 0 0,0 1 0 0 0,1-1 0 0 0,-1 0 0 0 0,0 0 1 0 0,1 0-1 0 0,-1 0 0 0 0,0 0 0 0 0,1 0 0 0 0,-1 0 1 0 0,1 0-1 0 0,0 0 0 0 0,-1-3 0 0 0,0 1-5 0 0,-1 0-10 0 0,1-1-1 0 0,0 0 0 0 0,0 0 1 0 0,0 0-1 0 0,1 0 1 0 0,0 0-1 0 0,-1 1 0 0 0,1-1 1 0 0,0 0-1 0 0,1 0 1 0 0,-1 0-1 0 0,1 0 0 0 0,0 0 1 0 0,0 0-1 0 0,0 0 1 0 0,0 1-1 0 0,1-1 0 0 0,-1 1 1 0 0,3-5-1 0 0,-3 8 17 0 0,-1-1 0 0 0,1 0 0 0 0,0 1 0 0 0,-1-1 0 0 0,1 1 0 0 0,0-1 0 0 0,-1 1 0 0 0,1-1-1 0 0,0 1 1 0 0,0-1 0 0 0,0 1 0 0 0,-1 0 0 0 0,1-1 0 0 0,0 1 0 0 0,0 0 0 0 0,0 0 0 0 0,0 0 0 0 0,0 0 0 0 0,-1 0 0 0 0,1 0-1 0 0,0 0 1 0 0,0 0 0 0 0,0 0 0 0 0,0 0 0 0 0,0 0 0 0 0,0 0 0 0 0,-1 1 0 0 0,1-1 0 0 0,0 0 0 0 0,0 1 0 0 0,0-1-1 0 0,-1 1 1 0 0,2 0 0 0 0,-2-1 15 0 0,2 1 29 0 0,-1 0 0 0 0,0 0 1 0 0,0 1-1 0 0,0-1 0 0 0,0 0 1 0 0,0 1-1 0 0,0-1 0 0 0,0 0 0 0 0,-1 1 1 0 0,1-1-1 0 0,0 1 0 0 0,-1-1 1 0 0,1 1-1 0 0,-1 0 0 0 0,1-1 0 0 0,-1 1 1 0 0,0 0-1 0 0,0-1 0 0 0,0 1 1 0 0,0 0-1 0 0,0-1 0 0 0,0 1 0 0 0,0 0 1 0 0,-1 2-1 0 0,-6 19-814 0 0,-1-2-4008 0 0,6-17 2840 0 0,-1 3-4471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7.23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62 22 4607 0 0,'0'0'208'0'0,"11"-13"7655"0"0,-9 12-7603 0 0,0 0-1 0 0,0 0 1 0 0,0 1-1 0 0,0-1 1 0 0,0 0 0 0 0,0 1-1 0 0,0 0 1 0 0,1-1-1 0 0,1 1 1 0 0,-3 0 140 0 0,12 7 1717 0 0,-13-5-2051 0 0,1 0 0 0 0,0 1 0 0 0,-1-1 0 0 0,0 1 0 0 0,1-1 0 0 0,-1 1 0 0 0,0-1 0 0 0,0 1 0 0 0,0-1 0 0 0,-1 1 0 0 0,1-1 0 0 0,-1 1 0 0 0,1-1-1 0 0,-1 1 1 0 0,0-1 0 0 0,0 1 0 0 0,0-1 0 0 0,0 0 0 0 0,0 0 0 0 0,-1 0 0 0 0,1 1 0 0 0,-1-1 0 0 0,1 0 0 0 0,-1-1 0 0 0,0 1 0 0 0,0 0 0 0 0,0 0 0 0 0,0-1 0 0 0,0 1 0 0 0,0-1 0 0 0,0 0 0 0 0,0 0-1 0 0,-1 0 1 0 0,1 0 0 0 0,0 0 0 0 0,-1 0 0 0 0,1 0 0 0 0,-3 0 0 0 0,2-1-63 0 0,1 0-1 0 0,0 0 1 0 0,-1 0-1 0 0,1 0 1 0 0,-1 0 0 0 0,1-1-1 0 0,0 1 1 0 0,-1-1-1 0 0,1 0 1 0 0,0 1-1 0 0,-1-1 1 0 0,-3-2 0 0 0,5 2-20 0 0,0 0 0 0 0,0 0 0 0 0,0 0 0 0 0,0 0 0 0 0,0 0 0 0 0,0 0 1 0 0,0 0-1 0 0,0-1 0 0 0,0 1 0 0 0,0 0 0 0 0,1-1 0 0 0,-1 1 0 0 0,1 0 1 0 0,-1-1-1 0 0,1 1 0 0 0,-1-1 0 0 0,1 1 0 0 0,0-1 0 0 0,-1 1 1 0 0,1-1-1 0 0,0-2 0 0 0,0 2 15 0 0,1-1 0 0 0,-1 1 0 0 0,0 0 0 0 0,1 0 0 0 0,-1 0 0 0 0,1 0 0 0 0,0 0 0 0 0,0 0 0 0 0,-1 0 1 0 0,1 0-1 0 0,0 0 0 0 0,1 1 0 0 0,-1-1 0 0 0,0 0 0 0 0,1 0 0 0 0,-1 1 0 0 0,1-1 0 0 0,-1 1 0 0 0,1 0 0 0 0,-1-1 0 0 0,1 1 0 0 0,0 0 0 0 0,0 0 0 0 0,0 0 0 0 0,0 0 1 0 0,0 0-1 0 0,0 0 0 0 0,0 1 0 0 0,0-1 0 0 0,3 0 0 0 0,-3 1 59 0 0,0 0 0 0 0,0 1 1 0 0,0-1-1 0 0,0 0 0 0 0,0 1 0 0 0,0-1 1 0 0,0 1-1 0 0,0 0 0 0 0,-1 0 0 0 0,1-1 1 0 0,0 1-1 0 0,-1 0 0 0 0,1 1 0 0 0,0-1 1 0 0,-1 0-1 0 0,1 0 0 0 0,0 2 1 0 0,-1-2 127 0 0,0 1-112 0 0,-1-1-1 0 0,1 1 1 0 0,-1 0 0 0 0,1 0-1 0 0,-1 0 1 0 0,0-1 0 0 0,0 1 0 0 0,0 0-1 0 0,0 0 1 0 0,0 0 0 0 0,0 0-1 0 0,-1 2 1 0 0,1 0-45 0 0,-1 0 0 0 0,0-1 1 0 0,0 0-1 0 0,-1 1 0 0 0,1-1 0 0 0,-1 0 0 0 0,1 1 1 0 0,-1-1-1 0 0,0 0 0 0 0,0 0 0 0 0,-5 5 0 0 0,6-7-20 0 0,0 0 0 0 0,-1 0-1 0 0,1 0 1 0 0,0 0 0 0 0,0-1-1 0 0,-1 1 1 0 0,1 0 0 0 0,-1-1 0 0 0,1 1-1 0 0,-1-1 1 0 0,1 1 0 0 0,0-1-1 0 0,-1 1 1 0 0,0-1 0 0 0,1 0 0 0 0,-1 0-1 0 0,1 0 1 0 0,-1 0 0 0 0,1 0-1 0 0,-1 0 1 0 0,1 0 0 0 0,-1-1 0 0 0,1 1-1 0 0,-1 0 1 0 0,1-1 0 0 0,-1 0-1 0 0,1 1 1 0 0,0-1 0 0 0,-1 0 0 0 0,1 1-1 0 0,0-1 1 0 0,-1 0 0 0 0,1 0-1 0 0,-2-1 1 0 0,2 0-36 0 0,-1 0 0 0 0,0 0 0 0 0,0-1 0 0 0,1 1 0 0 0,-1 0 0 0 0,1-1 0 0 0,0 1 0 0 0,-1 0 0 0 0,1-1 0 0 0,0 1 0 0 0,1-1 0 0 0,-1 0 0 0 0,0 1 0 0 0,1-1 0 0 0,-1 0 0 0 0,1 1 0 0 0,0-1 0 0 0,0 0 0 0 0,0-2 0 0 0,0 4-47 0 0,1 1 6 0 0,3-1 5 0 0,-2 1-84 0 0,0 1 1 0 0,0-1-1 0 0,0 1 0 0 0,0-1 1 0 0,-1 1-1 0 0,1 0 0 0 0,0-1 1 0 0,0 1-1 0 0,0 0 0 0 0,-1 0 0 0 0,1 1 1 0 0,0-1-1 0 0,2 3 0 0 0,-3-3-398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06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 53 6911 0 0,'-10'5'9915'0'0,"30"-3"-7272"0"0,-2-1-2376 0 0,0-2 1 0 0,0 0 0 0 0,0-1 0 0 0,0-1 0 0 0,-1 0 0 0 0,0-2-1 0 0,28-10 1 0 0,-42 14-481 0 0,0 0 0 0 0,0-1 0 0 0,0 1 0 0 0,-1-1 0 0 0,1 0 0 0 0,0 0 0 0 0,3-4 0 0 0,2-2-1624 0 0,-1 3 126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8.51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309 23 11599 0 0,'-7'-1'446'0'0,"-1"0"-1"0"0,1 0 1 0 0,-1 0-1 0 0,1 1 0 0 0,-1 0 1 0 0,-14 3-1 0 0,6 0 457 0 0,0 0 0 0 0,-17 7 0 0 0,23-5-678 0 0,-1 1 0 0 0,1 0 0 0 0,0 0 0 0 0,0 1 0 0 0,1 0-1 0 0,0 1 1 0 0,1 0 0 0 0,-1 1 0 0 0,-9 12 0 0 0,9-10-48 0 0,1 1 0 0 0,0 0 0 0 0,0 0 0 0 0,1 1-1 0 0,1 0 1 0 0,0 0 0 0 0,1 1 0 0 0,-7 23 0 0 0,11-30-136 0 0,0 0 0 0 0,0 0 0 0 0,1-1 0 0 0,-1 1 0 0 0,1 0 0 0 0,1 0 0 0 0,0 0 0 0 0,0-1 0 0 0,2 8 0 0 0,-2-9-41 0 0,1 0-1 0 0,0 0 0 0 0,0-1 1 0 0,0 1-1 0 0,1-1 1 0 0,0 0-1 0 0,0 0 1 0 0,0 0-1 0 0,0 0 0 0 0,0 0 1 0 0,1-1-1 0 0,0 1 1 0 0,6 4-1 0 0,4 0 0 0 0,0 1 1 0 0,0-2-1 0 0,1 0 0 0 0,0 0 1 0 0,0-1-1 0 0,1-1 0 0 0,-1-1 1 0 0,1 0-1 0 0,0-1 0 0 0,1-1 1 0 0,26 1-1 0 0,-32-3 13 0 0,1 0 0 0 0,0-1 1 0 0,0 0-1 0 0,-1-1 0 0 0,1-1 0 0 0,-1 1 0 0 0,0-2 0 0 0,1 1 0 0 0,-1-2 1 0 0,-1 1-1 0 0,1-1 0 0 0,-1-1 0 0 0,0 0 0 0 0,0-1 0 0 0,-1 0 0 0 0,18-16 1 0 0,-21 16 66 0 0,-1 0 1 0 0,0-1 0 0 0,0 0 0 0 0,0 0-1 0 0,-1 0 1 0 0,0 0 0 0 0,-1-1 0 0 0,0 1 0 0 0,0-1-1 0 0,-1 0 1 0 0,0 0 0 0 0,0 0 0 0 0,-1 0 0 0 0,0-1-1 0 0,-1 1 1 0 0,0 0 0 0 0,-1 0 0 0 0,0 0-1 0 0,0-1 1 0 0,-1 1 0 0 0,0 0 0 0 0,0 0 0 0 0,-1 1-1 0 0,0-1 1 0 0,-1 1 0 0 0,0-1 0 0 0,0 1 0 0 0,-1 0-1 0 0,0 0 1 0 0,0 1 0 0 0,-1 0 0 0 0,-12-13-1 0 0,5 9-28 0 0,-1 1-1 0 0,-1 0 0 0 0,0 1 1 0 0,0 1-1 0 0,-1 0 0 0 0,1 1 1 0 0,-2 0-1 0 0,1 1 0 0 0,-31-6 1 0 0,43 11-262 0 0,0 1 0 0 0,0-1 0 0 0,0 1 0 0 0,0 0 1 0 0,-1 0-1 0 0,1 0 0 0 0,0 0 0 0 0,-5 2 0 0 0,-3 2-1504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09.74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1 708 2759 0 0,'9'-24'21843'0'0,"-6"20"-24310"0"0,7-6 3126 0 0,0-2 0 0 0,15-19-1 0 0,8-12 197 0 0,60-54 333 0 0,136-110 1 0 0,-75 62-461 0 0,-46 17-327 0 0,-108 127-479 0 0,8-5-5110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5527 0 0,'0'0'6064'0'0,"2"0"-5093"0"0,34-2 1769 0 0,-34 2-1155 0 0,6 10-434 0 0,-7-4-985 0 0,1 1 1 0 0,-1-1 0 0 0,-1 1-1 0 0,1-1 1 0 0,-1 1-1 0 0,0-1 1 0 0,-1 1-1 0 0,1-1 1 0 0,-1 1-1 0 0,-4 11 1 0 0,-3 8 32 0 0,-13 31-1 0 0,17-48-170 0 0,1-2-9 0 0,-32 86 119 0 0,30-77-95 0 0,0 1 0 0 0,2 0-1 0 0,-4 28 1 0 0,7-32-23 0 0,0 0 1 0 0,0-1-1 0 0,1 1 0 0 0,1 0 1 0 0,0-1-1 0 0,1 1 0 0 0,0-1 0 0 0,1 0 1 0 0,0 0-1 0 0,1 0 0 0 0,0-1 0 0 0,1 1 1 0 0,0-1-1 0 0,11 14 0 0 0,-12-20-18 0 0,-1 0 1 0 0,1-1-1 0 0,0 1 0 0 0,0-1 1 0 0,0 0-1 0 0,1-1 0 0 0,-1 1 1 0 0,1-1-1 0 0,0 0 0 0 0,0 0 0 0 0,0-1 1 0 0,1 0-1 0 0,7 2 0 0 0,-2-2-61 0 0,1 0-1 0 0,-1-1 1 0 0,0 0 0 0 0,0-1-1 0 0,0-1 1 0 0,15-2-1 0 0,54-13-2922 0 0,-60 12 1596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14:34.9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28223 16610 12895 0,'0'0'576'0,"0"0"112"0,-1 13-560 0,-10-20-128 0,2 1 0 0,4 1 0 16,5 5 4128-16,0 0 800 0,0 0 144 0,0 0 48 15,5-9-3408-15,2 2-688 0,0 1-128 0,6-1-16 0,3 1 176 0,4-1 32 16,2 0 16-16,4 2 0 0,3 0-480 0,3-1-112 16,2-1 0-16,3 1-16 0,-2 2-304 0,-1 0-64 15,0-2-128-15,-3 3 192 0,-3 3-448 0,-1-3-80 16,-4 2-32-16,0 1 0 16,0 4-1888-16,-4-2-384 0,-2 1-80 0,-1-1-7264 15,-2 0-1472-15</inkml:trace>
  <inkml:trace contextRef="#ctx0" brushRef="#br0" timeOffset="265.6">28653 16345 23039 0,'0'0'1024'0,"0"0"192"0,0 0-960 0,0 0-256 0,0 0 0 0,0 0 0 16,0 0 1216-16,0 0 192 0,0 0 32 0,0 0 16 15,0 0-1232-15,12-1-224 0,0-3 0 0,2 4-144 16,5 0 144-16,0 4-128 0,-1-3 128 0,2 5-128 15,2-4 128-15,-1 3 0 0,-1 1 0 0,1 0 0 16,-1 1 0-16,-2-2 0 0,0 3 0 0,-3 1 0 16,-2 2 0-16,-5-3 0 0,-8-8 0 0,3 13 0 15,-1 0 240-15,-4 3 80 0,-1-3 0 0,-4 4 16 16,-2 0 304-16,-3 0 64 0,0-1 16 0,-1-2 0 16,0 2-144-16,-1 0-48 0,-2 3 0 0,3-5 0 15,2-1-272-15,-2 0-64 0,1 1-16 0,1 1 0 16,2 0-1776-16,1 1-336 0,2-7-80 0</inkml:trace>
  <inkml:trace contextRef="#ctx0" brushRef="#br0" timeOffset="734.04">29464 16122 16575 0,'0'0'1472'0,"0"0"-1168"16,0 0-304-16,0 0 0 0,0 0 1552 0,0 0 256 16,-3 9 48-16,1 3 16 0,0 1-1216 0,1 4-240 15,0 1-48-15,2 3-16 0,0 1 384 0,2 3 80 0,0 3 16 0,1-1 0 16,0-4-320-16,-1 2-64 0,0 0-16 0,0-2 0 16,-1-3 80-16,2 1 0 0,0 0 16 0,0-2 0 15,-1-3-240-15,-3 1-48 0,-2 5-16 0,1-6 0 16,1-2-224-16,0-1 176 0,0-13-176 0,-4 8 160 15,4-8-160-15,0 0 0 0,0 0 0 0,0 0 0 16,0 0-224-16,0 0-128 0,0 0-32 0,0 0 0 31,5-11-432-31,3 1-80 0,3-8-32 0,-1 0 0 16,-1-1-352-16,4 2-64 0,3 3 0 0,-1 1-16 16,0 3 240-16,0-2 48 0,4 4 16 0,-2 3 0 0,-2 2 1056 0,0 3 304 0,-1 0 16 0,-1 4 0 15,0 1 496-15,1 3 96 0,2 4 32 0,-4 3 0 16,-2 2 304-16,1 3 64 0,-2 1 16 0,0-2 0 15,0 0-112-15,-4 0 0 0,-2 2-16 0,-2-3 0 16,-4 1-240-16,0-1-64 0,-4 0 0 0,-1-2 0 16,-1-3-464-16,-1-2-112 0,-1 1 0 0,0-3-16 0,-4-1-160 0,1-3-16 15,0 1-128-15,-1-6 192 16,0-3-512-16,-2 0-96 0,0-2-32 0,2-1-10288 16,1-5-2064-16</inkml:trace>
  <inkml:trace contextRef="#ctx0" brushRef="#br0" timeOffset="1093.36">30254 16467 27695 0,'-10'-6'1216'0,"3"5"272"0,-1 1-1184 0,-2 0-304 0,-2 0 0 0,-2 0 0 15,-3 0 480-15,0 3 32 0,-1-2 16 0,1 3 0 16,1 1 560-16,-1 0 96 0,-4 0 32 0,4 2 0 15,2 1-800-15,2 4-160 0,2-1-16 0,3 2-16 16,2-4-224-16,2 3 0 0,3 3 0 0,1-2 0 16,1-2 208-16,3 1-48 0,2 1-16 0,2-4 0 15,4 0-144-15,0-1 0 0,-3-3 144 0,4 1-144 16,5-5 0-16,2 0 128 0,2-1-128 0,-3-2 0 16,0-4 0-16,0 1 0 0,2-3 0 0,-3 2 0 15,-2-2 0-15,-2-1-128 0,-1-3 0 0,-2 2 0 16,-3 1 128-16,-2 2-128 0,-6 7 128 0,0 0-128 15,4-10 128-15,-4 10 0 0,0 0 0 0,0 0 128 16,0 0-128-16,0 0 176 0,-9 0-176 0,0 4 192 16,-2-2-192-16,2 6 0 0,0 2-192 0,3 5 192 15,2-1-608-15,1-1 0 0,0-1 0 0,2 1 0 16,2 1-2784-16,2 1-544 0</inkml:trace>
  <inkml:trace contextRef="#ctx0" brushRef="#br0" timeOffset="1437.05">30538 16464 20207 0,'-18'-8'896'0,"5"6"192"0,-4-4-880 0,0 4-208 16,1 0 0-16,1 2 0 0,-2 3 0 0,3 1-160 16,0 1 32-16,1 6 0 0,-2 3 1024 0,2 4 224 0,1 3 32 0,3 5 16 15,2-1-784-15,5 2-144 0,2 2-48 0,5-4 0 16,4-3 192-16,3-3 48 0,0-2 0 0,5-1 0 15,2-3-240-15,2-3-32 0,0-2-16 0,1-4 0 16,0-3-144-16,2-3 0 0,2-3 144 0,-3-3-144 16,1-4 192-16,-2-1-48 0,-1-1 0 0,-3-1 0 15,-2-3 48-15,-3-1 0 0,-2-5 0 0,-4-1 0 16,-5 1 32-16,-2-4 16 0,0 1 0 0,-2 2 0 16,1-1 112-16,-3 3 32 0,-6-5 0 0,0 2 0 15,0 0 0-15,-1 0 0 0,1 0 0 0,-1 5 0 16,1 1-384-16,-1 3 0 0,0 2-192 0,0 2 64 15,2 0-800-15,3 5-160 0,0 0-16 0,6 8-7504 16,-9-1-1504-16</inkml:trace>
  <inkml:trace contextRef="#ctx0" brushRef="#br0" timeOffset="1827.65">30927 16133 12895 0,'0'0'576'0,"0"0"112"0,0 0-560 0,0 0-128 0,0 0 0 0,0 0 0 15,0 0 4416-15,0 0 864 0,4 13 160 0,-4 2 48 16,-2 4-3552-16,1 2-704 0,-2 3-144 0,2 4-16 15,1 0-576-15,0 1-112 0,-1-2-32 0,0 0 0 16,-1-1-352-16,2 1 0 0,0-2 0 0,0 1 0 16,0 0-224-16,0 0-112 0,2 0-32 0,-1-2 0 15,0 0-1760-15,0 1-368 0,1-3-64 0</inkml:trace>
  <inkml:trace contextRef="#ctx0" brushRef="#br0" timeOffset="2171.35">31051 16877 19343 0,'0'0'1728'0,"0"0"-1392"16,-11 11-336-16,1-5 0 0,1 1 1888 0,0-2 304 15,-2 0 64-15,-1 0 16 0,2 1-960 0,0-3-192 0,-1 3-32 0,3-4-16 16,8-2-96-16,-9 4-16 0,0-4 0 0,1 0 0 15,8 0-544-15,0 0-112 0,0 0-32 0,0 0 0 16,0 0-128-16,0-10-16 0,0-1-128 0,0 11 192 16,0-13-192-16,3 4 0 0,-1 3 0 0,-2 6 0 15,0 0 0-15,10-11 0 0,-3 5 128 0,4 0-128 16,-1 3 0-16,2 1 0 0,0 1 0 0,-2 2 0 16,1 2 272-16,0-1 16 0,0 1 0 0,-11-3 0 15,0 0-16-15,10 8 0 0,-10-8 0 0,8 8 0 16,-8-8-272-16,0 0 128 0,1 11-128 0,-1 0 0 15,0 1-1712-15,0-12-448 0</inkml:trace>
  <inkml:trace contextRef="#ctx0" brushRef="#br1" timeOffset="29867.78">10438 9511 5519 0,'0'0'496'0,"0"0"-496"0,0 0 0 0,-2 7 0 0,1 1 1824 0,0 1 272 0,1-9 48 0,0 6 16 16,0-6-608-16,0 8-112 0,0 0-32 0,0-8 0 16,-2 9 32-16,2-9 0 0,-1 6 0 0,1-6 0 15,0 0-320-15,-3 6-64 0,3-6-16 0,0 0 0 16,0 0-208-16,0 0-64 0,0 0 0 0,0 0 0 16,-1-8-176-16,1-1-32 0,1-3-16 0,2-1 0 15,0-5-160-15,-1-2-48 0,2-2 0 0,1-1 0 16,1-4 0-16,0-1 0 0,2-2 0 0,0-1 0 0,-2-2-192 0,1 2-144 15,1-1 192-15,-1 2-192 0,1-2 160 0,-1 2-160 32,2 2 128-32,0 2-128 0,1 3 0 0,0 3 0 0,-1-1 0 0,2 3 0 15,0 0-256-15,1 2-144 0,-1 1-32 0,1 2 0 16,-1 0-2320-16,-2 1-480 0</inkml:trace>
  <inkml:trace contextRef="#ctx0" brushRef="#br1" timeOffset="30133.32">10526 8661 11055 0,'0'0'480'0,"0"0"112"0,-5 1-464 0,5-1-128 0,-5-1 0 0,5 1 0 16,0 0 3120-16,0 0 592 0,0 0 128 0,0 0 32 15,6-2-2720-15,2-1-528 0,0 2-112 0,2-2-32 16,2 2-480-16,2 1 128 0,3 0-128 0,0 1 0 15,0 2 0-15,3-3 0 0,1 0 0 0,-2 1 0 0,0-1 0 0,-3 1 0 16,1 3 0-16,0-3 0 0,-4 1 0 0,-1 2 144 16,-1-2-144-16,-2 5 128 0,-1-1 448 0,-2 3 64 15,-1 3 32-15,-1 1 0 0,-1 4 352 0,-1 1 80 16,0 1 16-16,-1 2 0 0,-1 1-400 0,1 1-80 16,1-1 0-16,0 1-16 0,-1-1-624 0,2-1 0 15,1-3-144-15,0-1-15632 16</inkml:trace>
  <inkml:trace contextRef="#ctx0" brushRef="#br1" timeOffset="30838.37">11291 7983 1839 0,'-5'-1'160'0,"-1"0"-160"0,-2 1 0 0,0-2 0 16,-1 1 3760-16,0 0 720 0,-2-2 128 0,1 2 48 15,-2 0-2816-15,2-1-560 0,-1 2-128 0,1 3 0 16,0 1-832-16,-1 4-176 0,2 2-16 0,0 4-128 15,0 3 208-15,4 5-64 0,1 6-16 0,2 3 0 16,2 3-128-16,3 0 0 0,2 1 0 0,4-1 0 16,3-1 0-16,1-6 0 0,1-1 0 0,3-2 0 15,-1-4 0-15,1-4 0 0,1-4 0 0,-1-6 128 16,-1-3 64-16,-2-4 0 0,-2-5 0 0,0-3 0 16,-2-5 512-16,-1-4 128 0,-2-5 0 0,-3-1 16 15,-2-5 0-15,-2-2 0 0,-2-2 0 0,-1 1 0 16,-2-5-224-16,-2 1-48 0,-1-1-16 0,-2 1 0 15,-2 0-288-15,-1 2-48 0,-1 1-16 0,-2 1 0 0,-1 4-448 0,0 1-80 16,0 4-32-16,3 2 0 16,1 4-784-16,0 3-144 0,1 3-48 0,2 2 0 0</inkml:trace>
  <inkml:trace contextRef="#ctx0" brushRef="#br1" timeOffset="31197.7">11529 8061 10127 0,'0'0'896'0,"0"0"-704"0,0-6-192 0,0 6 0 16,-2-7 2128-16,0 1 400 0,-2-1 80 0,0 1 16 15,0 2-1296-15,0-1-256 0,-1 1-48 0,0 1-16 16,-2 2-288-16,1 1-48 0,6 0-16 0,-7 6 0 15,-1 1-96-15,2 2-32 0,-2 4 0 0,2 3 0 16,0 2-144-16,2-1-16 0,2 3-16 0,2-4 0 16,0 1-224-16,2 0-128 0,5 0 160 0,-1-1-160 15,2-2 0-15,1-2 0 0,1-3 0 0,1-2 0 16,4-2 160-16,-1-2-160 0,0-2 160 0,1-2-160 16,-1-3 224-16,0-3-48 0,-1 1-16 0,-1-1 0 15,-3-2 80-15,-1-2 16 0,-1-2 0 0,-4 3 0 16,0-2 96-16,-2 1 32 0,-2-1 0 0,-2 0 0 15,0 0-176-15,-3-1-16 0,0-1-16 0,-2 0 0 0,1-1-176 0,0 2-256 16,-2 0 64-16,1-1 16 16,0 1-2544-16,0 0-512 0</inkml:trace>
  <inkml:trace contextRef="#ctx0" brushRef="#br1" timeOffset="31464.56">11775 8210 11967 0,'0'0'1072'0,"8"3"-864"0,0-1-208 0,1 0 0 0,0-4 1680 0,0 0 304 16,2-2 48-16,-2-1 16 0,-1-2-448 0,-1 1-64 0,0-5-32 15,-1 1 0-15,0-2-464 0,-2-1-80 0,-1-1-32 0,1 1 0 16,-1-4-480-16,0 1-112 0,-2-1-16 0,-1 3 0 16,-1 1-128-16,-1 0-16 0,0 0-16 0,-2 1 0 15,0 1 256-15,-3 2 48 0,0 0 16 0,-3 3 0 16,1 0 224-16,-1 5 32 0,-1 2 16 0,1 3 0 15,1 4-48-15,-2 3-16 0,-2 0 0 0,4 5 0 16,1 3-336-16,2 2-64 0,2 2-16 0,3-1 0 16,1 2-272-16,2 3 0 0,2-4 0 0,5 3 0 31,0-2-448-31,3-5-128 0,3 1-48 0,2-3 0 16,-1-3-2448-16,3-4-512 0,0-2-80 0</inkml:trace>
  <inkml:trace contextRef="#ctx0" brushRef="#br1" timeOffset="31761.4">12191 7974 1839 0,'-6'0'160'0,"-4"-2"-160"15,-1-1 0-15,-2 2 0 0,-3 1 5056 0,2-2 992 16,-2 4 192-16,0-1 32 0,2 2-4064 0,0 0-816 16,1 3-176-16,2-1-16 0,2 0-752 0,4 2-128 15,1-1-48-15,4-6 0 0,1 8-272 0,4 0 0 16,2 0 0-16,2-1 0 0,3 1-144 0,2 0 144 15,2 0-128-15,1-2 128 0,0 1-144 0,2-1 144 16,1 1-160-16,1 1 160 0,-2 0 0 0,0-1 0 16,-1 3 0-16,-3-3 0 0,-2 4 336 0,-2 1 64 0,-3-3 16 0,-2 2 0 15,-3 1 288-15,-3 0 64 0,-1-2 16 0,-3 2 0 16,-2 1-144-16,-1 0-16 0,-4-4-16 0,1 0 0 16,1-1-608-16,-2-1-240 0,-1-2 16 0,2-3-10208 15,0-2-2032-15</inkml:trace>
  <inkml:trace contextRef="#ctx0" brushRef="#br1" timeOffset="32103.64">12415 7917 27295 0,'0'0'1216'0,"-2"11"240"0,-1 4-1168 0,0 0-288 0,0 2 0 0,-1 3 0 16,0 0 736-16,1 0 96 0,1 1 0 0,0 0 16 15,1 1-208-15,1 0-64 0,1 1 0 0,2-4 0 16,1-2-448-16,0-3-128 0,0-2 0 0,1-3 0 0,0-1 0 0,-5-8-240 16,0 0 64-16,8 0 16 0,0-2-176 0,-1-2-48 15,0-3 0-15,0-2 0 0,-2-1 176 0,0-3 16 16,0-2 16-16,-1 0 0 0,1-1 176 0,0 2-128 16,1-5 128-16,0 2-128 0,-2 0 128 0,3 0 0 15,0 2 160-15,1-1-160 0,-1 0 576 0,-1 3 0 16,-2 0 16-16,0 3 0 0,0 1 48 0,0 2 0 15,-4 7 0-15,0 0 0 0,0 0-400 0,0 0-80 16,0 0-16-16,0 0 0 0,4 11-16 0,-2 1 0 16,1 1 0-16,0 1 0 0,-1 2-128 0,1 0-272 15,0-2 64-15,-1 2 16 16,2-1-2832-16,0-2-560 0</inkml:trace>
  <inkml:trace contextRef="#ctx0" brushRef="#br1" timeOffset="32228.74">12726 7715 20783 0,'0'0'912'0,"-2"9"208"0,0-1-896 0,-1-1-224 0,0 1 0 0,2 1-6112 16,1 1-1264-16</inkml:trace>
  <inkml:trace contextRef="#ctx0" brushRef="#br1" timeOffset="32416.1">12992 7446 27647 0,'0'0'2448'0,"0"0"-1952"16,0 0-496-16,0 9 0 0,0 3 1280 0,0 4 144 15,1 2 48-15,1 5 0 0,2 2-384 0,0 4-64 16,1 1 0-16,1 2-16 0,0 1-800 0,3 3-208 15,-1 5 0-15,0-2 0 16,-1 1-288-16,-1 3-144 0,1-5-16 0,-1 1-16 16,1 0-2880-16,-2-2-576 0</inkml:trace>
  <inkml:trace contextRef="#ctx0" brushRef="#br1" timeOffset="32572.39">12954 7850 24879 0,'0'0'2208'0,"0"0"-1760"0,0 0-448 0,2-5 0 16,-2 5 2656-16,7-5 448 0,2-2 96 0,3 1 0 16,3-1-1520-16,4 1-304 0,3-5-64 0,3 2-16 15,1 0-880-15,5 1-176 0,3 0-48 0,6-1-12480 16,5-1-2512-16</inkml:trace>
  <inkml:trace contextRef="#ctx0" brushRef="#br1" timeOffset="33360.98">13845 7670 22399 0,'0'0'496'0,"0"0"96"0,6 9 32 0,0 2 0 0,1 1-496 0,-1 1-128 0,-1 4 0 0,1 1 0 16,-1 1 1056-16,1 1 192 0,0 0 32 0,0 0 16 0,-1 1-704 0,2-2-144 15,1-3-16-15,-2-2-16 0,-2-1-288 0,0-2-128 16,-1 0 0-16,-1-2 128 0,-2-9-128 0,0 0 128 16,0 0-128-16,0 0 128 0,0 0-272 0,0 0-64 15,4-8-16-15,1-4 0 16,1-2-320-16,0-6-64 0,2 0-16 0,0-1 0 16,-3-2 112-16,1 1 0 0,1-1 16 0,0-1 0 0,-1 1 336 0,-1 1 160 15,-1 2-160-15,1 2 160 0,-1 1 0 0,0 4 0 16,-1 4 0-16,-1 2 0 0,-2 7 320 0,0 0 144 15,0 0 48-15,0 0 0 0,4 13 352 0,0 2 80 16,0 2 16-16,-1 1 0 0,-1 0-352 0,0 2-64 16,-1-1-16-16,2 1 0 0,1-2-144 0,-1-1-48 0,1-1 0 0,0-3 0 15,1-4-336-15,1-1-256 0,-1-2 32 0,1-1 16 16,-6-5 208-16,8 2 0 0,0-4 192 0,-1 0-192 16,-1-3 208-16,1-3-64 0,-1-3-16 0,1 1 0 15,-2-2-128-15,0-2 160 0,-1-3-160 0,1 0 160 16,0 0-160-16,-1 0 0 0,0-1 0 0,0 1 0 15,-1 0 128-15,1 1-128 0,-2 4 0 0,0 3 128 16,-1-1-128-16,0 3 0 0,-1 7 0 0,0 0 0 16,0 0 0-16,0 0 0 0,0 8 0 0,0 4 0 15,1 2-224-15,2 3 80 0,1 3 16 0,1-1 0 16,2 0-560-16,1-1-96 0,-1-4-32 0,4 1 0 16,-1-4-1968-16,3 0-400 0,0-3-80 0</inkml:trace>
  <inkml:trace contextRef="#ctx0" brushRef="#br1" timeOffset="33673.44">14478 7670 2751 0,'0'0'256'0,"-8"0"-256"16,-2-5 0-16,-2 3 0 0,-1 0 4448 0,0 1 848 15,0 0 160-15,0 2 48 0,1 2-3584 0,0 0-704 0,3 3-128 0,0 0-48 16,0 2-288-16,1 2-64 0,1 2-16 0,4 1 0 16,1 0-320-16,2 3-64 0,2-3-16 0,0 0 0 15,3-3-272-15,3 1 128 0,1-2-128 0,3-1 0 16,1-3 208-16,3-1-64 0,-1-2-16 0,1 0 0 15,-2-2-128-15,2 0 0 0,0-2-160 0,-2 0 160 16,0-2 0-16,-1 0 0 0,-1-1 0 0,-3 1 0 16,0-3 0-16,-1 1 0 0,0-3 0 0,-1 1 0 15,-2 1 256-15,0-3-64 0,-1 1-16 0,-2-2 0 16,1 4 144-16,-2 1 48 0,1 0 0 0,-2 6 0 16,-2-7 512-16,2 7 96 0,0 0 32 0,0 0 0 15,0 0-432-15,0 0-96 0,0 0-16 0,-5 8 0 16,3 1-464-16,0 2 128 0,2-1-128 0,2 2 0 15,0-3-336-15,2 1-112 0,1 2-32 0,1 0 0 16,0-6-2384-16,2 2-464 0,0-3-112 0</inkml:trace>
  <inkml:trace contextRef="#ctx0" brushRef="#br1" timeOffset="33876.55">14856 7227 20271 0,'0'0'1792'0,"0"0"-1424"16,0 0-368-16,0 0 0 0,0 0 2304 0,0 0 384 16,-1 9 64-16,1 4 32 0,2 4-1136 0,2 7-240 15,0 4-32-15,1 5-16 0,2 3-976 0,2 4-208 16,3 0-48-16,-1 3 0 0,2 3-128 0,0-1-192 0,0 1 32 0,3-3 16 31,-2-3-1936-31,2-1-384 0,1-2-80 0,-3-7-6320 0,-2-5-1264 0</inkml:trace>
  <inkml:trace contextRef="#ctx0" brushRef="#br1" timeOffset="34048.41">14866 7656 17503 0,'-11'-18'1552'0,"5"10"-1232"0,1-1-320 0,0 0 0 16,1 1 2512-16,1 1 448 0,1 1 96 0,2 6 16 15,1-7-1424-15,-1 7-288 0,0 0-48 0,8-4-16 16,1 2-960-16,3 2-192 0,0 1-144 0,2 0 192 15,1 3-320-15,2-1-64 0,2-2-16 0,-1-1 0 16,1-1-2144-16,2-3-416 0,2-1-96 0</inkml:trace>
  <inkml:trace contextRef="#ctx0" brushRef="#br1" timeOffset="34235.89">15182 7193 7359 0,'0'0'656'0,"0"0"-528"16,0 13-128-16,-2 0 0 0,2 7 3968 0,0 3 768 15,0 7 160-15,2 0 32 0,0 3-3056 0,1-1-592 16,4 0-128-16,0 2-32 0,2 1-640 0,1-3-128 16,0 2-32-16,0 0 0 0,0 1-320 0,-1 1 0 15,0-2 0-15,0-1 0 16,0-3-1312-16,0-2-336 0,-1-1-64 0,-1-2-10016 0</inkml:trace>
  <inkml:trace contextRef="#ctx0" brushRef="#br1" timeOffset="34563.98">15216 7766 2751 0,'-9'-21'128'0,"6"12"16"0,-1-3-144 0,1 1 0 0,2 1 0 0,1 1 0 16,0 1 4544-16,3 1 864 0,-3 7 176 0,6-5 48 15,3-1-3360-15,2 2-672 0,-1 1-128 0,2-1-16 16,2-1-832-16,2 0-176 0,0-2-16 0,2 1-16 16,1-1-272-16,1 1-144 0,0-1 160 0,0 1-160 15,0-1 0-15,-1 3 128 0,0-3-128 0,-2 1 0 16,1 4 160-16,-4-2-16 0,-2 0 0 0,-2-1 0 15,0 1 96-15,-3 0 16 0,0-1 0 0,-2-1 0 16,-1 0-64-16,0 1-16 0,-1-1 0 0,-3 6 0 16,-2-9-176-16,0 3 192 0,-2-3-192 0,0 3 192 0,-4 1 16 0,-1 1 16 15,0 2 0-15,0 0 0 0,-3 2 416 0,0 4 96 16,4 0 16-16,2 5 0 0,-3 3 144 0,3 1 48 16,3 3 0-16,1 3 0 0,2 0-256 0,2 0-48 15,1-1-16-15,5-1 0 0,3 4-256 0,2-3-48 16,1-2-16-16,3-2 0 0,3 0-304 0,3-4 0 15,-1-2 0-15,0-2 0 0,1-1-240 0,0 1-48 16,-2-1-16-16,0-4 0 16,1 2-1552-16,-3-1-320 0,0-2-64 0</inkml:trace>
  <inkml:trace contextRef="#ctx0" brushRef="#br1" timeOffset="35035.15">15981 7610 22111 0,'-7'19'1968'0,"6"-8"-1584"15,0 5-384-15,1 1 0 0,0 0 1152 0,2 0 128 16,0-1 48-16,0-3 0 0,1-3-560 0,1 0-128 15,2-3 0-15,0-1-16 0,-1-4-416 0,1-1-80 16,-6-1 0-16,8-3-128 0,1-2 0 0,-1-3-272 0,-3-3 16 0,-1-1 16 16,0 2 240-16,-1-4 0 0,-2 0 0 0,-1 0 0 15,-1-1 976-15,-1 0 96 0,0-1 16 0,-1 1 0 16,2 0 288-16,1 1 64 0,1-2 16 0,2 2 0 16,-1 0-416-16,2 0-80 0,5 1 0 0,1 2-16 15,1-1-336-15,2 3-64 0,4-3-16 0,2 2 0 16,0 1-528-16,2-1 0 0,1 1 0 0,2-1-12832 15,0 1-2528-15</inkml:trace>
  <inkml:trace contextRef="#ctx0" brushRef="#br1" timeOffset="35472.6">17034 7539 16575 0,'0'0'1472'0,"0"0"-1168"0,2 9-304 0,-2-3 0 16,0-6 2080-16,0 0 352 0,2 11 80 0,1-1 16 15,-1-1-1776-15,1 2-368 0,0 0-64 0,1 1 0 32,0-1-592-32,1 0-112 0,0-2-32 0</inkml:trace>
  <inkml:trace contextRef="#ctx0" brushRef="#br1" timeOffset="35769.51">17191 7210 4607 0,'0'0'400'0,"9"3"-400"16,0-3 0-16,2 2 0 0,2 2 2432 0,1-4 384 16,0 0 96-16,2-5 16 0,1 0-1600 0,1 0-320 15,2-2-64-15,-2 1-16 0,-2-4-160 0,-1 3-16 16,0-1-16-16,-2 0 0 0,-3 1 256 0,-2 1 48 15,-2 1 16-15,0-2 0 0,-4 1-496 0,-2 6-112 16,0 0 0-16,-5-6-16 0,0 3 272 0,-2 1 48 16,-1 4 16-16,1 1 0 0,-4 3-112 0,1 0-16 0,-1 2 0 0,1 4 0 15,1 1 144-15,0 2 32 0,2 4 0 0,1 2 0 16,0 3-352-16,2 5-64 0,2 2-16 0,2 3 0 16,1 1-384-16,2 2 0 0,1 1 0 0,2-2 0 31,2-1-720-31,2-1-80 0,1-2-16 0,-1-1 0 15,1 0-1728-15,-2-2-336 0,0-4-80 0</inkml:trace>
  <inkml:trace contextRef="#ctx0" brushRef="#br1" timeOffset="35925.79">17291 7549 28095 0,'-6'-17'1248'0,"6"17"256"0,-3-6-1200 0,3 6-304 0,0-8 0 0,3 0 0 16,-1 0 1536-16,5 0 256 0,1-1 64 0,5 3 0 15,4-1-928-15,2 1-176 0,-1 0-48 0,5 3 0 16,1 0-1392-16,5 0-272 0,4 1-64 0,2-1-14528 16</inkml:trace>
  <inkml:trace contextRef="#ctx0" brushRef="#br1" timeOffset="36347.62">18454 7142 23951 0,'-9'12'2128'0,"9"-12"-1696"0,-4 9-432 0,1 0 0 0,2 2 1296 0,2 2 176 16,2 1 48-16,1 3 0 0,1 1-704 0,0 3-144 15,1 3-32-15,-1 0 0 0,1 3-448 0,2-1-192 16,0 0 128-16,1 1-128 16,0 2-1632-16,0-1-416 0,1-2-64 0</inkml:trace>
  <inkml:trace contextRef="#ctx0" brushRef="#br1" timeOffset="36840.15">18462 7497 25791 0,'-17'-9'1152'0,"10"2"224"0,0 1-1104 0,0-3-272 15,1 0 0-15,0-1 0 0,1 1 1568 0,1 1 256 16,2 2 48-16,0-2 16 0,1 0-1056 0,2 2-224 16,2-1-32-16,2 2-16 0,2 0-416 0,2 0-144 15,1 1 0-15,1 1 144 0,0 2-144 0,1-2 0 0,-1 1 0 0,0-2 0 31,1 0-704-31,1-1-32 0,0 1 0 0,0-2 0 16,0-1-736-16,0-1-160 0,-1-4-32 0,0 0 0 16,-2 1 32-16,1-2 0 0,-2-2 0 0,-1 0 0 15,-2-1 640-15,1 0 128 0,-2 3 32 0,0 0 0 0,0 1 1184 0,-1 3 240 0,0 2 48 0,1 0 16 16,-1 0 688-16,1 4 128 0,2 0 16 0,-1 3 16 16,-6 0-256-16,7 6-48 0,-2 4-16 0,0 3 0 15,1 4-384-15,-1 2-80 0,1 1-16 0,-2 2 0 16,-1 1-240-16,-1 1-48 0,0-3-16 0,2 0 0 15,-2-1-208-15,1-1-64 0,-1-4 0 0,1 0 0 16,0-2-128-16,-1-2 128 0,0 0-128 0,0-3 128 0,-2-8-128 0,3 6 0 16,-3-6 0-16,0 0 0 15,0 0-384-15,6 3-48 0,2-5-16 0,0-1 0 16,0-3-208-16,0-4-48 0,2-2-16 0,0 0 0 16,1-1 224-16,-1-1 48 0,-1-2 16 0,-1 2 0 0,0 0 432 0,1 3 0 15,-2 1 0-15,-1 2 0 0,-1 0 624 0,-1 3 96 16,-4 5 32-16,0 0 0 0,0 0-48 0,0 0-16 15,0 0 0-15,7 5 0 0,-2 2-416 0,0 2-80 16,-1 1 0-16,1-1-16 0,1 3-368 0,-1 0-64 16,1 0 0-16,4-1-9632 15,1 0-1920-15</inkml:trace>
  <inkml:trace contextRef="#ctx0" brushRef="#br1" timeOffset="36957.46">19132 7341 18479 0,'1'14'816'0,"-1"-14"176"0,0 10-800 0,2 1-192 0,-1-1 0 0,0 1 0 16,1 0 0-16,0-3 176 0,1 0-176 0,-3-8-8224 15</inkml:trace>
  <inkml:trace contextRef="#ctx0" brushRef="#br1" timeOffset="37302.47">19187 7098 11967 0,'0'0'528'0,"0"0"112"0,0 0-512 0,0 0-128 16,0 0 0-16,0 0 0 0,0 0 2064 0,0 0 384 15,0 0 80-15,0 0 16 0,6 5-2112 0,0-2-432 16,-6-3 0-16,6 8-144 0,-1 1-48 0,0 1 0 16,-1-2 0-16,2 0 0 0,1-2 48 0,-1 2 0 15,-1-1 0-15,0-1 0 0,-1-1 144 0,1 1 0 16,-1-1 0-16,0 0-128 0,-1 2 128 0,-1-1 0 15,1 3 0-15,1-4-128 0,1 2 128 0,0 1 0 16,0 0 128-16,3 1-128 0,1-3 0 0,2 2 0 16,1 1-160-16,-1-1 160 0,4 0-128 0,-1 0 128 15,-1 1 0-15,-1 1 0 0,-2-1 512 0,-1 1 224 0,-1 0 32 0,-3 0 16 16,-1 1 592-16,-2-3 112 0,-2 1 32 0,-2 0 0 16,0 1-144-16,-2-2-32 0,-3 1 0 0,-1 0 0 15,-1 2-896-15,0-5-192 0,0 0-48 0,0-1 0 16,1 0-208-16,0-1-288 0,2-3 64 0,6-1-9440 15,0 0-1872-15</inkml:trace>
  <inkml:trace contextRef="#ctx0" brushRef="#br1" timeOffset="37661.9">20123 7201 28447 0,'0'0'624'0,"0"0"128"0,-3-5 16 0,-1 1 48 0,-1 1-656 0,0 2-160 16,-2 0 0-16,0 1 0 0,-4 0 1472 0,-1 2 272 16,1 3 48-16,-2 3 16 0,0 3-768 0,1 0-144 15,0 3-48-15,0 0 0 0,2 2-592 0,2-1-128 16,-1 2-128-16,1 0 176 0,2 1-176 0,2-5 0 16,2 0 0-16,2-1 0 0,0-3-192 0,4-1 192 15,0-1-160-15,-4-7 160 0,7 5-304 0,-1-3 48 16,2 0 0-16,1-2 0 0,0-3 64 0,2-1 32 15,-1 0 0-15,-1-4 0 0,2-1 160 0,1 0-192 16,1-1 192-16,-2-1-192 0,-2-2 192 0,1 0 0 16,-3 0 0-16,1 3 0 0,-1-3 0 0,-2 4 0 0,-2 1 0 15,-3 8 0-15,0 0 0 0,0 0-192 0,0 0 64 0,0 0 0 16,0 0 272-16,-6 6 64 0,2 2 16 0,-1 3 0 16,0-1-224-16,1 2 0 0,0 1 0 0,2-1 0 31,0 1-1312-31,4 0-304 0,2-2-64 0,1 1-8112 0,0-3-1600 0</inkml:trace>
  <inkml:trace contextRef="#ctx0" brushRef="#br1" timeOffset="37849.39">20471 7189 13823 0,'-9'-1'1216'15,"-3"0"-960"-15,-1-1-256 0,0 2 0 16,-1 0 3648-16,1 3 672 0,0 1 144 0,1 4 16 0,-1-2-2432 0,2 5-512 15,2 0-80-15,3 4-32 0,2 0-1008 0,3 1-208 16,2-2-32-16,4 2-16 0,3 0-160 0,4-1-224 16,1-3 48-16,2 0 16 15,2-2-384-15,3-1-80 0,1-2-16 0,0-2 0 16,-2 0-1904-16,1-3-384 0,-2-4-80 0,-1 0-8560 16</inkml:trace>
  <inkml:trace contextRef="#ctx0" brushRef="#br1" timeOffset="38036.76">20737 6948 13823 0,'0'-16'1216'0,"1"-2"-960"16,2-1-256-16,-2-2 0 0,0 5 2768 0,-1 0 512 0,0 6 112 0,0 4 0 15,0 6-1680-15,0 0-352 0,0 7-64 0,0 8-16 16,2 4-832-16,-1 5-160 0,2 2-32 0,1 5-16 16,-1 4-240-16,3 3 0 0,-1 1-144 0,3-1 144 31,1 1-2000-31,1 0-304 0,-1-2-64 0</inkml:trace>
  <inkml:trace contextRef="#ctx0" brushRef="#br1" timeOffset="38396.19">20763 7137 3679 0,'0'0'320'15,"5"-4"-320"-15,2-1 0 0,1 1 0 16,2 0 3744-16,2-1 672 0,2 0 144 0,3 0 32 15,1 1-3472-15,4 0-688 0,1 0-144 0,0 1-32 0,3-2-128 0,-1 4-128 16,0-5 192-16,-2 4-192 0,-2-1 0 0,-3 1 0 16,1 0 0-16,-6 2 0 0,-3 2 0 0,-2 0-144 15,-8-2 144-15,0 0-192 0,-3 11 512 0,-2-1 80 16,-2 2 32-16,-2 0 0 0,-2-1 336 0,-1 2 80 16,0 2 16-16,-1-2 0 0,0-2-576 0,0 0-112 15,1-2-32-15,4-1 0 0,2 0 128 0,2-1 32 16,4 0 0-16,4 0 0 0,4-1-176 0,3-1-128 15,1 2 144-15,1-2-144 0,2-1 0 0,2 0 0 16,0 0-208-16,1 2 64 0,0 1 144 0,7 2 176 16,-4 3-48-16,-6-1 0 0,-3 0 992 0,-4 2 192 15,-4 1 32-15,-3-2 16 0,-1 0 688 0,-4 1 128 0,-4 0 16 0,-2 1 16 16,-2 2-528-16,-2-1-96 0,-2 1-32 0,-1-2 0 16,0-1-720-16,0 0-160 0,0-1-32 0,2-3 0 31,0-1-960-31,2-3-208 0,0-2-48 0,3-2-20320 0</inkml:trace>
  <inkml:trace contextRef="#ctx0" brushRef="#br1" timeOffset="39005.41">22361 7307 10127 0,'0'0'896'0,"0"0"-704"0,-2-7-192 0,-2 2 0 16,0 0 3328-16,4 5 640 0,-8-4 128 0,0 4 32 15,0 0-2128-15,1 1-416 0,-1 4-96 0,-1 3-16 16,0 3-256-16,-1 0-48 0,3 4-16 0,-1-1 0 16,1 0-496-16,-1-1-96 0,2 0-32 0,2-1 0 15,1 0-400-15,3-3-128 0,3-1 0 0,-3-8 0 16,0 0 0-16,8 6 0 0,1-3 0 0,1-3 0 16,1-3 0-16,1-1-192 0,-1-2 48 0,1-2 16 15,1-1 128-15,-1 0 0 0,-2-3-144 0,1 0 144 16,-1 1 0-16,-1 0 0 0,-1 2 0 0,-1 1 0 15,-2 2 0-15,-1-1 128 0,-4 7-128 0,0 0 128 16,4-4 256-16,-4 4 32 0,0 0 16 0,0 0 0 0,0 0 144 0,0 0 48 16,-6 7 0-16,2 2 0 0,1 0-352 0,-1 0-64 15,0 0-16-15,1 2 0 0,1-1-192 0,0 1-208 16,1-2 32-16,2 0 16 16,2 0-2016-16,2-1-416 0,2-2-80 0,0 1-12400 15</inkml:trace>
  <inkml:trace contextRef="#ctx0" brushRef="#br1" timeOffset="39364.8">22827 7123 18431 0,'0'0'1632'0,"0"0"-1312"0,0 0-320 0,0 0 0 16,0 0 1792-16,0 0 304 0,0 0 48 0,0 0 16 15,-2 10-304-15,2-1-64 0,-1 4-16 0,1 3 0 16,1 1-960-16,-1 3-192 0,0 2-48 0,0 0 0 15,2 1-128-15,-1 1-48 0,2-5 0 0,-2 1 0 16,0-2-400-16,1 0-192 0,0-5 0 0,1-2 16 16,-2-3 176-16,2-2 0 0,-3-6 128 0,0 0-128 15,0 0 0-15,0 0 0 0,0 0 0 0,6-2 0 16,1-4-160-16,-1 0 160 0,1-5-192 0,-1 0 192 16,1-2-224-16,1-3 64 0,-1-1 16 0,1-1 0 15,0 0 144-15,1 1-128 0,2-2 128 0,-2 1-128 16,0 0 128-16,0 2 0 0,0 1 0 0,0 2 0 15,-1 2 368-15,1 3 48 0,-1 2 16 0,0 2 0 16,-2 4-224-16,1 4-32 0,-1 2-16 0,2 5 0 0,-1 2-160 16,-1 1 0-16,1 2 144 0,1-1-144 0,2 2-224 0,1 0-112 15,-1 2-32-15,2-1 0 16,1-3-2880-16,0 1-576 0</inkml:trace>
  <inkml:trace contextRef="#ctx0" brushRef="#br1" timeOffset="39692.93">23346 7141 23839 0,'0'0'1056'0,"0"0"224"0,0 0-1024 0,0 0-256 15,0 0 0-15,0 0 0 0,0 0 1600 0,-4 9 256 16,-1 0 64-16,1 3 16 0,1 2-656 0,2 2-144 16,1 0-32-16,1 1 0 0,2 0-608 0,1 0-128 0,-1 1-32 0,3-4 0 15,-1 0-144-15,1 1-16 0,1-5-16 0,-1 1 0 16,2-2-32-16,0-3-128 0,-1-2 192 0,0 0-64 15,1-3-128-15,1-2 128 0,-1-3-128 0,1 0 128 16,2-2-128-16,-1-3 0 0,-1-2 0 0,0 1 128 16,1-2-128-16,0-1 0 0,0 1 0 0,0-1 0 15,-3-2 0-15,1 0 0 0,0 0 0 0,0 0 0 16,-2 2 0-16,1 0 128 0,-2 3-128 0,-1 3 0 16,-4 7 0-16,0 0 0 0,0 0 128 0,0 0-128 15,0 0 0-15,1 9 0 0,1 3 0 0,-1 4 0 16,-1-2-256-16,1 4 64 0,1 2 0 0,1 1 16 15,4 1-512-15,1-1-96 0,0-3-32 0,2 0 0 16,3-3-2512-16,3 0-496 0</inkml:trace>
  <inkml:trace contextRef="#ctx0" brushRef="#br1" timeOffset="39864.69">23935 7167 18431 0,'-8'-18'1632'0,"4"10"-1312"16,0 0-320-16,0-1 0 0,0 1 2480 0,-1 3 416 15,-3 2 96-15,1 3 16 0,0 0-992 0,1 4-192 16,0 3-32-16,1 2-16 0,3 3-368 0,0-1-64 16,2 8 0-16,2-2-16 0,0 2-464 0,2-1-96 15,3 3 0-15,-1 2-16 0,1-1-432 0,0-1-96 16,3-3-16-16,3-3 0 0,2 0-208 0,5-5-288 16,2-2 64-16,18-1 16 15,6-7-1776-15,5-4-336 0</inkml:trace>
  <inkml:trace contextRef="#ctx0" brushRef="#br1" timeOffset="40567.74">24406 6931 13823 0,'0'0'1216'0,"-7"0"-960"0,1 0-256 0,0 0 0 16,0 0 3488-16,6 0 656 0,-7 0 128 0,7 0 16 15,0 0-2560-15,-4 9-512 0,0 2-96 0,2 6-32 16,-2 1-368-16,1 4-80 0,1 2 0 0,-1 4-16 16,2 2-128-16,1 0-32 0,2 4 0 0,0-3 0 15,-1 1-464-15,2-4 128 0,1 0-128 0,-1-2 0 16,1-7 0-16,3 0 0 0,1-1 128 0,0-4-128 16,-1-2 0-16,1-2 0 0,0-2 0 0,0-3 0 15,1-1 0-15,1-2 0 0,2-4-176 0,0-2 176 16,1-1-320-16,0-1 48 0,-1-2 16 0,1-1 0 15,-2-2 0-15,1-2 0 0,-1-1 0 0,-2-2 0 16,0 1 256-16,-1-2-128 0,-2 0 128 0,1 1 0 16,-2 2 0-16,-1-3 0 0,-3 4 0 0,0 0 0 15,-1 1 544-15,-1 4 16 0,-1 2 0 0,-2 2 0 0,4 4 96 0,0 0 32 16,-8 0 0-16,0 1 0 0,-1 4-192 0,0 3-48 16,1 1 0-16,4 2 0 0,0 0-304 0,1 1-144 15,3 1 128-15,2 0-128 0,2 2 0 0,1-2 0 16,3 0-144-16,1-2 144 15,1 0-720-15,3-1-48 0,3 1 0 0,2-2 0 16,0-1-1920-16,3-1-384 0,0-1-64 0,0-1-10768 16</inkml:trace>
  <inkml:trace contextRef="#ctx0" brushRef="#br1" timeOffset="40802.19">24905 7200 20895 0,'0'0'928'0,"-7"0"192"0,-2 0-896 0,0 0-224 0,0 0 0 0,1 0 0 16,-1 4 1408-16,1 1 224 0,-1 0 48 0,3 4 16 15,-2 0-608-15,0 3-128 0,0 1-32 0,3 1 0 16,1 1-544-16,4-1-128 0,5 0 0 0,2 1-16 16,1-2-240-16,1-1 176 0,0-3-176 0,3 0 160 15,-1-5-160-15,2 0 0 0,0-3 144 0,0-2-144 16,-2-2 208-16,-1-2-16 0,-2-2-16 0,-1-2 0 16,-3 0 192-16,-2-1 32 0,-1-1 16 0,-1-1 0 15,-1-1-112-15,-3 0-32 0,-1 2 0 0,-2-1 0 16,0 0-272-16,-1 2 0 0,0-3 0 0,0 2 0 15,0-2-688-15,1 3-32 0,-1 1-16 0,1 1 0 16,2 1-2048-16,1 1-416 0</inkml:trace>
  <inkml:trace contextRef="#ctx0" brushRef="#br1" timeOffset="41161.53">25055 7274 11967 0,'2'12'1072'16,"1"3"-864"-16,-2 6-208 0,-1-1 0 0,0 1 2768 0,2 0 512 15,-1-2 112-15,0-1 0 0,1-1-1424 0,-1-1-304 16,-1-2-48-16,0 1-16 0,0-2-640 0,0-2-144 16,0-3-32-16,0-8 0 0,0 0-464 0,0 0-80 15,0 0-32-15,0 0 0 0,0 0-80 0,0 0-128 16,0 0 176-16,0 0-176 0,-1-8 0 0,-1 1 0 16,1-3 0-16,0-1-144 0,-2-2-32 0,3-2 0 15,3-3 0-15,-2 0 0 16,0-4-224-16,2 1-48 0,-2-5-16 0,2 4 0 15,1-2-176-15,5-10-48 0,1 3 0 0,2 5 0 0,1 4 400 0,-3 9 80 0,2 2 16 0,0-1 0 16,1 5 368-16,-1 3 80 0,-1 0 0 0,0 5 16 16,-2 4 112-16,0 3 32 0,-2 3 0 0,-3 2 0 15,-3 2 288-15,-2 2 48 0,-2-2 16 0,0 2 0 16,-3 1-144-16,-1-3-32 0,-1 0 0 0,1-1 0 16,-1-1-288-16,0-1-64 0,-2-2-16 0,0-2 0 15,1-1-448-15,3-3-96 0,1-3 0 0,5-1-16 31,0 0-2976-31,-8-9-592 0</inkml:trace>
  <inkml:trace contextRef="#ctx0" brushRef="#br1" timeOffset="41458.37">25353 6845 8287 0,'0'0'368'0,"0"0"80"0,3 11-448 15,0-1 0-15,-2 3 0 0,0 3 0 0,1 2 4416 0,-1 4 784 16,-1 3 176-16,0 4 16 0,-1 2-3152 0,1 3-624 15,0-2-128-15,0 1-16 0,0-2-928 0,-2-1-176 16,1-1-48-16,0-3 0 0,-1-3-192 0,4-2-128 16,-1-5 160-16,0-2-160 0,2-1 128 0,-2-5-128 15,-1-8 0-15,0 0 144 0,0 0-144 0,0 0 0 16,0 0 0-16,0 0 0 0,5-4 0 0,1-4 0 16,-1-2 0-16,0-3 0 0,-1-1 0 0,1-2 0 15,0 0 0-15,2-3 0 0,-1-1 0 0,1 2 0 16,-1-2 0-16,0 3 0 0,-1 3 192 0,-1 1 16 15,0 3 0-15,0 2 0 0,-2 1 240 0,-2 7 32 0,0 0 16 0,0 0 0 16,0 0-240-16,8 3-32 0,-1 3-16 0,-2 2 0 16,0 3-208-16,-1 0 0 0,2 4 0 0,0 0 0 31,-1 1-1472-31,0 2-256 0,-1-2-32 0,0 5-8368 0,-2-6-1680 0</inkml:trace>
  <inkml:trace contextRef="#ctx0" brushRef="#br1" timeOffset="41614.62">25658 7191 17503 0,'0'0'768'0,"0"0"176"15,-5 2-752-15,-1-1-192 0,-2 1 0 0,3-1 0 16,5-1 2432-16,-6 5 448 0,1 1 80 0,1 0 32 16,4-6-2416-16,0 8-576 0,2 0 0 0,-2-8-12480 15</inkml:trace>
  <inkml:trace contextRef="#ctx0" brushRef="#br1" timeOffset="42194.11">25782 6732 23951 0,'0'0'1056'0,"-4"-6"224"0,-1 3-1024 0,5 3-256 15,-5-6 0-15,5 6 0 0,0 0 960 0,0 0 128 16,0 0 16-16,0 0 16 0,0 0-736 0,0 0-160 15,5 8-32-15,2 3 0 16,-1-2-1088-16,1 4-208 0,-2 1-48 0,1 2-16 16,2-1-576-16,-1 1-112 0,-3-2-32 0,0 1 0 15,0-2 480-15,-1-2 112 0,1 1 16 0,0 0 0 0,-1-2 768 0,0 0 176 0,-2-3 16 0,0 1 16 16,-1-8 304-16,0 0 0 0,1 8 0 0,1 0 0 16,-2-8 720-16,1 9 112 0,0-1 0 0,2 2 16 15,-3-10 288-15,4 7 48 0,-2 1 16 0,1 1 0 16,0 0-304-16,-1 1-48 0,2-1-16 0,0 7 0 15,0-4-144-15,-1-3-48 0,-1 3 0 0,2 1 0 16,-1 2-96-16,-1-2-32 0,2 4 0 0,0 5 0 16,-1 1 128-16,-2-1 0 0,0-3 16 0,2 0 0 15,0-4-224-15,1 1-48 0,-1-3-16 0,1-3 0 16,0-2-240-16,1 0-128 0,-5-8 160 0,7 4-160 16,-7-4 0-16,9 1-128 0,0-3-16 0,0-1 0 15,-1 0-96-15,5-2-16 0,-1-3 0 0,-2-1 0 0,0-1 256 16,-4 2 0-1,1-1-160-15,-2 0 160 0,-1-2 0 0,-2-2 0 0,2-1 0 0,1-6 0 0,1 2 0 0,-4 8 0 16,1-1 128-16,-1-4-128 0,-3-1 192 0,1 2-64 16,-1-1 0-16,-2 2 0 0,-1 0 320 0,0 3 48 15,0 1 16-15,-1 3 0 0,-5 4 384 0,3 3 64 16,0 3 32-16,-1 2 0 0,-1 4 272 0,-1 3 48 16,1 2 16-16,-1 13 0 0,1 0-352 0,5-7-64 15,1 1-16-15,3 2 0 0,2-1-464 0,4 13-112 16,-1-8 0-16,4-2-16 0,3-4-304 0,1-3 0 0,3-4 0 0,-1-3 0 15,1-4 0-15,1-3 0 0,1-2-160 0,-5-5 160 32,3 0-576-32,9-3 16 0,-3-1 0 0,0 0 0 15,2-1-1696-15,-9 1-352 0,2-3-64 0,7-7-8112 0,-4 2-1632 0</inkml:trace>
  <inkml:trace contextRef="#ctx0" brushRef="#br1" timeOffset="42397.12">26489 6696 25791 0,'0'0'2304'15,"0"0"-1856"-15,0 0-448 0,0 0 0 16,-1 10 1904-16,-2 1 272 0,0 1 64 0,2 1 16 0,0 5-480 0,-1 3-112 16,2 4 0-16,0 1-16 0,0 4-1152 0,0 3-240 15,3-5-32-15,0 4-16 0,1-1-208 0,0 15-288 16,-1-7 64-16,0-12 16 15,1 2-2784-15,0 1-544 0</inkml:trace>
  <inkml:trace contextRef="#ctx0" brushRef="#br1" timeOffset="42569.09">26661 7471 23039 0,'-8'6'2048'0,"-2"1"-1648"0,-2-1-400 0,2 1 0 15,-1-1 3296-15,1 1 576 0,1-2 112 0,-4 2 32 16,2-2-3328-16,11-5-688 0,0 0 0 0</inkml:trace>
  <inkml:trace contextRef="#ctx0" brushRef="#br1" timeOffset="43084.54">27666 6796 13823 0,'0'-8'1216'0,"0"8"-960"0,-2-9-256 0,2 9 0 16,-4-10 2816-16,4 10 528 0,0 0 112 0,0 0 0 16,0 0-1856-16,0 0-384 0,-11 10-80 0,3 0-16 15,1 6-352-15,0 3-80 0,2 1-16 0,2 3 0 16,2 2-240-16,1-1-48 0,1-2-16 0,2-3 0 15,1 5-112-15,2-6-32 0,2-2 0 0,0-1 0 16,-2 0-224-16,2-2 144 0,1-3-144 0,2 0 128 16,-1-2-384-16,1-1-96 0,0-3-16 0,1-2 0 15,0-3-528-15,1 0-128 0,-1-6 0 0,1 1-8384 16,0-6-1664-16</inkml:trace>
  <inkml:trace contextRef="#ctx0" brushRef="#br1" timeOffset="43428.37">28095 6558 2751 0,'0'0'256'0,"0"0"-256"16,0 0 0-16,-1 16 0 0,0 5 5232 0,-2 4 992 15,-1 1 208-15,0 5 32 0,-4 7-4000 0,2 1-800 16,1 3-176-16,-1 1-16 0,1-2-448 0,1-2-96 16,-1-3-16-16,4-4 0 0,2-2-496 0,2-5-96 15,0-2-32-15,1-3 0 0,-1-4-64 0,0-3-16 16,1-3 0-16,-4-10 0 0,0 0-208 0,0 0 128 0,0 0-128 0,11-3 0 15,0-3 0-15,-1-4 0 0,1-2 0 0,-1-3 0 16,0-5 0-16,2-1-160 0,0-1 160 0,1-2-192 16,1 1 192-16,-1-3 0 0,-2 1 0 0,-1 0-128 15,1 2 128-15,-2 2 0 0,-1 1 0 0,-1 7-128 16,-3 7 128-16,-4 6 0 0,0 0 0 0,0 0 0 16,0 0 0-16,0 0 0 0,7 13 0 0,-3 0 0 15,-2 4 0-15,1-2 0 0,0 2-144 0,0 0 144 31,1-1-640-31,0-1-64 0,4 0-16 0,4-2 0 0,1 1-2096 16,2-3-400-16,1-1-96 0</inkml:trace>
  <inkml:trace contextRef="#ctx0" brushRef="#br1" timeOffset="43726.86">28680 6869 21423 0,'0'0'944'0,"-11"1"208"16,-4 0-928-16,1 3-224 0,0 1 0 0,-2 3 0 0,0-1 1440 0,3 2 240 15,2 0 48-15,0 1 16 0,2-1-704 0,4 3-144 16,1-1-16-16,1 2-16 0,3-3-464 0,2 2-80 16,0 0-32-16,4-2 0 0,1-1-288 0,4 2 0 15,-1-4 128-15,2 1-128 0,1-4 0 0,0-1-272 16,0-3 48-16,1 0 16 0,1-3-64 0,0 0-16 16,0-2 0-16,-1-1 0 0,-1-3 160 0,-4-1 128 15,-1 3-192-15,0-4 192 0,0 2 0 0,-2-1 0 16,-2-1 0-16,0 2 0 0,-1 1 1088 0,-3 8 288 15,0-9 48-15,0 9 16 16,-2-9-1440-16,2 9-224 0,-4-6-80 0,4 6-16 0,0 0 688 0,0 0 128 0,0 0 16 0,-9 2 16 16,9-2-368-16,-8 7-160 0,2-1 128 0,6-6-128 15,-4 7 0-15,4-7 0 0,0 13 0 0,3-2 0 32,-1 0-832-32,2-1-112 0,0 1-16 0,-4-11-14016 0</inkml:trace>
  <inkml:trace contextRef="#ctx0" brushRef="#br1" timeOffset="44070.48">28984 6840 22111 0,'0'0'1968'0,"-9"6"-1584"0,-3 1-384 0,2 5 0 0,0-1 1712 0,0 5 256 16,0 1 48-16,1 1 16 0,1 0-400 0,3 1-80 15,0 0-16-15,1 0 0 0,2-3-896 0,2 0-176 16,0-2-32-16,3 1-16 0,1-6-272 0,-4-9-144 15,9 8 160-15,0-4-160 0,3-3 0 0,-2-2 128 16,-10 1-128-16,13-7 0 0,-1 1 0 0,0-3-128 16,0-5 128-16,1 3-208 0,1 0 16 0,-1-2 0 15,-1-2 0-15,-1 0 0 0,1 1 64 0,0-3 128 16,0-1-208-16,-1 0 80 0,1-1 128 0,0 4 0 16,-2 0 0-16,-2 4-128 0,-3 0 128 0,-5 11 0 15,7-8 0-15,-7 8 0 0,0 0 0 0,0 0 0 0,0 0 0 0,-3 17 0 16,-1 3 0-16,0 1 128 0,-1 0-128 0,1 2 176 15,0 0-176-15,2 2 0 0,-1 1 0 16,3 2 0 0,1-2-1344-16,3-3-320 0,5-1-48 0,2-3-7776 0,-1-5-1568 0</inkml:trace>
  <inkml:trace contextRef="#ctx0" brushRef="#br1" timeOffset="44695.41">29431 6803 1839 0,'0'0'160'0,"-9"-5"-160"0,0 1 0 0,9 4 0 16,-12 2 4976-16,3 1 960 0,0 4 192 0,1 2 32 15,2 0-4112-15,1 3-816 0,2 0-160 0,2 1-48 16,2 1-464-16,2 0-112 0,1 1 0 0,1-2-16 0,3-3-432 0,-1 1 0 16,1-5 0-16,3 2 0 0,-1 0 0 0,1 0-320 15,-2-6 48-15,0 2 16 0,-9-4-64 0,9 7-16 16,-9-7 0-16,8 5 0 0,-8-5 336 0,9 5 0 15,-9-5-144-15,10 4 144 0,-2 0 0 0,-8-4 0 16,0 0 176-16,11-3-176 0,-2 2 256 0,-9 1-48 16,10-4-16-16,2 3 0 0,-3 1-16 0,-9 0-16 15,10 2 0-15,-2 4 0 0,-3 1 304 0,-2 5 64 16,-3 1 16-16,-1 2 0 0,-3 0 480 0,1 0 112 16,-3 2 16-16,-2-1 0 0,-3-1-144 0,1-1-32 15,-2-1 0-15,-1 0 0 0,-1 0-400 0,1-1-96 0,-2 0-16 16,2-3 0-16,2 1-336 0,0-6-128 0,2-1 0 0,9-3 144 31,-9 2-592-31,9-2-128 0,0 0-32 0,0 0 0 16,0 0-432-16,-3-9-96 0,2-4-16 0,2 3 0 15,2-1 144-15,1 2 32 0,1-4 0 0,2 1 0 16,-1 1-48-16,1-1 0 0,-1 3 0 0,2 1 0 0,0 0 512 0,2-1 80 0,3 1 32 0,2 2 0 16,-1 1 400-16,2 1 272 0,-1 0-32 0,1 0-16 15,1-1 208-15,1 1 32 0,4-3 16 0,-1 2 0 16,-1 1-224-16,-1-1-32 0,0-4-16 0,0 0 0 15,1-1-208-15,-2 1 176 0,-1 0-176 0,0-1 160 16,-2 1 48-16,-2 0 16 0,-2-1 0 0,-3 0 0 16,-3 2 48-16,-1-2 16 0,-4 10 0 0,-1-9 0 15,-3 1 480-15,-3 3 112 0,-2 1 16 0,-3 4 0 16,-2-3 128-16,0 6 16 0,-2 3 16 0,2 1 0 0,-1 3-288 16,2 3-48-16,0-2-16 0,3 3 0 0,-1 0-336 0,2 2-80 15,3 0-16-15,2 2 0 0,2 1-272 0,5 0-176 16,4-1 32-16,2-2 0 15,1-3-784-15,3-2-160 0,3 0-16 0,3-7-16 16,4-2-1760-16,0-2-368 0,2-2-64 0</inkml:trace>
  <inkml:trace contextRef="#ctx0" brushRef="#br1" timeOffset="44961">30284 6792 7359 0,'0'0'320'0,"0"0"80"0,-16-3-400 0,3 3 0 0,13 0 0 0,-17 4 0 15,4-1 4480-15,13-3 832 0,-14 3 144 0,14-3 48 16,0 0-3776-16,0 0-768 0,0 0-128 0,0 0-48 16,-6 10-656-16,6-10-128 0,3 10 0 0,5-1 0 15,0-4-272-15,1 3-16 0,2 0 0 0,-1 2 0 16,0 1 144-16,5 1 144 0,-2 1-208 0,1-2 80 16,1 1 128-16,-2 1 0 0,-3-2 0 0,-2 0 0 15,-2 0 656-15,-2 0 64 0,-1 3 16 0,-4-3 0 16,-2 0 656-16,-4-1 128 0,-3-2 16 0,0 0 16 15,-2 0-464-15,1 1-80 0,0-3-32 0,0-1 0 16,2 1-624-16,0-1-128 0,-1-3-32 0,2 1 0 16,-1 0-1600-16,9-3-320 0,0 0-64 0,0 0-9264 15,0 0-1856-15</inkml:trace>
  <inkml:trace contextRef="#ctx0" brushRef="#br1" timeOffset="45571.48">30984 6799 22799 0,'-10'23'1008'0,"3"-10"208"0,-1 5-960 0,-1 1-256 15,-1 4 0-15,-1-4 0 0,0-2 512 0,0 1 48 16,1 1 16-16,1-1 0 0,2-2 256 0,1-1 64 0,-1-3 16 0,2 0 0 15,0-2-304-15,5-10-64 0,0 0-16 0,0 0 0 16,0 0-160-16,0 0-48 0,0 0 0 0,11 0 0 16,0-3-320-16,1-3 0 0,-1-4-192 0,2-2 64 15,2-1 128-15,0 0 0 0,2 0 0 0,2 0 0 16,-1 0 0-16,1-2 0 0,1-2 0 0,-2 2 0 16,-1 2-240-16,0 0 48 0,-3 2 0 0,-1 5 0 15,-3-1 192-15,-1 2 0 0,-9 5 0 0,0 0 160 16,0 0 320-16,0 0 64 0,0 0 16 0,0 0 0 15,-4 13 144-15,0 0 16 0,1 0 16 0,2 0 0 16,1 0-496-16,0 0-112 0,1 0 0 0,2-2-128 16,-1 2 0-16,4-4 0 0,3 0-160 0,4-1 160 15,2 0-672-15,5 1-16 0,2-5 0 0,2-2 0 16,0-2-208-16,0-2-64 0,-2-2 0 0,0-3 0 16,-1-2-560-16,-1 0-112 0,-2 0-32 0,0 0 0 15,-2-2 768-15,-3 1 128 0,-1 1 48 0,-3-4 0 0,-3 1 576 0,-1 0 144 16,-1 2 0-16,-1-1 0 0,-3 2 0 0,0 9 192 15,-5-10-32-15,0 2-16 0,-3 1 16 0,8 7 0 16,-12 0 0-16,3 3 0 0,0 1 608 0,2 2 112 16,1 1 16-16,0 2 16 0,3 2-208 0,1-1-32 15,2 0-16-15,4 1 0 0,-4-11-32 0,11 10-16 16,0-2 0-16,2 1 0 0,2-5-272 0,-1-1-48 16,2-2-16-16,-1-1 0 0,1 0-112 0,0-3-32 15,-2-1 0-15,-1-1 0 0,-3 0 64 0,-2-1 0 16,-1-1 0-16,-2-1 0 0,-2-1 16 0,-5 0 16 0,-2-3 0 0,-1 2 0 15,-3 1-224-15,-2 0 0 0,-3-1-144 0,0 0 144 32,0-2-992-32,0 3-96 0,1-3-32 0,2 3-12000 0</inkml:trace>
  <inkml:trace contextRef="#ctx0" brushRef="#br1" timeOffset="45743.4">31822 6497 16575 0,'0'0'736'0,"0"0"160"0,0 0-720 0,0 0-176 0,0 0 0 0,2 13 0 16,-5 1 2864-16,-1 5 528 0,-4 1 128 0,-1 7 0 15,0-1-2304-15,0 2-480 0,1 2-96 0,0 2 0 16,2-2-448-16,1 0-192 0,-1 1 160 0,3 0-160 16,0 0 0-16,3-1 0 0,0-2 0 0,1-1-160 15,1-3-576-15,0-3-112 0,2 1-32 0,0-4-12272 16</inkml:trace>
  <inkml:trace contextRef="#ctx0" brushRef="#br1" timeOffset="45930.92">31701 6829 11055 0,'-15'-20'480'0,"5"5"112"0,0 1-464 0,2 2-128 16,2 0 0-16,2 5 0 0,4 7 4608 0,0 0 912 15,0 0 176-15,0 0 48 0,-2-11-4400 0,2 11-864 16,0 0-176-16,0 0-48 0,0 0-256 0,12-1 0 15,3 0 0-15,1 1 0 0,3 1 0 0,-1-1-224 0,-1-1 32 0,1-2 16 32,2 0-464-32,-1-1-80 0,1-2-32 0,-1-1 0 15,0 0-1904-15,-1-4-384 0,-1 1-80 0</inkml:trace>
  <inkml:trace contextRef="#ctx0" brushRef="#br1" timeOffset="46258.9">32025 6474 13823 0,'0'0'1216'0,"0"0"-960"0,1 9-256 0,-1 1 0 15,-3 2 2992-15,1 3 544 0,-2 5 112 0,-2 1 32 16,-1 1-1504-16,-4 0-320 0,-1 6-48 0,2-4-16 16,2 2-480-16,0 3-96 0,-1-3-32 0,1-1 0 15,1-3-480-15,3-2-112 0,1-1-16 0,2-1 0 16,1-1-240-16,1-2-48 0,0-1-16 0,1-3 0 16,-1-1-144-16,-1-10-128 0,7 8 144 0,0-3-144 15,-7-5 0-15,12 3 0 0,0-2 0 0,1-2 0 0,-1-2-192 0,-1-2-48 16,2-2 0-16,2-1 0 15,-1 1-192-15,2-2-32 0,-1-1-16 0,1 0 0 16,-2-2-176-16,-1 0-48 0,-2 1 0 0,-3 2 0 16,-1-2-80-16,0 3-32 0,-1 1 0 0,-6 7 0 15,8-7 304-15,-8 7 48 0,0 0 16 0,0 0 0 0,0 0 448 0,-6 10 288 16,-1 2-32-16,1 0-16 0,-1 1 224 0,1 0 48 16,-1-1 16-16,2-2 0 0,2 1-400 0,3-11-128 15,-1 13 0-15,1-3 0 16,0-10-1792-16,0 0-400 0,11 8-96 0,0-4-10576 0</inkml:trace>
  <inkml:trace contextRef="#ctx0" brushRef="#br1" timeOffset="47057.27">32560 6557 10127 0,'11'10'448'0,"-2"0"96"0,1-4-544 0,1 6 0 16,-1 1 0-16,1 2 0 0,-2-1 3392 0,-1 1 560 15,-3 3 112-15,-1 2 32 0,-3 1-1856 0,-2-2-384 16,-3 1-64-16,-1-1 0 0,-1 0-256 0,0 2-64 16,-3-2 0-16,1-2 0 0,-1-3-512 0,1 2-128 15,-1-3 0-15,2 0-16 0,1-4-320 0,6-9-64 16,-4 8-16-16,4-8 0 0,0 0-192 0,0 0-32 15,0 0-16-15,0 0 0 0,0 0-176 0,0 0 0 16,9-6 144-16,1-1-144 0,3-2-144 0,2-1-112 0,0-2 0 0,4 0-16 31,0-2-336-31,1-2-64 0,-1-1-16 0,1 0 0 16,-2 4-608-16,0 0-128 0,-1-1-32 0,-2 2 0 16,-2 2-1456-16,-3 3-288 0,-10 7-64 0,0 0-16 15,0 0 1616-15,0 0 320 0,0 0 64 0,-2 9 0 0,-5 2 1280 0,3 0 0 0,2 1 288 0,0 1-48 16,2-1 48-16,3 1 16 0,-1-1 0 0,5-2 0 31,-7-10-768-31,12 10-160 0,-1 0-16 0,1-4-16 16,1 1-624-16,2-2-128 0,-1-1-32 0,0-2 0 0,1 0 1104 0,-1-2 336 0,0-2-176 0,1 1 176 15,-1-3 1248-15,-1 0 336 0,0-1 64 0,-1 1 16 16,-2-2-624-16,-1-4-112 0,-1 1-32 0,-4 0 0 16,-4 0-384-16,-1-1-96 0,-3 2-16 0,-4 1 0 15,-2 2 752-15,-2-1 160 0,-3-1 32 0,1 1 0 16,-3 0 16-16,0 2 16 0,2 1 0 0,0 1 0 0,2 1-928 0,0 2-176 15,0 1-32-15,1-1-16 0,3-1-224 0,9 0 176 16,0 0-176-16,0 0 160 0,0 0-160 0,0 0 0 16,7 10-160-16,3 1 160 0,5-1-128 0,0-1 128 15,2 3 0-15,1 1-144 0,1 1 144 0,-1 5 176 16,0-4-48-16,-1 4 0 0,-3-1 192 0,0 1 48 16,-3 0 0-16,0 0 0 0,-4 2 432 0,-1-1 96 15,-5-1 0-15,-2 1 16 0,-5-1 192 0,0-3 48 16,-2-2 0-16,0 1 0 0,-1-2-160 0,-1-2-32 15,-3 1 0-15,-2 0 0 0,1-2-400 0,-2-2-96 16,-2 1-16-16,-1-1 0 0,-2 0-448 0,1-4 128 0,1-2-128 16,-1 2 0-1,-1-2-1568-15,-1-2-352 0,-3 0-80 0</inkml:trace>
  <inkml:trace contextRef="#ctx0" brushRef="#br1" timeOffset="47260.32">32331 6730 23951 0,'0'0'2128'16,"0"0"-1696"-16,0 0-432 0,0 0 0 16,0 0 1728-16,0 0 256 0,-3 15 48 0,-1 0 16 0,-1 4-64 0,1-2-16 15,2 3 0-15,0 1 0 0,5 0-1248 0,-2 0-240 16,-1 1-48-16,3-1-16 15,2 1-1536-15,5-5-304 0,5-1-64 0</inkml:trace>
  <inkml:trace contextRef="#ctx0" brushRef="#br2" timeOffset="58404.11">14100 11246 23951 0,'0'0'1056'0,"0"0"224"0,0 0-1024 0,0 0-256 0,0 0 0 0,-6 3 0 16,6-3 1280-16,0 0 192 0,-2 8 32 0,2 2 16 15,2 2-560-15,2 2-96 0,2 3-32 0,1 2 0 16,0 0-352-16,-1-2-80 0,2 3-16 0,1 2 0 15,1 1-144-15,-1 2-48 0,-2-1 0 0,1-1 0 16,-1 0-192-16,1 4 176 0,-2-5-176 0,1-1 160 16,-2-6-160-16,-1-2 0 0,-2-4 0 0,0-1 0 15,-2-8 0-15,0 0 0 0,0 0 0 0,0 0 0 16,-3-9-384-16,-1-4 0 0,-1-4 0 0,0-4 0 16,0-4 240-16,-2-1 144 0,1 0-192 0,-1-1 192 15,-1 0 0-15,0-5 0 0,-3 2 0 0,0-1 0 16,1 1 0-16,-1-3 0 0,1 3 0 0,1 3 0 15,0 2 224-15,2 2 0 0,2 2 0 0,1 1 0 16,0 5 368-16,2 0 80 0,-1 1 16 0,2 2 0 16,-1 2 64-16,4-2 16 0,0 3 0 0,1 0 0 0,1-2-192 0,1 1-48 15,3-2 0-15,1 2 0 0,1-4-256 0,2 0-48 16,1 0-16-16,1-1 0 0,1-1-208 0,2-1 0 16,0 4 0-16,1 0 0 15,1 0-320-15,1 0-128 0,-2 2 0 0,-1 1-16 16,0 5-3056-16,-1 1-592 0,12-5-128 15,-9 7-9328-15</inkml:trace>
  <inkml:trace contextRef="#ctx0" brushRef="#br2" timeOffset="58607.21">14115 11286 3679 0,'0'0'320'0,"-5"5"-320"0,-3 0 0 0,2 0 0 16,6-5 6656-16,0 0 1248 0,0 0 256 0,0 0 48 16,0 0-5728-16,0 0-1152 0,10-1-240 0,2-2-32 15,1-2-512-15,1-3-96 0,2 0-32 0,1-2 0 16,1 0-288-16,2 0-128 0,1-1 128 0,-1 0-128 31,3 0-448-31,-1 1-160 0,-1 0-32 0,-1 3-10448 0,1 1-2096 0</inkml:trace>
  <inkml:trace contextRef="#ctx0" brushRef="#br2" timeOffset="58872.8">14170 11506 27647 0,'-14'18'2448'0,"6"-9"-1952"16,-2 3-496-16,0 1 0 0,4 1 1616 0,-1 1 240 15,1-1 32-15,3-2 16 0,5-2-752 0,3-1-128 16,4-2-48-16,3-2 0 0,-1-1-320 0,4-1-64 16,0-6-16-16,4-1 0 0,0-1-224 0,3-2-48 15,2-2-16-15,1-1 0 0,1-2-144 0,0-1-16 16,0 0-128-16,2-1 192 0,2-2-464 0,-1 0-112 16,0 2 0-16,-2-4-16 15,1 0-2208-15,-4-1-432 0,1 1-96 0,-1-4-11520 0</inkml:trace>
  <inkml:trace contextRef="#ctx0" brushRef="#br2" timeOffset="59138.4">14943 10803 16575 0,'-8'-1'1472'0,"1"1"-1168"0,-1 0-304 0,0 0 0 16,-1 4 3712-16,1-3 672 0,1 2 144 0,1 1 16 15,-1 1-2432-15,2 3-512 0,-1 3-80 0,0 6-32 16,1 0-736-16,1 4-160 0,2 1-16 0,0 4-16 15,2 4-192-15,2 0-48 0,-1-1 0 0,3 2 0 16,1 2-320-16,2-2 128 0,1 2-128 0,2-2 0 16,4-1 0-16,2-1 0 0,1-1 0 0,0-1 0 15,1-4 0-15,2-1 0 0,0 0 0 0,1-2 0 16,0-3-544-16,0-4-80 0,-1-1-16 0,-1-2 0 16,-1-3-1616-16,2-5-336 0,0-1-64 0,-2-2-12112 15</inkml:trace>
  <inkml:trace contextRef="#ctx0" brushRef="#br2" timeOffset="59310.36">14758 11173 16575 0,'-16'4'736'0,"10"-1"160"0,-1 0-720 0,2-1-176 15,5-2 0-15,0 0 0 0,0 0 4528 0,0 0 864 16,0 0 176-16,12-4 48 0,4-1-3760 0,3-3-768 15,3 0-128-15,3-3-48 0,1-1-592 0,4 0-128 0,3-1-32 0,1 1 0 16,1 1-160-16,-1 0 0 0,-2 0 0 0,1 1 0 31,-1-1-2080-31,1 0-352 0,-3 0-64 0,0 1-13008 0</inkml:trace>
  <inkml:trace contextRef="#ctx0" brushRef="#br2" timeOffset="59669.66">15581 10827 19343 0,'-16'1'1728'0,"8"0"-1392"0,-2 2-336 0,-2-1 0 16,-1 2 2240-16,-1 3 384 0,-3 1 80 0,1 2 16 15,0 5-880-15,2 1-176 0,0 4-48 0,2 3 0 16,2 2-832-16,2 3-160 0,1 0-48 0,5 1 0 0,0 1-320 0,6-1-80 16,2-2-16-16,3 0 0 0,4 1-160 0,4-2 192 15,1 0-192-15,3-5 192 0,2 1-64 0,5-6 0 16,2-3 0-16,-2-3 0 0,0-3 0 0,0-4-128 15,4-5 192-15,-4-2-64 0,-2-6 48 0,-1-2 0 16,-1-3 0-16,-2-3 0 0,-4-3 16 0,-1-1 16 16,-3 0 0-16,-2-1 0 0,-2-4 208 0,-2 3 32 15,-4-1 16-15,-3-1 0 0,-1 0 48 0,-2 0 16 16,-3 0 0-16,-3 1 0 0,-3-2-128 0,0 2-16 16,-4 1-16-16,-3 3 0 0,-4 2-224 0,-2 1-144 15,-2-1 192-15,-1 2-192 16,-2 3-1168-16,1 2-352 0,-2 2-64 0,-2 1-17008 0</inkml:trace>
  <inkml:trace contextRef="#ctx0" brushRef="#br2" timeOffset="60624.62">16311 10909 11967 0,'0'0'528'0,"-5"2"112"0,-2 1-512 0,1 0-128 16,-1-1 0-16,2 1 0 0,5-3 3648 0,0 0 704 15,0 0 144-15,0 0 32 0,0 0-2432 0,0 0-496 16,8-1-80-16,1-1-32 0,3 0-400 0,2-2-64 16,3-3-32-16,4 2 0 0,2 0-288 0,3 1-48 15,4-3-16-15,3 0 0 0,2-1-224 0,3-3-48 16,2-2-16-16,-1-1 0 0,-1-2-224 0,1-2-128 16,2-3 160-16,-2 0-160 0,-3 0 144 0,-1-2-144 15,1 1 128-15,-2-2-128 0,-4 0 0 0,1 0 0 0,0 1 128 0,-4-1-128 16,-2 3 0-16,0 0 0 0,-4 3 0 15,-2 3 0-15,-2-1 0 0,-4 2 0 0,-2 0 0 0,-2 3 0 16,0 0 0-16,-2 2 128 0,-3 0-128 0,-1 1 0 16,1 2 0-16,-1-1 0 0,0 1 128 0,-3 6-128 15,0 0 0-15,0 0 128 0,0 0-128 0,0 0 128 16,5-4 112-16,-5 4 16 0,8 0 0 0,2 4 0 16,-1-2 176-16,2 5 32 0,0 2 16 0,2 3 0 15,2-2-64-15,2 3-16 0,2 3 0 0,2 1 0 16,-1 1-16-16,2 0-16 0,3 3 0 0,1 1 0 15,1-1-64-15,3 0-16 0,0-1 0 0,3-2 0 16,2-1-112-16,1-2-32 0,2 0 0 0,-3-2 0 16,-1-4-144-16,-1 1 160 0,-2-3-160 0,0-1 160 15,-2 1-160-15,-2-3 0 0,-2-3 0 0,-1 0 128 0,-2-1-128 0,-1-1 0 16,-3 0-192-16,-1-3 192 16,-1 0-1904-16,-3 0-256 0,-3-2-48 0,0 0-10928 15,-3-3-2192-15</inkml:trace>
  <inkml:trace contextRef="#ctx0" brushRef="#br2" timeOffset="60999.56">16897 9981 18431 0,'0'0'1632'0,"0"0"-1312"0,0 0-320 0,0 0 0 15,6-4 1184-15,-6 4 160 0,0 0 48 0,6-2 0 16,1 2 112-16,1 3 32 0,-1 1 0 0,0 2 0 15,2 3-320-15,0 5-48 0,0 1-16 16,0 3 0-16,1 5-288 0,0-1-64 0,-2 5-16 0,0 1 0 16,-1 3-400-16,0 1-64 0,-1 1-32 0,1 2 0 15,-1-1-288-15,2 1 0 0,-2-1 0 0,-1 0 0 16,0-1-1040-16,3-2-320 0,-2-4-64 0,1-1-8688 16,-1-2-1728-16</inkml:trace>
  <inkml:trace contextRef="#ctx0" brushRef="#br2" timeOffset="61218.3">17285 9825 21183 0,'0'0'944'0,"0"0"192"0,-2-6-912 0,2 6-224 0,0 0 0 0,0 0 0 15,0 0 2512-15,0 0 464 16,0 0 96-16,4 13 0 0,0 1-1632 0,0 7-336 0,0 5-64 0,0 5-16 15,0 5-416-15,1 4-96 0,0 1 0 0,2 2-16 16,-1 2-304-16,1 1-64 0,2-2-128 16,1-1 192-16,2-5-192 0,0 0 0 0,-3-7 0 0,-1-4 0 31,-2-4-576-31,0-5-16 0,-1-5 0 0,-1-5 0 16,-4-8-704-16,0 0-144 0,2-8-32 0,0-4-12992 0</inkml:trace>
  <inkml:trace contextRef="#ctx0" brushRef="#br2" timeOffset="61625.46">16994 9270 19343 0,'-14'-20'848'0,"7"11"192"0,-1-4-832 0,0 3-208 15,-1-3 0-15,0 1 0 0,0 0 2864 0,0 2 528 16,1 2 96-16,0 2 32 15,0 2-1648-15,2 1-320 0,-1 3-64 0,7 0-16 0,-7 5-784 0,0 4-176 16,-1 4-16-16,0 4-16 0,1 4-256 0,1 5-48 16,5 4-16-16,0 4 0 0,1 3-160 0,2 1 0 15,2-1 0-15,3 0-176 0,-1-1 176 0,3-2-208 16,3-4 80-16,3-2 128 0,2-5-128 0,1-3 128 16,1-3 0-16,5-6 0 0,-1-2 0 0,2-6 0 15,2-6 128-15,1-3-128 0,-1-5 384 0,-1-2-16 16,-1-6 0-16,-3-2 0 0,-1-4 16 0,-3-1 0 15,-2 1 0-15,-3-5 0 0,-4 0-64 0,-2 0-16 0,-5 2 0 0,-2 0 0 16,-4-2-64-16,-5 3-16 0,-4 0 0 0,-4 1 0 16,-4 2 64-16,-2 2 16 0,-3 1 0 0,-2 4 0 15,2 3-304-15,0 1 160 0,1 2-160 0,2 5 128 32,1 2-464-32,2 5-112 0,3 3 0 0,3 4-16 15,2 2-2464-15,4 7-480 0,3 0-112 0</inkml:trace>
  <inkml:trace contextRef="#ctx0" brushRef="#br2" timeOffset="62219.24">18345 10537 20095 0,'0'0'896'0,"0"0"176"0,-4-5-864 0,1 0-208 0,3 5 0 0,0 0 0 16,1-7 992-16,-1 7 160 0,2-6 16 15,-2 6 16-15,4-7-544 0,1 3-96 0,-5 4-32 0,6-1 0 16,-6 1 16-16,9 3 0 0,-1-1 0 0,-1 2 0 15,-7-4 176-15,6 8 48 0,0 0 0 0,-1 0 0 16,-1 1 64-16,-4-9 16 0,2 6 0 0,0 2 0 16,-1 0-176-16,-1 0-16 0,-3-2-16 0,1 1 0 0,-1-1-304 0,-2 1-64 15,5-7-16-15,-5 5 0 0,-2 0-112 0,1-3 0 16,6-2-128-16,-7 0 192 0,-1-2-48 0,-1 0-16 16,1-2 0-16,0-1 0 0,2-1 48 0,-1 0 0 15,1-1 0-15,1-2 0 0,2 3-176 0,2-1 0 16,1-1 0-16,1 2 0 0,0-1 0 0,3 2 0 15,0 0-160-15,1 1 160 0,1 0-128 0,1 3 128 16,0 1 0-16,1 0-144 0,-8 0 144 0,8 2 0 16,-1 1-144-16,1 1 144 0,0 0-160 0,-1 2 160 15,-2-2-208-15,0 1 80 16,-5-5-560-16,5 8-96 0,-1 0-32 0,-1 1-14992 0</inkml:trace>
  <inkml:trace contextRef="#ctx0" brushRef="#br2" timeOffset="62672.22">18416 10969 11055 0,'0'0'976'0,"0"0"-784"0,-4 6-192 0,0 1 0 15,4-7 2608-15,-5 5 464 0,5-5 112 0,0 0 16 16,-5 4-1792-16,5-4-336 0,0 0-80 0,0 0-16 16,-8 1-576-16,2-2-112 0,-1-2-32 0,7 3 0 15,-5-5-256-15,2 0 128 0,-1-2-128 0,2 1 0 0,2 6 240 0,0 0-64 16,-1-8-16-16,1 8 0 0,0-5 80 0,0 5 16 16,0 0 0-16,2-5 0 0,-2 5-64 0,5-4-16 15,2 2 0-15,-1 0 0 0,2 0 80 0,0 2 32 16,0-1 0-16,-8 1 0 0,8 1 336 0,-2 3 64 15,-6-4 16-15,0 0 0 0,7 7 128 0,-3 1 48 16,-2 1 0-16,0-1 0 0,-2 1-240 0,-2 0-32 16,0-1-16-16,-1 1 0 0,0-3-144 0,0 2-48 15,-1-1 0-15,4-7 0 0,-4 6-240 0,-3-1-160 16,-1 1 192-16,2-1-192 0,-1-4 160 0,7-1-160 16,-7 0 128-16,7 0-128 0,-7-1 0 0,0-3 0 15,2-1 0-15,0 0 0 0,-1-2 0 0,2 1-192 16,1-1 32-16,2 0 16 0,1 7 144 0,0-7 0 0,0-1 0 0,0 1 0 15,0 1-144-15,1-1 0 0,0 1 0 0,-1 6 0 32,8-4-416-32,-1 0-80 0,-1-1 0 0,2 1-10560 0,0 1-2096 0</inkml:trace>
  <inkml:trace contextRef="#ctx0" brushRef="#br2" timeOffset="62908.58">18900 10687 25791 0,'0'0'2304'0,"0"0"-1856"16,0 0-448-16,0 0 0 0,0 0 2336 0,0 0 368 16,8-2 80-16,-2-1 16 0,2 2-1440 0,1-1-272 15,3 0-64-15,1 0-16 0,0 1-624 0,0 0-112 16,0 0-16-16,0-1-16 0,-1 1-240 0,1 0-240 15,-1-1 48-15,1 0 16 16,-2 0-2400-16,1 0-496 0,0-1-80 0</inkml:trace>
  <inkml:trace contextRef="#ctx0" brushRef="#br2" timeOffset="63393">19204 10438 30175 0,'0'0'656'0,"-9"0"144"0,-2 0 32 0,-1 0 16 0,1 0-672 0,-2 0-176 0,0 0 0 0,0 0 0 16,-2 0 1408-16,1 1 240 0,0 2 48 0,-1 0 16 15,0-1-624-15,-2 2-128 0,0 3-32 0,1-1 0 16,-1 2-496-16,0 4-112 0,-1 1 0 0,0 1-16 15,-2 0-304-15,1 5 0 0,-1-2 128 0,0 2-128 16,1 0 160-16,1 0-32 0,2 1 0 0,0-1 0 0,2 1 16 0,2-1 0 16,3 0 0-16,1-1 0 0,2-1 0 0,2 2 0 15,4 1 0-15,3-1 0 0,0-2-144 0,4 0 0 16,2 3 0-16,1-2 0 0,4-2-192 0,1-2 192 16,5-1-192-16,-1-1 192 0,2-2-256 0,1-2 80 15,2-3 16-15,2-2 0 0,1-3 160 0,1-1 0 16,-2-2 0-16,1-2-128 0,0-2 128 0,1-3 0 15,-2-3 0-15,-1 0 0 0,-3-2 0 0,0-1 0 16,-1-4 0-16,-2-1 0 0,-2-1 128 0,-1 0-128 16,-4 0 128-16,-2-1-128 0,-2 1 128 0,-4 3-128 15,-3 2 160-15,-2-1-160 0,-2 1 336 0,-2 0-16 16,-4 0-16-16,-1 2 0 0,-2 4 96 0,-3-2 32 16,0-2 0-16,-1 1 0 0,-1 0-432 0,2 0 0 0,-1 3 128 0,2-2-128 31,-1 1-2048-31,1 4-448 0,0 2-96 0</inkml:trace>
  <inkml:trace contextRef="#ctx0" brushRef="#br2" timeOffset="76637.41">20041 10631 15663 0,'0'0'1392'0,"0"0"-1120"0,0 0-272 0,0 0 0 0,0 0 1920 0,0 0 336 16,0 0 64-16,0 0 16 0,0 0-736 0,0 0-160 16,0 0-32-16,18-10 0 0,-9 12-64 0,0-2 0 15,0 0-16-15,3 0 0 0,1-2-112 0,1 2-32 16,2 2 0-16,1-2 0 0,1 2-288 0,2-1-64 15,1-1-16-15,2 1 0 0,2-1-64 0,2 3-16 16,1-3 0-16,2-3 0 0,1 2-416 0,0 0-96 16,-1-1-16-16,0-2 0 0,0 2-48 0,2-2-16 0,-1 1 0 0,0-2 0 15,2 1 0-15,-1 0 0 0,1 0 0 0,1 0 0 16,-2 2-144-16,1-2-256 0,-2 1 64 0,1-1 16 16,-1 2 176-16,0-1 0 0,2 1 0 0,-3 0 0 15,-3 1 0-15,0 0 192 0,-2 1-64 0,0 0 0 16,-2 0-128-16,1-2 0 0,-3 1 0 0,0 1 0 15,-2-3 0-15,-1 1 0 0,-1-1 0 0,0 2 128 16,-1 0-128-16,0-1 0 0,-2 2 0 0,0-2 0 16,-2 0 0-16,0 1-128 0,0 0 0 0,-2-2 0 15,0 1 128-15,1 2 0 0,-1-2 0 0,-1 2 0 16,1-4 0-16,-1 2 0 0,-3-1 0 0,1 0 0 16,-2 0 0-16,-5 3 0 0,4-7 0 0,-4 7 0 15,0-8 0-15,-1 2 0 0,-3-1 0 0,-4-2 0 0,-3 1 0 0,-2 2 0 16,-1-3-144-16,-2 1 144 0,-2-1 0 0,-1 0 0 15,-4 1 0-15,2 1 0 0,2 1 0 0,1 0 0 16,-1 3 144-16,1-1-16 0,1 1-128 0,3 2 0 16,1-1 0-16,1 2 0 0,3 0-160 0,2 2 160 15,7-2-192-15,0 0 192 0,0 0-256 0,0 0 48 16,6 5 16-16,3 1 0 0,1 1-80 0,3 0-16 16,3-2 0-16,1 1 0 15,2-1-112-15,1 3-32 0,3 0 0 0,0 1 0 0,-1-2 192 0,0-1 48 16,-1 3 0-16,-2 1 0 0,0 1 192 0,-2-3 0 15,-3 0-160-15,-4 1 160 0,-2 0 192 0,-3 2 96 16,-2 0 32-16,-4 1 0 0,-3 1 432 0,-3 0 80 16,-2 0 32-16,-1 0 0 0,-3 2-176 0,-2 0-48 15,0 0 0-15,-2-1 0 0,0 0-320 0,0-1-80 0,0 0-16 0,0 0 0 16,1-4-96-16,2 2-128 0,1-1 176 0,0 1-176 31,1-3-1184-31,2-1-352 0,1 1-64 0,2 1 0 0</inkml:trace>
  <inkml:trace contextRef="#ctx0" brushRef="#br2" timeOffset="77559.12">21964 10501 21423 0,'-8'0'944'0,"5"-7"208"0,-7 7-928 0,-1-2-224 15,1 0 0-15,3 1 0 0,0 1 2032 0,7 0 352 16,0 0 80-16,0 0 16 0,-7 0-384 16,7 0-80-16,0 0-16 0,0 0 0 0,0 0-1024 0,5 1-208 0,4 1-32 0,2 0-16 15,1 2 0-15,1-1 0 0,1 1 0 0,4 0 0 16,2-2-80-16,1 3 0 0,1-1-16 0,1-1 0 16,-2-2-112-16,1-1 0 0,1 0-16 0,1 0 0 15,1-1-112-15,0 0 0 0,-3-1-16 0,1 1 0 16,1-2-80-16,1 1-16 0,1-1 0 0,1 1 0 15,-1 0-96-15,2-2-32 0,-1 2 0 0,0-1 0 16,1 1-16-16,0 0 0 0,1 2 0 0,1 0 0 16,-3-2-128-16,1 2 0 0,-2-2 144 0,1 2-144 15,1 2 0-15,-1-2 0 0,-1 2 0 0,0-2 128 16,0-2-128-16,0 2 144 0,0 0-144 0,-1 0 160 16,1-2-160-16,-2 0 160 0,-1-1-160 0,-1 0 160 15,-1 1-160-15,-1 2 0 0,1-3 0 0,-3 1 128 0,0-1-128 0,-1-1 0 16,-1 0 0-16,1 4 0 0,-3-5 0 0,-1 1 0 15,-1-1 0-15,0 0 0 16,-2-1-1056-16,2 3-96 0,-3-1 0 0,0 0-16 16,-1-5-1680-16,1 5-336 0,0 0-64 0</inkml:trace>
  <inkml:trace contextRef="#ctx0" brushRef="#br2" timeOffset="77935.52">22961 10136 19343 0,'-16'5'848'0,"11"-4"192"16,-1-1-832-16,0 2-208 0,6-2 0 0,0 0 0 0,0 0 2752 0,0 0 496 0,0 0 96 0,0 0 32 15,8 5-1808-15,3 0-352 16,0 0-80-16,5-2-16 0,2 1-464 0,3 1-80 0,3 1-32 0,2 0 0 15,0 0-368-15,0 1-176 0,0-2 160 0,0 3-160 16,0 2 0-16,0-1 0 0,-2-1 0 0,-2 1 0 16,-3 0 0-16,0 0 0 0,-4-1 0 0,0 0 0 15,-4 0 224-15,-2 1-48 0,-2 3-16 0,-2 1 0 16,-2 1 496-16,-3-1 112 0,-3 0 0 0,-1 4 16 16,-1-1 32-16,-3 5 0 0,-2-2 0 0,-2 1 0 0,-1 3-176 0,1 1-16 15,1-2-16-15,-1 0 0 0,1 0-352 0,2 0-64 16,3-1 0-16,1 0-16 15,1 1-1264-15,1-2-256 0,4 3-64 0,1-1-18048 16</inkml:trace>
  <inkml:trace contextRef="#ctx0" brushRef="#br2" timeOffset="80958.75">21823 9162 23951 0,'12'27'2128'0,"-12"-27"-1696"16,0 0-432-16,0 0 0 0,6 4 1440 0,-1 1 208 15,2 2 32-15,-1-1 16 0,0 3-304 0,-1 3-64 16,0 4-16-16,-1 1 0 0,0 2-640 0,1 5-128 15,-2 3-32-15,-2 4 0 0,0 5-144 0,-1-6-48 16,-1 1 0-16,-2 2 0 0,1 0-320 0,1-3 0 16,-1 0 0-16,1-2 0 15,1-2-544-15,-1 6-176 0,-1-8-48 0,2-5 0 16,3-4-2592-16,-2-5-528 0</inkml:trace>
  <inkml:trace contextRef="#ctx0" brushRef="#br2" timeOffset="81146.2">22060 9236 14735 0,'7'-18'1312'0,"-6"9"-1056"0,-1 0-256 0,1 1 0 16,2 1 2608-16,-3 7 464 0,0 0 80 0,0 0 32 15,0 0-1328-15,0 0-272 0,6 5-48 0,1 5-16 16,-1 1-512-16,1 4-112 0,-2 2 0 0,0 2-16 16,2 3-560-16,-2 2-96 0,0 2-32 0,1-1 0 15,0-1-192-15,-1 1-208 0,1 0 32 0,-1 0 16 16,-1 1-2256-16,0-1-448 0,1 16-80 0,-3-11-32 0</inkml:trace>
  <inkml:trace contextRef="#ctx0" brushRef="#br2" timeOffset="81318.06">21969 9450 30399 0,'0'0'2704'0,"0"0"-2160"16,0 0-544-16,0 0 0 0,0 0 1424 0,0 0 176 15,0 0 48-15,0 0 0 0,8 3-1008 0,2-2-192 16,3 0-32-16,2-1-16 0,0 0-608 0,3-1-128 16,2 1-32-16,1 0-10608 0,-2 0-2128 0</inkml:trace>
  <inkml:trace contextRef="#ctx0" brushRef="#br2" timeOffset="81724.3">22264 9486 27871 0,'0'0'1232'0,"0"0"256"0,0 0-1184 0,0 0-304 0,0 0 0 0,0 0 0 15,0 0 1088-15,9-3 176 0,2 0 16 0,0-1 16 16,1 1-768-16,-1-2-144 0,1 1-48 0,0 2 0 16,-2 0-336-16,-1 2 0 0,-9 0 0 0,9 3 128 15,-9-3-128-15,0 0 0 0,7 6 0 0,-3 1 128 0,-3 1 80 0,-1 1 32 16,-2 1 0-16,-2 1 0 0,-2 1 0 0,0-1 0 15,-2 0 0-15,2-2 0 0,-1 0-240 0,-1-3 128 16,0 1-128-16,2-2 0 0,1-1 0 0,5-4 0 16,0 0 0-16,0 0 0 0,0 0-272 0,0 0 0 15,0 0 0-15,0 0 0 0,0 0-64 0,0 0-16 16,9 1 0-16,0 1 0 0,1-2 224 0,1 1 128 16,-2 0-160-16,3 2 160 0,-1-3 0 0,0 3 0 15,-1 0 0-15,-1 1 0 0,1 0 576 0,-3 2 64 16,0-1 16-16,-2 3 0 0,0 2 144 0,-1-2 32 15,-2 1 0-15,-2-1 0 0,-2 1-64 0,0 1-16 16,-2 1 0-16,0-1 0 0,-1 1-336 0,-2-1-64 16,-1-2-16-16,-1 1 0 0,0-1-336 0,0-3 0 0,-2-1-192 0,2-1 64 31,0-2-1920-31,1-2-368 0,2-2-80 0,-1-1-13728 0</inkml:trace>
  <inkml:trace contextRef="#ctx0" brushRef="#br2" timeOffset="82036.66">22621 9250 28847 0,'0'0'1280'0,"0"0"256"0,-7-2-1216 0,1-1-320 0,-1 6 0 0,1 1 0 16,-1 0 1296-16,1 1 208 0,-1 0 32 0,2 4 16 16,0 3-768-16,1 2-144 0,1 3-48 0,2 2 0 15,1 1-592-15,1 0 0 0,3 3 0 0,3-2 0 16,0 1 0-16,3 1 0 0,-1-3-144 0,1 0 144 0,3-2-160 0,0-1 160 15,0-2-208-15,0-4 80 0,0-2 128 0,-1-2 0 16,0-4-144-16,0-2 144 0,-2-1 0 0,0-3 192 16,1-2-32-16,-1-2 0 0,-1-4 448 0,-1-1 96 15,-1-1 0-15,-2-4 16 0,-2 0 48 0,-2 1 0 16,-1-3 0-16,-3 2 0 0,-2-3-368 0,0 3-64 16,-2-1-16-16,-1 1 0 0,-1 0-176 0,0 0-144 15,0 2 192-15,0 0-192 16,1 1-384-16,2 0-176 0,-2-1-32 0,1 0-16 15,1 0-2464-15,2 0-512 0,1 2-80 0</inkml:trace>
  <inkml:trace contextRef="#ctx0" brushRef="#br2" timeOffset="82192.97">22915 8947 25791 0,'0'0'2304'16,"0"0"-1856"-16,0 0-448 0,0 0 0 0,0 0 2112 0,0 0 320 0,3 10 64 0,1 1 0 15,-1 0-1216-15,0 2-256 0,3 2-64 0,0 0 0 16,-1 1-784-16,2 1-176 0,-1 1 0 0,1 0 0 31,0-1-1520-31,-2 2-256 0,0-1-48 0,0 0-13312 0</inkml:trace>
  <inkml:trace contextRef="#ctx0" brushRef="#br2" timeOffset="82396.07">22815 9071 6447 0,'0'0'576'0,"0"0"-576"15,0 0 0-15,0 0 0 0,0 0 6704 0,0 0 1232 16,0 0 240-16,9 3 48 0,0 0-5408 0,3-2-1072 16,2 1-208-16,5-2-64 0,0-3-816 0,2-1-160 15,3 0-48-15,0-1 0 0,2 0-320 0,2 0-128 16,0-2 0-16,0 1-12704 15,-2-2-2608-15</inkml:trace>
  <inkml:trace contextRef="#ctx0" brushRef="#br2" timeOffset="83161.61">24307 10133 17503 0,'0'0'1552'0,"-4"7"-1232"0,-2 6-320 0,2-3 0 16,1 2 3264-16,0 2 608 0,0 4 112 0,2 5 32 16,0 1-2192-16,1 4-432 0,1-2-96 0,2 1-16 15,-1 3-784-15,3 0-176 0,-1 3-16 0,2-3-16 16,-1-3-288-16,1-1 0 0,0-4 0 0,0-3 0 16,-1-5-208-16,0-4-112 0,1-3 0 0,-6-7-16 15,4-3-400-15,1-3-80 0,-1-2-16 0,0-4 0 16,-2-3-16-16,0-2-16 0,-2-3 0 0,0-1 0 15,-3-6 304-15,-1 2 64 0,0 2 16 0,0 2 0 0,-4-7 288 16,2 1 48-16,-1-2 16 0,1 1 0 0,-2-1 128 0,2 0 0 16,0 3 0-16,1-3 0 0,1 3 608 0,2 3 96 15,-1 1 32-15,0 1 0 0,2 4 352 0,1 3 64 16,1 1 0-16,2 0 16 0,1 2-272 0,-2 2-48 16,2 1-16-16,2 2 0 0,0 0-480 0,3 1-96 15,2 3-32-15,0-2 0 0,2 2-224 0,4 1 0 16,-1 1 0-16,0 0 0 15,1 0-1472-15,0 1-304 0,0-1-48 0</inkml:trace>
  <inkml:trace contextRef="#ctx0" brushRef="#br2" timeOffset="83351">24316 10295 30815 0,'-6'-15'1360'0,"6"15"288"0,0 0-1328 0,0 0-320 0,4 6 0 0,-4-6 0 16,8 1 656-16,3-1 64 0,0-3 16 0,4-2 0 15,2-5-368-15,1 1-80 0,0 3-16 0,3 1 0 16,1-1-688-16,0-1-144 0,0 1-16 0,1 2-9280 16,-1-3-1840-16</inkml:trace>
  <inkml:trace contextRef="#ctx0" brushRef="#br2" timeOffset="83569.7">24351 10505 31551 0,'0'0'1408'0,"-4"9"272"0,1-4-1344 0,2 3-336 15,0 2 0-15,1-2 0 0,1 0 1056 0,3 0 144 16,2-2 16-16,4 1 16 0,3-6-416 0,1 2-96 15,0-1-16-15,3-2 0 0,1-2-560 0,3-2-144 16,2-1 0-16,1-3 0 0,2-3-240 0,2-2-80 16,-1 3 0-16,2-2-16 15,2-2-2672-15,-1-2-512 0,-1-3-128 0</inkml:trace>
  <inkml:trace contextRef="#ctx0" brushRef="#br2" timeOffset="83835.34">24934 9910 22111 0,'-12'1'976'0,"7"2"208"0,-2 4-944 0,-1-2-240 0,0 4 0 0,2 0 0 15,-2 0 2704-15,2 4 496 0,-1 2 112 0,1 1 16 16,2 3-1632-16,1-1-320 0,3 0-64 0,3 3-16 16,-2 3-736-16,2 0-160 0,0 1-16 0,3 1-16 15,0 2-176-15,2 0-48 0,1 4 0 0,2-2 0 0,-1-3-144 0,0-1 0 16,0 0 0-16,0-2 0 15,0-2-384-15,3 4-48 0,1-3-16 0,-3-5 0 16,1 1-1648-16,-4-10-336 0,0-1-64 0,-2-2-12288 16</inkml:trace>
  <inkml:trace contextRef="#ctx0" brushRef="#br2" timeOffset="83991.57">24820 10197 19343 0,'-4'5'1728'0,"4"-5"-1392"16,0 0-336-16,0 0 0 0,0 0 3520 0,0 0 624 16,0 0 128-16,0 0 16 0,0 0-2592 0,8-1-528 0,3-3-96 0,0 3-32 15,4 3-720-15,-2-3-160 0,4-3-32 0,1 0 0 16,0-1-128-16,2-2-256 0,2 2 64 0,1 0 16 31,2 0-3120-31,6 0-624 0</inkml:trace>
  <inkml:trace contextRef="#ctx0" brushRef="#br2" timeOffset="84304">25438 10008 13823 0,'0'0'1216'0,"0"0"-960"0,-9 0-256 0,0 3 0 16,-2-2 3888-16,1 3 720 0,-2 1 160 0,-1 4 32 16,-1-2-2672-16,1 4-528 0,-1 4-96 0,0 4-32 15,1 2-752-15,3 5-144 0,2 5-48 0,3 1 0 16,2 2-368-16,6-3-160 0,0 4 128 0,3-4-128 0,5 1 0 0,0-6 0 15,2-4 0-15,2-4 0 0,2-2 0 0,0-3 0 16,2-4 0-16,2-1 0 0,1-3 176 0,0-5-48 16,-2-4-128-16,-1-2 192 0,0-5 160 0,-2 1 32 15,-2-6 0-15,1-2 0 0,-2-4 384 0,-2 1 64 16,-3 0 32-16,-1-1 0 0,-4 0-864 0,-2-2-208 16,-2 3-32-16,-1-1 0 0,-3 0 832 0,-2 1 176 15,-3-1 16-15,-2 2 16 0,-2 1-432 0,-1 1-96 16,1-3-16-16,-4 1 0 0,-3 2-464 0,1 0-112 15,0-1 0-15,2 2-16 16,1 2-2352-16,1 1-448 0</inkml:trace>
  <inkml:trace contextRef="#ctx0" brushRef="#br2" timeOffset="85258.76">25927 10205 18431 0,'-1'8'1632'0,"1"-8"-1312"0,0 0-320 0,0 0 0 16,0 0 2128-16,0 0 368 0,0 0 64 0,0 0 0 15,-3-6-704-15,4 0-160 16,3 1-32-16,-4 5 0 0,9 0-576 0,2-6-128 0,2-1-32 0,1-3 0 0,3 3-96 0,0-2 0 31,-1-2-16-31,1 1 0 0,0 1-112 0,1-2-32 16,0-2 0-16,0-1 0 0,3-1-256 0,0 1-48 16,-1 0-16-16,1 1 0 0,-1-4-176 0,-3 5-48 15,0 2 0-15,2-3 0 0,-1 2-128 0,0-1 160 16,0 1-160-16,-1 2 160 0,0-2-160 0,5-1 0 15,-5 1 0-15,-2 0 128 0,-1 2-128 0,-1 0 0 16,-2 0 0-16,-2 0 128 0,0 0-128 0,-1 2 0 0,-2 1 144 0,1-1-144 0,-1 0 144 0,1 2-144 0,-2-1 192 0,3 1-192 31,-3-2 256-31,1 1-48 0,0-1-16 0,1 2 0 16,0 1 16-16,-7 4 0 0,0 0 0 0,8-1 0 16,0-1-16-16,-1 2 0 0,-7 0 0 0,8 3 0 15,0 1 0-15,1 1-16 0,-1-1 0 0,2 2 0 16,2 1-16-16,1 2 0 0,2 1 0 0,2 1 0 15,2-1 0-15,2 3 0 0,1-1 0 0,8 2 0 0,-3-1 48 0,0 1 16 0,-3-1 0 0,1-2 0 16,1 1 0-16,0-3 0 0,-2-1 0 0,-3 0 0 31,-3 0-96-31,1-1-128 0,0 0 176 0,-1-3-176 16,0 1 144-16,0-4-144 0,-1-1 0 0,0 0 144 16,-4-1-144-16,0 1-192 0,-1 0 32 0,0-4 16 15,-2 2-1024-15,-1-2-208 0,1 2-32 0,-3 1-16 16,-7 1-2176-16,0 0-432 0,0 0-96 0,12-13-16 0</inkml:trace>
  <inkml:trace contextRef="#ctx0" brushRef="#br2" timeOffset="85665.03">26432 9403 15663 0,'0'0'1392'0,"0"0"-1120"0,0 0-272 0,0 0 0 15,0 0 2080-15,0 0 352 0,0 0 80 0,0 0 16 0,0 0-720 0,-3 8-144 0,-1-2-16 0,0 3-16 16,2 5-416-16,0 1-96 0,1 3-16 0,1 2 0 16,0 1-272-16,0 1-48 0,-1 1-16 0,1 2 0 31,0 3-480-31,2 0-96 0,1 1-32 0,-1-4 0 16,2-1-160-16,2 3 0 0,-3-4 0 0,0-3 0 15,0-2-176-15,-1 0-64 0,2-5-16 0,-1-1 0 0,-1-2-592 0,0-1-128 0,-2-9-32 0,0 0 0 16,0 0-2048-16,0 0-400 0,6-2-96 0,-6 2-7728 15</inkml:trace>
  <inkml:trace contextRef="#ctx0" brushRef="#br2" timeOffset="85868.02">26538 9473 17903 0,'7'-17'784'0,"-7"17"176"0,5-5-768 0,-5 5-192 15,5-5 0-15,-5 5 0 0,0 0 2016 0,0 0 352 16,0 0 80-16,0 0 16 0,0 0-624 0,7 9-128 15,-2 3-32-15,-1 1 0 0,0 3-144 0,-1-1-48 32,0 5 0-32,0-2 0 0,-2 3-496 0,2 1-96 0,0 0-32 0,-2-1 0 0,-1 0-560 0,1-2-112 0,-1 0-32 0,2-4 0 31,0 1-160-31,1-4 0 0,-1-1 0 0,1-1 0 31,0 0-1584-31,0 0-336 0,1 0-80 0,0-3-16 0,-4-7-1312 0,6 10-256 0,-6-10-48 0,0 0-16 0</inkml:trace>
  <inkml:trace contextRef="#ctx0" brushRef="#br2" timeOffset="86260.09">26606 8915 19343 0,'-9'-14'1728'0,"5"6"-1392"16,2-2-336-16,-5 2 0 0,-2-1 2176 0,-1 4 384 16,-1 1 64-16,2 0 0 0,0 3-800 0,0 2-160 15,0 3-48-15,-2 2 0 0,-1 1-704 0,2 5-144 16,0 3-16-16,-1 3-16 0,2 3-400 0,0 4-80 16,1 2 0-16,3 1-16 0,1 2-240 0,4-3 0 15,3 2 0-15,2 1 0 0,0-4 0 0,3 0 0 16,1-3 0-16,4-2-160 0,4-4 160 0,1-2 0 15,2-4 0-15,-5-4 0 0,2-3 0 0,9-2 144 16,-1-4-16-16,-1-5-128 0,-2-2 304 0,1-3-48 16,-1-1-16-16,-2-2 0 0,-3-2 128 0,-5-4 16 0,-5-4 16 0,0 0 0 15,-2 2 208-15,-1 3 32 0,-3-1 16 0,-2 2 0 16,-3-1-80-16,-4 1-32 0,-3 1 0 0,-2-1 0 16,-3 1-208-16,-2 2-32 0,-2 3-16 0,-1 2 0 15,0-2-288-15,1 0 0 0,0 2 0 0,2 5 0 31,-3 0-1344-31,4 8-320 0,3 4-64 0,5 3-16976 0</inkml:trace>
  <inkml:trace contextRef="#ctx0" brushRef="#br2" timeOffset="96405.48">27189 9981 1839 0,'0'0'160'0,"0"0"-160"15,0 0 0-15,0 0 0 0,0 0 1872 0,0 0 352 16,0 0 64-16,0 0 16 0,0 0-1792 0,0 0-336 16,-9-3-176-16,9 3 160 0,0 0-160 0,0 0-144 15,0 0 144-15,0 0-208 0,0 0 720 0,0 0 160 16,0 0 32-16,0 0 0 0,-7-7 816 0,7 7 160 15,0 0 48-15,0 0 0 0,0 0-176 0,0 0-16 16,0 0-16-16,0 0 0 0,-9-6-384 0,9 6-80 16,0 0-16-16,0 0 0 0,0 0-144 0,0 0-48 15,0 0 0-15,-10 3 0 0,10-3-240 0,0 0-48 16,-9 3-16-16,9-3 0 0,0 0-48 0,-8 8-16 16,8-8 0-16,-4 8 0 0,4-8 0 0,0 0 0 0,0 0 0 15,0 0 0-15,0 0 176 0,0 0 48 0,0 0 0 0,0 0 0 16,0 0-48-16,0 0 0 0,0 0 0 0,0 0 0 15,0 0 16-15,0 0 0 0,0 0 0 0,0 0 0 16,9 0-176-16,-1 0-48 0,-8 0 0 0,12-6 0 16,-1-1-128-16,2 1-16 0,3-1-16 0,-6 4 0 15,2-2-288-15,1 0 0 0,0 1 0 0,2-2 0 16,-1 0 0-16,7-2 0 0,-2 1 0 0,1-1 0 16,1 0 192-16,0 1-192 0,-2 0 192 0,3 0-192 15,3-1 160-15,-3 1-160 0,-1-7 128 0,0 4-128 16,-3-3 128-16,-1 3-128 0,0-1 128 0,-1 2-128 15,-2-4 128-15,2 3-128 0,1 3 0 0,-3 1 128 16,-2-1-128-16,0 0 0 0,-3 1 0 0,0 1 128 16,-1 0-128-16,-1-1 0 0,3 1 0 0,-10 5 128 15,9-3-128-15,-1-2 0 0,-8 5 0 0,7-5 128 0,-7 5-128 0,0 0 0 16,0 0 0-16,8-6 0 16,-1-1-512-16,-7 7 32 0,5-9 0 0,-1 2 0 15,-4 7-1760-15,5-7-368 0,-5 7-64 0,0 0-15040 16</inkml:trace>
  <inkml:trace contextRef="#ctx0" brushRef="#br2" timeOffset="98470.35">27662 9170 5519 0,'0'0'240'0,"0"0"64"16,0 0-304-16,-2-11 0 0,0 1 0 0,2 10 0 0,3-11 2752 0,-3 11 512 15,0 0 80-15,0 0 32 0,3-10-1680 0,-3 10-336 0,2-9-64 0,-2 9-16 16,0 0 48-16,0 0 0 0,0 0 0 0,0 0 0 15,0 0 0-15,0 0 0 0,0 0 0 0,0 0 0 16,0 0-128-16,5 10-32 0,-1 2 0 0,-2 0 0 16,-1-1-192-16,-1 2-32 0,3 0-16 0,-3 2 0 15,-3 0-240-15,3 4-48 0,1 2-16 0,2-1 0 16,-1 1-112-16,1 0-32 0,-2-1 0 0,2-1 0 16,-2 2-176-16,2-1-48 0,-2-1 0 0,-1 1 0 15,-1-2-112-15,1 0-16 0,0-1-128 0,1 2 192 16,2-1-192-16,-2-3 144 0,-1 0-144 0,0-1 128 15,0 0-128-15,0 1 0 0,1-2 0 0,-1 0 0 16,2 2 0-16,-1-4 0 0,-1 2 0 0,0-4 0 16,0 2-352-16,0-11 0 0,1 9 0 0,-1-9 0 15,0 0-384-15,0 0-80 0,0 0-16 0,0 0 0 16,0 0-1776-16,0 0-352 0,0 0-80 0</inkml:trace>
  <inkml:trace contextRef="#ctx0" brushRef="#br2" timeOffset="98801.56">27867 9060 13823 0,'0'0'1216'0,"0"0"-960"0,-4 8-256 0,0 0 0 15,4-8 2320-15,-4 10 432 0,2 1 64 0,0 0 32 16,0 2-832-16,2 4-160 0,1-5-48 0,2 6 0 16,-1 1-416-16,1 3-96 0,-2 1-16 0,0 1 0 15,1 0-224-15,-1 1-48 0,0 0-16 0,2 0 0 16,0-3-288-16,0-1-48 0,0 0-16 0,0-3 0 16,-1-1-256-16,1-2-48 0,0 0-16 0,-1-2 0 15,1 0-192-15,-1 0-128 0,1-1 160 0,0-5-160 16,-3-7 0-16,5 11 0 0,-5-11 0 0,2 10-160 15,-2-10-640-15,3 11-128 0,-3-11-32 16,0 0 0-16,4 12-1856 0,-2-2-384 16,-2-10-80-16,0 10-6224 0,0-10-1248 0</inkml:trace>
  <inkml:trace contextRef="#ctx0" brushRef="#br2" timeOffset="99301.56">27769 8595 17503 0,'-2'-9'1552'0,"-2"-2"-1232"0,0 1-320 0,1-1 0 15,1 2 1888-15,0-4 320 0,0 0 64 0,-1 3 16 16,2-3-400-16,-1 2-80 0,1 2-16 0,1 9 0 16,-3-9-544-16,3 9-112 0,0 0-32 0,-5-8 0 15,5 8-256-15,0 0-48 0,0 0-16 0,-11 0 0 16,1 3-464-16,1 2-112 0,1 3-16 0,3 5 0 16,0 4-192-16,1 1 0 0,-2 0 0 0,-1 4 0 15,1 3 128-15,3-1-128 0,3-4 0 0,4 3 0 16,1-5 0-16,0 1 128 0,1 1-128 0,-1 0 0 15,1-5 0-15,3-2 144 0,2 0-144 0,1-2 128 0,-1-3 64 16,2-5 16-16,0 0 0 0,2-3 0 0,-1-1 272 0,-1-3 48 16,0-3 16-16,0 0 0 0,-1-4 32 0,0-1 16 15,-3-2 0-15,-1 0 0 0,-1-3-96 0,1 0-32 16,-3-1 0-16,-1-1 0 0,-1 1-80 0,-3 1-32 16,-1 0 0-16,-2 3 0 0,-1-1-96 0,-1 2-32 15,-3 2 0-15,-1 0 0 0,-1 2-96 0,-4-1 0 16,0 1-128-16,0 1 192 0,1 1-192 0,-2 5 0 15,-2 2 0-15,1 1 0 16,-4 5-1088-16,0 6-224 0,1 5-32 0,-1 4-12384 16,-1 4-2464-16</inkml:trace>
  <inkml:trace contextRef="#ctx0" brushRef="#br2" timeOffset="109405.81">27738 9669 2751 0,'0'0'128'0,"0"0"16"0,8-8-144 0,-8 8 0 0,4-9 0 0,-4 9 0 16,0 0 4224-16,0 0 800 0,0 0 160 0,0 0 48 15,0 0-3120-15,0 0-640 0,0 0-112 0,0 0-16 16,0 0-192-16,5 10-48 0,-5-10 0 0,8 11 0 16,-1-1 48-16,3-1 0 0,-3-1 0 0,4 1 0 15,2 2-240-15,1-2-32 0,2-3-16 0,1 4 0 16,0 0-144-16,2 4-16 0,0 2-16 0,0 4 0 0,2-6-96 15,1 3-16-15,2 1 0 0,0 2 0 0,-1-1-112 0,0 3-16 16,-1 2-16-16,2 1 0 0,-2-6-64 0,0 1-16 16,-1-2 0-16,-2 0 0 0,1 0-32 0,0-2 0 15,-1-3 0-15,1 0 0 0,-3-1 64 0,0-2 0 16,-2-1 0-16,0 1 0 0,0-4-208 0,-1 1-48 16,0-1 0-16,-1-1 0 0,0 1-128 0,-4-1 0 15,-9-5 144-15,8 5-144 0,-2 2 0 0,2-1 0 16,-2 1 0-16,-6-7 0 15,0 0-1456-15,7 10-256 0,-1 0-48 0,1-2-11408 16,-7-8-2272-16</inkml:trace>
  <inkml:trace contextRef="#ctx0" brushRef="#br0" timeOffset="115672.46">2926 14279 6447 0,'0'0'576'0,"0"0"-576"16,0 0 0-16,0 0 0 0,-6 8 2096 0,4 2 304 0,-1 2 64 0,2 5 16 31,1 4-2016-31,1 5-464 0,2 6 0 0,-2 2 0 16,-1 4 0-16,1 5 128 0,2 4-128 0,-2 4 128 15,-1 2 16-15,2 6 16 0,0 4 0 0,-2 6 0 16,-1 4 0-16,0 5 0 0,-2 4 0 0,0 3 0 16,1-4 32-16,0 2 0 0,1 3 0 0,-1 3 0 0,-1 1-192 0,0-4 128 15,1-5-128-15,-2 2 128 16,-1 4 0-16,-2-1 0 0,1 3 0 0,0-2 0 0,1-1 256 0,-1-2 32 16,-4 5 16-16,1-1 0 0,-1 6-208 0,2-7-32 15,0-2-16-15,3 0 0 0,1-3-176 0,0-1 128 16,-1-2-128-16,1-4 128 0,1-6-128 0,2-8 0 15,1-5 0-15,1-2 128 16,-1-4-1040-16,-1-3-224 0,-1-4-32 0</inkml:trace>
  <inkml:trace contextRef="#ctx0" brushRef="#br0" timeOffset="118701.29">2750 15740 16575 0,'-11'-23'1472'0,"6"9"-1168"0,1-2-304 0,0-2 0 0,1-3 352 0,2-1 16 16,1 1 0-16,-1-3 0 0,0 2 128 0,-1-3 16 16,2-1 16-16,0 0 0 0,2-2-272 0,-1 0-64 15,-1 2-16-15,1-1 0 0,0-5-48 0,2 1 0 16,0-1 0-16,-1-2 0 0,2-3 48 0,0-2 0 15,-1-1 0-15,-1-3 0 0,5 0 112 0,-2-3 32 16,0-2 0-16,0 2 0 0,5 3-96 0,-1 0-16 0,-1-4 0 16,2-1 0-16,4-2-16 0,-1-1-16 0,-1-5 0 0,1 3 0 15,1 0-176-15,1 2 160 0,-2 1-160 0,1 2 160 16,1-2-160-16,-1 2 128 0,-2 0-128 0,2 2 128 16,0 6 160-16,-1-1 32 0,0 2 0 0,-2 3 0 15,-2 1-80-15,0 3-16 0,-1 2 0 0,0 4 0 16,-2 3-80-16,2 1-16 0,0 1 0 0,1 1 0 15,0 1-128-15,0-1 0 0,-1 1 0 0,0 2 0 16,-2 1 0-16,4 2 0 0,0-1 0 0,2-2 0 16,1-2 0-16,0 0 0 0,0 1 0 0,1-1 0 15,0-1 0-15,1-2 0 0,-1-1 0 0,-1 3 128 16,-2 3-128-16,-1 3 0 0,-1 1 0 0,0-3 0 16,-1 2 0-16,3 1 192 0,0 0-192 0,4 0 192 0,2 2-192 0,0 1 0 15,-2-2 0-15,6 0 0 0,1 0 0 0,4 2 0 16,4-2 0-16,4 1 0 0,4-5 0 0,2 0 0 15,3-1 0-15,2-1 0 0,-1 0 0 0,0 0 0 16,-1-1 0-16,0 1 0 0,-1-1 0 0,1-1 0 16,2 3 0-16,0 0 0 0,3 1 0 0,2-1 0 15,1 2 176-15,0-2-176 0,-1-1 128 0,1 2-128 16,0-1 0-16,-1 3 144 0,1-1-144 0,-2 1 0 16,2 0 0-16,2-1 128 0,1 1-128 0,-1 1 0 15,1-4 0-15,0 1 128 0,0 1-128 0,-5-1 0 16,-3 0 0-16,1 3 0 0,0-1 0 0,0 1 128 15,0 1-128-15,-2 1 0 0,-2-1 0 0,-1 1 128 16,0 1-128-16,-4 1 0 0,-3-2 0 0,-1 1 0 0,0 1 0 0,0-2 0 16,0 2 128-16,1 0-128 0,3-1 0 0,2 1 128 15,4-2-128-15,2 3 0 0,3-3 144 0,-2 0-144 16,-2-1 0-16,-1 1 0 0,-1-1 0 0,-4 2 0 16,-4 0 0-16,1 4 128 0,-3-1-128 0,0 2 0 15,-2 1 0-15,3 0 0 0,3 0 0 0,-1 2 0 16,2-1 0-16,0-1 0 0,0 0 0 0,-1-1 0 15,0 1 0-15,1-1 0 0,0 1 0 0,-1 0 0 16,0 0 0-16,1 0 0 0,1 2 0 0,4-3 0 16,5 3 0-16,0-3 0 0,2 0 0 0,-2 0 0 15,-1-1 0-15,-1 1 0 0,-2-1 0 0,0 2 0 16,1-1 0-16,2 3 0 0,-3-2 0 0,3 3 0 16,1-2 128-16,4 1-128 0,3-1 160 0,0 1-160 15,-3-1 128-15,-1 2-128 0,-3 1 0 0,2 1 144 0,3 2-144 0,2 1 0 16,1-2 0-16,4 1 0 0,1-2 0 15,-1-1 0-15,0-1 0 0,0-1 0 0,1 1 0 0,3 0 0 16,1 1 0-16,3-1 128 0,1-2-128 0,0 0 0 16,-1-1 0-16,-4 2 0 0,-3-1 0 0,2 6 192 15,1-3-192-15,1 2 192 0,3 0-192 0,-3-1 0 16,-1 0 0-16,-2 1 0 0,0-1 0 0,3 3 0 16,3 1 128-16,1-2-128 0,0-1 0 0,-1 0 0 15,-3-2 0-15,1 0 0 0,-1 0 0 0,3 1 0 16,1 0 0-16,2-1 128 0,0-1-128 0,0 0 192 15,-2-3-192-15,-3 0 192 0,-3 0-192 0,2 3 128 16,-1-1-128-16,0 1 128 0,0-2 128 0,0 1 0 0,-2-2 16 0,-2 1 0 16,-1 2-16-16,-2 0-16 0,1-1 0 0,0 2 0 15,2 0-240-15,2 0 0 0,1-4 0 0,0 2 0 16,-3-1 128-16,-3 1-128 0,-2-2 0 0,2 2 0 16,2 4 0-16,-2-2 128 0,-2-2-128 0,1 1 0 15,0 0 0-15,-1-2 0 0,-1-1 0 0,-1 2 0 16,-1-2 0-16,2 1 0 0,0 2 128 0,1 1-128 15,-1-3 0-15,0 2 0 0,1-2 0 0,0-2 0 16,-2 1 0-16,-1 2 0 0,-5-1 0 0,2 0 0 16,0 1 128-16,1 0-128 0,1 1 0 0,-1 0 0 15,1-1 0-15,-1 2 128 0,-1-1-128 0,-2 1 0 16,-1-1 0-16,0 1 0 0,-2 1 128 0,0 2-128 16,2-1 0-16,1 0 0 0,2-1 128 0,0-1-128 15,-1-1 0-15,0-1 0 0,-2 2 0 0,-1-1 0 16,2-2 0-16,0 2 0 0,0 1 128 0,0-1-128 0,0 0 0 0,0-1 0 15,-2 2 0-15,2 0 0 0,-1 0 0 0,0-2 128 16,-3 0-128-16,2 1 144 0,-2 0-144 0,2-3 0 16,-1 4 0-16,2-1 0 0,-1-1 128 0,4 0 0 15,0 0 0-15,5 2 0 0,-5-2-128 0,1-1 0 16,-2 2-160-16,-3 1 160 0,0-4 0 0,0 3 0 16,1-1 0-16,4 4 0 0,-1-4 0 0,2 2 0 15,0 0 0-15,0 2 160 0,-2-5-160 0,1 2 0 16,-1 1 0-16,2 1 0 0,-1-2 0 0,2 1 0 15,0 0 0-15,0 0 0 0,0-2 0 0,2 2 0 16,0 0 0-16,0-1 0 0,-5 0 0 0,4-1 0 16,-4 2 0-16,3 2 0 0,2-1 128 0,-1 0-128 0,-1-2 192 0,3 1-64 15,0 0-128-15,-2 0 192 0,-1 0-192 0,-1 1 192 16,1 1-192-16,3 0 0 0,1 0 144 0,2-1-144 16,-2 0 0-16,2-1 0 0,1-1 0 0,-3 1 0 15,0 0 0-15,0-1 0 0,-1-1 0 0,4 2 0 16,1 0 0-16,1-1 0 0,0-2 0 0,0 2 128 15,1 0-128-15,-2-1 0 0,-4 0 0 0,2 2 128 16,2 1-128-16,0-1 0 0,-1 0 128 0,1 0-128 16,0-2 0-16,0 0 0 0,0-2 0 0,-3 3 128 15,-1 1-128-15,2 0 0 0,0-1 0 0,2-2 0 16,2 1 0-16,-2 0 0 0,0-4 0 0,-4 2 128 16,-3 0-128-16,2 1 0 0,0 2 0 0,-1 2 0 0,1-2 0 0,2-2 0 15,2 1 0-15,0-1 0 0,-4 1 0 0,-3 0 128 16,-3 0-128-16,2 0 0 0,-1 2 0 0,0 0 0 15,0 0 0-15,0-1 0 0,2 0 0 0,-3 1 0 16,-1-3 0-16,-1 2 0 0,-4-1 0 0,0 1 0 16,-1 1 0-16,0-2 128 0,0 2-128 0,1 0 0 15,-3 0 0-15,0 0 0 0,1 0 0 0,-1 0 0 16,1 0 0-16,-1 0 0 0,-2 0 0 0,0 0 0 16,-2 0 128-16,2 0-128 0,-3 0 0 0,0 0 0 15,2 0 0-15,-1 2 0 0,0-2 0 0,-1 1 0 16,-1-1 0-16,2 0 0 0,3 0 0 0,-1 0 0 15,-1 0 0-15,-2 0 0 0,-3-1 0 0,2 1 0 0,-1 0 0 0,0 0 0 16,-2 0 0-16,3-2 192 0,-3 0-64 0,2 1 0 16,1 0-128-16,-2-1 0 0,-2 1 128 0,1 0-128 15,3-1 160-15,0 1-32 0,-1 1-128 0,1 0 192 16,-2-1-192-16,0 0 0 0,-4-1 128 0,1 2-128 16,0 0 0-16,-1 0 0 0,1 0 0 0,0-1 0 15,-1 0 0-15,5-1 0 0,-2 1 0 0,-1 1 0 16,0-1 0-16,3-2 128 0,1 3-128 0,0-2 0 15,-1 0 0-15,1-2 0 0,2 3 128 0,-3 0-128 16,1-2 0-16,-1 0 0 0,0 2 0 0,-1-1 0 16,1-1 0-16,1 2 0 0,1-1 128 0,-1 1-128 15,0-2 0-15,1 1 0 0,3 1 0 0,-1-1 0 16,1 0 0-16,1-1 128 0,-1 2-128 0,-1-3 0 16,-2 1 0-16,1 1 128 0,2-1-128 0,1 2 0 15,2-1 0-15,-3 1 0 0,-3-2 0 0,4 1 0 0,-1-1 0 0,-1 1 128 16,0-2-128-16,-3 1 0 0,-2-1 0 0,1 2 0 15,0-1 128-15,-1 2-128 0,1-3 128 0,-1 1 0 16,0-3-128-16,0 0 192 0,3 3-192 0,-2 0 0 16,-3 0 0-16,0 1 0 0,-1-1 0 0,-1 0 144 15,1 0-144-15,0 0 128 0,-1 2-128 0,1-3 0 16,-1 2 0-16,0 1 0 0,0-3 0 0,-1-1 128 16,0 2-128-16,2-1 0 0,2 1 0 0,-1-1 0 15,-1-3 0-15,0 2 0 0,1 0 0 0,0 1 0 16,-2 0 128-16,2-1-128 0,-1-4 0 0,0 1 0 15,-2 3 144-15,0-1-144 0,1 0 0 0,-2-1 0 16,-1 2 0-16,2 1 0 0,2-2 0 0,-1 0 0 0,1 1 0 0,1 0 0 16,0 1 0-16,1 1 0 0,2 0 0 0,-3 0 0 15,-1-1 0-15,2 0 0 0,0-1 0 0,-1-2 0 16,-1 1 0-16,-1-2 0 0,2-1 0 0,-1 1 0 16,-1 0 0-16,-2-1 0 0,-2-3 0 0,2 2 128 15,3 2-128-15,0 0 0 0,0-1 0 0,2 1 128 16,1 1-128-16,0-1 0 0,-2 0 0 0,-2 0 0 15,1-1 0-15,0 0 0 0,1 0 0 0,1 0 128 16,0-2-128-16,1 2 0 0,-5 0 0 0,0-3 128 16,1-1-128-16,0 0 0 0,1 0 0 0,2 0 0 15,2-1 0-15,0-1 0 0,0-2 0 0,1 0 0 16,-2-2 0-16,-1 2 0 0,0 0 0 0,2 0 128 16,-2-2-128-16,0-1 0 0,-1 3 128 0,-1-3-128 15,-2 3 0-15,1-1 0 0,-1 1 0 0,2 3 0 0,0-3 0 16,2 1 0-16,1 1 0 0,2 0 0 0,3 2 0 0,-2 0 0 15,-1-1 0-15,0 2 0 0,0 0 0 0,1 1 0 16,1-4 0-16,0 4 0 0,-1 2 0 0,1-1 0 16,2-3 0-16,3 2 0 0,2-1 0 0,2 2 0 15,3 0 0-15,-2 1 0 0,-3-2 0 0,1 1 0 16,1 4 0-16,-1 1 0 0,-1-2 0 0,1 2 0 16,1-2 0-16,2 1-128 0,1-1 128 0,1 1 0 15,1 2 0-15,3 1 0 0,3 2 0 0,1 1 0 16,-3-3 0-16,1 1 0 0,-1-1 0 0,2 1 0 15,1-1 0-15,0 0 0 0,-1 3 0 0,3-2 0 16,0-1 0-16,1 2 0 0,-2 1 0 0,1 0 0 0,0-4 0 0,2 3 0 16,4 1 0-16,0 1 0 0,-1-1 0 0,0 0 0 15,0-1 0-15,-1-1 0 0,-1 2 0 0,2 0 0 16,2 0 0-16,-2 0 0 0,-2 0 0 0,2 0 0 16,-1-4 0-16,0 3 0 0,-3 0 0 0,1 1 0 15,3-5 0-15,0 3 0 0,-3 1 0 0,4 2 0 16,1-3 0-16,-4 0 0 0,-3 1 0 0,2 0 0 15,2-1 0-15,1 2 0 0,0 0 0 0,-1 2 0 16,0-1 0-16,-2-1 0 0,-1 0 0 0,1 3 0 16,2 1 0-16,0 0 0 0,-1-1 0 0,-2 1 0 15,-2-4 0-15,0 3 0 0,4 1 0 0,-3-3 0 16,-1 0 0-16,1-1 0 0,0 0 0 0,3 2 0 16,-1 0 0-16,0 1 0 0,-1-4 0 0,2 2 0 15,-5 2 0-15,2 1 0 0,-1-1 0 0,1 1 0 16,0 0 0-16,-3-1 0 0,-2 1 0 0,2 0 0 0,1 1 0 0,-1-3 0 15,-2 2 0-15,4 0 0 0,2 0 0 0,1 1 0 16,3 1 0-16,-3-1 0 0,-2 1 0 0,-1 1 0 16,0-6 0-16,-2 1 0 0,-3 3 0 0,2-1 0 15,1 0 0-15,0-2 0 0,2 3 0 0,0-3 0 16,2-2 0-16,1 0 0 0,2 1 0 0,2 3 0 16,3-3 0-16,4 2 0 0,1-3 0 0,0 2 0 15,-2-2 0-15,-31 0 0 0,5 0 0 0,3-3 0 16,3 0 0-16,1 0 128 15,-1 1-128-15,-1 0 0 0,-2 2 0 0,42-4 0 0,-14 3 0 0,-37 2-288 16,4 3 48-16,2-1 16 16,1 4-2544-16,17 2-512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12639 0 0,'0'0'1272'0'0,"1"0"-1170"0"0,15 3 513 0 0,0-1 1 0 0,1-1-1 0 0,-1-1 1 0 0,0 0-1 0 0,0-1 1 0 0,0 0-1 0 0,28-7 1 0 0,-10 0 159 0 0,1 2 0 0 0,0 1 1 0 0,45 0-1 0 0,-68 5-659 0 0,14-1 211 0 0,51 7-1 0 0,-63-4-284 0 0,0-1-1 0 0,-1 0 1 0 0,1-1-1 0 0,16-3 1 0 0,56-11 107 0 0,-19 2 86 0 0,18-7 74 0 0,-65 13-243 0 0,0 1 0 0 0,0 1 1 0 0,0 1-1 0 0,24-1 0 0 0,-12 6 49 0 0,43 7 0 0 0,-73-9-113 0 0,15 2 89 0 0,0-2-1 0 0,0 0 1 0 0,24-3-1 0 0,-7 1-23 0 0,43-1 68 0 0,-48 1-94 0 0,-17 0-29 0 0,0 0-1 0 0,17 1 1 0 0,150 0-12 0 0,-177 1-51 0 0,1 0 0 0 0,0 0 0 0 0,-1 0 0 0 0,1 0-1 0 0,0-1 1 0 0,-1 1 0 0 0,1-1 0 0 0,0 1 0 0 0,-1-1 0 0 0,1 0 0 0 0,3-2 0 0 0,-2 1-195 0 0,2-2-631 0 0,-4 2-1180 0 0,-2 1 1714 0 0,1 1 0 0 0,-1 0 1 0 0,0-1-1 0 0,0 1 0 0 0,0-1 0 0 0,0 1 0 0 0,0-1 0 0 0,1 1 1 0 0,-1-1-1 0 0,0 1 0 0 0,0-1 0 0 0,0 1 0 0 0,0-1 1 0 0,-1 1-1 0 0,1-1 0 0 0,0 1 0 0 0,0-2 0 0 0,-3-5-5277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6911 0 0,'-1'0'528'0'0,"-24"-4"296"0"0,22 3-292 0 0,1 1 1 0 0,-1 0-1 0 0,1-1 0 0 0,-1 0 1 0 0,1 1-1 0 0,-1-1 1 0 0,-3-2 5132 0 0,8 2-5578 0 0,12-1-81 0 0,0 1 0 0 0,22-1 1 0 0,-30 3-7 0 0,0 0-1 0 0,0-1 1 0 0,-1 2 0 0 0,1-1 0 0 0,0 1 0 0 0,0 0 0 0 0,-1 0 0 0 0,1 0-1 0 0,5 4 1 0 0,13 10 100 0 0,0 1 0 0 0,33 32 0 0 0,-52-45-64 0 0,4 5 264 0 0,0 0-1 0 0,0 1 0 0 0,0 0 1 0 0,-1 0-1 0 0,-1 0 0 0 0,0 1 1 0 0,0 1-1 0 0,-1-1 0 0 0,9 24 1 0 0,-12-25-34 0 0,-1 0 1 0 0,1 0 0 0 0,-2 0 0 0 0,1 0-1 0 0,-2 0 1 0 0,1 0 0 0 0,-1 0 0 0 0,-1 0-1 0 0,0 0 1 0 0,0 1 0 0 0,-1-2 0 0 0,0 1-1 0 0,-5 12 1 0 0,-16 37 83 0 0,13-37-186 0 0,1 1-1 0 0,-8 35 0 0 0,5 1-2088 0 0,10-39 850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3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2303 0 0,'0'0'6730'0'0,"6"-1"-4582"0"0,19-2-818 0 0,-18 2-360 0 0,-4 2-70 0 0,38 11 25 0 0,1-2 1 0 0,44 5-1 0 0,-52-10-559 0 0,48 5-13 0 0,118-1 1 0 0,-133-8-299 0 0,93-6-8 0 0,-131 3-6 0 0,1 5 36 0 0,-17-3-34 0 0,12-4-36 0 0,-15 1 90 0 0,10-6 251 0 0,-18 10-317 0 0,0 0 1 0 0,1 0-1 0 0,-1 0 1 0 0,0 0 0 0 0,0 1-1 0 0,0-1 1 0 0,0 1 0 0 0,0-1-1 0 0,0 1 1 0 0,2 3 0 0 0,-3-4 1 0 0,1 1 88 0 0,0 0-1 0 0,4 7-58 0 0,-1-1 0 0 0,0 1 1 0 0,0 0-1 0 0,-1 0 0 0 0,0 1 0 0 0,-1-1 0 0 0,3 12 0 0 0,12 77 80 0 0,-11-56-127 0 0,-3-1-3 0 0,-1 0 1 0 0,-4 64-1 0 0,0-30 55 0 0,0 30 105 0 0,4 176 314 0 0,-3-265-468 0 0,16 252 247 0 0,-13-204-214 0 0,1 10 5 0 0,22 162-46 0 0,-23-196-2 0 0,1 6 20 0 0,-4 53 0 0 0,-4 148 36 0 0,3-100-53 0 0,3 22 170 0 0,3-62 45 0 0,1-15 28 0 0,-4-63-181 0 0,5 33 0 0 0,-4-36 14 0 0,2 51 0 0 0,-5-50-20 0 0,2 0 0 0 0,6 31 0 0 0,2 36 71 0 0,-9-33-52 0 0,4 62 188 0 0,-4-105-161 0 0,-1 0 0 0 0,-2 22 0 0 0,1-19 36 0 0,1 25-1 0 0,2-14-28 0 0,-2-15-41 0 0,5 30 0 0 0,-2-24 11 0 0,0 1-1 0 0,-3 32 0 0 0,0-41-19 0 0,-1-11-15 0 0,0 0 0 0 0,0 0 0 0 0,0 0 0 0 0,-1 0 0 0 0,0 0 0 0 0,0 0 0 0 0,-2 3 0 0 0,1-2 11 0 0,-1 1 33 0 0,-1-1 0 0 0,1 0 0 0 0,-1 0 0 0 0,0 0 0 0 0,0 0 0 0 0,-1-1 0 0 0,0 0 0 0 0,0 0 0 0 0,-10 5 0 0 0,8-4-18 0 0,-1-1 22 0 0,0 0 0 0 0,-1-1 0 0 0,1 0 0 0 0,-1 0 1 0 0,0-1-1 0 0,-16 2 0 0 0,-22 5 283 0 0,-165 47 1250 0 0,196-52-1514 0 0,-1-1-1 0 0,-30 3 1 0 0,30-5-71 0 0,-7 5 8 0 0,22-5-58 0 0,0 0-1 0 0,-1 0 1 0 0,1 0-1 0 0,-1 0 1 0 0,1-1 0 0 0,-1 0-1 0 0,-5 0 1 0 0,-6-1-125 0 0,0 1 0 0 0,0 0 0 0 0,-22 2 0 0 0,26 0-136 0 0,0-1 1 0 0,1-1-1 0 0,-15-1 1 0 0,20 0-277 0 0,-1 1 0 0 0,1-1 0 0 0,0 0 0 0 0,0-1 0 0 0,0 1 0 0 0,0-1 0 0 0,0 0 0 0 0,-7-5-1 0 0,1-2-1216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48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99 100 11719 0 0,'-3'-7'274'0'0,"-1"-1"-1"0"0,0 1 0 0 0,-6-10 0 0 0,9 15-109 0 0,-1 0-1 0 0,1 0 1 0 0,0 1-1 0 0,0-1 1 0 0,-1 1-1 0 0,1-1 1 0 0,-1 1-1 0 0,0 0 1 0 0,1-1-1 0 0,-1 1 1 0 0,0 0-1 0 0,0 0 0 0 0,0 0 1 0 0,1 0-1 0 0,-1 0 1 0 0,0 1-1 0 0,0-1 1 0 0,0 1-1 0 0,-3-1 1 0 0,4 1-92 0 0,-1 0-1 0 0,1 1 1 0 0,0-1 0 0 0,-1 1 0 0 0,1-1 0 0 0,0 1-1 0 0,0 0 1 0 0,0-1 0 0 0,0 1 0 0 0,0 0-1 0 0,0 0 1 0 0,0 0 0 0 0,0 0 0 0 0,0 0-1 0 0,0 0 1 0 0,0 0 0 0 0,0 0 0 0 0,1 0 0 0 0,-1 0-1 0 0,0 1 1 0 0,1-1 0 0 0,-1 0 0 0 0,0 3-1 0 0,-9 31 284 0 0,7-22-316 0 0,1-1 0 0 0,1 1 0 0 0,0 0 0 0 0,1 0 0 0 0,0-1 0 0 0,1 1 0 0 0,5 24 0 0 0,-5-32-20 0 0,1 1 0 0 0,0-1-1 0 0,0 0 1 0 0,0 0 0 0 0,1 0 0 0 0,-1 0 0 0 0,1-1 0 0 0,0 1 0 0 0,5 4 0 0 0,-5-6 14 0 0,0 0 0 0 0,0 0 0 0 0,0-1-1 0 0,0 0 1 0 0,0 1 0 0 0,0-1-1 0 0,1-1 1 0 0,-1 1 0 0 0,1 0 0 0 0,0-1-1 0 0,0 0 1 0 0,-1 0 0 0 0,1 0-1 0 0,4 1 1 0 0,-5-2 23 0 0,1 0 0 0 0,-1 0 0 0 0,0 0 1 0 0,0-1-1 0 0,0 1 0 0 0,0-1 0 0 0,0 0 0 0 0,0 0 0 0 0,0 0 0 0 0,-1 0 0 0 0,1 0 0 0 0,0-1 0 0 0,0 1 0 0 0,-1-1 0 0 0,1 0 0 0 0,-1 1 0 0 0,1-1 1 0 0,-1 0-1 0 0,2-3 0 0 0,2-1 106 0 0,-1 0-1 0 0,0 0 1 0 0,-1 0 0 0 0,1-1 0 0 0,-1 1 0 0 0,4-11 0 0 0,-5 8-75 0 0,0 0 0 0 0,-1 0 1 0 0,0 0-1 0 0,-1-1 0 0 0,0 1 1 0 0,0 0-1 0 0,-1-1 0 0 0,0 1 1 0 0,-1 0-1 0 0,0-1 0 0 0,0 1 0 0 0,-1 0 1 0 0,0 0-1 0 0,-1 0 0 0 0,0 0 1 0 0,0 1-1 0 0,-1-1 0 0 0,0 1 1 0 0,0-1-1 0 0,-12-13 0 0 0,15 20-82 0 0,0 0 0 0 0,0 1-1 0 0,-1-1 1 0 0,1 1 0 0 0,0-1-1 0 0,-1 1 1 0 0,0 0 0 0 0,1-1 0 0 0,-1 1-1 0 0,0 0 1 0 0,0 0 0 0 0,1 0 0 0 0,-1 0-1 0 0,0 1 1 0 0,0-1 0 0 0,0 0-1 0 0,0 1 1 0 0,0 0 0 0 0,0-1 0 0 0,0 1-1 0 0,0 0 1 0 0,0 0 0 0 0,0 0-1 0 0,0 0 1 0 0,-1 0 0 0 0,1 1 0 0 0,0-1-1 0 0,0 1 1 0 0,0-1 0 0 0,-3 2 0 0 0,2 0-187 0 0,-1 0 1 0 0,1 0 0 0 0,-1 0 0 0 0,1 1 0 0 0,0 0 0 0 0,0-1 0 0 0,0 1-1 0 0,0 0 1 0 0,0 0 0 0 0,1 1 0 0 0,-1-1 0 0 0,1 0 0 0 0,0 1 0 0 0,-3 5 0 0 0,-1 6-1569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7.2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0 453 2303 0 0,'3'0'9148'0'0,"3"-2"-8163"0"0,0 1-1 0 0,0-1 0 0 0,0 0 1 0 0,0-1-1 0 0,10-5 1 0 0,10-5-180 0 0,121-58 690 0 0,-23 11-986 0 0,19-8-297 0 0,-113 54-197 0 0,-17 9 5 0 0,-1-1 0 0 0,0 0 0 0 0,22-16 0 0 0,39-30 93 0 0,33-45 27 0 0,-101 91-131 0 0,8-2 61 0 0,-11 7 56 0 0,1 0 1 0 0,0 0-1 0 0,-1 0 0 0 0,1 0 1 0 0,0 1-1 0 0,0-1 0 0 0,0 1 1 0 0,0 0-1 0 0,-1 0 0 0 0,1 0 1 0 0,0 0-1 0 0,0 0 0 0 0,0 1 1 0 0,0-1-1 0 0,-1 1 0 0 0,1 0 1 0 0,4 2-1 0 0,6 2 58 0 0,0 1 0 0 0,16 11 0 0 0,-14-8 280 0 0,136 68 1047 0 0,-118-62-1261 0 0,1-2 1 0 0,0-1-1 0 0,58 12 0 0 0,13 4 125 0 0,-53-13-279 0 0,-1-3 0 0 0,59 7 0 0 0,-84-13-474 0 0,0 0 0 0 0,0 2 0 0 0,35 15 0 0 0,-60-22-186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04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18 1 6767 0 0,'0'0'608'0'0,"-2"0"-784"0"0,-9 1 8899 0 0,10 5-8327 0 0,0-1 0 0 0,0 1 1 0 0,0-1-1 0 0,1 1 0 0 0,-1 0 0 0 0,2 10 0 0 0,7 37 864 0 0,-5-35-848 0 0,31 147 2252 0 0,-24-119-2078 0 0,-2 1-1 0 0,-1 1 1 0 0,-3-1 0 0 0,-2 53-1 0 0,-2-74-741 0 0,0-25 17 0 0,1 4-997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8.69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1375 0 0,'0'0'14772'0'0,"8"0"-13784"0"0,4 2-428 0 0,0 1-1 0 0,0 0 0 0 0,0 0 0 0 0,0 2 1 0 0,14 6-1 0 0,2 0 37 0 0,255 87 3140 0 0,-133-54-2828 0 0,-18-6-280 0 0,89 47 836 0 0,-215-83-1388 0 0,0-2-1 0 0,-4 0-21 0 0,-2 0-169 0 0,1 0 0 0 0,0 0-1 0 0,0-1 1 0 0,0 1 0 0 0,0 0-1 0 0,-1-1 1 0 0,1 1 0 0 0,0 0-1 0 0,0-1 1 0 0,-1 1 0 0 0,1-1-1 0 0,0 1 1 0 0,-1-1 0 0 0,1 0-1 0 0,0 1 1 0 0,-1-1 0 0 0,1 0-1 0 0,-1 1 1 0 0,1-1 0 0 0,-1 0-1 0 0,1 0 1 0 0,-1 1 0 0 0,0-1-1 0 0,1 0 1 0 0,-1 0 0 0 0,0 0-1 0 0,0 1 1 0 0,1-1 0 0 0,-1 0-1 0 0,0 0 1 0 0,0 0 0 0 0,0 0 0 0 0,0 0-1 0 0,0 0 1 0 0,-1-1-1 0 0,1 0-530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19.34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26 426 5063 0 0,'0'0'390'0'0,"-21"-6"4439"0"0,21 6-4686 0 0,0 0 0 0 0,-1 0 0 0 0,1 0 0 0 0,0 0 0 0 0,0 0 0 0 0,0 0 0 0 0,-3-2 2001 0 0,3 2-2001 0 0,0 0 0 0 0,0 0 0 0 0,0-1 0 0 0,0 1 0 0 0,0 0 0 0 0,-1 0 0 0 0,1 0 0 0 0,0-1 0 0 0,0 1 0 0 0,0 0 0 0 0,0 0 0 0 0,0 0 0 0 0,0-1 0 0 0,0 1 0 0 0,0 0 0 0 0,0 0 0 0 0,0 0 0 0 0,0-1 0 0 0,0 1 0 0 0,0 0 0 0 0,0 0 0 0 0,0 0 0 0 0,1-1 0 0 0,-1 1 0 0 0,0 0-1 0 0,0 0 1 0 0,0 0 0 0 0,0-1 143 0 0,1 1-143 0 0,12-8 1247 0 0,109-53 2888 0 0,45-20-2886 0 0,21-5-957 0 0,-167 76-343 0 0,24-15 126 0 0,11-4-8 0 0,-45 23-180 0 0,1-1-1 0 0,-2 1 1 0 0,21-17 0 0 0,12-8-32 0 0,-36 26-106 0 0,1 0 0 0 0,11-11 0 0 0,-8 4-4064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01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16 4143 0 0,'0'0'7466'0'0,"1"-1"-6605"0"0,-1-1 1 0 0,1 1-1 0 0,-1-1 0 0 0,1 1 1 0 0,0-1-1 0 0,-1 1 1 0 0,1 0-1 0 0,0-1 1 0 0,2-1-1 0 0,-1 7-731 0 0,1-1-1 0 0,-1 1 1 0 0,0 0-1 0 0,0 0 1 0 0,0 0-1 0 0,0 0 1 0 0,-1 0-1 0 0,1 0 1 0 0,-1 0-1 0 0,0 1 1 0 0,0 4-1 0 0,3 6 133 0 0,18 102 913 0 0,-13-57-781 0 0,4 18 120 0 0,7 41 52 0 0,8 37 236 0 0,-27-133-329 0 0,-1-12-1188 0 0,1 1-3690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0.75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12 919 0 0,'0'-7'11470'0'0,"0"7"-11389"0"0,0 0 0 0 0,1 0 0 0 0,-1-1 1 0 0,0 1-1 0 0,0 0 0 0 0,0 0 1 0 0,0 0-1 0 0,0-1 0 0 0,0 1 0 0 0,0 0 1 0 0,0 0-1 0 0,0 0 0 0 0,0 0 0 0 0,1 0 1 0 0,-1-1-1 0 0,0 1 0 0 0,0 0 1 0 0,0 0-1 0 0,0 0 0 0 0,0 0 0 0 0,1 0 1 0 0,-1 0-1 0 0,0-1 0 0 0,0 1 0 0 0,0 0 1 0 0,1 0-1 0 0,-1 0 0 0 0,0 0 1 0 0,0 0-1 0 0,0 0 0 0 0,1 0 0 0 0,-1 0 1 0 0,0 0-1 0 0,0 0 0 0 0,0 0 0 0 0,0 0 1 0 0,1 0-1 0 0,-1 0 0 0 0,0 0 1 0 0,0 0-1 0 0,0 0 0 0 0,1 0 0 0 0,-1 0 1 0 0,0 0-1 0 0,0 1 0 0 0,0-1 0 0 0,1 0 1 0 0,-1 0-1 0 0,0 0 0 0 0,0 0 1 0 0,0 1-1 0 0,11 5 1002 0 0,-11-6-1111 0 0,5 3 234 0 0,-1 1 1 0 0,0-1-1 0 0,-1 1 0 0 0,1 0 1 0 0,-1 0-1 0 0,1 0 0 0 0,-1 1 0 0 0,0-1 1 0 0,-1 1-1 0 0,1 0 0 0 0,-1 0 1 0 0,0 0-1 0 0,1 5 0 0 0,3 10 667 0 0,6 41-1 0 0,-11-51-692 0 0,6 51 527 0 0,-1 70 0 0 0,-2-25-565 0 0,-3-93-419 0 0,0 0-1 0 0,1 0 0 0 0,0 0 1 0 0,8 23-1 0 0,-10-36 194 0 0,0 0-1 0 0,0 0 1 0 0,0 1-1 0 0,0-1 1 0 0,0 0-1 0 0,0 0 1 0 0,0 0-1 0 0,0 0 1 0 0,0 0-1 0 0,0 1 1 0 0,0-1-1 0 0,0 0 1 0 0,0 0-1 0 0,0 0 1 0 0,0 0-1 0 0,0 0 1 0 0,0 0-1 0 0,1 0 1 0 0,-1 1-1 0 0,0-1 1 0 0,0 0-1 0 0,0 0-252 0 0,0 0 252 0 0,0 0 1 0 0,0 0-1 0 0,1 0 1 0 0,-1 0-1 0 0,0 0 1 0 0,0 1-1 0 0,0-1 1 0 0,0 0-1 0 0,0 0 1 0 0,0 0-1 0 0,1 0 1 0 0,-1 0-1 0 0,0 0 1 0 0,0 0-1 0 0,0 0 1 0 0,0 0-1 0 0,0 0 1 0 0,1 0-1 0 0,-1 0 1 0 0,0 0-1 0 0,0 0 1 0 0,0 0-1 0 0,0-1 1 0 0,0 1-1 0 0,0 0 1 0 0,1 0-1 0 0,-1 0 1 0 0,0 0-1 0 0,0 0 1 0 0,0 0-1 0 0,0 0 1 0 0,0 0-254 0 0,0-1 254 0 0,1 1-1 0 0,-1 0 1 0 0,0 0-1 0 0,0 0 1 0 0,0 0-1 0 0,0 0 1 0 0,0-1-1 0 0,4-8-3225 0 0,-4 8 3681 0 0,3-13-2274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45 232 6911 0 0,'0'0'528'0'0,"-3"1"-320"0"0,1-1 76 0 0,0 0-1 0 0,0-1 1 0 0,0 1-1 0 0,0-1 1 0 0,0 1-1 0 0,0-1 1 0 0,0 0-1 0 0,1 0 1 0 0,-1 0-1 0 0,0 0 1 0 0,0 0-1 0 0,1 0 1 0 0,-1-1-1 0 0,1 1 1 0 0,-1 0-1 0 0,1-1 1 0 0,0 1-1 0 0,-1-1 1 0 0,1 0-1 0 0,0 1 1 0 0,0-1-1 0 0,0 0 1 0 0,0 0-1 0 0,0 1 1 0 0,1-1-1 0 0,-1 0 1 0 0,1 0-1 0 0,-1 0 1 0 0,1 0-1 0 0,-1 0 1 0 0,1 0-1 0 0,0 0 1 0 0,0 0-1 0 0,1-3 1 0 0,-1 1-154 0 0,1 0 0 0 0,0 0-1 0 0,0 0 1 0 0,1 0 0 0 0,-1 0 0 0 0,1 0 0 0 0,0 1 0 0 0,0-1 0 0 0,3-4 0 0 0,26-27 1011 0 0,-9 12-528 0 0,-11 12-391 0 0,0 1 1 0 0,0 0-1 0 0,1 1 0 0 0,17-10 1 0 0,-28 18-202 0 0,4-1 15 0 0,-1-1 0 0 0,1 1 0 0 0,-1-1 0 0 0,1 1-1 0 0,0 0 1 0 0,-1 1 0 0 0,1-1 0 0 0,0 1-1 0 0,0 0 1 0 0,0 1 0 0 0,0-1 0 0 0,1 1-1 0 0,-1 0 1 0 0,0 0 0 0 0,0 0 0 0 0,0 1-1 0 0,0 0 1 0 0,0 0 0 0 0,0 0 0 0 0,0 0-1 0 0,-1 1 1 0 0,1 0 0 0 0,0 0 0 0 0,-1 0 0 0 0,1 1-1 0 0,-1 0 1 0 0,6 4 0 0 0,-2-1-13 0 0,-1 1 1 0 0,1-1 0 0 0,-2 1-1 0 0,1 1 1 0 0,-1-1-1 0 0,0 1 1 0 0,-1 0-1 0 0,0 1 1 0 0,0-1-1 0 0,0 1 1 0 0,-2 0 0 0 0,1 0-1 0 0,-1 0 1 0 0,0 1-1 0 0,-1-1 1 0 0,3 17-1 0 0,-3-3 16 0 0,-1 1-1 0 0,0-1 0 0 0,-2 1 1 0 0,-1-1-1 0 0,-8 43 0 0 0,5-44-36 0 0,0-1-1 0 0,-2 1 0 0 0,-1-1 1 0 0,0 0-1 0 0,-2-1 0 0 0,0 0 1 0 0,-20 28-1 0 0,21-33-20 0 0,-1-1 0 0 0,0 0 0 0 0,-2-1 0 0 0,1 0 0 0 0,-2-1 0 0 0,1 0 0 0 0,-16 10 0 0 0,26-21-8 0 0,-1 1 0 0 0,0-1-1 0 0,1 0 1 0 0,-1 0 0 0 0,0 0-1 0 0,0 0 1 0 0,1-1 0 0 0,-1 1 0 0 0,0-1-1 0 0,0 1 1 0 0,0-1 0 0 0,0 0 0 0 0,0 0-1 0 0,0-1 1 0 0,0 1 0 0 0,1 0-1 0 0,-1-1 1 0 0,0 0 0 0 0,0 0 0 0 0,0 0-1 0 0,1 0 1 0 0,-1 0 0 0 0,0 0-1 0 0,1-1 1 0 0,-1 1 0 0 0,1-1 0 0 0,-5-4-1 0 0,6 5 7 0 0,-1-1-1 0 0,0 1 1 0 0,0-1-1 0 0,1 0 1 0 0,-1 0-1 0 0,1 0 1 0 0,0 0-1 0 0,-1 0 1 0 0,1 0-1 0 0,0 0 0 0 0,0-1 1 0 0,1 1-1 0 0,-1 0 1 0 0,0 0-1 0 0,1-1 1 0 0,-1 1-1 0 0,1-1 1 0 0,0 1-1 0 0,0 0 1 0 0,0-1-1 0 0,0 1 1 0 0,0-1-1 0 0,0 1 1 0 0,1 0-1 0 0,-1-1 0 0 0,1 1 1 0 0,-1 0-1 0 0,1-1 1 0 0,0 1-1 0 0,0 0 1 0 0,0 0-1 0 0,1 0 1 0 0,1-4-1 0 0,6-6-34 0 0,-8 10 55 0 0,0-1 1 0 0,0 1 0 0 0,1 0-1 0 0,-1 0 1 0 0,1 0 0 0 0,0 0 0 0 0,0 0-1 0 0,0 0 1 0 0,0 0 0 0 0,0 1 0 0 0,0-1-1 0 0,0 1 1 0 0,0-1 0 0 0,1 1-1 0 0,-1 0 1 0 0,5-2 0 0 0,2 0 101 0 0,1 1-1 0 0,0 0 1 0 0,11 0 0 0 0,-16 2-44 0 0,-1 0 0 0 0,1 0 1 0 0,0 1-1 0 0,0-1 0 0 0,-1 1 0 0 0,1 0 1 0 0,-1 1-1 0 0,8 2 0 0 0,39 14 425 0 0,-34-12-352 0 0,0 0 0 0 0,22 12-1 0 0,4 4-45 0 0,25 14-49 0 0,-8 1-410 0 0,-19-14-5989 0 0,-13-8-880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1.09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6447 0 0,'0'0'5496'0'0,"5"4"-2726"0"0,-3-1-2487 0 0,0 0 0 0 0,0 0 0 0 0,0 0 0 0 0,-1 0 1 0 0,1 0-1 0 0,-1 0 0 0 0,0 0 0 0 0,0 1 0 0 0,1 3 1 0 0,4 34 857 0 0,-4-28-796 0 0,12 167 2859 0 0,-2-22-1907 0 0,-10-127-1210 0 0,-1-17-149 0 0,0 0 0 0 0,4 15-1 0 0,-5-29-38 0 0,0 0 0 0 0,1 1-1 0 0,-1-1 1 0 0,0 0 0 0 0,0 1-1 0 0,0-1 1 0 0,1 0 0 0 0,-1 0-1 0 0,0 1 1 0 0,0-1 0 0 0,0 0-1 0 0,1 0 1 0 0,-1 0-1 0 0,0 1 1 0 0,1-1 0 0 0,-1 0-1 0 0,0 0 1 0 0,1 0 0 0 0,-1 0-1 0 0,0 1 1 0 0,1-1 0 0 0,-1 0-1 0 0,0 0 1 0 0,1 0-1 0 0,-1 0 1 0 0,0 0 0 0 0,1 0-1 0 0,-1 0 1 0 0,1 0 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2.4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1 604 2759 0 0,'0'-10'19007'0'0,"1"7"-19103"0"0,64-66 2574 0 0,56-40-1322 0 0,-41 39-517 0 0,-52 43-394 0 0,143-135 1227 0 0,-60 53-1146 0 0,-111 109-324 0 0,45-40 33 0 0,-43 39-110 0 0,10-2-1447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5.8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35 140 5063 0 0,'0'0'390'0'0,"-2"1"-36"0"0,1 0 29 0 0,-9 0 5866 0 0,10-2-6115 0 0,0 1 0 0 0,0-1 0 0 0,0 1 0 0 0,0 0 0 0 0,0-1 1 0 0,0 1-1 0 0,0 0 0 0 0,0-1 0 0 0,0 1 0 0 0,0-1 0 0 0,0 1 0 0 0,0 0 0 0 0,0-1 0 0 0,-1 1 0 0 0,1 0 0 0 0,0-1 0 0 0,0 1 0 0 0,0 0 0 0 0,-1-1 0 0 0,1 1 0 0 0,0 0 0 0 0,0 0 0 0 0,-1-1 0 0 0,1 1 0 0 0,-3-5-253 0 0,1 1 194 0 0,-1 0 0 0 0,1 0 0 0 0,1-1 1 0 0,-1 1-1 0 0,0-1 0 0 0,1 0 1 0 0,0 1-1 0 0,0-1 0 0 0,1 0 1 0 0,-1 0-1 0 0,1 0 0 0 0,0 1 1 0 0,0-1-1 0 0,1 0 0 0 0,-1 0 0 0 0,1 0 1 0 0,0 1-1 0 0,1-1 0 0 0,-1 1 1 0 0,1-1-1 0 0,2-4 0 0 0,-3 7 24 0 0,1 0 0 0 0,-1 0-1 0 0,1 1 1 0 0,-1-1 0 0 0,1 0-1 0 0,0 1 1 0 0,0-1 0 0 0,0 1-1 0 0,0 0 1 0 0,0 0 0 0 0,0-1-1 0 0,0 1 1 0 0,1 1 0 0 0,2-2-1 0 0,-4 2 46 0 0,15 14 491 0 0,-16-13-571 0 0,1 1 1 0 0,0-1-1 0 0,-1 1 0 0 0,1-1 1 0 0,-1 1-1 0 0,0-1 1 0 0,0 1-1 0 0,1-1 0 0 0,-1 1 1 0 0,0-1-1 0 0,0 1 0 0 0,0-1 1 0 0,-1 1-1 0 0,1-1 1 0 0,0 0-1 0 0,-1 1 0 0 0,1-1 1 0 0,0 1-1 0 0,-1-1 0 0 0,0 1 1 0 0,1-1-1 0 0,-1 0 1 0 0,0 0-1 0 0,0 1 0 0 0,1-1 1 0 0,-1 0-1 0 0,-1 1 1 0 0,1-1 81 0 0,-32 2 118 0 0,32-3-266 0 0,1 0 0 0 0,0 0 0 0 0,-1 0 0 0 0,1-1 0 0 0,0 1 0 0 0,-1 0 0 0 0,1 0 0 0 0,0 0 0 0 0,0 0 0 0 0,-1-1 0 0 0,1 1 0 0 0,0 0 0 0 0,0 0 0 0 0,-1-1 0 0 0,1 1 0 0 0,0 0 0 0 0,0 0 0 0 0,-1-1 0 0 0,1 1 0 0 0,0 0 0 0 0,0-1 0 0 0,0 1 0 0 0,0 0 0 0 0,0-1 0 0 0,-1 1 0 0 0,1 0 0 0 0,0-1 0 0 0,0 1 0 0 0,0 0 0 0 0,0-1 0 0 0,0 1 0 0 0,0 0 0 0 0,0-1 1 0 0,1-9-93 0 0,0 3 14 0 0,-1 7 78 0 0,0-1 0 0 0,0 1 0 0 0,0 0 0 0 0,1-1 0 0 0,-1 1 0 0 0,0 0 0 0 0,0-1 0 0 0,0 1 0 0 0,0 0 0 0 0,1 0-1 0 0,-1-1 1 0 0,0 1 0 0 0,0 0 0 0 0,0 0 0 0 0,1 0 0 0 0,-1-1 0 0 0,0 1 0 0 0,0 0 0 0 0,1 0 0 0 0,-1 0 0 0 0,0 0 0 0 0,1-1 0 0 0,-1 1 0 0 0,0 0 0 0 0,1 0 0 0 0,-1 0 0 0 0,0 0 0 0 0,0 0 0 0 0,1 0 0 0 0,-1 0 0 0 0,0 0 0 0 0,1 0 0 0 0,-1 0 0 0 0,0 0 0 0 0,1 0 0 0 0,-1 0 0 0 0,0 0 0 0 0,1 0 0 0 0,-1 1 0 0 0,0-2-1 0 0,8-2-64 0 0,-7 3 64 0 0,1 1-1 0 0,-1-1 1 0 0,0 0 0 0 0,1 0 0 0 0,-1 0 0 0 0,0 1 0 0 0,1-1-1 0 0,-1 1 1 0 0,0-1 0 0 0,1 1 0 0 0,-1-1 0 0 0,0 1 0 0 0,0 0-1 0 0,2 1 1 0 0,-1 0 25 0 0,0 0-1 0 0,-1 0 0 0 0,1 0 1 0 0,-1 0-1 0 0,1 0 0 0 0,-1 0 1 0 0,0 1-1 0 0,0-1 1 0 0,0 0-1 0 0,0 1 0 0 0,0-1 1 0 0,0 1-1 0 0,-1-1 0 0 0,1 1 1 0 0,-1-1-1 0 0,0 1 1 0 0,0 2-1 0 0,2 5 44 0 0,-2-9 229 0 0,-11 16 482 0 0,9-16-732 0 0,1 0 1 0 0,-1 0-1 0 0,0 0 0 0 0,0 0 0 0 0,0 0 0 0 0,1 0 1 0 0,-1 0-1 0 0,0-1 0 0 0,-3 1 0 0 0,4-1-28 0 0,0 0 0 0 0,0 0 0 0 0,0 0 0 0 0,0 0 0 0 0,0-1 0 0 0,0 1 0 0 0,0 0-1 0 0,0-1 1 0 0,0 1 0 0 0,0 0 0 0 0,0-1 0 0 0,0 0 0 0 0,0 1 0 0 0,1-1 0 0 0,-1 1 0 0 0,0-1 0 0 0,0 0 0 0 0,1 0-1 0 0,-1 1 1 0 0,0-1 0 0 0,1 0 0 0 0,-1-1 0 0 0,-1 0-330 0 0,0-1-1 0 0,0 0 1 0 0,0 0 0 0 0,1 0-1 0 0,-1 1 1 0 0,1-2 0 0 0,0 1 0 0 0,0 0-1 0 0,-2-6 1 0 0,3 7-8 0 0,0 0 0 0 0,0 0 0 0 0,0 0 0 0 0,1 0 1 0 0,-1 0-1 0 0,0 0 0 0 0,1 0 0 0 0,-1 0 0 0 0,1 0 0 0 0,-1 0 0 0 0,1 0 1 0 0,0 1-1 0 0,0-1 0 0 0,0 0 0 0 0,0 0 0 0 0,0 1 0 0 0,1-1 0 0 0,0-1 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56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42 16 4607 0 0,'0'0'2180'0'0,"13"7"4618"0"0,-10-6-6494 0 0,-1 0 1 0 0,0 1-1 0 0,0-1 1 0 0,1 1 0 0 0,-1 0-1 0 0,0 0 1 0 0,-1 0 0 0 0,1 0-1 0 0,0 0 1 0 0,2 4-1 0 0,-3-5-246 0 0,-1-1-1 0 0,0 1 0 0 0,1 0 0 0 0,-1 0 0 0 0,0-1 0 0 0,0 1 0 0 0,1 0 0 0 0,-1 0 0 0 0,0 0 0 0 0,0-1 1 0 0,0 1-1 0 0,0 0 0 0 0,0 0 0 0 0,0 0 0 0 0,0 0 0 0 0,0-1 0 0 0,-1 1 0 0 0,1 0 0 0 0,0 0 1 0 0,0 0-1 0 0,-1-1 0 0 0,1 1 0 0 0,0 0 0 0 0,-1 0 0 0 0,1-1 0 0 0,-1 1 0 0 0,1 0 0 0 0,-1-1 0 0 0,1 1 1 0 0,-1-1-1 0 0,1 1 0 0 0,-1-1 0 0 0,0 1 0 0 0,1-1 0 0 0,-1 1 0 0 0,0-1 0 0 0,1 1 0 0 0,-1-1 1 0 0,0 0-1 0 0,0 1 0 0 0,-1-1 0 0 0,2 1-43 0 0,-3 0 43 0 0,1 0 1 0 0,0 0 0 0 0,-1 0-1 0 0,1 0 1 0 0,-1 0-1 0 0,1 0 1 0 0,-1-1 0 0 0,1 1-1 0 0,-1-1 1 0 0,0 0 0 0 0,1 1-1 0 0,-1-1 1 0 0,0 0 0 0 0,1-1-1 0 0,-5 0 1 0 0,6 1-52 0 0,0 0 1 0 0,0-1-1 0 0,0 1 1 0 0,0-1 0 0 0,0 1-1 0 0,0-1 1 0 0,0 1-1 0 0,0-1 1 0 0,0 1-1 0 0,0-1 1 0 0,0 0-1 0 0,1 0 1 0 0,-1 0-1 0 0,0 1 1 0 0,0-1-1 0 0,1 0 1 0 0,-1 0 0 0 0,0 0-1 0 0,0-2 1 0 0,0 1-1 0 0,0 0-6 0 0,1 1-1 0 0,-1-1 0 0 0,1 1 1 0 0,0-1-1 0 0,-1 0 0 0 0,1 1 1 0 0,0-1-1 0 0,0 1 0 0 0,0-1 1 0 0,0 0-1 0 0,0 1 0 0 0,1-1 1 0 0,-1 0-1 0 0,1-1 1 0 0,-1 2-7 0 0,0 0 0 0 0,1-1 0 0 0,-1 1 0 0 0,1-1-1 0 0,-1 0 1 0 0,1 1 0 0 0,0-1 0 0 0,0 1 0 0 0,0 0-1 0 0,0-1 1 0 0,0 1 0 0 0,0 0 0 0 0,0-1 0 0 0,0 1-1 0 0,0 0 1 0 0,0 0 0 0 0,1 0 0 0 0,-1 0 0 0 0,1 0-1 0 0,-1 0 1 0 0,0 0 0 0 0,1 1 0 0 0,0-1 0 0 0,-1 0-1 0 0,1 1 1 0 0,-1-1 0 0 0,1 1 0 0 0,0 0 0 0 0,-1-1-1 0 0,1 1 1 0 0,0 0 0 0 0,1 0 0 0 0,1 0 46 0 0,-1 0-1 0 0,1 1 1 0 0,-1-1 0 0 0,1 1 0 0 0,-1-1-1 0 0,1 1 1 0 0,-1 0 0 0 0,1 1 0 0 0,-1-1-1 0 0,0 0 1 0 0,1 1 0 0 0,4 3 0 0 0,-7-4 199 0 0,3 17 178 0 0,-4-16-383 0 0,0-1 0 0 0,0 1 0 0 0,0 0 0 0 0,0 0 0 0 0,-1 0 0 0 0,1-1 0 0 0,0 1 1 0 0,-1 0-1 0 0,1 0 0 0 0,-1-1 0 0 0,0 1 0 0 0,1 0 0 0 0,-1-1 0 0 0,0 1 0 0 0,0 0 0 0 0,0-1 0 0 0,0 1 0 0 0,0-1 0 0 0,-1 0 0 0 0,1 1 0 0 0,0-1 0 0 0,-1 0 0 0 0,-2 2 0 0 0,2-2-24 0 0,0 0-1 0 0,0 0 1 0 0,-1 0-1 0 0,1 0 1 0 0,0 0 0 0 0,-1 0-1 0 0,1-1 1 0 0,-1 1-1 0 0,1-1 1 0 0,-1 0-1 0 0,1 0 1 0 0,-1 0 0 0 0,1 0-1 0 0,-1 0 1 0 0,1 0-1 0 0,-4-2 1 0 0,4 2-7 0 0,1-1 0 0 0,0 0 1 0 0,0 0-1 0 0,0 0 0 0 0,1 0 1 0 0,-1 0-1 0 0,0-1 0 0 0,0 1 1 0 0,1 0-1 0 0,-1 0 0 0 0,0 0 1 0 0,1-1-1 0 0,-1 1 0 0 0,1 0 1 0 0,0-1-1 0 0,-1 1 0 0 0,1 0 1 0 0,0-1-1 0 0,0 1 0 0 0,0-1 1 0 0,0 1-1 0 0,0-2 0 0 0,2-8-58 0 0,-2 8 49 0 0,0 0-1 0 0,1 0 0 0 0,0 0 0 0 0,0 0 0 0 0,0 0 0 0 0,0 0 0 0 0,2-4 1 0 0,-2 5-3 0 0,1 1-1 0 0,-1-1 1 0 0,0 1 0 0 0,1 0 0 0 0,-1-1 0 0 0,1 1 0 0 0,0 0 0 0 0,-1 0 0 0 0,1 0-1 0 0,0 0 1 0 0,0 0 0 0 0,-1 1 0 0 0,1-1 0 0 0,0 0 0 0 0,0 1 0 0 0,4-1 0 0 0,-4 1-67 0 0,0 0 1 0 0,1 0 0 0 0,-1 0 0 0 0,1 0 0 0 0,-1 1 0 0 0,0-1 0 0 0,1 1 0 0 0,-1-1 0 0 0,0 1 0 0 0,3 1 0 0 0,10 5-7246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6.9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 42 1375 0 0,'-5'-7'15092'0'0,"25"-4"-11226"0"0,-11 8-3459 0 0,0 1 0 0 0,0-1 0 0 0,0 2 0 0 0,18-2 0 0 0,-2 0-200 0 0,8 2-142 0 0,2-4-886 0 0,-21 2-3657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2:27.44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357 50 7367 0 0,'-12'-5'784'0'0,"-87"-25"8407"0"0,86 28-8440 0 0,1-1 1 0 0,-20 0-1 0 0,-12-2 407 0 0,39 4-1080 0 0,0 0 1 0 0,0 1-1 0 0,0 0 1 0 0,0 0-1 0 0,0 0 0 0 0,0 1 1 0 0,0 0-1 0 0,0 0 1 0 0,0 0-1 0 0,1 0 0 0 0,-1 1 1 0 0,0 0-1 0 0,0 0 1 0 0,1 0-1 0 0,0 0 0 0 0,-1 1 1 0 0,1-1-1 0 0,0 1 1 0 0,-5 5-1 0 0,4-4-53 0 0,1 0 0 0 0,0 0 1 0 0,1 1-1 0 0,-1-1 0 0 0,1 1 0 0 0,0 0 0 0 0,0-1 0 0 0,1 1 1 0 0,-1 1-1 0 0,1-1 0 0 0,0 0 0 0 0,0 1 0 0 0,1-1 0 0 0,-1 1 1 0 0,1-1-1 0 0,1 1 0 0 0,-1 5 0 0 0,2 8-20 0 0,1-1 0 0 0,0 1-1 0 0,1-1 1 0 0,2 0 0 0 0,0 0-1 0 0,0 0 1 0 0,2-1 0 0 0,0 1 0 0 0,1-2-1 0 0,1 1 1 0 0,0-1 0 0 0,1 0-1 0 0,1-1 1 0 0,0-1 0 0 0,2 1-1 0 0,16 15 1 0 0,-23-25-3 0 0,0-1 0 0 0,0 1-1 0 0,1-1 1 0 0,-1 0 0 0 0,1-1 0 0 0,0 0 0 0 0,0 0-1 0 0,0 0 1 0 0,0-1 0 0 0,1 0 0 0 0,-1 0-1 0 0,1-1 1 0 0,-1 0 0 0 0,1 0 0 0 0,-1-1 0 0 0,1 0-1 0 0,7-1 1 0 0,0-1 2 0 0,-1 0-1 0 0,0-1 1 0 0,0 0-1 0 0,-1-1 1 0 0,1-1-1 0 0,-1 0 1 0 0,1-1 0 0 0,13-8-1 0 0,-15 7 2 0 0,0-1 1 0 0,-1 0-1 0 0,0-1 0 0 0,-1 0 1 0 0,0 0-1 0 0,0-1 0 0 0,14-20 1 0 0,-19 23 4 0 0,0 0 1 0 0,-1 0 0 0 0,0-1-1 0 0,0 0 1 0 0,-1 0 0 0 0,0 0-1 0 0,-1 0 1 0 0,1 0 0 0 0,-1 0-1 0 0,-1-1 1 0 0,0 1 0 0 0,0-1-1 0 0,-1-15 1 0 0,-1 16 30 0 0,0 1 0 0 0,0 0 0 0 0,-1 0 0 0 0,0 0 0 0 0,0-1 0 0 0,-1 2 0 0 0,0-1 0 0 0,0 0 0 0 0,-1 1 0 0 0,-4-7 0 0 0,1 3 62 0 0,-1 0 1 0 0,0 1-1 0 0,0-1 1 0 0,-1 2 0 0 0,-12-9-1 0 0,18 14-212 0 0,-1 1-1 0 0,1 0 1 0 0,-1 0-1 0 0,0 0 1 0 0,0 1 0 0 0,1-1-1 0 0,-1 1 1 0 0,-1 0-1 0 0,1 0 1 0 0,0 0-1 0 0,0 1 1 0 0,0-1-1 0 0,0 1 1 0 0,0 0 0 0 0,-1 1-1 0 0,1-1 1 0 0,0 0-1 0 0,0 1 1 0 0,0 0-1 0 0,0 0 1 0 0,0 1-1 0 0,0-1 1 0 0,0 1 0 0 0,-3 1-1 0 0,-7 7-1874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3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7343 0 0,'5'-9'332'0'0,"16"-18"-4"0"0,-24 73 1012 0 0,2-28-543 0 0,4 32-1 0 0,0-21-369 0 0,12 110 676 0 0,-2-21-210 0 0,4 246 838 0 0,-7-108-1198 0 0,44 548 1607 0 0,-46-702-2006 0 0,23 250 320 0 0,0-52-14 0 0,0 53 121 0 0,-17-174-242 0 0,4 222-32 0 0,-10-163 161 0 0,45 743 1125 0 0,-43-600-826 0 0,-2-26-234 0 0,-3-93-430 0 0,11 172 826 0 0,-3-211-907 0 0,-7-85 45 0 0,-2 49 214 0 0,-2-34-51 0 0,19 238 358 0 0,-12-34-347 0 0,-6-148-109 0 0,0-126-80 0 0,1 61 11 0 0,-6 125 145 0 0,2-203-144 0 0,6 88-104 0 0,-2-76-60 0 0,11 103-403 0 0,-10-131 266 0 0,-3-6 55 0 0,-1-2-1311 0 0,3-16-3374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0,'1'2'319'0'0,"0"5"82"0"0,1 1 0 0 0,6 14 1 0 0,19 33 6160 0 0,-9-19-5159 0 0,-11-22-778 0 0,14 18-1 0 0,-15-24-340 0 0,-1 1 0 0 0,0 0 0 0 0,0 0 0 0 0,0 0 1 0 0,5 17-1 0 0,-10-25-22 0 0,-1 7 630 0 0,-2-10-982 0 0,0-1-1 0 0,0 0 1 0 0,1-1-1 0 0,0 1 1 0 0,-1 0-1 0 0,1-1 0 0 0,0 1 1 0 0,1-1-1 0 0,-1 1 1 0 0,1-1-1 0 0,-1 0 1 0 0,0-5-1 0 0,-2-11-646 0 0,-3-22 0 0 0,5 32 474 0 0,2 5 200 0 0,0 1 0 0 0,0-1 1 0 0,0 0-1 0 0,1 1 1 0 0,-1-1-1 0 0,1 0 1 0 0,0 1-1 0 0,0-1 1 0 0,4-7-1 0 0,-5 10 82 0 0,1 0-1 0 0,0 0 1 0 0,0 0-1 0 0,0 0 1 0 0,1 0-1 0 0,-1 0 1 0 0,0 0-1 0 0,1 1 1 0 0,-1-1 0 0 0,1 0-1 0 0,-1 1 1 0 0,1-1-1 0 0,0 1 1 0 0,0 0-1 0 0,0-1 1 0 0,0 1 0 0 0,0 0-1 0 0,0 0 1 0 0,0 0-1 0 0,0 0 1 0 0,0 1-1 0 0,3-1 1 0 0,-3 0 97 0 0,0 1 1 0 0,1 0-1 0 0,-1 0 0 0 0,0 0 0 0 0,1 0 1 0 0,-1 0-1 0 0,0 0 0 0 0,1 1 1 0 0,-1-1-1 0 0,0 1 0 0 0,0 0 1 0 0,1-1-1 0 0,-1 1 0 0 0,0 0 0 0 0,0 0 1 0 0,0 1-1 0 0,0-1 0 0 0,0 0 1 0 0,0 1-1 0 0,0-1 0 0 0,-1 1 1 0 0,1 0-1 0 0,-1-1 0 0 0,1 1 0 0 0,-1 0 1 0 0,1 0-1 0 0,-1 0 0 0 0,0 0 1 0 0,0 0-1 0 0,1 2 0 0 0,0 3 60 0 0,0-1 1 0 0,-1 1-1 0 0,0-1 0 0 0,0 1 0 0 0,-1 0 1 0 0,0-1-1 0 0,0 1 0 0 0,-1 0 0 0 0,1-1 0 0 0,-1 1 1 0 0,-2 7-1 0 0,-2 5 71 0 0,4-13-218 0 0,0 0 0 0 0,-1 0 0 0 0,0 0-1 0 0,0-1 1 0 0,0 1 0 0 0,-1 0-1 0 0,-4 6 1 0 0,-1 4-516 0 0,5-4-3471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11231 0 0,'0'0'1016'0'0,"9"0"-816"0"0,-7 1-108 0 0,1 0 0 0 0,0-1-1 0 0,-1 1 1 0 0,1 0 0 0 0,-1 0-1 0 0,0 0 1 0 0,1 1-1 0 0,-1-1 1 0 0,0 1 0 0 0,0-1-1 0 0,0 1 1 0 0,0 0 0 0 0,0-1-1 0 0,3 5 1 0 0,3 4 980 0 0,11 20 0 0 0,-9-16-657 0 0,1 2-64 0 0,-1 0 0 0 0,0 1-1 0 0,-2 0 1 0 0,0 0 0 0 0,0 1 0 0 0,-2 0 0 0 0,0 1 0 0 0,4 22 0 0 0,-5-18-11 0 0,-4-21-189 0 0,-2 7-23 0 0,1-3-207 0 0,-7-10-81 0 0,4-1 109 0 0,-1 1 0 0 0,1-1 0 0 0,0 0 0 0 0,0 0 0 0 0,0 0 0 0 0,1 0 0 0 0,-1-1 0 0 0,1 1 0 0 0,1-1 1 0 0,-1 1-1 0 0,1-1 0 0 0,0 1 0 0 0,0-1 0 0 0,0-11 0 0 0,1 14 47 0 0,0 0 0 0 0,0 0 0 0 0,0-1 0 0 0,0 1 1 0 0,1 0-1 0 0,-1 0 0 0 0,1 0 0 0 0,0 0 1 0 0,0 0-1 0 0,0 0 0 0 0,0 0 0 0 0,1 0 0 0 0,-1 1 1 0 0,1-1-1 0 0,0 0 0 0 0,-1 1 0 0 0,1-1 0 0 0,0 1 1 0 0,0 0-1 0 0,1-1 0 0 0,-1 1 0 0 0,0 0 0 0 0,1 1 1 0 0,0-1-1 0 0,-1 0 0 0 0,1 1 0 0 0,0-1 0 0 0,4-1 1 0 0,-5 3 32 0 0,0-1 0 0 0,0 1 0 0 0,-1 0 0 0 0,1-1 0 0 0,0 1 0 0 0,0 0 0 0 0,0 0 0 0 0,0 1 1 0 0,0-1-1 0 0,-1 0 0 0 0,1 0 0 0 0,0 1 0 0 0,0-1 0 0 0,0 1 0 0 0,-1 0 0 0 0,1 0 1 0 0,0-1-1 0 0,-1 1 0 0 0,1 0 0 0 0,0 0 0 0 0,-1 0 0 0 0,1 1 0 0 0,-1-1 0 0 0,0 0 1 0 0,1 1-1 0 0,-1-1 0 0 0,0 0 0 0 0,0 1 0 0 0,0 0 0 0 0,0-1 0 0 0,0 1 0 0 0,1 3 0 0 0,1 1 43 0 0,-1 0 0 0 0,1 1 0 0 0,-2-1 0 0 0,1 0 0 0 0,-1 1 0 0 0,0-1 0 0 0,0 1 0 0 0,0 7 0 0 0,-2-2-77 0 0,0 0 1 0 0,-1 0-1 0 0,0 0 0 0 0,-8 21 1 0 0,2-3-2257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3223 0 0,'-1'0'626'0'0,"-3"0"348"0"0,1 0 1 0 0,-1 0 0 0 0,1 1 0 0 0,-1-1-1 0 0,1 1 1 0 0,-1 0 0 0 0,1 0-1 0 0,0 0 1 0 0,-1 0 0 0 0,1 1-1 0 0,-5 2 1 0 0,6-2-856 0 0,-1 0-1 0 0,1 1 1 0 0,-1-1-1 0 0,1 0 0 0 0,0 1 1 0 0,0-1-1 0 0,0 1 1 0 0,0 0-1 0 0,1 0 1 0 0,-1 0-1 0 0,1 0 1 0 0,0 0-1 0 0,0 0 1 0 0,0 0-1 0 0,0 0 1 0 0,-1 5-1 0 0,2-6-180 0 0,0 6-176 0 0,11 3 56 0 0,-9-8 154 0 0,2 0 5 0 0,0 0 0 0 0,0 0 0 0 0,1-1 0 0 0,-1 1 0 0 0,1-1 0 0 0,0 0 0 0 0,9 3 0 0 0,-8-3 53 0 0,-1 0-1 0 0,0 0 1 0 0,0 0 0 0 0,0 1-1 0 0,0 0 1 0 0,7 5 0 0 0,0 3 468 0 0,-2 0 1 0 0,11 15 0 0 0,-20-24-413 0 0,0 0 1 0 0,0 0-1 0 0,0 1 1 0 0,0-1 0 0 0,0 0-1 0 0,-1 0 1 0 0,1 1-1 0 0,-1-1 1 0 0,1 1 0 0 0,-1-1-1 0 0,0 0 1 0 0,0 1-1 0 0,0-1 1 0 0,-1 1 0 0 0,1-1-1 0 0,0 1 1 0 0,-1-1-1 0 0,0 3 1 0 0,0-2-28 0 0,0 1 0 0 0,-1 0 0 0 0,1-1 0 0 0,-1 1 0 0 0,0-1 0 0 0,1 0 0 0 0,-2 1 0 0 0,1-1 0 0 0,0 0 0 0 0,-4 4 0 0 0,4-5-133 0 0,-1-1 0 0 0,1 1 0 0 0,0-1 0 0 0,0 0 0 0 0,-1 0 0 0 0,1 0 0 0 0,-1 0 0 0 0,1 0 0 0 0,-1 0 0 0 0,-2 0 0 0 0,-17 1-6184 0 0,11-2 314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96 1375 0 0,'-3'-6'12180'0'0,"4"8"-12032"0"0,0 0-1 0 0,0-1 1 0 0,-1 1-1 0 0,1 0 1 0 0,0 0-1 0 0,-1-1 1 0 0,1 1-1 0 0,-1 2 1 0 0,1-2-4 0 0,19 63 1188 0 0,-10-35-938 0 0,-1 0 0 0 0,-2 1 0 0 0,6 53 0 0 0,-8-37-132 0 0,0 25 564 0 0,-9-78-635 0 0,0 0-182 0 0,2 0 0 0 0,-1-1 0 0 0,1 1 0 0 0,-1-1 0 0 0,2 0 1 0 0,-1 0-1 0 0,0-13 0 0 0,-2-4-1 0 0,0 1-23 0 0,0 1 1 0 0,2-1-1 0 0,1 0 0 0 0,1 0 0 0 0,0 0 1 0 0,2 0-1 0 0,1 1 0 0 0,0-1 0 0 0,2 1 1 0 0,1 0-1 0 0,0 0 0 0 0,11-23 0 0 0,-14 40 13 0 0,-1 0 0 0 0,1 1 0 0 0,0-1 1 0 0,0 1-1 0 0,1 0 0 0 0,-1 0 0 0 0,1 0 0 0 0,6-5 0 0 0,-8 7 15 0 0,0 1 0 0 0,0 0 1 0 0,-1-1-1 0 0,1 1 0 0 0,0 0 1 0 0,0 0-1 0 0,0 1 0 0 0,0-1 0 0 0,1 0 1 0 0,-1 1-1 0 0,0-1 0 0 0,0 1 0 0 0,0-1 1 0 0,0 1-1 0 0,1 0 0 0 0,-1 0 1 0 0,0 0-1 0 0,0 0 0 0 0,0 1 0 0 0,1-1 1 0 0,-1 1-1 0 0,4 1 0 0 0,-4-1 38 0 0,0 0 0 0 0,1 0 0 0 0,-1 0 0 0 0,0 0 0 0 0,0 1-1 0 0,0-1 1 0 0,-1 1 0 0 0,1 0 0 0 0,0-1 0 0 0,0 1 0 0 0,-1 0 0 0 0,0 0 0 0 0,1 0-1 0 0,-1 0 1 0 0,0 0 0 0 0,2 3 0 0 0,-2-1 5 0 0,0 1-1 0 0,0-1 1 0 0,0 0 0 0 0,0 0-1 0 0,0 1 1 0 0,-1-1 0 0 0,0 0-1 0 0,0 8 1 0 0,-2 1-10 0 0,-1 0-1 0 0,1 0 1 0 0,-2 0 0 0 0,0 0-1 0 0,-6 13 1 0 0,-3 3-15 0 0,-2 0 0 0 0,-1-1 0 0 0,-35 47 0 0 0,46-63 443 0 0,6-10-410 0 0,0-1 0 0 0,0 1 0 0 0,0-1 1 0 0,1 0-1 0 0,-1 1 0 0 0,0-1 1 0 0,1 0-1 0 0,-1 0 0 0 0,1 0 1 0 0,1 1-1 0 0,-2-2-54 0 0,9 6 44 0 0,0-1 0 0 0,0-1 1 0 0,0 0-1 0 0,15 4 0 0 0,5 2 24 0 0,-11-5-93 0 0,-1 0 0 0 0,1-1-1 0 0,26 1 1 0 0,-9 0-91 0 0,-27-4-129 0 0,1-1-1 0 0,-1 0 0 0 0,14-2 0 0 0,2 0-1160 0 0,-19 2 589 0 0,0-1 1 0 0,0 0 0 0 0,0 0 0 0 0,7-3 0 0 0,4-2-5281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2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7831 0 0,'0'0'1844'0'0,"4"0"-714"0"0,31-9 1911 0 0,-30 9-2845 0 0,-1 0 0 0 0,0-1 0 0 0,0 2 0 0 0,0-1 0 0 0,1 0 0 0 0,-1 1 0 0 0,0 0 0 0 0,0 0 0 0 0,0 0 0 0 0,8 4 0 0 0,6 1 200 0 0,-4-2-132 0 0,0 1 0 0 0,0 1 0 0 0,0 0 0 0 0,-1 1-1 0 0,0 1 1 0 0,21 15 0 0 0,67 63 858 0 0,-93-78-1028 0 0,4 2 11 0 0,-2 1 1 0 0,1 1 0 0 0,-2 0 0 0 0,0 0 0 0 0,0 1-1 0 0,-1 0 1 0 0,-1 1 0 0 0,0-1 0 0 0,0 1 0 0 0,7 28 0 0 0,-2-3 61 0 0,-6-22-129 0 0,0-1 1 0 0,-2 1-1 0 0,0 0 1 0 0,-1 0 0 0 0,1 27-1 0 0,-4-38-226 0 0,0 53-1129 0 0,-4-19-4860 0 0,1-15 411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10591 0 0,'-1'1'38'0'0,"0"-1"0"0"0,0 0 0 0 0,0 0 0 0 0,1 0 0 0 0,-1 0 0 0 0,0 1 0 0 0,0-1 0 0 0,0 0-1 0 0,0 1 1 0 0,1-1 0 0 0,-1 1 0 0 0,0-1 0 0 0,0 1 0 0 0,1-1 0 0 0,-1 1 0 0 0,0-1 0 0 0,1 1 0 0 0,-1 0-1 0 0,1-1 1 0 0,-1 1 0 0 0,1 0 0 0 0,-1-1 0 0 0,1 1 0 0 0,-1 0 0 0 0,1 0 0 0 0,-1 1 0 0 0,1 1-15 0 0,0 0 0 0 0,0 0 0 0 0,0 0 1 0 0,1 0-1 0 0,-1 0 0 0 0,1 0 0 0 0,1 3 0 0 0,-2-4-22 0 0,12 47 1466 0 0,27 67 0 0 0,-15-58-653 0 0,-3 2-1 0 0,15 68 0 0 0,-34-115-578 0 0,0-1 0 0 0,0 15-1 0 0,-14-34-74 0 0,9 4-157 0 0,0-1 0 0 0,0 1 0 0 0,0 0 1 0 0,0-1-1 0 0,1 0 0 0 0,0 0 0 0 0,0 1 0 0 0,0-1 0 0 0,0-1 0 0 0,-2-6 0 0 0,-1-7-230 0 0,-3-22-1 0 0,5 22 121 0 0,-15-130-865 0 0,16 129 816 0 0,1-5 57 0 0,0 1-1 0 0,2-1 0 0 0,0 1 1 0 0,2-1-1 0 0,0 1 0 0 0,2 0 1 0 0,0 0-1 0 0,2 1 1 0 0,0 0-1 0 0,18-35 0 0 0,-20 48 178 0 0,0 1-1 0 0,0-1 1 0 0,2 1-1 0 0,-1 0 1 0 0,11-9-1 0 0,-15 15-51 0 0,0-1 0 0 0,0 1 0 0 0,0 1 0 0 0,1-1 0 0 0,-1 0-1 0 0,0 1 1 0 0,1-1 0 0 0,-1 1 0 0 0,1-1 0 0 0,0 1 0 0 0,0 0 0 0 0,-1 0 0 0 0,1 1-1 0 0,0-1 1 0 0,0 0 0 0 0,0 1 0 0 0,0 0 0 0 0,0 0 0 0 0,0 0 0 0 0,-1 0 0 0 0,1 0-1 0 0,4 1 1 0 0,-6 0 29 0 0,1-1 0 0 0,-1 1 0 0 0,0 0 0 0 0,0 0 0 0 0,0 0 0 0 0,0 0 0 0 0,0 0 0 0 0,0 0 0 0 0,-1 0 0 0 0,1 0 1 0 0,0 0-1 0 0,0 0 0 0 0,-1 0 0 0 0,1 0 0 0 0,0 3 0 0 0,7 17 304 0 0,-8-21-355 0 0,2 13 148 0 0,1 0 1 0 0,-2 0-1 0 0,1-1 0 0 0,-2 1 1 0 0,0 0-1 0 0,-2 19 0 0 0,-1-11-14 0 0,-1-1-1 0 0,0-1 1 0 0,-11 28-1 0 0,-7 6 175 0 0,-32 54-1 0 0,20-41 218 0 0,26-50-427 0 0,4-11-70 0 0,1 1 0 0 0,0 0 0 0 0,0 0 1 0 0,-2 11-1 0 0,4-15-14 0 0,1 0 0 0 0,0 0 0 0 0,-1-1 1 0 0,1 1-1 0 0,0 0 0 0 0,0 0 0 0 0,1-1 0 0 0,-1 1 1 0 0,0 0-1 0 0,0 0 0 0 0,1-1 0 0 0,-1 1 0 0 0,1 0 1 0 0,0-1-1 0 0,-1 1 0 0 0,1-1 0 0 0,0 1 1 0 0,0-1-1 0 0,0 1 0 0 0,0-1 0 0 0,0 1 0 0 0,2 1 1 0 0,4 3 92 0 0,0 0 0 0 0,1-1 1 0 0,-1 0-1 0 0,1 0 0 0 0,0-1 0 0 0,1 0 1 0 0,-1 0-1 0 0,1-1 0 0 0,0 0 1 0 0,10 2-1 0 0,6 1 99 0 0,1-2 0 0 0,35 2 0 0 0,-41-6-581 0 0,0-1-1 0 0,0-1 1 0 0,0 0-1 0 0,-1-1 0 0 0,25-8 1 0 0,-24 5-904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61 173 455 0 0,'0'0'6107'0'0,"19"-3"422"0"0,-15 2-6281 0 0,-1-1-1 0 0,1 1 1 0 0,0 0-1 0 0,-1-1 1 0 0,0 0-1 0 0,1 0 0 0 0,-1 0 1 0 0,0 0-1 0 0,0-1 1 0 0,0 1-1 0 0,0-1 1 0 0,0 0-1 0 0,0 0 0 0 0,-1 0 1 0 0,0 0-1 0 0,1 0 1 0 0,-1 0-1 0 0,0-1 1 0 0,-1 1-1 0 0,1-1 1 0 0,0 1-1 0 0,-1-1 0 0 0,2-7 1 0 0,-2 5-122 0 0,0 0 1 0 0,0 0-1 0 0,-1 0 0 0 0,0 0 0 0 0,0 0 1 0 0,0 0-1 0 0,-1 0 0 0 0,0 0 1 0 0,-2-9-1 0 0,3 14-88 0 0,-1-1 0 0 0,1 1 0 0 0,-1-1 0 0 0,0 0 0 0 0,1 1 0 0 0,-1-1 0 0 0,0 1 0 0 0,0-1 0 0 0,0 1 1 0 0,0 0-1 0 0,0-1 0 0 0,0 1 0 0 0,0 0 0 0 0,-1 0 0 0 0,1 0 0 0 0,0 0 0 0 0,-1 0 0 0 0,1 0 0 0 0,-1 0 0 0 0,1 0 0 0 0,-1 0 0 0 0,0 1 0 0 0,1-1 0 0 0,-1 1 0 0 0,1-1 0 0 0,-1 1 0 0 0,0 0 0 0 0,0-1 0 0 0,1 1 0 0 0,-1 0 0 0 0,0 0 0 0 0,1 0 0 0 0,-1 0 0 0 0,0 1 0 0 0,1-1 0 0 0,-4 1 1 0 0,-1 1 54 0 0,1 0 0 0 0,0 0 0 0 0,1 1 1 0 0,-1-1-1 0 0,0 1 0 0 0,1 0 0 0 0,-1 1 1 0 0,1-1-1 0 0,0 1 0 0 0,0-1 0 0 0,0 1 1 0 0,1 0-1 0 0,-1 1 0 0 0,1-1 0 0 0,0 1 1 0 0,0-1-1 0 0,-3 8 0 0 0,4-7-15 0 0,-1 1 1 0 0,1-1-1 0 0,0 1 0 0 0,0 0 0 0 0,1-1 0 0 0,0 1 0 0 0,0 0 1 0 0,0 0-1 0 0,0 0 0 0 0,1 0 0 0 0,0 0 0 0 0,1-1 0 0 0,-1 1 0 0 0,1 0 1 0 0,3 10-1 0 0,-1-8-27 0 0,1-1 1 0 0,0 0 0 0 0,0 0-1 0 0,0 0 1 0 0,1-1-1 0 0,0 1 1 0 0,1-1-1 0 0,-1 0 1 0 0,1-1 0 0 0,1 1-1 0 0,-1-1 1 0 0,1-1-1 0 0,-1 1 1 0 0,1-1 0 0 0,0 0-1 0 0,1-1 1 0 0,11 5-1 0 0,-7-4-451 0 0,0 0-1 0 0,1 0 1 0 0,0-2-1 0 0,17 3 0 0 0,-19-4-1424 0 0,0-1-1 0 0,1 0 1 0 0,-1-1-1 0 0,21-3 0 0 0,-17 0-4418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 5063 0 0,'-1'-1'390'0'0,"0"0"-178"0"0,0 0 0 0 0,0 0 0 0 0,0 0 1 0 0,0 0-1 0 0,0 0 0 0 0,-1 0 0 0 0,1 0 0 0 0,0 1 1 0 0,0-1-1 0 0,-1 0 0 0 0,1 1 0 0 0,-1-1 1 0 0,1 1-1 0 0,0 0 0 0 0,-1-1 0 0 0,1 1 0 0 0,-1 0 1 0 0,1 0-1 0 0,-2 0 0 0 0,-1 0 619 0 0,1 0 0 0 0,-1 0 0 0 0,1 1 0 0 0,0-1 0 0 0,-6 3 0 0 0,2-1-407 0 0,0 1 0 0 0,1 0 0 0 0,-1 0 0 0 0,1 1 0 0 0,0 0 0 0 0,0 0 0 0 0,0 0 0 0 0,1 1 0 0 0,0-1 0 0 0,0 2 0 0 0,-5 4-1 0 0,7-6-322 0 0,0 1 0 0 0,0-1 0 0 0,0 1 0 0 0,0-1 0 0 0,1 1 0 0 0,0 0 0 0 0,0 0 0 0 0,0 0 0 0 0,1 0 0 0 0,0 0 0 0 0,0 0 0 0 0,0 1 0 0 0,0-1 0 0 0,1 0 0 0 0,0 10 0 0 0,1-11-92 0 0,-1 0 1 0 0,1 0-1 0 0,0 0 1 0 0,0 0 0 0 0,0 0-1 0 0,0 0 1 0 0,1 0-1 0 0,-1-1 1 0 0,1 1-1 0 0,0 0 1 0 0,0-1-1 0 0,1 1 1 0 0,-1-1-1 0 0,1 0 1 0 0,-1 0-1 0 0,1 0 1 0 0,0 0-1 0 0,0-1 1 0 0,1 1 0 0 0,-1-1-1 0 0,0 1 1 0 0,1-1-1 0 0,0 0 1 0 0,-1-1-1 0 0,1 1 1 0 0,0 0-1 0 0,0-1 1 0 0,0 0-1 0 0,0 0 1 0 0,0 0-1 0 0,0-1 1 0 0,0 1-1 0 0,0-1 1 0 0,0 0-1 0 0,0 0 1 0 0,0 0 0 0 0,0-1-1 0 0,0 0 1 0 0,8-2-1 0 0,-8 2-24 0 0,0-1 0 0 0,-1 0 0 0 0,1 0 0 0 0,0-1-1 0 0,-1 1 1 0 0,0-1 0 0 0,1 1 0 0 0,-1-1 0 0 0,0 0 0 0 0,-1 0-1 0 0,1-1 1 0 0,4-6 0 0 0,1-2-143 0 0,-1-1-1 0 0,7-17 1 0 0,-12 23 132 0 0,1 1-1 0 0,-1 0 1 0 0,-1-1-1 0 0,1 1 1 0 0,-1-1-1 0 0,0 0 1 0 0,0 1-1 0 0,-1-1 1 0 0,0 0 0 0 0,0 1-1 0 0,-1-1 1 0 0,-1-6-1 0 0,0 8 43 0 0,2 5 128 0 0,-7 2 35 0 0,7-2-167 0 0,-1 1 1 0 0,0-1-1 0 0,1 0 1 0 0,-1 0-1 0 0,1 1 1 0 0,-1-1-1 0 0,0 0 1 0 0,1 1 0 0 0,-1-1-1 0 0,1 1 1 0 0,-1-1-1 0 0,1 1 1 0 0,-1-1-1 0 0,1 1 1 0 0,0-1-1 0 0,-1 1 1 0 0,1-1-1 0 0,-1 1 1 0 0,1-1-1 0 0,0 1 1 0 0,0 0 0 0 0,-1-1-1 0 0,1 1 1 0 0,0 0-1 0 0,-2 7 32 0 0,0-1-1 0 0,0 1 0 0 0,1 0 1 0 0,0-1-1 0 0,1 1 1 0 0,0 0-1 0 0,0 0 0 0 0,0 0 1 0 0,1-1-1 0 0,0 1 0 0 0,1 0 1 0 0,4 13-1 0 0,-5-16-207 0 0,1 0 1 0 0,0-1-1 0 0,0 1 0 0 0,0-1 0 0 0,1 0 0 0 0,-1 1 0 0 0,1-1 0 0 0,0 0 0 0 0,0-1 0 0 0,0 1 1 0 0,1 0-1 0 0,-1-1 0 0 0,1 0 0 0 0,0 0 0 0 0,0 0 0 0 0,0 0 0 0 0,0-1 0 0 0,1 0 1 0 0,-1 1-1 0 0,1-2 0 0 0,6 3 0 0 0,2-1-1303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5063 0 0,'-5'0'54'0'0,"0"0"-1"0"0,1 0 0 0 0,-1 0 0 0 0,0 1 0 0 0,-8 1 0 0 0,6 0 1151 0 0,1 0-1 0 0,-1 1 0 0 0,1 0 1 0 0,0 0-1 0 0,0 0 0 0 0,-8 6 1 0 0,7-4 472 0 0,0 0 1 0 0,0 1-1 0 0,1 0 1 0 0,-10 12 0 0 0,-3 13-1430 0 0,17-26-169 0 0,-1 0-1 0 0,1 1 0 0 0,1-1 0 0 0,-1 1 0 0 0,1 0 0 0 0,0 0 0 0 0,0 0 0 0 0,1-1 0 0 0,0 1 0 0 0,0 0 1 0 0,0 0-1 0 0,0 0 0 0 0,4 11 0 0 0,-3-13-24 0 0,0 1 0 0 0,1-1 0 0 0,0 0 0 0 0,0 1 0 0 0,0-1 0 0 0,0 0 0 0 0,1 0 0 0 0,0 0 0 0 0,-1 0 1 0 0,2-1-1 0 0,-1 1 0 0 0,0-1 0 0 0,1 0 0 0 0,-1 0 0 0 0,1 0 0 0 0,0 0 0 0 0,6 3 0 0 0,-2-2-337 0 0,1 0-1 0 0,0-1 0 0 0,0 0 1 0 0,0-1-1 0 0,0 1 1 0 0,0-2-1 0 0,0 1 1 0 0,1-1-1 0 0,-1-1 0 0 0,13 0 1 0 0,-14-1-25 0 0,-1 0 1 0 0,1 0-1 0 0,0 0 0 0 0,-1-1 1 0 0,1 0-1 0 0,-1-1 0 0 0,0 0 1 0 0,0 0-1 0 0,0 0 0 0 0,0-1 1 0 0,-1 0-1 0 0,13-10 1 0 0,-5 1-1486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12 919 0 0,'-3'-12'13887'0'0,"3"21"-11994"0"0,1 13-1460 0 0,2 0-1 0 0,1 0 0 0 0,1 0 1 0 0,0 0-1 0 0,10 23 0 0 0,5 21-438 0 0,-4-11-1010 0 0,32 78-1 0 0,-41-115-622 0 0</inkml:trace>
  <inkml:trace contextRef="#ctx0" brushRef="#br0" timeOffset="1">28 302 13647 0 0,'-11'-7'1456'0'0,"10"7"-1415"0"0,1 0-1 0 0,-1 0 0 0 0,0-1 0 0 0,1 1 1 0 0,-1 0-1 0 0,1-1 0 0 0,-1 1 1 0 0,1-1-1 0 0,-1 1 0 0 0,1-1 1 0 0,-1 1-1 0 0,1-1 0 0 0,0 1 1 0 0,-1-1-1 0 0,1 1 0 0 0,0-1 0 0 0,-1 1 1 0 0,1-1-1 0 0,0 0 0 0 0,0 1 1 0 0,-1-1-1 0 0,1 1 0 0 0,0-1 1 0 0,0 0-1 0 0,0 1 0 0 0,0-1 1 0 0,0 0-1 0 0,0 1 0 0 0,0-1 0 0 0,0 0 1 0 0,0 1-1 0 0,0-1 0 0 0,0 0 1 0 0,1 1-1 0 0,-1-1 0 0 0,0 1 1 0 0,0-1-1 0 0,1 0 0 0 0,-1 1 1 0 0,0-1-1 0 0,1 0 0 0 0,1-1 86 0 0,-1 1-1 0 0,1-1 0 0 0,-1 1 1 0 0,1-1-1 0 0,0 1 0 0 0,-1 0 1 0 0,1 0-1 0 0,0 0 1 0 0,2-1-1 0 0,10-2-90 0 0,0 0 0 0 0,-1 1 0 0 0,19-1 0 0 0,-7 0-122 0 0,-21 4 64 0 0,15-3-1284 0 0,31-2 0 0 0,-34 5 96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0,'3'13'576'0'0,"-2"-7"-464"0"0,-1 3-112 0 0,0 3 1344 0 0,2-1 240 0 0,-2-1 48 0 0,-2 2 16 0 0,2-3-1072 0 0,2-1-208 0 0,1-1-48 0 0,0-2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6911 0 0,'-1'-40'3344'0'0,"4"38"-515"0"0,12 1-2512 0 0,-12 2-540 0 0,0-1 0 0 0,0 1 0 0 0,0 0 1 0 0,0 0-1 0 0,0 0 0 0 0,-1 0 1 0 0,1 1-1 0 0,0-1 0 0 0,-1 1 0 0 0,1-1 1 0 0,-1 1-1 0 0,0 0 0 0 0,4 4 0 0 0,-3-2-4 0 0,0 0 0 0 0,0 0-1 0 0,0 0 1 0 0,0 1 0 0 0,-1-1 0 0 0,0 1-1 0 0,3 6 1 0 0,0 6 496 0 0,-1 1 1 0 0,0 0-1 0 0,1 26 0 0 0,-4-36 185 0 0,0 4 14 0 0,3 24 776 0 0,11 51 0 0 0,-13-77-1105 0 0,1-1-1 0 0,0 0 0 0 0,0 0 0 0 0,1 0 0 0 0,0-1 0 0 0,1 1 1 0 0,0-1-1 0 0,0 0 0 0 0,0 0 0 0 0,12 12 0 0 0,-14-18-92 0 0,-1 0 1 0 0,1 0-1 0 0,-1 0 0 0 0,1 0 0 0 0,0 0 0 0 0,0-1 0 0 0,0 1 0 0 0,0-1 0 0 0,0 0 1 0 0,0 0-1 0 0,0 0 0 0 0,1 0 0 0 0,-1-1 0 0 0,0 1 0 0 0,0-1 0 0 0,1 0 0 0 0,-1 0 1 0 0,0 0-1 0 0,1 0 0 0 0,-1 0 0 0 0,0-1 0 0 0,1 1 0 0 0,-1-1 0 0 0,5-2 0 0 0,-5 2 41 0 0,1-1 0 0 0,-1 0 0 0 0,0 0 0 0 0,1 0 0 0 0,-1 0 0 0 0,0 0-1 0 0,0-1 1 0 0,0 0 0 0 0,0 1 0 0 0,-1-1 0 0 0,1 0 0 0 0,-1 0 0 0 0,0 0 0 0 0,0-1-1 0 0,0 1 1 0 0,0-1 0 0 0,0 1 0 0 0,-1-1 0 0 0,0 1 0 0 0,2-7 0 0 0,-1 3 117 0 0,-1-1 1 0 0,0 0 0 0 0,-1 1 0 0 0,1-1 0 0 0,-1 1 0 0 0,-1-1 0 0 0,-1-10 0 0 0,1 13-85 0 0,0 0 0 0 0,-1 1 0 0 0,1-1 0 0 0,-1 0-1 0 0,0 1 1 0 0,-1-1 0 0 0,1 1 0 0 0,-1 0 0 0 0,1 0 0 0 0,-1 0 0 0 0,-1 0 0 0 0,-4-4 0 0 0,-15-13-296 0 0,-48-31-1 0 0,43 33-4199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7831 0 0,'1'1'603'0'0,"9"20"1577"0"0,-1 0 1 0 0,-1 1-1 0 0,8 31 0 0 0,-3-6 79 0 0,9 8-1292 0 0,-16-81-1165 0 0,-4 2-252 0 0,1 0-1 0 0,2 0 0 0 0,0 0 1 0 0,2 0-1 0 0,13-33 0 0 0,-18 54 502 0 0,0-1 0 0 0,0 1 0 0 0,0-1 0 0 0,0 1 0 0 0,0 0 0 0 0,1 0 0 0 0,-1 0 0 0 0,1 0 0 0 0,0 1 0 0 0,0-1 0 0 0,0 1 0 0 0,0 0 0 0 0,5-3 0 0 0,-6 4 59 0 0,0 0 0 0 0,0 1 0 0 0,-1-1 0 0 0,1 1 0 0 0,0-1 0 0 0,0 1 1 0 0,0 0-1 0 0,0 0 0 0 0,0 0 0 0 0,0 0 0 0 0,0 0 0 0 0,0 0 0 0 0,0 1 0 0 0,0-1 0 0 0,-1 0 0 0 0,1 1 0 0 0,0 0 0 0 0,0-1 0 0 0,0 1 1 0 0,-1 0-1 0 0,1 0 0 0 0,0 0 0 0 0,-1 0 0 0 0,1 0 0 0 0,-1 1 0 0 0,1-1 0 0 0,2 3 0 0 0,2 3 291 0 0,1 1-1 0 0,-1 0 1 0 0,-1 0 0 0 0,10 17-1 0 0,14 40 888 0 0,-21-45-996 0 0,10 30 40 0 0,-13-34-730 0 0,0-1-1 0 0,2 1 1 0 0,10 18-1 0 0,-12-25-1222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8 227 6911 0 0,'0'0'623'0'0,"0"2"-514"0"0,-2 5 379 0 0,0 0 0 0 0,1 0 0 0 0,0 0 0 0 0,0 0 0 0 0,1 0 0 0 0,-1 0 0 0 0,2 0 0 0 0,-1 0 0 0 0,1 0 0 0 0,0 0 0 0 0,0 0 0 0 0,1 0 0 0 0,4 10 0 0 0,3 5 847 0 0,2 1-1 0 0,20 32 1 0 0,-12-24-2005 0 0,-12-19 774 0 0,-1 0 1 0 0,6 16 0 0 0,-11-27 299 0 0,-1 3 335 0 0,-3-6-317 0 0,1 1-473 0 0,-1-3 59 0 0,-1 0 1 0 0,1 0-1 0 0,0-1 1 0 0,0 1-1 0 0,0-1 1 0 0,0 0 0 0 0,1 0-1 0 0,-3-8 1 0 0,-1-4-163 0 0,-3-22 0 0 0,-3-15-789 0 0,-4-64-1 0 0,12 75 254 0 0,1 15-309 0 0,0-35-1 0 0,4 55 891 0 0,-1 0-1 0 0,1 0 0 0 0,0 0 1 0 0,1 0-1 0 0,0 0 0 0 0,0 1 1 0 0,0-1-1 0 0,8-13 0 0 0,-9 19 179 0 0,-1 0-1 0 0,1 0 0 0 0,1 1 1 0 0,-1-1-1 0 0,0 1 0 0 0,0-1 1 0 0,1 1-1 0 0,-1-1 0 0 0,0 1 1 0 0,1 0-1 0 0,0 0 0 0 0,-1 0 1 0 0,1-1-1 0 0,0 2 0 0 0,-1-1 1 0 0,1 0-1 0 0,0 0 0 0 0,0 0 1 0 0,0 1-1 0 0,0-1 0 0 0,0 1 1 0 0,-1 0-1 0 0,1-1 0 0 0,0 1 1 0 0,0 0-1 0 0,0 0 0 0 0,0 0 1 0 0,0 1-1 0 0,0-1 0 0 0,0 0 1 0 0,0 1-1 0 0,0-1 0 0 0,0 1 1 0 0,0 0-1 0 0,0-1 0 0 0,-1 1 1 0 0,3 1-1 0 0,0 1 148 0 0,0-1 0 0 0,0 0 0 0 0,-1 1 0 0 0,1 0 0 0 0,-1 0 0 0 0,1 0 0 0 0,-1 0 0 0 0,0 1 0 0 0,0-1 0 0 0,-1 1-1 0 0,1 0 1 0 0,-1-1 0 0 0,0 1 0 0 0,0 1 0 0 0,3 6 0 0 0,-3-5 27 0 0,-1 1-1 0 0,0 0 0 0 0,0-1 1 0 0,0 1-1 0 0,-1 0 1 0 0,0 0-1 0 0,-1 0 1 0 0,1-1-1 0 0,-1 1 0 0 0,0 0 1 0 0,-1 0-1 0 0,-4 11 1 0 0,-1-2-60 0 0,-1 0 0 0 0,0-1 0 0 0,-20 27 0 0 0,7-17-359 0 0,-4 5-3057 0 0,24-29 2675 0 0,-2 2-279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80 1375 0 0,'-2'-6'14'0'0,"-2"0"-1"0"0,1 1 0 0 0,-1-1 0 0 0,0 1 0 0 0,0 0 0 0 0,-8-8 0 0 0,10 11 467 0 0,-1 0-1 0 0,1 0 0 0 0,-1 0 1 0 0,0 1-1 0 0,-5-3 0 0 0,7 3-15 0 0,0 1 0 0 0,0 0-1 0 0,0 0 1 0 0,0-1 0 0 0,0 1-1 0 0,0 0 1 0 0,0 0-1 0 0,0 0 1 0 0,-1 0 0 0 0,1 0-1 0 0,0 0 1 0 0,0 0 0 0 0,0 1-1 0 0,0-1 1 0 0,0 0 0 0 0,0 1-1 0 0,0-1 1 0 0,-2 1-1 0 0,1 0-71 0 0,0 1 0 0 0,1-1-1 0 0,-1 1 1 0 0,0-1-1 0 0,0 1 1 0 0,1 0-1 0 0,-1-1 1 0 0,-1 4 0 0 0,-2 1-65 0 0,2 1 1 0 0,-1 0-1 0 0,0 0 0 0 0,-2 9 1 0 0,2-3-235 0 0,1 1 1 0 0,0 0-1 0 0,0 0 1 0 0,1 0-1 0 0,1 0 0 0 0,1 0 1 0 0,0 1-1 0 0,1-1 1 0 0,0 0-1 0 0,1 0 0 0 0,0 0 1 0 0,2 0-1 0 0,-1-1 1 0 0,2 1-1 0 0,0-1 0 0 0,9 18 1 0 0,-11-26-48 0 0,0 0-1 0 0,1 0 1 0 0,-1 0 0 0 0,1 0 0 0 0,1 0 0 0 0,-1-1 0 0 0,1 0-1 0 0,-1 0 1 0 0,1 0 0 0 0,1 0 0 0 0,-1-1 0 0 0,0 0-1 0 0,1 0 1 0 0,-1 0 0 0 0,1-1 0 0 0,0 0 0 0 0,0 0 0 0 0,0 0-1 0 0,0-1 1 0 0,0 0 0 0 0,11 1 0 0 0,0-1 120 0 0,-13 0-124 0 0,-1 0 1 0 0,1-1-1 0 0,0 1 0 0 0,0-1 0 0 0,0 0 0 0 0,0 0 0 0 0,-1 0 1 0 0,1-1-1 0 0,0 1 0 0 0,0-1 0 0 0,0 0 0 0 0,-1 0 1 0 0,1 0-1 0 0,-1-1 0 0 0,7-3 0 0 0,-4 1 33 0 0,1-2 0 0 0,-2 1 0 0 0,1-1 0 0 0,0 0 0 0 0,-1 0 1 0 0,0 0-1 0 0,0-1 0 0 0,-1 0 0 0 0,0 0 0 0 0,0 0 0 0 0,-1 0 0 0 0,0-1 0 0 0,0 1 0 0 0,0-1 0 0 0,-1 0 0 0 0,-1 0 0 0 0,1 0 0 0 0,-1 0 0 0 0,0 0 0 0 0,-1-13 0 0 0,-1 11-38 0 0,1-1-1 0 0,-2 1 0 0 0,0-1 1 0 0,0 1-1 0 0,0 0 0 0 0,-2 0 1 0 0,1 0-1 0 0,-1 0 0 0 0,-1 0 1 0 0,1 1-1 0 0,-2 0 0 0 0,1 0 1 0 0,-1 0-1 0 0,-1 1 0 0 0,-9-11 0 0 0,-1 1-49 0 0,6 6-1 0 0,-17-15 1 0 0,25 25-127 0 0,0-1 0 0 0,0 1 0 0 0,0 0 1 0 0,0 0-1 0 0,-1 1 0 0 0,1-1 0 0 0,0 0 0 0 0,-1 1 0 0 0,1 0 1 0 0,-1 0-1 0 0,-6-1 0 0 0,-4 4-2301 0 0,8 1 379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19 128 11055 0 0,'-1'8'1144'0'0,"-2"5"-179"0"0,1 1 0 0 0,1 0 0 0 0,0 0 0 0 0,2 23 0 0 0,-1-9 782 0 0,0 2 2202 0 0,0-30-3923 0 0,-1 0-1 0 0,1-1 0 0 0,-1 1 1 0 0,1 0-1 0 0,-1-1 0 0 0,1 1 0 0 0,-1 0 1 0 0,1-1-1 0 0,0 1 0 0 0,-1-1 1 0 0,1 1-1 0 0,-1-1 0 0 0,1 1 0 0 0,0 0 1 0 0,0-1-1 0 0,-1 0 0 0 0,1 1 0 0 0,0-1 1 0 0,0 1-1 0 0,-1-1 0 0 0,1 1 1 0 0,0-1-1 0 0,0 1 0 0 0,0-1 0 0 0,0 0 1 0 0,-2-16 202 0 0,1 11-198 0 0,1-1 1 0 0,0 0-1 0 0,0 1 0 0 0,1-1 1 0 0,0 1-1 0 0,0-1 0 0 0,0 1 1 0 0,4-9-1 0 0,9-31-30 0 0,-10 30 0 0 0,1 0 0 0 0,0 0 0 0 0,1 1 0 0 0,1 0 0 0 0,14-24 0 0 0,-19 37-32 0 0,0 0 0 0 0,-1 0 1 0 0,1 0-1 0 0,0 0 0 0 0,0 0 0 0 0,0 0 0 0 0,0 1 0 0 0,1-1 1 0 0,-1 1-1 0 0,0-1 0 0 0,1 1 0 0 0,-1 0 0 0 0,1 0 0 0 0,-1 0 0 0 0,1 0 1 0 0,-1 1-1 0 0,4-1 0 0 0,-1 0-110 0 0,0 1 0 0 0,-1 0-1 0 0,1 0 1 0 0,0 1 0 0 0,0-1 0 0 0,-1 1 0 0 0,1 0 0 0 0,-1 1-1 0 0,6 1 1 0 0,2 2-372 0 0,0 1-1 0 0,-1 0 1 0 0,0 1-1 0 0,0 0 1 0 0,0 1 0 0 0,12 12-1 0 0,-15-13-4166 0 0,-1 0-1202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9215 0 0,'-3'-1'239'0'0,"0"1"0"0"0,1-1 0 0 0,-1 1 0 0 0,0 0-1 0 0,0 0 1 0 0,-4 0 0 0 0,4 1 459 0 0,-1 0 0 0 0,1-1 0 0 0,-1 1 1 0 0,1 1-1 0 0,0-1 0 0 0,-1 0 0 0 0,1 1 0 0 0,0 0 0 0 0,0 0 0 0 0,0 0 1 0 0,0 0-1 0 0,0 0 0 0 0,-3 4 0 0 0,-6 10-558 0 0,9-8-84 0 0,-1 0 0 0 0,1 1 0 0 0,1-1 0 0 0,-1 1 0 0 0,1 0 0 0 0,1-1 0 0 0,0 1 0 0 0,0 0 0 0 0,1 0 0 0 0,0 0 0 0 0,2 15 0 0 0,-2-19-50 0 0,1 0 0 0 0,0-1 0 0 0,0 1-1 0 0,0 0 1 0 0,1 0 0 0 0,-1-1-1 0 0,1 1 1 0 0,0-1 0 0 0,1 1-1 0 0,-1-1 1 0 0,1 0 0 0 0,0 0 0 0 0,0 0-1 0 0,0 0 1 0 0,0 0 0 0 0,1-1-1 0 0,0 1 1 0 0,-1-1 0 0 0,1 0-1 0 0,0 0 1 0 0,1-1 0 0 0,6 4-1 0 0,-8-4 27 0 0,1-1-1 0 0,0 0 0 0 0,0 0 0 0 0,0 0 0 0 0,0-1 0 0 0,0 1 1 0 0,0-1-1 0 0,0 0 0 0 0,0 0 0 0 0,0 0 0 0 0,0 0 0 0 0,-1-1 1 0 0,1 0-1 0 0,0 1 0 0 0,0-2 0 0 0,0 1 0 0 0,0 0 0 0 0,-1-1 1 0 0,1 1-1 0 0,-1-1 0 0 0,1 0 0 0 0,-1-1 0 0 0,0 1 0 0 0,1 0 1 0 0,-1-1-1 0 0,0 0 0 0 0,-1 0 0 0 0,1 1 0 0 0,0-2 0 0 0,-1 1 1 0 0,0 0-1 0 0,0 0 0 0 0,0-1 0 0 0,0 1 0 0 0,0-1 0 0 0,-1 0 1 0 0,1 0-1 0 0,-1 1 0 0 0,0-1 0 0 0,-1 0 0 0 0,1 0 0 0 0,0-4 0 0 0,-1 1 4 0 0,0-1-1 0 0,0 1 0 0 0,0 0 0 0 0,-1 0 0 0 0,0 0 0 0 0,-1 0 1 0 0,1 1-1 0 0,-2-1 0 0 0,1 0 0 0 0,0 1 0 0 0,-1-1 0 0 0,-1 1 0 0 0,1 0 1 0 0,-1 0-1 0 0,0 0 0 0 0,0 0 0 0 0,-10-9 0 0 0,6 6-379 0 0,0 1 1 0 0,-19-14-1 0 0,-5 1-5703 0 0,25 19 3946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11519 0 0,'-33'-5'3145'0'0,"31"5"-2757"0"0,-1 0 0 0 0,0 0 0 0 0,1 0 0 0 0,-1 0 0 0 0,1 1 0 0 0,-1-1 0 0 0,1 1 0 0 0,-1 0 0 0 0,1-1 0 0 0,-5 3 1 0 0,5-1-296 0 0,0 0 1 0 0,0 0 0 0 0,-1 0 0 0 0,1 0 0 0 0,0 0 0 0 0,1 0-1 0 0,-1 1 1 0 0,0-1 0 0 0,1 1 0 0 0,-1-1 0 0 0,1 1 0 0 0,0 0-1 0 0,0-1 1 0 0,0 1 0 0 0,0 0 0 0 0,0 0 0 0 0,1 0 0 0 0,-1 0-1 0 0,1 3 1 0 0,-1-2-100 0 0,1 0 1 0 0,0 0-1 0 0,1 0 0 0 0,-1 1 1 0 0,1-1-1 0 0,-1 0 0 0 0,1 0 1 0 0,0 0-1 0 0,1 0 0 0 0,-1 0 1 0 0,1-1-1 0 0,3 8 0 0 0,-1-5 10 0 0,0-1-1 0 0,1 0 1 0 0,-1 0-1 0 0,1 0 1 0 0,0 0 0 0 0,0 0-1 0 0,1-1 1 0 0,5 4-1 0 0,-8-6-1 0 0,0-1 0 0 0,0 1-1 0 0,0-1 1 0 0,0 0 0 0 0,0 0-1 0 0,0 0 1 0 0,0 0 0 0 0,1 0-1 0 0,-1-1 1 0 0,0 1 0 0 0,0-1-1 0 0,1 0 1 0 0,-1 0 0 0 0,0 0-1 0 0,1-1 1 0 0,-1 1 0 0 0,0-1-1 0 0,6-1 1 0 0,-8 1-2 0 0,0 1 0 0 0,0-1 0 0 0,0 1 0 0 0,1-1 0 0 0,-1 0 0 0 0,0 0 0 0 0,0 0 0 0 0,0 0 0 0 0,0 0 0 0 0,0 0 0 0 0,0 0 0 0 0,0 0 0 0 0,-1 0 0 0 0,1 0 0 0 0,0 0 0 0 0,-1-1 0 0 0,1 1 0 0 0,-1 0 0 0 0,1-2 0 0 0,1 0 0 0 0,-2 1-44 0 0,1 0-1 0 0,-1 0 1 0 0,1 0 0 0 0,-1 0-1 0 0,0 1 1 0 0,0-1-1 0 0,0 0 1 0 0,0 0-1 0 0,0 0 1 0 0,0 0 0 0 0,-1 0-1 0 0,1 0 1 0 0,0 0-1 0 0,-2-3 1 0 0,-12-25-728 0 0,-6 6-204 0 0,17 21 672 0 0,0 0-1 0 0,-1-1 1 0 0,2 0 0 0 0,-1 1 0 0 0,-2-5-1 0 0,5 8 301 0 0,0 0 0 0 0,0 0-1 0 0,0 0 1 0 0,0 0-1 0 0,0 0 1 0 0,0 0 0 0 0,0 0-1 0 0,0 0 1 0 0,0 0 0 0 0,0 0-1 0 0,0 0 1 0 0,0 0 0 0 0,1 0-1 0 0,-1 0 1 0 0,0 0 0 0 0,0 0-1 0 0,0 0 1 0 0,0 0 0 0 0,0 0-1 0 0,0 0 1 0 0,0 0 0 0 0,0 0-1 0 0,0 0 1 0 0,0 0 0 0 0,0 0-1 0 0,0 0 1 0 0,0 0 0 0 0,1 0-1 0 0,-1 0 1 0 0,0 0-1 0 0,0 0 1 0 0,0 0 0 0 0,0 0-1 0 0,0 0 1 0 0,0 0 0 0 0,0-1-1 0 0,0 1 1 0 0,0 0 0 0 0,0 0-1 0 0,0 0 1 0 0,0 0 0 0 0,0 0-1 0 0,0 0 1 0 0,0 0 0 0 0,0 0-1 0 0,0 0 1 0 0,0 0 0 0 0,0 0-1 0 0,0 0 1 0 0,0 0 0 0 0,0-1-1 0 0,0 1 1 0 0,0 0-1 0 0,0 0 1 0 0,0 0 0 0 0,0 0-1 0 0,0 0 1 0 0,0 0 0 0 0,0 0-1 0 0,0 0 1 0 0,0 0 0 0 0,0 0-1 0 0,0 0 1 0 0,0 0 0 0 0,0 0-1 0 0,0 0 1 0 0,0-1 0 0 0,0 1-1 0 0,9 4-421 0 0,11 8-120 0 0,-2 3 1336 0 0,-1 0 0 0 0,0 1 0 0 0,24 30 0 0 0,-34-38-442 0 0,0 1 0 0 0,-1 0 0 0 0,-1 1 1 0 0,0-1-1 0 0,0 1 0 0 0,-1 0 0 0 0,0 0 0 0 0,0 1 0 0 0,3 21 1 0 0,-6-27-144 0 0,-1 0 1 0 0,0 1 0 0 0,0-1 0 0 0,0 0-1 0 0,-1 1 1 0 0,0-1 0 0 0,0 0 0 0 0,0 0-1 0 0,0 0 1 0 0,-1 0 0 0 0,0 0 0 0 0,0 0-1 0 0,-1 0 1 0 0,1 0 0 0 0,-1-1 0 0 0,-3 5-1 0 0,-2 1 28 0 0,0-1 0 0 0,0-1-1 0 0,-1 0 1 0 0,0 0 0 0 0,-1 0-1 0 0,-11 6 1 0 0,12-8-147 0 0,0-1 0 0 0,0 0 0 0 0,-1-1-1 0 0,0 0 1 0 0,0 0 0 0 0,0-1 0 0 0,-19 4 0 0 0,26-7-195 0 0,1 1 1 0 0,0-1-1 0 0,0 0 1 0 0,-1 0-1 0 0,1 0 1 0 0,0-1-1 0 0,-1 1 1 0 0,1 0-1 0 0,0-1 0 0 0,0 1 1 0 0,0-1-1 0 0,0 0 1 0 0,-1 0-1 0 0,-2-1 1 0 0,4 0-176 0 0,0 1-1 0 0,0 0 1 0 0,0 0 0 0 0,0-1 0 0 0,0 1-1 0 0,0 0 1 0 0,0-1 0 0 0,0 1 0 0 0,1-1-1 0 0,-1 1 1 0 0,1-1 0 0 0,-1 0 0 0 0,1 1-1 0 0,0-1 1 0 0,-1 1 0 0 0,1-1 0 0 0,0 0-1 0 0,0 1 1 0 0,0-1 0 0 0,1-2 0 0 0,0-12-7214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15983 0 0,'0'19'631'0'0,"0"-1"0"0"0,2 0 0 0 0,1 1 0 0 0,4 18 0 0 0,10 57 4935 0 0,-17-97-5435 0 0,0 1-1 0 0,0-1 1 0 0,-1 1-1 0 0,1 0 1 0 0,-1-1-1 0 0,0 1 1 0 0,0-1-1 0 0,-1-2 1 0 0,-3-10 245 0 0,2-3-302 0 0,1 0-1 0 0,0 0 1 0 0,1 0 0 0 0,2 0-1 0 0,2-27 1 0 0,-1 31-39 0 0,1 1-1 0 0,0 0 0 0 0,0 0 1 0 0,1 0-1 0 0,1 1 1 0 0,0 0-1 0 0,1-1 1 0 0,8-12-1 0 0,-12 22-103 0 0,0 1-1 0 0,0-1 1 0 0,0 1 0 0 0,0-1-1 0 0,1 1 1 0 0,-1 0-1 0 0,1 0 1 0 0,-1 0 0 0 0,1 0-1 0 0,0 0 1 0 0,-1 1-1 0 0,1-1 1 0 0,0 1 0 0 0,0 0-1 0 0,0-1 1 0 0,0 2-1 0 0,6-2 1 0 0,-4 1-87 0 0,0 1 0 0 0,1 0 0 0 0,-1 0 0 0 0,0 1 1 0 0,0-1-1 0 0,0 1 0 0 0,0 0 0 0 0,0 1 0 0 0,0-1 0 0 0,8 4 0 0 0,23 12-5226 0 0,-23-9-1592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10591 0 0,'0'0'1338'0'0,"16"-3"2646"0"0,-7 0-3085 0 0,0-1 0 0 0,0 0 1 0 0,0 0-1 0 0,14-10 0 0 0,-21 12-859 0 0,0 1-1 0 0,0-1 1 0 0,0 1 0 0 0,0-1-1 0 0,0 0 1 0 0,0 0 0 0 0,-1 0-1 0 0,1 0 1 0 0,-1 0 0 0 0,0-1-1 0 0,1 1 1 0 0,-1 0-1 0 0,0-1 1 0 0,0 1 0 0 0,0-1-1 0 0,-1 1 1 0 0,1-1 0 0 0,-1 1-1 0 0,1-1 1 0 0,-1 1 0 0 0,0-1-1 0 0,0 0 1 0 0,0-3 0 0 0,0 5 8 0 0,-1 1 1 0 0,1-1 0 0 0,0 0 0 0 0,0 0 0 0 0,0 0 0 0 0,-1 0 0 0 0,1 1 0 0 0,0-1 0 0 0,-1 0 0 0 0,1 0 0 0 0,-1 1-1 0 0,1-1 1 0 0,-1 0 0 0 0,1 1 0 0 0,-1-1 0 0 0,0 1 0 0 0,1-1 0 0 0,-1 0 0 0 0,0 1 0 0 0,1 0 0 0 0,-2-2 0 0 0,0 2 38 0 0,0-1 1 0 0,0 0 0 0 0,0 1 0 0 0,0-1 0 0 0,0 1 0 0 0,0 0-1 0 0,0 0 1 0 0,0 0 0 0 0,-2 0 0 0 0,-1 0 34 0 0,1 1 0 0 0,0-1 0 0 0,-1 1 0 0 0,1 0 0 0 0,0 0 0 0 0,0 1 1 0 0,0 0-1 0 0,-5 1 0 0 0,3 2-41 0 0,1 0-1 0 0,-1-1 1 0 0,0 2 0 0 0,1-1-1 0 0,0 1 1 0 0,1 0 0 0 0,-1 0-1 0 0,1 0 1 0 0,0 0 0 0 0,1 1 0 0 0,-1 0-1 0 0,1-1 1 0 0,1 1 0 0 0,-1 1-1 0 0,1-1 1 0 0,0 0 0 0 0,-1 14 0 0 0,2-13-10 0 0,0-1 1 0 0,0 1 0 0 0,1 0-1 0 0,0 0 1 0 0,1-1 0 0 0,0 1 0 0 0,0 0-1 0 0,0-1 1 0 0,1 1 0 0 0,0-1 0 0 0,1 1-1 0 0,0-1 1 0 0,0 0 0 0 0,0 0 0 0 0,1 0-1 0 0,0-1 1 0 0,6 8 0 0 0,-5-9-39 0 0,0 0 0 0 0,0-1 1 0 0,1 0-1 0 0,0 0 0 0 0,-1 0 1 0 0,1 0-1 0 0,1-1 0 0 0,-1 0 1 0 0,0-1-1 0 0,1 0 0 0 0,-1 1 1 0 0,1-2-1 0 0,12 3 0 0 0,-9-3-531 0 0,0 0-1 0 0,1-1 0 0 0,-1 0 0 0 0,0 0 0 0 0,0-1 1 0 0,0-1-1 0 0,0 1 0 0 0,16-6 0 0 0,-14 3-5323 0 0,-2-1-1652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32 11055 0 0,'-1'-2'297'0'0,"-1"-1"-1"0"0,0 1 0 0 0,0 0 1 0 0,0 0-1 0 0,0 0 0 0 0,0 0 1 0 0,0 0-1 0 0,0 0 1 0 0,0 1-1 0 0,-1-1 0 0 0,1 1 1 0 0,-1-1-1 0 0,1 1 0 0 0,-1 0 1 0 0,0 0-1 0 0,1 0 0 0 0,-1 1 1 0 0,0-1-1 0 0,0 0 0 0 0,0 1 1 0 0,0 0-1 0 0,1 0 0 0 0,-1 0 1 0 0,0 0-1 0 0,0 0 1 0 0,0 1-1 0 0,0-1 0 0 0,-4 2 1 0 0,2-1 113 0 0,0 1 1 0 0,0 0-1 0 0,0 0 1 0 0,1 0-1 0 0,-1 1 0 0 0,0 0 1 0 0,1-1-1 0 0,-5 6 1 0 0,5-5-608 0 0,1 0 0 0 0,-1 1 0 0 0,1-1 0 0 0,0 1 0 0 0,-3 5 0 0 0,5-9 202 0 0,0 1 0 0 0,1 0 0 0 0,-1 0 0 0 0,1 0 1 0 0,-1 0-1 0 0,1 0 0 0 0,-1-1 0 0 0,1 1 0 0 0,-1 0 0 0 0,1 0 1 0 0,0 0-1 0 0,0 0 0 0 0,-1 0 0 0 0,1 0 0 0 0,0 0 0 0 0,0 0 0 0 0,0 0 1 0 0,0 0-1 0 0,0 0 0 0 0,0 0 0 0 0,1 2 0 0 0,-1-1-1 0 0,0-1-2 0 0,0 0-1 0 0,0-1 1 0 0,0 1 0 0 0,0-1-1 0 0,0 1 1 0 0,0-1 0 0 0,0 1-1 0 0,1 0 1 0 0,-1-1 0 0 0,0 1-1 0 0,0-1 1 0 0,0 1 0 0 0,0-1-1 0 0,1 1 1 0 0,-1-1 0 0 0,0 1-1 0 0,1-1 1 0 0,-1 1 0 0 0,0-1-1 0 0,1 1 1 0 0,-1-1 0 0 0,0 0-1 0 0,1 1 1 0 0,-1-1 0 0 0,2 1-1 0 0,-1 0 9 0 0,6 5-5 0 0,-1-1 0 0 0,1 0 0 0 0,0 0-1 0 0,0 0 1 0 0,0-1 0 0 0,1 0 0 0 0,-1 0-1 0 0,1-1 1 0 0,14 4 0 0 0,-9-3 4 0 0,0 1-1 0 0,22 13 1 0 0,-32-16 36 0 0,0 0 0 0 0,1 1-1 0 0,-1-1 1 0 0,0 1 0 0 0,0 0 0 0 0,0 0-1 0 0,-1 0 1 0 0,1 0 0 0 0,-1 0 0 0 0,0 1-1 0 0,1-1 1 0 0,-1 1 0 0 0,2 6-1 0 0,-3-7 92 0 0,0-1-1 0 0,-1 1 1 0 0,0 0-1 0 0,1-1 0 0 0,-1 1 1 0 0,0-1-1 0 0,0 1 0 0 0,0 0 1 0 0,-1-1-1 0 0,1 1 1 0 0,0-1-1 0 0,-1 1 0 0 0,0-1 1 0 0,0 1-1 0 0,0-1 0 0 0,0 0 1 0 0,0 1-1 0 0,0-1 1 0 0,0 0-1 0 0,-3 3 0 0 0,-2 4 34 0 0,-1-1 0 0 0,0 0-1 0 0,-13 10 1 0 0,11-10-88 0 0,1 0-153 0 0,0 0 0 0 0,-1-1 0 0 0,0 0 0 0 0,0-1 0 0 0,0 0 0 0 0,-20 9 0 0 0,28-14-284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4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 3223 0 0,'-18'-10'2842'0'0,"-5"7"6096"0"0,-3 6-5921 0 0,15 0-2571 0 0,-1 0 0 0 0,-13 7 0 0 0,23-9-421 0 0,-1 0-1 0 0,0 1 1 0 0,0-1 0 0 0,1 1-1 0 0,-1 0 1 0 0,1-1 0 0 0,0 1-1 0 0,-1 1 1 0 0,1-1 0 0 0,0 0-1 0 0,0 0 1 0 0,0 1 0 0 0,0-1-1 0 0,1 1 1 0 0,-1 0 0 0 0,-1 4 0 0 0,2-5-12 0 0,0 0 0 0 0,1 1 0 0 0,-1-1 0 0 0,1 1 1 0 0,0-1-1 0 0,-1 1 0 0 0,1-1 0 0 0,0 1 1 0 0,0-1-1 0 0,1 1 0 0 0,-1-1 0 0 0,1 0 0 0 0,-1 1 1 0 0,1-1-1 0 0,0 1 0 0 0,0-1 0 0 0,-1 0 1 0 0,2 1-1 0 0,-1-1 0 0 0,2 3 0 0 0,5 4-12 0 0,1 0-1 0 0,0-1 0 0 0,0 0 1 0 0,0 0-1 0 0,1-1 0 0 0,18 10 1 0 0,-12-7 7 0 0,8 5 132 0 0,-2 2 0 0 0,25 21 0 0 0,-37-28 252 0 0,0 0 0 0 0,-1 1 1 0 0,0 0-1 0 0,-1 0 0 0 0,0 1 0 0 0,7 15 0 0 0,-14-26-261 0 0,0 1 0 0 0,0 0 0 0 0,0 0-1 0 0,0 0 1 0 0,-1 0 0 0 0,1-1 0 0 0,-1 1 0 0 0,1 0 0 0 0,-1 0-1 0 0,0 0 1 0 0,0 0 0 0 0,0 0 0 0 0,0 0 0 0 0,0 0-1 0 0,0 0 1 0 0,-1 0 0 0 0,1 0 0 0 0,-1 0 0 0 0,-1 3 0 0 0,1-3-13 0 0,0 1 0 0 0,-1-1 0 0 0,0 0 0 0 0,1 0 0 0 0,-1 0 0 0 0,0 0 0 0 0,0 0 0 0 0,0 0 0 0 0,-1-1 1 0 0,1 1-1 0 0,0-1 0 0 0,-5 3 0 0 0,-4 0 51 0 0,0 0 1 0 0,-1 0-1 0 0,1-1 0 0 0,-1 0 1 0 0,-15 1-1 0 0,-80 2-918 0 0,70-5-2981 0 0,23 1-5031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13 688 9727 0 0,'-1'3'-556'0'0,"-11"7"10382"0"0,17-14-9494 0 0,-1 0 1 0 0,1 0 0 0 0,0 1 0 0 0,0-1 0 0 0,0 1 0 0 0,11-4 0 0 0,-9 3-100 0 0,0-1-1 0 0,0 1 1 0 0,-1-1-1 0 0,10-10 1 0 0,8-5 268 0 0,30-22 254 0 0,57-39 150 0 0,-81 61-756 0 0,-2 1 57 0 0,57-28 0 0 0,-70 41-198 0 0,127-60 89 0 0,-116 52-83 0 0,-1-1 1 0 0,0-1 0 0 0,28-25-1 0 0,56-47 106 0 0,-21 18-55 0 0,-1 0 3 0 0,-84 67-21 0 0,0 1-1 0 0,1-1 0 0 0,0 1 1 0 0,-1 0-1 0 0,1 0 1 0 0,0 0-1 0 0,0 1 0 0 0,0-1 1 0 0,1 1-1 0 0,-1 0 0 0 0,0 0 1 0 0,0 0-1 0 0,1 1 0 0 0,-1 0 1 0 0,0 0-1 0 0,0 0 0 0 0,1 0 1 0 0,-1 0-1 0 0,0 1 0 0 0,1 0 1 0 0,-1 0-1 0 0,0 0 0 0 0,4 2 1 0 0,10 4-4 0 0,0 1 1 0 0,-1 1 0 0 0,31 21-1 0 0,-26-16 41 0 0,42 26 8 0 0,22 14 274 0 0,148 71-1 0 0,-174-101-316 0 0,2-2 1 0 0,1-3 0 0 0,82 15-1 0 0,-137-33-151 0 0,1-1-1 0 0,-1 1 0 0 0,0-1 1 0 0,0-1-1 0 0,1 0 0 0 0,9-2 1 0 0,-3 1-313 0 0,-12 2 94 0 0,1 0-1 0 0,-1 0 0 0 0,0 0 1 0 0,0 1-1 0 0,1-1 1 0 0,-1 1-1 0 0,0 0 0 0 0,4 1 1 0 0,-6-1 24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0,'0'0'14192'0'0,"2"2"-13616"0"0,3 6-131 0 0,0 0 1 0 0,-1 1-1 0 0,0-1 0 0 0,0 1 0 0 0,4 17 0 0 0,9 54 1525 0 0,-5-20-1035 0 0,5 27 358 0 0,9 117 1 0 0,-17 8-535 0 0,-6-80-721 0 0,-2-78-318 0 0,-1-52 119 0 0,1 4-1514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1139 1839 0 0,'0'0'1964'0'0,"9"-5"5408"0"0,-2 5-6878 0 0,0 0-1 0 0,-1 1 0 0 0,1 0 0 0 0,0 0 0 0 0,-1 1 1 0 0,1 0-1 0 0,-1 0 0 0 0,0 0 0 0 0,1 1 0 0 0,7 4 1 0 0,31 18 1034 0 0,1-2 0 0 0,52 17 0 0 0,100 23 869 0 0,-141-48-1713 0 0,88 11 0 0 0,-37-10-152 0 0,20 2 40 0 0,-35-3-192 0 0,-91-15-311 0 0,-1-1-35 0 0,0 1-30 0 0,0 0 1 0 0,0 0-1 0 0,0-1 0 0 0,0 1 0 0 0,0 0 0 0 0,0 0 1 0 0,0 0-1 0 0,0 0 0 0 0,0 1 0 0 0,0-1 0 0 0,0 0 0 0 0,0 0 1 0 0,0 1-1 0 0,0-1 0 0 0,0 0 0 0 0,2 2 0 0 0,-2-1-54 0 0,4 4-26 0 0,-4-4 9 0 0,39-9-11 0 0,-29 6 95 0 0,-1 0-1 0 0,1 0 0 0 0,0-1 1 0 0,-1 0-1 0 0,0-1 1 0 0,0 0-1 0 0,10-6 0 0 0,84-54 130 0 0,122-84-1798 0 0,-180 116 2615 0 0,86-47 1 0 0,-103 63-1102 0 0,-15 10 142 0 0,0-1-1 0 0,27-7 1 0 0,-41 14-4 0 0,10-3 14 0 0,0 1 1 0 0,0 0-1 0 0,10-1 1 0 0,-17 3-10 0 0,1 0 0 0 0,-1-1 0 0 0,0 1-1 0 0,0-1 1 0 0,0 1 0 0 0,0-1 0 0 0,0 0 0 0 0,0-1 0 0 0,-1 1 0 0 0,1 0 0 0 0,5-4 0 0 0,-8 5 2 0 0,0-1 0 0 0,1 1 1 0 0,-1 0-1 0 0,0 0 0 0 0,0-1 0 0 0,1 1 0 0 0,-1 0 0 0 0,0 0 1 0 0,1 0-1 0 0,-1 0 0 0 0,0-1 0 0 0,1 1 0 0 0,-1 0 0 0 0,0 0 0 0 0,1 0 1 0 0,-1 0-1 0 0,0 0 0 0 0,1 0 0 0 0,-1 0 0 0 0,1 0 0 0 0,-1 0 1 0 0,1 0-1 0 0,18-1 164 0 0,-19 1-170 0 0,1 0 1 0 0,0 0-1 0 0,0-1 0 0 0,0 1 1 0 0,0 0-1 0 0,0 0 0 0 0,0-1 0 0 0,0 1 1 0 0,0-1-1 0 0,0 1 0 0 0,-1-1 1 0 0,1 1-1 0 0,0-1 0 0 0,0 1 0 0 0,-1-1 1 0 0,1 0-1 0 0,0 1 0 0 0,-1-1 1 0 0,1 0-1 0 0,0 0 0 0 0,-1 1 0 0 0,1-1 1 0 0,-1 0-1 0 0,0 0 0 0 0,1 0 1 0 0,0-2-1 0 0,0 0 17 0 0,4-9 17 0 0,-1 1-1 0 0,0-1 0 0 0,0 0 0 0 0,-2 0 1 0 0,3-20-1 0 0,-3 19 7 0 0,0-6 39 0 0,-1 0-1 0 0,-3-36 0 0 0,1-2 63 0 0,-8-159 455 0 0,1 33-271 0 0,8 137-310 0 0,-7-180 85 0 0,7 204-190 0 0,0 21-6 0 0,-3-4-353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7367 0 0,'0'0'334'0'0,"0"-3"-1"0"0,-7-41 5935 0 0,11 50-4817 0 0,0 3-1177 0 0,-1-1 0 0 0,0 1 0 0 0,0 0 0 0 0,0 0 1 0 0,-1 1-1 0 0,1 9 0 0 0,2 60 568 0 0,-4-55-501 0 0,2 45 341 0 0,-2-12-592 0 0,3-1-1 0 0,11 61 1 0 0,-1-70-4118 0 0,-9-33-1839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11087 0 0,'0'0'4804'0'0,"1"-1"-4106"0"0,40-19 1197 0 0,50-33 1 0 0,30-15-1101 0 0,-17 20-523 0 0,-84 38-236 0 0,-2 0 0 0 0,1-1-1 0 0,21-18 1 0 0,2-1-19 0 0,11-13 45 0 0,-19 15-49 0 0,-29 24 115 0 0,0-1-1 0 0,0 0 1 0 0,-1 0 0 0 0,0 0 0 0 0,0-1-1 0 0,0 0 1 0 0,0 1 0 0 0,-1-1 0 0 0,0 0-1 0 0,4-13 1 0 0,-6 18 427 0 0,91 49 553 0 0,221 75 692 0 0,-258-105-1806 0 0,106 21 0 0 0,-129-36-978 0 0,-20-3-8144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0,'0'0'8914'0'0,"1"1"-7785"0"0,2 1-758 0 0,0 0-1 0 0,0 0 1 0 0,0 1 0 0 0,-1-1-1 0 0,1 1 1 0 0,-1-1 0 0 0,0 1-1 0 0,1 0 1 0 0,-1 0 0 0 0,-1 0-1 0 0,1 0 1 0 0,0 0 0 0 0,2 7-1 0 0,2 6 488 0 0,5 26-1 0 0,-11-41-812 0 0,9 44 725 0 0,-1 0 1 0 0,1 75-1 0 0,-12 91-689 0 0,3-187-101 0 0,0-3-793 0 0,-6 38 1 0 0,6-58-257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0,'0'0'8359'0'0,"2"2"-7044"0"0,1 4-835 0 0,0 0 0 0 0,0 0 0 0 0,-1 0 0 0 0,1 0 0 0 0,-1 1 0 0 0,2 10 0 0 0,4 46 848 0 0,-5-36-739 0 0,11 133 885 0 0,-6-58-1072 0 0,8 11-316 0 0,-13-94-103 0 0,1-3-865 0 0,0-1 1 0 0,11 25-1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80 9671 0 0,'-1'-3'85'0'0,"0"1"-1"0"0,0-1 1 0 0,-1 0 0 0 0,1 1-1 0 0,-1-1 1 0 0,1 1-1 0 0,-1-1 1 0 0,0 1-1 0 0,0 0 1 0 0,0 0-1 0 0,-1 0 1 0 0,-2-3-1 0 0,-2-1 31 0 0,-4-5 1041 0 0,10 9-706 0 0,0 0 0 0 0,-1 0 1 0 0,1 0-1 0 0,-1 1 1 0 0,0-1-1 0 0,0 1 0 0 0,1-1 1 0 0,-1 1-1 0 0,-4-2 1 0 0,5 3-308 0 0,0 1 1 0 0,-1-1 0 0 0,1 1 0 0 0,0-1-1 0 0,0 1 1 0 0,0-1 0 0 0,0 1 0 0 0,0 0 0 0 0,0 0-1 0 0,0 0 1 0 0,0-1 0 0 0,0 1 0 0 0,-1 2-1 0 0,0-2 73 0 0,-1 3-149 0 0,0-1 1 0 0,1 1 0 0 0,-1 0 0 0 0,0 0 0 0 0,1 0-1 0 0,0 0 1 0 0,0 0 0 0 0,0 1 0 0 0,1-1 0 0 0,0 1-1 0 0,-1-1 1 0 0,2 1 0 0 0,-2 8 0 0 0,1 3-42 0 0,0-1 0 0 0,1 0 0 0 0,2 16 0 0 0,2-8-15 0 0,0 1-1 0 0,2-1 1 0 0,0-1 0 0 0,10 23-1 0 0,-14-38-7 0 0,1 0 0 0 0,1-1-1 0 0,-1 0 1 0 0,1 0 0 0 0,0 0-1 0 0,0 0 1 0 0,1-1-1 0 0,-1 1 1 0 0,1-1 0 0 0,1 0-1 0 0,6 4 1 0 0,-8-6 22 0 0,0 0 1 0 0,1-1-1 0 0,-1 0 0 0 0,1 0 0 0 0,-1 0 0 0 0,1 0 0 0 0,0-1 1 0 0,0 0-1 0 0,0 0 0 0 0,0 0 0 0 0,0-1 0 0 0,-1 1 0 0 0,1-1 1 0 0,0 0-1 0 0,0-1 0 0 0,9-1 0 0 0,-10 2 40 0 0,1-1 0 0 0,0 0 0 0 0,-1-1 0 0 0,1 1 0 0 0,-1-1 0 0 0,0 0 0 0 0,1 0 0 0 0,-1 0 0 0 0,0 0 0 0 0,0-1 0 0 0,0 0 0 0 0,-1 0 0 0 0,1 0 0 0 0,-1 0-1 0 0,1 0 1 0 0,-1-1 0 0 0,0 0 0 0 0,0 1 0 0 0,-1-1 0 0 0,5-8 0 0 0,-4 4 80 0 0,1-1-1 0 0,-1 0 1 0 0,-1 1 0 0 0,1-1-1 0 0,-2 0 1 0 0,1 0 0 0 0,-1-1-1 0 0,-1-14 1 0 0,0 9 74 0 0,-1 1 0 0 0,0 0-1 0 0,-1 0 1 0 0,-8-27 0 0 0,7 32-134 0 0,0 0 0 0 0,-1 0-1 0 0,0 0 1 0 0,-1 1 0 0 0,0-1-1 0 0,0 1 1 0 0,-1 0 0 0 0,0 1-1 0 0,0-1 1 0 0,-12-9 0 0 0,12 12-79 0 0,0 1 0 0 0,0-1 0 0 0,0 1 0 0 0,0 1 0 0 0,-1-1 0 0 0,1 1 0 0 0,-1 0 0 0 0,0 1 0 0 0,0 0 0 0 0,0 0 0 0 0,0 0 0 0 0,-1 1-1 0 0,1 0 1 0 0,-12 0 0 0 0,17 1-56 0 0,0 0-1 0 0,0 0 1 0 0,0 1-1 0 0,0-1 1 0 0,0 0-1 0 0,0 1 1 0 0,0-1-1 0 0,0 1 0 0 0,0 0 1 0 0,0 0-1 0 0,0 0 1 0 0,0 0-1 0 0,0 0 1 0 0,1 0-1 0 0,-1 0 0 0 0,0 1 1 0 0,1-1-1 0 0,-1 0 1 0 0,1 1-1 0 0,0 0 1 0 0,-1-1-1 0 0,1 1 1 0 0,0 0-1 0 0,-1 2 0 0 0,-8 22-2572 0 0,5 2-3277 0 0,3-5-730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9183 0 0,'0'0'6159'0'0,"4"-1"-5576"0"0,12-4-79 0 0,-15 5-417 0 0,0-1 1 0 0,0 0 0 0 0,1 1 0 0 0,-1-1 0 0 0,0 0 0 0 0,0 0 0 0 0,0 0 0 0 0,0 0 0 0 0,0 0 0 0 0,0 0-1 0 0,0 0 1 0 0,-1 0 0 0 0,1 0 0 0 0,0-1 0 0 0,-1 1 0 0 0,2-2 0 0 0,1-3 243 0 0,-1 4-185 0 0,1-1-1 0 0,-1 1 1 0 0,1 0 0 0 0,-1 0-1 0 0,1 0 1 0 0,0 1-1 0 0,0-1 1 0 0,0 0 0 0 0,4-1-1 0 0,30-8 904 0 0,-34 10-961 0 0,6-2 164 0 0,0 0 0 0 0,0 0-1 0 0,0-1 1 0 0,-1 0 0 0 0,1-1 0 0 0,8-6-1 0 0,42-38 1217 0 0,0 0-523 0 0,45-37 4 0 0,-76 60-766 0 0,1 2 0 0 0,1 1-1 0 0,34-20 1 0 0,-22 21-124 0 0,21-12 19 0 0,-36 22-210 0 0,-25 11 17 0 0,-1 0 10 0 0,0 0 0 0 0,0 0 0 0 0,0 0 0 0 0,0 0 0 0 0,0 1 0 0 0,0-1-1 0 0,0 0 1 0 0,1 1 0 0 0,-1-1 0 0 0,0 0 0 0 0,2 0 0 0 0,0 0-232 0 0,6-4-196 0 0,0 0-3958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4607 0 0,'-1'-4'89'0'0,"2"0"70"0"0,9-14 0 0 0,24-41 130 0 0,-21 41 6118 0 0,3 11-4804 0 0,-8 3-1088 0 0,1 1 0 0 0,-1 0 0 0 0,11-3 0 0 0,121-30 1431 0 0,-80 21-1636 0 0,0 2 1 0 0,78-6-1 0 0,-126 18-296 0 0,1 0-1 0 0,-1 1 1 0 0,0 1 0 0 0,1 0 0 0 0,-1 0 0 0 0,0 1-1 0 0,0 1 1 0 0,16 5 0 0 0,-24-6 32 0 0,1 0 0 0 0,-1 0 0 0 0,0 0 1 0 0,0 1-1 0 0,0 0 0 0 0,0 0 0 0 0,5 4 0 0 0,3 3 120 0 0,-6-6-96 0 0,0 1 1 0 0,-1-1 0 0 0,0 2 0 0 0,0-1 0 0 0,0 0 0 0 0,-1 1-1 0 0,0 0 1 0 0,0 0 0 0 0,0 0 0 0 0,-1 1 0 0 0,0-1 0 0 0,4 14-1 0 0,0 1 119 0 0,-2 0 0 0 0,5 41 1 0 0,20 288 134 0 0,5 33-134 0 0,16 122-61 0 0,-29-259-66 0 0,-9 280 76 0 0,-13-465-112 0 0,-2 34-1 0 0,-9 156 230 0 0,8-149-178 0 0,10 95-12 0 0,-2-133-58 0 0,9 127 3 0 0,3 92 282 0 0,-13-235-259 0 0,-2-27 21 0 0,0 39 0 0 0,-7-29 151 0 0,3-19-175 0 0,2 2 71 0 0,-1-11-88 0 0,-5 15 77 0 0,4-13-60 0 0,1 1 0 0 0,-1-1 0 0 0,-1 0 0 0 0,1 0 0 0 0,-1 0 1 0 0,0-1-1 0 0,0 1 0 0 0,0 0 0 0 0,-1-1 0 0 0,-6 7 0 0 0,4-7 94 0 0,-1 1 0 0 0,1-1 0 0 0,-1-1 0 0 0,0 1 0 0 0,-14 4 0 0 0,-8 4 247 0 0,-2-2-1 0 0,0 0 1 0 0,0-3-1 0 0,0 0 1 0 0,-40 2-1 0 0,30-7-232 0 0,-1-3 0 0 0,-67-9-1 0 0,66 2-54 0 0,-4-1-955 0 0,15 7-7480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49 7799 0 0,'0'-1'207'0'0,"0"0"1"0"0,0 0-1 0 0,0 0 0 0 0,1 1 0 0 0,-1-1 0 0 0,0 0 0 0 0,0 0 0 0 0,1 0 0 0 0,-1 1 0 0 0,1-1 0 0 0,-1 0 0 0 0,1 1 0 0 0,-1-1 0 0 0,1 0 0 0 0,-1 1 0 0 0,1-1 1 0 0,1 0-1 0 0,0-4-175 0 0,-12 2 556 0 0,-131-18 3936 0 0,118 18-4125 0 0,-1 1 1 0 0,1 2-1 0 0,-1 0 0 0 0,-27 4 0 0 0,7 2 163 0 0,-55 16 0 0 0,94-20-546 0 0,0-1 0 0 0,0 1 0 0 0,0 0 0 0 0,1 1 0 0 0,-1-1 0 0 0,1 1 0 0 0,0 0 0 0 0,-1 0 0 0 0,1 0 0 0 0,0 1 0 0 0,1-1 0 0 0,-7 8 0 0 0,6-5-17 0 0,-1 1-1 0 0,1 0 1 0 0,0 0-1 0 0,0 0 1 0 0,1 0-1 0 0,0 0 1 0 0,-3 13-1 0 0,-1 15-78 0 0,1 2 0 0 0,-2 64 0 0 0,6-57 510 0 0,-8 247 308 0 0,0-6-342 0 0,7-92-101 0 0,1-25-115 0 0,0 141 93 0 0,2-37 64 0 0,-3-199-238 0 0,-1 65 189 0 0,0 746 796 0 0,3-463-368 0 0,3-353-652 0 0,-5 9-16 0 0,4 0 0 0 0,11 80 0 0 0,-10-150 41 0 0,-1 0 0 0 0,1 0 0 0 0,1 0 1 0 0,0 0-1 0 0,5 9 0 0 0,-6-12-64 0 0,0-1 5 0 0,0 0 0 0 0,0 0 0 0 0,0 0-1 0 0,0-1 1 0 0,1 1 0 0 0,3 3 0 0 0,3 2 6 0 0,-3-2-13 0 0,1-1-1 0 0,0 0 1 0 0,0 0-1 0 0,1 0 1 0 0,-1-1 0 0 0,11 4-1 0 0,6 4 36 0 0,-12-6-23 0 0,0 0-1 0 0,0 0 0 0 0,1-1 1 0 0,0 0-1 0 0,0-1 0 0 0,0-1 1 0 0,18 2-1 0 0,-21-4-34 0 0,1-1 0 0 0,-1 0 0 0 0,1-1 0 0 0,-1 0 0 0 0,1-1 0 0 0,-1 0 0 0 0,0-1 0 0 0,16-6 0 0 0,162-66-2128 0 0,-151 60 811 0 0,0 1-54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9295 0 0,'-5'-5'8351'0'0,"7"6"-8198"0"0,-1 1 0 0 0,1 0 0 0 0,-1-1 0 0 0,0 1 1 0 0,1 0-1 0 0,-1 0 0 0 0,0 0 0 0 0,0 0 0 0 0,1 3 0 0 0,-2-4-93 0 0,6 15 390 0 0,-1 0 0 0 0,0 0 0 0 0,-2 0 0 0 0,4 33 0 0 0,0 0-86 0 0,26 174-522 0 0,-31-213-186 0 0,1 7 170 0 0,-2-6-4338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11519 0 0,'0'0'528'0'0,"-1"1"-16"0"0,-28 14 9688 0 0,34-6-8243 0 0,-1-8-1819 0 0,0 0 0 0 0,0 1-1 0 0,0-1 1 0 0,0-1-1 0 0,0 1 1 0 0,0-1-1 0 0,0 1 1 0 0,0-1-1 0 0,8-1 1 0 0,40-7 184 0 0,-35 5-204 0 0,88-10-825 0 0,-59 12-6936 0 0,-21 3-188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8 155 7367 0 0,'0'0'924'0'0,"3"16"2210"0"0,3 3-2027 0 0,1-2 1 0 0,1 1 0 0 0,12 20 0 0 0,9 21-61 0 0,-28-56-976 0 0,2 2 95 0 0,-1 0 1 0 0,0 0 0 0 0,0 1 0 0 0,-1-1 0 0 0,1 1 0 0 0,0 8 0 0 0,-2-14 130 0 0,-10-10-183 0 0,5 3-165 0 0,0 0 1 0 0,1 0 0 0 0,-1-1 0 0 0,2 1 0 0 0,-6-16 0 0 0,-10-44-201 0 0,11 37 81 0 0,1 4-200 0 0,0-1 0 0 0,2 0 0 0 0,-3-49 0 0 0,8 74 366 0 0,0-1 0 0 0,0 1-1 0 0,0 0 1 0 0,0 0 0 0 0,1 0 0 0 0,-1-1-1 0 0,1 1 1 0 0,0 0 0 0 0,0 0 0 0 0,0 0-1 0 0,0 0 1 0 0,0 0 0 0 0,0 0 0 0 0,0 0-1 0 0,0 1 1 0 0,1-1 0 0 0,-1 0-1 0 0,1 1 1 0 0,3-4 0 0 0,-4 4 27 0 0,0 1 1 0 0,1-1-1 0 0,-1 0 0 0 0,1 1 1 0 0,-1-1-1 0 0,1 1 0 0 0,-1-1 1 0 0,1 1-1 0 0,0 0 1 0 0,-1-1-1 0 0,1 1 0 0 0,-1 0 1 0 0,1 0-1 0 0,0 0 0 0 0,-1 0 1 0 0,1 1-1 0 0,-1-1 0 0 0,1 0 1 0 0,-1 1-1 0 0,1-1 0 0 0,-1 1 1 0 0,1-1-1 0 0,-1 1 0 0 0,1 0 1 0 0,-1 0-1 0 0,0-1 1 0 0,1 1-1 0 0,0 2 0 0 0,2-1 48 0 0,-1 2-1 0 0,0-1 0 0 0,0 0 0 0 0,0 0 1 0 0,-1 1-1 0 0,1 0 0 0 0,-1 0 1 0 0,0-1-1 0 0,0 1 0 0 0,0 1 1 0 0,0-1-1 0 0,-1 0 0 0 0,3 9 0 0 0,-1 3-22 0 0,-1 1 0 0 0,1 22 0 0 0,-3-33-120 0 0,-2 35 152 0 0,0-25-821 0 0,2-16 713 0 0,0 0-1 0 0,0 0 1 0 0,0 0 0 0 0,0 0-1 0 0,1 0 1 0 0,-1 0-1 0 0,0 0 1 0 0,0 0-1 0 0,0 0 1 0 0,0 0 0 0 0,0 0-1 0 0,0 0 1 0 0,0 0-1 0 0,0 0 1 0 0,0 0 0 0 0,0 0-1 0 0,0 0 1 0 0,1 0-1 0 0,-1 0 1 0 0,0 0 0 0 0,0 0-1 0 0,0 0 1 0 0,0 0-1 0 0,0 0 1 0 0,0 0 0 0 0,0 1-1 0 0,0-1 1 0 0,0 0-1 0 0,0 0 1 0 0,0 0 0 0 0,0 0-1 0 0,0 0 1 0 0,0 0-1 0 0,0 0 1 0 0,1 0-1 0 0,-1 0 1 0 0,0 0 0 0 0,0 0-1 0 0,0 0 1 0 0,0 0-1 0 0,0 0 1 0 0,0 1 0 0 0,0-1-1 0 0,0 0 1 0 0,0 0-1 0 0,0 0 1 0 0,0 0 0 0 0,2-1-58 0 0,3-2 57 0 0,0 1 0 0 0,0 0 0 0 0,0 1 0 0 0,0-1 1 0 0,0 1-1 0 0,0 0 0 0 0,0 1 0 0 0,1-1 0 0 0,-1 1 1 0 0,0 0-1 0 0,0 0 0 0 0,9 2 0 0 0,-3-1 276 0 0,0 1 0 0 0,0 1 0 0 0,0 0 0 0 0,-1 0-1 0 0,12 6 1 0 0,-20-8-111 0 0,0 0 0 0 0,1 0 1 0 0,-1 1-1 0 0,0-1 0 0 0,0 0 0 0 0,0 1 0 0 0,0 0 0 0 0,0-1 0 0 0,0 1 0 0 0,0 0 0 0 0,-1 0 0 0 0,1 0 0 0 0,1 3 1 0 0,-2-4-8 0 0,-1 1 1 0 0,1 0-1 0 0,-1-1 1 0 0,1 1 0 0 0,-1 0-1 0 0,0-1 1 0 0,0 1 0 0 0,0 0-1 0 0,0 0 1 0 0,0-1 0 0 0,0 1-1 0 0,0 0 1 0 0,-1 0 0 0 0,1-1-1 0 0,-1 1 1 0 0,1 0 0 0 0,-1-1-1 0 0,0 1 1 0 0,1-1 0 0 0,-3 3-1 0 0,-7 14 330 0 0,-2 0-1 0 0,0-1 1 0 0,-24 26-1 0 0,-18 14-2588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8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19 5983 0 0,'-12'-8'864'0'0,"11"8"-544"0"0,0 0-1 0 0,0-1 0 0 0,0 1 1 0 0,0 0-1 0 0,0-1 0 0 0,0 1 0 0 0,0 0 1 0 0,0 0-1 0 0,0 0 0 0 0,0 0 0 0 0,-1 0 1 0 0,1 0-1 0 0,0 1 0 0 0,0-1 1 0 0,0 0-1 0 0,0 0 0 0 0,0 1 0 0 0,0-1 1 0 0,0 1-1 0 0,-1 0 0 0 0,-18 13 2329 0 0,12-7-1782 0 0,5-5-772 0 0,0 1 0 0 0,0-1 1 0 0,1 1-1 0 0,-1 0 0 0 0,1 0 0 0 0,0 0 0 0 0,0 0 1 0 0,0 0-1 0 0,0 0 0 0 0,0 1 0 0 0,1-1 1 0 0,0 1-1 0 0,-1-1 0 0 0,1 1 0 0 0,0-1 1 0 0,1 1-1 0 0,-1 0 0 0 0,1-1 0 0 0,-1 1 0 0 0,1 0 1 0 0,1 0-1 0 0,-1-1 0 0 0,0 1 0 0 0,1 0 1 0 0,1 4-1 0 0,-2-4-82 0 0,1-1 0 0 0,0 1 0 0 0,1-1 0 0 0,-1 0 0 0 0,1 1 1 0 0,-1-1-1 0 0,1 0 0 0 0,0 0 0 0 0,0 0 0 0 0,0 0 0 0 0,1 0 0 0 0,-1-1 0 0 0,1 1 1 0 0,-1-1-1 0 0,1 1 0 0 0,0-1 0 0 0,0 0 0 0 0,0 0 0 0 0,0 0 0 0 0,0-1 1 0 0,1 1-1 0 0,-1-1 0 0 0,0 0 0 0 0,1 1 0 0 0,6 0 0 0 0,-7-2-20 0 0,0 1-1 0 0,0-1 1 0 0,1 0 0 0 0,-1 0-1 0 0,0 0 1 0 0,0 0-1 0 0,0 0 1 0 0,1-1 0 0 0,-1 1-1 0 0,0-1 1 0 0,0 0-1 0 0,0 0 1 0 0,0 0 0 0 0,0-1-1 0 0,0 1 1 0 0,0-1-1 0 0,-1 1 1 0 0,1-1 0 0 0,0 0-1 0 0,-1 0 1 0 0,0 0-1 0 0,1-1 1 0 0,-1 1 0 0 0,0 0-1 0 0,0-1 1 0 0,0 1-1 0 0,0-1 1 0 0,-1 0-1 0 0,1 0 1 0 0,-1 0 0 0 0,1 0-1 0 0,0-4 1 0 0,1-2 9 0 0,0-1-1 0 0,-1 1 1 0 0,0-1 0 0 0,0 0-1 0 0,-1 0 1 0 0,-1 0 0 0 0,0 0 0 0 0,0 0-1 0 0,-1 0 1 0 0,-3-16 0 0 0,4 23-12 0 0,0 3 12 0 0,-1-1 0 0 0,1 0 1 0 0,0 1-1 0 0,0-1 0 0 0,-1 0 0 0 0,1 1 1 0 0,0-1-1 0 0,-1 0 0 0 0,1 1 1 0 0,0-1-1 0 0,-1 0 0 0 0,1 1 0 0 0,-1-1 1 0 0,1 1-1 0 0,-2-2 0 0 0,1 2 290 0 0,1 0-276 0 0,0 0 0 0 0,-1 0 1 0 0,1 1-1 0 0,0-1 0 0 0,0 0 0 0 0,-1 1 1 0 0,1-1-1 0 0,0 0 0 0 0,-1 0 0 0 0,1 1 1 0 0,0-1-1 0 0,0 0 0 0 0,0 1 0 0 0,-1-1 0 0 0,1 1 1 0 0,0-1-1 0 0,0 0 0 0 0,0 1 0 0 0,0-1 1 0 0,0 0-1 0 0,0 1 0 0 0,0-1 0 0 0,0 1 1 0 0,0-1-1 0 0,0 1 0 0 0,-1 11 126 0 0,1 0-29 0 0,0 0 1 0 0,1 1-1 0 0,5 21 0 0 0,-5-29-122 0 0,1 0 1 0 0,0 1-1 0 0,0-1 0 0 0,0 0 0 0 0,1-1 0 0 0,-1 1 0 0 0,1 0 0 0 0,0-1 0 0 0,1 1 1 0 0,-1-1-1 0 0,6 5 0 0 0,-3-3-349 0 0,1-1 0 0 0,14 10-1 0 0,4-2-4525 0 0,-15-9-723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6911 0 0,'4'-6'8567'0'0,"5"33"-5686"0"0,-4 5-1826 0 0,-2 1 0 0 0,0 50 0 0 0,-1-7-678 0 0,-1-37-600 0 0,5 47 456 0 0,-4-76-1449 0 0,0 0 0 0 0,1 0 0 0 0,5 13 0 0 0,-3-12-5136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6:39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8751 0 0,'-4'0'301'0'0,"1"0"-1"0"0,-1 0 0 0 0,0 0 0 0 0,1 1 0 0 0,-1-1 1 0 0,1 1-1 0 0,-1 0 0 0 0,-2 1 0 0 0,3-1 495 0 0,1 0-1 0 0,0 0 0 0 0,-1 0 0 0 0,1 0 0 0 0,0 0 1 0 0,0 1-1 0 0,-3 1 0 0 0,4-2-789 0 0,1-1 1 0 0,-1 1-1 0 0,1 0 0 0 0,-1-1 0 0 0,1 1 0 0 0,-1-1 0 0 0,1 1 0 0 0,0 0 1 0 0,-1-1-1 0 0,1 1 0 0 0,0 0 0 0 0,-1 0 0 0 0,1-1 0 0 0,0 1 0 0 0,0 0 1 0 0,0 0-1 0 0,0-1 0 0 0,-1 1 0 0 0,1 0 0 0 0,0 0 0 0 0,0 0 1 0 0,1-1-1 0 0,-1 1 0 0 0,0 0 0 0 0,0 0 0 0 0,0-1 0 0 0,0 1 0 0 0,1 0 1 0 0,-1 0-1 0 0,0-1 0 0 0,1 1 0 0 0,-1 0 0 0 0,1-1 0 0 0,0 2 0 0 0,1 0 11 0 0,0 1-1 0 0,0-1 0 0 0,0 0 0 0 0,1 0 0 0 0,4 4 0 0 0,86 64 1914 0 0,-87-65-1648 0 0,1 0 1 0 0,-1 1-1 0 0,0 0 0 0 0,0 0 0 0 0,-1 0 1 0 0,0 1-1 0 0,0 0 0 0 0,-1 0 0 0 0,1 0 0 0 0,-1 0 1 0 0,-1 1-1 0 0,4 9 0 0 0,-7-14-212 0 0,0 0 1 0 0,-1-1-1 0 0,1 1 0 0 0,-1-1 0 0 0,1 1 0 0 0,-1-1 0 0 0,0 1 1 0 0,0-1-1 0 0,0 1 0 0 0,0-1 0 0 0,0 0 0 0 0,-1 1 0 0 0,1-1 1 0 0,-4 3-1 0 0,3-2-12 0 0,0 0-33 0 0,0 0 0 0 0,-1-1-1 0 0,1 1 1 0 0,-1-1 0 0 0,0 1 0 0 0,1-1 0 0 0,-1 0 0 0 0,0 0 0 0 0,0 0-1 0 0,-6 2 1 0 0,7-3-41 0 0,1-1 0 0 0,-1 1 0 0 0,0 0-1 0 0,0-1 1 0 0,1 1 0 0 0,-1-1 0 0 0,0 0 0 0 0,0 0-1 0 0,1 1 1 0 0,-1-1 0 0 0,0 0 0 0 0,0-1-1 0 0,0 1 1 0 0,1 0 0 0 0,-1 0 0 0 0,0-1 0 0 0,0 1-1 0 0,1-1 1 0 0,-1 0 0 0 0,0 1 0 0 0,1-1 0 0 0,-1 0-1 0 0,-1-1 1 0 0,2 1-5 0 0,1 1-1 0 0,-1 0 0 0 0,1-1 1 0 0,0 1-1 0 0,-1 0 0 0 0,1-1 1 0 0,0 1-1 0 0,0-1 1 0 0,-1 1-1 0 0,1 0 0 0 0,0-1 1 0 0,0 1-1 0 0,-1-1 1 0 0,1 1-1 0 0,0-1 0 0 0,0 1 1 0 0,0-1-1 0 0,0 1 0 0 0,0-1 1 0 0,0 1-1 0 0,0-1 1 0 0,0 1-1 0 0,0-1 0 0 0,0 1 1 0 0,0-2-1 0 0,1 1-26 0 0,-1-1-1 0 0,1 1 0 0 0,-1 0 1 0 0,1 0-1 0 0,0-1 0 0 0,0 1 1 0 0,0 0-1 0 0,-1 0 1 0 0,3-2-1 0 0,25-18-388 0 0,-27 20 451 0 0,75-43-116 0 0,-53 32 78 0 0,0-1 0 0 0,-1-1 0 0 0,23-18 0 0 0,-33 21 9 0 0,20-22 0 0 0,-29 30 13 0 0,-1 0 1 0 0,1-1-1 0 0,0 0 0 0 0,-1 1 1 0 0,0-1-1 0 0,0 0 0 0 0,0 0 1 0 0,-1-1-1 0 0,1 1 0 0 0,-1 0 1 0 0,2-8-1 0 0,-3 11 3 0 0,0 0 0 0 0,0 1 0 0 0,0-1-1 0 0,0 0 1 0 0,0 0 0 0 0,0 0 0 0 0,0 0 0 0 0,0 1 0 0 0,-1-1-1 0 0,1 0 1 0 0,0 0 0 0 0,-1 0 0 0 0,1 1 0 0 0,0-1 0 0 0,-1 0-1 0 0,1 1 1 0 0,-1-1 0 0 0,1 0 0 0 0,-1 0 0 0 0,1 1 0 0 0,-1-1-1 0 0,1 1 1 0 0,-1-1 0 0 0,0 1 0 0 0,1-1 0 0 0,-1 1 0 0 0,0-1-1 0 0,1 1 1 0 0,-1-1 0 0 0,0 1 0 0 0,0 0 0 0 0,1 0-1 0 0,-1-1 1 0 0,-1 1 0 0 0,0 0 3 0 0,-1-1 1 0 0,1 1-1 0 0,-1 0 0 0 0,1 0 1 0 0,-1 0-1 0 0,1 0 0 0 0,-1 0 1 0 0,-1 1-1 0 0,0 0 60 0 0,1 0 0 0 0,-1 1 0 0 0,1-1 0 0 0,0 1 0 0 0,-1-1 0 0 0,1 1-1 0 0,0 0 1 0 0,0 1 0 0 0,0-1 0 0 0,1 0 0 0 0,-1 1 0 0 0,1 0 0 0 0,-1-1 0 0 0,1 1 0 0 0,-3 4 0 0 0,2-2 83 0 0,0 0-1 0 0,0 1 1 0 0,0 0 0 0 0,1 0 0 0 0,0-1 0 0 0,0 1 0 0 0,1 1 0 0 0,-2 5 0 0 0,3-8-68 0 0,0 0 0 0 0,0 0 0 0 0,1 0 0 0 0,-1 0 0 0 0,1 0-1 0 0,0 0 1 0 0,0 0 0 0 0,0 0 0 0 0,1-1 0 0 0,2 7 0 0 0,0-2 89 0 0,1 0 0 0 0,0 0-1 0 0,9 11 1 0 0,-8-13-139 0 0,1 0 0 0 0,-1 0-1 0 0,1 0 1 0 0,0-1 0 0 0,1 0-1 0 0,-1-1 1 0 0,1 0 0 0 0,0 0 0 0 0,0 0-1 0 0,0-1 1 0 0,1-1 0 0 0,-1 1 0 0 0,1-1-1 0 0,-1-1 1 0 0,1 1 0 0 0,0-1 0 0 0,0-1-1 0 0,-1 0 1 0 0,1 0 0 0 0,0-1 0 0 0,0 0-1 0 0,-1 0 1 0 0,1-1 0 0 0,8-3-1 0 0,-2 0-536 0 0,0 0-1 0 0,0-1 1 0 0,-1-1-1 0 0,0-1 1 0 0,18-11-1 0 0,-12 4-986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7:2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4607 0 0,'-3'2'11216'0'0,"4"-1"-11115"0"0,-1-1-1 0 0,1 0 1 0 0,-1 1 0 0 0,1-1-1 0 0,-1 0 1 0 0,1 0 0 0 0,0 1-1 0 0,-1-1 1 0 0,1 0-1 0 0,-1 0 1 0 0,1 0 0 0 0,-1 0-1 0 0,1 0 1 0 0,0 0-1 0 0,-1 0 1 0 0,1 0 0 0 0,-1 0-1 0 0,1 0 1 0 0,-1 0-1 0 0,2 0 1 0 0,23-2 1133 0 0,1 0-101 0 0,-2 5-83 0 0,28 6 1 0 0,-20-4-556 0 0,-9-1-267 0 0,2 1 48 0 0,0-2-1 0 0,27 1 1 0 0,-3-4-15 0 0,113 4 312 0 0,-149-4-496 0 0,1 0 0 0 0,-1-1 0 0 0,1 0 0 0 0,22-6 0 0 0,-13 3 2 0 0,-4 1 20 0 0,-1 2-1 0 0,28 1 1 0 0,-29 1-92 0 0,0-1-1 0 0,-1-1 1 0 0,30-4 0 0 0,-30 2-7 0 0,0 1 0 0 0,31 0 0 0 0,10-1 0 0 0,26-4 0 0 0,-47 0 11 0 0,-34 6 31 0 0,4 1-31 0 0,-1-2 0 0 0,-4 2 125 0 0,-1-1-130 0 0,-1 1 0 0 0,0-1 1 0 0,1 0-1 0 0,-1 1 0 0 0,0-1 1 0 0,0 1-1 0 0,1-1 0 0 0,-1 1 1 0 0,0 0-1 0 0,0-1 0 0 0,0 1 1 0 0,0 0-1 0 0,1-1 0 0 0,-1 1 1 0 0,0 0-1 0 0,0 0 0 0 0,0 0 0 0 0,0 0 1 0 0,0 0-1 0 0,-2 0 0 0 0,-15-1 83 0 0,-9-1-76 0 0,9 2 13 0 0,-29-6-1 0 0,30 3 15 0 0,-1 0 0 0 0,0 1 0 0 0,1 1 0 0 0,-1 1 0 0 0,0 0 0 0 0,1 2 0 0 0,-32 5 0 0 0,-9 4 98 0 0,-77 3 0 0 0,44-15 39 0 0,68-1-97 0 0,-1 1 0 0 0,1 2 0 0 0,-29 3 0 0 0,29 1-52 0 0,-28 9-1 0 0,33-8-20 0 0,0 0 0 0 0,-36 4-1 0 0,39-9 11 0 0,-1-1 0 0 0,1 0-1 0 0,0-1 1 0 0,0-1 0 0 0,0-1 0 0 0,-15-4-1 0 0,26 6-8 0 0,1 1 0 0 0,-1-1 1 0 0,0 1-1 0 0,1-1 0 0 0,-1 1 0 0 0,0 0 0 0 0,1 1 0 0 0,-1-1 0 0 0,-6 2 0 0 0,-16 1-14 0 0,21-3 6 0 0,5 0-1 0 0,0 0 0 0 0,-1 0 0 0 0,1 0 0 0 0,0 0 0 0 0,0 0 0 0 0,0 0 0 0 0,0 0 0 0 0,0 0 0 0 0,-1 0 0 0 0,1 0-1 0 0,0 0 1 0 0,0 0 0 0 0,0-1 0 0 0,0 1 0 0 0,0 0 0 0 0,0 0 0 0 0,0 0 0 0 0,0 0 0 0 0,-1 0 0 0 0,1 0 0 0 0,0-1 0 0 0,0 1 0 0 0,0 0 0 0 0,0 0 0 0 0,0 0 0 0 0,0 0 0 0 0,0 0-1 0 0,0-1 1 0 0,0 1 0 0 0,0 0 0 0 0,0 0 0 0 0,0 0 0 0 0,0 0 0 0 0,0 0 0 0 0,0-1 0 0 0,0 1 0 0 0,0 0 0 0 0,0 0 0 0 0,0 0 0 0 0,0 0 0 0 0,0-1 0 0 0,0 1 0 0 0,0 0 0 0 0,0 0-1 0 0,0 0 1 0 0,1 0 0 0 0,-1 0 0 0 0,0 0 0 0 0,0-1 0 0 0,0 1 0 0 0,0 0 0 0 0,0 0 0 0 0,0 0 0 0 0,0 0 0 0 0,1 0 0 0 0,-1 0 0 0 0,0 0 0 0 0,6-7-10 0 0,-6 7 11 0 0,6-5 0 0 0,-1 1 0 0 0,1-1 0 0 0,1 1 0 0 0,-1 0 0 0 0,1 1 0 0 0,-1-1 0 0 0,1 1 0 0 0,0 1 0 0 0,0-1 0 0 0,0 1 0 0 0,0 0 0 0 0,1 1 0 0 0,-1 0 0 0 0,1 0 0 0 0,9 0 0 0 0,136-5 0 0 0,33-2 0 0 0,-123 2-16 0 0,110-7 60 0 0,-141 13-55 0 0,0 1 0 0 0,-1 1 0 0 0,46 10 0 0 0,-15 0 11 0 0,77 4 0 0 0,-136-16 0 0 0,3 0 0 0 0,0 1 0 0 0,0-1 0 0 0,0-1 0 0 0,7 0 0 0 0,14-1 0 0 0,-21 1 0 0 0,-9-1 0 0 0,-3-1 5 0 0,0 1 0 0 0,-1 0 0 0 0,1 0 1 0 0,-1 0-1 0 0,0 1 0 0 0,1 0 0 0 0,-14 0 0 0 0,-51 4 63 0 0,27 1-49 0 0,-86 8-19 0 0,-200-18 0 0 0,279 4 0 0 0,-1 3 0 0 0,-88 12 0 0 0,85-2-14 0 0,-10 2-18 0 0,57-12 29 0 0,1-1 1 0 0,-1 1-1 0 0,1-1 1 0 0,-1-1-1 0 0,0 1 1 0 0,-9-3-1 0 0,13 0 2 0 0,3 3-2 0 0,1-1-1 0 0,-1 1 0 0 0,0 0 1 0 0,1-1-1 0 0,-1 1 0 0 0,0 0 1 0 0,1-1-1 0 0,-1 1 0 0 0,0 0 0 0 0,0 0 1 0 0,1-1-1 0 0,-1 1 0 0 0,0 0 1 0 0,0 0-1 0 0,1 0 0 0 0,-1 0 1 0 0,0 0-1 0 0,0 0 0 0 0,-1 1 0 0 0,51-11-252 0 0,214-7 75 0 0,-72 7 181 0 0,28-1-31 0 0,-166 11 56 0 0,106 4-75 0 0,-143-3 39 0 0,-1-1 1 0 0,0 0-1 0 0,1-1 0 0 0,-1 0 1 0 0,20-5-1 0 0,-32 4 21 0 0,-7 0 12 0 0,-7-1 10 0 0,-65 6 120 0 0,-14 1 61 0 0,-54-10-130 0 0,-174 2-35 0 0,289 7-48 0 0,-1 2 0 0 0,1 0 0 0 0,-43 16 0 0 0,6-3 0 0 0,32-5 0 0 0,27-12 0 0 0,7-1-1 0 0,0 0-1 0 0,0-1 1 0 0,0 1 0 0 0,0 0 0 0 0,0 0-1 0 0,0 0 1 0 0,0 0 0 0 0,0-1-1 0 0,0 1 1 0 0,0 0 0 0 0,0 0-1 0 0,0 0 1 0 0,0-1 0 0 0,0 1-1 0 0,0 0 1 0 0,0 0 0 0 0,0 0-1 0 0,0 0 1 0 0,0-1 0 0 0,0 1-1 0 0,0 0 1 0 0,0 0 0 0 0,0 0-1 0 0,0 0 1 0 0,0-1 0 0 0,0 1 0 0 0,1 0-1 0 0,-1 0 1 0 0,0 0 0 0 0,0 0-1 0 0,0 0 1 0 0,0-1 0 0 0,0 1-1 0 0,0 0 1 0 0,1 0 0 0 0,-1 0-1 0 0,0 0 1 0 0,0 0 0 0 0,0 0-1 0 0,0 0 1 0 0,1 0 0 0 0,-1 0-1 0 0,0 0 1 0 0,0-1-8 0 0,10-4-8 0 0,0 1 0 0 0,0 0 0 0 0,0 0 0 0 0,0 1 0 0 0,1 0 0 0 0,-1 0 0 0 0,20-1-1 0 0,80 1-65 0 0,-75 4 79 0 0,407 5-49 0 0,-306-4 53 0 0,-125-2 11 0 0,-9 0 13 0 0,7 2 16 0 0,-8-1 77 0 0,-17-8 0 0 0,3 5-102 0 0,-1-1-1 0 0,1 2 0 0 0,-1 0 0 0 0,1 1 0 0 0,-1 0 0 0 0,-14 2 1 0 0,5 0 13 0 0,-418 38 250 0 0,379-28-252 0 0,41-7-19 0 0,1-1-1 0 0,-1-1 1 0 0,-21 0 0 0 0,15-3-7 0 0,1-1 0 0 0,1-2 0 0 0,-34-6 0 0 0,40 4 1 0 0,4 2-5 0 0,0 0 0 0 0,-24-11 0 0 0,38 14-49 0 0,15-9-78 0 0,0 5 103 0 0,0 0 0 0 0,1 1-1 0 0,-1 0 1 0 0,1 1-1 0 0,-1 1 1 0 0,18 0 0 0 0,13-1-11 0 0,236-23-25 0 0,-122 18 64 0 0,-115 7 0 0 0,71 10 0 0 0,42 10 0 0 0,-123-19 11 0 0,-33-1 106 0 0,-19-2-53 0 0,-238 3 205 0 0,2-3 113 0 0,226 1-369 0 0,-198 7-13 0 0,215-4 173 0 0,2 0-759 0 0,4-2-2646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79 161 5815 0 0,'0'0'1044'0'0,"-4"-1"-102"0"0,1 2-671 0 0,-1 0 1 0 0,1 0 0 0 0,-1 1 0 0 0,1-1-1 0 0,0 1 1 0 0,-1-1 0 0 0,1 1 0 0 0,0 0-1 0 0,-5 5 1 0 0,2-2 148 0 0,0 0 0 0 0,0 1 0 0 0,-13 17 6781 0 0,49-22-6179 0 0,-17 0-751 0 0,1-1 1 0 0,0 0 0 0 0,0-1 0 0 0,0-1-1 0 0,22-5 1 0 0,-18 3-102 0 0,-1 0 0 0 0,30-2 0 0 0,11-2 87 0 0,89-14 230 0 0,-116 18-432 0 0,362-54 479 0 0,-323 48-354 0 0,135 0 0 0 0,-89 2-41 0 0,-45 3-62 0 0,66-7 78 0 0,90-1 308 0 0,-124 13-405 0 0,114-1 103 0 0,-60-5-141 0 0,95-2 852 0 0,-26 6-773 0 0,183 2-2 0 0,32-5-97 0 0,-177 9 0 0 0,0 16 0 0 0,-112-7 0 0 0,418 11 0 0 0,-314-15 0 0 0,65 10 112 0 0,-296-16-107 0 0,54 4 31 0 0,269 15 235 0 0,240-13-63 0 0,-500-9-170 0 0,72 0-1 0 0,-36-1 21 0 0,53-3-63 0 0,124-13 69 0 0,142 8-11 0 0,-323 6-39 0 0,0 0-17 0 0,103 0 77 0 0,-100-1-31 0 0,59 5-22 0 0,36-2 52 0 0,169 1 23 0 0,13-1-11 0 0,-166-1-29 0 0,42-1 16 0 0,103-19 56 0 0,-38 10 5 0 0,47-3 17 0 0,-231 7-77 0 0,208-15 35 0 0,19 2 33 0 0,-318 19-101 0 0,43 4 24 0 0,15-1 0 0 0,-109-2-59 0 0,40-3-2 0 0,62 4 0 0 0,101 8 69 0 0,-211-7-69 0 0,177 2 103 0 0,118 19 51 0 0,-36-1-39 0 0,-156-13-75 0 0,38 1 53 0 0,-102-10-34 0 0,86 8 1 0 0,-52-1-11 0 0,-50-4-40 0 0,108-2 90 0 0,-24-1-8 0 0,50-6 117 0 0,-27-1-103 0 0,-135 8-180 0 0,0 0-372 0 0,1 0-161 0 0,2 0 901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8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1839 0 0,'-9'20'15588'0'0,"9"-19"-15200"0"0,7 1 1396 0 0,0-2-1504 0 0,-1 0 0 0 0,1 0-1 0 0,0-1 1 0 0,-1 1 0 0 0,1-2-1 0 0,11-3 1 0 0,17-2 626 0 0,-18 6-508 0 0,24 0 0 0 0,-24 2-132 0 0,24-3 0 0 0,-11-2-18 0 0,88-9 669 0 0,-29 13-288 0 0,-54 1-443 0 0,49-5-1 0 0,185-10 886 0 0,-223 13-954 0 0,1-2 0 0 0,-1-1 0 0 0,56-14 0 0 0,-76 12-77 0 0,0 1 0 0 0,1 1 0 0 0,-1 1 0 0 0,47 2 0 0 0,-55 1 19 0 0,0-1-1 0 0,1 0 1 0 0,21-6-1 0 0,6 0 20 0 0,96-13-14 0 0,249 8 0 0 0,-351 10 36 0 0,72-13-1 0 0,9-1 94 0 0,-1 2-8 0 0,-11 0-26 0 0,-47 6-84 0 0,-11 4 29 0 0,-38 4-9092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 11023 0 0,'0'0'506'0'0,"0"-1"-10"0"0,1 1-490 0 0,-1 0 0 0 0,0-1 1 0 0,0 1-1 0 0,0 0 0 0 0,0-1 1 0 0,0 1-1 0 0,0 0 0 0 0,0 0 0 0 0,0-1 1 0 0,0 1-1 0 0,0 0 0 0 0,0 0 1 0 0,0-1-1 0 0,0 1 0 0 0,-1 0 1 0 0,1 0-1 0 0,0-1 0 0 0,0 1 1 0 0,0 0-1 0 0,0 0 0 0 0,0-1 1 0 0,0 1-1 0 0,-1 0 0 0 0,1 0 0 0 0,0 0 1 0 0,0-1-1 0 0,0 1 0 0 0,-1 0 1 0 0,1 0-1 0 0,0 0 0 0 0,0 0 1 0 0,0-1-1 0 0,-1 1 0 0 0,1 0 1 0 0,0 0-1 0 0,0 0 0 0 0,-1 0 0 0 0,1 0 1 0 0,0 0-1 0 0,0 0 0 0 0,-1 0 1 0 0,1 0-1 0 0,0 0 0 0 0,-1 0 1 0 0,1 0-1 0 0,0 0 0 0 0,0 0 1 0 0,-1 0-1 0 0,1 0 0 0 0,0 0 1 0 0,0 0-1 0 0,-1 0 0 0 0,1 0 0 0 0,-12 5 891 0 0,12-5-750 0 0,-3 2 12 0 0,1-1 0 0 0,0 1 1 0 0,0 0-1 0 0,0 0 1 0 0,0 0-1 0 0,0 0 0 0 0,0 0 1 0 0,0 0-1 0 0,1 1 0 0 0,-1-1 1 0 0,1 0-1 0 0,-1 1 1 0 0,1-1-1 0 0,0 1 0 0 0,0 0 1 0 0,0-1-1 0 0,-1 6 0 0 0,0 5-111 0 0,-1 0-1 0 0,1 20 0 0 0,0-13 189 0 0,0 4 19 0 0,2-1 1 0 0,0 1-1 0 0,1 0 0 0 0,7 39 0 0 0,-5-50-162 0 0,0 0-1 0 0,1 0 1 0 0,0-1-1 0 0,1 1 0 0 0,0-1 1 0 0,1 0-1 0 0,0-1 0 0 0,1 1 1 0 0,16 19-1 0 0,-21-28-70 0 0,0-1-1 0 0,1 0 0 0 0,-1 0 1 0 0,1 1-1 0 0,-1-2 0 0 0,1 1 1 0 0,0 0-1 0 0,-1 0 0 0 0,1-1 1 0 0,0 0-1 0 0,0 1 0 0 0,0-1 1 0 0,0 0-1 0 0,0-1 0 0 0,1 1 1 0 0,-1 0-1 0 0,0-1 0 0 0,0 0 1 0 0,0 0-1 0 0,6 0 0 0 0,-5-1 30 0 0,-1 1 0 0 0,1-1-1 0 0,0 0 1 0 0,-1-1 0 0 0,1 1 0 0 0,0-1-1 0 0,-1 0 1 0 0,0 0 0 0 0,1 0 0 0 0,-1 0-1 0 0,0 0 1 0 0,0-1 0 0 0,0 1 0 0 0,0-1-1 0 0,-1 0 1 0 0,5-5 0 0 0,1-3 88 0 0,13-23 0 0 0,-19 30-245 0 0,0-1 0 0 0,0 1 1 0 0,-1-1-1 0 0,1 1 0 0 0,-1-1 1 0 0,0 0-1 0 0,0 0 0 0 0,0-9 1 0 0,-1 11-13 0 0,0 1 1 0 0,0-1-1 0 0,-1 1 1 0 0,1 0-1 0 0,0-1 1 0 0,-1 1 0 0 0,1-1-1 0 0,-1 1 1 0 0,0 0-1 0 0,0-1 1 0 0,0 1 0 0 0,0 0-1 0 0,0 0 1 0 0,-1 0-1 0 0,1 0 1 0 0,-1 0-1 0 0,1 0 1 0 0,-1 0 0 0 0,0 0-1 0 0,0 1 1 0 0,1-1-1 0 0,-1 0 1 0 0,0 1 0 0 0,-1 0-1 0 0,1-1 1 0 0,0 1-1 0 0,0 0 1 0 0,0 0 0 0 0,-1 0-1 0 0,1 1 1 0 0,-5-2-1 0 0,-7-2-514 0 0,-1 1-1 0 0,-20-3 1 0 0,28 6 424 0 0,0-1 1 0 0,-1 1-1 0 0,1 0 1 0 0,0 1-1 0 0,0 0 1 0 0,0 0-1 0 0,-8 3 1 0 0,14-4 373 0 0,1 0-1 0 0,-1 0 1 0 0,1 0 0 0 0,0 0 0 0 0,-1 0-1 0 0,1 0 1 0 0,0 0 0 0 0,-1 0 0 0 0,1 0-1 0 0,0 0 1 0 0,-1 1 0 0 0,1-1-1 0 0,0 0 1 0 0,-1 0 0 0 0,1 0 0 0 0,0 1-1 0 0,-1-1 1 0 0,1 0 0 0 0,0 0 0 0 0,0 1-1 0 0,-1-1 1 0 0,1 0 0 0 0,0 1-1 0 0,0-1 1 0 0,-1 0 0 0 0,1 1 0 0 0,0-1-1 0 0,0 1 1 0 0,9 2 1063 0 0,19-2-725 0 0,-11-6-328 0 0,-2 0 0 0 0,1-1 1 0 0,-1-1-1 0 0,21-12 1 0 0,-13 6-1006 0 0,-6 2-2222 0 0,-9 5-2781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92 156 9671 0 0,'0'0'864'0'0,"-1"7"-696"0"0,1-1-168 0 0,0 2 0 0 0,0 0 904 0 0,2 2 152 0 0,1 0 24 0 0,1-1 8 0 0,-2-1-592 0 0,1 1-112 0 0,1-1-32 0 0,2 1 0 0 0,-1-2-352 0 0,0 0-96 0 0,1-3 0 0 0</inkml:trace>
  <inkml:trace contextRef="#ctx0" brushRef="#br0" timeOffset="1">34 4 3679 0 0,'-8'-3'360'0'0,"4"3"-360"0"0,0 0 0 0 0,-13 2 11632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12439 0 0,'-31'66'1473'0'0,"21"-45"-806"0"0,0 0 0 0 0,-8 27 0 0 0,11-20-236 0 0,1 1 0 0 0,1-1 0 0 0,2 1 0 0 0,1 1 0 0 0,1-1 0 0 0,2 0 0 0 0,5 46 0 0 0,0-40-282 0 0,1 1 0 0 0,2-1 0 0 0,2-1 0 0 0,0 0 0 0 0,30 57 0 0 0,-29-68-93 0 0,2 0-1 0 0,1-1 1 0 0,27 31-1 0 0,-30-39-106 0 0,2 0 1 0 0,0-1-1 0 0,0-1 1 0 0,1 0-1 0 0,28 16 1 0 0,1-8-933 0 0,-39-18 667 0 0,-1 0 1 0 0,1-1-1 0 0,0 0 0 0 0,-1 0 1 0 0,1-1-1 0 0,0 1 1 0 0,9-1-1 0 0,0-3-1287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10591 0 0,'7'-8'819'0'0,"-5"6"361"0"0,-1 9 775 0 0,3 9-501 0 0,10 23 0 0 0,0 2-781 0 0,-1 3-300 0 0,59 233 101 0 0,-68-256-434 0 0,-1-8 97 0 0,0 1-1 0 0,1 24 1 0 0,-4-41-104 0 0,-1 0-1 0 0,0 0 1 0 0,0-1 0 0 0,1 1-1 0 0,-2 0 1 0 0,-1-4-1 0 0,-3-10-98 0 0,-10-48-444 0 0,-4 2 0 0 0,-51-117 0 0 0,-11 0 590 0 0,79 174 18 0 0,2 4-22 0 0,-1-1 1 0 0,1 1-1 0 0,0-1 1 0 0,0 1-1 0 0,0-1 1 0 0,0 0-1 0 0,0 0 1 0 0,1 1-1 0 0,-1-1 0 0 0,1-4 1 0 0,0 7 176 0 0,8-9 499 0 0,-2 6-505 0 0,1-1-1 0 0,0 1 1 0 0,0 1-1 0 0,11-4 0 0 0,-5 2 26 0 0,99-32 1591 0 0,-69 21-1839 0 0,64-13 0 0 0,-70 25-4679 0 0,-27 3-2337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6911 0 0,'-1'2'93'0'0,"0"1"0"0"0,-1-1-1 0 0,1 0 1 0 0,-1 0-1 0 0,0 0 1 0 0,1 0-1 0 0,-1 0 1 0 0,0 0-1 0 0,-16 6 11523 0 0,36-9-8575 0 0,-7-1-2832 0 0,-1 0 1 0 0,0-1-1 0 0,0 0 0 0 0,0 0 1 0 0,16-9-1 0 0,-6 4-159 0 0,34-20 46 0 0,-7 4-1364 0 0,-15 12-2352 0 0,-22 10 1837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29:4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12031 0 0,'0'0'554'0'0,"-1"0"-17"0"0,-8 3 6965 0 0,17-1-4137 0 0,-2-1-4171 0 0,6-2 1256 0 0,1 0 0 0 0,0-1 0 0 0,-1 0 0 0 0,0-1 0 0 0,13-4 0 0 0,61-26 813 0 0,-22 8-1095 0 0,114-34-819 0 0,-130 44-919 0 0,-25 8-1011 0 0,0 0-3608 0 0,-5 2-871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13159 0 0,'0'0'1187'0'0,"2"10"-276"0"0,-4 19 907 0 0,1 46 1 0 0,1-15-1387 0 0,0-43-356 0 0,1 84 0 0 0,4-82-121 0 0,-1-6-1544 0 0,-3-4-3226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47:58.0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7049 4568 4607 0,'0'0'400'0,"0"0"-400"0,0 0 0 0,0 0 0 16,0 0 1696-16,0 0 256 0,0 0 48 0,0 0 16 16,2 16-912-16,4-13-176 0,-6-3-32 0,9 4-16 15,0 0-64-15,0 0-16 0,1 1 0 0,-1 2 0 16,0-1 0-16,-1 2 0 0,-1 1 0 0,3 1 0 16,-1 3 32-16,1 1 16 0,1-3 0 0,-1 4 0 15,2-1-208-15,2 3-64 0,0 0 0 0,1 0 0 16,-2-3-112-16,1 0-16 0,-1-1-16 0,1 1 0 15,3-1-176-15,-1-3-16 0,0 0-16 0,1 1 0 0,0-2-96 16,0 0 0-16,0-1-128 0,2 1 192 16,-2-2-192-16,0 0 176 0,1 0-176 0,-1-2 160 0,-1 0-160 0,-2 1 0 15,-1 0 0-15,0 1 0 0,-1-5 0 0,1 1 0 16,1-1 144-16,-2 1-144 0,-2 0 128 0,0 1-128 16,3-1 160-16,-2 1-160 0,-1-4 128 0,-3 0-128 15,1 0 0-15,0 0 144 0,0-1-16 0,0 1-128 16,-1-3 192-16,1 2-64 0,0 0-128 0,-1-2 160 15,-1-1-160-15,1 0 160 0,-2 2-160 0,1-2 0 16,0 0 144-16,0 0-144 0,-1 0 0 0,1-1 144 0,-1-3-144 16,0 0 0-16,-1 2 192 0,0-2-64 0,0-1 0 0,0-2-128 15,0 1 128-15,-1 0-128 0,1-5 0 0,0 2 0 16,-1 1 0-16,1-2 160 0,0 0-160 0,-2-1 128 16,0 1-128-16,-1 1 0 0,2-3 0 0,-2 2 0 15,0 1 0-15,2 0 0 0,-2 0 0 0,0 3 0 16,1-2 0-16,-1 4 0 0,-1 0 0 0,0 0 0 15,0 0 192-15,0 2-64 0,0-1 0 0,0 1 0 16,-1 1-128-16,1 5 0 0,-2-7-192 0,2 7 192 16,-2-5 0-16,2 5 0 0,-4-3 0 0,0 2 0 15,0 0 0-15,-3 1 0 0,2 1 0 0,-1 3 0 16,-1-3 0-16,1 4 160 0,-5 2-160 0,2 1 160 16,0 1-16-16,1-1 0 0,0 1 0 0,2 1 0 15,1-1-144-15,-1 1 192 0,1-3-192 0,0 0 192 16,0-1-192-16,0 1 0 0,-1-1 0 0,6-6 128 15,0 0-128-15,0 0 0 0,0 0 0 0,0 0 0 0,0 0 0 0,0 0 0 16,0 0 0-16,4-5 0 0,0-1 0 0,1-1 0 16,2-1 0-16,1-1 0 0,-2 1 0 0,1-1 0 15,-1 2 0-15,2 0 0 0,0-2 0 0,0 1 0 16,-2 2 0-16,1-1 0 0,1 0 0 0,-1 1 0 16,3-1 0-16,-4 2 0 0,1 0-144 0,-1 0 144 15,1 2 0-15,-7 3 0 0,7 2 0 0,1 0 224 16,-1 2-16-16,1 3 0 0,1 3 240 0,0-1 32 15,0 3 16-15,0 0 0 0,2 1-176 0,-2 0-16 16,1 1-16-16,2-2 0 0,0 1-288 0,-1-2 0 16,2 0 128-16,0-1-128 0,2-1 0 0,-4-2-256 0,3 0 64 0,-1-5-10464 15,0-1-2080-15</inkml:trace>
  <inkml:trace contextRef="#ctx0" brushRef="#br0" timeOffset="626.04">7714 3740 13871 0,'0'0'608'0,"0"0"144"0,0 0-608 0,0 0-144 0,0 0 0 0,0 0 0 16,0 0 1328-16,0 0 224 0,0 0 48 0,1 7 16 16,-1 1-576-16,0-8-112 0,0 8-32 0,0-8 0 15,-1 7-240-15,1-7-48 0,-3 6-16 0,1 1 0 16,-2-1-272-16,0 1-48 0,-1-5-16 0,-2 2 0 15,-3-2 160-15,1-1 32 0,0-2 0 0,-2-1 0 16,1-3 128-16,-2 0 48 0,-1-2 0 0,1 1 0 16,1-2 112-16,0-1 32 0,1 0 0 0,-1-3 0 15,1 2-208-15,-2-2-48 0,0 0 0 0,2-1 0 16,2-1-160-16,0-2-32 0,0 2-16 0,2-2 0 16,1 2-48-16,1 1 0 0,0-3 0 0,1 2 0 0,1-2 0 15,0 0-16-15,1 1 0 0,1 0 0 16,0 4-240-16,1-1 176 0,-1 2-176 0,2-1 160 15,0 1-160-15,2-1 0 0,0 2 0 0,1-1 0 0,2 1 0 0,-1-1 0 16,0 3 0-16,1 0 0 0,3 2-224 0,-1 0 32 16,-2 1 0-16,1 0 0 15,0-1-2640-15,-1 1-528 0,-1 1-96 0</inkml:trace>
  <inkml:trace contextRef="#ctx0" brushRef="#br0" timeOffset="860.46">7517 3309 8287 0,'-2'-3'736'0,"-2"0"-592"0,4 3-144 0,0 0 0 16,-5-5 2592-16,1 2 480 0,1-2 112 0,0 1 16 16,2 0-1808-16,1 4-368 0,4-5-64 0,1 1 0 15,2 0-768-15,-1 1-192 0,2 2 0 0,0 1 0 16,0-1 0-16,0 2 192 0,-1 0-192 0,1 1 192 16,0-2-192-16,0 2 0 0,-2 1 0 0,1 0-176 15,-1-1 976-15,1-1 192 0,-7-1 32 0,0 0 16 16,8 6 112-16,-3 0 0 0,-1 2 16 0,-2 0 0 15,0 1-448-15,-2 0-80 0,-2 0-32 0,1 3 0 16,-1 1-336-16,0 3-64 0,0-1-16 0,0 1 0 16,2-2-192-16,3 2 0 0,0 0-192 0,0-2-14912 15</inkml:trace>
  <inkml:trace contextRef="#ctx0" brushRef="#br0" timeOffset="2622.01">1473 4671 24239 0,'0'0'1072'0,"0"0"224"0,0 0-1040 0,0 0-256 0,0 0 0 0,0 0 0 0,0 0 1472 0,0 0 224 16,0 0 48-16,0 0 16 0,11-6-736 0,-7-2-128 16,2 2-48-16,2-3 0 0,2-2-304 0,-1 4-64 15,2-3-16-15,1 0 0 0,1-3 80 0,1-3 16 16,2 2 0-16,1-2 0 0,1 1-96 0,7-6-16 15,-2 1 0-15,-1-1 0 0,0 1-256 0,1-1-48 16,-1 0-16-16,-1-1 0 0,2 1-128 0,1 1 0 0,-1 1 0 16,-1 0 0-16,-1 3 0 0,-1 0 0 0,-2 3 128 0,-1-3-128 15,0 2 0-15,0 0 0 0,-2 0 0 0,0 3 128 16,-2-1-128-16,0 2 0 0,0-1 0 0,-3 3 128 16,-1 2-128-16,-1-3 0 0,-1 1 144 0,-1 1-144 15,1 2 0-15,-1 0 144 0,-1 0-144 0,-5 5 0 16,7-3 224-16,-7 3-64 0,8-3-16 0,-2 1 0 15,-6 2 48-15,8-1 16 0,-1 1 0 0,-1 0 0 16,1 1-80-16,0 0-128 0,3 0 176 0,-1 2-176 16,1 0 240-16,1 1-64 0,-1 1-16 0,3 1 0 15,0 2 96-15,1 1 0 0,-1 2 16 0,2 0 0 16,0 1-16-16,4 1 0 0,0 0 0 0,3 0 0 16,4 0 0-16,1-2 0 0,-3 0 0 0,1 1 0 15,1 1-112-15,2-1-16 0,-2-2-128 0,1 1 192 0,-1-1-192 0,0 1 0 16,0-2 0-16,0 0 0 0,2 1 128 15,-4-2-128-15,0 0 0 0,-2 0 0 0,-2-2 0 0,-1 1 0 16,1-1 0-16,-2 1 0 16,-1-2-1600-16,1 0-256 0,-1 2-48 0,0 1-10416 15,-1 0-2080-15</inkml:trace>
  <inkml:trace contextRef="#ctx0" brushRef="#br0" timeOffset="3293.88">1482 4728 9215 0,'0'0'816'0,"0"0"-656"0,0 0-160 16,0 0 0-16,0 0 2528 0,0 0 480 0,0 0 80 0,0 0 32 15,4 5-1136-15,1 3-208 0,1 1-48 0,0 1-16 16,1 3-416-16,-1 1-80 0,-1-3 0 0,2 4-16 16,1 2-176-16,1-2-48 0,0 3 0 0,0 1 0 15,0 2-208-15,-1-1-64 0,-1 4 0 0,-1-1 0 16,1 0-240-16,-1 0-48 0,1 0-16 0,-1 2 0 15,1 0-48-15,1 0-16 0,-2 2 0 0,1-3 0 16,-2-1-336-16,0-2 0 0,-1-2 0 0,1 1-128 16,0 0 128-16,2-1 0 0,-1-2 0 0,0 0 0 15,-2-1 0-15,-1-1 0 0,3 1 0 0,-2 0-128 32,-1-1-1248-32,3 0-240 0,-1-1-48 0,0-2-8960 0,-1-2-1792 0</inkml:trace>
  <inkml:trace contextRef="#ctx0" brushRef="#br0" timeOffset="3793.74">1712 5358 5519 0,'0'0'240'0,"0"0"64"0,0 0-304 0,0 0 0 0,0 0 0 0,0 0 0 15,0 0 3472-15,1 9 640 0,4-3 128 0,1-1 32 16,-6-5-2704-16,7 6-544 0,1-1-96 0,1 0-32 16,0-2-208-16,1 1-48 0,0-1-16 0,0 3 0 15,2-2 272-15,1 0 64 0,2-1 16 0,0 1 0 16,2-1-80-16,1 2-32 0,2 2 0 0,1 1 0 16,1-2-256-16,0 2-48 0,0 0-16 0,3 0 0 15,-2-2-272-15,2 1-48 0,0-1-16 0,0-1 0 16,-2-1-64-16,-1 1-16 0,-1-1 0 0,1 2 0 15,3-1 64-15,-3-3 16 0,-2-2 0 0,-2 2 0 0,-1 0 64 16,1 1 16-16,1-1 0 0,-2 1 0 0,0-2 64 0,-1 1 16 16,0 0 0-16,0 1 0 0,-1 1-96 0,-2 0-16 15,-1 2 0-15,0-4 0 0,-2 0-112 0,3 1-16 16,-2-1-128-16,-1 1 192 0,-2 0-192 0,0-2 0 16,0-2 0-16,-8 1 0 15,6 1-1280-15,1 0-368 0,-1 0-64 0,-6-1-9296 16,8 4-1856-16</inkml:trace>
  <inkml:trace contextRef="#ctx0" brushRef="#br0" timeOffset="4264.27">2587 5583 10127 0,'0'0'896'0,"0"0"-704"0,-6 1-192 0,6-1 0 16,-5 0 2496-16,5 0 448 0,0 0 112 0,0 0 16 15,0 0-1440-15,0 0-288 0,0 0-48 0,0 0-16 16,8-4-432-16,0 1-80 0,-2-4-32 0,2 2 0 0,1 2 160 0,0-3 48 16,1-1 0-16,-1 1 0 0,1-1 16 0,0-1 16 15,1-1 0-15,-2 0 0 0,1 1-112 0,1-1-32 16,-1-1 0-16,1-3 0 0,-1 2-192 0,1 1-64 16,-1-2 0-16,0 2 0 0,5-1-208 0,-1-1-48 15,-3 2-16-15,0 0 0 0,0-1-304 0,-1-2 0 16,1 1 128-16,-1 2-128 0,0-3 0 0,1 3 128 15,-2-1-128-15,0 1 0 0,0-1 128 0,0 2-128 16,-2 1 0-16,-1 0 0 0,1 1 0 0,-1 0 0 0,0 2 0 0,-1 0 0 31,-1-2-1280-31,0 2-256 0,-4 5-48 0,0 0-9840 0,0 0-1968 0</inkml:trace>
  <inkml:trace contextRef="#ctx0" brushRef="#br0" timeOffset="4701.7">2905 4465 9215 0,'0'0'816'0,"0"0"-656"16,-2-7-160-16,2 7 0 0,0-7 2816 0,0 7 512 16,-1-5 128-16,1 5 0 0,0 0-1408 0,0 0-304 15,0 0-48-15,0 0-16 0,0 0-784 0,0 0-144 16,0 0-48-16,3 9 0 0,-1 2 128 0,2 1 32 15,0-1 0-15,0 5 0 0,0 0 144 0,1 4 16 16,-2-1 16-16,1 3 0 0,0 4-208 0,-1 0-64 16,1 1 0-16,0 1 0 0,0-1-256 0,0 1-48 0,-1 1-16 0,2-1 0 15,0 2-224-15,-1 1-48 0,0-2-16 0,0-2 0 16,0 1-160-16,0-1 0 0,-2-1 144 0,2 0-144 16,-1 0 0-16,1-2 0 0,0-3-192 0,0-1 64 31,-1-1-2192-31,1-2-432 0</inkml:trace>
  <inkml:trace contextRef="#ctx0" brushRef="#br0" timeOffset="6354.41">1726 4724 5519 0,'0'0'496'0,"0"0"-496"0,0 0 0 0,0 0 0 16,0 0 2032-16,0 0 304 0,0 0 64 0,0 0 16 0,0 0-912 0,0 0-176 16,1-4-48-16,-6 7 0 0,-1 1 64 0,6-4 16 15,0 0 0-15,0 0 0 0,0 0 352 0,0 0 64 16,0 0 16-16,0 0 0 0,0 0-416 0,0 0-80 15,0 0-16-15,0 0 0 0,0 0-320 0,6-4-80 16,2 0-16-16,0-1 0 0,1-1-144 0,0 0-16 16,0-2-16-16,2-1 0 0,0-2-112 0,2 1 0 15,0-2-16-15,2 1 0 0,-1-3-208 0,2 1-32 16,-1-1-16-16,1 0 0 0,0-2-176 0,1 2-128 0,2 1 192 16,-1-2-192-16,1 1 144 0,-1 0-144 0,-1 1 0 0,0 1 144 15,0 0-144-15,0 2 0 0,-3 2 0 0,-1 0 0 16,-2 3 0-16,-2-2 0 0,-1 1-144 0,-1 2 144 47,0 0-832-47,-7 4-64 0,8-3-16 0,-8 3 0 0,0 0-3056 0,0 0-592 0</inkml:trace>
  <inkml:trace contextRef="#ctx0" brushRef="#br0" timeOffset="6901.24">2072 3624 21071 0,'0'0'928'0,"2"-7"208"0,-2 7-912 0,3-4-224 0,1-2 0 0,-4 6 0 15,0 0 1968-15,0 0 336 0,0 0 80 0,0 0 16 16,0 0-752-16,0 0-160 0,5 9-16 0,0 3-16 16,-2 1-112-16,1 2-32 0,-2 2 0 0,1 0 0 15,-2 4-800-15,2 2-176 0,1 2-16 0,0 1-16 0,0 2-128 16,-1-1-32-16,0 2 0 0,0-3 0 15,-1-1-144-15,1-2 0 0,-1-2 0 0,1 0 0 16,-2-2 0-16,1 0 0 0,-2 0 0 0,0-1 0 16,0-1-336-16,0-4-160 15,0-1-16-15,0 0-16 0,0-4-2416 0,-2-1-464 0,2-7-112 0</inkml:trace>
  <inkml:trace contextRef="#ctx0" brushRef="#br0" timeOffset="7369.94">2013 3056 12895 0,'0'0'576'0,"0"-6"112"0,-4-1-560 0,0 1-128 0,-1-1 0 0,0 1 0 16,-2-1 3392-16,1 1 640 0,-1 2 128 0,-1-3 16 15,-1 4-2560-15,3 3-512 0,-2 2-96 0,1 3-32 16,1 4-672-16,2 1-144 0,1 1-32 0,1 5 0 16,-1 0-128-16,2 2 0 0,-1 1 0 0,5 1 0 15,0 0 0-15,2-2 128 0,1 0-128 0,2-1 128 16,1-1-128-16,2-2 0 0,1-1 0 0,1 0 128 15,1-4-128-15,2-1 0 0,0-4 144 0,3-1-144 16,-1-2 144-16,-1-1-144 0,0-3 192 0,-1-2-192 16,-2-3 432-16,-1-1-32 0,0-4 0 0,-1 1 0 15,-2 1 288-15,-2-2 48 0,-3-1 16 0,-2 0 0 0,-1 0-144 0,0-2-32 16,-1 1 0-16,-1-1 0 0,-3 2-64 0,-1-2-32 16,-1 2 0-16,-1 0 0 0,-2-1-208 0,0 2-32 15,-2 1-16-15,-1 0 0 0,-2 2-64 0,-1 2-16 16,-4 2 0-16,1 0 0 0,0 2-144 0,1 4 0 15,-1 0 0-15,3 0 0 16,1 3-544-16,1 1-144 0,0-1-16 0,2 0-16 16,-1 1-2416-16,4 0-464 0,0-1-112 0</inkml:trace>
  <inkml:trace contextRef="#ctx0" brushRef="#br0" timeOffset="7635.53">1744 3059 20271 0,'0'0'1792'0,"0"0"-1424"0,-6 5-368 0,1 1 0 16,-1-1 1936-16,3 1 320 0,0 1 64 0,0-1 16 16,2 2-1856-16,1 0-480 0,0 1 128 0,1 2-128 15,2-2-1056-15,0 1-240 0,-2 0-48 0</inkml:trace>
  <inkml:trace contextRef="#ctx0" brushRef="#br0" timeOffset="7791.88">1802 3282 6447 0,'0'0'576'15,"0"0"-576"-15,0 0 0 0,0 0 0 0,0 0 3168 0,-4-3 528 0,4 3 96 0,-3-6 32 32,2-2-3824-32,0-1-768 0</inkml:trace>
  <inkml:trace contextRef="#ctx0" brushRef="#br0" timeOffset="7994.87">1815 2778 13823 0,'0'0'1216'0,"0"0"-960"0,0 0-256 0,0 0 0 15,0 0 2208-15,0 0 400 0,0 0 80 0,0 0 0 16,0 0-1792-16,0 0-352 0,6 7-80 0,1 0-16 16,1-3-1344-16,-1 1-288 0</inkml:trace>
  <inkml:trace contextRef="#ctx0" brushRef="#br0" timeOffset="8135.48">2092 2788 17503 0,'0'0'1552'0,"0"0"-1232"16,0 0-320-16,0 0 0 0,0 0 1472 0,0 0 224 16,0 0 48-16,0 0 16 0,-3-3-1120 0,3 3-240 15,0 0-32-15,0 0-7648 16,0 0-1520-16</inkml:trace>
  <inkml:trace contextRef="#ctx0" brushRef="#br0" timeOffset="8370.99">2280 2980 7359 0,'0'0'656'0,"0"0"-528"0,0 0-128 0,0 0 0 16,-1-7 3968-16,1 7 768 0,0 0 160 0,0 0 32 0,0 0-3088 16,0 0-624-16,0 0-112 0,0 0-16 0,0 0-896 0,0 0-192 15,5 5 0-15,-1 3-8576 16,-1 1-1712-16</inkml:trace>
  <inkml:trace contextRef="#ctx0" brushRef="#br0" timeOffset="8527.2">2308 3260 3679 0,'0'0'320'0,"-4"6"-320"15,4-6 0-15,-6 4 0 0,6-4 4352 0,-3 6 816 0,3-6 144 16,0 0 48-16,0 0-3920 0,0 0-784 0,0 0-144 0</inkml:trace>
  <inkml:trace contextRef="#ctx0" brushRef="#br0" timeOffset="8823.95">2309 2565 3679 0,'0'0'320'0,"0"0"-320"0,0 0 0 0,0 0 0 16,0 0 4576-16,0 0 848 0,0 0 160 0,0 0 48 0,0 0-3360 0,4 7-672 16,1-4-128-16,-5-3-16 0,0 0-1008 0,7 2-208 15,3-2-48-15,0-2 0 0,2-1-192 0,2-3 144 16,-1 0-144-16,-1 2 128 0,0-3-128 0,-2 1-192 15,1 1 32-15,-1-1 16 16,-1 2-2288-16,1 1-448 0</inkml:trace>
  <inkml:trace contextRef="#ctx0" brushRef="#br0" timeOffset="9292.65">2461 2315 3679 0,'0'0'320'0,"0"0"-320"0,-6 2 0 0,-2-2 0 16,-2 0 3200-16,1-4 576 0,-2 4 128 0,1 0 0 16,-1 0-1792-16,1 2-384 0,1 0-64 0,-2 1 0 15,1 2-592-15,-1 0-112 0,2 2-32 0,0-1 0 16,-3 2-256-16,3 3-48 0,0 0-16 0,1 0 0 15,2-2-96-15,-3 3 0 0,-2 3-16 0,1 2 0 16,-1 3-96-16,2-1-16 0,1 0 0 0,1 3 0 0,-1 6-176 16,3 1-32-16,1-1-16 0,1-1 0 0,4-4-160 0,2 1 0 15,1-2 0-15,1-2 0 0,0-4 0 0,3 1 0 16,4-2 0-16,-2-6 0 0,2-1 0 0,1-2 0 16,0 1 0-16,1-2 0 0,2-2 0 0,0-2 0 15,3-1 0-15,7-1 0 0,-1-3 0 0,-1-2 0 16,-2 0 0-16,0-6 0 0,0 0 0 0,-1-1 160 15,-3 0-160-15,0-4 160 0,-1-1-32 0,-2 0 0 16,-4-2 0-16,0 1 0 0,-5-5-128 0,1 1 192 16,-1-1-192-16,0 1 192 0,-4-1-32 0,0 2 0 15,-4-1 0-15,0 3 0 0,-2 2 256 0,-1 1 48 16,-3 1 16-16,0 1 0 0,0-1-256 0,-1 2-48 16,1 2-16-16,-1 0 0 0,-3 1-160 0,-2 2 0 0,0 1-192 0,-1 1-10736 15,2 3-2128-15</inkml:trace>
  <inkml:trace contextRef="#ctx0" brushRef="#br0" timeOffset="9933.2">2890 4311 15839 0,'0'0'704'0,"0"0"128"0,0 0-656 0,0 0-176 0,0 0 0 0,0 0 0 16,0 0 704-16,0 0 128 0,0 0 0 0,0 0 16 16,0 0-352-16,0 0-80 0,0 0-16 0,0 0 0 15,0 0 320-15,0 0 64 0,-2 6 16 0,2-6 0 16,0 0 720-16,0 0 144 0,0 0 16 0,0 0 16 16,0 0-64-16,0 0-16 0,0 0 0 0,0 0 0 15,0 0-560-15,0 0-112 0,0 0-32 0,6-5 0 16,-1-2-32-16,3 0-16 0,3-1 0 0,2-3 0 15,0-2-160-15,2-1-48 0,0-2 0 0,0-1 0 16,2-2-16-16,3-3-16 0,1-3 0 0,1-1 0 16,-1-2-208-16,0 1-32 0,-2 1-16 0,1 1 0 0,-2 2-368 15,-1 1 0-15,0 1 0 0,0 0 128 0,-1 0-128 16,-2 3 0-16,-1 0 0 0,0 2 128 0,-1 0-128 0,-1 3 0 16,2 0 0-16,0 3 0 15,-1-2-976-15,-1 4-112 0,-2 2-32 0,-1 0-12288 16,-2 4-2464-16</inkml:trace>
  <inkml:trace contextRef="#ctx0" brushRef="#br1" timeOffset="20764.41">30414 4365 12959 0,'0'0'576'0,"0"0"112"0,0 0-560 0,0 0-128 0,0 0 0 15,0 0 0-15,0 0 1104 0,0 0 192 0,0 0 48 0,0 0 0 16,0 0-64-16,0 0 0 0,0 0 0 0,0 0 0 15,0 0-176-15,0 0-32 0,0 0-16 0,0 0 0 16,0 0 144-16,0 0 16 0,0 0 16 0,0 0 0 16,13-6-432-16,-13 6-96 0,15-9 0 0,-3 2-16 15,-1-1-128-15,2 2-32 0,3 2 0 0,0-1 0 16,-1-2-144-16,1 1-48 0,2-3 0 0,2 1 0 16,1-1-144-16,-2-2-16 0,2 1-16 0,2-1 0 15,4-2-32-15,-1 0-128 0,-2-2 192 0,2-2-64 16,0-3-128-16,3-1 192 0,0-1-192 0,1 3 192 15,-3 0-192-15,1 2 0 0,-1 2 0 0,-1 0 0 16,-1 0 0-16,-4 2 0 0,-3 2 0 0,-2 0 0 16,-1 0 0-16,1 2 0 0,0 0 0 0,-1 1 0 15,0 0 128-15,-2 2-128 0,-2-2 0 0,1 3 128 0,0-2-128 16,-2 1 0-16,-1-1 0 0,-1 2 128 0,-8 5-128 0,8-5 0 16,-8 5 0-16,9-6 0 0,-9 6 0 0,8-2 0 15,-8 2 0-15,0 0 128 0,10-3-128 0,-10 3 0 16,0 0 0-16,9-4 128 0,-9 4-128 0,0 0 0 15,0 0 0-15,0 0 0 0,0 0 0 0,11 0 0 16,-11 0 0-16,10 4 0 0,-10-4 0 0,9 5 128 16,-9-5-128-16,10 7 0 0,-1-2 192 0,0 3-64 15,-9-8 0-15,9 12 0 0,-1-4 64 0,1 2 16 16,0-1 0-16,1 3 0 0,2 0 32 0,1 3 0 16,0 1 0-16,0 1 0 0,0 0-48 0,2-3 0 15,-1 2 0-15,4-1 0 0,1 2 64 0,0 0 0 0,1-1 0 0,0-2 0 16,1-1-32-16,0-1 0 0,-1 0 0 0,1 1 0 15,-3-3-224-15,1 1 0 0,1-2 0 0,-3 1 0 16,-3-1 0-16,1 2 0 0,-1-5 0 0,0 3 0 16,-1 1-128-16,0-1-80 0,-2 0-16 0,-2-3 0 31,-1 2-2000-31,-2 3-400 0,1 0-64 0</inkml:trace>
  <inkml:trace contextRef="#ctx0" brushRef="#br1" timeOffset="21467.46">30442 4378 13535 0,'0'0'592'0,"0"0"128"0,0 0-576 0,0 0-144 0,0 0 0 0,0 0 0 16,0 0 1008-16,0 0 160 0,0 0 48 0,0 0 0 0,0 0 112 0,0 0 16 16,2 12 16-16,1-1 0 0,1-2-416 0,-1 0-96 15,-3-9-16-15,2 13 0 0,-1-3 48 0,2 3 0 16,-2 0 0-16,1 2 0 0,-2 0-96 0,2 2-16 15,2 3 0-15,-1-1 0 0,-1 1-32 0,2 1-16 16,0 0 0-16,0-2 0 0,0 1-112 0,-1 1-32 16,-3 1 0-16,0-1 0 0,0-2-144 0,2 0-48 15,2 1 0-15,0 0 0 0,0 0-128 0,-1-1-48 16,-1 1 0-16,1-1 0 0,-2-1-208 0,2 1 144 16,1-1-144-16,0-2 128 0,-1-5-128 0,1 1 0 15,2-2 0-15,-1 4 0 16,-3-4-384-16,0 2-96 0,-2 1-32 0,1-2 0 15,0-1-2672-15,-1-10-528 0</inkml:trace>
  <inkml:trace contextRef="#ctx0" brushRef="#br1" timeOffset="22063.29">30536 4979 17679 0,'0'0'768'0,"0"0"192"0,0 0-768 0,0 0-192 16,0 0 0-16,-2 11 0 0,2-11 1008 0,0 0 160 15,0 0 48-15,6 9 0 0,0 1 384 0,-1 0 64 16,-5-10 32-16,0 0 0 0,11 6-720 0,2 3-144 0,1-4-16 0,-1 2-16 15,0-2-80-15,0 2-16 0,0-1 0 0,2 2 0 16,-4-4-128-16,2 1-16 0,2 3-16 0,2 1 0 16,1-4-224-16,-1 3-64 0,-1 0 0 0,0 1 0 15,-1-2 32-15,0 0 0 0,1 4 0 0,1 1 0 16,1-3-32-16,-1 1 0 0,-4-1 0 0,2-1 0 16,-2-1 128-16,1-1 0 0,-1 2 16 0,1 0 0 15,3-3-16-15,-1 2-16 0,-2-2 0 0,2 0 0 16,0 0-128-16,1-1-32 0,-2 1 0 0,1 1 0 15,-2-1-48-15,-1 0-16 0,-1 0 0 0,0 2 0 16,-1-3-16-16,1 1 0 0,-1-1 0 0,-1 0 0 0,-1-2-128 16,-9-2 128-16,13 5-128 0,-4-2 128 0,-9-3-128 0,11 3 0 15,-11-3 0-15,9 2 0 0,-9-2 0 0,0 0-272 16,0 0 32-16,10 4 16 16,-10-4-1440-16,9 1-272 0,-9-1-64 0,0 0-16 15,10-1-1376-15,-10 1-256 0,0 0-64 0,13 0-16 0</inkml:trace>
  <inkml:trace contextRef="#ctx0" brushRef="#br1" timeOffset="22922.57">31314 5342 14111 0,'0'0'624'0,"0"0"128"0,0 0-608 0,0 0-144 0,0 0 0 0,0 0 0 16,0 0 1248-16,0 0 224 0,0 0 32 0,0 0 16 0,0 0-96 0,0 0-16 15,0 0 0-15,0 0 0 0,0 0-496 0,0 0-96 16,0 0-32-16,12 1 0 0,-12-1-128 0,13-2-16 16,-3-2-16-16,2-3 0 0,1 1 80 0,0-1 0 15,0 2 16-15,1 0 0 0,-1 0-112 0,2-2-32 16,2-1 0-16,1 2 0 0,0-3-320 0,2 2-64 15,-1 0 0-15,3 0-16 0,1-8-176 0,0 4 0 16,-1 1 144-16,0 0-144 0,5 0 0 0,-5-1 144 16,-1-1-144-16,-2 2 0 0,1 0 208 0,-1-1-64 15,-2-1-16-15,0 5 0 0,-1-4 144 0,-2 2 32 16,-1-1 0-16,-2 0 0 0,-2 1-96 0,0 0-16 16,-1 0 0-16,-2 3 0 0,-6 6-16 0,7-8-16 15,-7 8 0-15,0 0 0 0,5-7-32 0,-5 7 0 0,0 0 0 0,0 0 0 16,0 0 0-16,0 0-128 0,0 0 192 0,0 0-64 15,0 0-128-15,0 0 0 0,0 0 0 0,0 0 0 16,0 0-144-16,0 0-16 0,0 0 0 0,0 0 0 16,0 0-32-16,0 0 0 0,0 0 0 0,0 0 0 15,0 0 192-15,0 0-208 0,0 0 80 0,0 0 128 16,0 0 0-16,0 0 0 0,0 0 0 0,0 0 0 16,0 0-144-16,0 0 144 0,0 0 0 0,0 0 0 15,0 0 0-15,0 0 0 0,0 0 0 0,0 0 0 16,0 0 0-16,0 0-128 0,0 0 128 0,0 0 0 15,0 0 0-15,0 0 0 0,-9-5 0 0,9 5 0 16,0 0 0-16,0 0 144 0,0 0-144 0,0 0 192 16,-8-8-16-16,3 0 0 0,1 1 0 0,1-3 0 15,-1 0 80-15,2 0 32 0,-1-3 0 0,2-1 0 0,-2 1-32 16,1-1 0-16,-2-3 0 0,0 2 0 0,0-5 64 0,1 0 0 16,-1 0 0-16,2-5 0 0,-1 0-64 0,0-1 0 15,0-3 0-15,-1 2 0 0,0 0-128 0,0-1-128 16,1 1 192-16,1-1-192 0,-1 0 128 0,0 3-128 15,-1-1 0-15,2 1 0 0,-1-1 0 0,1 3 0 16,0 2 0-16,0 2 0 0,-1-1 0 0,2 5 0 16,1 2 0-16,-1 1 0 0,-2 2 0 0,2 2 0 15,1 8 0-15,0 0 0 16,-4-8-464-16,4 8 0 0,0 0 0 0,0 0 0 16,-4-6-1520-16,4 6-288 0,0 0-64 0,0 0-8336 15,0 0-1664-15</inkml:trace>
  <inkml:trace contextRef="#ctx0" brushRef="#br1" timeOffset="24236.53">31160 4120 12207 0,'0'0'528'0,"0"0"128"0,0 0-528 0,0 0-128 15,0 0 0-15,0 0 0 0,12 0 1072 0,-12 0 176 16,0 0 32-16,0 0 16 0,0 0 224 0,12 6 32 16,-2 0 16-16,-3 1 0 0,-7-7-640 0,7 11-128 15,0-3-32-15,-1 1 0 0,0-1-192 0,0 0-32 16,1 0-16-16,0-2 0 0,1 1-208 0,3-1-64 16,0 0 0-16,0 1 0 0,-2 0 0 0,1-1-16 15,0 1 0-15,-1 1 0 0,0 1 16 0,0-3 0 0,0 1 0 0,0-1 0 16,0 2 80-16,2 0 32 0,-1 0 0 0,1-2 0 15,-1 3-16-15,1-1 0 0,-1 0 0 0,-2 0 0 16,-2 2-144-16,-6-10-16 0,8 10-16 0,0-1 0 16,-2 0 32-16,1 0 16 0,-7-9 0 0,9 6 0 15,-9-6 32-15,11 6 0 0,-11-6 0 0,9 6 0 16,-9-6-16-16,9 7 0 0,-9-7 0 0,0 0 0 16,9 6-48-16,-9-6-16 0,0 0 0 0,0 0 0 15,10 8-176-15,-10-8 128 0,0 0-128 0,0 0 128 16,9 7-128-16,-9-7 0 0,0 0 0 0,0 0 0 15,11 7 0-15,-11-7 0 0,0 0 0 0,0 0 0 16,0 0-432-16,0 0-160 0,10 6-48 0,-10-6 0 16,0 0-2464-16,7 7-496 0</inkml:trace>
  <inkml:trace contextRef="#ctx0" brushRef="#br1" timeOffset="24956.74">31786 4294 9215 0,'0'0'816'0,"0"0"-656"16,0 0-160-16,0 0 0 0,0 0 1792 0,0 0 320 16,0 0 64-16,0 0 0 0,0 0-560 0,0 0-112 15,0 0-32-15,0 0 0 0,0 0-144 0,0 0-48 16,0 0 0-16,0 0 0 0,10-3-320 0,1-1-64 0,-1 0 0 16,-1 0-16-16,-1-2-192 0,1-1-48 0,0 1 0 0,2-3 0 15,1 0-64-15,-2-1 0 0,3 1-16 0,0-2 0 16,0 0 48-16,1 1 16 0,1-2 0 0,-1 0 0 15,-2-1-176-15,1 0-48 0,0 1 0 0,3-1 0 16,1-1-176-16,-1 1-32 0,1 1-16 0,-1 2 0 16,0-1-48-16,-1 1-128 0,0-2 192 0,0 2-64 15,1 1-128-15,-2 1 0 0,-1 1 144 0,-1 1-144 16,0-2 0-16,0 3 128 0,-2 1-128 0,-2 0 0 16,-8 4 0-16,9-5 144 0,-9 5-144 0,8-7 0 15,0 2 0-15,-8 5 0 0,0 0 0 0,0 0 0 16,0 0-832-16,7-5-256 0,-7 5-64 0,0 0-9920 15,0 0-1968-15</inkml:trace>
  <inkml:trace contextRef="#ctx0" brushRef="#br1" timeOffset="25628.54">31310 3347 14799 0,'0'0'640'0,"0"0"160"0,0 0-640 0,0 0-160 15,0 0 0-15,0 0 0 0,0 0 1520 0,0 0 272 16,0 0 48-16,4 12 16 0,-4-12-448 0,3 12-96 16,-1-2-16-16,1 2 0 0,-3-12-496 0,2 16-96 15,1-1-32-15,1 2 0 0,-4-1 128 0,1 2 32 16,-1 2 0-16,2-1 0 0,-4 1-32 0,2 1 0 16,0-1 0-16,-1 5 0 0,-2-1-128 0,1-1-32 15,-2-2 0-15,3 0 0 0,1 0-288 0,0-2-64 0,0 1-16 16,0-2 0-16,0 0-272 0,1-1 128 0,0 0-128 0,0 0 0 15,1 0 128-15,-1-1-128 0,0-3 0 0,1-2 0 32,0 3-1216-32,0-5-368 0,-2-9-64 0,0 0-8608 0,0 0-1728 0</inkml:trace>
  <inkml:trace contextRef="#ctx0" brushRef="#br1" timeOffset="26191.11">31379 2867 8287 0,'0'0'736'0,"0"0"-592"16,0-9-144-16,-1-1 0 0,0 1 2112 0,-1-2 400 15,0 1 80-15,0 1 16 0,2 9-784 0,-4-11-160 0,1 4-16 0,3 7-16 16,0 0-720-16,-8-3-144 0,8 3-16 0,-11 3-16 15,1 0-528-15,2 4-208 0,0 3 176 0,4 1-176 16,0 2 0-16,2 1 0 0,-1 2 0 0,1 1 0 16,-2-2 0-16,2 2-160 0,2 0 160 0,2 0-128 15,0-1 128-15,2 0 0 0,0-1 0 0,3 0-128 16,-1-2 128-16,2-2 0 0,-2 0 0 0,4-5 0 16,1 1 240-16,2-2 80 0,2-4 0 0,-1-1 16 15,2-1 336-15,-2-4 64 0,-1 0 16 0,-1-3 0 16,-2-3 112-16,1 0 32 0,-1-1 0 0,-1-1 0 15,0-2-256-15,-2 0-64 0,-2-1 0 0,0 1 0 16,-1-2-176-16,-1 1-32 0,-1 3-16 0,0-1 0 16,-2-1-32-16,-3 1 0 0,-2 2 0 0,-2 0 0 15,0-1-64-15,-1-2-32 0,-1 3 0 0,-1 3 0 16,1-2-224-16,2 1 144 0,0 1-144 0,2-3 128 16,1 3-432-16,0 0-80 0,0 2-32 0,0 1 0 15,4 6-1696-15,-5-9-352 0,0 1-64 0,0 1-11440 16</inkml:trace>
  <inkml:trace contextRef="#ctx0" brushRef="#br1" timeOffset="26487.85">31044 2828 22047 0,'0'0'976'0,"0"0"208"0,0 0-944 0,0 0-240 0,0 0 0 0,0 0 0 16,0 0 0-16,5 12-128 0,-2-3 128 0,-3-9-208 16,3 12-672-16,-3-3-128 0</inkml:trace>
  <inkml:trace contextRef="#ctx0" brushRef="#br1" timeOffset="26629.88">31066 3030 18431 0,'0'0'1632'0,"0"0"-1312"16,0 0-320-16,0 0 0 0,0 0 496 0,0 0 16 15,0 0 16-15,0 0 0 16,0 0-768-16,0 0-144 0</inkml:trace>
  <inkml:trace contextRef="#ctx0" brushRef="#br1" timeOffset="26879.89">31332 2478 23039 0,'0'0'1024'0,"0"0"192"0,0 0-960 0,0 0-256 0,0 0 0 0,0 0 0 16,0 0 0-16,0 0 128 0,0 0-128 0,0 0 0 0,0 0 0 0,0 0-240 15,0 0 32-15,0 0 0 0</inkml:trace>
  <inkml:trace contextRef="#ctx0" brushRef="#br1" timeOffset="27036.08">31452 2504 18431 0,'0'0'1632'0,"0"0"-1312"15,0 0-320-15,0 0 0 0,0 0 800 0,0 0 96 16,0 0 0-16,0 0 16 0,8-4-784 0,-8 4-128 16,7-8 0-16</inkml:trace>
  <inkml:trace contextRef="#ctx0" brushRef="#br1" timeOffset="27301.76">31777 2755 21183 0,'0'0'944'0,"0"0"192"0,0 0-912 16,0 0-224-16,0 0 0 0,0 0 0 0,-9 3 1008 0,9-3 144 16,0 0 48-16,0 0 0 0,0 0-992 0,0 0-208 15,-6 9 0-15,6-9-11312 16</inkml:trace>
  <inkml:trace contextRef="#ctx0" brushRef="#br1" timeOffset="27442.29">31663 3037 23551 0,'0'0'1040'0,"0"0"224"0,0 0-1008 0,0 0-256 15,0 0 0-15,0 0 0 0,0 0 0 0,0 0 0 0,0 0 0 0,0 0-6928 16,0 0-1440-16</inkml:trace>
  <inkml:trace contextRef="#ctx0" brushRef="#br1" timeOffset="27848.5">30418 2308 21183 0,'0'0'944'0,"0"0"192"0,-6-4-912 0,6 4-224 15,0 0 0-15,0 0 0 0,0 0 464 0,0 0 48 16,-3-8 16-16,3 8 0 0,0 0 432 0,0 0 64 16,8-9 32-16,2 3 0 0,1 2-288 0,1 1-48 15,1-2-16-15,1 4 0 0,0-3-496 0,2 1-208 16,0 3 176-16,2-2-176 0,1 0 0 0,2 1 0 0,0 0 0 0,1-1 0 31,0-2-1488-31,-1 2-400 0,0-1-80 0,-1-1-5648 0,-2 2-1120 0</inkml:trace>
  <inkml:trace contextRef="#ctx0" brushRef="#br1" timeOffset="28395.31">30765 1986 6447 0,'-13'-5'272'0,"4"2"80"0,-3-1-352 0,-2 2 0 16,-4-1 0-16,-1 2 0 0,1 0 3152 0,1-1 560 15,3 2 128-15,-1 0 0 0,2 2-2768 0,-1 0-560 16,-3 1-128-16,0 1 0 0,0 1 0 0,3 4 0 16,0 3 0-16,-2 1 0 0,-1 1-224 0,0 2-32 15,-1-1-128-15,2 4 192 0,1-5 112 0,1 3 16 16,4 0 0-16,1 1 0 0,0 0 0 0,2 2 0 16,2-2 0-16,1 2 0 0,2 1-320 0,0 1 0 15,2 1 0-15,3-2 0 0,1-3 0 0,1 3 0 16,0 1 0-16,4 1 0 0,2-4 0 0,2-1 0 0,0-1 0 15,5 0 0-15,3-4 128 0,1 0 0 0,3-2 16 0,4-2 0 16,3-1 64-16,-1-2 16 0,-3-3 0 0,0-2 0 16,4 0-80-16,-2-2-16 0,-2-1 0 0,-1-4 0 15,-5 0 48-15,-1-5 0 0,-1 1 0 0,1-3 0 16,0 0 80-16,-3-4 32 0,-3-4 0 0,-2-1 0 16,-2 0 256-16,-1-2 48 0,-4 2 16 0,-3 1 0 15,-2-1 192-15,-4 1 32 0,-3-2 16 0,-5 3 0 16,-2-2-224-16,-5 4-48 0,-3 1-16 0,-5 1 0 15,-5 3-64-15,-2 0-16 0,-1 3 0 0,-1 1 0 16,-3 5-320-16,3 0-160 0,3 4 160 0,3 0-160 16,3 0-1440-16,1 4-384 0,2 2-80 0,2 2-16 15</inkml:trace>
  <inkml:trace contextRef="#ctx0" brushRef="#br1" timeOffset="72300.83">28867 6041 18255 0,'0'0'800'0,"0"0"176"0,0 0-784 0,0 0-192 16,0 0 0-16,0 15 0 0,4-2 1088 0,-3 3 192 0,-2 5 16 0,0-2 16 15,-2 5 224-15,-1 1 32 0,0-1 16 0,0 1 0 16,0 1-768-16,2-4-160 0,0-5-16 0,2-2-16 16,2-2-304-16,0-3-48 0,-2-10-16 0,4 12 0 15,-4-12-128-15,0 0-128 0,4 10 144 0,-4-10-144 16,0 0 192-16,0 0-48 0,0 0-16 0,0 0 0 16,8-6 16-16,-2-2 0 0,1-2 0 0,-1-3 0 15,0-4-144-15,0-2 160 0,1 4-160 0,-1-1 160 16,-1 0-160-16,2-1 0 0,1 2 0 0,0 1 0 15,-1 0 0-15,0 4 0 0,-1 1 0 0,2 0 0 16,0 1 0-16,-8 8 0 0,0 0 0 0,0 0 0 16,0 0 0-16,0 0-144 0,7 12 144 0,-3 1 0 15,-4 2 0-15,-2 2 0 0,-2 2 128 0,2 1-128 16,0 1 320-16,1 1-48 0,-1-5 0 0,0-1 0 16,1-2-272-16,1 1 160 0,3-4-160 0,0 0 128 0,-3-11-128 15,4 10 0-15,-4-10 144 0,7 7-144 0,-7-7 128 0,0 0-128 16,0 0 160-16,12-4-160 0,-2-3 208 0,0-2-48 15,1-1-16-15,-1-1 0 0,-1 0-144 0,2-1 192 16,-1-6-192-16,1 2 192 0,-3 0-192 0,-1 1 0 16,1 3 0-16,0 0 0 0,0-1 0 0,0 3 128 15,-3 1-128-15,-5 9 0 0,0 0 0 0,0 0 0 16,0 0 0-16,0 0 0 0,0 0 0 0,0 0-144 16,0 0 144-16,0 0 0 0,0 0-144 0,0 0 144 15,-4 11 0-15,0-1-144 0,0 0 144 0,2 2 0 16,-1 1 0-16,3 2-128 0,1-2 128 0,3-1 0 15,1-1 0-15,2-2 0 0,-7-9 0 0,9 8-128 0,-1-2 128 16,0-1 0-16,-8-5 0 0,10 4 0 0,-10-4 0 0,12 3 0 16,-12-3 0-16,12-1 0 0,-2-2 128 0,-10 3-128 15,10-7 128-15,1 3-128 0,-2-2 128 0,-1-3-128 16,-2-2 0-16,1 1 128 0,-1 0-128 0,0 0 0 16,-1-1 0-16,0 0 0 0,0 3 0 0,0-2 128 15,-1 1-128-15,-4 9 0 0,0-11 0 0,0 11 128 16,-2-10-128-16,2 10 0 0,0 0 0 0,0 0 0 15,0 0 0-15,0 0 0 0,0 0-176 0,0 0 176 16,-9 7-192-16,2 2 192 0,2 2-208 0,1 2 80 16,3-2 128-16,1 2-160 0,4 0 160 0,1 0-160 15,3-3 160-15,-1 1 0 0,1-2 0 0,1-3 0 16,2 0 0-16,-1-1 0 0,1-2 0 0,0-2 0 16,1-1 0-16,0-1 0 0,-2-2 0 0,1 0 0 0,-2-2 304 15,-1-1-16-15,-3-1 0 0,-1-1 0 0,0 0 224 0,-2-2 64 16,0-3 0-16,-2 0 0 0,-2 0-144 0,0 0-32 15,-4 0 0-15,0 0 0 0,-2 0-208 0,0 1-64 16,-1 2 0-16,0-2 0 0,-1-1-128 0,-1 0 0 16,1-2 0-16,1 4 0 15,1 2-480-15,1-1-32 0,2 1 0 0,5 9 0 16,-4-9-1664-16,4 9-320 0,0 0-80 0,0 0-7232 16,0 0-1456-16</inkml:trace>
  <inkml:trace contextRef="#ctx0" brushRef="#br1" timeOffset="72800.81">29467 6132 5519 0,'0'0'496'0,"0"0"-496"0,6 14 0 0,-1 2 0 15,-1-4 3264-15,0 2 544 0,-1-1 112 0,-1 1 32 16,2 1-1552-16,0 2-304 0,0 2-64 0,-1 0-16 16,-2-3-192-16,0-1-32 0,-1-1-16 0,0 0 0 15,0-3-640-15,2-1-128 0,0 1-32 0,-2-11 0 16,0 0-448-16,0 0-80 0,0 0-32 0,0 0 0 15,0 0-80-15,0 0-16 0,0 0 0 0,0 0 0 16,8-5-176-16,-1-3-144 0,-3-3 192 0,-2 1-192 16,-1-2 192-16,1-2-64 0,-1-1 0 0,2-3-128 15,-1 0 128-15,1 1-128 0,-1 0 0 0,1 0 0 16,0 1 0-16,1 3 0 0,1-2-208 0,0 2 80 16,2 1-192-16,0 3-48 0,1 2 0 0,-8 7 0 15,0 0 96-15,11-1 16 0,-1 2 0 0,0 3 0 0,0 1 80 16,-1 1 32-16,0 0 0 0,1 2 0 0,1 1 144 0,2 2 0 15,-2-1-144-15,3 0 144 0,-1 1 0 0,0-1 0 16,0-1 0-16,0 1 0 0,0-1 0 0,0 0 0 16,-3-3 0-16,1 1 0 0,-1-2 0 0,-10-5 0 15,10 4 0-15,0-4 0 0,-10 0 128 0,9-3 0 16,-9 3 0-16,8-4 0 0,-2-6-128 0,-1 1 128 16,-1 0-128-16,-1-2 128 0,-3 1-128 0,0-3 160 15,-2 0-160-15,1 2 160 0,-1-2-160 0,-2 3 0 16,0-3 144-16,0 4-144 0,4 9 0 0,-5-9 0 15,-2 2 0-15,7 7 0 0,0 0 0 0,-9 4 0 16,0 3-144-16,1 0 144 0,0 4 128 0,2 2 112 0,2 1 16 16,2 2 0-16,2 3 64 0,2 1 32 0,-1 0 0 0,3-2 0 15,1-4-96-15,2 2 0 0,2-2-16 0,3 0 0 16,1-4-240-16,2 0 0 0,4 0 0 0,1 1 0 16,5-7-208-16,4 1-96 0,1 1-16 0,1-2-11648 15,0-1-2352-15</inkml:trace>
  <inkml:trace contextRef="#ctx0" brushRef="#br1" timeOffset="73300.75">30860 6198 11055 0,'0'0'480'0,"0"0"112"0,0 0-464 0,-9-2-128 16,-1-2 0-16,-1 1 0 0,0 2 3904 0,1 0 768 16,10 1 160-16,-7-2 32 0,7 2-2576 0,-10 0-512 0,1 2-112 0,9-2 0 15,-7 1-1200-15,7-1-224 0,0 0-48 0,0 0-16 16,0 0-176-16,0 0 0 0,0 0 0 0,9 10 0 16,-2 0 0-16,1-1 0 0,3 0 0 0,0 0 0 15,3-1 0-15,-1 2 0 0,0 3 0 0,-3 0 0 16,-1-1-144-16,2-2 144 0,0 0 0 0,1 0 0 15,-2 0 0-15,-2 1 0 0,-1-2 0 0,-3 0 144 16,-4-9 304-16,1 12 64 0,-2-2 16 0,-2 2 0 16,-2-5 16-16,-2 0 0 0,0 2 0 0,-3-2 0 15,0-3-288-15,-2 1-64 0,-1-1-16 0,0 0 0 16,-1 0-384-16,1-2-80 0,1 1-16 0,2-2 0 16,1-1-2224-16,9 0-448 0,0 0-96 15</inkml:trace>
  <inkml:trace contextRef="#ctx0" brushRef="#br1" timeOffset="73660.02">30963 6322 6447 0,'0'0'576'0,"0"0"-576"0,0 0 0 0,0 0 0 0,0 0 2864 0,0 0 464 16,0 0 80-16,-4 12 32 0,-2 0-944 0,1 0-176 15,-1-2-32-15,1 3-16 0,-3 3-800 0,1-2-144 16,-1-1-48-16,1 0 0 0,2 0-720 0,2 0-160 15,3-13-16-15,3 13-16 0,4-1-112 0,0-2-32 16,1-2 0-16,1-3 0 0,-9-5-224 0,13 4 144 16,0-1-144-16,2-2 128 0,-1-1-128 0,0-4 192 15,-1-1-192-15,0-1 192 0,-1-4-192 0,0 3-224 0,-2-3 48 0,1 1 16 16,-1-1-128-16,1 1-32 0,0-2 0 0,1 1 0 16,-3-1-32-16,-1-3-16 0,-1-2 0 0,-1 0 0 15,1-1 32-15,-1 1 0 0,1 2 0 0,-2 2 0 16,-3 1 336-16,-2 11-144 0,0 0 144 0,0 0 0 15,0 0 0-15,0 0 224 0,-6 7-16 0,1 2 0 16,0 4 240-16,-1 3 64 0,0 2 0 0,1 0 0 16,-1-1-192-16,4 1-48 0,2 2 0 0,0-6 0 15,0-1-272-15,2-1 0 0,2 0 0 0,2 0 0 16,-3-1-176-16,3-2-80 0,0-2-32 0,-6-7 0 16,11 3-2000-16,-11-3-400 0,11 1-64 15</inkml:trace>
  <inkml:trace contextRef="#ctx0" brushRef="#br1" timeOffset="74099.55">31336 6162 14735 0,'0'0'1312'0,"1"17"-1056"15,-1 2-256-15,-1-2 0 0,-1 3 2256 0,-2 0 400 16,0 3 80-16,0 0 16 0,-1 2-448 0,1 1-64 15,0-1-32-15,0-1 0 0,-1-1-928 0,-1-1-192 16,1 2-48-16,-1-2 0 0,0-3-400 0,1 0-64 16,3-2-32-16,2-3 0 0,0-1-288 0,0 0-64 15,-2-4-16-15,2-9 0 0,0 0-176 0,0 0 160 0,0 0-160 0,0 0 160 16,6 8-32-16,-6-8-128 0,0 0 192 0,0 0-64 16,0 0-128-16,5-12 0 0,1-1 0 0,1-1 128 15,-1-3-400-15,2-1-96 0,-1-2-16 0,1-2 0 31,-2 4-512-31,2 1-96 0,1 2-32 0,1 2 0 16,2 2 368-16,-1 1 64 0,-2 3 16 0,1 1 0 0,1 2 384 0,-11 4 192 16,0 0-160-16,11 7 160 0,0-3 624 0,-3 4 208 0,-2 1 64 0,1 1 0 15,-2 2 320-15,-3 1 64 0,-3 0 0 0,-2 1 16 16,0 1-144-16,-3-1-48 0,0 0 0 0,-1 0 0 16,1-1-416-16,-2-2-96 0,-2 0-16 0,-1 0 0 0,1-1-336 15,1-3-80-15,-1 0-16 0,10-7 0 0,-7 5-144 0,7-5-144 16,-10 4 144-16,10-4-208 15,-10 0-1360-15,10 0-272 0,-8-5-48 0,8 5-10704 16,-1-9-2128-16</inkml:trace>
  <inkml:trace contextRef="#ctx0" brushRef="#br1" timeOffset="74302.53">31718 6192 16575 0,'8'-12'736'0,"-8"12"160"0,0 0-720 0,0 0-176 0,0 0 0 0,0 0 0 15,0 0 4208-15,0 0 800 0,0 0 176 0,0 0 16 16,-9 2-2992-16,1 1-608 0,0 4-112 0,0-1-16 16,-1 1-1152-16,1 2-320 0,2 2 144 0,-1-1-144 31,1 0-1056-31,1 3-288 0,1 0-48 0,-1 2-9840 0,-2 0-1968 0</inkml:trace>
  <inkml:trace contextRef="#ctx0" brushRef="#br1" timeOffset="74757.5">31800 6633 29135 0,'0'0'1280'0,"0"0"288"0,5-7-1248 0,-1 1-320 16,-4 6 0-16,2-13 0 0,-1-1 1360 0,-1 4 224 31,0 10 32-31,-3-10 16 0,-1-1-400 0,-1 2-80 0,-1 3 0 0,-1-1-16 0,-1 2-832 0,1 4-176 16,-4 2-128-16,2 4 192 0,-1-1-192 0,-1 5 128 15,1-2-128-15,-1 4 128 0,2 2-128 0,3-1 0 16,0 0 0-16,5 1 128 0,4 0-128 0,2 0 0 16,0-3 0-16,2 2 0 0,-1-1-144 0,3-2 144 15,3-3 0-15,1 1 0 0,1-2 0 0,1 0 0 0,-1-4 0 0,0-3 0 16,1-2 0-16,-2 0 0 0,-1-3 0 0,-1 0 0 15,0-4 0-15,-1 2 128 0,-1-4-128 0,-1 0 0 16,0-1 0-16,-2-2 128 0,0-1-128 0,-1-2 0 16,0 0 0-16,2 1-256 0,-1-4 48 0,-1 1 16 15,1 0 0-15,-2 0 0 0,-2 3 0 0,1-4 0 32,-1-3-272-32,0 4-48 0,-1 3-16 0,0 1 0 15,2-1-32-15,-3 7 0 0,0 11 0 0,0 0 0 0,0 0 336 0,0 0 64 0,0 0 16 0,-1 16 0 16,-1 4 608-16,0 2 128 0,-2 4 32 0,0 2 0 15,0-3 224-15,1 3 48 0,1 6 16 0,0-7 0 16,1 0-448-16,1 1-80 0,0-1-32 0,3-2 0 16,1 0-352-16,1-6-192 0,-1 1 32 0,1-1-11872 15,0-2-2368-15</inkml:trace>
  <inkml:trace contextRef="#ctx0" brushRef="#br1" timeOffset="77731.45">28467 7166 14735 0,'0'0'1312'0,"0"0"-1056"16,9 0-256-16,-7-8 0 0,2-1 1328 0,-2 0 208 15,-2-4 32-15,-2-2 16 0,0 4 80 0,-1 0 0 16,2 1 16-16,-2-2 0 0,1 4-592 0,-2-1-112 15,-3 1-16-15,-2 3-16 0,-1 2-240 0,-1 3-64 16,-1 3 0-16,1 2 0 0,-1 2-304 0,-1 3-64 16,-4 1-16-16,1 2 0 0,2-4-256 0,2 4 0 15,2 2 0-15,1 4 0 0,0-2 0 0,2 0 0 16,2-2 0-16,2 2 0 0,1-2 0 0,2 0 0 0,0-2 0 16,2-2 0-16,-2-11 0 0,8 11 0 0,1-3 0 0,0-1 0 15,-9-7 0-15,15 1 0 0,-2-1 0 0,1-1 160 16,-1-3-160-16,-1 1 192 0,-4-3-192 0,-8 6 192 15,6-7-192-15,2 1 192 0,0-1-192 0,0-1 192 16,-3-1-192-16,0-1 0 0,-1-1 144 0,0 2-144 16,-2-3 0-16,1 1 144 0,0-2-144 0,-1 2 0 15,-2 11 0-15,0 0 0 0,2-9 0 0,-2 9 0 16,0 0 0-16,0 0 0 0,0 0 0 0,0 0 0 16,0 0 0-16,0 0 0 0,0 0 0 0,0 0-144 15,6 15 144-15,-1-4 0 0,-2 1 0 0,0 0 0 16,0 1 0-16,1-3 0 0,-1 2 0 0,2 0 0 15,0-2-336-15,1-1 16 0,-1-1 0 0,0 0 0 16,-5-8-1920-16,7 10-368 0,-7-10-80 0,7 7-9168 16</inkml:trace>
  <inkml:trace contextRef="#ctx0" brushRef="#br1" timeOffset="77934.52">28674 6927 4607 0,'0'0'192'0,"4"-10"64"0,-2-1-256 0,-2 11 0 16,0 0 0-16,0 0 0 0,0 0 4704 0,0 0 896 16,0 0 176-16,0 0 48 0,0 0-3680 0,4 13-736 15,-1 2-128-15,-2 3-48 0,-1 2-640 0,0 2-128 0,-1 2-16 0,1 1-16 16,-1-3-256-16,1 3-48 0,4 0-128 0,-2 0 192 16,1 1-192-16,-1-1 0 0,-2-2 0 0,3 1 0 31,0-1-272-31,-1-1-160 0,-2-1-16 0,2-3-16 15,-2-5-1952-15,2 0-384 0,-2-13-80 0,0 0 0 0</inkml:trace>
  <inkml:trace contextRef="#ctx0" brushRef="#br1" timeOffset="78138.59">28884 6823 6447 0,'0'0'576'0,"0"0"-576"0,0 0 0 0,-1 12 0 15,-3 1 3744-15,-2 4 640 0,1 0 128 0,-1 2 32 0,-1 1-2752 0,1 1-560 16,-2 2-96-16,1 4-32 0,2-1-576 0,0 3-112 16,1-4-32-16,0 2 0 0,1 2-256 0,0 1-128 15,-1-4 128-15,1-2-128 16,0-2-1152-16,2-3-320 0,0-2-64 0,1-4-16 0</inkml:trace>
  <inkml:trace contextRef="#ctx0" brushRef="#br1" timeOffset="78591.67">29031 7002 25791 0,'0'0'1152'0,"0"0"224"0,0 0-1104 0,0 0-272 0,0 0 0 0,-10 3 0 15,-1 3 1328-15,1-2 208 0,-2 5 32 0,-1-1 16 16,0 1-688-16,1 1-144 0,1 2-32 0,0 0 0 15,-1-2-528-15,2 3-192 0,1 1 0 0,0 1 144 16,1-2-144-16,1 1 0 0,1 2 0 0,2-5 0 16,1 0 0-16,3-11 0 0,0 0 0 0,-1 14 0 15,1-1 0-15,1-2 0 0,-1-11 0 0,6 13 128 16,-1-5-128-16,1-1 0 0,-6-7 0 0,9 10-176 16,2-4 176-16,1-1 0 0,-1-3 0 0,4 0 0 15,0-2 0-15,0 0 0 0,-2-1 160 0,0-2-160 16,1-3 208-16,0-1-48 0,1 1-16 0,-2-2 0 15,-1-4-144-15,-1-1 128 0,0-1-128 0,-3 1 128 16,-2 0-128-16,-1 2 0 0,-1 0 0 0,0-1 128 0,-3-1-128 16,-1 1 0-16,-1 2 0 0,-2-1 0 0,1-2 0 0,-2 3 128 15,0-1-128-15,4 11 0 0,-9-6 0 0,2 2 0 16,7 4 0-16,0 0 0 0,-7 5 0 0,-1 3 0 16,0 0 128-16,3 1-128 0,1 1 240 0,0-1 16 15,0 2 0-15,0 2 0 0,0 1-112 0,4 1-16 16,3-2 0-16,1 0 0 0,0 0-128 0,1 0 0 15,0-3 0-15,3 1 0 16,1 0-1280-16,4-4-272 0,1-1-64 0,2 0-8352 16,-2-3-1664-16</inkml:trace>
  <inkml:trace contextRef="#ctx0" brushRef="#br1" timeOffset="79135.07">29257 7101 4607 0,'0'0'192'0,"0"0"64"0,5-7-256 0,-5 7 0 0,0 0 0 0,0 0 0 15,0 0 4096-15,0 0 768 0,0 0 144 0,0 0 48 16,12 7-2992-16,-12-7-592 0,5 14-112 0,-3 2-16 16,-2 2 576-16,0 0 128 0,0-2 32 0,-1 1 0 15,-3-3-1920-15,3 0-384 0,0-2-80 0,1-12-16 16,-3 12 576-16,3-12 128 0,0 0 0 0,0 0 16 16,0 0-176-16,0 0-32 0,0 0-16 0,0 0 0 15,0 0 0-15,0 0 0 0,9-7 0 0,0 0 0 16,-1-3-176-16,-1 1 0 0,-3-4 0 0,-1 0 0 15,1-1-448-15,2-2-128 0,-1-1-32 0,0 0 0 16,0-1-336-16,-1 1-64 0,-1 0-16 0,-1 3 0 16,1 2 192-16,0 3 16 0,-1 1 16 0,-2 8 0 0,0 0 512 0,0 0 96 15,0 0 32-15,0 0 0 0,0 14 160 0,0 1 0 16,0 2 160-16,3 0-160 0,-1 0 384 0,2 2-32 16,0-2 0-16,1 0 0 0,1-1-64 0,0-2-16 15,1-2 0-15,3 0 0 0,2-3-144 0,0 1-128 0,-2-1 192 0,0-1-192 0,2-3 176 0,-1 1-176 16,-1-3 160-16,0 0-160 0,2-3 224 0,0 0-48 15,-2-3-16-15,1 1 0 0,-1 1 16 0,1-3 0 16,-4-3 0-16,1 1 0 0,-1-5 0 0,-1-1 0 16,0-1 0-16,-1-1 0 0,0 0-176 0,-1 1 0 15,-1-2 144-15,-3 2-144 0,0 0 0 0,-2 1 128 16,0 1-128-16,-2-1 0 0,-2 0 0 0,0 2 0 16,-1 1 0-16,1 5 0 0,6 4 0 0,0 0 0 15,-7 5 0-15,1 3 128 0,-1 1 336 0,2 3 80 16,0 2 16-16,1 2 0 0,1-1 224 0,3 4 48 15,4-1 16-15,3 3 0 0,-1-7-400 0,5-1-96 0,1 0-16 16,1 3 0-16,1-7-336 0,3 1 0 0,2 1 0 0,1-5 128 16,-2-3-128-16,-1 2-128 0,0 0 128 0,1-1-11584 15,1 0-2224-15</inkml:trace>
  <inkml:trace contextRef="#ctx0" brushRef="#br1" timeOffset="79385.03">30090 7249 21183 0,'0'0'1888'0,"0"0"-1504"16,0 0-384-16,0 0 0 0,0 0 2912 0,10-6 512 15,1 1 96-15,2 1 32 0,1 0-1504 0,2 1-320 16,-1 0-48-16,2 2-16 0,2 0-1248 0,-1 0-256 16,0-1-160-16,2 2 192 15,-2 0-496-15,0 0-80 0,0 2-32 0,-1-1 0 16,0 0-2768-16,-1-1-544 0,-3 0-112 0</inkml:trace>
  <inkml:trace contextRef="#ctx0" brushRef="#br1" timeOffset="79699.07">30386 7101 11967 0,'0'0'1072'0,"0"0"-864"0,0 0-208 0,0 0 0 16,0 0 2288-16,0 0 400 0,0 0 96 0,9 5 16 15,-9-5-1072-15,13 1-224 0,-1-1-32 0,1 3-16 16,1-1-976-16,0 4-192 0,2-1-32 0,-2 0-16 15,-1 0-240-15,0-2 0 0,0 2 0 0,0 2 0 16,-1 0 0-16,-3 1 0 0,-9-8 0 0,8 13 0 16,-3-1 0-16,-2 1 0 0,-4-1 0 0,-3-1 0 15,-3 1 416-15,-2 1 192 0,-1-2 32 0,-2 3 16 16,-1 2 192-16,0-1 48 0,-1 2 0 0,-1-4 0 16,1 2-448-16,1-2-96 0,1 0-16 0,0 0 0 0,1 0-336 15,2 0 0-15,2-1-160 0,3-1-10096 16,0-4-2032-16</inkml:trace>
  <inkml:trace contextRef="#ctx0" brushRef="#br1" timeOffset="80558.23">30982 7271 17503 0,'0'0'1552'0,"-7"15"-1232"0,1-5-320 0,-1 3 0 16,0 3 2304-16,4-4 384 0,0-2 96 0,0-1 16 15,-1 0-816-15,4-9-176 0,-1 11-16 0,1-11-16 16,0 0-1088-16,0 10-224 0,0-10-32 0,0 0-16 16,0 0-160-16,0 0-48 0,7 7 0 0,-7-7 0 15,0 0-16-15,11-2 0 0,-11 2 0 0,12-5 0 16,-1-1-192-16,-2-1 176 0,-2 1-176 0,1-2 160 15,-1-1-160-15,1-2 0 0,-1 1 0 0,1-5 0 16,0 2 0-16,1 2 0 0,0-2 0 0,2 1-176 16,-1 0 176-16,2 2-208 0,0-3 80 0,1 2 128 15,0 2-144-15,-1 3 144 0,-1-1 0 0,0 3 0 16,-11 4 0-16,0 0 192 0,10 7 0 0,-3-1 0 16,-2 5 256-16,-3 0 32 0,-2 4 16 0,0 0 0 15,0 4 64-15,-1 3 16 0,-3-1 0 0,0-2 0 0,2-2-16 0,-1 0 0 16,0-1 0-16,2-1 0 0,2-2-304 0,3-1-64 15,2-3-16-15,0-1 0 0,2 0-176 0,-8-8 0 16,0 0 144-16,10 5-144 0,1-4 128 0,1-2-128 16,-1-1 128-16,2-2-128 0,2-2 0 0,-1 0-192 15,-1-3 32-15,-1-2 0 16,-2-2-416-16,2 2-96 0,2-1-16 0,1-1 0 16,-2-4-400-16,0 3-64 0,-2 2-32 0,0 1 0 15,-1 1 288-15,-1 1 48 0,-1 2 16 0,-8 7 0 0,7-6 416 0,-7 6 96 16,0 0 0-16,0 0 16 0,10-4 304 0,-10 4 0 15,0 0 0-15,0 0 0 0,0 0 224 0,0 0-48 16,0 0-16-16,0 0 0 0,3 10 32 0,-3 2 0 0,-2 1 0 0,1 0 0 16,0 0 240-16,0-1 48 0,-2-2 16 0,2 1 0 15,1-11-192-15,2 11-48 0,3-1 0 0,2-3 0 16,-7-7-16-16,12 8-16 0,1-1 0 0,1-3 0 16,0 0-224-16,1-3 128 0,-1-2-128 0,2-2 0 15,-1 0 176-15,1-1-176 0,-2-2 192 0,1-1-192 16,-2 1 160-16,-1-2-160 0,-2 0 128 0,0 0-128 15,0 1 0-15,-1-1 0 0,-3-7 128 0,-2 6-128 16,-3-2 0-16,-1 1 0 0,-1 3 0 0,-3-1 0 16,-4-1 0-16,-1 2 0 0,0 1-144 0,-1 2 144 15,-1 1 0-15,-1 2-128 0,1 2 128 0,0 2 0 16,1 1-176-16,1 2 176 0,1 3-160 0,3 2 160 16,2-1 0-16,2 2-144 0,2 0 144 0,3-1 0 15,1 0 0-15,4-2 0 0,3-3 0 0,4 1 0 16,2-1 0-16,2 0 144 0,0-2-144 0,0 1 160 0,-3-3 32 0,-1 2 16 15,-2-4 0-15,-1 0 0 0,-1 0 96 0,-3 0 16 16,-9 0 0-16,0 0 0 0,0 0 0 0,0 0 0 16,8-6 0-16,-8 6 0 0,5-11-64 0,-5 11 0 15,-1-10 0-15,-1 1 0 0,0 0-80 0,-2-2-32 16,-1 1 0-16,1-2 0 0,0 0-144 0,-2 2-192 16,1 1 32-16,1-4 16 15,0 0-2208-15,1 1-432 0,-1 2-96 0,0-2-12880 0</inkml:trace>
  <inkml:trace contextRef="#ctx0" brushRef="#br1" timeOffset="81058.3">31869 7244 13823 0,'0'0'1216'0,"0"0"-960"0,4 13-256 0,0 0 0 16,-1 3 2368-16,-2-2 416 0,-1 2 96 0,0-1 0 15,0-2-464-15,0 2-112 0,0-6 0 0,0 1-16 16,0-1-544-16,0-9-96 0,0 11-32 0,0-11 0 15,1 10-688-15,-1-10-144 0,0 0-16 0,0 0-16 16,0 0-304-16,0 0-48 0,0 0-16 0,0 0 0 16,0 0-160-16,0 0-32 0,7-10-16 0,-2 1 0 15,-5 9-48-15,4-12 0 0,0 0 0 0,-1-1 0 16,-1-2-128-16,2-2 0 0,1 0-160 0,1 1 160 16,-1-1-704-16,0 3-64 0,1-4 0 15,0 3 0-15,-2 1-672 0,1 2-144 0,0 2-16 0,0 2-16 16,0 1 608-16,-5 7 128 0,11-5 32 0,-1 3 0 0,1 0 496 0,-11 2 96 15,10 0 32-15,1 4 0 0,-2 5 400 0,-1 0 80 16,-1 3 0-16,2 0 16 0,1-2 240 0,0 1 64 16,0-1 0-16,2 1 0 0,1-2-128 0,2-1 0 15,-1-1-16-15,3-1 0 0,2-1-112 0,2-4 0 16,-1 2-16-16,-2-3 0 0,-2-2-112 0,-1 1-32 16,-2 0 0-16,2-2 0 0,-1-1-160 0,-1-1 160 15,-2 0-160-15,-11 5 160 0,0 0-352 0,5-11-64 16,-1 2 0-16,-2 0-16 15,-2 9-320-15,-1-13-64 0,-6 1-16 0,-2 5 0 16,0 1 144-16,-2 4 16 0,-5 2 16 0,-1 0 0 0,-3 2 496 0,1 5 0 16,-1 3 0-16,3 1 0 0,2 2 512 0,0 1 192 0,2 0 32 15,2 2 16-15,1 0 240 0,7 1 48 0,3 1 16 0,5-4 0 16,5-1-512-16,6 0-96 0,3 2-32 0,7-2 0 16,3-3-160-16,4 1-48 0,2-2 0 0,1 0 0 15,1-3-208-15,-1-2-256 0,0 3 48 0,-2-2 16 31,-1-1-3328-31,0 0-640 0</inkml:trace>
  <inkml:trace contextRef="#ctx0" brushRef="#br1" timeOffset="81604.99">28811 7949 20271 0,'-8'-4'896'0,"3"-1"192"0,-2 3-880 0,-1-2-208 0,-1 1 0 0,0 0 0 16,1 2 1648-16,-1-1 272 0,0 0 64 0,1 2 16 15,-1 2-848-15,1 1-192 0,2 3-16 0,-3 0-16 16,1 3-768-16,3 3-160 0,1 0 0 0,4-12 0 15,1 12 0-15,3-1-144 0,3 1 144 0,2 0-128 16,1-1 128-16,3 0 0 0,3-1-144 0,-1-4 144 16,1-3 0-16,2 1 0 0,2-1 0 0,-2 4 0 15,-1-1 192-15,-1 1-64 0,-3 0 0 0,-13-7 0 16,10 12 368-16,-3 0 64 0,-7-12 16 0,2 14 0 16,-4 1-16-16,-2-1 0 0,-3-1 0 0,-2 0 0 15,-1 0-112-15,-2 0 0 0,-1 0-16 0,0-3 0 16,-1-2-256-16,2-1-48 0,0-2-128 0,4-2 192 15,8-3-448-15,0 0-80 0,0 0-32 0,-6-9 0 16,1-2-3248-16,2-5-656 0</inkml:trace>
  <inkml:trace contextRef="#ctx0" brushRef="#br1" timeOffset="82198.78">28976 7806 21183 0,'12'-10'1888'0,"-4"4"-1504"15,0 1-384-15,-8 5 0 0,9-5 1152 0,-9 5 176 16,0 0 16-16,0 0 16 0,0 0 32 0,6 13 0 15,0-3 0-15,-1 9 0 0,-1 3-560 0,-2 1-128 16,0-1 0-16,0 4-16 0,2 1-480 0,-1-1-80 16,-1-2-128-16,1 2 176 0,0-1-176 0,1 3 0 15,-1 2 0-15,0-3 0 0,-2-1 0 0,3-1-144 0,2-2 0 0,0 2 0 32,-1-4-1824-32,0-3-352 0,-3-4-80 0,-2 0-16 15,-2-1-400-15,1-4-96 0,1-9-16 0,0 0 0 16,-4 8 928-16,4-8 176 0,-10 2 32 0,1-3 16 15,0-4 816-15,1-2 176 0,1-2 16 0,1 0 16 0,-1-3 1504 0,1 0 288 0,0-1 64 0,1-1 16 16,0-3 816-16,2 1 176 0,1 2 16 0,0 1 16 16,2-1-400-16,3 5-80 0,0-2 0 0,2 2-16 15,1-1-656-15,4 0-128 0,-3 4-32 0,5-1 0 16,1 3-576-16,3-2-112 0,1-1-16 0,1 2-128 16,-1 0 128-16,1-5-128 0,2 0 0 0,-2 3 0 15,-1 0 128-15,-3 2-128 0,-3 1 0 0,-2-1 0 16,-9 5 128-16,9-2-128 0,-9 2 192 0,0 0-192 15,0 0 560-15,0 0 0 0,0 0 0 0,0 0 0 16,0 0 176-16,0 0 32 0,-8 10 16 0,0-1 0 0,2-1-208 16,-2 2-64-16,-1 3 0 0,1-3 0 0,2 3-128 0,0 1-16 15,2-3-16-15,0 1 0 0,4-12-160 0,-1 10-48 16,1-10 0-16,0 13 0 0,1-2-144 0,3-1 0 16,2-2 0-16,-6-8 128 0,7 7-128 0,-7-7 0 15,11 1 144-15,-11-1-144 0,12 0 160 0,-1-3-32 16,0-1-128-16,1-2 192 0,-1-2-48 0,0 0-16 15,-2-1 0-15,-1 1 0 0,-3 1-128 0,1-3 0 16,1-1 0-16,-1 2 128 0,0-5-128 0,-2 5 0 16,-4 9 0-16,3-10 0 0,0 0 0 0,-2 0 0 15,-1 10 0-15,0 0 128 0,0 0-128 0,0 0 0 16,0 0 0-16,0 0 0 0,0 0-128 0,0 0 128 16,0 0-160-16,-4 13 160 0,2 2-160 0,1-1 160 0,1-1-160 0,2 0 160 15,1-1-416-15,1-2 16 0,-4-10 0 0,7 16 0 31,1 0-3120-31,0-3-608 0,-8-13-128 0,13 13-32 0</inkml:trace>
  <inkml:trace contextRef="#ctx0" brushRef="#br1" timeOffset="82636.13">29501 7850 11967 0,'0'0'528'0,"0"0"112"0,0 0-512 0,0 0-128 0,0 0 0 0,0 0 0 15,5 13 2560-15,0 3 464 0,-1 0 112 0,-2 4 0 16,1 0-1552-16,-2 1-320 0,1 1-64 0,-2 1-16 0,0-3-160 0,0 2-48 16,0-1 0-16,0 1 0 0,0-4-96 0,1-2-32 15,-2-3 0-15,1 2 0 0,-2-1-224 0,1-1-48 16,-3-3-16-16,2-1 0 0,0-1-320 0,0 0-64 16,2-8-16-16,-3 12 0 0,3-12-160 0,-3 9 160 15,3-9-160-15,-3 9 160 0,3-9-160 0,0 0 160 16,0 0-160-16,0 0 160 0,0 0-160 0,0 0 160 15,-4-12-160-15,2 2 160 0,2-2-160 0,3-1-272 16,2-1 64-16,3-2 16 0,0 1-176 0,2-2-16 16,1 1-16-16,0 5 0 0,2 1 256 0,3 5 144 15,-2 0-160-15,1 2 160 0,-1-1 0 0,2 3 192 16,-2 1-16-16,-1 5 0 0,-2 0-16 0,-1 3 0 0,-2 4 0 16,-2-3 0-16,-6-9 208 0,6 12 32 0,-4-2 16 15,-2 2 0-15,-4 1 112 0,-2 1 32 0,-3 2 0 0,-3-2 0 16,-5 1-128-16,0-2-32 0,-1 1 0 0,-1 2 0 15,1-3-256-15,1-2-144 0,2-3 160 0,0-1-160 16,2 0-192-16,0-3-144 0,1-2-32 0,5-2 0 31,7 0-3216-31,-6-6-656 0</inkml:trace>
  <inkml:trace contextRef="#ctx0" brushRef="#br1" timeOffset="83026.72">29879 7829 1839 0,'0'0'160'16,"-3"11"-160"-16,-2-2 0 0,0 0 0 0,-2 0 5568 0,1 3 1072 15,-1-2 208-15,0 3 64 0,-2 2-3968 0,3 4-768 16,1 1-176-16,-1 1-16 0,1 0-944 0,3 2-176 16,-1 3-32-16,2 2-16 0,3-4-288 0,1 1-48 15,1-1-16-15,2-2 0 0,3-4-320 0,1-2-144 16,-3-2 128-16,3-1-128 0,0-1 128 0,2-1-128 15,-2-1 0-15,2-7 128 0,0 0 0 0,-1-3-128 16,2 0 192-16,-1-5-64 0,0 0-128 0,0-2 128 16,-2 1-128-16,2-5 128 0,-1-2-128 0,1 0 0 15,-1 1 0-15,-4-1 128 0,-1-2-320 0,-1-1-80 16,0 0-16-16,2 5 0 0,-1 2 96 0,-6 9 32 16,-4-11 0-16,-1 2 0 0,-2 0 160 0,1 4 0 15,-2 2-144-15,8 3 144 0,-9 3 0 0,1 2 0 0,-1 1 160 0,3 3-160 16,0 5 416-16,2-4-32 0,3 3 0 0,1 1 0 15,1 1 0-15,2 2-16 0,0 0 0 0,2 0 0 16,1-4-240-16,5 0-128 0,2-2 160 0,4 1-160 16,1-2 0-16,0 0 0 0,-2-3 0 0,2 0 0 31,3-3-1600-31,1 1-432 0,2-4-80 0,-2-1-14032 0</inkml:trace>
  <inkml:trace contextRef="#ctx0" brushRef="#br1" timeOffset="83354.92">30841 8351 26079 0,'0'0'1152'0,"0"0"256"0,0 0-1136 0,11-4-272 16,0 0 0-16,-2-1 0 0,-9 5 1616 0,14-4 272 15,1-1 48-15,-1-2 16 0,-2-1-560 0,-2 2-112 16,1-2-32-16,-1-1 0 0,1 0-800 0,-2 1-144 16,-2-1-48-16,0-2 0 0,-2-2-96 0,-2 2-32 15,-5-2 0-15,0 2 0 0,2 11 112 0,-7-9 16 16,0-3 0-16,-4 6 0 0,1 2-256 0,-3 3 0 16,-2-1 0-16,1 2 0 0,0 3 0 0,1 3 176 15,1 4-176-15,1-3 160 0,1 4 112 0,2 1 32 0,3 1 0 0,2 2 0 16,1 2 112-16,0-1 32 0,2-2 0 0,3 0 0 15,2 1-192-15,3 0-48 0,3 1 0 0,2-2 0 16,1 2-208-16,2-2-208 0,-1-1 32 0,2-2 16 31,1-3-2752-31,1 0-544 0,-1-3-128 0,0-3 0 0</inkml:trace>
  <inkml:trace contextRef="#ctx0" brushRef="#br1" timeOffset="83996.6">31302 8277 28383 0,'0'0'1264'0,"0"0"256"15,0 0-1216-15,-4 11-304 0,-2-2 0 0,-1 2 0 0,-2-1 1648 0,1 2 272 16,2 1 48-16,1 0 16 0,1 0-320 0,0 1-48 16,0 2-16-16,1-3 0 0,3-13-992 0,-1 12-208 15,1-12-32-15,-1 12-16 0,1-12-32 0,0 0-16 16,0 0 0-16,0 0 0 0,0 0-128 0,0 0-32 15,0 0 0-15,13 1 0 0,-2-2 48 0,1-5 16 16,-3-1 0-16,3-4 0 0,0-3-208 0,1-2 0 16,0-2-144-16,1 0 144 15,1-1-768-15,-2 1-64 0,0-1-16 0,0-1 0 16,0 2-240-16,1 0-32 0,-1-2-16 0,0 4 0 16,-1 3 560-16,-2 3 96 0,-1 1 32 0,-1 4 0 0,-8 5 256 0,0 0 192 0,0 0-208 0,0 0 80 15,3 10 128-15,-4 4-160 0,-2 5 160 0,-1 0-160 16,-1 3 352-16,1-1 64 0,1-1 0 0,2-2 16 15,0 0-144-15,2-1-128 0,0 0 144 0,2-4-144 16,-3-13 160-16,6 12-160 0,1 0 160 0,-1-3-160 16,-6-9 0-16,11 8 0 0,-1-2 0 0,2-5 0 31,0-2-832-31,1-4-96 0,-1 0-32 0,1-3 0 16,0 3-672-16,0-5-144 0,0 3-16 0,0-2-16 15,0-1-176-15,0 0-16 0,-1 0-16 0,-2-1 0 0,-1 1 480 16,-2 1 80-16,-4-4 32 0,-1 2 0 0,-4 5 848 0,1-5 192 0,-3 2 16 0,-1 4 16 15,-3 2-128-15,8 3-32 0,-9 4 0 16,1 3 0-16,0 0 1152 0,3 3 240 0,0 0 32 0,2 3 16 16,0-4 928-16,3 6 176 0,1-1 32 0,3 0 16 15,1-2-528-15,1 1-96 0,2 3-32 0,3-6 0 0,2-3-272 0,0-1-64 16,0 1-16-16,-1-6 0 0,-1 2-304 0,1-3-48 16,-2-2-16-16,-10 2 0 0,11-2-128 0,-3-5-48 15,-2 1 0-15,-1-4 0 0,-5 10-224 0,2-10-48 16,-4 0-16-16,-1-1 0 0,-4-1-240 0,1 1 144 15,-4-1-144-15,-1 0 128 0,-2 0-128 0,0 2 0 16,2-3 144-16,1-1-144 16,-1-3-1488-16,1-2-368 0,-1 0-80 0</inkml:trace>
  <inkml:trace contextRef="#ctx0" brushRef="#br1" timeOffset="84168.45">31910 7996 23039 0,'0'0'1024'0,"0"0"192"0,0 12-960 0,-2 2-256 0,2-1 0 0,0 3 0 16,-1 1 880-16,0 1 128 0,0 3 16 0,-2-1 16 15,0-2-848-15,1 3-192 0,-1 1 0 0,1-1 0 16,-1-2 0-16,2 1 0 0,-1 2 0 0,2-6 0 16,2-1 0-16,0-2 0 0,3-1 128 0,2-1-8064 15,1-1-1600-15</inkml:trace>
  <inkml:trace contextRef="#ctx0" brushRef="#br1" timeOffset="84529.45">32155 8249 28511 0,'0'0'1264'0,"0"0"256"0,0 0-1216 0,0 0-304 16,-9-1 0-16,9 1 0 0,-11 0 880 0,2 3 112 15,0-1 32-15,1 3 0 0,0 1 272 0,2 0 64 16,6-6 16-16,-4 8 0 0,4-8-672 0,-4 10-144 15,4-10-32-15,-1 12 0 0,1-4-128 0,0-8-16 16,0 0-16-16,5 10 0 0,2-3-240 0,0-1-128 16,-7-6 160-16,13 2-160 0,-1-2 128 0,0-2-128 15,-12 2 0-15,14-2 144 0,-1-1-304 0,-1-1-64 16,0-1-16-16,-2 1 0 16,-10 4-176-16,12-6-32 0,0 0-16 0,-2 1 0 0,0 1 144 0,-10 4 48 15,0 0 0-15,0 0 0 0,7-6 272 0,-7 6-192 0,0 0 192 0,0 0-160 16,0 0 160-16,0 0-128 0,0 0 128 0,0 0-128 15,0 9 128-15,0 3 0 0,0-3 0 0,0-9 0 16,-1 10 0-16,-1 1 144 0,2-11-16 0,-1 13-128 16,0-2 144-16,1-11-144 0,1 12 0 0,-1-12 144 31,4 10-784-31,-4-10-176 0,10 10-16 0,2-4-16 0,-1-2-2752 16,-11-4-560-16</inkml:trace>
  <inkml:trace contextRef="#ctx0" brushRef="#br1" timeOffset="84717.04">32500 7943 18367 0,'0'0'816'0,"0"0"160"0,0 0-784 0,0 0-192 16,0 0 0-16,0 0 0 0,0 0 896 0,3 12 128 16,-2 1 16-16,1 1 16 0,-2 3 512 0,0 5 96 15,-2 4 32-15,1 2 0 0,0-1-1008 0,1-1-208 16,1 0-32-16,0 1-16 0,-1 2-304 0,3-2-128 15,-1 0 128-15,2-5-128 0,2 0 0 0,1-3 0 16,1-2 0-16,0-2-13280 0</inkml:trace>
  <inkml:trace contextRef="#ctx0" brushRef="#br1" timeOffset="84888.79">32387 8235 6447 0,'0'-12'576'0,"3"0"-576"0,0 2 0 0,5 1 0 16,4 2 6464-16,1 1 1168 0,1-1 240 0,2 1 64 16,1-3-6144-16,3 1-1216 0,0 0-240 0,3 1-48 15,0 5-96-15,2-1-32 0,0-1 0 0,-2 2 0 32,-2-2-1936-32,0 3-384 0,-2 2-80 0</inkml:trace>
  <inkml:trace contextRef="#ctx0" brushRef="#br1" timeOffset="85232.5">32783 8288 13823 0,'0'0'608'0,"0"0"128"0,11 8-592 0,0-1-144 16,1-2 0-16,1 0 0 0,2-1 2320 0,-1-1 432 16,-1-3 96-16,1 0 16 0,1-2-1216 0,-1 1-240 15,0 0-64-15,1-2 0 0,-1-3-608 0,-2 0-128 16,-2 2-32-16,-2-1 0 0,0-1-352 0,-2-1-80 15,0-2-16-15,-4-1 0 0,1-1-128 0,-3 2 192 16,0 9-192-16,-4-12 192 0,-1 1-192 0,-1-1 0 16,1 0 0-16,-1 3 128 0,-3 0-128 0,-2 2 0 15,-1 1 0-15,-1 1 0 0,0-1 128 0,-1 4-128 16,0 2 0-16,1 5 128 0,1-1 640 0,1 4 112 0,2 2 16 0,4 2 16 16,1 2 208-16,2-1 32 0,0 2 16 0,4-1 0 15,1 3-112-15,7 0-32 0,3-1 0 0,5-1 0 16,4 0-560-16,4-1-112 0,1-1-32 0,-10-7 0 15,4 1-320-15,3-1 0 0,2 0 0 0,3-1 0 32,1 0-2048-32,1-2-464 0,0 1-112 0</inkml:trace>
  <inkml:trace contextRef="#ctx0" brushRef="#br1" timeOffset="85826.19">32322 8252 6447 0,'0'0'576'0,"0"0"-576"0,0 0 0 0,0 0 0 16,0 0 2704-16,0 0 432 0,0 0 96 0,0 0 16 0,0 0-816 0,0 0-144 15,-4-9-48-15,-1 0 0 0,-1-1-352 0,1 7-80 16,5 3-16-16,0 0 0 0,0 0-592 0,-9-10-128 16,0 0-32-16,-1 6 0 0,-2-1-336 0,0 4-80 15,0-3-16-15,1 1 0 0,-2 0-80 0,-3 2-16 16,-1 2 0-16,0 2 0 0,0 0-256 0,1 1-48 15,2-3-16-15,2 1 0 16,2 2-640-16,2 2-128 0,8-6-16 0</inkml:trace>
  <inkml:trace contextRef="#ctx0" brushRef="#br0" timeOffset="94934.74">14045 5037 19343 0,'0'0'848'0,"-4"4"192"0,0 0-832 0,0 3-208 15,-1 0 0-15,1 0 0 0,0-2 1680 0,4-5 304 16,0 0 48-16,0 0 16 0,0 0-688 0,0 0-128 16,0 0-16-16,7-2-16 0,1-1-608 0,-1-4-112 15,2-3-32-15,1-2 0 0,0-2-224 0,0-2-48 16,1-1-16-16,-2-1 0 0,0-1-160 0,2 1 0 0,0 0 144 0,0 4-144 15,-3-2 0-15,-2 3 0 0,2 1 0 0,0 3 128 16,0-1-128-16,-2 2 0 0,-2 3 0 0,-4 5 128 16,5-6 16-16,-5 6 16 0,0 0 0 0,0 0 0 15,0 0-160-15,0 0 192 0,8 3-192 0,1 2 192 16,-1 3-192-16,0 2 0 0,-2 0-192 0,2 1 192 31,0 1-1616-31,0 1-208 0,-3 0-32 0,1 0-11456 0</inkml:trace>
  <inkml:trace contextRef="#ctx0" brushRef="#br0" timeOffset="95137.79">14200 4776 17503 0,'0'0'768'0,"0"0"176"0,-5 4-752 0,0 3-192 15,-1-1 0-15,3 3 0 0,0 2 3008 0,0 3 576 16,-1 3 128-16,0 5 0 0,2 2-1712 0,-1-1-336 15,2 3-80-15,1 4-16 0,0 0-608 0,1 3-112 16,-2-1-16-16,1 3-16 0,0 2-240 0,-1-1-64 16,-1 0 0-16,1-2 0 0,0-2-288 0,-1-1-64 15,1 1-16-15,2-5 0 0,2 0-144 0,1 0 0 16,-1-4 0-16,-1-1-176 16,2-1-2336-16,-1-3-480 0</inkml:trace>
  <inkml:trace contextRef="#ctx0" brushRef="#br0" timeOffset="96123.06">12879 6082 26607 0,'-3'-10'1168'0,"26"-27"256"0,-23 37-1136 0,0 0-288 0,0 0 0 0,-5-1 0 16,5 1 832-16,0 0 96 0,0 0 32 0,0 0 0 15,0 0-160-15,0 0-32 0,0 0 0 0,-3 7 0 16,2 2-448-16,1 4-80 0,0 1-32 0,1 4 0 15,0 6 192-15,1 1 48 0,-2 2 0 0,0 4 0 0,1 3-256 0,2 1-64 16,-1-3 0-16,1-1 0 0,1-4-128 0,0-1 0 16,1-1 0-16,0-3 0 0,0-3 0 0,2-4 128 15,-2 0-128-15,2-1 0 0,-1-1 0 0,1 0 0 16,-1-5 0-16,2-2 0 0,1 0 0 0,0-2 0 16,2-2 0-16,-2-2 0 0,3 0 0 0,1-1 0 15,1 0 128-15,-1-6-128 0,-1 1 0 0,-2-6 0 16,1 0 0-16,-2-1 0 0,0-4-176 0,0 0 176 15,-1-1-128-15,-3 0 128 0,0-1 0 0,-1 1 0 0,-3 1 0 0,1 2 0 16,-1-4 0-16,-2 4 0 0,-2 0 0 0,0 4 0 16,0 0 160-16,-1 2-32 0,0 2-128 0,-3 1 192 15,2 1 272-15,0 3 48 0,5 2 16 0,0 0 0 16,-7 2-48-16,2 4-16 0,0 3 0 0,0 3 0 16,-1 2-160-16,1-1-48 0,0 3 0 0,1 1 0 15,1 1-80-15,2 1-32 0,0-1 0 0,2 0 0 16,2-1 64-16,-1-1 16 0,2-2 0 0,0-1 0 15,1 0-224-15,3-1 0 0,1-2 0 0,2-1 0 16,-1 1 0-16,2-1-208 0,1-2 32 0,0 0 16 31,1-2-1360-31,1-1-272 0,-1-1-48 0,2-1-9280 0,1 1-1856 0</inkml:trace>
  <inkml:trace contextRef="#ctx0" brushRef="#br0" timeOffset="96466.82">13510 6230 28095 0,'0'0'1248'0,"-6"-2"256"0,-1 2-1200 0,0 2-304 16,-3 0 0-16,0 1 0 0,-2-3 1472 0,1 1 256 15,-1 2 32-15,0 1 16 0,-1 0-688 0,3 1-144 16,0 1-32-16,1 2 0 0,0 0-720 0,1 1-192 16,2 2 0-16,-1-1 0 0,2 0 0 0,3 4 0 15,0-1 0-15,2 0 0 0,2-2-128 0,1 0-16 16,3-2 0-16,0 0 0 0,3-1-112 0,-1-2 0 0,1 0-16 0,2-1 0 15,2 0-96-15,1-2-16 0,2 1 0 0,-2-1 0 16,-1 1 384-16,-1 0-144 0,0-1 144 0,-2-1 0 16,-1 1 0-16,-1 2 128 0,-2 2 0 0,0-2 16 15,-6-5 272-15,0 0 48 0,2 7 16 0,0 0 0 16,-2-7 96-16,-2 9 0 0,-2 1 16 0,-1 0 0 16,-3-1-336-16,1 2-64 0,-3-1 0 0,0-1-16 15,-4-1-336-15,1 0-64 0,0-2-16 0,1 1 0 31,0-1-1424-31,2 0-272 0,2-3-64 0,1-1-8304 0,7-2-1648 0</inkml:trace>
  <inkml:trace contextRef="#ctx0" brushRef="#br0" timeOffset="96763.62">13753 6204 23263 0,'0'0'1024'0,"0"0"224"0,-5-3-992 0,-1 0-256 16,-1 1 0-16,-1 1 0 0,-1-1 1392 0,0 2 224 15,-1 0 48-15,1 2 16 0,0 1-656 0,0 0-128 16,0 2-16-16,1 0-16 0,2 1-864 0,0 2-320 16,4-1 16-16,0 2 0 0,2 1 304 0,2-1 256 15,0 0-64-15,1 0 0 0,2-1-192 0,3 2 0 16,1 2-192-16,2-3 192 0,2 2-176 0,1-1 176 16,0-1-160-16,2 2 160 0,1-1 0 0,0 0 0 15,-3-1 128-15,1-1-128 0,-2 0 512 0,-2 0 0 16,1 0 0-16,-3 0 0 0,-2-1 240 0,-3 1 32 15,0 1 16-15,-3 1 0 0,-2-1 16 0,-3 1 0 0,-2 0 0 0,1 4 0 16,-1-8-432-16,-2 1-96 0,0 0-16 0,1 3 0 31,0-4-576-31,0 1-112 0,-1-1-32 0,2 1-11248 0,-1-2-2256 0</inkml:trace>
  <inkml:trace contextRef="#ctx0" brushRef="#br0" timeOffset="97123.04">14716 6192 30927 0,'0'0'1360'0,"0"0"304"0,-5-3-1344 0,0 1-320 0,-2 0 0 0,0-1 0 0,-3 1 960 0,1 1 128 16,2 0 32-16,-3 1 0 0,0 0-224 0,1 1-64 15,-2 2 0-15,2 0 0 0,-1 0-656 0,1 1-176 16,1 2 0-16,1-2 0 0,2 2 0 0,1 0 0 16,0 2 0-16,2-2-176 0,2-6 176 0,0 11-192 15,2-1 192-15,1 1-192 0,1 0 192 0,1 0-192 16,2-1 192-16,0 1-192 0,3 0 192 0,0-1 0 16,0 0 0-16,2 2-128 0,0 0 128 0,-2-2 0 15,2 0 128-15,0 3-128 0,-2 0 336 0,-2 0 0 16,-1 1 0-16,-2-1 0 0,-1 1 112 0,-2 2 32 15,-2-1 0-15,0 1 0 0,-1-2-288 0,-2 2-48 0,-2-1-16 0,-3 0 0 16,-1-1-128-16,0 0-256 0,0 0 64 0,0-1 16 31,-2-7-1184-31,1 2-240 0,0-2-64 0,0 0-14400 0</inkml:trace>
  <inkml:trace contextRef="#ctx0" brushRef="#br0" timeOffset="97326.04">14822 6073 20271 0,'0'0'1792'0,"0"0"-1424"0,0 0-368 0,0 0 0 15,0 0 2752-15,0 9 464 0,0-1 112 0,3 3 0 16,0 2-1712-16,3 2-336 0,-1 2-80 0,3 2-16 16,1 1-784-16,0 1-144 0,0 4-48 0,0 2 0 15,2-2-208-15,-1 3 0 0,1 0 0 0,-1 0 0 16,2-1-1536-16,-2-4-240 0,-1 1-48 0,-2 2-16 15,-1-1-1216-15,-2-2-240 0</inkml:trace>
  <inkml:trace contextRef="#ctx0" brushRef="#br0" timeOffset="97701.08">14825 6421 10127 0,'0'0'896'0,"0"0"-704"16,0 0-192-16,0 0 0 0,0 0 4688 0,0 0 912 15,0 0 176-15,0 0 48 0,0 0-3792 0,9-2-752 16,0-2-160-16,3 1-32 0,2 1-688 0,2 0-144 0,-1 1-16 0,3 0-16 16,1-2-224-16,0 2 0 0,-1-2 0 0,3 1 0 15,-1-1 0-15,-2 0 0 0,-1 2 0 0,0-2 0 16,-4 0 0-16,-1 0 128 0,-2-2-128 0,1 1 0 16,-3 1 0-16,-2-1 128 0,-1 0-128 0,2 1 0 15,-7 3 0-15,0 0 176 0,0 0-176 0,0 0 160 16,0-7-32-16,0 7 0 0,-3-9 0 0,-1 2 0 15,2 1 80-15,-2-1 16 0,4 7 0 0,-4-5 0 16,0 0 192-16,4 5 32 0,0 0 16 0,-7 0 0 16,7 0 32-16,-6 6 0 0,-1 2 0 0,2 4 0 15,4 1-288-15,-2 0-48 0,2 1-16 0,2-1 0 16,2 0-144-16,2 0 0 0,2-2 0 0,2 1 0 16,0-1 0-16,1 0-176 0,2 1 48 0,0-5 0 15,-1 2-1472-15,4-1-272 16,0-1-64-16,1-1-16 0,-2 1-1520 0,-1-3-304 0,12-3-64 15,-7-4-7472-15</inkml:trace>
  <inkml:trace contextRef="#ctx0" brushRef="#br0" timeOffset="97966.71">15325 6359 23039 0,'0'0'1024'0,"0"0"192"0,0 0-960 0,0 0-256 16,0 0 0-16,0 0 0 0,5 10 816 0,2 2 112 15,-1-2 32-15,1 5 0 0,3 0-128 0,0 5 0 16,-1 0-16-16,0-1 0 0,0-1-320 0,0-1-64 15,0-1-16-15,-1 1 0 0,-2 0 96 0,2-2 0 16,-1-2 16-16,-1-1 0 0,-2-4 336 0,-4-8 64 16,0 0 16-16,0 0 0 0,0 0 0 0,0 0 0 15,0 0 0-15,0 0 0 0,0 0-112 0,0-9-32 0,0 0 0 0,0-2 0 16,0-2-480-16,0 0-112 0,0-1-16 0,0-3 0 16,0-3-192-16,0 1 0 0,0-1-192 0,2 2 192 31,-1 0-2096-31,0 0-304 0,2 1-64 0,1 1-16 15,0 2-960-15,0 1-192 0</inkml:trace>
  <inkml:trace contextRef="#ctx0" brushRef="#br0" timeOffset="98091.69">15728 6425 19343 0,'0'0'1728'0,"0"12"-1392"0,0 1-336 0,-1 0 0 16,-1 0 928-16,1 0 112 0,1 2 32 0,1-2 0 15,2 0-896-15,1-3-176 0,-3-3 0 0</inkml:trace>
  <inkml:trace contextRef="#ctx0" brushRef="#br0" timeOffset="98404.07">15788 6176 11855 0,'0'0'512'0,"5"-4"128"0,0 0-512 0,1 1-128 16,0 0 0-16,2-1 0 0,0 1 0 0,0 3 192 16,-1 0-192-16,1 0 192 0,0 0-192 0,-8 0 0 15,7 4 0-15,0 2 0 0,0 1 512 0,-1 1 64 16,0 1 0-16,-1 0 16 0,0-2 320 0,0 1 64 0,-1 1 16 0,0 0 0 16,0 0-496-16,-3 2-112 0,2-1 0 0,0 0-16 15,-1 1 704-15,0-2 144 0,-2 1 16 0,-2 0 16 16,0 3 928-16,-2 1 192 0,-2-1 48 0,3 1 0 15,-3 2-240-15,2-3-32 0,-1 0-16 0,0 0 0 16,0-1-912-16,1 0-176 0,3-1-32 0,-1 1-16 16,2-4-576-16,0-8-112 0,4 8-32 0,0-1 0 15,1 0-272-15,2 0 0 0,-1-1 0 0,2-3-144 32,1-2-1360-32,2 0-272 0,2 1-48 0,1-1-16 15,2 0-2160-15,1-2-432 0</inkml:trace>
  <inkml:trace contextRef="#ctx0" brushRef="#br0" timeOffset="98732.25">16221 6351 13823 0,'0'0'608'0,"0"0"128"0,-7-3-592 0,0 6-144 15,-3-3 0-15,0 3 0 0,-2 1 4032 0,2 1 784 16,-1 1 160-16,1 3 16 0,0 2-2864 0,2 1-576 16,1-1-112-16,2 1-32 0,1-2-992 0,3 1-208 15,2-1-32-15,2 2-16 0,-1-4-160 0,3-2 0 16,2 1 0-16,0-1 128 0,-1 0-128 0,-6-6 0 15,0 0 0-15,9 0 128 0,-1 1-128 0,1 2 0 16,-1-6 144-16,0 0-144 0,1-1 128 0,-3-1-128 16,1-3 128-16,1 1-128 0,-2 0 0 0,2-2 0 15,-1 0 0-15,-1-2 128 0,-1 0-128 0,2 1 0 16,-2-1-128-16,0 2 128 0,-1-1 0 0,0 4-160 0,-1-1 160 16,-3 7 0-16,0 0 0 0,0 0 256 0,0 0-32 0,0 0 0 15,0 0 160-15,0 0 48 0,0 0 0 16,1 10 0-16,-1 0-160 0,1 0-16 0,1 1-16 0,-1-1 0 15,0 2-240-15,2-2 0 0,-1 1 0 0,1 1 0 32,1-2-1632-32,1 0-272 0,0 1-48 0,1-2-14256 0</inkml:trace>
  <inkml:trace contextRef="#ctx0" brushRef="#br0" timeOffset="98919.62">16452 6129 16575 0,'-2'-13'1472'0,"2"13"-1168"0,0 0-304 0,0 0 0 0,0 0 2752 0,0 0 480 16,0 9 96-16,0 2 32 0,-1 2-1760 0,2 0-336 15,1 4-80-15,-2 2-16 0,0 1-576 0,0 3-112 16,0 2-32-16,0 0 0 0,0 0-320 0,1-2-128 16,0-2 0-16,2 0 0 15,-1-4-1312-15,2 0-352 0,2-1-80 0,-1-5-11888 16</inkml:trace>
  <inkml:trace contextRef="#ctx0" brushRef="#br0" timeOffset="99122.83">16655 6058 28559 0,'0'7'2544'0,"-3"4"-2032"0,1-2-512 0,-2 4 0 16,0 3 1456-16,0 1 192 0,1 1 32 0,2 1 16 15,0 2-288-15,1 3-64 0,0 1-16 0,1 2 0 16,0 0-1056-16,2 1-272 0,1-2 0 0,1-3 0 31,0-2-1024-31,2-1-320 0,-1-2-48 0,4-1-16 16,-3-1-1200-16,2-6-240 0,2 0-48 0,-2-2-9504 0</inkml:trace>
  <inkml:trace contextRef="#ctx0" brushRef="#br0" timeOffset="99294.58">16896 6239 24063 0,'0'0'1072'0,"1"10"208"0,-2 2-1024 0,0 1-256 15,-2 1 0-15,2-1 0 0,0 0 656 0,1 1 80 16,1-1 16-16,0-2 0 0,-1 2-752 0,3-1 0 16,-1-2 0-16,2-3 0 15,2 1-2368-15,-6-8-480 0,0 0-96 0,6 5 0 0</inkml:trace>
  <inkml:trace contextRef="#ctx0" brushRef="#br0" timeOffset="99466.55">16999 6273 11055 0,'0'0'976'0,"0"0"-784"15,0 0-192-15,0 0 0 0,-1 12 4288 0,0-2 800 16,-2 4 160-16,-1 5 48 0,0 1-2256 0,-1 5-448 16,0 1-96-16,-1 6 0 0,0 0-880 0,-1 3-160 0,0 1-48 0,0 1 0 15,2 0-960-15,1 1-192 0,0-1-32 0,0 3-16 31,2-1-2352-31,-1-3-480 0</inkml:trace>
  <inkml:trace contextRef="#ctx0" brushRef="#br0" timeOffset="100124">17655 6009 23839 0,'0'0'1056'0,"1"-6"224"0,-1-1-1024 0,0 7-256 0,0 0 0 0,0 0 0 16,0 0 1952-16,0 0 352 0,0 0 64 0,0 0 0 16,0 15-640-16,0 2-144 0,-1 2-32 0,0 3 0 15,1 2-1056-15,1 2-224 0,0 4-32 0,2-5-16 16,-1-1-224-16,1 0 144 0,0-3-144 0,-1 1 128 0,0-4-128 0,0 0 0 15,1-3 0-15,-1 0 128 0,1 0-128 0,-2-3 0 16,1-2 0-16,-1-2 0 0,-1 0 128 0,0-8-128 16,0 0 0-16,0 0 128 0,0 0-128 0,0 0 0 15,10-7 0-15,-1-2-176 0,-1-4 176 0,0 0-192 16,1-1 192-16,0 0-192 0,-1 1 192 0,0 0 0 16,0 3 0-16,-3 3 0 0,0 1 0 0,0-1 0 15,-5 7 0-15,7-2 0 0,-7 2 128 0,7 0 48 16,-1 2 16-16,1 5 0 0,-1-1-192 0,1 1 192 15,-1 2-192-15,1 2 192 0,-1-1-192 0,2 2 0 16,0-1 0-16,0 2 0 16,-2 2-1552-16,2-1-192 0,0 0-48 0,0-3 0 15,-1-1-1744-15,3-1-368 0,7 7-64 0,-17-16 0 0</inkml:trace>
  <inkml:trace contextRef="#ctx0" brushRef="#br0" timeOffset="100264.72">18036 6301 29599 0,'0'0'1312'0,"-4"7"272"0,0-1-1264 0,0 0-320 0,-1 0 0 0,2 1 0 16,0 1 704-16,2-1 64 0,1-7 32 0,-1 11 0 16,2-2-464-16,0 1-80 0,2-1-32 0,0 1 0 31,1-3-2272-31,-4-7-464 0,0 0-96 0,0 0-9552 0</inkml:trace>
  <inkml:trace contextRef="#ctx0" brushRef="#br0" timeOffset="100624.05">18051 6251 11055 0,'0'0'480'0,"0"0"112"0,0 0-464 0,2-7-128 0,-1 1 0 0,1-1 0 0,1-1 2800 0,1 2 528 16,0-1 128-16,1 3 0 0,2 0-2048 0,0 3-400 15,0 0-96-15,1 1-16 0,-2 1-336 0,2 3-80 16,0 0-16-16,0 1 0 0,-2 3 112 0,2-2 0 16,-1 4 16-16,0 0 0 0,0 2-112 0,0 1-32 15,-2 0 0-15,0 0 0 0,0 2-192 0,0-1-32 16,2-1-16-16,-2-2 0 0,-1 0-208 0,1-2 176 15,0 0-176-15,2-6 160 0,-1 0-160 0,-6-3 0 16,7-3-160-16,0 0 160 0,-1-4-128 0,-1 0 128 16,-1-2 0-16,0-3-144 0,0 1 144 0,0 0 0 15,1-2 0-15,2 1 128 0,-2-1 80 0,0 2 32 16,0 1 0-16,2-2 0 0,-1 2 32 0,0 2 16 16,-3 1 0-16,-3 7 0 0,0 0-16 0,0 0 0 0,0 0 0 0,0 0 0 15,7 4-32-15,-1 3-16 0,0 2 0 0,-2 3 0 16,0 1-224-16,-1 1-128 0,1 0 128 0,2 2-208 31,-1 0-608-31,1 2-112 0,1-4-32 0,-1 2 0 16,2-7-1920-16,0-1-384 0,0-2-64 0,1 0-32 15,-1-2 352-15,1-3 64 0,0-2 0 0,0-3 16 0</inkml:trace>
  <inkml:trace contextRef="#ctx0" brushRef="#br0" timeOffset="100858.29">18552 6215 21183 0,'0'0'944'0,"-4"-6"192"0,-1 1-912 0,0 1-224 0,-1-1 0 0,1 2 0 15,0-2 1600-15,5 5 288 0,-7 1 48 0,2 4 16 16,0 3-720-16,1 4-144 0,1 1-16 0,1 4-16 16,1 5-736-16,1-1-160 0,1 1-32 0,3-1 0 0,1 1-128 0,1-2 0 15,4-2 0-15,0-3 0 0,2 0 0 0,0-3 0 16,-1-5 0-16,0 0 0 0,0-3 0 0,1-2 208 16,-1-2-48-16,-1-2-16 0,-1-3 576 0,-1-2 112 15,-3-2 32-15,0-2 0 0,-1-4 96 0,0-2 32 16,-1-3 0-16,-2-1 0 0,0-5-416 0,1 0-64 15,-4 0-32-15,0 0 0 0,-1 0-240 0,-1 0-48 16,0 0-16-16,-1-3 0 0,0 2-368 0,-3-2-64 16,0 1 0-16,0 0-16 15,2 3-2880-15,-1 3-576 0,1 4-112 0</inkml:trace>
  <inkml:trace contextRef="#ctx0" brushRef="#br0" timeOffset="101155.25">18764 6271 21071 0,'15'21'928'0,"-7"-10"208"0,1 0-912 0,1 3-224 0,-1-1 0 0,2-2 0 16,-1-2 1456-16,1-1 240 0,-1-1 48 0,0-2 16 15,0-1-672-15,-1-2-128 0,0-2-16 0,1-3-16 16,-3-3-480-16,-1 0-80 0,3-3-32 0,-3-2 0 16,-3 0-80-16,1-1-32 0,0-1 0 0,-1 1 0 15,-2 2 192-15,-1-1 32 0,-2-1 16 0,-1 1 0 16,-2 0 288-16,-2 2 48 0,1 1 16 0,-1 2 0 15,-1 2-160-15,1 4-16 0,-3 0-16 0,4 1 0 16,-2 1-240-16,0 3-32 0,2 1-16 0,1 5 0 0,1 0-336 0,1 2 0 16,0 2 0-16,3 0 0 0,2 1 0 0,2 0 0 15,2-1 0-15,2 0 0 16,1-1-1152-16,0-1-160 0,2-2-32 0,0-2 0 16,2-2-1648-16,2 0-336 0,-1-3-64 0,0 0-9120 15</inkml:trace>
  <inkml:trace contextRef="#ctx0" brushRef="#br0" timeOffset="102030.04">19092 6301 20783 0,'0'0'912'0,"0"0"208"0,0 0-896 0,0 0-224 15,0 0 0-15,6 2 0 0,1 3 1424 0,-1 3 240 16,1 2 64-16,-2 2 0 0,0 1-144 0,0 1-32 16,1 2 0-16,-1-3 0 0,0 1-432 0,0-1-96 15,-1 0 0-15,0 0-16 0,0 1-288 0,-1-1-48 16,-1-6-16-16,1 2 0 0,-3-9-336 0,1 8-64 0,-1-1 0 0,0-7-16 15,0 0-32-15,0 0 0 0,0 0 0 0,0 0 0 16,0 0 48-16,-4-4 0 0,0 0 0 0,2-5 0 16,-1 0-256-16,0-3 0 0,2-1 0 0,0-1 0 15,0-2-128-15,1-4-128 0,0 3-32 0,1-2 0 32,0-1-304-32,2 3-64 0,-1 2-16 0,1 2 0 15,0 1 160-15,2 2 48 0,0 2 0 0,2 3 0 0,-1 2 144 0,2 0 16 0,0 6 16 0,2 0 0 16,1 2 288-16,0 3 0 0,1-1 0 0,1 1 0 15,1-1 0-15,1 1 0 0,-1-1 0 0,0 0 0 16,1-2 240-16,0 0 0 0,1 1 0 0,-2-3 0 16,-1 0-32-16,-1-2 0 0,1 2 0 0,-2-3 0 15,-2 0-208-15,-1-3 176 0,-1 1-176 0,0 0 160 0,-1-1 80 0,0 0 16 16,-6 3 0-16,5-7 0 0,-1 1 80 0,-2-2 32 16,0-1 0-16,-1 2 0 0,2-2-96 0,-3 2-16 15,-2-3 0-15,1 1 0 0,-2 1-16 0,-1-1-16 16,-1 1 0-16,0 2 0 0,0 2 0 0,-2 3 0 15,1 1 0-15,-2 2 0 0,0 2-224 0,0 3 0 16,0 1 128-16,2 3-128 0,-1 5 0 0,4 0 0 16,1 1-192-16,2 0 192 0,2-1-336 0,3 1 32 15,1-1 16-15,3 1 0 16,1-4-1936-16,1 0-384 0,2-2-80 0,2-2 0 16,0-2 832-16,2-1 160 0,1-2 32 0,1 0 16 15,-1-2-2560-15,0-1-512 0,0-1-96 0,-1-1-32 16,-1-1 2912-16,0-5 576 0,-2 2 112 0,-1 0 32 0,-1-5 2944 0,-3 3 608 0,-1-3 112 15,-2 0 32-15,1 0 224 0,-3-2 48 16,-3 0 16-16,-1 0 0 0,-1 2-640 0,-1 0-128 0,0-2-16 0,-2 1-16 16,-1 1-560-16,-2 0-96 0,1-1-32 0,0 3 0 15,0 3-448-15,6 5-112 0,-8-3-16 0,2 3 0 16,-1 2-304-16,2 3-64 0,0 5-16 0,1 3 0 16,0 0-128-16,1 2-16 0,2 0-16 0,2 1 0 15,1 0 96-15,1-1 0 0,3 0 16 0,0-2 0 16,2-1-144-16,1-2-128 0,2-2 192 0,0-2-192 15,2 0 0-15,2 0 0 0,-1-3 0 0,0-3 0 16,1-3 256-16,-1-2 0 0,-1-2 0 0,0 1 0 16,-1-2-32-16,0-2-16 0,-3-4 0 0,0 0 0 0,0-2-80 0,-1-3-128 15,0-2 176-15,-2 0-176 0,-1-2 0 0,-1-1-256 16,0 1 32-16,0-2 0 16,-4-1-224-16,-1 0-64 0,-2 0 0 0,-1 1 0 15,-2-2-96-15,-2 2-32 0,-3 1 0 0,2 5 0 0,0-2 208 0,-1 5 48 16,-1 3 0-16,0 3 0 0,0 6 1344 0,3 5 288 15,2 5 48-15,1 3 16 0,-1 4-144 0,2 5-16 16,2 5-16-16,1 5 0 0,3 2-240 0,1 2-32 16,2 1-16-16,2 0 0 0,0 0-416 0,4-3-96 15,2 0-16-15,2-1 0 0,2-2-320 0,2-4-240 16,0-1 48-16,3 0 0 16,-1 1-3776-16,-3 5-736 0,-1 7-160 0</inkml:trace>
  <inkml:trace contextRef="#ctx0" brushRef="#br0" timeOffset="145693.41">6446 6301 7359 0,'-3'-6'320'0,"-1"-1"80"0,-1 2-400 0,0 0 0 15,-2-2 0-15,1 2 0 0,-1 0 3952 0,1 0 704 16,-1 0 144-16,1 1 16 0,-2 2-2320 0,1 2-448 0,7 0-112 0,-5 4-16 16,1 5-880-16,1 2-176 0,1 5-32 0,1 7-16 15,1 2-368-15,0 6-80 0,1 3-16 0,0-1 0 16,3 3-176-16,1-2-48 0,0 1 0 0,1 0 0 16,-1 2-128-16,1-1 0 0,1 1 0 0,-2 2 0 15,-1-3-144-15,1 1-112 0,-2-2-32 0,0-2 0 31,-1-3-832-31,1-4-160 0,-1-3-48 0,0-3 0 16,-2-3-1264-16,-2-4-256 0,0-3-48 0,2-10-16 16,0 0 704-16,-5 0 144 0,-3-2 16 0,0-4 16 15,0-3 160-15,-1 0 16 0,0-4 16 0,-2-1 0 0,0-2 3184 0,0 1 640 0,-1-2 128 0,2 0 32 16,1-3 80-16,1 3 16 0,3 1 0 0,1 2 0 16,1 1-656-16,3 3-128 0,4-1-32 0,4 2 0 15,3 1-848-15,3 0-160 0,3 1-32 0,1 0-16 16,2 1-240-16,-1-1-128 0,-1 1 160 0,-1-1-160 15,0 2 160-15,-1 0-160 0,-2-2 160 0,-1 3-160 0,-1 2 160 16,-3-2-160-16,-1 2 160 0,-8 2-160 0,0 0 336 0,0 0-16 16,0 0-16-16,3 12 0 0,-5 0 288 0,1 1 64 15,0 3 16-15,-2 2 0 0,-1 3-304 0,0-2-64 16,2 5-16-16,0-4 0 0,2 3-128 0,2-2-32 16,0-3 0-16,2-1 0 0,3 0-128 0,3-3 0 15,3-2 0-15,3-2 0 0,-2-2 0 0,3-3 0 16,1-3 0-16,1-5 0 0,0-2 0 0,-1-2 0 15,1-3 0-15,-2-2 0 0,-2-2 0 0,0-2 0 16,-5 0 0-16,-1-1 192 0,-4-2 0 0,-2 1 0 16,-4-2 0-16,-3 3 0 0,-1-2 32 0,-3 2 16 0,-4-2 0 0,-1 4 0 15,-3 0 144-15,-1 2 16 0,2-1 16 0,-2 4 0 16,-1-3-240-16,1 2-48 0,0 2-128 0,2 2 192 16,4 1-432-16,1 1-80 0,3 1-32 0,1 1-10656 15,6 3-2144-15</inkml:trace>
  <inkml:trace contextRef="#ctx0" brushRef="#br0" timeOffset="145927.71">6860 6759 16575 0,'0'8'1472'0,"1"4"-1168"0,1 2-304 0,0 2 0 16,1-1 2880-16,0 1 528 0,-2 0 112 0,2-1 0 15,0 2-1472-15,1-4-320 0,0 2-48 0,0-2-16 16,0-2-1152-16,-1-2-256 0,-1-1-32 0,-2-8-16 0,0 0-80 0,0 0 0 15,0 0-128-15,0 0 192 0,0 0 272 0,0 0 48 16,-6-4 16-16,-1-2 0 0,2-3-16 0,0-4-16 16,0-2 0-16,-1 0 0 0,0-5-288 0,1 1-48 15,-1-2-16-15,3 1 0 0,0-2-144 0,2 2 0 16,1 1 0-16,1 2 0 0,3 1 0 0,0 2 0 16,1 1 0-16,1 2-176 15,1 2-320-15,1 4-64 0,1-1-16 0,3 2 0 16,2 1-2624-16,2 3-512 0,1-3-128 0</inkml:trace>
  <inkml:trace contextRef="#ctx0" brushRef="#br0" timeOffset="146458.9">7155 6659 19343 0,'0'0'848'0,"0"0"192"0,2 10-832 0,0-1-208 0,-2 0 0 0,1 0 0 15,0 2 2240-15,1 2 416 0,-1-1 80 0,2 1 16 16,-1 1-1376-16,1 0-272 0,1-1-48 0,-2 0-16 15,1 1-704-15,-1-1-144 0,0-2-16 0,-1 1-16 16,0-3 0-16,-1-9 0 0,0 0 0 0,0 0 0 16,0 0 48-16,0 0 16 0,0 0 0 0,0 0 0 15,0 0-64-15,0 0-16 0,0 0 0 0,3-9 0 16,0-1-144-16,-2-1 0 0,0-2 144 0,1-3-144 16,-1 2 0-16,1-3 0 0,2 2 0 0,0-1 128 15,0 2-128-15,0-2 0 0,1 2 0 0,1-1 0 16,-1 3 0-16,1 3 0 0,-1 3-144 0,2 2 144 15,-7 4-128-15,8 0 128 0,-8 0-160 0,8 5 160 0,-1 3 0 0,0 1 192 16,-1 2-16-16,1 2 0 0,-3 0 160 16,0 0 48-16,-2 0 0 0,2 0 0 0,-1-2-144 0,0 1-32 15,-1 0 0-15,1-2 0 0,1-1-208 0,-2 1 144 16,-2-10-144-16,0 0 128 0,0 0-128 0,0 0 128 16,0 0-128-16,0 0 128 0,0 0-128 0,0 0 128 15,4-10-128-15,-1 0 128 0,-1 0-128 0,1-5 160 16,1 2-160-16,-1-2 160 0,-1-5-160 0,2-1 0 15,0 2 0-15,1-1 0 0,-1-1 0 0,1 3 0 16,2 0 0-16,-1 2 0 0,2 0 0 0,-1 5 0 16,-1-2 0-16,1 4 0 0,-1 2 0 0,1 3 0 15,-1 3 0-15,-6 1 0 0,8 4 0 0,0 4 0 0,-2-2 0 0,4 7 0 16,-3 0 0-16,1 4 0 0,0 0 0 0,0 0 0 16,1 0-128-16,0-1 128 0,3-1-160 0,-2 0 160 31,1-2-2176-31,0 0-352 0,1-3-64 0,0-2-11936 0</inkml:trace>
  <inkml:trace contextRef="#ctx0" brushRef="#br0" timeOffset="146725.98">7804 6537 10127 0,'0'0'896'0,"0"0"-704"0,-4-3-192 0,-1-4 0 16,0 2 3648-16,-2 0 688 0,2 1 144 0,-2 1 16 15,-2-2-2400-15,2 1-496 0,-1 3-80 0,0 1-32 16,0 0-928-16,2 4-192 0,6-4-48 0,0 0 0 15,-6 3-320-15,6-3 0 0,-1 7 0 0,1-7-128 16,0 9 0-16,1 2 0 0,2-5 0 0,2 3 0 0,3 0 128 0,1 2 0 16,2-1-144-16,2 2 144 15,2 0 0-15,1 1 0 0,1-2 0 0,-2 1 0 0,1 1 0 0,-2-1 192 16,2-3-32-16,-3 0 0 0,-1-1 544 0,-2 1 128 16,-1-1 0-16,-3 2 16 0,-2-2 208 0,-3 3 32 15,0-4 16-15,-3 1 0 0,-4 0-352 0,0 0-80 16,-2-2-16-16,0 2 0 0,0 0-432 0,-2 0-96 15,-1-2 0-15,0 1-128 16,0-2-1456-16,1 2-400 0,-1-5-64 0</inkml:trace>
  <inkml:trace contextRef="#ctx0" brushRef="#br0" timeOffset="147038.39">8782 6377 21183 0,'-3'-16'1888'0,"2"10"-1504"0,-2-1-384 0,-1-2 0 16,-1-4 1456-16,-1 1 208 0,-3-1 64 0,-1 0 0 16,1 0 128-16,-1 3 48 0,-1-2 0 0,4 3 0 15,-3 3-1008-15,1 0-208 0,-1 2-48 0,1 4 0 0,1 3-128 0,1 4-16 16,-2 2-16-16,0 5 0 0,0 6-80 0,3 3-16 15,0 4 0-15,2 2 0 0,2 2-208 0,1 2-48 16,1-2-128-16,2 2 192 0,3-2-192 0,2 0 0 16,1 2 0-16,-2-3 0 0,2-1-352 0,1-2-16 15,0-1 0-15,2 0 0 16,0-2-2256-16,1-2-448 0,-1-1-80 0</inkml:trace>
  <inkml:trace contextRef="#ctx0" brushRef="#br0" timeOffset="147460.22">8642 6743 11967 0,'-4'-14'1072'0,"4"14"-864"16,-1-9-208-16,1-1 0 0,1-5 1824 0,2 3 320 0,1 2 64 0,1 0 16 15,3-1-1248-15,1 2-240 0,3 1-48 0,0 0-16 16,1 1-352-16,2 0-80 0,2-1-16 0,0 0 0 16,-1 1 0-16,1 0 0 0,1-2 0 0,-1 1 0 15,0-1 64-15,-1 1 16 0,-5-1 0 0,1 3 0 16,-3 0 416-16,-1 2 96 0,-2 0 16 0,-6 4 0 15,0 0-16-15,0 0 0 0,0 0 0 0,0 0 0 16,0 0 16-16,0 0 16 0,0 0 0 0,-1 8 0 16,0 0-288-16,-3 3-64 0,0-2-16 0,1 1 0 15,-2 1-352-15,3 2-128 0,0-4 0 0,1 2 144 16,0 2-144-16,1-1 0 0,0 0 0 0,1-2 0 16,0 2 0-16,1-3 0 0,-1-1 144 0,2-1-144 15,-3-7 0-15,6 6 144 0,-6-6-144 0,9 1 0 16,0-1 0-16,0-4 0 0,2-2 0 0,-1-2 0 15,1-2 128-15,-1-2-128 0,-1 0 0 0,-1-1 0 0,0-1 0 0,0-2 0 16,1 1-208-16,-1-2 80 0,-2 4-48 0,-1 0 0 16,-2 0 0-16,-2 1 0 0,-1 3 176 0,0 1 0 15,-1 1 0-15,-2 2 0 0,3 5 272 0,0 0-16 16,0 0 0-16,-6 5 0 0,-1 2 112 0,1 1 16 16,-1 2 0-16,2 3 0 0,3 1-384 0,-1 2 0 15,2-2 0-15,1 1 0 16,1-1-480-16,3 0-160 0,1 2-48 0,4-3-10096 15,2-1-2016-15</inkml:trace>
  <inkml:trace contextRef="#ctx0" brushRef="#br0" timeOffset="147757.17">9252 6554 21711 0,'0'0'960'0,"0"0"192"0,-6-1-912 0,-1-3-240 0,1 2 0 0,-1-2 0 16,0 1 1024-16,-1 0 144 0,0 1 48 0,1 1 0 15,1 1-688-15,6 0-128 0,0 0-16 0,0 0-16 16,0 0-368-16,0 0 0 0,0 0-160 0,0 0 160 16,0 0-192-16,3 6 192 0,-3-6-192 0,7 7 192 15,2-1-128-15,2 1 128 0,-1-2 0 0,2 1 0 16,0 1 0-16,0 1 0 0,-1-1 0 0,1 3 144 16,-2 0 720-16,0-1 144 0,-4 2 16 0,-1 0 16 15,0 1 416-15,-1-2 80 0,-1 1 0 0,-2-1 16 16,-1 2-512-16,0-1-96 0,-1-1-32 0,-3 0 0 15,-1 2-464-15,-2-1-112 0,0-2-16 0,-1-2 0 0,0 3-320 0,-1-6-256 16,1-2 32-16,0-1 16 16,0-2-2992-16,2-1-608 0</inkml:trace>
  <inkml:trace contextRef="#ctx0" brushRef="#br0" timeOffset="147928.98">9391 6296 23951 0,'0'0'1056'0,"0"0"224"0,0 0-1024 0,0 0-256 16,4 8 0-16,-1 2 0 0,0 0 2400 0,1 1 416 16,0 5 96-16,0 0 16 0,1 4-1456 0,0 1-272 15,0 3-64-15,1-1-16 0,-1 2-880 0,0 0-240 16,-1 4 0-16,0-3 0 0,0 4 0 0,1-4 0 16,-1 1 0-16,0-1 0 15,1-1-496-15,-1 0-176 0,0-2-32 0,0-5-16 16,1 1-2800-16,-1-2-576 0</inkml:trace>
  <inkml:trace contextRef="#ctx0" brushRef="#br0" timeOffset="148600.72">9384 6614 11967 0,'0'0'1072'0,"0"0"-864"0,0 0-208 0,0 0 0 16,3-6 3008-16,-3 6 544 0,0 0 112 0,9-4 32 15,0 1-1904-15,1 1-368 0,1-1-80 0,2 2 0 16,1 1-864-16,2 0-160 0,-2-2-48 0,2 0 0 15,0 1-96-15,-1-3-32 0,2 1 0 0,-1 0 0 16,-2 0 80-16,0-3 16 0,-1 2 0 0,-1-1 0 0,0 0 144 0,-3 1 48 16,-1-2 0-16,-2 0 0 0,0 2 144 0,-6 4 48 15,1-6 0-15,0-1 0 0,-1 7-16 0,0 0 0 16,-2-6 0-16,-2 1 0 0,-3-1 32 0,2 3 16 16,0-3 0-16,-2 5 0 0,-1 1-144 0,1 1-16 15,0 2-16-15,2 2 0 0,1 2-160 0,0 0-48 16,1 4 0-16,2-1 0 0,1 2-144 0,0 0-128 15,1 0 144-15,2 2-144 0,2 2 0 0,3-2 0 16,-1-1 0-16,-1 0 0 0,2 0-192 0,2 0-48 16,3-3 0-16,0 2 0 15,2-1-1808-15,-2-5-352 0,0-1-80 0,-1-1-16 16,-1-1-896-16,1-2-176 0,0-2-32 0,-3 1-16 16,-1-3-960-16,-2-1-192 0,1-2-32 0,-2-2-16 15,-1 0 3504-15,-1-1 704 0,-1 0 144 0,1-2 16 0,-2 1 1616 0,0 0 320 0,1-1 64 0,-1 2 16 16,0-3-64-16,-1 2-16 0,3 2 0 0,-3 8 0 15,2-5-688-15,-2 5-144 0,0 0-16 0,0 0-16 16,8 2 800-16,0 2 176 0,-1 2 16 0,-1 0 16 16,1 2 544-16,-1 2 128 0,-1 2 0 0,-1 1 16 15,-1 0-464-15,0 2-80 0,-2-2-32 0,0 0 0 16,0 0-512-16,1-2-96 0,-2 1-32 0,-2-3 0 16,1 2-544-16,0-1-112 0,1-10-32 0,-3 7 0 15,1-1-16-15,2-6 0 0,0 0 0 0,0 0 0 16,0 0-400-16,0 0-176 0,-8-5 16 0,0-3 0 15,0-2 160-15,3-2 224 0,0-2-48 0,1-2-16 16,3-4 64-16,-2 0 16 0,-1-3 0 0,3 0 0 0,1-1-512 16,1 0-112-16,2 0 0 0,3 3-16 0,1 2 208 15,2 1 64-15,0 2 0 0,0 3 0 0,0 2 304 0,2 2 64 16,0 3 16-16,0 1 0 0,2 1-464 0,0 2-96 16,0 1-16-16,0 1 0 0,-3 1 320 0,2 2 0 15,-2 0-128-15,1 0 128 16,-1 1-1120-16,-1 0-160 0,-2 2-48 0,-2 0-10064 15,-5-6-2032-15</inkml:trace>
  <inkml:trace contextRef="#ctx0" brushRef="#br0" timeOffset="149100.66">9027 6526 13823 0,'0'0'608'0,"0"0"128"0,0 0-592 0,0 0-144 16,-7 0 0-16,1 0 0 0,6 0 2400 0,-5-2 448 15,1 0 96-15,0-1 0 0,0-1-1280 0,1 0-256 16,-1-1-48-16,1 0-16 0,-1 1-80 0,-2-3-32 16,0 2 0-16,1 0 0 0,-2 1 128 0,-1 2 32 0,-1-2 0 0,0 2 0 15,0 2-432-15,0 0-96 0,-3 2-16 0,3 2 0 16,0-2-464-16,1 2-80 0,1 1-32 0,2 2 0 15,1 1-272-15,2 2 0 0,-1-2-176 0,3 2-12464 16,3 2-2496-16</inkml:trace>
  <inkml:trace contextRef="#ctx0" brushRef="#br0" timeOffset="170727.07">10400 1736 19343 0,'0'0'1728'0,"0"0"-1392"16,10 5-336-16,-9 4 0 0,2-2 1024 0,0 1 128 0,2-2 16 0,0 1 16 16,3-1 176-16,1 1 48 0,2-1 0 15,0 1 0-15,2-5-1024 0,2 0-208 0,-1-4-48 0,2 1 0 16,-1 0 32-16,1-3 0 0,2-1 0 0,-1-2 0 16,0-1 144-16,0-1 16 0,1-1 16 0,0-2 0 15,1-2-160-15,-2-1-48 0,-2 1 0 0,1-2 0 16,0 1-128-16,-2-2 160 0,0-2-160 0,-1 2 160 15,0 3-160-15,-1-2 0 0,0 3 0 0,0 3-176 16,-2 1 176-16,2 4 0 0,2 2 160 0,-2 3-160 16,0 1 288-16,-3 5-32 0,1 3-16 0,2 4 0 15,0 2 176-15,-1 4 32 0,2 4 16 0,2-2 0 16,-1 2-272-16,2-2-64 0,1 0-128 0,0-7 192 16,0-1-192-16,1-1 128 0,1 0-128 0,3-3 0 15,-1-2 160-15,0-5-160 0,-1 2 160 0,-1-1-160 16,1-3 288-16,-2-2-32 0,0 1-16 0,1 1 0 15,-2-5-96-15,1 1-16 0,0-3 0 0,-1 1 0 16,0-2-128-16,0-4 0 0,1 3 144 0,0-1-144 0,-2-1 160 0,-2 4-32 16,-2-4-128-16,0 3 192 0,-2 3-192 0,1-1 0 15,-1 0 128-15,1 5-128 0,-1 1 0 16,0 3 0-16,1 1 0 0,-1 2 0 0,-1-1 0 0,2 3 176 0,1 3-32 0,-2-4 0 16,0 4-16-16,2-1-128 0,0-1 192 0,1 3-64 15,0-4-128-15,3 1 0 0,-3-1 0 0,1-2 0 0,0 1 0 16,1-2 0-16,0-2 0 0,1-1 0 0,1 0 0 0,0-4 0 15,0-2 0-15,0-1 0 0,-2-1 0 16,1-1 128-16,0-1-128 0,-2 1 0 0,-1-3 0 0,1 3 0 16,2-4 128-16,-2 2-128 0,-1 1 0 0,1 2 0 15,-3 0 0-15,0 3 128 0,-2 0-128 0,0 2 0 16,0 1 0-16,1 1 0 0,0 2 0 0,0 0 0 16,-1 1 0-16,0 2 0 0,0-1 144 0,1 1 0 15,0 1 0-15,0 1 0 0,1-2 16 0,-1 2 0 16,2 1 0-16,0 2 0 0,-1-2-160 0,3 1 160 15,0-5-160-15,1 1 160 0,2-3-160 0,0 0 0 16,2-2 0-16,-1-1 0 0,-1-2 0 0,2-2 0 0,0-1 0 16,-2-2 0-16,-2 1-128 0,-2-3 128 15,-1 1 0-15,0 0 0 0,-2 0 0 0,-1 2 0 0,-1-2 0 0,0 1 0 16,0 1 0-16,0 0 0 0,-1 1 0 0,3 3 0 16,-1-5 0-16,0 3 0 0,0 2 128 0,0-4-128 15,-1 2 0-15,1 2 0 0,-1-1 0 0,1 1 0 16,-1-1 0-16,1 2 0 0,0-1 0 0,0 1-176 15,0 1 176-15,0 0 0 0,1 0 0 0,0 0 0 16,0 0 0-16,1-2 0 0,-2 0 0 0,1 0 0 16,1 2 0-16,-1-3 0 0,2 3 0 0,-3-1 0 15,0-2 0-15,0 3 0 0,0-3 0 0,1 3 0 16,-1 0 0-16,1 3 0 0,2-2 0 0,-2 5 0 16,2-4 144-16,1 3 16 0,1-1 0 0,2 0 0 15,0 1-160-15,1-1 160 0,2 2-160 0,1-5 160 16,-2 0-160-16,2-1 0 0,-2-1 0 0,0 0 0 15,0-2-1728-15,2 2-336 0,-2-1-64 16</inkml:trace>
  <inkml:trace contextRef="#ctx0" brushRef="#br1" timeOffset="183500.92">2905 1811 8287 0,'0'-3'368'0,"-2"0"80"0,14-17-448 0,-12 20 0 15,0 0 0-15,1-6 0 0,-1 6 2512 0,3-7 432 16,1 2 64-16,1-1 32 0,0-1-1552 0,2 1-304 16,1 0-64-16,0 1-16 0,1 1-400 0,0 2-64 15,0-4-32-15,0 5 0 0,1-2 112 0,1 3 32 16,2 3 0-16,-3 1 0 0,-2 0-48 0,1 1-16 15,-1 2 0-15,0 3 0 0,0-1-368 0,0 3-80 16,-1 0-16-16,3-1 0 0,1 1 64 0,0-3 16 16,-1 2 0-16,1-1 0 0,-1-6-176 0,0 1-128 0,2-1 144 15,0-1-144-15,-2-1 240 0,1 0-48 0,-1-2-16 0,1 0 0 16,-2-2-176-16,0 0 0 0,0-1 144 0,0 2-144 16,0-2 0-16,0 1 0 0,0-2 0 0,2 1 128 15,-2-2-128-15,1 0 0 0,2-1 0 0,-1 0 128 16,-1-2-128-16,-1 2 0 0,2-3 128 0,0-1-128 15,-2 0 144-15,1 2-144 0,-1-1 192 0,0 2-192 16,0 2 192-16,1 3-192 0,0 0 192 0,0 2-192 16,2 2 240-16,-1 0-64 0,1 2-16 0,0 1 0 15,1 2-160-15,1 2 160 0,3 1-160 0,0 1 160 16,0-2-160-16,0 0-144 0,0 2 144 0,3-2-208 16,0 1 208-16,0-3 0 0,-2-2 0 0,-1-1 0 15,-1-2 0-15,-1 0 0 0,1-1 0 0,0-2 0 0,-3-2 0 0,2-1 0 16,1 0 0-16,0-1 0 0,-1 1 176 0,1-2-32 15,-2-2 0-15,2 1 0 0,-2-1-144 0,1 2 0 16,-2-1 0-16,1 1 128 0,0-2-128 0,1 3 0 16,-2 1 144-16,0 0-144 0,0 0 0 0,0 0 0 15,0 3 0-15,3 1 0 0,-2-1 0 0,2 1 0 16,-1 1 0-16,1 0 0 0,-2 3 0 0,2-3 0 16,1 2 0-16,0 0 128 0,1-1-128 0,-1 2 0 15,-1-4 0-15,-1 1 0 0,1 1 0 0,0-1 0 16,-1-1 0-16,0 0 128 0,-1 0-352 0,2 0-64 15,0 1-16-15,3-1 0 0,-2 0 496 0,0 0 112 16,-2 0 16-16,2 0 0 0,0 0-320 0,0 0 0 0,-1 0 0 0,1 0 0 16,1 0 0-16,-1-1 0 0,-1-2 0 0,-1 1 0 15,1 1 0-15,1-1 0 0,0 0 128 0,0-1-128 16,0 2 0-16,1 1 0 0,3-2 0 0,-2 2 0 16,0-1 0-16,-1 1 0 0,0 0 0 0,0 0 0 15,1 0 0-15,0 0 0 0,-2 0 0 0,1 0 0 16,1-2 0-16,0 2 0 0,1-2 0 0,-1 4 0 15,-2 0 0-15,1 1 0 0,1-1 0 0,0 1 0 16,1 1 0-16,1 0 0 0,1 1 0 0,-3 0 0 16,0 0 0-16,0 1 0 0,1-4 0 0,-1 2 0 15,1 1 0-15,-2-1 0 0,0 0 128 0,-1 0-128 16,0 0 176-16,0-1-32 0,-1-1 0 0,-1 0 0 16,1 0 0-16,0-2 0 0,-2-2 0 0,0 0 0 0,1 0-144 0,-1 2 0 15,-1-3 0-15,2 0 0 0,-1-1 128 0,0 1-128 16,-1-1 0-16,0 0 128 0,0 1-128 15,-1-2 0-15,0 1 0 0,-1 0 0 0,1-1 176 0,0 1-48 16,0 0-128-16,1 0 192 0,0 2-64 0,1-1 0 16,0-1-128-16,2 1 192 0,0 2-64 0,-1 1-128 15,1 0 176-15,1 1-176 0,1 2 208 0,0 1-64 16,2 1-16-16,0 2 0 0,0-1 0 0,1 1 0 16,0-1 0-16,0-1 0 0,1-1-352 0,-1 2-80 15,0-1-16-15,-2-1 0 0,1 0 576 0,0-3 128 16,0 2 0-16,3-1 16 0,-3-2-400 0,0 0 0 15,0 0 128-15,-1 0-128 0,-1 0 0 0,1 1 0 16,-1-2 0-16,-1 1 128 0,-2 0-128 0,1 0 0 0,-2-2 0 0,1-1 128 16,-1 2-128-16,2 1 128 0,-1-4-128 0,0 0 128 15,-2-3 16-15,1 1 0 0,2-2 0 0,-2 1 0 16,0 1 32-16,2 1 0 0,0-1 0 0,1 3 0 16,-3-1-48-16,0 1 0 0,-1 2 0 0,0 2 0 15,2 2-128-15,0 1 128 0,0 1-128 0,-1 0 128 16,2 2-128-16,-1-1 0 0,1-2 144 0,0 1-144 15,-2 0 0-15,0 1 0 0,2-1 0 0,0 0 128 16,1-1-128-16,0 1 0 0,-2-2 0 0,0 1 0 16,-1-2 0-16,0 1 128 0,1-1-128 0,-1 1 0 15,0 0 0-15,-1-1 144 0,0 2-144 0,0 0 0 16,2-6 128-16,0 0-128 0,-2 1 0 0,0 0 0 16,0-2 144-16,3 0-144 0,-3 1 0 0,0-1 144 15,-1-2-144-15,1 0 0 0,-3 0 144 0,1 1-144 16,-1 0 0-16,1 0 128 0,-1 0-128 0,1 0 0 0,-1 0 128 0,0 0-128 15,1-1 128-15,1 4-128 0,1-3 0 0,-2 2 144 16,1 1-144-16,-1 1 0 0,0 0 192 0,1 1-64 16,0 2 0-16,-1 0-128 0,1-1 256 0,0 2-64 15,0 0-16-15,1 1 0 0,0-1-176 0,1 1 0 16,0 1 0-16,2-4 0 0,-2 2 0 0,2-3 0 16,0 2 144-16,1 0-144 0,0-2 0 0,0 0 128 15,-1 2-128-15,1-2 0 0,2-1 0 0,-4-1 128 16,1-2-128-16,-2 2 0 0,2 0 0 0,-2-2 128 15,1 2-128-15,-1-2 0 0,0-3 0 0,-1-1 0 16,-1-1 0-16,0 2 128 0,-2 1-128 0,1 1 0 16,-1 0 128-16,1 1-128 0,-4 1 0 0,1-1 0 15,0 2 0-15,0-2 128 0,0 6-128 0,-1-3 0 16,3 1 0-16,-3 0 128 0,-7-1-128 0,10 2 0 0,-1 0 0 0,0 2 0 16,0 0 0-16,1 1 0 15,1-4 0-15,-1 2 0 0,1 0 0 0,-1-1 0 0,0-2 0 0,2 0 0 16,0-2 0-16,1 2 0 0,1-2 0 0,2 1 0 15,-3 0 0-15,0-1 128 0,0 1-128 0,1-3 0 16,2 2 0-16,0-1 0 0,-1 0 0 0,1 3 0 16,0-1 0-16,-2 1 0 0,-1 0 0 0,1 0 0 15,1-4 0-15,0 2 0 0,-3-1 0 0,1 0 0 16,-1 1 0-16,0-1 0 0,-1-1 0 0,2 2 0 16,-1 0 0-16,0 1 0 0,-2 0 0 0,1-1 128 0,0 1-128 0,1 1 128 15,0 0-128-15,-2 3 128 0,1-1-128 0,-2 2 0 16,0-1 0-16,0-1 0 0,0 1 0 0,2-2 0 15,-1 1 0-15,1-1 128 0,-1 2-128 0,0-2 0 16,1-1 0-16,1 0 0 0,1-1 0 0,0 1 128 16,0-4-128-16,0 1 0 0,0 0 128 0,0 2-128 15,-1 0 128-15,1-2-128 0,-2 1 192 0,2 0-48 16,-1 1 0-16,-1 0 0 0,-4 1-144 0,2 2 0 16,1 2 0-16,0 0 128 0,2 0-128 0,-1 0 0 15,0 3 144-15,-1-1-144 0,1 1 0 0,-1-1 128 16,2 2-128-16,-2 0 0 0,1-3 0 0,-1 0 0 15,1 2 0-15,-1-2 128 0,-1-1-128 0,0-2 0 16,0 1 0-16,2-2 128 0,-2-1-128 0,0-1 0 16,-1-2 128-16,1 1-128 0,0-2 128 0,3-1-128 0,-3 1 160 15,4-5-160-15,-2-2 128 0,-1 1-128 0,-1 1 0 0,0-2 144 16,-1 2-144-16,0 0 0 0,0 2 0 0,1 1 0 16,-1-1 0-16,-1 2 0 0,-7 5 0 0,11-5 0 15,-2 1 0-15,-9 4 0 0,10-3 0 0,-10 3 0 16,12 0 0-16,-1 0 0 0,-11 0 128 0,14 0-128 15,0 0 0-15,-1-1 0 0,0-1 0 0,2 0 0 16,2 4 0-16,2-2 0 0,2 0 0 0,3 0 0 31,2 1-1072-31,1-1-80 0,2 0-32 0,2 1-12528 0,0 2-2512 0</inkml:trace>
  <inkml:trace contextRef="#ctx0" brushRef="#br2" timeOffset="190027.68">11312 7445 14735 0,'0'0'1312'16,"0"0"-1056"-16,0 0-256 0,0 0 0 0,0 0 1936 0,0 0 336 15,0 0 64-15,0 0 16 0,0 0-880 0,0 0-192 16,3 6-16-16,1 6-16 0,-2 4-512 0,2 3-96 16,0 7-32-16,0-2 0 0,-1-1-80 0,1 3-16 15,0 0 0-15,0 0 0 0,-2-1-512 0,1-3 0 16,1-3-160-16,-2-2 160 0,1-3 144 0,-2-1 160 16,-1-1 16-16,0-2 16 0,-1-1-64 0,0-2-16 15,1-7 0-15,0 0 0 0,0 0-96 0,0 0-32 16,0 0 0-16,-6-4 0 0,1-4-128 0,1-2 0 15,2-5 0-15,0-3 0 0,1-3-144 0,0-2-64 0,-1-5-16 0,2 0 0 32,0-4-176-32,0 2-48 0,0 0 0 0,-1 4 0 0,2-1 160 0,2 2 32 0,1 4 0 0,1 0 0 15,2 3 256-15,1 3-160 0,-1-1 160 0,2 7-128 16,3 0 128-16,0 5 0 0,1-1 0 0,0 5 0 16,0 2 256-16,0 3 0 0,-1 3-16 0,-2 1 0 15,-1 0 128-15,2 1 16 0,-2 1 16 0,0 0 0 16,-1 2 16-16,-3 0 0 0,-1-1 0 0,-1 2 0 15,-2 3 16-15,-1 0 0 0,-3 2 0 0,-1-2 0 16,-2 3-80-16,-2-1-16 0,-1 5 0 0,0-5 0 16,-2 2-80-16,0-1 0 0,-2-1-16 0,0-2 0 15,0-2-112-15,2-2 0 0,-1-2-128 0,2 0 192 16,-1-5-192-16,2 2 0 0,2-3 0 0,0-1 0 16,7-4 0-16,0 0 0 0,0 0 0 0,0 0 0 0,0 0 0 15,0 0-192-15,0 0 48 0,0 0 0 0,0 0 144 0,8 3-208 16,1 0 80-16,3-2 128 0,1-1-160 0,1 1 160 15,0 0 0-15,2 1-144 0,-2-1 144 0,2-1 0 16,0 0-144-16,1 0 144 0,1 1 0 0,1-1 0 16,1-1 0-16,0-2 0 0,-2 1 0 0,0-2 0 15,0-1 0-15,1-2 0 0,-4-1 0 0,2 2 0 16,-4-5 128-16,-1 1-128 0,-2-3 128 0,-1 1-128 16,-2 1 128-16,-3-1-128 0,-3-3 160 0,-1 2-160 15,-1 2 192-15,-2 0-192 0,-3 1 176 0,-1 1-176 16,-1 1 160-16,-1 1-160 0,0-3 272 0,-1 3-32 15,-1 2-16-15,1 4 0 0,1-2 32 0,0 6 0 16,0-1 0-16,2 4 0 0,2 0-256 0,1 5 176 0,3 0-176 0,1 2 160 16,2 0-160-16,3 4 0 0,3 3 0 0,4 0 0 15,1-4-160-15,4 1-16 0,3 0 0 0,2-1 0 32,1-3-2416-32,2 0-480 0,0-2-112 0</inkml:trace>
  <inkml:trace contextRef="#ctx0" brushRef="#br2" timeOffset="190465.04">12001 7640 13823 0,'0'0'1216'0,"0"0"-960"0,0 0-256 0,0 0 0 16,0 0 2112-16,0 0 368 0,0 0 80 0,6 8 0 16,-1 4-1216-16,2 1-256 0,1 4-64 0,1-1 0 15,0 4-192-15,0 0-32 0,-1 3-16 0,0-2 0 0,0 3 48 16,1 1 0-16,-3-5 0 0,1 1 0 0,-2-1-176 0,-1-2-16 15,-1 0-16-15,-1-1 0 0,-1-2-192 0,1-2-48 16,-2-2 0-16,-2-2 0 0,1-2-96 0,1-7-32 16,0 0 0-16,0 0 0 0,0 0-64 0,0 0 0 15,0 0-16-15,-6-4 0 0,0-2-176 0,1-4-144 16,1-3 144-16,0-1-208 16,0-2-336-16,2-4-64 0,-1-4-16 0,1-2 0 15,-2-3-464-15,1-2-80 0,-1-3-32 0,2 3 0 16,0 1-32-16,2 1-16 0,2 1 0 0,0 3 0 0,2 3 784 0,1 3 144 15,3 2 48-15,1 4 0 0,0 3 688 0,2 2 144 16,-1 2 16-16,2 2 16 0,-2 1 176 0,2 4 16 0,-3 2 16 0,0 2 0 16,1 2-176-16,-1 2-48 0,-2 4 0 0,0-3 0 15,-3 3-192-15,0 0-32 0,-2 4-16 0,1-1 0 16,-4-2-112-16,-2 2-32 0,1 2 0 0,-2-1 0 16,-3-1-64-16,2-1-128 0,-3 2 176 0,0-2-176 15,-1-1-176-15,0 0-144 0,1-1-16 0,2-2-16 31,-2-2-496-31,1-1-112 0,1 0 0 0,1-3-16 16,-1-1-1984-16,6-4-400 0</inkml:trace>
  <inkml:trace contextRef="#ctx0" brushRef="#br2" timeOffset="191324.35">12376 7769 10127 0,'0'0'448'0,"8"-5"96"0,0 4-544 0,1-4 0 0,-3-1 0 0,1 0 0 0,-2-1 2400 0,0 0 368 15,1-2 80-15,-1-1 16 0,-1 3-1248 0,0-1-240 16,-3 0-48-16,0-3-16 0,-2 2-288 0,0 0-64 16,-1 0-16-16,0 1 0 0,-2 2 320 0,-1-1 64 15,-2-1 16-15,-1 2 0 0,0 1 32 0,1 3 16 16,-1 0 0-16,-1 4 0 0,0 0-368 0,-1 3-64 16,0 3 0-16,1 2-16 0,1 2-480 0,2 4-80 15,0 2-32-15,4 1 0 0,2-2-352 0,2 0 128 16,4 0-128-16,0-1 0 0,1-2 0 0,2 1-128 15,1-2 0-15,2-2 0 16,1-2-528-16,0-1-112 0,0 0 0 0,1-1-16 16,-2-2-1808-16,1-4-352 0,0 0-80 0,-1-1-16 15,0-1 1120-15,-2-4 240 0,0-3 32 0,0-1 16 16,-3 0-688-16,1-2-144 0,-1 1-32 0,-2-3 0 16,-2-3 352-16,-1 2 64 0,-1-4 16 0,1 1 0 15,-1-2 960-15,-1 3 192 0,1 0 32 0,1 0 16 0,-1 2 480 0,0-3 112 0,1 1 16 0,-1 3 0 16,0 4 2272-16,1 1 464 0,-1 3 80 0,-1 5 32 15,0 0 80-15,0 0 16 0,0 0 0 0,2 11 0 16,0 3-624-16,0-1-112 0,0 1-32 0,-1 2 0 16,0 1-512-16,1 0-128 0,-1 0 0 0,1 0-16 15,1-3-336-15,0-1-64 0,-1-3-16 0,1 1 0 16,1-5-288-16,-4-6-64 0,0 0-16 0,0 0 0 16,4 7-192-16,-4-7-32 0,0 0-16 0,0 0 0 15,8-4-32-15,-2-1 0 0,1-3 0 0,-2-1 0 16,0-5-80-16,0-1 0 0,0-2-128 0,2 0 192 0,-1 0-192 15,1-1 0-15,-4 0 0 0,1 1 0 0,-1 1 0 0,1 3 0 16,0 1 0-16,0 3-160 0,0 3 160 0,-4 6-160 16,0-5 160-16,0 5-160 0,0 0 160 0,0 0-192 15,0 0 192-15,0 0-192 0,4 11 64 0,-1 0 0 16,-1 2 0-16,1 2 0 0,-1 2-192 0,1 0-16 16,0-1-16-16,-1 1 0 15,3 1-832-15,1-1-160 0,-1-2-48 0,1-2 0 16,2-2-272-16,1-2-48 0,0-2-16 0,2-1 0 15,-2-4 160-15,1-1 32 0,0-4 0 0,-1-2 0 16,0 1 512-16,1-2 96 0,-3-3 32 0,-1-2 0 0,2 1 512 0,0-1 96 16,-2-4 32-16,0 0 0 0,-2 4 256 0,0-4 144 0,-1 0-16 15,1-1 0-15,-2 0 256 0,-2 1 64 0,0-1 0 0,-2 2 0 16,-2-1-192-16,1 5-48 0,-1 1 0 16,-2 2 0-16,0 3 128 0,1 6 32 0,5-2 0 0,-6 9 0 15,1 4 608-15,1 4 128 0,3 1 32 0,2 3 0 16,-1 0-144-16,3 1-32 0,1 0 0 0,1-1 0 15,2-1-464-15,0-3-112 0,4-2 0 0,-1-3-16 16,1-3-112-16,-1-2 0 0,1-4-16 0,-2-3 0 16,-2-2 48-16,3-2 16 0,-4-5 0 0,1 0 0 15,-2-3 368-15,-1-1 80 0,0-3 16 0,-2-1 0 16,1 0-192-16,-2-4-48 0,1-1 0 0,-2 1 0 16,-2-1-256-16,1 1-48 0,-2-1-16 0,1 0 0 15,-4-1-208-15,3-2-128 0,-3 0 128 0,1-1-208 16,0-3-2352-1,0 3-448-15,1 0-112 0,1 4-9920 0</inkml:trace>
  <inkml:trace contextRef="#ctx0" brushRef="#br2" timeOffset="191636.79">13181 7367 13823 0,'-6'10'1216'0,"-3"2"-960"16,-2 1-256-16,-1 0 0 0,0 0 2016 0,0 0 352 15,-1-1 80-15,0-1 16 0,3 1-992 0,2-3-208 16,1 0-48-16,4 0 0 0,1-1-1008 0,2 0-208 16,2 0 0-16,1-2 0 15,4 0-576-15,1-1-32 0,0 1-16 0,2 2 0 0,3-3 624 0,1 1 0 16,3-1 0-16,-1-1 128 0,1-2 0 0,0 2 0 16,1 2 0-16,-1 1 0 0,-3 0 896 0,0-1 192 0,-4 2 16 0,-1 0 16 15,-1 1 448-15,-2-1 96 0,-3 1 0 0,-2 0 16 16,-2 0-80-16,-2 0-32 0,-1 2 0 0,-2-1 0 15,-2 1-656-15,-1 1-128 0,-1-1-16 0,-2 1-16 16,-1 0-400-16,0-1-80 0,-2 1-16 0,2 0 0 31,2-4-1120-31,0 1-224 0,1-1-64 0,1-3-18864 0</inkml:trace>
  <inkml:trace contextRef="#ctx0" brushRef="#br2" timeOffset="192324.21">14200 7587 17503 0,'-8'23'1552'0,"8"-23"-1232"0,0 0-320 0,0 0 0 0,0 0 2432 0,-5 4 448 15,0 0 64-15,5-4 32 0,0 0-1248 0,0 0-256 16,-5-4-64-16,5 4 0 0,-7-4-768 0,1-1-176 16,-2 4-16-16,1-2-16 0,7 3-96 0,-8 0-16 15,-1 3 0-15,1 3 0 0,1 0-320 0,0 4 0 16,-1 4 0-16,2 1 128 0,-1-2-128 0,3 2 144 15,3 0-144-15,1 3 160 0,1-2-160 0,2 2 0 16,1-4 0-16,4-1 0 0,2-2 0 0,3-3 0 16,0-2 0-16,2-2 0 0,-1-4-144 0,0-3 144 15,1-1 0-15,-2-5 0 0,0-1 0 0,-2-3 0 16,0-2 128-16,-3 1-128 0,-2 0 176 0,-2-1-176 16,-4 1 192-16,-1 0-192 0,-3-1 160 0,-3 1-160 0,-2-2 128 0,0 2-128 15,-1 2 0-15,-1 1 0 0,-1-1 0 0,-1 0 0 31,-1 2-704-31,1-1 0 0,0 2-16 0,1 1 0 16,1 2-1920-16,1 1-384 0,3 1-80 0,1 1-8960 0</inkml:trace>
  <inkml:trace contextRef="#ctx0" brushRef="#br2" timeOffset="192636.68">14276 7634 13823 0,'6'18'608'0,"-3"-9"128"0,1 2-592 0,0 2-144 0,0 0 0 0,-1 0 0 16,0 0 2688-16,1 1 512 0,-1 0 112 0,-1 1 16 15,1-6-1792-15,-1-1-368 0,1-2-64 0,-3-6-16 16,0 0-720-16,0 0-160 0,4 6-16 0,-4-6-16 16,0 0-48-16,6-6 0 0,2-3 0 0,-1-1 0 0,-2-5-128 0,0 0 128 15,-1-3-128-15,0-2 128 0,0 0-128 0,0 1 0 16,-2-2 144-16,1 0-144 0,-2 0 0 0,2 2 128 16,1 0-128-16,1 5 0 0,2 2 320 0,0 2 0 15,1 1 0-15,0 2 0 0,1 3 336 0,0 4 64 16,-1 4 16-16,1 3 0 0,2 2-176 0,0 4-48 15,0 3 0-15,-1 2 0 0,2 1-32 0,1 4-16 16,-1 1 0-16,-3 1 0 0,0 1-304 0,0 0-160 16,0 2 160-16,2-4-160 15,-2 0-1200-15,1-3-336 0,1 1-64 0,-1-4 0 0</inkml:trace>
  <inkml:trace contextRef="#ctx0" brushRef="#br2" timeOffset="193203.34">15767 7476 21183 0,'0'0'1888'0,"0"0"-1504"0,-6 0-384 0,-1-1 0 16,1 1 1536-16,-1-3 224 0,1 2 48 0,-1-2 16 15,-1 1-192-15,2-1-32 0,-2 2-16 0,1 1 0 16,0 1-768-16,1 3-160 0,-1 4-16 0,-1-2-16 16,0 7-224-16,1 2-32 0,2 4-16 0,3 2 0 15,-2 0-160-15,2-1-16 0,2 0-16 0,2-4 0 16,2 1-160-16,-1 0 0 0,3 0 144 0,0-1-144 0,1-3 0 0,1 1 0 16,2-4 0-16,2 1 128 0,-3-2-304 0,0-3-48 15,4 1-16-15,0-1 0 16,0-6-1632-16,-1 0-336 0,-2-2-64 0,1-2-7296 15,0-5-1456-15</inkml:trace>
  <inkml:trace contextRef="#ctx0" brushRef="#br2" timeOffset="193797.12">15908 7329 23327 0,'0'0'1024'0,"0"0"224"0,0 0-992 0,0 0-256 16,0 0 0-16,0 0 0 0,0 0 1360 0,0 0 240 15,0 0 32-15,3 8 16 0,-1 6-304 0,2 3-64 16,-1 2-16-16,-1 4 0 0,1-1-496 0,-2 1-80 0,1 3-32 0,-1-1 0 15,1 2-288-15,1 1-64 16,-2-6-16-16,2 0 0 0,1-2-144 0,0-1-16 0,0 0-128 0,0-4 192 16,0-2-64-16,-1 0-128 0,1-1 176 0,2-2-176 15,-6-10 128-15,0 0-128 0,6 0 0 0,2 2 0 16,0-4 0-16,0-3 128 0,1-1-128 0,1-5 0 16,-1-2 128-16,0-1-128 0,0-6 0 0,1 3 0 15,-1-3 0-15,0 1 0 0,-1 1 0 0,-1 2 0 16,1-1 0-16,-1 4 0 0,-2 4 0 0,0 3 0 15,-1 2 0-15,-4 4 0 0,0 0 0 0,0 0 0 16,0 0 0-16,5 9-144 0,-1 4 144 0,2 1-128 16,-4-5 128-16,2 3 0 0,1 1 0 0,2 0 0 15,-1 2 0-15,2-1 0 0,1 0-144 0,0-1 144 16,0 0-576 0,1-4-32-16,-1 2-16 0,1-1 0 0,2-1-224 0,-2 2-48 15,1-5-16-15,-1-2 0 0,1 0 256 0,-1-1 48 0,0-2 16 0,0-1 0 0,-3-1 400 0,1-2 192 16,-1-2-192-16,-1-1 192 0,-1 0 0 0,1 0 0 15,-1-1 0-15,-1-2 0 0,0-3 0 0,-2 1 0 16,1 2 0-16,-3-1 128 0,0 0-128 0,0 1 0 16,-1 0 144-16,-2 1-144 0,-1 3 528 0,0 1 48 15,4 4 0-15,-6 0 0 0,-3 4-96 0,1 1-16 16,0 1 0-16,1 5 0 0,1 2-16 0,1 0 0 16,1 1 0-16,4 2 0 0,1-4-256 0,4 1-48 15,2-2-16-15,1 0 0 0,1-1-128 0,2-1 0 16,3-1 0-16,0-3 128 0,0-1-128 0,2-2 0 15,-2-4 0-15,1 0-176 0,-2-2 176 0,-2 0 0 16,0-3 160-16,-2-2-160 0,-1-1 224 0,-3-1-48 16,-1 1-16-16,-3-2 0 0,-1-2 64 0,-2 1 16 0,-2-1 0 0,-2 0 0 15,0 1-32-15,-1 2 0 0,0-1 0 0,-1 0 0 16,0-1-400-16,0 1-64 0,2-1-32 0,-1 2 0 31,3 2-1696-31,3-1-352 0,-1 1-64 0,2 0-11776 0</inkml:trace>
  <inkml:trace contextRef="#ctx0" brushRef="#br2" timeOffset="193937.72">16613 7528 18431 0,'3'12'1632'0,"-1"2"-1312"0,1 1-320 0,1 2 0 16,0 1 1744-16,0-1 288 0,1-3 48 0,-1 0 16 16,1 1-944-16,2-1-176 0,-2-1-32 0,3-1-16 15,-2-2-2080-15,2 0-400 0,0-4-96 0</inkml:trace>
  <inkml:trace contextRef="#ctx0" brushRef="#br2" timeOffset="194391.62">16680 7458 20895 0,'0'0'928'0,"0"0"192"0,0 0-896 0,5-5-224 16,0-1 0-16,2 4 0 0,1-1 448 0,1 2 32 15,0 1 16-15,1 1 0 0,1 2-192 0,-1-2-48 16,2 2 0-16,0-1 0 0,-2 2-256 0,0-1 0 15,0-1 0-15,0 1 0 0,-10-3 0 0,6 3 0 16,1-1 128-16,-7-2-128 0,0 0 400 0,0 0 32 16,0 0 0-16,3 8 0 0,-3 0 592 0,-3-2 128 15,-1 1 32-15,-1 2 0 0,-2 3-176 0,2-2-48 0,-1 1 0 0,-1 0 0 16,1 2-160-16,0 0-32 0,2 1-16 0,2 0 0 16,1-2-240-16,1 1-32 0,2 0-16 0,2-3 0 15,0-2-240-15,1 0-48 0,2 1-16 0,1-1 0 16,-1-2-160-16,2 1 0 0,3-2 144 0,0 0-144 15,1-2 128-15,0-3-128 0,-1 0 128 0,1-2-128 16,1 1 128-16,2-1-128 0,-2-4 160 0,0 0-160 16,1-2 128-16,-1 1-128 0,-1 1 0 0,-1 1 144 15,-2-6-144-15,-1 3-192 0,-1 1 32 0,0-1 16 32,-1-3-240-32,-2 0-32 0,-3-4-16 0,0 4 0 0,-2 0 176 0,-2 1 48 0,0-1 0 0,-3 1 0 15,-1 3 208-15,0 2 0 0,-2 1 0 0,0 2 160 16,2 0 352-16,-1 5 64 0,-1 2 0 0,2 3 16 15,-1 1 256-15,2 3 48 0,3-2 16 0,0 2 0 0,4 2-192 0,1-1-32 16,3 3-16-16,1-2 0 0,4-1-352 0,2-1-64 16,3 0 0-16,3-3-16 0,6 0-240 0,5-1 0 15,5-3-144-15,2-2-13136 16,-1-5-2624-16</inkml:trace>
  <inkml:trace contextRef="#ctx0" brushRef="#br2" timeOffset="195063.52">17967 7470 27519 0,'0'0'1216'0,"0"0"256"0,0 0-1168 0,0 0-304 16,0 0 0-16,0 0 0 0,0 0 448 0,-7 5 48 15,0 1 0-15,2 1 0 0,0 1 48 0,1-1 16 0,2 3 0 0,0 1 0 16,2 4-560-16,0 0 0 16,2-2 0-16,1 2 0 0,1 0 0 0,2-2 0 0,0-1 0 0,2 0 0 15,1-2 0-15,1 2 0 0,1 2 0 0,-1-5 0 16,2-1 0-16,0-1 0 0,0-3 0 0,-1 0 0 16,1-2 0-16,0 0 128 0,-3-2-128 0,0-3 160 15,-1-2 16-15,0-2 0 0,-1-1 0 0,0-1 0 16,-2-1 80-16,-2-2 0 0,-2 0 16 0,0-1 0 15,-3-1 240-15,-1 0 64 0,-1-2 0 0,-2 0 0 16,-3 1-144-16,-2-1-32 0,-1 0 0 0,-1 1 0 16,0 0-224-16,-1 1-48 0,0 1-128 0,2 3 192 15,0 2-192-15,3 3 0 0,1 3 0 0,2 4 0 32,1 0-752-32,1 3-80 0,4-5-32 0,-2 10 0 0,4-1-2016 0,2 0-384 15,-1 0-96-15,5-1-16 0</inkml:trace>
  <inkml:trace contextRef="#ctx0" brushRef="#br2" timeOffset="195266.64">18502 7268 6447 0,'-7'-23'576'0,"3"13"-576"16,-2-2 0-16,-3-1 0 0,-1-3 4352 0,-1 1 752 15,1-1 144-15,0 1 48 0,-2 0-2992 0,3 2-608 16,-3 1-112-16,3 5-32 0,0 3-64 0,1 4-16 15,3 0 0-15,-2 4 0 0,2 1-896 0,0 5-192 16,1 5-48-16,1 4 0 0,2 5-336 0,1 3 128 16,1 4-128-16,1 2 0 0,0 1 0 0,2-2 0 15,3 4 0-15,0-1 0 16,1-3-320-16,0 0-128 0,0-1-16 0,-2-1-16 16,1-3-2048-16,-1 1-416 0,0-2-64 0</inkml:trace>
  <inkml:trace contextRef="#ctx0" brushRef="#br2" timeOffset="195422.76">18354 7545 19343 0,'0'0'1728'0,"0"-8"-1392"0,-2 2-336 0,1-3 0 15,1 1 2576-15,1 0 448 0,2 0 96 0,0 0 16 16,2 3-1632-16,3 1-320 0,1-1-64 0,4 0-16 16,1 0-848-16,4-1-256 0,2 0 128 0,2-1-128 15,0 1-1088 1,2-1-304-16,2 1-48 0,-1-1-12576 0</inkml:trace>
  <inkml:trace contextRef="#ctx0" brushRef="#br2" timeOffset="195891.46">19242 7071 30815 0,'-11'14'1360'0,"9"-5"288"0,-2 4-1328 0,1 3-320 16,0 2 0-16,2 4 0 0,0-1 512 0,1 4 48 16,1 2 0-16,2 2 0 0,-2 2 112 0,3 2 32 15,2-2 0-15,1-1 0 0,-1-3-448 0,2 1-64 16,0-5-32-16,0-1 0 0,1-2-16 0,-1-3 0 0,-2-1 0 0,1-1 0 16,-2 1-144-16,-1-4 0 0,-3-3 0 0,2 0 0 15,1-5 0-15,-4-4 0 0,0 0 0 0,0 0 0 16,0 0 128-16,0 0 0 0,-1-8 0 0,1-1 0 15,0-2-128-15,1 0 0 0,0-4-160 0,2-2 160 32,1-2-720-32,1-3-48 0,0-3-16 0,3 0 0 15,4 0-672-15,-1 3-128 0,1 0-16 0,1 4-16 16,0 2 832-16,2 3 160 0,-2 5 48 0,1-1 0 0,0 4 752 0,1 2 144 0,-2 3 48 0,1 3 0 16,-1 1 400-16,0 4 64 0,-1 1 32 0,-3 1 0 15,-1 1 80-15,-2 0 16 0,-1 2 0 0,-2 2 0 16,-2-1-64-16,-2 0-16 0,-3 1 0 0,-1-1 0 0,-3 0-416 0,0 2-80 15,1 0 0-15,-3-1-16 0,1-2-240 0,1-2-128 16,-1-3 160-16,0 0-160 16,0-1-400-16,0 0-176 0,0-5-48 0,1 0 0 15,1-5-2368-15,2-1-464 0,1 0-112 0,2-3-8992 16</inkml:trace>
  <inkml:trace contextRef="#ctx0" brushRef="#br2" timeOffset="196266.47">19852 7382 14735 0,'0'0'1312'0,"0"0"-1056"16,0 0-256-16,0 0 0 0,0 0 2576 0,0 0 464 15,1-5 96-15,-1 5 0 0,0 0-1088 0,0 0-240 16,-9-3-32-16,0 2-16 0,-2 2-736 0,1 2-128 0,-2 1-48 0,2 2 0 16,1 4-400-16,1 1-64 0,-1 0-32 0,1 0 0 15,1 4-352-15,2-3 0 0,0-1 0 0,2 2 0 16,2-2 0-16,1-1 0 0,1 1 0 0,2-2 0 15,1 0 0-15,1-1-128 0,2-3 128 0,0-1-128 16,1-3 128-16,3-2-208 0,2-2 80 0,-2 1 128 16,1-1-192-16,0-2 192 0,-2-2-192 0,1-1 192 15,-1 1 0-15,2-4 0 0,-2 1 0 0,1-1 0 16,-2-2 0-16,0 2 0 0,0-1 0 0,-2-3 0 16,-2 2 0-16,0 0 0 0,0 0 0 0,-1 3 0 15,-4 1 192-15,-1 0 16 0,0 5 0 0,1 4 0 16,0 0 320-16,0 0 64 0,-8 0 16 0,-1 6 0 15,1 1-384-15,0 3-80 0,0 3-16 0,2 2 0 0,-1 0-128 0,2 0 0 16,1-1 0-16,3 0-176 16,1 1-416-16,2-2-96 0,2 0-16 0,3-2 0 15,2 0-2624-15,1-3-544 0</inkml:trace>
  <inkml:trace contextRef="#ctx0" brushRef="#br2" timeOffset="196828.85">20165 7270 25679 0,'0'0'1136'0,"-6"0"240"0,-1-1-1104 0,0 1-272 0,7 0 0 0,0 0 0 16,0 0 576-16,0 0 48 0,-5 2 16 0,5-2 0 16,-4 8-176-16,3-1-16 0,2 2-16 0,2 0 0 15,0 0-432-15,3 3 0 0,1 1 0 0,3-1 0 16,0 1 0-16,-1 0 0 0,2-2 144 0,-1 4-16 15,-1-5 512-15,-1 3 96 0,-2-2 32 0,0 0 0 16,-1 1 256-16,-2-1 48 0,-2 0 16 0,-1-2 0 16,-1 2-192-16,-2-1-16 0,-2-1-16 0,-1 2 0 15,0-1-160-15,-2-1-48 0,0-1 0 0,-1-3 0 16,0-1-448-16,0 0-80 0,0-1-128 0,1-1 176 16,-1 2-176-16,2-1 0 0,7-3 0 0,0 0 0 15,-6 0-400-15,6 0-64 0,0 0-16 0,0 0 0 16,0 0 48-16,0 0 16 0,0 0 0 0,0 0 0 15,0 0 160-15,9-3 48 0,1 1 0 0,3-1 0 0,0 2 208 0,2 1-144 16,0 0 144-16,9-3-128 0,-2-1 128 0,0 0 0 16,-1-1 0-16,0 1 0 0,0 0 0 0,0-1 0 15,-2 0 0-15,-1-3 0 0,-1-2 0 0,-1-1 0 16,-2 1-144-16,-1-1 144 0,-3 2-176 0,-3-1 48 16,-1-1 0-16,-2 2 0 0,-3-2 128 0,-2 0-208 15,-3 2 80-15,-3 0 128 0,-1 1-160 0,-2 2 160 16,-1 0 0-16,0 1-144 0,-4 0 144 0,2 1 144 15,2 1-16-15,-1 3-128 0,1 3 416 0,2 2-32 16,-4 2 0-16,3 3 0 0,1 2 224 0,2 2 32 16,2 2 16-16,1 1 0 0,0 0-112 0,3 0-32 15,1 2 0-15,2-6 0 0,4 0-96 0,0 2-32 0,3-2 0 16,3 1 0-16,0 0-384 0,2 1 0 0,2-1 0 0,1-2 0 31,1-4-384-31,2-2-128 0,3-1 0 0,-1-2-16 16,0-3-1792-16,0 0-368 0,1-1-64 0,8-6-8064 0,-2-3-1632 0</inkml:trace>
  <inkml:trace contextRef="#ctx0" brushRef="#br2" timeOffset="197345.55">21127 7790 25567 0,'0'0'1136'0,"-3"11"224"0,-1-1-1088 0,0-1-272 0,-2 0 0 0,-1-2 0 15,7-7 784-15,-8 6 112 0,8-6 0 0,-5 6 16 16,0-1 224-16,5-5 32 0,-6 2 16 0,6-2 0 15,-7 0-800-15,0-1-176 0,2-1-16 0,0-2-16 16,0-2-176-16,0 0 0 0,1-1 0 0,1-3 0 16,2 0-208-16,1 0-128 0,0-3-32 0,1-2 0 15,2 2 128-15,1 1 32 0,0 2 0 0,-1 2 0 16,-3 8 208-16,6-8 0 0,0 1 0 0,-6 7 0 16,0 0 416-16,12 0 32 0,-2 0 0 0,-10 0 0 15,0 0 208-15,11 7 48 0,-3-1 16 0,-8-6 0 16,0 0 128-16,0 0 32 0,5 8 0 0,-3 1 0 0,-2-9-160 0,-1 13-16 15,-2-2-16-15,0-2 0 0,-4-3-400 0,1 1-80 16,-1 0-16-16,2-2 0 16,-3 0-1184-16,1 0-240 0,1-1-48 0</inkml:trace>
  <inkml:trace contextRef="#ctx0" brushRef="#br2" timeOffset="200303.43">20992 6867 16575 0,'0'0'736'0,"0"0"160"0,0 0-720 0,0 0-176 0,0 0 0 0,0 0 0 16,0 0 3424-16,0 0 656 0,0 0 128 0,0 0 16 15,0 0-1936-15,0 0-400 0,3 8-80 0,0 5-16 16,-1 0-736-16,1 0-160 0,-1 2-16 0,1 1-16 15,1 3-96-15,0 0 0 0,1 3-16 0,-1 1 0 16,-1 0-352-16,-1 10-64 0,1-5-16 0,-1 2 0 16,0 2-192-16,-1-2-128 0,2-2 160 0,-2 1-160 15,0 0 256-15,2-5-64 0,0-1 0 0,0-4 0 16,1-1-1472-16,2 1-288 0,-1-4-64 0,1-2-11088 16,0-2-2208-16</inkml:trace>
  <inkml:trace contextRef="#ctx0" brushRef="#br1" timeOffset="-169665.1">14684 16116 25215 0,'0'0'560'0,"0"0"112"0,-7 2 32 0,2 0 0 0,-1-1-576 0,0-1-128 16,6 0 0-16,0 0 0 0,-5-1 1680 0,5 1 304 16,0 0 64-16,0 0 16 0,-4-2-432 0,4 2-96 15,0 0 0-15,0 0-16 0,0 0-304 0,0 0-48 0,0 0-16 16,0 0 0-16,0 0-160 0,7 0-32 0,-1-2-16 0,2 2 0 16,0-1-304-16,0 1-64 0,2 0-16 0,1 1 0 15,0 1-192-15,6 0-48 0,0-1 0 0,3 0 0 16,1-1-16-16,-1 2-16 0,0-1 0 0,1 0 0 15,0 1-32-15,1-2-16 0,1-2 0 0,5 2 0 16,-2 0-48-16,0 0-16 0,0-2 0 0,0 0 0 16,0 1-48-16,1 0-128 0,1-1 192 0,-2 2-64 15,-3-2 16-15,1 2 0 0,-2-1 0 0,1 1 0 16,1 0-16-16,1 0-128 0,-2 0 192 0,-1 0-64 16,1-2-128-16,-1 2 128 0,0-1-128 0,1 1 128 15,-2 0-128-15,0-3 0 0,-1 2 0 0,-1 0 0 16,-1-1 0-16,2 2 128 0,-2-2-128 0,0 2 0 15,-2 0 0-15,0 0 0 0,-1-2 128 0,1 1-128 0,0 0 0 0,-1 1 0 16,1 0 0-16,-2 0 0 0,1-3 0 0,-4 2 0 16,0-3 0-16,-2 3 0 0,0-1 0 0,-1 1 0 15,0 0 128-15,0 0-128 0,-2-2 0 0,-6 3 0 16,8-3 0-16,-2 1 0 0,1 0 0 0,-7 2 0 16,6-3 0-16,1 0 0 0,-7 3 0 0,0 0 0 15,6-3 0-15,-6 3 0 0,0 0 0 0,0 0 0 16,0 0 0-16,0 0 0 0,4-4 0 0,-4 4 0 15,0 0 0-15,2-5 0 0,-2 5 0 0,-3-5 0 16,-2 1 0-16,-2 0 0 0,1-1 0 0,-1 1 0 16,-1 1 128-16,-1 1-128 0,-1-1 0 0,-2 2 0 15,-2 1 0-15,-2 0 0 0,1 1 128 0,-2 0-128 16,-2-1 0-16,0 2 128 0,-2 0 0 0,0 1-128 0,0 1 192 0,0-3-64 16,-2 2 0-16,-1-1 0 0,0 0 0 0,-1 0 0 15,1 0-128-15,1 0 192 0,-2 1-192 0,0-2 192 16,1 0-192-16,0 1 192 0,1-2-192 0,-1 0 192 15,1 0-192-15,-1-2 160 0,0 4-160 0,-1-2 160 16,1 0-160-16,5 2 0 0,-2-2 144 0,1 2-144 16,-1-1 0-16,2-1 144 0,1 0-144 0,-1 0 0 15,1 0 0-15,0 0 0 0,4 0 0 0,-1 0 0 16,2 1 0-16,-1 2 0 0,-2-2 0 0,1 4 0 16,2-3 0-16,2 3 0 0,2 0 0 0,0 0 0 15,1 2-192-15,0-3-64 0,0 1 0 0,2 0 0 16,1 0-1296-16,5-5-272 15,-4 6-48-15,4-6-13232 0,-4 5-2624 0</inkml:trace>
  <inkml:trace contextRef="#ctx0" brushRef="#br1" timeOffset="-165367.65">17403 16156 1839 0,'0'0'160'0,"0"0"-160"0,-7 2 0 0,0 5 0 0,0-5 5600 0,7-2 1088 16,-6 0 224-16,6 0 32 0,0 0-4384 0,0 0-896 16,0 0-160-16,0 0-32 0,0 0-256 0,0 0-32 15,0-7-16-15,3 2 0 0,0-2-240 0,3 1-48 16,2-2-16-16,1 2 0 0,0-2-128 0,2 0-32 0,3 1 0 0,0-2 0 15,2 1-304-15,0-1-64 0,1 0-16 0,2 1 0 16,-1-3-128-16,3 0-16 0,0 1-16 0,-1-1 0 16,3-3-160-16,0 1 0 0,1-1 144 0,0-1-144 15,1 1 0-15,1 1 128 0,-1-3-128 0,0 1 0 16,0-1 0-16,-2 2 0 0,-1-1 0 0,-1 2 128 16,-1-1-128-16,-2 1 0 0,-3 1 0 0,1 0 0 15,0 1 0-15,-3 0 0 0,0 2 0 0,-1 1 128 16,-1-2-128-16,0 1 0 0,-2 1 0 0,-1 0 128 15,-1 2-128-15,0-1 128 0,-2 1-128 0,2 0 128 16,-1 1 112-16,-1 1 16 0,-5 4 16 0,4-4 0 16,-4 4 32-16,6-4 0 0,-6 4 0 0,0 0 0 15,0 0-176-15,6-2-128 0,2 2 144 0,0 0-144 0,2 0 192 16,1 2-64-16,0 2-128 0,2 2 192 0,0 1 48 16,3 4 0-16,2 2 0 0,3 1 0 0,4 3 48 0,0 0 16 15,1 1 0-15,2 1 0 0,4-1-64 0,-1 1-16 16,-1 1 0-16,1-1 0 0,1-2-224 0,-1 0 144 15,0-2-144-15,0 0 128 0,-2-2-128 0,0-1 0 16,-2 0 144-16,2-3-144 0,-2 0 0 0,1 0 0 16,-1 0 0-16,-1-2-128 15,-2-1-1344-15,-2-2-256 0,-1 0-48 0,-3-1-16 16,-2-1-1552-16,-1 1-320 0,-3-2-64 0</inkml:trace>
  <inkml:trace contextRef="#ctx0" brushRef="#br1" timeOffset="-164029.77">17369 16086 15663 0,'0'0'688'0,"0"0"144"0,0 0-656 16,0 0-176-16,0 0 0 0,0 0 0 0,0 0 2912 0,2 10 544 15,-1-1 128-15,2 2 0 0,-1 1-1792 0,1 2-352 16,-2-1-80-16,2 0-16 0,1 4-304 0,-2-1-64 16,0 2-16-16,-1 1 0 0,0 2-96 0,1 3-32 15,-1-2 0-15,1 0 0 0,0 2-256 0,-1-4-48 16,0 4-16-16,-2-1 0 0,1 2-272 0,0 0-64 16,1 0-16-16,-1-2 0 0,2 1-160 0,-1-2 0 15,-1-1 0-15,0 1 0 0,0-1 128 0,0-1-128 16,0-1 0-16,0-1 128 0,0 0-400 0,0-2-96 15,0-1-16-15,1 1 0 16,1 1-2384-16,-2-4-496 0,0-1-80 0</inkml:trace>
  <inkml:trace contextRef="#ctx0" brushRef="#br1" timeOffset="-163560.99">17349 16829 13823 0,'0'0'1216'0,"0"0"-960"16,0 0-256-16,0 0 0 0,0 0 2864 0,0 0 528 16,0 0 96-16,7 3 32 0,0-2-1408 0,1 1-288 15,0 2-48-15,-1 2-16 0,3-4-288 0,0 3-48 16,2 1-16-16,1 0 0 0,1 2-144 0,3 1-48 16,1 0 0-16,2 2 0 0,-1-4-368 0,2 4-80 15,1 1 0-15,2-3-16 0,1 0-304 0,2 0-64 16,0 0-16-16,2-2 0 0,0 1-160 0,1-1-16 15,1-1-16-15,0-1 0 0,-1 0 16 0,0 0 0 16,-2-1 0-16,-1 0 0 0,0 0-192 0,-1 1-144 16,-1 0 144-16,-3 1-208 0,-1-1 208 0,-2 0 0 15,-1 0 0-15,-3 2 160 0,-2-1-160 0,0-1 0 0,1-2 0 0,-1 0 0 16,-2-1 0-16,1 2-256 0,-4-3 48 0,-2 2 0 31,1 0-576-31,-7-3-112 0,8 2-32 0,-2 2 0 16,-6-4-2112-16,7 3-416 0,-7-3-96 0,5 4-12192 0</inkml:trace>
  <inkml:trace contextRef="#ctx0" brushRef="#br1" timeOffset="-163061.11">18227 17087 7359 0,'0'0'656'0,"0"0"-528"16,0 0-128-16,0 0 0 0,0 0 4416 0,-5 5 832 15,5-5 192-15,0 0 16 0,0 0-3056 0,0 0-608 16,0 0-128-16,0 0-32 0,0 0-496 0,5 2-112 15,3-4 0-15,1 0-16 0,3-2-32 0,0-3 0 16,1 2 0-16,0 0 0 0,0-2 96 0,0 1 16 16,0-1 0-16,0 2 0 0,1 1-320 0,1-2-48 15,0-2-16-15,2 1 0 0,0 1-384 0,1-1-64 0,-2-1-32 0,1-1 0 16,0 0-224-16,1-3 176 16,0-1-176-16,2 2 160 0,0-1-160 0,-1 2 0 0,-1-1 0 0,-1 1 0 15,-1-1 0-15,0 2 0 0,-1-1 128 0,0 2-128 16,-1 3 0-16,-1-2 0 0,-1 1 0 0,-1-2 0 15,1 3 0-15,-1-1 128 0,-1 2-128 0,0 3 0 16,0-3 0-16,-1 2 0 0,1-1 128 0,-2 2-128 16,0-2 0-16,-2-1 0 0,1 2 0 0,-1-1 0 15,2 2-144-15,-8 1-16 0,7-2 0 0,-7 2 0 16,0 0-240 0,0 0-48-16,0 0-16 0,6-1 0 0,1 0-496 0,-7 1-80 15,0 0-32-15,0 0 0 0,0 0-1936 0,0 0-384 0,6-2-64 16,-6 2-11648-16</inkml:trace>
  <inkml:trace contextRef="#ctx0" brushRef="#br1" timeOffset="-162701.71">18896 16776 1839 0,'0'0'160'0,"0"0"-160"16,0 0 0-16,0 0 0 0,0 0 4640 0,0 0 896 16,0 0 176-16,-1 6 48 0,1-6-3264 0,0 0-640 15,0 0-128-15,0 0-16 0,0 0-320 0,0 0-64 16,0 0-16-16,0 0 0 0,0 0 48 0,4-6 16 0,-2-1 0 0,1-2 0 16,0-3-32-16,-1-4-16 0,1-3 0 0,-1-1 0 15,2 0-368-15,-1-3-80 0,-2 0-16 0,2-2 0 16,-2-1-304-16,2-3-64 0,-1 2-16 0,0 0 0 15,-1-3-224-15,1 0-64 0,1-2 0 0,0 1 0 16,-2-2-192-16,0 3 128 0,1-1-128 0,-1 1 0 16,-1 3 128-16,-1 2-128 0,-1 2 0 0,0 2 0 15,-1 2 0-15,0 3 0 0,1 0 0 0,-1 4 0 32,1 3-320-32,-2 1-96 0,1 0-32 0,1 3 0 0,2 5-2144 0,0 0-432 15,0 0-96-15</inkml:trace>
  <inkml:trace contextRef="#ctx0" brushRef="#br1" timeOffset="-161398.06">18036 15158 16575 0,'0'0'1472'0,"0"0"-1168"15,0 0-304-15,0 0 0 0,0 0 2816 0,0 0 496 16,0 0 96-16,0 0 32 0,0 0-1344 0,0 0-272 16,4 9-48-16,2 1-16 0,-2-1-640 0,1 6-128 15,-1-2-32-15,0 4 0 0,-1 2-192 0,1 5-32 0,-2-2-16 16,1 3 0-16,-1 1-64 0,0 1-16 0,-2 2 0 0,-2-5 0 16,2 3-224-16,0-3-48 0,-1 0-16 0,0-1 0 15,1 1-352-15,-2-2 144 0,0 1-144 0,1 0 0 16,-1-3 0-16,1 1-304 0,0-1 48 0,-1-2 0 31,1-2-2416-31,1-3-464 0,-3-4-112 0,1-1-13120 0</inkml:trace>
  <inkml:trace contextRef="#ctx0" brushRef="#br1" timeOffset="-160929.45">18032 14721 7359 0,'-3'-7'656'0,"-1"0"-528"16,0 0-128-16,0-2 0 0,-1 1 5312 0,1 2 1024 15,0-1 192-15,0 3 64 0,-1 1-3920 0,5 3-784 16,0 0-160-16,0 0-16 0,-6 0-880 0,0 4-160 15,1 2-32-15,0 3-16 0,1 0-464 0,3 1-160 16,-2 2 0-16,2 0 144 0,1 0-144 0,1 2 0 16,1 1 0-16,0 2 0 0,2 3 0 0,3 0 0 15,0-2-144-15,4 1 144 0,2 1 0 0,0-2 0 16,0-2-128-16,1-3 128 0,1 0 0 0,0-4 0 16,1-2 0-16,0-5 0 0,-1-2 0 0,1-1 144 0,-1-2-16 0,-1-3 0 15,-3-3 560-15,0-2 96 0,-2-2 32 0,0 0 0 16,-3-5-176-16,0-2-48 0,-2-1 0 0,-2 1 0 15,-2-4-288-15,0 1-64 0,-1 0-16 0,-2 3 0 16,-2-1-64-16,-1 2-16 0,-1 0 0 0,-2 2 0 16,-4 0 0-16,0 4 0 0,1 0 0 0,0 0 0 15,-1 2-144-15,0 2 0 0,-1 2 0 0,-2 0 0 16,3 2-128-16,2 1-128 0,-1 3 0 0,1-1-16 31,2 1-1600-31,0 0-320 0,0 3-64 0,0 1-9936 0,-2 0-1984 0</inkml:trace>
  <inkml:trace contextRef="#ctx0" brushRef="#br1" timeOffset="-160726.35">17728 14710 20271 0,'-13'4'1792'0,"13"-4"-1424"16,-4 9-368-16,-1-1 0 0,0-1 2544 0,-1 1 432 15,2-1 96-15,2 3 0 0,2 0-2464 0,-1-1-608 16,-2 2 0-16,2 0-9200 16,1 1-1936-16</inkml:trace>
  <inkml:trace contextRef="#ctx0" brushRef="#br1" timeOffset="-160570">17732 14978 11967 0,'0'0'1072'0,"0"0"-864"0,0 0-208 0,0 0 0 16,-5-3 2192-16,2-3 400 0,3 6 80 0,-1-7-10688 16</inkml:trace>
  <inkml:trace contextRef="#ctx0" brushRef="#br1" timeOffset="-160382.6">17852 14378 9215 0,'0'0'816'0,"0"0"-656"15,0 0-160-15,0 0 0 0,0 0 4048 0,0 0 784 16,0 0 160-16,0 0 16 0,0 0-3856 0,0 0-768 16,0 0-144-16,5 8-8432 15,-5-8-1696-15</inkml:trace>
  <inkml:trace contextRef="#ctx0" brushRef="#br1" timeOffset="-160195.08">18094 14396 19343 0,'0'0'848'0,"0"0"192"0,0 0-832 0,0 0-208 0,0 0 0 0,0 0 0 16,0 0 2864-16,0 0 528 0,0 0 96 0,0 0 32 15,0 0-2656-15,0 0-528 0,0 0-96 0,8 0-32 32,3 3-2320-32,-4-2-448 0</inkml:trace>
  <inkml:trace contextRef="#ctx0" brushRef="#br1" timeOffset="-160007.68">18407 14590 11967 0,'0'0'528'0,"0"0"112"0,-4-2-512 0,4 2-128 15,0 0 0-15,0 0 0 0,-4-4 4352 0,4 4 832 16,0 0 160-16,0 0 32 0,0 0-3968 0,0 0-816 16,0 0-144-16,0 0-48 15,0 0-2256-15,2 9-448 0</inkml:trace>
  <inkml:trace contextRef="#ctx0" brushRef="#br1" timeOffset="-159851.33">18415 14872 911 0,'0'0'0'0,"0"0"0"16,-5 4 0-16,-3 0 0 0,0 0 0 0,2 1 0 0,-1-2 7232 0,1 1 1376 0,6-4 272 0,0 0 48 15,-7 1-6752-15,7-1-1360 0,0 0-272 0,0 0-48 32,0 0-1728-32,0 0-352 0,0 0-64 0</inkml:trace>
  <inkml:trace contextRef="#ctx0" brushRef="#br1" timeOffset="-159538.87">18510 14242 33983 0,'0'0'1504'0,"0"0"304"0,0 0-1440 0,0 0-368 15,0 0 0-15,0 0 0 0,0 0 1600 0,0 0 240 16,0 0 48-16,0 0 16 0,3-6-800 0,2-1-144 16,2 2-48-16,2 0 0 0,2 2-720 0,1-2-192 15,0 0 0-15,1 2 0 0,0-1 0 0,1 0 0 0,2-1 0 0,-2 1 0 31,-1 0-960-31,0 2-160 0,0-2-32 0,2 1-16 16,-1 2-2016-16,0 0-400 0,-3-2-64 0</inkml:trace>
  <inkml:trace contextRef="#ctx0" brushRef="#br1" timeOffset="-159099.71">18766 13987 21183 0,'-8'-1'1888'0,"-3"1"-1504"0,-2 0-384 0,0 0 0 16,-1 0 2432-16,-2 0 432 0,-1 0 80 0,1 0 0 16,-1 1-1136-16,-2 0-224 0,1 2-48 0,1 3-16 15,0 1-848-15,0 3-160 0,3 3-48 0,-2 0 0 16,-2 2-144-16,1 2-48 0,0 0 0 0,3 1 0 0,1-3-64 0,1 4-16 16,2 0 0-16,2 2 0 0,1 0-192 0,2 0 144 15,1 0-144-15,3-2 128 0,1 1-128 0,1-1 0 16,3 0 0-16,2-1 0 0,2-1 0 0,3 0 0 15,0-2 0-15,3 0 0 0,-1-4 0 0,0 0-144 16,1-2 144-16,4-1 0 0,0-2 0 0,5-2 0 16,-1-1 0-16,1-2 0 0,1-1 0 0,2-1-128 15,1-4 128-15,2-2 0 0,2-2 0 0,-1-3 0 16,-1-1 0-16,-3-1 0 0,-1-2 0 0,-3-1 0 16,-1-2 0-16,-3-1 0 0,-1-1 0 0,-2 1 128 15,0-1-128-15,-3 0 0 16,-3-1 144-16,-1 1-144 0,-2 1 128 0,-2 1-128 0,-3 0 192 0,-2 1-64 0,-3-1 0 0,-1 2 0 15,-3-2 64-15,-1 4 0 0,-3-1 0 0,-1 2 0 16,-3-1 176-16,-2 2 32 0,-3 2 16 0,-2 0 0 16,-2 1-416-16,0 1 0 0,-1-2 128 0,1 2-128 31,2 4-1408-31,2 2-304 0,2 3-64 0,-1 2-15888 0</inkml:trace>
  <inkml:trace contextRef="#ctx0" brushRef="#br1" timeOffset="-157826.03">18063 15948 7359 0,'0'0'656'0,"0"0"-528"16,0 0-128-16,0 0 0 0,0 0 3488 0,7 1 672 15,0 0 128-15,2 2 16 0,1-1-2288 0,1 2-464 16,4 0-80-16,0 3-32 0,2-1-352 0,2 2-64 16,0 1 0-16,1-1-16 0,-1 0-240 0,1 2-64 0,2-2 0 0,-3 1 0 15,0 2-400-15,-1-2-96 0,-1-1-16 0,-1 0 0 16,1-2-192-16,-2 1 144 0,1-1-144 0,-1 2 128 16,0-2-128-16,-1 2 0 0,-2 1 0 0,0 0 0 31,-1-1-2352-31,0 1-336 0,-1-1-80 0</inkml:trace>
  <inkml:trace contextRef="#ctx0" brushRef="#br1" timeOffset="-157201.09">18916 16055 2751 0,'0'0'128'0,"0"0"16"0,0 0-144 0,0 0 0 0,0 0 0 0,0 0 0 16,0 0 4784-16,0 0 912 0,0 0 192 0,0 0 48 16,0 0-3216-16,0 0-640 0,0 0-128 0,0 0-32 15,5-6-384-15,0 1-96 0,2-3-16 0,3 0 0 16,-1-1 0-16,4-1 0 0,0-3 0 0,2 0 0 15,-4-3-144-15,4-1-48 0,0-1 0 0,2 0 0 0,0 0-416 0,1-2-96 16,1 2-16-16,-1-2 0 0,0 1-384 0,-1 0-64 16,0 0-32-16,0 2 0 0,1-3-224 0,1 3 0 15,-3 0 0-15,3 2 0 0,-1-1-144 0,-1 0-128 16,0 1-32-16,1 2 0 16,0-2-2000-16,-2 4-416 0,0 0-80 0</inkml:trace>
  <inkml:trace contextRef="#ctx0" brushRef="#br0" timeOffset="-140938.84">14611 14820 4607 0,'0'0'400'0,"-7"13"-400"0,2-9 0 0,0 0 0 15,0 1 3984-15,5-5 720 0,-6 3 144 0,6-3 16 16,0 0-2560-16,0 0-528 0,0 0-112 0,0 0 0 0,0 0-304 0,0 0-48 16,0 0-16-16,0 0 0 0,0 0-80 0,0 0-32 31,6 1 0-31,0-1 0 0,1 0 0 0,0 3 0 15,4-3 0-15,-1 1 0 0,2 0-288 0,0 0-48 16,5-1-16-16,0 3 0 0,0-3-320 0,1 0-64 16,1 0 0-16,2 0-16 0,1 1-208 0,2-1-32 15,-1 0-16-15,2 0 0 0,0-1-176 0,1 1 160 16,0-3-160-16,0 1 160 0,0-2 0 0,2 0 0 16,-4 0 0-16,2 0 0 0,1 0-160 0,-1 0 160 15,0-1-160-15,-2 3 160 0,0-2-160 0,-1 1 0 16,2 0 0-16,-1 1 0 0,-2 1 0 0,1-2 0 15,-2 2 0-15,0-1 0 0,-3 1 0 0,0 0 0 16,1-2 128-16,-1 3-128 0,-1-1 0 0,-1-2 0 0,-3 1 144 0,-2-1-144 16,0 2 0-16,1-1 128 0,-2 1-128 0,-1-2 0 15,0 1 0-15,0 1 144 0,0 1-144 16,1 0 0-16,-3-3 0 0,1 0 0 0,0 2 0 0,0-3 0 16,0 1 128-16,-1 3-128 0,-7 0 0 0,0 0 0 15,7-3 0-15,-7 3 0 0,0 0 128 0,0 0-128 16,0 0 0-16,0 0 160 0,0 0-160 0,0 0 128 15,0 0 0-15,0 0-128 0,-4-7 192 0,-1 1-64 16,-2 0 128-16,-2 1 0 0,-2 3 16 0,-3-4 0 16,1 5 112-16,-2-2 0 0,-3 2 16 0,-2 1 0 15,-1 0-80-15,-1 0 0 0,-2 1-16 0,1 2 0 16,-2-2-128-16,0 2-32 0,2 0 0 0,1-2 0 16,-2 0-144-16,2 3 160 0,-1-1-160 0,-1-1 160 15,1 1-160-15,1-1 192 0,-1 1-192 0,0 0 192 0,-2-1-192 0,0 1 128 16,1 1-128-16,0-2 128 0,1 1-128 0,-1-2 0 15,1 2 144-15,1 1-144 0,1 1 0 0,1-2 0 16,1 1 0-16,-1 1 128 0,1 0-128 0,-1 2 0 16,3-1 0-16,1 1 0 0,2-5 0 0,1 2 0 15,1 0 0-15,2 0 0 0,1 1 0 0,0-1 0 16,2-3 0-16,2 2 0 0,5-3 0 0,-5 3 0 16,5-3 0-16,0 0 0 0,0 0 0 0,0 0 0 15,0 0 0-15,0 0 0 0,0 0 0 0,0 0 0 16,0 0 0-16,0 0 0 0,0 0 0 0,0 0-128 15,0 0 128-15,0 0 0 0,8-3 0 0,2 3 0 16,2 0 0-16,2 0-128 0,4 0 128 0,2 3 0 16,1-3 0-16,2 1-128 0,2 0 128 0,1-1 0 15,0 0 0-15,1-1 0 0,2 0 0 0,1 1 0 0,0-4 0 0,-1 1 0 16,1 0 0-16,0-1 0 0,1 1 0 0,-1-1 0 16,-3 0 0-16,1-1 0 0,-1-2 0 0,1 1 0 15,-2-1 0-15,-2 0 0 0,-1 2 0 0,-3 0 0 16,0 0 0-16,-2 0 0 0,2-1 0 0,-3 2 0 15,0-2 0-15,-3 2 0 0,-1 1 0 0,0 0 0 16,-2-1 0-16,-1 1 0 0,-1-1 0 0,0 3 0 16,-1 0 0-16,0 1 0 0,-2-3 0 0,-6 3 0 15,0 0 0-15,0 0 0 0,0 0 0 0,7-3 0 16,-7 3 0-16,0 0 0 0,0 0 0 0,0 0 0 16,0 0 0-16,0 0 128 0,-7-1-128 0,0-2 0 15,-4 2 0-15,-2 1 144 0,-1 0-144 0,-3 0 0 0,-1 0 128 16,-2 1-128-16,0 2 0 0,-2 0 0 0,-2-2 144 0,-1 2-144 15,-1-1 0-15,-2 2 144 0,0 0-16 0,-5 0-128 16,-1 1 192-16,0 0-64 0,-2 0-128 0,-2-1 192 16,-1 2-192-16,1 0 192 0,0-1 80 0,2 1 32 15,-2-1 0-15,4 0 0 0,1-1-304 0,3 0 0 0,2-3 0 0,4 3 0 0,2-3 0 0,1 2 0 16,0 1 0-16,3 0 0 0,2-2-224 0,3 1-96 31,3 0-32-31,2-2 0 0,2-1-1344 0,6 0-272 0,0 0-48 0,0 0-20400 0</inkml:trace>
  <inkml:trace contextRef="#ctx0" brushRef="#br0" timeOffset="-138793.29">16892 12802 12895 0,'0'0'576'0,"-4"5"112"0,0 3-560 0,-1 1-128 15,1-4 0-15,0 2 0 0,4-7 2576 0,0 0 496 16,0 0 80-16,0 0 32 0,-5 5-1008 0,5-5-192 16,0 0-32-16,0 0-16 0,0 0-496 0,0 0-96 15,0 0-32-15,0 0 0 0,0 0-288 0,0 0-48 16,5-4-16-16,2-1 0 0,2-2-160 0,1-1-32 16,1-2-16-16,1-2 0 0,1 1-256 0,0-4-48 15,1 0-16-15,3-1 0 0,0-4-240 0,1 3-32 0,0-3-16 0,2-1 0 16,0 0-144-16,0-1 128 0,1-1-128 0,0 1 128 15,1 0-128-15,-2 0 0 0,-2 0 0 0,-1 1 0 16,-1 0 0-16,-1 0 0 0,0 2 128 0,-2-1-128 16,-2 2 0-16,1 1 0 0,-1-1 0 0,0 1 0 15,1 0 0-15,-1 1 0 0,-1 2 0 0,-1 1 0 16,0 1 128-16,-2 2-128 0,-2-1 0 0,0 2 128 16,-1 1-128-16,-1 2 0 0,1-2 0 0,0 3 0 15,-4 5 0-15,5-6 0 0,-5 6 128 0,8-3-128 16,-3-1 0-16,1 1 0 0,1 2 0 0,2 1 128 15,1 1-128-15,3 2 0 0,2 1 144 0,-1 2-144 16,3 2 176-16,1 2-48 0,1 2 0 0,1 1 0 0,3 3 32 16,0-1 0-16,3 1 0 0,3 0 0 0,-2-1-160 0,1 2 0 15,-1-2 144-15,3-2-144 0,-1-2 0 0,-1 0 0 16,1-5 0-16,0 1 128 0,-2-2-128 0,-1 0 0 16,-1-1 0-16,0 0 0 15,-2 1-528-15,-1-3-80 0,-4 0-16 0,1 1 0 16,-2-1-2320-16,-2 2-448 0,-2 0-112 0</inkml:trace>
  <inkml:trace contextRef="#ctx0" brushRef="#br0" timeOffset="-138260.75">16922 12880 2751 0,'0'0'256'0,"0"0"-256"0,0 0 0 0,0 0 0 0,-5-3 3632 0,5 3 672 16,-5-4 144-16,5 4 32 0,0 0-1984 0,0 0-400 15,0 0-80-15,0 0-16 0,0 0-176 0,0 0-32 16,0 0-16-16,0 0 0 0,0 0-304 0,4 11-48 15,1-1-16-15,3 2 0 0,0 0-272 0,-2 1-64 16,3 1-16-16,2 4 0 0,0-1-288 0,1 3-64 16,-1 0-16-16,-1 0 0 0,-1 3-192 0,0 0-48 15,2-3 0-15,-1 0 0 0,1 0-192 0,-2 0-32 16,-2-2-16-16,1 0 0 0,1 0-208 0,-1 1 176 0,-3-3-176 16,2 1 160-16,0 0-16 0,-4-2 0 0,3-1 0 0,-2-1 0 15,-1-1-144-15,1 1-256 0,0-1 64 0,-1-2 16 31,-1-2-240-31,1 0-48 0,0-2-16 0,-3-6 0 16,0 0-1872-16,0 0-368 0,0 0-80 0,8 1-8720 0,-8-1-1760 0</inkml:trace>
  <inkml:trace contextRef="#ctx0" brushRef="#br0" timeOffset="-137400.36">17139 13377 10127 0,'0'0'896'0,"0"0"-704"15,0 0-192-15,0 0 0 0,0 0 3936 0,0 0 752 16,0 0 160-16,0 0 16 0,0 0-2368 0,0 0-496 15,0 0-80-15,0 0-32 0,7 2-560 0,4 0-112 16,1-1-32-16,2 2 0 0,0-1-176 0,2 2-48 16,0-1 0-16,-1 1 0 0,2-3-128 0,1 1-16 15,3 1-16-15,1-2 0 0,-1 2-208 0,2 1-32 16,-1-1-16-16,1-1 0 0,2 2-544 0,0 0 0 16,-2-1 0-16,2-1-192 0,0 2 192 0,-2-4 0 0,1 0 0 15,-1 0 0-15,1 1 128 0,-2 1-128 0,0-2 0 0,-1 0 0 16,-2 0 0-16,-2 0 128 15,-1-2-128-15,0 2 0 0,-5 0 128 0,0 0-128 0,-2 0 0 0,-1 0 0 16,-8 0 0-16,7-1 0 0,-7 1 0 0,0 0 0 16,0 0-320-16,0 0 48 0,0 0 0 0,0 0 0 31,7-3-272-31,-7 3-48 0,0 0-16 0,0 0 0 16,0 0-176-16,0 0-48 0,0 0 0 0,0 0 0 15,0 0-192-15,0 0-64 0,4-6 0 0,-4 6 0 0,0 0 256 0,0 0 32 0,0 0 16 16,0 0 0-16,0 0 528 0,0 0 96 0,3-7 32 0,-3 7 0 0,0 0 384 15,0 0 96-15,2-6 16 0,-2 6 0 0,0 0 240 0,0 0 48 16,4-5 16-16,-4 5 0 0,4-6 32 0,1 0 0 16,0-2 0-16,1 0 0 0,0 1-16 0,2 0 0 15,0 0 0-15,1 0 0 0,0-2-112 0,0-2 0 16,2-1-16-16,0 1 0 0,1-2-160 0,0-3-16 16,-1 2-16-16,3 1 0 0,1-3-176 0,2 0-48 15,0 2 0-15,0-2 0 0,0 1-144 0,-1 0 0 16,-2 2 0-16,-1 2 128 0,-1-2-128 0,1 2 0 15,-2 2 0-15,0 1 128 0,-2 0-128 0,-1 2 0 16,-2-1 0-16,1 2 128 0,-1 1-128 0,2 0 0 16,-8 4 0-16,7-4 128 0,-7 4-128 0,6-4 0 15,-6 4 0-15,7-4 0 0,-7 4 0 0,0 0 0 16,5-3 0-16,-5 3 0 0,7-3 0 0,-7 3 0 0,0 0 0 0,0 0 0 16,5-3 0-16,-5 3 0 0,0 0 0 0,0 0 0 15,5-4 0-15,-5 4 0 0,0 0 0 0,0 0 0 16,0 0 0-16,0 0 0 0,3-6 0 0,-3 6 0 15,3-7 0-15,0 1 0 0,-3-1 0 0,-1 0 0 16,-2-4 0-16,2 2 0 0,0-4 0 0,-2-1 0 16,0-2 320-16,-1-4 0 0,-1 1-16 0,-1-3 0 15,-1-2 128-15,-1-1 16 0,-1-1 16 0,0 0 0 16,0 0-144-16,-1 1-48 0,-1 1 0 0,2-2 0 16,0-2-272-16,0 3 0 0,0 2 0 0,0 1 0 15,1 1 0-15,1 1 0 0,2 3-160 0,0 2 160 16,1 2-640-16,0 0-16 0,0 2 0 15,1 2 0-15,1 3-1920 0,0 0-384 0,1 1-80 0,1 5-15152 16</inkml:trace>
  <inkml:trace contextRef="#ctx0" brushRef="#br0" timeOffset="-136197.27">17304 11846 5519 0,'0'0'496'0,"0"0"-496"0,0 0 0 0,0 0 0 16,0 0 3840-16,0-6 688 0,3-1 128 0,-3 7 16 16,0-6-2144-16,0 6-432 0,0 0-96 0,0 0-16 15,0 0-512-15,0 0-128 0,6 4 0 0,1 1-16 16,-1 1-256-16,1 3-48 0,-2 2-16 0,2 3 0 15,-2-1-256-15,0 4-48 0,0-1-16 0,1 2 0 16,-3 0-336-16,1 2-64 0,0 1-16 0,-1 0 0 0,-1 1-272 0,1 1 0 16,-2-2 128-16,2-1-128 15,0-2-192-15,-1 0-80 0,1 0-32 0,-2-1 0 16,0 0-1968-16,1-5-400 0,0 0-80 0,0-2-12448 16</inkml:trace>
  <inkml:trace contextRef="#ctx0" brushRef="#br0" timeOffset="-135806.7">17264 11369 12895 0,'-8'-13'1152'0,"8"13"-928"0,-4-5-224 0,-1-2 0 16,0-1 2816-16,-2 1 528 0,1 0 112 0,0 1 0 15,0-1-1504-15,1 3-304 0,5 4-64 0,0 0-16 16,0 0-608-16,-6 0-128 0,1 1-32 0,1 5 0 16,2 3-528-16,-1 2-96 0,2 1-32 0,0 3 0 15,1 2-144-15,1-1 0 0,1 1 0 0,2 2 0 16,2-1 0-16,0-1 0 0,2 0 0 0,1 1 0 16,0-4 0-16,2-1 0 0,0-1 0 0,1-1 0 15,1-4 0-15,0 0 0 0,1-3 0 0,1-2 0 16,-1-2 384-16,-1-1 160 0,0-1 32 0,-1-4 0 15,-3 0 256-15,0-3 64 0,-1-3 16 0,-1-1 0 16,-2 0-192-16,-1-1-32 0,0-2-16 0,-3-1 0 16,0 0-160-16,-1-1-16 0,-1 1-16 0,-2 1 0 0,-1 1 32 0,-1 1 0 15,-1-1 0-15,-3 0 0 0,-3 2-176 0,0 0-16 16,-1 3-16-16,0-3 0 0,-1 1-304 0,-2 0 128 16,2 1-128-16,1 0 0 0,0 2-176 0,0 3-144 15,-1 0-16-15,3 1-16 16,-1 5-1568-16,2 2-304 0,-1 1-64 0,2 1-16 15,0 3-1472-15,0 1-288 0</inkml:trace>
  <inkml:trace contextRef="#ctx0" brushRef="#br0" timeOffset="-135587.96">16973 11426 17503 0,'0'0'1552'0,"0"0"-1232"0,0 0-320 0,0 0 0 15,0 0 2336-15,0 0 416 0,0 0 64 0,-3 7 32 16,2-1-1904-16,1 4-384 0,0-4-80 0,1 3-16 31,3 0-2080-31,-1 0-432 0</inkml:trace>
  <inkml:trace contextRef="#ctx0" brushRef="#br0" timeOffset="-135462.87">17047 11559 16575 0,'0'0'1472'0,"0"0"-1168"0,0 0-304 0,0 0 0 0,0 0 1408 0,0 0 240 16,0 0 32-16,0 0 16 0,0 0-1312 0,0 0-256 16,0 0-128-16</inkml:trace>
  <inkml:trace contextRef="#ctx0" brushRef="#br0" timeOffset="-135289.7">17053 11067 25791 0,'0'0'1152'0,"0"0"224"0,0 0-1104 0,0 0-272 0,0 0 0 0,0 0 0 16,0 0 832-16,0 0 96 0,0 0 32 0,0 0 0 15,0 0-960-15,0 0 0 0,0 0-160 0,7 1-12704 16</inkml:trace>
  <inkml:trace contextRef="#ctx0" brushRef="#br0" timeOffset="-135133.45">17227 11022 17503 0,'0'0'1552'0,"0"0"-1232"0,0 0-320 0,0 0 0 16,0 0 2016-16,0 0 352 0,0 0 64 0,0 0 0 15,0 0-1248-15,0 0-256 0,4-1-48 0,0-3-16 16,3 1-1792-16,-2 3-352 0,0-2-80 0</inkml:trace>
  <inkml:trace contextRef="#ctx0" brushRef="#br0" timeOffset="-134946.09">17518 11137 7359 0,'0'0'656'0,"0"0"-528"16,0 0-128-16,-5 4 0 0,5-4 4464 0,-5 4 848 16,5-4 192-16,0 0 16 0,0 0-4112 0,0 0-816 15,0 0-160-15,0 0-8752 0,-3 6-1728 0</inkml:trace>
  <inkml:trace contextRef="#ctx0" brushRef="#br0" timeOffset="-134805.48">17549 11296 4607 0,'0'0'192'0,"0"0"64"0,0 0-256 0,-1 7 0 0,0 0 0 0,1-7 0 16,-2 7 5024-16,2-7 960 0,-1 6 192 0,1-6 32 15,0 0-4464-15,0 0-896 0,1 9-176 0,-1-9-32 31,0 0-2208-31,0 0-432 0,0 0-96 0</inkml:trace>
  <inkml:trace contextRef="#ctx0" brushRef="#br0" timeOffset="-134539.78">17549 10906 18431 0,'0'0'1632'0,"0"0"-1312"16,0 0-320-16,-5-1 0 0,0-4 2656 0,5 5 464 16,-3-6 80-16,3 6 32 0,0-6-1120 0,0 6-240 15,6-7-32-15,-1 2-16 0,0 1-1184 0,1 0-224 0,2 0-48 0,1 2-16 16,2-2-352-16,1 1 0 0,-1-2 0 0,2 1 0 31,-1 2-1312-31,1-2-176 0,-1 1-48 0,1-1-8704 0,0-1-1760 0</inkml:trace>
  <inkml:trace contextRef="#ctx0" brushRef="#br0" timeOffset="-134135.54">17770 10642 23039 0,'-16'-6'1024'0,"10"5"192"0,-1 0-960 0,-3-2-256 0,-2 2 0 0,-1-3 0 16,0 1 1536-16,0-2 256 0,-3 4 48 0,-1-2 16 16,0 2-432-16,2 0-80 0,-1 1 0 0,0 1-16 15,1 3-368-15,-1 2-80 0,0 1-16 0,2 3 0 16,0 3-480-16,1 3-112 0,0 1-16 0,2 1 0 16,1 3-256-16,2 1 0 0,1 0 0 0,2 2 0 15,1-1 0-15,3 2 0 0,0 0 0 0,2 1 0 16,2-4-128-16,0 1 128 0,3 0 0 0,0-3-144 15,3 1-32-15,3-4 0 0,2-1 0 0,3-3 0 16,2-1-80-16,0-3 0 0,1-1-16 0,2-2 0 0,-1-1 272 0,1-2-160 16,1-3 160-16,1-1-128 15,-1-1 128-15,-1-4 0 0,1-1 0 0,-4-2 0 0,-1-2 176 0,-1-1-48 16,-1-4 0-16,-2 0 0 0,-2 0 96 0,-2 0 16 16,0-4 0-16,-4 3 0 0,-1-3-16 0,-1 1 0 15,-1 2 0-15,-2-2 0 0,-1 2 80 0,-1-3 16 16,-2 3 0-16,-1-1 0 0,-2 0-320 0,-2 2 0 15,0 3 0-15,-1 0-144 0,0-1-144 0,-1 3-32 16,-4 2 0-16,1 5 0 16,-1 0-2800-16,0 6-560 0,-2 2-112 0</inkml:trace>
  <inkml:trace contextRef="#ctx0" brushRef="#br0" timeOffset="-133526.23">17071 12876 9215 0,'0'0'816'0,"0"0"-656"0,0 0-160 0,-5 4 0 15,5-4 2368-15,-6 4 432 0,6-4 80 0,0 0 32 16,-6 0-1120-16,6 0-208 0,0 0-48 0,0 0-16 15,0 0-112-15,0 0 0 0,0 0-16 0,0 0 0 16,3-8-16-16,3-1 0 0,-1-1 0 0,3 0 0 16,1-3 64-16,2 3 16 0,-1-2 0 0,2-1 0 15,1 0-240-15,1 1-32 0,2-3-16 0,-1 0 0 16,2 2-352-16,0-2-80 0,2 0-16 0,0-2 0 16,2 1-432-16,0-3-96 0,1-2 0 0,-1-1-16 15,0-1-176-15,0-1 0 0,0 1 0 0,-2-1 0 0,-1 0-160 16,1 1-64-16,-2 3-16 0,-2 1 0 15,-2 4-1472-15,-1 2-288 0,-2 2-64 0,-2 2-10608 16,-1 3-2112-16</inkml:trace>
  <inkml:trace contextRef="#ctx0" brushRef="#br0" timeOffset="-132901.18">18058 12473 15663 0,'0'0'688'0,"0"0"144"0,0 0-656 0,0 0-176 16,0 0 0-16,0 0 0 0,0 0 3520 0,0 0 688 15,0 0 128-15,2-6 16 0,1-1-2352 0,2 1-464 16,3-2-112-16,1 0-16 0,2-1-512 0,-1 0-128 16,3-4 0-16,1 0-16 0,2-2 80 0,1-2 32 15,0-3 0-15,3 1 0 0,0 0 32 0,1-3 0 16,1 1 0-16,-2 1 0 0,-1 1-224 0,1-1-32 0,-2 1-16 0,1-1 0 16,0 2-400-16,1-2-80 0,-1 3-16 0,-2-1 0 15,-1 0-128-15,-2 1 0 0,-1 1 0 0,0 3 0 16,-1 0 0-16,1 1-256 0,-1-1 48 0,-1 3 0 31,1-1-1360-31,-1 2-272 0,-2 1-48 0,0 3-11040 0,-1 3-2224 0</inkml:trace>
  <inkml:trace contextRef="#ctx0" brushRef="#br0" timeOffset="-130362.27">19637 11876 13823 0,'0'0'1216'0,"0"0"-960"0,0 0-256 0,0 0 0 16,0 0 3456-16,0 0 640 0,0 0 128 0,0 0 16 15,-3 7-2784-15,2 4-560 0,-1 4-128 0,2 2 0 16,2 4-496-16,-1 2-80 0,0 2-32 0,1 2 0 16,-1 2-160-16,0-2-176 0,2-1 48 0,-1 2 0 31,0-2-2224-31,-1 0-432 0</inkml:trace>
  <inkml:trace contextRef="#ctx0" brushRef="#br0" timeOffset="-130096.67">19871 12026 28671 0,'0'0'1280'0,"-6"-1"256"0,-2 1-1232 0,1 1-304 15,1 2 0-15,-1-1 0 0,1 2 1024 0,-1 0 128 16,1 1 48-16,-1 1 0 0,1 0 80 0,-2 3 32 16,1-1 0-16,2 4 0 0,0-1-848 0,1 3-160 15,1-4-48-15,2 2 0 0,1 1 128 0,0 0 0 16,0 0 16-16,1 0 0 0,1 0-80 0,3 0-32 15,0-1 0-15,2-2 0 0,1 0-288 0,1 0 160 16,1-1-160-16,2-1 128 0,1-1-256 0,1-1-64 16,1-4-16-16,0 0 0 15,1-4-592-15,-1-2-112 0,1-1-32 0,-2-1 0 16,0-1-1504-16,-1-1-304 0,-3-1-64 0,-1 3-10896 0</inkml:trace>
  <inkml:trace contextRef="#ctx0" brushRef="#br0" timeOffset="-129971.68">20034 12078 21311 0,'0'0'944'0,"0"0"192"0,0 0-912 0,0 0-224 0,0 0 0 0,0 0 0 16,0 0 1168-16,0 0 192 0,0 0 48 0,0 0 0 15,0 0-752-15,7 5-144 0,-1 2-16 0,1 1-16 32,-1 2-1616-32,1-3-320 0,-1 1-64 0</inkml:trace>
  <inkml:trace contextRef="#ctx0" brushRef="#br0" timeOffset="-129331.14">20099 11958 11055 0,'0'0'976'0,"0"0"-784"16,0-8-192-16,2 1 0 0,0-1 1776 0,1 1 304 16,1 1 64-16,0-1 16 0,1 1-1840 0,1 1-320 15,1-1-128-15,-7 6 0 16,9 0-496-16,-1 0-80 0,-8 0-32 0,8 3 0 15,0 2-288-15,-1 2-64 0,1-1-16 0,0 2 0 0,0 1 1248 0,-2 2 256 16,0 0 48-16,0 2 16 0,-1 2 816 0,1 0 176 16,-1 1 16-16,1 2 16 0,-2-1-224 0,0 3-48 15,-1-3-16-15,-1 0 0 0,0 0-496 0,0-2-112 16,2 0-16-16,-1-4 0 0,-1 0-192 0,0-3-32 0,-2-8-16 16,0 0 0-16,0 0 48 0,0 0 0 0,0 0 0 0,0 0 0 15,0 0 128-15,0-7 16 0,0-2 16 0,0 0 0 16,0-4-336-16,1-2-64 0,0 0-16 0,1 2 0 15,-1-6-128-15,2 2 0 0,0-1 0 0,3 1 0 16,-2 3 0-16,1 0 0 0,0 1 0 0,1 1 0 16,-2 1 0-16,0 2 0 0,2 1 0 0,-3 3 0 15,-3 5 0-15,0 0 0 0,0 0 0 0,0 0 192 16,8 4 176-16,-1 3 32 0,-2-1 16 0,0 3 0 16,-1 2-96-16,0 0 0 0,1 3-16 0,0-1 0 15,3 0-144-15,0 1-32 0,-1 2 0 0,0-1 0 16,3-2-128-16,0 0 0 0,0-2 0 0,2-2 0 15,1-1 0-15,-1-1 0 0,0 1 0 0,-2-1 0 0,-1-2 0 0,0-1 0 16,0 0 0-16,-1-2 0 0,0 1 0 0,-8-3 0 16,8 0 0-16,-2-3 0 0,1 0 0 0,-2-1 0 15,-5 4 0-15,4-8 0 0,-1-1 0 0,-1-2 0 16,0 1 0-16,-2-2 0 0,-2 2 432 0,1-3 0 16,-2 2 0-16,1-2 0 0,-1 1-432 0,-1 2 0 15,-1 2 0-15,1-1 0 0,-2 5 464 0,0-1 64 16,6 5 16-16,0 0 0 0,-7 3 160 0,0 2 48 15,1 3 0-15,0 1 0 0,2 1-256 0,3 3-48 16,0 0-16-16,1 2 0 0,1-2-432 0,2 0 128 16,2-2-128-16,1 1 0 0,2-1-160 0,3-2-112 15,0-2-32-15,2 0 0 16,1 0-2672-16,0-2-544 0,0-4-96 0</inkml:trace>
  <inkml:trace contextRef="#ctx0" brushRef="#br0" timeOffset="-129174.9">20702 11798 23199 0,'-5'-14'1024'0,"2"6"224"0,-1-1-992 0,0-4-256 0,0 3 0 0,2 4 0 15,2 6 1200-15,0 0 192 0,0 0 32 0,0 0 16 16,0 0-464-16,0 0-80 0,1 9-32 0,3 4 0 16,1 3-640-16,2 2-224 0,0 3 144 0,2 4-144 15,2-1 0-15,1 5 128 0,1 0-128 0,-2-1 0 16,1 1-144-16,1 1-112 0,-1 0-32 0,-2-1-8976 15,1-3-1792-15</inkml:trace>
  <inkml:trace contextRef="#ctx0" brushRef="#br0" timeOffset="-128956.17">20763 12072 9215 0,'-10'-15'400'0,"6"10"96"0,0-3-496 0,0 3 0 16,0-1 0-16,1-1 0 0,2 1 4208 0,1-1 736 15,1 1 160-15,2-1 16 0,2 0-3520 0,2 2-704 16,0 0-128-16,3 1-48 0,-1 2-368 0,1 2-80 16,-1 0-16-16,2 2 0 0,0 2-128 0,1 1-128 15,1 2 144-15,0 2-144 0,0 1 0 0,0 2-160 16,0 1 0-16,0 0 0 16,-2 3-576-16,1-3-112 0,-2 0-32 0,0-1 0 15,1-3-2320-15,-2 0-480 0</inkml:trace>
  <inkml:trace contextRef="#ctx0" brushRef="#br0" timeOffset="-128565.5">20974 12133 2751 0,'-10'-10'256'0,"6"3"-256"0,0-5 0 0,-3-2 0 16,1-3 2640-16,-1-1 496 0,2 0 80 0,0-2 32 15,-2-1-2544-15,1 0-512 0,3-1-192 0,2 1 128 16,1 2 624-16,0 2 112 0,0 4 32 0,1 0 0 16,2-2-208-16,1 6-48 0,0-1 0 0,1 3 0 15,0 5-432-15,3-4-80 0,1 4-128 0,0-1 176 16,0 1-176-16,2 0 0 0,1 2 0 0,-1 0 128 15,0 0-128-15,-1 0 0 0,1 2 0 0,0 0 0 0,1 3 0 0,0 2 0 16,-2 1 0-16,1 0 0 0,-1-2 0 0,0 1 0 16,2-1 160-16,0 1-160 0,0-1 320 0,-2 1-64 15,-2-5 0-15,-2 2 0 0,-6-4 640 0,0 0 112 16,0 0 16-16,0 0 16 0,0 0 288 0,0 0 48 16,0 0 16-16,0 0 0 0,4 7-368 0,-4-7-80 15,0 0-16-15,0 0 0 0,-5 5-256 0,0 0-48 16,0-4-16-16,0 2 0 0,-1 1-160 0,0 1-16 15,-1 0-16-15,1 2 0 0,2 1 240 0,-1 2 48 16,1-1 16-16,1 4 0 0,3 2-112 0,1-1-32 16,3 2 0-16,2 1 0 0,0-3-64 0,3 0 0 15,3 1-16-15,1-4 0 0,0 0-256 0,0-1-48 16,1-3-16-16,2-2 0 0,2 0-176 0,2-2 160 0,-1 2-160 16,2-2 160-16,0-1-160 0,1-2 0 0,-1-2 0 0,1 0 0 31,0 0-1904-31,2-2-304 0,1-1-64 0</inkml:trace>
  <inkml:trace contextRef="#ctx0" brushRef="#br1" timeOffset="-125561.66">20255 15610 32943 0,'0'0'1456'0,"-6"-3"304"0,1 1-1408 0,0-1-352 0,5 3 0 0,0 0 0 15,0 0 672-15,-5 7 64 0,-1 1 16 0,4 3 0 16,1 4-256-16,1 2-48 0,1 3-16 0,3 5 0 15,1 3-432-15,2 0 0 0,-1 2 0 0,2 0 0 16,0-1-176-16,0 1-64 0,-1-4-16 0,0 0 0 31,-1-3-384-31,1 0-64 0,-2-4-32 0,3-1 0 16,-3-1-1968-16,-1-2-400 0,-3-4-80 0,-1 1-16 0,-1-4-192 16,1-8-32-16,0 0-16 0,-5 4 0 0,-2-3 2560 0,1-1 512 0,-1-4 112 0,-1 0 0 15,1-5 1488-15,-1 1 304 0,0 1 48 0,1-1 16 16,1 0 576-16,-1 0 112 0,2 0 16 0,0 1 16 15,0-1-240-15,2 1-48 0,1 1-16 0,0-1 0 0,1 2-576 0,1 5-112 16,0 0-32-16,0 0 0 0,1-5-464 0,-1 5-112 16,0 0-16-16,5-4 0 0,2 0-512 0,0 0-192 15,-1 1 144-15,2-2-144 0,0 0 0 0,0 0 0 16,-1 0 0-16,1-1 0 16,0 0-464-16,1-2-80 0,-1 0-16 0,0 0 0 15,-2-3-496-15,1-1-96 0,-2-1-32 0,0 0 0 16,0 0 176-16,-1-2 48 0,-1 0 0 0,0-1 0 15,-2-1 416-15,1 0 96 0,1 0 0 0,0 2 16 0,-1 0 240 0,1-2 32 16,-1 2 16-16,2 0 0 0,0 4 144 0,2 0 144 16,-1 2-16-16,3 3-128 0,-3 0 848 0,1 2 64 15,3 3 16-15,-2 2 0 0,-1 2 192 0,1 4 32 16,0 2 16-16,-1 4 0 0,1 2-304 0,-1 4-64 16,1 0-16-16,-2 3 0 0,-1 3-112 0,0 0-32 0,-2-2 0 0,1 1 0 15,-1-3-256-15,1-2-64 0,0-2-16 0,-1 0 0 16,2-1-144-16,-1-2-32 0,-1-2 0 0,0-2 0 15,-1-1-128-15,0-1 0 0,-1-8 0 0,0 0 0 16,0 0-128-16,0 0-128 0,0 0 0 0,0 0-16 31,4-8-192-31,0-2-48 0,0-2 0 0,-1-1 0 0,-1-1 160 0,1 1 32 0,-1 0 0 0,0 2 0 16,-1 0 320-16,2 1-144 0,-1 4 144 0,1-1 0 16,-1 2 0-16,-2 5 0 0,6-4 0 0,-6 4 0 15,0 0 352-15,8 2-32 0,-1 0 0 0,1 3 0 16,0 2 128-16,1 2 0 0,2 3 16 0,-1-2 0 15,-2 2-176-15,1 2-32 0,1-3-16 0,1 0 0 16,1 0-240-16,-1-1 128 0,1-3-128 0,0-1 0 0,1 2 0 16,-2-1 128-16,1-2-128 0,0 0 0 0,-2 0 0 0,1-3 128 15,-1-1-128-15,-1 0 0 0,-1-1 0 0,1-1 0 16,0-2 0-16,-1-2 0 0,-1-1 0 0,-1-2 0 16,1-1 0-16,-1 1 0 0,1-4 0 0,-3 2 0 15,-2-2 0-15,-2 0 0 0,-1 1 0 0,-2-1 0 16,1 1 0-16,-2 0 0 0,-1 1 288 0,-2 3-32 15,1-1-16-15,-1 1 0 0,1 2 448 0,0 1 80 16,6 4 32-16,0 0 0 0,-6 3-32 0,-1-1-16 16,2 4 0-16,1 0 0 0,0 2-496 0,3 0-80 15,0 2-32-15,2 2 0 0,3 0-144 0,0-1 0 0,0 0 144 0,1-1-144 16,2 1 0-16,0-1 0 0,1-1-160 0,3 2 160 31,0-1-1456-31,2 2-176 0,-1-4-32 0,0 0-16 16,0-1-1424-16,-1 0-288 0,0-3-48 0,-1-2-11456 0</inkml:trace>
  <inkml:trace contextRef="#ctx0" brushRef="#br1" timeOffset="-124468.05">21028 15812 11967 0,'0'0'528'0,"0"0"112"0,0-6-512 0,0 6-128 0,0 0 0 0,0 0 0 16,0 0 4576-16,0 0 880 0,5-2 176 0,0 6 48 15,0 3-3264-15,3 2-656 0,-3-1-128 0,1 3-32 16,-1-2-560-16,0 6-112 0,0-2-32 0,0 1 0 15,-1 2-128-15,0-3-16 0,0 0-16 0,-1 0 0 0,1 0 80 0,-3-1 16 16,0-2 0-16,1-1 0 0,-2-1-384 0,0-8-80 16,0 0-16-16,0 0 0 0,0 0-96 0,0 0 0 15,0 0-16-15,0 0 0 0,0 0-240 0,2-5 0 16,1-6 0-16,-1 1 0 0,0-2 0 0,0 2 0 16,1-6-144-16,0 2 144 0,-2 1-256 0,1-1 64 15,1 2 0-15,1 1 0 0,-1 0-80 0,0 0-16 16,1 3 0-16,2-1 0 15,-1 3-608-15,0-1-112 0,0 1-16 0,0 0-16 16,1 1 0-16,-2-1 0 0,-4 6 0 0,0 0 0 16,5-4-1712-16,-5 4-352 0,0 0-64 0,6-3-16 15,-6 3-96-15,8-1-32 0,-8 1 0 0,8-1 0 16,-8 1 592-16,8 1 112 0,-8-1 32 0,8 4 0 16,-8-4 784-16,6 2 176 0,-6-2 16 0,9 4 16 0,-2-2 3232 0,-7-2 640 0,0 0 128 0,0 0 16 15,8 2 512-15,-8-2 80 0,7 2 32 0,1-2 0 16,0 0-688-16,-8 0-144 0,0 0-32 0,8 3 0 15,-2 3-512-15,-6-6-96 0,7 9-32 0,-1-1 0 16,0 3-320-16,-1 1-64 0,-1 2-16 0,-2 1 0 16,1-2-400-16,0 0-96 0,-2 0-16 0,2-1 0 15,-1-1-256-15,1-3-48 0,-1 0-16 0,-2-8 0 16,0 0-144-16,0 0-48 0,0 0 0 0,0 0 0 16,0 0-128-16,0 0 192 0,0 0-192 0,4-7 192 15,0 0-192-15,-1-2 160 0,-1-2-160 0,1-1 160 16,1-5-384-16,0 2-80 0,-2 0-16 0,1 0 0 15,1-2 48-15,0 0 0 0,0 0 0 0,0 1 0 0,1 2 272 16,1 1-128-16,-2 4 128 0,2-2 0 0,-3 5 0 0,3 1 0 16,-1 2 0-16,0 0 0 0,-5 3 0 0,7 2 0 15,0 2 176-15,-1 1-176 0,-1 1 224 0,0 2-64 16,-2 1-16-16,1 0 0 0,-1 2-144 0,0-1 192 16,-2 1-192-16,3-2 192 0,-1 0-192 0,0 0 0 15,-2-1 144-15,0-2-144 0,-1-6 0 0,0 0 0 16,0 0 0-16,0 0 0 0,5 4 0 0,-5-4-192 15,8-2 32-15,-1-2 0 0,-1 0-112 0,1-3-32 16,-2 0 0-16,1-3 0 0,-2 1 160 0,0-2 144 16,2 0-208-16,-3 1 80 0,1 1 128 0,0 1 0 15,1-4 0-15,1 3 0 0,-2 0 0 0,-1 0 0 16,1 1 0-16,0 0 0 0,-1 2 0 0,-3 6 0 16,0 0 0-16,0 0 0 0,0 0 0 0,0 0 0 0,0 0 0 0,0 0 0 15,0 0 0-15,1 10 192 0,-1 0-64 0,0 5 0 16,0 0-128-16,3 2 144 0,-3 2-144 0,2-1 160 15,1 0-160-15,1 0 0 0,0-2 0 0,1 0 0 16,0-3 0-16,2-2 0 0,1 0 0 0,1-2 0 16,1-1 0-16,1-2-176 0,-1-1 48 0,0-1 0 15,2-2-16-15,-1-2 0 0,-2-3 0 0,0 0 0 16,0 1 144-16,0-5 0 0,-1 1 0 0,-2-5 0 16,0 2 0-16,-1-1 0 0,-1-2-176 0,-2 0 176 15,1 1 0-15,-2-1 0 0,-1-1 0 0,0 1 0 16,-1 0 0-16,-2 3 0 0,0-2 128 0,-1-1-128 15,-2 0 0-15,0 0 128 0,-1 5-128 0,1-3 0 16,-3 1 0-16,1 3 0 0,1 3 0 0,2 1 0 0,5 2 0 16,-6 1 0-16,-1 3 0 0,2 0-144 0,1 2 144 0,1 3-208 15,2 3 80-15,1 2 128 0,1 1 0 0,2 0 0 16,2 0 0-16,2-1 0 0,1-1-160 0,1 0 160 16,1-1-208-16,1-2 80 15,0-3-832-15,1-1-176 0,0-2-16 0,-1-1-16 16,0-2-208-16,-2-1-32 0,-1-1-16 0,-2-3 0 0,-6 4 1008 0,7-5 208 15,-3 1 32-15,-2-3 16 0,-2 1 288 0,0 1 64 16,0-1 16-16,0-3 0 0,-1 0-208 0,0-1 128 16,-1 1-128-16,0-1 0 0,-2 1 0 0,1-1-192 15,-1-1 16-15,1 2 0 16,-3-2-1616-16,1 0-320 0,0 2-64 0,0 0 0 0</inkml:trace>
  <inkml:trace contextRef="#ctx0" brushRef="#br1" timeOffset="-124171.27">22029 15742 6447 0,'0'0'272'0,"0"0"80"0,0 0-352 0,0 0 0 0,0 0 0 0,0 0 0 16,-9 2 5920-16,1 1 1120 0,1 1 208 0,0-2 48 16,-3 4-4720-16,4 0-944 0,1 2-192 0,1 1-32 15,0 3-704-15,1-2-128 0,2 5-16 0,0 0-16 16,2 1-336-16,3-2-64 0,2-1-16 0,2-1 0 15,1-2-128-15,1 1 128 0,-1-5-128 0,0 1 128 16,1-2 0-16,1-1 0 0,-2-3 0 0,0-1 0 16,-3-1 208-16,1-2 48 0,-2-2 0 0,0-1 0 0,-1-2 128 0,-1-4 16 15,-1-1 16-15,0 1 0 0,-1-2-256 0,-2 0-48 16,-1-3-16-16,1 0 0 0,-1 0-224 0,-2 0 0 16,0 0 128-16,-1 1-128 0,-1-3 0 0,1 2-160 15,0 1 32-15,0-1 0 16,-3-4-1792-16,1 3-336 0,3 2-80 0,-1 2-16 15,3 2-688-15,-1 3-144 0,2 1-16 0,1 2-9696 16</inkml:trace>
  <inkml:trace contextRef="#ctx0" brushRef="#br1" timeOffset="-123858.72">22163 15703 14735 0,'4'13'640'0,"0"-7"160"0,-3 3-640 0,2 0-160 0,0 2 0 0,-1-3 0 15,1 1 3392-15,1 1 656 0,0 1 128 0,1 0 32 16,0-3-2896-16,0 0-576 0,0 0-112 0,2-4-32 15,-1 1-592-15,2-1 0 0,0-2 0 0,0 2 0 32,0-4-816-32,-8 0-224 0,0 0-48 0,8 0-16 15,-1-2-432-15,-1-1-96 0,1-1-16 0,0 0 0 16,-2-2-64-16,0-3-16 0,1 0 0 0,-1 1 0 16,-1 0 320-16,1 1 48 0,0 1 16 0,0 1 0 0,-1-1 2112 0,-4 6 448 0,0 0 64 0,0 0 32 15,0 0 1440-15,0 0 272 0,0 0 64 0,0 0 16 16,2 11-752-16,-2 1-160 0,-2 2-16 0,0 2-16 15,-1 2-576-15,-1-1-112 0,-1 2-32 0,0 0 0 16,0 1-688-16,-1 3-144 0,1-3-32 0,1 1 0 16,2 0-416-16,-1-1-160 0,0-3 0 0,2-2 144 15,0-2-560-15,1 0-112 0,0-5-32 0,2 0 0 16,-2-8-2320-16,0 0-480 0,0 0-96 0</inkml:trace>
  <inkml:trace contextRef="#ctx0" brushRef="#br1" timeOffset="-123530.71">22464 15755 18431 0,'0'0'1632'0,"0"0"-1312"16,0 0-320-16,0 0 0 0,0 0 3328 0,0 0 608 15,0 0 112-15,6 9 32 0,-4 0-2576 0,-1 5-512 16,-1-1-96-16,0 3-32 0,-2 1 64 0,-1 1 16 16,1 0 0-16,0 2 0 0,0-3-576 0,0 0-112 15,1-4-32-15,2 0 0 0,1-1-96 0,0-4 0 0,1-2-128 0,-3-6 192 16,0 0-192-16,0 0 0 0,6 0 0 0,4-1 0 15,-4-6-128-15,1-1 128 0,-1-1 0 0,2 0 0 16,-1-4-144-16,-1-1 144 0,1-2 0 0,0 0-144 16,1 1 144-16,0-5 0 0,-1 1 0 0,-1 0 0 15,2 1 0-15,1 4 0 0,-2 1 0 0,-2 1 0 16,0 2 0-16,0 2 0 0,-5 8 0 0,0 0 0 16,0 0 0-16,0 0 0 0,3 5 0 0,-1 3 0 15,0 2 0-15,-1 3 0 0,0 4 0 0,2-1 0 16,1 1-192-16,1 0 64 0,0-3 0 0,2 2 0 15,1-3-1472-15,1 0-272 0,0-1-64 16,3-1-16-16,-2-3-1312 0,2-1-256 0</inkml:trace>
  <inkml:trace contextRef="#ctx0" brushRef="#br1" timeOffset="-123202.62">22869 15839 11055 0,'0'0'976'0,"0"-7"-784"0,0-1-192 0,-2-3 0 0,0 2 3584 0,-1 0 688 15,-1 1 128-15,1-1 16 0,0 3-2064 0,-3 0-432 16,1 4-64-16,5 2-32 0,-6 0-448 0,-1 1-96 15,7-1 0-15,-6 8-16 0,0 1-688 0,1 3-128 16,0-2-16-16,1 3-16 0,1 0-160 0,3 0-48 16,2 0 0-16,-1-1 0 0,2 0-48 0,1-4-16 15,-1 1 0-15,1-1 0 0,2-2-144 0,-6-6 160 16,6 5-160-16,1-1 160 0,-7-4-160 0,0 0 0 16,9 3 0-16,-1-6 128 0,-1 3-128 0,0-1 0 15,-1-2 0-15,0-3 0 0,-1 1 192 0,0-2-32 16,-1-1-16-16,0-2 0 0,0-1 0 0,-2 2 0 0,1 0 0 0,0 1 0 15,-1-3 128-15,0 0 32 0,-1 2 0 0,0 1 0 16,-1 4 208-16,0 4 64 0,0 0 0 0,0 0 0 16,0 0-128-16,0 0 0 0,0 0-16 0,0 0 0 15,-2 8-304-15,-1 3-128 0,2 0 128 0,1 2-128 16,1-2 0-16,0-1 0 0,2 1-144 0,1-1 144 31,1-2-1536-31,0 0-192 0,-5-8-32 0,8 6-16 16,0-1-1376-16,1-1-288 0,0-1-48 0,-1-2-11056 0</inkml:trace>
  <inkml:trace contextRef="#ctx0" brushRef="#br1" timeOffset="-122702.56">23102 15739 24591 0,'0'0'1088'0,"0"0"224"0,0 0-1056 0,0 0-256 0,8-3 0 0,-8 3 0 0,0 0 2224 0,0 0 384 16,9 8 80-16,-5-1 0 0,-2-1-960 0,1 5-192 15,-2-2-32-15,2 3-16 0,-2-1-704 0,2 2-144 16,-2 0-16-16,0-1-16 0,1 1-352 0,0-1-80 15,1 0-16-15,1-1 0 0,0-1-160 0,0-1 0 16,-2-3 0-16,2-1 128 0,-4-5-128 0,0 0 0 16,5 4 144-16,-5-4-144 0,0 0 0 0,8 0 0 15,0-2 0-15,1-2 0 0,-2-3 0 0,-1-1-160 16,-1-1 16-16,1 0 0 16,-1 1-240-16,-1-2-32 0,0 1-16 0,0-2 0 15,-1 1 16-15,3 1 0 0,-2 0 0 0,-2 2 0 0,-2 7 288 0,0 0 128 16,3-5-128-16,-3 5 128 0,0 0 336 0,0 0 160 0,0 0 16 15,0 0 16-15,2 8 80 0,2 0 16 0,-1-1 0 0,1 1 0 16,0-1-304-16,2-1-48 0,-6-6-16 0,7 5 0 16,-7-5-256-16,6 4 0 0,1-1 0 0,-7-3 0 15,0 0 0-15,6 1 0 0,-6-1 0 0,8-1 0 16,-8 1 0-16,8-4 0 0,-1 0 0 0,-1-1 0 16,1-2-128-16,0 1 128 0,0-3-208 0,-1-2 80 15,0 0-128-15,-1-1-32 0,0 0 0 0,3 0 0 16,-2-1 96-16,1 0 0 0,-1 2 16 0,0 3 0 15,-1-1 176-15,0 2 0 0,-1 1 0 0,-4 6 0 16,0 0 0-16,10 1 0 0,-10-1 0 0,10 9-128 16,-4 3 128-16,-1-2-160 0,-1 6 160 0,1 1-160 15,-1-4-16-15,-1-3 0 0,0 3 0 0,0-2 0 16,1 2-528-16,0-3-128 0,-1 2 0 0,1 0-16 16,1-1-2704-16,0 0-544 0</inkml:trace>
  <inkml:trace contextRef="#ctx0" brushRef="#br1" timeOffset="-122562.06">23626 15830 1839 0,'0'0'160'0,"0"0"-160"16,0 0 0-16,0 0 0 0,0 0 5424 0,0 0 1040 15,0 0 224-15,0 0 32 0,0 0-4544 0,0 0-896 16,0 0-192-16,0 0-48 0,0 0-688 0,0 0-144 16,0 0-16-16,0 0-16 15,0 0-1872-15,0 0-368 0,0 0-80 0</inkml:trace>
  <inkml:trace contextRef="#ctx0" brushRef="#br1" timeOffset="-122291.29">23785 15622 10127 0,'0'0'896'0,"7"-7"-704"0,-1 1-192 0,2-2 0 16,0-1 3936-16,0 2 752 0,-8 7 160 0,7-5 16 15,-7 5-3248-15,8-5-656 0,-8 5-128 0,0 0-16 16,0 0-272-16,0 0-48 0,0 0-16 0,0 0 0 15,0 0-128-15,5 10-32 0,-5-10 0 0,-1 16 0 16,-3-2 128-16,-1 3 32 0,-2 1 0 0,1 3 0 16,1-2 240-16,-1 0 48 0,1 1 16 0,1-1 0 15,2 1 48-15,0-7 0 0,2 1 0 0,0 0 0 16,0 1 48-16,3-2 16 0,1-3 0 0,1 2 0 16,2-2-112-16,1 1-16 0,2-5 0 0,2 1 0 0,1-2-336 0,1 0-80 15,0-3-16-15,3-1 0 0,3-1-336 0,11-3 128 16,0-2-128-16,2-3 0 15,1-2-960-15,0-1-272 0,1 1-48 0,0 1-18912 16</inkml:trace>
  <inkml:trace contextRef="#ctx0" brushRef="#br1" timeOffset="-121200.54">20545 16374 36047 0,'0'0'784'0,"0"0"176"0,11-3 16 0,-22 19 48 0,2 0-816 0,-1 2-208 0,-3 3 0 0,1 4 0 15,2-2 640-15,0 4 96 0,1 5 16 0,1 2 0 16,3-3-336-16,3 1-64 0,-2 2-16 0,1 2 0 16,3-4-336-16,1 1 0 0,2 1 0 0,2-2 0 15,2 0-224-15,1-4-112 0,1-3-32 0,0-2 0 16,0 0-480-16,0-4-112 0,0-2 0 0,3-4-16 16,-4-2-384-16,1-2-80 0,0-5-16 0,1-2 0 15,1-6-1600-15,1-2-320 0,-1-6-64 0,0-2-16 0</inkml:trace>
  <inkml:trace contextRef="#ctx0" brushRef="#br1" timeOffset="-120435">20706 16719 3679 0,'0'0'320'0,"0"0"-320"16,0 0 0-16,0 0 0 0,0 0 4432 0,0 0 816 15,0 0 176-15,0 0 16 0,0 0-3376 0,0 0-672 16,0 0-144-16,6 6-32 0,1 1-640 0,-2 4-144 16,0 1-32-16,0 1 0 0,-2 0-192 0,1 1-32 15,-2 2-16-15,0-1 0 0,-2 1-160 0,0 0 160 16,0-5-160-16,0 1 160 0,1-4-160 0,-1 0 160 0,0-8-160 0,0 0 160 15,0 0-160-15,0 0 160 0,0 0-160 0,0 0 160 16,5-3-160-16,-1-6-144 0,1-1 144 0,1-2-208 16,-1 0-48-16,1-4 0 0,1 2 0 0,-1-3 0 15,0 0 32-15,1 2 0 0,0-1 0 0,-2 3 0 16,-1-1 224-16,0 2 128 0,1 1 0 0,-1 4-128 16,0 0 656-16,-4 7 32 0,0 0 0 0,0 0 0 15,0 0-48-15,8 1-16 0,0 5 0 0,-2 1 0 16,1 3-240-16,-2 3-32 0,0 0-16 0,0 1 0 15,-1 3-336-15,0 0 144 0,-1 1-144 0,1-2 0 16,1 1 128-16,0 0-128 0,-1-6 0 0,0 1 0 16,0-3 0-16,0-2 0 0,-4-7 128 0,0 0-128 15,0 0 0-15,8 0 0 0,-8 0 0 0,7-5 0 0,0 1 0 16,-1-7 0-16,4-1-128 0,-4-1 128 0,1-1-256 0,-1 0 32 16,-1-1 16-16,1 2 0 0,-3 2 208 0,3-1-192 15,-1 1 192-15,-1 1-192 0,0 1 192 0,-2 2 0 16,0 1 0-16,-2 6-144 0,0-7 144 0,0 7 0 15,0 0 0-15,0 0 0 0,0 0 192 0,0 0-16 16,0 0-16-16,-3 7 0 0,2 1-160 0,-1 1 160 16,2 0-160-16,0 3 160 0,2-1-160 0,0 1 0 15,1-1 0-15,1 2 0 0,1-4 0 0,0 0 0 16,0 0 0-16,1 0 0 0,-1-2 0 0,1-3 0 16,-6-4 0-16,7 3 0 0,-7-3 0 0,9 3 0 15,-1-2 0-15,0-1 0 0,-2-2 0 0,2-2 0 16,0-1 0-16,0-2 0 0,-2-2 0 0,1 0 0 0,-1-3 0 0,1 0 0 15,-2 1 0-15,-1 0 0 0,-1 2 0 16,-1-1 0-16,-2 1 0 0,-1 1 0 0,0 1 0 0,-2 2 0 16,-2 1 128-16,-2-1-128 0,7 5 192 0,-6-1-64 15,-1-2 128-15,7 3 0 0,-5 3 16 0,5-3 0 16,-5 7-272-16,3 4 0 0,2 1 0 0,2 2 0 16,0 2 0-16,5-1-144 0,1 0 144 0,2-1-128 15,2-2 128-15,0 1 128 0,-1-3-128 0,0-1 176 16,-1-2-368-16,1-2-64 0,-1-2 0 0,0-1-16 15,-2-2 128-15,1-2 144 0,-1-2-208 0,-1 0 80 16,-3-1 304-16,-2-1 64 0,0 0 16 0,-2-1 0 16,-2-1 368-16,0 1 80 0,-2-3 0 0,-1 1 16 15,-2 0-144-15,0 0-16 0,0 0-16 0,-2 0 0 16,-1 0-224-16,1 0-64 0,0-1 0 0,1 3 0 0,-1 1-256 0,1 0 0 16,1 1 128-16,0-2-128 0,1 1 0 0,0 0-304 15,6 6 64-15,0 0 16 16,-2-6-1872-16,2 6-368 0,0 0-80 0,0 0-12816 15</inkml:trace>
  <inkml:trace contextRef="#ctx0" brushRef="#br1" timeOffset="-119935.05">21317 16729 20959 0,'12'9'928'0,"-7"-4"192"0,0 1-896 0,0 2-224 15,1 1 0-15,0 3 0 0,-1-4 1952 0,2 2 352 16,-1 2 64-16,1 1 0 0,-2 0-768 0,0 0-144 15,-1-2-48-15,0-1 0 0,1-1-672 0,-2-1-144 16,0-1-16-16,-3-7-16 0,0 0-256 0,0 0-48 0,0 0-16 0,0 0 0 16,0 0 16-16,0 0 0 0,4-8 0 0,-2 0 0 15,-1-4-128-15,1-1-128 0,-2-1 176 0,2-1-176 16,-2 1 0-16,2-3-272 0,-1 0 16 0,2 0 16 31,1 2-304-31,-1-4-64 0,0 4-16 0,1-1 0 16,1 0 0-16,0 2 0 0,1 1 0 0,0 3 0 0,1 2 336 0,0 3 64 0,3-1 16 0,0 5 0 15,0 1 208-15,2 1 0 0,1 1-160 0,0 2 160 16,0 1 0-16,0 1 0 0,-1 1 0 0,0 1 0 16,1 2 0-16,-1-1 0 0,-1 0 0 0,0 3 0 15,-1-5 0-15,2 0 192 0,0 0-192 0,-2-1 192 16,0-2-192-16,0 2 0 0,-1-5 0 0,0 0 0 16,-1-2 0-16,-1 0 0 0,1-3 0 0,-1 1 0 0,-7 3-192 0,5-5 192 15,-1-2-192-15,-1 0 192 0,-3-1 0 0,-2 1 0 16,1-1 0-16,-2 1 0 0,-1-1 304 0,-1 0 128 15,-1 0 16-15,-1 0 16 0,1 0 256 0,-1 3 48 16,-1 0 16-16,1 2 0 0,-1 2-80 0,0-2-32 16,1 3 0-16,1 4 0 0,1 2 0 0,-1 0 0 15,2 2 0-15,2 1 0 0,1 1-176 0,1 4-48 16,1-1 0-16,3 1 0 0,4 0-256 0,1 1-48 16,1-1-16-16,2 0 0 0,-2 1-256 0,3-2-64 15,2-2-16-15,0 1 0 16,1-3-1808-16,2 0-352 0,0-2-80 0,3 1-8864 15,0-3-1760-15</inkml:trace>
  <inkml:trace contextRef="#ctx0" brushRef="#br1" timeOffset="-119606.96">22467 16626 38175 0,'-24'0'1696'0,"14"0"352"0,-2 0-1648 0,-1 0-400 0,0 0 0 0,0-4 0 16,1 4 128-16,2 0-128 0,2 0 0 0,8 0 128 16,0 0-128-16,0 0 0 0,0 0 0 0,0 0-176 15,0 0-448-15,9 6-80 0,2-1-32 0,2 2 0 16,1 2 128-16,2 0 32 0,-1 0 0 0,4 0 0 16,0 1 368-16,0 0 80 0,-3 0 128 0,3 1-208 0,-4 1 336 15,0 1 80-15,-2-4 16 0,-3 1 0 0,-2 2 480 0,0 0 112 16,-3-1 16-16,-1 2 0 0,-3 0-128 0,-1 0-32 15,-1 1 0-15,0-3 0 0,-1 1-352 0,0-2-64 16,-2 0 0-16,0-1-16 0,1-2-240 0,3-7-240 16,-4 6 48-16,4-6 16 15,0 0-2080-15,0 0-432 0,0 0-64 0,-6-4-7264 16,1-3-1440-16</inkml:trace>
  <inkml:trace contextRef="#ctx0" brushRef="#br1" timeOffset="-119434.99">22747 16454 21183 0,'0'0'944'0,"0"0"192"0,3 7-912 0,-1 5-224 0,1 5 0 0,-2 0 0 15,1 5 2448-15,0 0 448 0,1 0 96 0,0 2 16 16,0 2-1744-16,1 1-352 0,2 2-64 0,-1-2-16 16,0 2-464-16,1-4-112 0,1 1 0 0,0-1-16 31,-2-2-672-31,0 1-128 0,0-6-16 0,0 0-16 15,-1-4-2800-15,0 0-576 0</inkml:trace>
  <inkml:trace contextRef="#ctx0" brushRef="#br1" timeOffset="-118966.4">22782 16809 13983 0,'-2'-15'624'0,"2"8"128"0,-1-2-608 0,1 3-144 0,1-6 0 0,0 1 0 16,0 4 1824-16,2-3 336 0,1 4 64 0,2 1 16 0,2-2-608 0,0 2-112 15,0 1-32-15,6-5 0 0,1 1-736 0,0 3-160 16,4 0-16-16,-6 2-16 0,2 1-416 0,1-1-144 15,1 2 0-15,0-1 144 0,-2 1-144 0,0 2 0 16,-1 2 0-16,-1-2 0 0,-2-2 0 0,-2 1 128 16,-1 1-128-16,-8-1 192 0,0 0 352 0,0 0 80 15,0 0 16-15,0 0 0 0,1 8 64 0,-4 1 0 16,-2 2 16-16,-3-1 0 0,-1 2-208 0,0-1-32 16,-2 1-16-16,2 1 0 0,0 2-208 0,0-2-64 15,1 1 0-15,0 2 0 0,2-3 16 0,2 1 0 16,1 2 0-16,1-5 0 0,2 1 80 0,1-1 16 15,2-1 0-15,1-1 0 0,1-1-304 0,1-2 160 16,2 1-160-16,1-2 128 0,0-2-128 0,2-3 0 0,1-2 0 0,-1-1 0 16,2-4-240-16,-1-1 80 0,1-1 16 0,0-1 0 15,-1-1-64-15,-2 0-16 0,-1-4 0 0,-1 2 0 16,-1 0 224-16,-2 1-144 0,-1 1 144 0,-1-2-128 16,-2 2 128-16,0 2 144 0,0 3-16 0,-1-1-128 15,-1 0 464-15,1 7-16 0,0 0 0 0,0 0 0 16,0 0-208-16,0 0-48 0,0 0-16 0,0 0 0 15,0 0-176-15,-4 7 0 0,2 0 0 0,0 2 0 16,2-3-160-16,2 3-16 0,-1 0 0 0,3 4 0 16,0-1-496-16,0-4-96 15,1 1-32-15,3 0 0 0,-8-9-448 0,11 7-96 16,0-2 0-16,-3-4-8688 0,0-2-1728 0</inkml:trace>
  <inkml:trace contextRef="#ctx0" brushRef="#br1" timeOffset="-118558.78">23333 16439 23551 0,'0'0'1040'0,"0"0"224"0,-6 8-1008 0,3 5-256 15,-1 0 0-15,0 5 0 0,0 3 1376 0,1 1 224 16,3 2 64-16,-1 3 0 0,1 1-320 0,0-4-48 16,0 2-16-16,1 3 0 0,-1-5-592 0,1-1-128 15,1 0-32-15,-1 0 0 0,2-5-224 0,1 0-48 16,-2-4-16-16,1 2 0 0,-2-7-240 0,0 0 176 0,1-2-176 0,-2-7 160 15,0 0-160-15,0 0 0 0,0 0 0 0,0 0 0 16,0 0-256-16,0 0 80 0,5-4 16 0,0-3 0 16,-1-3-160-16,1 1-48 0,2-2 0 0,-1 0 0 31,0-2-128-31,0-2-16 0,2 4-16 0,1-2 0 0,-1 0 240 0,4 1 48 0,-1 0 16 0,1 2 0 16,1 1 224-16,-1 2 0 0,0 3 0 0,-1 2 0 15,0 2 416-15,-2 2 128 0,-1 3 32 0,-2 3 0 16,-1 0 288-16,-1 2 64 0,-1 2 16 0,-2 0 0 15,-1 1 48-15,-1 0 16 0,-4-1 0 0,-1 1 0 16,1 2-544-16,-1 1-96 0,-2 0-32 0,0-5 0 16,-1 1-336-16,0-1 0 0,-2-2 0 0,2-4 0 15,-1 0-352-15,1-1-96 0,0-1 0 0,-1-3-16 16,3-2-416-16,0 0-80 0,2-4 0 0,1-1-16 16,-1-4-560-16,2-3-96 0,2-3-32 0,1-1 0 15,1-2-1360-15,2-2-288 0,1 1-48 0</inkml:trace>
  <inkml:trace contextRef="#ctx0" brushRef="#br1" timeOffset="-118199.36">23510 16516 6447 0,'10'-10'576'0,"1"-2"-576"16,-1-1 0-16,2 1 0 0,1 0 5312 0,-1 2 960 16,-3 0 192-16,0 3 48 0,-9 7-3936 0,0 0-784 15,0 0-144-15,13 5-48 0,-3 3-800 0,-3 4-160 16,-4 3-48-16,-5 8 0 0,2 4-16 0,-2 2 0 16,-1-1 0-16,2-5 0 0,-2 3 64 0,2-2 16 15,0 4 0-15,-1-1 0 0,2-1-144 0,2 0-48 16,-1-1 0-16,1-1 0 0,2 0-304 0,2-2-160 0,-1-1 160 15,1-2-160-15,2-3 0 0,1 0 0 0,0-3 0 16,4 2 0-16,-1-4 0 0,1-4-208 0,0-3 32 0,-1-2 16 16,-2-2-176-16,1-1-48 0,-2-3 0 0,0 0 0 31,2-6-64-31,-2-1-32 0,0-2 0 0,0-1 0 16,-1-2 32-16,0-2 0 0,-2 0 0 0,-1-2 0 15,-1 2 16-15,-3 1 16 0,-2-1 0 0,0 2 0 0,0 3 176 0,-2 3 48 0,-1-1 0 0,0 3 0 16,4 8 192-16,0 0 0 0,0 0 0 0,-10 0 0 15,1 6 0-15,1 0 256 0,1 5-16 0,2 2-16 16,1 0 320-16,2 4 64 0,0 2 16 0,2-7 0 16,0 2-320-16,3 2-64 0,1 0-16 0,1-1 0 15,1-2-224-15,4 0 0 0,1-1 0 0,6 2 0 16,-1-5-496-16,0-3-80 0,-1-2-32 0,1-2 0 16,-2-2-2240-16,1 0-448 0,-1-4-96 0,-1-1-5872 15,0-1-1168-15</inkml:trace>
  <inkml:trace contextRef="#ctx0" brushRef="#br1" timeOffset="-117933.74">24022 16387 19343 0,'0'0'1728'0,"0"0"-1392"15,0 0-336-15,0 0 0 0,12 0 2448 0,0 3 432 16,-1 2 64-16,1 3 32 0,1 3-1248 0,2 2-240 15,0 3-48-15,2 2-16 0,-1 1-448 0,-1 4-80 16,1 7-32-16,2-4 0 0,-3 0-48 0,-2 2-16 16,0-2 0-16,-3 1 0 0,-1 2 352 0,-2-1 64 0,-3 2 0 0,-3 2 16 15,-2-2-192-15,-2 1-32 0,-2 2-16 0,0-2 0 16,-3-1-416-16,0 0-96 0,-1 0-16 0,2-2 0 16,1 0-464-16,-1-1 0 0,1 1-176 0,1 2-14832 15,-1 1-2976-15</inkml:trace>
  <inkml:trace contextRef="#ctx0" brushRef="#br1" timeOffset="-75200.14">6210 13815 13871 0,'0'0'608'0,"0"0"144"0,0 0-608 0,0 0-144 15,0 0 0-15,1 8 0 0,2-2 336 0,0 1 48 16,-3-7 0-16,6 5 0 0,-1 0 256 0,3-1 48 16,1-1 16-16,1-1 0 0,-2-1-64 0,1 1 0 15,2-1 0-15,-1-1 0 0,-1 0 48 0,2 0 0 16,0-1 0-16,0 1 0 0,0 2-160 0,-1 0-16 16,-1-2-16-16,0 1 0 0,0 2 16 0,1-1 0 15,2 1 0-15,0 1 0 0,-2-3-240 0,1 2-32 16,-1-1-16-16,1 1 0 0,0-1-224 0,1 0 176 15,0-2-176-15,0 0 160 0,-1 0 112 0,2 0 32 16,3 0 0-16,-2 0 0 0,1 0-16 0,-1 0 0 16,-1 0 0-16,1-2 0 0,1 1-32 0,-1-1 0 0,2 0 0 15,-1-2 0-15,2 2 32 0,2-2 0 0,-1 1 0 0,1-3 0 16,2 0-96-16,0 1 0 0,0 0-16 0,1-1 0 16,0-1-176-16,3 1 0 0,0-1 144 0,-2 0-144 15,1 0 0-15,-1-2 128 0,2-2-128 0,-2 2 0 16,0 0 0-16,-1 0 128 0,-1-2-128 0,-1 1 0 15,1 1 0-15,-1 0 0 0,-2-1 0 0,2 1 0 16,-1 0 0-16,0 0 0 0,-1-1 0 0,0-1 0 16,0 0 0-16,1-1 0 0,-3-1 0 0,11-6 128 15,-1 5 0-15,0-3 16 0,-2 0 0 0,-1 0 0 16,-1 2 64-16,-1-4 16 0,1 2 0 0,-1-1 0 0,-2-1-224 16,-1-1 128-16,2 1-128 0,1-2 0 0,1 1 0 0,-1-2 0 15,-2 1 0-15,1-1 0 0,1 1 128 0,0-2-128 16,-2 3 0-16,3 0 0 0,1 0 0 0,-3 0 0 15,1 1 0-15,0-1 0 0,0-1 0 0,1 2 0 16,-2-1 0-16,-1-2 0 0,2 2 0 0,0-1 128 16,-1-1-128-16,-1 0 0 0,1 0 0 0,-1 0 0 15,-2-2 128-15,-1 1-128 0,0-1 0 0,0 1 0 16,1-1 0-16,-1 1 0 0,0-1 128 0,-2 1-128 16,-1 2 0-16,0-1 0 0,0-1 0 0,0 0 128 15,0-1-128-15,0 0 0 0,0 1 0 0,2-2 0 16,-1 3 0-16,0-2 0 0,-1 1 0 0,2-1 0 0,-1 0 128 0,0-1-128 15,-1 1 0-15,2 1 0 0,-1-3 0 0,3 1 0 16,0 0 0-16,1-2 0 0,1 2 0 0,-3 0 0 16,0 1 0-16,1 0 0 0,-1-1 0 0,1 1 0 15,0-1 0-15,1-1 0 0,-4 0 0 0,2 0 0 16,-1-1 0-16,2 0 0 0,-2-2 0 0,2 1 0 16,2 2 0-16,0-2 0 0,-4 2 0 0,-1 0 0 15,1-1 0-15,-1-1 0 0,1 0 0 0,0-1 0 16,1 0 160-16,-1-1-160 0,1 0 160 0,0-1-160 15,1-2 144-15,0 2-144 0,0 3 128 0,0-2-128 16,1-2 0-16,-1 2 128 0,0 0-128 0,0 2 0 16,-2 0 0-16,2 1 0 0,1-1 0 0,-1 0 0 15,0 2 0-15,0-2 0 0,-1 1 0 0,0-3 0 16,-1 1 0-16,2-2 0 0,0 1 0 0,0 0 0 0,0 0 0 16,0 1 0-16,1-1 0 0,-1 2 0 0,-1 0 0 15,-1 1 0-15,2-2 0 0,0-1 0 0,2 0 0 0,0 0 0 16,1 2 128-16,-1-2-128 0,0 2 0 0,-1-2 0 15,-1 3 0-15,2 1 128 0,1 1-128 0,-2 2 0 16,-1-1 0-16,0 3 0 0,1-1 0 0,-1 1 128 16,0-2-128-16,0 3 0 0,-1-2 0 0,-1 1 0 15,-2-4 0-15,2 2 0 0,-1 2 0 0,0-1 0 16,1-2 0-16,-1 2 0 0,2 0 0 0,-1 1 0 16,1 0 128-16,-2 2-128 0,-1 1 0 0,0-3 0 15,1 1 144-15,0 1-144 0,2-1 0 0,-1-1 144 16,2 3-144-16,0 0 0 0,0-1 144 0,0 1-144 0,0 3 0 15,1-4 144-15,3 2-144 0,0 3 0 0,-3-4 0 0,2 2 0 16,-2 3 0-16,1-3 0 0,1-1 0 0,0 2 0 16,0 0 0-16,1 1 0 0,-2 1 0 0,-1-1 0 15,-1-2 128-15,-2 2-128 0,4-1 192 0,0 2-64 16,3 0-128-16,-3 3 160 0,-2-4-160 0,-2 4 160 16,1 0-160-16,1 1 0 0,1 1 0 0,0 0 128 15,1 2-128-15,0-2 160 0,-1 1-160 0,3 1 160 16,-1 1-160-16,-1-1 0 0,0 3 0 0,0-3 0 15,1 2 0-15,1-2 0 0,-1 2 0 0,3-1 0 16,-1 0 0-16,-1 1 0 0,-3 2 0 0,0 1 0 16,0 0 160-16,1 1-160 0,-1 0 192 0,1-2-192 0,4 4 0 15,-3-1 0-15,0 0 0 0,0-1-192 0,0 0 192 16,3 2 0-16,0 0 0 0,2 1 0 0,0-1 0 0,1 2 0 16,-2 0 0-16,3 0 0 0,-1 1 0 0,1-2 0 15,2 2 0-15,-2 0 0 0,0 1 0 0,1 0 0 16,-1-1 0-16,2 2 0 0,-2-1 0 0,2 0 0 15,-2-2 0-15,1 2 0 0,-2 3 0 0,2 0 0 16,5 0 0-16,-2 1 0 0,-1 0 0 0,-1 0 0 16,0 1 0-16,-2 1 0 0,0-1 0 0,1 1 0 15,-1-3 0-15,1 3 0 0,-2-2 0 0,-2 3 0 16,-1 2 0-16,-3-1 0 0,1 0 0 0,0 2 0 16,-1 1 0-16,-2-1 0 0,-1 1 0 0,0 1 0 0,0 0 128 15,1-1-128-15,0 1 0 0,2 1 0 0,-2 1 128 0,0 0-128 16,1 0 0-16,-2-3 0 0,0 2 0 0,-1-1 0 15,3 2 128-15,-1 1-128 0,-1 0 0 0,1-1 0 16,0 3 128-16,2-1-128 0,-4 1 0 0,-1 1 0 16,0-2 0-16,-1 3 128 0,0-6-128 0,-1 2 0 15,0 0 144-15,0 1-144 0,-2 0 0 0,-1 2 144 16,1-1-144-16,0 1 0 0,2 2 0 0,-1-2 0 16,-3 1 128-16,2 0 0 0,0 1 0 0,1 0 0 15,-3 0 0-15,2 2 0 0,-2 2 0 0,0 1 0 16,-2 0-128-16,0 2 0 0,1-2 144 0,1 2-144 15,0-2 0-15,-1 3 0 0,-3 4 0 0,2-1 128 16,0 1-128-16,-1 1 128 0,-1-1-128 0,0 4 128 16,1-2 32-16,-1 2 16 0,0-2 0 0,-1-10 0 15,0 0-176-15,0 4 192 0,1 2-192 0,0-1 192 16,2 1-192-16,1 1 0 0,-1 2 144 0,1-3-144 0,0 0 176 0,1 0-48 16,0 2 0-16,0-2 0 0,1 1-128 0,0 1 0 15,0-2 0-15,2 2 128 0,-1 2-128 0,-1 0 0 16,-1-1 0-16,2 1 128 0,0 3-128 0,0 0 0 15,-1 0 0-15,1 0 0 0,-1-1 0 0,0 1 0 16,0-1 0-16,-1 3 0 0,-1 5 0 0,-1-5 0 16,0-2 128-16,-1 0-128 0,1 2 0 0,-1 3 128 15,1 3-128-15,-1-2 128 0,1-3 32 0,0 2 0 16,0 1 0-16,1 0 0 0,0 1-160 0,0-9 0 16,0 4 0-16,1 3 0 0,1 0 224 0,1 0 64 15,-1-1 16-15,0-1 0 0,1 0-160 0,1 0-16 16,-2 1-128-16,3 2 192 0,0-1-192 0,1 0 176 15,1-2-176-15,4 12 160 0,1 0-160 0,-2-3 0 0,-1-6 0 0,0-1 0 16,0-1 128-16,1-4-128 0,2 0 0 0,-1 0 128 16,-2 0-128-16,0 0 0 0,2-1 0 0,0-2 0 15,1 1 0-15,-1-2 0 0,-2 1 128 0,1-2-128 16,1-3 0-16,-1 1 0 0,-1-2 0 0,0 1 0 16,2 0 0-16,0 1 0 0,-2-2 0 0,0 2 128 15,-1-3-128-15,1 1 0 0,0 3 0 0,2-2 0 16,-2-1 0-16,2 0 0 0,1 1 0 0,-1-2 0 15,1-3 128-15,-2 0-128 0,-1 0 0 0,1 0 128 16,-1-3-128-16,0 2 0 0,0-3 0 0,0 2 0 16,-1 0 0-16,1-1 0 0,0 1 128 0,0-1-128 15,-2 0 0-15,-1 1 0 0,2-5 0 0,0 3 128 16,-2-1-128-16,2 0 0 0,-2 0 144 0,2-2-144 16,-1-1 0-16,0 0 0 0,-1-1 0 0,0-1 0 0,-1-1 0 15,2 0 128-15,-1 1-128 0,0 1 0 0,0-4 0 0,1 3 128 16,1 1-128-16,-1-2 0 0,1 1 0 0,-2-1 128 15,1 1-128-15,0-3 0 0,2 2 0 0,-1 0 0 16,1-1 0-16,-1-3 128 0,-1 4-128 0,1-4 0 16,0 2 128-16,-1-1-128 0,1-2 0 0,1 1 128 15,0-1-128-15,0 0 0 0,0-1 0 0,-2-1 0 16,0 1 0-16,0-1 128 0,1-4-128 0,0 2 0 16,-1-2 0-16,1 0 0 0,-3 1 0 0,1-3 0 15,2 0 128-15,0-1-128 0,-1 1 0 0,2 1 0 16,1-1 0-16,2 2 0 0,-1-3 0 0,2 2 0 15,0-1 0-15,0 2 0 0,1-1 0 0,0 2 0 16,2-1 0-16,-2 0 128 0,1 1-128 0,0 2 0 0,0-3 0 0,-2 1 128 16,-1-1-128-16,-2 0 0 0,0-1 0 0,0-1 128 15,-1-2-128-15,0 1 0 0,0-2 0 0,0-2 0 16,0 0 0-16,-1 1-192 0,-5-4 32 0,4 0 0 31,-1-1-624-31,3 1-128 0,0-1-32 0,3-1 0 16,0-1-1488-16,3 1-288 0,1-3-64 0</inkml:trace>
  <inkml:trace contextRef="#ctx0" brushRef="#br0" timeOffset="-68928.89">6679 13825 9215 0,'0'0'400'0,"0"0"96"0,-7 8-496 0,7-8 0 16,0 0 0-16,0 0 0 0,-1 7 1440 0,1-7 192 16,0 0 32-16,0 0 16 0,0 0-784 0,9 2-144 15,0-2-48-15,0 0 0 0,3 0-192 0,0-1-32 16,1-2-16-16,3-2 0 0,2 1 96 0,1 2 16 16,1-2 0-16,1 0 0 0,0 0 16 0,2-1 16 15,3-2 0-15,0 1 0 0,0-1-96 0,0 0 0 16,2 0-16-16,1-1 0 0,-1 0-224 0,0 0-32 15,-2-2-16-15,1 1 0 0,3-2-48 0,0 1-16 0,0-1 0 0,1 0 0 16,2 0 240-16,1-2 48 0,0 1 16 0,0 2 0 16,-1-2-80-16,1 2-32 0,-2 1 0 0,-1 0 0 15,-1-2-224-15,1 2-128 0,-2-1 128 0,-2-1-128 16,-1 1 192-16,0-1-16 0,1 2-16 0,-1 0 0 16,0-1 144-16,0-1 16 0,0 2 16 0,0 0 0 15,0 1 48-15,0-2 16 0,0 1 0 0,0-2 0 16,2-1-16-16,-2 1-16 0,-2-1 0 0,1-1 0 15,-1-1-176-15,0-1-48 0,1 0 0 0,-1-1 0 16,-1 2-144-16,1-3 128 0,-4-2-128 0,3 2 128 16,0 0 0-16,-1 1 0 0,0 0 0 0,1-1 0 15,-1-1 0-15,1-1-128 0,-1 1 192 0,2 0-64 16,-1 1-128-16,1 0 192 0,-1 1-192 0,1-2 192 16,0 0-192-16,-1-2 0 0,-1-1 144 0,-1 1-144 0,0 0 176 0,-1 0-48 15,3 1 0-15,-3-5 0 0,0 1 32 0,-2 0 0 16,-1-1 0-16,1 2 0 0,2-3-16 0,-2 3 0 15,0 0 0-15,2 0 0 0,-2-2-144 0,1 2 128 16,-3 0-128-16,3 0 128 0,0 1-128 0,1 0 160 16,-2 0-160-16,2 3 160 0,-2-3-160 0,0 0 128 15,0 0-128-15,1 0 128 0,2 1-128 0,-3-1 0 16,0-1 0-16,-1 1 128 0,-1 1-128 0,-1-1 128 16,2 0-128-16,0 2 128 0,-1-1 32 0,-1 1 0 15,0-1 0-15,-1 3 0 0,0-1 16 0,2 1 0 16,0-1 0-16,-1 1 0 0,2-1-176 0,0-1 128 15,2 1-128-15,-1 1 128 0,-1 0-128 0,2 2 128 16,0-2-128-16,-1 1 128 0,0 0-128 0,0 1 192 0,1 0-192 0,0 1 192 16,-1 0-192-16,1-1 128 0,0 1-128 0,1 0 128 15,-1-2 0-15,0 2 0 0,1-1 0 0,-1 0 0 16,-1-2-128-16,1 1 0 0,2 2 0 0,-1 1 128 16,-2 0 0-16,0 0 0 0,-1-2 0 0,2 2 0 15,-1 1-128-15,0 1 0 0,0-2 0 0,2 4-176 16,-2-4 176-16,0 2 0 0,1 1 0 0,-1 1 0 15,1-3 0-15,1 1 144 0,0 0-144 0,-1-1 0 16,-1 2 144-16,2-1-144 0,1 2 0 0,-2 0 144 16,1-2-144-16,-1 2 160 0,1 0-160 0,-2 0 160 15,1 0 0-15,0 0 0 0,1 0 0 0,-1 0 0 0,2-2 32 0,-1 2 0 16,-3 1 0-16,0-1 0 0,-1 0-192 0,3 0 128 0,0-2-128 0,1 4 128 16,-1-3 0-16,1 3-128 0,-2-4 192 0,-1 5-64 15,4-1-128-15,-1 2 160 0,-1 1-160 0,1-1 160 16,-2 1-160-16,0 0 0 0,2 0 144 0,-2 0-144 15,-1 1 0-15,0 1 144 0,1-2-144 0,0 1 0 16,-1 1 192-16,0-2-192 0,0-1 192 0,0 1-192 16,0 0 144-16,0 0-144 0,0 0 0 0,-1 1 144 15,-1 1-16-15,-2 0 0 0,0-3 0 0,0 4 0 16,0-2 16-16,0 1 0 0,-1 0 0 0,0-1 0 16,1 1 32-16,0 1 0 0,0 0 0 0,0-1 0 0,1 2-176 0,-1 0 0 15,1 0 0-15,0 2 128 0,-1 0-128 0,0 3 0 16,0-2 0-16,0 1 0 0,1 2 0 0,1-2 0 15,-4 2 0-15,2-1 0 0,2 1 0 0,-1 1 0 16,-1-2 0-16,0 2 0 0,3 0 0 0,-3 1 0 16,-1 1 0-16,-1 2 0 0,1 1 0 0,1-2 0 15,-1 3 128-15,0 0-128 0,-1-3 0 0,2 3 0 16,0 2 0-16,7 4 0 16,-2 1-1264-16,-1-1-224 0,-3 1-48 0,-4-7-18272 0</inkml:trace>
  <inkml:trace contextRef="#ctx0" brushRef="#br0" timeOffset="-66928.2">11308 11435 5519 0,'0'0'496'0,"0"0"-496"16,0 0 0-16,0 0 0 0,12 11 2256 0,-12-11 368 15,0 0 64-15,0 0 0 0,8 4-1344 0,-8-4-288 16,8 4-48-16,0 0-16 0,-1 0-160 0,1-1-16 15,-8-3-16-15,11 4 0 0,-2 2-208 0,1-2-32 16,-1-2-16-16,3 2 0 0,0 3-176 0,0-4-48 0,-2 1 0 0,0 2 0 16,0-1 0-16,0 1-16 0,0 1 0 0,1 1 0 15,-2-1 96-15,1 1 32 0,1-1 0 0,1 1 0 16,1-1-80-16,0 1-16 0,0 0 0 0,1 0 0 16,0 1-160-16,1-1-48 15,-1 1 0-15,2 0 0 0,-1 2 0 0,2-1-128 0,-1-1 192 0,0 2-64 16,-1-2 80-16,2 1 16 0,0 1 0 0,-1 2 0 15,-1-4 192-15,1 1 32 0,-2-1 16 0,1 2 0 16,-1 2-128-16,0-2-16 0,-1 1-16 0,1 0 0 16,0 1-144-16,0 3-32 0,-1-3 0 0,0 0 0 15,2-2 16-15,-2 2 0 0,0 3 0 0,1-2 0 0,0 1 16 16,1-2 0-16,-2 1 0 0,1-1 0 0,0 2 32 0,2 0 0 16,1 0 0-16,-1 0 0 0,-1 1-64 0,2-1 0 15,0 4 0-15,0-4 0 0,0 1-128 0,0 1 0 16,1 1 0-16,-1-2 0 0,0 1 160 0,1 0-160 15,1 2 192-15,-2 0-192 0,0-1 240 0,1 0-64 16,-1-1-16-16,0 1 0 0,0-2-160 0,1 1 128 16,2 0-128-16,-1-2 128 0,-1 1-128 0,1 0 0 15,-1-1 144-15,0 2-144 0,0-2 0 0,2 0 128 16,-1 1-128-16,1 1 0 0,-2 2 0 0,0 0 144 16,1-2-144-16,-1 1 0 0,3 0 176 0,-3 0-176 15,0 1 160-15,1-1-160 0,-1 1 208 0,0 0-48 16,-1-1-16-16,3 2 0 0,-2-2 112 0,0 1 0 15,-1 1 16-15,0-1 0 0,0 1-64 0,0 0-16 0,0 0 0 0,1 0 0 16,0-2-64-16,1 0 0 0,-1 2-128 0,0 0 192 16,-1 0-48-16,0 0-16 0,0 0 0 0,0 0 0 15,0 1 80-15,0-1 16 0,-2-1 0 0,2 2 0 16,0-1 16-16,0-2 0 0,-1 0 0 0,0 1 0 16,-1-2-80-16,2 2-16 0,1-1 0 0,-1 1 0 15,0-1-144-15,0 1 192 0,0 2-192 0,1 0 192 16,1 0-192-16,-2-3 192 0,0-1-192 0,0 1 192 15,0 2-192-15,-2 0 192 0,1-2-192 0,-1 3 192 16,2-3-64-16,0 3 0 0,0-2 0 0,-1 2 0 16,0 0 0-16,-2-1 0 0,-2-1 0 0,2 1 0 15,2-3 32-15,-1 2 0 0,1-2 0 0,0 0 0 16,-2 0-32-16,3 0 0 0,0 1 0 0,-2-2 0 0,0 1-128 0,0 2 160 16,1 0-160-16,0-1 160 0,1-1-160 0,-2 0 160 15,1 0-160-15,0 1 160 0,-1 0-160 0,1-3 0 16,0-2 0-16,1 0 128 0,-3 0-128 0,0 1 0 15,-2 0 144-15,0-1-144 0,-1 0 160 0,1 2-32 16,0-2-128-16,1-1 192 0,0 1-16 0,-1 0-16 16,-3 0 0-16,1 0 0 0,2-2-160 0,0 1 192 15,-2-1-192-15,1 0 192 0,-2 0-192 0,-2-1 128 16,1-1-128-16,1 0 128 0,1-1-128 0,0 1 192 16,-2 1-192-16,2-1 192 0,-1-2-192 0,2 1 160 15,-1 1-160-15,2 2 160 0,-2-1-160 0,1 1 0 0,-1-2 0 16,1 0 0-16,-1 1 0 0,1-2 0 0,-1 1 128 0,0 2-128 15,1-2 0-15,-1-3 0 0,1 2 0 0,0 0 0 16,0 0 0-16,-1 0 128 16,1 1-128-16,0-3 0 0,0 0 0 0,1-1 0 0,-1 1 128 0,1 0-128 15,-3-3 0-15,0 4 0 0,4-2 0 0,0 0 128 16,-3-1-128-16,-1 0 128 0,0 1-128 0,-1-2 128 16,-2 1-128-16,1 0 128 0,-1 0-128 0,2 1 128 15,0-2-128-15,0 2 0 0,-1-1 0 0,0 0 0 16,1 0 0-16,0-1 0 0,-1 1 128 0,3 0-128 0,0 3 0 0,-1-3 0 15,0 0 0-15,-1 0 0 0,0 1 0 0,0 0 0 16,-8-5 128-16,9 6-128 0,0-2 0 0,0 2 0 16,0-1 0-16,0-1 0 0,-1 0 0 0,0 1 0 15,0 0 128-15,1 0-128 0,0 0 0 0,0 2 0 16,-1-3 0-16,1 1 0 0,-1-1 0 0,1 1 0 16,2 0 0-16,-2 2 0 0,-2-1 0 0,3-2 0 15,-1 3 0-15,0-1 0 0,-1 1 0 0,1-3 0 16,1 1 128-16,-1 0-128 0,-1 1 0 0,1-1 0 15,0-3 0-15,2 1 128 0,-2 1-128 0,0 1 192 16,0-1-192-16,0-3 192 0,0 2-192 0,1 0 0 16,0-1 0-16,2 2 128 0,-2-3-128 0,1 3 0 15,-1-2 0-15,0-1 0 0,1 0 0 0,1 0 0 0,-3 1 0 0,0-1 0 16,0-1 0-16,1 1 0 0,1 1 0 0,-1-2-176 31,1 0-240-31,0 1-48 0,3 2-16 0,-3 0 0 16,1-3-1488-16,1 2-288 0,1-1-64 0,2-1-17152 0</inkml:trace>
  <inkml:trace contextRef="#ctx0" brushRef="#br0" timeOffset="-59062.91">10322 12271 27983 0,'0'0'1232'0,"19"-9"272"0,-27 21-1200 0,2-2-304 0,1 3 0 0,3-2 0 16,2-11 672-16,0 0 80 0,0 0 16 0,0 0 0 0,0 0 128 0,8-7 16 15,4-2 16-15,0-3 0 0,-2-1-688 0,2-2-240 16,-1-4 144-16,2 1-144 0,0-1 0 0,1-1 128 16,-1-1-128-16,1 2 0 0,-1-1 0 0,0 0 0 15,-1 2 128-15,-2-1-128 0,1 2 0 0,-2 1 0 16,-1-1 0-16,-1 3 0 0,1 1 0 0,0 1 0 15,-1 0 0-15,-1 3 128 0,1-1-128 0,-1 2 0 16,-1 3 0-16,2 1 0 0,-1 1 0 0,-6 3 0 16,8 3 0-16,0 1 0 0,0 1 0 0,0 3 0 15,1 2 0-15,0 3 0 0,1-2 0 0,-1 2 0 16,2 2-192-16,-1-2 192 16,1-1-576-16,-2 1 0 0,-1 0 0 0,-1 1 0 15,1 1-1920-15,1-2-384 0,-2 1-80 0</inkml:trace>
  <inkml:trace contextRef="#ctx0" brushRef="#br0" timeOffset="-58828.52">10598 11935 20271 0,'-12'-12'1792'0,"8"8"-1424"0,-1 0-368 0,0 2 0 16,5 2 2240-16,-5 0 384 0,5 0 80 0,-6 2 16 15,1 3-624-15,1 6-128 0,0 2-32 0,2 5 0 16,0 6-592-16,1 3-112 0,4 6-16 0,-2 4-16 15,0 5-240-15,1 2-64 0,-1 1 0 0,2-1 0 16,-1 2-384-16,1-2-64 0,-2 3-32 0,-1 0 0 16,0 0-224-16,0 0-64 0,0-2 0 0,0 2 0 15,-1-2-128-15,0 0 0 0,1-2 0 0,0-4 0 16,1-2-448-16,0-3-64 0,-1-2 0 0,3-2-12944 16,-1-3-2592-16</inkml:trace>
  <inkml:trace contextRef="#ctx0" brushRef="#br0" timeOffset="-57999.54">9442 13722 25167 0,'0'0'1104'0,"0"0"240"0,0 0-1072 0,0 0-272 0,0 0 0 0,0 0 0 16,0 0 1280-16,7 2 208 0,2-1 48 0,-1-1 0 15,-8 0-208-15,9-3-48 0,1-1 0 0,-3-2 0 16,1-2-528-16,-1-1-112 0,-1 0-32 0,-1-2 0 15,1 1-224-15,-2 1-32 0,-1 0-16 0,0-2 0 16,-3-1 112-16,-1 3 32 0,-3-2 0 0,-1 1 0 16,-2 1 48-16,-1 0 16 0,-1 3 0 0,-1-3 0 0,-2 2-32 0,0 3-16 15,-1 0 0-15,0 2 0 0,0 0 16 0,0 4 16 16,1 2 0-16,2 1 0 0,0 0-528 0,0 4-304 16,3 1 48-16,0 6 0 0,2-2 256 0,1 6 0 15,3 2 0-15,-1 2 144 0,4 0-144 0,-1 1 0 16,2 1 0-16,0 0 0 0,3 2-240 0,2-3 32 15,-1 1 0-15,4-2 0 16,-1 0-1424-16,2-3-288 0,1-2-48 0,1-3-16 16,2 1-800-16,1 0-160 0,1-2-48 0,0 0-10640 0</inkml:trace>
  <inkml:trace contextRef="#ctx0" brushRef="#br0" timeOffset="-57638.14">9747 13902 11967 0,'-2'-14'1072'0,"2"7"-864"16,0 1-208-16,0-5 0 0,2 2 2304 0,-2-1 432 15,-2-1 80-15,0 2 0 0,-1-3-832 0,0 3-160 0,0 0-32 0,-1 3-16 16,0-3-336-16,-1 3-64 0,5 6-16 0,-7-2 0 16,-1 0-272-16,3 4-48 0,-2 2-16 0,1 2 0 15,1 3-400-15,1 2-96 0,-1 2-16 0,2 1 0 16,3 2-384-16,0 1-128 0,1-2 0 0,4 1 0 16,1 0 0-16,0-2 0 0,1-2 0 0,1-2 0 15,1-1-256-15,1-1-16 0,2-3 0 0,0-1 0 16,1-2-320-1,1-4-64-15,0-3-16 0,1 0 0 0,-2-4 32 16,-2-2 16-16,1-2 0 0,-1 0 0 0,-2-1 256 0,-1-2 48 0,-2-1 16 0,-1 0 0 0,-1 0 304 0,-1 2-128 16,-3-1 128-16,0 2 0 0,-2 1 0 0,0 2 144 15,-1 1 16-15,-1 1 0 0,0 0 416 0,1 1 64 16,-1 1 32-16,4 7 0 0,0 0 64 0,0 0 16 16,-7 4 0-16,1 3 0 0,-1 0-240 0,2 5-32 15,1 1-16-15,0 0 0 0,0 4-272 0,3 0-48 16,1 3-16-16,1-3 0 0,2 2-128 0,-1-3 0 15,1 0 0-15,1-1 0 16,1 0-464-16,3-1 16 0,1-1 16 0,1-1 0 16,2-2-2064-16,0 2-400 0,1-4-96 0</inkml:trace>
  <inkml:trace contextRef="#ctx0" brushRef="#br0" timeOffset="-57325.78">10139 13700 11967 0,'-8'-3'1072'16,"-2"1"-864"-16,-2-2-208 0,0 1 0 0,-1 1 3536 0,0-1 672 0,-1 0 128 0,2 2 16 16,2 1-2576-16,1 1-528 0,2 1-96 0,7-2-32 15,0 0-528-15,-3 6-96 0,2 2-32 0,2 1 0 16,3 2-464-16,3-3 0 0,1 2 0 0,3 2-160 16,2 1 160-16,2 0 0 0,-1-2 0 0,1 3 0 15,-1-1 192-15,-1 0 64 0,-1-2 0 0,-1 2 16 16,0 0 464-16,-2-1 96 0,-3-3 0 0,-2 0 16 15,-2-1 208-15,-2 1 32 0,-2 3 16 0,1 0 0 0,-4-2-352 16,-2-3-80-16,-2 1-16 0,0-1 0 0,-1 1-432 0,-1 1-96 16,-1-1 0-16,-1-1-128 0,-1-2-160 0,1-1-144 15,1-2-16-15,1 0-16 16,3-1-1712-16,1-1-320 0,2-1-80 0,5 1-8720 16,-1-7-1744-16</inkml:trace>
  <inkml:trace contextRef="#ctx0" brushRef="#br0" timeOffset="-57200.67">10292 13781 26207 0,'0'0'1152'0,"3"8"256"0,0 1-1136 0,0 3-272 15,-1-1 0-15,1 2 0 0,-2 0 1072 0,2 0 144 16,-1 2 48-16,1-4 0 0,0 4-880 0,-1-1-192 16,1-1-16-16,-1 0-16 15,2 0-2000-15,-1-2-400 0</inkml:trace>
  <inkml:trace contextRef="#ctx0" brushRef="#br0" timeOffset="-56825.83">10295 13632 21183 0,'0'0'1888'0,"0"0"-1504"0,0 0-384 0,0 0 0 16,0 0 592-16,0 0 48 0,8-2 16 0,1 2 0 15,3 2-512-15,2 2-144 0,-2 0 0 0,1 1 0 16,-1-1 0-16,1 1 0 0,0 2 0 0,1-2 0 15,3-1-480 1,-1 0-16-16,-2 1 0 0,1-2 0 0,-1 1 80 0,0-2 16 0,-1 0 0 0,0-1 0 16,-1 0 400-16,-1-1 0 0,-2-2 0 0,-1-1 0 0,-1-1 560 0,0 0 192 15,-2 2 32-15,-5 2 16 0,4-7 400 0,0-1 80 16,-1-1 0-16,-3 0 16 0,-2 1 48 0,1-1 16 16,-3 0 0-16,-1 2 0 0,0 2-16 0,-2 0 0 15,1 0 0-15,-1 2 0 0,1 3-272 0,-1 0-64 16,-1 7-16-16,2-1 0 0,-1 3-400 0,2 6-80 15,0 0 0-15,2 5-16 0,2 1-304 0,1 2-48 16,1-3-16-16,3 3 0 0,1-2-128 0,3 1 0 16,2-2 0-16,2-1 0 0,0 0-320 0,2-2 16 15,2-1 0-15,1-1 0 16,-1-2-2304-16,0-1-464 0,3-2-80 0,0-3-7408 16,1-5-1488-16</inkml:trace>
  <inkml:trace contextRef="#ctx0" brushRef="#br0" timeOffset="-56528.99">10816 13664 21711 0,'0'0'960'0,"0"0"192"0,0 0-912 0,0 0-240 0,0 0 0 0,0 0 0 15,7 3 1264-15,1 4 208 0,1 2 32 0,-1 4 16 16,0 1-224-16,0 3-32 0,0 2-16 0,-2-2 0 16,2 1-272-16,0-1-48 0,0-2-16 0,0 1 0 15,-2-3-192-15,1 0-32 0,-4 0-16 0,1-6 0 16,-4-7-288-16,3 8-48 0,-3-1-16 0,0-7 0 15,0 0-80-15,0 0-32 0,0 0 0 0,0 0 0 16,0 0 16-16,-4-6 0 0,0-3 0 0,0-2 0 16,0 0-224-16,-1-4 0 0,0-2 0 0,0-1 0 0,-1-2 0 0,3 0 0 15,-1-3 176-15,0-1-176 0,0-5 0 0,3 0 0 16,2 2 0-16,1 0 0 0,4 0 0 0,1 4 0 16,3 2 0-16,0 3 0 0,0 1 192 0,1 4 48 15,-2 5 0-15,4 2 0 0,1 3-64 0,2 0-16 16,1 1 0-16,1 2 0 0,2 1-160 0,1 2 0 15,1 1 0-15,1 0-12304 16,2-2-2496-16</inkml:trace>
  <inkml:trace contextRef="#ctx0" brushRef="#br0" timeOffset="-55201.01">9865 14469 19343 0,'0'0'1728'0,"-5"-4"-1392"16,5 4-336-16,-8-6 0 0,-2-1 2032 0,-1 1 336 16,1-1 64-16,1 1 0 0,-2-1-1024 0,1 2-192 15,-1 2-64-15,1-2 0 0,1 4-288 0,0 1-64 16,1 0-16-16,0 1 0 0,2 2 0 0,0 2 0 15,3 2 0-15,-1 2 0 0,1 1-400 0,2 2-64 16,1 2-32-16,1 4 0 0,2 3-64 0,1 3-16 0,1 1 0 0,1 3 0 16,2 3-208-16,1 2-288 0,0 1 64 0,3-3 16 15,2 2 208-15,1-1 256 0,-1 1-48 0,-1-3-16 32,-1-3-896-32,0-2-176 0,-1-4-32 0,0-1-16 15,-2-2-352-15,0-3-80 0,-1-3-16 0,-2-1 0 16,0-1-1824-16,-3-2-352 0</inkml:trace>
  <inkml:trace contextRef="#ctx0" brushRef="#br0" timeOffset="-55013.52">9683 14828 26495 0,'0'0'1168'0,"-4"-5"240"0,4 5-1120 0,-5-4-288 0,5 4 0 0,0 0 0 0,-2-7 1040 0,2 7 160 16,7-5 16-16,-1 1 16 0,3 1-352 0,2 1-80 15,2 0-16-15,1 1 0 0,2 0-592 0,2 1-192 16,0 0 128-16,3 0-128 0,-1 0 0 0,-1 0 0 16,2-1 0-16,1-1 0 15,1 1-2176-15,-1 0-400 0,-1-1-80 0</inkml:trace>
  <inkml:trace contextRef="#ctx0" brushRef="#br0" timeOffset="-54732.31">10105 14747 5519 0,'0'0'240'0,"0"0"64"0,-6-4-304 0,-1 1 0 15,-1 1 0-15,0 1 0 0,-1-3 4992 0,0 2 928 16,1 1 192-16,-1 1 32 0,0 1-3632 0,1 2-720 16,0 1-160-16,2 2-32 0,-1 1-752 0,4 3-144 0,-1 2-48 0,2 2 0 15,2 2-464-15,3 0-192 0,1-2 128 0,2 2-128 16,2-1 0-16,1 0 0 0,3-4 0 0,2 1 0 16,3-3-192-16,-1 2 192 0,0-5-160 0,1-1 160 15,-1-2 0-15,1 0 0 0,0-3 176 0,-1-3-48 16,-2-1-128-16,-1-1-160 0,-2-2 160 0,-2 0-208 15,-1-1 208-15,-3 0 160 0,-1 0-32 0,0-1 0 16,-4 0 48-16,-1 0 0 0,-2 0 0 0,-1-1 0 16,-3 0 16-16,1 0 16 0,-2-3 0 0,0 1 0 15,-2 0-208-15,-1 0 0 0,1 1-192 0,0-1 192 16,-1-1-2816-16,1 1-448 16</inkml:trace>
  <inkml:trace contextRef="#ctx0" brushRef="#br0" timeOffset="-54466.64">10396 14731 14735 0,'2'9'1312'0,"2"4"-1056"15,0 2-256-15,0 3 0 0,1-1 3216 0,-1 0 592 16,-1-1 112-16,1-2 32 0,0-1-1904 0,0-1-384 16,1-2-80-16,-1-2-16 0,-4-8-848 0,0 0-160 15,0 0-48-15,0 0 0 0,0 0 96 0,0 0 16 16,0 0 0-16,2-8 0 0,-2-1-272 0,-1-3-48 15,-2 1-16-15,0-4 0 0,-1 0 96 0,1-1 0 16,-1 0 16-16,-1-1 0 0,2 0 176 0,1-1 16 16,-1 0 16-16,2-2 0 0,1 1-464 0,1 0-144 0,2 1 0 15,-1 1 0-15,2 0-192 0,1 2-128 0,2 0-48 0,1 2 0 32,0 3-976-32,1 1-208 0,0 2-48 0,0 3-9920 0,-1 2-2000 0</inkml:trace>
  <inkml:trace contextRef="#ctx0" brushRef="#br0" timeOffset="-53873.03">10744 14640 5519 0,'0'0'240'0,"0"0"64"0,0 0-304 0,0 0 0 15,0 10 0-15,0-2 0 0,0 1 4720 0,0 2 880 16,-1 1 176-16,-1 1 48 0,0 1-3408 0,2 0-688 16,1-1-128-16,0 0-16 0,-1-1-896 0,2-1-176 15,0-2-48-15,1-2 0 0,-3-7-336 0,2 8-128 16,-2-8 0-16,0 0 144 0,0 0-144 0,0 0 0 15,0 0 144-15,0 0-144 0,0 0 0 0,0 0 0 16,3-8 0-16,0-1 0 0,-3 2 0 0,1-5-192 16,0-1 64-16,1 1 0 0,0-4-128 0,2 2-32 15,-1-2 0-15,-1 1 0 0,1 0 64 0,0 2 16 0,0 4 0 0,1 0 0 16,2 0 208-16,-1 2 240 0,-1 2-48 0,-4 5-16 16,0 0 112-16,0 0 32 0,8 5 0 0,-2 2 0 15,-1 0 0-15,-1 4 0 0,1 2 0 0,-1 2 0 16,0-1-64-16,-1 0-16 0,-1 1 0 0,1-1 0 15,-2-4-112-15,2 1 0 0,0-2-128 0,-1-1 192 16,-2-8-192-16,0 0 0 0,0 0 0 0,0 0-160 16,0 0 160-16,0 0-160 0,0 0 160 0,0 0-160 15,4-8 160-15,0-1 0 0,0-3 0 0,0-1-128 16,-2-3 128-16,2 1 0 0,-1-1 0 0,1 0 0 16,-3-3 0-16,3-1 192 0,1 3 0 0,2-2-16 15,1 2-176-15,-2 1 0 0,1 2 0 0,-3 4 128 0,1 2 688 0,0 2 128 16,-5 6 16-16,0 0 16 0,10 3-128 0,0 5-16 15,-3 5-16-15,4 0 0 0,-1 7 0 0,1 0 0 16,-1 3 0-16,1 0 0 0,-1 2-384 0,0-2-80 16,-1-1-16-16,2 2 0 0,-1-5-336 0,1 1 0 15,1-4 0-15,-2-1 0 16,0 0-2832-16,1-5-640 0</inkml:trace>
  <inkml:trace contextRef="#ctx0" brushRef="#br0" timeOffset="-53263.62">8684 15417 27007 0,'0'0'1200'0,"0"0"240"0,0 0-1152 0,0 0-288 0,0 0 0 0,1 7 0 16,1 2 1456-16,-1 4 224 0,3 0 48 0,0 4 16 15,1 1-400-15,2 3-96 0,0 1-16 0,1 3 0 16,0 0-656-16,0 5-128 0,-2 2-16 0,1 3-16 15,-1 2-272-15,1 1-144 0,-1-2 160 0,0 1-160 16,-2 0 0-16,-1-1 0 0,1-1 0 0,0-4 0 31,0-2-2160-31,-1-3-320 0,1-5-64 0</inkml:trace>
  <inkml:trace contextRef="#ctx0" brushRef="#br0" timeOffset="-53060.62">8593 15735 17503 0,'-13'-8'768'16,"8"4"176"-16,1 2-752 0,1-5-192 0,-1 1 0 0,2-2 0 0,0-1 3536 0,4 0 688 15,0-2 128-15,2 2 16 0,3 1-2416 0,-1 2-480 16,3-1-112-16,2 1-16 0,0-1-608 0,1-1-128 16,1 2-32-16,1-1 0 0,2 2-352 0,1 1-80 15,3 0-16-15,-1 2 0 0,1-3-128 0,-2 2-272 16,2 0 64-16,-1 3 16 15,1 0-2432-15,-1 2-464 0,-2 0-112 0</inkml:trace>
  <inkml:trace contextRef="#ctx0" brushRef="#br0" timeOffset="-52840.62">8568 15837 16575 0,'-5'0'1472'0,"5"0"-1168"0,-5 1-304 0,5-1 0 16,0 0 4352-16,0 0 800 0,0 0 160 0,11 1 48 16,4-1-3408-16,2-1-672 0,1 0-144 0,3-3-32 15,1 1-240-15,1-2-48 0,2 1-16 0,1 0 0 16,-1 2-416-16,2-2-96 0,3-3-16 0,2 1 0 16,-1-2-272-16,2 0-256 0,2-1 64 0,1 0-19056 15</inkml:trace>
  <inkml:trace contextRef="#ctx0" brushRef="#br0" timeOffset="-50162.57">8709 14632 23039 0,'0'0'2048'0,"0"0"-1648"0,0 0-400 0,0 0 0 0,-3-5 1808 0,3 5 288 16,0-7 48-16,0 7 16 0,0 0-640 0,0 0-128 16,0 0-32-16,9 7 0 0,0 1-672 0,1 7-144 15,-1 2-32-15,0 6 0 0,0 7-80 0,-1-6-32 16,0 5 0-16,-1-2 0 0,1 2-208 0,1 1-64 16,-2-4 0-16,-2 2 0 0,0-2-128 0,1 5-256 15,-1-2 64-15,0-3 16 16,-1-3-1968-16,-1-1-400 0,-3-1-80 0,-2-5-11984 0</inkml:trace>
  <inkml:trace contextRef="#ctx0" brushRef="#br0" timeOffset="-49771.99">8706 15008 12895 0,'0'0'576'0,"-4"-6"112"0,0 0-560 0,2-1-128 16,-1 1 0-16,2-2 0 0,1-1 3616 0,1 0 688 0,0-2 144 0,3 1 32 15,3 0-2480-15,1-1-480 0,1 1-112 0,0 1 0 16,1-3-736-16,1 3-144 0,-1 0-16 0,2-1-16 15,2 1-368-15,1 1-128 0,-1-1 0 0,2 2 0 16,1-4 256-16,1 2-64 0,0 1 0 0,-1 2 0 16,0-2-192-16,-1 1 0 0,-2 2 0 0,-1 2 0 15,0-2 128-15,0 3 16 0,-2-1 16 0,-2 2 0 16,-3-1-160-16,-6 2 0 0,0 0 0 0,0 0 0 16,0 0 0-16,0 0 0 0,0 0 0 0,0 0 128 15,0 0-128-15,0 0 0 0,-5 7 0 0,-2 2 0 16,2 3 0-16,-1 2 0 0,-1 2 0 0,2 2 0 15,2 0 0-15,2 2 0 0,0 2 128 0,2-4-128 16,2 2 0-16,2-3 0 0,1-2 144 0,5 1-144 0,2-4 0 0,3-3 0 16,0-4 0-16,3-1 128 0,0-4-128 0,1-3 0 15,-1-2 128-15,0-3-128 0,-2 1 256 0,-2-6-32 16,0-4 0-16,-2 1 0 0,-3-1 272 0,-1 0 48 16,-2-1 16-16,-3 0 0 0,-3 1 96 0,-1 1 32 15,-3 0 0-15,-2 2 0 0,-3-2-224 0,0 2-32 16,-1 1-16-16,-2 1 0 0,-2 1-272 0,-2-3-144 15,0 3 160-15,-1-1-160 16,3 0-1520-16,-1 2-400 0,-1-1-64 0</inkml:trace>
  <inkml:trace contextRef="#ctx0" brushRef="#br0" timeOffset="-49171.52">9658 15528 21183 0,'-10'-12'944'0,"4"8"192"15,0-1-912-15,-1 2-224 0,-1 2 0 0,2 1 0 0,-1 0 2272 0,1 1 416 16,-2 3 64-16,0 2 32 0,4 1-1088 0,0 2-224 16,-1 5-32-16,1 1-16 0,2 3-720 0,2 5-160 15,1 1-32-15,2 4 0 0,-2-1-272 0,1 2-64 16,4-1-16-16,-1 4 0 0,0-2-32 0,2-2-128 16,0 0 192-16,3-2-64 0,0 0-128 0,2-3 0 15,0 1 0-15,-1-6 0 16,1 0-1584-16,1-5-192 0,-1-1-32 0,-1-4-8656 15,1-4-1728-15</inkml:trace>
  <inkml:trace contextRef="#ctx0" brushRef="#br0" timeOffset="-48999.77">9874 15541 18431 0,'0'0'1632'0,"0"0"-1312"0,0 0-320 0,0 0 0 15,0 0 2448-15,0 0 432 0,0 0 64 0,-2 9 32 16,-1 0-1920-16,3 4-384 0,0 3-80 0,3 2-16 15,-1 2-208-15,2 2-48 0,0 3-16 0,1 1 0 16,2 0-304-16,1 0 0 0,0-1 0 0,-1-1 0 31,1 0-448-31,0-2-64 0,-1-1 0 0,-1-2 0 0,1 1-1952 0,-2-2-400 0,-3-1-80 0</inkml:trace>
  <inkml:trace contextRef="#ctx0" brushRef="#br0" timeOffset="-48593.49">9907 15851 9215 0,'-4'-14'816'0,"1"7"-656"0,1 1-160 0,-1-1 0 0,-1 1 3200 0,2-1 592 16,-1 1 128-16,3 6 32 0,0 0-1968 0,0 0-400 15,0-7-80-15,0 7-16 0,3-6-912 0,1 0-176 16,1 1-32-16,1 0-16 0,2 1-352 0,0-1 144 16,1 0-144-16,0 1 0 0,2-1 144 0,0 1-144 15,0 1 0-15,-1 2 144 0,1-1-144 0,-1 2 0 16,1 0 0-16,0 2-176 0,1 0 48 0,1 4 0 15,1-1 0-15,-1-1 0 16,-1 1-368-16,0 1-64 0,0 2-16 0,-1 0 0 0,2 1 368 0,-1 0 64 16,-1 0 16-16,-1-2 0 0,0 1 128 0,-2-2 0 15,-1 2 0-15,-1 0 0 0,1-2 0 0,-2 0 0 0,-1-1 0 16,-4-5 0-16,0 0 256 0,0 0 0 0,0 0-16 0,0 0 0 16,0 0 400-16,0 0 64 0,0 0 32 0,0 0 0 15,-7-3 176-15,4-1 48 0,-3-2 0 0,1-1 0 16,1-3-464-16,0 1-96 0,2-7-16 0,-1 2 0 15,0-3-384-15,1 0 0 0,1 1 0 0,1-2 0 16,2 1-208-16,1 1-128 0,-1 1-32 0,2-1 0 31,1 4-416-31,2 3-96 0,1 0-16 0,1 3 0 16,1 0-176-16,2 3-32 0,1 0-16 0,0 2 0 0,2 1-624 0,-1 0-128 16,0-2-32-16,3 1-4976 0,0-2-992 0</inkml:trace>
  <inkml:trace contextRef="#ctx0" brushRef="#br0" timeOffset="-48234.13">10475 15602 2751 0,'0'0'256'16,"0"0"-256"-16,0 0 0 0,0 0 0 0,3 8 3968 0,-2 0 768 15,-2 0 128-15,0 1 48 0,-2 0-2432 0,-1 0-496 16,-1-1-80-16,0 2-32 0,0-2-624 0,-2 3-128 16,0 0-32-16,2 2 0 0,0 0-192 0,0 0-32 15,1 2-16-15,0-2 0 0,1 0-208 0,1 0-64 16,0-1 0-16,2-1 0 0,2 2-304 0,0-4-64 16,1-1-16-16,1 0 0 0,-4-8-192 0,6 7 0 15,1-2 0-15,1-1 0 0,1-2 0 0,0 0 0 16,-9-2 0-16,9-2 0 0,-1 2 128 0,0-4-128 15,0 2 0-15,-1-5 144 0,0 1-144 0,-1-2 0 16,1-1 0-16,0-2 0 0,-1-2 0 0,-1 0-192 16,-1 0 0-16,1-1 16 0,-2 0 16 0,0 1 0 15,-1 0 0-15,1 1 0 0,-2-1 160 0,-1 2 0 16,-1 2 0-16,0 1 0 0,-1 1 0 0,2 7 176 0,0 0-48 0,-1-7 0 16,1 7 64-16,0 0 0 0,0 0 0 0,0 0 0 15,0 0-192-15,3 8 0 0,-2 2 0 0,1 5 0 16,1 0-128-16,0 0 128 0,1 0 0 0,-1 1 0 15,0 1-288-15,1 0 16 0,0-4 0 0,1 0 0 32,0 0-1680-32,1-3-336 0,-1-2-64 0,0-1-16 15,0-2-880-15,-5-5-176 0,0 0-32 0,0 0-5264 0</inkml:trace>
  <inkml:trace contextRef="#ctx0" brushRef="#br0" timeOffset="-47890.52">10679 15619 9215 0,'0'0'816'15,"4"-6"-656"-15,0-2-160 0,1 1 0 0,-1 2 3536 0,-4 5 688 16,0 0 128-16,6 0 16 0,-6 0-2208 0,8 7-448 16,-1 2-96-16,-1 2-16 0,2 4-496 0,-2-1-96 15,1 3-32-15,-2 1 0 0,0-1-208 0,2 3-64 16,-3-5 0-16,0 1 0 0,0 0-256 0,0-1-48 16,-1-2-16-16,1 0 0 0,0 2-128 0,0-5-16 15,-1 1-16-15,-1-1 0 0,1-1-32 0,0-2 0 16,-3-7 0-16,0 0 0 0,6 5-192 0,-6-5 176 15,0 0-176-15,0 0 160 0,0 0-32 0,5-7-128 16,-1-2 192-16,0-2-64 0,0-1-128 0,-1-4 160 16,-2 1-160-16,2-2 160 0,-1-2-160 0,1 2 0 15,-1-1 0-15,0 1 128 0,-1 2-128 0,0 2 0 16,1 1 0-16,0 0 0 0,1 2 0 0,-2 2 0 0,-1 8 0 16,0 0 0-16,0 0 224 0,0 0-32 0,0 0-16 0,0 0 0 15,4 9 64-15,1 1 16 0,2 2 0 0,-1 0 0 16,1 2-256-16,-1 2-160 0,1-1 32 0,-1 1 0 15,1-2 128-15,-1-1 0 0,1 2 0 0,-1-5-128 32,1 1-1472-32,-1-1-272 0,2-1-64 0,0 0-9280 0,1-2-1856 0</inkml:trace>
  <inkml:trace contextRef="#ctx0" brushRef="#br0" timeOffset="-47561.22">11196 15592 31039 0,'-7'0'688'0,"-5"1"144"0,-1 2 16 0,0-1 16 0,0-2-688 0,0 3-176 16,0 1 0-16,0-3 0 0,2 0 864 0,3 2 144 15,2 1 16-15,6-4 16 0,0 0-784 0,0 0-256 16,-2 8 160-16,2-8-160 0,7 8 0 0,2-1-224 16,2 0 32-16,-1-1 0 0,0 0 192 0,3-1 0 15,0 0 0-15,2 0 0 0,-2-2 0 0,1 2 0 16,1 0 0-16,-1-1 0 0,2 1 0 0,-2-1 0 15,-1 0 0-15,-1 0 160 0,-3 1 400 0,0 1 80 16,-1-1 0-16,-2 0 16 0,-2 2 0 0,-4-7 0 16,1 7 0-16,-1 1 0 0,0 1-240 0,0-1-48 15,-2 3-16-15,-2 0 0 0,-1-3-176 0,-2 1-48 0,-1 0 0 16,1-1 0 0,0 1-512-16,1-2-96 0,-1-1-32 0,2-3 0 15,5-3-2160-15,0 0-432 0,-5 1-96 0,5-1-10992 0</inkml:trace>
  <inkml:trace contextRef="#ctx0" brushRef="#br0" timeOffset="-47436.23">11365 15696 11055 0,'0'0'976'0,"0"0"-784"0,3 7-192 0,4 0 0 16,-3 1 2720-16,0 0 496 0,-4-8 112 0,2 9 0 16,4 0-1856-16,-3 0-368 0,0-1-80 0,1 0 0 15,0 0-896-15,-1 2-128 0,-1-2-128 0,1 0 128 16,-3-8-2064-16,2 8-304 0</inkml:trace>
  <inkml:trace contextRef="#ctx0" brushRef="#br0" timeOffset="-47170.55">11509 15360 6447 0,'0'0'576'0,"0"0"-576"16,-5-4 0-16,1 1 0 0,0-2 5056 0,2 1 896 15,2 4 176-15,0 0 32 0,-2-5-4848 0,2 5-976 16,0 0-192-16,0 0-144 16,0 0-816-16,7-1-272 0,-7 1-48 0,8 1-16 15,-1 4-624-15,0 0-128 0,-2 2-16 0,-1-1-16 0,0 5 1360 0,0-5 288 0,-1 2 48 16,0 1 16-16,1 2 1120 0,0 0 240 0,1 1 32 0,1 1 16 16,0 0-512-16,1 1-96 0,1 5-32 0,-1-4 0 15,0 2 32-15,2 0 0 0,-1 0 0 0,0 3 0 16,-1-2-288-16,1 2-48 0,0-1-16 0,0-1 0 15,0 1-224-15,-2 0 0 0,1 1 0 0,-1-3-7824 16,0 2-1456-16</inkml:trace>
  <inkml:trace contextRef="#ctx0" brushRef="#br0" timeOffset="-46983.05">11604 15787 11967 0,'-2'-9'1072'16,"-2"0"-864"-16,-1-1-208 0,1-1 0 15,0-1 3520-15,1 2 640 0,2 2 144 0,1 2 32 0,0 6-2160 0,3-8-448 16,0 0-64-16,4 2-32 0,1 0-1168 0,1 0-224 16,0-1-48-16,1 1-16 0,1-1-176 0,1 1 0 15,-1-1-160-15,2 3 160 16,0-2-512-16,0 2 0 0,1 1 0 0,-1-1 0 16,-2 4-2496-16,1-1-496 0,0 1-96 0</inkml:trace>
  <inkml:trace contextRef="#ctx0" brushRef="#br0" timeOffset="-46826.85">11851 15669 3679 0,'0'0'320'0,"0"0"-320"15,2 5 0-15,1 3 0 0,1 0 3872 0,-1 1 704 16,-1 0 144-16,1 1 16 0,2 2-2928 0,-1 2-592 16,-2-1-112-16,2 0-16 0,-1 2-736 0,0-2-144 15,-1-2-16-15,1 0-16 0,-1-1-176 0,2-1 0 16,-2-1 0-16,-1 0 128 16,-1-8-2224-16,0 0-448 0</inkml:trace>
  <inkml:trace contextRef="#ctx0" brushRef="#br0" timeOffset="-46498.84">11911 15559 1839 0,'-2'-17'0'0,"2"11"160"0,2-2-160 0,-2 1 0 0,-2 0 0 0,4 0 0 15,-2 7 6592-15,0 0 1296 0,0 0 256 0,2-5 48 16,-2 5-6048-16,0 0-1216 0,0 0-240 0,0 0-48 16,0 0-448-16,7 5-64 0,-1 2-128 0,0 2 176 15,-2 2-176-15,1 4 0 0,-1-2 0 0,0 4 0 16,-1 2 0-16,1 1 0 0,0-1 0 0,0 1 0 15,1-2 0-15,1 2 0 0,0-3 0 0,2-2 0 16,0-2 0-16,0-1 0 0,-2 0 0 0,2-4 0 0,0-1 0 0,-2 1 0 16,2-4 0-16,0 0 0 0,-8-4 0 0,8 0 336 15,0-1-32-15,-2-2-16 0,1-1 592 0,-2 0 112 16,-1-1 32-16,0-3 0 0,-2-1-256 0,1-1-32 16,-2-5-16-16,-1 2 0 0,-2 0-208 0,-2 0-64 15,-2 0 0-15,0 0 0 0,-2-2-64 0,-1 0 0 16,0 2-16-16,0-2 0 0,-2 0-368 0,3 2 0 15,1 0 0-15,-1 3 128 16,1-2-768-16,2 3-128 0,0 0-48 0,2 2 0 16,2-2-2000-16,2 3-384 0,-1 6-96 0,4-7-6912 15,1 2-1376-15</inkml:trace>
  <inkml:trace contextRef="#ctx0" brushRef="#br0" timeOffset="-46200.88">12128 15484 22047 0,'0'0'976'0,"7"11"208"0,-2 2-944 0,2 2-240 0,-1-1 0 0,1 2 0 16,-2-1 2048-16,0 1 352 0,0 0 80 0,1 1 16 15,-1-3-416-15,-1 3-80 0,1-4-16 0,-1 1 0 16,-2-1-960-16,2-1-192 0,0-2-32 0,0 1-16 16,-1-3-384-16,1-2-80 0,-4-6 0 0,0 0-16 15,0 0-80-15,0 0-16 0,0 0 0 0,6-5 0 16,-1-3-48-16,-1 0-16 0,0-3 0 0,0-1 0 16,0-1-144-16,0 0 0 0,-1-3 0 0,-1 2 0 15,1-4-192-15,2 1 0 0,-1-2-16 0,0 1 0 16,1 0 16-16,0 1 16 0,2 1 0 0,1-1 0 15,-3 4 176-15,1-1 0 0,2 3 0 0,0 4 0 16,0-1 128-16,0 3 128 0,0 2 0 0,-1 4 16 16,1 3-32-16,0 0-16 0,1 3 0 0,2 0 0 0,-1 4-96 0,0 3 0 15,1 2-128-15,-1 2 192 0,-1 2-192 0,1 2 0 16,-1 3 0-16,-2 2 0 16,-1 4-1456-16,-1-1-336 0,-1 3-64 0,-2-2-10064 15,-2 0-2032-15</inkml:trace>
  <inkml:trace contextRef="#ctx0" brushRef="#br0" timeOffset="-45763.32">10804 16330 16575 0,'0'0'1472'0,"-5"7"-1168"0,-2 0-304 0,-1-3 0 16,-1 0 2976-16,0 0 544 0,0-2 96 0,0 2 32 15,0-1-2112-15,0 2-400 0,-1-1-96 0,1 0-16 16,2 0-720-16,-1 1-160 0,1 0-16 0,-1 0-128 15,2 1 0-15,1-1 0 0,1 1 0 0,4-6 0 0,0 0 0 0,1 10 0 16,-1-10-128-16,7 6 128 0,3 1-176 0,3-2 176 16,1-1-192-16,2 0 192 0,1 0-176 0,1-3 176 15,0 0-160-15,1 3 160 0,-1-3 0 0,1 2 240 16,2 0-32-16,-2-2 0 0,-5 1 432 0,-4 4 64 16,1-1 32-16,-2 4 0 0,-3-1-48 0,0 4-16 15,-4-2 0-15,0 3 0 0,-2-3-256 0,-2 3-48 16,-2 2-16-16,-2-1 0 0,-3-1-192 0,0 2-32 15,-1-5-128-15,1 2 192 16,0-2-1488-16,0-2-304 0,0-2-64 0,1-2-9280 16,0-1-1840-16</inkml:trace>
  <inkml:trace contextRef="#ctx0" brushRef="#br0" timeOffset="-45591.57">10963 16206 25791 0,'0'0'2304'0,"0"0"-1856"0,0 0-448 0,0 0 0 15,9 5 1984-15,-1 2 320 0,0 3 48 0,1 2 16 16,1 2-880-16,1 3-160 0,-1 1-48 0,3 3 0 16,0 1-816-16,0 2-160 0,-1 0-48 0,1 3 0 15,0-1-256-15,-1 1 0 0,-3 0 0 0,0 1 0 16,0-1-288-16,-1 1-160 16,0-2-48-16,-3-2 0 0,0-1-3056 0,-1-4-608 0</inkml:trace>
  <inkml:trace contextRef="#ctx0" brushRef="#br0" timeOffset="-45169.74">11011 16384 30927 0,'0'0'1360'0,"0"0"304"0,0 0-1344 0,0 0-320 16,0 0 0-16,0 0 0 0,0 0 256 0,9 3-32 16,2-3 0-16,3 1 0 0,2-1-224 0,3 0 0 15,5 0 128-15,-1-1-128 0,1 1-128 0,0-3-80 16,4 2-16-16,-3 0 0 15,-2-1-208-15,-2 2-32 0,-4 0-16 0,-1 0 0 0,-3 0 256 0,-3 0 48 16,-1 0 16-16,-1 2 0 0,-8-2 304 0,0 0 64 16,0 0 16-16,0 0 0 0,0 0 272 0,0 9 48 15,-3 0 16-15,-1 1 0 0,-1-2-64 0,1 1-16 16,-4-1 0-16,2 0 0 0,-1 0-96 0,2 1 0 16,0 0-16-16,1 0 0 0,3 0-240 0,-1 1-128 15,2-10 128-15,0 0-128 0,0 0 0 0,2 6 0 16,-2-6 0-16,0 0 0 0,0 0 0 0,6 4 0 0,1-1 0 0,-1-3 0 15,1-3 144-15,1 0-144 0,-3-1 192 0,0 1-192 16,0-3 256-16,1 1-48 0,-1 1-16 0,0 0 0 16,-1-1 96-16,0 1 16 0,1-1 0 0,-5 5 0 15,5-4 160-15,-5 4 48 0,5-5 0 0,-5 5 0 16,0 0-32-16,0 0 0 0,0 0 0 0,0 0 0 16,0 0-208-16,8 1-32 0,-8-1-16 0,7 7 0 15,-1 0-224-15,1 3 0 0,-2 0 0 0,0 0 0 16,2 2-1568-16,-1 0-352 0,1-2-80 0,-1-1-14368 15</inkml:trace>
  <inkml:trace contextRef="#ctx0" brushRef="#br0" timeOffset="-44997.78">11551 16158 23039 0,'0'0'2048'0,"0"0"-1648"16,0 0-400-16,0 0 0 0,1 7 2816 0,2 4 496 15,2 1 80-15,0 3 32 0,2 3-2128 0,1 3-416 16,-1 3-96-16,3 1-16 0,-1-1-512 0,0 2-128 16,0 0 0-16,0-1-128 15,0 0-320-15,0-3-160 0,-1 0-32 0,0 0-16 16,1 1-2416-16,-2-4-496 0,-2 2-80 0</inkml:trace>
  <inkml:trace contextRef="#ctx0" brushRef="#br0" timeOffset="-44591.68">11569 16450 14735 0,'0'0'1312'0,"0"0"-1056"0,0 0-256 0,0 0 0 0,-1-8 4448 0,1 1 832 0,1 2 160 0,2-1 48 16,2 0-3632-16,3 1-704 0,1 0-160 0,1 1-32 16,3-1-576-16,2 1-112 0,0-1-16 0,4 2-16 15,-2-2-240-15,0 3 0 0,0-3 0 0,1 4 0 16,-3-3 0-16,1 1 0 0,-2 1 0 0,1 2 0 15,-5-1 224-15,1-1 0 0,-2 1 0 0,0 0 0 16,-3-1-224-16,1 2-208 0,-2-1 32 0,-5 1 16 16,0 0 160-16,7-5 0 0,-3 0 0 0,-2-2 128 0,1-1 0 15,-1 0 0-15,-3 1 0 0,-2 0 0 0,1-1-128 0,-2 2 0 16,-1 1 0-16,-2-1 0 0,1 2 272 0,-3 3-16 16,-2 1 0-16,1 3 0 0,-1 1 432 0,2 3 80 15,1 1 0-15,2 4 16 0,-1-2-160 0,3 3-48 16,2 3 0-16,2 0 0 0,1-1-128 0,4 2-16 15,0-1-16-15,3-2 0 0,3-1-416 0,0-1 0 16,1 0 0-16,1-2 0 16,3-1-400-16,0 1-112 0,-2-4-32 0,2-3 0 15,-1-3-1888-15,2-2-368 0,0-2-80 0,0 1 0 16,-3-4-1440-16,-1-1-288 0,12-7-48 0,-8 2-16 0</inkml:trace>
  <inkml:trace contextRef="#ctx0" brushRef="#br0" timeOffset="-44357.26">11994 16075 21183 0,'0'0'944'0,"0"0"192"0,0-6-912 0,0 6-224 0,0 0 0 0,0 0 0 16,0 0 1408-16,11 0 224 0,-1 3 48 0,3 0 16 16,1 3-448-16,2 0-96 0,0 2 0 0,1 2-16 15,-2 0 224-15,2 1 48 0,0 5 16 0,0-3 0 16,0 3-176-16,-1 1-32 0,-1-1-16 0,0 3 0 15,-2 0-144-15,-3 5-32 0,-1-1 0 0,-1 3 0 16,0 3-192-16,-4-2-64 0,-4 3 0 0,0 2 0 16,-1-1-240-16,-1 2-48 0,-2-1-16 0,-2 2 0 15,1 0-320-15,-2 0-144 0,-1-2 128 0,2 0-128 16,1-2-1696-16,-2-2-416 0</inkml:trace>
  <inkml:trace contextRef="#ctx0" brushRef="#br0" timeOffset="-37866.24">22238 11634 8287 0,'1'-6'736'0,"-1"3"-592"16,0-4-144-16,-1-1 0 0,-1 0 896 0,1-2 160 16,-2 0 32-16,2 0 0 0,-3 0-480 0,3 2-96 15,-2-1 0-15,2 2-16 0,-2 1-496 0,2 2 0 16</inkml:trace>
  <inkml:trace contextRef="#ctx0" brushRef="#br0" timeOffset="-37178.84">19793 12640 11055 0,'14'-25'976'0,"-14"25"-784"0,-7-2-192 0,0 2 0 16,2 0 4288-16,5 0 832 0,-7 2 144 0,2 2 48 16,1 5-3136-16,0 1-640 0,-1 1-112 0,1 6-16 0,2 5-480 0,-1 2-96 15,-1 5 0-15,0 4-16 0,4 1-368 0,-1 3-64 16,-1-1 0-16,2 2-16 0,2-1-368 0,0-2 144 16,1-1-144-16,1-2 0 15,1-3-224-15,0-6-160 0,1 0-16 0,1-3-16 16,5-3-2368-16,-1-2-480 0,-2-5-80 0</inkml:trace>
  <inkml:trace contextRef="#ctx0" brushRef="#br0" timeOffset="-36772.63">20019 12622 3679 0,'0'0'160'0,"0"0"32"0,-6-3-192 0,6 3 0 0,-5 4 0 0,0 1 0 16,0 2 6432-16,1 2 1248 0,1 1 240 0,1 5 48 15,0 2-5600-15,2 2-1136 0,0 2-208 0,0 3-64 16,2 0-656-16,0 2-144 0,1 2-32 0,1-2 0 16,1-1-128-16,0-3 0 0,2 0 0 0,0-2 0 15,1 0 0-15,1 0 0 0,2-6 0 0,-1 2 0 16,-1-2 0-16,1-1 0 0,-1-1 0 0,-1-3 0 16,-2-1 0-16,1-1 0 0,-1-4 128 0,2 0-128 15,0-2 0-15,0-1 0 0,-1-2 0 0,1-3 128 16,0-3-128-16,0-3 0 0,-2 3-192 0,1-6 192 15,-2 0-272-15,-1-1 64 0,2-3 16 0,0 1 0 16,-4 0 192-16,0 0 0 0,-1 0 0 0,-1 2 0 16,-1 2 0-16,-2 1 160 0,-1 2-160 0,-1 0 128 15,0 4 192-15,-1 2 48 0,6 4 0 0,0 0 0 16,-6 0 144-16,-1 4 16 0,2 4 16 0,3 2 0 0,-2 2-288 0,1 2-48 16,2 1-16-16,1 2 0 0,1 2-192 0,0 2 0 15,1-3 128-15,0 0-128 0,2 1 0 0,1-1 0 16,1-1 0-16,0 0 0 15,2-1-528-15,1-3-48 0,-1-3-16 0,2 0 0 16,2 0-2272-16,0-3-448 0,1-1-80 0</inkml:trace>
  <inkml:trace contextRef="#ctx0" brushRef="#br0" timeOffset="-36428.92">20501 12768 25791 0,'-8'1'2304'0,"-2"2"-1856"0,-2 1-448 0,0 1 0 16,2-2 1936-16,-2 2 304 0,3 0 48 0,1 0 16 16,0 0-1248-16,2 2-240 0,1 1-48 0,2 1-16 15,2-1-576-15,2 1-176 0,2 0 0 0,0-1 0 16,3 1 0-16,0 0-144 0,2 1-16 0,0-3 0 16,0-1-16-16,1 2 0 0,1-2 0 0,1-1 0 15,0 0 176-15,1-1-192 0,0 1 192 0,1-1-192 16,-1-1 192-16,-1-1 0 0,-2-1 0 0,-1 2 0 15,0 1 0-15,-1 1 144 0,-1 0-16 0,-6-5-128 16,5 7 512-16,-2-1-16 0,-2 2 0 0,-1 0 0 16,-1 0 80-16,-2 1 32 0,-1 2 0 0,-1-5 0 15,-1 3-304-15,-1 0-64 0,-1 0-16 0,1-1 0 0,-1-1-224 16,1-1 0-16,1-1 0 0,2-1-160 16,4-4-1296-16,0 0-256 0,0 0-48 0,0 0-9120 15,0 0-1808-15</inkml:trace>
  <inkml:trace contextRef="#ctx0" brushRef="#br0" timeOffset="-36132">20763 12748 21183 0,'0'0'944'0,"-7"0"192"0,-2 2-912 0,0-2-224 16,-1 0 0-16,-1 1 0 0,1 0 2672 0,1 2 480 15,-2-1 112-15,2 2 0 0,0-1-2128 0,3 1-432 16,0 2-96-16,1-2-16 0,1 3-592 0,2-1-240 15,2-6 16-15,-2 8 0 16,4 0-512-16,2 0-96 0,2-2-32 0,3 2 0 16,2-3 16-16,0 2 0 0,2-1 0 0,2 1 0 0,-1 2 512 0,2 0 96 0,-1-1 32 0,2 2 0 15,-2 0 336-15,-2-1 64 0,0 0 0 0,-2 1 16 16,-3-1 1120-16,-1 3 208 0,-3-1 64 0,0 0 0 16,-3 1 48-16,-2-2 16 0,-2 3 0 0,-1-2 0 15,-1 2-640-15,0 0-112 0,-2-4-16 0,1 2-16 16,0-1-608-16,1-1-112 0,-1-1-32 0,1 1 0 15,-1-4-1344 1,6-5-288-16,0 0-48 0,0 0-10416 0,0 0-2064 0</inkml:trace>
  <inkml:trace contextRef="#ctx0" brushRef="#br0" timeOffset="-35803.97">21162 12565 4607 0,'0'0'400'0,"0"0"-400"16,0 0 0-16,1 10 0 0,-1-2 5792 0,2 2 1072 16,-1 2 224-16,1 2 32 0,2 2-4432 0,0 2-880 15,0 2-176-15,0 2-32 0,0-1-720 0,0 4-144 16,-1 2-32-16,0-4 0 0,1 5-400 0,0-5-96 16,0-2-16-16,1-3 0 0,-1 1-64 0,0-2 0 15,0-3-128-15,0-1 192 0,0 0-192 0,0-4 176 16,-4-9-176-16,0 0 160 0,0 0-160 0,0 0 0 15,0 0 144-15,0 0-144 0,8-5 0 0,-2-3 128 0,1-1-128 0,-2-2 0 16,-1 0 0-16,0-2 0 0,0-2 0 0,0 1 0 16,-1-2 128-16,1 3-128 0,0 2 128 0,2-1-128 15,-3 1 288-15,1 2-16 0,0 3 0 0,0 1 0 16,-4 5-64-16,5-4-16 0,-5 4 0 0,0 0 0 16,0 0-192-16,0 0 176 0,10 6-176 0,-3 2 160 15,0 2-160-15,-1 0 0 0,0 1-160 0,0 1 160 31,1 1-1488-31,0 0-208 0,1-1-32 0,3-2-9712 0,-1-1-1936 0</inkml:trace>
  <inkml:trace contextRef="#ctx0" brushRef="#br0" timeOffset="-35663.38">21573 12842 23615 0,'0'0'1040'0,"0"0"224"0,-2 8-1008 0,2 0-256 15,0 0 0-15,3 2 0 0,-2 1 992 0,2-1 160 16,-1 0 16-16,2 1 16 0,2-1-1040 0,0 2-144 15,-1-2-144-15</inkml:trace>
  <inkml:trace contextRef="#ctx0" brushRef="#br0" timeOffset="-35005.32">21608 12727 12895 0,'0'0'576'0,"-1"-7"112"0,1-2-560 0,0-1-128 15,1 1 0-15,1 0 0 0,2 1 2576 0,0 2 496 16,1 2 80-16,2 0 32 0,-1 3-1872 0,2 1-368 0,0 1-80 0,1 3-16 16,0 2-496-16,2 2-96 0,-1 3-32 0,-1 0 0 15,-1 4 0-15,-1 0 0 0,-2 2 0 0,-1 0 0 16,0 3 800-16,0-1 176 0,-2 2 16 0,1-2 16 16,-1-1 0-16,1-3 0 0,0-2 0 0,-1 0 0 15,1-1-624-15,1 0-128 0,-2-6-32 0,-2-6 0 16,0 0-272-16,0 0-176 0,0 0 192 0,7 4-192 15,-7-4 128-15,8-2-128 0,0-3 0 0,-2-2 0 16,1-2 0-16,-2-2 0 0,0-2 0 0,-1-2 0 16,1 0 0-16,0-1 0 0,-1 0 0 0,0 0 0 15,1 1 0-15,-1 0 0 0,-1 2 0 0,0 1 0 16,-1-1 160-16,1 4-160 0,-1 1 128 0,2 2-128 16,-4 6 160-16,0 0-160 0,0 0 192 0,0 0-192 0,0 0 0 15,6 8 0-15,-1 2-160 0,0 3 160 16,0 3-464-16,0 0 16 0,-1-2 16 0,2 2 0 15,-1-1-1488-15,1 0-288 0,2-2-64 0,1-3-16 16,2-2 560-16,-1-3 96 0,2-1 32 0,0-3 0 16,-1-2-592-16,0 1-112 0,-2-5-32 0,0 1 0 0,-1-1 1568 0,0-1 304 15,-1 0 64-15,0-2 16 0,-2-2 1152 0,0-1 224 16,1 2 48-16,-1-3 16 0,0-1-48 0,-1 2-16 16,-1 1 0-16,-1-1 0 0,-1 0-224 0,1 3-32 15,-2-2-16-15,0 1 0 0,-2 1-64 0,1 2-16 16,1 6 0-16,0 0 0 0,-4-3-176 0,4 3-32 15,0 0-16-15,-4 8 0 16,2 2-288-16,0 5-128 0,2 3 0 0,2 0 128 0,0 0 32 0,4 2 0 0,1 1 0 0,2-3 0 16,1-2-32-16,1-1-128 0,0-2 192 0,-1-2-64 15,-1-3 96-15,0-2 16 0,1-2 0 0,-1-1 0 16,0-3 400-16,0-2 96 0,-1 1 16 0,-2-6 0 16,1 0 480-16,-2-3 112 0,-1 0 0 0,-1-3 16 15,-1-1-336-15,-1-2-80 0,1-1-16 0,-1-1 0 16,-1-2-384-16,0 1-80 0,-1-1-16 0,-3-1 0 15,0 0-288-15,0-1-160 0,0-1 160 0,-1-2-160 16,0 0-1296-16,-1 0-368 0,1 1-64 0,0-1-10080 16,-2 1-2016-16</inkml:trace>
  <inkml:trace contextRef="#ctx0" brushRef="#br0" timeOffset="-34239.73">22324 12722 12895 0,'0'0'1152'0,"7"9"-928"15,1-2-224-15,0 1 0 0,0-2 3136 0,1 1 576 16,0-2 112-16,0 0 16 0,2 0-2032 0,-1-5-400 16,1 2-96-16,-2-2-16 0,0-2-864 0,-1 0-176 15,-1-2-48-15,0-1 0 0,-3-1 112 0,-2 0 0 16,1-1 16-16,-2-2 0 0,1 0 96 0,-2-1 16 16,-2-1 0-16,0 2 0 0,-3 1 160 0,-1 2 32 15,0-1 16-15,-2 2 0 0,0 1-16 0,0 3-16 16,1 1 0-16,-1 1 0 0,-1 2-48 0,1 1-16 0,-1 2 0 0,1 3 0 15,1-1-112-15,2 4 0 0,1-2-16 0,3 3 0 16,1 0-240-16,2-1-64 0,1 1 0 0,2 0 0 16,2-1-128-16,1 0 0 0,2-1 0 0,2-3 128 31,2-1-704-31,0-1-160 0,1 0-32 0,0-3 0 16,1 0-1280-16,-2-2-272 0,1 2-48 0,0-3-16 15,-2-3-288-15,0 1-48 0,-2 0-16 0,-1-1 0 16,-1-4 896-16,-1 0 176 0,0 1 48 0,-4-3 0 0,-1 1 592 15,-1 0 128-15,1-1 32 0,-1 0 0 0,-2 0 1712 0,2 0 352 0,-1 0 64 0,2-1 16 16,-1 4 128-16,0-3 16 0,-1 2 16 0,-1 7 0 16,0 0-512-16,0 0-96 0,0 0-32 0,8 3 0 15,-3 3 320-15,0 1 64 0,0 2 16 0,1 4 0 16,-1 3 240-16,1 1 48 0,0 1 16 0,-1 0 0 0,0 0-336 0,0 1-64 16,0-1-16-16,-1-2 0 0,0-2-240 0,0-1-48 15,1-3-16-15,-1-1 0 0,1 1-320 0,-1-5-64 16,-4-5-16-16,0 0 0 0,0 0-128 0,0 0-48 15,0 0 0-15,0 0 0 0,0 0-16 0,6-8-16 16,-4-1 0-16,1-2 0 0,-1 0-176 0,1-1 0 16,-2-1 0-16,2-3 0 0,0 1-160 0,-1-2-64 15,1-2-16-15,1 3 0 16,0-3-384-16,-1 5-80 0,0-3 0 0,0 4-16 16,1 1 32-16,0 2 16 0,1 2 0 0,1 3 0 15,1 1 144-15,1 1 16 0,-1 2 16 0,0 2 0 0,-7-1 496 0,8 4 0 16,0 3 0-16,1-1 0 0,0 1 0 0,0-1 256 15,1 1-48-15,2-1-16 0,0 1 48 0,0-1 0 0,1-1 0 0,0-1 0 16,0 0-240-16,0-1 0 0,0-2 0 0,-1 1 0 16,-2-2 128-16,-1-2-128 0,0 1 176 0,0 1-176 15,-2-3 368-15,-7 3-48 0,6-4 0 0,-6 4 0 16,4-5 144-16,0 0 32 0,-3-2 0 0,1 0 0 16,-1-1-96-16,-1-1-16 0,0 0 0 0,-1-2 0 15,-2 1 0-15,1 2 0 0,-2-1 0 0,0 2 0 16,1 2 32-16,3 5 0 0,0 0 0 0,0 0 0 15,-6 0-96-15,6 0 0 0,-7 5-16 0,2 4 0 16,0-1-304-16,1 4 0 0,1 0 0 0,2-1-144 16,1 2-208-16,1 0-32 0,2 0-16 0,2 1 0 15,1-3-1872-15,4 1-368 0,1-2-80 0,4-2-9408 16,0-1-1888-16</inkml:trace>
  <inkml:trace contextRef="#ctx0" brushRef="#br0" timeOffset="-33863.96">23324 12716 26607 0,'-2'-13'1168'0,"2"13"256"0,-1-7-1136 0,-3 1-288 16,0-1 0-16,-1 1 0 0,0-1 1040 0,-2 2 160 16,1 0 16-16,-1 3 16 0,1 0-304 0,-1 4-64 15,1 2-16-15,-1 4 0 0,2 3-592 0,0 3-112 16,1-1-16-16,1 1-128 0,0 2 448 0,2-3 0 16,1 1-16-16,1 2 0 0,2-4-32 0,0 1 0 15,1-2 0-15,1-3 0 0,0 1-80 0,2-2 0 16,0-1-16-16,1-3 0 0,1 2 48 0,0-3 16 15,1-2 0-15,-1-2 0 0,1-2-32 0,1 0 0 0,-1-3 0 0,-1-3 0 16,-2 0 32-16,-1-2 0 0,1-1 0 0,-1-1 0 16,1-2-144-16,-1-1-32 0,1 0 0 0,2-13 0 15,-3 3-192-15,0 0 0 0,-3-1 0 0,0 1 0 16,-3 0 128-16,0 0-128 0,-3 1 0 0,0 0 144 16,-3-1 160-16,-1 1 16 0,-3 0 16 0,5 9 0 15,0-3-144-15,0-1-48 0,0 4 0 0,2 4 0 16,0 4-144-1,1 3-256-15,2 6 64 0,0 0 16 0,-3 8 176 0,2 5 0 0,1 4 0 0,1 5 0 16,0 1 0-16,3 3 0 0,2-1 0 0,0 2 128 16,2 1-128-16,2-3 0 0,2 1 0 0,1-2 0 15,1-1-1984-15,1-3-400 0</inkml:trace>
  <inkml:trace contextRef="#ctx0" brushRef="#br0" timeOffset="-29897.48">20384 13504 25103 0,'0'0'1104'0,"0"0"240"0,0 0-1072 0,0 0-272 0,0 0 0 0,0 0 0 16,0 0 1776-16,0 0 288 0,0 0 64 0,0 0 16 15,0 0-480-15,19-2-80 0,-16 14-32 0,-1-3 0 16,0 0-464-16,0-1-112 0,1 2-16 0,0 3 0 16,-1 1-288-16,-1 6-64 0,1 2-16 0,-1 3 0 15,0 4 32-15,2 7 0 0,0-2 0 0,-1 3 0 16,1-4-864-16,1 1-160 0,0 2-48 0,0-6 0 15,-2-6-160-15,2 0-32 0,0-6-16 0,0 0 0 16,-2-1-2032-16,1-2-384 0,0-4-96 0</inkml:trace>
  <inkml:trace contextRef="#ctx0" brushRef="#br0" timeOffset="-29631.99">20291 13621 31039 0,'0'0'1376'0,"0"0"288"0,0 0-1344 0,0 0-320 0,0 0 0 0,0 0 0 16,0 0 1728-16,0 0 288 0,0 0 48 0,0 0 16 16,0 0-800-16,7-4-144 0,-2 0-48 0,4-2 0 15,4 0-416-15,0-1-96 0,3 1 0 0,1-1-16 16,2 2-240-16,1 1-64 0,-1-1 0 0,1 1 0 15,-1-1-256-15,1 4 0 0,-1-5 0 0,1 3 0 16,0-4-960-16,-2 3-256 0,-1 3-64 16,-2 1 0-16,0 0-2304 0,-2 1-448 0</inkml:trace>
  <inkml:trace contextRef="#ctx0" brushRef="#br0" timeOffset="-29381.94">20316 13729 23951 0,'-7'1'2128'0,"7"-1"-1696"16,0 0-432-16,0 0 0 0,0 0 2496 0,0 0 400 16,0 0 96-16,0 0 16 0,8-1-1232 0,1-1-240 15,0 2-64-15,2 0 0 0,1 2-624 0,2 0-128 16,3 1-16-16,0 0-16 0,1-1-240 0,0 2-32 15,2 0-16-15,1-1 0 0,-3-1-272 0,2-2-128 16,-1 0 0-16,3 0 128 0,-2 0-128 0,-1 0-272 0,1-4 64 16,-1 2 16-1,1-6-2576-15,0 1-512 0,-1 1-112 0</inkml:trace>
  <inkml:trace contextRef="#ctx0" brushRef="#br0" timeOffset="-28928.95">20758 13219 13823 0,'0'0'1216'0,"0"0"-960"16,0 0-256-16,0 0 0 0,0 0 2592 0,0 0 480 15,0 0 80-15,0 0 32 0,8 4-1584 0,-1 0-320 16,4 4-64-16,-1-1-16 0,2 0-464 0,2 2-96 16,3 2 0-16,2 2-16 0,0 1 16 0,2 4 0 15,-1 2 0-15,0 3 0 0,1 1 272 0,0 0 64 16,-3 2 16-16,-1 1 0 0,-1-1 32 0,0 0 16 15,-5 1 0-15,0 0 0 0,-2 2-32 0,0 0-16 16,-4 1 0-16,-1-2 0 0,-3 1-256 0,-1-3-48 0,-1 4-16 16,-3-4 0-16,0 2-160 0,-2-2-48 15,-2 0 0-15,-1 0 0 0,-3 3-304 0,0-1-160 0,-3-2 160 0,-1-1-160 16,2 0 0-16,-2-2 0 0,2 1-128 0,1-5 128 31,1 0-2048-31,2-2-320 0,0-2-48 0</inkml:trace>
  <inkml:trace contextRef="#ctx0" brushRef="#br0" timeOffset="2906.04">22089 11585 16575 0,'0'0'1472'0,"0"0"-1168"0,0 0-304 0,14-14 0 16,-24 14 2240-16,1 1 384 0,1 2 64 0,8-3 32 15,0 0-656-15,0 0-128 0,0 0-16 0,0 0-16 16,0 0-480-16,8 1-80 0,1 1-32 0,1-1 0 16,1 0-288-16,2 1-48 0,1-1-16 0,3 0 0 15,1 0-32-15,3-2-16 0,0 0 0 0,2 0 0 16,3-1-336-16,4 0-64 0,3-2 0 0,1 1-16 16,2-2-240-16,1-2-32 0,-1 1-16 0,4-2 0 15,-1-1-208-15,0 1 176 0,0-4-176 0,0 1 160 16,-1-2-160-16,0 1 0 0,-1 0 0 0,1 0 0 15,0-1 0-15,-3 0 0 0,-1 0 0 0,-1 2-176 16,-2-3-336-16,-1 3-80 0,-3 2-16 0,-1-1 0 16,-1 0-784-16,-3 0-144 0,-1-2-48 0,-2-1 0 15,-4 1-1136-15,0 0-224 0,-2 2-64 0,-3-2 0 16,-1 3 16-16,-1 0 0 0</inkml:trace>
  <inkml:trace contextRef="#ctx0" brushRef="#br0" timeOffset="3194.24">22858 11145 27183 0,'0'0'1200'0,"0"0"256"0,0 0-1168 0,0 0-288 16,0 0 0-16,0 0 0 0,9 5 1024 0,3-1 128 0,2 0 48 0,5-2 0 16,3 0-464-16,1 0-96 0,2 1 0 0,1-3-16 15,1 0-176-15,1 0-48 0,2 0 0 0,-2 0 0 16,0 0-32-16,0 0-16 0,0 0 0 0,-1 1 0 15,-1 1 32-15,-2 1 16 0,-3-1 0 0,-3 3 0 16,-1-2 368-16,-3 3 80 0,1-1 16 0,-4 2 0 0,0 2 80 0,-3-1 16 16,-3 4 0-16,-3 4 0 15,-2 1-176-15,-2 3-16 0,-2 2-16 0,-3 3 0 0,-1 4-144 0,1 1-32 16,0-4 0-16,-1 1 0 0,-1-1-272 0,1 3-64 16,1-3-16-16,0 0 0 0,1 0-224 0,2 0 0 15,-2-4 0-15,2 2-160 16,2-2-3200-16,2 0-640 0</inkml:trace>
  <inkml:trace contextRef="#ctx0" brushRef="#br0" timeOffset="4936.53">24361 10507 25679 0,'0'0'1136'0,"0"0"240"0,0 0-1104 0,0 0-272 0,0 0 0 0,0 0 0 16,0 0 1392-16,0 0 208 0,21 12 64 0,-20 2 0 15,3 6-864-15,-1 2-160 0,1 3-48 0,0 2 0 16,0 2-208-16,1 1-64 0,0-1 0 0,2-1 0 16,-1 1-96-16,3-3-32 0,-1-3 0 0,0 0 0 31,0-1-192-31,0-1 0 0,1-1 0 0,1-3 0 15,1 0 128-15,-1-5-128 0,0 0 0 0,1-3 144 16,-1-1-144-16,1-3 0 0,2-4 0 0,-3-1 128 16,1-1-128-16,-1-4 0 0,0-4 0 0,3-3 0 15,-2-1 0-15,-1 0 0 0,-1 0 0 0,1-4 0 16,0-8 0-16,-2 2 0 0,-2 0 0 0,1 1 0 16,-1-4-144-16,1 0 144 0,-2 0 0 0,-1 1 0 0,0-1 0 15,0 3 0-15,0-3 0 0,0 4 0 0,0 1 0 0,0 4 0 16,-2 2 0-16,-1 6 0 0,1-1 0 0,-2 10 0 15,0 0 128-15,0 0-128 0,2 10 576 0,0 5 0 16,-2 7 16-16,0 1 0 0,0 5-192 0,1 2-32 16,2 2-16-16,-2 1 0 0,0-2-224 0,2-2-128 15,3-3 160-15,0-1-160 0,0-2 0 0,2-1 0 16,1-2 0-16,0-1 0 16,2-2-1088-16,0-1-256 0,1-2-48 0,1-1-16 15,0-2-1920-15,1-2-384 0</inkml:trace>
  <inkml:trace contextRef="#ctx0" brushRef="#br0" timeOffset="5501.04">25086 10613 20271 0,'-4'-8'1792'0,"-1"-1"-1424"0,0 0-368 0,0-3 0 16,-2 2 2000-16,-1-1 336 0,-1 1 64 0,0-1 16 15,0 2-880-15,0 1-160 0,0 1-32 0,-1 0-16 16,1 2-512-16,0 2-112 0,1 3 0 0,3 0-16 15,-3 0-512-15,1 2-176 0,3 3 0 0,0 1 144 16,2 2-144-16,2 1 0 0,3 0 0 0,1 3 0 16,1 2 0-16,2 1-144 0,2-1 144 0,3 4-160 15,2 3 160-15,3 0 0 0,1-3 0 0,3-2 0 16,-2 0 0-16,0 1 0 0,-2 1 192 0,1 0-64 16,-1 2 32-16,-3-5 16 0,-6-2 0 0,-1 0 0 0,-2 0 256 0,-1-1 48 15,1 0 16-15,-5-3 0 0,-4 1 112 0,-1 0 32 16,-3-1 0-16,0 0 0 0,-2 0-288 0,-3-3-48 15,-2 1-16-15,0-3 0 0,-2 0-144 0,0-2-16 16,1-2-128-16,2-2 192 0,1-1-64 0,1 1-128 16,3-1 176-16,2 0-176 0,2 1 0 0,5 2 0 15,0 0 0-15,0 0 0 0,0 0-320 0,9-4 0 16,3 0-16-16,2 1 0 0,2 1 16 0,4-2 16 16,2 0 0-16,3 0 0 0,1 1 304 0,1 3 0 15,3-5-128-15,0 1 128 0,0-1 0 0,-1 0 0 0,-2 1 0 0,2 0 0 16,-2-4 0-16,0-2 0 0,2-5 0 0,-4 2 0 15,-4-2 0-15,-2 0 0 0,-2-2 0 0,-2 3 0 16,-1 0 0-16,-4-1 128 0,-2 0-128 0,-3 2 144 16,-2 1-16-16,-3 0-128 0,-3-1 192 0,-2-1-64 15,-1 1 16-15,-2 0 0 0,-1-2 0 0,-3 5 0 16,-5-2 64-16,0 6 16 0,-1-2 0 0,0 7 0 16,-1 2 48-16,5 4 16 0,0 4 0 0,1 4 0 15,1 4 272-15,3 3 48 0,2 3 16 0,3 1 0 16,6 6-64-16,0-2-16 0,3 0 0 0,3-2 0 15,3-3-96-15,4-1-32 0,2-1 0 0,3-2 0 16,2-1-176-16,4-5-48 0,-4-4 0 0,6 0 0 16,3-2-192-16,3-2 128 0,1-1-128 0,4-2 0 15,2-2-1648-15,2-4-416 0,0-1-96 0</inkml:trace>
  <inkml:trace contextRef="#ctx0" brushRef="#br0" timeOffset="7005.31">26962 10600 26079 0,'-2'-5'1152'0,"-4"-3"256"0,1 1-1136 0,0 2-272 0,-2 0 0 0,0 1 0 16,-1 0 1168-16,-1 1 176 0,-2 2 48 0,-1 2 0 16,-2 3-368-16,-2 3-64 0,0 3 0 0,0 5-16 15,3 2-752-15,2-3-192 0,1-1 0 0,0 1 0 16,-1 2 0-16,3 0 0 0,4-2 144 0,0 0-144 15,3-1 0-15,1 4 128 0,0-2-128 0,3-1 0 16,3 2 0-16,2-6 144 0,0-2-144 0,0-6 0 16,0 2 240-16,2-4-64 0,2 0-16 0,2-2 0 15,0-1-160-15,1-2 192 0,-3-3-192 0,1 0 192 16,-3-2-192-16,0-1 0 0,1 0 144 0,-1-1-144 16,-2 0 144-16,-1 0-144 0,-3 1 192 0,1 0-192 15,0 1 192-15,-2 2-192 0,-3 2 192 0,0 6-192 0,0-6 560 16,0 6 0-16,0 0 0 0,0 0 0 0,0 0 144 0,-4 9 16 15,0 1 16-15,1 1 0 0,2 2-544 0,3 2-192 16,1 0 144-16,2 2-144 0,2 0 0 0,-1-1 0 16,2-2-144-16,4 2 144 15,0-3-2032-15,3-1-288 0,2-1-64 0,1-4-13568 16</inkml:trace>
  <inkml:trace contextRef="#ctx0" brushRef="#br0" timeOffset="7473.98">27774 10254 20271 0,'0'0'896'0,"0"0"192"0,0 0-880 0,-4 8-208 0,1-4 0 0,-3 5 0 15,4 0 2112-15,0 6 384 0,2 3 80 0,-1 4 16 16,1 3-1136-16,0 2-240 0,1 3-32 0,2 0-16 15,1 0-720-15,0-1-128 0,0-2-48 0,0-2 0 16,1 0-16-16,0-2-16 0,0-3 0 0,1-3 0 16,0-2-112-16,1 0-128 0,-2-2 176 0,0-5-176 15,-4-1 240-15,-1-7-64 0,2 7-16 0,-2-7 0 16,0 0 16-16,0 0 0 0,0 0 0 0,0 0 0 16,0 0-176-16,0 0 0 0,-2-9 0 0,2-4-176 15,0 0-224-15,3-2-48 0,0 1-16 0,2-2 0 16,1 1 16-16,2-1 16 0,1 2 0 0,2 1 0 0,0-2 176 15,2 4 48-15,3 0 0 0,1 2 0 0,0 0 208 0,0 1 128 16,0 2 0-16,0 2-128 0,0 4 608 0,-3 2 16 16,-1 6 0-16,-1 0 0 0,-3 2 400 0,-1 1 64 15,-3 1 32-15,0 1 0 0,-3 2-176 0,-4 1-48 16,-2 0 0-16,-1 2 0 0,-3-1-336 0,-1 0-80 16,-4 0-16-16,-1 1 0 0,-2 0-208 0,2-1-64 15,-2-1 0-15,2-2 0 0,-2-2-192 0,2-2 0 16,-1-1 0-16,5-2 0 15,1-3-2096-15,2-2-304 0,1-2-64 0,6 0-15104 16</inkml:trace>
  <inkml:trace contextRef="#ctx0" brushRef="#br0" timeOffset="7833.41">28235 10514 27983 0,'0'0'1232'0,"-4"5"272"0,1 1-1200 0,-1 2-304 0,-1 0 0 0,0 4 0 15,0-2 1088-15,-1 2 176 0,2 1 16 0,2 3 16 16,-1-2-464-16,3 0-112 0,4-1-16 0,0 2 0 16,0 0-512-16,2 0-192 0,1-5 0 0,2 2 144 15,2 0 0-15,2-2 0 0,-2 2 0 0,1-6 0 16,0 2-144-16,1-1 160 0,0-1-160 0,1-2 160 16,-1-4-160-16,0-1 0 0,-1 1-160 0,1-5 160 15,-1 1 0-15,-2-3 0 0,-1-2 0 0,-1 0 0 16,0 0 0-16,0-3 0 0,-2 0 128 0,1 1-128 0,-3-2 0 15,1 0 160-15,1 1-160 0,1-3 128 0,-2 1-128 0,-1 1 0 16,-1 1 144-16,-1 3-144 0,0 1 240 0,0 3-32 16,-2 5 0-16,0 0 0 0,0 0 400 0,0 0 80 15,0 0 16-15,2 8 0 0,-2 1-352 0,1 2-64 16,-1 0-16-16,0-2 0 0,0 3-272 0,1 0 0 16,3 1 0-16,1-1 0 0,2-1 0 0,-1 1-144 15,2-3 16-15,0 2 0 16,-2-2-1856-16,2 1-384 0,0 1-64 0,1-2-8064 15,0-1-1600-15</inkml:trace>
  <inkml:trace contextRef="#ctx0" brushRef="#br0" timeOffset="8036.42">28791 10137 32415 0,'0'0'1440'0,"0"0"288"0,0 0-1376 0,2 13-352 0,-4 1 0 0,1 5 0 16,0 0 832-16,-1-2 112 0,1-1 16 0,0 5 0 16,-1 3 0-16,1 4 16 0,0-1 0 0,1 4 0 15,0 2-752-15,1 0-224 0,0 1 0 0,2 1 128 16,0-3-128-16,1 1-192 0,0-2 64 0,1-2 0 16,0-2-2112-16,0-5-400 0,0-1-96 0,1-2-7184 15,0-4-1424-15</inkml:trace>
  <inkml:trace contextRef="#ctx0" brushRef="#br0" timeOffset="8239.6">29073 10130 22111 0,'0'0'1968'0,"-1"17"-1584"15,-1 2-384-15,1 4 0 0,-2 1 2048 0,-1 2 320 16,-1 1 64-16,1 6 0 0,0-1-992 0,1 1-208 15,-1-2-32-15,1 2-16 0,0-2-864 0,2-8-192 16,-2 5-128-16,2 12 192 0,1-3-192 0,1-20-224 16,1 2 48-16,-1 2 16 15,0 1-3120-15,2-5-624 0</inkml:trace>
  <inkml:trace contextRef="#ctx0" brushRef="#br0" timeOffset="8536.37">29300 10385 13823 0,'0'0'1216'16,"0"0"-960"-16,0 0-256 0,0 0 0 0,0 0 3680 0,-11 1 688 0,1 4 144 0,-1 2 32 15,0 3-2608-15,-2 1-512 0,-2-1-96 0,0 4-32 16,-2 3-720-16,1 0-160 0,0 0-32 0,2-1 0 16,0-2-16-16,1-1-16 0,-2 2 0 0,5-1 0 15,2 0-32-15,3-2-16 0,0-2 0 0,5-10 0 16,-2 12 0-16,2-12 0 0,4 11 0 0,-4-11 0 15,0 0 64-15,12 6 16 0,0-2 0 0,2-3 0 16,-1-2 192-16,2 0 32 0,0-2 16 0,1 2 0 16,-2-6-352-16,2 2-64 0,-1 1-16 0,4 2 0 0,0-4-320 0,-1 2-80 15,-2 1-16-15,-2-1 0 16,1-2-1520-16,-1 4-304 0,-1-3-64 0,0-1-9408 16,0 0-1888-16</inkml:trace>
  <inkml:trace contextRef="#ctx0" brushRef="#br0" timeOffset="8694.54">29480 10423 23039 0,'0'0'2048'0,"0"0"-1648"0,-4 14-400 0,-1-2 0 16,1-2 2432-16,-2 2 384 0,2-3 96 0,1 3 16 15,0 1-1328-15,2 1-256 0,-1-2-48 0,4 1-16 16,-1-3-928-16,2 2-192 0,-1 2-32 0,2-2-128 31,0 0-896-31,3-2-272 0,-1-1-64 0,2-2-16 16,-8-7-1136-16,10 5-240 0,-10-5-32 0,12 3-16 15,-2-3-832-15,-10 0-160 0,11-4-48 0</inkml:trace>
  <inkml:trace contextRef="#ctx0" brushRef="#br0" timeOffset="8866.37">29622 10497 1839 0,'0'0'0'0,"8"-7"160"0,-2 1-160 0,-6 6 0 0,8-5 0 0,-8 5 0 16,0 0 6832-16,0 0 1328 0,0 0 272 0,0 15 48 16,-3 5-5360-16,-2-1-1072 0,-3 3-224 0,-1 3-32 0,0 0-624 15,1 0-112-15,2-2-32 0,-2 3 0 0,0 0-704 0,0 2-128 16,3 2-48-16,0 0 0 0,0 0-144 0,1-2-256 15,0-1 64-15,1 0 16 16,1-4-2256-16,3-2-464 0,-1-1-96 0</inkml:trace>
  <inkml:trace contextRef="#ctx0" brushRef="#br0" timeOffset="9335.04">30302 10211 11055 0,'0'0'480'0,"-6"6"112"0,-3 4-464 0,2 2-128 0,3 2 0 0,2 2 0 16,-1 2 4352-16,2 1 864 0,-2 1 160 0,2 2 48 15,-1-2-3168-15,5 1-624 0,1-2-128 0,0 1-32 16,0-2-768-16,1 0-144 0,0-3-48 0,0 0 0 15,1-2-128-15,-2-1-16 0,-2-2-16 0,1 1 0 16,-3-11-128-16,4 12-32 0,-4-12 0 0,5 10 0 16,-5-10-192-16,0 0 144 0,0 0-144 0,0 0 128 15,0 0-128-15,8 5 0 0,-8-5 0 0,0 0 0 16,0 0-208-16,9-5-128 0,-1 0-32 0,1-2 0 16,1 1-256-16,1-1-48 0,-1-2-16 15,2-1 0-15,1-1 224 0,1 0 32 0,1 4 16 0,0 3 0 16,2 1 192-16,1 2 32 0,2 1 16 0,0 4 0 0,-2 3 176 15,0 3 0-15,0 4 128 0,-1 1-128 0,-4-2 704 0,0 1 80 16,0 3 16-16,-2 3 0 0,-6-3 224 0,0 1 32 16,-1-4 16-16,-4 2 0 0,-4-4-304 0,-2 1-48 15,-1-2-16-15,-3 2 0 0,-5-4-64 0,1-1-32 16,0 0 0-16,-2-1 0 0,-1-2-368 0,0 0-80 16,0-2-16-16,2-3 0 0,-2-3-144 0,1 0 0 15,2 1 0-15,1-2 0 16,1-3-1520-16,3 0-224 0,1-3-48 0,3 1-16 15,1 0-1776-15,4-1-368 0</inkml:trace>
  <inkml:trace contextRef="#ctx0" brushRef="#br0" timeOffset="9741.25">30940 10505 30927 0,'0'0'1360'0,"12"-4"304"0,-3-3-1344 0,-1 1-320 0,1 0 0 0,-9 6 0 16,0 0 496-16,0 0 16 0,0 0 16 0,0 0 0 15,-4-6 624-15,4 6 128 0,-12 5 32 0,-2 3 0 16,-5 4-432-16,1 1-96 0,0 1-16 0,2 2 0 16,1 1-128-16,2 0-48 0,1 2 0 0,1-2 0 15,2-1-224-15,3-3-48 0,1 1-16 0,2-1 0 16,2-2-304-16,3-1 0 0,2-1 128 0,3 0-128 16,-7-9 0-16,11 6 0 0,2-1 0 0,2-1 0 15,0-6 0-15,4 0 0 0,2-2-160 0,-1-1 160 16,0-2 0-16,-2-1-144 0,0-1 144 0,-1-1 0 0,-2-1-208 15,-2 1 64-15,-1-1 16 0,-1 1 0 0,0-2 128 0,-2 1 0 16,-1-1 0-16,-2-1-128 0,1 0 128 0,-2 1 0 16,-1 0-144-16,-2 2 144 0,0 3 0 0,-1 1 0 15,0-3 0-15,-1 9 128 0,0 0 64 0,0 0 16 16,0 0 0-16,-10 5 0 0,-1 3-80 0,1 2 0 16,1 2-128-16,0 2 192 0,0 2-192 0,1 0 128 15,1-1-128-15,2 1 0 0,1 1 0 0,2-2 0 16,-1 1 0-16,3-2 0 0,1 1-256 0,3-1-32 15,3-1-16-15,2-1 0 16,0-3-2912-16,4-1-592 0,3-2-112 0</inkml:trace>
  <inkml:trace contextRef="#ctx0" brushRef="#br0" timeOffset="10307.04">31442 10518 20271 0,'-8'-4'1792'0,"-1"-1"-1424"0,-2-1-368 0,1 4 0 16,1-3 1584-16,1 3 240 0,8 2 48 0,-8-2 16 16,8 2-1184-16,0 0-224 0,-8-2-48 0,8 2-16 15,0 0 160-15,0 0 48 0,0 0 0 0,4 13 0 16,1 0-240-16,2-1-32 0,0 0-16 0,-1 1 0 16,1 0 240-16,0 1 64 0,1 2 0 0,3 0 0 15,-1-2-96-15,-1 2-16 16,-2-1 0-16,-1 1 0 0,-1 1 224 0,-2-4 32 0,-3 1 16 0,-1-1 0 0,-3 0 160 0,-1 0 48 15,-5 0 0-15,-1 0 0 0,-2-2-288 0,0-2-48 16,0-1-16-16,0 1 0 0,0-3-272 0,0 1-64 16,-1-2-16-16,3 0 0 0,2 2-304 0,-2-3 128 15,1 0-128-15,1-2 0 0,9-2 0 0,0 0 0 16,0 0 0-16,0 0 0 0,0 0 0 0,0 0-256 16,0 0 64-16,13 4 0 15,-2-1-240-15,4-2-32 0,2 0-16 0,1-1 0 0,0-2 144 0,0 0 16 16,1 2 16-16,0 0 0 0,2 3 176 0,0-3 128 15,0-1-192-15,1-2 192 0,0-1 0 0,0 2 0 0,1-5 0 0,-1 1 0 16,0-2 0-16,1-1 0 0,1-3 0 0,-2 0 0 16,-3-1 0-16,-2 0 0 0,-1 0 0 0,-2 0 0 15,-2-3 0-15,-1 2-256 0,-4 0 16 0,0-1 16 16,-4 1-16-16,-1 0 0 0,-2-2 0 0,-2-2 0 16,-4 1-128-16,1 1-16 15,-1 3-16-15,-2 3 0 0,-4 1 400 0,-1 5-160 0,-1 1 160 0,-1 4 0 16,1 3 320-16,-2 4 192 0,-1 1 16 0,3 3 16 15,0 1 288-15,3 0 64 0,2 0 16 0,4 1 0 16,1 2-208-16,4 1-64 0,3 1 0 0,2-2 0 16,3 1 64-16,5 0 16 0,4 1 0 0,2-2 0 0,3-3-144 15,6 0-48-15,2 0 0 0,4-4 0 0,1 1-528 0,3-3 0 16,-1-2 0-16,3 0 0 16,-1 2-1344-16,1-1-368 0,-1 2-80 0,0 1-12352 15,-1-1-2496-15</inkml:trace>
  <inkml:trace contextRef="#ctx0" brushRef="#br0" timeOffset="14540.88">25342 11772 10127 0,'11'-12'896'0,"-13"6"-704"0,-1-1-192 0,-1 1 0 16,2 0 3792-16,2 6 736 0,0 0 144 0,0 0 16 16,-6-4-2560-16,6 4-512 0,0 0-96 0,0 0-32 15,0 10-352-15,-1-1-80 0,-1-1-16 0,-2 5 0 16,-2 3-256-16,1 7-48 0,0 1-16 0,0 4 0 16,2 3-336-16,1 3-64 0,-2 1 0 0,0 3-16 15,1 1-304-15,2 0 0 0,1-2 0 0,1-5-144 16,2-2 368-16,1-4 80 0,1-3 16 0,1-4 0 15,1-3-128-15,1-3-32 0,1-3 0 0,3 1 0 16,-3-1-32-16,4-2 0 0,1-4 0 0,0-4 0 16,1-5-128-16,2-1 160 0,1 1-160 0,-1 1 160 0,-1-2-160 15,-1-2 0-15,2-4 144 0,0 2-144 0,1-3-176 0,1 2-96 16,-2-2-32-16,1-1 0 16,0 1-2688-16,-1 1-528 0,-4 2-128 0</inkml:trace>
  <inkml:trace contextRef="#ctx0" brushRef="#br0" timeOffset="14993.95">25861 11932 15663 0,'0'0'1392'0,"0"11"-1120"0,0 2-272 15,0 0 0-15,1 4 2048 0,0-2 336 0,0 4 80 0,1 0 16 16,0 2-1200-16,1 0-256 0,-2 1-32 0,3 8-16 15,0-1-416-15,0-3-96 0,-1-3-16 0,-1-3 0 16,1-9-160-16,-2 0-32 0,0-2-16 0,1 0 0 16,-1 2-80-16,-1-11-16 0,0 0 0 0,0 0 0 15,0 0 112-15,0 0 32 0,-3-8 0 0,0-1 0 16,-1 0-96-16,-2-5 0 0,1-4-16 0,1-3 0 16,2 3-176-16,-1-3 0 0,2-2 0 0,-1 1 0 15,2-1-320-15,2 0 16 0,-1-2 0 0,2 2 0 16,1-7 176-16,1 4 128 0,0 1-192 0,2 5 192 15,-1 6-144-15,2 0 144 0,1-5 0 0,0 5-144 16,2 2 144-16,-1 7-160 0,2 1 160 0,-1 6-160 16,2 1 160-16,1 3 0 0,-3-1-144 0,2 0 144 15,-5 2 192-15,0-1 96 0,-3 1 32 0,0 3 0 0,1 3 672 0,-3 1 144 16,1 1 16-16,-1 0 16 0,-2 2-400 0,-1 2-64 16,-1 0-32-16,-2 9 0 0,-1-2-144 0,1 0-16 15,-3 1-16-15,0-1 0 0,-1-2-288 0,0-5-48 16,-1-4-16-16,0-1 0 0,-1 0-144 0,0-1 0 15,1-1 0-15,0 0 0 16,0-3-1712-16,0-3-368 0,8-6-80 0,0 0-13728 16</inkml:trace>
  <inkml:trace contextRef="#ctx0" brushRef="#br0" timeOffset="15339.28">26145 12370 20271 0,'0'0'1792'0,"-2"8"-1424"0,2-8-368 0,2 12 0 15,-1-2 1984-15,2-2 320 0,-3-8 64 0,0 0 0 16,0 0-1248-16,9-5-256 0,1-4-48 0,1 0-16 16,-1 1-432-16,1-4-96 0,-1-6-16 0,0-3 0 15,-1-4-256-15,1-1 128 0,-3-3-128 0,3 1 0 16,-1-2 192-16,1 0-64 15,-2-3 0-15,-2 3-128 0,1 0 272 0,-2 0-48 0,-1 7-16 0,0-1 0 0,-1 1 64 0,-1 1 16 16,2-1 0-16,0 5 0 0,0 4 336 16,0 2 64-16,0-3 16 0,2 0 0 0,1 6-304 0,-1 6-48 15,1 6-16-15,1 6 0 0,-2 2-336 0,2 6 0 16,0-2 0-16,0 3 0 0,1 2 0 0,0 2 0 16,1 3 0-16,1 4 0 0,-2 3 0 0,1-1 0 15,2 2 0-15,1-2 0 0,-1-2-144 0,0-3 0 16,-1-1 0-16,0 0 0 15,-2 1-1840-15,0-1-384 0,-1-1-64 0,0-5 0 0</inkml:trace>
  <inkml:trace contextRef="#ctx0" brushRef="#br0" timeOffset="15528.26">26356 12254 36447 0,'-17'-17'800'0,"10"11"160"0,0-1 48 0,0 3 16 0,1 3-816 0,0 0-208 0,2-2 0 0,3-2 0 16,1-3 1264-16,3 0 208 0,1 2 32 0,4-3 16 16,-2 3-512-16,4 1-112 0,2-1 0 0,1-1-16 15,0 1-656-15,3-1-224 0,1-1 144 0,1 2-144 16,2-2-768-16,1 3-224 0,-1 0-48 0,3 1-18048 16</inkml:trace>
  <inkml:trace contextRef="#ctx0" brushRef="#br0" timeOffset="20438.46">28425 11966 14735 0,'0'-10'1312'0,"0"10"-1056"0,-1-12-256 0,-1 2 0 16,1 0 1824-16,2 1 304 16,2 0 64-16,1 0 16 0,-4 9-400 0,0 0-80 0,0 0 0 0,0 0-16 0,5-9-272 0,-5 9-48 15,0 0-16-15,0 0 0 0,0 0-416 0,0 0-64 16,-4 14-32-16,0 4 0 0,-2 5-160 0,-2-1-48 16,-3 5 0-16,1-1 0 0,0 4-272 0,-1 0-48 15,2-5-16-15,1 1 0 0,3-2-96 0,1-2-32 16,2-3 0-16,0 0 0 0,2-5-192 0,3-1 176 15,1-1-176-15,1-2 160 0,0-1-32 0,-5-9-128 16,11 8 192-16,-2-3-64 0,-9-5 256 0,13 4 32 16,1-1 16-16,0-2 0 0,-1-2-64 0,1-1-16 15,-1-1 0-15,-2 0 0 0,1-1-352 0,1 0 0 16,0-1 0-16,3 0 0 0,-1 2-176 0,2-1-96 16,-2-1-32-16,-1 1 0 31,-2 0-1248-31,-1 0-256 0,1 0-48 0,1-2-16 0,0 1-1776 0,-1-1-368 0</inkml:trace>
  <inkml:trace contextRef="#ctx0" brushRef="#br0" timeOffset="20563.45">28803 12104 16575 0,'0'0'736'0,"0"0"160"0,0 0-720 0,0 0-176 15,-8 8 0-15,8-8 0 0,-6 9 1088 0,6-9 192 16,-6 9 48-16,6-9-10032 0</inkml:trace>
  <inkml:trace contextRef="#ctx0" brushRef="#br0" timeOffset="20704.16">28731 11880 11055 0,'-4'-8'976'0,"-2"-1"-784"0,-3-1-192 0,1 1 0 15,0-1 2944-15,3 3 528 0,0-5 112 0,1 4 32 16,1 2-2848-16,3 6-576 0,0-10-192 0,0 10-10688 15</inkml:trace>
  <inkml:trace contextRef="#ctx0" brushRef="#br0" timeOffset="21143.99">29078 11615 5519 0,'0'0'496'0,"0"0"-496"0,0 0 0 0,0 0 0 15,0 0 3856-15,0 0 688 0,-8 4 128 0,8-4 16 16,-2 12-2576-16,-1-2-528 0,-1 2-112 0,3 3 0 16,1-2-800-16,2 0-160 0,1 1-16 0,1 3-16 15,0 1-480-15,0 2 0 0,-2 1 0 0,2 1 0 16,2 1-2016-16,-3-2-352 0,3-4-64 0</inkml:trace>
  <inkml:trace contextRef="#ctx0" brushRef="#br0" timeOffset="21628.31">29013 11842 6447 0,'0'0'576'0,"0"0"-576"15,-4-9 0-15,4 9 0 0,0 0 3968 0,0-12 704 16,-1 2 128-16,1 10 16 0,0 0-2976 0,0 0-608 16,9-12-112-16,-1 6-32 0,-8 6-640 0,14-3-144 15,-2-2-32-15,-1 2 0 0,-11 3-272 0,15-5 0 16,-1-1 0-16,0 2 0 0,1-2-208 0,-3 1-48 15,-3-3-16-15,-3 1 0 16,-6 7-480-16,9-8-80 0,-2-1-32 0,-2-2 0 16,0 3-32-16,0 1 0 0,-1-3 0 0,-1-1 0 0,-3 2 544 0,1-4 96 0,1-2 32 0,-4 2 0 15,1 1 224-15,0 1 0 0,-1-2 0 0,1 0 0 16,-2 0 512-16,-2 0 32 0,-1 1 16 0,-2 1 0 16,-1 4 352-16,-2-4 80 0,1 2 16 0,-2 2 0 15,-2 4 16-15,-3-4 0 0,-3 3 0 0,1 2 0 16,1 2-256-16,-2 1-32 0,0 4-16 0,4-1 0 15,-1 5-384-15,1 4-80 0,0 5 0 0,3 1-16 16,2-1-240-16,3 3 0 0,1 5 0 0,5 1 0 16,3 2 0-16,3 1 0 0,2 1 0 0,5 2 0 15,0 1 0-15,6-4-128 0,4-2 128 0,5 0-160 16,3-7-80-16,2-5-16 0,-1-1 0 0,0-6 0 16,-1-4 0-16,0-5-16 0,-3-6 0 0,0-2 0 15,-1-4 128-15,-5-1 144 0,-1-3-208 0,-2 2 80 0,-3 0 128 0,-1-2 144 16,-4-1-16-16,-2-2-128 0,-2 2 432 0,-1-4-32 15,-3 1 0-15,-1 1 0 0,-1-1 80 0,-2 2 16 16,-1 0 0-16,0 1 0 0,0 1-496 0,1 0 0 16,-3 2 0-16,1 0-10176 15,-1 1-2032-15</inkml:trace>
  <inkml:trace contextRef="#ctx0" brushRef="#br0" timeOffset="22269.95">29847 11995 14735 0,'0'0'1312'0,"0"0"-1056"0,0 0-256 0,0 0 0 15,-4 13 3008-15,0 2 528 0,1 5 112 0,-5 2 32 0,-3 0-1696 0,2 6-320 16,0-2-80-16,0 0-16 0,0 1-560 0,2-1-112 15,2 0-32-15,2-1 0 0,0-4-352 0,0-3-64 16,0-2 0-16,3 0-16 0,2-5-240 0,-2-11-32 16,5 9-16-16,-5-9 0 0,0 0-16 0,0 0 0 15,0 0 0-15,0 0 0 0,9-11-128 0,0 0 0 16,2-3 0-16,-2-2 0 0,0-3 0 0,-1-1 0 16,-2-1 0-16,-1-2 0 0,-2-2-256 0,2 0 32 15,2-1 0-15,-1 0 0 16,-1-3-176-16,2-1-48 0,-2 2 0 0,2 0 0 0,1 4 176 0,-2 0 16 15,-2 5 16-15,-1 2 0 0,-1 4 32 0,1 2 0 16,-1 5 0-16,-2 6 0 0,0 0-16 0,0 0 0 16,3 13 0-16,-2 5 0 0,-1 2 224 0,0 2 0 0,0 2-160 0,0 5 160 15,0-1 0-15,2 0 0 0,0-2 0 0,3 0 0 16,2-1 0-16,1-3 128 0,1-2 0 0,1-2 0 16,2-2 320-16,0-3 48 0,0-1 16 0,1-5 0 15,0 0 304-15,1-3 64 0,-1-4 16 0,1 0 0 16,-1-5 128-16,0-2 16 15,0-1 16-15,-1-2 0 0,-1-2-432 0,0-2-96 0,2-5-16 0,0 1 0 16,-1-5-368-16,0-2-144 0,0 0 0 0,-2-1 144 16,-2 4-1296-16,-2 0-272 15,0-2-48-15,-1 2-11120 0,-3 0-2208 0</inkml:trace>
  <inkml:trace contextRef="#ctx0" brushRef="#br0" timeOffset="22863.64">30417 11980 17503 0,'0'0'1552'0,"0"0"-1232"0,0 0-320 16,0 0 0-16,7-6 2176 0,-7 6 368 0,7-5 80 0,-7 5 0 16,12-6-320-16,0 0-80 0,0-2-16 0,1 3 0 15,0 1-784-15,2 0-144 0,2-4-48 0,4 2 0 16,1-1-480-16,2-1-112 0,-2-1 0 0,-1 1-16 16,-4 2-240-16,1-1-64 0,2 1 0 0,-1-2 0 15,1 0-160-15,-3 2-32 0,-4-1-128 0,1-1 192 16,0 1-192-16,-1-3 0 0,0 4 128 0,-1-1-128 15,-1 0 0-15,-2 0 0 0,0 2 0 0,0 0 0 16,0-1 0-16,1 1 0 0,1 0 0 0,-2 1 0 16,-9 4 0-16,8-6 0 0,-2-1-128 0,-6 7 128 15,0 0 0-15,0 0 0 0,0 0 0 0,0 0 0 16,0 0-160-16,0 0 160 0,0 0-128 0,0 0 128 16,0 0-128-16,0 0 128 0,0 0-128 0,0 0 128 15,0 0 0-15,0 0-160 0,0 0 160 0,0 0 0 0,0 0-128 0,0 0 128 16,0 0 0-16,0 0 0 0,0 0 0 0,0 0 0 15,0 0 0-15,0 0 0 0,0 0 0 0,0 0 0 16,0 0 0-16,0 0 0 0,0 0 0 0,0 0 0 16,0 0 0-16,0 0 0 0,0 0 256 0,0 0-32 15,6-8-16-15,-6 8 0 0,6-9-208 0,-1 0 176 16,-1-1-176-16,0-1 160 0,-1-1 96 0,1 1 0 16,-2-2 16-16,2 0 0 0,-1-3-16 0,-1 2 0 15,0-2 0-15,0 0 0 0,0-1-64 0,0-2-32 16,1-5 0-16,1 2 0 0,-2 0-160 0,1 1 0 15,1 0 0-15,-3 2 0 16,0 1-368-16,-1 1-48 0,0 4-16 0,0-1 0 16,0 0-2448-16,0 4-480 0,0 2-96 0,0 8-32 0</inkml:trace>
  <inkml:trace contextRef="#ctx0" brushRef="#br0" timeOffset="23269.95">30922 11758 2751 0,'0'0'256'0,"0"0"-256"0,0 0 0 0,0 0 0 0,0 0 4736 0,0 0 896 16,0 0 176-16,0 0 32 0,0 0-2912 0,0 0-592 15,7-4-112-15,-7 4-32 0,15-3-512 0,-1 6-96 16,0-6-32-16,2 3 0 0,0-1-336 0,2 2-80 16,2 2-16-16,-1-1 0 0,2 2-96 0,1-3-32 15,0 1 0-15,-1 2 0 0,-1-2-288 0,-1 1-64 16,1-1-16-16,-1 2 0 0,1 0-432 0,-2 1-64 15,-1-1-128-15,-1 2 176 0,-2 1-176 0,0-1 0 16,1-2 0-16,-1 2-176 16,0 1-1040-16,-1-1-224 0,-2 1-32 0,1-3-16 15,-2 1-1904-15,1 1-384 0</inkml:trace>
  <inkml:trace contextRef="#ctx0" brushRef="#br0" timeOffset="23894.78">30377 12454 8287 0,'0'0'736'0,"0"0"-592"15,0 0-144-15,0 0 0 0,0 0 3008 0,0 0 560 16,0 0 112-16,0 0 32 0,0 0-1744 0,0 0-352 16,7 10-64-16,1-1-16 0,-8-9-16 0,11 12-16 0,-1-2 0 0,1 1 0 15,-2 1-352-15,1-1-64 0,-1 2 0 0,2-1-16 16,0-1-240-16,1 3-64 0,-1-2 0 0,-2 1 0 16,2 0-80-16,0-2-32 0,-3 1 0 0,-2 0 0 15,-1 1-176-15,1 0-32 0,0 0-16 0,1 0 0 16,-1 0-112-16,1 1-32 0,-2-3 0 0,0 1 0 15,0-2-288-15,1 0 160 0,-3 0-160 0,-3-10 128 16,4 10-128-16,0-2 160 0,-4-8-160 0,8 9 160 16,-1-3-160-16,-7-6 128 0,0 0-128 0,0 0 128 15,0 0-128-15,7 7 0 0,-7-7 144 0,0 0-144 16,11 1 128-16,-11-1-128 0,12 0 128 0,-2-1-128 16,-10 1 0-16,13-5 144 0,-1 1-144 0,0 0 0 15,-1-3 160-15,1 2-160 0,1 1 128 0,0 0-128 16,0-1 160-16,3 1-160 0,1-1 192 0,1 2-192 15,-1-2 192-15,1 1-64 0,3-1 0 0,-1 1-128 0,-3 0 128 16,-1-1-128-16,3 0 0 0,0 1 0 0,-2 0 128 0,-1 1-128 16,-2-2 0-16,1 3 0 0,-4-1 0 0,1 0-224 15,-2 2 32-15,-10 1 16 16,11-1-1488-16,-11 1-320 0,10 0-48 0,-10 0-16 16,0 0-1968-16,0 0-400 0</inkml:trace>
  <inkml:trace contextRef="#ctx0" brushRef="#br0" timeOffset="24300.98">30557 12875 10127 0,'0'0'896'0,"0"0"-704"0,0 0-192 0,0 0 0 15,0 0 3728-15,0 0 720 0,3-9 144 0,-3 9 16 16,0 0-1936-16,0 0-400 0,10-4-80 0,-10 4-16 15,0 0-656-15,0 0-144 0,6 6-32 0,-6-6 0 16,5 11-320-16,-2 0-80 0,-4-1-16 0,-2 1 0 0,-4 1-320 0,1 2-64 16,-1 3-16-16,-2 2 0 0,-1-1-256 0,-2 0-48 15,0-1-16-15,2 1 0 0,0 1-208 0,-1-1 0 16,1 0 128-16,2-5-128 0,1 0-256 0,1-1-112 16,-1-3-16-16,2 0 0 15,5-9-2384-15,-4 11-496 0,4-11-80 0</inkml:trace>
  <inkml:trace contextRef="#ctx0" brushRef="#br0" timeOffset="24925.92">29799 11596 10127 0,'0'0'896'0,"0"0"-704"16,0 0-192-16,0 0 0 0,0 0 2352 0,10 1 432 15,-10-1 96-15,0 0 0 0,0 0-768 0,11 4-176 16,-11-4-16-16,10 4-16 0,-10-4-368 0,0 0-64 0,9 5 0 0,-9-5-16 16,0 0-576-16,0 0-112 0,8 9-32 0,-8-9 0 15,0 0-352-15,0 0-64 0,3 12 0 0,-3-12-16 16,-3 9-32-16,3-9 0 0,0 0 0 0,-5 11 0 15,5-11-144-15,0 0-128 0,0 0 192 0,-8 2-192 16,8-2 144-16,0 0-144 0,0 0 0 0,-9-2 144 16,1-2-144-16,8 4 0 0,-2-8 0 0,2 0 0 15,1-2 0-15,3-1 0 0,0 2-192 0,1-1 192 16,-1 1-336-16,1-1 48 0,0 3 16 0,1-3 0 31,-4 4-240-31,-2 6-64 0,0 0 0 0,9-7 0 0,-9 7-2496 0,0 0-496 0</inkml:trace>
  <inkml:trace contextRef="#ctx0" brushRef="#br0" timeOffset="25266.15">30113 11595 21183 0,'0'0'944'0,"0"0"192"0,0 0-912 0,0 0-224 0,0 0 0 0,2 10 0 15,-2-10 1808-15,0 0 320 0,0 10 64 0,0-10 16 16,0 0-992-16,-2 12-208 0,2-12-48 0,0 11 0 16,0-11-608-16,0 0-128 0,0 0-32 0,-8 7 0 0,1-1 128 0,7-6 0 15,0 0 16-15,-8 2 0 0,8-2 112 0,-8-2 0 16,-1-2 16-16,9 4 0 0,-4-9-208 0,1 2-32 16,-1 1-16-16,2-1 0 0,-1-1-208 0,3 8 0 15,5-9 128-15,2 0-128 0,-1-1 0 0,4-1 0 16,0-2 0-16,3 3 0 0,0 2-128 0,-1 1 128 15,-2 2-192-15,1 1 192 0,-2-1-224 0,-9 5 64 16,0 0 16-16,0 0 0 0,0 0-48 0,9 9-16 16,-3-1 0-16,-2 1 0 15,-1 4-240-15,-3 0-64 0,-1-1 0 0,-2 3-9632 0,-1 2-1936 16</inkml:trace>
  <inkml:trace contextRef="#ctx0" brushRef="#br0" timeOffset="25703.49">29600 12010 11967 0,'0'0'1072'0,"0"0"-864"0,0 0-208 0,0 0 0 0,0 0 2336 0,7-6 416 16,-7 6 96-16,10-5 16 0,-10 5-928 0,7-7-176 16,-7 7-32-16,0 0-16 0,9-2-624 0,-9 2-112 15,0 0-16-15,0 0-16 0,0 0-368 0,0 0-64 16,0 0 0-16,0 0-16 0,0 0-112 0,0 0 0 15,0 0-16-15,0 0 0 0,0 0-112 0,0 0 0 16,0 0-16-16,-6 5 0 0,6-5-112 0,-12 4-128 16,2-4 176-16,1 0-176 0,9 0 160 0,0 0-160 15,-11-3 128-15,11 3-128 0,0 0 0 0,0 0 0 0,-8-8 128 0,8 8-128 16,-3-9 0-16,3 9 0 16,5-10 0-16,-5 10 0 0,2-9 0 0,-2 9 0 0,0 0 0 0,0 0 0 15,0 0-144-15,4-10 144 0,-4 10-192 0,0 0 192 31,0 0-704-31,0 0-48 0,0 0 0 0,0 0-9456 0,9 6-1888 0</inkml:trace>
  <inkml:trace contextRef="#ctx0" brushRef="#br0" timeOffset="26094.13">29547 12275 10127 0,'0'0'896'0,"0"0"-704"16,0 0-192-16,-7 7 0 0,7-7 2656 0,-11 6 496 15,1-2 112-15,2 1 0 0,1 2-1616 0,7-7-336 16,-7 6-64-16,7-6-16 0,-8 4-720 0,8-4-128 16,0 0-48-16,0 0 0 0,0 0-208 0,-7 0-128 15,7 0 160-15,-5-4-160 0,5 4 208 0,-4-6-48 16,2-1-16-16,2 7 0 0,0-8 16 0,2-1 0 15,1 0 0-15,-3 9 0 0,6-9-160 0,1 3 192 16,-7 6-192-16,10-7 192 0,1 2-192 0,-1 1 0 16,1 1 0-16,-11 3 128 0,11-5 64 0,-11 5 16 15,0 0 0-15,12-1 0 0,-12 1 368 0,0 0 80 16,0 0 16-16,0 0 0 0,0 0-32 0,0 0-16 0,0 0 0 0,0 0 0 16,0 0-176-16,0 0-16 0,0 0-16 0,0 0 0 15,3 10-416-15,-3-10 128 0,0 0-128 0,-3 13 0 31,0 0-320-31,1-5-160 0,2-8-32 0,-4 11 0 16,0 0-2464-16,1-2-496 0</inkml:trace>
  <inkml:trace contextRef="#ctx0" brushRef="#br0" timeOffset="26375.29">29718 12566 19343 0,'0'0'1728'0,"0"0"-1392"0,0 0-336 0,0 0 0 0,0 0 2800 0,0 0 480 15,0 0 112-15,0 0 0 0,5-8-1472 0,-5 8-288 16,6-7-64-16,3 5-16 0,1-2-912 0,1 3-192 15,-1-1-48-15,2 0 0 0,0 2-400 0,-1 0 0 16,0 0 0-16,-11 0 0 16,13 2-336-16,-3 1-112 0,-10-3 0 0,0 0-16 15,12 4-992-15,-12-4-192 0,0 0-32 0,0 0-8240 16,0 0-1664-16</inkml:trace>
  <inkml:trace contextRef="#ctx0" brushRef="#br0" timeOffset="26797.22">29933 12456 9215 0,'0'0'400'0,"-4"-9"96"0,-2 0-496 0,1 1 0 0,-1 2 0 0,1-1 0 16,5 7 3968-16,-8-6 688 0,-1-1 144 0,0 3 16 16,-1 0-2544-16,-1 2-512 0,0 0-96 0,-1 2-32 15,0 0-400-15,-1 4-80 0,0 2 0 0,-1-1-16 16,-1 1-368-16,0 1-64 0,-2 3 0 0,0 2-16 15,1 2-176-15,3-1-16 0,-1 0-16 0,2 2 0 16,2-2-176-16,-1 0-48 0,1 1 0 0,2 0 0 16,3 1-256-16,2-1 160 0,2-1-160 0,3 0 128 0,4 3-128 0,0-2 0 15,2 2 0-15,5-3 0 0,3 0 0 0,1-1-176 16,0-3 176-16,1 0-128 0,0-3 128 0,4 1-128 16,3-1 128-16,-2-2-128 0,-2-2 128 0,0-2 0 15,0-2 0-15,0 0 0 0,0-2 0 0,0-1 0 16,0-3 0-16,-2-1 0 0,-1-3 0 0,1 0 0 15,-1 1 128-15,0-4-128 0,-1-2 128 0,-4 0-128 16,-3 2 128-16,-2 0-128 0,-1 1 0 0,-5 0 144 16,0 2-144-16,-5-1 0 0,-2 0 240 0,-2 2-64 15,0-2-16-15,-4 3 0 0,-4-1 112 0,-2 2 32 16,-2-2 0-16,1 0 0 0,0 1-432 0,1 2-96 16,3 0-16-16,-1 3-12560 0,1 2-2496 0</inkml:trace>
  <inkml:trace contextRef="#ctx0" brushRef="#br1" timeOffset="49974.62">24991 16044 25791 0,'-3'-4'1152'16,"3"4"224"-16,-2-1-1104 0,2 1-272 0,0 0 0 0,0 0 0 0,0 0 1664 0,0 0 256 15,0 0 64-15,11 1 16 0,3 2-544 0,1-1-112 16,2 1-32-16,4-2 0 0,2-2-176 0,2 0-48 16,3-2 0-16,-1 1 0 0,0 0-480 0,1 1-96 15,-1-3-32-15,2 1 0 0,-2-2-272 0,11 1-48 16,-5 0-16-16,-13 4 0 0,3 0-144 0,-1 0 0 16,0 0 0-16,1 0 0 0,1-2-288 0,1 0-96 15,-2 2 0-15,11 0-16 16,-4-1-1424-16,-10 1-288 0,-1 1-48 0,10 1-16 15,-4-4-704-15,-10 1-160 0,1-1-32 0</inkml:trace>
  <inkml:trace contextRef="#ctx0" brushRef="#br1" timeOffset="50271.46">25631 15682 25215 0,'-16'-3'1120'0,"11"2"224"0,0 1-1072 0,5 0-272 0,0 0 0 0,0 0 0 16,0 0 1088-16,0 0 144 0,0 0 48 0,0 0 0 16,9 1-256-16,3 4-64 0,1-2 0 0,4 2 0 15,4 2-384-15,2 2-96 0,3-3-16 0,2 2 0 16,-1 0-336-16,2 1-128 0,-2 3 0 0,-1-2 144 16,-1 2-144-16,-2-2 0 0,0 1 0 0,-3-3 0 15,0 2 0-15,-2 2 0 0,-1-4 0 0,0 7 0 0,-6 1 224 0,-8-6-32 16,0 2-16-16,-2 2 0 0,-1 3 624 0,-4 0 128 15,-3 3 32-15,-2-1 0 0,-2 1-144 0,-1 1-32 16,1 1 0-16,0 1 0 0,-1 1-448 0,1 1-80 16,0-2-32-16,2 2 0 0,0-2-400 0,3 0-80 15,-1-3 0-15,3 4-12288 16,1-2-2464-16</inkml:trace>
  <inkml:trace contextRef="#ctx0" brushRef="#br1" timeOffset="51437.44">26741 15502 11967 0,'0'0'1072'0,"-3"12"-864"15,3-3-208-15,0 2 0 0,0 4 2848 0,1-1 528 16,2 3 96-16,-1 3 32 0,2 2-1440 0,2 1-272 16,-1 1-64-16,3 0-16 0,-1 0-672 0,3-2-128 15,-1 0-16-15,1-2-16 0,1-5-576 0,0-2-112 16,1-1-32-16,0-3 0 0,1-2 16 0,0-3 0 0,2-2 0 0,0-4 0 16,-2-2 16-16,-1-1 16 0,-1-3 0 0,0-3 0 15,-2 1-32-15,-1-4-16 0,-2-2 0 0,1 0 0 16,-1-5 0-16,1 1 0 0,-1-4 0 0,1-1 0 15,-2-1-16-15,0 0 0 0,-1-1 0 0,0 1 0 16,-1 0-144-16,-2 2 0 0,2 3 0 0,-2 6 0 16,-1-1 0-16,0 6 0 0,0 3 0 0,0 7 0 15,0 0 0-15,0 0 0 0,0 0 0 0,1 12 0 16,0 3 128-16,1 4-128 0,0 2 0 0,1 2 128 16,0 2-128-16,2 1 0 0,1 0 0 0,2 0 0 15,1-1-464-15,2 0-80 16,-1-2-16-16,3-2 0 0,2-4-2448 0,0-3-480 0,1-5-96 15</inkml:trace>
  <inkml:trace contextRef="#ctx0" brushRef="#br1" timeOffset="51963.52">27477 15489 22575 0,'-6'-20'992'0,"2"14"224"0,-1-2-976 0,-1 0-240 15,1 0 0-15,0-2 0 0,-3 1 736 0,3 1 96 16,0 1 32-16,-1 2 0 0,1 1-144 0,0 0-16 15,5 4-16-15,0 0 0 0,0 0-304 0,0 0-64 16,-7 5-16-16,4 2 0 0,0 1 64 0,2 1 16 16,1 0 0-16,2 2 0 0,2 0 160 0,1 1 32 15,1 1 16-15,0 1 0 0,2-1 96 0,1 2 16 16,1-1 0-16,0 2 0 0,-3-3-64 0,4-2 0 16,-2 3 0-16,0-1 0 0,-1 0-160 0,-3-2-32 15,-1 1-16-15,-3 0 0 0,-1-3-176 0,-1 3-16 0,-3-3-16 0,-1 1 0 16,0 1 0-16,-3-2 0 0,-1 0 0 0,-2-1 0 15,0-3-224-15,-4 0 176 0,2 0-176 0,1-1 160 16,1-2-160-16,0-1 0 0,1-1 0 0,1 0 0 16,0-1-256-16,2-1-48 0,3-3 0 0,4 5 0 15,0 0-32-15,4-6-16 0,1-1 0 0,3 2 0 16,3 0 112-16,2-1 32 0,1 0 0 0,3-1 0 16,1 1 208-16,2-1-176 0,-1 1 176 0,0-5-160 0,-3 0 160 0,3-1 0 0,0-1 0 0,2-1 0 15,1-1 0-15,-1 1 0 0,-5-1 0 0,5-5-128 16,-4 1 128-16,-6 4-192 0,-2-4 192 0,-3 4-192 15,-5 2 192-15,-1 0 0 0,-1 1 0 0,-2 6 0 16,-2-1 0-16,0 2 176 0,-2 0-176 0,-1 2 192 16,-2 2 0-16,-1 2 16 0,-2 3 0 0,0 4 0 15,0 0 160-15,2 5 16 0,0 2 16 0,3 5 0 16,1-2 80-16,0 4 16 0,2 2 0 0,1 0 0 16,3 4-144-16,1-5-32 0,2 2 0 0,3 0 0 15,2-3-192-15,3 1-128 0,5-2 128 0,0-1-128 16,1-3 0-16,4-2 0 0,2 0-192 0,2-2 64 15,4-5-1680-15,2-2-336 0,2-1-64 0,4-5-14464 16</inkml:trace>
  <inkml:trace contextRef="#ctx0" brushRef="#br1" timeOffset="52371.15">28962 15476 26719 0,'-6'-7'2368'0,"-1"2"-1888"16,1 0-480-16,-2 1 0 0,-1-4 1856 0,-2 2 288 15,-1-1 48-15,1 0 16 0,-2 1-288 0,0 1-64 16,0 0-16-16,0 3 0 0,-1 0-1024 0,1 2-208 0,0 2-32 0,2 2-16 16,-1 4-336-16,0 4-64 0,2 2-16 0,-1 4 0 15,1 3-144-15,1 0 128 0,1-1-128 0,3-1 128 16,1 3-128-16,3-3 0 0,3-1 0 0,2-3 0 15,0 0 0-15,4-1 0 0,1-2 0 0,0 0 0 16,-1-3 0-16,2-1 0 0,3-3 0 0,0-1 0 16,2-2 0-16,-2-2 0 0,2-1 0 0,-2-3-176 15,-1-1 176-15,1-2-160 0,0-2 160 0,-1 0-160 16,-3-4 160-16,-1 1 0 0,0-3 0 0,1 0-128 16,0 2 128-16,-2 0 0 15,-5 0 0-15,-1 3 0 0,-1 10 0 0,0 0 0 0,-1-11 0 0,1 11 176 16,-1-6 112-16,1 6 32 0,0 0 0 0,0 0 0 0,-5 10-64 15,-1 1 0-15,0 3 0 0,2 4 0 16,3 3-256-16,2 1 0 0,0-1 128 0,4 1-128 0,2-1 0 0,5-1-176 16,3-1 32-16,6-3-13360 15,4 0-2656-15</inkml:trace>
  <inkml:trace contextRef="#ctx0" brushRef="#br1" timeOffset="53308.44">30214 15383 11967 0,'0'0'1072'0,"0"0"-864"0,0 0-208 0,0 0 0 15,0 0 3424-15,0 0 640 0,4-10 128 0,-4 1 32 16,0 9-2096-16,-2-11-400 0,1 2-96 0,1 9-16 15,-5-9-480-15,5 9-112 0,-8-9 0 0,0 2-16 0,-1 5-592 16,-3-4-112-16,-3 4-32 0,-1 1 0 0,0 1-128 0,2 1-16 16,0-1-128-16,1 2 192 0,0 1-192 0,-2 0 0 15,-2-1 0-15,3 2 0 0,3 0 0 0,4 1 0 16,7-5 0-16,-3 11 0 0,6-1-224 0,1-1 16 16,-4-9 0-16,6 13 0 0,-1-1-80 0,4 0-16 15,4-2 0-15,3 3 0 0,2 0 304 0,-1 0-160 16,-2 0 160-16,-2 2-128 0,-3 0 128 0,-1-2 0 15,-1-1 0-15,0 0 128 0,0-2 272 0,-4 1 64 16,-4 2 16-16,0-5 0 0,-3-1 96 0,-3 4 32 16,-6 1 0-16,0-3 0 0,-1-1-288 0,3-1-48 15,0 0-16-15,3-2 0 0,-3-2-256 0,0-1-144 0,-3 0 16 16,1-4 0 0,3-2-2080-16,3-1-416 0,6 5-64 0,-7-12-12544 0</inkml:trace>
  <inkml:trace contextRef="#ctx0" brushRef="#br1" timeOffset="54167.82">30308 15284 24127 0,'0'0'1072'0,"0"0"208"0,7 12-1024 0,1 1-256 0,-1 1 0 0,1-2 0 16,-1 0 576-16,0 1 64 0,-2 1 16 0,-2 0 0 15,-1 1 688-15,1 0 144 0,1 2 32 0,0 2 0 16,0-1-832-16,-2-1-176 0,1 0-16 0,-2 0-16 15,0-3-256-15,-1-1-48 0,-1 0-16 0,1-1 0 16,-1-2-160-16,1-10 192 0,0 0-192 0,0 0 192 0,-3 9-48 0,3-9 0 16,0 0 0-16,0 0 0 0,0 0-16 0,0 0-128 15,-2-11 192-15,0-2-64 0,2-2-128 0,3 0 0 16,0-4 0-16,-1 1 0 0,2-3 0 0,0 0 0 16,0 1 0-16,1 0 0 0,0 2 0 0,1 2 0 15,-1 3 0-15,1 1 128 0,1 3 160 0,1-1 32 16,1 2 0-16,0 3 0 0,-9 5 0 0,10 0 16 15,-10 0 0-15,12 4 0 0,-3 5-96 0,-1 2-32 16,0 1 0-16,-2 3 0 0,-2 3-16 0,0-1 0 16,0 0 0-16,-1 2 0 0,-3-2-48 0,2 0-16 15,2-4 0-15,1 0 0 0,2 0-128 0,-1-6 0 16,-6-7 144-16,0 0-144 0,7 6 0 0,-7-6 128 0,0 0-128 16,10-1 0-16,-2-2 128 0,-8 3-128 0,7-9 128 0,-1-4-128 15,2-1 144-15,-1-2-144 0,-4-2 192 0,3 0-192 16,0-3 0-16,3 0 0 0,2-1 0 0,-1 0 0 15,1-4 0-15,-2 3 0 0,-3 5 0 0,-1 0 0 16,1 4 0-16,-1 3 0 0,3 2 0 0,-8 9 0 16,6-6 0-16,-6 6 0 0,0 0 0 0,0 0 0 15,-2 10-144-15,0 4 144 0,1 2-128 0,0 2 128 16,1 3 0-16,1 1-128 0,2-1 128 0,1 0 0 16,-1-3 0-16,3 0-128 0,1 1 128 0,4-2 0 15,1-3 0-15,-1-1-160 0,1 0 160 0,2-3 0 16,1-2-320-16,0-1 64 0,1-3 0 0,0 0 0 15,-1-4-192-15,0-2-48 0,-1 0 0 16,-2-1 0-16,0-1 272 0,-2-4 48 0,0-2 16 0,1 0 0 16,-2-2 160-16,-1 0 0 0,-2-1 0 0,0 0 0 0,-1 0 0 15,-1 1 144-15,-2-1-144 0,-2 1 0 0,-1 1 160 0,-3 0-160 16,0 2 128-16,-1 3-128 0,-2-1 336 0,0 3-16 16,-3 2 0-16,1 0 0 0,0 2 112 0,0 3 16 15,1 0 0-15,-2 2 0 0,-3 3-176 0,4 1-16 16,2-3-16-16,7-6 0 0,-2 12-240 0,2-2 0 15,0-10 0-15,0 15 0 0,0-5 0 0,3 1 0 16,4-2 0-16,2-3 0 0,1 2 0 0,-2-1 0 16,-8-7 0-16,11 6 0 0,2-2 0 0,-1-1 0 15,-12-3 0-15,13-2 0 0,0 1 0 0,-2-3 0 16,0-2 0-16,-1-1 0 0,-1 1 0 0,-1-2 0 16,-3-1 0-16,-1-1 0 0,-1 1 0 0,-1 0 0 0,1 0 128 0,-3 9-128 15,3-12 0-15,-3 12 128 0,-2-9-128 0,2 9 0 16,-1-6 128-16,1 6-128 0,0 0 0 0,0 0 0 15,0 0 0-15,0 0 0 0,0 0 0 0,-3 10 0 16,2 2 0-16,0 0 0 0,1 1 0 0,2 0 0 16,1 1-128-16,2 0 128 0,1-1-192 0,1-1 192 31,1-1-1536-31,1-2-192 0,2 0-32 0,-1-3-16 16,1-2-1152-16,0-1-224 0,1 1-48 0,-2-7-8832 0</inkml:trace>
  <inkml:trace contextRef="#ctx0" brushRef="#br1" timeOffset="54370.88">31304 15135 10127 0,'6'-14'896'16,"1"-4"-704"-16,-1 1-192 0,-1 3 0 15,-2 3 3696-15,-3 11 704 0,4-9 144 0,-4 9 16 0,0 0-3168 0,0 0-640 16,0 0-128-16,0 10-32 0,-3 3 112 0,1 6 0 16,-1 2 16-16,0 1 0 0,0 1-64 0,0 5-16 15,2-1 0-15,1 2 0 0,0-3-384 0,0 0-96 16,-2 1-16-16,1-5 0 0,1-1-144 0,1-3-144 15,2 1 144-15,0-4-208 16,-2 0-752-16,1-2-160 0,2-7-32 0,-4-6 0 16,0 0-1728-16,0 0-336 0,0 0-80 0,11 0-16 0</inkml:trace>
  <inkml:trace contextRef="#ctx0" brushRef="#br1" timeOffset="54542.68">31537 14969 18431 0,'0'0'816'0,"-9"13"160"0,0 4-784 0,1 3-192 0,0 4 0 0,3 1 0 16,0 1 2496-16,2 1 448 0,0-1 80 0,2 4 32 15,1-4-2192-15,1 2-432 0,2-1-96 0,1 2-16 32,1 1-592-32,0-6-128 0,1 1-32 0,-1-4-8368 0,0-1-1680 0</inkml:trace>
  <inkml:trace contextRef="#ctx0" brushRef="#br1" timeOffset="54683.4">31762 15411 32191 0,'0'0'1424'0,"-5"7"304"0,-1 1-1392 0,1 5-336 16,2 0 0-16,-2 0 0 0,-2 4 704 0,1 0 64 16,-3 4 0-16,2 0 16 0,2 0-80 0,2-3 0 15,2 3-16-15,0-2-16944 16</inkml:trace>
  <inkml:trace contextRef="#ctx0" brushRef="#br1" timeOffset="55405.19">26787 16583 27295 0,'0'0'1216'0,"0"0"240"0,-2 9-1168 0,-2 4-288 0,0 2 0 0,-1 2 0 15,0 2 1312-15,-1-4 208 0,2 6 32 0,2-1 16 16,1 3-528-16,2-3-96 0,4-1-32 0,0 1 0 15,1-2-608-15,0-2-128 0,2-5-32 0,1 1 0 16,0-4-144-16,3-2 128 0,-3 1-128 0,1-3 128 16,1-3-128-16,-2-1 0 0,-3-2 0 0,1-2 0 15,-2-3 0-15,2 1-176 0,2-5 176 0,-1 1-192 16,-2-1 192-16,-1 0-192 0,-1-4 192 0,0 1-192 16,-1 0 192-16,-1-1 0 0,1 1 0 0,2 0 0 15,2-3 0-15,-1 1-160 0,-2 2 160 0,0 2 0 16,-3 4 0-16,2-1 0 0,1 0 128 0,0 2-128 15,-4 7 496-15,0 0 0 0,0 0 0 0,0 0 0 16,0 0-224-16,5 8-32 0,-1 3-16 0,1-1 0 16,0 3-224-16,3 0 0 0,-1 0 0 0,-1-1 0 15,1 1-320-15,-1 0-96 0,2 0-32 0,0 0 0 32,-2-1-1984-32,-2-2-384 0,0-2-96 0,-4-8-6384 15,7 9-1280-15</inkml:trace>
  <inkml:trace contextRef="#ctx0" brushRef="#br1" timeOffset="55733.39">27147 16607 21823 0,'2'-10'960'0,"-2"10"208"0,0 0-928 0,0 0-240 0,0 0 0 16,0 0 0-16,0 0 1728 0,0 0 320 0,0 0 48 0,0 0 16 16,7 9-576-16,0 4-96 0,-3 0-32 0,0 4 0 15,0-1-576-15,0-1-112 0,-2 0-16 0,1-2-16 16,1 1-256-16,0-1-48 0,0-1-16 0,-2-2 0 15,1-1-160-15,-3-9-16 0,0 0-16 0,0 0 0 16,6 6-48-16,-6-6 0 0,7 0 0 0,-1 0 0 16,1-4-128-16,1-2 128 0,-2-1-128 0,2-4 128 15,0-1-128-15,0-1 0 0,-1 0 0 0,1 0 0 16,0 0-192-16,0-1 48 0,-2-3 0 0,2 1 0 16,0 3-16-16,-1 2 0 0,-3 2 0 0,-1 1 0 15,0 2 160-15,-3 6-128 0,1-6 128 0,-1 6-128 16,0 0-32-16,0 0 0 0,0 0 0 0,0 9 0 15,2-1-96-15,-1 2 0 0,-1 2-16 0,1 5 0 16,1-1-384-16,1-2-80 0,4-1-16 0,1 0 0 16,1 0-1664-16,1-4-336 0,2 2-64 0,-3-6-5520 15,2 0-1120-15</inkml:trace>
  <inkml:trace contextRef="#ctx0" brushRef="#br1" timeOffset="55936.5">27535 16674 3679 0,'0'0'320'0,"1"-12"-320"15,-1 3 0-15,1-3 0 0,0 1 2848 0,-1 1 496 16,0 10 112-16,-2-7 0 0,-1-3-1792 0,3 10-352 15,-5-7-80-15,5 7-16 0,-5-6-576 0,0 0-128 16,5 6-32-16,0 0 0 0,0 0-352 0,-10 1-128 16,10-1 0-16,-9 9 144 0,3 3-144 0,2-4 0 15,1 0 0-15,3 2 0 0,3 1-192 0,1 2 192 16,0-2-192-16,1 4 192 0,0-2-144 0,2-2 144 16,-1 0 0-16,2-2 0 0,0 0 0 0,0-2 0 0,1-2 0 0,-1-1 0 15,-1 0 0-15,0-2 0 0,2 0 128 0,-9-2-128 16,0 0 0-16,8 0-192 0,-2-2 16 0</inkml:trace>
  <inkml:trace contextRef="#ctx0" brushRef="#br1" timeOffset="56608.19">27528 16301 6447 0,'-10'-5'272'0,"6"3"80"0,4 2-352 0,0 0 0 0,-6 0 0 0,6 0 0 16,0 0 5136-16,0 0 960 0,0 0 192 0,3 17 48 15,1-1-3680-15,0 4-736 0,0 2-128 0,1 0-48 16,0 1-816-16,-1 2-160 0,3 3-48 0,-3-12 0 16,-1 5-208-16,1-1-64 0,0 2 0 0,1-4 0 15,1 1-96-15,-1-1-32 0,-1 0 0 0,-2-4 0 16,1 2-80-16,0-3-32 0,-1 1 0 0,1-1 0 16,-1-1-208-16,1-3 0 0,-2-1 0 0,-1-8 0 15,-1 8 0-15,1-8-240 0,0 0 80 0,0 0 16 16,0 0-32-16,0 0 0 0,0 0 0 0,0 0 0 15,0 0-64-15,0 0-16 0,3-8 0 0,-1-1 0 16,-2-1 96-16,3-10 16 0,0 4 0 0,-1 3 0 16,1-1 144-16,1 4 0 0,0-2-144 0,1 3 144 15,0-2 0-15,-5 11 240 0,0 0-48 0,8-8 0 0,-8 8 432 0,0 0 80 16,0 0 0-16,12-1 16 0,-2 2-48 0,-10-1-16 16,0 0 0-16,6 10 0 0,0-1-272 0,-1 1-64 15,1 1-16-15,1-2 0 0,-1 1-176 0,1 2-128 16,1 0 144-16,-2-1-144 0,0 1-160 0,0-3-128 15,1 2-32-15,0 2 0 16,-7-13-2080-16,11 10-416 0,-3-2-96 0,-8-8-14032 0</inkml:trace>
  <inkml:trace contextRef="#ctx0" brushRef="#br1" timeOffset="56717.55">27894 16589 25279 0,'0'0'1120'0,"0"0"224"0,2 9-1072 0,-2 0-272 0,0 3 0 0,1-1 0 15,2-1 352-15,0 0 16 0,1 2 0 0,3-3-8080 16,1 3-1616-16</inkml:trace>
  <inkml:trace contextRef="#ctx0" brushRef="#br1" timeOffset="57094.22">27950 16512 3679 0,'-13'-18'160'0,"7"7"32"0,-1 0-192 0,2-1 0 0,-1-2 0 0,2 2 0 15,1 2 5008-15,3-4 960 0,0 5 192 0,3 2 48 16,3 0-4864-16,-6 7-976 0,11-5-192 0,-1 3-48 16,2 0-1200-16,0 4-240 0,-2 2-48 0,2 2-16 15,-1 0-272-15,1 3-48 0,0 0-16 0,-2 2 0 0,-1 1 1472 0,2-1 240 16,-3 1 160-16,0 1-32 0,-1 1 1568 0,-1 3 304 16,-3 2 64-16,0-1 16 0,0 1 0 0,-1-6 0 15,2-1 0-15,-1 0 0 0,-1-2-672 0,1 2-128 16,0-3-16-16,-1 2-16 0,2-1-624 0,0-3-128 15,-4-7-32-15,5 6 0 0,-1-1-208 0,-4-5-32 16,0 0-16-16,7 0 0 0,2-2 32 0,-3-1 0 16,0-3 0-16,-3-1 0 0,1 1 96 0,0-7 32 15,0-2 0-15,0 1 0 0,1-2-128 0,-1 2-32 16,-1-1 0-16,1 0 0 0,1-2-208 0,0 3 128 0,-1 1-128 0,0 1 0 16,-1 4 0-16,-3 8 0 0,0 0 0 0,0 0 0 15,0 0-224-15,0 0 64 0,-2 13 16 0,1 0 0 16,0 3 144-16,1 1-192 0,0-2 192 0,1 1-192 31,2 0-832-31,1-1-160 0,-1 1-32 0,3-2-16 16,-6-14-2368-16,10 15-480 0</inkml:trace>
  <inkml:trace contextRef="#ctx0" brushRef="#br1" timeOffset="57404.4">28431 16584 5519 0,'-1'-14'496'0,"1"4"-496"0,-1 1 0 0,0 0 0 0,-1 0 3968 0,0-3 688 0,-2 2 144 0,0 2 16 0,0-2-2848 0,4 10-576 0,0 0-112 0,0 0-32 15,0 0-416-15,-9 5-64 0,-2 0-32 0,2 7 0 16,3 2-256-16,0 3-48 0,4-1-16 0,1 1 0 16,1 1-32-16,3-2 0 0,3-1 0 0,2 1 0 15,2-2-240-15,2-1-144 0,1-2 160 0,0-4-160 16,0 0 192-16,0-3-64 0,0-1-128 0,0-5 192 0,0 0 464 0,-3-5 96 16,-2-5 16-16,0 1 0 0,-1-2 400 0,-1-4 96 15,2 0 16-15,-2-3 0 0,2 1-496 0,-1-5-80 16,-2 2-32-16,-2 1 0 0,-1 2-320 0,-2-4-64 15,0 3-16-15,-1-4 0 0,0-3-272 0,-2 4 128 16,-1-1-128-16,0 0 0 16,-1 1-1136-16,1 2-336 0,0 0-64 0,0 5 0 15,-1 5-2112-15,0 0-432 0</inkml:trace>
  <inkml:trace contextRef="#ctx0" brushRef="#br1" timeOffset="58171.78">28585 16424 11967 0,'9'15'528'0,"-1"-3"112"0,3 4-512 0,-1-3-128 0,1 0 0 0,-1-2 0 15,0-2 3088-15,2-1 592 0,0 0 112 0,0 0 32 16,-1-2-1808-16,2 0-352 0,0-4-80 0,0-2-16 16,-3-1-704-16,-10 1-144 0,10-1-16 0,-1-2-16 15,-1-2-112-15,-2-2-32 0,0 1 0 0,-6 6 0 16,6-8-16-16,-6 8 0 0,3-10 0 0,-3-1 0 16,0 11-144-16,-3-9-48 0,1-1 0 0,2 10 0 15,-8-7-16-15,8 7 0 0,0 0 0 0,0 0 0 16,-12-3 128-16,0 3 32 0,2 3 0 0,2 2 0 15,0 3 32-15,3 3 0 0,5-11 0 0,-4 13 0 16,2-2-288-16,2 4-48 0,2 0-16 0,2 0 0 16,1-1-160-16,2-1 0 0,1-4 0 0,1 2 0 15,0-5-208-15,1 2-32 0,1 0 0 0,0 0 0 16,1-2-496-16,-1-2-96 0,-1-1-32 0,0-2 0 16,0 0-320-16,-3-2-64 0,1-4-16 0,-8 5 0 15,11-3-528-15,-4-3-128 0,-7 6 0 0,10-10-16 16,-5 0 144-16,-1 1 48 0,-2-2 0 0,-2 11 0 15,3-10 496-15,-2 0 96 0,-1-2 32 0,2 3 0 0,-1 0 768 0,-1 9 160 32,4-10 16-32,-4 10 16 0,0 0 1072 0,0 0 224 15,0 0 32-15,11 3 16 0,-1 0 400 0,-3 4 80 16,0 7 0-16,-1-5 16 0,1 2-208 0,0 0-32 16,-1-2-16-16,3 3 0 0,-1-1-352 0,0 1-80 0,-3-1-16 0,0-1 0 15,0 0-224-15,-1 0-48 0,-4-10-16 0,0 0 0 16,3 10-240-16,1-1-32 0,-4-9-16 0,0 0 0 15,0 0-160-15,0 0-48 0,0 0 0 0,0 0 0 16,0 0-32-16,0 0-16 0,0 0 0 0,2-9 0 16,-2 9-144-16,4-13 0 0,-1-1 0 0,1 1 0 31,0-4-464-31,-2 4-128 0,-2 0-32 0,2-2 0 16,-2 3-80-16,2 2-32 0,2-2 0 0,1 3 0 0,-5 9 304 0,7-6 64 0,-7 6 16 0,9-7 0 15,-9 7 352-15,11-1 0 0,-11 1 0 0,11 2 0 16,-3 4 288-16,3-4 32 0,-1-2 0 0,0 2 0 15,1 0 32-15,-1 1 16 0,3-2 0 0,-1-1 0 16,0-1-160-16,1-1-16 0,0 0-16 0,0-1 0 16,-1 1-176-16,1-1 128 0,0-1-128 0,-3-1 128 15,-2 1-128-15,0-2 192 0,0-2-192 0,-1 1 192 0,-7 7 128 0,8-9 16 16,-1 0 16-16,-2 1 0 0,-5 8-32 0,5-8-16 16,-5 8 0-16,4-9 0 0,-4 9-96 0,4-9-16 15,-4 9 0-15,0 0 0 0,0 0 128 0,0 0 0 16,0 0 16-16,0 0 0 0,0 0-96 0,-9 4-32 15,0 2 0-15,2 5 0 0,2 1-208 0,0 2 0 16,0 0 0-16,1 2 0 0,1-3 0 0,3 1-160 16,3 1 0-16,-1-1 0 15,2-2-560-15,1-1-112 0,1 0-32 0,1-3 0 16,1 2-544-16,3-2-96 0,-1-2-32 0,2 0 0 16,2-2-1632-16,1-2-336 0,-1 0-64 0,0-2-16 0</inkml:trace>
  <inkml:trace contextRef="#ctx0" brushRef="#br1" timeOffset="58437.51">29572 16596 21311 0,'2'-16'944'0,"-1"9"192"0,-1 7-912 0,1-10-224 0,-3 0 0 0,-2 0 0 16,-2 1 1792-16,0 3 304 0,-2 2 64 0,-1 0 16 16,-3 1-704-16,0 2-144 0,1 2-32 0,0 3 0 15,1 2-240-15,1 3-48 0,0 1-16 0,2 3 0 16,1 4-192-16,2-3-32 0,2 1-16 0,4 0 0 16,2 1-304-16,3 0-64 0,3-2-16 0,3-1 0 15,1-3-192-15,4 0-48 0,3-6 0 0,1-1 0 16,-1-3 0-16,0-1-128 0,-2-3 192 0,1-4-64 15,-2-2 48-15,-2-2 0 0,-3-1 0 0,-1-1 0 16,-3-2 144-16,0-3 48 0,-1-5 0 0,0-1 0 16,-2 1-48-16,-1-1 0 0,1 0 0 0,-3-1 0 15,0-1-96-15,0-2-32 0,-3 2 0 0,-3-2 0 0,-2-1-192 16,-3 1 128-16,-1 4-128 0,0-1 0 16,-2 3-2048-16,0 1-496 0,-1-2-96 0,0 6-15248 15</inkml:trace>
  <inkml:trace contextRef="#ctx0" brushRef="#br1" timeOffset="58937.32">30348 16120 28959 0,'0'0'1280'0,"-4"-11"272"0,-1 3-1232 0,5 8-320 0,0 0 0 0,0 0 0 16,-9 2 496-16,0 3 32 0,1 3 16 0,1 5 0 16,2 3 928-16,1 3 176 0,0 3 32 0,2 2 16 15,-1 0-784-15,2 3-144 0,1 0-48 0,1 0 0 16,2-1-80-16,-2 0-32 0,0 1 0 0,0-4 0 15,1-2-400-15,-1-2-80 0,0 0 0 0,2-2-128 16,-2 0 144-16,2-3-144 0,-2 2 0 0,2-6 144 16,-2-2-144-16,-1-8 0 0,0 0 0 0,0 0 0 15,5 9-256-15,-5-9 0 0,0 0 16 0,0 0 0 16,0 0-208-16,0 0-32 0,12-8-16 0,0-4 0 16,0-1-464-16,1-1-112 0,0-3-16 0,1-1 0 15,-1 1-1712-15,1 0-336 0,3 1-80 0,2 5-16 16,-1-3 2240-16,1 1 448 0,1 4 96 0,-2 1 0 0,0 3 1296 0,2 4 256 15,1 1 48-15,-2 3 16 0,-3 3 464 0,-4 3 96 16,-4 3 0-16,-3 1 16 0,-1-3-144 0,-3 3-48 16,-1 2 0-16,-3 0 0 0,-2 2-432 0,-4 2-96 15,-4-2 0-15,0 1-16 0,1 1-400 0,-2-3-80 16,-3-3-16-16,-1 1 0 0,-1 2-320 0,1-2-64 16,-1-1 0-16,0 0-128 0,1-1 0 0,2-3-320 15,2-1 32-15,0-1 16 16,-1-1-1824-16,2-2-352 0,3-3-80 0,1-1-8832 0,9 0-1760 15</inkml:trace>
  <inkml:trace contextRef="#ctx0" brushRef="#br1" timeOffset="59329.75">30855 16473 31103 0,'0'0'1376'0,"0"0"288"0,0 0-1344 0,0 0-320 0,0 0 0 0,0 0 0 15,-8-1 240-15,-2 1-32 0,-3 2 0 0,-2 4 0 16,2 1 880-16,2 3 192 0,3-1 16 0,-1 1 16 16,-2 1-816-16,2 2-176 0,1-4-16 0,3 2-16 0,3 0 192 0,0 1 32 15,2-3 16-15,3 0 0 0,1-1-336 0,2-2-192 16,-6-6 192-16,12 4-192 0,1 0 0 0,-1-1 0 16,-2-3 0-16,1-4 0 0,-1 1 0 0,2-3 0 15,1-1 0-15,0-1 0 0,0-1 128 0,-1 0-128 16,-3-1 0-16,1-1 0 0,1 1 0 0,-1 1 0 15,0-3-128-15,0 1 128 0,-3 0-176 0,0 2 176 16,-2-2-192-16,-5 11 192 0,3-9 0 0,-2 1 0 16,-1 8 0-16,0 0 0 0,-6-5 144 0,6 5-16 15,-10-3 0-15,1 5 0 0,-1 3-128 0,-1 1 0 16,1 3 144-16,0 5-144 0,0-1 0 0,4 0 0 0,1 1 0 0,1 0 128 16,0 1-128-16,3-2 0 0,1 0 0 0,2-2-128 31,3 1-512-31,2-1-112 0,1-2-16 0,3-1 0 15,4-2-2096-15,0 1-416 0,0-6-96 0,0 1-9760 0</inkml:trace>
  <inkml:trace contextRef="#ctx0" brushRef="#br1" timeOffset="59829.62">31301 16424 911 0,'0'0'0'0,"-8"-7"0"0,2-2 0 0,-1 2 0 16,7 7 2320-16,-9-4 384 0,0 2 80 0,9 2 16 15,-11 2 272-15,11-2 48 0,-7 6 16 0,7-6 0 16,0 7-1296-16,0 4-256 0,0-11-48 0,1 12-16 16,3-1-576-16,2 1-112 0,2-1-32 0,1-1 0 0,0 0 96 0,-1 2 0 15,-3 0 16-15,1 0 0 0,-1 1 96 0,-3-2 16 16,-2 0 0-16,2 2 0 0,-4 0-48 0,0-3 0 16,-2-2 0-16,0 3 0 0,-1-4-336 0,-3 3-64 15,-2-1 0-15,-2-2-16 0,0 0-288 0,0-1-48 16,2 2-16-16,1-2 0 0,1-3-208 0,8-3 0 15,-10 3 0-15,10-3 0 16,0 0-448-16,0 0-144 0,0 0-32 0,0 0 0 16,0 0-16-16,0 0-16 0,0 0 0 0,0 0 0 0,0 0 336 0,11 7 64 15,0-5 0-15,2 2 16 0,1-4 240 0,3 0-176 16,1-3 176-16,1 1-160 0,-1 1 160 0,0-3-192 16,2 1 192-16,-2-1-192 0,0 0 192 0,2 0 0 0,1-1-144 15,-1-1 144-15,0-4-256 0,-2 1 0 0,0 0 16 0,1 0 0 31,-1-3-672-31,-1 1-144 0,-1-2-32 0,-2 0 0 16,-2-2-384-16,-5 2-96 0,-1 0-16 0,-2 1 0 16,-2 2 32-16,-3 1 0 0,-4 1 0 0,-4-2 0 0,-4 2 992 0,-2 3 208 0,0-1 32 0,-2 5 16 15,1 1 1472-15,2 4 304 0,-1 1 48 0,0 4 16 16,-2 3 624-16,4 1 128 0,1 1 16 0,7 2 16 16,-1-3-208-16,5 1-64 0,4 2 0 0,5 1 0 15,5-4-912-15,5 0-192 0,4-1-48 0,4 1 0 16,3 0-432-16,5-1-80 0,3-3-32 0,3 0 0 15,1 3-1120-15,4-8-240 0,0-2-32 0</inkml:trace>
  <inkml:trace contextRef="#ctx0" brushRef="#br1" timeOffset="62372.07">27125 17802 29311 0,'0'0'1296'0,"0"0"272"0,-4-3-1248 0,4 3-320 15,0 0 0-15,0 0 0 0,-5 5 896 0,0 4 128 16,0 4 32-16,1 6 0 0,0 4 32 0,0 6 0 16,0 9 0-16,0 1 0 0,0 2-624 0,2-9-112 15,0 0-32-15,1 0 0 0,1-2-160 0,0-3-32 16,0-1-128-16,0-3 192 0,1-2-192 0,2 4 144 15,-2-7-144-15,0-3 128 0,-1-5 64 0,2-3 0 16,-2-7 0-16,0 0 0 0,0 0-16 0,6 0 0 16,2-7 0-16,-3 1 0 0,1-9-48 0,-1 0-128 0,1-6 192 0,2 0-64 31,0-3-128-31,0-3 0 0,-3-3 0 0,1-5 0 0,0 1-192 0,-1-1 192 0,-1 0-192 0,-2-2 192 16,0-1-320-16,-1 3 64 0,-1 2 16 0,0 3 0 15,1 3 64-15,-1 5 16 0,0 2 0 0,2 6 0 16,-2 5 160-16,0 9-208 0,0 0 80 0,0 0 128 15,4 10-304-15,-1 10 64 0,3 10 16 0,-1 5 0 16,1 5 224-16,2 3 0 0,1 2 0 0,2 0 0 16,2 0 192-16,1-4-64 0,-1-7 0 0,3-2-128 15,-1-4 384-15,2-5-48 0,2-4 0 0,-4-5 0 16,0-3 224-16,-1-3 32 0,-4-3 16 0,1-4 0 16,-2-3 336-16,1-5 64 0,-2-2 16 0,-1-5 0 0,-1-3-256 0,-2-3-64 15,-1-5 0-15,-2 1 0 0,-1-5-416 0,-1-1-96 16,-1-3 0-16,1-3-16 0,-1-2-336 0,-1-4-64 15,-1 2-16-15,0-1 0 16,0 1-2512-16,0 5-496 0,2 1-96 0,-1 1-14320 16</inkml:trace>
  <inkml:trace contextRef="#ctx0" brushRef="#br1" timeOffset="62763.82">27889 18014 25167 0,'0'0'1104'0,"0"0"240"0,0 0-1072 0,0 0-272 0,0 0 0 0,0 0 0 16,-5 1 1712-16,-2-1 272 0,0-1 64 0,-1 0 16 15,-3-1-512-15,2 1-96 0,-1 2-32 0,-2 2 0 16,0 1-864-16,1 2-176 0,-1 4-48 0,0 1 0 16,-1 5-96-16,1 0-32 0,2-2 0 0,1 6 0 15,0-2 0-15,2 1 0 0,2 2 0 0,2-3 0 16,3-1-16-16,2-1-16 0,0-3 0 0,3 1 0 15,3-2-176-15,1-1 128 0,2-2-128 0,2-3 128 16,0 2-128-16,1-7 0 0,2-1 0 0,0-1-176 16,-1-3 0-16,1 0 0 0,-1-4 0 0,0 1 0 15,-3-4 176-15,-2-1-128 0,-1-1 128 0,0 2-128 16,-1-1 128-16,-1 0 0 0,-4-2 0 0,0-1 128 0,-3 0-128 0,0 1 0 16,0-3 128-16,0 4-128 0,0 1 192 0,-1 1-48 15,-1 2 0-15,1 1 0 0,0 2 160 0,-3 2 16 16,4 4 16-16,0 0 0 0,-5 0 112 0,5 0 32 15,-4 7 0-15,1 3 0 0,2 2-288 0,0 2-64 16,1 2-128-16,2 2 192 0,3 3-192 0,1 0 0 16,-1-1 0-16,1 0-160 15,1-2-368-15,2 2-80 0,1-2-16 0,3-1 0 16,3 0-2592-16,-2-1-528 0,1-3-96 0</inkml:trace>
  <inkml:trace contextRef="#ctx0" brushRef="#br1" timeOffset="63013.79">28418 17730 3679 0,'-1'-13'320'0,"1"13"-320"0,0 0 0 0,0 0 0 16,0 0 7360-16,0 0 1392 0,-1 13 272 0,-3 1 64 15,-1 2-6192-15,1 3-1232 0,0 2-256 0,1 5-64 16,1 2-528-16,-1 3-112 0,0 2-32 0,1 2 0 15,-1 1-384-15,5 2-80 0,-2 0-16 0,1 1 0 16,-1-6-192-16,1-1-192 0,0-2 48 0,3-1 0 16,-1 0-720-16,1-7-144 0,0-1-16 0,1-4-16 15,0-4-2624-15,0 0-528 0</inkml:trace>
  <inkml:trace contextRef="#ctx0" brushRef="#br1" timeOffset="63232.59">28690 17585 35999 0,'0'0'1600'0,"0"0"320"0,-2 7-1536 0,1 4-384 15,1 0 0-15,0 3 0 0,-1 4 880 0,1 2 96 16,0 6 32-16,0 4 0 0,1 4-32 0,-1 2 0 16,0 1 0-16,1-1 0 0,2 5-704 0,-2-1-144 15,1 2-128-15,-1 1 192 0,0 0-192 0,2-4 0 16,-1-4 0-16,4 1 0 15,-3-5-512-15,3-1-48 0,-1-2 0 0,1-1 0 16,-2-3-2304-16,0 1-464 0,1-1-80 0</inkml:trace>
  <inkml:trace contextRef="#ctx0" brushRef="#br1" timeOffset="63451.26">28506 18134 1839 0,'-18'-10'0'0,"10"6"160"0,-1 1-160 0,1-2 0 0,3 0 0 0,2-2 0 16,3 1 10304-16,3-1 2016 0,0 1 416 0,3-4 64 15,0 3-8880-15,3-1-1776 0,0 0-352 0,2 0-80 16,-1-1-864-16,2 2-160 0,1-2-48 0,1 2 0 0,1-1-336 16,0 0-80-16,2 0-16 0,0 2 0 0,0-1-400 0,1 2-64 15,3 0-32-15,-1 2 0 16,-2-1-2160-16,0 1-432 0,2 1-96 0,3 2-16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5527 0 0,'1'0'27'0'0,"0"-1"0"0"0,0 1 0 0 0,0-1 0 0 0,-1 1 0 0 0,1-1 0 0 0,0 1-1 0 0,0 0 1 0 0,0-1 0 0 0,0 1 0 0 0,0 0 0 0 0,0 0 0 0 0,0 0 0 0 0,0 0-1 0 0,0 0 1 0 0,-1 0 0 0 0,1 0 0 0 0,0 0 0 0 0,2 0 0 0 0,13 12 192 0 0,-13-9-129 0 0,107 82 8758 0 0,-90-66-7768 0 0,0 0-1 0 0,-1 2 0 0 0,-1 0 0 0 0,-1 2 1 0 0,-1 0-1 0 0,18 33 0 0 0,-26-40-709 0 0,0 2 0 0 0,-1-1 0 0 0,-1 1 0 0 0,0 0 0 0 0,-2 0 0 0 0,0 0 0 0 0,0 1 0 0 0,-2-1 0 0 0,-1 1 0 0 0,0 27 0 0 0,-4-20-275 0 0,0-1 0 0 0,-2 1-1 0 0,-1 0 1 0 0,-1-1-1 0 0,-1 0 1 0 0,-22 47-1 0 0,16-45-2708 0 0,-23 33 0 0 0,29-49-5585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24 9671 0 0,'0'0'440'0'0,"-6"-14"168"0"0,6 13-449 0 0,0 0-1 0 0,-1 1 1 0 0,1-1 0 0 0,-1 1-1 0 0,1-1 1 0 0,-1 0-1 0 0,1 1 1 0 0,-1-1-1 0 0,0 1 1 0 0,1-1 0 0 0,-1 1-1 0 0,1 0 1 0 0,-1-1-1 0 0,0 1 1 0 0,0-1-1 0 0,1 1 1 0 0,-1 0-1 0 0,0 0 1 0 0,0-1 0 0 0,1 1-1 0 0,-1 0 1 0 0,0 0-1 0 0,0 0 1 0 0,1 0-1 0 0,-1 0 1 0 0,0 0-1 0 0,0 0 1 0 0,0 0 0 0 0,1 0-1 0 0,-2 1 1 0 0,-14 8 2799 0 0,16-8-3101 0 0,-10 9 559 0 0,1 0 0 0 0,0 1 0 0 0,0 0 0 0 0,1 1 0 0 0,1 0 0 0 0,0 0 0 0 0,0 0 0 0 0,1 1 0 0 0,-4 15 0 0 0,7-19-257 0 0,0 0-1 0 0,1 0 1 0 0,0 0 0 0 0,1 0-1 0 0,0 0 1 0 0,0 0 0 0 0,1 1 0 0 0,0-1-1 0 0,1 0 1 0 0,0 0 0 0 0,0 0-1 0 0,1 0 1 0 0,0 0 0 0 0,5 12 0 0 0,-4-14-138 0 0,0 0 1 0 0,0 1 0 0 0,1-1-1 0 0,0 0 1 0 0,1-1 0 0 0,0 1-1 0 0,0-1 1 0 0,0 0 0 0 0,1 0-1 0 0,-1 0 1 0 0,1-1 0 0 0,1 0-1 0 0,-1 0 1 0 0,1-1 0 0 0,0 0-1 0 0,12 6 1 0 0,-12-7-198 0 0,0 0-1 0 0,1-1 0 0 0,0 0 1 0 0,-1-1-1 0 0,1 1 1 0 0,0-1-1 0 0,0-1 1 0 0,-1 0-1 0 0,1 0 1 0 0,0 0-1 0 0,0-1 1 0 0,0 0-1 0 0,-1 0 0 0 0,1-1 1 0 0,0 0-1 0 0,12-6 1 0 0,8-2-2563 0 0,-15 4 807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11399 0 0,'3'5'2757'0'0,"1"14"-782"0"0,1 21 348 0 0,3 126 351 0 0,-1-18-3585 0 0,-1-110-3556 0 0,-4-32-1420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 13503 0 0,'-1'-21'1474'0'0,"1"21"-1445"0"0,0 0 0 0 0,0 0 0 0 0,0 0 0 0 0,0 0 0 0 0,0 0 0 0 0,0 0-1 0 0,0 0 1 0 0,0 0 0 0 0,0 0 0 0 0,1 0 724 0 0,-1 0-724 0 0,0 0 0 0 0,0 0 0 0 0,0 0 0 0 0,3 12 1061 0 0,61 287 1628 0 0,-39-162-4926 0 0,-22-118 568 0 0</inkml:trace>
  <inkml:trace contextRef="#ctx0" brushRef="#br0" timeOffset="1">7 386 11519 0 0,'0'0'1040'0'0,"-6"-13"496"0"0,6 12-1393 0 0,0 1 0 0 0,0-1 0 0 0,0 0 0 0 0,0 0 1 0 0,0 1-1 0 0,0-1 0 0 0,0 0 0 0 0,0 0 0 0 0,1 1 0 0 0,-1-1 0 0 0,0 0 0 0 0,0 1 0 0 0,1-1 0 0 0,-1 0 0 0 0,1 1 0 0 0,-1-1 0 0 0,0 1 0 0 0,1-1 0 0 0,-1 0 0 0 0,1 1 0 0 0,0-1 0 0 0,-1 1 0 0 0,1-1 0 0 0,-1 1 0 0 0,1 0 1 0 0,0-1-1 0 0,-1 1 0 0 0,1 0 0 0 0,0-1 0 0 0,-1 1 0 0 0,1 0 0 0 0,0 0 0 0 0,-1 0 0 0 0,3-1 0 0 0,28-3 206 0 0,-28 4-269 0 0,38 0-596 0 0,-7 0-4829 0 0,-14-1-534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10135 0 0,'-9'-17'7200'0'0,"20"26"-6007"0"0,-1-1-975 0 0,44 5-106 0 0,-31-5-52 0 0,-17-6 36 0 0,0-1 0 0 0,0 2 1 0 0,11 5-1 0 0,-16-7-41 0 0,0 0 0 0 0,1 0 0 0 0,-1 0 1 0 0,-1 0-1 0 0,1 0 0 0 0,0 0 0 0 0,0 0 0 0 0,0 1 0 0 0,0-1 0 0 0,-1 0 0 0 0,1 1 0 0 0,-1-1 0 0 0,1 1 1 0 0,-1-1-1 0 0,1 3 0 0 0,1 21 643 0 0,-3-19-645 0 0,0 0-1 0 0,0 0 1 0 0,0-1 0 0 0,-1 1-1 0 0,0-1 1 0 0,0 1-1 0 0,0-1 1 0 0,-1 0-1 0 0,0 1 1 0 0,-5 6 0 0 0,2-4-293 0 0,0 0 0 0 0,-1-1 0 0 0,0 0 0 0 0,-1 0 0 0 0,-8 7 0 0 0,15-14-23 0 0,15-8-1331 0 0,-9 5 1562 0 0,1 1 0 0 0,-1 1 0 0 0,0-1 1 0 0,1 1-1 0 0,0 0 0 0 0,-1 0 1 0 0,8 0-1 0 0,1 0-68 0 0,26 3 0 0 0,-32-1 233 0 0,0 0 0 0 0,0 1 0 0 0,0 0 0 0 0,0 0 0 0 0,0 0 0 0 0,0 1 0 0 0,0 1 0 0 0,-1-1 0 0 0,12 8 0 0 0,-18-10 9 0 0,0 0 1 0 0,0 0-1 0 0,1 0 0 0 0,-1 0 1 0 0,0 0-1 0 0,0 1 1 0 0,0-1-1 0 0,-1 0 1 0 0,1 1-1 0 0,0-1 1 0 0,0 1-1 0 0,-1-1 1 0 0,1 1-1 0 0,-1-1 1 0 0,1 1-1 0 0,-1-1 1 0 0,0 1-1 0 0,1-1 1 0 0,-1 1-1 0 0,0 0 1 0 0,0-1-1 0 0,0 1 1 0 0,0-1-1 0 0,-1 1 0 0 0,1 0 1 0 0,0-1-1 0 0,-1 1 1 0 0,1-1-1 0 0,-1 1 1 0 0,1-1-1 0 0,-2 3 1 0 0,-2 3 245 0 0,0 1 0 0 0,0-1 0 0 0,0 0 0 0 0,-8 8 0 0 0,11-14-345 0 0,-5 6 8 0 0,0-1 0 0 0,-1 0 0 0 0,0 0 0 0 0,0 0 0 0 0,0-1 0 0 0,0 0 0 0 0,-1-1 0 0 0,0 0 0 0 0,0 0 0 0 0,-11 4 0 0 0,5-1-356 0 0,13-6 207 0 0,0 0 0 0 0,0-1 1 0 0,0 1-1 0 0,0 0 0 0 0,1-1 1 0 0,-1 1-1 0 0,0-1 0 0 0,-1 1 1 0 0,1-1-1 0 0,0 0 0 0 0,0 1 1 0 0,0-1-1 0 0,0 0 0 0 0,0 0 1 0 0,0 0-1 0 0,0 0 0 0 0,0 0 1 0 0,-1 0-1 0 0,1 0 0 0 0,0 0 1 0 0,0 0-1 0 0,0 0 0 0 0,0-1 1 0 0,0 1-1 0 0,0 0 0 0 0,-1-1 1 0 0,-24-12-5435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0,'1'2'778'0'0,"2"2"-553"0"0,-1-1 1 0 0,0 1 0 0 0,-1 0-1 0 0,1 0 1 0 0,-1 0 0 0 0,1 0-1 0 0,0 8 1 0 0,5 35 3764 0 0,-6-31-3315 0 0,18 82 2090 0 0,-4-16-1928 0 0,-5-26-803 0 0,18 62 1 0 0,-27-117-60 0 0,4 15-478 0 0,9 22-1 0 0,-12-34-208 0 0,0 1 1 0 0,0-1-1 0 0,1 0 1 0 0,0-1-1 0 0,5 7 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2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 6911 0 0,'-1'-14'623'0'0,"1"14"-599"0"0,0-1 1 0 0,1 0-1 0 0,-1 1 1 0 0,0-1-1 0 0,1 0 1 0 0,-1 1-1 0 0,1-1 0 0 0,-1 1 1 0 0,1-1-1 0 0,-1 1 1 0 0,1-1-1 0 0,0 1 0 0 0,-1 0 1 0 0,1-1-1 0 0,-1 1 1 0 0,1 0-1 0 0,0-1 0 0 0,-1 1 1 0 0,1 0-1 0 0,0 0 1 0 0,0-1-1 0 0,-1 1 1 0 0,1 0-1 0 0,0 0 0 0 0,-1 0 1 0 0,1 0-1 0 0,0 0 1 0 0,0 0-1 0 0,-1 0 0 0 0,1 0 1 0 0,0 0-1 0 0,-1 1 1 0 0,1-1-1 0 0,0 0 0 0 0,0 0 1 0 0,0 1-1 0 0,1 0 373 0 0,4 0 74 0 0,0 1 0 0 0,0 0 0 0 0,-1 1 0 0 0,1 0 0 0 0,-1 0 0 0 0,1 0 0 0 0,-1 0 0 0 0,0 1 0 0 0,0 0 0 0 0,0 0 0 0 0,-1 0 0 0 0,6 6 0 0 0,4 8 498 0 0,25 37 0 0 0,-23-30-366 0 0,-2 1-1 0 0,0 0 0 0 0,-2 1 1 0 0,-1 0-1 0 0,-1 1 0 0 0,-1 1 1 0 0,-2-1-1 0 0,6 42 0 0 0,-10-44-522 0 0,-2 0 0 0 0,-1 0 0 0 0,-1 0 0 0 0,-1 0 0 0 0,-1 0 0 0 0,-2 0 0 0 0,0-1 0 0 0,-18 49 0 0 0,11-36-380 0 0,9-26-690 0 0,-1 0 0 0 0,-1 0-1 0 0,-9 19 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96 13303 0 0,'-5'7'1202'0'0,"0"7"-969"0"0,1-1 1 0 0,1 1 0 0 0,0 0 0 0 0,0 0-1 0 0,0 21 1 0 0,-8 210 2320 0 0,12-219-2396 0 0,0-23 194 0 0,1-15-84 0 0,5-26-36 0 0,-4 26-196 0 0,2-22 0 0 0,4-67-20 0 0,-4 63-158 0 0,-2-1 0 0 0,-2 0 0 0 0,-6-74 0 0 0,4 108 98 0 0,1 1 0 0 0,0-1 0 0 0,0 0 0 0 0,0 1 0 0 0,1-8 0 0 0,-1 11-28 0 0,1 2-74 0 0,4 12 59 0 0,0 1 1 0 0,0 0-1 0 0,3 21 1 0 0,3 10 82 0 0,40 107 351 0 0,-42-132-207 0 0,0 0 0 0 0,2-1 0 0 0,0 1 1 0 0,1-2-1 0 0,17 22 0 0 0,-25-35 27 0 0,0-1-1 0 0,1 0 1 0 0,-1 0 0 0 0,0 0-1 0 0,1 0 1 0 0,6 3 0 0 0,-10-6-106 0 0,0-1 1 0 0,0 0 0 0 0,-1 1 0 0 0,1-1 0 0 0,0 0-1 0 0,0 1 1 0 0,0-1 0 0 0,0 0 0 0 0,0 0 0 0 0,0 0 0 0 0,0 0-1 0 0,0 0 1 0 0,0 0 0 0 0,0 0 0 0 0,-1 0 0 0 0,1 0-1 0 0,0 0 1 0 0,2-1 0 0 0,-2 0 17 0 0,0 0-1 0 0,0 1 1 0 0,0-1-1 0 0,0 0 1 0 0,0 0-1 0 0,-1 0 1 0 0,1 0-1 0 0,0 0 1 0 0,0 0 0 0 0,-1 0-1 0 0,1 0 1 0 0,-1 0-1 0 0,1-1 1 0 0,-1 1-1 0 0,1 0 1 0 0,-1 0-1 0 0,0 0 1 0 0,1-2-1 0 0,0-7 130 0 0,0-1 0 0 0,0 1 0 0 0,-1-1-1 0 0,0 1 1 0 0,-1 0 0 0 0,0-1-1 0 0,-4-15 1 0 0,-2-20 245 0 0,3 10-1116 0 0,-1 1 1 0 0,-1 0-1 0 0,-2 0 0 0 0,-1 1 1 0 0,-16-36-1 0 0,13 34-2423 0 0,8 20 1092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2759 0 0,'-1'1'207'0'0,"-36"21"8042"0"0,2-2-3124 0 0,31-17-4856 0 0,0 1 1 0 0,0 0 0 0 0,0-1-1 0 0,0 1 1 0 0,-5 9 0 0 0,2-2 14 0 0,0 0-1 0 0,1 0 1 0 0,1 0 0 0 0,0 1-1 0 0,0 0 1 0 0,1 0 0 0 0,1 0-1 0 0,-3 19 1 0 0,5-27-259 0 0,1-1 0 0 0,0 1-1 0 0,0 0 1 0 0,0-1 0 0 0,0 1 0 0 0,1-1 0 0 0,0 1-1 0 0,-1-1 1 0 0,1 1 0 0 0,0-1 0 0 0,1 1-1 0 0,-1-1 1 0 0,1 0 0 0 0,-1 1 0 0 0,1-1-1 0 0,0 0 1 0 0,0 0 0 0 0,1 0 0 0 0,-1-1-1 0 0,0 1 1 0 0,1 0 0 0 0,0-1 0 0 0,-1 0-1 0 0,1 0 1 0 0,0 0 0 0 0,0 0 0 0 0,4 2 0 0 0,-6-3-21 0 0,1-1 0 0 0,-1 1 0 0 0,0-1 1 0 0,0 1-1 0 0,1-1 0 0 0,-1 0 1 0 0,0 0-1 0 0,1 1 0 0 0,-1-1 0 0 0,1 0 1 0 0,-1 0-1 0 0,0 0 0 0 0,1 0 1 0 0,-1-1-1 0 0,0 1 0 0 0,3-1 1 0 0,0 0 4 0 0,2-1-1 0 0,0 0 1 0 0,0 0-1 0 0,-1-1 0 0 0,1 0 1 0 0,-1 0-1 0 0,0 0 0 0 0,0-1 1 0 0,6-5-1 0 0,-8 4 4 0 0,1 0 1 0 0,-1 0 0 0 0,0 0-1 0 0,0-1 1 0 0,0 1-1 0 0,-1-1 1 0 0,1 0 0 0 0,-2 0-1 0 0,3-8 1 0 0,-2 6-2 0 0,0-1 52 0 0,0 1 1 0 0,-1-1-1 0 0,-1 1 0 0 0,1-1 1 0 0,-1 0-1 0 0,-1 1 0 0 0,-2-17 0 0 0,3 25-53 0 0,0 49 1390 0 0,1-43-1453 0 0,0-1 0 0 0,0 0 0 0 0,1 0 0 0 0,-1 0 0 0 0,1 0 1 0 0,1 0-1 0 0,-1 0 0 0 0,1-1 0 0 0,-1 1 0 0 0,1-1 0 0 0,0 1 0 0 0,1-1 0 0 0,-1 0 0 0 0,1 0 0 0 0,6 5 0 0 0,-5-5-822 0 0,0-1-1 0 0,0 0 1 0 0,0 0-1 0 0,0-1 1 0 0,6 3-1 0 0,-3-2-5584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7367 0 0,'-9'2'763'0'0,"5"-1"-527"0"0,0 1 0 0 0,0 0-1 0 0,0 0 1 0 0,0 0 0 0 0,0 0 0 0 0,0 0 0 0 0,0 1 0 0 0,1 0-1 0 0,-1 0 1 0 0,1 0 0 0 0,0 0 0 0 0,0 1 0 0 0,0-1-1 0 0,0 1 1 0 0,1 0 0 0 0,-1-1 0 0 0,1 1 0 0 0,-2 5 0 0 0,-2 4 266 0 0,0 0 1 0 0,2 0 0 0 0,-1 0 0 0 0,-3 24 0 0 0,6-24-453 0 0,0 1 0 0 0,1 0 0 0 0,0 0 0 0 0,1 0 0 0 0,1-1 1 0 0,0 1-1 0 0,1 0 0 0 0,1 0 0 0 0,0-1 0 0 0,0 0 0 0 0,2 1 0 0 0,8 19 1 0 0,-11-30 24 0 0,1 1-1 0 0,-1-1 1 0 0,1 1 0 0 0,-1-1 0 0 0,1 0 0 0 0,0 0 0 0 0,0-1 0 0 0,1 1 0 0 0,-1 0 0 0 0,0-1 0 0 0,1 0 0 0 0,0 0 0 0 0,-1 0 0 0 0,1 0 0 0 0,0-1 0 0 0,0 1 0 0 0,0-1-1 0 0,0 0 1 0 0,0 0 0 0 0,0-1 0 0 0,0 1 0 0 0,7-1 0 0 0,-5 0 80 0 0,0 0 0 0 0,-1 0 0 0 0,1-1 1 0 0,0 0-1 0 0,-1 0 0 0 0,1-1 0 0 0,-1 1 0 0 0,0-1 0 0 0,1 0 0 0 0,-1-1 0 0 0,0 1 0 0 0,0-1 1 0 0,0 0-1 0 0,-1 0 0 0 0,9-8 0 0 0,-5 3 34 0 0,-1 0 0 0 0,-1 0 1 0 0,1-1-1 0 0,-2 0 0 0 0,1 0 0 0 0,-1 0 1 0 0,0-1-1 0 0,-1 1 0 0 0,0-1 0 0 0,-1 0 0 0 0,0-1 1 0 0,0 1-1 0 0,-1 0 0 0 0,1-16 0 0 0,-3 20-91 0 0,0-1 0 0 0,0 0 0 0 0,0 0 0 0 0,-1 1 0 0 0,0-1-1 0 0,0 0 1 0 0,-1 1 0 0 0,0-1 0 0 0,0 1 0 0 0,-1 0 0 0 0,1-1-1 0 0,-1 1 1 0 0,-1 0 0 0 0,1 1 0 0 0,-1-1 0 0 0,0 1 0 0 0,0-1-1 0 0,-1 1 1 0 0,1 0 0 0 0,-1 1 0 0 0,0-1 0 0 0,-1 1 0 0 0,-7-5-1 0 0,10 7-93 0 0,0 0 0 0 0,0 1 0 0 0,0 0 0 0 0,-1-1-1 0 0,1 1 1 0 0,0 0 0 0 0,0 1 0 0 0,-1-1 0 0 0,1 0-1 0 0,-1 1 1 0 0,1 0 0 0 0,0 0 0 0 0,-1 0-1 0 0,1 0 1 0 0,0 1 0 0 0,-1-1 0 0 0,1 1 0 0 0,0 0-1 0 0,-1 0 1 0 0,1 0 0 0 0,-4 2 0 0 0,3-1-1208 0 0,0 0 0 0 0,0 0 1 0 0,1 1-1 0 0,-1-1 1 0 0,-5 5-1 0 0,0 3-6547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10591 0 0,'0'0'819'0'0,"-1"16"930"0"0,-1 16 2096 0 0,3 37 0 0 0,2-29-3442 0 0,15 71 0 0 0,-15-98-507 0 0,17 67-327 0 0,-16-68-381 0 0,1 0-1 0 0,0 0 1 0 0,0-1-1 0 0,10 16 1 0 0,-7-17-751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8287 0 0,'0'0'639'0'0,"0"3"-180"0"0,11 101 5982 0 0,5 1-3795 0 0,55 207-2588 0 0,-20-148-5959 0 0,-45-136 4087 0 0</inkml:trace>
  <inkml:trace contextRef="#ctx0" brushRef="#br0" timeOffset="1">1 482 16783 0 0,'0'0'1522'0'0,"-1"8"-514"0"0,2-6-866 0 0,1 0 1 0 0,-1 0-1 0 0,1 0 0 0 0,0 0 1 0 0,0 0-1 0 0,0 0 1 0 0,0-1-1 0 0,0 1 1 0 0,0-1-1 0 0,0 1 1 0 0,0-1-1 0 0,1 0 1 0 0,-1 0-1 0 0,0 0 1 0 0,1 0-1 0 0,-1 0 1 0 0,1 0-1 0 0,-1-1 1 0 0,1 1-1 0 0,0-1 1 0 0,-1 1-1 0 0,1-1 1 0 0,-1 0-1 0 0,1 0 1 0 0,2-1-1 0 0,10 0-103 0 0,1-1-1 0 0,-2-1 1 0 0,19-5-1 0 0,-16 4-46 0 0,5-2-893 0 0,-1 0-338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9615 0 0,'-2'5'5228'0'0,"2"14"-3566"0"0,2 24-725 0 0,2 33 485 0 0,23 269 785 0 0,-26-343-2231 0 0,7 47-42 0 0,-7-45-164 0 0,0 0 0 0 0,0 0 1 0 0,1-1-1 0 0,-1 1 0 0 0,1 0 0 0 0,0-1 0 0 0,0 1 0 0 0,0-1 0 0 0,5 6 0 0 0,-6-9-196 0 0,0 0 0 0 0,-1 1 0 0 0,1-1 0 0 0,0 0 0 0 0,0 0 1 0 0,0 0-1 0 0,0 0 0 0 0,0 0 0 0 0,0 0 0 0 0,0 0 0 0 0,-1 0 0 0 0,1-1 0 0 0,0 1 1 0 0,0 0-1 0 0,0 0 0 0 0,1-1 0 0 0,4-2-4529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6447 0 0,'-9'-5'10712'0'0,"28"5"-9339"0"0,-1-1 0 0 0,34-5 0 0 0,29-11-2233 0 0,-68 14-303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63 8607 0 0,'-34'-1'1062'0'0,"33"1"-920"0"0,1 0 1 0 0,-1-1 0 0 0,1 1-1 0 0,-1 0 1 0 0,1-1-1 0 0,-1 1 1 0 0,1-1 0 0 0,0 1-1 0 0,-1 0 1 0 0,1-1-1 0 0,-1 1 1 0 0,1-1 0 0 0,0 1-1 0 0,0-1 1 0 0,-1 1-1 0 0,1-1 1 0 0,0 1 0 0 0,0-1-1 0 0,0 1 1 0 0,-1-1-1 0 0,1 1 1 0 0,0-1 0 0 0,0 0-1 0 0,0 1 1 0 0,0-1-1 0 0,0 1 1 0 0,0-1 0 0 0,0 1-1 0 0,0-1 1 0 0,0 1-1 0 0,1-1 1 0 0,-1 0 0 0 0,0 1-1 0 0,0-1 1 0 0,1 0-1 0 0,6-18 1397 0 0,-6 17-1460 0 0,0 0 0 0 0,0 1 0 0 0,0-1 0 0 0,0 1 0 0 0,1-1 0 0 0,-1 1 1 0 0,0-1-1 0 0,1 1 0 0 0,-1 0 0 0 0,1 0 0 0 0,-1-1 0 0 0,1 1 0 0 0,0 0 1 0 0,0 0-1 0 0,-1 1 0 0 0,1-1 0 0 0,0 0 0 0 0,0 1 0 0 0,0-1 0 0 0,0 1 1 0 0,3-1-1 0 0,-3 1-21 0 0,1 0 0 0 0,0 0 1 0 0,-1 1-1 0 0,1-1 0 0 0,0 1 1 0 0,-1-1-1 0 0,1 1 0 0 0,-1 0 1 0 0,1 0-1 0 0,-1 0 0 0 0,1 0 1 0 0,-1 1-1 0 0,0-1 1 0 0,0 1-1 0 0,4 2 0 0 0,0 1 58 0 0,-1 0 0 0 0,0 0 0 0 0,0 1 0 0 0,-1-1-1 0 0,1 1 1 0 0,-1 0 0 0 0,-1 0 0 0 0,7 13 0 0 0,-8-14-86 0 0,-1-1 0 0 0,1 1 0 0 0,-1 0 0 0 0,0 0 0 0 0,0 0 0 0 0,-1 0 0 0 0,0 0 1 0 0,1 0-1 0 0,-2 0 0 0 0,1 0 0 0 0,0-1 0 0 0,-1 1 0 0 0,-2 9 0 0 0,-2-1 10 0 0,0-1 1 0 0,0 1-1 0 0,-1-1 0 0 0,-1 0 0 0 0,0-1 1 0 0,-14 18-1 0 0,2-7-3 0 0,-1-1-1 0 0,-23 20 1 0 0,39-38-30 0 0,-1 0 0 0 0,1 0-1 0 0,-1 0 1 0 0,1-1 0 0 0,-1 1-1 0 0,0-1 1 0 0,-6 2 0 0 0,1-3 3 0 0,8-2-9 0 0,6-4-2 0 0,2 4 6 0 0,-1-1 0 0 0,1 1 0 0 0,0 0 0 0 0,0 1 0 0 0,0-1 0 0 0,-1 1 0 0 0,1 0 0 0 0,9 2 0 0 0,48 10 65 0 0,-35-5-57 0 0,-12-3-1365 0 0,1-1 0 0 0,-1-1 0 0 0,1 0 0 0 0,-1-2 0 0 0,34-1 0 0 0,-35-3-4248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0,'30'33'923'0'0,"9"9"1915"0"0,50 72 1 0 0,-74-90-2113 0 0,0 0 0 0 0,-2 0 0 0 0,-1 1 0 0 0,8 27 0 0 0,-15-38-426 0 0,-1 1-1 0 0,0 0 1 0 0,-1 0 0 0 0,-1 0 0 0 0,0 0 0 0 0,-1 0 0 0 0,-1 1-1 0 0,-3 28 1 0 0,-1-18-72 0 0,-1 0-1 0 0,-2 0 1 0 0,-11 30-1 0 0,15-47-425 0 0,-1-1 0 0 0,0 1 0 0 0,-1-1 0 0 0,1 0 0 0 0,-2 0 0 0 0,1 0 0 0 0,-1-1 0 0 0,0 0 0 0 0,-1 0 0 0 0,1 0 0 0 0,-1-1 0 0 0,-13 9 0 0 0,15-13-492 0 0,-2 1-747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62 5983 0 0,'0'-9'580'0'0,"0"-17"-684"0"0,-5 11 3854 0 0,5 14-3540 0 0,0 0 0 0 0,-1 0 0 0 0,1 1 0 0 0,-1-1 0 0 0,0 0-1 0 0,1 1 1 0 0,-1-1 0 0 0,0 0 0 0 0,1 1 0 0 0,-1-1 0 0 0,0 1 0 0 0,1-1 0 0 0,-1 1 0 0 0,0 0 0 0 0,0-1 0 0 0,0 1 0 0 0,1 0 0 0 0,-1-1 0 0 0,0 1 0 0 0,0 0 0 0 0,0 0 0 0 0,0 0 0 0 0,0 0 0 0 0,0 0 0 0 0,0 0 0 0 0,1 0 0 0 0,-1 0 0 0 0,0 0 0 0 0,0 0 0 0 0,0 0 0 0 0,0 0 0 0 0,0 1 0 0 0,-1 0 0 0 0,-2 0 94 0 0,1 1 0 0 0,-1-1 0 0 0,0 1 0 0 0,1 0 0 0 0,-6 4 1 0 0,2 1-9 0 0,0-1 0 0 0,1 1 1 0 0,0 0-1 0 0,0 0 0 0 0,0 1 1 0 0,1-1-1 0 0,0 1 1 0 0,-4 9-1 0 0,0 2 309 0 0,2-1 0 0 0,-10 35 0 0 0,14-41-480 0 0,0-1 1 0 0,1 1-1 0 0,1 1 0 0 0,0-1 0 0 0,1 0 0 0 0,0 0 1 0 0,0 0-1 0 0,1 0 0 0 0,4 14 0 0 0,-3-19-62 0 0,0 0 1 0 0,0 1-1 0 0,1-1 0 0 0,0 0 0 0 0,0-1 1 0 0,1 1-1 0 0,0 0 0 0 0,0-1 0 0 0,0 0 1 0 0,1 0-1 0 0,0 0 0 0 0,0-1 0 0 0,1 0 1 0 0,-1 0-1 0 0,12 8 0 0 0,-9-8-357 0 0,-1-1-1 0 0,1 0 0 0 0,0 0 1 0 0,0-1-1 0 0,0 0 0 0 0,0 0 1 0 0,0-1-1 0 0,1 0 1 0 0,0 0-1 0 0,15 0 0 0 0,-18-2 41 0 0,0 0 0 0 0,0 0 0 0 0,1-1-1 0 0,-1 0 1 0 0,0-1 0 0 0,0 1-1 0 0,0-1 1 0 0,0 0 0 0 0,0-1 0 0 0,-1 1-1 0 0,1-1 1 0 0,-1 0 0 0 0,1-1-1 0 0,-1 1 1 0 0,8-8 0 0 0,-1-2-1429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4 100 14511 0 0,'0'2'663'0'0,"-2"80"814"0"0,1 55 2269 0 0,3-99-3475 0 0,8 72 512 0 0,-7-93-1620 0 0,0-1 1 0 0,1 1 0 0 0,1-1 0 0 0,9 22 0 0 0,-10-31-875 0 0</inkml:trace>
  <inkml:trace contextRef="#ctx0" brushRef="#br0" timeOffset="1">163 1 14655 0 0,'0'0'1328'0'0,"1"1"-1005"0"0,15 37 1358 0 0,20 68 1 0 0,-11-30-1360 0 0,39 141-654 0 0,-39-126-6128 0 0,-20-67 772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4143 0 0,'-5'-5'59'0'0,"0"0"-1"0"0,0 1 0 0 0,0 0 1 0 0,-1 0-1 0 0,1 0 0 0 0,-11-4 0 0 0,7 1 1602 0 0,8 6-967 0 0,1 0-1 0 0,-1 0 1 0 0,0 0 0 0 0,1 0 0 0 0,-1 0 0 0 0,1 0-1 0 0,-1 0 1 0 0,1 0 0 0 0,0 0 0 0 0,-1 0 0 0 0,1-1 0 0 0,0 1-1 0 0,0 0 1 0 0,0 0 0 0 0,-1 0 0 0 0,2-2 0 0 0,-1 2-568 0 0,1 0 1 0 0,0 0-1 0 0,0 0 1 0 0,-1 0-1 0 0,1 0 1 0 0,0 0-1 0 0,0 1 1 0 0,0-1-1 0 0,0 0 1 0 0,0 1-1 0 0,0-1 1 0 0,1 0-1 0 0,-1 1 1 0 0,0-1-1 0 0,0 1 1 0 0,0 0 0 0 0,0-1-1 0 0,3 1 1 0 0,-1-1 113 0 0,8-2-259 0 0,0 0-1 0 0,0 1 1 0 0,0 0 0 0 0,17 0 0 0 0,-4 0-318 0 0,-4 1-1162 0 0,23 2 0 0 0,-5 0-1277 0 0,-12-1 907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6911 0 0,'0'-5'8975'0'0,"0"5"-8839"0"0,13-3 1908 0 0,16 2-2081 0 0,-21 1 103 0 0,28 5 22 0 0,-34-5-42 0 0,-1 0-1 0 0,0 0 0 0 0,0 1 1 0 0,0-1-1 0 0,0 0 0 0 0,0 1 0 0 0,0-1 1 0 0,0 1-1 0 0,0-1 0 0 0,0 1 1 0 0,0-1-1 0 0,0 1 0 0 0,0 0 1 0 0,0 0-1 0 0,1 1 0 0 0,0 7 820 0 0,-2-6-999 0 0,1 1 222 0 0,0 0-1 0 0,-1 0 1 0 0,0 0-1 0 0,0 0 1 0 0,0 0-1 0 0,0 0 1 0 0,0-1-1 0 0,-1 1 1 0 0,0 0-1 0 0,0 0 1 0 0,-2 6-1 0 0,-2 1-11 0 0,0-1 0 0 0,-10 15-1 0 0,10-16-150 0 0,4-8-40 0 0,6-1-1575 0 0,0-1 1640 0 0,0 1-1 0 0,0-2 0 0 0,0 1 0 0 0,7-3 1 0 0,-7 2 16 0 0,0 0 1 0 0,-1 1 0 0 0,1 0 0 0 0,0 0 0 0 0,-1 0 0 0 0,9 0 0 0 0,9 2 39 0 0,44 3 83 0 0,-55-2 81 0 0,-1 0-1 0 0,0 0 1 0 0,0 1 0 0 0,17 7-1 0 0,-24-8-5 0 0,0-1 0 0 0,0 1-1 0 0,-1-1 1 0 0,1 1 0 0 0,0 0-1 0 0,-1 0 1 0 0,1 0 0 0 0,-1 0 0 0 0,1 1-1 0 0,-1-1 1 0 0,0 1 0 0 0,0-1-1 0 0,0 1 1 0 0,0 0 0 0 0,-1 0 0 0 0,1 0-1 0 0,-1 0 1 0 0,0 0 0 0 0,1 3-1 0 0,-1-2-18 0 0,-1-1 0 0 0,0 0 0 0 0,-1 0 0 0 0,1 1 0 0 0,-1-1 0 0 0,1 0 0 0 0,-1 0 0 0 0,0 0 0 0 0,0 0 0 0 0,0 0-1 0 0,-1 0 1 0 0,1 0 0 0 0,-1 0 0 0 0,1 0 0 0 0,-1 0 0 0 0,0-1 0 0 0,-4 5 0 0 0,-3 3 17 0 0,0 0 0 0 0,-20 15 0 0 0,23-21-177 0 0,1 0 0 0 0,-1 0-1 0 0,1 0 1 0 0,-1-1 0 0 0,0 0-1 0 0,-1 0 1 0 0,1-1 0 0 0,-8 3-1 0 0,12-5-177 0 0,-1 1-1 0 0,1-1 0 0 0,-1 0 0 0 0,0 0 0 0 0,1 0 0 0 0,-1 0 0 0 0,1 0 0 0 0,-1 0 0 0 0,1-1 0 0 0,-1 1 1 0 0,1-1-1 0 0,-1 1 0 0 0,1-1 0 0 0,0 0 0 0 0,-1 0 0 0 0,1-1 0 0 0,0 1 0 0 0,0 0 0 0 0,0-1 0 0 0,0 1 0 0 0,0-1 1 0 0,0 1-1 0 0,0-1 0 0 0,-2-3 0 0 0,-6-8-2005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5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6 298 6911 0 0,'-1'-1'80'0'0,"0"-1"0"0"0,0 1-1 0 0,1 0 1 0 0,-1-1-1 0 0,1 1 1 0 0,-1-1 0 0 0,1 1-1 0 0,0-1 1 0 0,-1-1-1 0 0,11-14 6860 0 0,-8 17-6264 0 0,94-18 2041 0 0,-4 0-747 0 0,-66 15-1537 0 0,0 1 1 0 0,0 2-1 0 0,39 3 0 0 0,32 2 337 0 0,142-12-1 0 0,-151 3-250 0 0,43-3-176 0 0,-23 5-143 0 0,-74 3-67 0 0,-1-1 0 0 0,35-6 0 0 0,-28 1 18 0 0,41-9 132 0 0,-63 11-234 0 0,32-2 0 0 0,-1 0 45 0 0,28-1 8 0 0,-17 2-63 0 0,46 2 22 0 0,-36 1-56 0 0,-9 2 20 0 0,26-3 16 0 0,-54 0-40 0 0,58 6 0 0 0,-11-1 0 0 0,41-11 64 0 0,-118 8-78 0 0,1 0 1 0 0,-1-1-1 0 0,0 0 1 0 0,0 1-1 0 0,0-1 0 0 0,1 0 1 0 0,-1-1-1 0 0,0 1 1 0 0,0 0-1 0 0,0-1 0 0 0,-1 0 1 0 0,1 0-1 0 0,0 0 1 0 0,-1 0-1 0 0,1 0 0 0 0,-1 0 1 0 0,0 0-1 0 0,1-1 1 0 0,-1 0-1 0 0,0 1 0 0 0,-1-1 1 0 0,1 0-1 0 0,2-4 0 0 0,-4 6-84 0 0,3-14-237 0 0,-4 11 310 0 0,0 1 0 0 0,-1 0 1 0 0,1-1-1 0 0,-1 1 0 0 0,1 0 0 0 0,-1 0 0 0 0,0 0 0 0 0,0 0 0 0 0,0 0 1 0 0,-1 1-1 0 0,1-1 0 0 0,-1 1 0 0 0,-4-4 0 0 0,-4-3-72 0 0,0 1-1 0 0,-13-7 1 0 0,16 10 97 0 0,6 3 0 0 0,-1 0 0 0 0,1 1 0 0 0,-1-1 0 0 0,1 1 0 0 0,-1 0 0 0 0,1 0 0 0 0,-1 0 0 0 0,0 0 0 0 0,0 0 0 0 0,-4 0 0 0 0,6 1-3 0 0,1 0-1 0 0,-1 0 0 0 0,0 0 1 0 0,0 0-1 0 0,0 0 1 0 0,1 0-1 0 0,-1 0 1 0 0,0 1-1 0 0,0-1 0 0 0,0 0 1 0 0,1 0-1 0 0,-1 1 1 0 0,0-1-1 0 0,1 0 1 0 0,-1 1-1 0 0,-1 0 1 0 0,0 5-104 0 0,2-4 83 0 0,0-1 20 0 0,0 0-1 0 0,0 0 0 0 0,0 0 1 0 0,-1 0-1 0 0,1 0 0 0 0,1-1 0 0 0,-1 1 1 0 0,0 0-1 0 0,0 0 0 0 0,0 0 0 0 0,0 0 1 0 0,1 0-1 0 0,-1 0 0 0 0,0 0 1 0 0,1 0-1 0 0,-1 0 0 0 0,1-1 0 0 0,-1 1 1 0 0,1 0-1 0 0,-1 0 0 0 0,1-1 0 0 0,0 1 1 0 0,-1 0-1 0 0,1-1 0 0 0,0 1 0 0 0,-1 0 1 0 0,1-1-1 0 0,1 1 0 0 0,1 1-3 0 0,7 7-22 0 0,1-1 0 0 0,0 0 0 0 0,0 0 0 0 0,14 5 0 0 0,-10-4-49 0 0,0-1 0 0 0,21 18 0 0 0,-33-23 70 0 0,1 0 0 0 0,-1 0 0 0 0,1 1 0 0 0,-1 0 0 0 0,0-1 0 0 0,-1 1 0 0 0,1 0 0 0 0,0 1 1 0 0,-1-1-1 0 0,0 0 0 0 0,0 1 0 0 0,-1-1 0 0 0,3 8 0 0 0,-4-9 16 0 0,0 1-1 0 0,0 0 1 0 0,0 0 0 0 0,0-1 0 0 0,-1 1-1 0 0,0 0 1 0 0,1-1 0 0 0,-1 1-1 0 0,-1 0 1 0 0,1-1 0 0 0,0 0-1 0 0,-1 1 1 0 0,0-1 0 0 0,1 0-1 0 0,-5 5 1 0 0,-2 3 62 0 0,0 0 1 0 0,-1-1-1 0 0,-9 9 0 0 0,-16 11-3 0 0,-2-1 0 0 0,-70 42-1 0 0,87-58-577 0 0,2 2-29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0,'0'0'3626'0'0,"2"0"-2768"0"0,-1 1-728 0 0,0 0 0 0 0,0 0-1 0 0,1 0 1 0 0,-1 0 0 0 0,0 0-1 0 0,-1 0 1 0 0,1 0 0 0 0,0 0-1 0 0,0 1 1 0 0,0-1-1 0 0,-1 0 1 0 0,1 0 0 0 0,0 1-1 0 0,-1-1 1 0 0,0 1 0 0 0,1 1-1 0 0,6 31 1292 0 0,-3-14-850 0 0,23 105 1559 0 0,8 32-1204 0 0,-26-122-963 0 0,-2-4-1147 0 0,-1-10-2924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 9671 0 0,'-1'1'748'0'0,"-14"15"9415"0"0,24-6-8419 0 0,-5-8-1607 0 0,1 0-1 0 0,-1 0 1 0 0,1 0 0 0 0,0 0 0 0 0,-1-1 0 0 0,1 0-1 0 0,0 0 1 0 0,0 0 0 0 0,-1 0 0 0 0,1-1 0 0 0,0 0-1 0 0,7 0 1 0 0,9-2 124 0 0,33-7-1 0 0,-17 2-161 0 0,59-10-862 0 0,-55 9-4539 0 0,-32 6-1662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8287 0 0,'-3'-18'548'0'0,"3"16"197"0"0,-1 1 0 0 0,1-1-1 0 0,0 0 1 0 0,-1 0 0 0 0,1 0 0 0 0,0 0 0 0 0,0 0 0 0 0,0 1 0 0 0,1-5 0 0 0,-1 6-566 0 0,1-1 0 0 0,-1 0 0 0 0,1 1 0 0 0,-1-1 0 0 0,1 1 1 0 0,0-1-1 0 0,-1 0 0 0 0,1 1 0 0 0,0-1 0 0 0,-1 1 0 0 0,1 0 1 0 0,0-1-1 0 0,-1 1 0 0 0,1 0 0 0 0,0-1 0 0 0,0 1 0 0 0,-1 0 0 0 0,1 0 1 0 0,0-1-1 0 0,0 1 0 0 0,0 0 0 0 0,-1 0 0 0 0,1 0 0 0 0,0 0 1 0 0,0 0-1 0 0,0 0 0 0 0,-1 1 0 0 0,3-1 0 0 0,103 10 2742 0 0,-39-4-3745 0 0,74-1-1 0 0,-100-7-479 0 0,-8 0-8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6 662 7367 0 0,'-5'10'8420'0'0,"7"-12"-8255"0"0,-1 0 0 0 0,1 0-1 0 0,0 0 1 0 0,0 0-1 0 0,0 1 1 0 0,0-1 0 0 0,0 0-1 0 0,0 1 1 0 0,0-1-1 0 0,1 1 1 0 0,-1 0 0 0 0,4-1-1 0 0,-2 0-8 0 0,0 0 0 0 0,1-1 1 0 0,-1 1-1 0 0,0-1 0 0 0,0 1 0 0 0,5-7 0 0 0,-4 6-4 0 0,0-1 0 0 0,0 0 0 0 0,0 1 0 0 0,9-5 1 0 0,45-21 1014 0 0,80-53-1 0 0,-37 20-513 0 0,139-63-499 0 0,2-1-228 0 0,-126 54-70 0 0,-50 25 208 0 0,-64 45-58 0 0,0 0 0 0 0,0 0 0 0 0,-1 0 0 0 0,1-1 0 0 0,-1 1 1 0 0,1-1-1 0 0,-1 0 0 0 0,0 0 0 0 0,2-4 0 0 0,-3 6 39 0 0,0-1 0 0 0,0 0 0 0 0,0 0-1 0 0,0 1 1 0 0,0-1 0 0 0,0 0 0 0 0,0 1 0 0 0,1-1 0 0 0,-1 1 0 0 0,0 0 0 0 0,1-1 0 0 0,-1 1 0 0 0,1 0 0 0 0,0 0-1 0 0,-1 0 1 0 0,1 0 0 0 0,0 0 0 0 0,0 0 0 0 0,0 1 0 0 0,0-1 0 0 0,-1 0 0 0 0,1 1 0 0 0,0 0 0 0 0,0-1 0 0 0,0 1 0 0 0,0 0-1 0 0,0 0 1 0 0,0 0 0 0 0,3 1 0 0 0,32-5 507 0 0,-22 8-407 0 0,-1 0 0 0 0,1 1 0 0 0,-1 1-1 0 0,0 0 1 0 0,0 1 0 0 0,25 18 0 0 0,27 12 184 0 0,463 191 1304 0 0,-362-176-1109 0 0,-144-47-1213 0 0,-1-1 0 0 0,0-1 0 0 0,1-1 1 0 0,-1-1-1 0 0,41-3 0 0 0,-52 1-1062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 1375 0 0,'-2'-41'14038'0'0,"11"56"-11757"0"0,1 9-1385 0 0,-1 1-1 0 0,0 0 1 0 0,-2 1 0 0 0,-1 0-1 0 0,5 48 1 0 0,-4-29-269 0 0,52 464 2214 0 0,-54-359-2793 0 0,-2-138-728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4607 0 0,'-8'12'11110'0'0,"10"-8"-11340"0"0,4 0 836 0 0,2 0-1 0 0,-1 0 1 0 0,0 0-1 0 0,1-1 1 0 0,-1 0-1 0 0,1 0 1 0 0,0-1-1 0 0,10 2 1 0 0,18 6 769 0 0,219 88 2359 0 0,174 71-1869 0 0,-287-109-1641 0 0,-96-41-279 0 0,-21-7 61 0 0,1-1 0 0 0,0-1 0 0 0,1-2 0 0 0,0-1 0 0 0,28 5 0 0 0,-6-4-15 0 0,5 2-815 0 0,-20-11-2459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10103 0 0,'0'0'2886'0'0,"25"-2"579"0"0,-3-4-2045 0 0,-1-2-1 0 0,0 0 1 0 0,35-19 0 0 0,56-41 676 0 0,-28 16-1267 0 0,-45 29-648 0 0,-13 6-104 0 0,1 2 0 0 0,0 1-1 0 0,33-11 1 0 0,-32 15-64 0 0,143-53 91 0 0,-150 55-972 0 0,32-8 0 0 0,-34 11-652 0 0,0-1 1 0 0,25-10 0 0 0,-38 13 1114 0 0,0 0-1 0 0,-1-1 1 0 0,1 1 0 0 0,-1-1 0 0 0,0 0 0 0 0,0 0 0 0 0,0-1 0 0 0,0 1 0 0 0,-1-1 0 0 0,0 0-1 0 0,5-7 1 0 0,-2 1-5879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4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8375 0 0,'0'0'4423'0'0,"6"17"-2558"0"0,4 64 796 0 0,28 271 2389 0 0,-10 151-2940 0 0,-24-440-1998 0 0,6 157 96 0 0,-9-193-188 0 0,-1-5-592 0 0,-3 37-1 0 0,-1-45-1776 0 0,0-9 978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11599 0 0,'0'0'2136'0'0,"-1"12"-142"0"0,4 66 1437 0 0,0-18-2225 0 0,-2 194 938 0 0,-1-180-2057 0 0,4 269-1613 0 0,-2-325 1251 0 0,0-8-2236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0,'1'2'6555'0'0,"8"31"-3046"0"0,7 54 0 0 0,-2 101-420 0 0,-12-109-2495 0 0,25 360-1184 0 0,-27-420-1109 0 0,-1 0-4577 0 0,4-9 321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44 149 7055 0 0,'0'0'638'0'0,"1"1"-610"0"0,-1-1 0 0 0,0 0 1 0 0,0 0-1 0 0,1 0 1 0 0,-1 0-1 0 0,0 0 0 0 0,0 0 1 0 0,1 0-1 0 0,-1 0 0 0 0,0 0 1 0 0,0 0-1 0 0,0 0 0 0 0,1 0 1 0 0,-1 0-1 0 0,0 0 1 0 0,0-1-1 0 0,1 1 0 0 0,-1 0 1 0 0,0 0-1 0 0,0 0 0 0 0,0 0 1 0 0,1 0-1 0 0,-1 0 1 0 0,0-1-1 0 0,0 1 0 0 0,0 0 1 0 0,0 0-1 0 0,1 0 0 0 0,-4-10 3605 0 0,2 16 51 0 0,-1 8-3109 0 0,-33 122 1521 0 0,25-93-1610 0 0,21-62-140 0 0,1-23-282 0 0,-1 0 0 0 0,-2-2 0 0 0,6-86 0 0 0,-18 226-768 0 0,4-82 693 0 0,0 0 1 0 0,1 0-1 0 0,0 0 0 0 0,1-1 1 0 0,6 16-1 0 0,-8-26 34 0 0,0 0-1 0 0,1 0 0 0 0,-1 0 0 0 0,1-1 1 0 0,0 1-1 0 0,0-1 0 0 0,0 1 1 0 0,0-1-1 0 0,5 4 0 0 0,-7-5 16 0 0,1-1-1 0 0,0 1 1 0 0,-1-1-1 0 0,1 1 0 0 0,0-1 1 0 0,-1 0-1 0 0,1 1 1 0 0,0-1-1 0 0,-1 0 1 0 0,1 1-1 0 0,0-1 1 0 0,0 0-1 0 0,0 0 0 0 0,-1 0 1 0 0,1 0-1 0 0,0 0 1 0 0,0 0-1 0 0,0 0 1 0 0,-1 0-1 0 0,1 0 1 0 0,0 0-1 0 0,0 0 1 0 0,-1 0-1 0 0,1-1 0 0 0,0 1 1 0 0,0 0-1 0 0,-1-1 1 0 0,1 1-1 0 0,0 0 1 0 0,-1-1-1 0 0,1 1 1 0 0,0-1-1 0 0,-1 1 0 0 0,1-1 1 0 0,-1 1-1 0 0,1-1 1 0 0,0 0-1 0 0,-1 1 1 0 0,0-1-1 0 0,1 0 1 0 0,-1 1-1 0 0,1-2 1 0 0,5-11 241 0 0,0-1 0 0 0,-1 1 0 0 0,-1-1 0 0 0,0 0 0 0 0,-1 0 0 0 0,2-19 1 0 0,-4 24-252 0 0,1-13-2104 0 0,0 0-1 0 0,-3-40 1 0 0,-1 14-319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71 9215 0 0,'-6'-7'165'0'0,"4"5"90"0"0,0-1-1 0 0,0 1 1 0 0,-1 0 0 0 0,1 0 0 0 0,-1 0-1 0 0,0 0 1 0 0,1 0 0 0 0,-7-2 0 0 0,8 3-79 0 0,-1 1-1 0 0,1 0 1 0 0,-1 0 0 0 0,1 0 0 0 0,-1 0 0 0 0,0 0 0 0 0,1 0-1 0 0,-1 1 1 0 0,1-1 0 0 0,-1 1 0 0 0,1-1 0 0 0,-1 1-1 0 0,1-1 1 0 0,0 1 0 0 0,-1 0 0 0 0,1-1 0 0 0,-1 1 0 0 0,1 0-1 0 0,0 0 1 0 0,0 0 0 0 0,0 0 0 0 0,0 0 0 0 0,-2 2 0 0 0,-2 2 28 0 0,1 1 1 0 0,-1 0-1 0 0,1 0 0 0 0,0 0 1 0 0,1 1-1 0 0,-1-1 1 0 0,1 1-1 0 0,1 0 1 0 0,-1 0-1 0 0,1 0 1 0 0,-1 7-1 0 0,-2 11 60 0 0,-4 47 0 0 0,8-52-233 0 0,1-1-1 0 0,0 1 1 0 0,2-1 0 0 0,0 1 0 0 0,7 29-1 0 0,-7-41-11 0 0,1-1-1 0 0,0 0 1 0 0,0 0 0 0 0,0 0-1 0 0,1-1 1 0 0,0 1-1 0 0,7 9 1 0 0,-8-12 6 0 0,0-1 0 0 0,1 0 1 0 0,-1 0-1 0 0,1 0 1 0 0,-1 0-1 0 0,1 0 0 0 0,0-1 1 0 0,0 0-1 0 0,1 1 0 0 0,-1-2 1 0 0,0 1-1 0 0,1 0 1 0 0,5 1-1 0 0,-6-3 9 0 0,-1 1 1 0 0,1-1 0 0 0,0 1-1 0 0,-1-1 1 0 0,1 0-1 0 0,-1-1 1 0 0,1 1 0 0 0,-1 0-1 0 0,1-1 1 0 0,-1 0-1 0 0,1 0 1 0 0,-1 0 0 0 0,0 0-1 0 0,1-1 1 0 0,4-2-1 0 0,-3 1 35 0 0,0-1 0 0 0,0 0 0 0 0,-1 0 0 0 0,1 0 0 0 0,-1 0 0 0 0,0-1 0 0 0,0 0 0 0 0,4-7 0 0 0,0-1 119 0 0,-1 0 0 0 0,-1 0 0 0 0,0-1 0 0 0,-1 0 0 0 0,0 0 0 0 0,4-25 0 0 0,-5 16 1 0 0,0 0-1 0 0,-2-1 0 0 0,-1 1 0 0 0,-1-1 0 0 0,-3-23 0 0 0,2 39-145 0 0,0 0-1 0 0,-1 0 1 0 0,1 0 0 0 0,-2 0-1 0 0,1 1 1 0 0,-1-1 0 0 0,0 1-1 0 0,0-1 1 0 0,-1 1-1 0 0,0 0 1 0 0,-1 1 0 0 0,1-1-1 0 0,-1 1 1 0 0,0 0 0 0 0,-1 0-1 0 0,1 0 1 0 0,-1 1-1 0 0,-9-6 1 0 0,13 9-42 0 0,-1 1-1 0 0,1 0 1 0 0,-1-1 0 0 0,0 2-1 0 0,1-1 1 0 0,-1 0 0 0 0,0 0-1 0 0,0 1 1 0 0,1-1-1 0 0,-1 1 1 0 0,0 0 0 0 0,0 0-1 0 0,0 0 1 0 0,0 0 0 0 0,1 1-1 0 0,-1-1 1 0 0,0 1 0 0 0,0 0-1 0 0,1-1 1 0 0,-1 1-1 0 0,0 0 1 0 0,1 1 0 0 0,-1-1-1 0 0,1 0 1 0 0,-1 1 0 0 0,1 0-1 0 0,0-1 1 0 0,0 1-1 0 0,0 0 1 0 0,0 0 0 0 0,-3 4-1 0 0,-1 0-399 0 0,1 0 0 0 0,-1 1 0 0 0,2 0 0 0 0,-6 8 0 0 0,-8 27-6058 0 0,11-16-255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5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28 664 4607 0 0,'0'0'208'0'0,"-28"15"14933"0"0,34-23-13739 0 0,17-15-560 0 0,2 1 0 0 0,0 1 0 0 0,2 1 0 0 0,39-21 0 0 0,-32 20-434 0 0,0-2-1 0 0,39-34 1 0 0,-31 18-45 0 0,61-59 374 0 0,13-11-492 0 0,-47 46-222 0 0,-43 40-180 0 0,55-39 0 0 0,-60 49-1977 0 0,38-18-1 0 0,-47 26 150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1:0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3453 100 9671 0 0,'0'0'3962'0'0,"3"3"-2198"0"0,-34-12 772 0 0,-9 7-1247 0 0,31 2-905 0 0,-1-1 1 0 0,1 1-1 0 0,-18-5 0 0 0,10 1 120 0 0,1 1 0 0 0,-1 0-1 0 0,-27 1 1 0 0,-52 4 793 0 0,38 1-735 0 0,-32 2 209 0 0,-113-9 0 0 0,132-1-695 0 0,0 2 0 0 0,0 4 0 0 0,0 3 0 0 0,-130 24 0 0 0,-14 9 347 0 0,174-33-275 0 0,-1-2 0 0 0,1-1 0 0 0,-52-6 0 0 0,31-2-104 0 0,0 3 1 0 0,-101 6-1 0 0,-216 56 96 0 0,142-17-53 0 0,163-31-17 0 0,-97 1 1 0 0,73-6-73 0 0,65-1 24 0 0,0-3 0 0 0,-44-2 0 0 0,-159-2 75 0 0,125 5-66 0 0,43-7-31 0 0,54 5 0 0 0,9 0 0 0 0,-1 0 0 0 0,1 0 0 0 0,-1-1 0 0 0,1 0 0 0 0,-1 0 0 0 0,-8-3 0 0 0,11 2 0 0 0,2 2 0 0 0,1-1 0 0 0,0 0 0 0 0,-1 1 0 0 0,1-1 0 0 0,0 0 0 0 0,-1 0 0 0 0,1 0 0 0 0,0 1 0 0 0,0-1 0 0 0,0 0 0 0 0,0 0 0 0 0,0 0 0 0 0,0 1 0 0 0,0-1 0 0 0,0 0 0 0 0,0 0 0 0 0,0 0 0 0 0,0 1 0 0 0,0-1 0 0 0,1 0 0 0 0,-1 0 0 0 0,0 0 0 0 0,1 1 0 0 0,-1-1 0 0 0,0 0 0 0 0,1 1 0 0 0,0-2 0 0 0,-1 2 0 0 0,3-6-6 0 0,1 1 1 0 0,0-1-1 0 0,0 1 0 0 0,1 0 0 0 0,-1 0 1 0 0,1 1-1 0 0,0-1 0 0 0,11-6 0 0 0,4-6-17 0 0,3-3 6 0 0,0 1-1 0 0,37-24 0 0 0,-52 38 18 0 0,0-2 0 0 0,11-9 0 0 0,-14 11 0 0 0,1 0 0 0 0,0 0 0 0 0,0 1 0 0 0,0 0 0 0 0,0 0 0 0 0,11-5 0 0 0,2-2-12 0 0,-18 11-47 0 0,-1 2-13 0 0,0 1 65 0 0,-1-1 0 0 0,1 1 1 0 0,-1-1-1 0 0,0 1 0 0 0,0-1 0 0 0,1 0 0 0 0,-2 0 0 0 0,1 1 0 0 0,0-1 1 0 0,0 0-1 0 0,-1 0 0 0 0,-2 3 0 0 0,-28 26-113 0 0,10-10 80 0 0,0 0 25 0 0,0-1 1 0 0,-35 24-1 0 0,-4 3-5 0 0,52-39 21 0 0,4-3-3 0 0,0-1 0 0 0,-1 0 0 0 0,1 0 0 0 0,-1-1 0 0 0,-10 6 0 0 0,14-8-40 0 0,0 2 31 0 0,2-2 11 0 0,0 0 0 0 0,0 0 0 0 0,0 0 0 0 0,0 0 0 0 0,0 0 0 0 0,0 0 0 0 0,0 0 0 0 0,0 0 0 0 0,1 0 0 0 0,-1 0 0 0 0,0 0 0 0 0,1 0 0 0 0,-1 0 0 0 0,0-1 0 0 0,1 1 0 0 0,-1 0 0 0 0,1 0 0 0 0,-1 0 0 0 0,1 0 0 0 0,0-1 0 0 0,-1 1 0 0 0,2 1 0 0 0,-1-2 0 0 0,4 6 0 0 0,1 0 0 0 0,-1-1 0 0 0,1 0 0 0 0,9 6 0 0 0,6 4 0 0 0,34 32 44 0 0,-6-5 8 0 0,103 67 0 0 0,-141-102-948 0 0,-4-4-420 0 0,-1 1-1 0 0,0 0 1 0 0,0 0-1 0 0,7 7 1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1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 12063 0 0,'0'0'554'0'0,"-12"-10"196"0"0,12 9-699 0 0,-1 0-1 0 0,1 0 1 0 0,-1 0 0 0 0,1-1-1 0 0,0 1 1 0 0,-1 0-1 0 0,1-1 1 0 0,0 1-1 0 0,0 0 1 0 0,0 0 0 0 0,0-1-1 0 0,0 1 1 0 0,0 0-1 0 0,1-1 1 0 0,-1 1-1 0 0,0 0 1 0 0,1 0 0 0 0,-1 0-1 0 0,1-1 1 0 0,-1 1-1 0 0,1 0 1 0 0,-1 0-1 0 0,1 0 1 0 0,0 0 0 0 0,0 0-1 0 0,-1 0 1 0 0,3-2-1 0 0,0-1 224 0 0,1 0-1 0 0,0 1 0 0 0,-1-1 1 0 0,1 1-1 0 0,8-6 0 0 0,0 2 40 0 0,0 1 1 0 0,1 0-1 0 0,0 1 0 0 0,0 1 0 0 0,0 0 0 0 0,0 0 1 0 0,1 2-1 0 0,23-3 0 0 0,-32 5-189 0 0,1 0 1 0 0,0 0-1 0 0,-1 1 0 0 0,1-1 1 0 0,-1 1-1 0 0,1 1 0 0 0,-1-1 1 0 0,1 1-1 0 0,-1 0 0 0 0,8 4 1 0 0,-10-4-16 0 0,1 1 1 0 0,0-1 0 0 0,-1 1-1 0 0,0 0 1 0 0,1 0 0 0 0,-1 1 0 0 0,-1-1-1 0 0,1 0 1 0 0,0 1 0 0 0,-1 0-1 0 0,1 0 1 0 0,-1 0 0 0 0,0 0-1 0 0,2 7 1 0 0,-2-5-28 0 0,-1-1-1 0 0,0 0 1 0 0,-1 1-1 0 0,1-1 1 0 0,-1 1-1 0 0,0-1 1 0 0,0 1-1 0 0,-1-1 1 0 0,1 1-1 0 0,-1-1 1 0 0,0 0-1 0 0,-4 11 1 0 0,-3 3 5 0 0,0 1 0 0 0,-11 17 0 0 0,14-28-40 0 0,-3 5-48 0 0,0 0 0 0 0,-2-1 0 0 0,1 0 1 0 0,-13 12-1 0 0,15-17-53 0 0,0-1 0 0 0,-1 0 1 0 0,0-1-1 0 0,0 0 1 0 0,-1 0-1 0 0,0 0 0 0 0,-12 5 1 0 0,17-10-3 0 0,1 0 1 0 0,0 0 0 0 0,-1-1-1 0 0,1 1 1 0 0,0-1-1 0 0,-1 1 1 0 0,1-1-1 0 0,-1 0 1 0 0,1 0 0 0 0,-1-1-1 0 0,1 1 1 0 0,0-1-1 0 0,-6-1 1 0 0,7 1 16 0 0,1 0 0 0 0,0 0 0 0 0,0 0 0 0 0,-1 0 0 0 0,1 0 0 0 0,0-1 0 0 0,0 1 1 0 0,0 0-1 0 0,0 0 0 0 0,0-1 0 0 0,0 1 0 0 0,1-1 0 0 0,-2-1 0 0 0,1 0-39 0 0,-1-1 13 0 0,0 0 0 0 0,0 0-1 0 0,0 0 1 0 0,1 0 0 0 0,0-1 0 0 0,0 1-1 0 0,0 0 1 0 0,0-1 0 0 0,1 1-1 0 0,-1-1 1 0 0,1 1 0 0 0,0-1 0 0 0,1 1-1 0 0,0-5 1 0 0,-1 6 73 0 0,1 1 1 0 0,-1 0-1 0 0,1 0 0 0 0,-1 0 0 0 0,1 0 1 0 0,0 0-1 0 0,0 0 0 0 0,0 1 0 0 0,0-1 0 0 0,0 0 1 0 0,0 0-1 0 0,1 1 0 0 0,-1-1 0 0 0,0 0 1 0 0,1 1-1 0 0,-1-1 0 0 0,1 1 0 0 0,0 0 0 0 0,0 0 1 0 0,-1-1-1 0 0,1 1 0 0 0,0 0 0 0 0,0 1 1 0 0,0-1-1 0 0,0 0 0 0 0,0 0 0 0 0,0 1 1 0 0,0 0-1 0 0,0-1 0 0 0,4 1 0 0 0,-1 0 91 0 0,1 0 0 0 0,-1 1 0 0 0,0-1 0 0 0,1 2 0 0 0,-1-1 0 0 0,0 0 0 0 0,0 1 0 0 0,0 0 0 0 0,0 0 0 0 0,5 3 0 0 0,8 6 333 0 0,21 16 0 0 0,-17-11-69 0 0,3 1-447 0 0,-1-2 1 0 0,2 0-1 0 0,0-2 0 0 0,1 0 0 0 0,0-2 0 0 0,46 12 0 0 0,-44-16-1313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0,'0'0'1372'0'0,"1"2"-356"0"0,3 6 96 0 0,-1 1 0 0 0,0 1 0 0 0,3 15-1 0 0,1 1-118 0 0,25 113 807 0 0,-3-15-1580 0 0,-22-92-420 0 0,9 26 64 0 0,-14-51-299 0 0,0-1 1 0 0,1 1-1 0 0,0-1 1 0 0,1 0 0 0 0,-1 0-1 0 0,6 7 1 0 0,-4-7-3947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63 919 0 0,'1'-5'662'0'0,"0"1"0"0"0,1-1 0 0 0,-1 0 0 0 0,1 1 0 0 0,0-1 0 0 0,1 1 0 0 0,-1-1 0 0 0,6-6 0 0 0,-7 10-458 0 0,0 0 0 0 0,0-1 0 0 0,0 1 0 0 0,1 0 0 0 0,-1 0 0 0 0,0 0 0 0 0,1 0 0 0 0,-1 1 0 0 0,0-1 0 0 0,1 0 0 0 0,-1 0 0 0 0,1 1 0 0 0,0-1 0 0 0,-1 1 0 0 0,1-1 0 0 0,-1 1 0 0 0,1 0 0 0 0,-1 0 0 0 0,1 0 1 0 0,0 0-1 0 0,-1 0 0 0 0,1 0 0 0 0,0 0 0 0 0,-1 0 0 0 0,1 1 0 0 0,-1-1 0 0 0,1 0 0 0 0,-1 1 0 0 0,1 0 0 0 0,2 0 0 0 0,11 7 296 0 0,0 1 1 0 0,0 1-1 0 0,-1 0 0 0 0,0 0 0 0 0,0 2 1 0 0,16 17-1 0 0,-12-8 132 0 0,0 0 0 0 0,-1 2 0 0 0,18 30 1 0 0,-23-30-123 0 0,-1 0 0 0 0,0 1 0 0 0,-2 1 0 0 0,0-1 0 0 0,-2 2 0 0 0,6 35 0 0 0,-9-30-165 0 0,-1-1 0 0 0,-1 1-1 0 0,-2 0 1 0 0,-1 0 0 0 0,-6 34-1 0 0,4-46-232 0 0,-1-1 0 0 0,-11 31-1 0 0,-4-8-1535 0 0,15-35-70 0 0,0 0-1 0 0,0 0 0 0 0,-9 9 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13103 0 0,'0'0'1186'0'0,"0"7"-209"0"0,14 101 3987 0 0,-14 112-2443 0 0,-2-100-1145 0 0,2-114-1239 0 0,0 0 0 0 0,1-1 0 0 0,-1 1-1 0 0,1 0 1 0 0,0 0 0 0 0,1 0 0 0 0,3 9 0 0 0,-4-14-116 0 0,-1 0 0 0 0,1-1 0 0 0,0 1 0 0 0,0 0 0 0 0,-1-1 1 0 0,1 1-1 0 0,0-1 0 0 0,0 1 0 0 0,0-1 0 0 0,0 1 0 0 0,0-1 0 0 0,0 0 1 0 0,0 1-1 0 0,0-1 0 0 0,0 0 0 0 0,0 0 0 0 0,0 0 0 0 0,2 1 0 0 0,17-1 131 0 0,-15-2-134 0 0,0 1 0 0 0,0-1 0 0 0,0 0-1 0 0,0 0 1 0 0,0-1 0 0 0,0 1 0 0 0,6-5 0 0 0,12-6-25 0 0,-7 6-14 0 0,53-26-2779 0 0,-54 25 494 0 0,0-1 0 0 0,18-14-1 0 0,-18 10-3769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3223 0 0,'2'9'666'0'0,"9"28"7594"0"0,-1-1-4539 0 0,19 74-1666 0 0,-10-28-1033 0 0,20 69 1534 0 0,-45-183-2483 0 0,0 0 1 0 0,0-47-1 0 0,0 17-774 0 0,3 28-505 0 0,1-58 0 0 0,2 83 1055 0 0,1-1 0 0 0,0 0 0 0 0,1 1-1 0 0,0-1 1 0 0,0 1 0 0 0,1 0 0 0 0,0 0 0 0 0,1 0 0 0 0,0 0-1 0 0,9-16 1 0 0,-11 23 181 0 0,0-1 0 0 0,0 1 0 0 0,0-1 0 0 0,0 1 0 0 0,0 0 0 0 0,1 0 0 0 0,-1 0 0 0 0,1 0 0 0 0,-1 1 0 0 0,1-1 0 0 0,0 0-1 0 0,0 1 1 0 0,-1 0 0 0 0,1 0 0 0 0,0 0 0 0 0,0 0 0 0 0,0 0 0 0 0,0 1 0 0 0,4-1 0 0 0,-3 1 52 0 0,1 0 0 0 0,-1 1 0 0 0,0-1 0 0 0,0 1 0 0 0,0 0 0 0 0,1 0 1 0 0,-1 1-1 0 0,0-1 0 0 0,0 1 0 0 0,-1 0 0 0 0,1 0 0 0 0,0 0 0 0 0,4 4 0 0 0,-2-2 141 0 0,0 1 1 0 0,-1 0-1 0 0,1 1 0 0 0,-1 0 0 0 0,0 0 1 0 0,-1 0-1 0 0,1 0 0 0 0,-1 0 0 0 0,0 1 1 0 0,-1 0-1 0 0,1 0 0 0 0,-1 0 0 0 0,-1 0 1 0 0,3 11-1 0 0,-3-8 23 0 0,0-1 1 0 0,-1 1-1 0 0,0 0 0 0 0,-1 0 1 0 0,0 0-1 0 0,0 0 0 0 0,-1 0 1 0 0,0 0-1 0 0,-1-1 0 0 0,-5 18 1 0 0,-2-4-93 0 0,0-1 1 0 0,-17 29 0 0 0,26-51-155 0 0,-9 18-115 0 0,-1 0 1 0 0,-1-1-1 0 0,-1-1 0 0 0,-21 25 0 0 0,23-30-309 0 0,7-8-67 0 0,1 0 1 0 0,-1 0 0 0 0,0 0 0 0 0,-6 4 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9215 0 0,'0'0'422'0'0,"5"15"148"0"0,-5-14-487 0 0,1 0-1 0 0,-1 0 0 0 0,0 0 0 0 0,0 0 0 0 0,1 0 0 0 0,-1 0 1 0 0,1 0-1 0 0,-1 0 0 0 0,1 0 0 0 0,-1 0 0 0 0,1-1 0 0 0,0 1 1 0 0,-1 0-1 0 0,1 0 0 0 0,0-1 0 0 0,0 1 0 0 0,-1 0 0 0 0,2 0 1 0 0,-1-1 108 0 0,0 1 0 0 0,-1-1 0 0 0,1 0 1 0 0,0 0-1 0 0,0 0 0 0 0,0 0 0 0 0,-1 0 1 0 0,1 0-1 0 0,0 0 0 0 0,0 0 0 0 0,0 0 1 0 0,-1 0-1 0 0,1 0 0 0 0,0 0 0 0 0,0 0 1 0 0,-1-1-1 0 0,2 0 0 0 0,2 0 536 0 0,-1-1-1 0 0,0-1 0 0 0,0 1 0 0 0,0 0 1 0 0,0-1-1 0 0,3-3 0 0 0,4-6-666 0 0,-1 1 0 0 0,0-2 0 0 0,-1 1 1 0 0,0-1-1 0 0,-1 0 0 0 0,-1-1 0 0 0,0 0 0 0 0,7-25 0 0 0,-1-12-36 0 0,7-61 1 0 0,-9 50 57 0 0,-1 7-62 0 0,-1 2 2 0 0,18-61 0 0 0,-25 110-21 0 0,5-9 12 0 0,1 22 85 0 0,2 14 105 0 0,-1 0-1 0 0,0 0 1 0 0,4 27-1 0 0,-6-24-133 0 0,11 44 75 0 0,42 110 1 0 0,-57-176-316 0 0,58 130-138 0 0,-28-80-7643 0 0,-27-46 1960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0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13359 0 0,'2'1'4391'0'0,"3"-1"-3630"0"0,1 1 0 0 0,0-1 0 0 0,0 0 0 0 0,6-2 0 0 0,43-10 634 0 0,-1 1-1021 0 0,-35 9-660 0 0,1 0-1 0 0,0 2 0 0 0,22 2 1 0 0,-16 1-477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6911 0 0,'0'0'315'0'0,"-18"-6"337"0"0,17 6-223 0 0,-1 1 0 0 0,1-1 0 0 0,-1 0 0 0 0,1 0 0 0 0,-1 1 0 0 0,1-1 0 0 0,-1 1-1 0 0,1 0 1 0 0,-1-1 0 0 0,1 1 0 0 0,0 0 0 0 0,-1 0 0 0 0,1 0 0 0 0,0 0 0 0 0,-2 2 0 0 0,0-1-77 0 0,1 1-1 0 0,-1 0 1 0 0,1 0-1 0 0,0 0 1 0 0,0 0-1 0 0,-2 7 1 0 0,2-7-280 0 0,1 1-1 0 0,0-1 1 0 0,0 1 0 0 0,0-1-1 0 0,0 1 1 0 0,0 0-1 0 0,1 0 1 0 0,0-1 0 0 0,-1 1-1 0 0,1 0 1 0 0,1-1 0 0 0,-1 1-1 0 0,0 0 1 0 0,3 5 0 0 0,-3-7-60 0 0,1-1 0 0 0,-1 0 1 0 0,1 1-1 0 0,0-1 0 0 0,-1 1 0 0 0,1-1 1 0 0,0 0-1 0 0,0 0 0 0 0,0 1 1 0 0,0-1-1 0 0,0 0 0 0 0,0 0 1 0 0,0 0-1 0 0,1 0 0 0 0,-1 0 1 0 0,0 0-1 0 0,1-1 0 0 0,-1 1 1 0 0,0 0-1 0 0,1-1 0 0 0,-1 1 1 0 0,1-1-1 0 0,-1 1 0 0 0,1-1 1 0 0,-1 0-1 0 0,1 1 0 0 0,-1-1 1 0 0,1 0-1 0 0,0 0 0 0 0,-1 0 1 0 0,1 0-1 0 0,-1-1 0 0 0,1 1 1 0 0,1-1-1 0 0,0 0-26 0 0,-1 0 1 0 0,1 0-1 0 0,0 0 0 0 0,-1-1 1 0 0,1 1-1 0 0,-1-1 1 0 0,1 0-1 0 0,-1 0 1 0 0,0 0-1 0 0,0 0 0 0 0,0 0 1 0 0,0 0-1 0 0,0 0 1 0 0,0-1-1 0 0,-1 1 0 0 0,1-1 1 0 0,1-3-1 0 0,-1 2 66 0 0,0 0 1 0 0,-1 0-1 0 0,1-1 0 0 0,-1 1 0 0 0,0-1 0 0 0,0 1 1 0 0,-1-1-1 0 0,1 1 0 0 0,-1-1 0 0 0,0 1 0 0 0,0-1 1 0 0,-1-5 1768 0 0,3 27-1174 0 0,-2-10-677 0 0,2-1 0 0 0,-1 1 0 0 0,1-1 0 0 0,0 0 0 0 0,1 1 0 0 0,-1-1 0 0 0,6 8 0 0 0,-7-13-179 0 0,0 1 0 0 0,0 0 0 0 0,1 0 0 0 0,-1-1 0 0 0,1 1 0 0 0,0-1 0 0 0,-1 1 0 0 0,1-1 0 0 0,0 1 0 0 0,0-1 0 0 0,0 0 0 0 0,0 0 0 0 0,0 0 0 0 0,0 0 0 0 0,0 0 0 0 0,0-1 0 0 0,0 1 0 0 0,0-1 0 0 0,1 1-1 0 0,-1-1 1 0 0,0 0 0 0 0,0 0 0 0 0,0 0 0 0 0,1 0 0 0 0,2 0 0 0 0,2-2-1315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1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9 568 5063 0 0,'0'0'1463'0'0,"-2"-2"-402"0"0,2 2-917 0 0,-1 0-1 0 0,1-1 1 0 0,-1 1-1 0 0,1-1 1 0 0,-1 1-1 0 0,1-1 1 0 0,0 1-1 0 0,-1-1 1 0 0,1 1-1 0 0,-1-1 0 0 0,1 1 1 0 0,0-1-1 0 0,0 1 1 0 0,-1-1-1 0 0,1 1 1 0 0,0-1-1 0 0,0 0 1 0 0,0 1-1 0 0,0-1 1 0 0,0 0-1 0 0,0 1 1 0 0,0-1-1 0 0,0 1 0 0 0,0-1 1 0 0,0 0-1 0 0,0 1 1 0 0,0-2-1 0 0,1 0 17 0 0,0 0-1 0 0,0 1 0 0 0,-1-1 1 0 0,1 0-1 0 0,0 1 1 0 0,1-1-1 0 0,-1 1 0 0 0,0-1 1 0 0,3-2-1 0 0,-1 2 3 0 0,0-1 1 0 0,0 1-1 0 0,0 0 0 0 0,0 0 0 0 0,1 0 1 0 0,-1 0-1 0 0,1 0 0 0 0,-1 1 1 0 0,1-1-1 0 0,5 0 0 0 0,11 1 630 0 0,0 1 1 0 0,35 5-1 0 0,13 0 159 0 0,-27-5-507 0 0,-6 1-67 0 0,1-2 1 0 0,44-6-1 0 0,-43 2 25 0 0,75 1-1 0 0,-43 4-118 0 0,-20 0-89 0 0,16-1 4 0 0,-30-1-155 0 0,0-1 49 0 0,0 0 1 0 0,-1-2-1 0 0,35-10 1 0 0,-34 6 150 0 0,0 2 1 0 0,55-3 0 0 0,-20 2 175 0 0,-49 7-232 0 0,37 1-1 0 0,12-1 56 0 0,-38-1-114 0 0,-1-2 0 0 0,1-1 0 0 0,46-14 0 0 0,-67 15-97 0 0,-1 1 1 0 0,1 1-1 0 0,0-1 0 0 0,0 2 1 0 0,0 0-1 0 0,0 0 0 0 0,22 1 1 0 0,-15 1 11 0 0,1-1 1 0 0,33-5 0 0 0,1 0 35 0 0,14-3 138 0 0,-46 5-112 0 0,1 1 0 0 0,32 0-1 0 0,-10 4 21 0 0,39 3-31 0 0,38 6-30 0 0,-104-11-44 0 0,-1-1 0 0 0,1-1 0 0 0,29-8-1 0 0,-28 6-4 0 0,0 0-1 0 0,1 1 0 0 0,19 0 0 0 0,35 0 33 0 0,-44 1-21 0 0,1 2 0 0 0,36 3 0 0 0,118 4 207 0 0,-166-7-222 0 0,1 1 20 0 0,26 4 1 0 0,-31-2-22 0 0,-1-1 0 0 0,1-1 0 0 0,0-1 0 0 0,20-1 0 0 0,-1-5 1 0 0,-19 4 9 0 0,0-1 0 0 0,21 1 0 0 0,-5 0-3 0 0,1-1-1 0 0,49-12 1 0 0,8 0 20 0 0,-15 10 21 0 0,-53 5-59 0 0,0-1-1 0 0,0 0 1 0 0,29-7 0 0 0,-4-3 33 0 0,66-6 0 0 0,-106 17-28 0 0,0 0-1 0 0,0 0 1 0 0,0 1-1 0 0,7 1 1 0 0,-8-1 2 0 0,0-1 0 0 0,0 1 0 0 0,1-1-1 0 0,-1 0 1 0 0,8 0 0 0 0,23-9 6 0 0,12-2-13 0 0,-24 9 14 0 0,0 1 0 0 0,0 1-1 0 0,0 1 1 0 0,30 6 0 0 0,-30-6-13 0 0,-18-1 0 0 0,0 0 0 0 0,1 1 0 0 0,-1-1 0 0 0,0 1 0 0 0,7 2 0 0 0,-5 0 0 0 0,-4-1 0 0 0,1-1 0 0 0,0 1 0 0 0,0-1 0 0 0,-1 0 0 0 0,1 0 0 0 0,0 0 0 0 0,0-1 0 0 0,0 1 0 0 0,0-1 0 0 0,0 0 0 0 0,0 0 0 0 0,0-1 0 0 0,0 1 0 0 0,7-2 0 0 0,-5 0 0 0 0,-1 1 0 0 0,1-1 0 0 0,0 1 0 0 0,0 1 0 0 0,0-1 0 0 0,0 1 0 0 0,9 1 0 0 0,-4-1 0 0 0,-1 0 0 0 0,0 0 0 0 0,1-1 0 0 0,13-3 0 0 0,26-1 0 0 0,6 4 14 0 0,-26-1 3 0 0,0 2-1 0 0,39 5 1 0 0,-61-4-17 0 0,1-1 0 0 0,0 0 0 0 0,0 0 0 0 0,-1-1 0 0 0,13-3 0 0 0,-5 1 0 0 0,13-1 0 0 0,-16 1 0 0 0,-7 2 0 0 0,0 0 0 0 0,0 1 0 0 0,0-1 0 0 0,0 1 0 0 0,0 0 0 0 0,1 1 0 0 0,-1-1 0 0 0,0 1 0 0 0,9 3 0 0 0,1 0 0 0 0,-2-2 0 0 0,13-4 0 0 0,-15 1 0 0 0,14-4 0 0 0,-18 1 0 0 0,0-5 0 0 0,-2 0 0 0 0,-4-1 0 0 0,-3 6 0 0 0,-1 0 0 0 0,1 0 0 0 0,-1 0 0 0 0,0 0 0 0 0,0 0 0 0 0,0 0 0 0 0,-1 1 0 0 0,1-1 0 0 0,-5-4 0 0 0,-32-28 0 0 0,16 15 0 0 0,-34-25 0 0 0,18 13 0 0 0,22 16 2 0 0,13 12-3 0 0,0 0-1 0 0,-1 1 0 0 0,1 0 0 0 0,-1 0 0 0 0,0 0 0 0 0,-8-5 0 0 0,13 12-51 0 0,1 3 42 0 0,1 0 1 0 0,0 0-1 0 0,0 0 0 0 0,1 0 1 0 0,6 10-1 0 0,-8-14 8 0 0,0 0-1 0 0,0 0 0 0 0,0 0 1 0 0,1 0-1 0 0,-1-1 1 0 0,1 1-1 0 0,-1 0 1 0 0,1-1-1 0 0,0 1 1 0 0,2 1-1 0 0,1 1-10 0 0,20 22-7 0 0,2-1 0 0 0,0 0 1 0 0,40 26-1 0 0,-42-33 21 0 0,-17-9 0 0 0,-3-1 0 0 0,0-3-14 0 0,0 1 0 0 0,-1 0 0 0 0,0 0 0 0 0,0 0 0 0 0,6 13 0 0 0,-4-5 6 0 0,-5-13 11 0 0,0 1 0 0 0,0 0-1 0 0,0 0 1 0 0,0-1 0 0 0,-1 1 0 0 0,1 0-1 0 0,0 0 1 0 0,-1 0 0 0 0,0 0 0 0 0,1 0-1 0 0,-1 0 1 0 0,0 0 0 0 0,0 0 0 0 0,0 0-1 0 0,0 0 1 0 0,0 0 0 0 0,-1 0 0 0 0,0 2-1 0 0,0 2 11 0 0,0 1 18 0 0,-1 0-1 0 0,0 0 1 0 0,0 0-1 0 0,0 0 1 0 0,-1-1-1 0 0,0 1 1 0 0,0-1-1 0 0,0 0 1 0 0,-1 0-1 0 0,0 0 0 0 0,-9 10 1 0 0,4-7 102 0 0,0 0 0 0 0,0-1-1 0 0,-1 0 1 0 0,0-1 0 0 0,-22 11 0 0 0,15-8 72 0 0,-28 20 0 0 0,38-25-211 0 0,1 0 0 0 0,0 1 0 0 0,0 0-1 0 0,0 0 1 0 0,1 0 0 0 0,-7 11 0 0 0,10-13-464 0 0,1 0 1 0 0,-1 0-1 0 0,1 0 1 0 0,0 0-1 0 0,0 0 1 0 0,0 0-1 0 0,1 1 1 0 0,-1-1-1 0 0,1 0 1 0 0,0 1-1 0 0,1-1 1 0 0,-1 0-1 0 0,1 0 1 0 0,-1 1-1 0 0,4 7 1 0 0,-4-9-1314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1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1 566 5495 0 0,'0'0'2376'0'0,"0"-11"1171"0"0,2 8-3146 0 0,0-1 0 0 0,0 1 0 0 0,0-1 0 0 0,1 1-1 0 0,-1 0 1 0 0,1 0 0 0 0,0 0 0 0 0,0 0 0 0 0,0 0 0 0 0,0 1 0 0 0,1-1 0 0 0,6-3 0 0 0,6-3 368 0 0,29-10 1 0 0,-15 7 196 0 0,73-43 615 0 0,-63 33-1101 0 0,48-21 1 0 0,37-14-226 0 0,6-3-188 0 0,-74 36-54 0 0,31-11 38 0 0,-71 30-2 0 0,1-1 1 0 0,-1-1-1 0 0,0-1 0 0 0,0 0 1 0 0,-1-1-1 0 0,-1-1 0 0 0,23-17 1 0 0,14-15 467 0 0,-35 29-324 0 0,-14 12-142 0 0,-1 0 1 0 0,0 0-1 0 0,-1 0 1 0 0,1-1-1 0 0,0 1 1 0 0,0-1-1 0 0,-1 1 1 0 0,3-3-1 0 0,-2 1 58 0 0,1 1 0 0 0,0 0-1 0 0,0 0 1 0 0,0 0 0 0 0,0 0 0 0 0,0 1-1 0 0,1-1 1 0 0,-1 1 0 0 0,0 0-1 0 0,1 0 1 0 0,-1 0 0 0 0,1 0 0 0 0,-1 0-1 0 0,1 1 1 0 0,6 0 0 0 0,8-3 22 0 0,-10 2-180 0 0,-1 1 0 0 0,1-1-1 0 0,-1 1 1 0 0,1 1 0 0 0,-1 0 0 0 0,13 2 0 0 0,45 15 261 0 0,-62-17-202 0 0,226 84 524 0 0,-148-53-337 0 0,17 9 44 0 0,-45-18-131 0 0,0-2 0 0 0,2-2-1 0 0,79 16 1 0 0,13-22 19 0 0,-123-12-122 0 0,72 6-2562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0 819 9559 0 0,'0'0'4755'0'0,"21"-1"-2103"0"0,-14 0-2274 0 0,0-1 1 0 0,0 0-1 0 0,0 0 0 0 0,0-1 0 0 0,0 0 1 0 0,0 0-1 0 0,8-6 0 0 0,45-35 1214 0 0,-15 11-756 0 0,124-96 863 0 0,-105 78-1299 0 0,10-9 48 0 0,120-87 140 0 0,131-86-512 0 0,-304 217-770 0 0,44-32 1902 0 0,-30 29-3618 0 0,-1 7-5448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0,'0'0'639'0'0,"4"20"654"0"0,22 78 5948 0 0,-19-63-6448 0 0,-2 0-1 0 0,2 46 1 0 0,-4-2-329 0 0,24 143 0 0 0,-27-221-712 0 0,1 0 1 0 0,-1 1-1 0 0,0-1 0 0 0,1 0 1 0 0,-1 0-1 0 0,1 1 1 0 0,-1-1-1 0 0,1 0 0 0 0,0 0 1 0 0,-1 0-1 0 0,1 0 0 0 0,0 0 1 0 0,0 0-1 0 0,0 0 1 0 0,0 0-1 0 0,0 0 0 0 0,0 0 1 0 0,0 0-1 0 0,0 0 1 0 0,2 0-1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12119 0 0,'0'0'1406'0'0,"0"3"-793"0"0,3 62 2143 0 0,15 82 0 0 0,-4-46-1847 0 0,-7-42-825 0 0,23 85-1 0 0,-3-60-7290 0 0,-20-65 1375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160 112 2759 0 0,'-11'-3'248'0'0,"7"1"-22"0"0,-1 1-1 0 0,1 0 0 0 0,-1 0 0 0 0,1 1 0 0 0,-1-1 0 0 0,1 1 0 0 0,-9 0 1 0 0,8 1 302 0 0,1 0 1 0 0,0 0 0 0 0,-1 0 0 0 0,1 0 0 0 0,0 1 0 0 0,0 0 0 0 0,0-1-1 0 0,0 1 1 0 0,0 1 0 0 0,1-1 0 0 0,-1 1 0 0 0,-3 2 0 0 0,2 0 22 0 0,1-1 1 0 0,0 1 0 0 0,0 0-1 0 0,0 0 1 0 0,1 0-1 0 0,0 1 1 0 0,0-1 0 0 0,0 1-1 0 0,0-1 1 0 0,1 1 0 0 0,0 0-1 0 0,0 0 1 0 0,1 0 0 0 0,0 0-1 0 0,-1 10 1 0 0,0 10-204 0 0,1 0 1 0 0,4 30 0 0 0,-2-43-259 0 0,1-1 1 0 0,1 1 0 0 0,0-1 0 0 0,0 0 0 0 0,1 0-1 0 0,9 18 1 0 0,-10-25-75 0 0,0 0-1 0 0,0 0 0 0 0,0 0 1 0 0,1-1-1 0 0,0 1 0 0 0,0-1 1 0 0,0 0-1 0 0,0 0 1 0 0,0-1-1 0 0,1 1 0 0 0,0-1 1 0 0,-1 0-1 0 0,1 0 0 0 0,0-1 1 0 0,1 0-1 0 0,-1 1 1 0 0,0-2-1 0 0,1 1 0 0 0,-1 0 1 0 0,1-1-1 0 0,-1 0 0 0 0,1-1 1 0 0,0 1-1 0 0,7-1 1 0 0,-6-1-1 0 0,1 1 1 0 0,-1-1-1 0 0,1-1 1 0 0,-1 1 0 0 0,1-1-1 0 0,-1-1 1 0 0,0 1-1 0 0,0-1 1 0 0,0 0 0 0 0,-1-1-1 0 0,1 0 1 0 0,-1 0-1 0 0,0 0 1 0 0,0-1 0 0 0,0 0-1 0 0,0 0 1 0 0,8-11-1 0 0,-3 0 101 0 0,0-2-1 0 0,-2 1 0 0 0,0-1 0 0 0,0-1 0 0 0,-2 0 0 0 0,-1 0 0 0 0,0 0 0 0 0,-1-1 0 0 0,-1 1 1 0 0,-1-1-1 0 0,1-37 0 0 0,-4 45-40 0 0,0 1 0 0 0,-1 0 0 0 0,-1 0 0 0 0,0-1-1 0 0,0 1 1 0 0,-1 0 0 0 0,-1 1 0 0 0,-6-15 0 0 0,8 20-40 0 0,0 1 0 0 0,-1 0 0 0 0,1 0 0 0 0,-1-1-1 0 0,0 2 1 0 0,-1-1 0 0 0,1 0 0 0 0,0 1 0 0 0,-1-1 0 0 0,0 1 0 0 0,0 0 0 0 0,0 0-1 0 0,0 0 1 0 0,-1 1 0 0 0,1 0 0 0 0,-1 0 0 0 0,1 0 0 0 0,-1 0 0 0 0,0 1-1 0 0,0-1 1 0 0,-5 0 0 0 0,3 1-4 0 0,0 1-1 0 0,-1-1 1 0 0,1 1 0 0 0,0 1-1 0 0,-1-1 1 0 0,1 1 0 0 0,0 1-1 0 0,0-1 1 0 0,0 1-1 0 0,0 0 1 0 0,0 1 0 0 0,-10 4-1 0 0,12-4-60 0 0,1 0-1 0 0,-1 0 1 0 0,1 0-1 0 0,0 1 0 0 0,0-1 1 0 0,0 1-1 0 0,0 0 1 0 0,0 0-1 0 0,1 0 1 0 0,0 1-1 0 0,0-1 0 0 0,0 1 1 0 0,0 0-1 0 0,1 0 1 0 0,0 0-1 0 0,0 0 1 0 0,-2 9-1 0 0,2-3-488 0 0,0 0 1 0 0,1 1-1 0 0,0-1 0 0 0,1 1 1 0 0,0-1-1 0 0,2 14 1 0 0,1-5-1444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1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1 670 9671 0 0,'20'-22'461'0'0,"-16"13"-220"0"0,-10 10 171 0 0,-4 3 4148 0 0,36-22-2407 0 0,339-173 1908 0 0,-84 53-3813 0 0,0-1-173 0 0,-258 125 35 0 0,-1-1 0 0 0,-1-1 0 0 0,29-27 0 0 0,-37 32-24 0 0,-8 6 32 0 0,0 1 1 0 0,0-1 0 0 0,0 0-1 0 0,-1 0 1 0 0,6-9-1 0 0,-9 13 74 0 0,21-11 543 0 0,-15 10-655 0 0,1 0 0 0 0,0 1-1 0 0,-1 0 1 0 0,1 0 0 0 0,0 1 0 0 0,0 0 0 0 0,-1 0 0 0 0,1 0 0 0 0,0 1 0 0 0,-1 1-1 0 0,1-1 1 0 0,0 1 0 0 0,10 4 0 0 0,11 5 194 0 0,54 29-1 0 0,191 109 719 0 0,-198-111-720 0 0,152 54 0 0 0,-168-74-263 0 0,1-2 0 0 0,1-3 1 0 0,77 6-1 0 0,-58-13-2887 0 0,-66-3 1376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1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9327 0 0,'0'0'2379'0'0,"2"1"-1628"0"0,7 11-102 0 0,-1 0 0 0 0,0 0-1 0 0,-1 0 1 0 0,0 1 0 0 0,-1 0 0 0 0,9 28 0 0 0,30 101 3042 0 0,26 153-1 0 0,-52-192-3119 0 0,6 130 0 0 0,-26-207-517 0 0,0-14 5 0 0,1 0-1 0 0,0 0 1 0 0,2 14 0 0 0,-1-20-45 0 0,-1 2 8 0 0,1 1 0 0 0,-1-1 0 0 0,-1 1 0 0 0,-1 8 0 0 0,1-14-16 0 0,4 11 52 0 0,-4-13 9 0 0,-2 4 653 0 0,31 11-576 0 0,-12-11-116 0 0,1 0-1 0 0,33 5 1 0 0,12 4 14 0 0,305 101 18 0 0,-9 27 24 0 0,-205-62 433 0 0,-100-52-343 0 0,-50-25-154 0 0,-1-1-8 0 0,0 0 1 0 0,0-1-1 0 0,0 1 1 0 0,1 0 0 0 0,-1-1-1 0 0,1 0 1 0 0,-1 1 0 0 0,1-1-1 0 0,-1 0 1 0 0,1 0 0 0 0,0 0-1 0 0,-1-1 1 0 0,1 1-1 0 0,0 0 1 0 0,0-1 0 0 0,2 0-1 0 0,3 0-8 0 0,0-1-1 0 0,0 0 1 0 0,0 0-1 0 0,-1-1 1 0 0,1 0-1 0 0,0-1 1 0 0,10-4-1 0 0,52-31 28 0 0,-48 25-23 0 0,32-14 0 0 0,310-122-8 0 0,-323 135 0 0 0,0 1 0 0 0,43-7 0 0 0,86-9 0 0 0,-141 25 11 0 0,-1 0-1 0 0,1 2 1 0 0,0 1 0 0 0,-1 1-1 0 0,33 5 1 0 0,-60-5-11 0 0,2 1 0 0 0,0 0 0 0 0,0-1 0 0 0,1 1 0 0 0,-1-1 0 0 0,0 0 0 0 0,1 0 0 0 0,-1-1 0 0 0,0 1 0 0 0,0 0 0 0 0,1-1 0 0 0,-1 0 0 0 0,0 0 0 0 0,0 0 0 0 0,0 0 0 0 0,0-1 0 0 0,0 1 0 0 0,0-1 0 0 0,4-2 0 0 0,-7 4 0 0 0,3-3 0 0 0,0 0 0 0 0,-1 0 0 0 0,1 0 0 0 0,-1 0 0 0 0,0 0 0 0 0,0-1 0 0 0,3-4 0 0 0,-1-16 26 0 0,-1-1 1 0 0,-1 0-1 0 0,-2-46 0 0 0,-14-75 159 0 0,3 49-115 0 0,-25-195 325 0 0,-14-75-223 0 0,47 350-171 0 0,-67-269-1065 0 0,54 233 789 0 0,16 50-558 0 0,-4 9-2952 0 0,0 1 1598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10591 0 0,'0'0'1275'0'0,"11"1"801"0"0,-3-1-1561 0 0,0-1-1 0 0,0 0 1 0 0,0-1-1 0 0,0 1 1 0 0,0-2 0 0 0,-1 1-1 0 0,13-6 1 0 0,-1 0 128 0 0,79-36 1068 0 0,-35 13-1082 0 0,11-3-350 0 0,81-53-1 0 0,-60 29-926 0 0,-31 23-2604 0 0,-36 22-3272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0,'0'0'2134'0'0,"8"8"-332"0"0,-3-3-1415 0 0,1-1-1 0 0,0 1 1 0 0,0-1-1 0 0,0 0 1 0 0,1-1-1 0 0,-1 0 1 0 0,1 0-1 0 0,11 4 1 0 0,64 12 1131 0 0,-40-10-1048 0 0,-29-6-454 0 0,275 62-1501 0 0,-270-62-146 0 0,-1-1-80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83 7831 0 0,'0'-3'225'0'0,"-1"0"0"0"0,0 1-1 0 0,1-1 1 0 0,-1 0 0 0 0,0 0-1 0 0,0 1 1 0 0,-1-1 0 0 0,1 1 0 0 0,0-1-1 0 0,-4-3 1 0 0,5 5-48 0 0,-1 1 1 0 0,1-1-1 0 0,-1 1 1 0 0,1-1-1 0 0,-1 1 1 0 0,1-1-1 0 0,-1 1 1 0 0,1-1-1 0 0,-1 1 1 0 0,1 0-1 0 0,-1-1 1 0 0,0 1-1 0 0,1 0 1 0 0,-1-1 0 0 0,0 1-1 0 0,1 0 1 0 0,-1 0-1 0 0,0-1 1 0 0,0 1-1 0 0,1 0 1 0 0,-1 0-1 0 0,0 0 1 0 0,1 0-1 0 0,-1 0 1 0 0,0 0-1 0 0,0 0 1 0 0,1 0-1 0 0,-1 1 1 0 0,0-1-1 0 0,1 0 1 0 0,-1 0-1 0 0,0 1 1 0 0,1-1-1 0 0,-1 0 1 0 0,0 1-1 0 0,1-1 1 0 0,-1 0-1 0 0,1 1 1 0 0,-1-1-1 0 0,1 1 1 0 0,-1-1-1 0 0,1 1 1 0 0,-1-1-1 0 0,1 1 1 0 0,-1 0-1 0 0,1-1 1 0 0,-1 1-1 0 0,-2 4-57 0 0,0 1 0 0 0,0-1 0 0 0,0 0 1 0 0,1 1-1 0 0,0-1 0 0 0,0 1 0 0 0,1 0 0 0 0,-1 0 0 0 0,1 0 0 0 0,0-1 0 0 0,1 1 0 0 0,-1 0 0 0 0,1 0 0 0 0,1 0 0 0 0,1 11 0 0 0,-1-10-112 0 0,0 0-1 0 0,0 0 1 0 0,1-1-1 0 0,0 1 1 0 0,1 0 0 0 0,-1-1-1 0 0,1 0 1 0 0,1 1-1 0 0,-1-1 1 0 0,1 0-1 0 0,0-1 1 0 0,0 1-1 0 0,7 6 1 0 0,-9-10 20 0 0,0 0-1 0 0,0 0 1 0 0,1-1 0 0 0,-1 1 0 0 0,1-1 0 0 0,-1 1 0 0 0,1-1-1 0 0,0 0 1 0 0,-1 0 0 0 0,1 0 0 0 0,0 0 0 0 0,0-1 0 0 0,-1 1-1 0 0,1-1 1 0 0,0 0 0 0 0,0 0 0 0 0,0 0 0 0 0,4 0-1 0 0,-5 0 25 0 0,0-1-1 0 0,1 0 1 0 0,-1 1-1 0 0,0-1 1 0 0,0 0-1 0 0,0 0 1 0 0,0 0-1 0 0,0-1 1 0 0,0 1-1 0 0,0 0 1 0 0,0-1-1 0 0,0 1 1 0 0,-1-1-1 0 0,1 0 1 0 0,0 1-1 0 0,-1-1 1 0 0,0 0-1 0 0,1 0 0 0 0,-1 0 1 0 0,0 0-1 0 0,0 0 1 0 0,0 0-1 0 0,1-4 1 0 0,0 1 36 0 0,-1 1 0 0 0,0-1-1 0 0,0 0 1 0 0,0 0 0 0 0,0 0 0 0 0,-1 0 0 0 0,0 0 0 0 0,0 0-1 0 0,0 0 1 0 0,-1 0 0 0 0,1 0 0 0 0,-4-9 0 0 0,0 2 26 0 0,-1 0 0 0 0,0 0 0 0 0,-13-19 0 0 0,2 2-152 0 0,10 16-474 0 0,-15-20 0 0 0,10 21-832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8287 0 0,'0'0'639'0'0,"-3"11"-390"0"0,1 5 1081 0 0,0 0-1 0 0,1 0 1 0 0,1 0-1 0 0,1 1 0 0 0,0-1 1 0 0,7 30-1 0 0,-1 3 792 0 0,2 26-1389 0 0,2 1 0 0 0,4-2 0 0 0,30 88 0 0 0,-37-140-1763 0 0,2-2-373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10591 0 0,'0'0'819'0'0,"4"-1"-430"0"0,-1-1-230 0 0,-1 1-58 0 0,-1 1 0 0 0,0-1 0 0 0,0 0-1 0 0,0 1 1 0 0,1-1 0 0 0,-1 1 0 0 0,0 0 0 0 0,1-1 0 0 0,-1 1-1 0 0,3 0 1 0 0,164 4 6562 0 0,43 0-3514 0 0,-133-7-2193 0 0,82-15 0 0 0,-7 6 39 0 0,-84 9-687 0 0,121-11 228 0 0,-12 11-164 0 0,3-1 137 0 0,-80 2-218 0 0,-16 1-86 0 0,-64 0-179 0 0,13 0 113 0 0,61-11 0 0 0,-67 8-36 0 0,0 1-1 0 0,47 0 1 0 0,-47 4 24 0 0,0-2-1 0 0,53-9 1 0 0,-41 3 2 0 0,66-3 0 0 0,8-1-99 0 0,16-4-30 0 0,-104 12 21 0 0,-1 1 1 0 0,33 3-1 0 0,-20-1-21 0 0,66 2-46 0 0,56-1 132 0 0,-147-2-338 0 0,0-1 0 0 0,-1 0 1 0 0,1-1-1 0 0,-1 0 0 0 0,1-1 0 0 0,17-8 1 0 0,-16 5-2137 0 0,0 0 1 0 0,20-14 0 0 0,-25 14 391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11519 0 0,'-10'7'1227'0'0,"9"-6"-1114"0"0,0 0-1 0 0,1 1 1 0 0,0-1 0 0 0,-1 0 0 0 0,1 0-1 0 0,-1 0 1 0 0,1 0 0 0 0,0 0 0 0 0,0 0-1 0 0,0 1 1 0 0,0-1 0 0 0,0 0 0 0 0,0 0-1 0 0,0 0 1 0 0,0 0 0 0 0,0 0 0 0 0,0 1-1 0 0,1-1 1 0 0,-1 0 0 0 0,0 0-1 0 0,1 0 1 0 0,-1 0 0 0 0,1 0 0 0 0,-1 0-1 0 0,1 0 1 0 0,0 0 0 0 0,-1 0 0 0 0,1 0-1 0 0,0 0 1 0 0,0 0 0 0 0,0-1 0 0 0,-1 1-1 0 0,3 1 1 0 0,5 4 401 0 0,0 0-1 0 0,0 0 0 0 0,10 5 1 0 0,-6-4-496 0 0,50 29 118 0 0,14 10-148 0 0,-69-42 16 0 0,16 12 95 0 0,0 0-1 0 0,31 30 1 0 0,-48-39 83 0 0,0-1 0 0 0,0 1-1 0 0,-1-1 1 0 0,0 2 0 0 0,0-1 0 0 0,-1 0 0 0 0,0 1 0 0 0,0 0 0 0 0,-1 0 0 0 0,0 0-1 0 0,-1 1 1 0 0,4 13 0 0 0,-5-8 171 0 0,0 1 0 0 0,0 0 0 0 0,-1 0 0 0 0,-1 0 0 0 0,-1 0 0 0 0,0-1 0 0 0,-6 23 0 0 0,-6 7 235 0 0,-21 46-1 0 0,5-13-835 0 0,28-70-426 0 0,-1-1 0 0 0,0 1 0 0 0,0-1 0 0 0,0 0 1 0 0,0 0-1 0 0,-1-1 0 0 0,-6 8 0 0 0,2-4-1214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2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40 7831 0 0,'-30'-38'3606'0'0,"30"38"-3449"0"0,0-1 0 0 0,-1 1 1 0 0,1 0-1 0 0,0 0 0 0 0,0 0 0 0 0,0 0 0 0 0,-1 0 0 0 0,1 0 0 0 0,0 0 0 0 0,0 0 0 0 0,0 0 1 0 0,-1 0-1 0 0,1 0 0 0 0,0 0 0 0 0,0 0 0 0 0,0 0 0 0 0,-1 0 0 0 0,1 0 0 0 0,0 0 1 0 0,0 0-1 0 0,0 0 0 0 0,-1 1 471 0 0,0-1-471 0 0,-4 9 1295 0 0,0 11-1218 0 0,-9 117 1243 0 0,6-45-1028 0 0,1-33-484 0 0,3 1 0 0 0,2-1 0 0 0,6 65 0 0 0,-2-114-876 0 0,-1 0-1 0 0,6 17 1 0 0,-3-15-523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55 919 0 0,'2'-11'14'0'0,"-1"5"2"0"0,0-1 1 0 0,0 1 0 0 0,5-11-1 0 0,-3 12 831 0 0,-3 5-615 0 0,1-1-1 0 0,-1 1 1 0 0,0 0-1 0 0,1 0 1 0 0,-1 0-1 0 0,0 0 1 0 0,1-1-1 0 0,-1 1 1 0 0,0 0-1 0 0,1 0 0 0 0,-1 0 1 0 0,0 0-1 0 0,1 0 1 0 0,-1 0-1 0 0,0 0 1 0 0,1 0-1 0 0,-1 0 1 0 0,0 0-1 0 0,1 0 1 0 0,-1 0-1 0 0,0 0 1 0 0,1 0-1 0 0,-1 0 0 0 0,0 0 1 0 0,1 0-1 0 0,-1 1 1 0 0,0-1-1 0 0,1 0 1 0 0,8 6 2706 0 0,-8-6-2980 0 0,7 8 598 0 0,0 0 0 0 0,-1 0 0 0 0,0 0 0 0 0,0 1 0 0 0,8 12 0 0 0,24 51 860 0 0,-22-37-650 0 0,-3 0 0 0 0,-1 0 0 0 0,-1 2 0 0 0,-2-1 0 0 0,5 45 0 0 0,-8-32-381 0 0,-3 1 0 0 0,-3 0 0 0 0,-5 72 0 0 0,-10-15-1731 0 0,5-44-1685 0 0,8-47 888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8751 0 0,'0'0'1079'0'0,"6"8"2204"0"0,-2 5-2646 0 0,0 0-1 0 0,-1 0 1 0 0,-1 0 0 0 0,0 0 0 0 0,-1 1 0 0 0,-1-1 0 0 0,0 1 0 0 0,-3 22 0 0 0,-4 12 138 0 0,-15 51-1 0 0,12-61-171 0 0,-4 19-119 0 0,1-8 155 0 0,-8 67 0 0 0,21-113-603 0 0,0 0-1 0 0,0 0 1 0 0,0 0 0 0 0,0 0-1 0 0,1 0 1 0 0,-1 0-1 0 0,1 0 1 0 0,0 0-1 0 0,0 0 1 0 0,0 0 0 0 0,0 0-1 0 0,3 3 1 0 0,-3-5-21 0 0,1 1 1 0 0,-1-1-1 0 0,1 0 1 0 0,0 0-1 0 0,-1-1 0 0 0,1 1 1 0 0,0 0-1 0 0,0 0 1 0 0,-1-1-1 0 0,1 1 1 0 0,0-1-1 0 0,0 0 1 0 0,0 1-1 0 0,3-1 0 0 0,-3 0 11 0 0,1 0-15 0 0,1 0 0 0 0,-1 0 0 0 0,0 0 0 0 0,0-1 0 0 0,0 1 0 0 0,1-1 0 0 0,-1 0 0 0 0,0 0-1 0 0,0 0 1 0 0,3-1 0 0 0,30-18 40 0 0,-22 11-51 0 0,-2 1-189 0 0,-2 1 1 0 0,1-2 0 0 0,11-11-1 0 0,0 0-1393 0 0,-7 6-762 0 0,-1 0-4667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12551 0 0,'0'0'282'0'0,"1"2"39"0"0,35 89 852 0 0,-13-31 605 0 0,3 1-312 0 0,-10-28-839 0 0,-2 1 0 0 0,-2 0 0 0 0,9 40 0 0 0,-20-51-41 0 0,-2-11 3 0 0,-10-18-252 0 0,8 2-317 0 0,0 0-1 0 0,0 0 1 0 0,1 0 0 0 0,-1 0-1 0 0,1 0 1 0 0,0 0 0 0 0,0-1-1 0 0,0 1 1 0 0,-1-8 0 0 0,-8-46 11 0 0,9 44-35 0 0,-9-109-442 0 0,9 97 236 0 0,2 8 43 0 0,0 0 1 0 0,1 0-1 0 0,0 0 0 0 0,2 0 0 0 0,0 1 0 0 0,1-1 0 0 0,1 1 1 0 0,11-29-1 0 0,-14 41 159 0 0,1 1 1 0 0,-1-1-1 0 0,1 1 1 0 0,0-1-1 0 0,0 1 1 0 0,1 0-1 0 0,-1 0 0 0 0,1 1 1 0 0,7-7-1 0 0,-8 8 19 0 0,-1 1-1 0 0,1-1 1 0 0,0 1-1 0 0,0-1 0 0 0,-1 1 1 0 0,1 0-1 0 0,0 0 1 0 0,0 0-1 0 0,0 1 0 0 0,0-1 1 0 0,0 1-1 0 0,1-1 1 0 0,-1 1-1 0 0,0 0 1 0 0,0 0-1 0 0,0 1 0 0 0,5 0 1 0 0,-2 1 17 0 0,1 0 0 0 0,-1 0 0 0 0,0 1 0 0 0,0 0 0 0 0,0 0 0 0 0,0 0 0 0 0,0 1 0 0 0,-1 0 0 0 0,0 0 0 0 0,0 1 0 0 0,0-1 0 0 0,0 1 0 0 0,0 0 1 0 0,-1 0-1 0 0,5 8 0 0 0,-1 0 204 0 0,0 1-1 0 0,-1 0 1 0 0,0 0 0 0 0,-1 1 0 0 0,6 22 0 0 0,-9-25-74 0 0,-1 0 1 0 0,0 1 0 0 0,-1-1-1 0 0,0 0 1 0 0,-1 1-1 0 0,-1-1 1 0 0,0 1 0 0 0,0-1-1 0 0,-1 0 1 0 0,-6 21-1 0 0,1-13 101 0 0,0 0-1 0 0,-1-1 0 0 0,-1-1 0 0 0,-1 1 0 0 0,-20 27 0 0 0,10-11-1353 0 0,16-27 543 0 0,0 0 0 0 0,-1-1 0 0 0,0 1 0 0 0,-10 10 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5983 0 0,'0'0'464'0'0,"0"2"-305"0"0,3 10 1313 0 0,-3-11-962 0 0,0 0-1 0 0,1 0 1 0 0,-1 0-1 0 0,1-1 1 0 0,-1 1-1 0 0,1 0 0 0 0,-1 0 1 0 0,1 0-1 0 0,0 0 1 0 0,-1-1-1 0 0,1 1 0 0 0,1 1 1 0 0,-2-2-270 0 0,1 0-1 0 0,-1 1 1 0 0,1-1-1 0 0,-1 0 1 0 0,1 0 0 0 0,-1 0-1 0 0,1 1 1 0 0,0-1 0 0 0,-1 0-1 0 0,1 0 1 0 0,-1 0 0 0 0,1 0-1 0 0,0 0 1 0 0,-1 0 0 0 0,1 0-1 0 0,-1 0 1 0 0,1 0-1 0 0,0 0 1 0 0,-1-1 0 0 0,2 1-1 0 0,10-8-1593 0 0,-8 4 1415 0 0,1 0 0 0 0,-1 0 0 0 0,-1-1 0 0 0,1 1-1 0 0,-1-1 1 0 0,0 0 0 0 0,0 0 0 0 0,3-7 0 0 0,16-48 56 0 0,-15 39-71 0 0,45-159 131 0 0,-48 160 29 0 0,2 0-1 0 0,0 0 1 0 0,1 0 0 0 0,17-33-1 0 0,-20 47-75 0 0,0 1-1 0 0,0-1 0 0 0,6-6 1 0 0,-9 12-118 0 0,0 0 0 0 0,0 1 0 0 0,1-1 0 0 0,-1 0 0 0 0,0 0 1 0 0,0 0-1 0 0,-1 1 0 0 0,1-1 0 0 0,0 0 0 0 0,0 1 0 0 0,0-1 1 0 0,0 1-1 0 0,0-1 0 0 0,0 1 0 0 0,0-1 0 0 0,-1 1 0 0 0,1 0 1 0 0,1 1-1 0 0,-1-2 5 0 0,4 5 11 0 0,0 0 1 0 0,0 0 0 0 0,0 1-1 0 0,-1-1 1 0 0,0 1 0 0 0,0 0-1 0 0,4 7 1 0 0,20 49 124 0 0,-19-40-95 0 0,100 237-29 0 0,-93-218-200 0 0,26 58-5005 0 0,-34-83-888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0,'0'0'2668'0'0,"16"2"2486"0"0,145 11-2065 0 0,-61-3-3346 0 0,-33-5-2367 0 0,-54-4 562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18 175 2303 0 0,'-3'-2'54'0'0,"1"-1"0"0"0,0-1 0 0 0,0 1-1 0 0,1 0 1 0 0,-1 0 0 0 0,-1-5 0 0 0,3 5 434 0 0,-1 1 1 0 0,0-1 0 0 0,1 0 0 0 0,0 0 0 0 0,0 0 0 0 0,0 0 0 0 0,0 1 0 0 0,0-1 0 0 0,0 0 0 0 0,1 0 0 0 0,-1 0 0 0 0,1 1 0 0 0,0-1 0 0 0,0 0 0 0 0,0 1 0 0 0,0-1 0 0 0,0 1 0 0 0,1-1 0 0 0,-1 1 0 0 0,1-1 0 0 0,3-3 0 0 0,3-2 8 0 0,1-1 0 0 0,0 1 1 0 0,1 1-1 0 0,-1-1 0 0 0,1 2 1 0 0,1-1-1 0 0,-1 2 0 0 0,1-1 1 0 0,0 1-1 0 0,1 1 0 0 0,22-6 1 0 0,-29 9-365 0 0,-1 0 1 0 0,0 1-1 0 0,1-1 1 0 0,-1 1-1 0 0,0 0 1 0 0,1 0-1 0 0,-1 1 1 0 0,0-1-1 0 0,1 1 1 0 0,-1 0 0 0 0,0 0-1 0 0,0 0 1 0 0,1 1-1 0 0,-1 0 1 0 0,0-1-1 0 0,4 4 1 0 0,-5-2-66 0 0,1-1 1 0 0,-1 1 0 0 0,-1 0-1 0 0,1 0 1 0 0,0 0-1 0 0,-1 0 1 0 0,1 0 0 0 0,-1 1-1 0 0,0-1 1 0 0,0 1 0 0 0,0-1-1 0 0,0 1 1 0 0,-1 0-1 0 0,0 0 1 0 0,0 0 0 0 0,0 0-1 0 0,1 6 1 0 0,-1 3-133 0 0,-1-1-1 0 0,0 1 1 0 0,-1-1 0 0 0,0 1-1 0 0,-1-1 1 0 0,0 0 0 0 0,-1 0 0 0 0,-1 0-1 0 0,0 0 1 0 0,0 0 0 0 0,-1-1-1 0 0,-1 0 1 0 0,0 0 0 0 0,0 0 0 0 0,-1-1-1 0 0,0 0 1 0 0,-1 0 0 0 0,0 0 0 0 0,-1-1-1 0 0,0-1 1 0 0,0 0 0 0 0,-1 0-1 0 0,-18 12 1 0 0,25-19 19 0 0,0 0 1 0 0,-1 0-1 0 0,1 0 0 0 0,0 0 1 0 0,-8 0-1 0 0,-8 3-247 0 0,19-4 284 0 0,-1 0-1 0 0,1 0 0 0 0,-1 0 1 0 0,1 0-1 0 0,0 0 1 0 0,-1 0-1 0 0,1 0 1 0 0,-1 0-1 0 0,1 0 0 0 0,0 0 1 0 0,-1-1-1 0 0,1 1 1 0 0,0 0-1 0 0,-1 0 0 0 0,1 0 1 0 0,0-1-1 0 0,-1 1 1 0 0,1 0-1 0 0,0 0 1 0 0,0-1-1 0 0,-1 1 0 0 0,1 0 1 0 0,0-1-1 0 0,0 1 1 0 0,0 0-1 0 0,-1-1 1 0 0,1 1-1 0 0,0-1 0 0 0,0 1 1 0 0,0-1-1 0 0,-4-11-149 0 0,4 11 143 0 0,0 0-1 0 0,0 0 0 0 0,1 0 1 0 0,-1 0-1 0 0,0 0 1 0 0,1 0-1 0 0,-1 0 0 0 0,1 0 1 0 0,-1 0-1 0 0,1 0 1 0 0,0 1-1 0 0,-1-1 0 0 0,1 0 1 0 0,0 0-1 0 0,0 0 1 0 0,0 1-1 0 0,-1-1 1 0 0,1 0-1 0 0,2 0 0 0 0,20-11-18 0 0,-16 10 77 0 0,-1 1 0 0 0,1 0 0 0 0,0 0 0 0 0,0 1 0 0 0,0 0 0 0 0,0 0 0 0 0,0 1 0 0 0,0 0 0 0 0,10 2 0 0 0,8 4 285 0 0,30 12-1 0 0,-10-3-162 0 0,-22-9-346 0 0,99 27-6076 0 0,-105-29-129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0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5527 0 0,'7'16'1833'0'0,"-1"1"0"0"0,7 23-1 0 0,1 8 1742 0 0,34 89 1930 0 0,-54-147-5097 0 0,-1-12-253 0 0,1 0-1 0 0,1-1 1 0 0,-3-31 0 0 0,6 42-143 0 0,2-1 1 0 0,-1 1-1 0 0,2 0 1 0 0,2-22-1 0 0,-2 27-25 0 0,1 0 0 0 0,0 0-1 0 0,0 1 1 0 0,0-1 0 0 0,1 0-1 0 0,0 1 1 0 0,0 0 0 0 0,0 0-1 0 0,8-11 1 0 0,-10 16 34 0 0,0 0 0 0 0,0 0 0 0 0,0-1 0 0 0,0 1 1 0 0,0 0-1 0 0,0 0 0 0 0,1 0 0 0 0,-1 0 0 0 0,0 0 0 0 0,1 1 0 0 0,-1-1 0 0 0,0 0 0 0 0,1 1 0 0 0,-1-1 0 0 0,1 0 0 0 0,-1 1 0 0 0,1 0 0 0 0,-1-1 0 0 0,1 1 1 0 0,-1 0-1 0 0,1 0 0 0 0,-1 0 0 0 0,1 0 0 0 0,-1 0 0 0 0,1 0 0 0 0,-1 0 0 0 0,1 1 0 0 0,-1-1 0 0 0,1 0 0 0 0,-1 1 0 0 0,1 0 0 0 0,-1-1 0 0 0,1 1 0 0 0,-1 0 1 0 0,0-1-1 0 0,1 1 0 0 0,1 2 0 0 0,-1-2 27 0 0,-1 1 1 0 0,1 0 0 0 0,-1 0-1 0 0,1 0 1 0 0,-1 0-1 0 0,1 0 1 0 0,-1 0-1 0 0,0 0 1 0 0,0 0 0 0 0,0 0-1 0 0,0 1 1 0 0,-1-1-1 0 0,1 0 1 0 0,-1 1-1 0 0,1-1 1 0 0,-1 0 0 0 0,0 1-1 0 0,0-1 1 0 0,0 1-1 0 0,0-1 1 0 0,0 1-1 0 0,0-1 1 0 0,-1 0 0 0 0,0 3-1 0 0,-6 14 250 0 0,-1-1-1 0 0,0 0 1 0 0,-17 24 0 0 0,24-40-268 0 0,0 0 0 0 0,0-1 0 0 0,0 1-1 0 0,0 0 1 0 0,1 0 0 0 0,-1 0 0 0 0,0 0 0 0 0,1 0 0 0 0,0 0 0 0 0,-1-1 0 0 0,1 1 0 0 0,0 0 0 0 0,0 0 0 0 0,0 0-1 0 0,0 0 1 0 0,0 0 0 0 0,1 0 0 0 0,-1 0 0 0 0,1 3 0 0 0,1-2 29 0 0,-1-1 1 0 0,0 1 0 0 0,1-1-1 0 0,0 1 1 0 0,0-1-1 0 0,0 1 1 0 0,0-1-1 0 0,0 0 1 0 0,0 0-1 0 0,0 0 1 0 0,4 2-1 0 0,5 3 85 0 0,-1-1 1 0 0,1-1-1 0 0,0 0 0 0 0,0-1 1 0 0,13 4-1 0 0,-5-3-132 0 0,0-1 1 0 0,0 0 0 0 0,29 1-1 0 0,-2-6-3648 0 0,-38 1 2061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0,'6'5'950'0'0,"85"79"4466"0"0,-53-49-3459 0 0,-1 1 0 0 0,58 77 1 0 0,-82-96-1500 0 0,-1 2 1 0 0,-1 0 0 0 0,0 0-1 0 0,-2 1 1 0 0,0 0-1 0 0,-1 1 1 0 0,-1 0 0 0 0,-1 0-1 0 0,4 31 1 0 0,-6-20-424 0 0,-1 1-1 0 0,-3 0 1 0 0,0-1-1 0 0,-2 1 1 0 0,-1-1-1 0 0,-2 0 1 0 0,-1 0 0 0 0,-1 0-1 0 0,-2-1 1 0 0,-2 0-1 0 0,-22 48 1 0 0,23-57-1156 0 0,5-11-223 0 0,-1 0 0 0 0,-7 13 0 0 0,7-16-142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5063 0 0,'0'0'10315'0'0,"2"-2"-9542"0"0,7-5 102 0 0,10-7 402 0 0,0 0-1 0 0,28-14 0 0 0,16-7 208 0 0,16-7-352 0 0,-36 24-852 0 0,50-14 0 0 0,-74 26-307 0 0,29-16-1 0 0,11-4 3 0 0,-51 23 25 0 0,1 0 0 0 0,-1-1 0 0 0,-1 0 0 0 0,1 0 0 0 0,-1-1 0 0 0,9-6 0 0 0,-10 7 11 0 0,0 0 0 0 0,0 0 0 0 0,10-3 0 0 0,-11 5 0 0 0,0 0 0 0 0,-1-1 0 0 0,1 1 0 0 0,-1-1 0 0 0,1 0 0 0 0,-1 0 0 0 0,7-8 0 0 0,32-32 205 0 0,-41 42-158 0 0,0-1 0 0 0,1 0 0 0 0,-1 1 0 0 0,0-1 0 0 0,1 1 0 0 0,-1 0 0 0 0,0 0 1 0 0,1 0-1 0 0,-1 0 0 0 0,1 0 0 0 0,0 0 0 0 0,-1 1 0 0 0,1-1 0 0 0,0 1 0 0 0,-1 0 0 0 0,1 0 0 0 0,0 0 0 0 0,-1 0 0 0 0,1 0 0 0 0,0 1 0 0 0,-1-1 0 0 0,1 1 0 0 0,2 0 0 0 0,8 3 90 0 0,-1 1-1 0 0,0 0 1 0 0,18 11-1 0 0,-18-9-46 0 0,286 148 1075 0 0,-173-97-965 0 0,-90-43-190 0 0,-15-7 6 0 0,0-1 0 0 0,1-1 1 0 0,0 0-1 0 0,36 3 0 0 0,-13 1-1268 0 0,-44-10 1117 0 0,1 0 1 0 0,-1 0-1 0 0,1 0 0 0 0,0 1 1 0 0,-1-1-1 0 0,1 0 1 0 0,-1 0-1 0 0,1 1 0 0 0,-1-1 1 0 0,1 0-1 0 0,-1 0 1 0 0,1 1-1 0 0,-1-1 1 0 0,1 0-1 0 0,-1 1 0 0 0,1 0 1 0 0,6 2-3129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3679 0 0,'1'2'8164'0'0,"4"6"-7282"0"0,-1 1 0 0 0,0 1 0 0 0,0-1 0 0 0,3 15 0 0 0,3 8-72 0 0,0-7-342 0 0,-2 1 1 0 0,0 0-1 0 0,-2 1 0 0 0,-1 0 0 0 0,4 53 1 0 0,-9-80-427 0 0,0 1 0 0 0,0-1 1 0 0,0 0-1 0 0,0 0 1 0 0,0 1-1 0 0,0-1 0 0 0,0 0 1 0 0,0 1-1 0 0,0-1 1 0 0,0 0-1 0 0,0 0 0 0 0,0 1 1 0 0,0-1-1 0 0,0 0 1 0 0,0 0-1 0 0,0 1 1 0 0,0-1-1 0 0,0 0 0 0 0,-1 0 1 0 0,1 1-1 0 0,0-1 1 0 0,0 0-1 0 0,0 0 0 0 0,0 1 1 0 0,0-1-1 0 0,-1 0 1 0 0,1 0-1 0 0,0 0 0 0 0,0 1 1 0 0,-1-1-1 0 0,1 0 1 0 0,-6-5 222 0 0,4 2-305 0 0,1 1 0 0 0,-1-1 0 0 0,1 1 0 0 0,0-1 0 0 0,0 1 0 0 0,-1-4 0 0 0,0-24-89 0 0,2-52 1 0 0,2 10-231 0 0,-3 48 254 0 0,2 0 0 0 0,0 1-1 0 0,2-1 1 0 0,0 0 0 0 0,2 1-1 0 0,1 0 1 0 0,9-25 0 0 0,-14 46 97 0 0,0-1 0 0 0,0 1 0 0 0,0-1 0 0 0,1 1 0 0 0,-1 0 1 0 0,1 0-1 0 0,-1 0 0 0 0,1 0 0 0 0,0 0 0 0 0,0 0 1 0 0,0 0-1 0 0,4-3 0 0 0,-5 5 3 0 0,0-1 1 0 0,1 1-1 0 0,-1-1 0 0 0,0 1 1 0 0,0 0-1 0 0,1-1 0 0 0,-1 1 1 0 0,0 0-1 0 0,0 0 0 0 0,1 0 1 0 0,-1 0-1 0 0,0 0 0 0 0,1 0 0 0 0,-1 0 1 0 0,0 0-1 0 0,0 1 0 0 0,1-1 1 0 0,-1 0-1 0 0,0 1 0 0 0,0-1 1 0 0,0 1-1 0 0,1-1 0 0 0,-1 1 1 0 0,0 0-1 0 0,0 0 0 0 0,0-1 1 0 0,0 1-1 0 0,2 2 0 0 0,6 7 6 0 0,-9-7 5 0 0,0-2 3 0 0,2 4 59 0 0,-1 0 0 0 0,0 0 0 0 0,0 0 0 0 0,0-1 0 0 0,-1 1 0 0 0,0 0 0 0 0,0 0 0 0 0,0 0 0 0 0,0 0 0 0 0,-1 0 0 0 0,0 0 0 0 0,-2 9 0 0 0,-1 6 79 0 0,2-8-108 0 0,-1 1 0 0 0,0-1 0 0 0,-1 0 1 0 0,-1 0-1 0 0,1-1 0 0 0,-2 1 0 0 0,-13 21 0 0 0,19-32 0 0 0,1-3-104 0 0,1 1 55 0 0,-1-1 1 0 0,1 0 0 0 0,0 1-1 0 0,1-1 1 0 0,-1 1 0 0 0,0-1 0 0 0,0 1-1 0 0,1 0 1 0 0,-1 0 0 0 0,0 0 0 0 0,1 0-1 0 0,-1 1 1 0 0,1-1 0 0 0,-1 1 0 0 0,1-1-1 0 0,-1 1 1 0 0,1 0 0 0 0,0 0 0 0 0,-1 0-1 0 0,1 0 1 0 0,4 2 0 0 0,5 0-32 0 0,0 1 1 0 0,0 0 0 0 0,14 7-1 0 0,-24-10 41 0 0,5 4 151 0 0,1 0-1 0 0,-1 0 1 0 0,1 1-1 0 0,-1 0 1 0 0,-1 0 0 0 0,1 0-1 0 0,-1 1 1 0 0,0 0-1 0 0,0 0 1 0 0,0 1-1 0 0,-1 0 1 0 0,5 7-1 0 0,-9-11-22 0 0,1-1 0 0 0,-1 1 0 0 0,0-1 0 0 0,0 1-1 0 0,0 0 1 0 0,0 0 0 0 0,-1-1 0 0 0,1 1-1 0 0,-1 0 1 0 0,0 0 0 0 0,1 0 0 0 0,-1 0 0 0 0,0 0-1 0 0,-1 0 1 0 0,0 3 0 0 0,0-2 36 0 0,0 1 0 0 0,-1 0 0 0 0,1-1 0 0 0,-1 1-1 0 0,0-1 1 0 0,-1 0 0 0 0,1 0 0 0 0,-5 6 0 0 0,0-1-36 0 0,-1-1 1 0 0,0 0-1 0 0,0 0 1 0 0,-1-1-1 0 0,1 0 0 0 0,-2-1 1 0 0,-10 6-1 0 0,11-7-91 0 0,0 0 0 0 0,-18 6 0 0 0,25-10-71 0 0,0-1 1 0 0,0 1 0 0 0,0 0-1 0 0,0-1 1 0 0,0 0-1 0 0,0 1 1 0 0,0-1 0 0 0,0 0-1 0 0,0 0 1 0 0,0 0-1 0 0,0 0 1 0 0,0-1 0 0 0,1 1-1 0 0,-1 0 1 0 0,0-1 0 0 0,0 1-1 0 0,0-1 1 0 0,0 0-1 0 0,0 0 1 0 0,1 0 0 0 0,-1 1-1 0 0,-2-3 1 0 0,3 2-183 0 0,0-1-1 0 0,0 1 1 0 0,0 0 0 0 0,1 0 0 0 0,-1-1 0 0 0,1 1 0 0 0,-1 0 0 0 0,1-1-1 0 0,-1 1 1 0 0,1-1 0 0 0,0 1 0 0 0,0-1 0 0 0,-1 1 0 0 0,1-1 0 0 0,0 1-1 0 0,0-1 1 0 0,1 1 0 0 0,-1 0 0 0 0,0-1 0 0 0,0 1 0 0 0,1-1-1 0 0,0-1 1 0 0,1-3-1000 0 0,0 0 0 0 0,1 1 0 0 0,-1-1 0 0 0,5-5 0 0 0,2-3-4643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0,'8'4'670'0'0,"-3"0"-165"0"0,0 0 1 0 0,0 1 0 0 0,0 0 0 0 0,0 0-1 0 0,-1 0 1 0 0,0 0 0 0 0,0 1 0 0 0,5 7-1 0 0,0 5 2064 0 0,12 28 0 0 0,-10-16-603 0 0,-2 1 0 0 0,9 52 0 0 0,-12-48-1079 0 0,-5-33-343 0 0,-13-16-280 0 0,9 8-229 0 0,0 0-1 0 0,0 0 0 0 0,1 0 1 0 0,-1 0-1 0 0,1 0 0 0 0,0-1 1 0 0,-1-10-1 0 0,-2-49 130 0 0,4 44-115 0 0,-1 2-38 0 0,2 0-1 0 0,1 0 0 0 0,0 1 1 0 0,1-1-1 0 0,2 0 0 0 0,0 1 1 0 0,0 0-1 0 0,14-33 0 0 0,-16 47 19 0 0,1-1-1 0 0,0 1 0 0 0,0-1 1 0 0,1 1-1 0 0,0 0 0 0 0,-1 0 0 0 0,2 1 1 0 0,-1-1-1 0 0,0 1 0 0 0,1 0 1 0 0,0 0-1 0 0,0 0 0 0 0,0 1 0 0 0,0 0 1 0 0,1 0-1 0 0,-1 0 0 0 0,1 1 1 0 0,0-1-1 0 0,0 1 0 0 0,0 1 1 0 0,0-1-1 0 0,11 0 0 0 0,-3 1-312 0 0,0 0-1 0 0,0 2 1 0 0,0 0-1 0 0,0 0 1 0 0,-1 1-1 0 0,1 1 1 0 0,23 8-1 0 0,-25-6-1687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3419 13 10335 0 0,'0'0'935'0'0,"-15"3"-634"0"0,-43 6 4712 0 0,42-8-4205 0 0,1 0 0 0 0,-1-1-1 0 0,-25-3 1 0 0,-6-3 337 0 0,0 1 0 0 0,0 3 0 0 0,-59 4 0 0 0,0 4-238 0 0,35-3-445 0 0,-205-9 521 0 0,238 3-859 0 0,-85-2 279 0 0,-158 13-1 0 0,171 0-318 0 0,-145 16 171 0 0,-4 20-255 0 0,140-23 0 0 0,41-7 0 0 0,-120 14 51 0 0,118-18-38 0 0,71-10-13 0 0,-1 1 0 0 0,0-1 0 0 0,-13-3 0 0 0,-12 1 0 0 0,-69 2 0 0 0,-25 4 0 0 0,-25 7 0 0 0,132-9 0 0 0,-31-2 0 0 0,-20 2 0 0 0,54 0 0 0 0,-38-4 0 0 0,38 1 0 0 0,0 0 0 0 0,-22 3 0 0 0,19 1 0 0 0,1-1 0 0 0,0-1 0 0 0,-1-1 0 0 0,-30-4 0 0 0,9 0 0 0 0,6 1 0 0 0,36 3-5 0 0,0 1 3 0 0,1-1 0 0 0,-1 0 0 0 0,0-1 0 0 0,0 1 0 0 0,0 0 0 0 0,0 0 0 0 0,1 0-1 0 0,-1 0 1 0 0,0-1 0 0 0,0 1 0 0 0,1 0 0 0 0,-1-1 0 0 0,0 1 0 0 0,0 0 0 0 0,1-1 0 0 0,-1 1-1 0 0,0-1 1 0 0,1 1 0 0 0,-1-1 0 0 0,1 0 0 0 0,-1 1 0 0 0,0-2 0 0 0,-2-2-22 0 0,14-9-54 0 0,-4 7 64 0 0,0 1 0 0 0,0 0 0 0 0,9-4 0 0 0,14-10 17 0 0,-16 10-12 0 0,1 0 1 0 0,0 1-1 0 0,0 0 0 0 0,0 2 1 0 0,1 0-1 0 0,27-7 0 0 0,101-15-57 0 0,-134 27 65 0 0,106-16 12 0 0,-135 21 28 0 0,-1 2 0 0 0,-29 12 1 0 0,2-1-41 0 0,-116 45-31 0 0,134-48 24 0 0,0 1 0 0 0,1 2 0 0 0,-35 26 0 0 0,61-42 4 0 0,1 0 0 0 0,-1 1-1 0 0,0-1 1 0 0,0 1 0 0 0,1-1 0 0 0,-1 1 0 0 0,1 0-1 0 0,-1 0 1 0 0,1-1 0 0 0,0 1 0 0 0,0 0 0 0 0,0 0-1 0 0,0 0 1 0 0,0 0 0 0 0,0 1 0 0 0,0-1 0 0 0,1 0-1 0 0,-1 0 1 0 0,0 3 0 0 0,3 3-57 0 0,0-5 51 0 0,-1-1-1 0 0,1 0 1 0 0,0 0 0 0 0,0 0 0 0 0,0 0-1 0 0,0 0 1 0 0,0 0 0 0 0,0-1 0 0 0,0 1 0 0 0,1-1-1 0 0,2 2 1 0 0,31 11-51 0 0,-5-2 14 0 0,127 83 47 0 0,-124-73 0 0 0,-15-9-173 0 0,0-2 1 0 0,0-1-1 0 0,1 0 0 0 0,0-1 0 0 0,0-1 1 0 0,1-2-1 0 0,0 1 0 0 0,22 2 0 0 0,20-1-3403 0 0,-39-6 1531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11087 0 0,'0'0'506'0'0,"7"3"168"0"0,4 2-203 0 0,1 0-1 0 0,-2 1 0 0 0,1 1 0 0 0,0 0 1 0 0,-1 0-1 0 0,15 14 0 0 0,-5 0 365 0 0,-2 0 0 0 0,0 1-1 0 0,-1 1 1 0 0,-1 0 0 0 0,20 40-1 0 0,-21-32-229 0 0,-1 1 0 0 0,-2 1 0 0 0,-1 0-1 0 0,8 41 1 0 0,-14-36-421 0 0,-1 0 0 0 0,-1 0 0 0 0,-3 0 0 0 0,-1 0 0 0 0,-10 63 0 0 0,3-74-107 0 0,2-7-1416 0 0,4-6-2481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16 238 5983 0 0,'0'0'542'0'0,"-5"13"-58"0"0,2-7 1533 0 0,1 0 1 0 0,1 1-1 0 0,-1-1 0 0 0,0 11 1 0 0,1 3-605 0 0,2 27 0 0 0,0-12-629 0 0,-1-33-763 0 0,6 175 1194 0 0,-2-134-686 0 0,-4-47-504 0 0,1-1-1 0 0,0 1 1 0 0,0 0 0 0 0,2-7-1 0 0,2-9 21 0 0,3-52-587 0 0,-3-1 0 0 0,-8-123 0 0 0,1 177 180 0 0,1 8-6 0 0,0 0 0 0 0,1 0 0 0 0,0 0 0 0 0,3-15 0 0 0,-3 26 347 0 0,0 0 0 0 0,0-1-1 0 0,0 1 1 0 0,0 0 0 0 0,0 0-1 0 0,0 0 1 0 0,0 0 0 0 0,0 0-1 0 0,0-1 1 0 0,0 1 0 0 0,0 0-1 0 0,0 0 1 0 0,0 0 0 0 0,0 0-1 0 0,0 0 1 0 0,1 0 0 0 0,-1-1-1 0 0,0 1 1 0 0,0 0 0 0 0,0 0-1 0 0,0 0 1 0 0,0 0 0 0 0,0 0-1 0 0,0 0 1 0 0,1 0 0 0 0,-1 0-1 0 0,0 0 1 0 0,0 0 0 0 0,0 0 0 0 0,0-1-1 0 0,0 1 1 0 0,1 0 0 0 0,-1 0-1 0 0,0 0 1 0 0,0 0 0 0 0,0 0-1 0 0,0 0 1 0 0,0 0 0 0 0,1 0-1 0 0,-1 0 1 0 0,0 0 0 0 0,0 0-1 0 0,0 1 1 0 0,0-1 0 0 0,0 0-1 0 0,1 0 1 0 0,-1 0 0 0 0,0 0-1 0 0,0 0 1 0 0,0 0 0 0 0,0 0-1 0 0,0 0 1 0 0,10 10-238 0 0,6 13 222 0 0,29 59-21 0 0,25 39 829 0 0,-59-104-429 0 0,2 0-1 0 0,0-1 1 0 0,1 0 0 0 0,25 22 0 0 0,-37-36-225 0 0,1 0-1 0 0,-1 0 1 0 0,1 0-1 0 0,0 0 1 0 0,0-1-1 0 0,-1 1 0 0 0,1-1 1 0 0,5 2-1 0 0,-7-3-58 0 0,0 0 0 0 0,0 0 0 0 0,-1 0 0 0 0,1 0 0 0 0,0 0-1 0 0,0 0 1 0 0,0 0 0 0 0,0 0 0 0 0,0 0 0 0 0,0 0-1 0 0,0-1 1 0 0,0 1 0 0 0,0 0 0 0 0,0-1 0 0 0,0 1 0 0 0,-1 0-1 0 0,1-1 1 0 0,0 1 0 0 0,0-1 0 0 0,0 1 0 0 0,-1-1 0 0 0,1 0-1 0 0,0 1 1 0 0,-1-1 0 0 0,1 0 0 0 0,-1 0 0 0 0,1 1 0 0 0,-1-1-1 0 0,1 0 1 0 0,-1 0 0 0 0,2-1 0 0 0,1-6 65 0 0,-1 0 1 0 0,1 0-1 0 0,-1 0 1 0 0,0 0-1 0 0,-1 0 0 0 0,0 0 1 0 0,0 0-1 0 0,0 0 1 0 0,-1 0-1 0 0,-2-10 1 0 0,-1-14 661 0 0,-11-40 1 0 0,7 40-630 0 0,-28-99-3585 0 0,4 17-1532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25 1375 0 0,'-7'1'11407'0'0,"3"-1"-10927"0"0,1 0-232 0 0,0 0-1 0 0,0 0 1 0 0,0 1 0 0 0,0-1-1 0 0,-1 1 1 0 0,1 0 0 0 0,1 0-1 0 0,-1 0 1 0 0,0 0 0 0 0,0 0-1 0 0,0 0 1 0 0,0 1 0 0 0,1 0-1 0 0,-1-1 1 0 0,1 1 0 0 0,-1 0-1 0 0,1 0 1 0 0,0 0 0 0 0,-3 4-1 0 0,0 1 31 0 0,0-1 0 0 0,1 1-1 0 0,-1 0 1 0 0,2 0 0 0 0,-1 0 0 0 0,1 1-1 0 0,-4 12 1 0 0,3-2 310 0 0,0-1-1 0 0,-2 25 0 0 0,5-40-561 0 0,1 0-1 0 0,0 0 1 0 0,0 0-1 0 0,0 0 1 0 0,1 0-1 0 0,-1 0 1 0 0,0 0 0 0 0,1-1-1 0 0,-1 1 1 0 0,1 0-1 0 0,0 0 1 0 0,-1 0-1 0 0,1 0 1 0 0,0-1-1 0 0,0 1 1 0 0,0 0-1 0 0,0-1 1 0 0,1 1 0 0 0,-1 0-1 0 0,0-1 1 0 0,1 0-1 0 0,-1 1 1 0 0,1-1-1 0 0,-1 0 1 0 0,1 0-1 0 0,0 0 1 0 0,-1 0 0 0 0,1 0-1 0 0,0 0 1 0 0,0 0-1 0 0,3 0 1 0 0,-2 0-24 0 0,1 0 0 0 0,0 0 0 0 0,0-1 0 0 0,0 1 0 0 0,-1-1 0 0 0,1 0 0 0 0,0 0 0 0 0,0 0 0 0 0,0-1 0 0 0,-1 1 0 0 0,1-1 1 0 0,0 0-1 0 0,-1 0 0 0 0,1 0 0 0 0,6-4 0 0 0,-2 0 11 0 0,-1 0-1 0 0,1-1 1 0 0,-1 0 0 0 0,0-1 0 0 0,0 1 0 0 0,0-1 0 0 0,8-13-1 0 0,-7 9 6 0 0,-1-1-1 0 0,0 0 0 0 0,-1 0 1 0 0,9-24-1 0 0,-12 30-7 0 0,-2 0 1 0 0,1-1-1 0 0,-1 1 0 0 0,0 0 1 0 0,0-1-1 0 0,0 1 0 0 0,-1-1 1 0 0,0 1-1 0 0,-1-1 0 0 0,1 1 1 0 0,-4-13-1 0 0,4 18 15 0 0,0 1 0 0 0,0 0-1 0 0,0-1 1 0 0,0 1 0 0 0,0 0-1 0 0,0-1 1 0 0,0 1 0 0 0,0 0 0 0 0,0 0-1 0 0,0-1 1 0 0,0 1 0 0 0,0 0-1 0 0,0-1 1 0 0,-1 1 0 0 0,1 0 0 0 0,0 0-1 0 0,0-1 1 0 0,0 1 0 0 0,0 0 0 0 0,-1 0-1 0 0,1 0 1 0 0,0-1 0 0 0,0 1-1 0 0,-1 0 1 0 0,1 0 0 0 0,0 0 0 0 0,0 0-1 0 0,-1-1 1 0 0,1 1 0 0 0,0 0-1 0 0,0 0 1 0 0,-1 0 0 0 0,1 0 0 0 0,0 0-1 0 0,-1 0 1 0 0,-3 10 233 0 0,3 21-135 0 0,3-21-226 0 0,1 1 0 0 0,0-1 0 0 0,1 0 0 0 0,0 0 0 0 0,1-1 0 0 0,0 1 0 0 0,1-1 0 0 0,11 15 0 0 0,-9-14-1226 0 0,0 0 0 0 0,1-1 0 0 0,18 16 0 0 0,-15-16-583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11519 0 0,'0'0'2376'0'0,"-1"9"248"0"0,0 56 1274 0 0,7 34-2507 0 0,0-17-1163 0 0,-4-38-886 0 0,2-1-1 0 0,2 1 1 0 0,12 44-1 0 0,-13-72-1582 0 0,-1-3-4129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15751 0 0,'0'0'1424'0'0,"0"8"-1144"0"0,2 15 190 0 0,0 0 0 0 0,2 0 0 0 0,9 34 0 0 0,-3-17-80 0 0,52 225-168 0 0,-17-88-4680 0 0,-39-155 503 0 0,-2-5-1028 0 0</inkml:trace>
  <inkml:trace contextRef="#ctx0" brushRef="#br0" timeOffset="1">1 414 17503 0 0,'0'0'1979'0'0,"7"-1"-683"0"0,2-2-870 0 0,0 0-1 0 0,-1 0 1 0 0,0-1-1 0 0,9-4 1 0 0,25-11 258 0 0,-14 9-633 0 0,-19 6-309 0 0,-1 1 0 0 0,1 0 0 0 0,0 0 0 0 0,0 1 0 0 0,0 1 0 0 0,0-1 0 0 0,0 1 0 0 0,10 1 0 0 0,-2 2-1078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7367 0 0,'0'0'2470'0'0,"1"18"416"0"0,30 194 2196 0 0,-23-165-4725 0 0,-8-46-240 0 0,0-1-111 0 0,0 0 0 0 0,0 0-1 0 0,0 0 1 0 0,0 0-1 0 0,0 0 1 0 0,0 0 0 0 0,0 0-1 0 0,0 1 1 0 0,0-1 0 0 0,0 0-1 0 0,0 0 1 0 0,0 0 0 0 0,0 0-1 0 0,0 0 1 0 0,0 0 0 0 0,0 0-1 0 0,0 0 1 0 0,0 0 0 0 0,1 0-1 0 0,-1 0 1 0 0,0 0-1 0 0,0 0 1 0 0,0 0 0 0 0,0 0-1 0 0,0 0 1 0 0,0 0 0 0 0,0 0-1 0 0,0 0 1 0 0,0 0 0 0 0,0 0-1 0 0,0 0 1 0 0,0 0 0 0 0,0 0-1 0 0,0 0 1 0 0,0 0-1 0 0,0 0 1 0 0,0 0 0 0 0,0 0-1 0 0,0 0 1 0 0,0 0 0 0 0,1 0-1 0 0,-1 0 1 0 0,0 0 0 0 0,0 0-1 0 0,0 0 1 0 0,0-1 0 0 0,0 1-1 0 0,0 0 1 0 0,0 0 0 0 0,0 0-1 0 0,0 0 1 0 0,0 0-1 0 0,0 0 1 0 0,0 0 0 0 0,0 0-1 0 0,0 0 1 0 0,0 0 0 0 0,0 0-1 0 0,0 0 1 0 0,0 0 0 0 0,0 0-1 0 0,0 0 1 0 0,0 0 0 0 0,0 0-1 0 0,0 0 1 0 0,0 0 0 0 0,0-1-1 0 0,-1-21 219 0 0,-8-43 0 0 0,-1-6 72 0 0,10 66-296 0 0,-2-26-72 0 0,3-44-1 0 0,0 67 61 0 0,0 0 0 0 0,0 0-1 0 0,1 0 1 0 0,0 0 0 0 0,0 0 0 0 0,1 1-1 0 0,0-1 1 0 0,0 0 0 0 0,0 1-1 0 0,9-13 1 0 0,-11 19 15 0 0,1-1 0 0 0,-1 1-1 0 0,0-1 1 0 0,1 1 0 0 0,-1-1-1 0 0,1 1 1 0 0,-1 0 0 0 0,1 0 0 0 0,0 0-1 0 0,0 0 1 0 0,-1 0 0 0 0,1 0-1 0 0,0 0 1 0 0,0 0 0 0 0,0 1-1 0 0,0-1 1 0 0,0 1 0 0 0,0 0-1 0 0,0-1 1 0 0,0 1 0 0 0,0 0 0 0 0,0 0-1 0 0,0 0 1 0 0,0 0 0 0 0,0 1-1 0 0,0-1 1 0 0,0 0 0 0 0,0 1-1 0 0,0 0 1 0 0,0-1 0 0 0,-1 1 0 0 0,1 0-1 0 0,0 0 1 0 0,0 0 0 0 0,0 0-1 0 0,1 1 1 0 0,0 1 29 0 0,1 0-1 0 0,-1 0 1 0 0,1 0-1 0 0,-1 0 1 0 0,0 0 0 0 0,0 1-1 0 0,-1-1 1 0 0,1 1-1 0 0,-1 0 1 0 0,0 0 0 0 0,0 0-1 0 0,0 0 1 0 0,0 0-1 0 0,-1 0 1 0 0,2 8 0 0 0,-2-7-8 0 0,-1 0 1 0 0,0 0 0 0 0,0 1-1 0 0,0-1 1 0 0,0 0 0 0 0,-1 1 0 0 0,0-1-1 0 0,0 0 1 0 0,-1 0 0 0 0,0 0 0 0 0,1 0-1 0 0,-2 0 1 0 0,1 0 0 0 0,0-1 0 0 0,-1 1-1 0 0,0-1 1 0 0,-7 9 0 0 0,-1 0 41 0 0,-1 0 0 0 0,0 0 0 0 0,-20 14 0 0 0,32-26-34 0 0,1 0-6 0 0,1 0 0 0 0,-1 1 1 0 0,1-1-1 0 0,-1 0 0 0 0,1 0 0 0 0,0 0 1 0 0,-1 0-1 0 0,1 0 0 0 0,0 0 1 0 0,3 1-1 0 0,5 2 132 0 0,126 71 3981 0 0,-95-52-3486 0 0,7 4-640 0 0,-18-4-4413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10135 0 0,'0'-1'42'0'0,"0"0"-1"0"0,-1 0 0 0 0,1-1 0 0 0,0 1 0 0 0,0 0 0 0 0,0-1 1 0 0,0 1-1 0 0,1 0 0 0 0,-1-1 0 0 0,0 1 0 0 0,1 0 0 0 0,-1-1 1 0 0,1 1-1 0 0,-1 0 0 0 0,1 0 0 0 0,-1 0 0 0 0,1 0 1 0 0,0-1-1 0 0,-1 1 0 0 0,1 0 0 0 0,0 0 0 0 0,0 0 0 0 0,0 0 1 0 0,2-1-1 0 0,2-4 8 0 0,-5 6-43 0 0,1 0 1 0 0,-1 0-1 0 0,0 0 0 0 0,0 0 1 0 0,0-1-1 0 0,0 1 0 0 0,1 0 1 0 0,-1 0-1 0 0,0 0 0 0 0,0-1 1 0 0,0 1-1 0 0,0 0 0 0 0,0 0 1 0 0,0-1-1 0 0,0 1 0 0 0,0 0 1 0 0,1 0-1 0 0,-1 0 0 0 0,0-1 1 0 0,0 1-1 0 0,0 0 0 0 0,0 0 1 0 0,0-1-1 0 0,0 1 0 0 0,0 0 1 0 0,0 0-1 0 0,-1-1 0 0 0,1 1 1 0 0,0 0-1 0 0,0 0 0 0 0,0 0 1 0 0,0-1-1 0 0,0 1 0 0 0,0 0 1 0 0,-6-2 4886 0 0,6 2-4780 0 0,-2 7 1865 0 0,3 16-1353 0 0,0-20-148 0 0,34 292 3009 0 0,-27-252-3532 0 0,19 61 0 0 0,-4-44-3168 0 0,-19-48 1631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9215 0 0,'-8'-27'1898'0'0,"7"26"-1766"0"0,1 1 1 0 0,-1-1 0 0 0,1 0-1 0 0,0 1 1 0 0,-1-1 0 0 0,1 0-1 0 0,0 0 1 0 0,-1 0-1 0 0,1 1 1 0 0,0-1 0 0 0,0 0-1 0 0,-1 0 1 0 0,1 0 0 0 0,0 0-1 0 0,0 0 1 0 0,0 0 0 0 0,0 1-1 0 0,0-1 1 0 0,1 0-1 0 0,-1 0 1 0 0,0 0 0 0 0,0 0-1 0 0,0 0 1 0 0,1 1 0 0 0,-1-1-1 0 0,1-1 1 0 0,0 1 23 0 0,0 0 0 0 0,0 0 0 0 0,0 0 0 0 0,1 0 0 0 0,-1 0 0 0 0,0 0 0 0 0,1 0 0 0 0,-1 0 0 0 0,1 0 0 0 0,-1 1 0 0 0,1-1 0 0 0,2 0 0 0 0,4-1 141 0 0,1 0 0 0 0,-1 1 0 0 0,0 0 0 0 0,10 0 0 0 0,-9 1-65 0 0,0 1-1 0 0,-1-1 0 0 0,1 1 0 0 0,-1 1 1 0 0,1 0-1 0 0,-1 0 0 0 0,1 1 1 0 0,12 5-1 0 0,-15-5-123 0 0,-1 0 0 0 0,1 1 0 0 0,-1 0 0 0 0,0 0 0 0 0,0 0 0 0 0,0 0 0 0 0,-1 1 0 0 0,1 0 0 0 0,-1 0 0 0 0,0 0 0 0 0,-1 0 0 0 0,4 8-1 0 0,-3-8-88 0 0,-1 2 0 0 0,0-1 0 0 0,-1 0 0 0 0,1 0-1 0 0,-1 1 1 0 0,-1 0 0 0 0,1-1 0 0 0,-1 1 0 0 0,0 0-1 0 0,-1-1 1 0 0,1 1 0 0 0,-1 0 0 0 0,-1 0-1 0 0,1 0 1 0 0,-1-1 0 0 0,-1 1 0 0 0,1 0 0 0 0,-1-1-1 0 0,0 1 1 0 0,0-1 0 0 0,-1 0 0 0 0,0 1-1 0 0,-4 6 1 0 0,4-10-18 0 0,-12 20-9 0 0,-26 30-1 0 0,36-47-11 0 0,0-1 0 0 0,-1 0 0 0 0,0 1 0 0 0,0-2 1 0 0,0 1-1 0 0,-1-1 0 0 0,1 0 0 0 0,-1 0 0 0 0,0-1 0 0 0,-8 3 0 0 0,13-5-3 0 0,-1 0 0 0 0,1-1 0 0 0,0 0 0 0 0,-1 1 0 0 0,0-1 0 0 0,1 0-1 0 0,-1 0 1 0 0,1-1 0 0 0,-1 1 0 0 0,1 0 0 0 0,0-1 0 0 0,-1 0 0 0 0,1 1 0 0 0,-1-1-1 0 0,1 0 1 0 0,0 0 0 0 0,0 0 0 0 0,-1-1 0 0 0,1 1 0 0 0,0 0 0 0 0,0-1-1 0 0,0 1 1 0 0,0-1 0 0 0,1 0 0 0 0,-1 0 0 0 0,0 0 0 0 0,1 0 0 0 0,-1 0-1 0 0,1 0 1 0 0,0 0 0 0 0,0 0 0 0 0,-1-1 0 0 0,1 1 0 0 0,1 0 0 0 0,-1-1-1 0 0,0 1 1 0 0,1-1 0 0 0,-1 1 0 0 0,1-1 0 0 0,0 1 0 0 0,0-1 0 0 0,0 1-1 0 0,0-1 1 0 0,0 1 0 0 0,0-1 0 0 0,1 1 0 0 0,-1-1 0 0 0,1 1 0 0 0,0 0-1 0 0,-1-1 1 0 0,1 1 0 0 0,1 0 0 0 0,-1-1 0 0 0,0 1 0 0 0,2-2 0 0 0,-2 2 53 0 0,1 1 0 0 0,0-1 1 0 0,-1 1-1 0 0,1 0 1 0 0,0 0-1 0 0,0 0 1 0 0,0 0-1 0 0,0 0 0 0 0,0 0 1 0 0,0 0-1 0 0,0 0 1 0 0,0 1-1 0 0,0-1 0 0 0,0 1 1 0 0,0-1-1 0 0,0 1 1 0 0,0 0-1 0 0,4 0 1 0 0,0 1-17 0 0,0-1 0 0 0,0 1 0 0 0,0 0 0 0 0,0 0 0 0 0,9 4 0 0 0,15 6-239 0 0,126 39-28 0 0,-146-47-313 0 0,29 6-944 0 0,-13-6-4060 0 0,-12-3-118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0,'0'0'852'0'0,"8"1"-448"0"0,0 2-31 0 0,-1-1-1 0 0,1 1 0 0 0,-1 0 0 0 0,0 1 1 0 0,11 6-1 0 0,33 27 1426 0 0,-24-13-1083 0 0,0 0 0 0 0,-1 2-1 0 0,-2 0 1 0 0,35 50-1 0 0,-33-37 11 0 0,-1 2 0 0 0,-3 1-1 0 0,20 48 1 0 0,-34-70-481 0 0,-1 1 1 0 0,-1 0-1 0 0,-1 0 0 0 0,3 23 0 0 0,-6-29-139 0 0,-1 0 0 0 0,-1 0 1 0 0,0 0-1 0 0,-1 0 0 0 0,-1 0 0 0 0,-5 26 0 0 0,1-21-265 0 0,0 0 0 0 0,-1-1 0 0 0,-2 1 0 0 0,0-1 0 0 0,0-1 0 0 0,-2 0 0 0 0,-23 30 0 0 0,21-35-3133 0 0,7-8 1381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17 355 6447 0 0,'-17'9'11409'0'0,"27"-22"-9133"0"0,19-16-2057 0 0,0 9 478 0 0,1 0 0 0 0,1 2 0 0 0,56-25 0 0 0,37-22-469 0 0,-6-15-228 0 0,-93 64 8 0 0,-16 11 18 0 0,-1 0 0 0 0,-1-1 0 0 0,1 0 1 0 0,11-10-1 0 0,-12 7 153 0 0,-6 8-101 0 0,-1 0 0 0 0,1 0 0 0 0,0 0 0 0 0,0 0 1 0 0,0 0-1 0 0,-1 0 0 0 0,1 0 0 0 0,0 1 0 0 0,0-1 0 0 0,2-1 0 0 0,-2 2 345 0 0,18-2 41 0 0,-9 5-405 0 0,0 0 0 0 0,0 1 0 0 0,0-1 0 0 0,0 2 0 0 0,-1 0-1 0 0,17 10 1 0 0,-3-1 89 0 0,12 6 34 0 0,-10-6-8 0 0,-1 0 0 0 0,37 13 0 0 0,-1-5 3 0 0,-25-7-125 0 0,68 16 0 0 0,-93-29-696 0 0,1 0-1 0 0,0-1 1 0 0,15 0-1 0 0,-22-1-412 0 0,1-1-1 0 0,0 1 1 0 0,0-1 0 0 0,-1 0-1 0 0,10-3 1 0 0,-7 1-742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12927 0 0,'3'9'1172'0'0,"3"11"-487"0"0,1 0 0 0 0,0-1-1 0 0,16 27 1 0 0,5 13 1156 0 0,-6-8-793 0 0,11 29 235 0 0,-32-79-456 0 0,-11 1-551 0 0,10-2-265 0 0,-1 0-1 0 0,1 0 0 0 0,-1 0 0 0 0,0 0 0 0 0,1 0 0 0 0,-1 1 1 0 0,1-1-1 0 0,-1 0 0 0 0,0 0 0 0 0,1-1 0 0 0,-1 1 0 0 0,1 0 1 0 0,-1 0-1 0 0,0 0 0 0 0,1 0 0 0 0,-1 0 0 0 0,1-1 0 0 0,-1 1 0 0 0,1 0 1 0 0,-1 0-1 0 0,1-1 0 0 0,-1 1 0 0 0,1 0 0 0 0,-1-1 0 0 0,1 1 1 0 0,-1-1-1 0 0,1 1 0 0 0,-1-1 0 0 0,1 1 0 0 0,-1-1 0 0 0,-2-4-16 0 0,0 0 0 0 0,1 0 0 0 0,0-1 0 0 0,-1 1 0 0 0,2-1 0 0 0,-1 1 0 0 0,1-1-1 0 0,-1 1 1 0 0,1-1 0 0 0,1 0 0 0 0,-1-7 0 0 0,-2-12-150 0 0,-3-17-456 0 0,1-1 0 0 0,3 0 0 0 0,3-66 0 0 0,0 97 495 0 0,1 0-1 0 0,0 0 0 0 0,1 0 0 0 0,6-15 1 0 0,-8 23 117 0 0,1 0 0 0 0,0-1 1 0 0,0 1-1 0 0,0 0 0 0 0,0 1 1 0 0,1-1-1 0 0,-1 0 0 0 0,1 1 0 0 0,0-1 1 0 0,0 1-1 0 0,0 0 0 0 0,1 0 1 0 0,-1 0-1 0 0,8-4 0 0 0,-10 7 1 0 0,1-1 0 0 0,-1 1 0 0 0,0 0 0 0 0,1-1-1 0 0,-1 1 1 0 0,1 0 0 0 0,-1 0 0 0 0,1 0 0 0 0,-1 0 0 0 0,1 0-1 0 0,-1 0 1 0 0,1 1 0 0 0,-1-1 0 0 0,1 0 0 0 0,-1 1 0 0 0,0-1-1 0 0,1 1 1 0 0,-1-1 0 0 0,1 1 0 0 0,-1 0 0 0 0,0-1 0 0 0,0 1 0 0 0,1 0-1 0 0,-1 0 1 0 0,0 0 0 0 0,0 0 0 0 0,0 0 0 0 0,2 3 0 0 0,0-1 29 0 0,-1 1 0 0 0,1-1 1 0 0,0 1-1 0 0,-1 0 0 0 0,0 0 1 0 0,0 1-1 0 0,0-1 0 0 0,2 5 1 0 0,-2 3 93 0 0,0 0 0 0 0,-1 0 0 0 0,0 0 0 0 0,-1 0 0 0 0,0 0 1 0 0,-1 0-1 0 0,0 0 0 0 0,-1 0 0 0 0,0 0 0 0 0,-1 0 0 0 0,0-1 1 0 0,-1 1-1 0 0,-1-1 0 0 0,-6 14 0 0 0,1 0-57 0 0,10-24-131 0 0,15-4-739 0 0,-8 2 786 0 0,-1 0 0 0 0,1 0 0 0 0,0 1 0 0 0,0 0 0 0 0,0 0-1 0 0,0 1 1 0 0,-1 0 0 0 0,8 1 0 0 0,54 18 278 0 0,-62-18-230 0 0,2 1 142 0 0,0 0 1 0 0,0 0-1 0 0,-1 1 1 0 0,0 0 0 0 0,0 1-1 0 0,0 0 1 0 0,0 0 0 0 0,-1 0-1 0 0,1 1 1 0 0,9 11 0 0 0,-14-14-76 0 0,0-1-1 0 0,0 1 1 0 0,0 0 0 0 0,0-1 0 0 0,-1 1 0 0 0,0 0-1 0 0,1 0 1 0 0,-1 0 0 0 0,0 0 0 0 0,0 0 0 0 0,-1 0 0 0 0,1 1-1 0 0,-1-1 1 0 0,1 0 0 0 0,-1 0 0 0 0,0 0 0 0 0,0 1-1 0 0,-1-1 1 0 0,1 0 0 0 0,0 0 0 0 0,-1 0 0 0 0,0 1 0 0 0,0-1-1 0 0,0 0 1 0 0,0 0 0 0 0,-1 0 0 0 0,1-1 0 0 0,-1 1-1 0 0,1 0 1 0 0,-5 4 0 0 0,3-3-7 0 0,0 1 9 0 0,-1-1-1 0 0,1 1 1 0 0,-1-1 0 0 0,-1 0-1 0 0,1 0 1 0 0,-1 0-1 0 0,-6 4 1 0 0,-24 17 105 0 0,-6 4-142 0 0,38-27-92 0 0,-1 0 0 0 0,1 0 0 0 0,-1-1 0 0 0,0 1 0 0 0,0-1 0 0 0,1 0 0 0 0,-1 0 1 0 0,0 0-1 0 0,-7 0 0 0 0,9-1-101 0 0,1 0 1 0 0,-1 0-1 0 0,1-1 0 0 0,-1 1 1 0 0,1 0-1 0 0,0-1 1 0 0,-1 1-1 0 0,1-1 1 0 0,-1 1-1 0 0,1-1 0 0 0,0 1 1 0 0,0-1-1 0 0,-1 0 1 0 0,1 0-1 0 0,0 0 1 0 0,0 0-1 0 0,0 0 0 0 0,0 0 1 0 0,0 0-1 0 0,0 0 1 0 0,0 0-1 0 0,0 0 1 0 0,0 0-1 0 0,1-1 0 0 0,-1 1 1 0 0,0 0-1 0 0,0-2 1 0 0,0-1-812 0 0,0 1 0 0 0,0-1 0 0 0,1 0 1 0 0,-1 1-1 0 0,1-1 0 0 0,-1 1 0 0 0,1-1 1 0 0,0 0-1 0 0,1-5 0 0 0,2-5-4890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2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1375 0 0,'5'2'69'0'0,"0"1"0"0"0,1-1 0 0 0,7 7 0 0 0,25 25 6578 0 0,-15-13-2519 0 0,-19-16-3703 0 0,0-1-1 0 0,0 1 1 0 0,-1-1 0 0 0,0 1-1 0 0,0 0 1 0 0,0 1 0 0 0,0-1-1 0 0,-1 0 1 0 0,3 11 0 0 0,1 5 1309 0 0,4 27 1 0 0,-7-33 193 0 0,0 31 0 0 0,-17-54-1639 0 0,11 5-258 0 0,1-1 0 0 0,-1 1 0 0 0,0-1 0 0 0,1 1 0 0 0,0-1 0 0 0,0 0 0 0 0,0 0 0 0 0,0 0 0 0 0,0 0 1 0 0,1 0-1 0 0,0-1 0 0 0,0 1 0 0 0,-1-8 0 0 0,0-5 19 0 0,1 0-1 0 0,2-19 1 0 0,-1 20 54 0 0,2-1 0 0 0,0 1 0 0 0,1 0 0 0 0,1 0 0 0 0,0 1 0 0 0,1-1 0 0 0,1 1 0 0 0,11-21 0 0 0,-15 31-69 0 0,1 1 1 0 0,0 0-1 0 0,0-1 1 0 0,0 1-1 0 0,0 0 0 0 0,1 1 1 0 0,-1-1-1 0 0,1 1 0 0 0,0-1 1 0 0,0 1-1 0 0,0 1 0 0 0,1-1 1 0 0,-1 0-1 0 0,1 1 1 0 0,0 0-1 0 0,-1 0 0 0 0,1 0 1 0 0,0 1-1 0 0,0 0 0 0 0,0-1 1 0 0,0 2-1 0 0,0-1 0 0 0,0 1 1 0 0,7 0-1 0 0,9-2-1246 0 0,-9 1-5164 0 0,-2 1-1843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7975 0 0,'-10'1'850'0'0,"-5"-6"2260"0"0,21 6-2828 0 0,-1 0-1 0 0,1 0 1 0 0,-1 1-1 0 0,1 0 0 0 0,-1 0 1 0 0,0 0-1 0 0,8 5 1 0 0,-6-3 1 0 0,41 22 1830 0 0,82 59 1 0 0,34 45-150 0 0,-33-25-882 0 0,75 67-18 0 0,92 65 659 0 0,-296-235-1710 0 0,19 12 226 0 0,1 0-1 0 0,0-1 1 0 0,1-1 0 0 0,41 15-1 0 0,-55-24-74 0 0,-7-2-145 0 0,0 0 0 0 0,0-1 1 0 0,-1 1-1 0 0,1 0 0 0 0,0-1 0 0 0,0 0 1 0 0,0 1-1 0 0,0-1 0 0 0,0 0 0 0 0,0 0 0 0 0,0 0 1 0 0,0 0-1 0 0,0-1 0 0 0,0 1 0 0 0,0 0 1 0 0,0-1-1 0 0,0 1 0 0 0,-1-1 0 0 0,1 0 1 0 0,0 1-1 0 0,2-3 0 0 0,14-6 24 0 0,0-2 1 0 0,-1 0-1 0 0,29-25 0 0 0,19-12 44 0 0,-9 15-87 0 0,86-37 0 0 0,65-12 0 0 0,-132 53 0 0 0,-15 2 27 0 0,96-57 0 0 0,-88 45-17 0 0,12-10 45 0 0,12-8 29 0 0,-87 55-76 0 0,0-2 1 0 0,0 1-1 0 0,-1-1 1 0 0,1 1-1 0 0,5-7 0 0 0,12-10 48 0 0,-19 16-45 0 0,15-10 42 0 0,-16 12-49 0 0,0 1-1 0 0,0 0 0 0 0,0 1 1 0 0,0-1-1 0 0,0 0 0 0 0,0 0 0 0 0,0 1 1 0 0,0-1-1 0 0,1 1 0 0 0,-1 0 0 0 0,0 0 1 0 0,0 0-1 0 0,0 0 0 0 0,1 0 1 0 0,-1 0-1 0 0,0 1 0 0 0,0-1 0 0 0,0 1 1 0 0,0-1-1 0 0,1 1 0 0 0,1 1 1 0 0,1-1-2 0 0,46 16 90 0 0,-2 2 0 0 0,62 33 0 0 0,36 15 85 0 0,-16-9 122 0 0,33 12 293 0 0,175 60 91 0 0,-274-106-330 0 0,100 23 0 0 0,-162-46-329 0 0,0 0-14 0 0,0 0 0 0 0,-1-1 0 0 0,1 1 0 0 0,0-1 0 0 0,0 1 0 0 0,0-1 0 0 0,0 0 0 0 0,0 0 0 0 0,0 0 0 0 0,0 0 0 0 0,0-1 0 0 0,-1 1 0 0 0,1-1 0 0 0,4-1 0 0 0,-5 2 0 0 0,16-6 9 0 0,0-1 0 0 0,-1 0-1 0 0,28-16 1 0 0,67-32-19 0 0,-19 10 0 0 0,55-34 0 0 0,56-30 149 0 0,-57 40-10 0 0,-57 28-83 0 0,-69 31-141 0 0,-1-2 0 0 0,0-1 0 0 0,-1 0 0 0 0,-1-1 0 0 0,0-1 0 0 0,28-31 0 0 0,-25 20-1415 0 0,-10 8-2692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11399 0 0,'0'0'1032'0'0,"9"12"-824"0"0,-3-1 513 0 0,-1 0 0 0 0,0 0 0 0 0,0 0 0 0 0,-1 0 0 0 0,-1 1 0 0 0,4 17 0 0 0,6 74 1873 0 0,-10-69-2135 0 0,10 122 233 0 0,14 109 532 0 0,-23-226-1527 0 0,-4-25-8 0 0,2 0 0 0 0,0 0 0 0 0,0 0 1 0 0,9 24-1 0 0,-11-38 228 0 0,0 0 1 0 0,0 1 0 0 0,0-1-1 0 0,0 0 1 0 0,0 0-1 0 0,0 1 1 0 0,1-1 0 0 0,-1 0-1 0 0,0 0 1 0 0,0 1-1 0 0,0-1 1 0 0,0 0 0 0 0,0 0-1 0 0,1 0 1 0 0,-1 1-1 0 0,0-1 1 0 0,0 0 0 0 0,0 0-1 0 0,1 0 1 0 0,-1 0-1 0 0,0 0 1 0 0,0 1 0 0 0,1-1-1 0 0,-1 0 1 0 0,0 0-1 0 0,0 0 1 0 0,1 0 0 0 0,-1 0-1 0 0,0 0 1 0 0,0 0-1 0 0,1 0 1 0 0,-1 0 0 0 0,0 0-1 0 0,0 0 1 0 0,1 0-1 0 0,-1 0 1 0 0,0 0 0 0 0,1 0-1 0 0,8-8-3552 0 0,-3-2-1675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5983 0 0,'0'0'542'0'0,"-2"8"-436"0"0,0 5 1515 0 0,1 0-1 0 0,0 1 1 0 0,1-1-1 0 0,0 0 0 0 0,1 1 1 0 0,5 22-1 0 0,0 13-509 0 0,13 192 1737 0 0,-12-174-2632 0 0,17 74 1 0 0,-18-110-3541 0 0,3 34 0 0 0,-7-52 1765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216 288 11919 0 0,'-1'-2'66'0'0,"-1"0"-1"0"0,1 1 1 0 0,0-1-1 0 0,0 1 1 0 0,0 0-1 0 0,-1-1 1 0 0,1 1-1 0 0,-1 0 1 0 0,1 0-1 0 0,-1 0 1 0 0,0 0-1 0 0,1 0 1 0 0,-1 0-1 0 0,-2 0 1 0 0,2 0-27 0 0,-1 0 0 0 0,1 0-1 0 0,0-1 1 0 0,-1 1 0 0 0,1-1 0 0 0,0 0 0 0 0,-3-2 0 0 0,-10-13-241 0 0,7 6 744 0 0,-1 1 0 0 0,-18-16 0 0 0,24 24-328 0 0,1 0-1 0 0,-1 0 1 0 0,1 0-1 0 0,-1 0 0 0 0,0 1 1 0 0,0-1-1 0 0,0 1 1 0 0,0 0-1 0 0,0 0 1 0 0,0 0-1 0 0,0 0 1 0 0,0 1-1 0 0,0-1 0 0 0,0 1 1 0 0,-1 0-1 0 0,1 0 1 0 0,-4 0-1 0 0,5 1-150 0 0,1-1 0 0 0,-1 1 0 0 0,1-1 0 0 0,-1 1 0 0 0,1 0 0 0 0,0 0 0 0 0,-1 0 0 0 0,1 0 0 0 0,0 0 0 0 0,-1 0 0 0 0,1 0 0 0 0,0 0 0 0 0,0 0 0 0 0,0 1 0 0 0,0-1 0 0 0,0 0 0 0 0,0 1 0 0 0,1-1 0 0 0,-1 1-1 0 0,0-1 1 0 0,0 3 0 0 0,-2 5 127 0 0,0 0 0 0 0,-2 14 0 0 0,3-16-102 0 0,-1 10-15 0 0,1-1 0 0 0,1 0 0 0 0,0 1 1 0 0,1 0-1 0 0,0-1 0 0 0,2 1 0 0 0,0-1 0 0 0,6 25 1 0 0,-7-36-55 0 0,1 0 0 0 0,0 0 0 0 0,0 0 0 0 0,0 0 0 0 0,1 0 0 0 0,0 0 0 0 0,0-1 0 0 0,0 0 0 0 0,0 1 0 0 0,1-1 0 0 0,-1 0 0 0 0,1-1 0 0 0,0 1 0 0 0,0-1 0 0 0,1 1 0 0 0,-1-1 0 0 0,1 0 0 0 0,0-1 0 0 0,-1 1 0 0 0,1-1 0 0 0,0 0 0 0 0,0 0 0 0 0,1-1 0 0 0,-1 0 0 0 0,0 1 0 0 0,0-2 0 0 0,1 1 0 0 0,-1-1 1 0 0,1 1-1 0 0,-1-1 0 0 0,0-1 0 0 0,1 1 0 0 0,-1-1 0 0 0,0 0 0 0 0,1 0 0 0 0,-1-1 0 0 0,0 1 0 0 0,0-1 0 0 0,0-1 0 0 0,0 1 0 0 0,0 0 0 0 0,-1-1 0 0 0,1 0 0 0 0,-1 0 0 0 0,0-1 0 0 0,5-3 0 0 0,-2-2 139 0 0,0 1-1 0 0,0-1 1 0 0,0 0-1 0 0,-1 0 1 0 0,-1-1-1 0 0,0 0 1 0 0,0 0 0 0 0,6-18-1 0 0,-5 5 149 0 0,0 1 0 0 0,-1-1 1 0 0,2-26-1 0 0,-6 37-211 0 0,0-1 0 0 0,-1 1-1 0 0,-1-1 1 0 0,0 1 0 0 0,0-1 0 0 0,-2 1 0 0 0,-3-15 0 0 0,4 20-86 0 0,-1 0 1 0 0,1 1-1 0 0,-1-1 1 0 0,-1 1-1 0 0,1 0 1 0 0,-1 0-1 0 0,0 0 1 0 0,0 0-1 0 0,-1 0 1 0 0,0 1-1 0 0,0 0 1 0 0,0 0-1 0 0,0 1 1 0 0,-7-5-1 0 0,-1 1 165 0 0,1 0 0 0 0,-2 0 0 0 0,1 2-1 0 0,-1 0 1 0 0,-16-5 0 0 0,27 10-203 0 0,-1 0-1 0 0,0 0 0 0 0,0 0 1 0 0,1 1-1 0 0,-1-1 1 0 0,0 1-1 0 0,0 0 0 0 0,0 0 1 0 0,1 1-1 0 0,-1-1 0 0 0,0 1 1 0 0,0 0-1 0 0,1 0 1 0 0,-1 0-1 0 0,0 0 0 0 0,1 1 1 0 0,-1-1-1 0 0,1 1 1 0 0,0 0-1 0 0,-1 0 0 0 0,1 1 1 0 0,0-1-1 0 0,0 0 1 0 0,1 1-1 0 0,-5 4 0 0 0,1 0-356 0 0,1 1 0 0 0,-1 0-1 0 0,1 1 1 0 0,1-1-1 0 0,-4 10 1 0 0,-2 8-1205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0,'0'0'639'0'0,"2"5"-370"0"0,0-2 2399 0 0,10 34-850 0 0,15 72 0 0 0,-3 41 2260 0 0,-18-103-3728 0 0,0-15-2304 0 0,11 34-1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66 6447 0 0,'-1'-3'395'0'0,"1"1"0"0"0,-1-1 0 0 0,1 1 0 0 0,-1 0-1 0 0,0-1 1 0 0,0 1 0 0 0,0 0 0 0 0,0 0 0 0 0,-1 0 0 0 0,1 0-1 0 0,-1 0 1 0 0,1 0 0 0 0,-1 0 0 0 0,0 0 0 0 0,-2-1-1 0 0,1 0 170 0 0,0 0-1 0 0,0 1 1 0 0,0 0-1 0 0,0 0 1 0 0,0 0-1 0 0,-1 0 1 0 0,1 0-1 0 0,0 1 1 0 0,-6-2-1 0 0,7 3-450 0 0,-1 0 0 0 0,1 0 0 0 0,0 0 0 0 0,-1 0 0 0 0,1 0 0 0 0,0 1 0 0 0,-1-1 0 0 0,1 1 0 0 0,0-1 0 0 0,0 1 0 0 0,-1 0 0 0 0,1 0 0 0 0,0 0 0 0 0,0 0 0 0 0,0 1 0 0 0,0-1 0 0 0,0 0 0 0 0,1 1 0 0 0,-1 0 0 0 0,0-1 0 0 0,1 1 0 0 0,-1 0 0 0 0,1 0 0 0 0,-3 3 0 0 0,-1 3-13 0 0,0 0 0 0 0,1 0-1 0 0,0 1 1 0 0,-6 15 0 0 0,6-12-94 0 0,2 0-1 0 0,-1 0 1 0 0,1 1 0 0 0,1-1-1 0 0,0 0 1 0 0,1 1-1 0 0,0-1 1 0 0,1 0-1 0 0,0 1 1 0 0,1-1 0 0 0,6 22-1 0 0,-5-28-1 0 0,-1 1-1 0 0,1-1 0 0 0,0 1 1 0 0,0-1-1 0 0,1 0 1 0 0,0 0-1 0 0,0-1 1 0 0,0 1-1 0 0,9 8 0 0 0,-9-10-2 0 0,1-1 1 0 0,-1 0-1 0 0,1 0 0 0 0,-1 0 0 0 0,1-1 0 0 0,0 1 0 0 0,0-1 0 0 0,0 0 0 0 0,0 0 0 0 0,0-1 0 0 0,0 0 0 0 0,0 0 0 0 0,11 1 0 0 0,-12-2 11 0 0,0 0 1 0 0,0 0-1 0 0,0 0 0 0 0,0 0 0 0 0,0-1 0 0 0,0 0 0 0 0,0 0 1 0 0,0 0-1 0 0,0 0 0 0 0,-1 0 0 0 0,1-1 0 0 0,0 0 0 0 0,-1 1 1 0 0,1-2-1 0 0,-1 1 0 0 0,0 0 0 0 0,0 0 0 0 0,0-1 0 0 0,0 0 1 0 0,0 0-1 0 0,0 0 0 0 0,3-6 0 0 0,0 1 95 0 0,0-1 1 0 0,-1 0-1 0 0,0 0 0 0 0,-1 0 1 0 0,0-1-1 0 0,-1 1 0 0 0,0-1 0 0 0,0 0 1 0 0,-1 0-1 0 0,0 0 0 0 0,-1 0 1 0 0,0-1-1 0 0,-1 1 0 0 0,0 0 0 0 0,0 0 1 0 0,-1-1-1 0 0,0 1 0 0 0,-1 0 1 0 0,0 0-1 0 0,-1 0 0 0 0,0 1 0 0 0,-1-1 1 0 0,0 0-1 0 0,0 1 0 0 0,-1 0 1 0 0,0 0-1 0 0,-11-13 0 0 0,13 18-97 0 0,0 0 1 0 0,0 1-1 0 0,-1-1 0 0 0,1 1 0 0 0,-1 0 0 0 0,0 0 1 0 0,0 1-1 0 0,0-1 0 0 0,0 1 0 0 0,-5-2 0 0 0,7 3-55 0 0,0 1 0 0 0,0-1 0 0 0,1 1 0 0 0,-1-1 0 0 0,0 1 0 0 0,0 0 0 0 0,0 0 0 0 0,0 0 0 0 0,0 0 0 0 0,1 0 0 0 0,-1 1 0 0 0,0-1 0 0 0,0 0-1 0 0,0 1 1 0 0,1-1 0 0 0,-1 1 0 0 0,0 0 0 0 0,0 0 0 0 0,1-1 0 0 0,-1 1 0 0 0,1 0 0 0 0,-1 1 0 0 0,1-1 0 0 0,-1 0 0 0 0,1 0 0 0 0,0 1 0 0 0,-1-1 0 0 0,0 2-1 0 0,-13 19-3612 0 0,8-10-3829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9215 0 0,'0'0'831'0'0,"3"1"-686"0"0,6 3 319 0 0,1-1-1 0 0,0 0 1 0 0,-1-1 0 0 0,1 0-1 0 0,0-1 1 0 0,17 1-1 0 0,67-4 1883 0 0,-84 1-2161 0 0,57-3 911 0 0,120-4 1000 0 0,81 5-120 0 0,266-27 1289 0 0,-525 30-3202 0 0,211-25 829 0 0,76-4 93 0 0,86 0 26 0 0,-359 26-927 0 0,254-18 605 0 0,-12 5-377 0 0,-174 8-218 0 0,115-4 175 0 0,-116 10-212 0 0,21-1 33 0 0,-56 0 24 0 0,-1 2-1 0 0,73 8 1 0 0,73 4 101 0 0,-123-9-166 0 0,213 0 132 0 0,-175-3-154 0 0,25-2 23 0 0,-105 0-51 0 0,68-13 0 0 0,-87 13 1 0 0,24-1 0 0 0,-27 3 0 0 0,0 0 0 0 0,25-7 0 0 0,-30 9 0 0 0,-1-1 0 0 0,13-10 0 0 0,-14 6 0 0 0,0-1 0 0 0,-6-7 0 0 0,-1 9-1 0 0,0-1 1 0 0,0 1-1 0 0,0 0 1 0 0,0 0-1 0 0,-1 0 0 0 0,1 0 1 0 0,-1 1-1 0 0,1-1 0 0 0,-1 0 1 0 0,0 1-1 0 0,0-1 1 0 0,-4-3-1 0 0,-1 0-20 0 0,1 0-1 0 0,-1 0 1 0 0,-11-6 0 0 0,-17-8-49 0 0,0 1 0 0 0,-1 2 0 0 0,-38-13 0 0 0,62 26 55 0 0,5 1-10 0 0,0 1 0 0 0,0 0 0 0 0,0 1 1 0 0,-8-2-1 0 0,12 4-39 0 0,-1 2-5 0 0,4-2 60 0 0,0 0 1 0 0,0 0-1 0 0,0 0 1 0 0,0 0-1 0 0,0 0 1 0 0,0 0-1 0 0,0 0 0 0 0,1 0 1 0 0,-1 0-1 0 0,0 0 1 0 0,1 0-1 0 0,-1 0 1 0 0,0 0-1 0 0,1 0 1 0 0,-1 0-1 0 0,1 0 1 0 0,-1 0-1 0 0,1 0 1 0 0,1 1-1 0 0,8 8-25 0 0,0 0 1 0 0,0-1-1 0 0,1 0 1 0 0,1-1-1 0 0,-1 0 0 0 0,14 7 1 0 0,-6-4 0 0 0,39 23-19 0 0,-23-14 16 0 0,44 33 1 0 0,-70-46 33 0 0,1 1-1 0 0,-2 0 1 0 0,1 0-1 0 0,-1 1 1 0 0,-1 0-1 0 0,0 1 1 0 0,0-1-1 0 0,0 2 1 0 0,5 11-1 0 0,-11-19 25 0 0,0 1 0 0 0,0-1-1 0 0,0 0 1 0 0,0 1 0 0 0,0-1 0 0 0,0 1 0 0 0,-1-1 0 0 0,0 1-1 0 0,0-1 1 0 0,0 1 0 0 0,0-1 0 0 0,0 1 0 0 0,-1-1-1 0 0,0 1 1 0 0,1-1 0 0 0,-1 1 0 0 0,-1-1 0 0 0,1 0-1 0 0,0 0 1 0 0,-1 1 0 0 0,-3 5 0 0 0,-3 1 115 0 0,-1 1-1 0 0,0-1 1 0 0,0 0 0 0 0,-16 12 0 0 0,11-9-64 0 0,-95 71 243 0 0,76-60-276 0 0,-10 7-517 0 0,14-11-4166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0,'0'0'10022'0'0,"2"5"-9250"0"0,4 10 121 0 0,0 1 1 0 0,6 28 0 0 0,16 127 119 0 0,-16-91-2479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0,'0'0'568'0'0,"1"2"-373"0"0,23 37 1562 0 0,-10-16 1078 0 0,17 36 0 0 0,-19-30-1993 0 0,-2 0 1 0 0,0 0-1 0 0,-3 1 1 0 0,0 1-1 0 0,-2-1 1 0 0,-1 1-1 0 0,0 47 0 0 0,-5-48-550 0 0,-3 29-1 0 0,2-47-514 0 0,0-1 0 0 0,0 0 0 0 0,-1 0 1 0 0,-1 0-1 0 0,-7 17 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11775 0 0,'0'0'539'0'0,"13"-6"202"0"0,-11 6-657 0 0,-1 0-1 0 0,1 0 0 0 0,-1 0 1 0 0,1 1-1 0 0,-1-1 1 0 0,1 0-1 0 0,-1 1 0 0 0,0-1 1 0 0,1 1-1 0 0,-1-1 1 0 0,1 1-1 0 0,-1-1 0 0 0,0 1 1 0 0,0 0-1 0 0,1 0 0 0 0,-1 0 1 0 0,0 0-1 0 0,0 0 1 0 0,0 0-1 0 0,0 0 0 0 0,0 0 1 0 0,0 0-1 0 0,0 0 1 0 0,-1 1-1 0 0,1-1 0 0 0,0 0 1 0 0,-1 1-1 0 0,1-1 0 0 0,0 0 1 0 0,-1 1-1 0 0,1 1 1 0 0,1 6 756 0 0,0 1 1 0 0,0-1-1 0 0,0 17 1 0 0,-1-19-704 0 0,-1 9 121 0 0,-1 0 0 0 0,-1 0 0 0 0,0-1 0 0 0,-1 1 0 0 0,0 0 0 0 0,-10 26-1 0 0,6-23 102 0 0,2 0 0 0 0,0 0 0 0 0,-3 31 0 0 0,8-47-313 0 0,0 0-1 0 0,0 0 1 0 0,0 0-1 0 0,0 0 1 0 0,1-1-1 0 0,-1 1 0 0 0,1 0 1 0 0,0 0-1 0 0,0-1 1 0 0,0 1-1 0 0,0 0 0 0 0,0-1 1 0 0,0 1-1 0 0,1-1 1 0 0,-1 1-1 0 0,1-1 0 0 0,-1 0 1 0 0,5 4-1 0 0,-3-4-24 0 0,0-1-1 0 0,-1 1 0 0 0,1-1 1 0 0,1 0-1 0 0,-1 0 0 0 0,0-1 1 0 0,0 1-1 0 0,4 0 1 0 0,-4 0-13 0 0,4-1 1 0 0,-1 1-1 0 0,0-1 1 0 0,0 0 0 0 0,0 0-1 0 0,0-1 1 0 0,0 0 0 0 0,0 0-1 0 0,0 0 1 0 0,10-4-1 0 0,4-4-220 0 0,27-14-1 0 0,-24 11-497 0 0,1-1-1043 0 0,-6 2-4251 0 0,-6 4-350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11919 0 0,'0'0'1083'0'0,"9"12"-870"0"0,2 4 701 0 0,0 1 0 0 0,-1 1 0 0 0,-2 0-1 0 0,11 26 1 0 0,-7-14-415 0 0,-2-8 82 0 0,-2 1 0 0 0,0 0-1 0 0,7 39 1 0 0,-14-61-412 0 0,-3 7 234 0 0,-2-12-429 0 0,0-1 1 0 0,0 1-1 0 0,0-1 0 0 0,1 0 1 0 0,0 0-1 0 0,0 0 1 0 0,0-1-1 0 0,0 1 0 0 0,1-1 1 0 0,0 1-1 0 0,0-1 0 0 0,0 0 1 0 0,0-7-1 0 0,-3-13-417 0 0,-1-43 0 0 0,6 64 389 0 0,-3-26-232 0 0,0-57-834 0 0,3 74 958 0 0,1 0 0 0 0,0 0 0 0 0,2 0 0 0 0,3-16 0 0 0,-5 28 152 0 0,-1 1 0 0 0,1-1-1 0 0,-1 0 1 0 0,1 1 0 0 0,0-1-1 0 0,0 0 1 0 0,0 1 0 0 0,0-1-1 0 0,0 1 1 0 0,0 0 0 0 0,0-1 0 0 0,0 1-1 0 0,0 0 1 0 0,1 0 0 0 0,-1-1-1 0 0,0 1 1 0 0,1 0 0 0 0,-1 0-1 0 0,1 1 1 0 0,3-3 0 0 0,-3 3 10 0 0,1-1 0 0 0,0 1 0 0 0,-1-1 0 0 0,1 1 1 0 0,0 0-1 0 0,0 0 0 0 0,-1 0 0 0 0,1 1 0 0 0,0-1 0 0 0,0 0 0 0 0,-1 1 1 0 0,4 1-1 0 0,1 0 110 0 0,0 1 0 0 0,0 0 0 0 0,-1 1 1 0 0,0-1-1 0 0,0 1 0 0 0,0 0 0 0 0,0 1 1 0 0,0-1-1 0 0,7 10 0 0 0,-8-9 104 0 0,-1 1-1 0 0,0 1 0 0 0,-1-1 0 0 0,0 0 1 0 0,0 1-1 0 0,4 11 0 0 0,8 44 1336 0 0,-13-53-1351 0 0,0 2-59 0 0,-1 0 0 0 0,-1 1 0 0 0,1-1-1 0 0,-2 0 1 0 0,1 0 0 0 0,-2 0 0 0 0,1 0 0 0 0,-1 0-1 0 0,-5 13 1 0 0,1-7 91 0 0,0 1-1 0 0,-2-1 1 0 0,0-1 0 0 0,-17 28-1 0 0,24-42-237 0 0,-5 7-612 0 0,0-1 1 0 0,-11 12-1 0 0,16-18 444 0 0,-1-1-1 0 0,0 1 1 0 0,1-1-1 0 0,-1 1 1 0 0,0-1-1 0 0,0 0 1 0 0,0 0 0 0 0,1 0-1 0 0,-1 0 1 0 0,0 0-1 0 0,-1 0 1 0 0,1 0-1 0 0,0-1 1 0 0,0 1-1 0 0,0-1 1 0 0,0 0-1 0 0,0 1 1 0 0,-3-1-1 0 0,-2-2-4711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7831 0 0,'0'0'356'0'0,"0"2"-6"0"0,1 3-169 0 0,-1 0 1 0 0,1 0-1 0 0,0 0 1 0 0,2 6-1 0 0,9 19 8830 0 0,-11-30-8964 0 0,-1 1 0 0 0,0-1-1 0 0,0 0 1 0 0,0 1 0 0 0,1-1-1 0 0,-1 0 1 0 0,0 1 0 0 0,1-1-1 0 0,-1 0 1 0 0,0 1 0 0 0,1-1 0 0 0,-1 0-1 0 0,0 1 1 0 0,1-1 0 0 0,-1 0-1 0 0,1 0 1 0 0,-1 0 0 0 0,0 1-1 0 0,1-1 1 0 0,-1 0 0 0 0,1 0-1 0 0,-1 0 1 0 0,1 0 0 0 0,-1 0 0 0 0,0 0-1 0 0,1 0 1 0 0,-1 0 0 0 0,1 0-1 0 0,-1 0 1 0 0,1 0 0 0 0,13-1 331 0 0,-12-1-339 0 0,0 1 0 0 0,0-1 0 0 0,0 1 0 0 0,0-1 0 0 0,0 0 0 0 0,0 0 0 0 0,-1 1 0 0 0,1-1 0 0 0,-1-1 0 0 0,0 1 0 0 0,1 0 0 0 0,-1 0 0 0 0,0 0 0 0 0,0-1 0 0 0,0 1 1 0 0,0-4-1 0 0,2-6 57 0 0,0 0 1 0 0,0-13 0 0 0,-1 11-37 0 0,10-181 88 0 0,-9 101-152 0 0,-4 90 4 0 0,4-12-13 0 0,-1 17 5 0 0,0 0 1 0 0,0 0 0 0 0,0 0-1 0 0,-1 0 1 0 0,1 0-1 0 0,0 1 1 0 0,-1-1 0 0 0,3 2-1 0 0,4 7 15 0 0,0 1 0 0 0,0 0-1 0 0,-1 0 1 0 0,10 20 0 0 0,-2-3 23 0 0,10 22 111 0 0,-16-32-102 0 0,-1-1-1 0 0,14 18 0 0 0,16 23-7 0 0,-26-37-464 0 0,2 0 0 0 0,1-1 0 0 0,30 33 0 0 0,-25-37-5839 0 0,-12-8 357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2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0,'2'0'11890'0'0,"14"6"-11352"0"0,-1-2 0 0 0,1 0 1 0 0,0-1-1 0 0,23 1 1 0 0,67-2-2470 0 0,-86-2 1034 0 0,-7 0-345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85 12495 0 0,'-8'-2'1134'0'0,"7"2"-1108"0"0,0 0 1 0 0,0 0-1 0 0,1-1 1 0 0,-1 1-1 0 0,0 0 1 0 0,1 0-1 0 0,-1-1 1 0 0,0 1-1 0 0,1 0 1 0 0,-1-1-1 0 0,0 1 1 0 0,1-1-1 0 0,-1 1 1 0 0,1-1-1 0 0,-1 1 1 0 0,1-1-1 0 0,-1 1 1 0 0,1-1-1 0 0,-1 1 1 0 0,1-1-1 0 0,0 0 1 0 0,-1 1-1 0 0,1-1 1 0 0,0 0-1 0 0,-1 1 1 0 0,1-1-1 0 0,0 0 1 0 0,0 0 0 0 0,0 1-1 0 0,0-1 1 0 0,0 0-1 0 0,0 0 1 0 0,0 1-1 0 0,0-1 1 0 0,0 0-1 0 0,0-1 1 0 0,0 1 77 0 0,0-1 7 0 0,1-1 0 0 0,-1 1 1 0 0,0 0-1 0 0,1-1 0 0 0,0 1 1 0 0,0 0-1 0 0,-1 0 0 0 0,1 0 0 0 0,0-1 1 0 0,1 1-1 0 0,-1 0 0 0 0,0 0 0 0 0,1 1 1 0 0,-1-1-1 0 0,1 0 0 0 0,3-3 0 0 0,-2 3 19 0 0,0 0-1 0 0,0 0 1 0 0,1 0-1 0 0,-1 0 0 0 0,1 0 1 0 0,0 1-1 0 0,-1-1 1 0 0,1 1-1 0 0,6-1 0 0 0,-4 1 40 0 0,0 0 0 0 0,0 0 0 0 0,1 1 0 0 0,-1 0-1 0 0,0 0 1 0 0,1 1 0 0 0,-1-1 0 0 0,0 1 0 0 0,0 1-1 0 0,0-1 1 0 0,0 1 0 0 0,9 4 0 0 0,-8-2-62 0 0,0 0 0 0 0,-1 0 0 0 0,0 1 0 0 0,1-1 0 0 0,-2 1 0 0 0,1 1 0 0 0,-1-1 0 0 0,0 1 0 0 0,0 0 0 0 0,0 0 0 0 0,-1 0 0 0 0,0 1 0 0 0,0 0 0 0 0,-1-1 0 0 0,1 1 0 0 0,-2 1 0 0 0,1-1 0 0 0,-1 0 0 0 0,0 1 0 0 0,0-1 0 0 0,-1 1 0 0 0,0-1 0 0 0,-1 1 0 0 0,1 0 0 0 0,-2-1 0 0 0,1 1 0 0 0,-1 0 0 0 0,0-1 0 0 0,0 1 0 0 0,-4 10 0 0 0,2-9-107 0 0,-1 0 0 0 0,0 0 0 0 0,-1 0 1 0 0,1 0-1 0 0,-10 12 0 0 0,10-17-51 0 0,1 0 1 0 0,-1 0 0 0 0,0 0-1 0 0,0-1 1 0 0,0 1-1 0 0,0-1 1 0 0,-1 0 0 0 0,1 0-1 0 0,-1-1 1 0 0,0 1 0 0 0,-8 2-1 0 0,9-4-31 0 0,0 0 0 0 0,0 0 0 0 0,0 0 0 0 0,0-1 0 0 0,0 1 0 0 0,0-1 0 0 0,0 0 0 0 0,0-1 0 0 0,0 1 0 0 0,-1 0 0 0 0,1-1 0 0 0,0 0 0 0 0,0 0 0 0 0,1-1 0 0 0,-8-2 0 0 0,10 4-14 0 0,0-5-29 0 0,1 5 122 0 0,-1-1 0 0 0,1 1 0 0 0,0 0 1 0 0,0 0-1 0 0,0 0 0 0 0,0 0 1 0 0,0 0-1 0 0,0 0 0 0 0,0-1 0 0 0,0 1 1 0 0,0 0-1 0 0,0 0 0 0 0,0 0 1 0 0,0 0-1 0 0,0-1 0 0 0,0 1 0 0 0,0 0 1 0 0,0 0-1 0 0,0 0 0 0 0,0 0 1 0 0,0 0-1 0 0,0-1 0 0 0,0 1 0 0 0,0 0 1 0 0,0 0-1 0 0,0 0 0 0 0,0 0 1 0 0,0 0-1 0 0,1-1 0 0 0,-1 1 0 0 0,0 0 1 0 0,0 0-1 0 0,0 0 0 0 0,0 0 1 0 0,0 0-1 0 0,0 0 0 0 0,0 0 0 0 0,0 0 1 0 0,1-1-1 0 0,-1 1 0 0 0,0 0 1 0 0,0 0-1 0 0,0 0 0 0 0,0 0 1 0 0,0 0-1 0 0,1 0 0 0 0,-1 0 0 0 0,0 0 1 0 0,0 0-1 0 0,0 0 0 0 0,3-1 8 0 0,-1 0 1 0 0,1 0-1 0 0,-1 0 0 0 0,1 0 0 0 0,-1 1 1 0 0,1-1-1 0 0,0 1 0 0 0,-1-1 0 0 0,1 1 0 0 0,4 0 1 0 0,29 3 84 0 0,-30-2-78 0 0,65 9-111 0 0,41 3 171 0 0,-90-12-2385 0 0,30-2 0 0 0,-34 0-3898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10391 0 0,'0'0'474'0'0,"2"1"-6"0"0,49 30 217 0 0,-39-25-11 0 0,0 1 0 0 0,0 0 0 0 0,0 1-1 0 0,-1 1 1 0 0,-1 0 0 0 0,14 13 0 0 0,-7-1 379 0 0,-1 1-1 0 0,-1 0 0 0 0,-1 1 1 0 0,-1 1-1 0 0,18 45 0 0 0,-23-47-633 0 0,-1 1-1 0 0,-1 1 0 0 0,-1-1 1 0 0,-1 1-1 0 0,-1 0 0 0 0,0 42 1 0 0,-5-41-433 0 0,-1 0 0 0 0,-1 0 0 0 0,-1-1 0 0 0,-1 1 0 0 0,-2-1 1 0 0,0-1-1 0 0,-1 1 0 0 0,-2-2 0 0 0,-23 40 0 0 0,33-61-403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 9671 0 0,'0'0'748'0'0,"-12"-11"-278"0"0,10 10-115 0 0,-1 0 0 0 0,1 0-1 0 0,-1 0 1 0 0,1 0 0 0 0,-1 1 0 0 0,0-1 0 0 0,1 1 0 0 0,-1 0 0 0 0,0-1 0 0 0,0 1 0 0 0,1 0 0 0 0,-1 1 0 0 0,0-1 0 0 0,0 0-1 0 0,1 1 1 0 0,-1 0 0 0 0,0-1 0 0 0,1 1 0 0 0,-1 0 0 0 0,-3 2 0 0 0,-2 1 181 0 0,1 0 0 0 0,-1 1 1 0 0,1-1-1 0 0,1 1 0 0 0,-10 8 0 0 0,9-6-268 0 0,0 1 1 0 0,0-1-1 0 0,1 1 0 0 0,0 1 1 0 0,1-1-1 0 0,-1 1 0 0 0,2 0 1 0 0,-1 0-1 0 0,1 0 0 0 0,1 0 1 0 0,0 1-1 0 0,0 0 0 0 0,1 0 1 0 0,-2 14-1 0 0,3-16-211 0 0,1 1 0 0 0,0-1 0 0 0,0 1 0 0 0,1-1 0 0 0,0 0 0 0 0,1 1 0 0 0,-1-1 0 0 0,2 0 0 0 0,-1 1 0 0 0,1-1 0 0 0,0-1 0 0 0,1 1 0 0 0,0 0 0 0 0,0-1 0 0 0,1 0 0 0 0,0 0 0 0 0,7 9 0 0 0,-5-9-57 0 0,-1-1 0 0 0,2 1 1 0 0,-1-1-1 0 0,0-1 1 0 0,1 1-1 0 0,0-1 0 0 0,1-1 1 0 0,-1 1-1 0 0,1-2 0 0 0,-1 1 1 0 0,19 4-1 0 0,-21-7-184 0 0,-1 0 1 0 0,1 0-1 0 0,-1-1 0 0 0,1 0 1 0 0,-1 0-1 0 0,1 0 0 0 0,-1-1 1 0 0,1 0-1 0 0,7-2 0 0 0,-8 2-283 0 0,-1-1 1 0 0,1 0-1 0 0,-1 0 0 0 0,1-1 1 0 0,-1 1-1 0 0,0-1 0 0 0,0 0 0 0 0,0 0 1 0 0,0-1-1 0 0,0 1 0 0 0,4-7 1 0 0,2-2-4520 0 0,0 0-1158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12551 0 0,'2'-3'572'0'0,"14"-5"1132"0"0,0 1-1 0 0,0 1 0 0 0,17-4 0 0 0,-16 5-1507 0 0,1-1-1 0 0,-1-1 0 0 0,20-10 1 0 0,104-61 579 0 0,-84 47-716 0 0,-26 15-19 0 0,54-37-1 0 0,-76 46 24 0 0,0 1-1 0 0,-1-1 1 0 0,0-1-1 0 0,0 0 1 0 0,-1 0-1 0 0,9-12 0 0 0,5-11 1240 0 0,-18 31-1280 0 0,0 0 0 0 0,0 0 0 0 0,-1 1 0 0 0,1-1 0 0 0,0 1 0 0 0,4 1 0 0 0,10 5 119 0 0,0 2-1 0 0,0 0 0 0 0,0 1 0 0 0,21 17 0 0 0,-17-12 26 0 0,21 12 26 0 0,0-2-1 0 0,1-2 1 0 0,2-1 0 0 0,0-3-1 0 0,1-2 1 0 0,1-2 0 0 0,60 12-1 0 0,-14-3-964 0 0,-91-23 629 0 0,0 0 1 0 0,0-1-1 0 0,0 1 0 0 0,0 0 1 0 0,0 0-1 0 0,0 0 1 0 0,3 2-1 0 0,7 5-3296 0 0,-9-7 1941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12063 0 0,'0'0'1416'0'0,"1"2"-705"0"0,5 12 70 0 0,-1 1 1 0 0,-1 0-1 0 0,-1 0 0 0 0,0 0 1 0 0,0 0-1 0 0,-1 23 0 0 0,6 26 87 0 0,0-1-526 0 0,-7-42-557 0 0,2-1 0 0 0,0 1 1 0 0,1-1-1 0 0,13 36 0 0 0,-15-53-270 0 0,-1 0 0 0 0,1 1 1 0 0,0-1-1 0 0,0 0 0 0 0,5 5 0 0 0,2 1-1226 0 0</inkml:trace>
  <inkml:trace contextRef="#ctx0" brushRef="#br0" timeOffset="1">182 0 2303 0 0,'0'0'102'0'0,"0"2"-1"0"0,4 61 10510 0 0,7-1-5299 0 0,23 64-4187 0 0,4 22-1346 0 0,-19-70-1205 0 0,-7-36-1310 0 0,-7-18-2916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10135 0 0,'0'0'1080'0'0,"-3"-7"1296"0"0,5 0-1056 0 0,2 2 8 0 0,3-1-824 0 0,2 2-168 0 0,3 0-32 0 0,0 0-8 0 0,0 0-296 0 0,1 1-64 0 0,1 0-16 0 0,0 2 0 0 0,0-2-1328 0 0,-1 2-272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9215 0 0,'0'0'707'0'0,"-1"1"-464"0"0,-3 2 2407 0 0,12 2 84 0 0,0 0-2525 0 0,0-1 1 0 0,1-1 0 0 0,-1 1-1 0 0,17 3 1 0 0,-14-4-216 0 0,0 0-1 0 0,15 7 1 0 0,-24-9 51 0 0,0 0-1 0 0,1 1 1 0 0,-1-1 0 0 0,0 0 0 0 0,-1 1 0 0 0,1-1-1 0 0,0 1 1 0 0,0 0 0 0 0,-1-1 0 0 0,3 3 0 0 0,-4-3 22 0 0,1 0 0 0 0,-1 0 1 0 0,1 1-1 0 0,-1-1 1 0 0,1 0-1 0 0,-1 0 1 0 0,0 0-1 0 0,1 0 1 0 0,-1 0-1 0 0,0 1 1 0 0,0-1-1 0 0,0 0 0 0 0,0 0 1 0 0,0 0-1 0 0,0 2 1 0 0,-2 2 146 0 0,0 0-1 0 0,0 0 1 0 0,0-1 0 0 0,0 1 0 0 0,-1-1 0 0 0,1 1 0 0 0,-6 6-1 0 0,5-8-202 0 0,2-1-11 0 0,-9 8 0 0 0,0-4-126 0 0,7-8-158 0 0,6-7-186 0 0,1 6 446 0 0,0 0 0 0 0,0 0 0 0 0,0 0-1 0 0,1 1 1 0 0,-1-1 0 0 0,1 1 0 0 0,0 1 0 0 0,-1-1-1 0 0,1 0 1 0 0,0 1 0 0 0,0 0 0 0 0,0 0 0 0 0,7 0-1 0 0,3 0 76 0 0,-1 1 0 0 0,1 0 0 0 0,20 4-1 0 0,-28-3 132 0 0,-1 0 0 0 0,0 1 0 0 0,1 0 0 0 0,-1 0 0 0 0,0 0-1 0 0,9 5 1 0 0,-13-6-45 0 0,0 0-1 0 0,0 0 1 0 0,-1 1-1 0 0,1-1 0 0 0,0 0 1 0 0,-1 1-1 0 0,1 0 1 0 0,-1-1-1 0 0,1 1 0 0 0,-1 0 1 0 0,0-1-1 0 0,0 1 1 0 0,0 0-1 0 0,0 0 0 0 0,0 0 1 0 0,0 0-1 0 0,0 0 1 0 0,0 0-1 0 0,-1 0 1 0 0,0 0-1 0 0,1 1 0 0 0,-1 3 1 0 0,0-4-8 0 0,-1 1 0 0 0,1-1 0 0 0,-1 1 0 0 0,0-1 0 0 0,0 0 0 0 0,0 1 0 0 0,0-1 0 0 0,-3 4 0 0 0,-2 6 166 0 0,3-5-317 0 0,-1-1 1 0 0,0 0 0 0 0,0 0-1 0 0,0 0 1 0 0,-1 0-1 0 0,0-1 1 0 0,0 1 0 0 0,0-1-1 0 0,-1-1 1 0 0,0 1-1 0 0,0-1 1 0 0,0 0 0 0 0,0 0-1 0 0,-1 0 1 0 0,1-1-1 0 0,-1 0 1 0 0,0-1 0 0 0,0 0-1 0 0,-10 3 1 0 0,16-5-189 0 0,0 0 0 0 0,0 0 0 0 0,-1 0 0 0 0,1 0 0 0 0,0 0 0 0 0,0 0 0 0 0,0-1 0 0 0,0 1 0 0 0,0 0 0 0 0,0 0 0 0 0,0-1 0 0 0,-1 0 0 0 0,-7-4-5316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2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12895 0 0,'0'0'998'0'0,"1"2"-657"0"0,16 32 2129 0 0,-1-4-704 0 0,-1 1 1 0 0,16 51-1 0 0,-12-10-1012 0 0,-4 1 1 0 0,8 86-1 0 0,-23-153-929 0 0,1 0 0 0 0,-1 0 1 0 0,-1-1-1 0 0,1 1 0 0 0,-1 0 1 0 0,0 0-1 0 0,0-1 0 0 0,-2 7 1 0 0,1-10 19 0 0,0-1-1 0 0,1 1 1 0 0,-1 0 0 0 0,0 0 0 0 0,0-1-1 0 0,0 1 1 0 0,0-1 0 0 0,0 0 0 0 0,0 0 0 0 0,0 0-1 0 0,0 0 1 0 0,-1 0 0 0 0,1 0 0 0 0,0 0-1 0 0,-1-1 1 0 0,1 1 0 0 0,0-1 0 0 0,-3 1 0 0 0,2-1 125 0 0,1 0 0 0 0,0-1 0 0 0,0 1 0 0 0,-1 0 0 0 0,1-1 0 0 0,0 1 0 0 0,0-1 0 0 0,0 0 0 0 0,0 1 0 0 0,-1-1 1 0 0,1 0-1 0 0,0-1 0 0 0,1 1 0 0 0,-1 0 0 0 0,0 0 0 0 0,0-1 0 0 0,0 1 0 0 0,1-1 0 0 0,-1 0 0 0 0,-1-2 1 0 0,2 4 174 0 0,1-2-55 0 0,1 1 0 0 0,-1-1 0 0 0,0 1-1 0 0,1 0 1 0 0,-1-1 0 0 0,1 1 0 0 0,0 0 0 0 0,-1 0 0 0 0,1-1 0 0 0,0 1 0 0 0,0 0-1 0 0,0 0 1 0 0,0 0 0 0 0,0 0 0 0 0,0 0 0 0 0,0 0 0 0 0,0 0 0 0 0,0 0 0 0 0,0 0 0 0 0,0 1-1 0 0,1-1 1 0 0,-1 0 0 0 0,3 0 0 0 0,1-1 105 0 0,1 0-1 0 0,-1 0 1 0 0,1 0 0 0 0,8-1-1 0 0,16 0 219 0 0,38 0 0 0 0,-43 3-1566 0 0,1-1-1 0 0,38-7 1 0 0,-55 6-451 0 0,-2-2-271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6911 0 0,'-2'-1'119'0'0,"-4"-1"124"0"0,0 1 0 0 0,0 0 0 0 0,-10-1 10841 0 0,27 4-8936 0 0,-2 0-1652 0 0,0-1-1 0 0,0 0 1 0 0,0 0-1 0 0,0-1 1 0 0,17-2-1 0 0,47-12 610 0 0,-37 6-536 0 0,176-28-76 0 0,-185 31-1801 0 0,-1-1-444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13039 0 0,'0'0'598'0'0,"-1"11"220"0"0,2-9-778 0 0,0 0-1 0 0,0 0 1 0 0,0-1-1 0 0,0 1 1 0 0,0-1 0 0 0,1 1-1 0 0,-1-1 1 0 0,0 1-1 0 0,1-1 1 0 0,-1 0-1 0 0,1 0 1 0 0,0 0-1 0 0,-1 0 1 0 0,1 0-1 0 0,0 0 1 0 0,0 0-1 0 0,0 0 1 0 0,3 0-1 0 0,5 2 306 0 0,-1-1-1 0 0,17 1 1 0 0,-13-1-106 0 0,15 2 339 0 0,-1-1 297 0 0,33 9 0 0 0,-58-12-603 0 0,3 5 149 0 0,-4-5-400 0 0,-1 0 0 0 0,1 1 0 0 0,0-1 0 0 0,-1 1 0 0 0,1-1 0 0 0,0 0 0 0 0,-1 1 0 0 0,1-1 0 0 0,-1 1 0 0 0,1-1 0 0 0,-1 1 0 0 0,1 0 0 0 0,-1-1 0 0 0,1 2 0 0 0,0 0-4 0 0,-1 1 1 0 0,1 0-1 0 0,-1-1 0 0 0,0 1 1 0 0,0 0-1 0 0,0-1 0 0 0,0 1 0 0 0,0 0 1 0 0,-1-1-1 0 0,1 1 0 0 0,-1 0 0 0 0,1-1 1 0 0,-1 1-1 0 0,0-1 0 0 0,0 1 1 0 0,0-1-1 0 0,-1 1 0 0 0,1-1 0 0 0,-1 0 1 0 0,1 0-1 0 0,-1 0 0 0 0,0 0 0 0 0,1 0 1 0 0,-1 0-1 0 0,-4 3 0 0 0,-4 3 9 0 0,-1 0-1 0 0,1-1 0 0 0,-1-1 1 0 0,-13 7-1 0 0,18-11-49 0 0,5-1-90 0 0,37-3-542 0 0,-23 1 534 0 0,1 1 0 0 0,24 2 0 0 0,-29-1 202 0 0,-1 1-1 0 0,1 0 0 0 0,-1 1 1 0 0,1 0-1 0 0,-1 0 1 0 0,16 9-1 0 0,-19-9-18 0 0,-1 0 0 0 0,1 0 0 0 0,0 1 0 0 0,-1 0 0 0 0,0 0 0 0 0,0 0 0 0 0,0 0 0 0 0,-1 1 0 0 0,1-1 0 0 0,-1 1 0 0 0,5 9 0 0 0,-7-11 56 0 0,0-1 0 0 0,0 1 0 0 0,0 0-1 0 0,0 0 1 0 0,-1 0 0 0 0,1 0 0 0 0,-1 0 0 0 0,0 0 0 0 0,0 0-1 0 0,0 0 1 0 0,0 1 0 0 0,0-1 0 0 0,-2 5 0 0 0,0-2 28 0 0,1-1 0 0 0,-2 0 0 0 0,1 0 1 0 0,0 0-1 0 0,-1 0 0 0 0,0-1 1 0 0,-4 6-1 0 0,-4 3 16 0 0,0-1-1 0 0,-1 0 1 0 0,0-1 0 0 0,-16 11-1 0 0,23-19-211 0 0,0 1 0 0 0,-1-1 0 0 0,1 1-1 0 0,-7 1 1 0 0,11-4-161 0 0,-1 0 0 0 0,1-1-1 0 0,-1 1 1 0 0,1-1 0 0 0,-1 0 0 0 0,0 1-1 0 0,1-1 1 0 0,-1 0 0 0 0,1 0 0 0 0,-1 0 0 0 0,0 0-1 0 0,1 0 1 0 0,-1 0 0 0 0,1-1 0 0 0,-1 1 0 0 0,1 0-1 0 0,-1-1 1 0 0,1 1 0 0 0,-1-1 0 0 0,1 0-1 0 0,-3-1 1 0 0,-3-4-1576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0,'2'1'107'0'0,"4"2"-173"0"0,73 39 11216 0 0,-60-30-10443 0 0,22 17 896 0 0,0 2 0 0 0,36 37 0 0 0,-57-49-939 0 0,-1 2 1 0 0,-1 0-1 0 0,-1 1 1 0 0,-1 0-1 0 0,18 35 0 0 0,-26-42-372 0 0,-2 1-1 0 0,1 0 0 0 0,-2 1 0 0 0,0-1 0 0 0,-1 1 0 0 0,-1 0 0 0 0,-1 0 0 0 0,0 0 0 0 0,-1 0 0 0 0,-2 28 1 0 0,0-29-284 0 0,-1-1 1 0 0,-1 0 0 0 0,-1 1-1 0 0,0-1 1 0 0,-1 0 0 0 0,0-1 0 0 0,-1 1-1 0 0,-1-1 1 0 0,0 0 0 0 0,-1-1-1 0 0,-17 23 1 0 0,4-8-1798 0 0,12-15 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8751 0 0,'0'0'674'0'0,"3"0"-438"0"0,-2 1-229 0 0,-1-1 0 0 0,1 0 0 0 0,-1 0 0 0 0,1 0 0 0 0,-1 1 0 0 0,1-1 0 0 0,-1 0 0 0 0,1 1 0 0 0,-1-1 0 0 0,1 0 0 0 0,-1 1 0 0 0,1-1 1 0 0,-1 1-1 0 0,0-1 0 0 0,1 0 0 0 0,-1 1 0 0 0,1-1 0 0 0,-1 1 0 0 0,0-1 0 0 0,0 1 0 0 0,1 0 0 0 0,-1-1 0 0 0,0 1 0 0 0,0-1 0 0 0,0 1 0 0 0,1 0 0 0 0,-2 21 1548 0 0,0-12-483 0 0,-4 55 3017 0 0,3 33-2313 0 0,0-32-1220 0 0,6 6 136 0 0,-3-122-244 0 0,8-194-664 0 0,-14 66-132 0 0,6 166 336 0 0,-1 10 4 0 0,1-1 0 0 0,-1 1 1 0 0,0 0-1 0 0,0-1 0 0 0,0 1 0 0 0,0 0 0 0 0,0-1 0 0 0,0 1 0 0 0,-1 0 0 0 0,0-3 1 0 0,80 224-268 0 0,-52-157 728 0 0,49 85-1 0 0,-72-141-314 0 0,-1-1 0 0 0,1 0 0 0 0,0 0 0 0 0,9 9 0 0 0,-13-13-105 0 0,1-1 1 0 0,0 1-1 0 0,-1-1 1 0 0,1 0 0 0 0,-1 1-1 0 0,1-1 1 0 0,0 0 0 0 0,-1 1-1 0 0,1-1 1 0 0,0 0-1 0 0,-1 0 1 0 0,1 0 0 0 0,0 0-1 0 0,0 1 1 0 0,-1-1 0 0 0,1 0-1 0 0,0 0 1 0 0,-1 0-1 0 0,1-1 1 0 0,0 1 0 0 0,0 0-1 0 0,-1 0 1 0 0,1 0 0 0 0,0 0-1 0 0,-1-1 1 0 0,1 1-1 0 0,-1 0 1 0 0,1-1 0 0 0,0 1-1 0 0,-1 0 1 0 0,1-1 0 0 0,-1 1-1 0 0,2-2 1 0 0,-1 1 56 0 0,1 0 0 0 0,-1-1 0 0 0,1 0 0 0 0,-1 1 0 0 0,0-1 0 0 0,0 0 0 0 0,0 0 0 0 0,0 0 0 0 0,1-2 0 0 0,1-4 17 0 0,-1 0-1 0 0,-1 0 0 0 0,1-1 0 0 0,-1 1 0 0 0,0-13 1 0 0,-5-46 743 0 0,1 20-567 0 0,1 21-502 0 0,-2 1-1 0 0,-6-28 1 0 0,-1 3-304 0 0,2-3-4512 0 0,6 39-1789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6447 0 0,'0'0'499'0'0,"-8"3"-56"0"0,3-2 552 0 0,-6 1 719 0 0,1 0 0 0 0,0 1 0 0 0,0 1 0 0 0,-16 7 0 0 0,22-9-1587 0 0,1 0 0 0 0,0 0 0 0 0,0 1 0 0 0,0-1 0 0 0,1 1 0 0 0,-1-1 0 0 0,1 1 0 0 0,-1 0 0 0 0,1 0 0 0 0,0 0 0 0 0,0 0 0 0 0,0 1 0 0 0,1-1 0 0 0,-1 0 0 0 0,1 1 0 0 0,-1-1 1 0 0,0 5-1 0 0,1-2-39 0 0,-1 0 1 0 0,1-1-1 0 0,0 1 1 0 0,1 0-1 0 0,-1 0 0 0 0,1 0 1 0 0,0 0-1 0 0,0-1 1 0 0,2 8-1 0 0,-1-11-61 0 0,-1 0 0 0 0,1 0 0 0 0,0 0 0 0 0,0 0 0 0 0,0 0 0 0 0,0 0 0 0 0,0-1 0 0 0,0 1 0 0 0,1 0 0 0 0,-1-1 0 0 0,0 1 0 0 0,1-1 0 0 0,-1 1 0 0 0,1-1 0 0 0,0 0 0 0 0,-1 0 0 0 0,1 0 0 0 0,0 0 0 0 0,0 0 0 0 0,0 0 0 0 0,0 0 0 0 0,0 0 0 0 0,0-1 0 0 0,0 1 0 0 0,0-1 0 0 0,0 1 0 0 0,0-1 0 0 0,0 0 0 0 0,2 0 0 0 0,2 0-6 0 0,0 0-1 0 0,-1 0 1 0 0,1-1 0 0 0,-1 0-1 0 0,1 0 1 0 0,-1-1 0 0 0,0 1-1 0 0,1-1 1 0 0,-1 0-1 0 0,0 0 1 0 0,0-1 0 0 0,5-3-1 0 0,-3 2-13 0 0,0-1-1 0 0,0 0 1 0 0,0-1-1 0 0,-1 0 1 0 0,0 0-1 0 0,0 0 1 0 0,5-8-1 0 0,-7 9-4 0 0,-1-1-1 0 0,0 1 1 0 0,0 0-1 0 0,0-1 0 0 0,-1 0 1 0 0,1 0-1 0 0,-2 0 1 0 0,1 0-1 0 0,-1 0 1 0 0,1 0-1 0 0,-1-8 1 0 0,-1 3 1298 0 0,4 24-758 0 0,2 4-522 0 0,0-5-790 0 0,0 1 1 0 0,1-1-1 0 0,1 0 0 0 0,0-1 0 0 0,0 0 0 0 0,1 0 0 0 0,20 18 1 0 0,-22-24-1041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0,'1'2'5100'0'0,"7"26"-1485"0"0,7 38 1 0 0,4 81-2537 0 0,-2-7-1681 0 0,-16-133 112 0 0,1 0-1 0 0,0 0 0 0 0,0 0 1 0 0,4 8-1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46 455 0 0,'-2'-14'221'0'0,"2"-7"10038"0"0,0 10-3192 0 0,1 12-7011 0 0,-1-1 1 0 0,0 0-1 0 0,1 0 1 0 0,-1 1-1 0 0,1-1 1 0 0,-1 0-1 0 0,0 1 1 0 0,1-1-1 0 0,-1 0 1 0 0,0 1-1 0 0,0-1 0 0 0,1 1 1 0 0,-1-1-1 0 0,0 0 1 0 0,0 1-1 0 0,0-1 1 0 0,1 1-1 0 0,-1-1 1 0 0,0 1-1 0 0,0-1 1 0 0,0 1-1 0 0,0-1 1 0 0,0 1-1 0 0,0 0 1 0 0,2 13 389 0 0,-2-14-387 0 0,-2 124 1525 0 0,-1-19-1320 0 0,4-84-600 0 0,7 34 0 0 0,3-5-3144 0 0,-3-35-985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7831 0 0,'3'-6'307'0'0,"-2"4"-248"0"0,-1 1 0 0 0,1 0-1 0 0,-1-1 1 0 0,1 1 0 0 0,-1-1 0 0 0,0 1-1 0 0,1-1 1 0 0,-1 1 0 0 0,0-1 0 0 0,0 1 0 0 0,0-1-1 0 0,0-2 2890 0 0,1 5-2550 0 0,1 0-1 0 0,-1 0 0 0 0,0 1 1 0 0,0-1-1 0 0,1 0 0 0 0,-1 0 0 0 0,0 1 1 0 0,0-1-1 0 0,1 4 0 0 0,-1-4-122 0 0,9 17 327 0 0,0 0 0 0 0,-1 1 0 0 0,11 36-1 0 0,10 62-351 0 0,4 13-359 0 0,-5-27-2476 0 0,-23-81-3234 0 0</inkml:trace>
  <inkml:trace contextRef="#ctx0" brushRef="#br0" timeOffset="1">0 342 13359 0 0,'0'0'3286'0'0,"9"2"-1330"0"0,5-1-1547 0 0,0-1 1 0 0,0 0 0 0 0,21-3-1 0 0,-11 0-209 0 0,29-6-1758 0 0,-35 5 652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2303 0 0,'0'0'8971'0'0,"-2"1"-8456"0"0,-2 3-134 0 0,-1 0 0 0 0,1 0 0 0 0,-1 0-1 0 0,1 1 1 0 0,0 0 0 0 0,1 0 0 0 0,-1 0 0 0 0,1 0 0 0 0,0 0 0 0 0,-3 9 0 0 0,1-1 423 0 0,0 0 0 0 0,1 0-1 0 0,-4 25 1 0 0,7-33-671 0 0,0 1-1 0 0,1-1 1 0 0,0 1 0 0 0,0 0 0 0 0,0-1-1 0 0,1 1 1 0 0,0-1 0 0 0,0 1-1 0 0,0-1 1 0 0,4 11 0 0 0,-4-14-110 0 0,0 0 0 0 0,0 0 1 0 0,1 0-1 0 0,-1 0 0 0 0,0 0 0 0 0,1 0 1 0 0,-1-1-1 0 0,1 1 0 0 0,-1 0 0 0 0,1-1 1 0 0,0 1-1 0 0,0-1 0 0 0,0 0 0 0 0,0 1 1 0 0,0-1-1 0 0,0 0 0 0 0,0 0 0 0 0,0-1 1 0 0,0 1-1 0 0,1 0 0 0 0,-1-1 0 0 0,0 1 0 0 0,0-1 1 0 0,1 1-1 0 0,-1-1 0 0 0,0 0 0 0 0,1 0 1 0 0,-1 0-1 0 0,3-1 0 0 0,16-3 84 0 0,-1-1 0 0 0,0-1 1 0 0,23-9-1 0 0,-28 9-88 0 0,-2 2-740 0 0,-1-1 0 0 0,1-1 0 0 0,-1 0 0 0 0,-1-1 0 0 0,1 0 1 0 0,16-15-1 0 0,-18 14-1169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4607 0 0,'0'0'208'0'0,"-4"6"32"0"0,1 0 445 0 0,0 1-1 0 0,0-1 0 0 0,0 1 1 0 0,1 0-1 0 0,0-1 1 0 0,1 1-1 0 0,-2 13 0 0 0,1 52 6553 0 0,2-46-7294 0 0,2 19 766 0 0,1 0 1 0 0,14 65-1 0 0,-14-96-773 0 0,0-1 0 0 0,1 1 0 0 0,7 14 0 0 0,-7-21-800 0 0,0 1 0 0 0,0-1 0 0 0,9 12 0 0 0,-5-10-823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11919 0 0,'0'0'547'0'0,"2"-1"-11"0"0,1 0-481 0 0,0 0-1 0 0,0 0 1 0 0,0 0-1 0 0,1 0 1 0 0,-1 1-1 0 0,0-1 1 0 0,1 1 0 0 0,-1 0-1 0 0,0 0 1 0 0,1 0-1 0 0,-1 0 1 0 0,0 1-1 0 0,6 1 1 0 0,-4-1 170 0 0,1 1-1 0 0,-1 1 1 0 0,0-1-1 0 0,0 1 1 0 0,0 0 0 0 0,0 0-1 0 0,6 5 1 0 0,1 3 384 0 0,0 0 0 0 0,-1 1-1 0 0,0 1 1 0 0,16 23 0 0 0,-5-4 106 0 0,-2 1-1 0 0,-1 0 1 0 0,-2 1-1 0 0,-1 1 1 0 0,-2 1-1 0 0,-1 0 1 0 0,-2 1-1 0 0,8 50 1 0 0,-14-60-556 0 0,-2 1 0 0 0,-1 0-1 0 0,-1 0 1 0 0,-1 0 0 0 0,-7 45 0 0 0,4-49-298 0 0,-7 29 107 0 0,8-49-283 0 0,1 1-1 0 0,0-1 1 0 0,-1 0-1 0 0,0 0 1 0 0,0 0 0 0 0,0 0-1 0 0,0-1 1 0 0,-1 1-1 0 0,-4 5 1 0 0,1-5-2245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5983 0 0,'0'0'464'0'0,"2"-1"-146"0"0,1-3 432 0 0,1 0 0 0 0,0 0 0 0 0,-1-1 0 0 0,5-8 1 0 0,-4 8-425 0 0,-1-1 1 0 0,1 1 0 0 0,0 0 0 0 0,7-8 0 0 0,9-3 199 0 0,1 0-1 0 0,1 1 1 0 0,43-22 0 0 0,76-25 957 0 0,-101 46-1300 0 0,-10 2 85 0 0,34-22-1 0 0,-39 21 160 0 0,1 1 0 0 0,36-14 0 0 0,-57 26-247 0 0,1-1-1 0 0,-1 0 0 0 0,0 0 0 0 0,0 0 1 0 0,-1-1-1 0 0,1 0 0 0 0,-1 0 1 0 0,8-8-1 0 0,-3 3 189 0 0,-8 7-203 0 0,1 0 1 0 0,0 0 0 0 0,0 1 0 0 0,0-1 0 0 0,0 1 0 0 0,0-1-1 0 0,0 1 1 0 0,1 0 0 0 0,-1 0 0 0 0,0 0 0 0 0,1 0 0 0 0,-1 0 0 0 0,3 0-1 0 0,-1 1-45 0 0,0-1 1 0 0,0 2-1 0 0,1-1 0 0 0,-1 0 0 0 0,0 1 0 0 0,0 0 0 0 0,5 1 0 0 0,26 10 305 0 0,0 1 1 0 0,-1 2-1 0 0,39 23 0 0 0,5 2 66 0 0,-42-23-254 0 0,18 10 116 0 0,84 27 1 0 0,-131-52-444 0 0,-1-1 0 0 0,1 0-1 0 0,0 0 1 0 0,-1 0 0 0 0,1-1 0 0 0,13-1-1 0 0,-15 1-518 0 0,0-1-1 0 0,-1 0 0 0 0,1 0 0 0 0,0-1 0 0 0,9-3 1 0 0,-6 1-1277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0,'0'0'528'0'0,"0"2"-117"0"0,19 55 7248 0 0,18 30-4562 0 0,-29-69-2897 0 0,1 5-573 0 0,0 0 0 0 0,-2 1 0 0 0,-1 0 1 0 0,5 34-1 0 0,-10-54-212 0 0,-1 0 1 0 0,0 0 0 0 0,0 0-1 0 0,0 0 1 0 0,-2 4-1 0 0,1 6-4499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11775 0 0,'0'0'1068'0'0,"-1"0"-877"0"0,-5-3 4630 0 0,95-3 927 0 0,-59 2-5138 0 0,45 2 0 0 0,-47 1-685 0 0,48-5 1 0 0,-64 4-1241 0 0,1 0 1 0 0,-1-1 0 0 0,13-5 0 0 0,-14 4-672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3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10591 0 0,'-1'1'819'0'0,"0"-1"-528"0"0,1 0-1 0 0,-1 0 1 0 0,1 0-1 0 0,-1 0 1 0 0,1 0-1 0 0,-1 0 1 0 0,1 1-1 0 0,-1-1 1 0 0,1 0 0 0 0,-1 0-1 0 0,1 1 1 0 0,-1-1-1 0 0,1 0 1 0 0,-1 1-1 0 0,1-1 1 0 0,0 0-1 0 0,-1 1 1 0 0,1-1 0 0 0,-1 0-1 0 0,1 2 1 0 0,0-2-217 0 0,0 0 1 0 0,0 1-1 0 0,0-1 1 0 0,0 0 0 0 0,0 1-1 0 0,0-1 1 0 0,0 0-1 0 0,0 1 1 0 0,0-1 0 0 0,1 0-1 0 0,-1 1 1 0 0,0-1-1 0 0,0 0 1 0 0,0 1 0 0 0,1-1-1 0 0,-1 0 1 0 0,0 0-1 0 0,0 0 1 0 0,1 1 0 0 0,-1-1-1 0 0,0 0 1 0 0,1 1-1 0 0,18 8 761 0 0,-12-6-514 0 0,4 1-15 0 0,0 0 0 0 0,1 0 0 0 0,-1-1 0 0 0,1 0 1 0 0,0-1-1 0 0,15 1 0 0 0,10-5 321 0 0,1-1 0 0 0,70-14 0 0 0,62-14-2200 0 0,-148 29 522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4:52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0,'4'5'14158'0'0,"0"12"-11066"0"0,0 20-2527 0 0,7 84 3217 0 0,-1-36-2895 0 0,2 2-516 0 0,-8-63-329 0 0,-4-23-114 0 0,3 17-1585 0 0,-2-1-2555 0 0,-1-11 791 0 0,0-1 1702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4:5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10591 0 0,'0'0'964'0'0,"0"10"2838"0"0,1-9-3614 0 0,1 0 1 0 0,-1 0-1 0 0,0 0 1 0 0,1 0 0 0 0,-1 0-1 0 0,0 0 1 0 0,1 0 0 0 0,-1-1-1 0 0,1 1 1 0 0,-1-1-1 0 0,1 1 1 0 0,0-1 0 0 0,-1 1-1 0 0,1-1 1 0 0,0 0 0 0 0,2 0-1 0 0,31 0 1479 0 0,-20-1-1003 0 0,37 2 1129 0 0,109-4 319 0 0,-133 0-2055 0 0,-1-2 0 0 0,43-13 0 0 0,2 0-852 0 0,-68 17 404 0 0,0 0 0 0 0,0 0 0 0 0,0 0 0 0 0,7-4 0 0 0,-1-1-7734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0,'0'-7'6546'0'0,"1"29"2803"0"0,1-1-6851 0 0,0 22-1591 0 0,13 146 735 0 0,-13-168-1986 0 0,-1 1-791 0 0,0 1-3652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0:34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11831 0 0,'0'0'174'0'0,"-1"0"0"0"0,0 1-1 0 0,1-1 1 0 0,-1 1-1 0 0,1-1 1 0 0,-1 1-1 0 0,1 0 1 0 0,-1-1 0 0 0,1 1-1 0 0,-1 0 1 0 0,1-1-1 0 0,0 1 1 0 0,-1 0 0 0 0,1-1-1 0 0,0 1 1 0 0,-1 0-1 0 0,1 0 1 0 0,0-1 0 0 0,0 2-1 0 0,0-1-20 0 0,0-1-1 0 0,0 1 1 0 0,1-1 0 0 0,-1 1-1 0 0,0-1 1 0 0,0 1 0 0 0,1-1-1 0 0,-1 1 1 0 0,0-1-1 0 0,1 1 1 0 0,-1-1 0 0 0,0 0-1 0 0,1 1 1 0 0,-1-1 0 0 0,1 0-1 0 0,-1 1 1 0 0,1-1-1 0 0,-1 0 1 0 0,1 1 0 0 0,-1-1-1 0 0,1 0 1 0 0,-1 0-1 0 0,1 0 1 0 0,-1 1 0 0 0,1-1-1 0 0,-1 0 1 0 0,1 0 0 0 0,-1 0-1 0 0,2 0 1 0 0,18 3 1089 0 0,1-2 0 0 0,26 0 0 0 0,-42-1-1083 0 0,221 6 2822 0 0,-197-5-2990 0 0,1-2-1 0 0,42-7 1 0 0,-7 1-927 0 0,-17 3-1937 0 0,-39 3 1049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56:54.61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15753 3528 1839 0,'0'0'0'0,"0"0"160"0,0 0-160 0,0 0 0 16,0 0 0-16,0 0 0 0,0 0 4608 0,0 0 880 0,0-7 176 16,0 7 32-16,4-7-3520 0,-4 7-704 0,5-4-128 0,-5 4-48 15,8-1-480-15,-3 2-112 0,0 2 0 0,0 2-16 16,1 4-16-16,-1-1 0 0,-1 2 0 0,0 3 0 16,0 3-48-16,-2 5-16 0,-1 1 0 0,-1 0 0 15,-1 2-256-15,0-1-48 0,-2-1-16 0,-1 2 0 16,-1-1-160-16,0 1-128 0,0-1 144 0,-3-5-144 15,-3 1 144-15,1-6-144 0,0-1 128 0,0-1-128 16,1-3 144-16,0 1-144 0,0-2 160 0,0-5-160 16,0-3 192-16,0-2-64 0,0 1-128 0,2-1 192 15,-1-5-192-15,2-1-192 0,1-4 48 0,-1 0 0 16,2 0-48-16,2 0-16 0,-2 0 0 0,3 0 0 16,1-1 208-16,1-2-176 0,1 2 176 0,1-3-160 15,1 4 160-15,1-3-128 0,0 2 128 0,2 1-128 16,1 2 128-16,0 2 144 0,-1 0-16 0,1 1-128 0,0 3 448 15,0 4 0-15,1-2-16 0,0 6 0 0,0-1 336 0,0 6 64 16,1 3 0-16,-3 0 16 16,0 4-144-16,-1 2-48 0,1 1 0 0,-1 3 0 0,1 1-16 0,-1 1 0 15,1 1 0-15,1-1 0 0,0 1-384 0,1-2-64 16,1 0-32-16,3-1 0 0,2-2-160 0,0 2 0 16,1-2 0-16,3-1 0 15,0-3-1472-15,3 0-320 0,1-5-64 0</inkml:trace>
  <inkml:trace contextRef="#ctx0" brushRef="#br0" timeOffset="1527.06">13478 3774 11967 0,'0'0'1072'0,"0"0"-864"0,0 0-208 0,2-4 0 0,2 0 1728 0,-4 4 320 0,0 0 48 0,4-3 16 15,1-1-640-15,1 4-112 0,2 0-16 0,-8 0-16 16,6 2-256-16,-6-2-48 0,7 5-16 0,-2 1 0 0,-1 2-112 0,-2 2-32 15,1 4 0-15,-3 0 0 16,-1 2-16-16,-2 3 0 0,-1 3 0 0,-1 3 0 0,0 0-256 0,-3-2-48 16,-1 3-16-16,-2 2 0 0,0-2-288 0,0 0-64 15,-2-3-16-15,0-1 0 0,-1-1-16 0,1-1 0 0,1-3 0 16,1-4 0-16,0-3-144 0,-1-2 0 0,-1-3 0 0,1-1 0 16,1-1 144-16,-1-6-144 0,0-1 160 0,2-2-160 15,-1-3 0-15,2 0 128 0,3-3-128 0,-1-1 0 16,1-2 0-16,0 0 0 0,2-1 0 0,0-1-160 15,6 2 160-15,-1-2-192 0,0 0 192 0,5 0-192 16,-1 1 192-16,3 2-128 0,-1 2 128 0,4 0-128 16,-1-3 128-16,1 4 0 0,-1 3-144 0,1 3 144 15,0 1 0-15,2 2 0 0,0 2 0 0,0 4 128 16,0 2 176-16,-1 3 16 0,0 2 16 0,0 0 0 16,-1 4 192-16,2 2 48 0,-1 1 0 0,1 3 0 15,0-4-288-15,2 2-48 0,0 2-16 0,3 1 0 16,2 2-224-16,0 2 0 0,-1-5 128 0,3 2-128 31,3-1-2016-31,2 0-448 0</inkml:trace>
  <inkml:trace contextRef="#ctx0" brushRef="#br0" timeOffset="12080.48">21253 1615 19695 0,'0'0'864'0,"0"0"192"0,2-4-848 0,0 1-208 0,-2 3 0 0,0 0 0 16,0 0 1920-16,0 0 352 0,0 0 64 0,0 0 16 15,0 9-864-15,-1 2-160 0,0 3-48 0,2 3 0 16,0 2-592-16,-1 5-128 0,-1 2-32 0,-2 3 0 16,1 1-304-16,-2 0-64 0,0 4-16 0,-1-1 0 15,-1 3-144-15,2-4 0 0,2 2 0 0,-2-4 0 16,0 0-864-16,0-3-48 0,0-2-16 0,2-1-8896 16,-2-6-1776-16</inkml:trace>
  <inkml:trace contextRef="#ctx0" brushRef="#br0" timeOffset="12332.14">21097 1989 12895 0,'0'0'1152'0,"0"0"-928"15,0 0-224-15,0 0 0 0,0 0 2752 0,0 0 512 16,0 0 112-16,0 0 16 0,0 0-1664 0,0 0-320 16,-2 10-64-16,1 3 0 0,1 2-528 0,0 2-112 15,0 2 0-15,0 3-16 0,1 2-80 0,1-1-16 16,0 3 0-16,1-1 0 15,1 1-16-15,1 0 0 0,0-2 0 0,2-2 0 0,2-5-16 0,0-2-16 0,2-2 0 0,-2-1 0 16,1-3-192-16,3-2-32 0,1-3-16 0,2-2 0 16,2-4-64-16,1-2-16 0,0-3 0 0,2 1 0 31,0-6-1024-31,2 0-208 0,3-1-32 0,0-1-15872 0</inkml:trace>
  <inkml:trace contextRef="#ctx0" brushRef="#br0" timeOffset="13097.68">21128 839 11967 0,'0'0'1072'0,"0"0"-864"0,-8 1-208 0,8-1 0 16,0 0 3008-16,0 0 576 0,-8 1 96 0,8-1 32 15,-7 6-1536-15,3 3-320 0,0 4-48 0,1 0-16 16,2 1-704-16,0 6-160 0,-1 2-32 0,1 3 0 0,0 1-448 0,1 2-112 16,0 1-16-16,1 0 0 0,2 0-80 0,-1-9-32 15,-1 0 0-15,2 0 0 0,1-2-208 0,0 0 0 16,0-1 128-16,2-3-128 0,0-1 0 0,1 3 176 16,2-3-176-16,1-3 160 0,-1-2-160 0,0-1 160 15,0-2-160-15,0-1 160 0,2-4-160 0,-1 0 0 16,0 0 144-16,2-1-144 0,1-5 0 0,0 0 144 15,-1-2-144-15,0-1 0 0,-1 0 144 0,1-3-144 16,-1-1 0-16,-1-1 144 0,-1-1-144 0,0 0 0 16,-1-2 144-16,-1 2-144 0,-2-3 0 0,0 3 128 15,-1-1-128-15,-1 2 0 0,-2-1 0 0,0 2 144 16,-1 1-144-16,0 2 0 0,-2 1 160 0,-2 1-160 16,-2-1 128-16,1 2-128 0,0 1 240 0,-2 2-48 15,1 3 0-15,-2 3 0 0,0 1 0 0,-1 5 0 0,3 3 0 0,0 4 0 16,4 3 0-16,1-1-16 0,-2 0 0 0,3-1 0 15,0-1-176-15,3 2 160 0,-1 1-160 0,3-2 160 16,2 0-160-16,2 2 0 0,0-2 0 0,2-1 0 16,2 0 0-16,0-2 0 0,1-2 0 0,0 0 0 15,1-2-256-15,-2-3-48 0,0 2 0 0,2-1 0 32,1-2-1600-32,0-1-320 0,1-1-64 0,-2-2-13168 0</inkml:trace>
  <inkml:trace contextRef="#ctx0" brushRef="#br0" timeOffset="13425.75">21733 894 21183 0,'-7'2'1888'0,"-3"2"-1504"16,-2 1-384-16,-2 1 0 0,-2-1 2576 0,2 0 448 16,0 0 96-16,1 0 16 0,1 2-1472 0,0 1-304 15,2 0-48-15,2 2-16 0,1-1-1040 0,3 3-256 16,1-3 0-16,1 1 0 0,2 2 0 0,2 0-256 15,0-3 64-15,3 1 0 16,2 1-368-16,2-1-64 0,3-2-16 0,1 0 0 16,0 2 48-16,-1-3 0 0,1 1 0 0,0 0 0 0,-2-1 400 0,1 1 192 15,0-1-192-15,0-1 192 0,-2 1 0 0,2-1 0 16,-2 1 0-16,-1-1 0 0,-1 0 240 0,-4 0 160 16,-4-6 48-16,1 8 0 0,-1 0 400 0,-2 1 96 0,-2-4 16 15,-1 2 0-15,-3 0-448 0,0 1-96 0,-1-1-16 0,0-1 0 16,0 1-400-16,1-2 0 0,0-1 0 0,-1-2 0 31,0 1-976-31,1-2-128 0,0-2-32 0,3 0-9440 0,5 1-1904 0</inkml:trace>
  <inkml:trace contextRef="#ctx0" brushRef="#br0" timeOffset="13723.88">22021 925 23951 0,'-22'4'1056'0,"11"2"224"0,-2 1-1024 0,-1-1-256 0,-2 1 0 0,1 1 0 16,-1 1 1872-16,2-3 320 0,1 2 64 0,2 1 16 0,1-1-1424 0,3 0-272 15,4 0-64-15,1 1-16 16,2-3-752-16,4 2-160 0,3-1-32 0,2 2 0 16,-1-3-432-16,3 2-80 0,4 1-32 0,2 0 0 0,0-1 480 0,1 1 80 31,1 1 32-31,1 0 0 0,-2 0 400 0,-1 2 0 0,-1 0 192 0,-2 1-64 0,0-3 912 0,-3 2 192 15,-2 0 48-15,-1 0 0 0,-3-2 432 0,-2 0 80 16,-2 3 32-16,-2-3 0 0,-1-1-832 0,-2 2-160 16,-2-4-48-16,-2 1 0 0,-1 0-400 0,1-2-64 15,-1-1-32-15,0-1 0 0,0 1-496 0,1-5-112 16,1 0 0-16,7 0-16 16,-7 0-2960-16,1-5-592 0</inkml:trace>
  <inkml:trace contextRef="#ctx0" brushRef="#br0" timeOffset="14098.73">22511 723 28447 0,'0'0'1264'0,"-2"6"256"0,2 5-1216 0,-3 2-304 0,-1-4 0 0,2 5 0 16,0 3 1472-16,1 4 256 0,1 3 32 0,1 3 16 15,1 4-736-15,-1 3-144 0,-1 0-16 0,2-1-16 0,4-2-608 16,-1-4-128-16,-1 6-128 0,1-8 176 0,0-4-176 0,0-3 0 16,1-1 0-16,-1-3 0 0,0-4 0 0,0 1 0 15,-1-1 0-15,0-1 0 0,-4-9 0 0,0 0 0 16,0 0 128-16,0 0-128 0,7-10 0 0,-2 1 128 16,-1 0-128-16,1-3 128 0,3-2-128 0,-3-1 0 15,-1 0 0-15,1 0 0 0,0-3 0 0,2 4 0 16,-1 2 0-16,1 2 128 0,1-2 144 0,-2 3 32 15,1 1 0-15,-1 1 0 0,0 1 16 0,-1 2 0 16,-5 4 0-16,8 0 0 0,-8 0-192 0,7 4-128 16,1 0 144-16,0 4-144 0,0 1 0 0,-2 1 128 15,1 3-128-15,-2 0 0 16,2 3-288-16,2-2-96 0,0 2-32 0,1-3 0 16,1-3-2544-16,-1 1-512 0,-1-2-112 0</inkml:trace>
  <inkml:trace contextRef="#ctx0" brushRef="#br0" timeOffset="14223.8">22990 998 25103 0,'0'0'1104'0,"-2"10"240"0,1 1-1072 0,0-1-272 0,-2 2 0 0,3 0 0 16,0-1 640-16,3 1 64 0,-1 0 0 0,2 1 16 16,2-1-2016-16,-1 1-416 0</inkml:trace>
  <inkml:trace contextRef="#ctx0" brushRef="#br0" timeOffset="14630.04">22988 834 19807 0,'-1'-15'880'0,"2"9"176"0,-1 6-848 0,4-5-208 15,0-1 0-15,1 1 0 0,2 1 768 0,1 4 128 16,4 7 0-16,-1-3 16 0,1-4-144 0,0 4-16 15,1 5-16-15,0 0 0 0,0 0-416 0,-1 5-96 16,-2 2-16-16,0 5 0 0,1 2 720 0,-2 5 144 16,-1 2 16-16,-2 0 16 0,1-3 352 0,-2 2 64 15,0-7 16-15,-1-1 0 0,1-2-640 0,1 0-128 16,-1-3-32-16,1 1 0 0,0 0-512 0,-1-2-96 16,-1-4-128-16,1-3 176 0,-1-1-176 0,-4-7 160 0,0 0-160 0,0 0 160 15,0 0 96-15,5-4 32 0,0-4 0 0,0-1 0 16,1-5-32-16,-1-2-16 0,-2-2 0 0,-1-1 0 15,-1-3-240-15,2 1 0 0,-2-3 0 0,2-1 0 16,0 1 0-16,-1 4 0 0,-1 1 0 0,1 4 0 16,-1-1 0-16,2 3-160 0,-1 4 160 0,2 2-192 15,0 2-64-15,-4 5-32 0,0 0 0 0,7 9 0 16,-1 3 80-16,-1 4 16 0,2 2 0 0,-2 3 0 16,-1 1-80-16,1 0-16 0,3-1 0 0,0-2 0 15,0 2-1888-15,2-2-368 16,1-2-80-16,0-3-7040 0,0-2-1424 0</inkml:trace>
  <inkml:trace contextRef="#ctx0" brushRef="#br0" timeOffset="14895.62">23589 1072 3679 0,'11'-13'320'0,"-9"7"-320"0,0-3 0 0,-2-2 0 0,0-1 3312 0,-2 1 592 16,1-2 112-16,0 1 16 0,0-1-2000 0,-1 2-416 16,0 1-80-16,-1 1 0 0,-1 2-384 0,0 2-64 15,4 5 0-15,-6 5-16 0,-1 2-352 0,2 5-64 16,1 6-16-16,0 0 0 0,2 3-240 0,0 1-48 15,2-1-16-15,3 1 0 0,1-1 112 0,1-1 32 16,2-5 0-16,0 1 0 0,4-2-208 0,-1-1-32 16,1-1-16-16,0-2 0 0,2 0 96 0,0-4 0 15,-2-2 16-15,-1-4 0 0,1-4 432 0,-1 1 96 16,-1-2 16-16,0-1 0 0,1-5 32 0,-3-3 16 16,1-2 0-16,-1-2 0 0,-2 0-416 0,-1-3-96 15,-2-4-16-15,0 0 0 0,-2-2-208 0,0 2-32 0,-3 2-16 16,1-2 0-16,-2-2-144 0,-2 2-144 0,-1-1 144 0,-5-11-208 31,-3 2-2080-31,2 5-400 0,0 3-96 0</inkml:trace>
  <inkml:trace contextRef="#ctx0" brushRef="#br0" timeOffset="15223.62">23926 968 17503 0,'0'0'768'0,"5"10"176"0,-1-3-752 0,0 1-192 0,-4-8 0 0,5 6 0 16,-5-6 3520-16,5 5 688 0,-5-5 128 0,0 0 16 16,9-1-2320-16,-1-1-480 0,-1-2-80 0,-1-3-32 0,-1-1-992 0,-1-1-192 15,-2 0-32-15,-1-1-16 0,-2-1-32 0,-2 1-16 16,-1-1 0-16,-1 1 0 0,-3-1 32 0,-1 4 0 16,0 1 0-16,0 4 0 0,0 1 80 0,1 2 32 15,-1 3 0-15,3 2 0 0,1 3-16 0,1 4 0 16,2 4 0-16,-1-1 0 0,1 1-128 0,2 1-32 15,2 2 0-15,3-1 0 0,2-2-128 0,2-1 0 16,3 0 0-16,6 0 0 16,0-2-624-16,-5-7 0 0,0-1 0 0,9 1 0 15,-1-4-2016-15,0-2-416 0,-3-3-80 0,-5 0 0 16,1 2 1328-16,2-5 272 0,-1-1 48 0,-3-1 16 16,-3 2-512-16,-3-4-80 0,-1 0-32 0,-1 0 0 15,-1-1 368-15,0-3 80 0</inkml:trace>
  <inkml:trace contextRef="#ctx0" brushRef="#br0" timeOffset="15693.82">24200 939 19119 0,'0'0'832'0,"0"0"192"0,0 0-816 0,7 0-208 0,1 3 0 0,0-1 0 16,0 5 1728-16,1 1 320 0,-1 2 48 0,0 3 16 16,-1 3-416-16,1 1-80 0,-1 0-16 0,-1-2 0 15,2 2-528-15,-1-1-112 0,-2-2-32 0,0-1 0 16,0-2-224-16,1-3-64 0,-6-8 0 0,0 0 0 16,2 8-272-16,-2-8-64 0,0 0-16 0,0 0 0 15,0 0-80-15,0 0-16 0,0 0 0 0,0 0 0 16,0-10-48-16,-1 1-16 0,-2-5 0 0,1-2 0 15,-2-1-128-15,1-5 0 0,-1-1 0 0,0-12 128 16,2 2-448-16,-1 3-112 0,2 1-16 0,1 6 0 16,0 3-128-16,1 3-48 0,2 0 0 0,1 4 0 15,0 3-16-15,-4 10 0 0,0 0 0 0,0 0 0 0,0 0 640 0,9 4 0 16,0 1 0-16,0 3 0 0,0-2 384 0,0 3-16 16,0 1 0-16,2-1 0 0,0-3-128 0,1 3-32 15,0-2 0-15,0 1 0 0,1-2-80 0,0-1-128 16,0-3 176-16,0 0-176 0,0 2 240 0,0 0-64 15,-1-1-16-15,-1-1 0 0,0-2 272 0,-1 0 48 16,1 0 16-16,-2 0 0 0,0 0 16 0,-1-5 16 16,-2-3 0-16,1 2 0 0,1-1-128 0,-2 1-16 15,-1-5-16-15,-1 2 0 0,0 1-176 0,-1-1-16 16,-3 0-16-16,0 1 0 0,-2-1-160 0,0 0 192 16,-3 0-192-16,-1 1 192 0,2 3-192 0,-1 0 192 15,-1-1-192-15,1 4 192 0,5 2-368 0,0 0-64 0,-6 4-16 16,6-4 0-1,-2 13-448-15,0-3-80 0,2 3-32 0,3 2 0 16,4 0-480-16,2 0-112 0,1-2 0 0,3 0-16 31,3-2-1472-31,1 0-304 0,0-3-48 0,-4-4-5088 0,1-1-1024 0</inkml:trace>
  <inkml:trace contextRef="#ctx0" brushRef="#br0" timeOffset="15928.18">24816 890 20207 0,'0'0'896'0,"0"0"192"0,0 0-880 0,0 0-208 0,0 0 0 0,0 0 0 15,0-8 1552-15,0 8 272 0,0 0 48 0,0 0 16 16,-8 0-432-16,3 4-96 0,-1 5-16 0,-1 1 0 15,-1 2-496-15,3 2-96 0,1 3-32 0,4 2 0 16,0-1-144-16,3-1-16 0,1-3-16 0,2 1 0 0,3-2-288 0,2-2-64 16,-1 0-16-16,2-3 0 0,0-3 16 0,1-3 16 15,1-3 0-15,0-3 0 0,1-1 192 0,-1-5 48 16,-1-4 0-16,0 0 0 0,-1-3-112 0,4-10-16 16,-6 1 0-16,-2-2 0 0,-3 1 64 0,-1-2 16 15,-3-1 0-15,-2 2 0 0,-2-1 448 0,1 8 96 16,-2-2 16-16,-3-1 0 0,-1 1-64 0,-2 2-16 15,-2 1 0-15,1 2 0 0,-4 1-560 0,2 3-128 16,0 1 0-16,-5-3-16 16,2 6-1344-16,2 2-272 0,-3 3-48 0</inkml:trace>
  <inkml:trace contextRef="#ctx0" brushRef="#br0" timeOffset="16830.34">26017 676 3679 0,'-8'-9'160'0,"4"5"32"0,4 4-192 0,0 0 0 15,-5-1 0-15,5 1 0 0,0 0 4912 0,0 0 928 16,0 0 192-16,0 0 48 16,3 7-6080-16,2 1-1280 0</inkml:trace>
  <inkml:trace contextRef="#ctx0" brushRef="#br0" timeOffset="22691.37">25973 589 20783 0,'2'-7'912'15,"3"1"208"-15,-1-1-896 0,0-1-224 0,2 0 0 0,-3 2 0 0,1-1 1488 0,-4 7 256 16,0 0 48-16,0 0 16 0,0 0-784 0,7 8-144 16,-2 3-48-16,0 3 0 0,1 3-336 0,-4-3-80 15,1 3-16-15,-1 0 0 0,1 1 32 0,0 3 0 16,-2 3 0-16,-1 2 0 0,-1 4-48 0,-5 9 0 16,0 0 0-16,-3-1 0 0,0 0-128 0,-3-1-16 15,-1 0-16-15,0-1 0 0,-2-6-96 0,2-1-128 16,2-3 176-16,-1-4-176 0,-1-2 0 0,0-4 0 15,-2-5 0-15,2-2 0 0,0 0-304 0,0-3-16 16,0-5 0-16,2-2 0 16,-1-5-192-16,0-1-64 0,2-5 0 0,1-2 0 15,1-2 0-15,3-4 0 0,2 0 0 0,3-4 0 0,3-3 320 0,0 2 64 0,3 1 16 0,-1 1 0 16,1 0 176-16,2 0 128 0,0 4-128 0,1 2 176 16,0 0 400-16,0 5 64 0,2 4 32 0,-1 2 0 15,-1 1 128-15,1 3 32 0,-1 4 0 0,0 3 0 16,-1 1-32-16,-1 1 0 0,1 3 0 0,0 5 0 15,-1 2 32-15,-1 3 0 0,1 4 0 0,0 1 0 16,-1 1-288-16,0 1-48 0,-2 1-16 0,3 0 0 16,0-2-320-16,1-2-160 0,-1-2 160 0,1-1-160 15,2-2-960-15,2-2-272 16,0 2-64-16,-1-3-10768 0,1-3-2144 0</inkml:trace>
  <inkml:trace contextRef="#ctx0" brushRef="#br0" timeOffset="23050.71">26493 948 17503 0,'0'0'1552'0,"0"0"-1232"0,0 0-320 0,0 0 0 15,0 0 2576-15,0 0 464 0,0 0 96 0,0 0 0 16,0 0-704-16,9-2-160 0,-1-1-32 0,2 2 0 15,2-3-1200-15,1 1-240 0,0 1-48 0,0-1-16 16,3 2-544-16,1-2-192 0,1 1 0 0,8 0 144 31,-3 0-2576-31,0-2-512 0</inkml:trace>
  <inkml:trace contextRef="#ctx0" brushRef="#br0" timeOffset="23724.13">27248 798 20783 0,'0'0'912'0,"0"0"208"0,0 0-896 0,0 0-224 15,0 0 0-15,0 0 0 0,-6-3 1904 0,0 0 336 16,-1 2 64-16,1 1 0 0,-2 0-352 0,0 2-80 15,-2 2-16-15,-1 3 0 0,1 2-768 0,1 4-144 16,1 0-48-16,3 1 0 0,-2 2-608 0,3 0-128 0,0-1-32 0,2 1 0 16,1-2-128-16,1 0 0 0,0 2 0 0,2-2 0 15,2 1-192-15,4-3-64 0,0-1 0 0,2-2-16 32,3-1-1712-32,3 0-320 0,1-1-80 0,2-2-16 15,2-1-1104-15,3-2-208 0</inkml:trace>
  <inkml:trace contextRef="#ctx0" brushRef="#br0" timeOffset="24064.71">27571 914 20671 0,'-3'-14'912'0,"3"14"192"0,-4-8-880 0,2 1-224 0,-3 0 0 0,-1 0 0 15,1 2 2032-15,-1 1 352 0,-2-1 80 0,-1 4 16 16,-2 3-704-16,0 2-144 0,-1 3-32 0,1-1 0 16,1 2-1008-16,1 3-208 0,1 0-32 0,2 0-16 15,0 2-336-15,2-3 0 0,3 2 0 0,1 0 0 0,3-2-128 0,-1 2 128 16,2-6-128-16,1 2 128 0,2 1-192 0,2-5 32 15,0-1 16-15,2-3 0 0,0 0-48 0,0-4 0 16,-2-1 0-16,0-3 0 0,0 3 192 0,0-3-160 16,0-1 160-16,1 0-160 0,-3 0 160 0,1-1 0 15,-3 1 0-15,-1-1 0 0,-1 1 0 0,-2 1 0 16,-1 1 144-16,0 7-144 0,0-5 640 0,0 5 32 16,0 0 0-16,0 0 0 0,0 0 64 0,0 0 16 15,-6 5 0-15,1 1 0 0,-1-3-400 0,2 5-80 16,2 3-16-16,0-2 0 0,2-9-256 0,0 12 0 15,0-1 0-15,2 2 0 0,0-1-320 0,2 0 0 16,3 2-16-16,-1-2 0 31,1-6-2464-31,1 2-480 0,1-1-112 0</inkml:trace>
  <inkml:trace contextRef="#ctx0" brushRef="#br0" timeOffset="24299.06">27791 840 20671 0,'0'0'912'0,"0"0"192"0,0 0-880 16,0 0-224-16,0 0 0 0,-1 9 0 0,1 0 1520 0,0 2 256 0,1-1 48 0,-1 3 16 15,3 0-624-15,0-2-128 0,-1-2-32 0,1 1 0 16,1 3-512-16,-2-2-96 0,1 2-32 0,-2-4 0 16,2 3-112-16,-1-2-32 0,1 2 0 0,-2-4 0 15,-1-8-16-15,0 8 0 0,0-8 0 0,0 0 0 16,0 0 32-16,0 0 0 0,0 0 0 0,0 0 0 15,0 0 32-15,7-7 16 0,-2-2 0 0,0-2 0 16,0 0-496-16,1-2-96 0,0-2-32 0,2-8 0 16,-1 1-672-16,-1 1-128 0,-1-3-16 0,-1 11-8816 15,0 0-1744-15</inkml:trace>
  <inkml:trace contextRef="#ctx0" brushRef="#br0" timeOffset="24768.91">28063 606 19343 0,'0'0'1728'0,"0"0"-1392"15,-2 11-336-15,1 2 0 0,-2 2 2032 0,2 0 336 16,0 2 64-16,1-1 0 0,0 3-880 0,-2 2-176 16,1-1-32-16,1 1-16 0,0 0-752 0,0-1-160 15,-3 0-32-15,2-2 0 0,1 2-240 0,0-3-144 16,1-2 160-16,2 0-160 0,0-4 144 0,-3 0-144 0,-2-3 128 15,2-8-128 1,0 0 160-16,-1 8-160 0,1-8 192 0,0 0-192 0,0 0 0 0,0 0 0 0,0 0 0 0,1-10 0 31,2-1-384-31,1-4-192 0,0-2-48 0,2-2 0 16,3-2-496-16,1 0-96 0,-4-4-32 0,2 1 0 16,1-1-592-16,0 4-112 0,0 5-32 0,0 2 0 15,2 5 1152-15,-1 2 240 0,1 3 32 0,-1 4 16 0,2 4 1152 0,-3 0 224 0,-9-4 64 0,7 9 0 16,-1 3 736-16,1 1 160 0,-2 0 16 0,-1 1 16 15,-2 1 64-15,0-2 16 0,-2 1 0 0,0 2 0 16,-3-2-512-16,0 3-112 0,1-1 0 0,-1-2-16 16,-1 0-624-16,-2 1-128 0,-3-2-32 0,-1 0 0 15,0-3-288-15,0-1-48 0,-1 2-16 0,2-3 0 0,1 0-128 16,0-3 0-16,1-1 0 0,-5-4 0 16,3-3-1312-16,9 3-144 0,-5-8-16 0,3 0-16 15,2 8-1040-15,4-13-208 0,1-1-32 0,1 5-10992 16</inkml:trace>
  <inkml:trace contextRef="#ctx0" brushRef="#br0" timeOffset="25034.58">28379 774 8287 0,'0'0'736'0,"13"-4"-592"15,-2-3-144-15,-2 2 0 0,-9 5 3856 0,0 0 752 16,0 0 128-16,0 0 48 0,0 0-2000 0,0 0-400 16,0 0-80-16,0 0 0 0,0 0-896 0,0 0-192 15,-12 10-16-15,2 5-16 0,-1 3-688 0,2 0-144 0,3 1-32 0,2 0 0 16,2-1-320-16,1-1 0 0,0-2 0 0,2 0 0 15,2 5 0-15,-1-6 0 0,5-1 0 0,-1 0-128 16,2-2 128-16,3-3 0 0,0-1 0 0,2-3-128 16,-1-1 128-16,-1-3 0 0,-11 0 0 0,10-5 128 15,0-3 80-15,1-1 32 0,-3-3 0 0,-2 0 0 16,1 1 16-16,-2 1 0 0,-4-1 0 0,-1 3 0 16,-1-7-256-16,0 4 176 0,1-2-176 0,-2 0 160 15,0 0-432-15,-1 1-96 0,1-2-16 0,-2-1 0 31,-2 0-1600-31,2 0-336 0,3 2-64 0,2-1-12848 0</inkml:trace>
  <inkml:trace contextRef="#ctx0" brushRef="#br0" timeOffset="25331.44">28680 673 14735 0,'0'0'1312'0,"4"13"-1056"0,0 4-256 0,-2-5 0 0,-2 1 3168 0,-2 0 576 15,1 0 112-15,0 1 32 0,-1 1-1168 0,1-1-224 16,-2 2-64-16,2-2 0 0,0 0-1392 0,1 2-272 15,0-3-64-15,1 0-16 0,2-2-448 0,-3-11-96 16,0 0-16-16,6 11 0 0,-6-11-128 0,0 0 0 16,0 0 0-16,0 0 0 0,11-2-144 0,-2-2 144 15,-1-5-192-15,-2-2 192 0,1-4-208 0,-1 0 64 16,2-3 16-16,1 2 0 0,-1 2-192 0,1 0-48 16,0 1 0-16,2-3 0 15,0-2-144-15,1 1-48 0,1 0 0 0,0 3 0 0,0 2 176 0,-1 3 48 0,-2 5 0 16,1-1 0-16,-11 5 640 0,12 0 128 0,-2 5 16 0,-2 3 16 15,0 1 512-15,-1 4 112 0,1 2 0 0,-1 2 16 16,-1 0 0-16,1 2 0 0,-2 0 0 0,2 3 0 16,-1 2-528-16,2-1-128 0,-2-1 0 0,1-1-16 15,-1-1-432-15,2-1 0 0,0-2-224 0,4-1-20176 16</inkml:trace>
  <inkml:trace contextRef="#ctx0" brushRef="#br0" timeOffset="26603.68">8629 2832 22911 0,'0'0'1024'0,"0"0"192"0,-2 8-960 0,-1 0-256 15,3-8 0-15,0 0 0 0,-8 4 1536 0,0-2 256 16,-1-4 48-16,1-1 16 0,-1-2-640 0,-1-2-128 15,1 1-32-15,-2-3 0 0,-2-2-384 0,-2-2-80 16,-2 0-16-16,-1-1 0 0,-1-2 0 0,1-1 0 0,-2-1 0 0,1 0 0 16,-1-3-272-16,1 0-64 0,1 0-16 0,1 2 0 15,0-1 48-15,-4-3 16 0,4 2 0 0,2 3 0 16,2 2 80-16,4 7 16 0,-1 2 0 0,-1-2 0 16,1 0-384-16,1 1 0 0,1 0 0 0,2 3 0 15,0 1-128-15,0 0 128 0,6 4-128 0,0 0 128 16,-4-2-144-16,4 2 144 0,0 0-160 0,0 0 160 15,0 0 0-15,0 0 0 0,1 6 0 0,1 2 0 16,-2 0-256-16,0 1 64 0,0 0 0 0,0 2 0 16,0 0 48-16,0 2 16 0,-2 4 0 0,2-1 0 15,0-2-32-15,-1-1 0 0,-3-2 0 0,1-5 0 16,3-6-64-16,0 0-16 0,0 0 0 0,0 0 0 31,0 0-144-31,0 0-48 0,-2-5 0 0,-1-3 0 0,-1-2 288 0,2-2 144 0,-1-1-160 0,0-1 160 16,1-1-160-16,-1 1 160 0,1 0-160 0,0 1 160 0,1 0 0 0,1 0 0 15,1-2 208-15,1 2-64 16,-2 0 192-16,4 1 48 0,1 2 0 0,1 1 0 0,3 0 128 16,1 2 48-16,0 1 0 0,0 2 0 0,2 1-96 0,1 3-16 15,1 2 0-15,2 0 0 0,1 2-192 0,1 1-32 16,3 2-16-16,3-1 0 0,-2 1-208 0,1-2-288 16,3 0 64-16,2-1-18064 15</inkml:trace>
  <inkml:trace contextRef="#ctx0" brushRef="#br0" timeOffset="27900.44">4065 2287 6447 0,'0'0'272'0,"0"0"80"0,7 12-352 0,-11-4 0 0,1 0 0 0,3 2 0 16,1 3 4224-16,2 0 784 0,-3 2 160 0,4-1 16 16,1-1-4000-16,0 0-800 0,0 1-176 0,1-3-16 15,-1 0-192-15,0 0 0 0,-1-3 0 0,1-2 128 16,-5-6 0-16,0 0 0 0,0 0 0 0,0 0 0 15,0 0 224-15,5-6 32 0,1-3 16 0,-2-2 0 16,-2-1-192-16,-1-2-32 0,-2-3-16 0,1 0 0 16,-1-1-160-16,1 0 0 0,-1-1 144 0,1 0-144 0,-2-3 192 0,2 1-16 15,0 1-16-15,2 2 0 0,0 1 224 0,1 3 32 16,-1 2 16-16,2 3 0 0,-1 2 32 16,-3 7 16-16,5-5 0 0,-5 5 0 0,7 1-128 0,0 5-32 15,-1 1 0-15,-1 7 0 0,0 0 0 0,0 2 0 16,4-1 0-16,-1 2 0 0,1 3-192 0,1-1-128 15,-1 1 128-15,0-3-128 0,-1 0 0 0,-1-2 0 16,1-4 0-16,0-2 0 0,0-3-256 0,0 0 48 16,-8-6 0-16,0 0 0 0,8 1-112 0,-8-1-32 0,7-3 0 15,-1-3 0-15,-3-5 176 0,0 2 48 16,0-1 0-16,-1-2 0 0,1-1 0 0,-2-3 0 0,1-1 0 0,-4-1 0 16,0 1 128-16,-2-2 0 0,2 2-144 0,1 1 144 15,2 3 0-15,-1 1 0 0,-1 4 0 0,1 2 0 16,0 6 208-16,0 0 64 0,0 0 16 0,0 0 0 15,0 0-128-15,0 0-32 0,0 0 0 32,4 8 0-32,0 0-512 0,0 2-96 0,-2 3-32 0,2 3 0 0,0 1 768 0,1 0 128 0,2-2 48 0,1 0 0 15,0 0-432-15,-1 0 0 0,0-2 0 0,3 0 0 16,2 0 0-16,0-2 0 0,0-1-144 0,-1-3 144 16,1-1 0-16,0-1 0 0,1-4 0 0,-1 0 0 15,-2-1 0-15,0-1 0 0,1 0 0 0,-2-4 0 16,0-1 0-16,-1 1 0 0,-2-1 0 0,0-1 0 15,-2-1 0-15,-1 2 0 0,0-3 0 0,-2 1 0 16,-1 0 160-16,0 2-160 0,-1 0 160 0,0 0-160 16,-2-1 160-16,-1 1-160 0,-1-1 160 0,-1 1-160 15,-2 2 304-15,0-1-48 0,0 1 0 0,2 1 0 16,-1 2-96-16,2-3-32 0,5 4 0 0,0 0 0 0,0 0-128 0,0 0 0 16,1 8-160-16,3 1 160 0,3 1-224 0,0 1 48 15,0-1 16-15,2-1 0 0,0 0 16 0,3 2 0 16,1-5 0-16,0 2 0 0,-1-1 144 0,1-2 0 15,1-1-144-15,-1-2 144 0,-1 1-288 0,-2-2 16 16,1-1 0-16,-3-1 0 0,-2-3 432 0,-6 4 96 16,0 0 0-16,0 0 16 0,4-6 144 0,-4 6 32 15,0-6 0-15,-1 0 0 0,-1-1-320 0,0-2-128 16,-3 1 128-16,-2-1-128 0,-1 0 544 0,0 1 32 0,-1-3 0 0,0 0 0 16,0 1-576-16,0-1 0 0,-2 1 0 15,2-1 0 1,-1 2-672-16,1-2-144 0,1 1-16 0,1 3-16 15,3-1-2048-15,3 1-416 0,0-1-80 0</inkml:trace>
  <inkml:trace contextRef="#ctx0" brushRef="#br0" timeOffset="28323.49">4807 2251 14735 0,'0'0'1312'0,"4"8"-1056"0,-2 1-256 0,1 0 0 15,0 0 2448-15,-2 1 432 0,3 0 96 0,-2-3 16 16,0 0-944-16,-1 1-192 0,-1-8-48 0,-1 8 0 15,1-8-896-15,0 0-176 0,0 0-32 0,0 0-16 16,0 0-448-16,-7 0-96 0,2-3-16 0,-2-1 0 16,0-2-128-16,-1-4 0 0,-1-1 0 0,2-4 0 0,1-2-144 15,0-1 144-15,1 0-192 0,1 0 192 0,0-1-320 16,3 2 64-16,1 2 0 0,1 3 0 0,2 2 64 0,1 0 32 16,2 3 0-16,2 0 0 0,0 3 160 15,2 4-128-15,2 0 128 0,1 0-128 0,-1 0-16 16,2 3 0-16,1 2 0 0,-1 3 0 0,-1 1 144 15,3 0 0-15,-1 0 0 0,2-2 128 0,2-1-128 0,-3-1-128 16,0-1 128-16,-2 0-192 0,1 0 192 0,-2-1 128 16,-1 1-128-16,-2-4 176 15,0 0-480-15,1-3-80 0,-2 1-32 0,-3 0 0 16,-6 2-256-16,4-8-48 0,0 2-16 0,-1-1 0 16,-3 0 240-16,0-1 48 0,-3 1 16 0,-1-1 0 0,-1 4 432 0,-1 1 0 0,-1-3 0 15,-1 1 0-15,1 1 0 0,-1 0 256 0,0 2-48 16,0-1 0-16,3 3 688 0,0 3 128 0,-2-3 16 0,7 0 16 15,0 0 96-15,0 0 32 0,-1 6 0 0,2 2 0 16,2 1-272-16,2 2-48 0,3 0-16 0,2 2 0 16,3-1-496-16,2 0-96 0,0 1-32 0,2-3 0 15,3-2-224-15,2-3 0 0,1-3 0 0,5-4-11680 16,3 0-2304-16</inkml:trace>
  <inkml:trace contextRef="#ctx0" brushRef="#br0" timeOffset="28995.41">6083 1857 23487 0,'0'0'1040'0,"1"9"224"0,-1 2-1008 0,2-1-256 0,-1 4 0 0,2 2 0 0,1 1 1120 0,1 5 176 16,1 3 48-16,1 2 0 0,-1 2-608 0,1-6-112 15,1 4-32-15,0-1 0 0,-1-2-384 0,1 1-80 16,0-1 0-16,0-4-128 0,-2-1 224 0,2 0-64 16,-1-2-16-16,-2-4 0 0,-1-4-16 0,0 1 0 15,0-5 0-15,-4-5 0 0,0 0 0 0,0 0 0 16,5-8 0-16,-3-1 0 0,1-4-128 0,0 0 0 15,-2-2 0-15,0 0 0 0,2-2 0 0,-2 0 0 16,0 0 0-16,1 1 0 0,-1 3 176 0,0-1 0 16,1 1 0-16,2 4 0 0,-2-2 80 0,2 3 0 15,-1 3 16-15,-3 5 0 0,9-4-144 0,0 4-128 16,0 4 192-16,2-1-192 0,-1 2 0 0,0 4 0 0,1 4 0 16,1-1-144-1,1 4-432-15,1-1-96 0,0 0-16 0,1 0-8976 0,-1-4-1792 0</inkml:trace>
  <inkml:trace contextRef="#ctx0" brushRef="#br0" timeOffset="29135.92">6556 2098 9215 0,'0'0'400'0,"4"11"96"0,-2-1-496 0,-1 2 0 0,2 2 0 0,-1-1 0 15,1-1 2096-15,1 0 320 0,0 1 64 0,-1-4-6704 16,1 1-1344-16</inkml:trace>
  <inkml:trace contextRef="#ctx0" brushRef="#br0" timeOffset="29495.36">6529 1964 13823 0,'0'0'608'0,"0"0"128"0,0 0-592 0,0 0-144 16,7-4 0-16,0 1 0 0,1 2 832 0,0 1 144 15,0 0 32-15,0 3 0 0,-1 1-256 0,3 2-48 16,-1 3-16-16,0 0 0 0,0 3 336 0,0 3 80 16,-1 0 16-16,0 3 0 0,0 1-16 0,1 2 0 15,-3 1 0-15,2-3 0 0,-1 1-400 0,-1-2-96 16,-1 0-16-16,0-1 0 0,1-5-176 0,0 0-32 0,-2-3-16 0,0-3 0 16,-4-6 16-16,0 0 0 0,0 0 0 0,0 0 0 15,0 0 64-15,0 0 0 0,0 0 16 0,0 0 0 16,1-9-160-16,1-1-48 0,-2-3 0 0,0 0 0 15,0-6-128-15,-2 1-128 0,2 0 144 0,-1 0-144 16,2-1 0-16,1 4 0 0,-2 2 0 0,0 4 0 16,1 0 0-16,-1 9-160 0,0 0 160 0,0 0-192 15,0 0-80-15,6 1-32 0,4 3 0 0,-4 1 0 16,1 1 32-16,-1 2 0 0,2 0 0 0,0 1 0 31,0 2-496-31,-2-5-80 0,2 1-32 0,0-1 0 16,1 1-2448-16,1-2-512 0</inkml:trace>
  <inkml:trace contextRef="#ctx0" brushRef="#br0" timeOffset="29760.94">6951 2083 4607 0,'0'0'192'0,"-2"-4"64"15,-2-3-256-15,1 1 0 0,1-3 0 0,-2 1 0 0,-3 1 3520 0,2 1 672 16,5 6 128-16,-6-4 32 0,-2 1-2368 0,8 3-480 16,0 0-96-16,-7 7 0 0,2-1-496 0,1 5-80 15,0 3-32-15,3 0 0 0,2 1-480 0,4 0-112 16,4 1-16-16,1 0 0 0,-1-1-192 0,2 0 176 15,3 0-176-15,0 0 160 0,0-4 160 0,-1 1 48 16,-1 0 0-16,0-4 0 0,-1-1 208 0,0-1 32 16,-2-4 16-16,0-2 0 0,0-4 0 0,0-2 0 15,0-1 0-15,-1-2 0 0,-4-1 32 0,-2-2 16 16,-4-2 0-16,0-2 0 0,-2-2-224 0,0-2-32 16,-1-2-16-16,-1-1 0 0,0-1-240 0,-1 2-160 0,0 0 192 0,-1 1-192 15,0 0 0-15,-1 2-352 0,0 0 48 0,-1 0 16 31,-1-1-1936-31,-2 2-384 0,1 0-80 0,2 1-11552 0</inkml:trace>
  <inkml:trace contextRef="#ctx0" brushRef="#br0" timeOffset="30059.69">7114 2076 17503 0,'17'17'768'0,"-9"-9"176"0,1 0-752 0,3 0-192 0,0 1 0 0,1-2 0 16,-1 1 1184-16,1-1 208 0,0-3 32 0,0 0 16 15,0-2-368-15,-2 0-80 0,1-4-16 0,-3 2 0 16,-1-5-224-16,-1 1-48 0,-2 0-16 0,0-4 0 16,-1 1 80-16,0-1 0 0,-3 1 16 0,-1-3 0 0,-1-2-128 0,-3-1-16 15,-1 0-16-15,0 0 0 16,-2 1-192-16,0-1-48 0,0 0 0 0,-1 3 0 16,-1-3-112-16,0 4-16 0,-1 1-16 0,1 1 0 15,3 5 192-15,-1 0 32 0,1 4 16 0,1 2 0 0,1 1-112 0,1 3-32 16,2 2 0-16,2 3 0 0,2 3-336 0,1 1 0 15,1 1 0-15,3 3-128 0,1-4 128 0,0 2 0 16,0-3 0-16,3 0 0 16,1-2-448-16,1-1-64 0,2-1-16 0,-2-2 0 15,0 0-2768-15,2-2-544 0</inkml:trace>
  <inkml:trace contextRef="#ctx0" brushRef="#br0" timeOffset="30561.65">7498 2106 911 0,'0'0'0'0,"0"0"0"0,0 0 0 0,0 0 0 16,0 0 5120-16,0 0 928 0,0 0 192 0,0 0 32 16,0 0-3584-16,9 4-704 0,-1 1-160 0,-1 2-32 15,1 1-640-15,1 2-128 0,-1 2-16 0,0-2-16 16,-1 2-288-16,-1-2-48 0,2-2-16 0,-2 1 0 16,0-1-240-16,-1-1-48 0,-5-7-16 0,5 6 0 15,-5-6-144-15,4 7-48 0,-4-7 0 0,0 0 0 0,0 0 64 0,0 0 16 16,0 0 0-16,0 0 0 15,0 0-64-15,-5-4-16 0,0-5 0 0,-1-1 0 16,0 0-144-16,2-2-192 0,-1-1 32 0,-1 0 16 16,1 0-384-16,3 0-80 0,-1-2-16 0,2 0 0 15,-1 2-208-15,2 0-32 0,2 3-16 0,2-2 0 16,1 3 48-16,1 2 16 0,2 5 0 0,0 2 0 0,0-3 528 0,1 3 96 16,1 0 32-16,2 3 0 0,1 1 160 0,0 0-128 15,-1-1 128-15,1 3-128 0,0-1 320 0,1 0 80 16,1-1 16-16,-1 1 0 0,-1-2-96 0,1 1 0 15,-1-4-16-15,0 0 0 0,-1 0 64 0,-1-4 16 16,-2 1 0-16,-1-1 0 0,-1-1 192 0,-1-1 32 16,-2-1 16-16,-2-1 0 0,-1 2-112 0,1-5 0 15,-2 2-16-15,0-1 0 0,-2-2-176 0,-1 2-16 0,-3-2-16 16,1 3 0-16,0 0 64 0,-2 1 16 0,0 0 0 0,-1 0 0 16,-1 2 272-16,-1 2 64 0,0 0 16 0,4 2 0 15,0 1-80-15,6 1 0 0,-6 4-16 0,1 3 0 16,-1 0-352-16,4 4-144 0,0-1 128 0,4 2-128 15,0 1 0-15,4 0 0 0,-1 0-144 0,3 0 144 32,1 0-608-32,1-2-16 0,2-1 0 0,2 0 0 15,1 0-3056-15,0-1-608 0</inkml:trace>
  <inkml:trace contextRef="#ctx0" brushRef="#br0" timeOffset="30905.36">8066 1894 20271 0,'-8'5'1792'0,"-1"3"-1424"16,-1 2-368-16,-2-1 0 0,-1-1 2336 0,1 0 400 16,2 1 80-16,3 3 0 0,3 1-1040 0,2 0-224 15,2 0-32-15,2 0-16 0,4 1-1104 0,1-1-208 16,3-2-64-16,1 2 0 0,4-4-128 0,-1-1 0 16,2-2-160-16,-1-2 160 0,0-1 0 0,-1-3 0 15,0-2-128-15,-1-2 128 0,-1-1 0 0,-3-1-176 16,-1-3 176-16,0-1-160 0,0 1 160 0,-3 0 0 15,-3-4 0-15,1-1 128 0,-3-2 0 0,-3-1 0 0,0-2 0 0,0-1 0 16,0-1-128-16,-1-1-256 0,-2 0 64 0,-1-2 0 16,0 1 192-16,-1-2 0 0,-1-1 0 0,-3 0 0 15,-1 0-224-15,-2 0 32 0,-1-1 16 0,-3 3 0 32,2 2-384-32,2 5-80 0,3 4 0 0,2 6-16 0,0 5 1072 0,5 3 224 0,5-1 32 0,-2 11 16 15,2 2-176-15,3 5-48 0,5 1 0 0,3 4 0 16,2 3-240-16,2 0-48 0,4 1-16 0,-1-1 0 31,1-1-736-31,2-2-160 0,1 1-32 0</inkml:trace>
  <inkml:trace contextRef="#ctx0" brushRef="#br0" timeOffset="31595.43">8968 1765 12895 0,'0'0'576'0,"0"0"112"0,8 0-560 0,0-2-128 0,0 2 0 0,0 4 0 0,-1-1 2320 0,3 2 432 15,-3 3 96-15,2 4 16 0,1 3-1136 0,-1 5-240 16,0 2-32-16,0 3-16 0,1-1-480 0,-2 4-112 15,-1 0-16-15,-2 1 0 0,0 1-320 0,-2-1-64 16,-1-2 0-16,0-1-16 0,-2-1-240 0,0-1-32 16,-2-4-16-16,0 1 0 0,-2-3 32 0,-1-2 0 15,-1-4 0-15,0-2 0 0,-1-1 16 0,-2-1 0 16,-1-5 0-16,-2-2 0 0,-1-2-192 0,0-2 0 16,0-5 144-16,0 1-144 0,0-1-240 0,1-4-112 15,0-1-32-15,2-1 0 0,1-2 16 0,0-1 0 0,1 0 0 0,1 1 0 16,2 1 176-16,3 2 16 0,0-2 16 0,2 4 0 15,2-2 160-15,0 1 0 0,1 2 0 0,2 2 128 16,0 1 96-16,4 2 32 0,1 2 0 0,0 5 0 16,0 0 128-16,2 5 16 0,0 1 16 0,1 2 0 15,0 2 32-15,0 1 16 0,1-1 0 0,-1 1 0 16,0 0-464-16,0 0 0 0,2 0 0 0,-1 0 0 31,-1 0-304-31,0 0-96 0,0-1-32 0,-1-3-9936 0,0 0-2000 0</inkml:trace>
  <inkml:trace contextRef="#ctx0" brushRef="#br0" timeOffset="31781.35">9422 2117 28271 0,'0'0'1248'0,"0"0"272"0,0 0-1216 0,0 0-304 15,0 0 0-15,0 0 0 0,0 0 1280 0,9-2 192 16,2 2 32-16,0 0 16 0,1 0-944 0,1 0-192 15,4 0-48-15,1-2 0 32,2 0-1936-32,1 1-400 0,-2 0-80 0</inkml:trace>
  <inkml:trace contextRef="#ctx0" brushRef="#br0" timeOffset="32003.43">9911 1954 22111 0,'0'0'1968'16,"-7"-2"-1584"-16,1 1-384 0,-1 1 0 0,1 0 2608 0,-1 0 432 0,1 1 96 0,6-1 0 15,-5 4-1024-15,5-4-224 0,-4 4-32 0,0 3-16 16,0 0-1264-16,2 5-256 0,2-1-64 0,0 2 0 16,0 0-256-16,2 2 0 0,-1 2 0 0,3 1 0 15,1 1-560-15,3-1-16 0,2 0 0 16,1-1 0-1,1-1-2192-15,1-2-448 0,1-1-96 0,0-4-10576 0</inkml:trace>
  <inkml:trace contextRef="#ctx0" brushRef="#br0" timeOffset="32362.88">10305 2058 12895 0,'0'0'576'0,"0"0"112"0,-7 2-560 0,-1 4-128 15,-1-2 0-15,-1 2 0 0,-1 1 4352 0,2 0 832 16,-3 0 160-16,1 2 32 0,0 0-3248 0,2 3-656 15,0 1-128-15,2 1-16 0,2-1-704 0,3 0-144 16,2-2-32-16,1-1 0 0,0 1-320 0,3-1-128 16,1-1 0-16,3-2 0 0,1-5 0 0,2 1 0 15,-2-3-176-15,1 0 176 0,-1 0-336 0,2-3 48 0,1-2 16 0,-1 1 0 32,2-2-304-32,-2-2-48 0,-3 0-16 0,-2 0 0 0,1-2 640 0,-1-1 256 0,1 0 0 0,-1 0-16 15,-1-2-416-15,-1 1-80 0,-4 1 0 0,0 0-16 16,0 1 272-16,-1 1 256 0,-2 2-64 0,1 1 0 15,2 6 416-15,-4-4 80 0,4 4 16 0,0 0 0 16,0 0-176-16,0 0-16 0,-5 4-16 0,5-4 0 16,-3 6-368-16,2 2-128 0,2 1 0 0,0 0 144 15,2-1-144-15,1 1 0 0,0 0 0 0,1 2-176 32,0-1-272-32,2 1-64 0,1-2-16 0,-2-1 0 0,-1-2-2432 15,-5-6-496-15,0 0-80 0,8 4-32 0</inkml:trace>
  <inkml:trace contextRef="#ctx0" brushRef="#br0" timeOffset="32597.22">10507 2012 20271 0,'0'0'1792'0,"0"0"-1424"0,-2 8-368 0,1 2 0 0,1 4 1664 0,0-1 272 16,1 2 48-16,2-4 16 0,1 0-144 0,1 4-48 15,2-2 0-15,-1 0 0 0,1-1-784 0,-1-1-144 16,-1-3-48-16,2 0 0 0,-1-2-304 0,1 2-64 15,-2-4-16-15,-5-4 0 0,0 0 208 0,0 0 48 16,0 0 0-16,0 0 0 0,0 0-80 0,0 0-16 16,0 0 0-16,7-4 0 0,-3-5-480 0,-2 1-128 15,-1-1 0-15,-1-1 0 0,0-2 0 0,0 0 0 16,0 2 0-16,0-2 0 16,2-1-1344-16,-2 0-304 0,1 3-48 0,-1-3-16 15,0 0-944-15,0-1-192 0,1 1-32 0</inkml:trace>
  <inkml:trace contextRef="#ctx0" brushRef="#br0" timeOffset="33003.39">10662 1834 10127 0,'0'0'896'0,"0"0"-704"0,0 0-192 0,0 0 0 15,6 6 3104-15,1 1 592 0,-1-1 112 0,2 5 32 16,0 2-1328-16,1 2-256 0,3 4-48 0,-2 0-16 16,-1 1-720-16,1-2-160 0,-3 1-32 0,1 1 0 15,1 0-448-15,-1-1-80 0,0-2-32 0,0-1 0 16,-2-2-528-16,1-1-192 0,-1-1 144 0,1-2-144 15,-1-2 0-15,0 1 128 0,-3-2-128 0,-3-7 0 16,0 0 128-16,0 0-128 0,0 0 128 0,0 0-128 16,0 0-304-16,0 0-144 0,0 0-16 0,0 0-16 15,0 0 48-15,-3-7 16 0,0-2 0 0,0 0 0 16,3-1-224-16,-1-2-32 0,0-1-16 16,2 0 0-16,2 1-112 0,1 2-32 0,-1-1 0 0,3 2 0 0,0 1 448 0,2 2 64 15,0 2 32-15,2 1 0 0,2 2 288 0,-2 2 0 16,2 2 0-16,0 1 0 0,1 2 1136 0,-1 1 224 15,-2-1 48-15,1-1 16 0,-2 2-1120 0,-1 2-304 16,-2 1 0-16,-1 2 0 0,-3 0 1088 0,-1 1 128 16,-1 0 32-16,-1 1 0 0,-2 1-384 0,-1-1-80 15,-1-1-16-15,-2-1 0 0,1 0-400 0,-1-2-96 16,1 2-16-16,-2-4 0 0,-1-2-256 0,-2-1 0 16,1-2 0-16,1-2 0 0,0-1-176 0,0-1-32 0,1-2-16 0,0-1 0 31,1-3-2464-31,3-1-480 0,1-4-96 0,1 2-7344 0,2 2-1456 0</inkml:trace>
  <inkml:trace contextRef="#ctx0" brushRef="#br0" timeOffset="33268.93">11143 2017 30111 0,'-9'10'1344'0,"5"-4"256"0,-1 5-1280 0,-1 0-320 0,1 2 0 0,1 2 0 16,0 0 1616-16,0 2 256 0,2-1 48 0,1 1 16 15,1-2-976-15,1 1-192 0,1 0-32 0,4-5-16 16,0 0-592-16,3-2-128 0,3-2 0 0,2-2 0 16,2-1 0-16,1-3 0 0,-3-2 0 0,2-2 0 15,-2-2-128-15,-1-2-32 0,-1 0 0 0,0-3 0 16,-3 1 160-16,-3-1 0 0,-3-1 0 0,-2 1 128 0,1-2 80 0,-5 1 32 16,-2 0 0-16,-2 2 0 0,1 0-240 0,-2 1 0 15,-2-1 0-15,-1 0 0 0,-1 2 0 0,1-2 0 16,0 1 0-16,1 0 0 15,-1 1-1808-15,1 0-416 0,1 1-80 0,1 2-13184 16</inkml:trace>
  <inkml:trace contextRef="#ctx0" brushRef="#br0" timeOffset="33566.83">11332 2044 20271 0,'0'0'1792'0,"4"9"-1424"0,0 1-368 0,0 2 0 0,0 1 2816 0,-1 0 512 0,0-1 80 0,1 2 32 16,0 0-1200-16,1-1-224 0,-1 0-48 0,1 0-16 15,0 2-1184-15,1-5-224 0,-4 1-48 0,2-2-16 16,1-1-336-16,-5-8-144 0,6 6 128 0,-6-6-128 16,0 0 256-16,7 0-16 0,-7 0-16 0,8-4 0 15,0 0-416-15,-1-2-96 0,-1-5-16 0,-1 1 0 16,-2 1 144-16,1-4 32 0,0 0 0 0,0 0 0 16,0 0 128-16,1 0 0 0,1 0 0 0,1 1 0 15,-2 0 240-15,0 4-32 0,2-2 0 0,-2 7 0 16,3-1 576-16,0 4 112 0,1 4 32 0,1 0 0 15,1 5 16-15,-1-1 0 0,-1 2 0 0,2 2 0 16,-2 1-480-16,1 0-80 0,1 0-32 0,-1 2 0 16,0-1-160-16,1 2-48 0,-1-1 0 0,2 2 0 15,1-2-1328-15,-1 2-272 16,0-2-48-16,-1 2-19328 0</inkml:trace>
  <inkml:trace contextRef="#ctx0" brushRef="#br1" timeOffset="43098.75">26050 4193 24879 0,'-7'2'2208'0,"-1"0"-1760"15,0 1-448-15,1-2 0 0,7-1 1264 0,0 0 160 16,0 0 48-16,0 0 0 0,2-8-160 0,5-3-32 16,1-2 0-16,3 1 0 0,5-1-768 0,2 1-176 15,2 0-16-15,2 2-16 0,1-1 112 0,5 2 32 16,3 0 0-16,2 0 0 0,-3-1-48 0,1-2 0 16,3 0 0-16,-3 2 0 0,-2-3-144 0,2 0-48 15,0 0 0-15,1-2 0 0,-2-2-64 0,-2-1-16 0,1-1 0 16,1 0 0-16,0 0-128 0,-1 2 0 0,-5-1 0 0,1 3 0 15,0 0 0-15,-3 2 128 0,-2-2-128 0,-2 2 192 16,-2-1 112-16,1 1 16 0,-2 1 16 0,-1 2 0 16,-2-1 0-16,-1 2 0 0,-4 1 0 0,1 2 0 15,1-1 0-15,-1 2 0 0,-3-2 0 0,1 2 0 16,-1 0-64-16,1 0-16 0,1 1 0 0,1 1 0 16,0 2-32-16,1 2-16 0,-1 2 0 0,-1 0 0 15,2-1-16-15,2 3-16 0,3 3 0 0,1 1 0 16,2 3 48-16,-1 1 16 0,1 0 0 0,3 1 0 15,1 5 16-15,2-2 0 0,2 2 0 0,1 1 0 16,3-2-64-16,0 0-16 0,2-1 0 0,0 0 0 16,0 3-176-16,3-5 0 0,0-2 144 0,-1-2-144 15,-2-1 0-15,2-3 0 0,-1-5 0 0,0 4 128 16,-4-1-464-16,1 0-96 0,0-1-16 0,-2-1 0 16,-1-1-2592-16,-3 1-528 0,-3-1-96 0</inkml:trace>
  <inkml:trace contextRef="#ctx0" brushRef="#br1" timeOffset="43724.39">26102 4210 23327 0,'0'0'1024'0,"-4"3"224"0,0 0-992 0,-1-1-256 16,5-2 0-16,-4 7 0 0,4-7 1856 0,0 0 336 15,-4 5 64-15,0 1 16 0,-1 0-432 0,2 0-96 16,1 3-16-16,-1 3 0 0,-1 2-800 0,1 2-160 16,2-2-48-16,2 2 0 0,-2 1-48 0,1 1-16 15,0 2 0-15,1 2 0 0,1 4-656 0,-1-3 0 0,3-3 0 16,-1 3 0-16,0 0 560 0,1 1 224 0,-1 1 48 0,0 2 16 15,-1 3-544-15,1 3-112 0,-1 1-32 0,4-1 0 16,-2 0-160-16,-1-1 0 0,1-6 0 0,0-3 0 16,0-1 0-16,0 1 0 0,1 1 0 0,0 0 0 31,-1-1-512-31,2-4-16 0,-1-8-16 0,1 2 0 16,-2 3-2112-16,0 0-416 0,1 2-96 0,-1-1-7936 0,0-4-1584 0</inkml:trace>
  <inkml:trace contextRef="#ctx0" brushRef="#br1" timeOffset="44224.44">26141 5088 19983 0,'0'0'880'0,"-5"-2"192"0,-3-4-864 0,1 2-208 15,-1 0 0-15,1 3 0 0,-1 2 1792 0,1-1 304 16,1-3 64-16,1 2 16 0,5 1-960 0,0 0-176 16,-6-4-32-16,6 4-16 0,0 0 48 0,0 0 16 0,0 0 0 0,0 0 0 15,0 0 64-15,0 0 16 0,0 0 0 0,9 3 0 16,2 1 80-16,1 2 32 0,2 3 0 0,2 3 0 15,2-4-320-15,3 1-64 0,1-1-16 0,1 0 0 16,3 2-144-16,1-1-48 0,-1 2 0 0,1-1 0 16,-1 3-272-16,-2-4-48 0,-1 0-16 0,3 1 0 15,3 0-128-15,-1-2-16 0,1 0-16 0,2-2 0 16,1 1-32-16,9 0-128 0,0-1 192 0,-2 0-64 16,-5 2-128-16,-2-1 0 0,0-1 144 0,-4-1-144 15,-2 1 0-15,2-3 144 0,-5 3-144 0,-1-1 0 16,-1 3 128-16,-1-4-128 0,-1-2 0 0,0 2 0 15,-5 1 144-15,0-1-144 0,1 1 0 0,-2 2 144 16,-3 2-144-16,2 0 0 0,-2-6 144 0,1 1-144 16,-2 0 0-16,-1 0 0 0,0-1 0 0,-2 3 128 15,-6-6-128-15,8 2-208 0,-8-2 48 0,8 4 16 16,0-4-816-16,-8 0-176 0,7 3-16 0,1 1-16 16,-8-4-1136-16,0 0-208 0,9 0-48 0,-9 0-15968 15</inkml:trace>
  <inkml:trace contextRef="#ctx0" brushRef="#br1" timeOffset="44661.8">27188 5403 16575 0,'0'0'1472'0,"0"0"-1168"0,0 0-304 0,0 0 0 15,0 0 2848-15,0 0 512 0,0 0 96 0,0 0 32 16,0 0-1088-16,0 0-224 0,0 0-32 0,0 0-16 16,5-4-912-16,0-1-192 0,2 0-48 0,0 0 0 15,4 1-128-15,-1 0-16 0,2 1-16 0,1-3 0 16,1-1-192-16,2-1-48 0,1 1 0 0,0-1 0 15,0 1-48-15,0 1-16 0,2-1 0 0,1-1 0 16,1-1-96-16,1-1-32 0,-1-2 0 0,0 2 0 16,0-3-128-16,-2 0-48 0,2-2 0 0,1 3 0 15,-1-2-64-15,0 1-16 0,-2 0 0 0,-2 3 0 16,-2-2-128-16,-1 1 0 0,0 4 144 0,1-5-144 0,-1 0 0 0,0-1 0 16,1 0 0-16,-1 1 128 0,-1 1-128 0,0 0 0 15,-1 1-176-15,0 1 176 0,-2 0-304 0,1-1 48 16,-2 0 0-16,-2 1 0 15,0 1-416-15,0 1-80 0,-4-2-16 0,3 3 0 16,-1 1-1552-16,0-1-320 0,0 0-64 0,1-1-9296 16,-1 0-1856-16</inkml:trace>
  <inkml:trace contextRef="#ctx0" brushRef="#br1" timeOffset="45099.34">27764 3963 12895 0,'0'0'1152'0,"0"0"-928"0,-3-8-224 0,3 8 0 16,0 0 2336-16,0 0 416 0,-4-9 96 0,4 9 16 15,0 0-752-15,0 0-160 0,0 0-32 0,0 0 0 16,2 10-400-16,-1 0-96 0,0 4-16 0,2 4 0 16,0 1-80-16,-1 7-32 0,2 4 0 0,1 4 0 0,1 0-112 0,-1 5-32 15,-1-2 0-15,1 1 0 0,0 1-384 0,0 0-64 16,-1 0-32-16,3-1 0 0,-2-3-336 0,0 3-64 15,-1-3-16-15,3 1 0 0,-4-3-128 0,3 2-128 16,-2 0 192-16,1-3-192 0,-1-1 128 0,0-1-128 16,-2-4 0-16,2 0 0 0,1-1 0 0,-1-2 0 15,-1-2-128-15,0-2 128 16,-1-4-624-16,1 1-16 0,1-2-16 0,-2-1 0 16,1 2-1072-16,-1-5-224 0,0-1-32 0,-2-1-10176 15,0-8-2048-15</inkml:trace>
  <inkml:trace contextRef="#ctx0" brushRef="#br1" timeOffset="45771.06">26739 3067 27471 0,'0'0'1216'0,"0"0"256"0,0 0-1184 0,0 0-288 0,0 0 0 0,0 0 0 15,0 0 1984-15,0 0 352 0,0 0 64 0,2 9 16 16,1 4-1312-16,0 3-256 0,0 5-48 0,-2 2-16 16,-1 3-336-16,1 3-64 0,2 1 0 0,-1 2-16 15,2 4-368-15,2 4 0 0,-4-1 0 0,1-1 128 0,-3-3-384 0,2 2-80 16,4-3-16-16,-4-2 0 15,1-3-2064-15,1-1-400 0,1 1-96 0,0-5-6912 16,0-4-1376-16</inkml:trace>
  <inkml:trace contextRef="#ctx0" brushRef="#br1" timeOffset="46021.02">26958 3174 13823 0,'-2'-5'1216'0,"2"-6"-960"0,2 2-256 0,-2 9 0 16,2-6 3664-16,-2 6 688 0,0 0 144 0,0 0 32 15,0 0-2096-15,0 0-400 0,0 10-96 0,0 6-16 16,0 3-1088-16,0 6-208 0,0 1-48 0,2 14-16 16,2 0-48-16,-3-5 0 0,-3 0 0 0,0-9 0 15,2 4-336-15,3-1-176 0,0-3 160 0,-1-1-160 16,1-1 0-16,1-2-128 0,-2-2-16 0,1-2 0 31,-2 1-1872-31,2-3-368 0,0-4-80 0,-1-3-13136 0</inkml:trace>
  <inkml:trace contextRef="#ctx0" brushRef="#br1" timeOffset="46428.49">26841 2669 3679 0,'-12'-22'160'0,"3"10"32"0,-4-1-192 0,-1 2 0 15,-2-1 0-15,3 0 0 0,1 2 6976 0,2 1 1344 16,-1 2 256-16,1 6 64 0,0 2-6272 0,0 3-1248 16,4 1-256-16,1 6-48 0,-1 3-816 0,0 4 0 15,1 2 0-15,1 2-192 0,1 3 32 0,3-2 16 16,3-1 0-16,2 1 0 0,2-3-16 0,3 0 0 15,4-4 0-15,5-1 0 0,-1 1 0 0,0-4 0 16,0-2 0-16,-5-5 0 0,2-2 160 0,0-1 0 16,1-2 128-16,5-2-128 0,0-2 448 0,-6-3 32 0,-3-2 0 0,1-2 0 15,1-2 112-15,-2-3 32 0,-3-1 0 0,-1-3 0 16,-3 3-64-16,-2-2-16 0,1-3 0 0,-3-2 0 31,-1 1-96-31,-2-2-32 0,-4-1 0 0,-5 0 0 0,-5 1-160 0,0 0-16 0,2 2-16 0,-2-3 0 16,-1 0-480-16,-2 4-112 0,-5 3-16 0,5 0 0 31,2-1-1648-31,3 3-336 0,1 4-64 0,3 7-14112 0</inkml:trace>
  <inkml:trace contextRef="#ctx0" brushRef="#br1" timeOffset="46959.58">27735 3974 13823 0,'0'0'608'0,"0"0"128"0,0 0-592 0,0 0-144 0,0 0 0 0,0 0 0 15,0 0 3904-15,0 0 736 0,0 0 160 0,0 0 16 16,0 0-2448-16,5-9-512 0,1 0-80 0,2 1-32 16,-1-2-240-16,4-1-48 0,1 2-16 0,1-5 0 15,2-2-352-15,3-6-80 0,2 1-16 0,1 0 0 0,0 1-128 0,1-5-32 16,1-4 0-16,2-1 0 0,0-3-208 0,0 0-48 15,-2-3-16-15,1 0 0 0,-1-3-352 0,3 2-64 16,-2 2-16-16,0 1 0 0,0 2-128 0,-1 2 0 16,-2 1 0-16,-1 4-176 15,-3 3-912-15,-3 5-192 0,-1-1-48 0,-1 3-13136 16,-2 4-2624-16</inkml:trace>
  <inkml:trace contextRef="#ctx0" brushRef="#br1" timeOffset="50100.61">25962 4165 12783 0,'0'0'560'0,"0"0"128"0,0 0-560 0,0 0-128 0,0 0 0 0,0 0 0 15,0 0 1216-15,0 0 224 0,0 0 32 0,0 0 16 16,0 0-240-16,0 0-48 0,0 0-16 0,0 0 0 15,0 0-64-15,0 0-16 0,18 1 0 0,-18-1 0 16,0 0 192-16,0 0 48 0,0 0 0 0,0 0 0 16,0 0 112-16,0 0 16 0,0 0 16 0,0 0 0 15,-1-5-256-15,-1 1-48 0,-2-1-16 0,-2-2 0 16,1-1-160-16,0-1-48 0,-2 1 0 0,0-1 0 0,-4 1-80 0,1 1-32 16,-2-4 0-16,-2-2 0 0,-3-4 16 0,-3 3 0 15,-2 1 0-15,-4-2 0 0,-4-3-176 0,-4-4-48 16,-2-5 0-16,-2-1 0 0,7 7-160 0,-3-1-32 15,0-1-16-15,1 1 0 0,1 1-240 0,2-1-64 16,1 3 0-16,3 4 0 0,-7-7-128 0,6 7 0 16,5 1 0-16,3 2 0 0,4 2 0 0,2 1-176 15,2 1 48-15,2 0 0 16,1 3-1216-16,8 5-256 0,0 0-32 0,0 0-16 16,4-4-2576-16,7 1-528 0</inkml:trace>
  <inkml:trace contextRef="#ctx0" brushRef="#br1" timeOffset="54992.87">2314 5089 11055 0,'0'0'480'0,"0"0"112"0,0 0-464 0,-4 5-128 16,4-5 0-16,-5 5 0 0,5-5 3952 0,0 0 768 15,0 0 144-15,0 0 48 0,0 0-2576 0,0 0-512 16,5-3-96-16,4-1-32 0,3-2-848 0,1 1-160 15,3-1-48-15,2-1 0 0,2-2 16 0,0 1 0 16,3 2 0-16,1-1 0 0,5-1-80 0,0 1 0 16,-1-1-16-16,4 0 0 0,0-3-192 0,0 1-48 15,-2 0 0-15,0-2 0 0,1-1-160 0,-1-2-32 0,-2 1-128 16,4-3 192-16,0 2-192 0,0-2 0 0,-2 1 128 0,-2-1-128 16,4 0 0-16,-4-4 144 0,-2 0-144 0,0 0 128 15,1 2-128-15,-1-1 160 0,-2 1-160 0,0 1 160 16,-6 1-160-16,-1 1 192 0,-1 0-192 0,-2 3 192 15,-2 2-192-15,-1 0 0 0,1 2 0 0,-3-1 0 16,-1-2 304-16,-1 3-32 0,0 1 0 0,-1 1 0 16,-1 0 64-16,-1 0 16 0,-2 2 0 0,-2 5 0 15,6-5 0-15,-6 5 0 0,5-4 0 0,-5 4 0 16,0 0-112-16,8-2-32 0,0 2 0 0,-1 2 0 16,1 0-80-16,0 1 0 0,-1 2-128 0,0 3 192 15,4-2-192-15,0 4 176 0,3-1-176 0,1 1 160 16,3 2-160-16,5 1 192 0,-1 0-192 0,1 0 192 15,2 0-64-15,2 1 0 0,3 2 0 0,3 0 0 16,0-2-128-16,0 2 0 0,1-2 144 0,2-1-144 0,-1-3 0 0,-1 0 128 16,-2-3-128-16,1 0 0 0,1-3 0 0,-2 1 144 15,0 2-144-15,-2-1 0 0,0-1 128 0,1 0-128 16,-2-2 0-16,-2 1 0 0,-1 0 0 0,0 1-272 16,0-1 48-16,-2 3 16 15,-4-2-1200-15,0 0-256 0,-3 0-32 0,-1 3-16 16,-2-1-1072-16,-2 2-224 0,-2 2-32 0,-3 1-16 0</inkml:trace>
  <inkml:trace contextRef="#ctx0" brushRef="#br1" timeOffset="55602.19">2309 5128 6447 0,'0'0'576'0,"0"0"-576"16,0 0 0-16,0 0 0 0,0 0 3408 0,0 0 576 16,0 0 112-16,0 0 32 0,0 0-1840 0,0 0-368 15,0 0-80-15,0 0-16 0,0 0-512 0,0 0-96 16,0 0-32-16,4 7 0 0,-3 2-16 0,3 2 0 0,-1 3 0 0,1 0 0 16,-1 5-224-16,1 4-48 0,2 0-16 0,-1 3 0 15,0 3-224-15,0 1-32 0,-1 0-16 0,0 0 0 16,0 1-256-16,1 2-48 0,0-1-16 0,1 0 0 15,-1-2-144-15,0 1-16 0,-1-1-128 0,0 0 192 16,0-5-192-16,-2-1 128 0,1 0-128 0,1-2 0 16,-3-1 0-16,0-4 128 0,1-2-128 0,-2 2 0 15,0-4-240-15,0 0-80 0,0-1-32 0,0-1 0 32,-3-2-1568-32,3 0-304 0,0-9-64 0,-1 6-8800 0,1-6-1776 0</inkml:trace>
  <inkml:trace contextRef="#ctx0" brushRef="#br1" timeOffset="55992.76">2378 5802 911 0,'0'0'0'0,"0"0"0"16,0 0 0-16,0 0 0 0,0 0 5520 0,0 0 1024 16,0 0 208-16,0 0 32 0,0 0-4160 0,0 0-832 15,9 5-160-15,3-2-32 0,0 0-256 0,1 0-64 16,0 3 0-16,4 0 0 0,2 1-272 0,2 2-64 16,1-3-16-16,3 5 0 0,2 2-224 0,3 0-64 15,0-1 0-15,2 2 0 0,0 0-240 0,2-1-48 0,4 2-16 0,2-1 0 16,3 0-192-16,2-1-144 0,0 0 192 0,0 4-192 15,-1-4 144-15,0-1-144 0,-1 0 0 0,-1-3 144 16,-3 1-144-16,-1 1 0 0,-4-1 0 0,-3 1 128 16,-2-1-128-16,-2 1 128 0,-1-1-128 0,-2 0 128 15,-2 0-128-15,-1-1 160 0,-3 0-160 0,-1 0 160 16,0 0-32-16,-3-1-128 0,-1 0 192 0,0 0-64 16,-1-3-128-16,1 0 192 0,-3-4-192 0,1 3 192 15,-2-1-192-15,1-1 0 0,-2 1 0 0,-1 0 0 31,-1-1-1088-31,1 0-256 0,-7-2-64 0,6 0-10912 0,-6 0-2192 0</inkml:trace>
  <inkml:trace contextRef="#ctx0" brushRef="#br1" timeOffset="56461.46">3733 6287 9215 0,'-6'0'816'0,"1"1"-656"0,5-1-160 0,0 0 0 15,-5 2 3808-15,5-2 736 0,-7 0 128 0,7 0 48 16,-5-2-2320-16,5 2-464 0,0 0-80 0,0 0-32 16,0 0-784-16,0 0-144 0,0 0-48 0,5-5 0 15,1 0 112-15,3 0 32 0,0 0 0 0,1-2 0 16,1-1-48-16,0 0-16 0,2-1 0 0,2-1 0 16,-2-1-144-16,2 2-16 0,4-1-16 0,-1-1 0 15,-1 0-304-15,1-1-48 0,0-1-16 0,2-1 0 16,0 1-256-16,0 1-128 0,1 0 0 0,0 0 128 15,0 2-128-15,0-3 0 0,1 2 0 0,-1 1 0 16,-3 1 0-16,0-3 0 0,-1 2 0 0,0 2 0 16,-1-3 0-16,0 2 0 0,-3 0 0 0,0 1 0 15,0-2-368-15,-2 1 48 0,0 0 16 0,-1 1 0 16,-1 1-464-16,1 1-80 0,-1-1-32 0,-2 0 0 16,1 0-2432-16,0 0-480 0,-1 0-112 0</inkml:trace>
  <inkml:trace contextRef="#ctx0" brushRef="#br1" timeOffset="56898.91">4353 4964 6447 0,'0'0'272'0,"0"-8"80"0,-1 1-352 0,1 7 0 0,0 0 0 0,0 0 0 16,0 0 4160-16,0 0 768 0,0 0 160 0,0 0 32 15,0 0-2736-15,0 0-528 0,1 8-128 0,-1 4 0 16,0-2-512-16,1 6-80 0,2 4-32 0,1 3 0 16,0 3-96-16,-2 2-32 0,1 2 0 0,0 0 0 15,-1 3-144-15,1 3-16 0,-1 0-16 0,1 1 0 16,0-1-160-16,-1 1-48 0,0-3 0 0,-1-1 0 16,0-1-256-16,1-1-48 0,-1 0-16 0,0 3 0 0,-1-2-144 0,1 1-128 15,1 1 192-15,0-1-192 0,1-2 128 0,0-1-128 16,-2-1 0-16,3-4 0 0,-3-3 0 0,2-1-176 15,-1-2 32-15,1-2 0 16,1-2-1264-16,-2-4-256 0,0 0-64 0,-2-2-10384 16,0-9-2096-16</inkml:trace>
  <inkml:trace contextRef="#ctx0" brushRef="#br1" timeOffset="58229.61">3139 4042 7359 0,'23'-1'656'0,"-23"1"-528"16,0 0-128-16,5-7 0 0,-1-3 2816 0,0 1 544 0,-1 0 96 0,3 1 32 16,-1-1-1184-16,0 2-224 0,-5 7-48 0,5-4-16 15,-5 4-432-15,8-1-96 0,-8 1-16 0,8 4 0 16,-2 2-256-16,0 5-48 0,-1 2-16 0,0 1 0 15,-1 2-256-15,0 3-48 0,0 6-16 0,-2 4 0 16,1 1-336-16,-2 1-80 0,-1 3-16 0,0 2 0 16,0 2-208-16,0 0-32 0,0 0-16 0,2-2 0 15,-1-2-144-15,-1 0 0 0,0-3 0 0,1-2 0 16,1-3-256-16,-1-2-64 0,0-5-32 0,-1 0 0 31,2-5-2016-31,-1-2-384 0,0-3-96 0,-1-9-12208 0</inkml:trace>
  <inkml:trace contextRef="#ctx0" brushRef="#br1" timeOffset="58471.99">3374 4006 8287 0,'0'0'736'0,"0"0"-592"0,0 0-144 0,0 0 0 0,0 0 4032 0,0 0 784 15,0 0 160-15,0 0 16 0,0 0-2480 0,5 10-496 16,-1 2-96-16,0 2-32 0,0 2-656 0,0 3-128 15,-2 2-16-15,1 4-16 0,0 2-480 0,-1-1-80 16,1 3-32-16,-2 2 0 0,1-1-272 0,-1 2-48 16,0-1-16-16,0 2 0 0,1 0-144 0,-2 1 128 15,0-1-128-15,0-2 128 0,0-2-128 0,1-2-272 16,-1-2 64-16,1-3 16 16,1-4-1984-16,0-2-400 0,1-4-80 0</inkml:trace>
  <inkml:trace contextRef="#ctx0" brushRef="#br1" timeOffset="58903.15">3246 3493 19343 0,'-6'-13'848'0,"2"8"192"0,-1-2-832 0,-1 1-208 0,0-1 0 0,-2 0 0 0,3 3 3104 0,-2-2 576 16,1 3 112-16,-1 1 32 0,7 2-2160 0,-6 3-448 15,-2 2-64-15,3 2-32 0,1 0-800 0,1 5-176 16,1 5-16-16,0 0-128 0,2 3 0 0,0 0 0 16,2 4 0-16,0-1 0 0,2 2 0 0,0-1 0 15,1-2 0-15,2 0 0 0,1 0 0 0,1-2-144 16,0-2 144-16,0-2 0 0,1-3 0 0,1-3 0 15,1-1 0-15,1-2-128 0,1-1 128 0,0-6 144 16,-1 0-16-16,2-6-128 0,-2-3 448 0,0-2-32 16,-2-2 0-16,0-3 0 0,-2-2 32 0,-1-1 0 0,-3-4 0 15,-1 1 0-15,-3 0 128 0,1-1 16 0,-4 1 16 0,1-1 0 16,-2 3 32-16,-2-1 0 0,-1 0 0 0,-5 1 0 16,-2 1-320-16,-1-1-48 0,1 1-16 0,0 2 0 15,0-2-80-15,0 5-32 0,0 4 0 0,-2-2 0 16,1 3-144-16,1 2 0 0,0 3 0 0,1 4-176 31,-1 4-240-31,1 5-48 0,2 6-16 0,1 2 0 16,2 4-2320-16,2 1-464 0</inkml:trace>
  <inkml:trace contextRef="#ctx0" brushRef="#br1" timeOffset="59799.25">4311 4933 4607 0,'0'0'400'0,"0"0"-400"0,0 0 0 0,0 0 0 15,0 0 2864-15,0 0 480 0,0 0 112 0,0 0 0 0,0 0-1216 0,0 0-240 16,0-7-48-16,0 7-16 0,0 0-208 0,2-6-64 16,-1-2 0-16,2-1 0 0,1-1-224 0,2 0-48 15,2-2-16-15,2-2 0 0,2-4-528 0,4-2-96 16,2-2-32-16,1-2 0 0,1-5-176 0,1-4-32 16,0-4-16-16,2 1 0 0,2-2-192 0,0 2-48 15,0 0 0-15,-1 1 0 0,0 1-256 0,-1 2 0 16,-1 0 0-16,-2 1 0 0,-2 2-256 0,-1 3-96 15,-1 2-32-15,-2 1 0 16,-2 4-2752-16,-2 2-576 0</inkml:trace>
  <inkml:trace contextRef="#ctx0" brushRef="#br1" timeOffset="60299.3">4358 4848 11055 0,'0'0'976'0,"0"0"-784"16,-7-1-192-16,0-1 0 0,0 1 2496 0,1 0 464 15,6 1 96-15,0 0 16 0,0 0-512 0,0 0-80 16,0 0-32-16,0 0 0 0,0 0-784 0,0 0-176 16,0 0-16-16,0 0-16 0,10 0-560 0,5 1-96 15,0-1-32-15,5 3 0 0,1 3-64 0,1 1 0 16,3 3-16-16,2 2 0 0,4 3-160 0,2 1-16 0,1 0-16 16,0 2 0-16,1 1-192 0,1 4-48 0,2 0 0 0,-3-1 0 15,-2-1-128-15,0 0-128 0,2 1 144 0,-4-2-144 16,-1 1 0-16,0-1 0 0,-2 1 0 0,26 20-1136 31,-28-24-208-31,0 0-64 0,-2 0-10864 0,-2-2-2176 0</inkml:trace>
  <inkml:trace contextRef="#ctx0" brushRef="#br2" timeOffset="77363.06">15780 7961 18367 0,'0'0'816'0,"0"0"160"0,0 0-784 0,0 0-192 0,0 0 0 0,0 0 0 15,1 25 1488-15,-1-25 256 0,0 0 48 0,7 9 16 16,-2-1-208-16,0 4-32 0,-2 1-16 0,0 1 0 16,-1 2-832-16,0 1-160 0,-2-1-48 0,0 4 0 15,-2 1-192-15,1 1-32 0,-3 2-16 0,0 0 0 16,-1 5-96-16,-2 1-32 0,0 0 0 0,-3 0 0 15,0-1-144-15,-2-2 160 0,1-2-160 0,-1-3 160 16,0-1-160-16,2 0 128 0,-1-6-128 0,2 0 128 16,-1-5-128-16,1-2 160 0,1-4-160 0,-1-2 160 15,-1-2-304-15,3-4-64 0,-1-1-16 0,0-4 0 32,3-3-320-32,0-1-64 0,1-1-16 0,1-2 0 0,0-2 400 0,2 0 80 0,1 0 16 0,1-2 0 15,2-1 128-15,0 0 0 0,-1 0 0 0,1 3 0 16,-1 3 0-16,2 2 272 0,2 1-32 0,-1 3-16 15,0 0 368-15,-1 2 80 0,0 2 16 0,-4 5 0 0,6-1 128 16,-6 1 16-16,10 0 16 0,-1 3 0 0,-2 3 160 0,3 1 16 16,-3 4 16-16,3 2 0 0,-1 3-384 0,1 2-80 15,2 1 0-15,0 1-16 0,-2 2-336 0,2-4-64 16,1 2-16-16,0-2 0 0,1-1-144 16,0-1 0-16,2-2 0 0,1 0 0 15,3-1-608-15,0-1-208 0,3-1-32 16,1-1-11584-16,3-2-2320 0</inkml:trace>
  <inkml:trace contextRef="#ctx0" brushRef="#br2" timeOffset="78300.56">18020 7630 20671 0,'0'0'912'0,"0"0"192"0,0 0-880 0,0 0-224 0,0 0 0 0,0 0 0 16,0 0 1040-16,0 0 176 0,1 6 16 0,1 5 16 15,0-2-336-15,-1 3-64 0,-1 1-16 0,0 2 0 16,0 2-416-16,0 0-96 0,-1 7 0 16,1-2-16-16,-2 1-80 0,-2-3-16 0,0 0 0 0,-1-2 0 0,-2 0 176 0,-1-1 48 15,-1 0 0-15,0-4 0 0,0-4 176 0,-2 0 32 16,0-1 16-16,-2-1 0 0,-3-1-320 0,0-2-64 16,2-3-16-16,0-1 0 0,1 0-128 0,2-1-128 15,-1-6 192-15,2 1-192 0,1-1 0 0,1-3 0 16,2 0 0-16,0-2 0 0,2-4 0 0,3-1-144 15,2 0-16-15,1 0 0 0,0 0 16 0,2-2 0 16,1 2 0-16,2-3 0 0,-2 3 144 0,3-1-192 16,1 4 192-16,0 3-192 0,2 0 192 0,-1 3 0 15,2 4-144-15,0 0 144 0,-2 3 0 0,0 1 192 16,-2 2-32-16,1 4 0 0,-1 0 496 0,0 2 112 16,0 0 0-16,0 3 16 0,0 1-176 0,-1 2-32 15,1 3-16-15,0-1 0 0,1 2-288 0,2-1-48 0,-1 0-16 0,0 0 0 16,1 1-208-16,1-2 128 0,1 0-128 0,0-1 0 15,2 0 0-15,2-1-288 0,3-1 32 0,1-1-11424 16,0 0-2288-16</inkml:trace>
  <inkml:trace contextRef="#ctx0" brushRef="#br1" timeOffset="95196.24">26043 9236 1839 0,'0'0'0'0,"0"0"160"0,0 0-160 0,0 0 0 15,0 0 0-15,0 0 0 0,7 0 5248 0,-7 0 1008 16,0 0 208-16,0 0 32 0,0 0-4576 0,0 0-896 15,0 0-192-15,0 0-48 0,6 9-176 0,2 4-32 16,0 4-16-16,-2 0 0 0,1-1 64 0,-1 1 16 16,1 4 0-16,-1 1 0 0,0-1 0 0,0 0 16 15,-2-2 0-15,0 2 0 0,-2-4-176 0,0 0-32 0,0-2-16 0,2 0 0 16,-4 0-224-16,2-5-32 0,-2-3-16 0,0 0 0 16,0-7 0-16,0 0 0 0,0 0 0 0,0 0 0 15,0 0 32-15,0 0 0 0,-7-4 0 0,2-4 0 16,0-1-64-16,-1-7 0 0,3-3 0 0,-3-5 0 15,2-6-304-15,1-2-64 0,-3-5-16 0,2-2 0 32,0-3-512-32,2-1-128 0,-1 0 0 0,2-17-16 15,0 8 16-15,2 9 16 0,2 3 0 0,0 16 0 0,3 2 880 0,0-1 0 0,1 5 0 0,1 1 0 16,-1 6 512-16,2 2 0 0,2 1 16 0,1 4 0 16,-1 3 112-16,2 2 0 0,-1 3 16 0,1 4 0 15,-1 1 0-15,-2 3 0 0,-1 1 0 0,1 3 0 16,-3 1-160-16,-1 3-48 0,-4 3 0 0,0 1 0 15,-1 0-128-15,-2-2-48 0,-5 1 0 0,1 1 0 16,0-1-144-16,-2 1-128 0,0-5 144 0,-3 1-144 0,0-2 0 0,2 0 0 16,-1-1-208-16,3-6 64 15,-1-1-2240-15,2-1-448 0,0-2-96 0,5-7-12176 16</inkml:trace>
  <inkml:trace contextRef="#ctx0" brushRef="#br1" timeOffset="95539.95">26377 8906 18431 0,'0'0'816'0,"0"0"160"0,8-2-784 0,-8 2-192 16,9 4 0-16,-1 2 0 0,-1 3 2624 0,0 2 464 15,-3 2 112-15,0 4 0 0,0 4-1328 0,0 3-272 16,-1 4-48-16,0 3-16 0,-2 4-768 0,1 0-144 0,0 2-48 0,0-1 0 16,-2 1-144-16,0-1-48 0,0-4 0 0,1-2 0 15,-1-4-64-15,0-3 0 0,1 1-16 0,2-5 0 16,-2-1-176-16,0-1-128 0,1-4 192 0,0-3-192 15,-2-10 0-15,0 0 0 0,0 0 0 0,0 0 0 16,8-3 0-16,0-2-272 0,-2-3 48 0,2-5 16 16,0-1-112-16,0-2-32 0,0-4 0 0,-2 1 0 15,1-6 192-15,-2 2 160 0,3 0-208 0,1-1 80 16,0 1 128-16,0 5 144 0,-2 4-16 0,3-2-128 16,-2 4 656-16,-8 12 32 0,0 0 0 0,0 0 0 15,0 0-32-15,5 11 0 0,0 3 0 0,-1 4 0 16,0 3-112-16,0 3-32 0,1-1 0 0,1 1 0 15,-1-2-512-15,1 1 0 0,2 1 0 0,0-1 0 16,0-2-1696-16,1 1-448 0,-1 1-96 0,3-4-15520 16</inkml:trace>
  <inkml:trace contextRef="#ctx0" brushRef="#br1" timeOffset="96293.22">27001 9138 2751 0,'0'0'256'0,"0"0"-256"0,-8 4 0 0,8-4 0 16,-6 3 6384-16,6-3 1232 0,0 0 240 0,0 0 48 15,0 0-4896-15,0 0-960 0,0 0-208 0,12 2-48 0,-2-2-704 0,4-1-128 16,3-3-48-16,2 0 0 0,0-1-400 0,2-1-96 16,1-4-16-16,2 1 0 0,2-1-80 0,1 1 0 15,1-6-16-15,2 4 0 0,2-2-48 0,1 0-16 16,-2 0 0-16,0-2 0 0,1 1-240 0,-4 0 144 16,-2-1-144-16,-2-2 128 0,-3 2-128 0,0 0 128 15,-2 2-128-15,1 0 128 0,-2-2-128 0,0 3 0 16,-1-1 0-16,-3 1 0 0,-2 0 0 0,1 3 0 15,0-1 0-15,-1 1 0 0,0 0 0 0,-2 2 0 16,-2 2 0-16,-8 5 0 0,9-7 0 0,-9 7 0 16,8-6 144-16,-8 6-144 0,0 0 0 0,0 0 0 15,9-7 0-15,-9 7 128 0,0 0-128 0,7-6 0 0,-7 6 0 16,0 0 0-16,7-7 0 0,-7 7 128 0,0 0 0 0,0 0 0 16,11-4-128-16,-11 4 0 0,0 0 0 0,10-1 128 15,-10 1 64-15,0 0 0 0,11 5 16 0,-2-3 0 16,-9-2 16-16,13 6 0 0,0 2 0 0,0 0 0 15,0 0-32-15,3-1 0 0,2 0 0 0,1 2 0 16,2 3 16-16,4-3 0 0,1 1 0 0,3 1 0 16,1-1 144-16,1 2 32 0,0 0 0 0,1 1 0 15,0 2-128-15,1 0-32 0,1-2 0 0,0 0 0 16,1-2-64-16,1 4-16 0,-3-5 0 0,-1 3 0 16,1 0-144-16,-2-2 192 0,-2-1-192 0,0-1 192 0,-3 0-192 15,-1-1 0-15,-5-1 144 0,1-1-144 0,-2 1 0 0,-3-1 128 16,0 1-128-16,-2-3 0 0,-2 1 0 0,0-1 0 15,1 0 0-15,-1 1 128 0,-1 0-320 0,0 2-48 16,-5-2-16-16,2 0 0 16,1 0-1344-16,0-2-288 0,1 2-48 0,0 0-16 15,0-1-1760-15,2 0-368 0</inkml:trace>
  <inkml:trace contextRef="#ctx0" brushRef="#br1" timeOffset="96965.12">28828 9183 14735 0,'0'0'1312'0,"0"0"-1056"16,0 0-256-16,0 0 0 0,0 0 2256 0,0 0 400 15,-8 1 80-15,8-1 16 0,0 0-912 0,0 0-176 0,0 0-48 0,0 0 0 16,-9-1-368-16,9 1-80 0,0 0-16 0,0 0 0 16,0 0-128-16,0 0-16 0,0 0-16 0,0 0 0 15,0 0-32-15,9-4-16 0,1 0 0 0,2 0 0 16,1 1-64-16,2-3-16 0,1 1 0 0,5-3 0 16,4-1 0-16,1 1 0 0,2-5 0 0,3 0 0 15,4 0-96-15,-1-4-32 0,1 0 0 0,2-4 0 16,0 1-176-16,1 0-48 0,-1-1 0 0,1 0 0 15,-1 1-208-15,2 2-48 0,-3 0-16 0,0 2 0 16,-1 2-240-16,-2 2 128 0,-3 2-128 0,-3-1 0 16,-1 1 128-16,-1-1-128 0,-3 5 0 0,1-2 0 15,-4-1 0-15,1 1 0 0,-1 0 0 0,-1 2-160 16,-1-5-160-16,2 2-16 0,0 1-16 0,-1 0 0 16,-2 1-1504-16,0 0-288 0,1 1-64 0,-2 2-11824 15,0-3-2368-15</inkml:trace>
  <inkml:trace contextRef="#ctx0" brushRef="#br1" timeOffset="97668.13">28726 9168 3679 0,'0'0'320'0,"0"0"-320"16,0 0 0-16,0 0 0 0,3-10 4096 0,-3 10 768 15,0 0 128-15,0 0 48 0,0 0-2416 0,0 0-464 16,0 0-112-16,0 0 0 0,8-5-256 0,-8 5-64 16,0 0 0-16,0 0 0 0,7 9-320 0,0 0-64 0,-3 1 0 0,-2 7-16 15,-2-2-320-15,0 4-64 0,-1 3-16 0,0 4 0 16,-2 3-288-16,-1 2-48 0,-1 2-16 0,0 1 0 16,1-1-320-16,0-2-64 0,1-3 0 0,2 2-16 15,0-5-176-15,2 0 0 0,-2-2 0 0,1 0 0 16,0-1-160-16,0-3-64 0,1 0-16 0,2 0 0 31,-1-2-672-31,1-3-144 0,-2-3-32 0,1-2 0 16,-1-1-1536-16,-1-8-304 0,0 0-64 0,0 9-7472 0,0-9-1504 0</inkml:trace>
  <inkml:trace contextRef="#ctx0" brushRef="#br1" timeOffset="97965.02">28872 9214 21711 0,'0'0'960'0,"4"-9"192"0,-4 9-912 0,5-7-240 15,-3-2 0-15,-2 9 0 0,0 0 2032 0,0 0 352 16,0 0 80-16,0 0 16 0,0 0-272 0,0 0-48 16,0 0-16-16,7 13 0 0,-1 0-736 0,-4 3-128 15,1 3-48-15,-1 2 0 0,0 3-368 0,-1 2-80 16,-1-4-16-16,0 5 0 0,1-2-400 0,1 3-96 15,0 0-16-15,1 1 0 0,-2 0-256 0,0-2 160 16,-1-1-160-16,2 0 128 0,0-1-256 0,1-2-64 16,0 1-16-16,0 1 0 15,3-1-1296-15,-2 0-256 0,-2-2-48 0,1-1-16 16,-2 1-1200-16,2-4-240 0,1 1-64 0</inkml:trace>
  <inkml:trace contextRef="#ctx0" brushRef="#br1" timeOffset="98404.33">28789 10085 10127 0,'0'0'448'0,"0"0"96"0,0 0-544 0,0 0 0 0,0 0 0 0,-4-5 0 15,4 5 4704-15,-7-7 832 0,1 3 160 0,6 4 48 16,0 0-3024-16,0 0-608 0,-12 0-112 0,3 4-16 0,1-1-960 0,0 3-176 16,-1 2-32-16,1 2-16 0,2 2-416 0,2 1-64 15,1 2-32-15,2 0 0 0,1 2-288 0,0 1 0 16,1-1 128-16,3-1-128 0,0 0 128 0,3-2-128 16,0-1 144-16,3-1-144 0,-3-2 336 0,1 1-16 15,3-5-16-15,2-2 0 0,-2 0 0 0,2-1 0 16,2-5 0-16,-1 1 0 0,0 0-32 0,1-6 0 15,-2 1 0-15,1-6 0 0,1 0-16 0,-2 0-16 16,0-2 0-16,-3 0 0 0,-2-1 16 0,-2 1 0 16,0 1 0-16,-3 0 0 0,0-1 16 0,-2 1 16 15,-2 0 0-15,-2 1 0 0,0 0 96 0,-3 0 0 0,1 1 16 0,0 0 0 16,-2 2-80-16,0 0-32 0,-5 2 0 0,-1 2 0 16,2 0-96-16,0 2 0 15,-2 3-16-15,0 2 0 0,0-1-176 0,1 2 0 0,0-1 0 0,3 2 0 31,0 0-944-31,9-4-112 0,-8 4-32 0,8-4 0 16,0 0-1488-16,-4 9-304 0,4-9-64 0</inkml:trace>
  <inkml:trace contextRef="#ctx0" brushRef="#br1" timeOffset="104793.59">29877 8698 1839 0,'0'0'0'0,"0"0"160"0,0 0-160 0,0 0 0 0,-5-12 0 0,5 12 0 16,0 0 1968-16,0 0 352 0,0 0 80 0,0 0 16 15,1-8-1216-15,-1 8-240 0,0 0-64 0,0 0 0 16,0 0 80-16,0 0 16 0,3-10 0 0,-3 10 0 15,0 0 160-15,0 0 48 0,0 0 0 0,0 0 0 16,3-9-64-16,-3 9-16 0,0 0 0 0,0 0 0 16,0 0-32-16,0 0-16 0,0 0 0 0,0 0 0 15,0 0-128-15,0 0-32 0,0 0 0 0,0 0 0 16,0 0-80-16,10 0-32 0,-10 0 0 0,10 2 0 16,-10-2 16-16,11 1 0 0,-1 1 0 0,-10-2 0 15,12 6 16-15,-3 1 16 0,-9-7 0 0,9 10 0 16,-1 1-192-16,3-2-32 0,0 3-16 0,2-1 0 15,0 0-96-15,0 2-32 0,-1 4 0 0,1-3 0 16,3 2-96-16,2-1 0 0,2 0-16 0,0-1 0 0,1-1-16 0,2 0 0 16,-3 0 0-16,1 3 0 0,-1-3-64 0,-1 1-16 15,1-2 0-15,-1 1 0 0,1-1-96 0,1-2-32 16,1 1 0-16,-1-2 0 0,-3 0-144 0,2-1 0 16,-2 1 0-16,1 0 128 0,0 0-128 0,-1-1 0 15,-2-2 0-15,-2 1 128 0,-1-2-128 0,-1-1 0 16,-2 0 0-16,-10-4 0 0,11 4 0 0,-1 0-256 15,-1 1 48-15,-9-5 0 16,0 0-2000-16,0 0-400 0,13 5-80 0,0 0-10272 16,-13-5-2064-16</inkml:trace>
  <inkml:trace contextRef="#ctx0" brushRef="#br1" timeOffset="105496.76">30618 9102 911 0,'0'0'0'0,"0"0"0"0,0 0 0 0,0 0 0 16,0 0 2544-16,0 0 416 0,0 0 96 0,0 0 16 15,0 0-1424-15,0 0-288 0,0 0-48 0,0 0-16 16,0 0 336-16,0 0 64 0,0 0 16 0,0 0 0 15,0 0-352-15,0 0-64 0,0 0-16 0,0 0 0 16,0 0-176-16,0 0-32 0,0 0-16 0,0 0 0 16,2 9-128-16,-2-9-32 0,0 0 0 0,0 0 0 15,0 0-64-15,0 0-32 0,0 0 0 0,0 0 0 16,8 6-112-16,-1-2-32 0,-7-4 0 0,0 0 0 16,11 2-96-16,0-4-32 0,-2 0 0 0,1-2 0 15,0-3-160-15,3 2-48 0,2 0 0 0,2-2 0 16,-1 2-64-16,2-4-32 0,3 0 0 0,0 0 0 15,1-4 48-15,1-2 16 0,2 2 0 0,0-1 0 16,1-2 16-16,1-2 0 0,3-4 0 0,0 4 0 16,2-2 48-16,0 3 16 0,1 2 0 0,0 0 0 0,-6 2-144 0,0-1-32 15,1 2 0-15,-2-1 0 0,-3 1-192 0,-2 2 128 16,-3 0-128-16,1-1 0 0,-4-1 0 0,1 3 128 16,-1-1-128-16,2 1 0 0,-1 0 0 0,0 1 0 15,-1 1 0-15,1 1 0 16,-2-1-640-16,1 3 0 0,-2-2-16 0,0-1-13104 15,-2 1-2608-15</inkml:trace>
  <inkml:trace contextRef="#ctx0" brushRef="#br1" timeOffset="110336.21">1049 9725 20271 0,'0'0'1792'0,"0"0"-1424"0,0 0-368 0,0 0 0 0,10 3 2144 0,-13 6 352 0,3 2 80 0,-1-1 16 16,1 1-1504-16,1 2-320 0,2 0-48 0,-1 2-16 15,2-1-144-15,0 3-48 0,0 1 0 0,0 3 0 16,0 3-64-16,0-4-32 0,0 4 0 0,0 1 0 16,-1-1-96-16,1 3 0 0,0-5-16 0,-1 1 0 15,-2-1-304-15,2 4 0 0,-1-3 0 0,0-4 0 16,-2-3 192-16,0-2-192 0,-2-6 192 0,2-8-192 16,0 0 224-16,0 0-64 0,0 0-16 0,0 0 0 15,0 0-144-15,-5-8 0 0,0-6 0 0,0-2 0 31,1-3-448-31,0-4 0 0,0-1-16 0,0-2 0 0,0-4-320 0,2 0-64 0,0-4-16 16,0-1 0-16,-1 1 256 0,2 1 48 16,1 0 16-16,1 2 0 0,0 1 400 0,2 3 144 0,1 2 0 0,0 2-144 0,1-1 272 0,3 3 64 15,1 3 16-15,1 0 0 0,2 3 16 0,-1 1 0 16,2 4 0-16,0 2 0 0,0 1 288 0,-2 3 48 16,-1 3 16-16,-3 2 0 0,-7-1 208 0,7 7 48 15,1 2 16-15,-2 3 0 0,-2 1 48 0,-1 2 16 16,-2 2 0-16,-1 2 0 0,-1 1-320 0,-3 1-64 15,1 1-16-15,-2-3 0 0,-3 0-288 0,-1 1-64 16,0-3-16-16,0-2 0 0,0 1 0 0,0-3 0 16,1-2 0-16,0-4 0 15,0 0-2576-15,2-3-528 0,-1-3-112 0</inkml:trace>
  <inkml:trace contextRef="#ctx0" brushRef="#br1" timeOffset="110665.57">1289 9473 19343 0,'0'0'1728'16,"0"0"-1392"-16,10 8-336 0,-1 1 0 0,-2 2 2096 0,1 1 336 0,-1 2 80 0,1 3 16 15,-1 1-464-15,3 4-80 0,-4 3-32 0,-1 1 0 16,-1 1-864-16,0 3-192 0,0 0-16 0,-1 3-16 16,-1-2-432-16,1 1-96 0,1-2-16 0,-2 0 0 15,0-4-128-15,-1-3-16 0,0 1-16 0,3-7 0 16,-1-3-160-16,-2-2 0 0,-1-2 0 0,0-2 128 15,0-8-128-15,0 0 0 0,0 0 0 0,0 0 0 16,0 0 0-16,1-7-176 0,1-2 48 0,0-4 0 0,0-4-64 16,0 2 0-16,1-5 0 0,-1 0 0 0,2 0 64 0,0 0 0 15,1 2 0-15,2 1 0 0,1 2 128 0,0 2 0 16,-1 3 0-16,1 0 128 0,0 6 160 0,0 0 32 16,0 1 16-16,1 6 0 0,1 3 192 0,2 6 48 15,-2 4 0-15,1 5 0 0,1-2 224 0,-1 6 48 16,0 1 16-16,1 1 0 0,1 2-272 0,-3-2-48 15,-1-1-16-15,0-1 0 0,0-1-336 0,3-2-64 16,1-1 0-16,1-2-128 16,0 0-864-16,-1-4-288 0,0-2-48 0,0-1-18768 15</inkml:trace>
  <inkml:trace contextRef="#ctx0" brushRef="#br1" timeOffset="112040.9">2053 9894 10127 0,'0'0'896'0,"0"0"-704"16,0 0-192-16,0 0 0 0,0 0 3360 0,0 0 640 15,0 0 128-15,0 0 32 0,0 0-2240 0,0 0-432 16,0 0-80-16,0 0-32 0,0 0-480 0,0 0-112 16,21-10-16-16,-21 10 0 0,8-4-16 0,2-1-16 15,4 1 0-15,-3-1 0 0,1-2 16 0,0-1 0 0,1-1 0 0,1 2 0 16,2-4-224-16,-1 2-32 15,4-1-16-15,0-2 0 0,2 1-192 0,1 0-32 0,3-1-16 0,1-1 0 16,0-3-112-16,3-1 0 0,1-1-128 0,0 0 192 16,1 0-192-16,2 1 0 0,-2 0 128 0,0 1-128 15,-2-2 0-15,-2 2 0 0,-1 2 128 0,-2-1-128 16,-5 4 0-16,1-4 0 0,-2 2 128 0,-1 2-128 16,-1-1 0-16,-1 1 0 0,0 0 0 0,-1 0 0 15,-1 1 0-15,-1-1 128 0,-2 0-128 0,-1-1 0 16,1 0 0-16,-1 2 0 0,1-1 0 0,1 2 0 15,-2 1 128-15,0-1-128 0,-1 1 0 0,-1 2 0 16,1-1 0-16,0 1 0 0,-1 2 0 0,0 1 0 16,3-1-1312-16,-3 2-352 0,-7 2-80 0</inkml:trace>
  <inkml:trace contextRef="#ctx0" brushRef="#br1" timeOffset="112634.68">2939 9318 21071 0,'0'0'928'0,"0"0"208"0,0 0-912 0,1-5-224 0,0 0 0 0,-1 5 0 0,0 0 1600 0,0 0 288 16,3-5 48-16,-3 5 16 0,5-6-544 0,-5 6-128 15,0 0 0-15,8-2-16 0,2-1-352 0,1 3-64 16,-2 1-16-16,1 3 0 0,2 0 48 0,1 2 0 15,1 0 0-15,3 2 0 0,3 1 0 0,-1 3 0 16,2 1 0-16,0 2 0 0,0 0-112 0,2 3 0 16,1 2-16-16,2 0 0 0,1 0-192 0,-1 0-48 15,-1-2 0-15,0 1 0 0,0 1-160 0,0-1-32 16,1-2-16-16,0 0 0 0,-2-1-176 0,1 0-128 16,-3-2 144-16,2-1-144 0,-2-3 0 0,3 1 128 15,-2 2-128-15,-1-3 0 0,-1 1-192 0,3 0-96 16,-2-1-16-16,0 0 0 15,2 0-2128-15,-4 4-416 0,-1-3-96 0</inkml:trace>
  <inkml:trace contextRef="#ctx0" brushRef="#br1" timeOffset="113965.99">3812 9768 2751 0,'0'0'128'0,"0"0"16"0,0 0-144 0,0 0 0 0,1 3 0 0,-5 6 0 15,4-9 3792-15,-5 6 736 0,5-6 144 0,-5 6 16 16,5-6-2576-16,0 0-512 16,0 0-96-16,0 0-32 0,0 0-256 0,0 0-48 0,0 0-16 0,0 0 0 15,0 0 0-15,0 0-16 0,9 0 0 0,2-3 0 16,-1 0 288-16,3 1 64 0,1-1 16 0,1-1 0 16,-1-1-224-16,-1 1-32 0,0-2-16 0,3 0 0 15,1-2-272-15,2 1-48 0,2-2-16 0,1-2 0 16,3-1-256-16,2-1-64 0,2-1-16 0,2-3 0 0,2-3-288 15,1-3-48-15,2 0-16 0,-2-2 0 0,-1 0-208 0,0 0 128 16,-1 0-128-16,-2 2 0 0,-1 0 0 0,-3 0 0 16,-3 4 0-16,-1 2 0 0,-1 1-256 0,-2 3-112 15,-2 1-16-15,-2 2 0 16,-2-2-1152-16,-1 3-256 0,-3 3-32 0,-1-1-16 16,-3 1-1072-16,-1 0-224 0,-4 6-32 0</inkml:trace>
  <inkml:trace contextRef="#ctx0" brushRef="#br1" timeOffset="114405.08">3742 9824 1839 0,'0'0'160'0,"0"0"-160"16,0 0 0-16,0 0 0 0,0 0 4752 0,0 0 928 16,0 0 176-16,0 0 32 0,0 0-3328 0,0 0-656 15,0 0-144-15,7 5-32 0,-7-5-416 0,6 8-96 16,-1 1 0-16,-1 2-16 0,-3 0-256 0,0 5-48 16,-1-2-16-16,0 6 0 0,0 3-368 0,0 2-64 15,-2 3 0-15,1-2-16 0,-1 2-304 0,1 4-128 16,1-2 0-16,0 0 128 15,0 0-1216-15,1-2-256 0,-1 0-64 0,3-5-9152 16,-1-1-1856-16</inkml:trace>
  <inkml:trace contextRef="#ctx0" brushRef="#br1" timeOffset="114670.68">3893 9841 10127 0,'-1'-9'896'0,"1"2"-704"0,2 1-192 0,1-1 0 16,-2 1 4480-16,-1 6 880 0,0 0 160 0,0 0 48 15,0 0-2768-15,0 0-560 0,0 0-96 0,3 8-32 16,-3 6-992-16,1 3-208 0,-1 6-32 0,0 5-16 16,0 2-352-16,0 2-80 0,-1 1-16 0,1 1 0 0,-2 1-224 15,2 2-32-15,0-2-16 0,2 0 0 0,0-1-16 0,1-2-128 16,0 1 192-16,-1 1-64 15,1 1-2032-15,1-2-400 0,-2 1-96 0,2 0-8992 16,0-3-1792-16</inkml:trace>
  <inkml:trace contextRef="#ctx0" brushRef="#br1" timeOffset="115061.26">3855 10621 25503 0,'0'0'1136'0,"0"0"224"0,-4-4-1088 0,-1-3-272 0,0 2 0 0,-2 1 0 16,-1 2 2000-16,1 2 352 0,7 0 64 0,-10 2 16 15,3 3-848-15,-2 3-176 0,-1 1-16 0,0 2-16 16,-2 2-640-16,3 2-128 0,3 2-32 0,-1 3 0 15,2 1-208-15,1 1-48 0,0 0-16 0,3 0 0 16,1-1-176-16,2 1-128 0,2 2 144 0,4-1-144 16,0-1 0-16,1-3 0 0,1 0 0 0,2-2 0 15,3-3 0-15,1-2-160 0,0-3 160 0,1-3-128 16,1-4 128-16,1-4-160 0,-2-5 160 0,-1-2-160 16,1-4 160-16,-2-4 0 0,-1-1 160 0,-1-2-160 15,-1-2 448-15,-2 1 0 0,-1 0 0 0,-2 3 0 0,-3 0 144 0,-3 1 32 16,-2 0 0-16,-3-1 0 0,-4 1-48 0,0 1-16 15,-1 2 0-15,-1-1 0 0,-3 2-112 0,0 2 0 16,-2-1-16-16,0 3 0 0,-2 1-256 0,1 1-48 16,2 2-128-16,2 4 192 0,2-2-336 0,2 3-80 15,1 0-16-15,7 0 0 16,0 0-2976-16,0 0-608 0</inkml:trace>
  <inkml:trace contextRef="#ctx0" brushRef="#br1" timeOffset="118201.66">2950 9309 3679 0,'0'0'160'0,"0"0"32"0,0 0-192 0,0 0 0 0,0 0 0 0,0 0 0 16,0 0 3280-16,0 0 624 0,0 0 112 0,0 0 16 15,0 0-2448-15,0 0-496 0,0 0-112 0,0 0-16 16,0 0 128-16,0 0 0 0,0 0 16 0,0 0 0 16,0 0 208-16,0 0 32 0,3-5 16 0,0 0 0 15,0-1-144-15,-1 1-48 0,-1 1 0 0,-1-2 0 16,-1-3-176-16,-1-2-32 0,0-4-16 0,1-2 0 0,-1-4-64 0,1-1-16 16,0-3 0-16,-1-1 0 0,0-4-224 0,-1 1-64 15,2-1 0-15,-2 3 0 0,-1-4-64 0,0 2 0 16,0-1-16-16,1 1 0 0,-3 0-176 0,2 3-48 15,1 2 0-15,0 1 0 0,0 3-144 0,1 0-128 16,-1 2 192-16,0 0-192 0,1 1 0 0,1 0 0 16,-1 0 0-16,1 0 0 15,0 1-544-15,-2 2-64 0,2-1-16 0,-1 4 0 16,0 0-2320-16,2 2-448 0,1 0-112 0,0 1-12560 16</inkml:trace>
  <inkml:trace contextRef="#ctx0" brushRef="#br1" timeOffset="118826.59">2847 8451 10127 0,'0'0'896'0,"0"0"-704"16,0 0-192-16,0 0 0 0,0 0 2736 0,0 0 512 15,0 0 96-15,-2 8 32 0,2-8-1216 0,0 0-240 0,0 0-64 0,0 0 0 16,-3 7-592-16,3-7-128 0,0 0-32 0,0 0 0 16,0 0-144-16,0 0-48 0,0 0 0 0,0 0 0 15,0 0 160-15,8-7 16 0,0-1 16 0,2-1 0 16,2-1-32-16,1-2-16 0,0-1 0 0,1-1 0 16,1-2-160-16,0 0-16 0,4 1-16 0,-1-2 0 15,1-2-320-15,4 1-64 0,-1 0-16 0,2 1 0 16,3 0-208-16,0-1-64 0,3 0 0 0,-1-1 0 15,1 0-192-15,-3 1 144 0,-2-1-144 0,-1 2 128 16,0-1 128-16,-1 1 32 0,0-2 0 0,-1 2 0 16,0 1-432-16,0-1-96 0,-1 1-16 0,1 2 0 15,-2 1-16-15,-1-3-16 0,1 2 0 0,-1 1 0 16,0-3-2128-16,-1 5-416 16,-1 1-96-16</inkml:trace>
  <inkml:trace contextRef="#ctx0" brushRef="#br1" timeOffset="128200.57">3160 8940 16287 0,'0'0'352'0,"0"0"80"0,0 0 16 0,0 0 16 0,0 0-464 0,0 0 0 0,0 0 0 0,0 0 0 0,0 0 1456 0,11 12 192 15,-11-12 32-15,0 0 16 0,2 8-176 0,-2-8-48 16,3 8 0-16,-1-2 0 0,2-1-112 0,2 2-16 15,-1 1-16-15,3 1 0 0,-1-1-304 0,1-1-64 16,0 3-16-16,1-1 0 0,0 0-464 0,3 4-96 16,0-3 0-16,0 3-16 0,-1-4-368 0,1 2 128 15,0-2-128-15,-1 0 0 0,0-1-192 0,-2 0-96 16,0-2-32-16,-1-1 0 16,-1-1-2640-16,0 0-544 0</inkml:trace>
  <inkml:trace contextRef="#ctx0" brushRef="#br1" timeOffset="128467.76">3313 8887 24127 0,'0'0'1072'0,"0"0"208"0,1 8-1024 0,-1-2-256 0,-1 2 0 0,-1 1 0 15,1 3 1328-15,0-2 208 0,1 3 32 0,-1 0 16 16,-1 3-848-16,1 1-160 0,0 1-48 0,-1 0 0 16,1-1-272-16,-2 2-48 0,-1-1-16 0,1 0 0 15,-1 0-192-15,0-1 144 0,-1-1-144 0,-1-2 128 16,1 1-128-16,1-2 128 0,0-2-128 0,0 0 128 16,0-3-2160-16,4-8-432 0,0 0-96 0,0 0 0 0</inkml:trace>
  <inkml:trace contextRef="#ctx0" brushRef="#br1" timeOffset="128733.38">3117 9106 15663 0,'0'0'1392'0,"0"0"-1120"0,0 0-272 0,0 0 0 16,0 0 3184-16,0 0 576 0,0 0 112 0,0 0 32 16,8 2-1984-16,2 0-400 0,2-2-80 0,1-3-16 15,0-1-784-15,2-1-144 0,-1 0-48 0,0-2 0 16,1-1-240-16,0 1-48 0,0-1-16 0,0 1 0 16,2 1-144-16,-1-1 0 0,-1 2 0 0,-1 0 0 31,-3 1-1136-31,-2 0-256 0,2 1-48 0,-1-2-8640 0,-1 1-1728 0</inkml:trace>
  <inkml:trace contextRef="#ctx0" brushRef="#br1" timeOffset="128998.98">3281 8822 22175 0,'0'0'976'0,"0"0"208"0,0 0-944 0,-3 5-240 16,3-5 0-16,-2 4 0 0,0 2 1376 0,0 1 224 15,2-1 64-15,2 2 0 0,-1 1-912 0,2 3-176 16,0 0-48-16,0 1 0 0,1 0-304 0,0 1-64 16,0 2-16-16,1-1 0 0,-2 2-144 0,1-2 0 0,-1 0 144 0,1 0-144 15,-1 0 0-15,1 1-128 16,0-2 0-16,-2-1 0 15,-2 0-2496-15,2-4-480 0,-2 7-96 0,0-16-32 0</inkml:trace>
  <inkml:trace contextRef="#ctx0" brushRef="#br1" timeOffset="129248.83">3165 9209 16575 0,'0'0'1472'0,"0"0"-1168"0,-6 2-304 0,6-2 0 16,0 0 2880-16,0 0 528 0,0 0 112 0,0 0 0 16,0 0-1280-16,0 0-272 0,6-5-48 0,2-3-16 15,3-1-752-15,0-1-160 0,2-1-32 0,2-3 0 0,0-2-256 0,1-3-64 16,0-1-16-16,1 3 0 0,1-2-288 0,-1 2-48 16,-1 0-16-16,-1 0 0 0,0 1-272 0,-1 3 128 15,0 3-128-15,2-2 0 16,1 2-928-16,0 2-288 0,-2-1-64 0,2 1-16560 15</inkml:trace>
  <inkml:trace contextRef="#ctx0" brushRef="#br0" timeOffset="154461.14">2332 15781 17503 0,'0'0'768'0,"0"0"176"0,0 0-752 0,0 0-192 0,0 0 0 0,0 0 0 16,0 0 1808-16,0 0 336 0,0 0 64 0,9 2 16 15,-9 15-752-15,0 2-128 0,-1 5-48 0,0 1 0 16,0 5-464-16,1-5-80 0,0 0-32 0,0-1 0 15,0 1-384-15,0-1-80 0,-3-3 0 0,-1-1-16 0,1-3-240 0,-2 5 176 16,1-2-176-16,-1-3 160 0,0-3-160 0,-2-1 192 16,1 0-192-16,-3-3 192 0,-2-3-192 0,2-1 128 15,0-4-128-15,1-1 128 0,0-2-128 0,1-3 0 16,0-4 0-16,2-1 0 0,0-1-240 0,-1-3-16 16,2-1-16-16,2-2 0 0,1-1 64 0,1 0 16 15,1-1 0-15,0 1 0 0,0 0 192 0,2 2-176 16,2 2 176-16,2 4-160 0,-1 2 160 0,2 4 0 15,0 0 0-15,1 6 0 0,0 2 224 0,0 4 128 16,1 3 32-16,0 1 0 0,0 0 208 0,2 1 48 16,0 2 16-16,0 0 0 0,-1-3-288 0,2 0-64 15,0 0-16-15,0 0 0 0,2 0-288 0,0 1 128 16,0 1-128-16,0-1 0 16,1 2-256-16,1 0-176 0,0-2-16 0,0-1-15712 0</inkml:trace>
  <inkml:trace contextRef="#ctx0" brushRef="#br0" timeOffset="155164.29">4730 15630 9215 0,'0'0'816'0,"0"0"-656"0,0 0-160 0,0 0 0 15,0 0 3424-15,2 7 656 0,1 0 128 0,0 1 16 16,-1 0-2240-16,2-1-448 0,-1 4-80 0,1-2-32 16,0 3-416-16,0 1-96 0,-2 0-16 0,-1 1 0 15,-1 2-256-15,-1-1-64 0,1 2-16 0,-2 0 0 16,-2 3-160-16,-2-1-16 0,-1 0-16 0,-1 0 0 16,-1 1-160-16,-2-1-16 0,-2 0-16 0,0-3 0 15,-1 0-176-15,-2-2 128 0,1 0-128 0,-1-3 128 16,0-2-128-16,1-2 160 0,-1-5-160 0,2 0 160 15,-1-4-160-15,4 0 0 0,-1-5 144 0,1-3-144 16,1-3 0-16,1-3-240 0,0-2 48 0,0-2 0 0,2 1-32 16,3-1 0-16,0-1 0 0,3 2 0 0,0 1 224 0,2 1 0 15,0 1-160-15,1 2 160 0,1 3 0 0,3 1 0 16,0 2 0-16,2 4 0 0,1 3 208 0,0 5 64 16,0 2 16-16,2 3 0 0,1 2 80 0,1 2 16 15,0 4 0-15,0 0 0 0,0 2 192 0,0 1 64 16,1-1 0-16,0 1 0 0,2 0-304 0,1-2-48 15,-3 0-16-15,2-1 0 0,0-1-272 0,1 2 0 16,1-4 0-16,0 1 0 16,2-1-2288-16,-1-4-464 0</inkml:trace>
  <inkml:trace contextRef="#ctx0" brushRef="#br0" timeOffset="168596.12">3463 16868 25679 0,'0'0'1136'0,"0"0"240"0,0 0-1104 0,0 0-272 0,0 0 0 16,-3 11 0-16,-3-9 672 0,0 2 80 0,2 1 16 0,4-5 0 15,-2 11 208-15,1-1 48 0,1 4 16 0,1 5 0 16,0 2-368-16,2 3-80 0,-1 4-16 0,2 2 0 16,0-2-288-16,0 5-64 0,0 1-16 0,0 1 0 15,0 2-80-15,0 0-128 0,0 1 176 0,0 1-176 16,-2 0 144-16,1-1-144 0,-1 1 0 0,1-2 144 16,0-5-144-16,-1 2 192 0,1-5-192 0,-2 0 192 15,0-1 0-15,-1 1 0 0,2-2 0 0,-4-1 0 16,1-2 0-16,0-1 16 0,-2 1 0 0,1-3 0 15,-1 1-80-15,0-3 0 0,1 0-128 0,0-1 192 16,1-1-64-16,0-1 0 0,0-2-128 0,1-1 192 16,0 0-64-16,0-4 0 0,0-1-128 0,1 0 192 15,-1-8 64-15,2 8 0 0,-2-8 0 0,0 0 0 16,8 7-48-16,0-1 0 0,-1-2 0 0,2-2 0 0,1 1-64 16,2-1-16-16,1 1 0 0,1 0 0 0,3 0-128 0,1 0 128 15,2 1-128-15,2-3 128 0,3 2-128 0,0 1 0 16,1 0 0-16,1 0 128 0,2 0-128 0,1-1 0 15,1 0 144-15,2 1-144 0,1-1 192 0,1 1-48 16,1-2 0-16,1 2 0 0,1-1 112 0,-1-1 32 16,3 2 0-16,0 0 0 0,-2 0-16 0,-2-1 0 15,-1-2 0-15,2 1 0 0,0-2-16 0,0 0-16 16,1 0 0-16,0 2 0 0,0-1-112 0,0 0 0 16,-2-2-128-16,1 1 192 0,-1 4-192 0,2-3 128 15,-2 2-128-15,0 0 0 0,-4-1 128 0,1 2-128 16,-2-4 0-16,0 3 144 0,1-1-144 0,-2 1 192 0,-3-1-192 15,2 1 192-15,1 1-16 0,-3-3 0 0,0 1 0 16,1-1 0-16,-2 2 80 0,0-2 0 0,0 0 16 0,1 0 0 16,-1 2 0-16,1-3 0 0,-1 0 0 0,0 1 0 15,0-1-64-15,-1 0-16 0,-1-1 0 0,2 1 0 16,0 0-192-16,1 1 176 0,-4-1-176 0,2 0 160 16,1-1-160-16,1 1 128 0,1 0-128 0,0 0 128 15,2 0-128-15,-1-3 0 0,0 1 144 0,-1 1-144 16,0-3 0-16,0 1 128 0,4 0-128 0,-4 1 0 15,-2-2 176-15,0 0-48 0,1 0 0 0,-1 1 0 16,1 1-128-16,-2 1-224 0,-2-5 48 0,1 2 16 16,-1 0 160-16,1 1-192 0,-2-4 192 0,0 1-192 15,-1 0-320-15,0 0-64 0,0-2 0 0,-2 0-16 16,1 0-1024-16,-2 1-208 0,0-4-32 0,-1 2-16 16,-3-1-864-16,1-2-160 0,-1 0-48 0,-2 2-12080 15</inkml:trace>
  <inkml:trace contextRef="#ctx0" brushRef="#br0" timeOffset="168892.97">6097 17722 29087 0,'0'0'1280'0,"0"0"272"0,0 0-1232 0,0 0-320 15,0 9 0-15,3-1 0 0,1 0 0 0,4 1 0 16,4-1 128-16,3 1-128 0,3 0 0 0,5 1-144 15,1 0 16-15,2-1 0 0,2 0 128 0,-1 0 0 0,1 1-144 0,-1 1 144 16,-1-2 0-16,-1 1 0 0,0 1 0 0,-5-1 0 16,-1-1 0-16,-5 2 192 0,-2 0-32 0,-3 1 0 15,0 0 1056-15,-4 1 224 0,-2 1 32 0,-3 3 16 16,-3 3 240-16,1-1 32 0,-5 4 16 0,-2 1 0 16,-4 2-624-16,1 0-128 0,-3 1-32 0,-1-4 0 15,2 0-544-15,1-2-96 0,1-2-32 0,1-1 0 31,1-1-1184-31,0 1-240 0,2-2-48 0,-1-1-17968 0</inkml:trace>
  <inkml:trace contextRef="#ctx0" brushRef="#br0" timeOffset="169314.72">4122 17199 7359 0,'0'0'656'0,"0"0"-528"0,-2-8-128 0,2 8 0 16,0 0 4544-16,0 0 896 0,0 0 160 0,0 0 32 16,0 0-2960-16,0 0-608 0,0 0-112 0,0 0-32 15,0 0-320-15,0 0-64 0,0 0 0 0,6 10-16 16,-1 1-752-16,1 4-128 0,-2 2-48 0,0 2 0 15,-1 3-368-15,0 2-80 0,-2 2-16 0,2 1 0 16,0 2-128-16,-1 2-192 0,2-1 32 0,0-1 16 31,0 1-2000-31,1-4-400 0,-1 0-80 0,1-3 0 0,0 0-1056 0,1-4-208 16</inkml:trace>
  <inkml:trace contextRef="#ctx0" brushRef="#br0" timeOffset="169470.95">4391 17549 10127 0,'0'0'448'0,"0"0"96"0,0 0-544 0,8 5 0 16,-3 1 0-16,0 1 0 0,-1-1 4992 0,0 4 896 16,0 0 192-16,0 0 16 0,0 2-3872 0,0 1-784 15,-2 1-160-15,1 0-16 0,-1 0-928 0,1-1-176 16,0 1-32-16,-1 2-128 16,0-2-1536-16,-1 1-432 0,0-4-80 0,2 0-12352 15</inkml:trace>
  <inkml:trace contextRef="#ctx0" brushRef="#br0" timeOffset="169861.53">4476 17379 20271 0,'0'0'1792'0,"1"-6"-1424"0,0-2-368 0,1 1 0 16,0 1 2304-16,2-1 384 0,0-1 64 0,3 1 32 15,2-1-1376-15,1 1-288 0,1-1-48 0,0 2-16 16,2-1-672-16,2 2-144 0,-1 3-32 0,2-2 0 15,-3 0 96-15,-2 1 16 0,1 1 0 0,0 0 0 16,0 2 80-16,-2 2 32 0,-1-1 0 0,0 3 0 16,0-2-32-16,-2 4 0 0,-1-1 0 0,0 1 0 15,-2 2-64-15,-2 1-16 0,-1-2 0 0,1 2 0 16,-4 0-96-16,0 3-32 0,-1 1 0 0,-1 1 0 16,-1-1 32-16,-1 3 0 0,-4-3 0 0,1 4 0 15,0-3 48-15,1 2 16 0,2-2 0 0,2 0 0 16,0 1-144-16,1-1-16 0,2 2-128 0,1-3 192 0,0 0-64 0,3-3 0 15,1 3-128-15,1-4 192 0,1 1-192 0,2-1 0 16,3 0 0-16,-1 0 0 0,2-1 0 0,2-2 0 16,0 0 0-16,2-1 0 0,2 0-208 0,1-1-48 15,-1-2 0-15,0 0 0 16,0-2-1344-16,1 2-288 0,-1-2-48 0,0 0-16 16,-1-5-1600-16,-1 0-320 0,15-12-64 0,-10-1-16 0</inkml:trace>
  <inkml:trace contextRef="#ctx0" brushRef="#br0" timeOffset="170127.13">4892 17112 27407 0,'0'0'1216'0,"0"0"256"0,0 0-1184 0,0 0-288 0,0 0 0 0,0 0 0 16,0 0 704-16,0 0 64 0,0 0 32 0,6-4 0 15,2 1-224-15,2 3-64 0,3 3 0 0,0 1 0 16,2 4-160-16,-1-2-32 0,2 5-16 0,-1 0 0 15,2 4 336-15,0 0 64 0,0 4 0 0,-1-1 16 16,-1 3 176-16,0 0 48 0,-2 2 0 0,-1 2 0 16,-3 1 272-16,-1 1 64 0,-3 2 16 0,-1 1 0 15,-2 1-208-15,1 3-32 0,-4-1-16 0,-1-1 0 16,0-2-464-16,-2 2-80 0,0-1-32 0,0-1 0 16,0-1-464-16,0-1 128 0,2 1-128 0,-1 1 0 15,2 0-1984-15,-1 0-448 0,2 0-96 0</inkml:trace>
  <inkml:trace contextRef="#ctx0" brushRef="#br0" timeOffset="178327.89">7992 17717 20319 0,'0'0'896'0,"0"0"192"0,9-11-864 0,-20 7-224 0,2-1 0 0,3 1 0 16,1 0 1200-16,-1 1 192 0,2-3 32 0,2 2 16 15,2 4 96-15,0 0 0 0,0 0 16 0,0 0 0 16,0 0-528-16,8 3-96 0,1 1-32 0,3 1 0 15,2 0-64-15,0 3-32 0,2 1 0 0,1 4 0 0,0 3-96 0,2 1 0 16,2 0-16-16,1 2 0 0,1 4-112 0,-1-1-32 16,0 0 0-16,1 0 0 0,-3-1-160 0,2 0-16 15,3-2-16-15,-2 1 0 0,-1-1-80 0,1-2-16 16,-3-2 0-16,1-1 0 0,-1 0-64 0,-1-1-32 16,0 1 0-16,-1-4 0 0,0 0-160 0,-1 1 128 15,-3-2-128-15,1 0 128 0,-2 1-128 0,0 0 0 16,-1-3 144-16,-1-1-144 0,-3-1 0 0,0 0 128 15,-1-1-128-15,-1-1 0 0,-6-3 144 0,0 0-144 16,0 0 192-16,0 0-192 0,7 3 144 0,-7-3-144 16,0 0 0-16,0 0 144 0,0 0-144 0,0 0 128 15,0 0-128-15,5-6 128 0,-1-1-128 0,0 1 160 16,0-1-160-16,1 1 160 0,1-1-160 0,2 2 0 0,0 0 144 0,1 1-144 16,1-2 0-16,3-1 0 15,4-2 0-15,0 0 0 0,0 0 0 0,3 0 0 0,2-3 0 0,3 0 0 16,2-1 0-16,1 0 0 0,-1-4 0 0,3 0 0 15,0 1 0-15,1 2 0 0,1 0 0 0,-1 1 0 16,-1 1 0-16,-2-1 128 0,1-1-128 0,-3 2 0 16,-2 1 0-16,-1 1 0 0,1 0 0 0,-4 0 0 15,-1 4 0-15,-2-1 128 0,-3-2-128 0,-1 1 0 16,-1 2 0-16,0-4 144 0,-2 2-144 0,0 1 0 16,-2 2 144-16,0-2-144 0,-1 1 0 0,-1-3 144 15,1 2-144-15,-2 1 128 0,-1-1-128 0,0 2 128 0,-4 5-128 16,4-5 0-16,-1 1 0 0,-3 4 128 0,4-7-128 0,-1 2 0 15,-3 5 0-15,3-5 0 0,-3 5 0 0,0 0 0 16,0 0 0-16,5-4 0 0,-5 4 0 0,8-3 0 16,-2 1 0-16,2-1 0 0,-2 3 0 0,2 2 0 15,1 0 0-15,2 2 128 0,1 1-128 0,2 0 0 16,0 2 0-16,3 1 0 0,0 2 0 0,3 2 0 16,1-2 128-16,1 0-128 0,3 1 128 0,-1 2 0 15,2 0 0-15,0 2 0 0,1 0 16 0,-1 1 0 16,0-2 0-16,0 2 0 0,0 0 48 0,0-1 0 15,1 1 0-15,-1 1 0 0,0 1-192 0,-1 0 192 16,-1-1-192-16,-1 0 192 0,2-2-64 0,-3-1 0 16,-1-1 0-16,0 1 0 0,-4-2 0 0,0-2 0 0,0 0 0 0,-2 0 0 15,0-1-128-15,-2-1 192 0,0-2-192 0,-2 0 192 16,0-2-192-16,-2 0 128 0,-1-2-128 0,0 2 128 16,-2 0-128-16,-1-1 128 0,1-3-128 0,-6 0 128 15,0 0-128-15,0 0 160 0,6 0-160 0,-6 0 160 16,0 0-160-16,9-3 0 0,-2 0 0 0,-1 2 128 15,-1 1-128-15,2-4 0 0,1-1 0 0,1 0 128 16,1 1-128-16,2 0 0 0,-3-1 0 0,2-1 0 16,0 3 0-16,2-4 0 0,2 0 0 0,2-2 0 15,2 2 0-15,3 0 0 0,2-3 0 0,1 2 0 16,1 0 0-16,1 0 0 0,2-1 0 0,1-1 0 16,0-1 0-16,4 1 0 0,-2-2 0 0,1 2 0 15,-2 0 0-15,2 0 0 0,-2 0 0 0,-1-2 0 16,-1 1 0-16,-1 1 0 0,1 0 0 0,-3-1 0 0,-1 1 0 0,-2-1 0 15,-2 3 0-15,-1-2 0 0,-2 1 0 0,-1 1 0 16,-1 0 0-16,1 2 0 16,-4-1-480-16,-2 2 32 0,0-3 0 0,-2 3 0 15,0 1-1616-15,-1 3-320 0,-8 1-64 0,0 0-10816 16,0 0-2160-16</inkml:trace>
  <inkml:trace contextRef="#ctx0" brushRef="#br0" timeOffset="178859.19">9366 17353 9215 0,'0'0'816'0,"4"-8"-656"15,-2-1-160-15,2-1 0 0,2-1 3056 0,-3-2 576 16,0 3 112-16,0-2 32 0,-1 3-1200 0,3 1-224 16,-2 2-48-16,-3 6-16 0,0 0-768 0,0 0-160 15,0 0-16-15,0 0-16 0,0 0-448 0,5 6-96 16,-2 3-16-16,0 4 0 0,-2 6-352 0,0 0-80 15,-1 2-16-15,-1 2 0 0,-2 1-320 0,2 1 144 16,-2-1-144-16,2 2 0 0,1-1 0 0,1-1 0 16,-2-2 0-16,0-1 0 0,-2-3 0 0,2-2-192 15,-1-2 0-15,2-1 0 16,0 1-880-16,2-5-160 0,-1-1-48 0,0 0 0 16,2-1-1920-16,-3-7-400 0,0 0-80 0,0 0-8016 0</inkml:trace>
  <inkml:trace contextRef="#ctx0" brushRef="#br0" timeOffset="179031.05">9560 17323 16575 0,'0'0'1472'0,"0"0"-1168"0,0 0-304 0,0 0 0 16,0 0 2144-16,0 0 368 0,0 0 80 0,4 11 16 16,-3 0-720-16,1 4-144 0,-4-1-16 0,1 3-16 15,0 1-656-15,-1 0-128 0,1 1-32 0,2 1 0 16,-1 1-480-16,-1-2-96 0,0 0-32 0,0 1 0 0,1-1-288 0,0 1 0 15,0-1 0-15,0-3 0 16,0-2-560-16,0 2-160 0,1-2-48 0,0-1-9552 16,0-5-1920-16</inkml:trace>
  <inkml:trace contextRef="#ctx0" brushRef="#br0" timeOffset="179437.15">9578 16975 23615 0,'-11'-14'1040'0,"5"7"224"0,1-1-1008 0,-1-1-256 0,-1 3 0 0,1-1 0 16,-2-1 1712-16,1 4 288 0,0 2 64 0,0 0 16 16,-1 4-880-16,0 2-176 0,1 1-48 0,-1 3 0 15,1 2-432-15,2-1-96 0,0 6 0 0,1-2-16 16,1 1-240-16,3 2-64 0,2-3 0 0,0 1 0 15,3-1-128-15,1-1 160 0,1-2-160 0,3-1 160 16,0-1 0-16,2-1 0 0,1-3 0 0,1-2 0 16,0-2 288-16,2-2 64 0,-2-5 16 0,-1 1 0 15,3-2 160-15,-3-3 16 0,-1-3 16 0,0 0 0 16,-2-1-16-16,-2 1 0 0,-2-3 0 0,-2 3 0 16,0-5-224-16,-3 2-48 0,-1 1-16 0,-3-1 0 15,-1 0-64-15,0 1-16 0,-4 2 0 0,-1 1 0 16,-3-2-80-16,0 4-32 0,-1 0 0 0,-2 1 0 15,-2 2-224-15,0 3 0 0,0 2 0 0,1 3 0 16,1 3-752-16,-2 3-32 0,1 2-16 0,3 4 0 16,1 2-2096-16,0 3-432 0,2 1-64 0</inkml:trace>
  <inkml:trace contextRef="#ctx0" brushRef="#br0" timeOffset="180327.68">10251 18138 5519 0,'0'0'496'0,"0"0"-496"0,0 0 0 0,0 0 0 0,0 0 2464 0,0 0 400 0,0 0 80 0,0 0 0 0,0 0-1088 0,0 0-240 15,0 0-32-15,0 0-16 0,11-4-96 0,-11 0 0 16,0-2-16-16,0 0 0 0,0 6-32 0,0 0 0 16,1-6 0-16,-1 6 0 0,0 0-32 0,0 0-16 15,0 0 0-15,0 0 0 0,2 10-32 0,0 1 0 16,-2-1 0-16,0 4 0 0,0 6-304 0,0-2-64 15,-2 4-16-15,1 2 0 0,0 1-416 0,-2-1-96 16,1 3 0-16,-1-1-16 0,0 0-304 0,3-5-128 16,-1 2 128-16,0 0-128 0,0 1 0 0,1-2-144 15,1 0 0-15,1-1 0 16,2 0-2464-16,3 5-480 0,-1-2-112 0,2-5 0 0</inkml:trace>
  <inkml:trace contextRef="#ctx0" brushRef="#br0" timeOffset="192570.85">10410 17508 18767 0,'0'0'832'0,"0"0"176"15,9 5-816-15,-7 6-192 0,2-5 0 0,-2 3 0 0,1 2 1008 0,-1-1 144 16,1 1 48-16,1-1 0 0,0 1 144 0,0 0 48 16,-2-1 0-16,1 1 0 0,1 2-624 0,-2 0-112 15,0 0-16-15,-2 0-16 0,0 2 0 0,-2 0 0 16,2 2 0-16,-1 0 0 0,0 0-272 0,-3 0-48 16,-1-1-16-16,-2-1 0 0,-1 2-128 0,1-2-32 15,-3-1 0-15,1 0 0 0,0-3-128 0,-1-2 0 16,-2-1 144-16,0-2-144 0,-1-2 0 0,0-1 0 15,0-3 0-15,1-3 128 0,1-1-128 0,-1-3-160 16,0-4 160-16,3 2-208 0,0-3 64 0,1 0 16 16,0-1 0-16,4-2 0 0,0-1 128 0,2 4-128 15,-1-1 128-15,2 2-128 0,1-1 128 0,1 1-160 0,1 2 160 0,-1 0-160 16,1 1 160-16,1 3 0 0,-3 5-144 0,0 0 144 16,8-1 0-16,-8 1 160 0,9 1-16 0,0 0 0 15,0-1 224-15,0 2 32 0,1 0 16 0,0 0 0 16,-1 3-16-16,2-2 0 0,-1 2 0 0,-1 0 0 15,0 0-64-15,0 2-16 0,0 1 0 0,1 1 0 16,-1 0-176-16,0 0-144 0,0 0 192 0,1 1-192 16,1 0 0-16,-1 0 0 0,1 0 0 0,-1 1-192 15,2-2-1856 1,1 1-352-16,0-3-80 0</inkml:trace>
  <inkml:trace contextRef="#ctx0" brushRef="#br0" timeOffset="193430.29">8608 17377 10127 0,'0'0'896'0,"0"0"-704"15,0 0-192-15,0 0 0 0,0 0 1664 0,0 0 288 16,0 0 64-16,7 6 16 0,-1 1-992 0,1-1-192 15,0 1-32-15,-1-1-16 0,1 1 48 0,-1 0 16 16,1 1 0-16,-2 1 0 0,-1 2 32 0,0 1 16 16,-2 1 0-16,1 1 0 0,-3 2-16 0,1 2-16 15,-1-3 0-15,0 4 0 0,0 0-288 0,0 1-48 16,0-3-16-16,-1 0 0 0,-2-2-528 0,1 0 0 16,-2-4 0-16,0 0 0 0,-1-2 0 0,-2 0 0 0,-1 0 176 0,0 0-48 15,-1-5-128-15,-1-1 192 0,-2-2-64 0,-1 1 0 16,0-2-128-16,-1-2-256 0,-1 1 64 0,1-6 0 15,1 1 48-15,1-1 0 0,1-2 0 0,-2-1 0 16,-1-1 144-16,3-3 0 0,0 0-144 0,2-1 144 16,3 0 0-16,2 0 0 0,1 2 128 0,2-2-128 15,0 0 0-15,1 2-176 0,2 3 16 0,1 1 0 16,1 1 304-16,1 3 64 0,0 1 16 0,2 4 0 16,0 0 224-16,1 2 64 0,1 2 0 0,1 3 0 15,-1-3 80-15,1 2 32 0,0 2 0 0,2 0 0 16,0 2-224-16,0-2-32 0,-1 3-16 0,1 0 0 15,0-2-160-15,0 5-16 0,-1-3-16 0,2 1 0 16,0 0-160-16,2 1 0 0,2 2 0 0,0-2 0 16,0 0-1424-16,1-1-368 0,0 0-80 0</inkml:trace>
  <inkml:trace contextRef="#ctx0" brushRef="#br0" timeOffset="200636.7">12298 18056 22463 0,'-9'1'496'0,"-3"-1"96"0,-1 0 32 0,1 17 0 0,5-16-496 0,0 1-128 0,0-2 0 0,7 0 0 0,0 0 832 16,0 0 128-16,0 0 48 0,8 2 0 0,3 2 208 0,3 1 32 16,-1-1 16-16,3 3 0 0,1 1-32 0,-2-2 0 15,2-1 0-15,7 1 0 0,4 0-560 0,4 1-112 16,2-2-32-16,3 0 0 0,4-4 112 0,14-1 32 15,-2-1 0-15,2-3 0 0,1 2-96 0,0-4 0 16,-1 1-16-16,-1-1 0 0,1-1-144 0,0-2-32 16,1 0 0-16,1 0 0 0,3-2-128 0,0 2-16 15,0 0-16-15,2 0 0 0,-4 0-224 0,1 1 0 16,0 0 128-16,1 2-128 0,0-2 144 0,1 1-16 16,-3 1 0-16,-1-2 0 0,-3 4-128 0,0-3 128 15,-1 2-128-15,-2 0 128 0,-1 0 0 0,-1-2-128 16,-2-1 192-16,0 2-64 0,-1-2 64 0,-1 2 16 15,1-1 0-15,-2 2 0 0,-2 1-208 0,0-3 0 0,-3 1 128 0,-3-2-128 16,-2 2 144-16,0-1-16 0,1 1 0 0,0-1 0 16,1 1-128-16,-2-1 0 0,-1 0 0 0,1 1 128 15,0-1-128-15,-1 1 0 0,1-1 0 0,-3 0 128 16,-1 1-128-16,-1 0 0 0,-2-2 0 0,0 2 128 16,2-1-128-16,-2 0 0 0,-3 1 0 0,-1-1 0 15,1 1 208-15,-1-1-32 0,1 2-16 0,-2 0 0 16,0 0-160-16,-1 0-176 0,1-1 48 0,-2 2 0 15,-1-2 128-15,1-1 0 0,-3 0 0 0,0-1 0 16,1 0 0-16,-2-3 0 0,-1 2 0 0,1 3 0 16,-3-2 0-16,0-1 0 0,1-4 0 0,-2-3 0 15,-2 2 0-15,1-3 0 0,-5 1 0 0,0-1 128 16,0-1-128-16,-1 0 0 0,-1-2 0 0,-1-1 128 16,0-1 0-16,-1-1 0 0,1-1 0 0,-2-2 0 0,-1 0-128 0,0-1 0 15,-1-3 0-15,-1-2-128 0,1 0 128 0,0-3 0 16,-3-2 0-16,0-2 0 0,-1-4 0 0,1-1-128 15,-1-2 128-15,-2 2-128 0,1-1 128 0,0 4-128 16,4 2 128-16,-1 2-128 0,2-2 128 0,-2 5 0 16,1-1 0-16,0 1 0 0,1 0 0 0,0 2 128 15,1 2 0-15,0 0 0 0,0-2-128 0,1 4-240 16,-1 4 64-16,1 2 16 0,2 1-32 0,0 3-16 16,-5 4 0-16,2 0 0 0,-1 1 208 0,1 6-192 15,0 0 192-15,0 7-192 0,-5-3 192 0,-2 1 0 16,1 4 0-16,-3 1 0 0,-2 5 0 0,-2 2 0 15,-3 2 0-15,0 4 0 0,-4 3 0 0,0 3-144 0,0 1 144 16,-3-1-128-16,3 0 128 0,0 0 0 0,2 2 128 16,1-6-128-16,1 0 0 0,2-5 128 0,2-1-128 0,3-3 0 15,1 0 0-15,2-5-192 0,6-4 32 0,0 0 0 32,0 0-304-32,0 0-64 0,4-4-16 0,2-5 0 15,2 0-80-15,1-3-16 0,1-1 0 0,1-5 0 16,2 2 176-16,0 1 16 0,0-4 16 0,0 1 0 0,0-3 256 0,0 2 176 0,1-1-208 0,2 0 80 15,1 0 128-15,-1 0 0 0,-2 2 0 0,0 1 128 16,-1 0 112-16,0 3 16 0,2 2 16 0,-4 4 0 16,-1 3 368-16,-3 2 64 0,1 3 0 0,0 4 16 15,0 4 64-15,-2 5 16 0,0 1 0 0,-1 5 0 16,0 1-160-16,2 7-48 0,-1 0 0 0,1 3 0 16,-1 1-320-16,2 2-64 0,1-2-16 0,0 0 0 0,2 1-192 15,-1-2 0-15,0-3-144 0,1 0 144 16,-1 1-1888-16,1-1-288 0,-2-2-48 0,0 0-16848 15</inkml:trace>
  <inkml:trace contextRef="#ctx0" brushRef="#br0" timeOffset="201233.5">13115 16938 12895 0,'0'0'1152'0,"-6"0"-928"0,-1-1-224 0,7 1 0 16,0 0 4384-16,-5-4 832 0,1-1 160 0,4 5 48 15,2-8-3760-15,0 2-768 0,3-1-128 0,2 1-48 16,-1 0-96-16,2 3-32 0,1-1 0 0,0 1 0 16,1 3-400-16,-1 3-64 0,-1-2-128 0,-1 4 176 15,2-2-48-15,-2 2-128 0,0 1 192 0,-2 4-64 0,-1 0 64 0,-2 3 0 16,0 1 0-16,-2 2 0 0,0 1-64 0,0 1-128 15,0 1 192-15,-3-1-64 16,-1-1-272-16,0-2-64 0,0 0-16 0,0-2 0 16,-1-3-368-16,1-1-80 0,0-1-16 0,0-1 0 15,4-7-16-15,0 0-16 0,0 0 0 0,0 0 0 16,0 0 208-16,0 0 64 0,0 0 0 0,0 0 0 0,8-2 224 0,0 1 48 16,1 0 16-16,3-3 0 0,2 3 160 0,2-1 0 15,0 2 0-15,0-2 0 0,4 2 560 0,0 2 32 16,-1 0 16-16,1 0 0 0,-1 1 528 0,-2 1 96 15,-2 1 32-15,-2 1 0 0,-2 2 16 0,0-1 16 0,-5-1 0 16,-2 2 0-16,-3 1-336 0,-1 2-64 0,-1-1 0 0,-1 2-16 16,-5 0-304-16,-1 1-48 0,-2 0-16 0,-2 1 0 15,-1-2-320-15,-1-1-192 0,-1 1 192 0,1 0-192 16,-2 0 0-16,2-2-352 16,0 2 48-16,-1-3 16 0,2 1-1952 0,2-3-400 15,-1-2-80-15,1 0-15328 0</inkml:trace>
  <inkml:trace contextRef="#ctx0" brushRef="#br0" timeOffset="201374.06">13556 17237 33743 0,'0'0'1488'0,"-1"12"320"0,-1-2-1440 0,2 5-368 16,0 0 0-16,0 1 0 0,0 1 736 0,2-3 80 15,-1 2 16-15,0-3 0 0,-1 1-448 0,0 2-96 16,0-3-16-16,2 1 0 15,0-1-2640-15,1 0-544 0</inkml:trace>
  <inkml:trace contextRef="#ctx0" brushRef="#br0" timeOffset="201702.22">13749 16957 12895 0,'5'-8'1152'0,"0"0"-928"0,-1 0-224 0,2 2 0 15,-3 1 4912-15,1 1 928 0,2 0 192 0,-6 4 48 16,0 0-3632-16,0 0-720 0,0 0-128 0,0 0-48 16,4 6-896-16,-2 5-176 0,1-1-32 0,-1 4-16 15,-2 2-304-15,-1 2-128 0,-2 3 128 0,2-1-128 16,-3 1 0-16,0-1 0 0,0 0 128 0,2 0-128 16,-1-2 0-16,2-1 0 0,0 0 0 0,1-4 0 15,1-3 0-15,0 3 0 0,2-4-160 0,1-1 160 16,2-1-176-16,2-3 176 0,1-2-192 0,2 0 192 15,-1-2-192-15,3-2 64 0,0 0 128 0,3-2-208 16,-2 0 0-16,3-1 0 0,0-2 0 0,1 2 0 16,0-2-1280-16,-2 3-256 0,-2-1-48 0,1 0-9104 15,-1 0-1824-15</inkml:trace>
  <inkml:trace contextRef="#ctx0" brushRef="#br0" timeOffset="201873.99">14024 16885 34671 0,'0'0'1536'0,"-4"9"320"0,0-2-1488 0,0 2-368 15,0 1 0-15,2 3 0 0,-1 3 1184 0,2 2 160 16,1 3 48-16,3 1 0 0,-2 2-736 0,1 2-144 16,1-3-16-16,0 2-16 0,-1 0-480 0,1 1 0 15,-1 0 0-15,1 1 0 16,0-2-512-16,1 2-160 0,-3 1-32 0,3-2-11120 0,0-1-2224 0</inkml:trace>
  <inkml:trace contextRef="#ctx0" brushRef="#br0" timeOffset="202202.12">14097 16613 16575 0,'0'0'736'0,"1"-7"160"16,1 1-720-16,-2 6-176 0,2-7 0 0,-2 7 0 15,0 0 3136-15,9-1 608 0,2 1 112 0,1 2 32 0,-2 4-1904 0,2 3-368 16,1 1-80-16,2 3 0 0,2 4-288 0,2 0-48 16,-1 4-16-16,1 2 0 0,2 2 96 0,-2 2 32 15,-4 2 0-15,2 1 0 0,-3 0-192 0,0 3-32 16,-1-2-16-16,-3 2 0 0,-1-1-368 0,0 1-80 15,-4 1-16-15,1-3 0 0,-1 0-352 0,-4 3-80 16,-2 0-16-16,-2-1 0 0,-1-1-288 0,2 1-64 16,-2-2-16-16,-1-1 0 15,-2-1-2096-15,1-3-400 0,-1-1-96 0</inkml:trace>
  <inkml:trace contextRef="#ctx0" brushRef="#br0" timeOffset="203532.5">13551 13591 11967 0,'0'0'528'0,"-5"-3"112"0,2-8-512 0,3 11-128 0,-7-2 0 0,7 2 0 16,-5-3 2176-16,5 3 384 0,0 0 96 0,0 0 16 15,0 0-1392-15,0 0-256 0,0 0-64 0,0 0-16 16,2-6 16-16,-2 6 0 0,0 0 0 0,7-2 0 15,1 2 384-15,1 2 64 0,2 2 32 0,1-2 0 16,-1 2-192-16,2 4-32 0,2 4-16 0,2-1 0 16,3 1-304-16,1 3-64 0,3 0-16 0,1 2 0 15,3 0-144-15,1 1-32 0,0 3 0 0,8 5 0 16,0-1-48-16,-2 0-16 0,0-2 0 0,-2 1 0 16,-2-1-128-16,-2-1-16 0,-2-1-16 0,-1-2 0 15,-2-1-256-15,-1 0-160 0,-1 0 192 0,1-2-192 31,-1 1-704-31,1 0-256 0,-2-2-64 0,0 0-12320 0,-2-1-2464 0</inkml:trace>
  <inkml:trace contextRef="#ctx0" brushRef="#br0" timeOffset="204191.28">14280 14096 18367 0,'0'0'816'0,"0"0"160"0,0 0-784 0,0 0-192 15,0 0 0-15,0 0 0 0,-6-2 1424 0,6 2 240 16,0 0 64-16,-2-5 0 0,2 5 0 0,1-7 0 15,0-1 0-15,2 2 0 0,-3 6-384 0,5-7-80 16,2 1-16-16,1-1 0 0,-1 2-32 0,4 0-16 16,1-2 0-16,2 1 0 0,0-1-288 0,2 1-48 0,2-1-16 15,2-1 0-15,3-1-144 0,2-1-16 0,0-2-16 0,2 0 0 16,2 1-160-16,1-4-16 0,1 1-16 0,0-2 0 16,1-1-224-16,2 0-32 0,1 0-16 0,0 2 0 15,-1-2-208-15,1 1 128 0,0 2-128 0,-1-1 0 16,-1 4 0-16,-1-2 128 0,-2-3-128 0,-1 3 0 15,-3-1 0-15,-1 1 0 0,-2 0 0 0,-1 0-160 32,-1 1-944-32,-1 0-192 0,-2 2-48 0,-1-1 0 15,-1 2-1792-15,-2 0-352 0</inkml:trace>
  <inkml:trace contextRef="#ctx0" brushRef="#br0" timeOffset="204769.22">15242 13511 19919 0,'0'0'880'0,"0"0"192"0,0 0-864 0,0 0-208 0,0 0 0 0,0 0 0 16,0 0 1616-16,0 0 288 0,0 0 48 0,0 0 16 16,9 5-336-16,-1-1-64 0,0 0-16 0,2 0 0 15,2 0-256-15,1 0-48 0,0 0-16 0,2 1 0 16,4 0 16-16,2 2 0 0,-2-1 0 0,2 1 0 15,2 0-160-15,3 4-16 0,-1 2-16 0,3 1 0 0,0 3-304 0,4 0-64 16,-4-2-16-16,4 0 0 0,0 1-336 0,1-1-64 16,-1 1-16-16,2 0 0 0,0-2-256 0,0 0 128 15,-1 1-128-15,-1-1 0 0,2 0 0 0,-3-2 0 16,-2-1 0-16,0-1 0 0,-1 2 0 0,-1 0 0 16,-1-1-240-16,-3-2 80 15,-1 2-944-15,-1 1-192 0,-3-2-48 0,1 0 0 16,-2 1-1984-16,-1-3-384 0</inkml:trace>
  <inkml:trace contextRef="#ctx0" brushRef="#br0" timeOffset="205472.27">15119 12944 2751 0,'0'0'128'0,"0"0"16"0,0 0-144 0,0 0 0 0,0 0 0 0,0 0 0 16,0 0 6128-16,0 0 1184 0,5 6 240 0,-1 4 64 15,0 1-4496-15,0 4-896 0,-1 2-176 0,-1-3-48 16,1 2-992-16,0 3-208 0,-1 3-32 0,1 4-16 15,-1 4-368-15,1 3-64 0,-2 1 0 0,1 1-16 16,-1-1-304-16,-1 0 0 0,0 0 128 0,0 0-128 0,0-1-192 0,0 8-80 16,1-5-32-16,1-3 0 15,-1-3-2400-15,1-4-496 0,2 0-80 0,-1-8-11280 16</inkml:trace>
  <inkml:trace contextRef="#ctx0" brushRef="#br0" timeOffset="205691.08">15336 12970 23951 0,'0'0'2128'0,"0"0"-1696"16,0 0-432-16,0 0 0 0,0 0 2016 0,0 0 320 16,0 6 64-16,0 4 16 0,2 3-304 0,0 1-64 15,-1 4-16-15,1 3 0 0,1 1-1072 0,0 3-192 0,-1 2-64 0,1 3 0 16,-1 0-416-16,1 2-96 0,0 2 0 0,2-3-16 15,-2 1-176-15,0 1 0 0,1-3 0 0,0 0 0 32,0-1-416-32,0-2-112 0,-1 0-32 0,-1-3 0 15,1-2-2048-15,-2-1-400 0,2-3-96 0,-3-1-12064 0</inkml:trace>
  <inkml:trace contextRef="#ctx0" brushRef="#br0" timeOffset="206097.31">15230 12452 28735 0,'-6'-15'1280'0,"2"8"256"0,-2 1-1232 16,0-1-304-16,-2-1 0 0,0 2 0 0,0 1 1344 0,2 1 192 15,-1 2 64-15,7 2 0 0,-6 3-480 0,-1 2-96 16,2 3 0-16,0 4-16 0,0 3-720 0,1 6-144 15,1 1-16-15,3 6-128 0,-1 3 128 0,2 2-128 16,2-1 0-16,2 0 0 0,1-4 0 0,2 0 0 16,0-2 0-16,4-4 0 0,2-4 0 0,2-2 0 15,-2-2 0-15,2-3-144 0,-1-4 144 0,2-4-208 16,2-3 80-16,-1-3 128 0,0-6 0 0,0 0 0 16,1-3 144-16,-4-2-16 0,0-2 384 0,-2-2 96 15,-3 0 16-15,-1-6 0 0,-1 1 144 0,-1 1 48 16,-3-2 0-16,-1 1 0 0,0 1-96 0,-3 1-16 15,-3-4 0-15,0 3 0 0,-4 1-112 0,-2 3-16 0,-3-3-16 0,-1 1 0 16,-3 3-160-16,0 2-16 0,-5 2-16 0,1-2 0 16,1 2-368-16,0 6 0 0,2 3 0 0,2 2 128 31,-2 6-1088-31,1 3-192 0,3 3-64 0,1 5 0 16,3 3-2496-16,3 1-512 0</inkml:trace>
  <inkml:trace contextRef="#ctx0" brushRef="#br0" timeOffset="209304.39">16203 13902 12895 0,'0'0'576'0,"0"0"112"0,0 0-560 0,0 0-128 0,0 0 0 0,0 0 0 0,0 0 2576 0,0 0 496 15,0 0 80-15,0 0 32 0,0 0-1424 0,0 0-288 16,0 0-48-16,0 0-16 0,1 3-336 0,-1-3-80 16,0 0-16-16,0 0 0 0,0 0 160 0,0 0 16 15,0 0 16-15,0 0 0 0,0 0-96 0,0 0-32 16,0 0 0-16,6 2 0 0,1 2-192 0,1-1-32 15,0-3-16-15,1 0 0 0,1 1-144 0,1-1-16 16,0 3-16-16,2-3 0 0,0-3-224 0,0 1-32 16,2-2-16-16,2 0 0 0,1-3-96 0,3 1-32 15,2-2 0-15,3-1 0 0,2-6-48 0,0 1-16 16,2 0 0-16,0-5 0 0,2 1 16 0,0-3 0 16,3 2 0-16,-1 1 0 0,0-2-48 0,-1 0 0 0,-2 2 0 0,-1-1 0 15,-1 2-128-15,-1 0 128 0,-1 2-128 0,-1 1 128 16,-4 1-128-16,0 0 192 0,-1 0-192 0,-2 1 192 15,0 3-32-15,-1 1 0 0,0-1 0 0,-2 0 0 16,-2 1-32-16,-1 0-128 0,-1 1 192 0,1 0-64 16,-3 3 0-16,-1-2-128 0,1 0 192 0,-1 0-64 15,-4 1-128-15,0-2 128 0,0 1-128 0,1 2 128 16,-1-2-128-16,-1 1 0 0,-2 0 144 0,-2 5-144 16,0 0 0-16,0 0 128 0,0 0-128 0,4-5 0 15,-4 5 0-15,0 0 128 0,0 0-128 0,0 0 0 16,2-5 128-16,-2 5-128 0,0 0 128 0,0 0-128 15,2-6 0-15,-2 6 128 0,4-4-128 0,-4 4 0 16,0 0 0-16,8-1 0 0,0 1 0 0,0 0 0 16,-1 0 0-16,2 4 0 0,1 0 0 0,0 1 0 0,2-1 0 0,2 1 0 15,2 4 0-15,2 2 0 0,2 1 0 0,2-2 0 16,1 4 0-16,3 2 0 0,2 0 0 0,2 1 0 16,0 0 0-16,0 0 128 0,1 1-128 0,-2 0 0 15,-1-1 0-15,1 0 0 0,-3-1 0 0,0-2 128 16,0-1-128-16,0-1 0 0,-2-2 0 0,-1-1 0 15,2-1 0-15,-2 1 0 16,0-2-704-16,-3 1-192 0,0-2-64 0,0 3 0 16,-2-2-1600-16,-1 2-320 0,-3 0-64 0,-1 0-16080 15</inkml:trace>
  <inkml:trace contextRef="#ctx0" brushRef="#br0" timeOffset="209898.08">16226 13984 5519 0,'0'0'496'0,"0"0"-496"0,0 0 0 16,0 0 0-16,0 0 3776 0,0 0 640 15,0 0 144-15,0 0 32 0,0 0-1840 0,0 7-384 0,0-7-64 0,-3 8 0 16,3-8-384-16,-3 7-64 0,-1 1 0 0,0-1-16 15,-1-1-384-15,-1-2-80 0,1 3-16 0,1 1 0 16,-2 2-224-16,-2 2-48 0,-1-1-16 0,-3 4 0 16,0 0-144-16,-2 2-32 0,-2 2 0 0,1 0 0 15,-1 1-336-15,0-1-80 0,-3 1-16 0,1-1 0 16,-1 2-288-16,2 1-176 0,-1-1 192 0,1 0-192 16,0-1 128-16,0-2-128 0,2 0 0 0,0 0 0 15,1-1 0-15,1-1 0 0,1-4 0 0,2 0-144 16,-1-2-128-16,2-1-32 0,1-1 0 0,0 0 0 31,1-2-1088-31,0 1-208 0,3-2-64 0,4-5 0 16,0 0-1680-16,0 0-352 0,0 0-64 0,0 0-11856 0</inkml:trace>
  <inkml:trace contextRef="#ctx0" brushRef="#br0" timeOffset="210335.59">16298 14043 11967 0,'0'0'1072'0,"-7"1"-864"0,7-1-208 0,-8 0 0 16,1-1 2192-16,0 1 400 0,7 0 80 0,0 0 16 16,-5 0-320-16,5 0-64 0,0 0-16 0,0 0 0 15,-5 0-304-15,5 0-64 0,0 0-16 0,0 0 0 16,0 0-496-16,0 0-80 0,2 6-32 0,3 1 0 16,2-2-336-16,0 2-64 0,0 2 0 0,2 1-16 15,3 1-144-15,1 2-32 0,2 2 0 0,2 2 0 16,2 2-320-16,2 1-80 0,1 1-16 0,0 1 0 15,2 2 0-15,2 1 0 0,-1-2 0 0,1-1 0 16,0 0-288-16,1-1 160 0,0 0-160 0,0-3 128 16,-3-1-128-16,0-2 0 0,-2-2 0 0,1 2 0 15,0-2 0-15,-4 0 0 0,-1 1-160 0,-1-3 160 16,-2 0-1296-16,-1 0-176 0,0-3-16 0,-1 3-16 16,0-2-2192-16,0 0-432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91 3679 0 0,'-10'-13'-879'0'0,"-12"-12"7587"0"0,20 23-6181 0 0,1 1 0 0 0,0 0 1 0 0,0 0-1 0 0,-1 0 0 0 0,1 0 0 0 0,-1 0 0 0 0,1 0 0 0 0,-1 0 0 0 0,1 1 1 0 0,-1-1-1 0 0,0 0 0 0 0,1 1 0 0 0,-1-1 0 0 0,-3 1 0 0 0,4 0-453 0 0,-1 0 1 0 0,1 1-1 0 0,-1-1 0 0 0,1 1 1 0 0,-1-1-1 0 0,1 1 0 0 0,-1 0 0 0 0,1 0 1 0 0,0-1-1 0 0,-1 1 0 0 0,1 0 0 0 0,0 0 1 0 0,0 0-1 0 0,0 1 0 0 0,0-1 1 0 0,0 0-1 0 0,0 0 0 0 0,0 1 0 0 0,0-1 1 0 0,0 0-1 0 0,0 1 0 0 0,1-1 0 0 0,-2 3 1 0 0,-1 4-65 0 0,0-1 0 0 0,1 1 1 0 0,-2 9-1 0 0,3-9 9 0 0,0-1-1 0 0,0 1 1 0 0,1-1-1 0 0,0 1 0 0 0,1-1 1 0 0,-1 1-1 0 0,1 0 1 0 0,4 11-1 0 0,-5-16 4 0 0,1 0-1 0 0,0 0 1 0 0,0 0-1 0 0,1 0 1 0 0,-1 0-1 0 0,1 0 1 0 0,-1 0-1 0 0,1-1 0 0 0,0 1 1 0 0,0-1-1 0 0,0 1 1 0 0,0-1-1 0 0,0 0 1 0 0,1 1-1 0 0,-1-1 1 0 0,1-1-1 0 0,-1 1 1 0 0,1 0-1 0 0,0-1 1 0 0,0 1-1 0 0,0-1 1 0 0,0 0-1 0 0,3 1 1 0 0,-4-1 19 0 0,1-1 1 0 0,-1 1-1 0 0,0-1 1 0 0,1 0-1 0 0,-1 0 1 0 0,1 0-1 0 0,-1-1 1 0 0,1 1-1 0 0,-1 0 1 0 0,1-1-1 0 0,-1 0 1 0 0,0 1-1 0 0,1-1 1 0 0,-1 0-1 0 0,0 0 1 0 0,4-2-1 0 0,-3 0 27 0 0,1 0 0 0 0,-1 0 0 0 0,0 0 0 0 0,0 0 0 0 0,0 0 0 0 0,0 0 0 0 0,-1-1 0 0 0,1 1 0 0 0,1-5-1 0 0,0 1 74 0 0,-1 0 0 0 0,0 0 0 0 0,0 0 0 0 0,-1 0 0 0 0,0 0 0 0 0,0-1 0 0 0,-1 1 0 0 0,0-1-1 0 0,0 1 1 0 0,-1-13 0 0 0,-1 14-6 0 0,0 1 0 0 0,0 0 0 0 0,-1 0 1 0 0,1 0-1 0 0,-1 0 0 0 0,-1 0 0 0 0,1 0 0 0 0,-1 0 0 0 0,1 1 0 0 0,-2-1 0 0 0,1 1 0 0 0,-4-4 0 0 0,4 4-95 0 0,0 1 0 0 0,-1 0 0 0 0,1-1 0 0 0,-1 1 0 0 0,0 1 0 0 0,0-1 0 0 0,0 0-1 0 0,0 1 1 0 0,0 0 0 0 0,0 0 0 0 0,-1 0 0 0 0,1 1 0 0 0,-9-3 0 0 0,12 4-125 0 0,1 0 0 0 0,-1 0 0 0 0,0 0 0 0 0,1 0 0 0 0,-1 0 0 0 0,0 0 0 0 0,1 0 0 0 0,-1 1 0 0 0,0-1 0 0 0,1 0 0 0 0,-1 0 0 0 0,1 0 0 0 0,-1 1 0 0 0,0-1 0 0 0,1 0 0 0 0,-1 1 0 0 0,1-1 0 0 0,-1 0 0 0 0,1 1 0 0 0,-1-1 0 0 0,1 1 0 0 0,-1-1 0 0 0,1 1 0 0 0,-1-1 0 0 0,1 1 0 0 0,0-1 0 0 0,-1 1 0 0 0,1-1 0 0 0,0 1 0 0 0,-1 0 0 0 0,1-1 0 0 0,0 1 1 0 0,0 1-2 0 0,-2 3-1387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31 317 2759 0 0,'0'0'350'0'0,"-25"2"20741"0"0,27-3-19732 0 0,5-4 449 0 0,-16 11-1808 0 0,3-2 0 0 0,12-4 0 0 0,0-1 9 0 0,0-1 0 0 0,0 0 0 0 0,0 0 0 0 0,0 0-1 0 0,0-1 1 0 0,-1 0 0 0 0,8-5 0 0 0,36-29 118 0 0,-7 5-69 0 0,60-28-7 0 0,-65 41-13 0 0,60-44 1 0 0,-96 63-39 0 0,8-7 61 0 0,-1 0-1 0 0,15-16 0 0 0,-9 11-23 0 0,-12 10-19 0 0,1 0 1 0 0,-1-1-1 0 0,1 1 1 0 0,-1 0-1 0 0,0-1 1 0 0,0 1-1 0 0,0-1 1 0 0,2-4-1 0 0,-4 6-4 0 0,1 0 0 0 0,-1 0 0 0 0,1 0 0 0 0,-1 1 0 0 0,1-1 0 0 0,-1 0 0 0 0,1 0 0 0 0,0 1 0 0 0,0-1 0 0 0,-1 0 0 0 0,1 1 0 0 0,0-1 0 0 0,0 0 0 0 0,0 1 1 0 0,0 0-1 0 0,-1-1 0 0 0,1 1 0 0 0,0-1 0 0 0,0 1 0 0 0,0 0 0 0 0,0 0 0 0 0,0-1 0 0 0,0 1 0 0 0,0 0 0 0 0,0 0 0 0 0,0 0 0 0 0,0 0 0 0 0,0 0 0 0 0,1 0 0 0 0,2 1-8 0 0,0 0-1 0 0,0 1 1 0 0,0-1 0 0 0,0 1 0 0 0,5 2-1 0 0,-2-1 4 0 0,209 95 439 0 0,-54-26-133 0 0,-141-62-300 0 0,77 33-57 0 0,-90-42-744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10279 0 0,'0'0'6692'0'0,"-2"18"-4712"0"0,0 72-397 0 0,0-39 94 0 0,5 61-1 0 0,9-32-6278 0 0,-3-29 1559 0 0,-7-42 1304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0,'0'-1'9046'0'0,"0"14"-7717"0"0,1 65 2387 0 0,5 56-1623 0 0,-6-133-2177 0 0,2 12 80 0 0,0 0 0 0 0,7 24 1 0 0,3-11-5220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6:2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68 2303 0 0,'-6'-12'-901'0'0,"0"0"4181"0"0,-10-18 8899 0 0,16 29-12081 0 0,0 1 1 0 0,-1-1-1 0 0,1 0 1 0 0,-1 0-1 0 0,0 0 1 0 0,1 0-1 0 0,-1 1 1 0 0,0-1-1 0 0,1 0 1 0 0,-1 1-1 0 0,0-1 1 0 0,0 1-1 0 0,1-1 1 0 0,-1 1-1 0 0,0-1 1 0 0,0 1-1 0 0,0-1 1 0 0,0 1 0 0 0,0 0-1 0 0,0-1 1 0 0,0 1-1 0 0,0 0 1 0 0,0 0-1 0 0,-1 0 1 0 0,1 0-33 0 0,-1 1 1 0 0,1-1 0 0 0,-1 0 0 0 0,1 1 0 0 0,0 0-1 0 0,0-1 1 0 0,-1 1 0 0 0,1 0 0 0 0,0 0-1 0 0,0 0 1 0 0,0 0 0 0 0,0 0 0 0 0,0 0 0 0 0,-2 2-1 0 0,-1 3-26 0 0,0 0 0 0 0,0 0-1 0 0,1 0 1 0 0,0 1 0 0 0,-4 8-1 0 0,4-4-2 0 0,-1 0 0 0 0,2 0 0 0 0,0 1 0 0 0,0-1-1 0 0,1 0 1 0 0,0 1 0 0 0,1 13 0 0 0,1-19-25 0 0,-1 0 0 0 0,1 0 0 0 0,0 0 1 0 0,1 0-1 0 0,0 0 0 0 0,0 0 0 0 0,0-1 0 0 0,0 1 0 0 0,1-1 1 0 0,0 1-1 0 0,0-1 0 0 0,1 0 0 0 0,-1 0 0 0 0,1 0 0 0 0,5 4 1 0 0,-7-7 17 0 0,0 0 1 0 0,0 0 0 0 0,0-1-1 0 0,0 1 1 0 0,1 0 0 0 0,-1-1-1 0 0,0 0 1 0 0,1 1 0 0 0,-1-1-1 0 0,1 0 1 0 0,0 0 0 0 0,-1 0-1 0 0,1-1 1 0 0,0 1 0 0 0,0-1 0 0 0,0 1-1 0 0,-1-1 1 0 0,1 0 0 0 0,0 0-1 0 0,0 0 1 0 0,0-1 0 0 0,-1 1-1 0 0,1-1 1 0 0,3 0 0 0 0,-3-1 52 0 0,0 1 0 0 0,0-1 0 0 0,0 1 0 0 0,0-1 0 0 0,0 0 0 0 0,0 0 1 0 0,0-1-1 0 0,-1 1 0 0 0,1-1 0 0 0,-1 1 0 0 0,1-1 0 0 0,-1 0 0 0 0,0 0 0 0 0,0 1 1 0 0,-1-2-1 0 0,1 1 0 0 0,0 0 0 0 0,0-4 0 0 0,1 2 37 0 0,-1-1 1 0 0,0 0-1 0 0,0 0 0 0 0,-1 0 0 0 0,0 0 1 0 0,0 0-1 0 0,0-1 0 0 0,-1 1 0 0 0,0 0 1 0 0,0 0-1 0 0,-1-1 0 0 0,1 1 0 0 0,-1 0 1 0 0,-1 0-1 0 0,1 0 0 0 0,-1 0 0 0 0,0 0 0 0 0,0 0 1 0 0,-1 1-1 0 0,0-1 0 0 0,-4-7 0 0 0,3 6-115 0 0,-1 0 0 0 0,1 1 0 0 0,-1-1 0 0 0,-1 1 0 0 0,1 0 0 0 0,-13-10 0 0 0,18 16-50 0 0,0 0 0 0 0,0-1 0 0 0,-1 1 0 0 0,1 0 0 0 0,0 0 0 0 0,-1 0 0 0 0,1 0 0 0 0,0 0 0 0 0,-1 0 0 0 0,1 0 0 0 0,-1 0 0 0 0,1 0 0 0 0,0 0 0 0 0,-1 0 0 0 0,1 0 0 0 0,0 0 0 0 0,-1 0 0 0 0,1 1 0 0 0,0-1 0 0 0,0 0 0 0 0,-1 0 0 0 0,1 0 0 0 0,0 0 0 0 0,-1 0 0 0 0,1 1 0 0 0,0-1 0 0 0,0 0 0 0 0,-1 0 0 0 0,1 1 0 0 0,0-1 0 0 0,0 0 0 0 0,-1 0 0 0 0,1 1 0 0 0,0-1 0 0 0,0 0 0 0 0,-1 1 0 0 0,-5 12-2640 0 0,3-5 1123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0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9671 0 0,'3'3'748'0'0,"-2"-3"-734"0"0,-1 1 1 0 0,1 0-1 0 0,0 0 0 0 0,0-1 0 0 0,0 1 0 0 0,-1 0 0 0 0,1 0 1 0 0,0 0-1 0 0,-1 0 0 0 0,1 0 0 0 0,-1 0 0 0 0,1 0 0 0 0,-1 0 1 0 0,1 0-1 0 0,-1 0 0 0 0,1 2 0 0 0,-2 20 378 0 0,0-12 246 0 0,0 15 738 0 0,2-1-1 0 0,0 0 1 0 0,2 0-1 0 0,11 47 1 0 0,1 12-297 0 0,16 115 285 0 0,-29-167-917 0 0,-2-32-435 0 0,0 0-1 0 0,0 1 1 0 0,0-1 0 0 0,1 0-1 0 0,-1 0 1 0 0,0 0 0 0 0,0 0-1 0 0,0 1 1 0 0,0-1 0 0 0,0 0-1 0 0,0 0 1 0 0,0 0 0 0 0,0 0-1 0 0,0 1 1 0 0,0-1 0 0 0,-1 0-1 0 0,1 0 1 0 0,0 0 0 0 0,0 0-1 0 0,0 1 1 0 0,0-1 0 0 0,0 0-1 0 0,0 0 1 0 0,0 0 0 0 0,0 0-1 0 0,0 0 1 0 0,0 1 0 0 0,-1-1-1 0 0,1 0 1 0 0,0 0 0 0 0,0 0-1 0 0,0 0 1 0 0,0 0 0 0 0,0 0-1 0 0,-1 0 1 0 0,1 0 0 0 0,0 1-1 0 0,0-1 1 0 0,0 0 0 0 0,-1 0-1 0 0,-6-14 220 0 0,1-8-189 0 0,1 0 1 0 0,0 0-1 0 0,2-1 0 0 0,-1-23 0 0 0,2 25-60 0 0,0-18-9 0 0,2 0 0 0 0,1 0-1 0 0,2 0 1 0 0,10-47-1 0 0,23-57 53 0 0,-27 117-84 0 0,1 1 1 0 0,1 0-1 0 0,19-32 1 0 0,-26 52 52 0 0,-1 1 1 0 0,0 0-1 0 0,1 0 0 0 0,0 0 1 0 0,0 1-1 0 0,0-1 1 0 0,0 1-1 0 0,8-4 1 0 0,-10 6 3 0 0,-1 0 1 0 0,0 0-1 0 0,1 1 1 0 0,-1-1 0 0 0,1 1-1 0 0,-1-1 1 0 0,1 1 0 0 0,0 0-1 0 0,-1 0 1 0 0,1-1 0 0 0,-1 1-1 0 0,1 0 1 0 0,-1 0 0 0 0,3 1-1 0 0,-3-1 2 0 0,0 1 0 0 0,0-1-1 0 0,0 1 1 0 0,0-1 0 0 0,0 1-1 0 0,0 0 1 0 0,0-1 0 0 0,0 1-1 0 0,0 0 1 0 0,0 0-1 0 0,-1-1 1 0 0,1 1 0 0 0,0 0-1 0 0,-1 0 1 0 0,1 0 0 0 0,0 0-1 0 0,-1 0 1 0 0,1 0 0 0 0,-1 0-1 0 0,0 0 1 0 0,1 0 0 0 0,-1 3-1 0 0,4 10 16 0 0,-1 0 0 0 0,-1 0 1 0 0,-1 1-1 0 0,0-1 0 0 0,-1 1 0 0 0,0-1 0 0 0,-1 1 0 0 0,-4 18 0 0 0,-4 12 80 0 0,-21 55 0 0 0,16-54-77 0 0,-7 15-16 0 0,-4 12 60 0 0,25-73-62 0 0,-3 10 60 0 0,0 0 1 0 0,1 1 0 0 0,1-1 0 0 0,-2 21 0 0 0,3-29-25 0 0,0 0 0 0 0,1 1 0 0 0,-1-1 1 0 0,0 0-1 0 0,1 0 0 0 0,-1 1 0 0 0,1-1 0 0 0,0 0 1 0 0,-1 0-1 0 0,1 0 0 0 0,0 0 0 0 0,0 0 0 0 0,1 0 0 0 0,-1 0 1 0 0,0 0-1 0 0,1 0 0 0 0,-1-1 0 0 0,1 1 0 0 0,0 0 1 0 0,-1-1-1 0 0,1 0 0 0 0,0 1 0 0 0,0-1 0 0 0,0 0 1 0 0,0 0-1 0 0,0 0 0 0 0,0 0 0 0 0,0 0 0 0 0,4 1 0 0 0,157 33 1091 0 0,-83-20-1131 0 0,-62-11-221 0 0,0-2 0 0 0,0 0 1 0 0,0-1-1 0 0,20-2 0 0 0,-18 0-1200 0 0,-1-2 1 0 0,1 0-1 0 0,29-10 1 0 0,-26 5-514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167 136 5063 0 0,'-19'-23'582'0'0,"-21"-22"-666"0"0,12 19 4326 0 0,26 25-3946 0 0,1 0-1 0 0,0 0 0 0 0,0 0 1 0 0,0 1-1 0 0,0-1 0 0 0,-1 0 1 0 0,1 1-1 0 0,0-1 0 0 0,-1 1 1 0 0,1-1-1 0 0,-1 1 0 0 0,1-1 1 0 0,0 1-1 0 0,-1 0 0 0 0,1 0 1 0 0,-1 0-1 0 0,1 0 0 0 0,-3 0 1 0 0,2 0-158 0 0,1 1 1 0 0,-1 0-1 0 0,1-1 1 0 0,-1 1-1 0 0,1 0 1 0 0,0 0-1 0 0,-1-1 1 0 0,1 1-1 0 0,0 0 1 0 0,0 0-1 0 0,0 0 1 0 0,0 1-1 0 0,0-1 1 0 0,-2 2-1 0 0,0 3-66 0 0,-1 0 1 0 0,1 0-1 0 0,1 0 0 0 0,-1 0 0 0 0,1 1 1 0 0,-3 11-1 0 0,2-1-48 0 0,1 0 0 0 0,0 0 0 0 0,1 0 0 0 0,1 1 0 0 0,0-1-1 0 0,5 29 1 0 0,-2-34 5 0 0,-1 1 0 0 0,2-1 0 0 0,0 1 0 0 0,0-1 0 0 0,1 0 0 0 0,0-1 0 0 0,1 1 0 0 0,1-1 0 0 0,12 17 0 0 0,-14-22 0 0 0,0-1 0 0 0,0 0 0 0 0,0-1 0 0 0,0 1 0 0 0,1-1 0 0 0,-1 0 0 0 0,1 0 0 0 0,0-1 0 0 0,1 0 0 0 0,-1 0 0 0 0,7 2 0 0 0,-9-3 10 0 0,0-1-1 0 0,-1-1 1 0 0,1 1-1 0 0,0 0 1 0 0,0-1-1 0 0,0 0 1 0 0,0 1 0 0 0,0-2-1 0 0,-1 1 1 0 0,1 0-1 0 0,0-1 1 0 0,0 0-1 0 0,0 0 1 0 0,0 0-1 0 0,-1 0 1 0 0,1 0-1 0 0,-1-1 1 0 0,1 0-1 0 0,-1 0 1 0 0,7-4 0 0 0,-2 0 147 0 0,-1 0 0 0 0,0-1 0 0 0,0 0 0 0 0,-1 0 0 0 0,0 0 0 0 0,0-1 0 0 0,-1 0 0 0 0,1 0 0 0 0,-2 0-1 0 0,1-1 1 0 0,-1 1 0 0 0,-1-1 0 0 0,1 0 0 0 0,-2 0 0 0 0,1-1 0 0 0,-1 1 0 0 0,0-1 0 0 0,-1 1 0 0 0,0-11 0 0 0,-1 4-36 0 0,-1 0-1 0 0,0 0 0 0 0,-1 0 0 0 0,-1 1 0 0 0,0-1 0 0 0,-1 1 0 0 0,-1-1 0 0 0,0 1 1 0 0,-1 0-1 0 0,-1 1 0 0 0,0 0 0 0 0,-13-19 0 0 0,18 30-139 0 0,0 0 0 0 0,0 1-1 0 0,0-1 1 0 0,0 1 0 0 0,-1-1 0 0 0,1 1-1 0 0,-1 0 1 0 0,1 0 0 0 0,-1 0 0 0 0,0 0-1 0 0,0 1 1 0 0,0-1 0 0 0,0 1 0 0 0,0 0-1 0 0,-4-2 1 0 0,4 3-3 0 0,1 0-1 0 0,-1-1 0 0 0,0 1 1 0 0,0 1-1 0 0,0-1 1 0 0,0 0-1 0 0,0 1 1 0 0,0-1-1 0 0,0 1 1 0 0,1 0-1 0 0,-1 0 0 0 0,0 0 1 0 0,0 0-1 0 0,1 0 1 0 0,-1 1-1 0 0,1-1 1 0 0,-4 4-1 0 0,1-1-311 0 0,1-1 1 0 0,-1 1-1 0 0,1 0 1 0 0,0 1-1 0 0,-5 6 0 0 0,2 1-2055 0 0,-1 1 0 0 0,-8 21 0 0 0,8-14-4812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174 148 9215 0 0,'-18'-5'961'0'0,"16"4"-829"0"0,-1 0 0 0 0,1 0 1 0 0,-1 0-1 0 0,0 1 0 0 0,0-1 1 0 0,1 1-1 0 0,-1-1 1 0 0,0 1-1 0 0,-5 1 0 0 0,3-1 542 0 0,-1 1 0 0 0,1 0-1 0 0,0 1 1 0 0,-1-1 0 0 0,1 1-1 0 0,0 0 1 0 0,0 1 0 0 0,-9 5 0 0 0,10-5-480 0 0,0 0 1 0 0,0 0 0 0 0,1 0 0 0 0,-1 1 0 0 0,1 0 0 0 0,0 0-1 0 0,0 0 1 0 0,1 0 0 0 0,-1 0 0 0 0,-2 7 0 0 0,-1 1-58 0 0,1 0 1 0 0,1 1-1 0 0,0-1 0 0 0,1 1 1 0 0,0 0-1 0 0,1 0 0 0 0,1 0 1 0 0,0 0-1 0 0,1 26 0 0 0,2-16-34 0 0,1-1 1 0 0,0 0-1 0 0,2 0 0 0 0,0-1 0 0 0,2 1 1 0 0,0-1-1 0 0,11 21 0 0 0,-14-34-53 0 0,1 0 0 0 0,-1 0 0 0 0,1 0 0 0 0,1-1 0 0 0,0 0 0 0 0,0 0-1 0 0,0 0 1 0 0,1-1 0 0 0,0 0 0 0 0,0 0 0 0 0,0-1 0 0 0,1 0 0 0 0,0 0 0 0 0,0-1 0 0 0,0 0 0 0 0,1 0-1 0 0,-1-1 1 0 0,1 0 0 0 0,17 4 0 0 0,-14-6 27 0 0,-1 0-1 0 0,1 0 0 0 0,0-1 1 0 0,-1-1-1 0 0,1 0 1 0 0,0 0-1 0 0,-1-1 0 0 0,1 0 1 0 0,-1-1-1 0 0,0-1 1 0 0,0 0-1 0 0,0 0 0 0 0,0-1 1 0 0,-1 0-1 0 0,0-1 1 0 0,0 0-1 0 0,0-1 0 0 0,-1 0 1 0 0,11-10-1 0 0,0-2 48 0 0,-10 11-27 0 0,0 0-1 0 0,-1-1 1 0 0,0 0-1 0 0,0-1 1 0 0,-1 0-1 0 0,-1 0 1 0 0,11-19-1 0 0,-13 20 16 0 0,-1-1-1 0 0,0 0 1 0 0,-1 0 0 0 0,0 0-1 0 0,3-20 1 0 0,-5 22-36 0 0,-1 1 0 0 0,0-1 1 0 0,0 1-1 0 0,-1 0 0 0 0,0-1 0 0 0,0 1 0 0 0,-1 0 1 0 0,0 0-1 0 0,-3-8 0 0 0,-2 0 55 0 0,0 0-1 0 0,-1 1 1 0 0,0 0 0 0 0,-1 1-1 0 0,-1 0 1 0 0,-19-20 0 0 0,-76-64 103 0 0,85 80-247 0 0,4 4 8 0 0,-3-5-388 0 0,-1 2 0 0 0,-1 0 0 0 0,-24-12 0 0 0,45 27 375 0 0,-1 1-69 0 0,1-1 0 0 0,-1 1 0 0 0,0 0 0 0 0,1-1 0 0 0,-1 1 1 0 0,0 0-1 0 0,0-1 0 0 0,1 1 0 0 0,-1 0 0 0 0,0 0 0 0 0,0-1 0 0 0,1 1 1 0 0,-1 0-1 0 0,0 0 0 0 0,0 0 0 0 0,0 0 0 0 0,1 0 0 0 0,-1 0 0 0 0,0 1 1 0 0,0-1-1 0 0,0 0 0 0 0,1 0 0 0 0,-2 1 0 0 0,-7 7-1593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13 609 1839 0 0,'-12'18'14033'0'0,"22"-21"-11095"0"0,19-15-2589 0 0,5-4 1287 0 0,66-31 0 0 0,-55 29-974 0 0,70-50 0 0 0,-3 2-338 0 0,-31 22-283 0 0,-42 25 5 0 0,55-28 0 0 0,9 0 15 0 0,-52 25-47 0 0,-29 15 22 0 0,36-29 1 0 0,-42 29-10 0 0,2 0 0 0 0,0 2 0 0 0,24-13 0 0 0,-40 23-23 0 0,0 0 2 0 0,-1 1 0 0 0,0-1 0 0 0,1 0 1 0 0,-1 1-1 0 0,1-1 0 0 0,-1 0 0 0 0,0 0 1 0 0,0 0-1 0 0,1 0 0 0 0,-1 0 0 0 0,0 0 1 0 0,0 0-1 0 0,0-1 0 0 0,0 1 1 0 0,0 0-1 0 0,-1-1 0 0 0,1 1 0 0 0,0 0 1 0 0,-1-1-1 0 0,1 1 0 0 0,0-1 0 0 0,-1 1 1 0 0,1-3-1 0 0,-1 3 88 0 0,10-4 1293 0 0,-4 6-1398 0 0,0 1-1 0 0,0-1 1 0 0,0 1-1 0 0,0 0 1 0 0,0 0 0 0 0,-1 1-1 0 0,1 0 1 0 0,5 4-1 0 0,5 1 27 0 0,56 33-19 0 0,6 3 68 0 0,44 12 122 0 0,84 44 376 0 0,32 13 41 0 0,-194-94-558 0 0,-25-11-23 0 0,108 44 125 0 0,-98-42-151 0 0,0-1 0 0 0,45 7 0 0 0,-68-15-43 0 0,0 0-1 0 0,0-1 1 0 0,11-1-1 0 0,1-3-1976 0 0,-4-5-5256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0,'0'0'7380'0'0,"18"8"-1514"0"0,-13-3-5497 0 0,0 0 1 0 0,0 0 0 0 0,-1 1 0 0 0,0-1 0 0 0,0 1-1 0 0,0 0 1 0 0,-1 0 0 0 0,0 1 0 0 0,0-1 0 0 0,0 1-1 0 0,1 7 1 0 0,3 13 482 0 0,5 42 0 0 0,-7-41-567 0 0,34 233 403 0 0,-35-241-847 0 0,11 38 1 0 0,-12-51-714 0 0,0 1 1 0 0,1-1 0 0 0,0 0 0 0 0,6 9 0 0 0,-3-6-5464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0,'0'0'778'0'0,"4"9"-284"0"0,10 49 6186 0 0,-5-18-5094 0 0,23 110 30 0 0,-5-18-1204 0 0,-18-93-552 0 0,1-1 0 0 0,3-1 0 0 0,1 0 1 0 0,21 40-1 0 0,-22-59-2800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207 141 10135 0 0,'-11'-14'815'0'0,"-1"2"0"0"0,-1-1 0 0 0,0 2 0 0 0,0 0 0 0 0,-24-15 0 0 0,35 24-684 0 0,0 1 1 0 0,0 0-1 0 0,0 0 1 0 0,0 0-1 0 0,0 0 1 0 0,0 0-1 0 0,0 0 1 0 0,0 1 0 0 0,0-1-1 0 0,0 1 1 0 0,0 0-1 0 0,0-1 1 0 0,-1 1-1 0 0,1 0 1 0 0,0 0-1 0 0,0 0 1 0 0,0 0 0 0 0,-1 1-1 0 0,-2 0 1 0 0,3 0-60 0 0,-1 0 0 0 0,1 1 0 0 0,-1-1 1 0 0,1 1-1 0 0,0-1 0 0 0,0 1 0 0 0,0 0 1 0 0,0 0-1 0 0,0 0 0 0 0,0 0 0 0 0,0 0 1 0 0,0 0-1 0 0,-1 4 0 0 0,-2 3-42 0 0,0 1 1 0 0,1 0-1 0 0,0 1 0 0 0,0-1 1 0 0,1 1-1 0 0,-2 16 0 0 0,4-14-30 0 0,0 1 0 0 0,1 0 0 0 0,1 0 0 0 0,0-1 0 0 0,1 1 0 0 0,0 0 0 0 0,1-1 0 0 0,1 0 0 0 0,0 0 0 0 0,0 0 0 0 0,2 0 0 0 0,-1 0 0 0 0,2-1 0 0 0,0 0 0 0 0,11 16 0 0 0,-13-23 48 0 0,-1-1-1 0 0,1 1 1 0 0,0-1-1 0 0,0 0 1 0 0,1 0-1 0 0,-1 0 1 0 0,1-1-1 0 0,0 1 1 0 0,0-1-1 0 0,0-1 1 0 0,0 1-1 0 0,0-1 1 0 0,1 0-1 0 0,-1-1 1 0 0,12 2-1 0 0,-14-2 47 0 0,1-1 0 0 0,0 0 0 0 0,0 0 0 0 0,0 0 0 0 0,0 0 0 0 0,0-1 0 0 0,0 0 0 0 0,0 0 0 0 0,0 0 0 0 0,-1 0-1 0 0,1-1 1 0 0,0 0 0 0 0,-1 0 0 0 0,1 0 0 0 0,-1-1 0 0 0,0 1 0 0 0,0-1 0 0 0,0 0 0 0 0,0 0 0 0 0,0 0 0 0 0,5-7 0 0 0,-2 0 80 0 0,0 0 1 0 0,-1 0 0 0 0,0-1-1 0 0,0 0 1 0 0,-1 0-1 0 0,-1-1 1 0 0,0 1-1 0 0,0-1 1 0 0,-1 0-1 0 0,-1 0 1 0 0,0 0 0 0 0,1-14-1 0 0,-3 16-57 0 0,0-1 1 0 0,-1 1-1 0 0,0-1 0 0 0,0 1 1 0 0,-1-1-1 0 0,0 1 0 0 0,-1 0 1 0 0,-1 0-1 0 0,1 0 0 0 0,-1 0 1 0 0,-1 0-1 0 0,0 1 0 0 0,0 0 1 0 0,-9-11-1 0 0,8 13-86 0 0,-2-4 63 0 0,0 1 1 0 0,-1 0 0 0 0,-12-11 0 0 0,18 19-81 0 0,0 0 0 0 0,1 0 0 0 0,-1 0 0 0 0,0 0 0 0 0,0 0 0 0 0,0 1 1 0 0,0 0-1 0 0,-1-1 0 0 0,1 1 0 0 0,0 0 0 0 0,0 0 0 0 0,-1 1 0 0 0,1-1 1 0 0,0 1-1 0 0,-1 0 0 0 0,1 0 0 0 0,-7 0 0 0 0,6 1-304 0 0,1-1-1 0 0,-1 1 1 0 0,1 0-1 0 0,-1 0 1 0 0,1 0-1 0 0,-1 1 1 0 0,-4 2-1 0 0,6-3-255 0 0,0 1 1 0 0,0 0-1 0 0,-1 0 0 0 0,1 0 0 0 0,1 0 0 0 0,-1 0 0 0 0,0 1 1 0 0,0-1-1 0 0,1 1 0 0 0,-2 2 0 0 0,-6 10-7230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1 472 455 0 0,'0'0'8411'0'0,"0"-3"-7775"0"0,3-10 6645 0 0,10 8-6135 0 0,70-43 2754 0 0,2 7-2695 0 0,-61 31-1086 0 0,-1-1 0 0 0,0-2 1 0 0,30-20-1 0 0,-36 21-13 0 0,0 2 1 0 0,28-14-1 0 0,-5 4 63 0 0,7-3 31 0 0,-30 15-127 0 0,0 0 0 0 0,16-11 0 0 0,-20 11-19 0 0,24-11-1 0 0,-3 3-8 0 0,-6 1-8 0 0,-17 9-14 0 0,0 1 0 0 0,-1-1-1 0 0,0-1 1 0 0,0 0 0 0 0,0 0 0 0 0,11-12 0 0 0,-8 6-1727 0 0,17-13 0 0 0,-17 14 552 0 0,-8 8-600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5063 0 0,'0'0'390'0'0,"0"-2"-252"0"0,0-6 7428 0 0,8 22-5707 0 0,-4-7-1524 0 0,1 3 95 0 0,0 1-1 0 0,-1 0 1 0 0,-1 0-1 0 0,5 20 1 0 0,2 49 590 0 0,-7-48-780 0 0,2 19-155 0 0,-3-28-400 0 0,0 0 0 0 0,1-1-1 0 0,1 1 1 0 0,1-1 0 0 0,10 26 0 0 0,-10-39-871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10391 0 0,'0'0'474'0'0,"0"1"-6"0"0,1 6-202 0 0,1-1 0 0 0,-1 1 1 0 0,2-1-1 0 0,3 10 0 0 0,2 4 687 0 0,81 309 1784 0 0,-60-243-4420 0 0,-23-71 139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1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6911 0 0,'0'0'528'0'0,"-2"1"-341"0"0,-25 3 13033 0 0,34-3-12463 0 0,7-1-625 0 0,1 0-1 0 0,-1-1 0 0 0,0-1 1 0 0,29-7-1 0 0,-16 3-498 0 0,-3 2-1341 0 0,0-3-5566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7 471 2303 0 0,'-7'13'200'0'0,"7"-12"-154"0"0,0-1 0 0 0,0 0-1 0 0,0 0 1 0 0,0 0-1 0 0,0 1 1 0 0,0-1-1 0 0,0 0 1 0 0,0 0 0 0 0,0 0-1 0 0,0 1 1 0 0,0-1-1 0 0,0 0 1 0 0,0 0-1 0 0,1 0 1 0 0,-1 1-1 0 0,0-1 1 0 0,0 0 0 0 0,0 0-1 0 0,0 0 1 0 0,0 0-1 0 0,0 1 1 0 0,0-1-1 0 0,1 0 1 0 0,-1 0 0 0 0,0 0-1 0 0,0 0 1 0 0,0 0-1 0 0,0 1 1 0 0,0-1-1 0 0,1 0 1 0 0,-1 0 0 0 0,0 0-1 0 0,0 0 1 0 0,0 0-1 0 0,1 0 1 0 0,-1 0-1 0 0,0 0 1 0 0,0 0-1 0 0,0 0 1 0 0,1 0 0 0 0,-1 0-1 0 0,0 0 1 0 0,0 0-1 0 0,1 0 1 0 0,17 2 4485 0 0,21-4 2250 0 0,31-11-5262 0 0,106 6 1205 0 0,43-14-890 0 0,-161 12-1531 0 0,6-1 30 0 0,65-1-1 0 0,79-5 204 0 0,-80 5-101 0 0,0 0 218 0 0,116-6-124 0 0,-33 19-386 0 0,-155-4-47 0 0,0-2 0 0 0,-1-2 0 0 0,62-16 0 0 0,14 1 147 0 0,-32 17-184 0 0,-72 4-40 0 0,1-1 1 0 0,36-6-1 0 0,54-11 45 0 0,-21 10-64 0 0,54-9 64 0 0,-128 16-64 0 0,0 0 0 0 0,1 2 0 0 0,29 4 0 0 0,-42-3 0 0 0,27 1 32 0 0,57-2 0 0 0,-60-3-21 0 0,-3-1 15 0 0,34 4 1 0 0,-38 0-27 0 0,52-5 0 0 0,-73 2 0 0 0,0-2 0 0 0,-5 3 0 0 0,-1 1 0 0 0,0-1 0 0 0,0 0 0 0 0,0 1 0 0 0,0-1 0 0 0,0 0 0 0 0,-1 0 0 0 0,1 0 0 0 0,0 0 0 0 0,0 0 0 0 0,-1 0 0 0 0,1 0 0 0 0,0 0 0 0 0,-1 0 0 0 0,1 0 0 0 0,-1 0 0 0 0,1-1 0 0 0,-1 1 0 0 0,0 0 0 0 0,1 0 0 0 0,-1 0 0 0 0,0-1 0 0 0,0 1 0 0 0,0 0 0 0 0,0 0 0 0 0,0-1 0 0 0,0 1 0 0 0,0 0 0 0 0,0 0 0 0 0,-1-1 0 0 0,0 0 0 0 0,0-2 0 0 0,-1 0 0 0 0,0 0 0 0 0,-1 0 0 0 0,1 1 0 0 0,-1-1 0 0 0,-4-4 0 0 0,3 3 0 0 0,-29-34-79 0 0,-3 2 0 0 0,-39-33 0 0 0,49 46 55 0 0,18 17-46 0 0,4 3-24 0 0,4 3-2 0 0,5 2-122 0 0,0 0 158 0 0,1 0 1 0 0,-1 1-1 0 0,1-1 1 0 0,-1 1 0 0 0,0 1-1 0 0,5 2 1 0 0,10 4-146 0 0,0 0-41 0 0,0 0 0 0 0,24 17 1 0 0,2 2 77 0 0,-31-20 146 0 0,0 1 0 0 0,-1 1 0 0 0,25 22-1 0 0,-32-26 17 0 0,0 1-1 0 0,-1 0 0 0 0,0 1 0 0 0,0-1 0 0 0,-1 1 0 0 0,0 0 0 0 0,0 1 0 0 0,5 13 0 0 0,-8-17 50 0 0,-1 0-1 0 0,1 1 0 0 0,-1-1 1 0 0,-1 1-1 0 0,1-1 1 0 0,-1 0-1 0 0,0 1 1 0 0,0-1-1 0 0,0 1 0 0 0,-1-1 1 0 0,-2 8-1 0 0,-1 4 192 0 0,-2-1-1 0 0,-9 19 1 0 0,9-19-176 0 0,0-5 23 0 0,0 1 0 0 0,-1-1 1 0 0,-10 12-1 0 0,-12 21 11 0 0,19-27 100 0 0,-15 19-1 0 0,10-16-1968 0 0,2 1-3984 0 0,1-2-2113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1 474 5983 0 0,'12'4'-270'0'0,"22"0"6442"0"0,-9-3-5216 0 0,-17-1-666 0 0,0 1 0 0 0,0-1-1 0 0,0-1 1 0 0,0 1 0 0 0,13-4-1 0 0,25-8 1118 0 0,2 3 0 0 0,91-7-1 0 0,5 2-90 0 0,-35 2-520 0 0,94-10 1281 0 0,-155 16-1834 0 0,240-36 1229 0 0,-65 16-920 0 0,-25 11-212 0 0,-132 9-238 0 0,40-2 75 0 0,-78 7-114 0 0,34-6 0 0 0,-27 2-53 0 0,125-8 171 0 0,11-3-64 0 0,-143 16-247 0 0,-19 0 118 0 0,1 0-1 0 0,-1 0 0 0 0,14-3 0 0 0,-19 2 13 0 0,1 0 1 0 0,0 1-1 0 0,0 0 0 0 0,6 1 0 0 0,13-1 52 0 0,3-2-57 0 0,1 1-1 0 0,36 4 1 0 0,5 0 32 0 0,-40-4 5 0 0,46-6 0 0 0,-2-6-32 0 0,-70 13-5 0 0,1-1 0 0 0,-1 1-1 0 0,0-1 1 0 0,0 0 0 0 0,0 0 0 0 0,0-1 0 0 0,0 1-1 0 0,0 0 1 0 0,-1-1 0 0 0,1 0 0 0 0,0 0 0 0 0,-1 0-1 0 0,4-3 1 0 0,-5 4-1 0 0,1-1-1 0 0,-1 0 0 0 0,1 0 1 0 0,-1 0-1 0 0,0 0 1 0 0,0 0-1 0 0,0 0 1 0 0,0 0-1 0 0,0 0 1 0 0,-1 0-1 0 0,1 0 0 0 0,0 0 1 0 0,-1-1-1 0 0,0 1 1 0 0,0 0-1 0 0,1 0 1 0 0,-1-1-1 0 0,0 1 1 0 0,-1-4-1 0 0,0 1-70 0 0,-1-1 0 0 0,0 0 0 0 0,0 1 0 0 0,0-1 0 0 0,-1 1 0 0 0,1 0 0 0 0,-1 0 0 0 0,0 0 0 0 0,-8-9 0 0 0,1 2-31 0 0,-1 1 0 0 0,-18-15-1 0 0,21 20 90 0 0,1 0 0 0 0,-1 0 0 0 0,-1 1 0 0 0,1 1 0 0 0,-1-1 0 0 0,0 1 0 0 0,0 1 0 0 0,0 0 0 0 0,-18-4 0 0 0,19 6-98 0 0,7 3-72 0 0,10 5-188 0 0,0-1 317 0 0,-4-2-24 0 0,-1-1 1 0 0,1-1-1 0 0,-1 1 0 0 0,11 4 0 0 0,12 6-85 0 0,-7 0 114 0 0,-7-6 44 0 0,-1 1 0 0 0,0 1 0 0 0,19 16 0 0 0,-28-21 16 0 0,-1-1 0 0 0,1 0 0 0 0,0 0 0 0 0,-1 1-1 0 0,0-1 1 0 0,1 1 0 0 0,-2 0 0 0 0,1 0 0 0 0,0 0 0 0 0,-1 0-1 0 0,1 0 1 0 0,-1 0 0 0 0,-1 0 0 0 0,1 0 0 0 0,0 1 0 0 0,-1-1-1 0 0,0 6 1 0 0,-1 6 79 0 0,-1-1 0 0 0,-1 0 1 0 0,0 0-1 0 0,-1 0 0 0 0,0 0 0 0 0,-1 0 0 0 0,-1-1 0 0 0,0 0 0 0 0,-1 0 0 0 0,-10 13 0 0 0,5-5-1210 0 0,5-6-3654 0 0,6-13 3131 0 0,-6 10-5585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30 9671 0 0,'-1'-1'65'0'0,"1"-1"-1"0"0,-1 1 0 0 0,0-1 1 0 0,0 1-1 0 0,0 0 1 0 0,0 0-1 0 0,0 0 0 0 0,0 0 1 0 0,0-1-1 0 0,-1 1 0 0 0,1 1 1 0 0,0-1-1 0 0,-1 0 0 0 0,1 0 1 0 0,-2 0-1 0 0,-23-5 514 0 0,8 3 764 0 0,12 2-962 0 0,0 0-1 0 0,-1 1 1 0 0,1 0 0 0 0,0 0 0 0 0,-1 0 0 0 0,1 1 0 0 0,0-1 0 0 0,-1 2 0 0 0,1-1 0 0 0,0 1 0 0 0,0 0-1 0 0,0 0 1 0 0,0 0 0 0 0,-8 5 0 0 0,7-2-269 0 0,0-1-1 0 0,0 1 1 0 0,0 0-1 0 0,1 1 1 0 0,0 0-1 0 0,0 0 1 0 0,0 0 0 0 0,1 0-1 0 0,0 1 1 0 0,-6 11-1 0 0,4-5-119 0 0,1 0-1 0 0,1 0 0 0 0,0 1 1 0 0,0-1-1 0 0,2 1 0 0 0,0 0 1 0 0,0 0-1 0 0,1 1 0 0 0,1-1 1 0 0,1 0-1 0 0,0 1 0 0 0,0-1 1 0 0,2 0-1 0 0,-1 0 0 0 0,8 25 1 0 0,-6-30 1 0 0,0 0 0 0 0,1-1 0 0 0,0 1 0 0 0,0-1 0 0 0,1 1 1 0 0,0-1-1 0 0,1-1 0 0 0,0 1 0 0 0,0-1 0 0 0,0 0 0 0 0,1 0 1 0 0,0-1-1 0 0,0 0 0 0 0,15 9 0 0 0,-11-8 22 0 0,-1-1-1 0 0,1 0 1 0 0,1-1 0 0 0,-1 0-1 0 0,1-1 1 0 0,0-1-1 0 0,0 0 1 0 0,0 0-1 0 0,1-1 1 0 0,23 1 0 0 0,-31-3 25 0 0,-1 0 0 0 0,0-1 0 0 0,1 1 1 0 0,-1-1-1 0 0,0 0 0 0 0,0 0 0 0 0,0 0 0 0 0,0-1 1 0 0,0 1-1 0 0,0-1 0 0 0,0 0 0 0 0,0 0 1 0 0,0-1-1 0 0,-1 1 0 0 0,1-1 0 0 0,-1 0 1 0 0,0 1-1 0 0,0-1 0 0 0,0-1 0 0 0,4-5 1 0 0,-3 3 74 0 0,0-1 1 0 0,0 1 0 0 0,-1-1 0 0 0,-1 0-1 0 0,1 0 1 0 0,-1 0 0 0 0,0 0 0 0 0,0 0 0 0 0,-1-1-1 0 0,0 1 1 0 0,0-10 0 0 0,-2-3-39 0 0,0 0 0 0 0,-1 0 1 0 0,-1 0-1 0 0,-1 1 0 0 0,-1-1 1 0 0,-1 1-1 0 0,0 0 0 0 0,-2 0 0 0 0,0 1 1 0 0,-1 0-1 0 0,0 1 0 0 0,-2 0 1 0 0,-17-22-1 0 0,23 33-197 0 0,-1 0 1 0 0,1 0-1 0 0,-1 1 0 0 0,-1-1 1 0 0,-11-6-1 0 0,-18-7-3278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2303 0 0,'1'2'167'0'0,"33"71"9343"0"0,19 36-6803 0 0,28 62-611 0 0,-78-164-1895 0 0,0 0 1 0 0,-1 1-1 0 0,0-1 0 0 0,-1 0 0 0 0,1 1 0 0 0,-1 8 0 0 0,-8-31 31 0 0,2-4-237 0 0,0 0 1 0 0,2-1-1 0 0,1 1 0 0 0,0-1 0 0 0,1 1 0 0 0,1-1 1 0 0,3-22-1 0 0,4-4-255 0 0,22-84 1 0 0,-26 119 244 0 0,0 0 0 0 0,1 1 0 0 0,0-1 0 0 0,1 1 0 0 0,11-17 0 0 0,-13 23 28 0 0,0 0 0 0 0,0 1 0 0 0,0-1 0 0 0,0 1 0 0 0,0-1 0 0 0,1 1 0 0 0,0 0 1 0 0,-1 1-1 0 0,1-1 0 0 0,0 1 0 0 0,0-1 0 0 0,1 1 0 0 0,-1 0 0 0 0,0 1 0 0 0,1-1 0 0 0,5 0 0 0 0,8-2 92 0 0,-11 2-2 0 0,0 1 0 0 0,0 0 0 0 0,1 0 1 0 0,-1 0-1 0 0,14 2 0 0 0,-18-1-38 0 0,-1 0 1 0 0,1 1-1 0 0,0 0 1 0 0,0-1 0 0 0,-1 1-1 0 0,1 0 1 0 0,0 0-1 0 0,-1 0 1 0 0,1 1-1 0 0,-1-1 1 0 0,0 1-1 0 0,1-1 1 0 0,-1 1-1 0 0,0 0 1 0 0,0 0-1 0 0,0 0 1 0 0,0 0-1 0 0,2 3 1 0 0,-2-2 25 0 0,0 0 0 0 0,-1 1 0 0 0,1-1 0 0 0,-1 1 0 0 0,0 0 0 0 0,1-1 0 0 0,-2 1 0 0 0,1 0 0 0 0,0 0 0 0 0,-1 0 0 0 0,0-1 0 0 0,0 9 0 0 0,-1-3 21 0 0,0 0-1 0 0,-1 0 1 0 0,0-1 0 0 0,0 1-1 0 0,-7 15 1 0 0,-1-3 38 0 0,-13 22-1 0 0,12-27-107 0 0,-1-1 0 0 0,0 0 0 0 0,-1-1 0 0 0,0-1 0 0 0,-20 16 0 0 0,17-20-32 0 0,13-8-2 0 0,0 1-1 0 0,0-1 1 0 0,1 1 0 0 0,-1-1 0 0 0,0 1 0 0 0,1 0 0 0 0,-1 0-1 0 0,-1 2 1 0 0,4-3 2 0 0,0 1 0 0 0,0-1 0 0 0,0 0 0 0 0,0 0 1 0 0,1 0-1 0 0,-1 0 0 0 0,0 0 0 0 0,1 0 0 0 0,-1 0 0 0 0,1 0 0 0 0,-1 0 0 0 0,1 0 0 0 0,-1-1 0 0 0,2 3 0 0 0,-2-3 20 0 0,5 6 60 0 0,0 0 0 0 0,0-1-1 0 0,0 0 1 0 0,0 0-1 0 0,1-1 1 0 0,0 1-1 0 0,8 4 1 0 0,0 0 80 0 0,3 1 24 0 0,0 0-1 0 0,33 13 1 0 0,-4-2-26 0 0,-39-16-157 0 0,-6-4-13 0 0,0 1 1 0 0,1-1-1 0 0,-1 0 0 0 0,1 0 0 0 0,-1 0 0 0 0,1 0 1 0 0,-1 0-1 0 0,1 0 0 0 0,0-1 0 0 0,-1 1 1 0 0,4 0-1 0 0,9 4-441 0 0,-13-5-402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9847 0 0,'0'0'890'0'0,"0"9"-716"0"0,0-8 29 0 0,-1 1-1 0 0,1-1 1 0 0,0 1 0 0 0,0-1-1 0 0,-1 1 1 0 0,1-1-1 0 0,-1 1 1 0 0,1-1-1 0 0,-1 1 1 0 0,1-1-1 0 0,-1 1 1 0 0,0-1-1 0 0,0 0 1 0 0,0 0 0 0 0,0 1-1 0 0,-1 0 1 0 0,-2 3 543 0 0,2-2-500 0 0,1-1-211 0 0,-1 1-1 0 0,1-1 1 0 0,0 0 0 0 0,-1 0 0 0 0,1 0-1 0 0,-1-1 1 0 0,0 1 0 0 0,0 0 0 0 0,0 0-1 0 0,1-1 1 0 0,-1 0 0 0 0,-1 1-1 0 0,1-1 1 0 0,0 0 0 0 0,0 0 0 0 0,0 0-1 0 0,-1 0 1 0 0,1 0 0 0 0,0 0 0 0 0,-1-1-1 0 0,1 1 1 0 0,-1-1 0 0 0,1 0 0 0 0,-5 0-1 0 0,17-13-3272 0 0,-4 7 1700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0,'4'12'10124'0'0,"-3"-10"-9962"0"0,-1 8 5733 0 0,-3-8-3557 0 0,-2-3-3703 0 0,-1-3 101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6447 0 0,'0'0'298'0'0,"0"-1"-10"0"0,0 0-4 0 0,0 0 1 0 0,0 0-1 0 0,-1 0 0 0 0,1 0 1 0 0,1 0-1 0 0,-1 0 1 0 0,0 0-1 0 0,0 0 1 0 0,0 0-1 0 0,0 0 0 0 0,1 0 1 0 0,-1 0-1 0 0,1 0 1 0 0,-1 0-1 0 0,0 0 0 0 0,1 1 1 0 0,-1-1-1 0 0,1 0 1 0 0,0 0-1 0 0,-1 0 1 0 0,1 1-1 0 0,0-1 0 0 0,0 0 1 0 0,1-1 1921 0 0,-1 4-2124 0 0,-1 0 1 0 0,1 0-1 0 0,-1 0 1 0 0,0 0-1 0 0,0 0 1 0 0,0 0-1 0 0,0-1 1 0 0,0 1-1 0 0,0 0 1 0 0,-1 0-1 0 0,1 0 1 0 0,-1 0-1 0 0,1 0 1 0 0,-1 0-1 0 0,0 0 1 0 0,0-1-1 0 0,0 1 1 0 0,0 0-1 0 0,0-1 1 0 0,0 1-1 0 0,0 0 1 0 0,0-1-1 0 0,-1 1 1 0 0,1-1 0 0 0,0 0-1 0 0,-4 3 1 0 0,4-3-17 0 0,-1-1 15 0 0,1 0-82 0 0,0 0 1 0 0,1 1-1 0 0,-1-1 1 0 0,1 0-1 0 0,-1 0 1 0 0,0 0-1 0 0,1 1 1 0 0,-1-1-1 0 0,1 0 1 0 0,-1 0-1 0 0,0 0 1 0 0,1 0 0 0 0,-1 0-1 0 0,0 0 1 0 0,1 0-1 0 0,-1 0 1 0 0,1-1-1 0 0,-1 1 1 0 0,0 0-1 0 0,1 0 1 0 0,-1 0-1 0 0,1-1 1 0 0,-1 1-1 0 0,0 0 1 0 0,0-1-1 0 0,-2-3-215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51 7167 0 0,'0'0'652'0'0,"-19"7"239"0"0,17-7-490 0 0,-1-1 0 0 0,1 0 0 0 0,0 1 0 0 0,0-1 0 0 0,-1 0 0 0 0,1-1 1 0 0,0 1-1 0 0,0 0 0 0 0,0-1 0 0 0,0 1 0 0 0,1-1 0 0 0,-1 1 0 0 0,0-1 0 0 0,-2-4 0 0 0,2 4-249 0 0,1 0 0 0 0,-1-1 1 0 0,1 1-1 0 0,0-1 0 0 0,0 1 0 0 0,0-1 0 0 0,-2-5 0 0 0,4 6-98 0 0,-1 1-72 0 0,1 0-1 0 0,-1 1 1 0 0,1-1 0 0 0,0 0 0 0 0,-1 1 0 0 0,1-1 0 0 0,0 1 0 0 0,0-1 0 0 0,-1 1 0 0 0,1-1 0 0 0,0 1 0 0 0,0 0 0 0 0,0-1 0 0 0,-1 1 0 0 0,1 0-1 0 0,0 0 1 0 0,0-1 0 0 0,0 1 0 0 0,0 0 0 0 0,0 0 0 0 0,0 0 0 0 0,0 0 0 0 0,-1 0 0 0 0,1 0 0 0 0,0 0 0 0 0,0 1 0 0 0,0-1 0 0 0,0 0 0 0 0,0 0 0 0 0,1 1-1 0 0,7 1-4278 0 0,-2-2-499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8087 0 0,'0'0'4266'0'0,"4"-7"-3205"0"0,-2 5-978 0 0,1 0 1 0 0,-1 0-1 0 0,1 0 1 0 0,-1 1-1 0 0,1-1 0 0 0,0 0 1 0 0,0 1-1 0 0,0 0 1 0 0,-1 0-1 0 0,1 0 0 0 0,0 0 1 0 0,1 0-1 0 0,-1 1 1 0 0,0-1-1 0 0,0 1 0 0 0,0 0 1 0 0,0 0-1 0 0,0 0 1 0 0,1 0-1 0 0,-1 0 0 0 0,0 1 1 0 0,0-1-1 0 0,0 1 1 0 0,0 0-1 0 0,0 0 0 0 0,0 0 1 0 0,0 1-1 0 0,3 1 1 0 0,-6-3-32 0 0,0 0 0 0 0,0 0 0 0 0,0 0 0 0 0,0 0 0 0 0,0 0 0 0 0,1 0 0 0 0,-1 0 0 0 0,0 0 0 0 0,0 0 0 0 0,0 1 0 0 0,0-1 0 0 0,0 0 0 0 0,0 0 0 0 0,0 0 1 0 0,0 0-1 0 0,1 0 0 0 0,-1 1 0 0 0,0-1 0 0 0,0 0 0 0 0,0 0 0 0 0,0 0 0 0 0,0 0 0 0 0,0 0 0 0 0,0 1 0 0 0,0-1 0 0 0,0 0 0 0 0,0 0 0 0 0,0 0 0 0 0,0 0 0 0 0,0 0 1 0 0,0 1-1 0 0,0-1 0 0 0,0 0 0 0 0,0 0 0 0 0,0 0 0 0 0,0 0 0 0 0,0 1 0 0 0,0-1 0 0 0,-1 0 0 0 0,1 0 0 0 0,0 0 0 0 0,0 0 0 0 0,-8 5 667 0 0,-12 0-235 0 0,19-4-462 0 0,-1-1 0 0 0,0 0 0 0 0,1 0 0 0 0,-1 0 1 0 0,0 0-1 0 0,1 0 0 0 0,-1 0 0 0 0,1-1 0 0 0,-1 1 0 0 0,0 0 1 0 0,1-1-1 0 0,-1 1 0 0 0,1-1 0 0 0,-1 0 0 0 0,1 0 0 0 0,-1 1 0 0 0,1-1 1 0 0,-1 0-1 0 0,1 0 0 0 0,0 0 0 0 0,0-1 0 0 0,-1 1 0 0 0,1 0 1 0 0,0 0-1 0 0,-1-2 0 0 0,1 2-331 0 0,2-1-895 0 0,-1 0 766 0 0,1 1 0 0 0,0-1 0 0 0,-1 0 0 0 0,1 1 0 0 0,0-1 0 0 0,2-2 0 0 0,1-2-1266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 7919 0 0,'0'0'714'0'0,"1"2"-586"0"0,3 18 1265 0 0,-3-19-1062 0 0,-1 0 1 0 0,0 0-1 0 0,0 0 0 0 0,1 0 1 0 0,-1 0-1 0 0,0 0 1 0 0,0 1-1 0 0,0-1 0 0 0,0 0 1 0 0,0 0-1 0 0,0 0 1 0 0,-1 2-1 0 0,1-2-175 0 0,-1 0 0 0 0,1 1-1 0 0,-1-1 1 0 0,1 1 0 0 0,-1-1 0 0 0,0 0 0 0 0,1 0-1 0 0,-1 1 1 0 0,0-1 0 0 0,0 0 0 0 0,0 0 0 0 0,0 0-1 0 0,0 0 1 0 0,0 0 0 0 0,0 0 0 0 0,-1 0 0 0 0,1 0-1 0 0,0-1 1 0 0,-2 2 0 0 0,1-2 40 0 0,-1-2-48 0 0,-7-7-60 0 0,9 5-87 0 0,0 1 0 0 0,1-1-1 0 0,-1 1 1 0 0,1-1 0 0 0,0 1 0 0 0,0 0 0 0 0,0-1 0 0 0,1 1 0 0 0,-1-1 0 0 0,1 1-1 0 0,0 0 1 0 0,0-1 0 0 0,0 1 0 0 0,0 0 0 0 0,0 0 0 0 0,1-1 0 0 0,0 1 0 0 0,-1 0-1 0 0,4-3 1 0 0,-1 2-25 0 0,-3 4 21 0 0,-1-1 0 0 0,1 1 0 0 0,-1 0 0 0 0,0 0 0 0 0,1 0 0 0 0,-1-1 0 0 0,1 1 0 0 0,-1 0 0 0 0,1 0 0 0 0,-1 0 0 0 0,0 0 0 0 0,1 0 0 0 0,-1 0 0 0 0,1 0 0 0 0,-1 0 0 0 0,1 0 0 0 0,-1 0 0 0 0,1 0 0 0 0,0 0 0 0 0,16 7-57 0 0,-14-7 46 0 0,-2 1 8 0 0,-1-1-1 0 0,1 0 1 0 0,0 0 0 0 0,-1 0 0 0 0,1 0 0 0 0,0 1 0 0 0,-1-1-1 0 0,1 0 1 0 0,0 1 0 0 0,-1-1 0 0 0,1 0 0 0 0,0 1 0 0 0,-1-1-1 0 0,1 1 1 0 0,-1-1 0 0 0,1 1 0 0 0,-1-1 0 0 0,1 1-1 0 0,-1 0 1 0 0,1-1 0 0 0,-1 1 0 0 0,0-1 0 0 0,1 2 0 0 0,5 8-1157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57 919 0 0,'-3'-3'8867'0'0,"20"2"-6970"0"0,0 0 1 0 0,20-3-1 0 0,-25 1-2217 0 0,-1 0-1 0 0,1 0 1 0 0,-1-1 0 0 0,0 0-1 0 0,0-1 1 0 0,0 0 0 0 0,10-7-1 0 0,-9 3-779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7:2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5 5983 0 0,'-9'-2'418'0'0,"0"1"-1"0"0,-1 0 0 0 0,1 1 0 0 0,0 0 0 0 0,-1 0 1 0 0,1 1-1 0 0,0 0 0 0 0,0 1 0 0 0,-10 2 0 0 0,2 2 190 0 0,-1 1 1 0 0,1 0-1 0 0,1 1 0 0 0,-1 1 0 0 0,1 1 0 0 0,-16 12 0 0 0,-42 24 691 0 0,63-39-1096 0 0,0 0 0 0 0,1 1 0 0 0,-1 1 0 0 0,-13 14-1 0 0,14-13-42 0 0,3-3-105 0 0,1-1 0 0 0,0 2 0 0 0,0-1-1 0 0,1 1 1 0 0,0 0 0 0 0,0 0 0 0 0,1 0-1 0 0,0 1 1 0 0,0 0 0 0 0,1-1 0 0 0,1 1-1 0 0,-1 1 1 0 0,1-1 0 0 0,1 0 0 0 0,-1 0-1 0 0,2 1 1 0 0,-1-1 0 0 0,1 0 0 0 0,2 11-1 0 0,0-5-50 0 0,0-1-1 0 0,1-1 0 0 0,1 1 0 0 0,0 0 0 0 0,1-1 1 0 0,0 0-1 0 0,1 0 0 0 0,1 0 0 0 0,0-1 1 0 0,1 0-1 0 0,0 0 0 0 0,10 10 0 0 0,-7-9 0 0 0,1-2-1 0 0,1 0 1 0 0,0 0-1 0 0,0-1 1 0 0,1-1-1 0 0,23 13 1 0 0,-12-10 65 0 0,1-1 1 0 0,-1-2-1 0 0,36 9 0 0 0,-52-16-20 0 0,0 0 0 0 0,1 0 1 0 0,-1-1-1 0 0,1 0 0 0 0,0-1 0 0 0,-1 0 0 0 0,1 0 0 0 0,-1-1 0 0 0,1 0 0 0 0,0-1 0 0 0,-1 0 1 0 0,0-1-1 0 0,0 0 0 0 0,0 0 0 0 0,0-1 0 0 0,0 0 0 0 0,14-9 0 0 0,-11 5 35 0 0,-1 0 0 0 0,0-1 0 0 0,0 0 0 0 0,-1-1-1 0 0,0 0 1 0 0,-1 0 0 0 0,0-1 0 0 0,-1 0 0 0 0,0-1-1 0 0,-1 0 1 0 0,0 0 0 0 0,-1 0 0 0 0,0-1 0 0 0,-1 0 0 0 0,-1 0-1 0 0,0-1 1 0 0,0 1 0 0 0,-1-1 0 0 0,-1 0 0 0 0,-1 0 0 0 0,0 0-1 0 0,0 0 1 0 0,-2 0 0 0 0,1 0 0 0 0,-2 1 0 0 0,0-1 0 0 0,-1 0-1 0 0,0 0 1 0 0,-1 1 0 0 0,0 0 0 0 0,-1 0 0 0 0,-1 0 0 0 0,0 0-1 0 0,-9-13 1 0 0,1 7-8 0 0,0 0 0 0 0,-1 1-1 0 0,-2 1 1 0 0,1 1 0 0 0,-2 0 0 0 0,0 1 0 0 0,-1 1-1 0 0,-31-18 1 0 0,41 27-338 0 0,0 0-1 0 0,-1 0 1 0 0,-11-3-1 0 0,18 7 107 0 0,-1-1-1 0 0,0 1 1 0 0,0 1 0 0 0,-1-1-1 0 0,1 0 1 0 0,0 1 0 0 0,0 0-1 0 0,0 0 1 0 0,0 0 0 0 0,-8 2-1 0 0,2 2-1225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42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0,'2'1'9050'0'0,"1"0"-8822"0"0,-1 1 1 0 0,1 0 0 0 0,0-1 0 0 0,0 1 0 0 0,-1 1 0 0 0,1-1-1 0 0,-1 0 1 0 0,1 1 0 0 0,-1-1 0 0 0,0 1 0 0 0,3 5 0 0 0,20 37 332 0 0,-20-34-407 0 0,12 23-109 0 0,-2 0-1 0 0,-1 1 1 0 0,-2 1 0 0 0,-1 0 0 0 0,-2 0-1 0 0,8 74 1 0 0,-14-92-628 0 0,-3-14-236 0 0,1 1 1 0 0,0-1-1 0 0,-1 1 1 0 0,0 8-1 0 0,-2-6-3513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4T14:17:07.9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8062 4204 5519 0,'0'0'496'0,"0"0"-496"0,0 0 0 0,0 0 0 15,0 0 2976-15,0 0 496 0,0 0 112 0,0 0 0 16,0 0-1760-16,-6 4-352 0,6-4-80 0,0 0-16 15,0 0-240-15,-7 4-48 0,7-4-16 0,0 0 0 16,-10 0 32-16,1 0 16 0,1 0 0 0,-1 0 0 0,-2 0-160 0,1 0-16 16,1 1-16-16,-2 0 0 0,-1 1-224 0,1-1-32 15,-1-1-16-15,-2 1 0 0,-1 0-176 0,1 1-32 16,0 0-16-16,-1-2 0 0,0 2-144 0,-1-1-32 16,0 0 0-16,2 2 0 0,0-3-64 0,-2 2-32 15,2 0 0-15,-1 0 0 0,2-2-160 0,2 2 160 16,-1-1-160-16,0 0 160 0,-1-1-160 0,0 0 160 15,0 0-160-15,0 0 160 0,0 0 32 0,0 2 16 16,0-1 0-16,0 1 0 0,0 1-16 0,0 1 0 16,0 0 0-16,0 0 0 0,-3 0-48 0,0 1-16 15,1-1 0-15,-2 2 0 0,1-2-128 0,2 2 160 16,-1-1-160-16,1 0 160 0,-1 0-160 0,-1 2 192 16,0-1-192-16,2 1 192 0,0-2 64 0,0 1 32 0,0 1 0 0,2-1 0 15,1 1-288-15,-1 1 0 0,0 0 0 0,0-1 0 16,2 1 0-16,-2 1 0 0,3-2 0 0,0 2 0 15,0 0 0-15,0 0 0 0,1-1 0 0,0 0 0 16,0-2 0-16,2 1 128 0,-2 1-128 0,0 1 0 16,-1-3 160-16,0 2-160 0,0-1 128 0,1-1-128 15,0 1 0-15,0-1 0 0,1 1 128 0,-1-1-128 16,1 1 0-16,1-1 0 0,-2 2 0 0,1-1 128 16,0-2-128-16,-1 2 128 0,0-1-128 0,1-1 128 15,1 0 0-15,-1 2-128 0,1-4 192 0,-2 0-64 16,0 1 16-16,0 0 0 0,-1 0 0 0,0 1 0 15,0-2 0-15,0 1 0 0,0 2 0 0,-2-2 0 16,2 0-16-16,-1 0-128 0,-1 0 192 0,1 0-64 16,-1 0-128-16,2 0 0 15,0 0 144-15,-1 1-144 0,-2-2 128 0,0 1-128 16,2-2 160-16,1 2-160 0,-2 0 192 0,2 0-64 16,-1 0-128-16,1 1 192 0,-1-2-192 0,3 0 128 15,-2-1-128-15,1 0 0 0,-1 1 0 0,-1 0 128 16,3-1-128-16,-1 1 0 0,1-1 0 0,1 0 0 15,-1-1 0-15,1 0 0 0,6-1 0 0,0 0 0 16,0 0 0-16,0 0 0 0,0 0 0 0,0 0-256 16,0 0 48-16,0 0 16 15,0 0-1440-15,0 0-288 0,0 0-48 0,6-5-16 16,2-1-1312-16,0-2-272 0,0 0-48 0</inkml:trace>
  <inkml:trace contextRef="#ctx0" brushRef="#br0" timeOffset="453.12">6698 4478 14735 0,'0'0'1312'0,"0"0"-1056"0,0 0-256 0,0 0 0 16,0 0 1472-16,-3 5 224 0,-4-3 48 0,7-2 16 15,0 0-176-15,0 0-48 0,0 0 0 0,0 0 0 16,0 0-448-16,-6 3-112 0,6-3-16 0,0 0 0 0,0 0-64 0,0 0 0 16,-6 4-16-16,6-4 0 0,0 0-48 0,-5 6 0 15,0-2 0-15,5-4 0 0,-5 7-128 0,1-1-16 16,0 1-16-16,0-1 0 0,-1 1-256 0,1 1-48 16,0 0-16-16,0 2 0 0,0 2-64 0,1-1-16 15,0 1 0-15,-1 1 0 0,0 2-128 0,1 0-16 16,1 1-128-16,-1 0 192 0,0-1-64 0,2 1-128 15,0-1 176-15,-1 1-176 0,1 1 272 0,2-1-48 16,-1-2-16-16,0 0 0 0,0 2 0 0,2-2 0 16,0-1 0-16,2 0 0 0,0-2 0 0,1-1 0 15,2 1 0-15,1-1 0 0,1 1-80 0,3-4-128 16,3 3 176-16,2-1-176 0,1-2 144 0,3 0-144 16,0-2 0-16,3 0 144 0,0-1-144 0,4-1 0 0,2-2 0 0,2-1 0 15,1 0-176-15,1-1-112 0,0-2-32 0,1-1-12656 16,0-1-2528-16</inkml:trace>
  <inkml:trace contextRef="#ctx0" brushRef="#br0" timeOffset="1515.4">4778 5772 7359 0,'0'0'320'0,"0"0"80"0,0 0-400 0,7 11 0 0,-5-2 0 0,1 0 0 15,-3-9 2720-15,2 8 464 0,0 2 80 0,2 2 32 16,0 1-1696-16,0-1-352 0,-1 3-64 0,3 2-16 15,-4 0-320-15,1 1-64 0,-1-1-16 0,0 3 0 16,-1-3-128-16,0 0-16 0,-1-2-16 0,-1 2 0 16,0-2-96-16,-2 0 0 0,-1 0-16 0,-1-1 0 15,-3 0-64-15,0-1-16 0,-2-1 0 0,0-1 0 16,-1-1-128-16,-1 0-32 0,-2-2 0 0,-2 0 0 16,1-3-64-16,-1-1 0 0,0-1-16 0,-2-1 0 15,1-2 128-15,2 0 16 0,0-6 16 0,2 1 0 16,1-1-176-16,2 0-32 0,-2-1-128 0,3-2 192 15,1 1-192-15,2 1 0 0,1-2-144 0,2-1 144 16,0 1 0-16,2 0 0 0,0-1 0 0,2-1 0 16,2 1 0-16,1-1 0 0,0 1 0 0,1 1 0 15,0-3 0-15,1 3 0 0,1 0 0 0,0 2 0 16,-1 2 0-16,3 4 0 0,0-2 0 0,2 3-144 0,-1 0 144 0,2 4 192 16,1 3-32-16,1-1-16 0,1 2 240 0,-2 2 32 15,-2 1 16-15,1 1 0 0,0-1 16 0,0 2 0 16,-1 0 0-16,1-1 0 0,0 1-176 0,0 0-16 15,-1 2-16-15,1-1 0 0,1 2-240 0,-1-1 144 16,2 1-144-16,-1 1 128 0,-1 0-128 0,1-2 0 16,0 1 0-16,1-2 0 15,2-1-1024-15,1 0-192 0,0 0-48 0,1-3-14912 0</inkml:trace>
  <inkml:trace contextRef="#ctx0" brushRef="#br0" timeOffset="4652.21">5005 4934 12895 0,'0'0'576'0,"0"0"112"0,0 0-560 0,0 0-128 0,0 0 0 0,0 0 0 16,0 0 2256-16,0 0 432 0,0 0 64 0,0 0 32 15,0 0-1408-15,0 0-288 0,0 0-48 0,-1-8-16 16,-2-1-416-16,2 0-96 0,-1-3 0 0,0-1-16 16,-1-1-80-16,1-2-16 0,-2-1 0 0,0-1 0 15,0 0 112-15,-5-9 0 0,-3 1 16 0,0 0 0 16,1 0-80-16,-1 2 0 0,-1-4-16 0,0 3 0 15,-2 1-160-15,1-1-16 0,0 0-16 0,-2 2 0 16,-1 0-48-16,2 0 0 0,-1 1 0 0,0 2 0 16,2 3 80-16,2 2 16 0,-1 0 0 0,1 1 0 15,1 1-64-15,0 1-16 0,1 2 0 0,-1 1 0 16,2-1-80-16,0 3 0 0,0-1-128 0,1 4 192 16,2 0-16-16,0 3-16 0,6 1 0 0,-5 1 0 0,-1 3-16 0,2 2 0 15,0 5 0-15,1 1 0 0,1 3-144 0,0 5 0 16,2 2 144-16,0 3-144 0,0 2 0 0,0 4 0 15,0 1 0-15,2 3 128 0,0-1-128 0,1 1-192 16,-1-1 64-16,1-1 0 16,0-2-576-16,-1-1-128 0,0-3 0 0,0 6-6368 15,1-2-1264-15,-2-1-256 0</inkml:trace>
  <inkml:trace contextRef="#ctx0" brushRef="#br0" timeOffset="4917.81">4485 4723 20319 0,'0'0'896'0,"0"0"192"0,-4-6-864 0,4 6-224 0,-3-5 0 0,3 5 0 15,-2-5 1632-15,2 5 288 0,0 0 48 0,0 0 16 16,0 0-496-16,0 0-80 0,0 0-32 0,0 0 0 16,4 8-336-16,1 2-64 0,-1 3-16 0,1 2 0 15,0-1-160-15,0 2-32 0,1-1-16 0,0 4 0 16,1-4-304-16,-1 2-64 0,-1 0-16 0,2-1 0 15,-1-2-128-15,2-1-32 0,-3 1 0 0,2-1 0 16,-1-2-208-16,1-2 128 0,-1-2-128 0,2-4 0 16,0 0 0-16,1-2 0 0,3-1 0 0,1-1 0 15,1-7 0-15,2-1 0 0,2-4-176 0,3-3 176 16,0-3-2496-16,0-3-384 0</inkml:trace>
  <inkml:trace contextRef="#ctx0" brushRef="#br1" timeOffset="9351.45">12362 4903 23087 0,'10'20'1024'0,"-10"-10"208"0,-2 3-976 0,0-2-256 16,1 4 0-16,1-1 0 0,0 2 864 0,0-2 128 15,3 0 32-15,-2 1 0 0,2-1-512 0,-1 2-112 16,1 1-16-16,1 0 0 0,-2 2 16 0,2-3 0 16,0 2 0-16,0 0 0 0,0-1 16 0,0 0 0 15,0-1 0-15,0-2 0 0,-2 0-192 0,1 2-32 16,0-3-16-16,-2-5 0 0,-1-8 80 0,0 0 32 16,0 0 0-16,0 0 0 0,0 0-112 0,0 0-32 0,-5-8 0 0,1-5 0 15,-3-3-144-15,2-2 0 0,0-1 144 0,1-7-144 16,0-3 0-16,0-2 0 0,0-5 0 0,1-1-128 15,1-2 128-15,-1-1-208 0,3 0 80 0,2 1 128 16,0 1-304-16,2 2 64 0,0-1 16 0,1 6 0 16,2 2 224-16,-1 3-176 0,2 4 176 0,-1 1-160 15,2 1 160-15,0 3 0 0,1 6 160 0,-1 3-160 16,2 1 256-16,1 3-32 0,-2 3-16 0,2 1 0 16,-1 3 112-16,0 2 0 0,-3 2 16 0,-2 3 0 15,-2 4 64-15,1 3 16 0,-1 3 0 0,-1 2 0 16,-2 1-160-16,-1 1-48 0,-1 1 0 0,0 2 0 15,-2 0-80-15,0 2 0 0,-2 0-128 0,0-2 192 16,-2 1-192-16,0-5 128 0,0 0-128 0,1 0 0 16,-1-2 256-16,1-2-32 0,0-2-16 0,1-3 0 0,1-2 304 0,0 1 48 15,2-4 16-15,0 0 0 0,1-1-288 16,1-8-48-16,3 7-16 0,1-1 0 0,1 1-224 0,3-1 0 16,1 1 0-16,2-3 0 0,0 0 0 0,1-3 128 15,-1 4-128-15,2-4 0 0,2-1 0 0,-1 3 128 16,-1 0-128-16,3-3 0 15,-1 1-384-15,1 0-112 0,1-1-16 0,0-1-16 16,0-3-2832-16,0 0-560 0</inkml:trace>
  <inkml:trace contextRef="#ctx0" brushRef="#br1" timeOffset="9679.64">12947 4798 12895 0,'0'0'1152'0,"-8"-4"-928"0,-3 2-224 0,-1 2 0 16,0 1 3920-16,-1 3 752 0,0 2 128 0,1 2 48 15,2 1-2688-15,1 3-544 0,2 6-96 0,3 3-32 16,3 0-848-16,2 3-192 0,2 3-16 0,5 0-16 16,1-1-416-16,3 3 128 0,1-3-128 0,4-1 0 15,0-3 0-15,1-2 0 0,0-2 128 0,3-1-128 16,2-4 544-16,2-1 80 0,-3-5 16 0,1-1 0 16,-1-5-208-16,0-2-48 0,-1-1 0 0,0-2 0 15,-2-2 304-15,-1-2 48 0,-1-5 16 0,-1-1 0 16,-3-2-32-16,-1-2 0 0,-3 1 0 0,-3 0 0 15,-2-4-160-15,-2 0-48 0,-1 2 0 0,-2 2 0 16,-3-3-144-16,-3 1-48 0,-3-1 0 0,-3-2 0 16,-3 1 0-16,-2 0 0 0,-2 0 0 0,1 3 0 15,-1 2-192-15,1 3-128 0,-2 2 128 0,1 2-128 0,2 2 0 0,1 2-256 16,1 1 32-16,2 4 16 16,2 4-2144-16,2 2-416 0</inkml:trace>
  <inkml:trace contextRef="#ctx0" brushRef="#br1" timeOffset="10545.03">13677 4940 911 0,'0'0'0'0,"0"0"0"0,-2-6 0 0,-5 6 0 0,2 0 0 0,5 0 0 16,-5-1 6688-16,5 1 1248 0,0 0 256 0,0 0 64 15,0 0-5248-15,0 0-1024 0,0 0-224 0,4-7-32 16,1-1-704-16,3 0-144 0,3 1-32 0,4 0 0 16,0-2-208-16,4 1-64 0,2 0 0 0,1-2 0 15,1-2-128-15,3-1-48 0,2 0 0 0,2-3 0 0,2 1-208 0,1-1-64 16,-1 0 0-16,1 1 0 0,-2-3-128 0,1 2 160 16,-5-1-160-16,0-3 160 0,-1 1-160 0,0 1 0 15,1 2 0-15,-3-2 0 0,0 1 0 0,-2 1 0 31,-3 3 0-31,1 1 0 0,-3 2 0 0,-1 2 0 0,-2 2 0 0,-1-1 0 0,-3-1 0 0,0 2 0 16,-3-1 0-16,1 2 0 0,-1 2 0 0,-2 1 128 16,-5 2-128-16,0 0 0 0,0 0 128 0,0 0-128 15,5-4 0-15,-5 4 128 0,0 0 0 0,7-1 0 16,0-1 0-16,0 2 0 0,-7 0 32 0,8 3 0 16,1-1 0-16,0 2 0 0,2 0-32 0,2 1-128 0,2 2 192 0,1 1-64 15,-1 2 48-15,4 2 0 0,0 1 0 0,3 1 0 16,2 1 16-16,1 0 16 0,-2 1 0 0,2 1 0 15,1 0 32-15,0 0 0 0,4-1 0 0,-1-1 0 16,-1-1-240-16,2 0 176 0,2-4-176 0,0-2 160 16,-2-2-160-16,0 0 0 0,0 0 144 0,0-5-144 15,-2 1 0-15,-2-2 0 0,-3 0 0 0,1-2 0 32,-2 1-912-32,0 1-256 0,-6-3-48 0,-1 2-16 15,0 0-1856-15,3 0-368 0</inkml:trace>
  <inkml:trace contextRef="#ctx0" brushRef="#br1" timeOffset="11029.25">14181 3908 12895 0,'0'0'1152'0,"0"0"-928"0,0 0-224 0,0 0 0 15,0 0 3184-15,0 0 592 0,5 8 112 0,-1 1 16 16,0-1-1568-16,-1 7-320 0,0 2-64 0,1 5-16 15,-1 3-960-15,-1 4-192 0,0 3-32 0,-1 2-16 16,-1 3-432-16,1-2-96 0,-1 3-16 0,1 0 0 16,2-1-192-16,0 0 128 0,-2-2-128 0,0-1 0 15,1-3-128-15,-1-1-128 0,0-4-32 0,2-2 0 16,-1-3-1584-16,1-3-320 0,-2-4-64 0,1-2-11680 16</inkml:trace>
  <inkml:trace contextRef="#ctx0" brushRef="#br1" timeOffset="11279.28">14469 4013 16575 0,'0'0'1472'0,"0"0"-1168"0,0 0-304 0,0 0 0 15,0 0 2880-15,0 0 528 0,0 0 112 0,4 8 0 16,1 5-1504-16,-1 0-304 0,-2 6-64 0,1 4-16 15,-2 6-768-15,1 3-160 0,0 5-16 0,2 1-16 16,-1-2-304-16,1 2-64 0,-1 0-16 0,1-2 0 16,0-1-144-16,0-3-16 0,1-4-128 0,1-4 192 15,-1-3-192-15,1-4 0 0,0-4-144 0,0-2 144 32,-2-4-2464-32,-4-7-400 0,5 3-80 0</inkml:trace>
  <inkml:trace contextRef="#ctx0" brushRef="#br1" timeOffset="11716.78">14281 3158 28271 0,'-9'-12'1248'0,"4"9"272"0,-2-4-1216 0,-1 2-304 16,0 0 0-16,1-1 0 0,-1 2 1520 0,1 3 240 16,1 1 48-16,-1 4 16 0,1 3-976 0,0 3-192 15,0 3-32-15,1 4-16 0,1 3-416 0,1 3-192 16,1 2 160-16,0 2-160 0,1 1 0 0,2-1 0 16,1-1 0-16,2 1 0 0,1 2 0 0,3-3 0 15,1-1 0-15,2-3-160 0,2-2 160 0,2-5 0 16,-1 0 0-16,0-5 0 0,2-2 176 0,0-3 64 0,-1-2 16 0,2-3 0 15,2-4 320-15,-4-3 64 0,0-2 0 0,-4-4 16 16,0-1 0-16,-2-2 0 0,-1-1 0 0,-2-1 0 16,-1 0-48-16,-3-2-16 0,-4-1 0 0,-1 2 0 15,-4-1-144-15,-1 1-48 0,-2-1 0 0,-2 0 0 16,-1 1-144-16,-1-1-16 0,-2-2-16 0,-1 3 0 16,-4-1-224-16,2 3 144 0,-1 3-144 0,1 3 128 15,0 4-256-15,1 3-64 0,1 4-16 0,0 4 0 31,1 3-2256-31,2 5-448 0,2 1-96 0</inkml:trace>
  <inkml:trace contextRef="#ctx0" brushRef="#br1" timeOffset="12405.71">15570 4627 11055 0,'0'0'976'0,"0"0"-784"0,0 0-192 0,0 0 0 15,0 0 2944-15,0 0 560 0,-1 7 96 0,1-7 32 16,-1 8-1232-16,-1 0-240 16,2-8-48-16,-2 7-16 0,-2 0-1264 0,4-7-240 15,0 0-48-15,-4 7-16 0,0-1-304 0,0-1-64 16,-1-1-16-16,0-1 0 0,-2-1-16 0,1 1-128 15,-3-6 192-15,2 3-64 0,1-1-128 0,0-2 192 16,0 0-192-16,-1-3 192 0,1 0-48 0,1-2 0 16,-1-2 0-16,4 0 0 0,0 1-144 0,2 1 0 15,0-2 144-15,0 2-144 0,2 0 0 0,0 2 0 16,4 2 0-16,-1-1-128 0,-5 5 0 0,9-2 0 16,0 4 0-16,0 3 0 0,0-5 128 0,0 3 0 15,-1-1-144-15,-1 2 144 0,-1 0 0 0,1 1 0 16,-2 0 0-16,0 2 0 0,-5-7 224 0,0 0 112 0,4 6 32 15,-4-6 0-15,0 0 240 0,1 7 48 0,-1-7 16 0,-1 8 0 16,0 0-144-16,1-8-16 0,-3 7-16 0,3-7 0 16,0 0-224-16,-8 3-32 0,1 1-16 0,0-3 0 15,0 2-224-15,7-3 176 0,-5 0-176 0,-3-3 160 16,1-1-368-16,0 0-80 0,2 1-16 0,0-1 0 31,-1 1-3072-31,6 3-608 0</inkml:trace>
  <inkml:trace contextRef="#ctx0" brushRef="#br1" timeOffset="12905.67">15489 5015 10127 0,'0'0'448'0,"0"0"96"0,0 0-544 0,0 0 0 15,-1-7 0-15,1 1 0 0,0 6 3328 0,1-6 544 16,2 0 112-16,-3 6 32 0,0 0-2512 0,0 0-496 16,9-1-112-16,0 2 0 0,0 2-192 0,1 2-16 15,-4-1-16-15,-6-4 0 0,0 0 80 0,8 5 16 16,-2 1 0-16,0 1 0 0,-2-1 48 0,-4-6 16 0,0 0 0 0,0 0 0 15,-2 11-320-15,0-2-64 0,-2-3-16 0,0 4 0 16,-1-4-208-16,1 2-32 0,-2-2-16 0,1 0 0 16,-1-1-176-16,-1-2 0 0,-1-5 0 0,1 2 0 15,-1 2 128-15,1-4-128 0,1-3 0 0,1 1 128 16,1-4-128-16,0 2 0 0,-2-3-192 0,1 2 192 16,4 1-256-16,1-2 64 0,1 0 0 0,2 1 16 15,1 1 176-15,1 1-128 0,-5 5 128 0,8-3-128 16,0-2 128-16,-1 4-128 0,1-2 128 0,1 2-128 15,1 1 128-15,-3 1 0 0,0 2 0 0,-1 0 0 16,-6-3 128-16,7 4 48 0,-7-4 16 0,0 0 0 16,0 0 144-16,0 0 48 0,0 0 0 0,0 0 0 15,0 0-48-15,3 8 0 0,-5 1 0 0,1-2 0 16,1-7-496-16,0 0-96 0,-3 6-32 0,3-6 0 16,0 0-2272-16,0 0-464 0,-5 6-96 0,5-6-16 0</inkml:trace>
  <inkml:trace contextRef="#ctx0" brushRef="#br1" timeOffset="13218.13">16047 4734 9215 0,'0'0'816'0,"0"0"-656"0,0 0-160 0,0 0 0 16,0 0 4496-16,0 0 880 0,0 0 160 0,0 0 32 16,0 0-2944-16,7-2-608 0,1 0-112 0,1 0-32 15,0 1-1376-15,3-1-288 0,2 0-48 0,-1 0-16 16,0 0-144-16,0-1 0 0,0 1 0 0,-1 0 0 31,-2 1-320-31,2-2-80 0,-1 2-32 0,-1-3 0 16,0 1-2960-16,-4-3-608 0</inkml:trace>
  <inkml:trace contextRef="#ctx0" brushRef="#br1" timeOffset="13719.58">16291 4408 26719 0,'0'0'1184'0,"-6"-3"240"0,-3-1-1136 16,-2 0-288-16,1-1 0 0,-2 2 0 0,-1-1 1712 0,-1 1 272 16,-3 3 64-16,1 0 16 0,-2 0-976 0,-2 0-208 15,-1 0-48-15,1 3 0 0,-1 2-608 0,0 0-224 16,-1 1 144-16,-1 0-144 0,3 3 176 0,0 0-48 15,2-1-128-15,1 1 192 0,0 2 256 0,1 1 64 16,1-1 0-16,-1 5 0 0,3 3 0 0,3 2 0 16,0 1 0-16,5 2 0 0,-1-2-512 0,2 3 128 15,1 1-128-15,4 0 0 0,2-1 272 0,2 1 16 0,3 0 0 0,3 0 0 16,2 0-512-16,2-1-96 0,3-2-32 0,2 1 0 16,0-2 352-16,2-2-176 0,4-5 176 0,-1 1-128 15,-1-1-128-15,1-2 0 0,1-2-16 0,-1-5 0 16,0-2 112-16,-1-2 32 0,-1-5 0 0,-1 0 0 15,-1-2 128-15,1-3-128 0,0-2 128 0,-2-3-128 16,-3-1 128-16,-1-2 0 0,0-1 0 0,-2 0 0 16,-1-1 0-16,-1 0 0 0,-1-1 128 0,-4 1-128 15,0-4 128-15,-2 1-128 0,0-4 128 0,-1 2-128 0,-2-1 128 0,-1 0-128 16,-1-1 160-16,-3 0-160 0,-1-2 208 0,-2 2-48 16,-2 0-16-16,-2 3 0 0,-2 2 272 0,0 3 48 15,-1-1 16-15,-1 3 0 0,-2 0-480 0,-1 3-256 16,-1 3 16-16,-2 5-18384 15</inkml:trace>
  <inkml:trace contextRef="#ctx0" brushRef="#br1" timeOffset="21188.45">17737 4830 13823 0,'0'0'1216'0,"0"0"-960"0,0 0-256 0,0 0 0 0,0 0 1568 0,0 0 272 15,0 0 48-15,9 5 16 0,0 1-880 0,2 1-192 16,0 1-16-16,3-1-16 0,-1 0 448 0,4-2 96 15,-1 2 0-15,3 1 16 0,2-5 48 0,-3 0 16 16,3-2 0-16,1-2 0 0,4 1-240 0,1 0-48 16,1-3-16-16,2 1 0 0,2-2-400 0,11-3-80 0,-1 1 0 0,-2-1-16 15,-2 1-160-15,-1-1-16 0,-2 1-16 0,-1-1 0 16,0-1-64-16,-2 2-16 0,0-1 0 0,-1 1 0 16,0 2-32-16,2-3 0 0,-2 2 0 0,2 0 0 15,-1 0 0-15,2 1-16 0,0 0 0 0,0 0 0 16,1 1-32-16,-1 1 0 0,-1-1 0 0,-1 1 0 15,1-1-16-15,-2 0-16 0,-1 0 0 0,0 0 0 16,0 0-96-16,0 2-16 0,0-3 0 16,0 3 0-16,-1 0 144 0,-1-2 32 0,1 2 0 15,0-1 0-15,1 1-144 0,0 1-32 0,2-3 0 0,0 3 0 16,-4 0-128-16,1 0 160 0,0 0-160 0,-1 0 160 16,0 0-160-16,-1 0 0 0,0-1 0 0,2 0 0 0,-1-1 0 15,-2-1 0-15,2 0 128 0,0 2-128 0,-1-2 0 0,0 0 0 16,-1 2 0-16,2 0 0 0,1-2 0 0,-2 1 128 15,0-1-128-15,1 0 0 0,-4 1 128 0,1 2-128 16,-1-2 128-16,-1 2-128 0,1 0 128 0,-1 0-128 16,-1-2 0-16,0 1 128 0,1-2-128 0,-1 0 0 15,0 2 0-15,0 0-176 0,-1-1 176 0,0 1 128 16,-2 0-128-16,1 1 176 0,1-1-176 0,-2 1 192 16,0-2-192-16,1 1 192 0,0 0-192 0,0 1 128 15,-1 2-128-15,2 2 128 0,-3-4-128 0,0 1 0 16,-1 2 0-16,0 1 0 0,2-1 0 0,-2 0 0 15,-1 0 0-15,1 1 0 0,0-4 0 0,0 1 0 16,-1 2 0-16,0 0 0 0,-1-1 0 0,1 1 0 16,-2-1 128-16,2 1-128 0,0-2 0 0,0 1-176 15,0-1 48-15,0 1 0 16,-1-2-1024-16,0 0-192 0,-1 0-32 0,0 0-16 16,-1 0-896-16,1 0-176 0,-3 0-32 0,1 0-16 15,0 0-1136-15,-1-3-208 0</inkml:trace>
  <inkml:trace contextRef="#ctx0" brushRef="#br1" timeOffset="21485.39">20809 4343 29311 0,'0'0'1296'0,"0"0"272"0,0 0-1248 0,0 0-320 16,0 0 0-16,0 0 0 0,0 0 656 0,0 0 80 15,7 9 16-15,3-2 0 0,1 1-304 0,2 1-48 16,3 4-16-16,0-1 0 0,1-1-384 0,1 2 0 16,0 2 0-16,3-2 0 0,0-1 0 0,-2-1 0 15,1 1 0-15,-2 1 0 0,0-1 0 0,-1-2 0 16,-1-2 0-16,-2 2 0 0,-1-2 288 0,-1 1-32 16,-1 2 0-16,-1-2 0 0,-3 0 448 0,-2 1 64 15,-1 4 32-15,-2-1 0 0,0 0 272 0,-5 2 48 16,-1 1 16-16,-1 1 0 0,0 1-384 0,-3 2-80 15,-1 2-16-15,0 0 0 0,-2-1-208 0,1 2-64 16,1 2 0-16,-2 0 0 0,1 0-240 0,1 1-144 0,-1 1 160 0,3-1-160 31,0-2-2112-31,3 0-528 0,0 1-112 0</inkml:trace>
  <inkml:trace contextRef="#ctx0" brushRef="#br1" timeOffset="23321.92">17910 3991 11055 0,'0'0'976'0,"0"0"-784"0,-6 0-192 0,1-2 0 16,5 2 2912-16,0 0 544 0,0 0 96 0,0 0 32 15,0 0-1872-15,0 0-368 0,0 0-80 0,0 0-16 16,0 0-624-16,0 0-128 0,6 9-32 0,2 0 0 15,-1 3 144-15,-1-1 32 0,1 5 0 0,-1 2 0 16,1 2-192-16,-1 3-16 0,1-1-16 0,-2 1 0 16,0-3-256-16,0 4-160 0,-1-3 192 0,-1-4-192 15,-2-3 160-15,0-2-160 0,1-3 128 0,-2-9-128 16,0 0 192-16,0 0-32 0,0 0-16 0,0 0 0 16,-7-1 0-16,2-3 0 0,0-3 0 0,1-2 0 15,-1-3-144-15,2-1-272 16,-1-5 64-16,2 0 16 0,-1-6-176 0,2 1-16 0,1-2-16 0,1-2 0 0,2-2 144 0,0 2 48 15,1 1 0-15,2 1 0 0,0 1 208 0,2 4-144 16,0 1 144-16,1 2-128 0,1 4 128 0,1 0 0 16,0 0 0-16,1 4 128 0,0 1 112 0,0 3 16 15,-2 1 16-15,-1 3 0 0,-1 0 64 0,0 2 16 16,-8-1 0-16,6 4 0 0,0 2-96 0,-2 3 0 16,-3 3-16-16,-1 4 0 0,-3-1-112 0,1 2-128 15,-1 3 176-15,-2 1-176 0,-3 1 192 0,0 0-192 16,2 0 192-16,0 0-192 0,1-1 416 0,0 0-32 15,2-1 0-15,1-2 0 0,-1 0 64 0,2-1 0 0,1-1 0 0,1-2 0 16,0-2-128-16,2-2-32 0,0-1 0 0,1-1 0 16,0-1-144-16,1-2-16 0,1 0-128 0,2-1 192 15,0-1-192-15,1-2 0 0,0-1 0 0,3 0 0 32,1-1-320-32,3-1-96 0,-1 0-32 0,2-1 0 15,1-1-768-15,1 2-144 0,-2-5-48 0,2 1 0 16,3-1-2032-16,-2-3-400 0</inkml:trace>
  <inkml:trace contextRef="#ctx0" brushRef="#br1" timeOffset="23589.2">18420 3909 25167 0,'0'0'1104'0,"-4"-1"240"0,-2 0-1072 0,-2 1-272 0,0 0 0 0,0 2 0 0,1 2 1136 0,0 3 160 16,2 0 48-16,1 4 0 0,0 1-640 0,1 2-112 16,2 4-16-16,1 0-16 0,1 1-560 0,5-1 0 15,-1 0 0-15,1-1 0 0,3-1 0 0,3-2 0 16,1-2 0-16,2-4-144 0,0-1 144 0,1 0 0 15,-2-2 128-15,2-1-128 0,-1-3 480 0,1-2 32 16,0 0 0-16,-1-6 0 0,1 1 304 0,0-2 64 16,-3-1 16-16,-2-2 0 0,0 0 64 0,-2-2 0 15,-1-2 16-15,-3 0 0 0,-2-2-160 0,-2 1-48 16,-4 2 0-16,-1-1 0 0,-1 0-304 0,-3-2-64 16,-2 0-16-16,0 1 0 0,-2 2-144 0,-1 1-48 15,-2 0 0-15,2 0 0 31,0-2-576-31,0 4-128 0,0 0-32 0,2 1 0 0,-1 2-2832 0,1 3-560 0</inkml:trace>
  <inkml:trace contextRef="#ctx0" brushRef="#br1" timeOffset="24151.65">18884 3930 8287 0,'0'0'736'0,"0"0"-592"16,0 0-144-16,0 0 0 0,0 0 4416 0,0 0 832 15,0 0 192-15,3-5 16 0,2-2-3072 0,3 2-608 16,1 1-128-16,2 0-32 0,0-1-992 0,4-2-208 16,0-2-32-16,2 2-16 0,0-4-48 0,0 1-16 15,0-1 0-15,1 0 0 0,2 0-160 0,-3 1-16 16,1-3-128-16,0 2 192 0,1-3-192 0,-2 1 0 0,-2 0 128 0,1 0-128 15,-2 0 0-15,-1 1 0 0,0 0 0 0,-1 0 0 16,-3 1 128-16,0 0-128 0,0 1 0 0,-1 1 0 16,-1 1 128-16,-2 0-128 0,0 2 0 0,0 2 0 15,1-2 192-15,-1 1-48 0,-5 5-16 0,6-2 0 16,-6 2 16-16,7-6 0 0,-1 5 0 0,-6 1 0 16,8-2 16-16,1 2 0 0,0 2 0 0,1-1 0 15,-1 2 112-15,0 1 32 0,1 1 0 0,2 3 0 16,0-1 48-16,1 2 16 0,0 1 0 0,1-1 0 15,2 0-48-15,1 0 0 0,1-1 0 0,0 0 0 16,0-1-48-16,1-1-16 0,-1-1 0 0,0 1 0 16,0-1-256-16,1 0 0 0,-1 0 128 0,0 0-128 0,0 1 0 0,-1-2 0 15,0-2-176-15,0-1 176 16,-1-1-1536-16,-2 0-208 0,1-1-48 0,-2 0-9824 16,-2-2-1968-16</inkml:trace>
  <inkml:trace contextRef="#ctx0" brushRef="#br1" timeOffset="24465.74">19136 3423 8287 0,'0'0'368'0,"0"0"80"0,0 0-448 0,4-5 0 0,0-1 0 0,-4 6 0 16,0 0 4032-16,0 0 736 0,6-1 144 0,1 1 16 16,-1 0-2432-16,0 3-480 15,-1 2-96-15,0 3-32 0,-1 1-800 0,0 4-176 0,-2 0-16 0,0 3-16 16,-1 1-688-16,2 1-192 0,-2 0 0 0,2-1 0 15,-1-1 0-15,1-2-288 0,-1-1 48 0,1 0 16 16,0 0-2400-16,0-2-464 0,0-2-112 0</inkml:trace>
  <inkml:trace contextRef="#ctx0" brushRef="#br1" timeOffset="24684.4">19368 3320 17503 0,'0'0'1552'0,"0"0"-1232"16,-3 9-320-16,1 1 0 0,-1 2 2736 0,2 1 480 15,2 3 112-15,-1 2 0 0,2-1-1600 0,-1 4-320 16,1 1-64-16,2 0 0 0,-1 0-1040 0,1-1-304 16,1-3 128-16,2-1-128 0,0 0-240 0,1-4-112 0,-1-1-32 15,1-4 0 1,-2-2-2432-16,1-2-480 0</inkml:trace>
  <inkml:trace contextRef="#ctx0" brushRef="#br1" timeOffset="25090.64">19311 2967 4607 0,'-3'-6'400'0,"-2"-1"-400"0,-2 0 0 0,1-2 0 0,-1 1 5440 0,-1 2 992 16,1-1 208-16,0 3 32 0,1 3-3984 0,-1 2-784 15,1 2-176-15,-1 3-16 0,1 3-1248 0,-1 3-240 16,2 4-48-16,1 2-16 0,-1-1-160 0,2 2 0 16,2-2 0-16,2 3 0 0,2-3 0 0,1 2 0 15,1-3 0-15,1 0 0 0,2-3 0 0,1-1 0 16,2-2 0-16,0-2 0 0,2-2 0 0,0 0 0 15,1-6 0-15,-1 0 128 0,1-3 320 0,2-1 64 16,2-3 16-16,-4-2 0 0,0-1 48 0,0 0 0 16,-4-4 0-16,-1 1 0 0,-1-2-160 0,-2 0-32 15,0 0 0-15,-2-1 0 0,-1 1 0 0,-1-1 0 16,-2-1 0-16,-3 1 0 0,-1 1 112 0,-2 0 16 16,-2 2 0-16,-3 3 0 0,-2-1-96 0,-2 2-16 15,-2 1 0-15,-1 2 0 0,-5 2-400 0,3 3 0 0,0 2 0 0,0 3 0 31,2-1-1408-31,3 2-320 0,0 5-64 0</inkml:trace>
  <inkml:trace contextRef="#ctx0" brushRef="#br0" timeOffset="29352.02">15781 5045 11967 0,'0'0'1072'0,"0"0"-864"0,0 0-208 0,0 0 0 0,4 7 1872 0,2 4 336 0,-1 2 64 0,3 3 16 16,1-7-1616-16,1 4-320 0,3 1-64 0,3 0-16 16,2-1-96-16,3 1-32 0,0 0 0 0,2-1 0 15,3-1-144-15,2 1 192 0,0-3-192 0,4-1 192 16,-1-4 400-16,0 1 96 0,-1 0 16 0,0-2 0 16,0 1 32-16,0 1 16 0,-1 0 0 0,0 3 0 0,-2-2-432 0,2 2-64 15,1 0-32-15,-2 0 0 0,2 1-224 0,0-2 176 16,2-1-176-16,-1-1 160 0,2 2 144 0,-2-1 16 15,0-3 16-15,-1 1 0 0,-1-1-32 0,-2 0-16 16,1 0 0-16,-1 1 0 0,-1 0-160 0,0 0-128 16,0 2 144-16,1-1-144 0,2 1 128 0,0-2-128 15,-2-1 0-15,3 0 0 0,2 0 320 0,0-3-48 16,-1 2 0-16,1-1 0 0,-1 0 64 0,2-1 16 16,-5 0 0-16,0 2 0 0,-1-3-64 0,0 2-16 15,2 0 0-15,-2 0 0 0,0 1-48 0,-1-1-16 16,1 1 0-16,2-2 0 0,-1 1 0 0,2-1 0 15,0-1 0-15,3-1 0 0,1-2-208 0,4-1 0 16,-2 0 0-16,1 0 0 0,-3 2 144 0,1-2-144 16,-1-1 128-16,-2 1-128 0,-2 1 0 0,0-2 128 0,-1 0-128 0,-2-1 0 15,1 3 0-15,-2-3 0 0,0 1 128 0,0 1-128 16,0-2 0-16,1 0 0 0,2 3 0 0,0-4 128 16,-1 1-128-16,-2-1 0 0,-1 0 0 0,0 0 0 15,-3-2 0-15,-1 1 0 0,-1-3 128 0,-1 2-128 16,1-1 0-16,-1-1 0 0,-2 0 0 0,1-1 128 15,-2-1-128-15,0 0 0 0,-2 1 0 0,0 0 0 16,3-1 0-16,-1 0 0 0,0 0 0 0,-1 0 0 16,1 4 0-16,-2-3 0 0,-1-2 0 0,0 1 0 15,0 1 0-15,2 2 128 0,-2-2-128 0,0 2 0 16,0-1 0-16,0 1 0 0,1 1 0 0,2-6 0 16,-4 1 0-16,1 0 0 0,2 1 0 0,0-2 0 0,-2 0 0 15,1-1 0-15,0 2 0 0,-1-3 0 0,-1 1 0 0,0 2 0 16,-2-1 0-16,2 1 0 0,-2 0 0 0,1 1 0 15,-2-3 0-15,0 2 0 0,0 1 0 0,0-4 0 16,2-2 128-16,-2 2-128 0,0 2 0 0,0-1 0 16,0-1 0-16,0 2 0 0,-2-2 0 0,-1 0 0 15,1 1 0-15,-1-2 128 0,1 1-128 0,-1 0 0 16,1-3 0-16,1 3 0 0,-3 2 0 0,2-2 0 16,-1 0 0-16,1 0 0 0,-1 0 0 0,1 1 0 15,-1 2 0-15,1-3 0 0,0 0 0 0,1 1 0 16,-1 1 0-16,1 0 0 0,-2 0-144 0,2 0 144 15,-1-3 0-15,2 1 0 0,-2 0 0 0,0 0 0 16,0 0 0-16,-1 0 0 0,1 2 0 0,-2-1 0 16,0 2 0-16,0-1 0 0,0 1 0 0,2 2 0 0,-2-1 0 0,0-1 0 15,1 2 0-15,0 2 0 0,1-2 0 0,-1 2 0 16,2-1 0-16,-2 1 0 0,-2 1 0 0,0 1 0 16,0 1 0-16,-1 1 0 0,-1-1 0 0,1-1 0 15,-3 8 128-15,3-5 0 0,-2 0-128 0,-1 5 192 16,0 0 96-16,0 0 16 0,0 0 0 0,0 0 0 15,-5-5-32-15,-1 2 0 0,0 2 0 0,-2 1 0 16,-2 2 32-16,-1 2 0 0,1 0 0 0,-1 2 0 16,0-3-64-16,-1 3-16 0,0 0 0 0,2-1 0 15,-1-1-80-15,1-1-16 0,2 1 0 0,0 0 0 16,0-2-128-16,2 1 0 0,1 0 0 0,5-3 0 16,0 0 0-16,0 0 0 0,-4 6 0 0,4-6-176 15,0 0-96-15,0 0-32 0,0 0 0 0,0 0 0 16,0 0-208-16,9 3-32 0,0-1-16 0,2-2 0 0,-2-2 144 0,0-2 32 15,0-1 0-15,0 1 0 0,0 1 112 0,0 0 16 16,0 0 16-16,2 0 0 0,-1 2 240 0,1-1-192 16,-2 2 192-16,-1 0-192 0,-1 0 192 0,0 2 0 15,-7-2 0-15,8 4 0 0,0-1 320 0,-1 3 96 16,4-1 32-16,-2 1 0 0,1 0 64 0,0 1 32 16,-1 0 0-16,0 1 0 0,0 0-192 0,3-1-32 15,-2 0-16-15,1 1 0 0,-1-2-304 0,0 1 128 16,1-1-128-16,1-2 0 0,-1 0 0 0,1 1 0 15,-2-3-160-15,2 0 160 16,0 1-784-16,0 1-48 0,-2-2 0 0,-1 1 0 16,-1 0-2144-16,-8-3-432 0,8 0-96 0</inkml:trace>
  <inkml:trace contextRef="#ctx0" brushRef="#br0" timeOffset="29946.77">18892 3406 10127 0,'0'0'896'0,"0"0"-704"15,0 0-192-15,0 0 0 0,0 0 2160 0,0 0 400 16,-5 5 64-16,5-5 32 0,-5 1-816 0,5-1-176 15,-5 6-16-15,-1-4-16 0,0 2-544 0,-1-1-128 16,1-2 0-16,-1 0-16 0,1 2-288 0,-1-2-48 16,-2-1-16-16,-1 0 0 0,-1 0 48 0,-1 0 0 15,-2-2 0-15,1-2 0 0,-1 0 64 0,-1-1 32 0,1-4 0 0,0-2 0 16,-2 2-96-16,0-3 0 0,1-1-16 0,-1-1 0 16,1-1-240-16,1-1-32 0,1 0-16 0,2 2 0 15,-1-2-208-15,2 2-128 0,0-5 128 0,3 4-128 16,-1-1 0-16,3-4 0 0,-1 4 0 0,4 0 0 15,-2 2 0-15,3 1 0 0,-1-1 0 0,2 3 0 16,3-1 0-16,-1 0 0 0,1 1 0 0,1-1 0 16,1 0 0-16,2 2 0 0,-1 1 0 0,2-3 0 15,-1 1 144-15,2 2-144 0,0 1 192 0,0 1-192 16,0 0 176-16,1 1-176 16,1 0 160-16,-1 1-160 0,1 0 0 0,1 1 128 0,-1-1-128 0,4 1 0 0,-2 0-128 0,1 1-80 15,0 2-16-15,-1-2 0 16,-1 3-1712-16,0-3-352 0,0 1-64 0,-1 0-16 15,0-1-832-15,-1 0-192 0,-2 3-16 0</inkml:trace>
  <inkml:trace contextRef="#ctx0" brushRef="#br0" timeOffset="30214.28">18693 2862 5519 0,'0'0'496'0,"-6"-1"-496"16,1-3 0-16,5 4 0 0,-6-3 3520 0,2 1 592 15,4 2 128-15,0 0 32 0,0 0-2224 0,0 0-432 16,0 0-80-16,0 0-32 0,0 0-736 0,0 0-160 0,0 0-32 0,9 5 0 15,0 0-256-15,3 0-48 0,0 1-16 0,1-2 0 16,-2-1-80-16,2 0-32 0,2 0 0 0,-2-1 0 16,0 2-144-16,-1-1 128 0,-2-1-128 0,0 1 128 15,0 1 336-15,-3 0 64 0,1 0 16 0,-8-4 0 16,4 6 304-16,-4-6 64 0,0 9 16 0,-1-2 0 16,-2 1-128-16,-1 1-32 0,-1 1 0 0,-1 2 0 15,-2 1-400-15,0 0-96 0,0 1-16 0,0 0 0 16,2 0-256-16,-1 1-272 0,2 0 48 0,2 0-11232 15,2-1-2240-15</inkml:trace>
  <inkml:trace contextRef="#ctx0" brushRef="#br1" timeOffset="40644.5">22198 4536 22111 0,'0'0'976'0,"0"8"208"0,-1 2-944 0,1 5-240 0,-1 0 0 0,1 2 0 16,0 3 2112-16,2 1 368 0,1 4 80 0,0-5 0 15,-2 4-976-15,2-1-208 0,-1 2-32 0,1 0-16 16,1-2-1008-16,-2 0-320 0,0 0 160 0,-1-1-160 16,-1-5 192-16,0-3-32 0,-1 0-16 0,-1-4 0 15,1-1 48-15,1-9 0 0,0 0 0 0,0 0 0 0,-5 0-64 0,-2-5-128 16,2-3 192-16,0-2-64 15,-2-3-128-15,2-3 0 0,0-4-160 0,0-3 160 16,-1-4-704-16,1-6-32 0,0 0-16 0,1 1 0 0,1-2 752 0,2 1 208 16,1 3 16-16,1 2 0 0,1-1-224 0,0 8 0 15,1 0-144-15,0 3 144 0,2-3-192 0,1 3 48 16,2 2 16-16,1 2 0 0,2 1 128 0,3 0 0 16,-1 4 0-16,0 3 0 0,-1 6 256 0,0 0 144 15,-1 0 32-15,1 6 0 0,0 4-240 0,-2 2-64 16,-1-2 0-16,-2 5 0 0,-2 3 112 0,-1 3 16 15,-3 3 0-15,-1 4 0 0,-1 2-64 0,-3 1 0 16,-1 0 0-16,0-1 0 0,-1-1-192 0,4-7 0 16,-2-1 0-16,0 0 0 0,-1 1 192 0,0-4-48 0,-1-1-16 0,2-2 0 15,-1-2 160-15,0 1 32 0,1-1 0 0,3-4 0 16,-1-1 192-16,1-1 64 0,1-7 0 0,0 0 0 16,0 0-224-16,3 7-32 0,1 0-16 0,0-2 0 15,-4-5-304-15,7 7 160 0,3-1-160 0,0-1 128 16,2-3-384-16,1-1-96 0,1 2-16 0,3-2 0 15,1 0 368-15,2-3 0 0,2-2-144 0,0-3 144 32,2-1-2160-32,0-2-368 0,1-2-80 0,0-2-16 15,0-3-144-15,0-1-48 0,-1-2 0 0,-3-1 0 16,-3-1 1024-16,-1 0 192 0,-2 1 32 0,-2-2 16 0,-3 0 976 0,-3 8 208 0,-2-1 48 0,-1 3 0 16,-2 0 1856-16,0 0 384 0,-2 0 80 0,-2 1 16 0,-2 0 32 0,-1-4 0 15,-1 4 0-15,-2 4 0 0,0 1-304 0,0 2-48 16,0 4-16-16,-1 4 0 0,0 7-656 0,3-1-128 15,-1 3-16-15,1 3-16 0,-1 1-608 0,2 5-112 16,2-1-16-16,5 3-128 0,-1 2 0 0,3-4 0 16,1-1 0-16,2 1 0 0,2 1 0 0,1-3 0 15,3-1 0-15,2-1 0 0,0-4 0 0,9 1 0 16,0-2 0-16,1-7 0 0,0-3 208 0,0-4-64 16,-1-3-16-16,1-1 0 0,0-7 144 0,-2-3 32 15,0-2 0-15,-8 2 0 0,0-1 224 0,-2-4 48 16,-2 0 16-16,1-1 0 0,-3 0 48 0,-2 1 16 15,-5 2 0-15,-4-8 0 0,-5 3 32 0,-4 0 0 16,-5-1 0-16,-4 6 0 0,-2 5-128 0,-4 2-32 16,-3 1 0-16,-1 2 0 0,-1 3-336 0,2 2-192 0,2 3 192 0,4 2-192 31,3 1-800-31,3 2-272 0,4 2-48 0,4 1-20384 0</inkml:trace>
  <inkml:trace contextRef="#ctx0" brushRef="#br1" timeOffset="42146.56">23389 4608 12895 0,'0'0'576'0,"-4"-3"112"0,4 3-560 0,0 0-128 0,0 0 0 0,0 0 0 16,-4-5 3904-16,4 5 736 0,0 0 160 0,2-6 16 15,4-1-2512-15,3 4-496 0,0-3-96 0,3-1-32 16,2 2-848-16,2 0-160 0,1 0-32 0,3 0-16 15,4-1-208-15,-1 0-32 0,3-1-16 0,1 1 0 16,1-2-48-16,1 1-16 0,0-4 0 0,1-1 0 16,0-1-112-16,0 0 0 0,-2 0-16 0,1 1 0 15,-2 2-176-15,1-1 160 0,-1-2-160 0,-1 0 160 0,3 0-160 0,-3 1 128 16,0-1-128-16,-1-2 128 0,-6 2-128 0,0 1 0 16,-3 0 0-16,0 3 128 0,-2 1-128 0,1 0 0 15,-2 1 144-15,-1 0-144 0,-2 1 128 0,2 2-128 16,-3-2 128-16,3 0-128 0,-3 1 144 0,-1 1-144 15,-1-1 192-15,1 3-192 0,-1-2 192 0,-7 4-64 16,8 0 0-16,-1 0-128 0,1 2 256 0,1 0-64 16,2-2-16-16,-2 3 0 0,-1 1 64 0,1 2 16 15,0-2 0-15,3 3 0 0,1-1 64 0,0 1 32 16,1 2 0-16,2 1 0 0,-1 2 32 0,1 0 16 16,0-2 0-16,2 1 0 0,3-2-144 0,2-1-48 15,2-3 0-15,-2 3 0 0,0 3-80 0,1 0-128 16,4-2 176-16,-1-1-176 0,1 1 128 0,-1-3-128 0,0 0 0 0,-2-4 0 15,-3-3 128-15,-1 5-128 0,1 0 0 0,-1 5 0 16,-1-3 0-16,-1 1 0 0,1-3-176 0,-2-2 176 31,-4 2-1472-31,-1-4-176 0,0 2-32 0,-1 0-16 16,-1 1-2080-16,-2 0-432 0</inkml:trace>
  <inkml:trace contextRef="#ctx0" brushRef="#br1" timeOffset="42505.9">24014 3826 12895 0,'0'0'1152'0,"0"0"-928"15,0 0-224-15,0 0 0 0,0 0 2848 0,0 0 528 0,-2 6 96 0,1 2 32 16,-1 1-1408-16,2 2-288 0,0 2-48 0,2 2-16 15,-1-2-768-15,-1 4-144 0,0 3-48 0,0 3 0 16,0 1-384-16,-1 2-80 0,-2 1 0 0,0 2-16 16,2-2-304-16,0 1 128 0,-1-4-128 0,2 0 0 31,0-7-512-31,0 0-192 0,0-2-64 0,2 2-9408 0,-4-1-1872 0</inkml:trace>
  <inkml:trace contextRef="#ctx0" brushRef="#br1" timeOffset="42771.49">24291 3790 15663 0,'0'0'688'0,"0"0"144"0,0 0-656 0,0 0-176 15,0 0 0-15,0 0 0 0,0 0 3568 0,1 10 672 16,0-1 144-16,1 0 32 0,-1 5-2544 0,0 2-496 15,1 5-96-15,-1 1-32 0,0 3-672 0,1 3-144 16,-1 2-32-16,2 2 0 0,-2-1-176 0,1 3-32 16,2-2-16-16,0 0 0 0,-1-4-176 0,-1-7 0 15,2-1 144-15,-1 1-144 0,0-3 0 0,-1-1 0 16,2-3-160-16,-1-2 160 16,1-3-2432-16,0-1-384 0,-4-8-80 0</inkml:trace>
  <inkml:trace contextRef="#ctx0" brushRef="#br1" timeOffset="43224.64">24253 3266 18431 0,'-6'-4'1632'0,"-1"2"-1312"0,2 1-320 0,-3-5 0 16,-4 0 2640-16,3 1 464 0,0-1 96 0,-1 3 0 15,-1-1-1136-15,1 1-224 0,-1 3-48 0,1 1-16 16,-1 3-992-16,1 3-192 0,0 1-32 0,0 5-16 0,3 0-416 16,0 4-128-16,1 1 0 0,0 1 0 0,4 2 0 0,-1 0 0 15,4 1 0-15,3 0 0 0,2-1 0 0,1 0 0 16,3-3 0-16,1 1 0 0,2-6 0 0,2-3 0 15,-1-1 0-15,3-2 160 0,2-2 80 0,-2-4 16 16,0-2 0-16,0-3 0 0,0-4 96 0,-2-2 32 16,-2-3 0-16,-2-3 0 0,4 2 64 0,-5-2 0 15,-2 0 16-15,-3-2 0 0,-1-1 144 0,-1-1 32 16,-3 1 0-16,-3 0 0 0,-1 2-112 0,-1 2-16 16,-3 0 0-16,-1 1 0 0,-1 1-128 0,-1 0-48 15,-2 3 0-15,0-2 0 0,0 3-208 0,0 2-128 16,-1 5 128-16,-1 2-128 15,0 3-912-15,-2 4-256 0,0 3-48 0,0 6-12288 0,0 2-2464 16</inkml:trace>
  <inkml:trace contextRef="#ctx0" brushRef="#br1" timeOffset="59453.86">24967 4496 1839 0,'0'0'160'0,"0"0"-160"0,0 0 0 0,0 0 0 0,0 0 2096 0,0 0 384 0,0 0 80 0,0 0 0 16,0 0-1152-16,0 0-224 0,0 0-48 0,0 0-16 16,0 0 112-16,0 0 32 0,0 0 0 0,0 0 0 15,0 0-176-15,0 0-48 0,0 0 0 0,0 0 0 16,0 0-16-16,0 0-16 0,0 0 0 0,0 0 0 16,0 0-96-16,0 0-16 0,0 0 0 0,0 0 0 15,0 0 64-15,0 0 16 0,0 0 0 0,0 0 0 16,0 0-16-16,0 0-16 0,0 0 0 0,0 0 0 15,0 0-240-15,0 0-64 0,0 0 0 0,0 0 0 16,10 2-192-16,-3-4-64 0,1-2 0 0,1 0 0 16,2 0-16-16,1 0-16 0,1 0 0 0,2-1 0 15,7-4 0-15,-1 2 0 0,-1-3 0 0,10-3 0 16,-2 0-96-16,1 1 0 0,-3 2-16 0,-9 3 0 0,1-1-80 0,10-6-16 16,-3 5 0-16,-7 2 0 0,-1-2-144 0,8-2 192 15,-5-1-192-15,-5 4 192 0,-1-1-32 0,2 0 0 16,-1 1 0-16,6-3 0 0,-4 2-32 0,-6 3 0 15,-1-2 0-15,2 1 0 0,0 0 0 0,-1-1-128 16,1 1 192-16,-2-2-64 0,1 1-128 0,3-2 160 16,-2 1-160-16,-2-2 160 0,-1 1-160 0,-1 3 0 15,-1 1 0-15,-1-1 128 0,1 2-128 0,-7 5 0 16,5-5 0-16,0 0 0 0,0 0 0 0,2-1 0 16,-7 6 0-16,0 0 0 0,8-6 0 0,-8 6-272 15,0 0 32-15,0 0 16 16,0 0-2208-16,0 0-432 0,0 0-80 0</inkml:trace>
  <inkml:trace contextRef="#ctx0" brushRef="#br1" timeOffset="61156.77">25617 3586 12431 0,'0'0'544'0,"0"0"128"0,0 0-544 0,0 0-128 15,0 0 0-15,0 0 0 0,0 0 1296 0,0 0 240 16,0 0 32-16,0 0 16 0,0 0 272 0,0 0 64 0,5 5 16 0,0 2 0 16,0 2-208-16,-1-2-64 0,0 4 0 0,-2 2 0 15,-1-1-224-15,0 1-48 0,-1 1-16 0,0 2 0 16,0 1-384-16,0 2-80 0,-1-2-16 0,0 3 0 16,1-3-192-16,0 6-64 0,-2-1 0 0,1-1 0 15,0 0-192-15,1 0-32 0,-2-3-16 0,1-1 0 16,0 0-160-16,-1-3-48 0,1 1 0 0,1-4 0 15,0-1-192-15,0 1 128 0,0 0-128 0,0 2 0 16,0 0 0-16,0-4 0 0,0 1 0 0,0 1 0 16,1 6 0-16,-2-3 0 0,0-1 0 0,-1 0 0 15,2-2-192-15,-1-2-96 0,0 0-16 0,0-1 0 16,-1-1-1600-16,2-7-320 0,0 0-64 0,0 0-8976 16,0 0-1808-16</inkml:trace>
  <inkml:trace contextRef="#ctx0" brushRef="#br1" timeOffset="61658.89">25621 3080 2751 0,'0'0'128'0,"0"0"16"0,0 0-144 0,-3-5 0 0,-2 1 0 0,0-1 0 16,-1-2 5312-16,1-1 1024 0,-1 3 192 0,-1 0 64 15,1-2-4048-15,-1 2-816 0,1 3-144 0,-1-1-48 16,1 2-576-16,-1 2-112 0,1 2-16 0,-1 2-16 15,-1 3-320-15,2 3-64 0,2 5-16 0,-1 3 0 16,-1 1-224-16,2 4-64 0,0-1 0 0,2 3 0 16,1-2-128-16,1-1 0 0,2 0 0 0,1 0 0 15,-2-4 0-15,3 1 0 0,3 1 0 0,0-6 0 0,2 0 0 16,2-6 0-16,1-1 0 0,-1-3 0 0,2-1 0 0,2-3 288 16,-2-4-48-16,1-1-16 0,-1 2 112 0,0-3 32 15,0-2 0-15,0-3 0 0,-2-1 176 0,-2-2 32 16,-1-2 16-16,-2-4 0 0,-1 1-144 0,-1 0-16 15,-2 0-16-15,-1-3 0 0,-1 2 0 0,-1 0 0 16,-3-2 0-16,-2 1 0 0,0 1-224 0,-1 1-64 16,1 2 0-16,-2-1 0 0,-1 4 0 0,0 0-128 15,0 1 192-15,1 3-64 0,0 3-128 0,2 0-272 16,-4 2 64-16,1 2 16 16,9 2-1760-16,-9 2-352 0,9-2-64 0,-5 7-14912 0</inkml:trace>
  <inkml:trace contextRef="#ctx0" brushRef="#br1" timeOffset="61893.24">25274 2999 30639 0,'0'0'1344'0,"0"0"304"16,0 0-1328-16,0 0-320 0,-5 3 0 0,5-3 0 15,0 0 544-15,0 0 32 0,-2 9 16 0,2 3-6832 32,3 1-1376-32,0 1-256 0</inkml:trace>
  <inkml:trace contextRef="#ctx0" brushRef="#br1" timeOffset="62049.5">25275 3405 7359 0,'0'0'656'0,"0"0"-528"16,0 0-128-16,0 0 0 0,-5 4 2960 0,5-4 560 16,0 0 128-16,0 0-10608 0</inkml:trace>
  <inkml:trace contextRef="#ctx0" brushRef="#br1" timeOffset="62221.36">25449 2861 23951 0,'0'0'2128'0,"0"0"-1696"0,0 0-432 0,0 0 0 15,0 0 1296-15,0 0 176 0,0 0 48 0,0 0 0 16,0 0-864-16,0 0-160 0,0 0-48 0,0 0-9424 16,0 0-1904-16</inkml:trace>
  <inkml:trace contextRef="#ctx0" brushRef="#br1" timeOffset="62424.44">25636 2827 9215 0,'0'0'816'0,"0"0"-656"15,0 0-160-15,0 0 0 0,0 0 4400 0,0 0 848 16,0 0 160-16,0 0 32 0,0 0-2784 0,0 0-560 16,0 0-112-16,0 0-32 0,0 0-1376 0,0 0-256 15,0 0-64-15,0 0-16 16,8 0-1632-16,3-1-320 0,-11 1-64 0,7 1-12752 16</inkml:trace>
  <inkml:trace contextRef="#ctx0" brushRef="#br1" timeOffset="62627.57">25906 3015 15663 0,'0'0'688'0,"0"0"144"0,0 0-656 0,0 0-176 0,0 0 0 0,0 0 0 16,-5 1 3488-16,5-1 672 0,0 0 128 0,0 0 16 16,0 0-2832-16,-4 7-576 0,4-7-128 0,0 11 0 15,-1 1-1888-15,3 0-368 0,1 0-80 0,-2-3-16 16</inkml:trace>
  <inkml:trace contextRef="#ctx0" brushRef="#br1" timeOffset="62783.75">25913 3252 23039 0,'0'0'1024'0,"0"0"192"0,-3 7-960 0,3-7-256 16,-5 5 0-16,5-5 0 0,-5 5 1296 0,1 0 224 15,4-5 32-15,0 0 16 0,0 0-1056 0,0 0-224 16,0 0-32-16,0 0-8896 16,0 0-1792-16</inkml:trace>
  <inkml:trace contextRef="#ctx0" brushRef="#br1" timeOffset="63018.1">25982 2732 27071 0,'0'0'1200'0,"0"0"240"0,0 0-1152 0,0 0-288 0,0 0 0 0,0 0 0 15,0 0 1856-15,0 0 320 0,2-12 64 0,-2 12 16 16,0 0-1152-16,8-8-224 0,0 0-48 0,1 2-16 16,-1 1-560-16,1 1-128 0,-1 0 0 0,-8 4-128 15,0 0 0-15,10-5 0 0,1 2-160 0,-11 3 160 16,12-4-2048-16,-12 4-304 0,11-1-48 0,0-3-16 16</inkml:trace>
  <inkml:trace contextRef="#ctx0" brushRef="#br1" timeOffset="63486.8">26160 2480 10127 0,'0'0'896'0,"0"0"-704"16,-9-2-192-16,1-2 0 0,-1 0 2880 0,1-1 528 15,-1 3 112-15,9 2 32 0,-10-6-1648 0,0 2-336 16,-1 3-64-16,2-1-16 0,9 2-576 0,-12 2-112 15,0 0-32-15,1 2 0 0,-4 1-128 0,2 3-16 16,0 0-16-16,0 2 0 0,2 3-64 0,-1 2-16 16,-1-1 0-16,1 2 0 0,0-1-144 0,2 4-48 15,1 0 0-15,0 3 0 0,1-2-208 0,3 1-128 0,2-2 128 16,0 1-128-16,1-2 0 0,2 0 0 0,0-1 0 0,2-1 0 16,1-2 0-16,0-2 0 0,2 4 0 0,-1-2 0 15,0 0 0-15,0 1 0 0,1-4 0 0,0 1 0 16,2 0 0-16,0-3 0 0,4 1 0 0,-2-2 128 15,-1-1-128-15,1-1 0 0,3 0 0 0,1-3 0 16,0-1 0-16,0-4 0 0,-2-3 128 0,2 0-128 16,3-1 144-16,6-6-144 0,-2-1 192 0,-2-3-192 15,0 0 192-15,1-3-64 0,-1-1 0 0,-1 1-128 16,-3-1 192-16,-1-1-192 0,-2 1 192 0,-2-1-192 16,-3 2 128-16,1-3-128 0,-2 1 0 0,-1 1 0 15,0-3 240-15,-3 3-64 0,-2 0-16 0,-2 2 0 16,-1-1 160-16,-2 2 16 0,-3 2 16 0,-2-1 0 0,-1 2-96 0,-2 1-32 15,-3-4 0-15,0 4 0 0,-1 0-224 0,-2 2 144 16,0 4-144-16,1 3 128 16,4 0-1088-16,-2 2-240 0,0 4-32 0,5 2-15696 15</inkml:trace>
  <inkml:trace contextRef="#ctx0" brushRef="#br1" timeOffset="67149.19">25692 4101 911 0,'0'0'0'0,"0"0"0"15,0 0 0-15,0 0 0 0,-6 0 3008 0,6 0 528 16,0 0 112-16,0 0 0 0,-5-2-2448 0,5 2-496 16,0 0-112-16,0 0-16 0,-4-3 128 0,4 3 0 15,-3-6 16-15,3 6 0 0,0 0 736 0,0 0 144 16,1-6 16-16,-1 6 16 0,0 0 128 0,0 0 32 16,0 0 0-16,0 0 0 0,0 0-384 0,8 0-64 15,0 1 0-15,1 3-16 0,2 1-336 0,-1 2-64 0,0 1-16 0,4-1 0 16,-3 3-128-16,2 0-16 0,2 0-16 0,0 5 0 15,2-2-160-15,1 0-16 0,3 0-16 0,0 1 0 16,1-1-144-16,2 2-32 0,1-2 0 0,-2 1 0 16,1 0-80-16,0-1-32 0,2 0 0 0,2 2 0 15,-1 2 16-15,0 1 0 0,1-4 0 0,-2 2 0 16,-1 0 0-16,-2-2 0 0,2-1 0 0,-2 1 0 16,-2 2-160-16,0-3-128 0,-3-3 192 0,-1 3-192 15,0-6 224-15,-1 1-64 0,-3 0-16 0,-1-1 0 16,-1 3 80-16,0-3 16 0,-2 0 0 0,0-2 0 15,-4-1-32-15,1-1 0 0,-6-3 0 0,6 5 0 16,-1-1-80-16,-5-4-128 0,0 0 176 0,7 1-176 16,-7-1 128-16,0 0-128 0,6 4 0 0,-6-4 0 15,0 0 0-15,0 0 0 0,0 0-192 0,0 0 48 16,0 0-1360-16,0 0-272 0,0 0-48 0,0 0-12128 16,7 0-2416-16</inkml:trace>
  <inkml:trace contextRef="#ctx0" brushRef="#br1" timeOffset="68811.73">25686 4080 7359 0,'0'0'656'0,"0"0"-528"15,0 0-128-15,0 0 0 0,0 0 2752 0,0 0 512 16,0 0 96-16,0 0 32 0,0 0-1344 0,0 0-256 16,0 0-48-16,0 0-16 0,0 0-432 0,0 0-80 15,0 0-32-15,0 0 0 0,0 0 32 0,0 0 16 16,0 0 0-16,0 0 0 0,0 0-208 0,0 0-64 15,17 8 0-15,-8-10 0 0,-1 0-160 0,2-1-32 0,3 1-16 0,0-4 0 16,2 0-48-16,0-2 0 0,1-1 0 0,2 0 0 16,3-3-160-16,9-5-32 0,-4-1-16 0,-1 1 0 15,0 3-192-15,-1-1-48 0,1-2 0 0,-3 4 0 16,-1-1-256-16,0 0 128 0,1-1-128 0,0 2 0 16,0-1 144-16,-1 1-144 0,0 1 0 0,0 0 144 15,-1 3-400-15,0-3-96 0,3 1-16 0,-2-1 0 31,-1 0-2448-31,1 1-480 0,-1-1-96 0,-2 0-13152 0</inkml:trace>
  <inkml:trace contextRef="#ctx0" brushRef="#br1" timeOffset="69250.81">26909 3390 28447 0,'0'0'1264'0,"-5"-6"256"0,5 6-1216 0,-8-9-304 15,-1 2 0-15,-2 1 0 0,1-2 1712 0,-3 4 272 16,-3 0 64-16,2 0 16 0,-1 3-1040 0,2 5-192 0,4 5-64 0,0 1 0 15,-1 1-768-15,-1 3 0 0,1 6 0 0,1 2 0 16,1-1-192-16,4 5 192 0,1-2-208 0,2 1 80 16,1-3 128-16,3-1 0 0,-1-4-144 0,6-1 144 15,2-2 0-15,2-1 0 0,-1 0 0 0,0-2 0 16,2-5-176-16,2-2 176 0,0-1-128 0,1-3 128 16,-2-3 0-16,-1-1 0 0,-1-2 0 0,-1-4 0 15,-4-1 240-15,3-1 16 0,1 2 16 0,2-3 0 16,-2-2 32-16,-3 0 0 0,-3-1 0 0,-3 0 0 15,-2 1-128-15,-1 0-32 0,-4 1 0 0,-3 1 0 16,-1 0-16-16,0 1 0 0,1-1 0 0,-1-1 0 16,-2-1-272-16,0 2-64 0,-5 0-16 0,2 2 0 15,-2-2-1744-15,6 2-336 0,4 5-80 0,6 6-12928 16</inkml:trace>
  <inkml:trace contextRef="#ctx0" brushRef="#br1" timeOffset="69813.36">27124 3355 14735 0,'0'0'1312'0,"0"0"-1056"16,4 10-256-16,0 1 0 0,0 1 2144 0,-2-2 368 16,-2 1 80-16,3 2 16 0,-1 2-944 0,2 3-176 0,0 2-32 0,0 2-16 15,0-2-928-15,0-1-176 0,0 2-32 0,-2-4-16 16,0-1-96-16,0-3-32 0,1-2 0 0,0 1 0 15,-2-1 160-15,-1-11 16 0,0 0 16 0,0 0 0 16,0 0 80-16,0 0 16 0,0 0 0 0,0 0 0 16,0 0 448-16,-3-8 112 0,1-3 16 0,0 0 0 15,1-2-400-15,1-3-80 0,1-2-16 0,2-2 0 16,0 1-400-16,1-5-128 0,1-5 0 0,1 5 0 16,2 0-192-16,0 2-160 0,-2-4-32 0,4 4 0 15,-1 1-128 1,0 3-16-16,-1 2-16 0,1 3 0 0,0 3 368 0,0 2 176 0,-1 3-160 0,1-2 160 15,-9 7 0-15,12-5 0 0,1 1 0 0,0 3 0 16,0 1 0-16,0 1 0 0,0 2 0 0,1-2 0 16,1 4 0-16,-2-1 160 0,0 2-160 0,-2 1 192 15,0 0-64-15,-3 0-128 0,-3 5 192 0,-3-1-64 0,-3 2 208 0,-1 0 48 16,-4 0 0-16,0 4 0 0,-3-3-32 0,0 3 0 16,-2-1 0-16,-1-2 0 0,1-1-80 0,-1-1-16 15,0-1 0-15,0 1 0 0,-1-4-96 0,3-2-32 16,0 1 0-16,2-2 0 0,8-5-128 0,-9 5 128 15,1-1-128-15,8-4 128 0,-7 7 176 0,7-7 16 16,0 0 16-16,0 0 0 0,0 0 240 0,-1 10 32 16,1-10 16-16,3 11 0 0,-3-11-48 0,7 11 0 15,1-1 0-15,4-1 0 0,2 0-176 0,1-1-32 16,-2-1-16-16,2 1 0 0,2-1-144 0,1 1-16 16,-1-1-16-16,2 3 0 0,-1-1-176 0,-1 4 160 15,-1-5-160-15,-2-1 160 0,0 1-160 0,1-1 0 0,-1-1 0 0,0 2 0 31,-1-1-1664-31,2-1-352 0,2 1-80 0</inkml:trace>
  <inkml:trace contextRef="#ctx0" brushRef="#br1" timeOffset="79332.81">25313 3375 12207 0,'0'0'528'0,"0"0"128"0,0 0-528 0,0 0-128 0,0 0 0 0,0 0 0 16,0 0 912-16,-8 5 160 0,8-5 16 0,0 0 16 16,-4 5-400-16,4-5-64 0,0 0-32 0,0 0 0 15,-4 9-160-15,0-2-48 0,4-7 0 0,0 0 0 16,0 0-208-16,0 0-32 0,0 0-16 0,0 0 0 0,-5 4 240 0,5-4 64 15,-5 0 0-15,5 0 0 0,0 0 112 0,0 0 16 16,0 0 16-16,0 0 0 0,-4-7-224 0,1 2-48 16,3 5-16-16,0 0 0 0,0-7-80 0,0 7-16 15,0-5 0-15,0 5 0 0,0 0-64 0,0 0-16 16,0 0 0-16,0 0 0 0,0 0-128 0,0 0 192 16,0 0-192-16,0 0 192 0,8-1 0 0,-8 1 16 15,0 0 0-15,0 0 0 0,0 0 272 0,0 0 48 16,0 0 16-16,0 0 0 0,0 0-64 0,0 0-16 15,0 0 0-15,0 0 0 0,0 0-96 0,0 0-32 16,0 0 0-16,-4 6 0 0,0 0-80 0,4-6-32 16,-6 2 0-16,6-2 0 0,-5 0-96 0,0 0-128 15,-1-1 176-15,6 1-176 0,0 0 128 0,-4-3-128 0,4 3 0 0,0 0 0 16,-2-5 0-16,0 0 0 0,1 0 0 0,1 5 0 16,0 0 0-16,0 0 0 0,0 0 0 0,0 0 0 15,0 0 0-15,5-7 0 0,1 2-160 0,-6 5 160 16,0 0 0-16,6-1 0 0,2 1-144 0,-8 0 144 15,0 0 0-15,6-4 0 0,-6 4 128 0,0 0-128 16,0 0 304-16,0 0-48 0,0 0 0 0,0 0 0 16,0 0 64-16,0 0 16 0,0 0 0 0,0 0 0 15,0 0-64-15,-5 5-16 0,1 0 0 0,-1-1 0 16,5-4-128-16,-6 3-128 0,-1-1 144 0,7-2-144 16,-5 0 128-16,0 0-128 0,-1 0 0 0,6 0 144 0,-3-2-144 0,0-4 0 15,2 1 0-15,1 5 128 0,-2-6-128 0,2 0 0 16,-1 1 0-16,2 0 0 0,-1 5 0 0,0 0 0 15,0 0 0-15,7-4 0 0,-1-2-128 0,1 2 128 16,-2 1-160-16,-5 3 160 0,0 0 0 0,8 0 0 16,1 0 0-16,-1 0 0 0,-8 0 0 0,0 0 0 15,0 0 0-15,0 0 0 0,8 1 0 0,-8-1 0 16,0 0 0-16,0 0 0 0,0 0 320 0,0 0 0 16,-2 7 0-16,-2-1 0 0,-1 0 32 0,0-2 16 15,5-4 0-15,-6 3 0 0,-2 1-208 0,0-1-32 16,0 0-128-16,2-2 192 0,0 0-192 0,6-1 0 15,-6 0 0-15,1 0-160 16,-1 0-1568-16,6 0-304 0,0 0-64 0</inkml:trace>
  <inkml:trace contextRef="#ctx0" brushRef="#br1" timeOffset="79895.28">25262 3032 17215 0,'0'0'768'0,"0"0"144"0,0 0-720 0,0 0-192 0,0 0 0 0,0 0 0 16,0 0 1296-16,0 0 240 0,0 0 32 0,0 0 16 15,0 0-496-15,0 0-112 0,0 0-16 0,0 0 0 16,0 0-304-16,0 0-64 0,0 0-16 0,0 0 0 16,0 0-128-16,0 0-48 0,-5-2 0 0,-2 0 0 15,1 1-112-15,1-3-32 0,5 4 0 0,0 0 0 16,-4-8-48-16,1 0-16 0,1 0 0 0,0 2 0 16,2 6-192-16,0 0 128 0,0 0-128 0,0 0 0 15,3-7 0-15,-3 7 0 0,2-5 0 0,-2 5 0 16,0 0 0-16,0 0 0 0,0 0 0 0,0 0 0 15,0 0 0-15,0 0 176 0,0 0-32 0,0 0 0 16,0 0 288-16,0 0 48 0,0 0 16 0,0 0 0 16,0 0-144-16,0 0-32 0,-2 6 0 0,2-6 0 15,0 0-320-15,0 0 144 0,-5 7-144 0,1-1 0 16,0 1-192-16,4-7-160 0,-1 6-32 0,1-6 0 16,0 0-2672-16,0 0-528 0</inkml:trace>
  <inkml:trace contextRef="#ctx0" brushRef="#br1" timeOffset="80506.05">25416 2836 1839 0,'0'0'160'0,"0"0"-160"0,0 0 0 0,0 0 0 16,0 0 3840-16,0 0 752 0,0 0 144 0,0 0 16 15,0 0-2720-15,0 0-560 0,0 0-96 0,0 0-32 16,0 0-416-16,0 0-96 0,0 0 0 0,0 0-16 16,0 0-112-16,0 0 0 0,0 0-16 0,0 0 0 0,0 0-80 0,0 0-16 15,0 0 0-15,0 0 0 0,0 0-80 0,0 0-32 16,0 0 0-16,0 0 0 0,0 0-160 0,0 0-48 15,0 0 0-15,0 0 0 0,0 0-272 0,-3 7 160 16,3-7-160-16,0 0 128 0,0 0-128 0,0 0 0 16,0 0 144-16,0 0-144 0,0 0 0 0,0 0 0 15,0 0 0-15,3-9 0 0,-3 9 0 0,0 0 0 16,0 0 0-16,6-8 0 0,-6 8 0 0,0 0 0 16,0 0 0-16,10-5-128 0,-10 5 128 0,6-3 224 15,-6 3-48-15,0 0-16 0,0 0 272 0,7-4 48 16,-7 4 16-16,0 0 0 0,0 0 112 0,0 0 32 15,0 0 0-15,0 0 0 0,0 0-128 0,0 0-32 16,0 0 0-16,0 0 0 0,0 0-224 0,0 0-32 0,0 0-16 0,0 0 0 16,0 0-208-16,0 0 0 0,0 0 0 0,0 0 0 31,0 0-1488-31,0 0-304 0,0 0-48 0,0 0-9296 0,0 0-1856 0</inkml:trace>
  <inkml:trace contextRef="#ctx0" brushRef="#br1" timeOffset="81130.98">25673 2837 10127 0,'-9'-3'448'0,"3"0"96"0,4 3-544 0,-1 0 0 0,2-4 0 0,-2 3 0 16,3 1 3040-16,0 0 496 0,0 0 112 0,0 0 0 15,0 0-2304-15,0 0-448 0,0 0-112 0,0 0-16 16,0 0-368-16,0 0-80 0,0 0 0 0,0 0-16 16,0 0 208-16,0 0 64 0,0 0 0 0,0 0 0 15,0 0 128-15,0 0 48 0,0 0 0 0,0 0 0 16,0 0-208-16,0 0-32 0,0 0-16 0,0 0 0 15,0 0-304-15,0 0-64 0,0 0-128 0,0 0 192 16,0 0-192-16,0 0 0 0,0 0 128 0,0 0-128 16,0 0 0-16,0 0 0 0,6-5 0 0,-6 5 0 15,2-3 0-15,-2 3 0 0,3-7 0 0,-3 7 0 0,0 0 0 0,0 0 0 16,0 0 0-16,0 0 0 0,4-6 384 0,-4 6 0 16,0 0-16-16,0 0 0 0,0 0 48 0,0 0 16 15,0 0 0-15,0 0 0 0,0 0 0 0,0 0 0 16,0 0 0-16,0 0 0 0,0 0-64 0,0 0-16 15,0 0 0-15,0 0 0 0,0 0-160 0,0 0-48 16,0 0 0-16,-4 9 0 0,4-9-144 0,-5 5 0 16,5-5 0-16,-4 3 128 0,0-1-128 0,4-2-144 15,-7 3 144-15,7-3-208 16,0 0-2464-16,0 0-480 0</inkml:trace>
  <inkml:trace contextRef="#ctx0" brushRef="#br1" timeOffset="81834.12">25940 3037 12319 0,'0'0'544'0,"0"0"112"0,0 0-528 0,0 0-128 16,0 0 0-16,0 0 0 0,0 0 768 0,0 0 112 15,4-9 16-15,-4 9 16 0,3-8 112 0,-3 8 0 16,0 0 16-16,0 0 0 0,0 0-32 0,0 0-16 15,0 0 0-15,0 0 0 0,0 0-288 0,0 0-64 0,0 0-16 0,0 0 0 16,0 0 64-16,0 0 16 0,0 0 0 0,0 0 0 16,0 0 48-16,0 0 16 0,0 0 0 0,0 0 0 15,0 0-176-15,0 0-16 0,-7 7-16 0,7-7 0 16,0 0-272-16,0 0-48 0,0 0-16 0,0 0 0 16,-9 0-224-16,9 0 176 0,0 0-176 0,0 0 160 15,-9-4-160-15,9 4 0 0,0 0 0 0,0 0 0 16,-5-8 0-16,5 8 128 0,-4-11-128 0,4 11 0 15,0 0 0-15,0 0 0 0,0 0 0 0,0 0 0 16,0 0 0-16,0 0 0 0,0 0 128 0,0 0-128 16,5-9 176-16,-5 9 0 0,0 0 0 0,0 0 0 15,8-6 160-15,-8 6 48 0,0 0 0 0,0 0 0 16,0 0 64-16,0 0 32 0,0 0 0 0,0 0 0 0,0 0-160 16,0 0-48-16,0 0 0 0,0 0 0 0,0 0-272 0,0 0 0 15,0 0 128-15,0 0-128 0,0 0 0 0,0 0 0 16,0 0-128-16,0 0 128 15,0 0-896-15,0 0-64 0,0 0-32 0,0 0-9776 16,0 0-1968-16</inkml:trace>
  <inkml:trace contextRef="#ctx0" brushRef="#br1" timeOffset="82427.72">25904 3261 14911 0,'0'0'656'0,"0"0"144"16,0 0-640-16,0 0-160 0,0 0 0 0,0 0 0 0,0 0 1424 0,0 0 256 15,0 0 48-15,0 0 16 0,9-2-512 0,-9 2-96 16,0 0-32-16,0 0 0 0,0 0-384 0,0 0-80 15,0 0 0-15,0 0-16 0,0 0-112 0,0 0-32 16,0 0 0-16,0 0 0 0,0 0-32 0,-2 10 0 16,2-10 0-16,0 0 0 0,0 0-176 0,-5 8-32 15,5-8-16-15,-6 6 0 0,6-6-80 0,0 0-16 16,-7 3 0-16,7-3 0 0,0 0 0 0,0 0-128 16,0 0 192-16,-6-4-64 0,6 4-128 0,0 0 0 15,0 0 0-15,0 0 0 0,0 0 128 0,0-10-128 16,0 10 0-16,0 0 128 0,0 0-128 0,0 0 0 15,5-10 144-15,-5 10-144 0,6-7 160 0,-6 7-32 16,0 0-128-16,7-3 192 0,-7 3 176 0,0 0 16 0,6 0 16 0,-6 0 0 16,0 0 272-16,0 0 48 0,0 0 16 0,0 0 0 15,0 0-48-15,0 0-16 0,0 0 0 0,0 0 0 16,0 0-224-16,0 0-64 0,0 0 0 0,0 0 0 16,0 0-384-16,0 0 0 0,0 0 128 0,0 0-128 31,0 0-1616-31,0 0-368 0,0 0-64 0</inkml:trace>
  <inkml:trace contextRef="#ctx0" brushRef="#br0" timeOffset="105377.78">25121 3113 3679 0,'0'0'320'0,"0"0"-320"0,0 0 0 0,-5-6 0 16,1 0 3584-16,4 6 640 0,-6-5 128 0,6 5 16 15,-7-7-2080-15,7 7-432 0,-9-3-64 0,3 0-32 16,6 3-464-16,0 0-80 0,0 0-32 0,-10-3 0 16,1 2-304-16,1 2-64 0,-1 2-16 0,0 0 0 15,0 1-80-15,0 3-16 0,0 3 0 0,0 3 0 16,0 0-128-16,-1 2-48 0,3-1 0 0,-1 3 0 16,-3 0-144-16,1 3-16 0,0-3-16 0,-1 2 0 15,1-3-96-15,1 5 0 0,2-4-16 0,3-4 0 16,0 1-64-16,0 2-16 0,-1-1 0 0,1 1 0 15,0-2-160-15,0 3 0 0,0 1 0 0,3 2 0 16,1-1 0-16,0 1 0 0,1 0 0 0,-1 0 0 16,0 0 0-16,2 2 0 0,-1-1 0 0,0 1 0 15,1-2 0-15,2-1 0 0,-3 0 0 0,1-1 0 0,2-3 0 0,0 0 0 16,0-2 0-16,1-3 0 0,1-2 0 0,1-1 0 16,4-3 0-16,-1 1 0 0,1-3 0 0,-1 1 0 15,2-2 0-15,0 1 0 0,1-2 0 0,0 0 0 16,0 0 0-16,0 0 0 0,-2 0 0 0,1 0 0 15,0 0 0-15,1 0 0 0,-1 0-432 0,1 0 48 16,-1 0 0-16,1 1 0 16,0 0-2000-16,1 0-400 0,2-1-80 0,-1 0-6816 15,0 0-1376-15</inkml:trace>
  <inkml:trace contextRef="#ctx0" brushRef="#br0" timeOffset="105690.25">25179 3633 11055 0,'0'0'480'0,"-6"1"112"0,0 2-464 0,6-3-128 0,0 0 0 0,0 0 0 16,0 0 4032-16,-4 4 800 0,4-4 160 0,0 0 16 16,3 9-3328-16,2-3-656 0,3 2-144 0,1-1-32 15,3-1-656-15,-1 1-192 0,1-2 0 0,1 0 128 16,0 0-128-16,1 2 0 0,1-1 0 0,-1 2 0 15,-2-3 0-15,-2 1 0 0,1-1 0 0,-2 0 128 16,-3 1 464-16,0 2 112 0,-6-8 0 0,1 11 16 16,-1-1 400-16,-1 1 80 0,-1 0 16 0,-2 2 0 15,-2 3-464-15,-1 0-96 0,-1-1-16 0,-1 2 0 16,0-1-336-16,1 0-80 0,2-2-16 0,-1 0 0 0,1 1-208 0,1-4 0 16,1 1 0-16,1 0 0 15,2 1-1984-15,2-4-304 0,2 0-48 0,2 3-14112 16</inkml:trace>
  <inkml:trace contextRef="#ctx0" brushRef="#br0" timeOffset="106518.28">26322 3944 3679 0,'0'0'320'0,"0"0"-320"16,0 0 0-16,0 0 0 0,0 0 4224 0,0 0 784 15,-1 11 160-15,1-2 16 0,2 1-2768 0,1 1-560 16,0-1-128-16,-2 2 0 0,4 1-800 0,0-1-160 15,1 1-16-15,0-3-16 0,1-1-224 0,0 0-64 16,1-1 0-16,1-1 0 0,0-1-112 0,1 1-16 16,1-1-16-16,0-2 0 0,-2-1-160 0,1-1-16 15,1 2-128-15,-1-2 192 0,-1-1-64 0,0-1-128 16,1-1 176-16,-1-1-176 0,0 2 144 0,1-4-144 16,2 2 0-16,0-2 144 0,-1 1-144 0,0-2 128 15,-2-1-128-15,0 0 128 0,0 0-128 0,0-1 0 16,0 1 0-16,-1-3 0 0,0 0-128 0,0-1-64 15,0 1-16-15,0-2 0 0,-2 0 48 0,1 1 16 0,-1 2 0 0,1 0 0 16,-1 0 144-16,2-2 0 0,-3 3 0 0,-5 7 0 16,5-10 0-16,-5 10 0 0,6-11 0 0,-1 5 0 15,-5 6 0-15,0 0 0 0,2-9 0 0,-2 9 0 16,0 0 0-16,0 0 0 0,-3-7 0 0,-3 1 0 16,1-1 0-16,5 7 0 0,-9-2 160 0,0-1-160 15,-3 2 256-15,0 1-64 0,-1-2 0 0,0 1 0 16,2-2 48-16,1 1 0 0,10 2 0 0,0 0 0 15,-11-1-240-15,11 1 0 0,-9 0 0 0,9 0 0 16,0 0 0-16,0 0 0 0,0 0 0 0,0 0 0 16,0 0-192-16,0 0 192 0,0 0-192 0,0 0 192 15,0 0-208-15,0 0 64 0,10 0 16 0,0-2 0 16,-10 2-176-16,14-4-16 0,0 2-16 0,-1-1 0 16,-1 1 80-16,-1 2 32 0,0 2 0 0,-1 1 0 0,-10-3 224 0,12 6-144 15,-3-1 144-15,-1 2-128 16,0 0 288-16,-8-7 64 0,6 11 16 0,-1-2 0 0,-5-9 656 0,4 12 144 15,-4-12 32-15,3 16 0 0,1-5-32 0,-3 3 0 16,-2-3 0-16,1 2 0 0,2-4-592 0,4 3-128 16,-1 0-32-16,4-2 0 15,4-2-832-15,-1 1-160 0,-2-2-48 0,2-1-17136 16</inkml:trace>
  <inkml:trace contextRef="#ctx0" brushRef="#br2" timeOffset="110315.92">29846 4019 5519 0,'0'0'240'0,"0"0"64"0,8-8-304 0,-8 8 0 0,0 0 0 0,0 0 0 16,-3-7 4368-16,-2-2 816 0,-2 0 176 0,0 3 16 16,-2 3-3200-16,-1 3-656 0,1 3-128 0,-1 3-32 15,-3 3-816-15,-2 6-160 0,0 4-48 0,-2 5 0 16,0 0-336-16,1 6 0 0,1 4 0 0,2 1 128 16,2 2-128-16,6-3 0 0,4-2 0 0,5-6 0 15,5 1 0-15,2-3 0 0,2 2 0 0,3-6-128 16,1-3 128-16,3-4 0 0,-1-1 0 0,3-3 0 15,2-3 320-15,-2-2 80 0,-1-2 32 0,1-2 0 16,1-3 288-16,0-2 64 0,-4-3 16 0,1-4 0 0,-1-5-48 0,0-1-16 16,-1-2 0-16,0 0 0 0,2-3-160 0,-5 0-48 15,-4-3 0-15,-5 2 0 0,-3-3 16 0,-5 1 0 16,-3 0 0-16,-4 2 0 0,-4-3-112 0,0 5-32 16,1-3 0-16,-2 3 0 0,-4 0-400 0,1 2 0 15,1 2 0-15,2 4-176 16,1 2-608-16,0 3-128 0,-2 2-32 0,4 5 0 15,0 2-2384-15,11 0-464 0,-10 1-112 0</inkml:trace>
  <inkml:trace contextRef="#ctx0" brushRef="#br2" timeOffset="110849.21">30199 3980 10127 0,'0'0'896'0,"0"0"-704"0,3 14-192 0,0 2 0 16,-2-2 1888-16,0 3 352 0,0-2 64 0,1 6 0 15,-1-2-464-15,-1 5-112 0,-3 2 0 0,2 3-16 16,1 0-368-16,1-2-80 16,-1-1-16-16,0-1 0 0,-1-2-192 0,1 0-32 0,0-3-16 0,1-1 0 15,2-2-176-15,-2-3-16 0,-2-4-16 0,1 1 0 16,-1-1-352-16,1-10-64 0,0 0 0 0,0 0-16 16,0 0-48-16,0 0 0 0,0 0 0 0,6-8 0 15,-1-3-48-15,1-2-16 0,-1-2 0 0,1-3 0 0,2 0-128 0,0-7-128 16,0 0 192-16,2-1-192 0,2-1 0 0,0-3-352 15,0-3 48-15,-1 3 16 16,2-2-320-16,2 2-64 0,0 0-16 0,0 2 0 0,-1 2 240 0,2 4 64 16,1 3 0-16,-2 4 0 0,0 1 384 0,-1 5 0 15,0-2 144-15,-1 6-144 0,-2 3 320 0,-11 2-32 16,10 1-16-16,1 3 0 0,-1 2-80 0,-2 2 0 16,0 0-16-16,-3 1 0 0,-5-9 64 0,2 13 16 15,-2 1 0-15,-2 1 0 0,-3-1 0 0,-3 2 0 16,-3 1 0-16,-2 1 0 0,-5 3-32 0,0 0 0 15,0 2 0-15,-1-1 0 0,1-1-224 0,2-1 128 16,2-3-128-16,2-3 0 0,2 0 128 0,1-1-128 16,1-2 0-16,1 2 144 0,2-5-144 0,5-8 160 0,-4 11-160 0,4 0 160 15,0-11 80-15,8 13 16 0,0-7 0 0,1 2 0 16,0-3-64-16,4 1-16 0,4-4 0 0,4 1 0 16,4-3 80-16,1-1 0 0,0-2 16 0,1 0 0 15,3 1-112-15,2-1-32 0,0-1 0 0,-2 0 0 31,-2 0-448-31,-4 2-80 0,-3-2-32 0,-4 0 0 16,-5 0-2800-16,0 0-560 0</inkml:trace>
  <inkml:trace contextRef="#ctx0" brushRef="#br2" timeOffset="111161.72">29288 3737 4607 0,'0'0'192'0,"0"0"64"0,0 0-256 0,0 0 0 0,0 0 0 0,0 0 0 16,0 0 4480-16,8-6 864 0,-8 6 160 0,12-4 48 15,-2 1-3456-15,0 2-688 0,2-3-144 0,2 1-32 16,2 1-992-16,0 0-240 0,1 1 0 0,1 0 0 31,0-2-2256-31,0-1-464 0</inkml:trace>
  <inkml:trace contextRef="#ctx0" brushRef="#br2" timeOffset="111552.3">29588 3498 13407 0,'-17'-5'592'0,"4"3"128"16,-3-5-576-16,-1 3-144 0,-1 2 0 0,1-1 0 15,0 0 1696-15,0 5 304 0,-1 3 64 0,0 1 16 16,-1 0-624-16,1 4-128 0,0 4-32 0,1 2 0 0,0 0-720 0,1 2-128 15,-1 3-48-15,3 2 0 0,2-1-208 0,2 1-64 16,0-4 0-16,3 1 0 0,0 1-128 0,5-2 0 16,2 1 0-16,2-2 128 0,1 0-128 0,2 2 0 15,2 1 0-15,3-2 0 0,3 1 144 0,2 1 0 16,-1-3 0-16,3 1 0 0,1 2 160 0,2-4 16 16,1 0 16-16,1-4 0 0,3-2 176 0,1-5 48 15,0-2 0-15,1-3 0 0,2-2 176 0,-2-5 32 16,-2-6 16-16,-2-3 0 0,-2-2-16 0,-1-1 0 15,-3-8 0-15,-3 1 0 0,-1-2-96 0,-4 2-32 16,-4-2 0-16,-2 2 0 0,-4 0-160 0,-3 1-32 16,-3-1-16-16,-4-1 0 0,-6-2-144 0,-2 4-32 0,-2-1 0 0,-2 3 0 15,-3-1-256-15,1 0 0 0,2 0 0 0,-1 6 0 32,3 6-1744-32,2 5-416 0,1 6-80 0,1 2 0 0</inkml:trace>
  <inkml:trace contextRef="#ctx0" brushRef="#br2" timeOffset="112083.39">29699 4999 24479 0,'-7'-14'1088'0,"1"7"208"0,-3 1-1040 0,-1-2-256 16,0-3 0-16,0 4 0 0,-2 0 1200 0,0 3 176 15,-2 8 32-15,-1-1 16 0,0 2-208 0,-1 3-32 16,-1 3-16-16,3 2 0 0,-2 1-896 0,4 2-272 16,2 3 128-16,2-2-128 0,2-6 0 0,2 4 144 15,1-1-144-15,2 0 0 0,2 1 192 0,2-4-192 0,-3-11 192 0,5 12-192 16,1-3 128-16,2-2-128 0,3-2 0 0,-1-1 0 16,2 0 160-16,1-3-160 0,0-2 128 0,0 0-128 15,0-2 0-15,1-1 0 0,1-2 0 0,-1-2 0 16,0-1 0-16,1-1 0 0,-2 0 0 0,-3 0 0 15,-1-3 0-15,-2 1 0 0,-2 0 0 0,-2 3 0 16,-2-1 0-16,-1 10 0 0,0 0 144 0,-1-11-144 16,1 11 256-16,-6-6 0 0,0 0-16 0,6 6 0 15,-10 0-48-15,0 3-16 0,1 1 0 0,1 4 0 16,2 6-176-16,-2-1 0 0,-1 4 0 0,2-3 0 16,1 1-128-16,1-1 128 0,1-1-160 0,1 0 160 15,3 0-1440-15,4 2-192 0,4-2-32 0,2 0-12688 16</inkml:trace>
  <inkml:trace contextRef="#ctx0" brushRef="#br2" timeOffset="112270.87">29914 5006 17503 0,'0'0'1552'0,"-9"-6"-1232"16,-3-3-320-16,2 3 0 0,-1-1 2240 0,-1 1 384 15,1 0 64-15,0 3 32 0,2 1-800 0,9 2-176 16,-10 2-16-16,10-2-16 0,-10 6-928 0,5 2-176 15,3 5-32-15,-1 0-16 0,2-1-432 0,1 1-128 16,0 0 0-16,2 1 0 0,2 2 0 0,1-1 0 16,3 1 0-16,1-3 0 0,1-4 0 0,1 2 0 15,2-1-192-15,0 0 192 16,0 1-1936-16,2-3-304 0,-2-4-48 0,0-4-6752 0,0 1-1360 0</inkml:trace>
  <inkml:trace contextRef="#ctx0" brushRef="#br2" timeOffset="112458.35">30218 4667 21535 0,'0'0'960'0,"-4"11"192"0,0 5-928 0,-1 0-224 0,-2 2 0 0,2 4 0 16,0-1 832-16,1 4 128 0,1-1 32 0,-1 5 0 15,0 4-368-15,0-1-80 0,2 1-16 0,2-1 0 16,1 2-400-16,-1 2-128 0,-1-8 0 0,-1 1 0 15,1-3-256-15,1-1-96 0,-1 0-32 0,2-5-11264 16</inkml:trace>
  <inkml:trace contextRef="#ctx0" brushRef="#br2" timeOffset="112848.94">30079 5039 2751 0,'0'0'256'0,"4"-10"-256"16,-4 10 0-16,5-10 0 0,3 0 3408 0,4 7 640 15,2-3 128-15,3 1 32 0,2-4-2992 0,-1 2-608 16,0 4-112-16,2 0-32 0,-1-1-320 0,1 1-144 16,-1 3 128-16,0-1-128 0,-1-1 128 0,-3 0-128 15,1 0 0-15,-3 0 128 0,-2 2 624 0,-11 0 112 16,0 0 32-16,0 0 0 0,0 0 64 0,0 0 32 0,0 0 0 0,-6 9 0 16,-1-2-288-16,-3-1-64 0,1 1-16 0,0-2 0 15,9-5-288-15,-9 4-48 0,9-4-16 0,0 0 0 16,-9 3-272-16,9-3 0 0,0 0 0 0,0 0 0 31,0 0-288-31,0 0-160 0,0 0-48 0,0 0 0 16,10 9-16-16,2 0-16 0,1 0 0 0,1-2 0 0,1-1 320 0,0 2 64 0,-2 2 16 0,1 2 0 15,-1 1 128-15,0 0 144 0,-2-2-16 0,0-1-128 16,-2-2 1008-16,-4 1 80 0,-1 1 32 0,-4-10 0 16,1 12 288-16,-1-12 64 0,-1 15 16 0,-3-4 0 15,-2 1-400-15,-1-2-64 0,-3 2-32 0,-1-5 0 16,-1-1-544-16,2 1-96 0,1-1-32 0,-2-1 0 15,0-2-320-15,0 0 0 0,1-1 0 0,10-2-192 16,-11 2-2624-16,11-2-544 0</inkml:trace>
  <inkml:trace contextRef="#ctx0" brushRef="#br2" timeOffset="118751.35">29109 5867 23951 0,'0'0'2128'0,"0"0"-1696"0,0 0-432 0,0 0 0 0,0 0 1728 0,0 0 256 16,-7 0 48-16,7 0 16 0,0 0-256 0,-8 11-64 16,-1 0 0-16,1 6 0 0,0 7-736 0,1 1-160 15,2 2-16-15,-1 3-16 0,-1 1-480 0,3 2-112 16,4-2-16-16,0-2 0 0,2-3-192 0,0-3 0 15,1-2 0-15,2-1 0 0,3-2-128 0,0-2-128 16,-2-1-32-16,2-3 0 16,0-5-832-16,2-2-160 0,1-1-48 0,0-2 0 15,0-2-416-15,-11 0-96 0,12 0-16 0,-3-1 0 16,-9 1 528-16,11-3 112 0,1-3 0 0,-3-1 16 0,-1-2 672 0,3 1 128 16,0 2 16-16,0-1 16 0,-1 2 192 0,2 0 48 0,0 0 0 0,-2 0 0 15,0-1 816-15,1 0 160 0,-3-1 48 0,1 1 0 16,-1-2 384-16,2 1 64 0,1-3 32 0,2 2 0 15,-2-1-160-15,1 0-48 0,0 0 0 0,0 0 0 16,-2-2-432-16,0 1-96 0,0-1 0 0,-1 1-16 16,0 0-192-16,-3 0-48 0,-1-3 0 0,-1 3 0 15,-2 0-80-15,-2 0-32 0,0 10 0 0,-2-9 0 16,-2 0 32-16,-2 3 0 0,-3 0 0 0,0 4 0 16,0 3-144-16,-2 3-32 0,-2 0 0 0,0 4 0 15,0 2-128-15,0 3 0 0,1 3 0 0,1-2 0 16,-1 4 0-16,3 2 0 0,3 1 0 0,1 0 0 15,0 0-208-15,2-1 16 0,1 0 16 0,2 1 0 16,2 0-528-16,2-3-96 0,0-5-32 0,4-1 0 16,3-1-1808-16,2-4-368 0,1-2-80 0,3-1-16 15,1-4-208-15,0 0-32 0</inkml:trace>
  <inkml:trace contextRef="#ctx0" brushRef="#br2" timeOffset="119079.44">29614 6219 10127 0,'5'-14'448'0,"-2"7"96"0,-3 7-544 0,-2-13 0 16,2 13 0-16,-2-13 0 0,-2-1 3360 0,0 2 560 15,1 2 112-15,3 10 32 0,-3-11-2272 0,-4 5-464 16,-2 2-96-16,0 4-16 0,0 4-320 0,-1-1-80 16,0 3-16-16,0 3 0 0,1 3-224 0,1 1-32 15,0 0-16-15,3 0 0 0,1-1-256 0,2-2-48 0,4 2-16 0,-2-12 0 16,8 6-64-16,1 2-16 0,-1-1 0 0,-8-7 0 16,11 4 16-16,1-2 0 0,0-2 0 0,-1-2 0 15,0-2-16-15,1 0-128 0,-1 0 192 0,0-1-64 16,-3-3-128-16,2 0 192 0,3-1-192 0,-3 0 192 15,-2 1-192-15,-1-1 128 0,-1-2-128 0,0 2 128 16,-6 9-128-16,3-10 160 0,0-1-160 0,-3 11 160 16,0 0 208-16,0 0 32 0,0 0 16 0,0 0 0 15,0 0 16-15,0 0 0 0,-9 11 0 0,2-1 0 16,0 3-256-16,1 0-48 0,2 2-128 0,2-1 192 16,-1 0-192-16,3-2 0 0,2 3 0 0,0-1 0 15,1 0-352-15,1 1-64 0,1-2-16 0,0-2 0 16,2 0-2400-16,0-3-496 0,3-2-80 0</inkml:trace>
  <inkml:trace contextRef="#ctx0" brushRef="#br2" timeOffset="119345.15">29867 6060 6447 0,'0'0'576'0,"0"0"-576"15,-5 7 0-15,-1 2 0 0,3-3 4208 0,-3 5 720 16,1 3 160-16,0 1 32 0,0 0-2784 0,3 3-544 15,2 2-128-15,3 1 0 0,0-2-960 0,0 2-192 16,3 1-48-16,2-5 0 0,1-2-176 0,1-2-32 16,1-2-16-16,2-3 0 0,0-1 256 0,-2-3 48 15,0-3 16-15,-11-1 0 0,13-4 272 0,-1 0 64 16,-2-2 16-16,0-2 0 0,1-3-192 0,-3-2-32 0,-3-2-16 0,-3 0 0 16,-2 1-416-16,0 0-64 0,2-1-32 0,-1 1 0 15,2-2-160-15,-5 1 0 0,-2-2 0 0,-1 1 0 31,-1-1-496-31,1 3-80 0,-1 1 0 0,1 2-16 16,0 0-1968-16,0 3-400 0,-1 1-80 0,3 2-11440 0</inkml:trace>
  <inkml:trace contextRef="#ctx0" brushRef="#br2" timeOffset="119501.37">30158 6275 19007 0,'0'0'832'0,"-3"15"192"16,-2-1-832-16,2-1-192 0,3-13 0 0,3 13 0 0,1-2 1024 0,-2-1 176 16,-2-10 16-16,0 0 16 0,8 8-896 0,-8-8-176 15,0 0-32-15,11 0-10672 16</inkml:trace>
  <inkml:trace contextRef="#ctx0" brushRef="#br2" timeOffset="119877.86">30203 6135 20447 0,'0'0'896'0,"-5"-10"192"0,0-1-864 0,1 3-224 16,4 8 0-16,-5-8 0 0,-1-2 1024 0,4 4 176 16,2 6 16-16,0 0 16 0,5-10-320 0,-5 10-64 0,9-5-16 0,2 3 0 15,-1 2-832-15,2 4 0 0,0 0-128 0,-1 3 0 16,1-2 128-16,0 3-192 0,-1 5 192 0,1 0-192 16,-1-1 192-16,-1 1 0 0,-1 0 0 0,-1 1 0 15,-1 0 0-15,-2-1 0 0,-1 0 192 0,0 1-64 16,-1-3 576-16,1 1 112 0,0-2 16 0,0 1 16 15,-4-11-144-15,4 10-48 0,-4-10 0 0,3 9 0 16,-3-9-320-16,0 0-64 0,0 0-16 0,0 0 0 16,0 0-64-16,0 0-32 0,9-3 0 0,-1-4 0 15,-1-3-160-15,1-2 192 0,-1 3-192 0,-1-2 192 16,0 1-192-16,0-2 0 0,-1 0 0 0,2 3 128 16,-1-1-128-16,1 1 0 0,-1 0 0 0,1 1 0 15,-1 0 0-15,-6 8 0 0,0 0 0 0,0 0 0 16,0 0 0-16,0 0 0 0,0 0 0 0,7 9 0 15,-7-9 0-15,4 17 0 0,-2 0 0 0,0 2 0 0,-1 2 0 0,2 0 0 16,-1-1 0-16,3-1 0 16,2 0-1440-16,1-1-368 0,2-1-80 0,3-3-11696 15</inkml:trace>
  <inkml:trace contextRef="#ctx0" brushRef="#br2" timeOffset="120080.91">30867 6265 18255 0,'-12'-7'800'0,"4"2"176"0,-1 0-784 0,0 1-192 16,0 1 0-16,1 2 0 0,8 1 1280 0,-9-1 224 15,0 0 32-15,9 1 16 0,-9 2-464 0,9-2-112 0,0 0-16 0,0 0 0 16,0 0-768-16,-3 11-192 0,3-11 0 0,0 0 0 16,0 11 0-16,4-2 0 0,-4-9 0 0,12 7-160 31,-1-4-272-31,0-3-48 0,-1-3-16 0,-10 3 0 15,0 0-656-15,12-5-128 0,-2 0-16 0,-2-1-16 16,-8 6-2064-16,0 0-400 0</inkml:trace>
  <inkml:trace contextRef="#ctx0" brushRef="#br2" timeOffset="120221.46">30868 6235 7359 0,'0'0'320'0,"0"0"80"0,0 0-400 0,1 14 0 0,-2 2 0 0,0 1 0 16,-2-1 3856-16,2 0 688 0,1 1 144 0,-1 3 32 16,-2 1-2384-16,-1 1-480 0,0-4-80 0,-2 2-32 15,-5 1-736-15,2 0-160 0,0-2-16 0,0 2-16 16,-2 1-304-16,-2 2-64 0,-2-4-16 0,-2 3 0 15,-3 0-608-15,1-2-112 0,-2 1-32 0,0-4-14976 16</inkml:trace>
  <inkml:trace contextRef="#ctx0" brushRef="#br2" timeOffset="120643.4">29942 6948 11055 0,'-10'1'976'0,"-3"1"-784"0,0-1-192 0,0 2 0 16,0-1 2160-16,0 3 384 0,-1 2 80 0,-1 2 0 15,1 2-640-15,2 4-144 0,3-1-32 0,2 2 0 16,2 0-976-16,1-1-208 0,0 4-48 0,3-5 0 15,1 0-416-15,3 1-160 0,1-1 0 0,3 0 144 16,3 1-144-16,1-6 0 0,1-1 0 0,0-3 0 16,-2-1-128-16,1 0-16 0,0-4 0 0,1 0 0 31,0 0-240-31,0 0-32 0,-1-3-16 0,1 0 0 0,0 1 256 0,0 1 176 0,-12 1-208 0,11-2 80 16,-11 2 464-16,12 2 112 0,0 1 0 0,-12-3 16 15,9 7 848-15,-1 2 160 0,-2 2 48 0,-2 0 0 16,-3 2 144-16,-3 0 48 0,-6-1 0 0,-1 1 0 15,-3 3-368-15,2-2-80 0,-1 2-16 0,1-2 0 16,1-2-544-16,-3 0-96 0,-1-1-32 0,1 0 0 0,0-3-416 0,3-2-160 16,9-6 0-16,-7 5 144 15,7-5-1424-15,-10 4-304 0,10-4-48 0,0 0-11248 16,0 0-2256-16</inkml:trace>
  <inkml:trace contextRef="#ctx0" brushRef="#br2" timeOffset="121112.05">30271 7062 23951 0,'0'0'2128'0,"0"0"-1696"15,7 11-432-15,-4 1 0 0,0 1 1808 0,-2-1 288 16,-1-1 48-16,-1 3 16 0,-2-1-128 0,1 0-32 0,-2-2 0 0,0 1 0 16,0-2-1040-16,1 0-224 0,3-10-32 0,-2 9-16 15,2-9-304-15,0 0-64 0,0 0-16 0,0 0 0 16,0 0-32-16,0 0 0 0,0 0 0 0,0 0 0 15,0 0-96-15,0-12-32 0,0-1 0 0,2 1 0 16,1-3-304-16,2 2-64 0,2-2-16 0,-1 1 0 31,1-2-304-31,1-2-64 0,1 2-16 0,1 3 0 16,-1 2-16-16,1 1 0 0,-4 4 0 0,2 1 0 16,1-6 176-16,0 6 16 0,0 1 16 0,-9 4 0 0,8-5 288 0,-8 5 144 0,0 0-160 0,12 0 160 15,-12 0 0-15,0 0 0 0,8 9 0 0,-3 1 160 16,-5-10 32-16,2 15 16 0,-2-1 0 0,0 1 0 15,-1 0 64-15,1 1 16 0,0-1 0 0,1 4 0 16,2-4-144-16,1 4-16 0,0-2-128 0,1-1 192 16,2 0-192-16,2 0 176 0,0-2-176 0,3 2 160 15,1-6-160-15,0 1 128 0,-2-2-128 0,2-5 128 0,0 0 32 0,-1-3 0 16,-12-1 0-16,0 0 0 0,11-5 224 0,-2 1 32 16,0-3 16-16,-3-2 0 0,-2-1 128 0,-2-1 16 15,-4-3 16-15,0 0 0 0,-2-1-144 0,-1-2-16 16,-2 0-16-16,-1 0 0 0,-1-1-224 0,0 1-64 15,1 0 0-15,2 0 0 0,-2-1-304 0,0-2-64 16,0 2-16-16,2 1 0 16,-1 0-2496-16,3 2-496 0,0 2-96 0,2-3-32 0</inkml:trace>
  <inkml:trace contextRef="#ctx0" brushRef="#br2" timeOffset="121457.52">30722 7065 12895 0,'0'0'576'0,"-4"8"112"0,2 3-560 0,-1-1-128 0,0 1 0 0,3-1 0 16,0-1 3728-16,0 0 720 0,0-9 144 0,-4 13 16 16,-1-1-2240-16,3 0-448 0,4-1-80 0,1 1-32 15,1 1-912-15,-2-2-192 0,1-2-48 0,-3-9 0 16,8 8-144-16,2 1-16 0,2-5-16 0,0-2 0 16,-2-2-160-16,1 0-48 0,-1-5 0 0,2-1 0 15,1-4-112-15,-2 1-32 0,0-2 0 0,-1 0 0 16,2-1-128-16,-1 1 0 0,-4-2 0 0,1 0 128 15,0-2-128-15,1 1 0 0,2 1 144 0,-2 0-144 16,-2-2 0-16,-1 4 128 0,-4 2-128 0,-2 9 0 16,2-10 0-16,-2 10 144 0,0 0-144 0,0 0 0 0,0 0 224 0,0 0-64 15,0 0-16-15,0 0 0 16,-7 14-144-16,4-1 0 0,2 0 0 0,1 0 0 0,0 4 0 0,1 2 0 16,2-1 0-16,0-1 0 15,-1 3-320-15,4-2-80 0,1-2-32 0,5 1 0 16,1-4-2576-16,1-3-512 0,2-1-96 0</inkml:trace>
  <inkml:trace contextRef="#ctx0" brushRef="#br2" timeOffset="121848.1">31234 7174 3679 0,'0'0'320'0,"0"0"-320"0,0 0 0 0,-1 14 0 15,0-1 4416-15,1 3 800 0,0 1 160 0,0 1 48 16,-3 0-2960-16,3 0-592 0,3 2-112 0,2 1-32 15,2-2-208-15,-2 1-48 0,-3-2-16 0,1 0 0 16,1 1-512-16,1-4-112 0,-1-2 0 0,-3 0-16 16,-2 0 112-16,0-1 32 0,1-12 0 0,-2 9 0 15,2-9 80-15,0 0 32 0,0 0 0 0,0 0 0 16,0 0-784-16,0 0-160 0,0 0-128 0,0 0 192 16,-10-6-192-16,2-3 128 0,2-3-128 0,0-1 128 15,4 0-128-15,-2-5 0 0,0-1 0 0,0-2 128 16,0-3-128-16,3-2 0 0,1-2-192 0,4-2 192 15,2-4-1472-15,0-3-160 0,-3-1-32 0,4-1-16 16,2 5 336-16,3 0 64 0,2 5 0 0,1 6 16 16,-1 2 240-16,0 5 64 0,1 1 0 0,-1 4 0 0,0 2 1344 0,1 4 256 15,-1 2 64-15,-1 3 16 0,0 0 800 0,-1 4 144 16,-1 3 48-16,0 0 0 0,-3 0-560 0,-2 2-96 16,-2 0-32-16,-1 2 0 0,-3-1-160 0,-3 2-32 15,-3-1-16-15,-2 1 0 0,-1 1-352 0,0-1-64 16,-2-2-16-16,1 1 0 0,-1-1-224 0,2-2-160 15,-1-3 192-15,-1 1-192 0,1 0 0 0,10-6 0 16,-9 3-192-16,9-3 48 16,-11 1-1952-16,11-1-384 0,-10-3-80 0</inkml:trace>
  <inkml:trace contextRef="#ctx0" brushRef="#br2" timeOffset="124878.6">31253 5033 2751 0,'8'-1'128'0,"2"-1"16"0,8 21-144 0,-9-22 0 15,-9 3 0-15,8-8 0 0,0 2 4544 0,0-1 864 16,-2 1 176-16,1-1 48 0,-7 7-3024 0,5-9-608 16,-4 0-112-16,-1 1-32 0,-1 0-704 0,1 8-128 0,-1-9-48 0,-1-1 0 15,1 2-400-15,-4 3-64 0,-3-5-32 0,-4 7 0 16,-2 3-272-16,0 1-48 0,-2 0-16 0,2 6 0 16,-1 3-144-16,0 3 0 0,-4 0 0 0,3 3 0 15,-1 2 192-15,1 3-64 0,0 1 0 0,5-2 0 16,1-2-128-16,4-1 192 0,2-2-192 0,1 1 192 15,1-4-192-15,2 1 192 0,2-1-192 0,4-3 192 16,-6-9-192-16,11 8 0 0,0-2 0 0,-1-2 0 16,1-5 0-16,-1-1 0 0,2 1 176 0,-2-3-176 15,-2 0 144-15,1-1-144 0,0-3 128 0,0 0-128 16,1 1 0-16,-3-1 0 0,0 0 128 0,1 3-128 16,-2-3 0-16,1 0 0 0,-2-1 0 0,0 0 128 0,0 1-128 15,-5 8 0-15,7-9 0 0,-7 9 0 0,0 0 0 0,0 0 128 16,0 0-128-16,0 0 0 0,0 0 256 0,-8 6-16 15,-1 2-16-15,2 1 0 0,1 0-80 0,-2 2-16 16,-2 1 0-16,-1-1 0 0,3 1-128 0,2 0 0 16,1 2 0-16,2 1 0 15,2-2-1024-15,2 0-256 0,0 0-32 0,3 0-16 16,2 0-1680-16,0-2-320 0,1 1-80 0</inkml:trace>
  <inkml:trace contextRef="#ctx0" brushRef="#br2" timeOffset="125222.31">31590 5056 17503 0,'-6'-19'768'0,"2"8"176"0,-3 1-752 0,2 1-192 0,-3 2 0 0,1 0 0 15,-3-3 2464-15,1 3 464 0,1-4 80 0,2 3 32 16,-1 0-1536-16,2 5-304 0,-1-7-64 0,6 10-16 16,0 0-784-16,0 0-144 0,0 0-48 0,-9 3 0 15,9-3-144-15,0 0 0 0,-4 9-192 0,4-9 192 16,1 13-336-16,3 2 48 0,1-6 16 0,3 1 0 15,1 3 112-15,1-1 32 0,2-2 0 0,1 3 0 16,0 3 128-16,0 0 0 0,0-3-144 0,0 1 144 16,-1 2 384-16,-3 1 160 0,-2-6 32 0,-3 1 0 15,-2 1 624-15,-3-2 128 0,-3-1 16 0,-2 3 16 16,-5 3-16-16,-1-3-16 0,-1-2 0 0,-1 1 0 16,-2-5-592-16,-1-1-112 0,-1-1-32 0,3 1 0 15,2 0-384-15,-1-3-80 0,0 1 0 0,2-3-128 16,2 2-1408-16,10-3-384 0,0 0-64 0,0 0-16400 15</inkml:trace>
  <inkml:trace contextRef="#ctx0" brushRef="#br2" timeOffset="133412.87">31738 4903 1839 0,'0'0'160'0,"0"0"-160"16,0 0 0-16,0 0 0 0,0 0 3392 0,0 0 656 16,0 0 128-16,0 0 32 0,0 0-1904 0,0 0-384 15,0 0-80-15,0 0-16 0,0 0-128 0,0 0-32 16,-12 0 0-16,9-11 0 0,3 11-112 0,-6-5-16 15,-5-2-16-15,0 3 0 0,-1 3-288 0,-1-1-48 0,-1-2-16 0,-1 1 0 16,1 3-352-16,1-3-80 0,1 2-16 0,0 1 0 16,1 1-448-16,0 3-80 0,2 3-32 0,1 2 0 15,0 0-160-15,2 4 0 0,1 0-160 0,1-1 160 32,2 4-1568-32,2-2-224 0,2 3-32 0,0-3-15056 0</inkml:trace>
  <inkml:trace contextRef="#ctx0" brushRef="#br2" timeOffset="140318.9">29713 7930 28847 0,'0'0'1280'0,"0"0"256"0,0 0-1216 0,0 0-320 16,0 0 0-16,0 0 0 0,-8-5 1264 0,4-3 192 16,4 8 32-16,-6-4 16 0,-3 3 32 0,-2 4 16 15,-2 1 0-15,-1 5 0 0,-2 5-832 0,-1 2-160 16,-1 0-48-16,0 5 0 0,-2 2 48 0,1 2 0 15,0 7 0-15,4-3 0 0,3 3-192 0,2-1-48 16,2 2 0-16,1-2 0 0,3-2-80 0,3 2-32 16,0 0 0-16,2 1 0 0,2-3-80 0,1 0 0 0,1-3-128 0,4-1 192 15,3-4-192-15,1-3 0 0,0-1 0 0,1-3 0 16,2-1-144-16,1-1-80 0,-2-5-16 0,4-3 0 31,-1-2-1408-31,0-2-272 0,-2-1-64 0,-1-2-16 16,1-1-1744-16,-2-1-352 0</inkml:trace>
  <inkml:trace contextRef="#ctx0" brushRef="#br2" timeOffset="140680.29">30078 8047 26495 0,'0'0'1168'0,"0"0"240"0,-5-5-1120 0,5 5-288 0,-11-4 0 0,2 0 0 0,1 1 1680 0,-2 3 288 16,-3 3 48-16,-1 4 16 0,-1 0-560 0,-2 6-128 0,-1 3 0 0,0 2-16 15,0 5-816-15,1-3-144 0,4 3-48 0,4 1 0 16,-1 1-144-16,5-1-48 0,3-5 0 0,0 1 0 16,4-2-128-16,1-1 192 0,4-1-192 0,2-2 192 15,2-2-192-15,2-2 128 0,1-1-128 0,4-1 128 16,2-3-128-16,-2 0 0 0,-1-2 0 0,2 0-176 31,1-2-1040-31,-2 0-192 0,-3-2-64 0,-2 1-9664 0,-3 0-1920 0</inkml:trace>
  <inkml:trace contextRef="#ctx0" brushRef="#br2" timeOffset="141086.42">30280 8015 22463 0,'0'0'992'0,"0"0"208"0,0 0-960 0,0 0-240 15,0 0 0-15,0 0 0 0,0 0 1696 0,0 0 288 16,0 0 64-16,-2 13 16 0,-2 1-256 0,0 5-48 15,-2 6-16-15,1 1 0 0,0 3-656 0,0-3-144 16,0 1-32-16,-2 1 0 0,-1 1-272 0,3-2-48 16,1-5-16-16,3-2 0 0,0-3-256 0,-1-3-48 15,2 2-16-15,2-2 0 0,1-1-96 0,1-3-32 16,-4-10 0-16,0 0 0 0,0 0 0 0,0 0-128 16,0 0 192-16,0 0-64 0,0 0-128 0,11 3 0 15,-1-6 0-15,-1-3 0 0,0-6-288 0,3-1 64 16,1-3 16-16,-1 2 0 0,0-2 0 0,1 2 0 15,0 1 0-15,0-1 0 0,0 1 208 0,-3 1 0 0,-2 2 0 0,0 0-144 16,-2 4 304-16,-6 6 64 0,0 0 16 0,11-1 0 16,-11 1 400-16,0 0 64 0,0 0 32 0,0 0 0 15,8 9-224-15,-3 1-64 0,-5-10 0 0,4 14 0 16,-4 2-448-16,0 1 128 0,0 0-128 0,0 0 0 16,0-1 0-16,0 1-256 0,0 2 48 0,1-5 16 31,0 2-2112-31,2-5-432 0,1 0-80 0,1 0-14800 0</inkml:trace>
  <inkml:trace contextRef="#ctx0" brushRef="#br2" timeOffset="141211.48">30623 8404 23951 0,'0'0'2128'16,"0"0"-1696"-16,-7-2-432 0,7 2 0 15,-10-3 1968-15,2 2 304 0,8 1 64 0,0 0 16 0,0 0-1728 0,0 0-352 16,0 0-64-16,0 0-9936 15,0 0-1984-15</inkml:trace>
  <inkml:trace contextRef="#ctx0" brushRef="#br2" timeOffset="141586.32">31006 8086 15663 0,'-5'-10'688'0,"5"10"144"0,0 0-656 0,0 0-176 0,-4-8 0 0,4 8 0 16,0-10 4032-16,1 3 784 0,-1 7 160 0,0 0 16 16,7-8-2624-16,2 3-512 0,0 2-128 0,2 2 0 15,0 0-1232-15,4 2-240 0,-2 0-64 0,2 2 0 16,4 0-192-16,-2-1 176 0,-3 1-176 0,0-1 160 16,2 0-160-16,0 0 0 0,-2 2 144 0,-1 1-144 15,-13-5 0-15,12 4 0 0,-3 3 0 0,-1-1 0 16,-8-6 0-16,2 12 0 0,-6 0 0 0,-2 1 0 15,-5 0 0-15,0 3 0 0,-2 1 0 0,-2 0 0 16,0 2 0-16,-1-1 0 0,-1 2 160 0,1-1-160 16,2 0 240-16,2-2-48 0,2 0-16 0,1-2 0 15,0 1 16-15,2-2 16 0,2 1 0 0,2-2 0 16,2 0-208-16,2-4 176 0,-1-9-176 0,0 0 160 16,4 10-160-16,-4-10 0 0,8 11 0 0,2-5 0 15,1-3-512-15,3 1-64 0,6-3-32 0,2-1 0 16,0-1-2192-16,4-2-432 0,3-3-96 0,2-4-6688 15,3 0-1344-15</inkml:trace>
  <inkml:trace contextRef="#ctx0" brushRef="#br2" timeOffset="141883.29">31497 8278 911 0,'10'-14'0'0,"-5"2"0"0,-1 0 0 0,-3 0 0 15,-1 2 0-15,-2-2 0 0,-2 3 6880 0,-1-3 1296 16,-2 2 256-16,-2 3 48 0,0 2-5712 0,-3 3-1136 16,-2-4-224-16,-1 5-64 0,0 4-288 0,0 2-64 15,1 1-16-15,1 5 0 0,-1 3-384 0,2 2-80 16,2 2 0-16,3-2-16 0,2 1-320 0,2 1-176 15,1-1 192-15,4-2-192 0,5 0 176 0,2-2-176 16,3 0 160-16,2 0-160 0,3-1 192 0,4-2-48 0,5-3-16 0,-1-5 0 16,-3-2 112-16,0-1 16 0,3 0 0 0,-2-5 0 15,1-1 48-15,-2-1 16 0,-1 0 0 0,-2 1 0 16,-2 0-112-16,-2-3-16 0,-2 1 0 0,-2 0 0 16,0 0-64-16,-5-1-128 0,-2-2 176 0,-1 1-176 15,-3 1 192-15,-4-2-192 0,-3-2 192 0,-3 1-192 16,-2 0 240-16,0 1-64 0,-1 4-16 0,2 1 0 15,-4-4-448-15,2 3-96 0,0 4 0 0,0 2-16 32,1 2-1760-32,1 0-336 0,-1 0-80 0,3 2-9296 0,9-2-1856 0</inkml:trace>
  <inkml:trace contextRef="#ctx0" brushRef="#br2" timeOffset="142180.13">31875 7906 1839 0,'0'0'160'0,"0"0"-160"16,0 0 0-16,0 0 0 0,0 0 4608 0,0 0 896 16,0 0 192-16,0 0 16 0,0 0-3584 0,0 0-720 15,10 9-128-15,0 1-48 0,0 3 464 0,1 2 96 16,2 2 0-16,0 3 16 0,0 3-784 0,2 2-144 15,3-2-48-15,-1 4 0 0,-4-1-96 0,0 1-32 16,-1 2 0-16,-3-1 0 0,-3 1 0 0,-2 1-16 16,-4 1 0-16,-4 2 0 0,-3-2-16 0,-3-1 0 15,1-1 0-15,-2-2 0 0,-2 2-128 0,0-3-32 0,-2 0 0 0,2 0 0 16,0-2-368-16,3 0-144 0,1 1 0 0,2-3-13456 16,1-1-2800-16</inkml:trace>
  <inkml:trace contextRef="#ctx0" brushRef="#br1" timeOffset="148655.88">24357 5736 18431 0,'0'0'816'0,"0"0"160"0,0 0-784 0,0 0-192 16,0 0 0-16,0 0 0 0,0 0 2864 0,0 0 528 15,24 28 96-15,-24-28 32 0,-4 3-1728 0,1 5-352 16,1 1-64-16,0 4-16 0,1 3-608 0,1-2-128 16,0 3-32-16,0 2 0 0,0 1 240 0,1 2 32 15,1 2 16-15,0 2 0 0,-2 1-80 0,2 10-16 16,-1 0 0-16,0 4 0 0,1 0-336 0,-1 3-64 15,-1 0 0-15,0-8-16 0,0 5-128 0,0 2-32 16,-1 0 0-16,1 0 0 0,1 0-80 0,0-1 0 16,-1-2-128-16,3 13 192 0,-2 1-48 0,0 2-16 15,2-1 0-15,0-2 0 0,-1-2-128 0,-1-1 160 0,1-2-160 0,-1-1 160 16,0-4-16-16,-1-2 0 0,0 0 0 0,0 1 0 16,0 2-16-16,0 0 0 0,2 2 0 0,-1-2 0 15,-1-1 0-15,1-1-128 0,1-2 192 0,-1-3-64 16,0-3-128-16,1-2 128 0,-1 0-128 0,-1-4 128 15,0 0-128-15,0 0 0 0,-1-3 0 0,1 3 0 16,0-4 0-16,-2 0 0 0,1-2 0 0,0-4 0 31,1 2-912-31,-2-3-272 0,1-2-48 0,0-3-16 16,-2 0-1648-16,2 1-336 0,-2-3-64 0,1-1-13184 0</inkml:trace>
  <inkml:trace contextRef="#ctx0" brushRef="#br1" timeOffset="148953.92">24210 7533 33279 0,'0'0'736'0,"0"0"160"0,0 0 16 0,0 0 16 0,-6-1-736 0,0 2-192 16,6-1 0-16,0 0 0 0,-1 8 1536 0,1 3 288 15,1 2 48-15,3 4 16 0,1 2-864 0,2 2-160 16,-1 4-32-16,2-2-16 0,1-2-208 0,2 3-32 15,-2-1-16-15,1 2 0 0,1 0-176 0,-1-2-16 0,2 2-16 16,0-4 0-16,-1 1-16 0,1-5 0 16,1-1 0-16,0-3 0 0,2-3 64 0,-2-5 16 0,0-2 0 0,1-3 0 15,3-1 48-15,1-3 16 0,3-3 0 0,3-2 0 16,-1-4-160-16,2-1-48 0,1-2 0 0,0 0 0 16,1-1-272-16,-1 2 128 0,2-2-128 0,6-4 0 31,-3-1-576-31,-1 2-208 0,-1 1-48 0,-1 0-14032 0,-2-3-2800 0</inkml:trace>
  <inkml:trace contextRef="#ctx0" brushRef="#br1" timeOffset="150125.67">21904 10661 19343 0,'0'0'848'0,"0"0"192"0,0 0-832 0,22-10-208 0,-23 25 0 0,-1-3 0 16,2 2 1808-16,2 3 320 0,0 3 64 0,2-1 16 16,0 2-960-16,4 7-192 0,-2 0-32 0,2 2-16 15,0-2-496-15,-1-1-112 0,-2-1-16 0,0-1 0 16,0 0-48-16,-1-2-16 0,-1-3 0 0,-1-2 0 16,0-1 160-16,-1-3 32 0,0 2 0 0,-2-7 0 15,-2-1-128-15,3-8-32 0,0 0 0 0,0 0 0 16,0 0 32-16,0 0 0 0,-10-5 0 0,1-3 0 0,1-3-32 0,1-6 0 15,0-2 0-15,1-5 0 0,1-2-352 0,1-4 0 16,2-4 0-16,0-2 0 0,2-3-192 0,2-2-64 16,3 2-16-16,1 3 0 0,2-3 80 0,1 2 32 15,2 2 0-15,0 1 0 0,3 2 160 0,0 4 0 16,2 2 0-16,0 3 128 0,1 2 16 0,0 4 16 16,-1 2 0-16,1 4 0 0,0 2-160 0,-1 5 0 15,-1 0 0-15,0 4 0 0,-1 4 224 0,-1 0-32 16,-1 5-16-16,-2 1 0 0,-2 4 144 0,-2 5 16 15,-3 4 16-15,-2 1 0 0,-2 2-96 0,-2 1-32 16,0 2 0-16,-4 1 0 0,2 1-80 0,-2-2-16 16,-1-2 0-16,1-1 0 0,-1 0-128 0,0-5 128 15,-1 1-128-15,1-3 128 0,0-1 128 0,2-3 32 0,-2 1 0 0,1-3 0 16,2-1 336-16,-1-4 64 0,0 1 16 0,2-3 0 16,4-6-176-16,-2 7-16 0,2-7-16 0,1 6 0 15,-1-6-288-15,0 0-48 0,4 7-16 0,1-2 0 16,3-1-144-16,1 0 0 0,2 0 0 0,0 0 0 15,2-2 0-15,3 1 0 0,2 1 0 0,-1-3 0 32,0 0-320-32,1 1-112 0,3-2-16 0,0-2 0 15,1 0-1696-15,2-3-352 0,1-1-64 0,-1 0 0 16,1-3-1712-16,0-2-336 0</inkml:trace>
  <inkml:trace contextRef="#ctx0" brushRef="#br1" timeOffset="150422.62">22651 10661 26783 0,'-4'-16'1184'0,"3"9"240"16,-2-1-1136-16,-1-3-288 0,-2 2 0 0,-1-2 0 15,-1 1 2272-15,-1 3 400 0,-3-1 80 0,2 3 0 0,-1 2-1040 0,1 2-224 16,0-1-32-16,-1 6-16 0,2 3-768 0,0 3-160 16,1 5-16-16,0 3-16 0,2 3-352 0,2 5-128 15,1 6 0-15,5 0 0 0,1-1 0 0,3 1 0 16,-1 2 0-16,5-4 0 0,2-2 0 0,1-2 0 16,1 0 0-16,3-7 0 0,3 0 0 0,2-4 0 15,-1 0 0-15,1-4 0 0,0-3 0 0,2-3 0 16,1-1 144-16,-1-4-144 0,0-4 208 0,-2-2-32 15,0-3-16-15,-1-2 0 0,-1-3 128 0,-2 0 32 16,-3-3 0-16,-2 0 0 0,-2-1 192 0,-2-2 32 16,-2-1 16-16,-4 0 0 0,-3 0-96 0,-1 2-16 15,-3-1 0-15,-2 1 0 0,-3-1 32 0,-3 2 0 16,-3 1 0-16,1 1 0 0,-1-2-304 0,-4 2-176 16,1 1 192-16,0-2-192 15,-2 0-720-15,2 1-256 0,1 1-48 0,1 0-20752 0</inkml:trace>
  <inkml:trace contextRef="#ctx0" brushRef="#br1" timeOffset="151314.4">23413 10769 7359 0,'-10'0'656'0,"5"0"-528"0,-3 0-128 0,1 0 0 16,1 0 2592-16,-1 0 480 0,0 2 112 0,0 0 16 15,2 2-1472-15,1 1-272 0,4-5-64 0,-4 4-16 16,0 4-352-16,0-1-80 0,4-7-16 0,0 0 0 15,-2 5-240-15,2-5-48 0,0 0-16 0,0 0 0 16,0 0 288-16,0 0 64 0,9 0 16 0,0 0 0 0,1 0 208 0,1-3 32 16,0 1 16-16,1-1 0 0,3-1-304 0,0 0-64 15,1-1-16-15,2 2 0 0,3-3-336 0,1-1-64 16,3-1-16-16,1-1 0 0,1-2-176 0,2-1-32 16,1 0-16-16,1-1 0 0,-3-1-224 0,0-2 144 15,1-1-144-15,0 0 128 0,-3 0-128 0,-1-2 160 16,-2 2-160-16,0-3 160 0,1 3-160 0,-2-2 0 15,0-1 0-15,-1 3 128 0,-1-2-128 0,-3 4 0 16,0 4 0-16,-3 1 0 0,-2 1 400 0,-2 0 0 16,1-4 0-16,-4 5 0 0,1 3-112 0,-1 1-32 15,-2 0 0-15,-5 4 0 0,5-5 128 0,0 1 0 16,-2-2 16-16,1 0 0 0,0 1-400 0,-4 5 128 16,0 0-128-16,5-1 0 0,0 0 256 0,0-1-48 0,1 2 0 0,0-1 0 15,-1-3-208-15,1 1 128 0,-1 9-128 0,1-4 0 16,2 2 240-16,3 3-48 0,2-1-16 0,-2 2 0 15,2 1-176-15,3-1 192 0,-2-1-192 0,1 2 192 16,2-3-64-16,-2 3-128 0,2 2 192 0,1 0-64 16,3 1 32-16,-1-3 0 0,-2 2 0 0,2-1 0 15,-1-2-32-15,2 1-128 0,3-1 192 0,0-2-64 16,4 1-128-16,-2-2 192 0,1 2-192 0,-5-5 192 16,2 0-192-16,-1 0 0 0,1 1 0 0,-1 1 0 15,-1 1-416-15,1 2-64 0,-4-1-16 0,1 1 0 16,-2-2-2272-16,-2 1-464 0,-2 2-96 0</inkml:trace>
  <inkml:trace contextRef="#ctx0" brushRef="#br1" timeOffset="151736.34">24028 9961 21183 0,'0'0'944'0,"0"0"192"0,0 0-912 0,0 0-224 0,-2 7 0 0,2-1 0 16,0 2 2848-16,2 4 528 0,-4-1 96 0,2 8 32 15,0 0-1664-15,0 5-336 0,-1 0-64 0,0 2-16 16,-1 3-928-16,2 5-192 0,-1-1-48 0,1-3 0 15,1-10-256-15,1 3 0 0,-2-1 0 0,0 0 0 0,1-1 0 0,2 0-176 16,-2-2 0-16,0-3 0 16,2 1-2176-16,-2-3-432 0,0-2-96 0,1-3-11680 15</inkml:trace>
  <inkml:trace contextRef="#ctx0" brushRef="#br1" timeOffset="151986.29">24176 9964 11967 0,'1'-12'1072'0,"-1"12"-864"16,0-8-208-16,0 0 0 0,0 8 4400 0,0 0 832 15,0 0 160-15,0 0 48 0,0 0-2976 0,0 0-592 16,4 9-112-16,-1 3-32 0,0 1-576 0,0 4-128 0,0 1-32 0,-2 1 0 16,2 3-400-16,0 1-80 0,-2 2 0 0,0 2-16 15,1 2-256-15,0 0-48 0,1-2-16 0,-2 8 0 16,0-3-176-16,1-4 0 0,-1-2 0 0,0-1 128 15,1-1-320-15,0-2-80 0,1-3-16 0,-1 0 0 32,1-5-2016-32,1-2-384 0,1-3-96 0,3-7-13472 0</inkml:trace>
  <inkml:trace contextRef="#ctx0" brushRef="#br1" timeOffset="152345.54">24252 9445 20271 0,'-12'-17'896'0,"7"10"192"0,-3-1-880 0,-1 2-208 16,0-3 0-16,0 2 0 0,-3 2 3424 0,1 2 640 16,0 3 128-16,0 2 32 0,0 2-2384 0,-1 3-480 15,0 4-80-15,2 5-32 0,-1 4-736 0,-1 1-160 16,3 8-32-16,2-2 0 0,1 3-320 0,4 0 0 15,-1 0 0-15,6-1 128 0,1-2-128 0,2-3 0 16,2-2 0-16,2-1 0 0,3-3 0 0,2-4 0 16,2-1 0-16,1-3 0 0,0-5 128 0,3-3 16 15,-1-3 0-15,-2-1 0 0,-2-6 272 0,-1-1 48 16,0-3 16-16,-1-1 0 0,-4-3 160 0,-1-2 16 16,-1-2 16-16,-3-1 0 0,-2 1-144 0,-2-1-16 0,-1 0-16 0,-1 0 0 15,-3 1-96-15,0-3-16 0,-4 1 0 0,1 0 0 16,-3 0-176-16,1 2-32 0,-2 0-16 0,-1 3 0 15,0 2-160-15,2 4 0 0,-2 0-160 0,2 4 160 32,-1 3-1616-32,-7 4-240 0,2 4-32 0</inkml:trace>
  <inkml:trace contextRef="#ctx0" brushRef="#br1" timeOffset="153550.24">24892 10600 8287 0,'0'0'736'0,"0"0"-592"0,0 0-144 0,0 0 0 16,-5 5 2784-16,5-5 528 0,0 0 96 0,0 0 32 15,0 0-1568-15,0 0-304 0,0 0-64 0,-7 5-16 16,7-5-16-16,0 0 0 0,0 0 0 0,0 0 0 16,0 0 336-16,0 0 64 0,0 0 16 0,0 0 0 15,0 0-352-15,0 0-64 0,0 0 0 0,0 0-16 16,0 0-448-16,8 0-96 0,1-2-16 0,3 0 0 15,1 0-384-15,1-2-64 0,2-3-32 0,2 1 0 0,3-3-128 0,2 0-32 16,3-2 0-16,3 1 0 0,1-1-80 0,1 1-32 16,2-1 0-16,1-2 0 0,1 0-144 0,2 2 160 15,-3-2-160-15,-2 1 160 0,2 1-160 0,-1 2 0 16,-3-4 0-16,-2 1 128 0,-7 2-128 0,1 0 0 16,0 0 0-16,2 3 128 0,-3 1-128 0,-2 0 160 15,0 1-160-15,-1-4 160 0,0-2-160 0,-1 2 128 16,-1-1-128-16,-2-1 128 0,-1-1-128 0,0 2 160 15,-1 2-160-15,-2 2 160 0,-1 0-160 0,2-1 128 16,-2-5-128-16,-1 3 128 0,0 1-128 0,-2 3 160 16,-1 0-160-16,-5 5 160 0,6-4-160 0,-1 0 160 15,-5 4-160-15,6-4 160 0,-6 4-160 0,0 0 0 0,7-2 144 0,1 2-144 16,-8 0 0-16,9 2 128 0,0 0-128 0,1 2 0 16,1 0 0-16,2 3 144 0,0-1-144 0,1 2 0 15,2-1 128-15,1 0-128 0,2 3 0 0,2-1 0 16,0-3 0-16,3 3 128 0,2 3-128 0,1 1 0 15,2 0 176-15,1 0-176 0,0 0 160 0,0 2-160 16,0-4 176-16,1 1-176 0,-2 0 192 0,-2-1-192 16,-1 1 144-16,0 1-144 0,0-2 0 0,-1 2 144 15,-2-4-144-15,2 1 0 0,-4-1 0 0,-1 1 0 16,0-3 0-16,-1 1 0 0,-4 0 0 0,0-2 0 16,-1-2-640-16,-1 0-176 0,-1 0-16 0,0-4-16 15,-2 0-1200-15,-1 0-224 0,-1-2-48 0,0-2-11120 16,-3-3-2240-16</inkml:trace>
  <inkml:trace contextRef="#ctx0" brushRef="#br1" timeOffset="154050.1">25656 9746 911 0,'0'0'0'0,"0"0"0"0,0 0 0 0,0 0 0 15,1-7 4800-15,-1 7 896 0,0 0 160 0,0 0 32 16,0 0-3120-16,0 0-624 0,0 0-128 0,5 9-32 15,-5-9-272-15,4 10-64 0,-1 1-16 0,-2 4 0 16,-1 2-400-16,-1 1-80 0,0 4 0 0,-1-1-16 0,1 2-416 0,-2 2-80 16,1 3 0-16,-2 0-16 0,0 0-304 0,1-5-48 15,1 3-16-15,-1 0 0 0,1 0-256 0,-1 0 0 16,2-1 128-16,-1-1-128 0,1-1-144 0,1 4-96 16,1-2-16-16,1-1 0 15,2-6-1984-15,-2-2-416 0,1-7-80 0,1-3-7952 16,-4-6-1584-16</inkml:trace>
  <inkml:trace contextRef="#ctx0" brushRef="#br1" timeOffset="154301.65">25919 9780 15663 0,'0'0'1392'0,"0"0"-1120"0,0 0-272 0,0 0 0 16,0 0 3632-16,0 0 656 0,0 0 144 0,0 0 32 15,0 0-1952-15,-2 12-384 0,0 1-80 0,2 0 0 16,0 4-816-16,0-1-144 16,-1 5-48-16,0 1 0 0,1 2-272 0,0 2-64 0,0 0-16 0,-2 0 0 15,4 2-368-15,-1-9-80 0,0 1-16 0,1 2 0 16,-1 0-224-16,0 0 0 0,1-1 0 0,0-1 0 16,-2-3 0-16,4 1 0 0,0-6-176 0,0-2 176 15,0 2-2112-15,0-6-288 0,-4-6-64 0,4 9-9600 16,-1-1-1920-16</inkml:trace>
  <inkml:trace contextRef="#ctx0" brushRef="#br1" timeOffset="154723.49">25888 9115 23951 0,'-8'-9'2128'0,"-2"0"-1696"16,1 2-432-16,-1 1 0 0,0-1 1840 0,0 2 272 16,-1 1 64-16,1 3 16 0,-1 1-352 0,1 2-80 0,-2 3-16 15,3 3 0-15,0 1-976 0,0 4-208 0,-2 6-48 0,0 2 0 16,-1 1-304-16,3 2-64 0,0 4-16 0,5-7 0 16,1 3-128-16,2 4 0 0,1-3 144 0,2-1-144 15,2-3 0-15,3 1 0 0,2 2 0 0,1-3 0 16,3-6 0-16,0-2 144 0,0-2-144 0,2-3 0 15,0-3 272-15,2-1-48 0,0-2-16 0,0-4 0 16,2-2 192-16,-3-3 48 0,0-6 0 0,-2-1 0 16,1-3 80-16,-2-2 32 0,-3-2 0 0,-1-2 0 15,-1-1-128-15,-1-1-32 0,-2 1 0 0,-1-8 0 16,-3 2 48-16,-2 4 0 0,-2 2 0 0,-5 5 0 16,-2-2-16-16,-3 5 0 0,0-1 0 0,-1 4 0 15,-2 2-240-15,-1 1-32 0,-3 4-16 0,2 3 0 16,0 3-336-16,0 4-64 0,-1 0 0 0,2 5-16 15,-1 4-2976-15,0 2-592 0</inkml:trace>
  <inkml:trace contextRef="#ctx0" brushRef="#br1" timeOffset="157718.28">24917 10619 11055 0,'0'0'976'0,"0"0"-784"15,0 0-192-15,0 0 0 0,0 7 2944 0,0 1 528 16,-2-2 112-16,2-6 32 0,0 0-1504 0,0 0-288 15,-2 8-64-15,-1 1-16 0,1 2-368 0,-1-1-80 16,3 2-16-16,-1-3 0 0,-1 1-128 0,1 2-48 16,0 0 0-16,-3-3 0 0,0-1-224 0,-1 2-48 15,-1 6-16-15,1 1 0 0,0 0-240 0,1-2-64 16,-2-3 0-16,0 0 0 0,1-2-256 0,0 1-48 16,1 0-16-16,0 0 0 0,2-1-192 0,-2 1 0 15,0-1 0-15,0-1 0 0,1-2-128 0,1 2-128 16,-1 3-32-16,0-1 0 15,-1 1-1632-15,3-1-336 0,-3-1-64 0,3 0-9136 0,0 0-1840 0</inkml:trace>
  <inkml:trace contextRef="#ctx0" brushRef="#br1" timeOffset="158980.85">24971 10733 911 0,'0'0'0'0,"0"0"0"16,0 0 0-16,0 0 0 0,-1-7 3600 0,1 7 640 15,0 0 128-15,-1-8 32 0,-1-1-2512 0,1 3-496 16,1 6-112-16,-1-7 0 0,1 7-240 0,0 0-32 15,0 0-16-15,0 0 0 0,0 0 256 0,0 0 48 16,0 0 16-16,0 0 0 0,0 0 192 0,0 0 32 16,0 0 16-16,0 0 0 0,4 7-144 0,1-1-48 15,0 0 0-15,2 3 0 0,1 0-368 0,-1 0-80 16,3 3-16-16,1 1 0 0,2 0-112 0,4 1-16 16,-4-1-16-16,2 1 0 0,-1 2-368 0,3 0-64 15,1 1 0-15,0 2-16 0,1-1-304 0,0 1 0 0,-1-2 128 0,1 1-128 16,0-1 0-16,2-3 0 0,-3 2 0 0,3 2 0 15,-1-4 0-15,-6-3-224 0,-2-3 32 0,0 0 16 32,1-1-1600-32,-3 0-320 0,1 1-64 0,-4-2-10336 0,0 2-2080 0</inkml:trace>
  <inkml:trace contextRef="#ctx0" brushRef="#br1" timeOffset="159324.49">25566 11332 11967 0,'4'-20'528'0,"-2"12"112"0,0 0-512 0,-1-2-128 16,2 0 0-16,-3 10 0 0,0 0 3440 0,0 0 656 15,4-9 128-15,-2 3 16 0,-2 6-1440 0,0 0-304 16,0 0-48-16,0 0-16 0,0 0-768 0,5 10-176 16,1 2-16-16,-1-4-16 0,-1 1-624 0,0 3-128 15,0 2-32-15,-1 2 0 0,0 4-448 0,1-1-96 16,-1-1 0-16,0 2-128 0,1-4 0 0,0 0 0 16,0 5 0-16,0-5-192 15,0 1-1600-15,0 0-320 0,0-6-64 0,0 1-15104 0</inkml:trace>
  <inkml:trace contextRef="#ctx0" brushRef="#br1" timeOffset="159527.54">25862 11170 16575 0,'0'0'1472'0,"0"0"-1168"0,0 0-304 0,0 0 0 16,0 0 5040-16,0 0 944 0,-1 10 192 0,2 2 32 15,0 3-4208-15,0 2-848 0,3 5-160 0,0 2-32 16,0 2-592-16,1-3-112 0,1-2-32 0,-1 1 0 16,-3-3-224-16,2 3 0 0,2 3 0 0,-3-1 0 15,1 3-128-15,2-1-80 0,-5-2-16 0,2 0 0 16,0 3-1728-16,0-6-352 0,1-1-64 0,-3 3-8752 16,3 2-1744-16</inkml:trace>
  <inkml:trace contextRef="#ctx0" brushRef="#br1" timeOffset="159810.87">25716 11438 11967 0,'0'0'528'0,"0"0"112"0,-5 5-512 0,5-5-128 0,0 0 0 0,0 0 0 16,0 0 6336-16,0 0 1248 0,0 0 240 0,0 0 48 15,0 0-5168-15,6 3-1040 0,2 0-192 0,4-2-64 16,1 0-928-16,2 0-192 0,0 2-32 0,0-2-16 16,2 1-240-16,2-4 0 0,-2-2 0 0,2 1 0 15,-2 3-2016-15,0-4-352 0,0 1-64 0</inkml:trace>
  <inkml:trace contextRef="#ctx0" brushRef="#br1" timeOffset="163223.34">24550 11237 2751 0,'7'-9'256'0,"-7"9"-256"0,0 0 0 0,-5-2 0 15,-1-1 6368-15,1 2 1232 0,0-1 240 0,5 2 48 16,0 0-4944-16,0 0-976 0,0 0-208 0,0 0-32 16,0 0-784-16,0 0-160 0,0 0-16 0,0 0-16 15,5 10-368-15,0 3-64 0,1 7 0 0,-1 3-16 16,-1-1-112-16,0-1 0 0,-2-2-16 0,0 2 0 0,-1 0-176 0,-1 1 0 16,-1 1 0-16,-2-2 128 0,2 2-128 0,-2-4 0 15,0 1 0-15,2-1 0 16,0 2-432-16,0-5-112 0,-1-2-32 0,1-4 0 15,1-10-2800-15,0 0-560 0,0 0-112 0</inkml:trace>
  <inkml:trace contextRef="#ctx0" brushRef="#br1" timeOffset="163414.98">24718 11171 24591 0,'8'-16'1088'0,"-8"16"224"0,6-2-1056 0,-6 2-256 16,0 0 0-16,0 0 0 0,0 0 1888 0,0 0 320 15,7 7 64-15,1 6 16 0,0 0-656 0,0 4-128 0,-4 2-32 0,0 2 0 16,-2 2-656-16,1 2-144 0,-1 1-32 0,1 1 0 16,0 1-384-16,-1-1-64 0,2 2-32 0,-1-2 0 15,-1-1-160-15,1 3 0 0,-2 2 0 0,1 0 0 16,-2-1-208-16,1-1-128 0,0-3-32 0,2-2 0 16,-2-5-2192-16,-1-2-432 0,0-1-80 0</inkml:trace>
  <inkml:trace contextRef="#ctx0" brushRef="#br1" timeOffset="163604.62">24592 11435 38591 0,'0'0'1712'0,"0"0"336"0,-4 7-1632 0,4-7-416 15,0 0 0-15,0 0 0 0,0 0 1344 0,0 0 176 16,0 0 32-16,4 7 16 0,4-2-480 0,2-1-80 15,1-2-32-15,2 1 0 16,2-1-672-16,2 0-144 0,2-2-32 0,1-3 0 16,3 1-1152-16,0 0-256 0,-1 1-32 0</inkml:trace>
  <inkml:trace contextRef="#ctx0" brushRef="#br1" timeOffset="178205.38">22193 755 27583 0,'0'0'1216'0,"0"0"256"16,0 0-1168-16,31-6-304 0,-31 16 0 0,0-1 0 16,0 1 1392-16,-1 1 208 0,2 1 64 0,1 2 0 15,-2 3-768-15,2 3-128 0,4 3-48 0,-1 1 0 0,-1-1-560 0,0 1-160 16,0-1 0-16,-1-1 0 15,1-1-288-15,0-1-128 0,0-1-32 0,0-2 0 16,-3 0-2240-16,2-1-448 0,0-7-80 0</inkml:trace>
  <inkml:trace contextRef="#ctx0" brushRef="#br1" timeOffset="178424.07">22335 692 3679 0,'0'0'160'0,"0"0"32"0,0 0-192 0,0 0 0 16,8 5 0-16,-8-5 0 0,7 1 5440 0,0 4 1056 16,1 2 208-16,0-2 32 0,1 3-3872 0,0 2-784 0,0 3-160 0,1-1-16 15,-3 1-880-15,1 5-160 0,1 1-32 0,-1 1-16 16,-1 1-272-16,-2 0-48 0,0 1-16 0,2 2 0 16,-3 2-320-16,-1-1-160 0,0 1 160 0,0 2-160 31,1-2-1232-31,-3 2-352 0,-2-5-64 0,-2 1-9120 0,2-1-1840 0</inkml:trace>
  <inkml:trace contextRef="#ctx0" brushRef="#br1" timeOffset="178814.61">22287 1946 24639 0,'0'0'1088'0,"0"0"240"0,-4-7-1072 0,0 1-256 15,2-1 0-15,0 1 0 0,4-1 1312 0,0-2 208 16,3 2 32-16,1 1 16 0,1-2-768 0,1 2-160 16,0-1-16-16,1 1-16 0,3-1-416 0,0 2-64 15,-2 2-128-15,2 1 176 0,-2-2 256 0,2 1 48 16,-4 3 16-16,-2 1 0 0,1 1 176 0,-2 2 32 15,-5-4 16-15,4 5 0 0,-1 1-16 0,-1 4 0 16,-3 0 0-16,0 2 0 0,-1-2-160 0,0 1-32 16,-2 0-16-16,1 1 0 0,-1 0-112 0,0 1-32 0,0 0 0 15,2 1 0-15,1-1-128 0,1-2-32 0,0 0 0 0,2 1 0 16,2 0-192-16,3-2 0 0,-1 1 0 0,2-2 0 16,2 1-128-16,3-3-128 0,0-1-32 0,2 1 0 31,2-2-2640-31,1 0-528 0,3-2-96 0</inkml:trace>
  <inkml:trace contextRef="#ctx0" brushRef="#br1" timeOffset="179080.17">22678 1659 14735 0,'0'0'1312'16,"0"0"-1056"-16,0 0-256 0,5 5 0 0,-5-5 2912 0,7 7 528 15,1-1 96-15,1 2 32 0,0 1-1568 0,1 3-304 16,3 2-64-16,-1 2-16 0,-1 2-640 0,-1 0-128 16,-2 2-16-16,-2 2-16 0,1 2 80 0,-5 0 32 15,2 4 0-15,-2-2 0 0,-1 1-256 0,-1-5-48 16,0 2-16-16,-1 1 0 0,-2-1-400 0,0 1-80 16,1-1 0-16,-2-1-128 0,-1-1-176 0,-2 4-144 15,1-2-16-15,1-3-16 16,-1-6-2400-16,2 0-464 0,2-2-112 0,-1-4-11552 15</inkml:trace>
  <inkml:trace contextRef="#ctx0" brushRef="#br1" timeOffset="179314.59">23069 1821 23951 0,'0'0'2128'0,"0"0"-1696"0,0 0-432 0,0 0 0 16,0 0 2496-16,-1 9 400 0,-2 2 96 0,2 4 16 15,0 0-1232-15,-2 4-240 0,3-1-64 0,-1 3 0 16,0 0-1056-16,-1 0-224 0,0 2-32 0,2 2-16 16,1 0-144-16,0-3 0 0,-1 1 0 0,2 3-176 15,-1-2-1168-15,0 0-224 0,0-1-48 0,3-3-16 16,0-1-976-16,1 0-192 0,-1-4-32 0,0-5-9648 15</inkml:trace>
  <inkml:trace contextRef="#ctx0" brushRef="#br1" timeOffset="179486.38">23240 1751 18431 0,'0'0'1632'0,"0"0"-1312"15,0 0-320-15,0 0 0 0,0 0 2880 0,0 0 496 16,3 10 96-16,-2 0 32 0,0 3-1840 0,-1 4-384 15,2 3-64-15,0 3 0 0,2 3-576 0,0-1-96 16,1 4-32-16,0-1 0 0,2 2-512 0,-2 0-224 16,0 0 16-16,-1-9 0 15,2 3-1904-15,-1 0-368 0,-3 1-80 0</inkml:trace>
  <inkml:trace contextRef="#ctx0" brushRef="#br1" timeOffset="179642.61">23184 2085 25791 0,'-3'-4'2304'0,"-2"-1"-1856"0,0-1-448 0,0-1 0 16,0 1 2576-16,3 0 432 0,2 6 64 0,-1-5 32 15,1 1-1728-15,5-2-352 0,2 2-64 0,2 1 0 16,3 1-1744-16,1 0-352 0,2 4-64 0,3-2-10032 16,1-2-2016-16</inkml:trace>
  <inkml:trace contextRef="#ctx0" brushRef="#br1" timeOffset="180048.91">23442 2117 21183 0,'0'0'1888'0,"0"0"-1504"16,-6 2-384-16,6-2 0 0,0 0 3024 0,0 0 544 16,0 0 96-16,0 0 32 0,0 0-2464 0,0 0-480 15,6 0-112-15,2 0 0 0,1 0-640 0,2 0-208 16,0 3 0-16,4-3 0 0,-2 0-128 0,1 0-32 15,3 2 0-15,-1 1 0 0,-3 1 368 0,-3 0-176 16,-3 0 176-16,-1 0-128 0,-1 1 128 0,-1 3 0 16,1-1 0-16,-2 1 0 0,-2 0 0 0,1 1 0 15,-2-2 0-15,0-1-128 0,-2 1 128 0,1-2 0 16,1-5 0-16,0 0 0 0,0 0-144 0,0 0 0 0,0 0 0 0,0 0 0 31,0 0-432-31,0 0-96 0,7-3-16 0,0 1 0 16,2-2 176-16,1-1 16 0,-1 1 16 0,0-1 0 0,1 3 480 0,1 0 0 0,0 0 0 0,2 1 0 15,-2-2 480-15,-1 3-16 0,-1 4 0 0,1 2 0 16,-1-1 240-16,-1-1 64 0,-1 2 0 0,-1 1 0 16,-4 1 144-16,0 1 48 0,-1 1 0 0,-1 2 0 15,-3 0 48-15,-1 1 16 0,-1-2 0 0,-1 2 0 16,-4 2-448-16,3-1-96 0,-3-2-16 0,0 1 0 16,-3-4-336-16,1 0-128 0,1-2 0 0,1-2 0 15,0-1-1536-15,1-2-384 0,0-4-96 0,1-2-15152 16</inkml:trace>
  <inkml:trace contextRef="#ctx0" brushRef="#br1" timeOffset="180345.78">23871 1852 14735 0,'0'0'1312'0,"-9"2"-1056"15,-4 4-256-15,0 2 0 0,0 1 4704 0,1 1 880 16,0 3 176-16,2 3 48 0,0-2-3568 0,2 3-704 15,2 3-128-15,5 0-48 0,-1 3-976 0,2-1-192 16,1 1-32-16,4-2-16 0,2-1-336 0,2-3-64 16,1-3 0-16,2-2-16 15,2-4-304-15,1-2-48 0,-1-1-16 0,2-3 0 0,-5-2 384 0,1-2 64 16,-3-3 0-16,-1 0 16 0,-2-2 336 0,0 1 64 0,-1-1 16 0,-1 1 0 16,0-5 368-16,-3 1 80 0,-2-2 16 0,-1 2 0 15,-1-6-192-15,-1 2-48 0,-2 1 0 0,-1-3 0 16,0 3-464-16,1 1 0 0,-1 1 0 0,0-1 0 31,0 3-1408-31,0-3-368 0,2 2-80 0,2 0-9520 0,-1 3-1904 0</inkml:trace>
  <inkml:trace contextRef="#ctx0" brushRef="#br1" timeOffset="180517.61">24134 1665 11967 0,'0'0'528'0,"0"0"112"15,0 0-512-15,0 0-128 0,0 0 0 0,0 0 0 16,0 0 5856-16,0 0 1136 0,6 10 240 0,-1 0 32 0,0 0-5360 0,0 5-1072 16,-1 0-224-16,1 4-32 0,2 0-576 0,-2 3-144 15,-1 3-16-15,0-1 0 16,0-4-2160-16,2 4-432 0,0-2-96 0,-1-2-11904 16</inkml:trace>
  <inkml:trace contextRef="#ctx0" brushRef="#br1" timeOffset="180673.87">24077 1879 28559 0,'0'0'2544'0,"0"0"-2032"16,0 0-512-16,0 0 0 0,0 0 2880 0,5-5 464 16,3 1 112-16,3-1 0 0,2 2-1792 0,2-1-384 0,3 0-64 15,3 2 0-15,5-2-1024 0,-1 0-192 0,0 0 0 0,0 2-13472 16,-2-1-2624-16</inkml:trace>
  <inkml:trace contextRef="#ctx0" brushRef="#br1" timeOffset="191225.27">24329 13828 911 0,'0'0'0'0,"0"0"0"0,6-3 0 0,2-5 0 0,0-1 4080 0,0 0 720 0,-2 0 160 0,-1 0 32 15,-1-2-2336-15,-1 1-464 0,0 0-80 0,-3-1-32 16,-2 2-512-16,0 1-96 0,-2-1-32 0,-2 5 0 16,0-2-112-16,-2 2-32 0,-1 1 0 0,-1 2 0 15,-2 2-272-15,0 2-48 0,-2 2-16 0,-2 4 0 16,0 5-448-16,1 5-112 0,-1 0-16 0,3 5 0 16,1 3-384-16,5 2 0 0,-1 1 0 0,1 1 0 15,5-1 0-15,2-1 0 0,2-2 0 0,6 2 0 16,3-6 0-16,3 3 0 0,1-4 0 0,4 1 0 15,2-1 0-15,2-3 0 0,2-4 0 0,0-2 0 16,-2-4 0-16,7-1 0 0,-1-4 0 0,-1-6 0 0,1-3 144 0,-3-4-144 16,-1 0 160-16,-2-7-160 0,-3-1 192 0,-3 0-48 15,-4 0-16-15,-3-2 0 0,-3 2 0 0,-4 1 0 16,-3 1 0-16,-2-2 0 0,-3-3 160 0,-3 2 32 16,-1-3 0-16,-3 0 0 0,-2-2-96 0,-6-7-16 15,0-2 0-15,-1 4 0 0,0-1-208 0,4 2 176 16,1 2-176-16,1 5 160 15,0 3-496-15,1 4-112 0,2 4 0 0,4 5-16 16,2 2-1888-16,1 2-368 0,5 0-80 0,0 0-8192 16,0 0-1632-16</inkml:trace>
  <inkml:trace contextRef="#ctx0" brushRef="#br1" timeOffset="191758.65">24867 13820 11055 0,'-1'8'976'0,"-1"4"-784"0,1 3-192 0,1 5 0 16,0 1 3904-16,1 2 752 0,1 2 144 0,0 1 16 15,1 3-3024-15,1 1-624 0,1-2-112 0,0 1-32 16,3 5-208-16,-1-7-48 0,-2-7-16 0,-1 1 0 16,0-1-336-16,0 1-64 15,0-5-16-15,-3 0 0 0,1-2 48 0,1-1 16 0,-2-1 0 0,-1-1 0 0,-1-1-80 0,0-1-32 16,1-9 0-16,0 0 0 0,-5-5 80 0,1-5 16 15,0-1 0-15,0-6 0 0,1-4-176 0,1-7-16 16,0-2-16-16,1-1 0 0,1 5-176 0,0-1 0 16,3-3 0-16,-1-3-176 0,2-3-16 0,1-1 0 15,1 1 0-15,0 2 0 0,1 1 192 0,3-6 0 16,-1 3-144-16,2 6 144 0,-1 4 0 0,2 2-144 16,1 3 144-16,1 3 0 0,0 1 0 0,2 4 0 15,0 3 0-15,-1 2 0 0,1 2 0 0,-2 5 0 16,-2 2 192-16,0 2-48 0,-2 0 176 0,1 1 16 15,-2 2 16-15,-3 3 0 0,-2 3 112 0,-2 0 32 16,-4 3 0-16,0 4 0 0,-4 1-112 0,0 1-32 16,-2 0 0-16,-2 3 0 0,-2 2-208 0,0-2-144 0,-1 1 192 15,0 0-192-15,1-1 128 0,2 0-128 0,0-2 0 0,0 1 0 16,3-4 128-16,0-1-128 0,1-1 0 0,3 0 0 16,2-4 288-16,1 0-48 0,0 0-16 0,2 2 0 15,2-2 192-15,3 0 32 0,0-1 16 0,4-1 0 16,2 2-272-16,3-2-48 0,1-2-16 0,2-1 0 15,2-2-128-15,-3-2 128 0,3-3-128 0,1 1 128 16,3 0-128-16,0-4 0 0,0-1 0 0,-1-1 0 31,0 0-1232-31,-2-1-336 0,0 0-64 0,-1 0-18000 0</inkml:trace>
  <inkml:trace contextRef="#ctx0" brushRef="#br1" timeOffset="192461.69">23842 13717 22463 0,'0'0'992'0,"-1"8"208"0,0 1-960 0,-2 0-240 15,1 0 0-15,-1 2 0 0,-1-1 1152 0,1-1 192 16,1 0 48-16,-2 3 0 0,0-2-448 0,0 0-96 16,0-1-16-16,0-1 0 0,-1-1-416 0,0 0-96 15,5-7 0-15,-7 5-16 0,7-5 32 0,-6 1 16 16,6-1 0-16,0 0 0 0,-8-2-32 0,1-3 0 16,2-2 0-16,3-1 0 0,-2 2 0 0,1-3 0 15,2-1 0-15,1 1 0 0,0 0-192 0,1 0-128 16,2 1 128-16,1 0-128 0,1 1 0 0,0 0 0 15,2 3 0-15,-1-1 0 0,2 1 0 0,0 3 144 16,0-1-144-16,-1 2 0 0,1 3 416 0,-1 0-32 16,-7-3 0-16,8 2 0 0,-8-2 128 0,0 0 0 15,0 0 16-15,3 8 0 0,0 1 160 0,-2-2 16 0,-1-7 16 0,0 6 0 16,-1 2-240-16,-2-1-48 0,3-7-16 0,-5 4 0 16,-1 1-240-16,6-5-48 0,0 0-128 0,-7 1 192 15,1-1-192-15,6 0 0 0,-7-1 0 0,1-2 0 31,6 3-1232-31,0 0-192 0,0 0-48 0,0 0 0 16,-6 3-2112-16,6-3-448 0</inkml:trace>
  <inkml:trace contextRef="#ctx0" brushRef="#br1" timeOffset="192946.02">23871 14090 5519 0,'-12'5'496'0,"12"-5"-496"0,-5 5 0 0,0-3 0 0,1-1 3680 0,-1 0 640 16,5-1 128-16,0 0 32 0,0 0-2336 0,-4 3-464 15,0-7-80-15,1 1-32 0,1-1-608 0,-1 0-128 16,3 1-32-16,0 3 0 0,0-4-544 0,0-3-96 16,1 2-32-16,-1 5 0 0,0 0-128 0,4-5 0 15,-1-2 0-15,-3 7 0 0,0 0 128 0,0 0 0 16,6-1 0-16,-6 1 0 0,8 0 288 0,-8 0 48 15,0 0 16-15,0 0 0 0,7 4 96 0,-1-3 0 16,0 4 16-16,-3-1 0 0,-3-4-96 0,0 0-32 16,4 7 0-16,-1-1 0 0,-3-6 0 0,0 0 0 15,-1 11 0-15,1-2 0 0,0-9-112 0,-4 9-32 16,4-9 0-16,-3 6 0 0,3-6-128 0,-5 4-48 0,-2-1 0 0,1 0 0 16,-1-2-144-16,7-1 192 0,0 0-192 0,-5-4 192 15,0-1-192-15,2 1 0 0,2-3 0 0,1 1 0 16,0-1 0-16,1-1 0 0,1 2-192 0,0-1 192 15,1 1-192-15,2 1 192 0,0 1-192 0,1-1 192 16,-1 1-160-16,-1 1 160 0,0-1 0 0,-4 4-144 16,0 0 144-16,6 0 0 0,-1-2-144 0,-5 2 144 15,0 0 0-15,5 2 0 0,-5-2 0 0,0 0 0 16,3 7 256-16,0-1 0 0,-3 3 16 0,-2-2 0 16,0 1-32-16,-1-1-16 0,3-7 0 0,-4 8 0 15,-1-1-224-15,0-3 0 0,-2 1-192 0,1-1 192 16,-2-3-2080-16,1-1-304 0,7 0-64 0,-6-4-13232 15</inkml:trace>
  <inkml:trace contextRef="#ctx0" brushRef="#br1" timeOffset="193461.59">24214 13278 26079 0,'0'0'1152'0,"-5"5"256"0,1 1-1136 0,-1 4-272 0,-1 0 0 0,0-1 0 15,2 0 832-15,0-1 96 0,0-1 32 0,4-7 0 16,-2 7-272-16,2-7-48 0,-2 8-16 0,2-8 0 16,0 0-304-16,0 0-64 0,0 0-16 0,0 0 0 15,-5 4 96-15,5-4 32 0,0 0 0 0,0 0 0 16,-7 1-48-16,1-1 0 0,-1-1 0 0,4-4 0 16,-1 0-128-16,1-2-48 0,2-2 0 0,1 0 0 15,2 1-144-15,1-2 0 0,-2 2 144 0,2 0-144 16,1-1 0-16,0 1 0 0,0-2 0 0,1 2 0 15,0 0 0-15,2 1 0 0,-1 4 0 0,-6 3 0 16,7-4 0-16,-7 4 192 0,9-2-32 0,-3 2-16 16,-6 0 272-16,8 0 48 0,-8 0 16 0,0 0 0 0,0 0 112 0,0 0 32 15,0 0 0-15,0 0 0 0,0 0 128 0,0 0 16 16,0 0 16-16,0 0 0 0,0 0-320 0,-5 7-64 16,0-2-16-16,5-5 0 0,-7 4-384 0,1 1 128 15,-1-4-128-15,7-1 0 0,-5 4-128 0,5-4-128 16,-5 2 0-16,5-2-16 15,0 0-1904-15,0 0-384 0,0 0-80 0,0 0-8672 16,0 0-1728-16</inkml:trace>
  <inkml:trace contextRef="#ctx0" brushRef="#br1" timeOffset="193883.52">24468 13282 10127 0,'0'0'896'0,"0"0"-704"0,0 0-192 0,4 9 0 16,-1-1 2768-16,-3-8 528 0,0 0 96 0,2 9 32 16,-2-2-992-16,0-7-192 0,0 0-32 0,-4 7-16 15,4-7-944-15,-4 6-192 0,4-6-32 0,-5 4-16 16,5-4-592-16,0 0-112 0,0 0-32 0,-6-1 0 16,1-3 32-16,-1-1 0 0,2 1 0 0,2-4 0 15,-1 2 16-15,2-1 0 0,0-1 0 0,1 1 0 16,1-3-320-16,0 1 0 0,2 1 0 0,-1 5 0 15,1-4 0-15,-3 7 0 0,5-6 0 0,2 2 0 16,-7 4 0-16,6-3 0 0,3 2 0 0,1 2 0 16,-1 2 0-16,0 1 0 0,0 2 128 0,0 1-128 0,-1-2 256 0,0 1-16 15,-2 1 0-15,1-2 0 0,-2 2 176 0,-5-7 32 16,0 0 16-16,1 6 0 0,-1-6 16 0,0 0 0 16,-1 7 0-16,1-7 0 0,0 0-16 0,-4 6 0 15,-1-2 0-15,0-1 0 0,-2-2-256 0,1 0-48 16,-1-1-16-16,0-1 0 0,1-2-144 0,1 1 192 15,5 2-192-15,-7-4 192 0,1 0-192 0,1 0 0 16,5 4 0-16,0 0 0 16,-6-4-688-16,6 4-112 0,0 0-32 0,0 0 0 15,0 0-3040-15,0 0-608 0,-10 13-128 0,10 11-32 0</inkml:trace>
  <inkml:trace contextRef="#ctx0" brushRef="#br1" timeOffset="194364.49">24309 14508 15663 0,'0'0'688'0,"0"0"144"0,0 0-656 0,0 0-176 16,0 0 0-16,0 0 0 0,0 0 2880 0,0 0 528 16,0 0 112-16,0 0 32 0,7 7-1904 0,-7-7-384 15,0 0-80-15,5 4-16 0,-3 2-336 0,1 3-80 16,-3-9-16-16,3 7 0 0,-3 1-352 0,0-8-64 15,0 0 0-15,0 0-16 0,-3 5-80 0,0 2-16 16,0 0 0-16,-1 2 0 0,0-2 32 0,0-2 0 16,0 2 0-16,4-7 0 0,0 0-80 0,0 0-16 15,-7 2 0-15,7-2 0 16,-6 0-144-16,6 0 160 0,0 0-160 0,0 0 160 0,-5-10-160 0,2 1 192 16,2 1-192-16,-1 0 192 0,2 8-192 0,0 0 0 15,3-6 0-15,1-1 128 0,0 1-128 0,0 0 0 16,0 2 0-16,-4 4 0 0,0 0 0 0,6-5 0 15,1 3 0-15,-1-1 0 0,2-1 0 0,-1 1-144 16,-7 3 144-16,0 0-160 16,9 7-1712-16,0-2-352 0,-9-5-64 0,8 2-12704 0</inkml:trace>
  <inkml:trace contextRef="#ctx0" brushRef="#br1" timeOffset="194756.41">24574 14550 20095 0,'0'0'896'0,"4"-3"176"0,-4 3-864 0,0 0-208 0,8 6 0 0,-2-1 0 15,1-1 1488-15,-1 0 256 0,-6-4 48 0,0 0 16 16,0 0-112-16,7 5-32 0,-1-2 0 0,-1 2 0 16,-1 1-480-16,-1 1-96 0,-3-7-32 0,0 0 0 15,-4 5-272-15,1 0-48 0,-1-2-16 0,-1 1 0 16,3 1-368-16,-4-4-80 0,1 2-16 0,0-1 0 15,0 1-48-15,-2 1-16 0,2-4 0 0,5 0 0 16,-5-3 16-16,1 1 0 0,0-3 0 0,0 2 0 0,4 3-80 0,0 0-128 16,0-7 176-16,0 2-176 15,0 5 0-15,4-5 0 0,-1-5 0 0,2 0 0 0,1 4 0 0,2-2 0 16,0 2 0-16,4-1 0 0,-1 2 0 0,2 4 0 16,-3-1 0-16,-3 4 0 0,1 1 0 0,-1 1 208 15,-7-4-32-15,8 2-16 0,-8-2 304 0,0 0 64 16,3 4 16-16,1 1 0 0,-2 4-192 0,-1-3-32 15,-1-6-16-15,0 0 0 0,-3 4-176 0,1 2-128 16,-1-3 144-16,1 1-144 16,2-4-320-16,-4 4-176 0,-2-1-16 0,1 0-16 15,0-2-3216-15,-3-1-640 0</inkml:trace>
  <inkml:trace contextRef="#ctx0" brushRef="#br1" timeOffset="195146.98">23230 13169 27007 0,'-12'-6'1200'0,"12"6"240"0,-7-1-1152 0,7 1-288 16,-6 0 0-16,1 1 0 0,5-1 1088 0,0 0 176 15,0 0 16-15,0 0 16 0,0 0 160 0,0 0 16 16,5 6 16-16,3 1 0 0,1-2-496 0,1 0-96 15,2-1-32-15,1-1 0 0,1-2-416 0,1 1-96 16,-1-2-16-16,-1 0 0 0,-1-2-208 0,0 2-128 16,-1-2 128-16,1 0-128 0,1 1 0 0,0 0-128 15,0-2 0-15,0 0 0 16,1 0-1504-16,5-3-288 0,-4 0-64 0,-5 2-16 16,-1 0-1568-16,-2-1-304 0</inkml:trace>
  <inkml:trace contextRef="#ctx0" brushRef="#br1" timeOffset="195584.43">23460 12915 3679 0,'-4'-2'320'16,"-1"-1"-320"-16,-1 0 0 0,-1 1 0 15,-1 0 4096-15,-1-1 768 0,-1 0 128 0,-1 3 48 16,0 0-2512-16,-1 0-496 0,0 0-112 0,-1 1 0 15,-2 2-320-15,-1 1-64 0,-2 1-16 0,-1 2 0 0,-1-1-432 0,-1 4-64 16,-1 1-32-16,-1 1 0 0,0 2-352 0,-2-1-80 16,0 3-16-16,2 2 0 0,1 1-320 0,1 4-64 15,3 0-16-15,2 3 0 0,3 2-144 0,4-1 0 16,2 2 144-16,5 2-144 0,3 1 0 0,4 2 144 16,3-1-144-16,4 0 0 0,2-5 176 0,4 1-176 15,3-4 160-15,1-3-160 0,4-3 272 0,-1-2-32 16,1-1-16-16,2-4 0 0,2-4 16 0,0-5 0 15,-2-1 0-15,4-6 0 0,0-5-16 0,2-3 0 16,0-4 0-16,0-2 0 0,0-3-64 0,0-1-16 16,-2-1 0-16,1-5 0 0,-6 2-16 0,-2 0-128 15,-4 0 192-15,-3 3-64 0,-1-4-128 0,-3 4 160 16,-3 0-160-16,-2-4 160 0,-4 1-160 0,-1 2 160 0,-3-1-160 0,-3 1 160 16,-3 1-160-16,-3 1 160 0,-3 0-160 0,-2 1 160 15,-5 0-160-15,-3 0 128 0,-2 1-128 0,-2 0 128 16,-2 1-288-16,-1 1-64 0,-1 4-16 0,-10-3 0 31,8 5-2448-31,4 7-480 0</inkml:trace>
  <inkml:trace contextRef="#ctx0" brushRef="#br0" timeOffset="207585.99">24945 9905 9215 0,'0'0'400'0,"0"0"96"0,0 0-496 0,0 0 0 16,0 0 0-16,0 0 0 0,0 0 3328 0,0 0 560 16,0 0 112-16,0 0 32 0,0 0-2112 0,0 0-400 15,0 0-96-15,0 0-16 0,6 9-352 0,-3 3-80 16,1 3-16-16,-2 1 0 0,-2 0 0 0,0 1 0 16,0 1 0-16,-2 1 0 0,0 1-112 0,-2 1-16 15,-1 1-16-15,-2 2 0 0,1-1-304 0,-1 0-64 16,-1 0-16-16,-1-3 0 0,-1 0-192 0,1-2-48 15,1 1 0-15,-1-4 0 0,-2 1-64 0,2-2 0 16,0-1-128-16,-1-1 192 0,-4-6-64 0,3 1 0 16,0-2-128-16,1-1 192 0,-3-4-192 0,1 0 0 0,0-4 0 0,2 0 0 15,2-1 0-15,0-1-128 0,2-1 128 0,-1-1-208 16,2-4 16-16,1-1 16 0,0-1 0 0,2-2 0 16,-1 0 32-16,3-1 0 0,1 1 0 0,2 2 0 15,-3-1 144-15,4 3-208 0,2 1 80 0,0 2 128 16,-3 0 0-16,3 1 0 0,0-1 0 0,1 2 0 15,-1 3 0-15,1 0 208 0,1 2-48 0,-2 2-16 16,-6 0 96-16,8 0 16 0,1 2 0 0,0 2 0 16,2 0-80-16,-1 1-16 0,-3-1 0 0,-7-4 0 15,13 11 160-15,-3-1 16 0,-1 2 16 0,-1-1 0 16,0 1 160-16,-2 1 48 0,-2 2 0 0,-1 0 0 16,-1 2-48-16,1 1 0 0,-2 2 0 0,2 2 0 15,1-1-288-15,-2 1-64 0,2-1-16 0,2-1 0 16,0-1-144-16,2 1 0 0,2-6-160 0,1 2 160 15,-1-6-2016-15,1 1-304 0,0-2-64 0</inkml:trace>
  <inkml:trace contextRef="#ctx0" brushRef="#br0" timeOffset="212883.33">16041 9793 25167 0,'0'0'1104'0,"-7"-5"240"0,0-2-1072 0,-3 1-272 16,1-1 0-16,0-2 0 0,-1 0 1136 0,-2 0 160 15,2 1 48-15,-2 3 0 0,0-1-320 0,-1 4-48 16,-1 2-16-16,-1 5 0 0,0 0-496 0,0 7-96 15,1 8-32-15,1 0 0 0,0 6-336 0,3 4 0 16,2 4 0-16,3 2 0 0,1 0 0 0,1-2 0 16,0 0 0-16,3-2 0 0,2 1 0 0,3-4 0 0,1-5 0 0,4-4-128 15,1-2 128-15,2-3 0 16,3-5-144-16,1-5 144 0,0-5 0 0,1-2 0 0,0-4 160 0,1-1-160 16,-1-12 768-16,-1-1 64 0,-1-7 0 0,-2-4 0 15,-1-1-48-15,-1-5 0 0,-3-2 0 0,0-3 0 16,-3-2-240-16,-2 0-48 0,-4-2-16 0,-2 3 0 15,-2 2-176-15,-4-2-48 0,0 0 0 0,-2 2 0 16,-3-1-256-16,0 3 0 0,0 2 0 0,1 2 0 31,0 4-768-31,0 4-48 0,2 4-16 0,1 3 0 16,1 6-2352-16,2 7-464 0,0 4-112 0</inkml:trace>
  <inkml:trace contextRef="#ctx0" brushRef="#br0" timeOffset="213182.47">16311 9739 16575 0,'0'0'1472'0,"-4"11"-1168"16,1 3-304-16,-2 0 0 0,-1 1 1952 0,-1 0 336 15,-1 2 64-15,0 2 16 16,1 2-560-16,-1-2-96 0,1 1-32 0,2 0 0 0,0 3-720 0,2-2-128 16,3-2-48-16,0 1 0 0,1-3-400 0,3-4-96 15,-1 1-16-15,2-2 0 0,2-2-16 0,1-2-16 16,1-2 0-16,1 0 0 0,1-2 16 0,-1-3 0 0,-1-1 0 0,-1-3 0 15,0-1 288-15,-2-1 64 0,1-1 16 0,-1-1 0 16,0-5-96-16,-1 1-16 0,-1-2 0 0,-2-4 0 16,0 0-240-16,-1-2-48 0,-1 0-16 0,-1-1 0 15,-2 1-80-15,-1 1-128 0,0 1 176 0,-1 0-176 16,0 0 0-16,-1 1-224 0,3 3 16 0,-1-1 0 31,0 1-2032-31,0 4-384 0,1-1-96 0,1 4-12848 0</inkml:trace>
  <inkml:trace contextRef="#ctx0" brushRef="#br0" timeOffset="213479.21">16437 9824 17503 0,'2'12'1552'0,"-2"0"-1232"0,0-1-320 0,1 2 0 16,-1 3 2544-16,0 0 448 0,0 1 80 0,2-3 32 16,1 2-1600-16,1-1-320 0,1 1-64 0,3-2-16 15,-1 1-672-15,0-2-144 0,1 0-32 0,1-6 0 0,3 1-256 0,0-4 128 16,0-1-128-16,-1-3 0 0,1-2 192 0,1-1-192 15,-1-5 192-15,-1 0-192 0,0 0 256 0,-1-5-48 16,-2-1-16-16,-1-1 0 0,-1 0-32 0,2-1-16 16,-3 0 0-16,0-1 0 0,-1 1 16 0,2-4 0 15,-4 3 0-15,0 1 0 0,-1 2 192 0,-1 2 32 16,0 2 16-16,-1 5 0 0,1 5 112 0,0 0 32 16,0 0 0-16,0 0 0 0,0 0-224 0,0 9-64 15,0 3 0-15,1 1 0 0,1 1-256 0,2 2 0 16,0-2 0-16,1 2 0 0,2-3 0 0,2 0 0 15,-1-2 0-15,1 1 0 16,0-4-1936-16,2 0-352 0,-1-2-64 0,0-1-8096 0,2-2-1632 16</inkml:trace>
  <inkml:trace contextRef="#ctx0" brushRef="#br0" timeOffset="213885.53">16874 9502 13823 0,'0'0'1216'0,"0"0"-960"0,0 0-256 0,0 0 0 15,0 0 2512-15,0 0 464 0,0 0 96 0,3 9 0 16,-1 3-1728-16,1 5-336 0,-2 4-80 0,2 2-16 16,-1 3-96-16,1 0-32 0,0 0 0 0,-1 1 0 15,1-1-320-15,1-2-64 0,0 1-16 0,-2-1 0 16,1-1-256-16,-1 1-128 0,-2-2 128 0,2-1-128 16,-2-1 144-16,1-1-144 0,-2-4 160 0,1-2-160 0,0-1 0 0,0-1 0 15,1-4 0-15,-1-7 0 0,0 0 0 0,0 0-336 16,0 0 48-16,0 0 16 15,3-6-624-15,-1-3-128 0,1-3-32 0,-1-2 0 16,1 1 208-16,1-7 32 0,0 0 16 0,1 4 0 0,2-4 528 0,0 3 96 16,3 0 32-16,0 1 0 0,2 3 432 0,-1 3 96 15,0 1 0-15,1 4 16 0,-1 3 464 0,2 2 96 16,-1 2 0-16,0 2 16 0,0 2-16 0,-2 3-16 16,-1 2 0-16,2 2 0 0,-5-2 176 0,-1 2 32 15,-2 3 16-15,-2-3 0 0,-1 1-240 0,-2 2-48 16,-4-2-16-16,0-1 0 0,-1 0-480 0,0-1-80 15,-3 0-32-15,1 0 0 0,-1-3-464 0,1-1-80 16,-2-4-32-16,2-3 0 16,0-2-3472-16,0-5-704 0</inkml:trace>
  <inkml:trace contextRef="#ctx0" brushRef="#br0" timeOffset="214249.69">17213 9327 27471 0,'0'0'1216'0,"0"0"256"0,0 0-1184 0,0 0-288 16,0 0 0-16,0 0 0 0,3 11 1072 0,1 1 144 16,-4 2 48-16,1 4 0 0,-1 7-128 0,1 5-32 15,0 1 0-15,1 3 0 0,-1 1-736 0,0 2-160 16,2 1-16-16,1-1-16 0,1-1 16 0,2-3 0 16,-1 0 0-16,1-3 0 0,-1-1-192 0,2-3 160 15,0-3-160-15,1-2 160 0,0-3-160 0,0-1 160 16,0-2-160-16,2-5 160 0,-1-2-32 0,1-4-128 15,0-3 192-15,1-1-64 0,-2-2 16 0,1-5 0 16,-1-5 0-16,-2 1 0 0,1-2-16 0,-1-3 0 16,-1-1 0-16,-2-1 0 0,-1-2-128 0,0 3 0 15,-3 2 0-15,-1-1 0 0,-1-2 0 0,-2 2 0 16,-1 2 0-16,0 1 0 0,-2 3 0 0,0 1 160 0,1 4-32 0,-1 1-128 16,-1 3 336-16,1 1-32 0,1 3-16 0,1 2 0 15,0 3 0-15,2 2 0 0,1 2 0 0,4 1 0 16,2 2-288-16,1 1 128 0,2 1-128 0,3-3 0 15,2 2 0-15,1-2 0 0,2-1 0 0,2-2 0 16,1-2-240-16,2 0 0 0,2-5 0 0,0 0-11968 16,2-3-2384-16</inkml:trace>
  <inkml:trace contextRef="#ctx0" brushRef="#br0" timeOffset="214399.03">17917 9659 35823 0,'0'0'1584'0,"0"0"336"0,1 10-1536 0,-1-10-384 16,0 0 0-16,0 0 0 0,8 4 704 0,3 1 64 15,0-1 0-15,1-4 16 0,4 0-432 0,1 0-96 0,1 0 0 0,1-4-16 32,2 1-1328-32,0-2-256 0,1 1-48 0,0 0-9472 0,1 1-1888 0</inkml:trace>
  <inkml:trace contextRef="#ctx0" brushRef="#br0" timeOffset="-214582.14">18532 9337 20671 0,'0'0'912'0,"0"0"192"0,0 0-880 0,0 0-224 15,0 0 0-15,3 7 0 0,1 2 1696 0,0 2 288 16,0 2 64-16,1 3 16 0,0 4-512 0,0 1-96 16,1 3-32-16,-1 1 0 0,0-1-384 0,0 4-80 15,-1-4 0-15,0 4-16 0,-1-1-144 0,-2 1-32 16,-1-1 0-16,-1-4 0 0,-3 1-64 0,-2-1 0 16,1 2-16-16,-1-1 0 0,1-2-208 0,-3-1-32 15,0-2-16-15,0-3 0 0,0-2-240 0,0-2-32 0,1-3-16 0,-1-1 0 16,-1-3-144-16,-2-1-256 0,-1-1 64 0,2-3 16 15,0 0 176-15,-2-4 0 0,0-2 0 0,2 0 128 32,-2-5-448-32,3 1-96 0,2-3-16 0,2-3 0 15,0-2-112-15,1-1-32 0,3-4 0 0,1 1 0 16,2 0 64-16,4 1 0 0,0 3 0 0,2-2 0 0,0 5 320 0,1 0 64 0,3 4 128 0,-1 0-208 16,2 3 608-16,-1 2 128 0,0-1 32 0,-2 5 0 15,2 1 176-15,0 2 32 0,-1 1 16 0,1 1 0 16,-1 4-480-16,-2 0-112 0,0 2 0 0,0 3-16 15,0 3 400-15,0 2 96 0,-1-3 16 0,0 3 0 16,0 1-304-16,0 2-48 0,-1 0-16 0,1 0 0 16,0 0-320-16,0-2 128 0,0-1-128 0,2-2 0 15,0 1-176-15,1-3-96 0,-1-2-32 0,2-2 0 16,0-2-2704-16,-2-1-560 0</inkml:trace>
  <inkml:trace contextRef="#ctx0" brushRef="#br0" timeOffset="-214144.79">15192 9106 19343 0,'0'0'1728'0,"-5"6"-1392"15,1 2-336-15,1 4 0 0,2-2 2144 0,1 3 352 16,0 0 80-16,3-1 16 0,1 2-1952 0,1 1-384 15,1-1-64-15,2 2-32 0,0-1-160 0,1 0 0 16,0 0 0-16,0-4-13040 16</inkml:trace>
  <inkml:trace contextRef="#ctx0" brushRef="#br0" timeOffset="-214004.18">15328 9151 16575 0,'0'0'1472'0,"0"0"-1168"0,0 0-304 0,0 0 0 16,0 0 1920-16,5 6 336 0,0 0 64 0,2 2 16 15,1 2-1328-15,2-1-272 0,3 1-48 0,1 1-16 16,1-2-416-16,2 2-64 0,1-1-32 0,1-1-12512 16</inkml:trace>
  <inkml:trace contextRef="#ctx0" brushRef="#br0" timeOffset="-213582.33">18810 9098 26319 0,'0'0'1152'0,"-5"6"256"0,0 5-1120 0,1-1-288 0,-2 3 0 0,1 2 0 16,0 0 192-16,0 1-32 0,1 0 0 0,0-1-8048 16,1 2-1616-16</inkml:trace>
  <inkml:trace contextRef="#ctx0" brushRef="#br0" timeOffset="-213410.38">18973 9055 27647 0,'0'0'2448'0,"0"0"-1952"0,-5 10-496 0,1 1 0 0,-1-1 1536 0,1 3 192 16,0 0 64-16,1 2 0 0,2-2-752 0,1 1-144 15,3 2-16-15,-2 1-16 16,-1 1-2144-16,1-1-448 0</inkml:trace>
  <inkml:trace contextRef="#ctx0" brushRef="#br0" timeOffset="-212737.48">15839 11004 21071 0,'0'0'928'0,"0"0"208"0,0 10-912 0,1 3-224 15,0 2 0-15,1 0 0 0,0 1 1120 0,2 5 176 16,2 0 48-16,-1 2 0 0,1 1-304 0,1 0-48 16,-1 0-16-16,-1-1 0 0,1 1-368 0,0-2-80 15,-2-2-16-15,-1-2 0 0,-2 0-272 0,0-1-64 16,1-3-16-16,-2 1 0 0,-2-2-160 0,1-1 192 16,0-6-192-16,1-6 192 0,-4 5-16 0,4-5 0 15,0 0 0-15,-7-1 0 0,2-3-176 0,0-2 0 16,0-4 0-16,1 0 128 31,0-3-880-31,0-3-176 0,0-2-32 0,0-4-16 0,0-3-48 0,0-4-16 0,0-1 0 0,0 0 0 16,2-2 144-16,1-1 16 0,-1-2 16 0,4 1 0 0,0 0 432 0,3 2 96 0,-1 0 16 0,4 4 0 15,3 2 320-15,0 3 160 0,1 4-16 0,0 3 0 16,-1 3 432-16,1 4 64 0,-1 4 32 0,-2 2 0 16,-1 3 112-16,-1 4 32 0,0 1 0 0,-2 6 0 15,0 3-160-15,1 3-16 0,-3 1-16 0,0 1 0 16,-2 0-256-16,-1 2-48 0,-1 0-16 0,0-2 0 15,1 1-304-15,-2 0 128 0,0-2-128 0,1-1 0 16,-3-2 0-16,1-2-256 0,0-1 32 0,1-3 0 16,2-9-2144-16,0 0-416 0,-4 7-96 0</inkml:trace>
  <inkml:trace contextRef="#ctx0" brushRef="#br0" timeOffset="-212315.55">16207 10958 12895 0,'0'0'1152'0,"3"9"-928"16,1 3-224-16,0 3 0 0,0 0 1968 0,0 2 336 16,-1 1 80-16,-1 2 16 0,1-1-864 0,-1 1-160 15,1-2-32-15,0 1-16 0,-2-3-608 0,0-1-112 16,1-3-32-16,-1-2 0 0,0-2-224 0,-1-8-48 16,0 0-16-16,0 0 0 0,0 0 432 0,0 0 96 15,0 0 16-15,0-7 0 0,0-1-304 0,0-2-48 0,-1-4-16 16,1-2 0-16,0 0-272 0,1-3-64 15,1 2-128-15,0-4 192 0,2 0-192 0,1 0-128 0,2 2 128 0,1 1-208 16,-1-1 16-16,1 4 16 0,-1 0 0 0,-1 5 0 16,0-3 176-16,0 4-128 0,1 1 128 0,-2 1-128 15,0 2 128-15,-5 5-128 0,0 0 128 0,0 0-128 16,0 0 128-16,0 0 0 0,6 8 0 0,0 0 0 16,-2 2 176-16,0 6-48 0,-1-2 0 0,1 4 0 15,-1 1-128-15,1 0 0 0,0 1 144 0,1-1-144 16,-1-3 0-16,2 0 0 0,2-3 0 0,1 0 0 15,0-3 0-15,2-1 0 0,1 0-144 0,2-2 144 16,-2-3 0-16,-1 0 0 0,1-3 0 0,0-1 0 16,-2 0 0-16,-1-3 0 0,1 0 0 0,-4-3 0 15,-2 0 496-15,-1-2 16 0,-2 0 0 0,0 2 0 16,-3 0 0-16,-2-3 16 0,-3 0 0 0,-1 0 0 0,-1 1-304 16,-1 0-64-16,-3-2-16 0,0 1 0 0,0 0-144 0,0 1 0 15,0-4-192-15,1 2 192 16,0-2-2144-16,0 0-304 0,3 2-64 0</inkml:trace>
  <inkml:trace contextRef="#ctx0" brushRef="#br0" timeOffset="-212128.07">16702 10595 16575 0,'0'0'1472'0,"0"0"-1168"15,0 0-304-15,5 7 0 0,-1 4 3712 0,0-1 672 16,0 2 144-16,1 4 16 0,0 6-2752 0,2 1-544 15,1 2-112-15,1 2-32 0,0 3-704 0,0 2-144 16,0 2-16-16,0 1-16 0,-1 1-224 0,1 2 0 0,-1 0 0 0,-1-2-160 31,-2 0-2800-31,0-4-560 0</inkml:trace>
  <inkml:trace contextRef="#ctx0" brushRef="#br0" timeOffset="-211737.59">16768 10937 17503 0,'0'0'1552'0,"4"-6"-1232"0,2-1-320 0,0 1 0 16,1-2 1872-16,2-1 320 0,2 0 64 0,1-2 16 15,1 2-1072-15,0 1-224 0,0-1-32 0,2 0-16 16,0 1-672-16,1 1-256 0,-3-1 176 0,0 1-176 16,-1 3 144-16,-1-1-144 0,-1 4 128 0,-10 1-128 0,7 1 256 0,-7-1-48 15,0 0 0-15,4 12 0 0,-4 0 432 0,-1 3 64 16,-3 5 32-16,-1 1 0 0,-2-1-96 0,1 4-32 15,-1 1 0-15,2-1 0 0,3 0-96 0,0-1 0 16,0-2-16-16,3-1 0 0,3-5-304 0,2 0-64 16,3-2-128-16,2 0 192 0,1-7-192 0,1 1 0 15,1-4 0-15,0-3 0 0,1-3 0 0,0-2 0 16,-2-3 128-16,0-1-128 0,-2 0 240 0,-2-3-48 16,0-5-16-16,-2 1 0 0,-3 2 96 0,-2-2 32 15,-1-1 0-15,-2 0 0 0,-1 2 0 0,-2-1 0 16,-3 1 0-16,1-1 0 0,-1 0-304 0,-1 2 0 15,-1-3 128-15,0 3-128 16,1-1-1264-16,2 5-304 0,-1-1-64 0,2 2-16 16,1 0-1248-16,1 3-256 0</inkml:trace>
  <inkml:trace contextRef="#ctx0" brushRef="#br0" timeOffset="-211440.75">17229 10767 21071 0,'7'10'928'0,"-1"-3"208"0,-1 2-912 0,3 1-224 0,0 2 0 0,-1 4 0 16,0 2 1808-16,-1-1 320 0,1 2 64 0,1 2 16 15,-3 1-368-15,0 1-80 0,-1-1-16 0,1 0 0 16,-2 0-528-16,-1 0-128 0,0-2 0 0,-1-2-16 16,0-1-544-16,2-4-96 0,-2-4-32 0,1-1 0 15,-2-8-208-15,0 0-64 0,0 0 0 0,0 0 0 16,0 0-128-16,5-7 160 0,-1-3-160 0,1-3 160 16,-1-3-160-16,1-2 0 0,2-3 0 0,-2 0 0 0,0 0 0 0,2-1 0 15,-1-2-160-15,1 1 160 0,-2 0-128 0,3 3 128 16,-1 1 0-16,1 2-144 0,1 0 272 0,1 4 64 15,-1 1 16-15,1 6 0 0,-1 2 544 0,2 2 96 16,0 6 32-16,2 3 0 0,0 3-256 0,0 6-48 16,1 3-16-16,-1 4 0 0,0 1-128 0,0-1-32 15,-2 0 0-15,4-1 0 0,2 0-256 0,-2-1-144 16,0-1 160-16,-1-2-160 16,0-2-1296-16,2-3-368 0,-2-2-64 0</inkml:trace>
  <inkml:trace contextRef="#ctx0" brushRef="#br0" timeOffset="-209438.61">18389 10837 11055 0,'0'0'976'0,"-7"3"-784"0,2-2-192 0,5-1 0 0,-8 8 3392 0,8-8 624 16,0 0 128-16,0 0 16 0,0 0-1792 0,0 0-384 15,0 0-64-15,0 0 0 0,0 0-528 0,10 1-112 16,-3 0 0-16,5 3-16 0,2-2-304 0,-1-1-64 0,3 0-16 0,1 2 0 15,1 1-176-15,2 0-48 16,2 0 0-16,0 1 0 0,2 1-384 0,6 1-80 16,0-1 0-16,0-2-16 0,0 0-176 0,1-1 0 0,0-2 0 0,0-1 128 15,-1 0-288-15,0-4-64 0,-2-4-16 0,-1-1 0 32,-2-1-2128-32,-2-1-416 0,-2 0-96 0,-2-1-13296 0</inkml:trace>
  <inkml:trace contextRef="#ctx0" brushRef="#br0" timeOffset="-209172.97">18871 10550 3679 0,'0'0'320'0,"-6"5"-320"0,-2 1 0 0,1 0 0 16,2 2 5568-16,3-1 1024 0,2-1 224 0,4 2 32 16,2 0-5280-16,3 0-1056 0,3 1-224 0,1 0-32 0,1-5-48 0,5 2 0 15,0-1 0-15,2 1 0 0,0-2-208 0,1 1 0 16,0 1 0-16,-1-2 0 0,-1 1 176 0,-2 3-16 15,-3 0 0-15,0 1 0 0,-2 0 576 0,-3 2 112 16,-2 2 32-16,-3 0 0 0,-2 2 400 0,-3 1 96 16,-3 1 16-16,-1 1 0 0,-1 2-352 0,0-1-64 15,-3 1-16-15,0-2 0 0,-1-1-480 0,0 0-96 16,1 1-32-16,0-2 0 16,1 1-1024-16,0-1-208 0,2-1-32 0,1 1-17488 0</inkml:trace>
  <inkml:trace contextRef="#ctx0" brushRef="#br0" timeOffset="-208610.58">15716 11986 21183 0,'0'0'1888'0,"0"0"-1504"0,0 6-384 0,0 2 0 16,0 4 1376-16,2 1 208 0,0 4 32 0,3 0 16 16,3 2-544-16,0 2-128 0,1 1 0 0,0 2-16 15,0-1-240-15,2 1-64 0,-1-2 0 0,1-3 0 16,-1 0-16-16,-1-4-16 0,0-3 0 0,1-3 0 16,-3-2 256-16,1-3 48 0,-8-4 16 0,7-2 0 15,-1-6-80-15,1-1-16 0,-1-2 0 0,-1-5 0 16,-1-2-320-16,0-2-64 0,-1-1 0 0,0-2-16 15,-1-2-288-15,1 2-144 0,-2-2 160 0,2 1-160 16,-2 1-176-16,0 1-128 0,1 1-16 0,-1 1-16 31,0 2-1712-31,0 0-352 0,1 1-64 0,0 1-13696 0</inkml:trace>
  <inkml:trace contextRef="#ctx0" brushRef="#br0" timeOffset="-208344.87">16201 12022 14735 0,'0'0'1312'0,"6"3"-1056"15,0 1-256-15,1 0 0 0,-7-4 1792 0,7 2 320 16,-7-2 48-16,0 0 16 0,0 0-96 0,0 0-16 16,0 0 0-16,0 0 0 0,0 0-432 0,0 0-96 15,0 0 0-15,0 0-16 0,0 0-752 0,0 0-160 16,0 0-32-16,-6 7 0 0,-1-3-80 0,0 1-32 16,-1 0 0-16,0 2 0 0,-1-1 144 0,1 3 32 15,0-1 0-15,3 1 0 0,0 0-176 0,1 2-16 16,1 0-16-16,4 1 0 0,2 1-272 0,2 0-160 15,2 0 192-15,2 0-192 0,1-1 0 0,2-1 0 16,1-4 0-16,1 0-144 16,1-3-1248-16,-1 0-240 0,2-2-48 0,-1-4-16 15,1-1-1232-15,0-2-240 0,-2-3-48 0,-2-1-10016 0</inkml:trace>
  <inkml:trace contextRef="#ctx0" brushRef="#br0" timeOffset="-208077.84">16369 11958 3679 0,'0'0'320'0,"0"0"-320"0,0 0 0 0,0 0 0 16,10 4 4720-16,-1 3 864 0,0 1 176 0,1 3 48 16,1 2-3264-16,0 4-656 0,1 0-128 0,0 3-32 15,-2-1 80-15,2 1 16 0,-1 1 0 0,-2-4 0 16,-2 2-592-16,1-2-112 0,-1-1-32 0,-2-1 0 0,-1-1-320 0,-1-3-80 16,-3 2-16-16,0-5 0 0,0 0-352 0,0-8-80 15,0 0-16-15,0 0 0 0,0 0-48 0,0 0-16 16,0 0 0-16,0 0 0 0,-7-1 96 0,2-3 32 15,1-3 0-15,1-2 0 0,1-3-96 0,-1 1-32 16,0-2 0-16,2-2 0 0,1 1-160 0,1-2 0 16,1-1 0-16,2-1 128 0,1-2-304 0,1 2-64 15,4-3-16-15,0 3 0 16,2 2-416-16,2 2-96 0,-1 1 0 0,1 3-16 16,1-3-2096-16,0 3-432 0,0 5-80 0,0 0-12352 0</inkml:trace>
  <inkml:trace contextRef="#ctx0" brushRef="#br0" timeOffset="-207895">16817 11949 21183 0,'0'0'944'0,"0"0"192"0,-4 7-912 0,1-1-224 0,1 1 0 0,-1 2 0 16,2 1 3072-16,1 1 560 0,-2-1 112 0,2 3 32 16,3-2-1936-16,1 0-384 0,1 0-80 0,2-1-16 15,0-1-1360-15,3 2 0 0,-3-2-224 0,1 0 16 31,-1 0-320-31,-1-1-64 0,1-2-16 0,-2 0 0 16,3-4-2208-16,0 2-432 0,-8-4-80 0,9 0-5552 16,-1-4-1104-16</inkml:trace>
  <inkml:trace contextRef="#ctx0" brushRef="#br0" timeOffset="-207715.93">17027 11926 15663 0,'0'0'688'0,"0"0"144"0,0 0-656 0,0 9-176 16,-2 3 0-16,2 3 0 0,-1 1 4288 0,0 5 832 15,-2 2 176-15,0 2 16 0,0 4-2960 0,-3 3-608 16,1-1-112-16,0 5-32 0,0 2-736 0,-1-1-160 16,0 0-16-16,-1-1-16 0,1 1-352 0,1-3-64 15,1-2 0-15,1-4-16 16,1-4-576-16,0-1-112 0,2-5-32 0,3-4 0 16,2-3-2832-16,0-5-560 0</inkml:trace>
  <inkml:trace contextRef="#ctx0" brushRef="#br0" timeOffset="-207309.83">17641 11980 14735 0,'0'0'1312'0,"-8"-2"-1056"0,0-1-256 0,-1 1 0 15,0-1 4080-15,0 2 752 0,-2 2 160 0,1 2 16 16,-2 1-2544-16,2 1-512 0,0 0-96 0,1 3-32 15,3 2-1104-15,-1 3-208 0,2 2-64 0,1-2 0 16,2-3-448-16,0 3 0 0,2 0 0 0,2-1 0 16,0-2 0-16,2 1 0 0,-3-2 0 0,3 0 0 15,0-1-128-15,0-2 128 0,-4-6 0 0,7 6 0 0,0-1-176 0,1-5 176 16,0 0-160-16,1-5 160 16,0-2-448-16,2-1 16 0,-2-1 0 0,3-1 0 15,1-3-208-15,0 0-32 0,0 0-16 0,-2-2 0 16,0 0 48-16,-1 0 16 0,1-2 0 0,-2 2 0 0,-1-2 400 0,-2 2 80 15,-2 6 16-15,0 0 0 0,-1 3 272 0,-3 6 64 16,0 0 16-16,0 0 0 0,0 0 336 0,-6 6 64 16,3 3 16-16,-1 3 0 0,-3 0-176 0,2 2-16 15,1 0-16-15,0 2 0 0,0 1-432 0,3 1 128 16,1-2-128-16,1 1 0 0,0-3 0 0,3 0-224 16,3 1 32-16,2-2 0 15,1-1-2848-15,3-3-560 0</inkml:trace>
  <inkml:trace contextRef="#ctx0" brushRef="#br0" timeOffset="-207122.23">18030 11944 21183 0,'-5'-1'1888'0,"-1"1"-1504"0,-1 0-384 0,-1 1 0 16,1 0 3104-16,0 1 544 0,0 0 128 0,7-2 0 15,-6 4-1856-15,1 3-368 0,0-1-80 0,2 2 0 16,2 1-1008-16,2 1-192 0,2 2-32 0,2 3-16 15,0-2-224-15,1 0 0 0,1-3 0 0,2 2 0 16,2-2-160-16,0-1-32 0,2-1 0 0,0 0 0 31,-1-3-1648-31,1 2-336 0,0-5-64 0,0 1 0 0,0-3-480 0,-1 0-96 0,-2-1 0 0,1-2-4976 16,-2-1-976-16</inkml:trace>
  <inkml:trace contextRef="#ctx0" brushRef="#br0" timeOffset="-206981.74">18234 12029 8287 0,'0'0'736'0,"0"0"-592"16,0 0-144-16,0 0 0 0,0-6 3280 0,0 6 624 15,0 0 128-15,0 0 32 0,0 0-1888 0,0 0-384 16,5 6-80-16,3 2-16 0,2-1-960 0,2 4-192 16,-2 0-32-16,2 3-16 15,0 0-1152-15,1-2-240 0,0-2-32 0</inkml:trace>
  <inkml:trace contextRef="#ctx0" brushRef="#br0" timeOffset="-206841.03">18411 11871 4607 0,'-10'-16'192'0,"4"8"64"16,1-3-256-16,-1-1 0 0,-2-1 0 0,1 3 0 0,0-1 5024 0,1 1 960 0,2-2 192 0,2 0 32 15,4 0-5120-15,2 3-1088 0,0 3 0 0,1 1-240 32,2 1-2464-32,1 1-496 0</inkml:trace>
  <inkml:trace contextRef="#ctx0" brushRef="#br0" timeOffset="-206575.41">18534 11771 4607 0,'0'0'400'0,"0"0"-400"0,0 0 0 0,1 6 0 16,-1 3 3904-16,0 2 704 0,0 0 144 0,-3 4 32 16,3 2-2400-16,0-2-464 0,-1 4-112 0,1 1-16 15,1 1-416-15,1 1-96 0,0-1 0 0,2-1-16 16,3-2-640-16,-1-1-128 0,2-1-32 0,1-1 0 0,0 0-112 0,0-5-32 16,2-1 0-16,-1-6 0 0,-1-3 192 0,1-3 16 15,-1-2 16-15,-2-3 0 0,1-2 240 0,-1-3 48 16,-2-3 16-16,-1-2 0 0,-3-3-272 0,1 0-48 15,-2-1-16-15,-3 0 0 0,0-2 16 0,-2 0 0 16,-1-1 0-16,-1-1 0 0,-1 1-32 0,0 1-16 16,-2 1 0-16,0 0 0 0,-1-2-480 0,1 3 0 15,-2-1 0-15,2 4 0 16,0 2-1344-16,3 3-352 0,-1-3-80 0,1 5-16 16,2 4-1216-16,2-1-240 0,1 5-48 0</inkml:trace>
  <inkml:trace contextRef="#ctx0" brushRef="#br0" timeOffset="-206466.07">18757 11815 32479 0,'0'0'704'0,"7"12"160"0,-1 3 32 0,-1 1 16 0,0 0-720 0,0-2-192 0,-1-2 0 0,1 1 0 16,2-4 176-16,-1-1 0 0,1-1 0 0,1-1 0 31,1-5-3072-31,-3-1-624 0</inkml:trace>
  <inkml:trace contextRef="#ctx0" brushRef="#br0" timeOffset="-206138.08">18766 11711 26319 0,'-15'-12'1152'0,"10"7"256"0,-1-4-1120 15,-1 1-288-15,2-1 0 0,1-1 0 0,1 0 560 0,3 2 48 0,0 2 16 0,4 0 0 16,-4 6-304-16,11-2-64 0,2 1-16 0,1 1 0 16,2 1-672-16,2 0-128 0,2 0-16 0,0 2-16 15,0-3-784-15,1 1-160 0,1-1-16 0,0 0-16 16,0-1 816-16,-1 1 176 0,-1-3 16 0,-2 2 16 0,-1 1 864 0,-1 0 192 15,-3-1 16-15,-2 0 16 0,0 1 848 0,-3 0 160 16,-8 0 48-16,0 0 0 0,0 0 128 0,0 0 16 16,0 0 16-16,0 0 0 0,0 0-96 0,-3 6 0 15,-1 3-16-15,-1 3 0 0,-2 1-416 0,1 4-80 16,-1 1 0-16,1 3-16 0,-1 2-224 0,2 1-32 16,1-1-16-16,2 1 0 0,0-2-208 0,5 2-32 15,3-2-16-15,1-5 0 0,-1-2-96 0,4 0-32 16,1-2 0-16,4-3 0 0,3-1-480 0,0-2 128 15,2-1-128-15,1-1 0 0,1-2 0 0,2 0 0 16,3 1 0-16,1-2-15104 16,1-2-2944-16</inkml:trace>
  <inkml:trace contextRef="#ctx0" brushRef="#br0" timeOffset="-201251.87">25546 10778 4607 0,'0'0'400'0,"0"0"-400"15,0 0 0-15,0 0 0 0,0 0 2736 0,0 0 464 16,0 0 80-16,0 0 32 0,0 0-1680 0,0 0-336 16,0 0-64-16,0 0-16 0,-9-2-464 0,3 2-112 15,6 0 0-15,0 0-16 0,-7 2-288 0,7-2-48 16,-8 0-16-16,2 2 0 0,-1 0 240 0,1 2 32 16,-3 1 16-16,1-1 0 0,-1 0-256 0,0 0-48 15,-1 0-16-15,3 1 0 0,0-2-48 0,-1 1 0 0,2-3 0 0,6-1 0 16,-7 5 64-16,7-5 16 0,-6 3 0 0,-1 1 0 15,7-4 48-15,0 0 16 0,0 0 0 0,0 0 0 16,-6 2-144-16,6-2-16 0,0 0-16 0,0 0 0 16,0 0-160-16,0 0 192 0,0 0-192 0,-7 4 192 15,7-4-192-15,0 0 128 0,-4 6-128 0,0-1 128 16,4-5-128-16,-4 6 0 0,4-6 0 0,-2 7 0 16,1 1 0-16,-2 1 0 0,2-3 0 0,1 1 0 15,-2-1 336-15,1 1-16 0,0-1 0 0,1 4 0 16,-2-3-192-16,1 1-128 0,0 0 128 0,1 1-128 15,-1 3 256-15,-1-3-32 0,1 3 0 0,0 3 0 16,-2 0-80-16,0-1-16 0,2-2 0 0,0 0 0 16,-1-1-128-16,1 2 0 0,1 0 0 0,-1 2 0 15,-2-2 0-15,2 0 0 0,0 0 0 0,-2 4 0 0,0-2 144 0,1 1-144 16,-1 1 160-16,1-3-160 0,-1 2 144 0,0-2-144 16,-1 1 128-16,1 0-128 0,-3 1 0 0,2 0 128 15,1 0-128-15,-1-2 0 0,1-1 0 0,0 0 0 16,1-4 128-16,-1 0-128 0,1 0 0 0,-1-2 0 15,0 3 144-15,1-1-144 0,0 1 0 0,0 0 128 16,-2-4-128-16,1 1 0 0,-1 2 160 0,2-1-32 16,1-1-128-16,-1 3 192 0,2-10 112 0,0 7 16 15,-1 1 0-15,1 0 0 0,0 0 0 0,1 0 16 16,1-2 0-16,0 2 0 0,1 0-80 0,-1 1-32 16,2 0 0-16,0 2 0 0,-1-5-96 0,1 2 0 15,0 0-128-15,1-1 192 0,0 1-192 0,0 0 144 0,2 0-144 16,2 1 128-16,0-2 0 0,1-1-128 0,0-1 192 0,4 4-64 15,-1 2-128-15,1-2 0 0,-2-4 0 0,1 0 128 16,1 1-128-16,1-1 0 0,-4-3 0 0,3 2 128 16,-3 2-128-16,4-4 0 0,-1 3 0 0,4 1 128 15,-1-2-128-15,0-1 0 0,0 0 0 0,1 0 128 16,1-2-128-16,-1 2 0 0,0-3 0 0,0 0 0 16,1 0 0-16,-1 0 0 0,-1 0 128 0,1 0-128 15,2 0 0-15,-4 0 0 0,0 0 0 0,0 0 0 16,-2 0 0-16,-1 0 0 0,-1 0 0 0,0 1 128 15,-2 0-128-15,-2 1 0 0,0 0 0 0,0-2 0 16,-1 1 0-16,1 2 0 0,0 0 0 0,0-1 0 16,-2 1 0-16,3 1 0 0,1 0 0 0,-1 1 0 15,-1-3 0-15,-1 1 0 0,-7-3 0 0,9 3 0 0,1-3 0 0,-3 0 0 16,1-2 0-16,0 1 0 0,0-3 0 0,-2 2 0 16,-6 2 0-16,7-7 0 0,-2 1 0 0,2-1 0 15,-2-2 0-15,-1 1 0 0,1 0 0 0,0-1 0 16,0-3 0-16,1 2 0 0,-1 0 0 0,0-1 0 15,0 1 0-15,2-2 0 0,-2 0 0 0,2-2 0 16,-1-4 0-16,-1-1 0 0,2 0 0 0,1 1 0 16,-3 1 0-16,0 0 0 15,0 1 0-15,-1-4 0 0,0 1 0 0,0 1 0 0,0 2 0 0,0-2 0 0,0 0 0 0,1-6 0 16,-1 2 0-16,-3 1 0 0,2 3 0 0,-1 1 0 16,1-1 0-16,0 1 0 0,1 1 0 0,-3 3 0 15,-1-3 0-15,1 2 0 0,2-2 0 0,-1 3 0 16,1 2-176-16,0-1 48 0,-1-1 0 0,1 1 0 15,-1-1 128-15,4 0-160 0,-3 1 160 0,1-2-160 16,-1 0 160-16,-2 1 0 0,1-1 0 0,-1 1 0 16,0 0 0-16,-1 0 0 0,-2 0 0 0,-1 3 0 15,0-2 0-15,1 2 0 0,-2-1 128 0,-1 1-128 16,-2-3 288-16,-2 1-16 0,-3 3 0 0,-1 0 0 16,-4-2 384-16,-1 2 80 0,-3 1 16 0,-1 2 0 15,0-1 224-15,-3 1 48 0,-1 1 16 0,-1-1 0 16,1 3-320-16,-2-3-64 0,1 0-16 0,-2 1 0 15,0-1-448-15,2 4-192 0,-6-1 176 0,5 1-176 16,2 0-144-16,1 2-128 0,0 3-32 0,4 2 0 16,2 2-2464-16,1 2-496 0,-1 1-112 0</inkml:trace>
  <inkml:trace contextRef="#ctx0" brushRef="#br1" timeOffset="-197339.53">24412 12990 25567 0,'0'0'1136'0,"0"0"224"0,0 0-1088 0,0 0-272 15,0 0 0-15,0 0 0 0,-6-4 1280 0,2 1 208 16,4 3 48-16,-4-7 0 0,4 7-128 0,-3-9-32 16,2-2 0-16,0-1 0 0,-1 1-624 0,2 5-128 15,0 6-32-15,0 0 0 0,4-9-144 0,-1 0-16 16,-1-3-16-16,1 2 0 0,-2-2 0 0,2 0 0 16,1 0 0-16,0-1 0 0,-2-1-176 0,2-3-48 15,1-4 0-15,1 3 0 0,-2-2 64 0,1 3 0 16,0-3 0-16,2 0 0 0,-1-1-256 0,1 3 0 15,-1 1 0-15,-1 4 0 0,2-3 0 0,1 2 0 0,1 1 0 0,0-3 0 16,-1 4 0-16,0 1 0 0,1-1 0 0,0 2 0 16,1-1 0-16,1 3 0 0,-1-1 0 0,1 0 0 15,0-3 0-15,4 2 0 0,-2 3 0 0,-2-2 0 16,4-6 0-16,-2 2 0 0,1 2 0 0,2 2 0 16,-2 0 0-16,0 6 0 0,1 3 0 0,-2-4 0 15,-1-2 0-15,1 2 0 0,-2 0 0 0,1 0 144 16,-2 2-144-16,3-1 128 0,-1-2-128 0,0 1 128 15,0 0-128-15,1 1 0 0,0-3 0 0,-2 1 0 16,4 1 0-16,-6 0 128 0,0 0-128 0,0-1 0 16,-1-1 0-16,1 4 0 0,-1-5 128 0,1 3-128 15,0 0 128-15,3-1-128 0,-2-1 192 0,2-1-64 16,0-1 64-16,0 2 0 0,-1-1 0 0,1 1 0 0,1-1-192 16,-1 1 192-16,-2-5-192 0,1 4 192 0,-1 0-192 0,3 0 0 15,-1 2 144-15,1 0-144 0,1-1 0 0,-2-1 128 16,-3-1-128-16,2 3 0 0,-4-3 128 0,3 2-128 15,-1 2 160-15,1-3-160 0,2-2 144 0,-2 0-144 16,-1 0 128-16,0 0-128 0,-1 2 0 0,3 1 0 16,-1-1 128-16,1 1-128 0,0-4 0 0,-2 3 0 15,1-1 0-15,-3 0 0 0,1 0 0 0,1 2 0 16,-1-5 0-16,0 2 0 0,0 0 0 0,0 1 0 16,1-2 0-16,-1 1 0 0,-1-1 0 0,0 3 0 15,-1 0 0-15,1 1 0 0,1-1 0 0,0 1 0 16,-1-2 0-16,0-1 0 0,-2 2 0 0,2 1 0 15,-1-1 0-15,1 1 0 0,-2-1 0 0,1-1 0 0,1 0 0 0,-2-1 0 16,2 1 0-16,-1 2 0 0,1-1 0 0,-1 1 0 16,1-1 0-16,-1 1 0 0,1-2 0 0,-1 0 0 15,0 0 0-15,0 2 0 0,-1 1-144 0,2-1 144 16,-1 0 0-16,1-1 0 0,-2 1 0 0,-1-1 0 16,0 0 0-16,1-1 0 0,-1 3 0 0,-4 5 0 15,5-4 0-15,-5 4 0 0,0 0 0 0,4-7 0 16,-1 1 0-16,-3 6 0 0,0 0 0 0,0 0 0 15,1-7 0-15,-1 7 0 0,0 0 0 0,0 0 0 16,0 0 0-16,-8 0 192 0,-1 0-48 0,-3 1-16 16,-2 2 112-16,0 1 16 0,-2 2 0 0,0 2 0 15,1-1-32-15,-1 2 0 0,-2 0 0 0,2 0 0 16,-1-1-80-16,2-2-16 0,0 1 0 0,2-2 0 16,1-1-128-16,2 0 192 0,2 0-192 0,0-3 192 0,8-1-192 0,0 0 0 15,0 0 0-15,0 0 0 0,0 0 0 0,0 0 0 16,0 0 0-16,0 0 0 0,0 0 0 0,6-2 0 15,0-5-128-15,2-1 128 0,1 0 0 0,3 1-144 16,0 0 144-16,1-2 0 0,-2 0-144 0,1 1 144 16,0 0 0-16,0 0-144 0,-1 2 144 0,2 1 0 15,0 1 0-15,2-1-128 0,-2 1 128 0,0 1 0 16,-2 0 0-16,1 2 0 0,0 1 0 0,-2 0 0 16,0-2 0-16,-1 4 0 0,0 1 0 0,-3 2 128 15,-1 1-128-15,1 5 176 0,-2 3 256 0,-2 3 48 16,0 0 16-16,-1 3 0 0,1 3-96 0,1 1-16 15,0-1 0-15,1 3 0 0,1-2-240 0,1 0-144 16,2 1 160-16,-1-7-160 0,0 1 0 0,3-2 0 0,1 0 0 0,1-2 0 31,1-2-480-31,1-1-32 0,1 0-16 0,-1-4 0 16,2-1-1776-16,-3 1-336 0,0-1-80 0,-1-5-16560 0</inkml:trace>
  <inkml:trace contextRef="#ctx0" brushRef="#br1" timeOffset="-196447.94">25254 10837 10127 0,'0'0'896'15,"0"0"-704"-15,0 0-192 0,0 0 0 16,0 0 2432-16,0 0 464 0,-2 8 96 0,2-8 16 16,0 0-1472-16,0 0-304 0,0 0-48 0,0 0-16 15,0 0-544-15,0 0-112 0,0 0-32 0,0 0 0 0,0 0 96 0,2-7 0 16,-2-2 16-16,3 0 0 0,1 1 80 0,1-2 16 15,-1-3 0-15,0-7 0 0,-2-2-160 0,0 9-16 16,0-1-16-16,1-1 0 0,0 0-256 0,1-7-48 16,-3 2-16-16,0 2 0 0,-1-2-48 0,0 6-128 15,-2 0 192-15,-1-10-64 0,2-1 16 0,-1 10 0 16,2-1 0-16,0-7 0 0,0-1-144 0,0 3 160 16,-1-1-160-16,1 9 160 0,-1-1-160 0,1-7 0 15,0-1 0-15,1 6 0 0,0 2 0 0,1-2 0 16,-2-1 0-16,1 0 0 0,0-1 0 0,1 0 0 15,-1-1 0-15,0 2 0 0,0 0 128 0,1 3-128 16,-1-3 0-16,-1 3 128 0,0 0-128 0,0-2 0 0,0 2 0 0,-1-1 128 16,-1 2-128-16,2 0 0 0,0 0 0 0,0-3 0 15,0 2 0-15,0 1 0 0,-1 3 0 0,0-3 0 16,-2 0 192-16,2 3-32 0,-2 4-16 0,1-1 0 16,-2 2 112-16,0 0 0 0,1-2 16 0,1 4 0 15,-2-3-80-15,0 2-32 0,-1 0 0 0,-1 2 0 16,1 1 0-16,5 1 0 0,0 0 0 0,-8 1 0 15,1 1 16-15,-3 4 0 0,-1-1 0 0,-1 4 0 16,-2-1-176-16,2 2 0 0,1 2 144 0,-4 5-144 16,2 0 0-16,4-5 0 0,-2-1 0 0,2 2 0 15,0 0 0-15,-3 6 0 0,2-5 0 0,5-1 0 16,-1-1-192-16,1 1-128 0,0-1 0 0,-3 1-16 16,2 0-1504-16,3-5-288 0,3-8-64 0,0 0-16 15,0 0-880-15,0 0-176 0,0 0-48 0</inkml:trace>
  <inkml:trace contextRef="#ctx0" brushRef="#br1" timeOffset="-196182.28">25069 10012 7359 0,'0'0'656'0,"0"0"-528"15,5-8-128-15,-5 8 0 0,7-9 2672 0,-7 9 496 16,4-7 96-16,-2 1 32 0,1-1-896 0,0 1-176 16,-2 1-48-16,-1 5 0 0,0 0-320 0,0 0-80 15,0 0-16-15,0 0 0 0,0 0-496 0,0 0-112 16,0 0 0-16,0 0-16 0,0 0-432 0,-5 6-64 15,-2 2-32-15,2 2 0 0,-4 2-160 0,1 1-16 16,0 0-16-16,0 0 0 0,1 0 32 0,0-1 16 0,2 0 0 0,0 5 0 16,1-3-80-16,2-5-32 0,2 0 0 0,2 2 0 15,2-1-208-15,0 1-144 0,-1-2 192 0,3-2-192 16,0 3 128-16,3-4-128 0,2 1 0 0,2-2 0 16,1-1 128-16,2-3-128 0,1-1 0 0,2-3 0 15,2 0 0-15,3-4 0 0,-1-1-192 0,12-2 48 31,-1-1-1680-31,-13 6-336 0,-1 3-64 0</inkml:trace>
  <inkml:trace contextRef="#ctx0" brushRef="#br1" timeOffset="-194630.39">25063 9835 3679 0,'0'0'320'0,"0"0"-320"0,0 0 0 0,0 0 0 16,0 0 2752-16,0 0 464 0,0 0 112 0,0 0 0 16,0 0-848-16,0 0-176 0,0 0-48 0,0 0 0 15,0 0-160-15,0 0-48 0,0 0 0 0,0 0 0 16,1 7-592-16,-5 5-128 0,0 0-32 0,0 1 0 15,-1-1-608-15,1 2-128 0,3 2-32 0,-2-2 0 0,1 2-336 0,-1-3-64 16,2-2 0-16,1 1-128 0,1 1 0 0,2-1 0 16,-1 0-192-16,2 1-11072 15,0-2-2192-15</inkml:trace>
  <inkml:trace contextRef="#ctx0" brushRef="#br1" timeOffset="-188742.18">21807 13438 16575 0,'0'0'736'0,"0"0"160"0,0-7-720 0,0 7-176 15,0 0 0-15,0 0 0 0,0 0 1984 0,0 0 384 16,0 0 64-16,0 0 0 0,0 0-400 0,0 0-96 16,0 0-16-16,0 0 0 0,-9 10-960 0,0-4-208 15,1 1-48-15,0 2 0 0,-1 3-128 0,1 1-48 16,2 2 0-16,-5 3 0 0,-4 2-112 0,1 2-32 0,-3-1 0 0,-3 5 0 15,-3 3-144-15,-4-2-48 0,-1-1 0 0,-2 2 0 16,-1 0-64-16,-2-2 0 0,-1-1-128 0,1 1 192 16,2 0 144-16,0 4 32 0,0-2 0 0,-1-1 0 15,2-2 80-15,0-2 0 0,2 2 16 0,-1 0 0 16,0 1-80-16,1-1 0 0,0-2-16 0,1 1 0 16,-2 0 64-16,-1 0 16 0,0-2 0 0,0 1 0 15,0 2-112-15,3-1-16 0,2-2 0 0,0 0 0 16,-1 0-96-16,1-1-32 0,1 2 0 0,0 0 0 15,1 1 48-15,1-4 0 0,1 0 0 0,-1 0 0 16,-2 1-96-16,2 1-16 0,0 3 0 0,1-3 0 16,0-1 32-16,-1 0 0 0,-2 0 0 0,1 0 0 15,1-2-160-15,6-3 160 0,-2 0-160 0,0 1 160 16,-2 0-160-16,0 1 0 0,2 0 144 0,-1 0-144 0,-1 1 0 0,1-1 144 16,-1 0-144-16,0 0 0 0,1 2 0 0,-1-1 0 15,2 1 0-15,1-2 0 0,2-2 0 0,-2 0 0 16,-2-1 0-16,2 2 0 15,2-3-288-15,-1 3-112 0,0-2-32 0,5-1 0 16,-2-1-1776-16,2-1-352 0,2-3-80 0,1 0-9968 16,0-2-1984-16</inkml:trace>
  <inkml:trace contextRef="#ctx0" brushRef="#br1" timeOffset="-188445.23">20167 14561 20271 0,'7'-11'1792'0,"-7"11"-1424"0,5-8-368 0,-5 8 0 15,0 0 1280-15,0 0 176 0,0 0 32 0,0 0 16 16,0 0 192-16,0 0 32 0,0 0 16 0,0 0 0 16,-4 13 208-16,-1 0 32 0,-3 3 16 0,-1 1 0 15,0 2-784-15,-2 4-176 0,1 1-16 0,2-4-16 16,-2 0-192-16,-1-1-48 0,1 3 0 0,-1 0 0 15,1 2-256-15,1-1-64 0,1-1-16 0,1 2 0 16,4-2-160-16,0-1-16 0,2-1-16 0,2-1 0 16,0-1-80-16,3 1-16 0,3-4 0 0,3 1 0 15,4-2-144-15,2 1 192 0,1-5-192 0,5 0 192 16,3-2-192-16,2-3 192 0,2-1-192 0,4-1 192 16,2-3-192-16,3-3-256 0,2-2 64 0,2-1 16 15,-1-1-2608-15,1 2-528 0,1-2-96 0</inkml:trace>
  <inkml:trace contextRef="#ctx0" brushRef="#br1" timeOffset="-185770.65">13087 16280 9215 0,'0'0'816'0,"0"0"-656"0,-8 1-160 0,1 3 0 0,2 2 4032 0,1-1 768 16,0 1 144-16,0 2 48 0,4 1-3040 0,0 2-608 15,2-1-112-15,0 4-16 0,2 3-176 0,0 4-16 16,-1 4-16-16,2 2 0 0,0 6-416 0,0 2-80 16,2 0 0-16,-1 2-16 0,0 1-256 0,-1-2-48 15,0-2-16-15,0-1 0 0,2-5-176 0,-3-2 192 16,-2-2-192-16,0-3 192 0,-1-3 0 0,-1-2 16 16,0-7 0-16,-1-1 0 0,1-8-80 0,0 0-128 15,0 0 176-15,0 0-176 0,-7-6 128 0,1-1-128 16,0-4 0-16,1-3 0 0,-1-4 0 0,0-3 0 15,3-3-128-15,-1-2 128 0,1-3 0 0,0-2-144 0,2-1 144 0,1-5 0 16,1 1-128-16,2 0 128 0,0 1-128 0,2 1 128 16,1 3 0-16,2 1 0 0,1 0 0 0,2 3 0 15,-1-1 224-15,2 3-32 0,1 3 0 0,1 4 0 16,2 2 80-16,0 3 16 0,-2 3 0 0,0 0 0 16,-1 2 0-16,-1 4 0 0,1 2 0 0,-4 5 0 15,-2 2 16-15,-2 4 0 0,-1 6 0 0,-3 3 0 16,-1 4-112-16,-2 4-32 0,-5 4 0 0,0 2 0 15,1 1-160-15,-1 3 0 0,0 0 144 0,-1-1-144 16,-1-2 0-16,0 0 144 0,-1-5-144 0,1 0 0 16,0-2 304-16,3-2-48 0,-1-1-16 0,2-3 0 15,1 0 80-15,1-3 0 0,2-4 16 0,2-1 0 16,2-2-64-16,2-2-16 0,2-3 0 0,2 0 0 0,1-3-96 16,2-2-32-16,1-2 0 0,3 1 0 0,2-1-128 0,2-2 0 15,0-3 0-15,3 1 128 0,0-1-128 0,2-2-144 16,1-2 144-16,0 0-208 15,-1-2-1168-15,2-2-224 0,2 0-64 0,-2-1 0 16,1-5-1728-16,-1 0-336 0,0-3-80 0</inkml:trace>
  <inkml:trace contextRef="#ctx0" brushRef="#br1" timeOffset="-185473.81">13853 16281 30751 0,'-13'0'1360'0,"7"0"288"0,-3 0-1328 0,-2 2-320 15,-1 2 0-15,-1 3 0 0,0 1 1376 0,-1 4 208 16,0 2 32-16,2 5 16 0,2 3-544 0,-1 4-96 15,2 0-32-15,2 4 0 0,5 2-528 0,2 1-112 0,1 0-32 0,3 1 0 16,1-3-160-16,4-1-128 0,4-3 144 0,4 1-144 16,0-8 128-16,4 0-128 0,4-3 0 0,1-4 0 15,3-4 240-15,1-2-48 0,0-5-16 0,1-4 0 16,-4-5 208-16,1-3 64 0,-2-2 0 0,0-2 0 16,-1-6-80-16,-4 1-16 0,-5-4 0 0,0 0 0 15,-2-3 48-15,-2-2 16 0,-3 1 0 0,-1-3 0 16,-3 1-64-16,-2 2-16 0,-3-2 0 0,-1 2 0 15,-3 0 32-15,-1 0 0 0,-5 3 0 0,-3-1 0 16,-2 1-80-16,-4 4-16 0,-1 0 0 0,-3 3 0 16,-1 3-272-16,-2 2 0 0,-2 3 0 0,1 4 0 15,-1 1-1104-15,2 4-336 0,2 1-64 0,-4 4-19248 16</inkml:trace>
  <inkml:trace contextRef="#ctx0" brushRef="#br1" timeOffset="-184515.42">14527 16448 14735 0,'0'0'1312'0,"0"0"-1056"0,0 0-256 0,0 0 0 0,0 0 2368 0,0 0 432 0,0 0 80 0,0 0 0 16,0 0-912-16,0 0-192 0,0 0-48 0,15-6 0 16,-13 1-256-16,2-1-48 0,3 1-16 0,2-1 0 15,1-1-352-15,2 1-80 0,2-2-16 0,8-3 0 16,2 1-320-16,1-1-80 0,1 1-16 0,2 0 0 16,4-2-256-16,2-1-48 0,0 0-16 0,1-2 0 15,3 2-224-15,-1-2 128 0,2-2-128 0,-1-1 0 16,-2-2 144-16,-4 0-144 0,-1 2 128 0,-2 1-128 15,-2 0 144-15,-2 2-144 16,-4-1 160-16,-1 2-160 0,-2-1 128 0,-2 5-128 0,-3-3 0 0,-2 2 144 0,1 2-144 0,-3 0 160 16,-1 1-160-16,0-1 160 0,0 3-160 0,-2-1 0 15,-2 1 0-15,1-1 0 0,-1 2 144 0,-4 5-144 16,4-5 160-16,-4 5-160 0,0 0 192 0,0 0-64 16,4-5-128-16,-4 5 192 0,5-6 0 0,-5 6 0 15,7-4 0-15,-1 2 0 0,-6 2 80 0,8 0 16 16,-1 2 0-16,2 0 0 0,-1 3-16 0,1 0 0 15,2 2 0-15,2 0 0 0,0 4-16 0,2-2 0 16,0 3 0-16,5 3 0 0,5-2 0 0,0 2 0 16,1-2 0-16,1 0 0 0,-1 0 0 0,1 1-16 0,2 1 0 0,1-1 0 15,-1 0 16-15,-1 1 16 0,1-1 0 0,1-1 0 16,0 1-16-16,1 2-16 0,-2-2 0 0,1 2 0 16,-1-3-64-16,2-1-16 0,-1-1 0 0,0 2 0 15,0-2-160-15,-3-2 0 0,-1-1 144 0,-1 1-144 16,-1-2 0-16,-2 0 0 0,-1 1 0 0,-2 0 0 31,-2 0-1376-31,-1 1-288 0,-2 1-64 0,1 2-12800 0,-2 0-2544 0</inkml:trace>
  <inkml:trace contextRef="#ctx0" brushRef="#br1" timeOffset="-183683.99">16362 16383 12895 0,'0'0'576'0,"0"0"112"16,0 0-560-16,0 0-128 0,0 0 0 0,0 0 0 15,0 0 3488-15,0 0 672 0,0 0 128 0,0 0 16 0,0 0-1600 0,0 0-320 16,0 0-64-16,0 0-16 0,0 0-736 0,0 0-160 15,6-3-16-15,2-2-16 0,1 0-224 0,2 0-64 16,2-2 0-16,1 0 0 0,2 0-224 0,1-2-48 16,1 0-16-16,1 0 0 0,2-1-304 0,1-1-64 15,2 0-16-15,-1 2 0 0,2-3-288 0,0 1-128 16,2-2 0-16,-2 1 128 0,0-4-128 0,0 1 0 16,1-2 0-16,0 1 128 0,-2 0-128 0,0-1 0 15,-1 2 0-15,1 0 0 0,-1 0 0 0,1-1 0 16,-3 1 0-16,-1-1 0 15,1 0 0-15,0 1 0 0,-3-2 0 0,1 2 0 16,-1 4 0-16,2-1 0 0,-4 0 0 0,0 0 0 16,-2 2 0-16,1 1 0 0,-1 0 0 0,-1 1 0 15,-1 0 0-15,0 3 0 0,-2-4 0 0,2 2 0 16,-3 2 0-16,-1 0 0 0,-2 0 0 0,1 1 0 16,-1 2 0-16,0-2 0 0,-6 4 0 0,7 0 0 15,0 0 0-15,1 2 0 0,0 0 0 0,1 2 0 16,-3 0 0-16,3 3 0 0,2-1 128 0,0 3-128 15,2 2 0-15,2 2 160 0,0 2-160 0,2 2 160 16,0 0-32-16,3 2 0 0,3-1 0 0,0 0 0 16,-1 0 64-16,1-1 16 0,-1 2 0 0,3-1 0 0,-1-1-208 0,-1-2 176 15,1 1-176-15,0-2 160 0,1 1-160 0,-1-1 0 16,0-2 0-16,0-2 128 0,-2 1-128 0,0-4 0 16,-1 0 0-16,-2 0 0 15,2-2-496-15,-1 0-16 0,-3-4-16 0,0 2 0 16,-2-1-1264-16,0-2-256 0,-1 2-64 0,-2-1 0 15,-2-1-1600-15,-2 0-320 0</inkml:trace>
  <inkml:trace contextRef="#ctx0" brushRef="#br1" timeOffset="-183137.18">15141 15326 26031 0,'0'0'1152'0,"0"0"240"0,0 0-1120 0,0 0-272 15,0 0 0-15,0 0 0 0,0 0 1552 0,7 5 256 16,1 2 48-16,-3 3 16 0,-1 3-288 0,0 4-64 16,1 4-16-16,0 4 0 0,-1 3-784 0,0 4-144 15,0 3-48-15,-1-1 0 0,-1 2-208 0,3 3-64 16,-1-1 0-16,0-1 0 0,-3-2-256 0,3-1 0 0,2-3 0 0,-1-1 0 31,-1-3-1152-31,0-2-176 0,0-3-32 0,-2-2-16 16,1-1-2368-16,-1-6-480 0,2 8-80 0,-4-21-32 0</inkml:trace>
  <inkml:trace contextRef="#ctx0" brushRef="#br1" timeOffset="-182918.35">15416 15605 11967 0,'4'-20'528'0,"-1"12"112"0,0-1-512 0,0 0-128 0,1 0 0 0,0 1 0 16,0 0 4544-16,0 3 864 0,-4 5 176 0,0 0 48 16,8 3-2880-16,-2 3-576 0,0 5-128 0,-1 2 0 15,-1 4-816-15,-2 4-144 0,1 3-48 0,0 4 0 16,-2 0-496-16,0 2-96 0,-1 0-32 0,0 2 0 0,0 0-272 0,2 1-144 16,-1-2 160-16,1 0-160 0,2 1 0 0,0-2-288 15,-4-2 32-15,2-4 16 16,-1-1-1744-16,0-4-336 0,1-5-80 0,0-5-9248 15,2-2-1856-15</inkml:trace>
  <inkml:trace contextRef="#ctx0" brushRef="#br1" timeOffset="-182543.49">15311 14663 29311 0,'-8'-6'640'0,"-2"2"144"0,-1 1 32 0,1 0 0 0,-2 1-656 0,0 4-160 0,1 1 0 0,-2 5 0 16,-1 4 1184-16,3 2 208 0,2 5 32 0,2 3 16 15,2 3-928-15,2 1-176 0,5 1-32 0,0 2-16 16,5 1-288-16,3-2 0 0,3-2 0 0,2-2 0 16,-1-5 0-16,1 0 208 0,4-4-64 0,3-2-16 15,1-5-128-15,3-1 0 0,1-2 0 0,1-5-176 16,2-5 752-16,-1-3 128 0,-2-3 48 0,-1-3 0 15,-2-3 288-15,-2-4 64 0,-1-1 16 0,-4-1 0 16,-4 1-160-16,-4-5-48 0,-3 3 0 0,-2-2 0 16,-4 0-416-16,-2 1-96 0,-3 0-16 0,-2 2 0 15,-3 0-80-15,-5 2-32 0,-3 2 0 0,-3 2 0 16,-1-1-112-16,-1 3-32 0,-1 1 0 0,-1 5 0 16,-1 0-272-16,0 5-64 0,4 5-16 0,1 3 0 15,2 4-1504-15,2 1-288 0,2 5-64 0,4 3-10800 16,1 3-2160-16</inkml:trace>
  <inkml:trace contextRef="#ctx0" brushRef="#br1" timeOffset="-181637.34">16273 16722 10127 0,'0'0'896'0,"0"0"-704"0,0 0-192 0,0 0 0 16,0 0 2512-16,0 0 480 0,0 0 80 0,0 0 32 15,0 0-1248-15,4 8-240 0,-4-8-48 0,0 0-16 16,3 8-448-16,-3-8-80 0,1 6-32 0,-1 1 0 16,0-7-176-16,-1 8-48 0,-2-1 0 0,-1 1 0 15,0-1 0-15,-1-1 0 0,-2-1 0 0,1-1 0 16,-1-1-352-16,1-2-80 0,-1-1-16 0,7 0 0 16,-6 0-32-16,-1-2-16 0,1-2 0 0,1-1 0 15,-1-3-144-15,4 0-128 0,0 0 144 0,1 2-144 0,1-1 0 0,1 1 0 16,1-2 0-16,0 1 0 0,2 1-192 0,0 0 64 15,1 1 128-15,1 1-208 0,-1 0 208 0,1 1-144 16,1 0 144-16,1 2-128 0,-2-5 384 0,1 5 96 16,0-2 16-16,1 3 0 0,0 3-368 0,0 0-192 15,0 1 32-15,-8-4 0 0,0 0 640 0,6 4 128 16,0 2 32-16,-6-6 0 0,3 7 16 0,-3-7 16 16,3 7 0-16,-3-7 0 0,0 0-256 0,-1 8-48 15,-2-1-16-15,-1-1 0 0,-1-1-144 0,-2 1-16 16,1-1-16-16,-1 0 0 0,1-1-176 0,-1-1 0 15,0-2 0-15,-1-1 128 0,1 0-256 0,1 0-64 16,6 0-16-16,0 0 0 16,-8-1-1584-16,3-3-304 0,5 4-64 0,0 0-9648 15,0-7-1936-15</inkml:trace>
  <inkml:trace contextRef="#ctx0" brushRef="#br1" timeOffset="-181215.4">16523 16718 21183 0,'0'0'1888'0,"-2"8"-1504"0,-2 1-384 0,0-2 0 15,0-2 1968-15,0 1 320 0,0 1 64 0,0-1 16 16,0 2-928-16,4-8-176 0,-4 7-48 0,4-7 0 16,0 0-832-16,0 0-192 0,0 0-16 0,-5 4-16 15,0-2-160-15,5-2 192 0,-7-1-192 0,1 0 192 0,-1-3 192 0,2 1 32 16,0-2 16-16,0 0 0 0,1-1 0 0,1 0 0 15,2-2 0-15,0 2 0 0,1-1-256 0,1 1-48 16,0-2-128-16,2 1 192 0,-3 7-192 0,6-6 0 16,1 1 0-16,1 1 0 0,1 1-160 0,3 2 160 15,-5 1-128-15,4 1 128 0,1 2 0 0,-1-2 0 16,1 2 0-16,-2-1 128 0,0 2 224 0,-3 0 48 16,0 1 16-16,-2 0 0 0,-5-5 160 0,4 6 48 15,1 0 0-15,-5-6 0 0,0 0-112 0,0 7-32 16,0-7 0-16,-2 5 0 0,-2 1-160 0,4-6-16 15,0 0-16-15,-7 4 0 0,1-1-128 0,-1-2-32 16,1-1 0-16,6 0 0 0,-7-5-128 0,2 0 0 16,1 0 0-16,1 1 128 0,3 4-256 0,-1-7-64 0,0-2-16 0,0 2 0 31,1 7-512-31,0 0-112 0,1-5 0 0,-1 5-16 16,0 0-2608-16,0 0-512 0,0 0-96 0</inkml:trace>
  <inkml:trace contextRef="#ctx0" brushRef="#br1" timeOffset="-180996.68">16273 17434 25791 0,'0'0'2304'15,"0"0"-1856"-15,0 0-448 0,0 0 0 16,0 0 2704-16,0 0 448 0,0 0 96 0,0 0 16 0,9 1-1600 0,0-2-304 15,0-2-64-15,2 1-16 0,-1-1-672 0,2-1-144 16,1 0-16-16,1 0-16 0,1 0-304 0,-1 2-128 16,-1-5 0-16,3 3 128 0,-2 2-368 0,-1-2-80 15,-1 1 0-15,0 1-16 16,-2-1-3024-16,0 0-608 0,0 1-112 0</inkml:trace>
  <inkml:trace contextRef="#ctx0" brushRef="#br1" timeOffset="-180574.95">16462 17154 31327 0,'-20'-4'1392'0,"10"4"272"0,-3 0-1328 0,-1 0-336 0,-3 1 0 0,0 0 0 16,-1 1 1376-16,-1 0 208 0,0 2 32 0,0 0 16 16,1 1-304-16,1 3-64 0,2 1-16 0,-1 4 0 15,0-2-640-15,2 3-128 0,-3 0-32 0,1 3 0 16,3 0-176-16,2 3-32 0,-1-2-16 0,1 3 0 15,4 0-48-15,3 2-16 0,2 3 0 0,4-2 0 16,0 2-160-16,4-1 0 0,3 1 0 0,2 0 128 16,4 0-128-16,0-5 0 0,1-3 0 0,2-1 0 15,2 0-224-15,2-4 80 0,0-1 16 0,4-3 0 16,0 0-64-16,2-5-16 0,-1-2 0 0,2-2 0 16,-1-5 208-16,1-1-176 0,0-3 176 0,-2-1-160 15,1-3 160-15,-4-1 0 0,0-2 160 0,-2-2-160 16,0 1 336-16,-1 0-16 0,-5 0-16 0,-3 2 0 0,-3-2 112 15,-1 0 32-15,-1 0 0 0,-1 0 0 0,-4 1-96 0,1 1-16 16,-2-1 0-16,-1 0 0 0,-1 1-80 0,-3 0-32 16,-2-2 0-16,0 4 0 0,-4-2-96 0,-3-1 0 15,-1 0-128-15,-1 1 192 0,-3-1-192 0,0 2 128 16,-1 1-128-16,-1 2 0 16,2 1-320-16,0 3-144 0,3 3-48 0,2 2 0 15,2 2-2256-15,2 2-464 0,2 4-96 0</inkml:trace>
  <inkml:trace contextRef="#ctx0" brushRef="#br1" timeOffset="-179474.93">17111 15296 2751 0,'22'-9'256'0,"-22"9"-256"15,0 0 0-15,0 0 0 0,0 0 5760 0,0 0 1088 16,0 0 240-16,0 0 32 0,0 0-4272 0,6 9-864 16,-2 3-160-16,-1 3-32 0,1 1-528 0,0 5-112 15,0-2 0-15,0 5-16 0,0 3-544 0,0 2-96 16,-1 1-32-16,-2 0 0 0,-1 0-240 0,-1-2-48 15,-1 2-16-15,1 2 0 0,0-2-160 0,-1 0 128 16,0 1-128-16,-1-2 128 0,1-3-128 0,-1-2 0 16,0 0-160-16,1-2 160 15,0-1-1808-15,1-3-272 0,0-2-48 0,1-6-8768 16,1-1-1760-16</inkml:trace>
  <inkml:trace contextRef="#ctx0" brushRef="#br1" timeOffset="-179256.2">17347 15274 23951 0,'0'0'2128'0,"0"0"-1696"0,0 0-432 0,0 0 0 16,0 0 2224-16,0 0 352 0,-2 7 80 0,0 5 16 16,1 3-992-16,1 1-192 0,1 5-32 0,1 4-16 15,-1 2-784-15,2 3-144 0,-1 2-48 0,1 0 0 16,-1 2-208-16,2 3-64 0,-2 2 0 0,-1-1 0 15,0 1-192-15,1-3 0 0,-1 1 0 0,-1-5 0 0,-1 0 0 0,1-4 0 16,0-2 0-16,-2-2 0 16,1-3-336-16,0-4-176 0,-1-4-16 0,2-3-11344 15,0-10-2272-15</inkml:trace>
  <inkml:trace contextRef="#ctx0" brushRef="#br1" timeOffset="-178850.04">17174 14485 36047 0,'0'0'784'0,"-8"6"176"0,-1 1 16 0,-3 1 48 0,-1 3-816 0,1 3-208 0,-1 0 0 0,3 4 0 15,2 3 320-15,2 2 32 0,-1 5 0 0,4 3 0 16,3 3-352-16,3 3 0 0,0-4 0 0,5 3 0 16,2-1 0-16,3-3 0 0,3-2 0 0,2-4-192 15,3-3 64-15,1-4 0 0,-3-3 0 0,1-3 0 16,-3-1 128-16,0-9 0 0,0 0-144 0,-1-3 144 16,-3-6 288-16,1-1 128 0,0-5 32 0,-1 1 0 15,-1-2 368-15,-2-4 80 0,0-3 0 0,-3-1 16 16,0-1-96-16,-3 1-32 0,-2-1 0 0,0 0 0 15,-2 0-80-15,-2 1-32 0,-1-3 0 0,-3 1 0 16,-2-1-352-16,-1 1-80 0,-1 1-16 0,-3-2 0 0,-1 0-96 0,-1 1 0 16,-3 4-128-16,1 3 192 0,-1 4-384 0,-3 6-96 15,-1 3-16-15,-2 7-13648 16,1 5-2752-16</inkml:trace>
  <inkml:trace contextRef="#ctx0" brushRef="#br1" timeOffset="-172438.14">11106 15098 8287 0,'0'0'368'0,"0"0"80"0,-7 0-448 0,-1 0 0 16,0 1 0-16,1 0 0 0,1-2 4368 0,6 1 800 16,-7 1 144-16,7-1 48 0,0 0-3760 0,-6-2-736 15,-2-2-160-15,1 1-16 0,1-2 320 0,-1 0 64 16,1-2 16-16,-1 1 0 0,0-3 32 0,-1 1 16 15,-1-1 0-15,0-1 0 0,-1 3-224 0,0 0-32 16,0-3-16-16,-2 1 0 0,-1-1-256 0,0 3-48 16,-2-5-16-16,1 1 0 0,-2 0-144 0,-1-1-16 15,-1-1-16-15,-1 0 0 0,-4 0 0 0,-3 1 0 0,-1 0 0 0,-2 1 0 16,-1-2 16-16,2 1 16 0,-1 0 0 0,2 3 0 16,4 0-128-16,0 1-16 0,0-1-16 0,-1 0 0 15,1-2-240-15,-2 1 128 0,-1 0-128 0,1-1 0 16,-10-2 144-16,2 0-144 0,1 0 128 0,-15-4-128 15,2 0 144-15,23 8-144 0,-3-1 160 0,-1-2-160 16,-1 0 192-16,-2-1-64 0,-1 0-128 0,-1 0 192 16,0-3 0-16,-3 2-16 0,1-2 0 0,1 2 0 15,-2-2-176-15,0 1 128 0,-1-2-128 0,-29-15 128 16,8 6-128-16,6 3 0 0,2-1 144 0,4 5-144 16,2-3 128-16,1 5-128 0,2 1 128 0,3 1-128 15,-1-1 0-15,3 0 0 0,1 2 0 0,-3-3 0 16,1 1 0-16,0-1 128 0,-3-1-128 0,12 6 0 15,-1-1 0-15,-2-2 128 0,-1 0-128 0,-1-3 0 0,1 1 128 0,0-1-128 16,0 0 128-16,2-1-128 0,4 2 0 0,-2-1 128 16,-3-1-128-16,3-1 0 0,2 1 0 0,2 0 0 15,0-2 0-15,0 3 0 0,1-1 0 0,0-1 0 16,-1 0 0-16,1 2 0 0,-1 1 0 0,1 0 0 16,0-1 0-16,2 1 0 0,-1 0 0 0,3 3 0 15,0 1 0-15,2-2 0 0,-1 1 0 0,3 4 0 16,1-2 0-16,0 3 0 0,1 0 0 0,-1 0-128 15,1 1 128-15,1 0 0 0,1 0 0 0,0 2 0 16,1-1 0-16,1 3-128 0,2 4 128 0,0 0 0 16,5 0 0-16,0 0 0 0,0 0-128 0,-5 4 128 15,2 5-128-15,2 3 128 0,2 2-192 0,3 5 64 16,3 3 0-16,2 1 0 0,0 2 128 0,3 4-208 0,-1 1 80 0,2 1 128 16,-1 1-144-16,1 1 144 0,0 0 0 0,0-3 0 15,-1-3 0-15,0-1 0 0,-1-1 0 0,0-3 0 16,-1-2 0-16,-3-3 0 0,-2-3 0 0,-1-1 0 15,-1-3 0-15,-2-2 0 0,-1-8 0 0,0 0 0 16,0 0 0-16,0 0 0 0,-8-2 0 0,0-5 0 16,2-2-224-16,-1-3 64 0,-2-3 16 0,1-4 0 15,0-4-64-15,1-3-16 0,-4-3 0 0,1-2 0 16,-1-3 32-16,-2 0 0 0,-2 0 0 0,-1 0 0 16,0-1 48-16,-1 0 16 0,0-2 0 0,0 2 0 15,2 1 128-15,-2 2-208 0,1 3 80 0,2 4 128 16,1 0-192-16,2 7 192 0,2 0-160 0,3 2 160 15,-1 1 0-15,5 0 0 0,3 6 0 0,2 0 0 16,0 2 0-16,5 1 128 0,4-1 0 0,1 2-128 0,3 3 192 16,3 2-192-16,3 0 192 0,5 0-192 0,1 2 240 0,3 2-64 15,2-4-16-15,1 1 0 0,1 1-160 0,2-2 0 16,0-2 0-16,3 1 128 0,0-1-128 0,0-2-144 16,0-6 144-16,1 1-208 15,2-2-2864-15,3-2-576 0</inkml:trace>
  <inkml:trace contextRef="#ctx0" brushRef="#br1" timeOffset="-171875.61">9830 13163 14735 0,'0'0'640'0,"3"-7"160"0,-3-2-640 0,1 1-160 15,0 2 0-15,1 2 0 0,-2 4 2112 0,2-6 384 16,-2 6 64-16,0 0 32 0,0 0-976 0,0 0-192 16,0 0-32-16,0 0-16 0,7 7 160 0,-2 5 16 15,0 1 16-15,0 5 0 0,1 3-192 0,-3 4-32 16,1 5-16-16,2 3 0 0,-1 3-608 0,0 1-112 16,-1-1-32-16,1 3 0 0,0 2-352 0,1 2-80 0,-1-3-16 15,1 2 0-15,0-2-288 0,0-3-64 16,-1-5-16-16,3 0 0 15,-3-1-720-15,0-4-160 0,1-2-32 0,-1-4 0 16,0-4-1856-16,-1-4-368 0,-1-3-80 0</inkml:trace>
  <inkml:trace contextRef="#ctx0" brushRef="#br1" timeOffset="-171672.51">10089 13099 12895 0,'4'-23'576'0,"-2"13"112"0,-1 1-560 0,0 1-128 0,1 2 0 0,-2 6 0 15,4-7 4672-15,-4 7 896 0,0 0 176 0,0 0 32 16,6 7-3504-16,1 1-704 0,0 4-144 0,1 6-16 16,1 5-768-16,0 5-160 0,1 3-32 0,0 4 0 15,0 3-256-15,1 2-64 0,-1 2-128 0,2 1 192 0,0-3-192 0,-1 2 0 16,0 1 0-16,-1-1 0 16,-1 0-1600-16,1-5-192 0,-1 1-64 0,-1-1 0 15,-2-2-1792-15,-1-2-384 0</inkml:trace>
  <inkml:trace contextRef="#ctx0" brushRef="#br1" timeOffset="-171516.25">9992 13626 26719 0,'-8'0'2368'0,"1"0"-1888"16,7 0-480-16,0 0 0 0,-5-3 2464 0,5 3 400 15,0 0 80-15,-1-5 0 0,1 5-1504 0,5-5-304 16,3-1-64-16,1 1-16 0,1-1-768 0,5 1-160 0,4 1-128 0,2 0 192 15,1-2-192-15,3 0-176 0,1-2 48 0,0 2 0 32,0-1-2752-32,2-1-528 0</inkml:trace>
  <inkml:trace contextRef="#ctx0" brushRef="#br1" timeOffset="-171311.69">10543 13431 25791 0,'-5'3'2304'0,"5"-3"-1856"16,0 0-448-16,0 0 0 0,0 0 3264 0,0 0 576 15,0 0 96-15,0 0 32 0,6-4-2800 0,5 0-544 16,1-1-112-16,3 0-32 0,4 0-480 0,0-2 0 16,2 2 0-16,1 1 0 15,3 3-2032-15,-2-1-336 0,1-2-80 0,-2 2-13600 16</inkml:trace>
  <inkml:trace contextRef="#ctx0" brushRef="#br1" timeOffset="-170983.5">11056 13212 14735 0,'0'0'640'0,"0"0"160"0,-6-2-640 0,0 1-160 16,-1-3 0-16,-1 2 0 0,-1 2 4144 0,0 2 784 15,-1 2 176-15,1-1 16 0,-3 4-2656 0,0 2-544 0,4 3-96 0,1 2-32 16,0 3-960-16,0 4-192 0,4 2-32 0,-1 1-16 15,2-1-144-15,2 1-16 0,3 1-16 0,2-2 0 16,2-1-416-16,3 0-272 0,6 1 32 0,-1-4 16 16,2-2 224-16,2-3 0 0,0-2 0 0,2-3 0 15,0-4 0-15,1 1 0 0,0-5 0 0,-2-2 0 16,-2-3 192-16,-1-3-192 0,-1-1 192 0,-2 1-192 16,0-6 368-16,-3 1-48 0,-3-2 0 0,-3-2 0 15,-1-1 128-15,-3 0 32 0,-1 0 0 0,-3 0 0 16,-1-2-208-16,-1 2-32 0,-3-2-16 0,-1 4 0 15,0-1-224-15,-3 2 144 0,-2 1-144 0,0 0 128 16,-1 0-128-16,1 0-256 0,-2 0 64 0,2-1 16 16,-2 4-1328-16,2-2-272 0,0 3-48 0,2 0-16 15,0 3-800-15,3-4-176 0,1 4-16 0,3 1-7216 16,1 1-1456-16</inkml:trace>
  <inkml:trace contextRef="#ctx0" brushRef="#br1" timeOffset="-170811.75">11289 13073 11055 0,'6'1'976'0,"1"2"-784"16,-1 1-192-16,1 2 0 0,-1 2 4064 0,1 3 768 16,0 2 160-16,-1 4 16 0,1 1-2384 0,0 4-496 15,1 4-80-15,-3-1-32 0,2 3-1040 0,-1 2-208 16,1 0-32-16,-1 0-16 0,1-1-560 0,0-2-160 16,-1-2 0-16,1 0 0 15,-1-1-1392-15,2-2-336 0,0-4-80 0,0-2-8672 16,-2-3-1728-16</inkml:trace>
  <inkml:trace contextRef="#ctx0" brushRef="#br1" timeOffset="-170624.17">11533 13052 11967 0,'-3'-16'1072'0,"2"10"-864"0,-1-1-208 0,2 7 0 16,0 0 5072-16,0 0 976 0,0 0 192 0,0 0 32 15,0 0-4224-15,4 7-864 0,0 3-160 0,3 6-48 16,1 4-384-16,1 3-80 0,1 4 0 0,1 2-16 15,-1 1-368-15,2 4-128 0,0 2 0 0,1 4 144 16,0-4-144-16,0 3-272 0,2 2 64 0,0-4 16 16,-2 3-2256-16,0-4-448 0,-4-2-96 0,-1-3-11504 15</inkml:trace>
  <inkml:trace contextRef="#ctx0" brushRef="#br1" timeOffset="-170468.04">11507 13467 37551 0,'-12'-12'1664'0,"12"12"336"0,0 0-1600 0,-7-5-400 16,2-2 0-16,5 7 0 0,-2-5 848 0,2 5 96 15,1-8 16-15,3 3 0 0,1 1-688 0,3-1-128 16,2 0-16-16,2-2-128 16,2 3-2080-16,2 2-528 0,1-4-96 0</inkml:trace>
  <inkml:trace contextRef="#ctx0" brushRef="#br1" timeOffset="-170077.36">11906 13400 31727 0,'0'0'1408'0,"0"0"288"0,0 0-1360 0,0 0-336 0,0 0 0 0,0 0 0 16,0 0 1152-16,0 0 176 0,7-1 16 0,4 0 16 15,1 1-464-15,1-3-112 0,2 0-16 0,0 1 0 16,-1-2-448-16,0 0-112 0,-1 0-16 0,2 1 0 15,-1 0-48-15,0 1-16 0,-1 2 0 0,-2 2 0 16,-2-4 48-16,-9 2 0 0,6 2 0 0,-6-2 0 16,7 5 64-16,-2 3 16 0,-2 2 0 0,-2 2 0 15,-2 1-80-15,-2 2-16 0,-2 4 0 0,-2-1 0 0,-2 4 144 0,1 2 16 16,-1 0 16-16,2 4 0 0,-1-4 448 0,1 3 96 16,2-3 16-16,1 1 0 0,0-1-192 0,3-2-48 15,2-1 0-15,2-3 0 0,1-1-368 0,2 0-80 16,3-4-16-16,3-3 0 0,1-2-192 0,3-1 144 15,-1-2-144-15,2-3 128 0,0-3-128 0,2 0 0 16,-1-6 0-16,1-1 0 0,0-2-320 0,-1 0-64 16,0-4 0-16,-1 1 0 15,0 2-816-15,-1-2-160 0,-2 1-48 0,-4 0 0 16,0-3-1408-16,-4 2-304 0,-1-1-48 0</inkml:trace>
  <inkml:trace contextRef="#ctx0" brushRef="#br1" timeOffset="-169733.74">10916 12545 12895 0,'0'0'576'15,"0"0"112"-15,0 0-560 0,0 0-128 0,0 0 0 0,0 0 0 0,0 0 4864 0,0 0 928 16,0 0 192-16,5 6 32 0,-1 2-4112 0,0 3-832 15,1 4-176-15,0 0-16 0,2 3-656 0,0 2-224 16,-1 0 144-16,2 4-144 0,0-1 0 0,0 3 0 16,-1-1 0-16,1 0 0 15,-1-2-1776-15,-1 1-224 0,1-3-48 0,-2 0-7888 16,0-1-1584-16</inkml:trace>
  <inkml:trace contextRef="#ctx0" brushRef="#br1" timeOffset="-169530.64">10873 12817 9215 0,'0'0'816'0,"-5"-5"-656"0,5 5-160 0,0 0 0 16,-4-5 5136-16,4 5 1008 0,0 0 192 0,0-7 32 15,1 1-3712-15,4 1-736 0,5 0-160 0,0-1-32 16,-1 2-832-16,2-2-192 0,0-2-16 0,4 2-16 16,0-1-416-16,2 1-64 0,0-2-32 0,3 1 0 15,1-2-352-15,-1 0-64 0,1-2 0 0,1 2-16 31,1-1-2352-31,-3 1-480 0,1 0-96 0,-2 1 0 16,-1 1-672-16,-4 0-128 0</inkml:trace>
  <inkml:trace contextRef="#ctx0" brushRef="#br1" timeOffset="-169177.1">11200 12448 22575 0,'-17'-10'992'0,"8"5"224"0,-4-2-976 0,-3 1-240 16,-2 1 0-16,-4-1 0 0,0 2 1856 0,-3 1 336 15,-1-1 64-15,0 1 16 0,0 0-224 0,0 2-64 16,0 4 0-16,1 2 0 0,-1 1-800 0,2 4-160 15,4 4-48-15,-3 2 0 0,0 3-464 0,1 3-80 16,0 4-32-16,2 0 0 0,3 4-208 0,3 2-64 16,2 0 0-16,4 2 0 15,3 1-128-15,4-1 128 0,1 0-128 0,6-1 128 16,7-3-128-16,2-2 0 0,3-1 0 0,3-3 0 16,2-2 0-16,5-2 0 0,2-3 0 0,1-7 0 15,0 0 0-15,3-5 0 0,3-4-144 0,-1-4 144 16,1-2 0-16,-1-3 0 0,2-2 0 0,-3-3 0 15,-1-4 0-15,-4-5 144 0,-4-2-144 0,-3 0 192 0,-3-4 48 0,-4 0 16 16,-2-1 0-16,-5 1 0 0,-2 2 128 0,-3 3 16 16,-3-4 16-16,-4 4 0 0,-1-1-32 0,-5 3 0 15,-3 0 0-15,-2 1 0 0,-3 2-112 0,-1 1-16 16,-3 0-16-16,-1 0 0 0,-2-1-240 0,2 2-240 16,-1 1 48-16,1 0 16 15,1 2-2992-15,-1-5-608 0</inkml:trace>
  <inkml:trace contextRef="#ctx0" brushRef="#br0" timeOffset="-163842.7">16333 16817 17503 0,'0'0'1552'0,"0"0"-1232"0,0 0-320 0,-3 11 0 16,1-1 1792-16,-1 1 288 0,1-2 64 0,-1 0 16 16,0 0-944-16,1 0-176 0,-1 0-32 0,1 2-16 15,-2-1-160-15,0 2-16 0,0-1-16 0,0 3 0 16,-1-1-544-16,-1 2-128 0,1 0 0 0,-1 0-128 15,-2 2 208-15,-1 3-64 0,1-2-16 0,-3 3 0 0,1-2-128 0,1 2 192 16,-3-4-192-16,0 3 192 0,-3-3-16 0,-1 2 0 16,-1-2 0-16,0 0 0 0,2 0 208 0,-4-1 64 15,1 1 0-15,0-3 0 0,-2-1 0 0,1 0 0 16,1 0 0-16,-2 0 0 0,-1-1 64 0,-1 1 32 16,-3 0 0-16,3 1 0 0,0 1-240 0,-2 0-48 15,-3 1-16-15,1 0 0 0,0 2-64 0,1-3-16 16,2 4 0-16,-2-1 0 0,-1-2 208 0,0 2 32 15,-3-2 16-15,2 0 0 0,-1 1-32 0,2-2 0 16,1-5 0-16,2 1 0 0,-1-2-64 0,2 0-32 16,0-1 0-16,0 0 0 0,1-2 64 0,2 1 16 15,-2 0 0-15,-5 2 0 0,3-2-112 0,4 1 0 0,1 0-16 0,1-2 0 16,0-1-240-16,1 2 144 0,0-3-144 0,1 1 128 16,-1 2-128-16,1-2 0 0,-4 0 0 0,1 0 0 15,-3 0 0-15,-2 2 0 0,-3-2 128 0,1 2-128 16,-3-2 0-16,1 1 0 0,0-3 0 0,-1 1 0 15,-2 0 0-15,2 0 128 0,-1 1-128 0,-1 0 0 16,1-1 160-16,-2 1-160 0,-2 1 192 0,0-3-192 16,-4 1 176-16,1 0-176 0,-2-1 160 0,-3-1-160 15,0 1 128-15,2 1-128 0,2-1 0 0,0-1 144 16,1 0-144-16,2-2 0 0,3-2 144 0,-2 2-144 16,-3-1 0-16,-1 0 144 0,1-2-144 0,1-1 0 15,-5 1 144-15,1-3-144 0,1 1 0 0,-1 1 144 16,-2-1-144-16,-1-1 0 0,-1-1 0 0,4-1 0 15,4 0 0-15,-2-3 0 0,-1 1 128 0,2 1-128 16,1-1 0-16,-2-2 0 0,-2-3 144 0,0 2-144 0,-3-4 128 0,3 0-128 16,3-1 128-16,-1 0-128 0,2-2 128 0,0 1-128 15,1-3 160-15,2 1-160 0,1 0 128 0,0 1-128 16,0 1 0-16,1-1 0 0,0-1 0 0,-2-1 0 16,-2-1 0-16,0-2 0 0,-1 0 0 0,1-2 0 15,2 2 0-15,-2-1 0 0,0-1 0 0,0-1 0 16,2 0 0-16,0 0 0 0,1-2 0 0,0 4 0 15,-1-2 0-15,1-1 0 0,1 0 0 0,-1 0 0 16,0 2 0-16,-1-2 0 0,1-1 0 0,0-1 0 16,-2-3 0-16,3 2 0 0,1-4 0 0,1 1 0 15,0-1 0-15,2-1 0 0,0 2 0 0,1-1 0 0,2-4 0 0,1 1 0 16,1 3 0-16,0-1 0 0,-1 0 0 0,1 0 0 16,1-3 0-16,2 2 0 0,0 0 0 0,5 12 0 15,-1-1 0-15,-2 0 0 0,-1-5 0 0,-1 2 0 16,0 0 0-16,-1 0 0 0,1 0 0 0,0-3 0 15,-1 2 0-15,1 0 0 0,1-3 0 0,2-3 0 16,0 2 0-16,2-1 0 0,-1-1 0 0,2 1 0 16,0-2 0-16,1 1 0 0,0 1 0 0,1 1 0 15,-1 1 0-15,1-1 0 0,0 1 0 0,-2 1 0 16,3 2 0-16,0-2-128 0,1 2 128 0,-1 2 0 16,0-3 0-16,1 2 0 0,0 0 0 0,0 2 0 15,0 2 0-15,0 1 0 0,-1-2 0 0,0 2 0 16,0 3 0-16,1 1-128 0,0 0 128 0,-1 3 0 15,0-3 0-15,-1 2 0 0,-1-2 0 0,1 3 0 16,-1-3 0-16,0 1 0 0,-5 2 0 0,3 0 0 0,0 1 0 16,0 1 0-16,0-2 0 0,0 2 0 0,1 1 0 0,0 1 0 15,1 1 0-15,-1 0 0 0,1-2 0 0,0 3-128 16,-4-1 128-16,4 0 0 0,0 3 0 0,1-4 0 16,-2 0 0-16,0 1 144 0,-1 1-144 0,3-1 0 15,-2 0-160-15,2 0 160 0,-1-1 0 0,1 1 0 16,-2 0 0-16,2 1 0 0,-1 2 0 0,1-1 0 15,-1 3-128-15,1-2 128 0,0 0 0 0,0 2 0 16,1 0 0-16,0 1 0 0,1-3 0 0,1 1 0 16,-1-2 0-16,0 1 0 0,0-2 0 0,-1 1 0 15,0-1 0-15,0 0 0 0,0 0 0 0,-1 2 0 16,1-2 0-16,0 3 0 0,-1 0 0 0,-1 0 0 16,1 1 0-16,-2 1 0 0,-1 2 0 0,0-1 0 0,-1-2 0 0,1 1 0 15,0 1 0-15,0-1 0 0,1 2-128 0,0-1 128 16,0 0 0-16,1 0 0 0,-1-1 0 0,0 0 0 15,0-1 0-15,2 1 0 0,1 2 0 0,0 0 0 16,-2-2 0-16,1-1 0 0,2-1 0 0,0 0 0 16,-1 1 0-16,1-1 0 0,2 1 0 0,-1-1 0 15,1 1 0-15,1 1 0 0,-1-1 0 0,1 0-144 16,0 0 144-16,0 0 0 0,0-1 0 0,1 1 0 16,-2 1 0-16,2 1 0 0,4 6 0 0,-3-6-128 15,-1-1 128-15,1 1 0 0,0-2 0 0,3 8 0 16,0 0 0-16,0 0-128 0,0 0 128 0,0 0 0 15,0 0-144-15,-5 8 144 0,0-2-160 0,1 5 160 16,0 0-192-16,0 5 192 0,-1 1-208 0,1 1 80 16,0 1 128-16,0-1 0 0,0-1-144 0,1 0 144 0,-1 1 0 0,0 0 0 15,0 2 0-15,0-1 0 0,0 1 0 0,1-2 0 16,1-2 0-16,-1-1 0 0,-1 2 0 0,2-4 0 16,0-3 0-16,1-1 0 0,0-2 0 0,1-7 0 15,0 0-144-15,0 0 144 0,0 0 0 0,0 0-192 16,0 0 192-16,0 0-160 0,0 0 160 0,4-7 0 15,-2-2 0-15,1-1 0 0,1-3 0 0,-2 0 0 16,1-2 0-16,0-1 0 0,-1 0 0 0,2 1-128 16,0-2 128-16,0 0 0 0,0 1 0 0,0-1-128 15,1 0 128-15,0 0 0 0,-2-2 0 0,2 1-160 16,0-1 160-16,2 1 0 0,-2 0-160 0,1 1 160 16,1 1-128-16,-1 2 128 0,0 0-128 0,-1 2 128 15,-1 1-128-15,0 2 128 0,0 1 0 0,1 2-160 16,0 1 160-16,0 1 0 0,-5 4-128 0,7 0 128 0,-7 0 0 0,9 0 0 15,1-4-144-15,2 3 144 0,1-1 0 0,1 2-144 16,1 2 144-16,0 0 0 0,1 1-144 0,1-2 144 16,1 2 0-16,2-1 0 0,-1-2 0 0,1 3 0 31,-2 1-1424-31,0 0-176 0,1 0-16 0,-1 2-16 16,-1 5-1632-16,0 0-320 0</inkml:trace>
  <inkml:trace contextRef="#ctx0" brushRef="#br0" timeOffset="-163045.92">10809 13739 1839 0,'0'0'160'0,"0"0"-160"0,0 0 0 0,0 0 0 16,0 0 3776-16,-2 8 704 0,-1-1 160 0,2-1 32 15,1-6-3072-15,1 9-592 0,0 0-128 0,2 2-32 16,1-5 144-16,0 3 32 0,1 2 0 0,1-1 0 16,1 3-160-16,1-1-32 0,0 1 0 0,1 0 0 15,1 1-192-15,2 1-64 0,0-5 0 0,-1 2 0 16,1 0-80-16,0-1-32 0,-1 0 0 0,1-1 0 16,1 1-128-16,0 0-16 0,0 2-16 0,0 2 0 15,2-6-96-15,-1 1-16 0,-1-1 0 0,1-1 0 16,-1-1-64-16,1-3-128 0,-1 0 176 0,0-2-176 15,0-2 192-15,-2-1-192 0,1-2 192 0,0 1-192 16,1-2 192-16,-1-3-192 0,-1-2 192 0,0 1-192 16,-2-2 160-16,0 1-160 0,0 0 128 0,-1-2-128 15,0 1 144-15,-2-1-144 0,1 2 160 0,-3-1-160 16,-3-2 144-16,0-1-144 0,1 0 128 0,-2 1-128 0,0-5 0 0,0 4 128 16,-2 0-128-16,2-1 0 0,0 1 0 0,0 0 0 15,-1 1 0-15,-2 2 0 0,0 2 0 0,-1 1 0 16,-2-1 0-16,1 3 0 0,-1 3 0 0,-1 2 0 15,-1-2 0-15,-1 4 0 0,0 2 0 0,-1-1 0 16,-2 3-128-16,0 0 128 0,0 1 0 0,1 2-144 16,0 1 144-16,1 1 0 0,-1-2 0 0,2 0-128 15,0-1 128-15,0-2 0 0,3 1 0 0,0-1 0 16,6-6 0-16,0 0 0 0,0 0 0 0,0 0 0 16,0 0 0-16,0 0 0 0,0 0 0 0,8 0 0 15,0-2-128-15,1-5 128 0,0-2-176 0,3 1 32 16,1 3 0-16,0-3 0 0,0-1 144 0,0 1-192 15,-1 0 192-15,1 1-192 0,0 0 192 0,-1 3 0 0,-1-2 0 0,1 2 0 16,-3 2 0-16,-1 1 0 0,0 0 0 0,0 2 0 16,-1 2 192-16,0 1 80 0,0-2 16 0,-1 4 0 15,1 0 80-15,-1 2 16 0,1 0 0 0,0 1 0 16,1 1-256-16,1-2-128 0,2 2 160 0,1 2-160 16,1-1 0-16,2-2 0 0,1 3-176 0,0-1 176 31,-2 1-2960-31,1 0-480 0</inkml:trace>
  <inkml:trace contextRef="#ctx0" brushRef="#br1" timeOffset="-160382.11">1113 12312 27871 0,'0'0'1232'0,"0"0"256"0,0 0-1184 0,0 0-304 0,0 0 0 0,0 0 0 0,11 5 464 0,-10 4 48 16,2 1 0-16,2 5 0 0,1 3 160 0,4 4 32 15,1 4 16-15,1 4 0 0,1 1-336 0,-1 3-64 16,0-2 0-16,-2 0-16 0,-1-2-48 0,0-2 0 16,-2-4 0-16,-1 0 0 0,1-3-48 0,-2-2-16 15,-2-3 0-15,-1-2 0 0,1-2 0 0,-2-4-16 16,-1-8 0-16,0 0 0 0,0 0 16 0,-5-3 0 15,-2-3 0-15,1-3 0 0,-2-4-192 0,0-3 0 16,0-1 0-16,2-3 0 0,-2-3-144 0,0-3 144 16,0-3 0-16,1-1 0 0,-1-1 0 0,1-4 0 15,2 1 0-15,1 0 0 0,2-1-224 0,3 1 16 16,3-1 0-16,2 3 0 0,2 0 208 0,1 4-144 16,2 2 144-16,-1 4-128 0,2 1 128 0,-2 4 192 15,-1 4-32-15,0 0-16 0,-1 4 112 0,0 4 0 0,-8 5 16 0,9 1 0 16,-1 3 256-16,-3 3 48 0,-2 3 16 0,0 3 0 15,-1 3-256-15,-1 5-48 0,-1 3-16 0,0 4 0 16,-2 2-144-16,-2 0-128 0,3 2 192 0,-2 1-192 16,0-2 192-16,1 0-192 0,-2 1 192 0,1 0-192 15,-1-3 368-15,2 0-48 0,-1-1 0 0,2-2 0 16,1 1 112-16,1-3 16 0,0 0 0 0,3-2 0 16,0 1-80-16,1-3-16 0,2-2 0 0,1-1 0 15,2-3-224-15,1-2-128 0,-1 0 128 0,2-6-128 0,5 1 0 16,1-4 0-16,2-5 0 0,0-2 0 0,1-1 0 0,3-4-240 15,1-3 48-15,1-2 0 16,1-3-768-16,-1-1-128 0,-1-2-48 0,0-1 0 16,-1-1-2160-16,2-3-432 0,1-2-96 0,-4-2-5696 15,-1-3-1136-15</inkml:trace>
  <inkml:trace contextRef="#ctx0" brushRef="#br1" timeOffset="-160116.61">1834 12181 16575 0,'0'0'1472'0,"-7"-5"-1168"15,-1 2-304-15,-1 2 0 0,-3 2 3392 0,0 3 608 16,0 2 128-16,-1 3 32 0,-1 4-1808 0,0 2-368 15,2 4-64-15,1 3 0 0,2 4-768 0,3 4-160 0,1 0-32 0,3 4 0 16,4 0-448-16,4 1-80 16,5 1-32-16,3-1 0 0,2-1-544 0,3-4-112 0,3-2-32 0,3-5 0 15,1-3 288-15,3-3 0 0,3-4-128 0,2-4 128 16,1-7 0-16,2-3 0 0,-3-4 0 0,-3-4 0 16,-2-4 288-16,-3-3-32 0,-1-2-16 0,-4-2 0 15,-4-6 208-15,-3 0 64 0,-4-1 0 0,-2-3 0 16,-1 0 64-16,-3 0 32 0,-4-1 0 0,-4 1 0 15,-3 1 96-15,-3 2 0 0,-3 2 16 0,-3 0 0 16,-2 3-256-16,-3 2-48 0,-4 2-16 0,-1 1 0 16,-3 3-272-16,-1 1-128 0,0 0 128 0,2 2-128 31,-1 1-896-31,3 2-256 0,2 3-48 0,4 3-13328 0,0 5-2656 0</inkml:trace>
  <inkml:trace contextRef="#ctx0" brushRef="#br1" timeOffset="-159272.89">2699 12342 20271 0,'0'0'1792'0,"0"0"-1424"16,0 0-368-16,0 0 0 0,-6 5 2112 0,6-5 336 16,0 0 80-16,0 0 16 0,0 0-928 0,0 0-176 15,0 0-32-15,0 0-16 0,7-5-464 0,2-2-96 16,2-2 0-16,3 0-16 0,4-4-48 0,0-2-16 16,5 1 0-16,0 0 0 0,0-2-192 0,4 2-48 15,0-3 0-15,3 2 0 0,1-1-192 0,2-1-64 16,2-2 0-16,0 0 0 0,2-1-256 0,-2-3 160 15,-2-1-160-15,-2 0 128 0,-1-1-128 0,-2 0 160 16,1 0-160-16,-3-1 160 0,-2 3-160 0,-3 2 160 16,-3 1-160-16,-1 1 160 0,-3-1-160 0,-2 3 128 0,-2 2-128 0,-2 1 128 15,-1 1-128-15,-2 3 160 16,-3 0-160-16,2 0 160 0,-1 3-160 0,0 0 128 0,-3 1-128 0,0 6 128 16,1-7-128-16,-1 7 128 0,0 0-128 0,0 0 128 15,0 0 64-15,0 0 0 0,0 0 0 0,5-6 0 16,0 2-192-16,3 2 160 0,1 4-160 0,3 2 160 15,1-3-32-15,3 4-128 0,2-1 192 0,3 5-64 16,2 0 80-16,3 3 16 0,4 4 0 0,3-3 0 16,-2 1 144-16,3 0 16 0,1 2 16 0,0-3 0 15,-1 1-32-15,0 1-16 0,0-2 0 0,0 0 0 16,0-3-176-16,-1 1-48 0,-2-1 0 0,-1 1 0 16,-2-2-128-16,1 0 0 0,0 1 0 0,-2-5 0 15,-1 1 0-15,-1 0 0 0,-3 1-192 0,0-1 192 16,-3 1-2000-1,-1-2-288-15,-1-1-48 0,-1 0-10960 0,-2-2-2192 0</inkml:trace>
  <inkml:trace contextRef="#ctx0" brushRef="#br1" timeOffset="-158537.17">4377 12017 5519 0,'0'0'496'0,"0"0"-496"0,-8 3 0 0,1-1 0 0,2 2 3904 0,-1 0 704 16,-1 1 128-16,7-5 16 0,0 0-2304 0,0 0-464 15,0 0-80-15,0 0-32 0,0 0-336 0,0 0-80 16,0 0-16-16,0 0 0 0,0 0-224 0,0 0-64 16,9-4 0-16,3 2 0 0,2-5-48 0,1-2-16 15,-2-3 0-15,1 1 0 0,2-2-208 0,2-2-48 16,0 2-16-16,3-4 0 0,1-1-368 0,2 0-80 16,0-2-16-16,5 1 0 0,1-4-224 0,1 1-128 15,-1 0 128-15,-1-1-128 0,0 0 0 0,-1 3 0 16,-3 0 0-16,-1 3 128 0,-1-2-128 0,-1 2 0 15,0 0 0-15,-1 1 0 0,0 2 0 0,-3 1 0 16,-2 0 0-16,-2 1 0 0,1 0 0 0,-4 2 0 16,1-1 0-16,0 2 128 0,-2 0-128 0,1 1 0 0,-2 0 128 15,0 2-128-15,0-1 0 0,-2 1 144 0,-2-1-144 0,-1 2 0 16,-4 5 160-16,5-5-160 0,-5 5 128 0,5-5-128 16,0 1 176-16,-5 4-48 0,6-3-128 0,0 1 192 15,1 2 0-15,0 0 0 0,3 0 0 0,1 1 0 16,4 1-32-16,0 2-16 0,4 2 0 0,1 0 0 15,3 2 16-15,3 1 0 0,4-1 0 0,-2 2 0 16,0 2 16-16,2-3 0 0,2 0 0 0,1 0 0 16,-3 1-32-16,0-4 0 0,1 1 0 0,-1-1 0 15,0-1-144-15,-1 1 0 0,-2-3 0 0,2 1 128 16,-2 2-128-16,-1-5 0 0,0 0 0 0,-2 0 0 16,-1 2-144-16,-1-3-64 0,-2 1-16 0,-2-1 0 15,-1 0-1312-15,-1 2-272 0,-3-2-48 0,-1 1-16 16,-2-1-1568-16,0 3-304 0</inkml:trace>
  <inkml:trace contextRef="#ctx0" brushRef="#br1" timeOffset="-158037.23">3100 11246 17503 0,'0'0'1552'0,"0"0"-1232"15,0 0-320-15,0 0 0 0,0 0 2704 0,4-6 496 16,0-1 80-16,-4 7 32 0,0 0-1184 0,8-1-224 16,1 1-48-16,0 5-16 0,2 4-736 0,-1 6-144 15,0 3-16-15,1 6-16 0,-1 5-416 0,1 3-64 16,-2 4-32-16,0 6 0 0,1-2-272 0,1 2-144 16,-2-1 160-16,0-1-160 0,2 2-192 0,-2-2-128 15,0-3-16-15,-1-7-16 16,-1-4-928-16,1-3-176 0,0-6-32 0,-1-3-16 15,-1-2-2144-15,-6-12-416 0</inkml:trace>
  <inkml:trace contextRef="#ctx0" brushRef="#br1" timeOffset="-157865.25">3379 11306 11967 0,'-1'-14'1072'0,"1"8"-864"15,0-2-208-15,1 1 0 0,-1 7 3904 0,0 0 720 0,0 0 160 0,0 0 16 16,8 3-2688-16,0 3-528 0,1 5-112 0,0 3-32 15,-1 3-368-15,1 4-80 0,2 5-16 0,-1-1 0 16,2 3-608-16,-2 2-128 0,-1 3-32 0,0-3 0 16,0 1-208-16,1-1 0 0,-1-2-192 0,1-1 192 31,-1-2-2016-31,-1 0-288 0,0-2-64 0,-2-2-7584 0,-2-4-1504 0</inkml:trace>
  <inkml:trace contextRef="#ctx0" brushRef="#br1" timeOffset="-157505.93">3259 10733 13823 0,'-21'-30'1216'0,"11"17"-960"16,-3-2-256-16,-1 1 0 0,-2 0 2928 0,0 1 528 16,-1 2 128-16,2 1 0 0,2 2-1456 0,1 4-288 15,0 3-64-15,2 5-16 0,-1 4-864 0,4 5-192 16,1 5-16-16,4 5-16 0,2 3-544 0,2 4-128 15,4 3 0-15,3 1 0 0,2 0 0 0,5-2 0 16,4 0-128-16,2-2 128 0,3-4 0 0,-1-3-144 16,2-5 144-16,2-1 0 0,2-6 0 0,-2-2 0 15,0-6 0-15,-2-3 0 0,0-3 496 0,-1-4 48 0,-3-4 16 0,-3-2 0 16,-2-3 176-16,-2-2 32 0,-4-3 16 0,-1-1 0 16,-5 1-16-16,-4-5-16 0,-2 0 0 0,-4 0 0 15,-3-2-144-15,-3 2-32 0,-2 0 0 0,-2 1 0 16,-2 1-64-16,-2 3-32 0,-1 2 0 0,-3 4 0 15,-1-3-192-15,-2 2-32 0,-2 0-16 0,1 2 0 32,-1 1-624-32,1 4-112 0,-2 2-16 0,3 1-16 15,3 2-2224-15,2 1-432 0,3 3-80 0</inkml:trace>
  <inkml:trace contextRef="#ctx0" brushRef="#br1" timeOffset="-157037.33">4898 10851 4607 0,'0'0'400'0,"0"0"-400"0,0 0 0 0,0 0 0 16,0 0 6496-16,0 0 1216 0,-1 7 240 0,-1 3 48 15,2 5-5296-15,0 3-1056 0,3 3-224 0,1 4-32 16,0 3-736-16,1 2-144 0,0 2-16 0,1 3-16 16,1 4-320-16,1 0-160 0,1 0 160 0,0-1-160 15,1-3 0-15,-3-1 0 0,1-1 0 0,0-5 0 16,0-2-656-16,0-1-176 0,-1-3-48 0,1-2 0 15,0-3-2320-15,0-4-480 0</inkml:trace>
  <inkml:trace contextRef="#ctx0" brushRef="#br1" timeOffset="-156834.23">5073 10947 23039 0,'0'0'1024'0,"0"0"192"0,0 0-960 0,0 0-256 16,0 0 0-16,0 0 0 0,0 0 3312 0,0 0 608 15,-3 9 128-15,2 4 32 0,3 4-2352 0,2 5-480 16,2 1-96-16,0 5 0 0,1 2-832 0,0 2-176 16,3 2-16-16,-1 0-128 0,1 0 144 0,1-1-144 15,-2-3 0-15,1-3 144 0,-1-2-352 0,-1-4-80 16,0-4-16-16,0-4 0 16,0-2-2096-16,1-5-416 0,-3-5-96 0,1-5-12512 0</inkml:trace>
  <inkml:trace contextRef="#ctx0" brushRef="#br1" timeOffset="-156472.42">4995 10232 18431 0,'-16'-13'1632'0,"7"7"-1312"0,-4-1-320 0,-2 3 0 15,2 2 3072-15,0 2 560 0,-1 0 96 0,2 2 32 16,-1 3-1776-16,0 3-368 0,0 4-64 0,1 4-16 15,2 3-768-15,2 3-176 0,2 3-16 0,0 5-16 16,4 1-400-16,3 2-160 0,0 1 128 0,3 0-128 0,4-2 0 0,3 2 128 16,2-5-128-16,0 0 0 0,0-3 0 0,2-3 0 15,4-1 128-15,-2-3-128 0,2-1 0 0,3-6 160 16,-1-5-160-16,0-1 160 0,0-4 80 0,0-3 16 16,-2-6 0-16,1-4 0 0,-2-4 288 0,-1-4 64 15,-3-2 16-15,-1 0 0 0,-2-4-352 0,-2-1-64 16,0-3-16-16,-4-1 0 0,-2 1 256 0,-2-1 64 15,-2 0 0-15,-2 1 0 0,-1 1-64 0,-2 4 0 16,-3-4 0-16,-3 6 0 0,-2-1-64 0,-3 1 0 16,-5 1-16-16,1-3 0 0,0 5-224 0,1-1-144 15,1 3 192-15,-1 4-192 16,1 4-240-16,-1 4-144 0,2 3-48 0,2 5-13888 0,2 4-2768 0</inkml:trace>
  <inkml:trace contextRef="#ctx0" brushRef="#br1" timeOffset="-152802.25">2078 14044 20271 0,'0'0'896'0,"0"0"192"0,0 0-880 0,0 0-208 0,0 0 0 0,0 0 0 15,0 0 3008-15,0 0 576 0,0 0 96 0,3 8 32 16,-1 4-1872-16,2 3-368 0,3 4-80 0,1 4-16 16,1 6-912-16,1-6-176 0,3 6-32 0,2 2-16 15,0 2-240-15,3 1 0 0,2 1 0 0,0 1 0 16,-2 0-2320-16,4 8-368 0,-4-4-64 0,-1-2-11936 15</inkml:trace>
  <inkml:trace contextRef="#ctx0" brushRef="#br1" timeOffset="-152583.43">2052 14461 12895 0,'0'0'1152'0,"0"0"-928"16,0 0-224-16,0 0 0 0,0 0 5696 0,0 0 1088 16,9-6 208-16,3-1 48 0,2 0-4608 0,5-3-912 15,0 1-192-15,5-1-48 0,2-2-592 0,0 0-128 0,2-5-32 0,4 2 0 16,2-1-400-16,1-1-128 0,0 0 0 0,3-2 0 31,2-1-1312-31,4-1-368 0,2-1-80 0</inkml:trace>
  <inkml:trace contextRef="#ctx0" brushRef="#br1" timeOffset="-150504.29">3345 13832 5519 0,'0'0'496'0,"-6"0"-496"0,-2 0 0 0,3 1 0 16,1 4 5840-16,4-5 1072 0,-3 7 224 0,3 1 32 0,2 2-5088 0,1 3-1024 16,3 3-208-16,2 3-32 0,2 1-144 0,3 5-32 15,1 1 0-15,2 1 0 0,0-1-320 0,-3-4-80 16,0 4-16-16,-2-1 0 0,1 0-224 0,-1-2 0 16,-1-2 128-16,-2-1-128 0,-3-1 0 0,0 1 144 15,-1-3-144-15,-1-3 128 0,-2-3-128 0,0-2 160 16,-2-3-160-16,1-6 160 0,0 0-160 0,0 0 0 15,-6-4 144-15,-1-5-144 16,1-4-144-16,-1-4-112 0,0-4 0 0,1-3-16 0,-1-5-48 0,1-2 0 16,-1-1 0-16,2-4 0 0,0-5 96 0,0 0 16 0,0-4 0 0,2 4 0 15,2 2 208-15,1 2 0 16,1 3 0-16,2 3 0 0,-2 9 0 0,3 1 208 0,1 0-32 0,2 3-16 16,0 5 192-16,2-2 32 0,1 4 16 0,-1 3 0 15,1 1 16-15,1 6 0 0,-1 4 0 0,3 3 0 16,-3 3 112-16,1 3 32 0,-2 2 0 0,-1 3 0 15,0 1-208-15,-2 3-32 0,-1 2-16 0,1 3 0 16,-2 2-176-16,-2 2-128 0,-1 2 192 0,-1 0-192 16,-2 1 176-16,-1-2-176 0,-1 0 160 0,-1-3-160 15,0-2 224-15,0 0-48 0,-1 0-16 0,3-3 0 16,-1 1 192-16,2-5 32 0,1 1 16 0,2-2 0 16,3-1-160-16,0-1-48 0,1-2 0 0,3-1 0 15,3-2-192-15,0-4 0 0,2-1 0 0,2-4 0 16,0-2 0-16,4-2 0 0,1-4 0 0,1-3 0 0,0-4 0 0,0-1 0 15,0-3-144-15,1-1 144 16,2-2-1392-16,0-1-176 0,1-1-32 0,1 0-16 16,0 0-1856-16,0-6-368 0,-2 0-80 0</inkml:trace>
  <inkml:trace contextRef="#ctx0" brushRef="#br1" timeOffset="-150207.45">4088 13606 3679 0,'-14'0'160'0,"5"1"32"0,-4 2-192 0,-3 4 0 16,1 3 0-16,-4 0 0 0,2 2 7424 0,-1 1 1456 15,0 2 272-15,2 2 64 0,3 2-6336 0,4 5-1264 16,3 2-256-16,3 6-48 0,3 1-800 0,3 2-144 16,3-1-48-16,3 0 0 0,3-2-320 0,4-2 0 15,1-2 0-15,5-5 0 0,4-2 0 0,1-4 0 16,3-4 0-16,1-5 0 0,2-4 208 0,0-7-16 0,-2-3-16 0,-2-5 0 16,-3-4-176-16,-3-2-192 0,-2-3 32 0,-3-1 16 15,-2-2 352-15,-4-1 80 0,-4 0 16 0,-3-1 0 16,-3-3-96-16,0 6-16 0,-6-1 0 0,-3 1 0 15,-1 1 16-15,-2 1 0 0,-3 1 0 0,-1 2 0 16,-3 1-80-16,-4 2-128 0,-3-3 176 0,0 1-176 16,-3 2 0-16,1 1-192 0,0 0 0 0,2 1 0 31,1 0-1568-31,4 3-304 0,2 3-64 0,3 2-16 16,2 0-1312-16,5 2-256 0</inkml:trace>
  <inkml:trace contextRef="#ctx0" brushRef="#br1" timeOffset="-150035.6">4364 13411 3679 0,'0'0'320'16,"0"0"-320"-16,0 0 0 0,0 0 0 0,7 1 6720 0,2 3 1264 15,1 2 256-15,-1 2 48 0,0 3-4912 0,0 3-992 16,1 3-192-16,1 2-32 0,-2 4-1232 0,1-1-240 16,-2-1-48-16,1 1-16 0,2 1-448 0,1 1-176 15,-1 1 128-15,1 1-128 0,-2 0 0 0,2 1 0 16,0-1-144-16,4 7 144 15,-1-3-2224-15,-2-3-336 0,-1-2-64 0,-2-6-8640 16,1-3-1744-16</inkml:trace>
  <inkml:trace contextRef="#ctx0" brushRef="#br1" timeOffset="-149832.39">4615 13218 18431 0,'0'0'816'0,"0"0"160"0,0 0-784 0,0 0-192 0,0 0 0 0,0 0 0 15,0 0 4112-15,7 10 784 0,-1 4 160 0,3 5 16 16,2 3-2928-16,2 4-592 0,1 4-112 0,2 1-32 16,2 3-912-16,2 3-192 0,-2-1-48 0,1 1 0 15,1 2-256-15,0 1 0 0,-2-3 128 0,1-2-128 16,0 1-256-16,-1 1-128 0,0-2 0 0,0-1-16 31,-2-3-3024-31,0-1-608 0</inkml:trace>
  <inkml:trace contextRef="#ctx0" brushRef="#br1" timeOffset="-149629.39">4529 13656 16575 0,'-14'4'736'0,"7"-2"160"0,1 2-720 0,1 0-176 16,5-4 0-16,0 0 0 0,0 0 5680 0,0 0 1104 15,0 0 208-15,10 0 48 0,4-3-4976 0,5 0-992 16,1-3-208-16,5 0-32 0,4-1-640 0,3-2-192 16,2-3 0-16,2-1-13248 15,-1-1-2752-15</inkml:trace>
  <inkml:trace contextRef="#ctx0" brushRef="#br3" timeOffset="-140847.37">3523 14780 15663 0,'0'0'1392'0,"0"0"-1120"0,0 0-272 0,0 0 0 0,4 10 1600 0,-4-10 256 0,0 0 48 0,0 0 16 16,0 0-1408-16,6 1-256 0,2-2-64 0,2-2-16 15,2-2 336-15,0-3 80 0,0-3 16 0,-1-2 0 16,2 0 32-16,0-2 0 0,0 0 0 0,2-2 0 16,-1 1-128-16,-1 2-32 0,0-1 0 0,-1 4 0 15,-2-1-256-15,-1 4-48 0,-1 1-16 0,0 2 0 16,-1 3-160-16,0 3 160 0,1 3-160 0,1 1 160 0,0 2 16 0,1 0 0 16,-1 1 0-16,1 0 0 0,1 0-176 0,0-2 160 15,1 0-160-15,1-1 160 0,0 0-160 0,-1-2 0 16,-2-3 0-16,1-2 128 0,-1 1-128 0,1-2 0 15,-1-1 0-15,0-2 0 0,1-1 0 0,-1 0 128 16,2-2-128-16,-2-2 0 0,1 2 0 0,-1-3 0 16,1 0 128-16,-1 2-128 0,-1 1 0 0,0 0 0 15,1 2 0-15,-3 1 128 0,1-1-128 0,0 3 0 16,-1 2 0-16,-1 0 0 0,2 2 0 0,0 0 0 16,0 0-192-16,-1 0 192 0,0 2 0 0,2-2 0 15,-1 0 0-15,1 0 0 0,0-2 0 0,0 0 128 16,0-2-128-16,2 0 0 0,0-1 0 0,3 1 0 15,-1 0 0-15,0 1 0 0,-2 2 0 0,1 0 0 0,-2-1 0 0,2-3 0 16,0 1 0-16,1 0 0 0,-3-1 0 0,2 0 0 16,0-3 0-16,1-1 0 0,0-3 0 0,-1 1 0 15,-2 1 128-15,-1 0-128 0,-1 2 0 0,0 2 128 16,-2-1-128-16,0 5 0 0,-6 2 0 0,7 0 128 16,-7 0-128-16,10 5 0 0,-1 1 0 0,0 3 0 15,0-1 0-15,0 3 192 0,2-1-192 0,-1 1 192 16,2-1-192-16,-1-4 0 0,1 1 144 0,-1-2-144 15,-1 0 0-15,0-3 0 0,1-2 0 0,1-2 0 16,-3 0 0-16,1-2 144 0,2-1-144 0,0-2 0 16,-2-1 240-16,0-1-64 0,1-1-16 0,-1-1 0 15,-1 2-160-15,2 1 192 0,-2-2-192 0,0 0 192 16,2 0-192-16,-1-1 0 0,0 0 144 0,1 1-144 16,-2-1 160-16,1-2-32 0,1 2-128 0,-2-1 192 0,0 1-64 0,-1 4-128 15,0 0 176-15,0 2-176 0,-1 2 0 0,1 2 0 16,1 1 0-16,0 1 0 0,1 2 0 0,-1 0 0 15,0-2 0-15,1 0 0 0,1 2 176 0,-1-2-176 16,1 0 160-16,0 1-160 0,0-1 144 0,-1 3-144 16,1-3 128-16,-1 4-128 0,0-2 336 0,2 3-16 15,0 2 0-15,2 0 0 0,3-1-160 0,1-2-32 16,1-1-128-16,3-2 192 16,4-2-816-16,4-4-160 0,1-3-48 0</inkml:trace>
  <inkml:trace contextRef="#ctx0" brushRef="#br3" timeOffset="-139517.16">23768 14996 21071 0,'0'0'928'0,"0"0"208"0,8 1-912 0,-17 8-224 0,1 3 0 0,-1-4 0 16,0 1 1424-16,0-1 240 0,-1 0 64 0,4 0 0 16,-1-2-288-16,2 1-48 0,0 2-16 0,0-3 0 15,1 1-640-15,0-1-128 0,3 1-32 0,2-1 0 16,-1-6-384-16,5 5-64 0,2-1-128 0,0-1 176 15,3-3 32-15,-1-3 16 0,1-2 0 0,2-3 0 16,0-2-48-16,1-2-16 0,-2 0 0 0,2-1 0 16,0-1-160-16,2 1 192 0,-1 1-192 0,-1 1 192 15,0-2-192-15,0 2 192 0,0 2-192 0,-1 1 192 16,1 0-192-16,1 3 128 0,-1 3-128 0,1 0 128 16,-3 1-128-16,1 2 0 0,-2 3 144 0,1 1-144 15,-2 1 128-15,1 1-128 0,0 4 128 0,-1 2-128 16,1-1 192-16,-1 1-48 0,2 0 0 0,-1 0 0 15,2-2-144-15,0 1 0 0,-1 0 0 0,1 0 128 16,0-5-128-16,-1 1 0 0,1-3 0 0,0-2 0 0,0-2 0 0,3 1 0 16,0-2 0-16,-1-2 128 0,0-2-128 0,-1-2 0 15,0-1 0-15,-1 0 0 0,0-2 0 0,0-2 0 16,-1 2 0-16,1 1 0 0,-2 2 0 0,1 0 0 16,-1 2 0-16,-1 1 0 0,-1-1 0 0,0 0 128 15,0 0-128-15,0 0 0 0,-8 4 0 0,0 0 0 16,0 0 0-16,8 3 0 0,-1 0 0 0,1 3 0 15,-8-6 0-15,8 10 0 0,0 2 0 0,0 2 0 16,0 3 0-16,-1-3 0 0,1 2 0 0,1 0 0 16,0-1 0-16,2 1 128 0,-2-2-128 0,1 1 0 15,1-5 0-15,2-1 0 0,-3-1 0 0,2-1 0 16,0-1 0-16,0-5 0 0,-1 2 0 0,2 0 128 0,0-2-128 0,0 0 0 16,-1-1 0-16,0-1 0 0,1 1 128 0,-1-1-128 15,-1-3 0-15,1 1 0 0,1-2 0 0,0 2 0 16,-1-2 0-16,0 0 128 0,-1 1-128 0,2-1 0 15,-1-2 0-15,0 1 0 0,0 1 128 0,-2-1-128 16,0 0 0-16,2-1 0 0,0 2 0 0,1 1 0 16,0 2 0-16,1 0 0 0,-1 2 0 0,0 4 0 15,-3-3-128-15,0 5 128 0,0 0 0 0,1-1 0 16,-1 2 0-16,1 1 0 0,-2-2 0 0,3 2 0 16,-1 0 0-16,2 0 0 0,2-2 0 0,2 1 0 15,1-2 0-15,1-2 0 0,2-1 0 0,9-2 0 16,-4 3 0-16,-1-2 0 0,-3-1 0 0,-4 0 0 15,2 3 0-15,4-6 0 0,-1 0 0 0,12-4 0 16,-2-6-1568-16,-2-2-192 0,0 0-32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91 245 11055 0 0,'0'0'1002'0'0,"-6"16"-804"0"0,5-10 384 0 0,0 1 0 0 0,1-1 0 0 0,-1 0 0 0 0,1 1 0 0 0,0-1 0 0 0,2 9-1 0 0,9 41 1952 0 0,-6-34-2396 0 0,-3-13-5 0 0,29 173 997 0 0,-27-142-795 0 0,-17-50-500 0 0,8 5 43 0 0,0 0 0 0 0,1-1 0 0 0,-1 1 0 0 0,2-1 0 0 0,-1 0 0 0 0,0 0 0 0 0,1 0 0 0 0,0 0 0 0 0,-2-7 0 0 0,-2-12-255 0 0,-6-28 1 0 0,5 19 182 0 0,-9-27 43 0 0,-19-95 1175 0 0,35 152-857 0 0,1 0 0 0 0,-1 1 0 0 0,1-1 0 0 0,0 0 0 0 0,1 1 0 0 0,-1-1-1 0 0,1 0 1 0 0,-1 1 0 0 0,1-1 0 0 0,0 0 0 0 0,0 1 0 0 0,1-1 0 0 0,2-4 0 0 0,-1 3-35 0 0,0 1 0 0 0,0 0 0 0 0,0 1 0 0 0,0-1-1 0 0,1 0 1 0 0,0 1 0 0 0,-1 0 0 0 0,1 0 0 0 0,8-5 0 0 0,20-9 208 0 0,1 1 1 0 0,44-14-1 0 0,-12 4-76 0 0,-56 23-328 0 0,11-6-1528 0 0,27-7 0 0 0,-41 15 1079 0 0,-1-1 1 0 0,1 1-1 0 0,-1 0 1 0 0,1 1-1 0 0,-1 0 1 0 0,1-1-1 0 0,0 2 1 0 0,-1-1-1 0 0,1 1 1 0 0,7 1-1 0 0,-2 2-6018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11519 0 0,'-1'8'7614'0'0,"2"-7"-7445"0"0,12 3 1553 0 0,18-2-1605 0 0,72-23 599 0 0,7-1-2174 0 0,-101 21 733 0 0,3-1-1493 0 0,-6 2-2075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15551 0 0,'-4'-2'242'0'0,"3"2"-184"0"0,0-1 1 0 0,1 1-1 0 0,-1-1 0 0 0,0 1 1 0 0,0 0-1 0 0,0 0 0 0 0,1-1 1 0 0,-1 1-1 0 0,0 0 0 0 0,0 0 0 0 0,0 0 1 0 0,0 0-1 0 0,1 0 0 0 0,-1 0 1 0 0,0 0-1 0 0,0 0 0 0 0,0 0 1 0 0,0 1-1 0 0,-1-1 0 0 0,-2 3 294 0 0,3-2 224 0 0,6 6 904 0 0,-2-4-1247 0 0,1-1 0 0 0,-1 1 0 0 0,0-1 0 0 0,0 1 0 0 0,1-1 1 0 0,0 0-1 0 0,-1 0 0 0 0,1-1 0 0 0,0 1 0 0 0,0-1 0 0 0,6 2 0 0 0,7 0 208 0 0,26 2 0 0 0,-17-2-163 0 0,0-2-231 0 0,0-1 0 0 0,0-1 0 0 0,0-1 0 0 0,36-7 0 0 0,9-5-4252 0 0,-53 10-734 0 0,0-2-1293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12895 0 0,'0'0'998'0'0,"-15"-7"3132"0"0,14 7-4028 0 0,0 0-1 0 0,0 0 0 0 0,0 0 1 0 0,0 0-1 0 0,0 0 0 0 0,0 0 1 0 0,-1 0-1 0 0,1 0 0 0 0,0 1 1 0 0,0-1-1 0 0,0 0 0 0 0,0 1 1 0 0,0-1-1 0 0,0 1 1 0 0,0-1-1 0 0,1 1 0 0 0,-1-1 1 0 0,0 1-1 0 0,-1 1 0 0 0,0 0 25 0 0,0 0 0 0 0,0 0 1 0 0,0 1-1 0 0,0-1 0 0 0,1 1 0 0 0,-1 0 0 0 0,-1 2 0 0 0,-1 7 131 0 0,0 0-1 0 0,-4 20 1 0 0,6-27-144 0 0,-2 20 165 0 0,1 1 1 0 0,0 0-1 0 0,2 1 0 0 0,4 45 1 0 0,-1-54-237 0 0,1-1 0 0 0,0 1 1 0 0,1-1-1 0 0,1 0 0 0 0,0 0 0 0 0,2 0 1 0 0,0-1-1 0 0,1 0 0 0 0,0 0 0 0 0,1-1 1 0 0,1 0-1 0 0,22 26 0 0 0,-25-34-127 0 0,1 0 0 0 0,0-1 1 0 0,0 0-1 0 0,0 0 0 0 0,1-1 0 0 0,0 0 0 0 0,0-1 1 0 0,0 0-1 0 0,0 0 0 0 0,19 4 0 0 0,-20-6-264 0 0,1 0 1 0 0,-1-1-1 0 0,0 0 0 0 0,1 0 1 0 0,-1-1-1 0 0,1 0 0 0 0,-1-1 1 0 0,1 0-1 0 0,-1 0 0 0 0,1-1 1 0 0,-1 0-1 0 0,0 0 0 0 0,9-5 1 0 0,-11 4-481 0 0,0 0 1 0 0,-1 0 0 0 0,10-8-1 0 0,-1-1-975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88 11055 0 0,'-2'-1'60'0'0,"0"0"1"0"0,0 0-1 0 0,0 1 0 0 0,0-1 0 0 0,0 1 0 0 0,-1-1 0 0 0,1 1 0 0 0,0 0 0 0 0,0 0 0 0 0,0 0 1 0 0,0 0-1 0 0,-1 0 0 0 0,1 0 0 0 0,0 1 0 0 0,0-1 0 0 0,0 1 0 0 0,0-1 0 0 0,0 1 0 0 0,0 0 1 0 0,0 0-1 0 0,0 0 0 0 0,0 0 0 0 0,-4 3 4720 0 0,42 0-1032 0 0,1-6-3279 0 0,0 0 0 0 0,41-10 0 0 0,72-21-630 0 0,-58 11-1485 0 0,-14 2-2463 0 0,-55 13 2275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 13303 0 0,'0'0'606'0'0,"-13"-3"228"0"0,9 3-747 0 0,-1 0 0 0 0,0 0-1 0 0,1 1 1 0 0,0 0 0 0 0,-1 0 0 0 0,1 0-1 0 0,-1 0 1 0 0,1 1 0 0 0,0 0-1 0 0,0 0 1 0 0,0 0 0 0 0,0 0 0 0 0,-7 5-1 0 0,7-2 212 0 0,-1-1-1 0 0,0 1 0 0 0,1 0 1 0 0,0 0-1 0 0,0 0 0 0 0,0 1 1 0 0,1-1-1 0 0,-5 12 0 0 0,3-3 196 0 0,0 0 0 0 0,1 0-1 0 0,0 1 1 0 0,1-1 0 0 0,1 1 0 0 0,0 0-1 0 0,1 26 1 0 0,2-27-449 0 0,0 0 0 0 0,1 0 0 0 0,0 0-1 0 0,1 0 1 0 0,1-1 0 0 0,0 0 0 0 0,1 1 0 0 0,0-1-1 0 0,9 14 1 0 0,-9-19-16 0 0,0 1-1 0 0,1-1 1 0 0,0 0-1 0 0,0 0 1 0 0,1-1 0 0 0,0 0-1 0 0,1 0 1 0 0,-1-1-1 0 0,1 1 1 0 0,1-2-1 0 0,-1 1 1 0 0,1-1 0 0 0,13 5-1 0 0,-15-7 4 0 0,1 0 0 0 0,0-1 0 0 0,0 0 0 0 0,0 0 0 0 0,0-1 0 0 0,0 0-1 0 0,1 0 1 0 0,-1-1 0 0 0,0 0 0 0 0,0 0 0 0 0,0-1 0 0 0,1 0 0 0 0,-1-1 0 0 0,0 0 0 0 0,0 0-1 0 0,-1-1 1 0 0,1 1 0 0 0,0-2 0 0 0,-1 1 0 0 0,0-1 0 0 0,0 0 0 0 0,0-1 0 0 0,0 0 0 0 0,-1 0 0 0 0,1 0-1 0 0,-1-1 1 0 0,-1 0 0 0 0,7-8 0 0 0,-7 7 110 0 0,0-1 0 0 0,0 0 0 0 0,-1-1 0 0 0,0 1 0 0 0,0-1 0 0 0,-1 1 0 0 0,0-1 0 0 0,-1 0 0 0 0,0-1 0 0 0,1-17 0 0 0,-1 11 135 0 0,-1 0 1 0 0,-1 0 0 0 0,-4-29-1 0 0,3 35-141 0 0,-1 0 0 0 0,-1 0-1 0 0,0 0 1 0 0,-1 1 0 0 0,1 0-1 0 0,-2-1 1 0 0,-6-10 0 0 0,3 7 20 0 0,0 1 0 0 0,-1 0 1 0 0,0 1-1 0 0,0 0 0 0 0,-2 0 0 0 0,-14-12 1 0 0,20 20-338 0 0,1 0 1 0 0,-1 0 0 0 0,0 0 0 0 0,0 1 0 0 0,0 0 0 0 0,0 0 0 0 0,0 0 0 0 0,-9-2 0 0 0,10 4-483 0 0,0-1-1 0 0,-1 1 1 0 0,1 0 0 0 0,0 0 0 0 0,-1 0 0 0 0,1 1 0 0 0,0 0-1 0 0,-1 0 1 0 0,1 0 0 0 0,0 0 0 0 0,0 0 0 0 0,-5 3 0 0 0,-9 5-7462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12 446 5063 0 0,'-12'12'15026'0'0,"88"-35"-11743"0"0,-25 9-2371 0 0,-27 7-625 0 0,29-9 74 0 0,-1-3 1 0 0,68-32-1 0 0,-38 10-361 0 0,-37 20 0 0 0,56-36 0 0 0,-82 43 2 0 0,13-6 6 0 0,52-46 1 0 0,-70 52 156 0 0,-6 7-160 0 0,0 0-1 0 0,0 0 1 0 0,-1-1-1 0 0,0-1 1 0 0,-1 1 0 0 0,10-16-1 0 0,0 1 247 0 0,-14 23-245 0 0,0-1 1 0 0,0 1-1 0 0,0 0 0 0 0,0-1 1 0 0,1 1-1 0 0,-1 0 1 0 0,0 0-1 0 0,0 1 0 0 0,4 0 1 0 0,9 4 45 0 0,0 0 0 0 0,0 1 0 0 0,20 12 0 0 0,24 10 24 0 0,-26-15 9 0 0,95 32 263 0 0,-49-20-179 0 0,-33-9-41 0 0,0-2 0 0 0,1-2-1 0 0,67 8 1 0 0,25 3-1520 0 0,-88-10-2573 0 0,-43-10 2274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62 2759 0 0,'-4'-6'140'0'0,"1"-1"0"0"0,0 0 0 0 0,-3-9-1 0 0,-2-9 16724 0 0,14 32-16237 0 0,-2 5-414 0 0,0 0 1 0 0,0 0-1 0 0,-1 0 0 0 0,-1 1 0 0 0,0-1 1 0 0,-1 1-1 0 0,0 15 0 0 0,0-7-88 0 0,5 27 1 0 0,0-16-155 0 0,-3-13-110 0 0,0-1 1 0 0,1 0-1 0 0,2 0 1 0 0,0 0 0 0 0,11 23-1 0 0,-13-33-557 0 0,-3-6 531 0 0,-1 0 1 0 0,1 0-1 0 0,0 0 1 0 0,0-1 0 0 0,0 1-1 0 0,0 0 1 0 0,0-1-1 0 0,3 3 1 0 0,-4-4-396 0 0,1 1 0 0 0,0-1 0 0 0,0 1 0 0 0,0-1 0 0 0,0 1 0 0 0,0-1 0 0 0,0 1 0 0 0,0-1 0 0 0,0 0 0 0 0,0 0 1 0 0,0 1-1 0 0,2-1 0 0 0,6 0-4825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1T21:50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13903 0 0,'0'0'1584'0'0,"1"1"-1057"0"0,6 30 993 0 0,-2 0-1 0 0,3 55 1 0 0,-6-52-1224 0 0,2 1 1 0 0,8 33-1 0 0,-10-58-385 0 0,22 76 407 0 0,-19-74-1252 0 0,-1-1 1 0 0,11 17-1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93" Type="http://schemas.openxmlformats.org/officeDocument/2006/relationships/image" Target="../media/image46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.xml"/><Relationship Id="rId21" Type="http://schemas.openxmlformats.org/officeDocument/2006/relationships/image" Target="../media/image55.png"/><Relationship Id="rId42" Type="http://schemas.openxmlformats.org/officeDocument/2006/relationships/customXml" Target="../ink/ink67.xml"/><Relationship Id="rId47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customXml" Target="../ink/ink80.xml"/><Relationship Id="rId84" Type="http://schemas.openxmlformats.org/officeDocument/2006/relationships/customXml" Target="../ink/ink88.xml"/><Relationship Id="rId89" Type="http://schemas.openxmlformats.org/officeDocument/2006/relationships/image" Target="../media/image89.png"/><Relationship Id="rId16" Type="http://schemas.openxmlformats.org/officeDocument/2006/relationships/customXml" Target="../ink/ink54.xml"/><Relationship Id="rId11" Type="http://schemas.openxmlformats.org/officeDocument/2006/relationships/image" Target="../media/image50.png"/><Relationship Id="rId32" Type="http://schemas.openxmlformats.org/officeDocument/2006/relationships/customXml" Target="../ink/ink62.xml"/><Relationship Id="rId37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customXml" Target="../ink/ink75.xml"/><Relationship Id="rId74" Type="http://schemas.openxmlformats.org/officeDocument/2006/relationships/customXml" Target="../ink/ink83.xml"/><Relationship Id="rId79" Type="http://schemas.openxmlformats.org/officeDocument/2006/relationships/image" Target="../media/image84.png"/><Relationship Id="rId5" Type="http://schemas.openxmlformats.org/officeDocument/2006/relationships/image" Target="../media/image47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58.png"/><Relationship Id="rId30" Type="http://schemas.openxmlformats.org/officeDocument/2006/relationships/customXml" Target="../ink/ink61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70.xml"/><Relationship Id="rId56" Type="http://schemas.openxmlformats.org/officeDocument/2006/relationships/customXml" Target="../ink/ink74.xml"/><Relationship Id="rId64" Type="http://schemas.openxmlformats.org/officeDocument/2006/relationships/customXml" Target="../ink/ink78.xml"/><Relationship Id="rId69" Type="http://schemas.openxmlformats.org/officeDocument/2006/relationships/image" Target="../media/image79.png"/><Relationship Id="rId77" Type="http://schemas.openxmlformats.org/officeDocument/2006/relationships/image" Target="../media/image83.png"/><Relationship Id="rId8" Type="http://schemas.openxmlformats.org/officeDocument/2006/relationships/customXml" Target="../ink/ink50.xml"/><Relationship Id="rId51" Type="http://schemas.openxmlformats.org/officeDocument/2006/relationships/image" Target="../media/image70.png"/><Relationship Id="rId72" Type="http://schemas.openxmlformats.org/officeDocument/2006/relationships/customXml" Target="../ink/ink82.xml"/><Relationship Id="rId80" Type="http://schemas.openxmlformats.org/officeDocument/2006/relationships/customXml" Target="../ink/ink86.xml"/><Relationship Id="rId85" Type="http://schemas.openxmlformats.org/officeDocument/2006/relationships/image" Target="../media/image87.png"/><Relationship Id="rId3" Type="http://schemas.openxmlformats.org/officeDocument/2006/relationships/image" Target="../media/image4610.png"/><Relationship Id="rId12" Type="http://schemas.openxmlformats.org/officeDocument/2006/relationships/customXml" Target="../ink/ink52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65.xml"/><Relationship Id="rId46" Type="http://schemas.openxmlformats.org/officeDocument/2006/relationships/customXml" Target="../ink/ink69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56.xml"/><Relationship Id="rId41" Type="http://schemas.openxmlformats.org/officeDocument/2006/relationships/image" Target="../media/image65.png"/><Relationship Id="rId54" Type="http://schemas.openxmlformats.org/officeDocument/2006/relationships/customXml" Target="../ink/ink73.xml"/><Relationship Id="rId62" Type="http://schemas.openxmlformats.org/officeDocument/2006/relationships/customXml" Target="../ink/ink77.xml"/><Relationship Id="rId70" Type="http://schemas.openxmlformats.org/officeDocument/2006/relationships/customXml" Target="../ink/ink81.xml"/><Relationship Id="rId75" Type="http://schemas.openxmlformats.org/officeDocument/2006/relationships/image" Target="../media/image82.png"/><Relationship Id="rId83" Type="http://schemas.openxmlformats.org/officeDocument/2006/relationships/image" Target="../media/image86.png"/><Relationship Id="rId88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customXml" Target="../ink/ink51.xml"/><Relationship Id="rId31" Type="http://schemas.openxmlformats.org/officeDocument/2006/relationships/image" Target="../media/image60.png"/><Relationship Id="rId44" Type="http://schemas.openxmlformats.org/officeDocument/2006/relationships/customXml" Target="../ink/ink68.xml"/><Relationship Id="rId52" Type="http://schemas.openxmlformats.org/officeDocument/2006/relationships/customXml" Target="../ink/ink72.xml"/><Relationship Id="rId60" Type="http://schemas.openxmlformats.org/officeDocument/2006/relationships/customXml" Target="../ink/ink76.xml"/><Relationship Id="rId65" Type="http://schemas.openxmlformats.org/officeDocument/2006/relationships/image" Target="../media/image77.png"/><Relationship Id="rId73" Type="http://schemas.openxmlformats.org/officeDocument/2006/relationships/image" Target="../media/image81.png"/><Relationship Id="rId78" Type="http://schemas.openxmlformats.org/officeDocument/2006/relationships/customXml" Target="../ink/ink85.xml"/><Relationship Id="rId81" Type="http://schemas.openxmlformats.org/officeDocument/2006/relationships/image" Target="../media/image85.png"/><Relationship Id="rId86" Type="http://schemas.openxmlformats.org/officeDocument/2006/relationships/customXml" Target="../ink/ink89.xml"/><Relationship Id="rId4" Type="http://schemas.openxmlformats.org/officeDocument/2006/relationships/customXml" Target="../ink/ink48.xml"/><Relationship Id="rId9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customXml" Target="../ink/ink55.xml"/><Relationship Id="rId39" Type="http://schemas.openxmlformats.org/officeDocument/2006/relationships/image" Target="../media/image64.png"/><Relationship Id="rId34" Type="http://schemas.openxmlformats.org/officeDocument/2006/relationships/customXml" Target="../ink/ink63.xml"/><Relationship Id="rId50" Type="http://schemas.openxmlformats.org/officeDocument/2006/relationships/customXml" Target="../ink/ink71.xml"/><Relationship Id="rId55" Type="http://schemas.openxmlformats.org/officeDocument/2006/relationships/image" Target="../media/image72.png"/><Relationship Id="rId76" Type="http://schemas.openxmlformats.org/officeDocument/2006/relationships/customXml" Target="../ink/ink84.xml"/><Relationship Id="rId7" Type="http://schemas.openxmlformats.org/officeDocument/2006/relationships/image" Target="../media/image48.png"/><Relationship Id="rId71" Type="http://schemas.openxmlformats.org/officeDocument/2006/relationships/image" Target="../media/image80.png"/><Relationship Id="rId2" Type="http://schemas.openxmlformats.org/officeDocument/2006/relationships/customXml" Target="../ink/ink47.xml"/><Relationship Id="rId29" Type="http://schemas.openxmlformats.org/officeDocument/2006/relationships/image" Target="../media/image59.png"/><Relationship Id="rId24" Type="http://schemas.openxmlformats.org/officeDocument/2006/relationships/customXml" Target="../ink/ink58.xml"/><Relationship Id="rId40" Type="http://schemas.openxmlformats.org/officeDocument/2006/relationships/customXml" Target="../ink/ink66.xml"/><Relationship Id="rId45" Type="http://schemas.openxmlformats.org/officeDocument/2006/relationships/image" Target="../media/image67.png"/><Relationship Id="rId66" Type="http://schemas.openxmlformats.org/officeDocument/2006/relationships/customXml" Target="../ink/ink79.xml"/><Relationship Id="rId87" Type="http://schemas.openxmlformats.org/officeDocument/2006/relationships/image" Target="../media/image88.png"/><Relationship Id="rId61" Type="http://schemas.openxmlformats.org/officeDocument/2006/relationships/image" Target="../media/image75.png"/><Relationship Id="rId82" Type="http://schemas.openxmlformats.org/officeDocument/2006/relationships/customXml" Target="../ink/ink87.xml"/><Relationship Id="rId1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6.png"/><Relationship Id="rId299" Type="http://schemas.openxmlformats.org/officeDocument/2006/relationships/image" Target="../media/image237.png"/><Relationship Id="rId21" Type="http://schemas.openxmlformats.org/officeDocument/2006/relationships/image" Target="../media/image98.png"/><Relationship Id="rId63" Type="http://schemas.openxmlformats.org/officeDocument/2006/relationships/image" Target="../media/image119.png"/><Relationship Id="rId159" Type="http://schemas.openxmlformats.org/officeDocument/2006/relationships/image" Target="../media/image167.png"/><Relationship Id="rId170" Type="http://schemas.openxmlformats.org/officeDocument/2006/relationships/customXml" Target="../ink/ink175.xml"/><Relationship Id="rId226" Type="http://schemas.openxmlformats.org/officeDocument/2006/relationships/customXml" Target="../ink/ink203.xml"/><Relationship Id="rId268" Type="http://schemas.openxmlformats.org/officeDocument/2006/relationships/customXml" Target="../ink/ink224.xml"/><Relationship Id="rId32" Type="http://schemas.openxmlformats.org/officeDocument/2006/relationships/customXml" Target="../ink/ink106.xml"/><Relationship Id="rId74" Type="http://schemas.openxmlformats.org/officeDocument/2006/relationships/customXml" Target="../ink/ink127.xml"/><Relationship Id="rId128" Type="http://schemas.openxmlformats.org/officeDocument/2006/relationships/customXml" Target="../ink/ink154.xml"/><Relationship Id="rId5" Type="http://schemas.openxmlformats.org/officeDocument/2006/relationships/image" Target="../media/image90.png"/><Relationship Id="rId181" Type="http://schemas.openxmlformats.org/officeDocument/2006/relationships/image" Target="../media/image178.png"/><Relationship Id="rId237" Type="http://schemas.openxmlformats.org/officeDocument/2006/relationships/image" Target="../media/image206.png"/><Relationship Id="rId279" Type="http://schemas.openxmlformats.org/officeDocument/2006/relationships/image" Target="../media/image227.png"/><Relationship Id="rId43" Type="http://schemas.openxmlformats.org/officeDocument/2006/relationships/image" Target="../media/image109.png"/><Relationship Id="rId139" Type="http://schemas.openxmlformats.org/officeDocument/2006/relationships/image" Target="../media/image157.png"/><Relationship Id="rId290" Type="http://schemas.openxmlformats.org/officeDocument/2006/relationships/customXml" Target="../ink/ink235.xml"/><Relationship Id="rId304" Type="http://schemas.openxmlformats.org/officeDocument/2006/relationships/customXml" Target="../ink/ink242.xml"/><Relationship Id="rId85" Type="http://schemas.openxmlformats.org/officeDocument/2006/relationships/image" Target="../media/image130.png"/><Relationship Id="rId150" Type="http://schemas.openxmlformats.org/officeDocument/2006/relationships/customXml" Target="../ink/ink165.xml"/><Relationship Id="rId192" Type="http://schemas.openxmlformats.org/officeDocument/2006/relationships/customXml" Target="../ink/ink186.xml"/><Relationship Id="rId206" Type="http://schemas.openxmlformats.org/officeDocument/2006/relationships/customXml" Target="../ink/ink193.xml"/><Relationship Id="rId248" Type="http://schemas.openxmlformats.org/officeDocument/2006/relationships/customXml" Target="../ink/ink214.xml"/><Relationship Id="rId12" Type="http://schemas.openxmlformats.org/officeDocument/2006/relationships/customXml" Target="../ink/ink96.xml"/><Relationship Id="rId108" Type="http://schemas.openxmlformats.org/officeDocument/2006/relationships/customXml" Target="../ink/ink144.xml"/><Relationship Id="rId54" Type="http://schemas.openxmlformats.org/officeDocument/2006/relationships/customXml" Target="../ink/ink117.xml"/><Relationship Id="rId96" Type="http://schemas.openxmlformats.org/officeDocument/2006/relationships/customXml" Target="../ink/ink138.xml"/><Relationship Id="rId161" Type="http://schemas.openxmlformats.org/officeDocument/2006/relationships/image" Target="../media/image168.png"/><Relationship Id="rId217" Type="http://schemas.openxmlformats.org/officeDocument/2006/relationships/image" Target="../media/image196.png"/><Relationship Id="rId259" Type="http://schemas.openxmlformats.org/officeDocument/2006/relationships/image" Target="../media/image217.png"/><Relationship Id="rId23" Type="http://schemas.openxmlformats.org/officeDocument/2006/relationships/image" Target="../media/image99.png"/><Relationship Id="rId119" Type="http://schemas.openxmlformats.org/officeDocument/2006/relationships/image" Target="../media/image147.png"/><Relationship Id="rId270" Type="http://schemas.openxmlformats.org/officeDocument/2006/relationships/customXml" Target="../ink/ink225.xml"/><Relationship Id="rId291" Type="http://schemas.openxmlformats.org/officeDocument/2006/relationships/image" Target="../media/image233.png"/><Relationship Id="rId305" Type="http://schemas.openxmlformats.org/officeDocument/2006/relationships/image" Target="../media/image240.png"/><Relationship Id="rId44" Type="http://schemas.openxmlformats.org/officeDocument/2006/relationships/customXml" Target="../ink/ink112.xml"/><Relationship Id="rId65" Type="http://schemas.openxmlformats.org/officeDocument/2006/relationships/image" Target="../media/image120.png"/><Relationship Id="rId86" Type="http://schemas.openxmlformats.org/officeDocument/2006/relationships/customXml" Target="../ink/ink133.xml"/><Relationship Id="rId130" Type="http://schemas.openxmlformats.org/officeDocument/2006/relationships/customXml" Target="../ink/ink155.xml"/><Relationship Id="rId151" Type="http://schemas.openxmlformats.org/officeDocument/2006/relationships/image" Target="../media/image163.png"/><Relationship Id="rId172" Type="http://schemas.openxmlformats.org/officeDocument/2006/relationships/customXml" Target="../ink/ink176.xml"/><Relationship Id="rId193" Type="http://schemas.openxmlformats.org/officeDocument/2006/relationships/image" Target="../media/image184.png"/><Relationship Id="rId207" Type="http://schemas.openxmlformats.org/officeDocument/2006/relationships/image" Target="../media/image191.png"/><Relationship Id="rId228" Type="http://schemas.openxmlformats.org/officeDocument/2006/relationships/customXml" Target="../ink/ink204.xml"/><Relationship Id="rId249" Type="http://schemas.openxmlformats.org/officeDocument/2006/relationships/image" Target="../media/image212.png"/><Relationship Id="rId13" Type="http://schemas.openxmlformats.org/officeDocument/2006/relationships/image" Target="../media/image94.png"/><Relationship Id="rId109" Type="http://schemas.openxmlformats.org/officeDocument/2006/relationships/image" Target="../media/image142.png"/><Relationship Id="rId260" Type="http://schemas.openxmlformats.org/officeDocument/2006/relationships/customXml" Target="../ink/ink220.xml"/><Relationship Id="rId281" Type="http://schemas.openxmlformats.org/officeDocument/2006/relationships/image" Target="../media/image228.png"/><Relationship Id="rId34" Type="http://schemas.openxmlformats.org/officeDocument/2006/relationships/customXml" Target="../ink/ink107.xml"/><Relationship Id="rId55" Type="http://schemas.openxmlformats.org/officeDocument/2006/relationships/image" Target="../media/image115.png"/><Relationship Id="rId76" Type="http://schemas.openxmlformats.org/officeDocument/2006/relationships/customXml" Target="../ink/ink128.xml"/><Relationship Id="rId97" Type="http://schemas.openxmlformats.org/officeDocument/2006/relationships/image" Target="../media/image136.png"/><Relationship Id="rId120" Type="http://schemas.openxmlformats.org/officeDocument/2006/relationships/customXml" Target="../ink/ink150.xml"/><Relationship Id="rId141" Type="http://schemas.openxmlformats.org/officeDocument/2006/relationships/image" Target="../media/image158.png"/><Relationship Id="rId7" Type="http://schemas.openxmlformats.org/officeDocument/2006/relationships/image" Target="../media/image91.png"/><Relationship Id="rId162" Type="http://schemas.openxmlformats.org/officeDocument/2006/relationships/customXml" Target="../ink/ink171.xml"/><Relationship Id="rId183" Type="http://schemas.openxmlformats.org/officeDocument/2006/relationships/image" Target="../media/image179.png"/><Relationship Id="rId218" Type="http://schemas.openxmlformats.org/officeDocument/2006/relationships/customXml" Target="../ink/ink199.xml"/><Relationship Id="rId239" Type="http://schemas.openxmlformats.org/officeDocument/2006/relationships/image" Target="../media/image207.png"/><Relationship Id="rId250" Type="http://schemas.openxmlformats.org/officeDocument/2006/relationships/customXml" Target="../ink/ink215.xml"/><Relationship Id="rId271" Type="http://schemas.openxmlformats.org/officeDocument/2006/relationships/image" Target="../media/image223.png"/><Relationship Id="rId292" Type="http://schemas.openxmlformats.org/officeDocument/2006/relationships/customXml" Target="../ink/ink236.xml"/><Relationship Id="rId24" Type="http://schemas.openxmlformats.org/officeDocument/2006/relationships/customXml" Target="../ink/ink102.xml"/><Relationship Id="rId45" Type="http://schemas.openxmlformats.org/officeDocument/2006/relationships/image" Target="../media/image110.png"/><Relationship Id="rId66" Type="http://schemas.openxmlformats.org/officeDocument/2006/relationships/customXml" Target="../ink/ink123.xml"/><Relationship Id="rId87" Type="http://schemas.openxmlformats.org/officeDocument/2006/relationships/image" Target="../media/image131.png"/><Relationship Id="rId110" Type="http://schemas.openxmlformats.org/officeDocument/2006/relationships/customXml" Target="../ink/ink145.xml"/><Relationship Id="rId131" Type="http://schemas.openxmlformats.org/officeDocument/2006/relationships/image" Target="../media/image153.png"/><Relationship Id="rId152" Type="http://schemas.openxmlformats.org/officeDocument/2006/relationships/customXml" Target="../ink/ink166.xml"/><Relationship Id="rId173" Type="http://schemas.openxmlformats.org/officeDocument/2006/relationships/image" Target="../media/image174.png"/><Relationship Id="rId194" Type="http://schemas.openxmlformats.org/officeDocument/2006/relationships/customXml" Target="../ink/ink187.xml"/><Relationship Id="rId208" Type="http://schemas.openxmlformats.org/officeDocument/2006/relationships/customXml" Target="../ink/ink194.xml"/><Relationship Id="rId229" Type="http://schemas.openxmlformats.org/officeDocument/2006/relationships/image" Target="../media/image202.png"/><Relationship Id="rId240" Type="http://schemas.openxmlformats.org/officeDocument/2006/relationships/customXml" Target="../ink/ink210.xml"/><Relationship Id="rId261" Type="http://schemas.openxmlformats.org/officeDocument/2006/relationships/image" Target="../media/image218.png"/><Relationship Id="rId14" Type="http://schemas.openxmlformats.org/officeDocument/2006/relationships/customXml" Target="../ink/ink97.xml"/><Relationship Id="rId35" Type="http://schemas.openxmlformats.org/officeDocument/2006/relationships/image" Target="../media/image105.png"/><Relationship Id="rId56" Type="http://schemas.openxmlformats.org/officeDocument/2006/relationships/customXml" Target="../ink/ink118.xml"/><Relationship Id="rId77" Type="http://schemas.openxmlformats.org/officeDocument/2006/relationships/image" Target="../media/image126.png"/><Relationship Id="rId100" Type="http://schemas.openxmlformats.org/officeDocument/2006/relationships/customXml" Target="../ink/ink140.xml"/><Relationship Id="rId282" Type="http://schemas.openxmlformats.org/officeDocument/2006/relationships/customXml" Target="../ink/ink231.xml"/><Relationship Id="rId8" Type="http://schemas.openxmlformats.org/officeDocument/2006/relationships/customXml" Target="../ink/ink94.xml"/><Relationship Id="rId98" Type="http://schemas.openxmlformats.org/officeDocument/2006/relationships/customXml" Target="../ink/ink139.xml"/><Relationship Id="rId121" Type="http://schemas.openxmlformats.org/officeDocument/2006/relationships/image" Target="../media/image148.png"/><Relationship Id="rId142" Type="http://schemas.openxmlformats.org/officeDocument/2006/relationships/customXml" Target="../ink/ink161.xml"/><Relationship Id="rId163" Type="http://schemas.openxmlformats.org/officeDocument/2006/relationships/image" Target="../media/image169.png"/><Relationship Id="rId184" Type="http://schemas.openxmlformats.org/officeDocument/2006/relationships/customXml" Target="../ink/ink182.xml"/><Relationship Id="rId219" Type="http://schemas.openxmlformats.org/officeDocument/2006/relationships/image" Target="../media/image197.png"/><Relationship Id="rId230" Type="http://schemas.openxmlformats.org/officeDocument/2006/relationships/customXml" Target="../ink/ink205.xml"/><Relationship Id="rId251" Type="http://schemas.openxmlformats.org/officeDocument/2006/relationships/image" Target="../media/image213.png"/><Relationship Id="rId25" Type="http://schemas.openxmlformats.org/officeDocument/2006/relationships/image" Target="../media/image100.png"/><Relationship Id="rId46" Type="http://schemas.openxmlformats.org/officeDocument/2006/relationships/customXml" Target="../ink/ink113.xml"/><Relationship Id="rId67" Type="http://schemas.openxmlformats.org/officeDocument/2006/relationships/image" Target="../media/image121.png"/><Relationship Id="rId272" Type="http://schemas.openxmlformats.org/officeDocument/2006/relationships/customXml" Target="../ink/ink226.xml"/><Relationship Id="rId293" Type="http://schemas.openxmlformats.org/officeDocument/2006/relationships/image" Target="../media/image234.png"/><Relationship Id="rId88" Type="http://schemas.openxmlformats.org/officeDocument/2006/relationships/customXml" Target="../ink/ink134.xml"/><Relationship Id="rId111" Type="http://schemas.openxmlformats.org/officeDocument/2006/relationships/image" Target="../media/image143.png"/><Relationship Id="rId132" Type="http://schemas.openxmlformats.org/officeDocument/2006/relationships/customXml" Target="../ink/ink156.xml"/><Relationship Id="rId153" Type="http://schemas.openxmlformats.org/officeDocument/2006/relationships/image" Target="../media/image164.png"/><Relationship Id="rId174" Type="http://schemas.openxmlformats.org/officeDocument/2006/relationships/customXml" Target="../ink/ink177.xml"/><Relationship Id="rId195" Type="http://schemas.openxmlformats.org/officeDocument/2006/relationships/image" Target="../media/image185.png"/><Relationship Id="rId209" Type="http://schemas.openxmlformats.org/officeDocument/2006/relationships/image" Target="../media/image192.png"/><Relationship Id="rId220" Type="http://schemas.openxmlformats.org/officeDocument/2006/relationships/customXml" Target="../ink/ink200.xml"/><Relationship Id="rId241" Type="http://schemas.openxmlformats.org/officeDocument/2006/relationships/image" Target="../media/image208.png"/><Relationship Id="rId15" Type="http://schemas.openxmlformats.org/officeDocument/2006/relationships/image" Target="../media/image95.png"/><Relationship Id="rId36" Type="http://schemas.openxmlformats.org/officeDocument/2006/relationships/customXml" Target="../ink/ink108.xml"/><Relationship Id="rId57" Type="http://schemas.openxmlformats.org/officeDocument/2006/relationships/image" Target="../media/image116.png"/><Relationship Id="rId262" Type="http://schemas.openxmlformats.org/officeDocument/2006/relationships/customXml" Target="../ink/ink221.xml"/><Relationship Id="rId283" Type="http://schemas.openxmlformats.org/officeDocument/2006/relationships/image" Target="../media/image229.png"/><Relationship Id="rId78" Type="http://schemas.openxmlformats.org/officeDocument/2006/relationships/customXml" Target="../ink/ink129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51.xml"/><Relationship Id="rId143" Type="http://schemas.openxmlformats.org/officeDocument/2006/relationships/image" Target="../media/image159.png"/><Relationship Id="rId164" Type="http://schemas.openxmlformats.org/officeDocument/2006/relationships/customXml" Target="../ink/ink172.xml"/><Relationship Id="rId185" Type="http://schemas.openxmlformats.org/officeDocument/2006/relationships/image" Target="../media/image180.png"/><Relationship Id="rId9" Type="http://schemas.openxmlformats.org/officeDocument/2006/relationships/image" Target="../media/image92.png"/><Relationship Id="rId210" Type="http://schemas.openxmlformats.org/officeDocument/2006/relationships/customXml" Target="../ink/ink195.xml"/><Relationship Id="rId26" Type="http://schemas.openxmlformats.org/officeDocument/2006/relationships/customXml" Target="../ink/ink103.xml"/><Relationship Id="rId231" Type="http://schemas.openxmlformats.org/officeDocument/2006/relationships/image" Target="../media/image203.png"/><Relationship Id="rId252" Type="http://schemas.openxmlformats.org/officeDocument/2006/relationships/customXml" Target="../ink/ink216.xml"/><Relationship Id="rId273" Type="http://schemas.openxmlformats.org/officeDocument/2006/relationships/image" Target="../media/image224.png"/><Relationship Id="rId294" Type="http://schemas.openxmlformats.org/officeDocument/2006/relationships/customXml" Target="../ink/ink237.xml"/><Relationship Id="rId47" Type="http://schemas.openxmlformats.org/officeDocument/2006/relationships/image" Target="../media/image111.png"/><Relationship Id="rId68" Type="http://schemas.openxmlformats.org/officeDocument/2006/relationships/customXml" Target="../ink/ink124.xml"/><Relationship Id="rId89" Type="http://schemas.openxmlformats.org/officeDocument/2006/relationships/image" Target="../media/image132.png"/><Relationship Id="rId112" Type="http://schemas.openxmlformats.org/officeDocument/2006/relationships/customXml" Target="../ink/ink146.xml"/><Relationship Id="rId133" Type="http://schemas.openxmlformats.org/officeDocument/2006/relationships/image" Target="../media/image154.png"/><Relationship Id="rId154" Type="http://schemas.openxmlformats.org/officeDocument/2006/relationships/customXml" Target="../ink/ink167.xml"/><Relationship Id="rId175" Type="http://schemas.openxmlformats.org/officeDocument/2006/relationships/image" Target="../media/image175.png"/><Relationship Id="rId196" Type="http://schemas.openxmlformats.org/officeDocument/2006/relationships/customXml" Target="../ink/ink188.xml"/><Relationship Id="rId200" Type="http://schemas.openxmlformats.org/officeDocument/2006/relationships/customXml" Target="../ink/ink190.xml"/><Relationship Id="rId16" Type="http://schemas.openxmlformats.org/officeDocument/2006/relationships/customXml" Target="../ink/ink98.xml"/><Relationship Id="rId221" Type="http://schemas.openxmlformats.org/officeDocument/2006/relationships/image" Target="../media/image198.png"/><Relationship Id="rId242" Type="http://schemas.openxmlformats.org/officeDocument/2006/relationships/customXml" Target="../ink/ink211.xml"/><Relationship Id="rId263" Type="http://schemas.openxmlformats.org/officeDocument/2006/relationships/image" Target="../media/image219.png"/><Relationship Id="rId284" Type="http://schemas.openxmlformats.org/officeDocument/2006/relationships/customXml" Target="../ink/ink232.xml"/><Relationship Id="rId37" Type="http://schemas.openxmlformats.org/officeDocument/2006/relationships/image" Target="../media/image106.png"/><Relationship Id="rId58" Type="http://schemas.openxmlformats.org/officeDocument/2006/relationships/customXml" Target="../ink/ink119.xml"/><Relationship Id="rId79" Type="http://schemas.openxmlformats.org/officeDocument/2006/relationships/image" Target="../media/image127.png"/><Relationship Id="rId102" Type="http://schemas.openxmlformats.org/officeDocument/2006/relationships/customXml" Target="../ink/ink141.xml"/><Relationship Id="rId123" Type="http://schemas.openxmlformats.org/officeDocument/2006/relationships/image" Target="../media/image149.png"/><Relationship Id="rId144" Type="http://schemas.openxmlformats.org/officeDocument/2006/relationships/customXml" Target="../ink/ink162.xml"/><Relationship Id="rId90" Type="http://schemas.openxmlformats.org/officeDocument/2006/relationships/customXml" Target="../ink/ink135.xml"/><Relationship Id="rId165" Type="http://schemas.openxmlformats.org/officeDocument/2006/relationships/image" Target="../media/image170.png"/><Relationship Id="rId186" Type="http://schemas.openxmlformats.org/officeDocument/2006/relationships/customXml" Target="../ink/ink183.xml"/><Relationship Id="rId211" Type="http://schemas.openxmlformats.org/officeDocument/2006/relationships/image" Target="../media/image193.png"/><Relationship Id="rId232" Type="http://schemas.openxmlformats.org/officeDocument/2006/relationships/customXml" Target="../ink/ink206.xml"/><Relationship Id="rId253" Type="http://schemas.openxmlformats.org/officeDocument/2006/relationships/image" Target="../media/image214.png"/><Relationship Id="rId274" Type="http://schemas.openxmlformats.org/officeDocument/2006/relationships/customXml" Target="../ink/ink227.xml"/><Relationship Id="rId295" Type="http://schemas.openxmlformats.org/officeDocument/2006/relationships/image" Target="../media/image235.png"/><Relationship Id="rId27" Type="http://schemas.openxmlformats.org/officeDocument/2006/relationships/image" Target="../media/image101.png"/><Relationship Id="rId48" Type="http://schemas.openxmlformats.org/officeDocument/2006/relationships/customXml" Target="../ink/ink114.xml"/><Relationship Id="rId69" Type="http://schemas.openxmlformats.org/officeDocument/2006/relationships/image" Target="../media/image122.png"/><Relationship Id="rId113" Type="http://schemas.openxmlformats.org/officeDocument/2006/relationships/image" Target="../media/image144.png"/><Relationship Id="rId134" Type="http://schemas.openxmlformats.org/officeDocument/2006/relationships/customXml" Target="../ink/ink157.xml"/><Relationship Id="rId80" Type="http://schemas.openxmlformats.org/officeDocument/2006/relationships/customXml" Target="../ink/ink130.xml"/><Relationship Id="rId155" Type="http://schemas.openxmlformats.org/officeDocument/2006/relationships/image" Target="../media/image165.png"/><Relationship Id="rId176" Type="http://schemas.openxmlformats.org/officeDocument/2006/relationships/customXml" Target="../ink/ink178.xml"/><Relationship Id="rId197" Type="http://schemas.openxmlformats.org/officeDocument/2006/relationships/image" Target="../media/image186.png"/><Relationship Id="rId201" Type="http://schemas.openxmlformats.org/officeDocument/2006/relationships/image" Target="../media/image188.png"/><Relationship Id="rId222" Type="http://schemas.openxmlformats.org/officeDocument/2006/relationships/customXml" Target="../ink/ink201.xml"/><Relationship Id="rId243" Type="http://schemas.openxmlformats.org/officeDocument/2006/relationships/image" Target="../media/image209.png"/><Relationship Id="rId264" Type="http://schemas.openxmlformats.org/officeDocument/2006/relationships/customXml" Target="../ink/ink222.xml"/><Relationship Id="rId285" Type="http://schemas.openxmlformats.org/officeDocument/2006/relationships/image" Target="../media/image230.png"/><Relationship Id="rId17" Type="http://schemas.openxmlformats.org/officeDocument/2006/relationships/image" Target="../media/image96.png"/><Relationship Id="rId38" Type="http://schemas.openxmlformats.org/officeDocument/2006/relationships/customXml" Target="../ink/ink109.xml"/><Relationship Id="rId59" Type="http://schemas.openxmlformats.org/officeDocument/2006/relationships/image" Target="../media/image117.png"/><Relationship Id="rId103" Type="http://schemas.openxmlformats.org/officeDocument/2006/relationships/image" Target="../media/image139.png"/><Relationship Id="rId124" Type="http://schemas.openxmlformats.org/officeDocument/2006/relationships/customXml" Target="../ink/ink152.xml"/><Relationship Id="rId70" Type="http://schemas.openxmlformats.org/officeDocument/2006/relationships/customXml" Target="../ink/ink125.xml"/><Relationship Id="rId91" Type="http://schemas.openxmlformats.org/officeDocument/2006/relationships/image" Target="../media/image133.png"/><Relationship Id="rId145" Type="http://schemas.openxmlformats.org/officeDocument/2006/relationships/image" Target="../media/image160.png"/><Relationship Id="rId166" Type="http://schemas.openxmlformats.org/officeDocument/2006/relationships/customXml" Target="../ink/ink173.xml"/><Relationship Id="rId187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6.xml"/><Relationship Id="rId233" Type="http://schemas.openxmlformats.org/officeDocument/2006/relationships/image" Target="../media/image204.png"/><Relationship Id="rId254" Type="http://schemas.openxmlformats.org/officeDocument/2006/relationships/customXml" Target="../ink/ink217.xml"/><Relationship Id="rId28" Type="http://schemas.openxmlformats.org/officeDocument/2006/relationships/customXml" Target="../ink/ink104.xml"/><Relationship Id="rId49" Type="http://schemas.openxmlformats.org/officeDocument/2006/relationships/image" Target="../media/image112.png"/><Relationship Id="rId114" Type="http://schemas.openxmlformats.org/officeDocument/2006/relationships/customXml" Target="../ink/ink147.xml"/><Relationship Id="rId275" Type="http://schemas.openxmlformats.org/officeDocument/2006/relationships/image" Target="../media/image225.png"/><Relationship Id="rId296" Type="http://schemas.openxmlformats.org/officeDocument/2006/relationships/customXml" Target="../ink/ink238.xml"/><Relationship Id="rId300" Type="http://schemas.openxmlformats.org/officeDocument/2006/relationships/customXml" Target="../ink/ink240.xml"/><Relationship Id="rId60" Type="http://schemas.openxmlformats.org/officeDocument/2006/relationships/customXml" Target="../ink/ink120.xml"/><Relationship Id="rId81" Type="http://schemas.openxmlformats.org/officeDocument/2006/relationships/image" Target="../media/image128.png"/><Relationship Id="rId135" Type="http://schemas.openxmlformats.org/officeDocument/2006/relationships/image" Target="../media/image155.png"/><Relationship Id="rId156" Type="http://schemas.openxmlformats.org/officeDocument/2006/relationships/customXml" Target="../ink/ink168.xml"/><Relationship Id="rId177" Type="http://schemas.openxmlformats.org/officeDocument/2006/relationships/image" Target="../media/image176.png"/><Relationship Id="rId198" Type="http://schemas.openxmlformats.org/officeDocument/2006/relationships/customXml" Target="../ink/ink189.xml"/><Relationship Id="rId202" Type="http://schemas.openxmlformats.org/officeDocument/2006/relationships/customXml" Target="../ink/ink191.xml"/><Relationship Id="rId223" Type="http://schemas.openxmlformats.org/officeDocument/2006/relationships/image" Target="../media/image199.png"/><Relationship Id="rId244" Type="http://schemas.openxmlformats.org/officeDocument/2006/relationships/customXml" Target="../ink/ink212.xml"/><Relationship Id="rId18" Type="http://schemas.openxmlformats.org/officeDocument/2006/relationships/customXml" Target="../ink/ink99.xml"/><Relationship Id="rId39" Type="http://schemas.openxmlformats.org/officeDocument/2006/relationships/image" Target="../media/image107.png"/><Relationship Id="rId265" Type="http://schemas.openxmlformats.org/officeDocument/2006/relationships/image" Target="../media/image220.png"/><Relationship Id="rId286" Type="http://schemas.openxmlformats.org/officeDocument/2006/relationships/customXml" Target="../ink/ink233.xml"/><Relationship Id="rId50" Type="http://schemas.openxmlformats.org/officeDocument/2006/relationships/customXml" Target="../ink/ink115.xml"/><Relationship Id="rId104" Type="http://schemas.openxmlformats.org/officeDocument/2006/relationships/customXml" Target="../ink/ink142.xml"/><Relationship Id="rId125" Type="http://schemas.openxmlformats.org/officeDocument/2006/relationships/image" Target="../media/image150.png"/><Relationship Id="rId146" Type="http://schemas.openxmlformats.org/officeDocument/2006/relationships/customXml" Target="../ink/ink163.xml"/><Relationship Id="rId167" Type="http://schemas.openxmlformats.org/officeDocument/2006/relationships/image" Target="../media/image171.png"/><Relationship Id="rId188" Type="http://schemas.openxmlformats.org/officeDocument/2006/relationships/customXml" Target="../ink/ink184.xml"/><Relationship Id="rId71" Type="http://schemas.openxmlformats.org/officeDocument/2006/relationships/image" Target="../media/image123.png"/><Relationship Id="rId92" Type="http://schemas.openxmlformats.org/officeDocument/2006/relationships/customXml" Target="../ink/ink136.xml"/><Relationship Id="rId213" Type="http://schemas.openxmlformats.org/officeDocument/2006/relationships/image" Target="../media/image194.png"/><Relationship Id="rId234" Type="http://schemas.openxmlformats.org/officeDocument/2006/relationships/customXml" Target="../ink/ink207.xml"/><Relationship Id="rId2" Type="http://schemas.openxmlformats.org/officeDocument/2006/relationships/customXml" Target="../ink/ink91.xml"/><Relationship Id="rId29" Type="http://schemas.openxmlformats.org/officeDocument/2006/relationships/image" Target="../media/image102.png"/><Relationship Id="rId255" Type="http://schemas.openxmlformats.org/officeDocument/2006/relationships/image" Target="../media/image215.png"/><Relationship Id="rId276" Type="http://schemas.openxmlformats.org/officeDocument/2006/relationships/customXml" Target="../ink/ink228.xml"/><Relationship Id="rId297" Type="http://schemas.openxmlformats.org/officeDocument/2006/relationships/image" Target="../media/image236.png"/><Relationship Id="rId40" Type="http://schemas.openxmlformats.org/officeDocument/2006/relationships/customXml" Target="../ink/ink110.xml"/><Relationship Id="rId115" Type="http://schemas.openxmlformats.org/officeDocument/2006/relationships/image" Target="../media/image145.png"/><Relationship Id="rId136" Type="http://schemas.openxmlformats.org/officeDocument/2006/relationships/customXml" Target="../ink/ink158.xml"/><Relationship Id="rId157" Type="http://schemas.openxmlformats.org/officeDocument/2006/relationships/image" Target="../media/image166.png"/><Relationship Id="rId178" Type="http://schemas.openxmlformats.org/officeDocument/2006/relationships/customXml" Target="../ink/ink179.xml"/><Relationship Id="rId301" Type="http://schemas.openxmlformats.org/officeDocument/2006/relationships/image" Target="../media/image238.png"/><Relationship Id="rId61" Type="http://schemas.openxmlformats.org/officeDocument/2006/relationships/image" Target="../media/image118.png"/><Relationship Id="rId82" Type="http://schemas.openxmlformats.org/officeDocument/2006/relationships/customXml" Target="../ink/ink131.xml"/><Relationship Id="rId199" Type="http://schemas.openxmlformats.org/officeDocument/2006/relationships/image" Target="../media/image187.png"/><Relationship Id="rId203" Type="http://schemas.openxmlformats.org/officeDocument/2006/relationships/image" Target="../media/image189.png"/><Relationship Id="rId19" Type="http://schemas.openxmlformats.org/officeDocument/2006/relationships/image" Target="../media/image97.png"/><Relationship Id="rId224" Type="http://schemas.openxmlformats.org/officeDocument/2006/relationships/customXml" Target="../ink/ink202.xml"/><Relationship Id="rId245" Type="http://schemas.openxmlformats.org/officeDocument/2006/relationships/image" Target="../media/image210.png"/><Relationship Id="rId266" Type="http://schemas.openxmlformats.org/officeDocument/2006/relationships/customXml" Target="../ink/ink223.xml"/><Relationship Id="rId287" Type="http://schemas.openxmlformats.org/officeDocument/2006/relationships/image" Target="../media/image231.png"/><Relationship Id="rId30" Type="http://schemas.openxmlformats.org/officeDocument/2006/relationships/customXml" Target="../ink/ink105.xml"/><Relationship Id="rId105" Type="http://schemas.openxmlformats.org/officeDocument/2006/relationships/image" Target="../media/image140.png"/><Relationship Id="rId126" Type="http://schemas.openxmlformats.org/officeDocument/2006/relationships/customXml" Target="../ink/ink153.xml"/><Relationship Id="rId147" Type="http://schemas.openxmlformats.org/officeDocument/2006/relationships/image" Target="../media/image161.png"/><Relationship Id="rId168" Type="http://schemas.openxmlformats.org/officeDocument/2006/relationships/customXml" Target="../ink/ink174.xml"/><Relationship Id="rId51" Type="http://schemas.openxmlformats.org/officeDocument/2006/relationships/image" Target="../media/image113.png"/><Relationship Id="rId72" Type="http://schemas.openxmlformats.org/officeDocument/2006/relationships/customXml" Target="../ink/ink126.xml"/><Relationship Id="rId93" Type="http://schemas.openxmlformats.org/officeDocument/2006/relationships/image" Target="../media/image134.png"/><Relationship Id="rId189" Type="http://schemas.openxmlformats.org/officeDocument/2006/relationships/image" Target="../media/image182.png"/><Relationship Id="rId3" Type="http://schemas.openxmlformats.org/officeDocument/2006/relationships/image" Target="../media/image890.png"/><Relationship Id="rId214" Type="http://schemas.openxmlformats.org/officeDocument/2006/relationships/customXml" Target="../ink/ink197.xml"/><Relationship Id="rId235" Type="http://schemas.openxmlformats.org/officeDocument/2006/relationships/image" Target="../media/image205.png"/><Relationship Id="rId256" Type="http://schemas.openxmlformats.org/officeDocument/2006/relationships/customXml" Target="../ink/ink218.xml"/><Relationship Id="rId277" Type="http://schemas.openxmlformats.org/officeDocument/2006/relationships/image" Target="../media/image226.png"/><Relationship Id="rId298" Type="http://schemas.openxmlformats.org/officeDocument/2006/relationships/customXml" Target="../ink/ink239.xml"/><Relationship Id="rId116" Type="http://schemas.openxmlformats.org/officeDocument/2006/relationships/customXml" Target="../ink/ink148.xml"/><Relationship Id="rId137" Type="http://schemas.openxmlformats.org/officeDocument/2006/relationships/image" Target="../media/image156.png"/><Relationship Id="rId158" Type="http://schemas.openxmlformats.org/officeDocument/2006/relationships/customXml" Target="../ink/ink169.xml"/><Relationship Id="rId302" Type="http://schemas.openxmlformats.org/officeDocument/2006/relationships/customXml" Target="../ink/ink241.xml"/><Relationship Id="rId20" Type="http://schemas.openxmlformats.org/officeDocument/2006/relationships/customXml" Target="../ink/ink100.xml"/><Relationship Id="rId41" Type="http://schemas.openxmlformats.org/officeDocument/2006/relationships/image" Target="../media/image108.png"/><Relationship Id="rId62" Type="http://schemas.openxmlformats.org/officeDocument/2006/relationships/customXml" Target="../ink/ink121.xml"/><Relationship Id="rId83" Type="http://schemas.openxmlformats.org/officeDocument/2006/relationships/image" Target="../media/image129.png"/><Relationship Id="rId179" Type="http://schemas.openxmlformats.org/officeDocument/2006/relationships/image" Target="../media/image177.png"/><Relationship Id="rId190" Type="http://schemas.openxmlformats.org/officeDocument/2006/relationships/customXml" Target="../ink/ink185.xml"/><Relationship Id="rId204" Type="http://schemas.openxmlformats.org/officeDocument/2006/relationships/customXml" Target="../ink/ink192.xml"/><Relationship Id="rId225" Type="http://schemas.openxmlformats.org/officeDocument/2006/relationships/image" Target="../media/image200.png"/><Relationship Id="rId246" Type="http://schemas.openxmlformats.org/officeDocument/2006/relationships/customXml" Target="../ink/ink213.xml"/><Relationship Id="rId267" Type="http://schemas.openxmlformats.org/officeDocument/2006/relationships/image" Target="../media/image221.png"/><Relationship Id="rId288" Type="http://schemas.openxmlformats.org/officeDocument/2006/relationships/customXml" Target="../ink/ink234.xml"/><Relationship Id="rId106" Type="http://schemas.openxmlformats.org/officeDocument/2006/relationships/customXml" Target="../ink/ink143.xml"/><Relationship Id="rId127" Type="http://schemas.openxmlformats.org/officeDocument/2006/relationships/image" Target="../media/image151.png"/><Relationship Id="rId10" Type="http://schemas.openxmlformats.org/officeDocument/2006/relationships/customXml" Target="../ink/ink95.xml"/><Relationship Id="rId31" Type="http://schemas.openxmlformats.org/officeDocument/2006/relationships/image" Target="../media/image103.png"/><Relationship Id="rId52" Type="http://schemas.openxmlformats.org/officeDocument/2006/relationships/customXml" Target="../ink/ink116.xml"/><Relationship Id="rId73" Type="http://schemas.openxmlformats.org/officeDocument/2006/relationships/image" Target="../media/image124.png"/><Relationship Id="rId94" Type="http://schemas.openxmlformats.org/officeDocument/2006/relationships/customXml" Target="../ink/ink137.xml"/><Relationship Id="rId148" Type="http://schemas.openxmlformats.org/officeDocument/2006/relationships/customXml" Target="../ink/ink164.xml"/><Relationship Id="rId169" Type="http://schemas.openxmlformats.org/officeDocument/2006/relationships/image" Target="../media/image172.png"/><Relationship Id="rId4" Type="http://schemas.openxmlformats.org/officeDocument/2006/relationships/customXml" Target="../ink/ink92.xml"/><Relationship Id="rId180" Type="http://schemas.openxmlformats.org/officeDocument/2006/relationships/customXml" Target="../ink/ink180.xml"/><Relationship Id="rId215" Type="http://schemas.openxmlformats.org/officeDocument/2006/relationships/image" Target="../media/image195.png"/><Relationship Id="rId236" Type="http://schemas.openxmlformats.org/officeDocument/2006/relationships/customXml" Target="../ink/ink208.xml"/><Relationship Id="rId257" Type="http://schemas.openxmlformats.org/officeDocument/2006/relationships/image" Target="../media/image216.png"/><Relationship Id="rId278" Type="http://schemas.openxmlformats.org/officeDocument/2006/relationships/customXml" Target="../ink/ink229.xml"/><Relationship Id="rId303" Type="http://schemas.openxmlformats.org/officeDocument/2006/relationships/image" Target="../media/image239.png"/><Relationship Id="rId42" Type="http://schemas.openxmlformats.org/officeDocument/2006/relationships/customXml" Target="../ink/ink111.xml"/><Relationship Id="rId84" Type="http://schemas.openxmlformats.org/officeDocument/2006/relationships/customXml" Target="../ink/ink132.xml"/><Relationship Id="rId138" Type="http://schemas.openxmlformats.org/officeDocument/2006/relationships/customXml" Target="../ink/ink159.xml"/><Relationship Id="rId191" Type="http://schemas.openxmlformats.org/officeDocument/2006/relationships/image" Target="../media/image183.png"/><Relationship Id="rId205" Type="http://schemas.openxmlformats.org/officeDocument/2006/relationships/image" Target="../media/image190.png"/><Relationship Id="rId247" Type="http://schemas.openxmlformats.org/officeDocument/2006/relationships/image" Target="../media/image211.png"/><Relationship Id="rId107" Type="http://schemas.openxmlformats.org/officeDocument/2006/relationships/image" Target="../media/image141.png"/><Relationship Id="rId289" Type="http://schemas.openxmlformats.org/officeDocument/2006/relationships/image" Target="../media/image232.png"/><Relationship Id="rId11" Type="http://schemas.openxmlformats.org/officeDocument/2006/relationships/image" Target="../media/image93.png"/><Relationship Id="rId53" Type="http://schemas.openxmlformats.org/officeDocument/2006/relationships/image" Target="../media/image114.png"/><Relationship Id="rId149" Type="http://schemas.openxmlformats.org/officeDocument/2006/relationships/image" Target="../media/image162.png"/><Relationship Id="rId95" Type="http://schemas.openxmlformats.org/officeDocument/2006/relationships/image" Target="../media/image135.png"/><Relationship Id="rId160" Type="http://schemas.openxmlformats.org/officeDocument/2006/relationships/customXml" Target="../ink/ink170.xml"/><Relationship Id="rId216" Type="http://schemas.openxmlformats.org/officeDocument/2006/relationships/customXml" Target="../ink/ink198.xml"/><Relationship Id="rId258" Type="http://schemas.openxmlformats.org/officeDocument/2006/relationships/customXml" Target="../ink/ink219.xml"/><Relationship Id="rId22" Type="http://schemas.openxmlformats.org/officeDocument/2006/relationships/customXml" Target="../ink/ink101.xml"/><Relationship Id="rId64" Type="http://schemas.openxmlformats.org/officeDocument/2006/relationships/customXml" Target="../ink/ink122.xml"/><Relationship Id="rId118" Type="http://schemas.openxmlformats.org/officeDocument/2006/relationships/customXml" Target="../ink/ink149.xml"/><Relationship Id="rId171" Type="http://schemas.openxmlformats.org/officeDocument/2006/relationships/image" Target="../media/image173.png"/><Relationship Id="rId227" Type="http://schemas.openxmlformats.org/officeDocument/2006/relationships/image" Target="../media/image201.png"/><Relationship Id="rId269" Type="http://schemas.openxmlformats.org/officeDocument/2006/relationships/image" Target="../media/image222.png"/><Relationship Id="rId33" Type="http://schemas.openxmlformats.org/officeDocument/2006/relationships/image" Target="../media/image104.png"/><Relationship Id="rId129" Type="http://schemas.openxmlformats.org/officeDocument/2006/relationships/image" Target="../media/image152.png"/><Relationship Id="rId280" Type="http://schemas.openxmlformats.org/officeDocument/2006/relationships/customXml" Target="../ink/ink230.xml"/><Relationship Id="rId75" Type="http://schemas.openxmlformats.org/officeDocument/2006/relationships/image" Target="../media/image125.png"/><Relationship Id="rId140" Type="http://schemas.openxmlformats.org/officeDocument/2006/relationships/customXml" Target="../ink/ink160.xml"/><Relationship Id="rId182" Type="http://schemas.openxmlformats.org/officeDocument/2006/relationships/customXml" Target="../ink/ink181.xml"/><Relationship Id="rId6" Type="http://schemas.openxmlformats.org/officeDocument/2006/relationships/customXml" Target="../ink/ink93.xml"/><Relationship Id="rId238" Type="http://schemas.openxmlformats.org/officeDocument/2006/relationships/customXml" Target="../ink/ink20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5.xml"/><Relationship Id="rId21" Type="http://schemas.openxmlformats.org/officeDocument/2006/relationships/image" Target="../media/image249.png"/><Relationship Id="rId42" Type="http://schemas.openxmlformats.org/officeDocument/2006/relationships/customXml" Target="../ink/ink263.xml"/><Relationship Id="rId47" Type="http://schemas.openxmlformats.org/officeDocument/2006/relationships/image" Target="../media/image262.png"/><Relationship Id="rId63" Type="http://schemas.openxmlformats.org/officeDocument/2006/relationships/image" Target="../media/image270.png"/><Relationship Id="rId68" Type="http://schemas.openxmlformats.org/officeDocument/2006/relationships/customXml" Target="../ink/ink276.xml"/><Relationship Id="rId84" Type="http://schemas.openxmlformats.org/officeDocument/2006/relationships/customXml" Target="../ink/ink284.xml"/><Relationship Id="rId16" Type="http://schemas.openxmlformats.org/officeDocument/2006/relationships/customXml" Target="../ink/ink250.xml"/><Relationship Id="rId11" Type="http://schemas.openxmlformats.org/officeDocument/2006/relationships/image" Target="../media/image244.png"/><Relationship Id="rId32" Type="http://schemas.openxmlformats.org/officeDocument/2006/relationships/customXml" Target="../ink/ink258.xml"/><Relationship Id="rId37" Type="http://schemas.openxmlformats.org/officeDocument/2006/relationships/image" Target="../media/image257.png"/><Relationship Id="rId53" Type="http://schemas.openxmlformats.org/officeDocument/2006/relationships/image" Target="../media/image265.png"/><Relationship Id="rId58" Type="http://schemas.openxmlformats.org/officeDocument/2006/relationships/customXml" Target="../ink/ink271.xml"/><Relationship Id="rId74" Type="http://schemas.openxmlformats.org/officeDocument/2006/relationships/customXml" Target="../ink/ink279.xml"/><Relationship Id="rId79" Type="http://schemas.openxmlformats.org/officeDocument/2006/relationships/image" Target="../media/image278.png"/><Relationship Id="rId5" Type="http://schemas.openxmlformats.org/officeDocument/2006/relationships/image" Target="../media/image241.png"/><Relationship Id="rId19" Type="http://schemas.openxmlformats.org/officeDocument/2006/relationships/image" Target="../media/image248.png"/><Relationship Id="rId14" Type="http://schemas.openxmlformats.org/officeDocument/2006/relationships/customXml" Target="../ink/ink249.xml"/><Relationship Id="rId22" Type="http://schemas.openxmlformats.org/officeDocument/2006/relationships/customXml" Target="../ink/ink253.xml"/><Relationship Id="rId27" Type="http://schemas.openxmlformats.org/officeDocument/2006/relationships/image" Target="../media/image252.png"/><Relationship Id="rId30" Type="http://schemas.openxmlformats.org/officeDocument/2006/relationships/customXml" Target="../ink/ink257.xml"/><Relationship Id="rId35" Type="http://schemas.openxmlformats.org/officeDocument/2006/relationships/image" Target="../media/image256.png"/><Relationship Id="rId43" Type="http://schemas.openxmlformats.org/officeDocument/2006/relationships/image" Target="../media/image260.png"/><Relationship Id="rId48" Type="http://schemas.openxmlformats.org/officeDocument/2006/relationships/customXml" Target="../ink/ink266.xml"/><Relationship Id="rId56" Type="http://schemas.openxmlformats.org/officeDocument/2006/relationships/customXml" Target="../ink/ink270.xml"/><Relationship Id="rId64" Type="http://schemas.openxmlformats.org/officeDocument/2006/relationships/customXml" Target="../ink/ink274.xml"/><Relationship Id="rId69" Type="http://schemas.openxmlformats.org/officeDocument/2006/relationships/image" Target="../media/image273.png"/><Relationship Id="rId77" Type="http://schemas.openxmlformats.org/officeDocument/2006/relationships/image" Target="../media/image277.png"/><Relationship Id="rId8" Type="http://schemas.openxmlformats.org/officeDocument/2006/relationships/customXml" Target="../ink/ink246.xml"/><Relationship Id="rId51" Type="http://schemas.openxmlformats.org/officeDocument/2006/relationships/image" Target="../media/image264.png"/><Relationship Id="rId72" Type="http://schemas.openxmlformats.org/officeDocument/2006/relationships/customXml" Target="../ink/ink278.xml"/><Relationship Id="rId80" Type="http://schemas.openxmlformats.org/officeDocument/2006/relationships/customXml" Target="../ink/ink282.xml"/><Relationship Id="rId85" Type="http://schemas.openxmlformats.org/officeDocument/2006/relationships/image" Target="../media/image281.png"/><Relationship Id="rId3" Type="http://schemas.openxmlformats.org/officeDocument/2006/relationships/image" Target="../media/image2400.png"/><Relationship Id="rId12" Type="http://schemas.openxmlformats.org/officeDocument/2006/relationships/customXml" Target="../ink/ink248.xml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33" Type="http://schemas.openxmlformats.org/officeDocument/2006/relationships/image" Target="../media/image255.png"/><Relationship Id="rId38" Type="http://schemas.openxmlformats.org/officeDocument/2006/relationships/customXml" Target="../ink/ink261.xml"/><Relationship Id="rId46" Type="http://schemas.openxmlformats.org/officeDocument/2006/relationships/customXml" Target="../ink/ink265.xml"/><Relationship Id="rId59" Type="http://schemas.openxmlformats.org/officeDocument/2006/relationships/image" Target="../media/image268.png"/><Relationship Id="rId67" Type="http://schemas.openxmlformats.org/officeDocument/2006/relationships/image" Target="../media/image272.png"/><Relationship Id="rId20" Type="http://schemas.openxmlformats.org/officeDocument/2006/relationships/customXml" Target="../ink/ink252.xml"/><Relationship Id="rId41" Type="http://schemas.openxmlformats.org/officeDocument/2006/relationships/image" Target="../media/image259.png"/><Relationship Id="rId54" Type="http://schemas.openxmlformats.org/officeDocument/2006/relationships/customXml" Target="../ink/ink269.xml"/><Relationship Id="rId62" Type="http://schemas.openxmlformats.org/officeDocument/2006/relationships/customXml" Target="../ink/ink273.xml"/><Relationship Id="rId70" Type="http://schemas.openxmlformats.org/officeDocument/2006/relationships/customXml" Target="../ink/ink277.xml"/><Relationship Id="rId75" Type="http://schemas.openxmlformats.org/officeDocument/2006/relationships/image" Target="../media/image276.png"/><Relationship Id="rId83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5.xml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customXml" Target="../ink/ink256.xml"/><Relationship Id="rId36" Type="http://schemas.openxmlformats.org/officeDocument/2006/relationships/customXml" Target="../ink/ink260.xml"/><Relationship Id="rId49" Type="http://schemas.openxmlformats.org/officeDocument/2006/relationships/image" Target="../media/image263.png"/><Relationship Id="rId57" Type="http://schemas.openxmlformats.org/officeDocument/2006/relationships/image" Target="../media/image267.png"/><Relationship Id="rId10" Type="http://schemas.openxmlformats.org/officeDocument/2006/relationships/customXml" Target="../ink/ink247.xml"/><Relationship Id="rId31" Type="http://schemas.openxmlformats.org/officeDocument/2006/relationships/image" Target="../media/image254.png"/><Relationship Id="rId44" Type="http://schemas.openxmlformats.org/officeDocument/2006/relationships/customXml" Target="../ink/ink264.xml"/><Relationship Id="rId52" Type="http://schemas.openxmlformats.org/officeDocument/2006/relationships/customXml" Target="../ink/ink268.xml"/><Relationship Id="rId60" Type="http://schemas.openxmlformats.org/officeDocument/2006/relationships/customXml" Target="../ink/ink272.xml"/><Relationship Id="rId65" Type="http://schemas.openxmlformats.org/officeDocument/2006/relationships/image" Target="../media/image271.png"/><Relationship Id="rId73" Type="http://schemas.openxmlformats.org/officeDocument/2006/relationships/image" Target="../media/image275.png"/><Relationship Id="rId78" Type="http://schemas.openxmlformats.org/officeDocument/2006/relationships/customXml" Target="../ink/ink281.xml"/><Relationship Id="rId81" Type="http://schemas.openxmlformats.org/officeDocument/2006/relationships/image" Target="../media/image279.png"/><Relationship Id="rId86" Type="http://schemas.openxmlformats.org/officeDocument/2006/relationships/customXml" Target="../ink/ink285.xml"/><Relationship Id="rId4" Type="http://schemas.openxmlformats.org/officeDocument/2006/relationships/customXml" Target="../ink/ink244.xml"/><Relationship Id="rId9" Type="http://schemas.openxmlformats.org/officeDocument/2006/relationships/image" Target="../media/image243.png"/><Relationship Id="rId13" Type="http://schemas.openxmlformats.org/officeDocument/2006/relationships/image" Target="../media/image245.png"/><Relationship Id="rId18" Type="http://schemas.openxmlformats.org/officeDocument/2006/relationships/customXml" Target="../ink/ink251.xml"/><Relationship Id="rId39" Type="http://schemas.openxmlformats.org/officeDocument/2006/relationships/image" Target="../media/image258.png"/><Relationship Id="rId34" Type="http://schemas.openxmlformats.org/officeDocument/2006/relationships/customXml" Target="../ink/ink259.xml"/><Relationship Id="rId50" Type="http://schemas.openxmlformats.org/officeDocument/2006/relationships/customXml" Target="../ink/ink267.xml"/><Relationship Id="rId55" Type="http://schemas.openxmlformats.org/officeDocument/2006/relationships/image" Target="../media/image266.png"/><Relationship Id="rId76" Type="http://schemas.openxmlformats.org/officeDocument/2006/relationships/customXml" Target="../ink/ink280.xml"/><Relationship Id="rId7" Type="http://schemas.openxmlformats.org/officeDocument/2006/relationships/image" Target="../media/image242.png"/><Relationship Id="rId71" Type="http://schemas.openxmlformats.org/officeDocument/2006/relationships/image" Target="../media/image274.png"/><Relationship Id="rId2" Type="http://schemas.openxmlformats.org/officeDocument/2006/relationships/customXml" Target="../ink/ink243.xml"/><Relationship Id="rId29" Type="http://schemas.openxmlformats.org/officeDocument/2006/relationships/image" Target="../media/image253.png"/><Relationship Id="rId24" Type="http://schemas.openxmlformats.org/officeDocument/2006/relationships/customXml" Target="../ink/ink254.xml"/><Relationship Id="rId40" Type="http://schemas.openxmlformats.org/officeDocument/2006/relationships/customXml" Target="../ink/ink262.xml"/><Relationship Id="rId45" Type="http://schemas.openxmlformats.org/officeDocument/2006/relationships/image" Target="../media/image261.png"/><Relationship Id="rId66" Type="http://schemas.openxmlformats.org/officeDocument/2006/relationships/customXml" Target="../ink/ink275.xml"/><Relationship Id="rId87" Type="http://schemas.openxmlformats.org/officeDocument/2006/relationships/image" Target="../media/image282.png"/><Relationship Id="rId61" Type="http://schemas.openxmlformats.org/officeDocument/2006/relationships/image" Target="../media/image269.png"/><Relationship Id="rId82" Type="http://schemas.openxmlformats.org/officeDocument/2006/relationships/customXml" Target="../ink/ink28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9.png"/><Relationship Id="rId21" Type="http://schemas.openxmlformats.org/officeDocument/2006/relationships/image" Target="../media/image291.png"/><Relationship Id="rId42" Type="http://schemas.openxmlformats.org/officeDocument/2006/relationships/customXml" Target="../ink/ink306.xml"/><Relationship Id="rId63" Type="http://schemas.openxmlformats.org/officeDocument/2006/relationships/image" Target="../media/image312.png"/><Relationship Id="rId84" Type="http://schemas.openxmlformats.org/officeDocument/2006/relationships/customXml" Target="../ink/ink327.xml"/><Relationship Id="rId16" Type="http://schemas.openxmlformats.org/officeDocument/2006/relationships/customXml" Target="../ink/ink293.xml"/><Relationship Id="rId107" Type="http://schemas.openxmlformats.org/officeDocument/2006/relationships/image" Target="../media/image334.png"/><Relationship Id="rId11" Type="http://schemas.openxmlformats.org/officeDocument/2006/relationships/image" Target="../media/image286.png"/><Relationship Id="rId32" Type="http://schemas.openxmlformats.org/officeDocument/2006/relationships/customXml" Target="../ink/ink301.xml"/><Relationship Id="rId37" Type="http://schemas.openxmlformats.org/officeDocument/2006/relationships/image" Target="../media/image299.png"/><Relationship Id="rId53" Type="http://schemas.openxmlformats.org/officeDocument/2006/relationships/image" Target="../media/image307.png"/><Relationship Id="rId58" Type="http://schemas.openxmlformats.org/officeDocument/2006/relationships/customXml" Target="../ink/ink314.xml"/><Relationship Id="rId74" Type="http://schemas.openxmlformats.org/officeDocument/2006/relationships/customXml" Target="../ink/ink322.xml"/><Relationship Id="rId79" Type="http://schemas.openxmlformats.org/officeDocument/2006/relationships/image" Target="../media/image320.png"/><Relationship Id="rId102" Type="http://schemas.openxmlformats.org/officeDocument/2006/relationships/customXml" Target="../ink/ink336.xml"/><Relationship Id="rId123" Type="http://schemas.openxmlformats.org/officeDocument/2006/relationships/image" Target="../media/image342.png"/><Relationship Id="rId128" Type="http://schemas.openxmlformats.org/officeDocument/2006/relationships/customXml" Target="../ink/ink349.xml"/><Relationship Id="rId5" Type="http://schemas.openxmlformats.org/officeDocument/2006/relationships/image" Target="../media/image283.png"/><Relationship Id="rId90" Type="http://schemas.openxmlformats.org/officeDocument/2006/relationships/customXml" Target="../ink/ink330.xml"/><Relationship Id="rId95" Type="http://schemas.openxmlformats.org/officeDocument/2006/relationships/image" Target="../media/image328.png"/><Relationship Id="rId22" Type="http://schemas.openxmlformats.org/officeDocument/2006/relationships/customXml" Target="../ink/ink296.xml"/><Relationship Id="rId27" Type="http://schemas.openxmlformats.org/officeDocument/2006/relationships/image" Target="../media/image294.png"/><Relationship Id="rId43" Type="http://schemas.openxmlformats.org/officeDocument/2006/relationships/image" Target="../media/image302.png"/><Relationship Id="rId48" Type="http://schemas.openxmlformats.org/officeDocument/2006/relationships/customXml" Target="../ink/ink309.xml"/><Relationship Id="rId64" Type="http://schemas.openxmlformats.org/officeDocument/2006/relationships/customXml" Target="../ink/ink317.xml"/><Relationship Id="rId69" Type="http://schemas.openxmlformats.org/officeDocument/2006/relationships/image" Target="../media/image315.png"/><Relationship Id="rId113" Type="http://schemas.openxmlformats.org/officeDocument/2006/relationships/image" Target="../media/image337.png"/><Relationship Id="rId118" Type="http://schemas.openxmlformats.org/officeDocument/2006/relationships/customXml" Target="../ink/ink344.xml"/><Relationship Id="rId134" Type="http://schemas.openxmlformats.org/officeDocument/2006/relationships/customXml" Target="../ink/ink352.xml"/><Relationship Id="rId80" Type="http://schemas.openxmlformats.org/officeDocument/2006/relationships/customXml" Target="../ink/ink325.xml"/><Relationship Id="rId85" Type="http://schemas.openxmlformats.org/officeDocument/2006/relationships/image" Target="../media/image323.png"/><Relationship Id="rId12" Type="http://schemas.openxmlformats.org/officeDocument/2006/relationships/customXml" Target="../ink/ink291.xml"/><Relationship Id="rId17" Type="http://schemas.openxmlformats.org/officeDocument/2006/relationships/image" Target="../media/image289.png"/><Relationship Id="rId33" Type="http://schemas.openxmlformats.org/officeDocument/2006/relationships/image" Target="../media/image297.png"/><Relationship Id="rId38" Type="http://schemas.openxmlformats.org/officeDocument/2006/relationships/customXml" Target="../ink/ink304.xml"/><Relationship Id="rId59" Type="http://schemas.openxmlformats.org/officeDocument/2006/relationships/image" Target="../media/image310.png"/><Relationship Id="rId103" Type="http://schemas.openxmlformats.org/officeDocument/2006/relationships/image" Target="../media/image332.png"/><Relationship Id="rId108" Type="http://schemas.openxmlformats.org/officeDocument/2006/relationships/customXml" Target="../ink/ink339.xml"/><Relationship Id="rId124" Type="http://schemas.openxmlformats.org/officeDocument/2006/relationships/customXml" Target="../ink/ink347.xml"/><Relationship Id="rId129" Type="http://schemas.openxmlformats.org/officeDocument/2006/relationships/image" Target="../media/image345.png"/><Relationship Id="rId54" Type="http://schemas.openxmlformats.org/officeDocument/2006/relationships/customXml" Target="../ink/ink312.xml"/><Relationship Id="rId70" Type="http://schemas.openxmlformats.org/officeDocument/2006/relationships/customXml" Target="../ink/ink320.xml"/><Relationship Id="rId75" Type="http://schemas.openxmlformats.org/officeDocument/2006/relationships/image" Target="../media/image318.png"/><Relationship Id="rId91" Type="http://schemas.openxmlformats.org/officeDocument/2006/relationships/image" Target="../media/image326.png"/><Relationship Id="rId96" Type="http://schemas.openxmlformats.org/officeDocument/2006/relationships/customXml" Target="../ink/ink3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.xml"/><Relationship Id="rId23" Type="http://schemas.openxmlformats.org/officeDocument/2006/relationships/image" Target="../media/image292.png"/><Relationship Id="rId28" Type="http://schemas.openxmlformats.org/officeDocument/2006/relationships/customXml" Target="../ink/ink299.xml"/><Relationship Id="rId49" Type="http://schemas.openxmlformats.org/officeDocument/2006/relationships/image" Target="../media/image305.png"/><Relationship Id="rId114" Type="http://schemas.openxmlformats.org/officeDocument/2006/relationships/customXml" Target="../ink/ink342.xml"/><Relationship Id="rId119" Type="http://schemas.openxmlformats.org/officeDocument/2006/relationships/image" Target="../media/image340.png"/><Relationship Id="rId44" Type="http://schemas.openxmlformats.org/officeDocument/2006/relationships/customXml" Target="../ink/ink307.xml"/><Relationship Id="rId60" Type="http://schemas.openxmlformats.org/officeDocument/2006/relationships/customXml" Target="../ink/ink315.xml"/><Relationship Id="rId65" Type="http://schemas.openxmlformats.org/officeDocument/2006/relationships/image" Target="../media/image313.png"/><Relationship Id="rId81" Type="http://schemas.openxmlformats.org/officeDocument/2006/relationships/image" Target="../media/image321.png"/><Relationship Id="rId86" Type="http://schemas.openxmlformats.org/officeDocument/2006/relationships/customXml" Target="../ink/ink328.xml"/><Relationship Id="rId130" Type="http://schemas.openxmlformats.org/officeDocument/2006/relationships/customXml" Target="../ink/ink350.xml"/><Relationship Id="rId135" Type="http://schemas.openxmlformats.org/officeDocument/2006/relationships/image" Target="../media/image348.png"/><Relationship Id="rId13" Type="http://schemas.openxmlformats.org/officeDocument/2006/relationships/image" Target="../media/image287.png"/><Relationship Id="rId18" Type="http://schemas.openxmlformats.org/officeDocument/2006/relationships/customXml" Target="../ink/ink294.xml"/><Relationship Id="rId39" Type="http://schemas.openxmlformats.org/officeDocument/2006/relationships/image" Target="../media/image300.png"/><Relationship Id="rId109" Type="http://schemas.openxmlformats.org/officeDocument/2006/relationships/image" Target="../media/image335.png"/><Relationship Id="rId34" Type="http://schemas.openxmlformats.org/officeDocument/2006/relationships/customXml" Target="../ink/ink302.xml"/><Relationship Id="rId50" Type="http://schemas.openxmlformats.org/officeDocument/2006/relationships/customXml" Target="../ink/ink310.xml"/><Relationship Id="rId55" Type="http://schemas.openxmlformats.org/officeDocument/2006/relationships/image" Target="../media/image308.png"/><Relationship Id="rId76" Type="http://schemas.openxmlformats.org/officeDocument/2006/relationships/customXml" Target="../ink/ink323.xml"/><Relationship Id="rId97" Type="http://schemas.openxmlformats.org/officeDocument/2006/relationships/image" Target="../media/image329.png"/><Relationship Id="rId104" Type="http://schemas.openxmlformats.org/officeDocument/2006/relationships/customXml" Target="../ink/ink337.xml"/><Relationship Id="rId120" Type="http://schemas.openxmlformats.org/officeDocument/2006/relationships/customXml" Target="../ink/ink345.xml"/><Relationship Id="rId125" Type="http://schemas.openxmlformats.org/officeDocument/2006/relationships/image" Target="../media/image343.png"/><Relationship Id="rId7" Type="http://schemas.openxmlformats.org/officeDocument/2006/relationships/image" Target="../media/image284.png"/><Relationship Id="rId71" Type="http://schemas.openxmlformats.org/officeDocument/2006/relationships/image" Target="../media/image316.png"/><Relationship Id="rId92" Type="http://schemas.openxmlformats.org/officeDocument/2006/relationships/customXml" Target="../ink/ink331.xml"/><Relationship Id="rId2" Type="http://schemas.openxmlformats.org/officeDocument/2006/relationships/customXml" Target="../ink/ink286.xml"/><Relationship Id="rId29" Type="http://schemas.openxmlformats.org/officeDocument/2006/relationships/image" Target="../media/image295.png"/><Relationship Id="rId24" Type="http://schemas.openxmlformats.org/officeDocument/2006/relationships/customXml" Target="../ink/ink297.xml"/><Relationship Id="rId40" Type="http://schemas.openxmlformats.org/officeDocument/2006/relationships/customXml" Target="../ink/ink305.xml"/><Relationship Id="rId45" Type="http://schemas.openxmlformats.org/officeDocument/2006/relationships/image" Target="../media/image303.png"/><Relationship Id="rId66" Type="http://schemas.openxmlformats.org/officeDocument/2006/relationships/customXml" Target="../ink/ink318.xml"/><Relationship Id="rId87" Type="http://schemas.openxmlformats.org/officeDocument/2006/relationships/image" Target="../media/image324.png"/><Relationship Id="rId110" Type="http://schemas.openxmlformats.org/officeDocument/2006/relationships/customXml" Target="../ink/ink340.xml"/><Relationship Id="rId115" Type="http://schemas.openxmlformats.org/officeDocument/2006/relationships/image" Target="../media/image338.png"/><Relationship Id="rId131" Type="http://schemas.openxmlformats.org/officeDocument/2006/relationships/image" Target="../media/image346.png"/><Relationship Id="rId136" Type="http://schemas.openxmlformats.org/officeDocument/2006/relationships/customXml" Target="../ink/ink353.xml"/><Relationship Id="rId61" Type="http://schemas.openxmlformats.org/officeDocument/2006/relationships/image" Target="../media/image311.png"/><Relationship Id="rId82" Type="http://schemas.openxmlformats.org/officeDocument/2006/relationships/customXml" Target="../ink/ink326.xml"/><Relationship Id="rId19" Type="http://schemas.openxmlformats.org/officeDocument/2006/relationships/image" Target="../media/image290.png"/><Relationship Id="rId14" Type="http://schemas.openxmlformats.org/officeDocument/2006/relationships/customXml" Target="../ink/ink292.xml"/><Relationship Id="rId30" Type="http://schemas.openxmlformats.org/officeDocument/2006/relationships/customXml" Target="../ink/ink300.xml"/><Relationship Id="rId35" Type="http://schemas.openxmlformats.org/officeDocument/2006/relationships/image" Target="../media/image298.png"/><Relationship Id="rId56" Type="http://schemas.openxmlformats.org/officeDocument/2006/relationships/customXml" Target="../ink/ink313.xml"/><Relationship Id="rId77" Type="http://schemas.openxmlformats.org/officeDocument/2006/relationships/image" Target="../media/image319.png"/><Relationship Id="rId100" Type="http://schemas.openxmlformats.org/officeDocument/2006/relationships/customXml" Target="../ink/ink335.xml"/><Relationship Id="rId105" Type="http://schemas.openxmlformats.org/officeDocument/2006/relationships/image" Target="../media/image333.png"/><Relationship Id="rId126" Type="http://schemas.openxmlformats.org/officeDocument/2006/relationships/customXml" Target="../ink/ink348.xml"/><Relationship Id="rId8" Type="http://schemas.openxmlformats.org/officeDocument/2006/relationships/customXml" Target="../ink/ink289.xml"/><Relationship Id="rId51" Type="http://schemas.openxmlformats.org/officeDocument/2006/relationships/image" Target="../media/image306.png"/><Relationship Id="rId72" Type="http://schemas.openxmlformats.org/officeDocument/2006/relationships/customXml" Target="../ink/ink321.xml"/><Relationship Id="rId93" Type="http://schemas.openxmlformats.org/officeDocument/2006/relationships/image" Target="../media/image327.png"/><Relationship Id="rId98" Type="http://schemas.openxmlformats.org/officeDocument/2006/relationships/customXml" Target="../ink/ink334.xml"/><Relationship Id="rId121" Type="http://schemas.openxmlformats.org/officeDocument/2006/relationships/image" Target="../media/image341.png"/><Relationship Id="rId3" Type="http://schemas.openxmlformats.org/officeDocument/2006/relationships/image" Target="../media/image2820.png"/><Relationship Id="rId25" Type="http://schemas.openxmlformats.org/officeDocument/2006/relationships/image" Target="../media/image293.png"/><Relationship Id="rId46" Type="http://schemas.openxmlformats.org/officeDocument/2006/relationships/customXml" Target="../ink/ink308.xml"/><Relationship Id="rId67" Type="http://schemas.openxmlformats.org/officeDocument/2006/relationships/image" Target="../media/image314.png"/><Relationship Id="rId116" Type="http://schemas.openxmlformats.org/officeDocument/2006/relationships/customXml" Target="../ink/ink343.xml"/><Relationship Id="rId137" Type="http://schemas.openxmlformats.org/officeDocument/2006/relationships/image" Target="../media/image349.png"/><Relationship Id="rId20" Type="http://schemas.openxmlformats.org/officeDocument/2006/relationships/customXml" Target="../ink/ink295.xml"/><Relationship Id="rId41" Type="http://schemas.openxmlformats.org/officeDocument/2006/relationships/image" Target="../media/image301.png"/><Relationship Id="rId62" Type="http://schemas.openxmlformats.org/officeDocument/2006/relationships/customXml" Target="../ink/ink316.xml"/><Relationship Id="rId83" Type="http://schemas.openxmlformats.org/officeDocument/2006/relationships/image" Target="../media/image322.png"/><Relationship Id="rId88" Type="http://schemas.openxmlformats.org/officeDocument/2006/relationships/customXml" Target="../ink/ink329.xml"/><Relationship Id="rId111" Type="http://schemas.openxmlformats.org/officeDocument/2006/relationships/image" Target="../media/image336.png"/><Relationship Id="rId132" Type="http://schemas.openxmlformats.org/officeDocument/2006/relationships/customXml" Target="../ink/ink351.xml"/><Relationship Id="rId15" Type="http://schemas.openxmlformats.org/officeDocument/2006/relationships/image" Target="../media/image288.png"/><Relationship Id="rId36" Type="http://schemas.openxmlformats.org/officeDocument/2006/relationships/customXml" Target="../ink/ink303.xml"/><Relationship Id="rId57" Type="http://schemas.openxmlformats.org/officeDocument/2006/relationships/image" Target="../media/image309.png"/><Relationship Id="rId106" Type="http://schemas.openxmlformats.org/officeDocument/2006/relationships/customXml" Target="../ink/ink338.xml"/><Relationship Id="rId127" Type="http://schemas.openxmlformats.org/officeDocument/2006/relationships/image" Target="../media/image344.png"/><Relationship Id="rId10" Type="http://schemas.openxmlformats.org/officeDocument/2006/relationships/customXml" Target="../ink/ink290.xml"/><Relationship Id="rId31" Type="http://schemas.openxmlformats.org/officeDocument/2006/relationships/image" Target="../media/image296.png"/><Relationship Id="rId52" Type="http://schemas.openxmlformats.org/officeDocument/2006/relationships/customXml" Target="../ink/ink311.xml"/><Relationship Id="rId73" Type="http://schemas.openxmlformats.org/officeDocument/2006/relationships/image" Target="../media/image317.png"/><Relationship Id="rId78" Type="http://schemas.openxmlformats.org/officeDocument/2006/relationships/customXml" Target="../ink/ink324.xml"/><Relationship Id="rId94" Type="http://schemas.openxmlformats.org/officeDocument/2006/relationships/customXml" Target="../ink/ink332.xml"/><Relationship Id="rId99" Type="http://schemas.openxmlformats.org/officeDocument/2006/relationships/image" Target="../media/image330.png"/><Relationship Id="rId101" Type="http://schemas.openxmlformats.org/officeDocument/2006/relationships/image" Target="../media/image331.png"/><Relationship Id="rId122" Type="http://schemas.openxmlformats.org/officeDocument/2006/relationships/customXml" Target="../ink/ink346.xml"/><Relationship Id="rId4" Type="http://schemas.openxmlformats.org/officeDocument/2006/relationships/customXml" Target="../ink/ink287.xml"/><Relationship Id="rId9" Type="http://schemas.openxmlformats.org/officeDocument/2006/relationships/image" Target="../media/image285.png"/><Relationship Id="rId26" Type="http://schemas.openxmlformats.org/officeDocument/2006/relationships/customXml" Target="../ink/ink298.xml"/><Relationship Id="rId47" Type="http://schemas.openxmlformats.org/officeDocument/2006/relationships/image" Target="../media/image304.png"/><Relationship Id="rId68" Type="http://schemas.openxmlformats.org/officeDocument/2006/relationships/customXml" Target="../ink/ink319.xml"/><Relationship Id="rId89" Type="http://schemas.openxmlformats.org/officeDocument/2006/relationships/image" Target="../media/image325.png"/><Relationship Id="rId112" Type="http://schemas.openxmlformats.org/officeDocument/2006/relationships/customXml" Target="../ink/ink341.xml"/><Relationship Id="rId133" Type="http://schemas.openxmlformats.org/officeDocument/2006/relationships/image" Target="../media/image347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6.xml"/><Relationship Id="rId117" Type="http://schemas.openxmlformats.org/officeDocument/2006/relationships/image" Target="../media/image406.png"/><Relationship Id="rId21" Type="http://schemas.openxmlformats.org/officeDocument/2006/relationships/image" Target="../media/image358.png"/><Relationship Id="rId42" Type="http://schemas.openxmlformats.org/officeDocument/2006/relationships/customXml" Target="../ink/ink374.xml"/><Relationship Id="rId47" Type="http://schemas.openxmlformats.org/officeDocument/2006/relationships/image" Target="../media/image371.png"/><Relationship Id="rId63" Type="http://schemas.openxmlformats.org/officeDocument/2006/relationships/image" Target="../media/image379.png"/><Relationship Id="rId68" Type="http://schemas.openxmlformats.org/officeDocument/2006/relationships/customXml" Target="../ink/ink387.xml"/><Relationship Id="rId84" Type="http://schemas.openxmlformats.org/officeDocument/2006/relationships/customXml" Target="../ink/ink395.xml"/><Relationship Id="rId89" Type="http://schemas.openxmlformats.org/officeDocument/2006/relationships/image" Target="../media/image392.png"/><Relationship Id="rId112" Type="http://schemas.openxmlformats.org/officeDocument/2006/relationships/customXml" Target="../ink/ink409.xml"/><Relationship Id="rId16" Type="http://schemas.openxmlformats.org/officeDocument/2006/relationships/customXml" Target="../ink/ink361.xml"/><Relationship Id="rId107" Type="http://schemas.openxmlformats.org/officeDocument/2006/relationships/image" Target="../media/image401.png"/><Relationship Id="rId11" Type="http://schemas.openxmlformats.org/officeDocument/2006/relationships/image" Target="../media/image353.png"/><Relationship Id="rId32" Type="http://schemas.openxmlformats.org/officeDocument/2006/relationships/customXml" Target="../ink/ink369.xml"/><Relationship Id="rId37" Type="http://schemas.openxmlformats.org/officeDocument/2006/relationships/image" Target="../media/image366.png"/><Relationship Id="rId53" Type="http://schemas.openxmlformats.org/officeDocument/2006/relationships/image" Target="../media/image374.png"/><Relationship Id="rId58" Type="http://schemas.openxmlformats.org/officeDocument/2006/relationships/customXml" Target="../ink/ink382.xml"/><Relationship Id="rId74" Type="http://schemas.openxmlformats.org/officeDocument/2006/relationships/customXml" Target="../ink/ink390.xml"/><Relationship Id="rId79" Type="http://schemas.openxmlformats.org/officeDocument/2006/relationships/image" Target="../media/image387.png"/><Relationship Id="rId102" Type="http://schemas.openxmlformats.org/officeDocument/2006/relationships/customXml" Target="../ink/ink404.xml"/><Relationship Id="rId5" Type="http://schemas.openxmlformats.org/officeDocument/2006/relationships/image" Target="../media/image350.png"/><Relationship Id="rId90" Type="http://schemas.openxmlformats.org/officeDocument/2006/relationships/customXml" Target="../ink/ink398.xml"/><Relationship Id="rId95" Type="http://schemas.openxmlformats.org/officeDocument/2006/relationships/image" Target="../media/image395.png"/><Relationship Id="rId22" Type="http://schemas.openxmlformats.org/officeDocument/2006/relationships/customXml" Target="../ink/ink364.xml"/><Relationship Id="rId27" Type="http://schemas.openxmlformats.org/officeDocument/2006/relationships/image" Target="../media/image361.png"/><Relationship Id="rId43" Type="http://schemas.openxmlformats.org/officeDocument/2006/relationships/image" Target="../media/image369.png"/><Relationship Id="rId48" Type="http://schemas.openxmlformats.org/officeDocument/2006/relationships/customXml" Target="../ink/ink377.xml"/><Relationship Id="rId64" Type="http://schemas.openxmlformats.org/officeDocument/2006/relationships/customXml" Target="../ink/ink385.xml"/><Relationship Id="rId69" Type="http://schemas.openxmlformats.org/officeDocument/2006/relationships/image" Target="../media/image382.png"/><Relationship Id="rId113" Type="http://schemas.openxmlformats.org/officeDocument/2006/relationships/image" Target="../media/image404.png"/><Relationship Id="rId118" Type="http://schemas.openxmlformats.org/officeDocument/2006/relationships/customXml" Target="../ink/ink412.xml"/><Relationship Id="rId80" Type="http://schemas.openxmlformats.org/officeDocument/2006/relationships/customXml" Target="../ink/ink393.xml"/><Relationship Id="rId85" Type="http://schemas.openxmlformats.org/officeDocument/2006/relationships/image" Target="../media/image390.png"/><Relationship Id="rId12" Type="http://schemas.openxmlformats.org/officeDocument/2006/relationships/customXml" Target="../ink/ink359.xml"/><Relationship Id="rId17" Type="http://schemas.openxmlformats.org/officeDocument/2006/relationships/image" Target="../media/image356.png"/><Relationship Id="rId33" Type="http://schemas.openxmlformats.org/officeDocument/2006/relationships/image" Target="../media/image364.png"/><Relationship Id="rId38" Type="http://schemas.openxmlformats.org/officeDocument/2006/relationships/customXml" Target="../ink/ink372.xml"/><Relationship Id="rId59" Type="http://schemas.openxmlformats.org/officeDocument/2006/relationships/image" Target="../media/image377.png"/><Relationship Id="rId103" Type="http://schemas.openxmlformats.org/officeDocument/2006/relationships/image" Target="../media/image399.png"/><Relationship Id="rId108" Type="http://schemas.openxmlformats.org/officeDocument/2006/relationships/customXml" Target="../ink/ink407.xml"/><Relationship Id="rId54" Type="http://schemas.openxmlformats.org/officeDocument/2006/relationships/customXml" Target="../ink/ink380.xml"/><Relationship Id="rId70" Type="http://schemas.openxmlformats.org/officeDocument/2006/relationships/customXml" Target="../ink/ink388.xml"/><Relationship Id="rId75" Type="http://schemas.openxmlformats.org/officeDocument/2006/relationships/image" Target="../media/image385.png"/><Relationship Id="rId91" Type="http://schemas.openxmlformats.org/officeDocument/2006/relationships/image" Target="../media/image393.png"/><Relationship Id="rId96" Type="http://schemas.openxmlformats.org/officeDocument/2006/relationships/customXml" Target="../ink/ink4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.xml"/><Relationship Id="rId23" Type="http://schemas.openxmlformats.org/officeDocument/2006/relationships/image" Target="../media/image359.png"/><Relationship Id="rId28" Type="http://schemas.openxmlformats.org/officeDocument/2006/relationships/customXml" Target="../ink/ink367.xml"/><Relationship Id="rId49" Type="http://schemas.openxmlformats.org/officeDocument/2006/relationships/image" Target="../media/image372.png"/><Relationship Id="rId114" Type="http://schemas.openxmlformats.org/officeDocument/2006/relationships/customXml" Target="../ink/ink410.xml"/><Relationship Id="rId119" Type="http://schemas.openxmlformats.org/officeDocument/2006/relationships/image" Target="../media/image407.png"/><Relationship Id="rId10" Type="http://schemas.openxmlformats.org/officeDocument/2006/relationships/customXml" Target="../ink/ink358.xml"/><Relationship Id="rId31" Type="http://schemas.openxmlformats.org/officeDocument/2006/relationships/image" Target="../media/image363.png"/><Relationship Id="rId44" Type="http://schemas.openxmlformats.org/officeDocument/2006/relationships/customXml" Target="../ink/ink375.xml"/><Relationship Id="rId52" Type="http://schemas.openxmlformats.org/officeDocument/2006/relationships/customXml" Target="../ink/ink379.xml"/><Relationship Id="rId60" Type="http://schemas.openxmlformats.org/officeDocument/2006/relationships/customXml" Target="../ink/ink383.xml"/><Relationship Id="rId65" Type="http://schemas.openxmlformats.org/officeDocument/2006/relationships/image" Target="../media/image380.png"/><Relationship Id="rId73" Type="http://schemas.openxmlformats.org/officeDocument/2006/relationships/image" Target="../media/image384.png"/><Relationship Id="rId78" Type="http://schemas.openxmlformats.org/officeDocument/2006/relationships/customXml" Target="../ink/ink392.xml"/><Relationship Id="rId81" Type="http://schemas.openxmlformats.org/officeDocument/2006/relationships/image" Target="../media/image388.png"/><Relationship Id="rId86" Type="http://schemas.openxmlformats.org/officeDocument/2006/relationships/customXml" Target="../ink/ink396.xml"/><Relationship Id="rId94" Type="http://schemas.openxmlformats.org/officeDocument/2006/relationships/customXml" Target="../ink/ink400.xml"/><Relationship Id="rId99" Type="http://schemas.openxmlformats.org/officeDocument/2006/relationships/image" Target="../media/image397.png"/><Relationship Id="rId101" Type="http://schemas.openxmlformats.org/officeDocument/2006/relationships/image" Target="../media/image398.png"/><Relationship Id="rId4" Type="http://schemas.openxmlformats.org/officeDocument/2006/relationships/customXml" Target="../ink/ink355.xml"/><Relationship Id="rId9" Type="http://schemas.openxmlformats.org/officeDocument/2006/relationships/image" Target="../media/image352.png"/><Relationship Id="rId13" Type="http://schemas.openxmlformats.org/officeDocument/2006/relationships/image" Target="../media/image354.png"/><Relationship Id="rId18" Type="http://schemas.openxmlformats.org/officeDocument/2006/relationships/customXml" Target="../ink/ink362.xml"/><Relationship Id="rId39" Type="http://schemas.openxmlformats.org/officeDocument/2006/relationships/image" Target="../media/image367.png"/><Relationship Id="rId109" Type="http://schemas.openxmlformats.org/officeDocument/2006/relationships/image" Target="../media/image402.png"/><Relationship Id="rId34" Type="http://schemas.openxmlformats.org/officeDocument/2006/relationships/customXml" Target="../ink/ink370.xml"/><Relationship Id="rId50" Type="http://schemas.openxmlformats.org/officeDocument/2006/relationships/customXml" Target="../ink/ink378.xml"/><Relationship Id="rId55" Type="http://schemas.openxmlformats.org/officeDocument/2006/relationships/image" Target="../media/image375.png"/><Relationship Id="rId76" Type="http://schemas.openxmlformats.org/officeDocument/2006/relationships/customXml" Target="../ink/ink391.xml"/><Relationship Id="rId97" Type="http://schemas.openxmlformats.org/officeDocument/2006/relationships/image" Target="../media/image396.png"/><Relationship Id="rId104" Type="http://schemas.openxmlformats.org/officeDocument/2006/relationships/customXml" Target="../ink/ink405.xml"/><Relationship Id="rId7" Type="http://schemas.openxmlformats.org/officeDocument/2006/relationships/image" Target="../media/image351.png"/><Relationship Id="rId71" Type="http://schemas.openxmlformats.org/officeDocument/2006/relationships/image" Target="../media/image383.png"/><Relationship Id="rId92" Type="http://schemas.openxmlformats.org/officeDocument/2006/relationships/customXml" Target="../ink/ink399.xml"/><Relationship Id="rId2" Type="http://schemas.openxmlformats.org/officeDocument/2006/relationships/customXml" Target="../ink/ink354.xml"/><Relationship Id="rId29" Type="http://schemas.openxmlformats.org/officeDocument/2006/relationships/image" Target="../media/image362.png"/><Relationship Id="rId24" Type="http://schemas.openxmlformats.org/officeDocument/2006/relationships/customXml" Target="../ink/ink365.xml"/><Relationship Id="rId40" Type="http://schemas.openxmlformats.org/officeDocument/2006/relationships/customXml" Target="../ink/ink373.xml"/><Relationship Id="rId45" Type="http://schemas.openxmlformats.org/officeDocument/2006/relationships/image" Target="../media/image370.png"/><Relationship Id="rId66" Type="http://schemas.openxmlformats.org/officeDocument/2006/relationships/customXml" Target="../ink/ink386.xml"/><Relationship Id="rId87" Type="http://schemas.openxmlformats.org/officeDocument/2006/relationships/image" Target="../media/image391.png"/><Relationship Id="rId110" Type="http://schemas.openxmlformats.org/officeDocument/2006/relationships/customXml" Target="../ink/ink408.xml"/><Relationship Id="rId115" Type="http://schemas.openxmlformats.org/officeDocument/2006/relationships/image" Target="../media/image405.png"/><Relationship Id="rId61" Type="http://schemas.openxmlformats.org/officeDocument/2006/relationships/image" Target="../media/image378.png"/><Relationship Id="rId82" Type="http://schemas.openxmlformats.org/officeDocument/2006/relationships/customXml" Target="../ink/ink394.xml"/><Relationship Id="rId19" Type="http://schemas.openxmlformats.org/officeDocument/2006/relationships/image" Target="../media/image357.png"/><Relationship Id="rId14" Type="http://schemas.openxmlformats.org/officeDocument/2006/relationships/customXml" Target="../ink/ink360.xml"/><Relationship Id="rId30" Type="http://schemas.openxmlformats.org/officeDocument/2006/relationships/customXml" Target="../ink/ink368.xml"/><Relationship Id="rId35" Type="http://schemas.openxmlformats.org/officeDocument/2006/relationships/image" Target="../media/image365.png"/><Relationship Id="rId56" Type="http://schemas.openxmlformats.org/officeDocument/2006/relationships/customXml" Target="../ink/ink381.xml"/><Relationship Id="rId77" Type="http://schemas.openxmlformats.org/officeDocument/2006/relationships/image" Target="../media/image386.png"/><Relationship Id="rId100" Type="http://schemas.openxmlformats.org/officeDocument/2006/relationships/customXml" Target="../ink/ink403.xml"/><Relationship Id="rId105" Type="http://schemas.openxmlformats.org/officeDocument/2006/relationships/image" Target="../media/image400.png"/><Relationship Id="rId8" Type="http://schemas.openxmlformats.org/officeDocument/2006/relationships/customXml" Target="../ink/ink357.xml"/><Relationship Id="rId51" Type="http://schemas.openxmlformats.org/officeDocument/2006/relationships/image" Target="../media/image373.png"/><Relationship Id="rId72" Type="http://schemas.openxmlformats.org/officeDocument/2006/relationships/customXml" Target="../ink/ink389.xml"/><Relationship Id="rId93" Type="http://schemas.openxmlformats.org/officeDocument/2006/relationships/image" Target="../media/image394.png"/><Relationship Id="rId98" Type="http://schemas.openxmlformats.org/officeDocument/2006/relationships/customXml" Target="../ink/ink402.xml"/><Relationship Id="rId3" Type="http://schemas.openxmlformats.org/officeDocument/2006/relationships/image" Target="../media/image3490.png"/><Relationship Id="rId25" Type="http://schemas.openxmlformats.org/officeDocument/2006/relationships/image" Target="../media/image360.png"/><Relationship Id="rId46" Type="http://schemas.openxmlformats.org/officeDocument/2006/relationships/customXml" Target="../ink/ink376.xml"/><Relationship Id="rId67" Type="http://schemas.openxmlformats.org/officeDocument/2006/relationships/image" Target="../media/image381.png"/><Relationship Id="rId116" Type="http://schemas.openxmlformats.org/officeDocument/2006/relationships/customXml" Target="../ink/ink411.xml"/><Relationship Id="rId20" Type="http://schemas.openxmlformats.org/officeDocument/2006/relationships/customXml" Target="../ink/ink363.xml"/><Relationship Id="rId41" Type="http://schemas.openxmlformats.org/officeDocument/2006/relationships/image" Target="../media/image368.png"/><Relationship Id="rId62" Type="http://schemas.openxmlformats.org/officeDocument/2006/relationships/customXml" Target="../ink/ink384.xml"/><Relationship Id="rId83" Type="http://schemas.openxmlformats.org/officeDocument/2006/relationships/image" Target="../media/image389.png"/><Relationship Id="rId88" Type="http://schemas.openxmlformats.org/officeDocument/2006/relationships/customXml" Target="../ink/ink397.xml"/><Relationship Id="rId111" Type="http://schemas.openxmlformats.org/officeDocument/2006/relationships/image" Target="../media/image403.png"/><Relationship Id="rId15" Type="http://schemas.openxmlformats.org/officeDocument/2006/relationships/image" Target="../media/image355.png"/><Relationship Id="rId36" Type="http://schemas.openxmlformats.org/officeDocument/2006/relationships/customXml" Target="../ink/ink371.xml"/><Relationship Id="rId57" Type="http://schemas.openxmlformats.org/officeDocument/2006/relationships/image" Target="../media/image376.png"/><Relationship Id="rId106" Type="http://schemas.openxmlformats.org/officeDocument/2006/relationships/customXml" Target="../ink/ink40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4.png"/><Relationship Id="rId21" Type="http://schemas.openxmlformats.org/officeDocument/2006/relationships/image" Target="../media/image416.png"/><Relationship Id="rId42" Type="http://schemas.openxmlformats.org/officeDocument/2006/relationships/customXml" Target="../ink/ink433.xml"/><Relationship Id="rId63" Type="http://schemas.openxmlformats.org/officeDocument/2006/relationships/image" Target="../media/image437.png"/><Relationship Id="rId84" Type="http://schemas.openxmlformats.org/officeDocument/2006/relationships/customXml" Target="../ink/ink454.xml"/><Relationship Id="rId138" Type="http://schemas.openxmlformats.org/officeDocument/2006/relationships/customXml" Target="../ink/ink481.xml"/><Relationship Id="rId159" Type="http://schemas.openxmlformats.org/officeDocument/2006/relationships/image" Target="../media/image485.png"/><Relationship Id="rId170" Type="http://schemas.openxmlformats.org/officeDocument/2006/relationships/customXml" Target="../ink/ink497.xml"/><Relationship Id="rId191" Type="http://schemas.openxmlformats.org/officeDocument/2006/relationships/image" Target="../media/image501.png"/><Relationship Id="rId205" Type="http://schemas.openxmlformats.org/officeDocument/2006/relationships/image" Target="../media/image508.png"/><Relationship Id="rId107" Type="http://schemas.openxmlformats.org/officeDocument/2006/relationships/image" Target="../media/image459.png"/><Relationship Id="rId11" Type="http://schemas.openxmlformats.org/officeDocument/2006/relationships/image" Target="../media/image411.png"/><Relationship Id="rId32" Type="http://schemas.openxmlformats.org/officeDocument/2006/relationships/customXml" Target="../ink/ink428.xml"/><Relationship Id="rId53" Type="http://schemas.openxmlformats.org/officeDocument/2006/relationships/image" Target="../media/image432.png"/><Relationship Id="rId74" Type="http://schemas.openxmlformats.org/officeDocument/2006/relationships/customXml" Target="../ink/ink449.xml"/><Relationship Id="rId128" Type="http://schemas.openxmlformats.org/officeDocument/2006/relationships/customXml" Target="../ink/ink476.xml"/><Relationship Id="rId149" Type="http://schemas.openxmlformats.org/officeDocument/2006/relationships/image" Target="../media/image480.png"/><Relationship Id="rId5" Type="http://schemas.openxmlformats.org/officeDocument/2006/relationships/image" Target="../media/image408.png"/><Relationship Id="rId95" Type="http://schemas.openxmlformats.org/officeDocument/2006/relationships/image" Target="../media/image453.png"/><Relationship Id="rId160" Type="http://schemas.openxmlformats.org/officeDocument/2006/relationships/customXml" Target="../ink/ink492.xml"/><Relationship Id="rId181" Type="http://schemas.openxmlformats.org/officeDocument/2006/relationships/image" Target="../media/image496.png"/><Relationship Id="rId216" Type="http://schemas.openxmlformats.org/officeDocument/2006/relationships/customXml" Target="../ink/ink520.xml"/><Relationship Id="rId22" Type="http://schemas.openxmlformats.org/officeDocument/2006/relationships/customXml" Target="../ink/ink423.xml"/><Relationship Id="rId43" Type="http://schemas.openxmlformats.org/officeDocument/2006/relationships/image" Target="../media/image427.png"/><Relationship Id="rId64" Type="http://schemas.openxmlformats.org/officeDocument/2006/relationships/customXml" Target="../ink/ink444.xml"/><Relationship Id="rId118" Type="http://schemas.openxmlformats.org/officeDocument/2006/relationships/customXml" Target="../ink/ink471.xml"/><Relationship Id="rId139" Type="http://schemas.openxmlformats.org/officeDocument/2006/relationships/image" Target="../media/image475.png"/><Relationship Id="rId85" Type="http://schemas.openxmlformats.org/officeDocument/2006/relationships/image" Target="../media/image448.png"/><Relationship Id="rId150" Type="http://schemas.openxmlformats.org/officeDocument/2006/relationships/customXml" Target="../ink/ink487.xml"/><Relationship Id="rId171" Type="http://schemas.openxmlformats.org/officeDocument/2006/relationships/image" Target="../media/image491.png"/><Relationship Id="rId192" Type="http://schemas.openxmlformats.org/officeDocument/2006/relationships/customXml" Target="../ink/ink508.xml"/><Relationship Id="rId206" Type="http://schemas.openxmlformats.org/officeDocument/2006/relationships/customXml" Target="../ink/ink515.xml"/><Relationship Id="rId12" Type="http://schemas.openxmlformats.org/officeDocument/2006/relationships/customXml" Target="../ink/ink418.xml"/><Relationship Id="rId33" Type="http://schemas.openxmlformats.org/officeDocument/2006/relationships/image" Target="../media/image422.png"/><Relationship Id="rId108" Type="http://schemas.openxmlformats.org/officeDocument/2006/relationships/customXml" Target="../ink/ink466.xml"/><Relationship Id="rId129" Type="http://schemas.openxmlformats.org/officeDocument/2006/relationships/image" Target="../media/image470.png"/><Relationship Id="rId54" Type="http://schemas.openxmlformats.org/officeDocument/2006/relationships/customXml" Target="../ink/ink439.xml"/><Relationship Id="rId75" Type="http://schemas.openxmlformats.org/officeDocument/2006/relationships/image" Target="../media/image443.png"/><Relationship Id="rId96" Type="http://schemas.openxmlformats.org/officeDocument/2006/relationships/customXml" Target="../ink/ink460.xml"/><Relationship Id="rId140" Type="http://schemas.openxmlformats.org/officeDocument/2006/relationships/customXml" Target="../ink/ink482.xml"/><Relationship Id="rId161" Type="http://schemas.openxmlformats.org/officeDocument/2006/relationships/image" Target="../media/image486.png"/><Relationship Id="rId182" Type="http://schemas.openxmlformats.org/officeDocument/2006/relationships/customXml" Target="../ink/ink503.xml"/><Relationship Id="rId217" Type="http://schemas.openxmlformats.org/officeDocument/2006/relationships/image" Target="../media/image514.png"/><Relationship Id="rId6" Type="http://schemas.openxmlformats.org/officeDocument/2006/relationships/customXml" Target="../ink/ink415.xml"/><Relationship Id="rId23" Type="http://schemas.openxmlformats.org/officeDocument/2006/relationships/image" Target="../media/image417.png"/><Relationship Id="rId119" Type="http://schemas.openxmlformats.org/officeDocument/2006/relationships/image" Target="../media/image465.png"/><Relationship Id="rId44" Type="http://schemas.openxmlformats.org/officeDocument/2006/relationships/customXml" Target="../ink/ink434.xml"/><Relationship Id="rId65" Type="http://schemas.openxmlformats.org/officeDocument/2006/relationships/image" Target="../media/image438.png"/><Relationship Id="rId86" Type="http://schemas.openxmlformats.org/officeDocument/2006/relationships/customXml" Target="../ink/ink455.xml"/><Relationship Id="rId130" Type="http://schemas.openxmlformats.org/officeDocument/2006/relationships/customXml" Target="../ink/ink477.xml"/><Relationship Id="rId151" Type="http://schemas.openxmlformats.org/officeDocument/2006/relationships/image" Target="../media/image481.png"/><Relationship Id="rId172" Type="http://schemas.openxmlformats.org/officeDocument/2006/relationships/customXml" Target="../ink/ink498.xml"/><Relationship Id="rId193" Type="http://schemas.openxmlformats.org/officeDocument/2006/relationships/image" Target="../media/image502.png"/><Relationship Id="rId207" Type="http://schemas.openxmlformats.org/officeDocument/2006/relationships/image" Target="../media/image509.png"/><Relationship Id="rId13" Type="http://schemas.openxmlformats.org/officeDocument/2006/relationships/image" Target="../media/image412.png"/><Relationship Id="rId109" Type="http://schemas.openxmlformats.org/officeDocument/2006/relationships/image" Target="../media/image460.png"/><Relationship Id="rId34" Type="http://schemas.openxmlformats.org/officeDocument/2006/relationships/customXml" Target="../ink/ink429.xml"/><Relationship Id="rId55" Type="http://schemas.openxmlformats.org/officeDocument/2006/relationships/image" Target="../media/image433.png"/><Relationship Id="rId76" Type="http://schemas.openxmlformats.org/officeDocument/2006/relationships/customXml" Target="../ink/ink450.xml"/><Relationship Id="rId97" Type="http://schemas.openxmlformats.org/officeDocument/2006/relationships/image" Target="../media/image454.png"/><Relationship Id="rId120" Type="http://schemas.openxmlformats.org/officeDocument/2006/relationships/customXml" Target="../ink/ink472.xml"/><Relationship Id="rId141" Type="http://schemas.openxmlformats.org/officeDocument/2006/relationships/image" Target="../media/image476.png"/><Relationship Id="rId7" Type="http://schemas.openxmlformats.org/officeDocument/2006/relationships/image" Target="../media/image409.png"/><Relationship Id="rId162" Type="http://schemas.openxmlformats.org/officeDocument/2006/relationships/customXml" Target="../ink/ink493.xml"/><Relationship Id="rId183" Type="http://schemas.openxmlformats.org/officeDocument/2006/relationships/image" Target="../media/image497.png"/><Relationship Id="rId24" Type="http://schemas.openxmlformats.org/officeDocument/2006/relationships/customXml" Target="../ink/ink424.xml"/><Relationship Id="rId45" Type="http://schemas.openxmlformats.org/officeDocument/2006/relationships/image" Target="../media/image428.png"/><Relationship Id="rId66" Type="http://schemas.openxmlformats.org/officeDocument/2006/relationships/customXml" Target="../ink/ink445.xml"/><Relationship Id="rId87" Type="http://schemas.openxmlformats.org/officeDocument/2006/relationships/image" Target="../media/image449.png"/><Relationship Id="rId110" Type="http://schemas.openxmlformats.org/officeDocument/2006/relationships/customXml" Target="../ink/ink467.xml"/><Relationship Id="rId131" Type="http://schemas.openxmlformats.org/officeDocument/2006/relationships/image" Target="../media/image471.png"/><Relationship Id="rId152" Type="http://schemas.openxmlformats.org/officeDocument/2006/relationships/customXml" Target="../ink/ink488.xml"/><Relationship Id="rId173" Type="http://schemas.openxmlformats.org/officeDocument/2006/relationships/image" Target="../media/image492.png"/><Relationship Id="rId194" Type="http://schemas.openxmlformats.org/officeDocument/2006/relationships/customXml" Target="../ink/ink509.xml"/><Relationship Id="rId208" Type="http://schemas.openxmlformats.org/officeDocument/2006/relationships/customXml" Target="../ink/ink516.xml"/><Relationship Id="rId14" Type="http://schemas.openxmlformats.org/officeDocument/2006/relationships/customXml" Target="../ink/ink419.xml"/><Relationship Id="rId30" Type="http://schemas.openxmlformats.org/officeDocument/2006/relationships/customXml" Target="../ink/ink427.xml"/><Relationship Id="rId35" Type="http://schemas.openxmlformats.org/officeDocument/2006/relationships/image" Target="../media/image423.png"/><Relationship Id="rId56" Type="http://schemas.openxmlformats.org/officeDocument/2006/relationships/customXml" Target="../ink/ink440.xml"/><Relationship Id="rId77" Type="http://schemas.openxmlformats.org/officeDocument/2006/relationships/image" Target="../media/image444.png"/><Relationship Id="rId100" Type="http://schemas.openxmlformats.org/officeDocument/2006/relationships/customXml" Target="../ink/ink462.xml"/><Relationship Id="rId105" Type="http://schemas.openxmlformats.org/officeDocument/2006/relationships/image" Target="../media/image458.png"/><Relationship Id="rId126" Type="http://schemas.openxmlformats.org/officeDocument/2006/relationships/customXml" Target="../ink/ink475.xml"/><Relationship Id="rId147" Type="http://schemas.openxmlformats.org/officeDocument/2006/relationships/image" Target="../media/image479.png"/><Relationship Id="rId168" Type="http://schemas.openxmlformats.org/officeDocument/2006/relationships/customXml" Target="../ink/ink496.xml"/><Relationship Id="rId8" Type="http://schemas.openxmlformats.org/officeDocument/2006/relationships/customXml" Target="../ink/ink416.xml"/><Relationship Id="rId51" Type="http://schemas.openxmlformats.org/officeDocument/2006/relationships/image" Target="../media/image431.png"/><Relationship Id="rId72" Type="http://schemas.openxmlformats.org/officeDocument/2006/relationships/customXml" Target="../ink/ink448.xml"/><Relationship Id="rId93" Type="http://schemas.openxmlformats.org/officeDocument/2006/relationships/image" Target="../media/image452.png"/><Relationship Id="rId98" Type="http://schemas.openxmlformats.org/officeDocument/2006/relationships/customXml" Target="../ink/ink461.xml"/><Relationship Id="rId121" Type="http://schemas.openxmlformats.org/officeDocument/2006/relationships/image" Target="../media/image466.png"/><Relationship Id="rId142" Type="http://schemas.openxmlformats.org/officeDocument/2006/relationships/customXml" Target="../ink/ink483.xml"/><Relationship Id="rId163" Type="http://schemas.openxmlformats.org/officeDocument/2006/relationships/image" Target="../media/image487.png"/><Relationship Id="rId184" Type="http://schemas.openxmlformats.org/officeDocument/2006/relationships/customXml" Target="../ink/ink504.xml"/><Relationship Id="rId189" Type="http://schemas.openxmlformats.org/officeDocument/2006/relationships/image" Target="../media/image500.png"/><Relationship Id="rId3" Type="http://schemas.openxmlformats.org/officeDocument/2006/relationships/image" Target="../media/image4070.png"/><Relationship Id="rId214" Type="http://schemas.openxmlformats.org/officeDocument/2006/relationships/customXml" Target="../ink/ink519.xml"/><Relationship Id="rId25" Type="http://schemas.openxmlformats.org/officeDocument/2006/relationships/image" Target="../media/image418.png"/><Relationship Id="rId46" Type="http://schemas.openxmlformats.org/officeDocument/2006/relationships/customXml" Target="../ink/ink435.xml"/><Relationship Id="rId67" Type="http://schemas.openxmlformats.org/officeDocument/2006/relationships/image" Target="../media/image439.png"/><Relationship Id="rId116" Type="http://schemas.openxmlformats.org/officeDocument/2006/relationships/customXml" Target="../ink/ink470.xml"/><Relationship Id="rId137" Type="http://schemas.openxmlformats.org/officeDocument/2006/relationships/image" Target="../media/image474.png"/><Relationship Id="rId158" Type="http://schemas.openxmlformats.org/officeDocument/2006/relationships/customXml" Target="../ink/ink491.xml"/><Relationship Id="rId20" Type="http://schemas.openxmlformats.org/officeDocument/2006/relationships/customXml" Target="../ink/ink422.xml"/><Relationship Id="rId41" Type="http://schemas.openxmlformats.org/officeDocument/2006/relationships/image" Target="../media/image426.png"/><Relationship Id="rId62" Type="http://schemas.openxmlformats.org/officeDocument/2006/relationships/customXml" Target="../ink/ink443.xml"/><Relationship Id="rId83" Type="http://schemas.openxmlformats.org/officeDocument/2006/relationships/image" Target="../media/image447.png"/><Relationship Id="rId88" Type="http://schemas.openxmlformats.org/officeDocument/2006/relationships/customXml" Target="../ink/ink456.xml"/><Relationship Id="rId111" Type="http://schemas.openxmlformats.org/officeDocument/2006/relationships/image" Target="../media/image461.png"/><Relationship Id="rId132" Type="http://schemas.openxmlformats.org/officeDocument/2006/relationships/customXml" Target="../ink/ink478.xml"/><Relationship Id="rId153" Type="http://schemas.openxmlformats.org/officeDocument/2006/relationships/image" Target="../media/image482.png"/><Relationship Id="rId174" Type="http://schemas.openxmlformats.org/officeDocument/2006/relationships/customXml" Target="../ink/ink499.xml"/><Relationship Id="rId179" Type="http://schemas.openxmlformats.org/officeDocument/2006/relationships/image" Target="../media/image495.png"/><Relationship Id="rId195" Type="http://schemas.openxmlformats.org/officeDocument/2006/relationships/image" Target="../media/image503.png"/><Relationship Id="rId209" Type="http://schemas.openxmlformats.org/officeDocument/2006/relationships/image" Target="../media/image510.png"/><Relationship Id="rId190" Type="http://schemas.openxmlformats.org/officeDocument/2006/relationships/customXml" Target="../ink/ink507.xml"/><Relationship Id="rId204" Type="http://schemas.openxmlformats.org/officeDocument/2006/relationships/customXml" Target="../ink/ink514.xml"/><Relationship Id="rId15" Type="http://schemas.openxmlformats.org/officeDocument/2006/relationships/image" Target="../media/image413.png"/><Relationship Id="rId36" Type="http://schemas.openxmlformats.org/officeDocument/2006/relationships/customXml" Target="../ink/ink430.xml"/><Relationship Id="rId57" Type="http://schemas.openxmlformats.org/officeDocument/2006/relationships/image" Target="../media/image434.png"/><Relationship Id="rId106" Type="http://schemas.openxmlformats.org/officeDocument/2006/relationships/customXml" Target="../ink/ink465.xml"/><Relationship Id="rId127" Type="http://schemas.openxmlformats.org/officeDocument/2006/relationships/image" Target="../media/image469.png"/><Relationship Id="rId10" Type="http://schemas.openxmlformats.org/officeDocument/2006/relationships/customXml" Target="../ink/ink417.xml"/><Relationship Id="rId31" Type="http://schemas.openxmlformats.org/officeDocument/2006/relationships/image" Target="../media/image421.png"/><Relationship Id="rId52" Type="http://schemas.openxmlformats.org/officeDocument/2006/relationships/customXml" Target="../ink/ink438.xml"/><Relationship Id="rId73" Type="http://schemas.openxmlformats.org/officeDocument/2006/relationships/image" Target="../media/image442.png"/><Relationship Id="rId78" Type="http://schemas.openxmlformats.org/officeDocument/2006/relationships/customXml" Target="../ink/ink451.xml"/><Relationship Id="rId94" Type="http://schemas.openxmlformats.org/officeDocument/2006/relationships/customXml" Target="../ink/ink459.xml"/><Relationship Id="rId99" Type="http://schemas.openxmlformats.org/officeDocument/2006/relationships/image" Target="../media/image455.png"/><Relationship Id="rId101" Type="http://schemas.openxmlformats.org/officeDocument/2006/relationships/image" Target="../media/image456.png"/><Relationship Id="rId122" Type="http://schemas.openxmlformats.org/officeDocument/2006/relationships/customXml" Target="../ink/ink473.xml"/><Relationship Id="rId143" Type="http://schemas.openxmlformats.org/officeDocument/2006/relationships/image" Target="../media/image477.png"/><Relationship Id="rId148" Type="http://schemas.openxmlformats.org/officeDocument/2006/relationships/customXml" Target="../ink/ink486.xml"/><Relationship Id="rId164" Type="http://schemas.openxmlformats.org/officeDocument/2006/relationships/customXml" Target="../ink/ink494.xml"/><Relationship Id="rId169" Type="http://schemas.openxmlformats.org/officeDocument/2006/relationships/image" Target="../media/image490.png"/><Relationship Id="rId185" Type="http://schemas.openxmlformats.org/officeDocument/2006/relationships/image" Target="../media/image498.png"/><Relationship Id="rId4" Type="http://schemas.openxmlformats.org/officeDocument/2006/relationships/customXml" Target="../ink/ink414.xml"/><Relationship Id="rId9" Type="http://schemas.openxmlformats.org/officeDocument/2006/relationships/image" Target="../media/image410.png"/><Relationship Id="rId180" Type="http://schemas.openxmlformats.org/officeDocument/2006/relationships/customXml" Target="../ink/ink502.xml"/><Relationship Id="rId210" Type="http://schemas.openxmlformats.org/officeDocument/2006/relationships/customXml" Target="../ink/ink517.xml"/><Relationship Id="rId215" Type="http://schemas.openxmlformats.org/officeDocument/2006/relationships/image" Target="../media/image513.png"/><Relationship Id="rId26" Type="http://schemas.openxmlformats.org/officeDocument/2006/relationships/customXml" Target="../ink/ink425.xml"/><Relationship Id="rId47" Type="http://schemas.openxmlformats.org/officeDocument/2006/relationships/image" Target="../media/image429.png"/><Relationship Id="rId68" Type="http://schemas.openxmlformats.org/officeDocument/2006/relationships/customXml" Target="../ink/ink446.xml"/><Relationship Id="rId89" Type="http://schemas.openxmlformats.org/officeDocument/2006/relationships/image" Target="../media/image450.png"/><Relationship Id="rId112" Type="http://schemas.openxmlformats.org/officeDocument/2006/relationships/customXml" Target="../ink/ink468.xml"/><Relationship Id="rId133" Type="http://schemas.openxmlformats.org/officeDocument/2006/relationships/image" Target="../media/image472.png"/><Relationship Id="rId154" Type="http://schemas.openxmlformats.org/officeDocument/2006/relationships/customXml" Target="../ink/ink489.xml"/><Relationship Id="rId175" Type="http://schemas.openxmlformats.org/officeDocument/2006/relationships/image" Target="../media/image493.png"/><Relationship Id="rId196" Type="http://schemas.openxmlformats.org/officeDocument/2006/relationships/customXml" Target="../ink/ink510.xml"/><Relationship Id="rId200" Type="http://schemas.openxmlformats.org/officeDocument/2006/relationships/customXml" Target="../ink/ink512.xml"/><Relationship Id="rId16" Type="http://schemas.openxmlformats.org/officeDocument/2006/relationships/customXml" Target="../ink/ink420.xml"/><Relationship Id="rId37" Type="http://schemas.openxmlformats.org/officeDocument/2006/relationships/image" Target="../media/image424.png"/><Relationship Id="rId58" Type="http://schemas.openxmlformats.org/officeDocument/2006/relationships/customXml" Target="../ink/ink441.xml"/><Relationship Id="rId79" Type="http://schemas.openxmlformats.org/officeDocument/2006/relationships/image" Target="../media/image445.png"/><Relationship Id="rId102" Type="http://schemas.openxmlformats.org/officeDocument/2006/relationships/customXml" Target="../ink/ink463.xml"/><Relationship Id="rId123" Type="http://schemas.openxmlformats.org/officeDocument/2006/relationships/image" Target="../media/image467.png"/><Relationship Id="rId144" Type="http://schemas.openxmlformats.org/officeDocument/2006/relationships/customXml" Target="../ink/ink484.xml"/><Relationship Id="rId90" Type="http://schemas.openxmlformats.org/officeDocument/2006/relationships/customXml" Target="../ink/ink457.xml"/><Relationship Id="rId165" Type="http://schemas.openxmlformats.org/officeDocument/2006/relationships/image" Target="../media/image488.png"/><Relationship Id="rId186" Type="http://schemas.openxmlformats.org/officeDocument/2006/relationships/customXml" Target="../ink/ink505.xml"/><Relationship Id="rId211" Type="http://schemas.openxmlformats.org/officeDocument/2006/relationships/image" Target="../media/image511.png"/><Relationship Id="rId27" Type="http://schemas.openxmlformats.org/officeDocument/2006/relationships/image" Target="../media/image419.png"/><Relationship Id="rId48" Type="http://schemas.openxmlformats.org/officeDocument/2006/relationships/customXml" Target="../ink/ink436.xml"/><Relationship Id="rId69" Type="http://schemas.openxmlformats.org/officeDocument/2006/relationships/image" Target="../media/image440.png"/><Relationship Id="rId113" Type="http://schemas.openxmlformats.org/officeDocument/2006/relationships/image" Target="../media/image462.png"/><Relationship Id="rId134" Type="http://schemas.openxmlformats.org/officeDocument/2006/relationships/customXml" Target="../ink/ink479.xml"/><Relationship Id="rId80" Type="http://schemas.openxmlformats.org/officeDocument/2006/relationships/customXml" Target="../ink/ink452.xml"/><Relationship Id="rId155" Type="http://schemas.openxmlformats.org/officeDocument/2006/relationships/image" Target="../media/image483.png"/><Relationship Id="rId176" Type="http://schemas.openxmlformats.org/officeDocument/2006/relationships/customXml" Target="../ink/ink500.xml"/><Relationship Id="rId197" Type="http://schemas.openxmlformats.org/officeDocument/2006/relationships/image" Target="../media/image504.png"/><Relationship Id="rId201" Type="http://schemas.openxmlformats.org/officeDocument/2006/relationships/image" Target="../media/image506.png"/><Relationship Id="rId17" Type="http://schemas.openxmlformats.org/officeDocument/2006/relationships/image" Target="../media/image414.png"/><Relationship Id="rId38" Type="http://schemas.openxmlformats.org/officeDocument/2006/relationships/customXml" Target="../ink/ink431.xml"/><Relationship Id="rId59" Type="http://schemas.openxmlformats.org/officeDocument/2006/relationships/image" Target="../media/image435.png"/><Relationship Id="rId103" Type="http://schemas.openxmlformats.org/officeDocument/2006/relationships/image" Target="../media/image457.png"/><Relationship Id="rId124" Type="http://schemas.openxmlformats.org/officeDocument/2006/relationships/customXml" Target="../ink/ink474.xml"/><Relationship Id="rId70" Type="http://schemas.openxmlformats.org/officeDocument/2006/relationships/customXml" Target="../ink/ink447.xml"/><Relationship Id="rId91" Type="http://schemas.openxmlformats.org/officeDocument/2006/relationships/image" Target="../media/image451.png"/><Relationship Id="rId145" Type="http://schemas.openxmlformats.org/officeDocument/2006/relationships/image" Target="../media/image478.png"/><Relationship Id="rId166" Type="http://schemas.openxmlformats.org/officeDocument/2006/relationships/customXml" Target="../ink/ink495.xml"/><Relationship Id="rId187" Type="http://schemas.openxmlformats.org/officeDocument/2006/relationships/image" Target="../media/image49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18.xml"/><Relationship Id="rId28" Type="http://schemas.openxmlformats.org/officeDocument/2006/relationships/customXml" Target="../ink/ink426.xml"/><Relationship Id="rId49" Type="http://schemas.openxmlformats.org/officeDocument/2006/relationships/image" Target="../media/image430.png"/><Relationship Id="rId114" Type="http://schemas.openxmlformats.org/officeDocument/2006/relationships/customXml" Target="../ink/ink469.xml"/><Relationship Id="rId60" Type="http://schemas.openxmlformats.org/officeDocument/2006/relationships/customXml" Target="../ink/ink442.xml"/><Relationship Id="rId81" Type="http://schemas.openxmlformats.org/officeDocument/2006/relationships/image" Target="../media/image446.png"/><Relationship Id="rId135" Type="http://schemas.openxmlformats.org/officeDocument/2006/relationships/image" Target="../media/image473.png"/><Relationship Id="rId156" Type="http://schemas.openxmlformats.org/officeDocument/2006/relationships/customXml" Target="../ink/ink490.xml"/><Relationship Id="rId177" Type="http://schemas.openxmlformats.org/officeDocument/2006/relationships/image" Target="../media/image494.png"/><Relationship Id="rId198" Type="http://schemas.openxmlformats.org/officeDocument/2006/relationships/customXml" Target="../ink/ink511.xml"/><Relationship Id="rId202" Type="http://schemas.openxmlformats.org/officeDocument/2006/relationships/customXml" Target="../ink/ink513.xml"/><Relationship Id="rId18" Type="http://schemas.openxmlformats.org/officeDocument/2006/relationships/customXml" Target="../ink/ink421.xml"/><Relationship Id="rId39" Type="http://schemas.openxmlformats.org/officeDocument/2006/relationships/image" Target="../media/image425.png"/><Relationship Id="rId50" Type="http://schemas.openxmlformats.org/officeDocument/2006/relationships/customXml" Target="../ink/ink437.xml"/><Relationship Id="rId104" Type="http://schemas.openxmlformats.org/officeDocument/2006/relationships/customXml" Target="../ink/ink464.xml"/><Relationship Id="rId125" Type="http://schemas.openxmlformats.org/officeDocument/2006/relationships/image" Target="../media/image468.png"/><Relationship Id="rId146" Type="http://schemas.openxmlformats.org/officeDocument/2006/relationships/customXml" Target="../ink/ink485.xml"/><Relationship Id="rId167" Type="http://schemas.openxmlformats.org/officeDocument/2006/relationships/image" Target="../media/image489.png"/><Relationship Id="rId188" Type="http://schemas.openxmlformats.org/officeDocument/2006/relationships/customXml" Target="../ink/ink506.xml"/><Relationship Id="rId71" Type="http://schemas.openxmlformats.org/officeDocument/2006/relationships/image" Target="../media/image441.png"/><Relationship Id="rId92" Type="http://schemas.openxmlformats.org/officeDocument/2006/relationships/customXml" Target="../ink/ink458.xml"/><Relationship Id="rId213" Type="http://schemas.openxmlformats.org/officeDocument/2006/relationships/image" Target="../media/image512.png"/><Relationship Id="rId2" Type="http://schemas.openxmlformats.org/officeDocument/2006/relationships/customXml" Target="../ink/ink413.xml"/><Relationship Id="rId29" Type="http://schemas.openxmlformats.org/officeDocument/2006/relationships/image" Target="../media/image420.png"/><Relationship Id="rId40" Type="http://schemas.openxmlformats.org/officeDocument/2006/relationships/customXml" Target="../ink/ink432.xml"/><Relationship Id="rId115" Type="http://schemas.openxmlformats.org/officeDocument/2006/relationships/image" Target="../media/image463.png"/><Relationship Id="rId136" Type="http://schemas.openxmlformats.org/officeDocument/2006/relationships/customXml" Target="../ink/ink480.xml"/><Relationship Id="rId157" Type="http://schemas.openxmlformats.org/officeDocument/2006/relationships/image" Target="../media/image484.png"/><Relationship Id="rId178" Type="http://schemas.openxmlformats.org/officeDocument/2006/relationships/customXml" Target="../ink/ink501.xml"/><Relationship Id="rId61" Type="http://schemas.openxmlformats.org/officeDocument/2006/relationships/image" Target="../media/image436.png"/><Relationship Id="rId82" Type="http://schemas.openxmlformats.org/officeDocument/2006/relationships/customXml" Target="../ink/ink453.xml"/><Relationship Id="rId199" Type="http://schemas.openxmlformats.org/officeDocument/2006/relationships/image" Target="../media/image505.png"/><Relationship Id="rId203" Type="http://schemas.openxmlformats.org/officeDocument/2006/relationships/image" Target="../media/image507.png"/><Relationship Id="rId19" Type="http://schemas.openxmlformats.org/officeDocument/2006/relationships/image" Target="../media/image41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0.png"/><Relationship Id="rId21" Type="http://schemas.openxmlformats.org/officeDocument/2006/relationships/image" Target="../media/image523.png"/><Relationship Id="rId42" Type="http://schemas.openxmlformats.org/officeDocument/2006/relationships/customXml" Target="../ink/ink541.xml"/><Relationship Id="rId63" Type="http://schemas.openxmlformats.org/officeDocument/2006/relationships/image" Target="../media/image543.png"/><Relationship Id="rId84" Type="http://schemas.openxmlformats.org/officeDocument/2006/relationships/customXml" Target="../ink/ink562.xml"/><Relationship Id="rId138" Type="http://schemas.openxmlformats.org/officeDocument/2006/relationships/customXml" Target="../ink/ink589.xml"/><Relationship Id="rId159" Type="http://schemas.openxmlformats.org/officeDocument/2006/relationships/image" Target="../media/image591.png"/><Relationship Id="rId170" Type="http://schemas.openxmlformats.org/officeDocument/2006/relationships/customXml" Target="../ink/ink605.xml"/><Relationship Id="rId191" Type="http://schemas.openxmlformats.org/officeDocument/2006/relationships/image" Target="../media/image607.png"/><Relationship Id="rId205" Type="http://schemas.openxmlformats.org/officeDocument/2006/relationships/image" Target="../media/image614.png"/><Relationship Id="rId107" Type="http://schemas.openxmlformats.org/officeDocument/2006/relationships/image" Target="../media/image565.png"/><Relationship Id="rId11" Type="http://schemas.openxmlformats.org/officeDocument/2006/relationships/image" Target="../media/image518.png"/><Relationship Id="rId32" Type="http://schemas.openxmlformats.org/officeDocument/2006/relationships/customXml" Target="../ink/ink536.xml"/><Relationship Id="rId53" Type="http://schemas.openxmlformats.org/officeDocument/2006/relationships/image" Target="../media/image538.png"/><Relationship Id="rId74" Type="http://schemas.openxmlformats.org/officeDocument/2006/relationships/customXml" Target="../ink/ink557.xml"/><Relationship Id="rId128" Type="http://schemas.openxmlformats.org/officeDocument/2006/relationships/customXml" Target="../ink/ink584.xml"/><Relationship Id="rId149" Type="http://schemas.openxmlformats.org/officeDocument/2006/relationships/image" Target="../media/image586.png"/><Relationship Id="rId5" Type="http://schemas.openxmlformats.org/officeDocument/2006/relationships/image" Target="../media/image515.png"/><Relationship Id="rId95" Type="http://schemas.openxmlformats.org/officeDocument/2006/relationships/image" Target="../media/image559.png"/><Relationship Id="rId160" Type="http://schemas.openxmlformats.org/officeDocument/2006/relationships/customXml" Target="../ink/ink600.xml"/><Relationship Id="rId181" Type="http://schemas.openxmlformats.org/officeDocument/2006/relationships/image" Target="../media/image602.png"/><Relationship Id="rId216" Type="http://schemas.openxmlformats.org/officeDocument/2006/relationships/customXml" Target="../ink/ink628.xml"/><Relationship Id="rId22" Type="http://schemas.openxmlformats.org/officeDocument/2006/relationships/customXml" Target="../ink/ink531.xml"/><Relationship Id="rId43" Type="http://schemas.openxmlformats.org/officeDocument/2006/relationships/image" Target="../media/image533.png"/><Relationship Id="rId64" Type="http://schemas.openxmlformats.org/officeDocument/2006/relationships/customXml" Target="../ink/ink552.xml"/><Relationship Id="rId118" Type="http://schemas.openxmlformats.org/officeDocument/2006/relationships/customXml" Target="../ink/ink579.xml"/><Relationship Id="rId139" Type="http://schemas.openxmlformats.org/officeDocument/2006/relationships/image" Target="../media/image581.png"/><Relationship Id="rId85" Type="http://schemas.openxmlformats.org/officeDocument/2006/relationships/image" Target="../media/image554.png"/><Relationship Id="rId150" Type="http://schemas.openxmlformats.org/officeDocument/2006/relationships/customXml" Target="../ink/ink595.xml"/><Relationship Id="rId171" Type="http://schemas.openxmlformats.org/officeDocument/2006/relationships/image" Target="../media/image597.png"/><Relationship Id="rId192" Type="http://schemas.openxmlformats.org/officeDocument/2006/relationships/customXml" Target="../ink/ink616.xml"/><Relationship Id="rId206" Type="http://schemas.openxmlformats.org/officeDocument/2006/relationships/customXml" Target="../ink/ink623.xml"/><Relationship Id="rId12" Type="http://schemas.openxmlformats.org/officeDocument/2006/relationships/customXml" Target="../ink/ink526.xml"/><Relationship Id="rId33" Type="http://schemas.openxmlformats.org/officeDocument/2006/relationships/image" Target="../media/image528.png"/><Relationship Id="rId108" Type="http://schemas.openxmlformats.org/officeDocument/2006/relationships/customXml" Target="../ink/ink574.xml"/><Relationship Id="rId129" Type="http://schemas.openxmlformats.org/officeDocument/2006/relationships/image" Target="../media/image576.png"/><Relationship Id="rId54" Type="http://schemas.openxmlformats.org/officeDocument/2006/relationships/customXml" Target="../ink/ink547.xml"/><Relationship Id="rId75" Type="http://schemas.openxmlformats.org/officeDocument/2006/relationships/image" Target="../media/image549.png"/><Relationship Id="rId96" Type="http://schemas.openxmlformats.org/officeDocument/2006/relationships/customXml" Target="../ink/ink568.xml"/><Relationship Id="rId140" Type="http://schemas.openxmlformats.org/officeDocument/2006/relationships/customXml" Target="../ink/ink590.xml"/><Relationship Id="rId161" Type="http://schemas.openxmlformats.org/officeDocument/2006/relationships/image" Target="../media/image592.png"/><Relationship Id="rId182" Type="http://schemas.openxmlformats.org/officeDocument/2006/relationships/customXml" Target="../ink/ink611.xml"/><Relationship Id="rId217" Type="http://schemas.openxmlformats.org/officeDocument/2006/relationships/image" Target="../media/image620.png"/><Relationship Id="rId6" Type="http://schemas.openxmlformats.org/officeDocument/2006/relationships/customXml" Target="../ink/ink523.xml"/><Relationship Id="rId23" Type="http://schemas.openxmlformats.org/officeDocument/2006/relationships/image" Target="../media/image524.png"/><Relationship Id="rId119" Type="http://schemas.openxmlformats.org/officeDocument/2006/relationships/image" Target="../media/image571.png"/><Relationship Id="rId44" Type="http://schemas.openxmlformats.org/officeDocument/2006/relationships/customXml" Target="../ink/ink542.xml"/><Relationship Id="rId65" Type="http://schemas.openxmlformats.org/officeDocument/2006/relationships/image" Target="../media/image544.png"/><Relationship Id="rId86" Type="http://schemas.openxmlformats.org/officeDocument/2006/relationships/customXml" Target="../ink/ink563.xml"/><Relationship Id="rId130" Type="http://schemas.openxmlformats.org/officeDocument/2006/relationships/customXml" Target="../ink/ink585.xml"/><Relationship Id="rId151" Type="http://schemas.openxmlformats.org/officeDocument/2006/relationships/image" Target="../media/image587.png"/><Relationship Id="rId172" Type="http://schemas.openxmlformats.org/officeDocument/2006/relationships/customXml" Target="../ink/ink606.xml"/><Relationship Id="rId193" Type="http://schemas.openxmlformats.org/officeDocument/2006/relationships/image" Target="../media/image608.png"/><Relationship Id="rId207" Type="http://schemas.openxmlformats.org/officeDocument/2006/relationships/image" Target="../media/image615.png"/><Relationship Id="rId13" Type="http://schemas.openxmlformats.org/officeDocument/2006/relationships/image" Target="../media/image519.png"/><Relationship Id="rId109" Type="http://schemas.openxmlformats.org/officeDocument/2006/relationships/image" Target="../media/image566.png"/><Relationship Id="rId34" Type="http://schemas.openxmlformats.org/officeDocument/2006/relationships/customXml" Target="../ink/ink537.xml"/><Relationship Id="rId55" Type="http://schemas.openxmlformats.org/officeDocument/2006/relationships/image" Target="../media/image539.png"/><Relationship Id="rId76" Type="http://schemas.openxmlformats.org/officeDocument/2006/relationships/customXml" Target="../ink/ink558.xml"/><Relationship Id="rId97" Type="http://schemas.openxmlformats.org/officeDocument/2006/relationships/image" Target="../media/image560.png"/><Relationship Id="rId120" Type="http://schemas.openxmlformats.org/officeDocument/2006/relationships/customXml" Target="../ink/ink580.xml"/><Relationship Id="rId141" Type="http://schemas.openxmlformats.org/officeDocument/2006/relationships/image" Target="../media/image582.png"/><Relationship Id="rId7" Type="http://schemas.openxmlformats.org/officeDocument/2006/relationships/image" Target="../media/image516.png"/><Relationship Id="rId162" Type="http://schemas.openxmlformats.org/officeDocument/2006/relationships/customXml" Target="../ink/ink601.xml"/><Relationship Id="rId183" Type="http://schemas.openxmlformats.org/officeDocument/2006/relationships/image" Target="../media/image603.png"/><Relationship Id="rId218" Type="http://schemas.openxmlformats.org/officeDocument/2006/relationships/customXml" Target="../ink/ink629.xml"/><Relationship Id="rId24" Type="http://schemas.openxmlformats.org/officeDocument/2006/relationships/customXml" Target="../ink/ink532.xml"/><Relationship Id="rId45" Type="http://schemas.openxmlformats.org/officeDocument/2006/relationships/image" Target="../media/image534.png"/><Relationship Id="rId66" Type="http://schemas.openxmlformats.org/officeDocument/2006/relationships/customXml" Target="../ink/ink553.xml"/><Relationship Id="rId87" Type="http://schemas.openxmlformats.org/officeDocument/2006/relationships/image" Target="../media/image555.png"/><Relationship Id="rId110" Type="http://schemas.openxmlformats.org/officeDocument/2006/relationships/customXml" Target="../ink/ink575.xml"/><Relationship Id="rId131" Type="http://schemas.openxmlformats.org/officeDocument/2006/relationships/image" Target="../media/image577.png"/><Relationship Id="rId152" Type="http://schemas.openxmlformats.org/officeDocument/2006/relationships/customXml" Target="../ink/ink596.xml"/><Relationship Id="rId173" Type="http://schemas.openxmlformats.org/officeDocument/2006/relationships/image" Target="../media/image598.png"/><Relationship Id="rId194" Type="http://schemas.openxmlformats.org/officeDocument/2006/relationships/customXml" Target="../ink/ink617.xml"/><Relationship Id="rId208" Type="http://schemas.openxmlformats.org/officeDocument/2006/relationships/customXml" Target="../ink/ink624.xml"/><Relationship Id="rId14" Type="http://schemas.openxmlformats.org/officeDocument/2006/relationships/customXml" Target="../ink/ink527.xml"/><Relationship Id="rId35" Type="http://schemas.openxmlformats.org/officeDocument/2006/relationships/image" Target="../media/image529.png"/><Relationship Id="rId56" Type="http://schemas.openxmlformats.org/officeDocument/2006/relationships/customXml" Target="../ink/ink548.xml"/><Relationship Id="rId77" Type="http://schemas.openxmlformats.org/officeDocument/2006/relationships/image" Target="../media/image550.png"/><Relationship Id="rId100" Type="http://schemas.openxmlformats.org/officeDocument/2006/relationships/customXml" Target="../ink/ink570.xml"/><Relationship Id="rId8" Type="http://schemas.openxmlformats.org/officeDocument/2006/relationships/customXml" Target="../ink/ink524.xml"/><Relationship Id="rId51" Type="http://schemas.openxmlformats.org/officeDocument/2006/relationships/image" Target="../media/image537.png"/><Relationship Id="rId72" Type="http://schemas.openxmlformats.org/officeDocument/2006/relationships/customXml" Target="../ink/ink556.xml"/><Relationship Id="rId93" Type="http://schemas.openxmlformats.org/officeDocument/2006/relationships/image" Target="../media/image558.png"/><Relationship Id="rId98" Type="http://schemas.openxmlformats.org/officeDocument/2006/relationships/customXml" Target="../ink/ink569.xml"/><Relationship Id="rId121" Type="http://schemas.openxmlformats.org/officeDocument/2006/relationships/image" Target="../media/image572.png"/><Relationship Id="rId142" Type="http://schemas.openxmlformats.org/officeDocument/2006/relationships/customXml" Target="../ink/ink591.xml"/><Relationship Id="rId163" Type="http://schemas.openxmlformats.org/officeDocument/2006/relationships/image" Target="../media/image593.png"/><Relationship Id="rId184" Type="http://schemas.openxmlformats.org/officeDocument/2006/relationships/customXml" Target="../ink/ink612.xml"/><Relationship Id="rId189" Type="http://schemas.openxmlformats.org/officeDocument/2006/relationships/image" Target="../media/image606.png"/><Relationship Id="rId219" Type="http://schemas.openxmlformats.org/officeDocument/2006/relationships/image" Target="../media/image621.png"/><Relationship Id="rId3" Type="http://schemas.openxmlformats.org/officeDocument/2006/relationships/image" Target="../media/image5140.png"/><Relationship Id="rId214" Type="http://schemas.openxmlformats.org/officeDocument/2006/relationships/customXml" Target="../ink/ink627.xml"/><Relationship Id="rId25" Type="http://schemas.openxmlformats.org/officeDocument/2006/relationships/image" Target="../media/image525.png"/><Relationship Id="rId46" Type="http://schemas.openxmlformats.org/officeDocument/2006/relationships/customXml" Target="../ink/ink543.xml"/><Relationship Id="rId67" Type="http://schemas.openxmlformats.org/officeDocument/2006/relationships/image" Target="../media/image545.png"/><Relationship Id="rId116" Type="http://schemas.openxmlformats.org/officeDocument/2006/relationships/customXml" Target="../ink/ink578.xml"/><Relationship Id="rId137" Type="http://schemas.openxmlformats.org/officeDocument/2006/relationships/image" Target="../media/image580.png"/><Relationship Id="rId158" Type="http://schemas.openxmlformats.org/officeDocument/2006/relationships/customXml" Target="../ink/ink599.xml"/><Relationship Id="rId20" Type="http://schemas.openxmlformats.org/officeDocument/2006/relationships/customXml" Target="../ink/ink530.xml"/><Relationship Id="rId41" Type="http://schemas.openxmlformats.org/officeDocument/2006/relationships/image" Target="../media/image532.png"/><Relationship Id="rId62" Type="http://schemas.openxmlformats.org/officeDocument/2006/relationships/customXml" Target="../ink/ink551.xml"/><Relationship Id="rId83" Type="http://schemas.openxmlformats.org/officeDocument/2006/relationships/image" Target="../media/image553.png"/><Relationship Id="rId88" Type="http://schemas.openxmlformats.org/officeDocument/2006/relationships/customXml" Target="../ink/ink564.xml"/><Relationship Id="rId111" Type="http://schemas.openxmlformats.org/officeDocument/2006/relationships/image" Target="../media/image567.png"/><Relationship Id="rId132" Type="http://schemas.openxmlformats.org/officeDocument/2006/relationships/customXml" Target="../ink/ink586.xml"/><Relationship Id="rId153" Type="http://schemas.openxmlformats.org/officeDocument/2006/relationships/image" Target="../media/image588.png"/><Relationship Id="rId174" Type="http://schemas.openxmlformats.org/officeDocument/2006/relationships/customXml" Target="../ink/ink607.xml"/><Relationship Id="rId179" Type="http://schemas.openxmlformats.org/officeDocument/2006/relationships/image" Target="../media/image601.png"/><Relationship Id="rId195" Type="http://schemas.openxmlformats.org/officeDocument/2006/relationships/image" Target="../media/image609.png"/><Relationship Id="rId209" Type="http://schemas.openxmlformats.org/officeDocument/2006/relationships/image" Target="../media/image616.png"/><Relationship Id="rId190" Type="http://schemas.openxmlformats.org/officeDocument/2006/relationships/customXml" Target="../ink/ink615.xml"/><Relationship Id="rId204" Type="http://schemas.openxmlformats.org/officeDocument/2006/relationships/customXml" Target="../ink/ink622.xml"/><Relationship Id="rId220" Type="http://schemas.openxmlformats.org/officeDocument/2006/relationships/customXml" Target="../ink/ink630.xml"/><Relationship Id="rId15" Type="http://schemas.openxmlformats.org/officeDocument/2006/relationships/image" Target="../media/image520.png"/><Relationship Id="rId36" Type="http://schemas.openxmlformats.org/officeDocument/2006/relationships/customXml" Target="../ink/ink538.xml"/><Relationship Id="rId57" Type="http://schemas.openxmlformats.org/officeDocument/2006/relationships/image" Target="../media/image540.png"/><Relationship Id="rId106" Type="http://schemas.openxmlformats.org/officeDocument/2006/relationships/customXml" Target="../ink/ink573.xml"/><Relationship Id="rId127" Type="http://schemas.openxmlformats.org/officeDocument/2006/relationships/image" Target="../media/image575.png"/><Relationship Id="rId10" Type="http://schemas.openxmlformats.org/officeDocument/2006/relationships/customXml" Target="../ink/ink525.xml"/><Relationship Id="rId31" Type="http://schemas.openxmlformats.org/officeDocument/2006/relationships/image" Target="../media/image527.png"/><Relationship Id="rId52" Type="http://schemas.openxmlformats.org/officeDocument/2006/relationships/customXml" Target="../ink/ink546.xml"/><Relationship Id="rId73" Type="http://schemas.openxmlformats.org/officeDocument/2006/relationships/image" Target="../media/image548.png"/><Relationship Id="rId78" Type="http://schemas.openxmlformats.org/officeDocument/2006/relationships/customXml" Target="../ink/ink559.xml"/><Relationship Id="rId94" Type="http://schemas.openxmlformats.org/officeDocument/2006/relationships/customXml" Target="../ink/ink567.xml"/><Relationship Id="rId99" Type="http://schemas.openxmlformats.org/officeDocument/2006/relationships/image" Target="../media/image561.png"/><Relationship Id="rId101" Type="http://schemas.openxmlformats.org/officeDocument/2006/relationships/image" Target="../media/image562.png"/><Relationship Id="rId122" Type="http://schemas.openxmlformats.org/officeDocument/2006/relationships/customXml" Target="../ink/ink581.xml"/><Relationship Id="rId143" Type="http://schemas.openxmlformats.org/officeDocument/2006/relationships/image" Target="../media/image583.png"/><Relationship Id="rId148" Type="http://schemas.openxmlformats.org/officeDocument/2006/relationships/customXml" Target="../ink/ink594.xml"/><Relationship Id="rId164" Type="http://schemas.openxmlformats.org/officeDocument/2006/relationships/customXml" Target="../ink/ink602.xml"/><Relationship Id="rId169" Type="http://schemas.openxmlformats.org/officeDocument/2006/relationships/image" Target="../media/image596.png"/><Relationship Id="rId185" Type="http://schemas.openxmlformats.org/officeDocument/2006/relationships/image" Target="../media/image604.png"/><Relationship Id="rId4" Type="http://schemas.openxmlformats.org/officeDocument/2006/relationships/customXml" Target="../ink/ink522.xml"/><Relationship Id="rId9" Type="http://schemas.openxmlformats.org/officeDocument/2006/relationships/image" Target="../media/image517.png"/><Relationship Id="rId180" Type="http://schemas.openxmlformats.org/officeDocument/2006/relationships/customXml" Target="../ink/ink610.xml"/><Relationship Id="rId210" Type="http://schemas.openxmlformats.org/officeDocument/2006/relationships/customXml" Target="../ink/ink625.xml"/><Relationship Id="rId215" Type="http://schemas.openxmlformats.org/officeDocument/2006/relationships/image" Target="../media/image619.png"/><Relationship Id="rId26" Type="http://schemas.openxmlformats.org/officeDocument/2006/relationships/customXml" Target="../ink/ink533.xml"/><Relationship Id="rId47" Type="http://schemas.openxmlformats.org/officeDocument/2006/relationships/image" Target="../media/image535.png"/><Relationship Id="rId68" Type="http://schemas.openxmlformats.org/officeDocument/2006/relationships/customXml" Target="../ink/ink554.xml"/><Relationship Id="rId89" Type="http://schemas.openxmlformats.org/officeDocument/2006/relationships/image" Target="../media/image556.png"/><Relationship Id="rId112" Type="http://schemas.openxmlformats.org/officeDocument/2006/relationships/customXml" Target="../ink/ink576.xml"/><Relationship Id="rId133" Type="http://schemas.openxmlformats.org/officeDocument/2006/relationships/image" Target="../media/image578.png"/><Relationship Id="rId154" Type="http://schemas.openxmlformats.org/officeDocument/2006/relationships/customXml" Target="../ink/ink597.xml"/><Relationship Id="rId175" Type="http://schemas.openxmlformats.org/officeDocument/2006/relationships/image" Target="../media/image599.png"/><Relationship Id="rId196" Type="http://schemas.openxmlformats.org/officeDocument/2006/relationships/customXml" Target="../ink/ink618.xml"/><Relationship Id="rId200" Type="http://schemas.openxmlformats.org/officeDocument/2006/relationships/customXml" Target="../ink/ink620.xml"/><Relationship Id="rId16" Type="http://schemas.openxmlformats.org/officeDocument/2006/relationships/customXml" Target="../ink/ink528.xml"/><Relationship Id="rId221" Type="http://schemas.openxmlformats.org/officeDocument/2006/relationships/image" Target="../media/image622.png"/><Relationship Id="rId37" Type="http://schemas.openxmlformats.org/officeDocument/2006/relationships/image" Target="../media/image530.png"/><Relationship Id="rId58" Type="http://schemas.openxmlformats.org/officeDocument/2006/relationships/customXml" Target="../ink/ink549.xml"/><Relationship Id="rId79" Type="http://schemas.openxmlformats.org/officeDocument/2006/relationships/image" Target="../media/image551.png"/><Relationship Id="rId102" Type="http://schemas.openxmlformats.org/officeDocument/2006/relationships/customXml" Target="../ink/ink571.xml"/><Relationship Id="rId123" Type="http://schemas.openxmlformats.org/officeDocument/2006/relationships/image" Target="../media/image573.png"/><Relationship Id="rId144" Type="http://schemas.openxmlformats.org/officeDocument/2006/relationships/customXml" Target="../ink/ink592.xml"/><Relationship Id="rId90" Type="http://schemas.openxmlformats.org/officeDocument/2006/relationships/customXml" Target="../ink/ink565.xml"/><Relationship Id="rId165" Type="http://schemas.openxmlformats.org/officeDocument/2006/relationships/image" Target="../media/image594.png"/><Relationship Id="rId186" Type="http://schemas.openxmlformats.org/officeDocument/2006/relationships/customXml" Target="../ink/ink613.xml"/><Relationship Id="rId211" Type="http://schemas.openxmlformats.org/officeDocument/2006/relationships/image" Target="../media/image617.png"/><Relationship Id="rId27" Type="http://schemas.openxmlformats.org/officeDocument/2006/relationships/image" Target="../media/image77.png"/><Relationship Id="rId48" Type="http://schemas.openxmlformats.org/officeDocument/2006/relationships/customXml" Target="../ink/ink544.xml"/><Relationship Id="rId69" Type="http://schemas.openxmlformats.org/officeDocument/2006/relationships/image" Target="../media/image546.png"/><Relationship Id="rId113" Type="http://schemas.openxmlformats.org/officeDocument/2006/relationships/image" Target="../media/image568.png"/><Relationship Id="rId134" Type="http://schemas.openxmlformats.org/officeDocument/2006/relationships/customXml" Target="../ink/ink587.xml"/><Relationship Id="rId80" Type="http://schemas.openxmlformats.org/officeDocument/2006/relationships/customXml" Target="../ink/ink560.xml"/><Relationship Id="rId155" Type="http://schemas.openxmlformats.org/officeDocument/2006/relationships/image" Target="../media/image589.png"/><Relationship Id="rId176" Type="http://schemas.openxmlformats.org/officeDocument/2006/relationships/customXml" Target="../ink/ink608.xml"/><Relationship Id="rId197" Type="http://schemas.openxmlformats.org/officeDocument/2006/relationships/image" Target="../media/image610.png"/><Relationship Id="rId201" Type="http://schemas.openxmlformats.org/officeDocument/2006/relationships/image" Target="../media/image612.png"/><Relationship Id="rId222" Type="http://schemas.openxmlformats.org/officeDocument/2006/relationships/customXml" Target="../ink/ink631.xml"/><Relationship Id="rId17" Type="http://schemas.openxmlformats.org/officeDocument/2006/relationships/image" Target="../media/image521.png"/><Relationship Id="rId38" Type="http://schemas.openxmlformats.org/officeDocument/2006/relationships/customXml" Target="../ink/ink539.xml"/><Relationship Id="rId59" Type="http://schemas.openxmlformats.org/officeDocument/2006/relationships/image" Target="../media/image541.png"/><Relationship Id="rId103" Type="http://schemas.openxmlformats.org/officeDocument/2006/relationships/image" Target="../media/image563.png"/><Relationship Id="rId124" Type="http://schemas.openxmlformats.org/officeDocument/2006/relationships/customXml" Target="../ink/ink582.xml"/><Relationship Id="rId70" Type="http://schemas.openxmlformats.org/officeDocument/2006/relationships/customXml" Target="../ink/ink555.xml"/><Relationship Id="rId91" Type="http://schemas.openxmlformats.org/officeDocument/2006/relationships/image" Target="../media/image557.png"/><Relationship Id="rId145" Type="http://schemas.openxmlformats.org/officeDocument/2006/relationships/image" Target="../media/image584.png"/><Relationship Id="rId166" Type="http://schemas.openxmlformats.org/officeDocument/2006/relationships/customXml" Target="../ink/ink603.xml"/><Relationship Id="rId187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26.xml"/><Relationship Id="rId28" Type="http://schemas.openxmlformats.org/officeDocument/2006/relationships/customXml" Target="../ink/ink534.xml"/><Relationship Id="rId49" Type="http://schemas.openxmlformats.org/officeDocument/2006/relationships/image" Target="../media/image536.png"/><Relationship Id="rId114" Type="http://schemas.openxmlformats.org/officeDocument/2006/relationships/customXml" Target="../ink/ink577.xml"/><Relationship Id="rId60" Type="http://schemas.openxmlformats.org/officeDocument/2006/relationships/customXml" Target="../ink/ink550.xml"/><Relationship Id="rId81" Type="http://schemas.openxmlformats.org/officeDocument/2006/relationships/image" Target="../media/image552.png"/><Relationship Id="rId135" Type="http://schemas.openxmlformats.org/officeDocument/2006/relationships/image" Target="../media/image579.png"/><Relationship Id="rId156" Type="http://schemas.openxmlformats.org/officeDocument/2006/relationships/customXml" Target="../ink/ink598.xml"/><Relationship Id="rId177" Type="http://schemas.openxmlformats.org/officeDocument/2006/relationships/image" Target="../media/image600.png"/><Relationship Id="rId198" Type="http://schemas.openxmlformats.org/officeDocument/2006/relationships/customXml" Target="../ink/ink619.xml"/><Relationship Id="rId202" Type="http://schemas.openxmlformats.org/officeDocument/2006/relationships/customXml" Target="../ink/ink621.xml"/><Relationship Id="rId223" Type="http://schemas.openxmlformats.org/officeDocument/2006/relationships/image" Target="../media/image623.png"/><Relationship Id="rId18" Type="http://schemas.openxmlformats.org/officeDocument/2006/relationships/customXml" Target="../ink/ink529.xml"/><Relationship Id="rId39" Type="http://schemas.openxmlformats.org/officeDocument/2006/relationships/image" Target="../media/image531.png"/><Relationship Id="rId50" Type="http://schemas.openxmlformats.org/officeDocument/2006/relationships/customXml" Target="../ink/ink545.xml"/><Relationship Id="rId104" Type="http://schemas.openxmlformats.org/officeDocument/2006/relationships/customXml" Target="../ink/ink572.xml"/><Relationship Id="rId125" Type="http://schemas.openxmlformats.org/officeDocument/2006/relationships/image" Target="../media/image574.png"/><Relationship Id="rId146" Type="http://schemas.openxmlformats.org/officeDocument/2006/relationships/customXml" Target="../ink/ink593.xml"/><Relationship Id="rId167" Type="http://schemas.openxmlformats.org/officeDocument/2006/relationships/image" Target="../media/image595.png"/><Relationship Id="rId188" Type="http://schemas.openxmlformats.org/officeDocument/2006/relationships/customXml" Target="../ink/ink614.xml"/><Relationship Id="rId71" Type="http://schemas.openxmlformats.org/officeDocument/2006/relationships/image" Target="../media/image547.png"/><Relationship Id="rId92" Type="http://schemas.openxmlformats.org/officeDocument/2006/relationships/customXml" Target="../ink/ink566.xml"/><Relationship Id="rId213" Type="http://schemas.openxmlformats.org/officeDocument/2006/relationships/image" Target="../media/image618.png"/><Relationship Id="rId2" Type="http://schemas.openxmlformats.org/officeDocument/2006/relationships/customXml" Target="../ink/ink521.xml"/><Relationship Id="rId29" Type="http://schemas.openxmlformats.org/officeDocument/2006/relationships/image" Target="../media/image526.png"/><Relationship Id="rId40" Type="http://schemas.openxmlformats.org/officeDocument/2006/relationships/customXml" Target="../ink/ink540.xml"/><Relationship Id="rId115" Type="http://schemas.openxmlformats.org/officeDocument/2006/relationships/image" Target="../media/image569.png"/><Relationship Id="rId136" Type="http://schemas.openxmlformats.org/officeDocument/2006/relationships/customXml" Target="../ink/ink588.xml"/><Relationship Id="rId157" Type="http://schemas.openxmlformats.org/officeDocument/2006/relationships/image" Target="../media/image590.png"/><Relationship Id="rId178" Type="http://schemas.openxmlformats.org/officeDocument/2006/relationships/customXml" Target="../ink/ink609.xml"/><Relationship Id="rId61" Type="http://schemas.openxmlformats.org/officeDocument/2006/relationships/image" Target="../media/image542.png"/><Relationship Id="rId82" Type="http://schemas.openxmlformats.org/officeDocument/2006/relationships/customXml" Target="../ink/ink561.xml"/><Relationship Id="rId199" Type="http://schemas.openxmlformats.org/officeDocument/2006/relationships/image" Target="../media/image611.png"/><Relationship Id="rId203" Type="http://schemas.openxmlformats.org/officeDocument/2006/relationships/image" Target="../media/image613.png"/><Relationship Id="rId19" Type="http://schemas.openxmlformats.org/officeDocument/2006/relationships/image" Target="../media/image522.png"/><Relationship Id="rId30" Type="http://schemas.openxmlformats.org/officeDocument/2006/relationships/customXml" Target="../ink/ink535.xml"/><Relationship Id="rId105" Type="http://schemas.openxmlformats.org/officeDocument/2006/relationships/image" Target="../media/image564.png"/><Relationship Id="rId126" Type="http://schemas.openxmlformats.org/officeDocument/2006/relationships/customXml" Target="../ink/ink583.xml"/><Relationship Id="rId147" Type="http://schemas.openxmlformats.org/officeDocument/2006/relationships/image" Target="../media/image585.png"/><Relationship Id="rId168" Type="http://schemas.openxmlformats.org/officeDocument/2006/relationships/customXml" Target="../ink/ink6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Aldol and Claisen Condensations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3/22/2022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30CB-CE69-6CC0-82F4-7CAA728F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 	  							(21.4)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14:cNvPr>
              <p14:cNvContentPartPr/>
              <p14:nvPr/>
            </p14:nvContentPartPr>
            <p14:xfrm>
              <a:off x="336191" y="1212659"/>
              <a:ext cx="270360" cy="28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675CA5-89D2-67BC-46B2-DF4EA2C67B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191" y="1203659"/>
                <a:ext cx="288000" cy="29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A978946E-EB32-4B13-9665-66777B466754}"/>
              </a:ext>
            </a:extLst>
          </p:cNvPr>
          <p:cNvGrpSpPr/>
          <p:nvPr/>
        </p:nvGrpSpPr>
        <p:grpSpPr>
          <a:xfrm>
            <a:off x="1079935" y="1278370"/>
            <a:ext cx="1097640" cy="464760"/>
            <a:chOff x="1079935" y="1278370"/>
            <a:chExt cx="109764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14:cNvPr>
                <p14:cNvContentPartPr/>
                <p14:nvPr/>
              </p14:nvContentPartPr>
              <p14:xfrm>
                <a:off x="1079935" y="1563850"/>
                <a:ext cx="172800" cy="17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9695F2-760D-8EAC-23B6-913B9A1D1E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0935" y="1554850"/>
                  <a:ext cx="190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14:cNvPr>
                <p14:cNvContentPartPr/>
                <p14:nvPr/>
              </p14:nvContentPartPr>
              <p14:xfrm>
                <a:off x="1277935" y="1564210"/>
                <a:ext cx="120600" cy="14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117DC5-DBD9-9F48-A760-2C8C0830AB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8935" y="1555210"/>
                  <a:ext cx="138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14:cNvPr>
                <p14:cNvContentPartPr/>
                <p14:nvPr/>
              </p14:nvContentPartPr>
              <p14:xfrm>
                <a:off x="1528135" y="1436770"/>
                <a:ext cx="649440" cy="17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EEB3C7-1EB6-81EB-1A2F-EAA6BBAD90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9135" y="1427770"/>
                  <a:ext cx="667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14:cNvPr>
                <p14:cNvContentPartPr/>
                <p14:nvPr/>
              </p14:nvContentPartPr>
              <p14:xfrm>
                <a:off x="1718575" y="1289170"/>
                <a:ext cx="27000" cy="19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7B1550B-0359-EAA7-9B1B-462777A527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9453" y="1280170"/>
                  <a:ext cx="44878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14:cNvPr>
                <p14:cNvContentPartPr/>
                <p14:nvPr/>
              </p14:nvContentPartPr>
              <p14:xfrm>
                <a:off x="1817575" y="1278370"/>
                <a:ext cx="34920" cy="161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BA5565-E046-5773-7812-AF9A53F4E0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08575" y="1269390"/>
                  <a:ext cx="52560" cy="1792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14:cNvPr>
              <p14:cNvContentPartPr/>
              <p14:nvPr/>
            </p14:nvContentPartPr>
            <p14:xfrm>
              <a:off x="1685095" y="1010170"/>
              <a:ext cx="112680" cy="160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ED3400-047C-8FC5-35A7-31E1BF8323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6095" y="1001190"/>
                <a:ext cx="130320" cy="1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E8B5A9F-13C1-529B-E530-13CB40C1C9DB}"/>
              </a:ext>
            </a:extLst>
          </p:cNvPr>
          <p:cNvGrpSpPr/>
          <p:nvPr/>
        </p:nvGrpSpPr>
        <p:grpSpPr>
          <a:xfrm>
            <a:off x="2577895" y="988570"/>
            <a:ext cx="1211400" cy="447840"/>
            <a:chOff x="2577895" y="988570"/>
            <a:chExt cx="12114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14:cNvPr>
                <p14:cNvContentPartPr/>
                <p14:nvPr/>
              </p14:nvContentPartPr>
              <p14:xfrm>
                <a:off x="2793895" y="1262170"/>
                <a:ext cx="995400" cy="17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ED1D6D-C405-5161-ABB8-A1EA9C6BAB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4895" y="1253189"/>
                  <a:ext cx="1013040" cy="191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14:cNvPr>
                <p14:cNvContentPartPr/>
                <p14:nvPr/>
              </p14:nvContentPartPr>
              <p14:xfrm>
                <a:off x="2577895" y="1036450"/>
                <a:ext cx="59760" cy="167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F0A7596-6AC3-55EA-19A1-10B41728A01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68895" y="1027450"/>
                  <a:ext cx="77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14:cNvPr>
                <p14:cNvContentPartPr/>
                <p14:nvPr/>
              </p14:nvContentPartPr>
              <p14:xfrm>
                <a:off x="2629735" y="988570"/>
                <a:ext cx="72360" cy="292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E7257B-9A8E-840F-35F6-153D06863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735" y="979570"/>
                  <a:ext cx="900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F1206A5-727F-5115-6F40-EC90D0816049}"/>
              </a:ext>
            </a:extLst>
          </p:cNvPr>
          <p:cNvGrpSpPr/>
          <p:nvPr/>
        </p:nvGrpSpPr>
        <p:grpSpPr>
          <a:xfrm>
            <a:off x="2714695" y="1526050"/>
            <a:ext cx="994320" cy="304200"/>
            <a:chOff x="2714695" y="1526050"/>
            <a:chExt cx="9943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14:cNvPr>
                <p14:cNvContentPartPr/>
                <p14:nvPr/>
              </p14:nvContentPartPr>
              <p14:xfrm>
                <a:off x="2714695" y="1637290"/>
                <a:ext cx="125280" cy="11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B778E0-9A6D-CAB1-39BE-9D52E7694F9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5721" y="1628290"/>
                  <a:ext cx="142869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14:cNvPr>
                <p14:cNvContentPartPr/>
                <p14:nvPr/>
              </p14:nvContentPartPr>
              <p14:xfrm>
                <a:off x="2838895" y="1554850"/>
                <a:ext cx="84960" cy="21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4514F08-8DBB-47C0-3D8C-C76F4080025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9895" y="1545850"/>
                  <a:ext cx="102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14:cNvPr>
                <p14:cNvContentPartPr/>
                <p14:nvPr/>
              </p14:nvContentPartPr>
              <p14:xfrm>
                <a:off x="3049135" y="1558090"/>
                <a:ext cx="37800" cy="19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8B3955-924C-982A-ABBB-1C27DCEEAE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0048" y="1549090"/>
                  <a:ext cx="5561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14:cNvPr>
                <p14:cNvContentPartPr/>
                <p14:nvPr/>
              </p14:nvContentPartPr>
              <p14:xfrm>
                <a:off x="3099895" y="1553770"/>
                <a:ext cx="80280" cy="170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9BB5B1-1E05-C71A-8B43-C679D26885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90854" y="1544770"/>
                  <a:ext cx="97999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14:cNvPr>
                <p14:cNvContentPartPr/>
                <p14:nvPr/>
              </p14:nvContentPartPr>
              <p14:xfrm>
                <a:off x="3245695" y="1701730"/>
                <a:ext cx="137160" cy="128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36B28B-7F77-4354-C06C-D5F6634B67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6719" y="1692730"/>
                  <a:ext cx="154754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14:cNvPr>
                <p14:cNvContentPartPr/>
                <p14:nvPr/>
              </p14:nvContentPartPr>
              <p14:xfrm>
                <a:off x="3417415" y="1607770"/>
                <a:ext cx="110520" cy="155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97D8609-D40A-8735-00AF-97DF20FD5A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8415" y="1598749"/>
                  <a:ext cx="128160" cy="17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14:cNvPr>
                <p14:cNvContentPartPr/>
                <p14:nvPr/>
              </p14:nvContentPartPr>
              <p14:xfrm>
                <a:off x="3609655" y="1526050"/>
                <a:ext cx="36720" cy="153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EEC5E6-052D-E17D-1D2F-245B2C5B28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00742" y="1517050"/>
                  <a:ext cx="54189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14:cNvPr>
                <p14:cNvContentPartPr/>
                <p14:nvPr/>
              </p14:nvContentPartPr>
              <p14:xfrm>
                <a:off x="3592015" y="1581490"/>
                <a:ext cx="117000" cy="38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BBA525-197B-5677-4508-DA8A30AC9B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2987" y="1572490"/>
                  <a:ext cx="134694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14:cNvPr>
                <p14:cNvContentPartPr/>
                <p14:nvPr/>
              </p14:nvContentPartPr>
              <p14:xfrm>
                <a:off x="3427495" y="1602370"/>
                <a:ext cx="6372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8F6F47-157F-DB30-D280-60881B51ED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8444" y="1593370"/>
                  <a:ext cx="814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23B1F9-CA4C-5EC6-D0D2-F8DED712D6C9}"/>
              </a:ext>
            </a:extLst>
          </p:cNvPr>
          <p:cNvGrpSpPr/>
          <p:nvPr/>
        </p:nvGrpSpPr>
        <p:grpSpPr>
          <a:xfrm>
            <a:off x="2878495" y="988930"/>
            <a:ext cx="505080" cy="207000"/>
            <a:chOff x="2878495" y="988930"/>
            <a:chExt cx="5050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14:cNvPr>
                <p14:cNvContentPartPr/>
                <p14:nvPr/>
              </p14:nvContentPartPr>
              <p14:xfrm>
                <a:off x="2878495" y="1001170"/>
                <a:ext cx="113040" cy="194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C704E0-C7F7-2047-24DE-F287F01F88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69495" y="992170"/>
                  <a:ext cx="130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14:cNvPr>
                <p14:cNvContentPartPr/>
                <p14:nvPr/>
              </p14:nvContentPartPr>
              <p14:xfrm>
                <a:off x="3068215" y="1111690"/>
                <a:ext cx="120960" cy="71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BE7749-DC4E-1E57-9CA7-0F2248EE42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59215" y="1102690"/>
                  <a:ext cx="138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14:cNvPr>
                <p14:cNvContentPartPr/>
                <p14:nvPr/>
              </p14:nvContentPartPr>
              <p14:xfrm>
                <a:off x="3262975" y="988930"/>
                <a:ext cx="120600" cy="18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4FAF66-1EBB-34B4-9535-0B31BDE641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3975" y="979930"/>
                  <a:ext cx="13824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14:cNvPr>
              <p14:cNvContentPartPr/>
              <p14:nvPr/>
            </p14:nvContentPartPr>
            <p14:xfrm>
              <a:off x="3453775" y="968050"/>
              <a:ext cx="175320" cy="190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3884EBE-2567-4D93-FED2-A227047A83D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44756" y="959033"/>
                <a:ext cx="192996" cy="207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14:cNvPr>
              <p14:cNvContentPartPr/>
              <p14:nvPr/>
            </p14:nvContentPartPr>
            <p14:xfrm>
              <a:off x="282272" y="4294186"/>
              <a:ext cx="310320" cy="305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EA6F902-C4E6-0C89-C22B-24A2F55C7D6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3272" y="4285186"/>
                <a:ext cx="327960" cy="32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A72A8DD-724A-2E46-1A77-348B1A4522BE}"/>
              </a:ext>
            </a:extLst>
          </p:cNvPr>
          <p:cNvGrpSpPr/>
          <p:nvPr/>
        </p:nvGrpSpPr>
        <p:grpSpPr>
          <a:xfrm>
            <a:off x="974001" y="4270973"/>
            <a:ext cx="626760" cy="280080"/>
            <a:chOff x="974001" y="4270973"/>
            <a:chExt cx="6267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14:cNvPr>
                <p14:cNvContentPartPr/>
                <p14:nvPr/>
              </p14:nvContentPartPr>
              <p14:xfrm>
                <a:off x="974001" y="4330733"/>
                <a:ext cx="136800" cy="220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CD484E5-03CC-D79C-2695-F58FC6B75B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5025" y="4321733"/>
                  <a:ext cx="154394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14:cNvPr>
                <p14:cNvContentPartPr/>
                <p14:nvPr/>
              </p14:nvContentPartPr>
              <p14:xfrm>
                <a:off x="1027641" y="4399133"/>
                <a:ext cx="93960" cy="2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2714D2-E6CA-B0E7-EDB7-FDC9953D22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8606" y="4390133"/>
                  <a:ext cx="111668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14:cNvPr>
                <p14:cNvContentPartPr/>
                <p14:nvPr/>
              </p14:nvContentPartPr>
              <p14:xfrm>
                <a:off x="1040601" y="4490933"/>
                <a:ext cx="128520" cy="50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D523B9-60A4-F973-8350-C350E65499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1626" y="4481868"/>
                  <a:ext cx="146111" cy="67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14:cNvPr>
                <p14:cNvContentPartPr/>
                <p14:nvPr/>
              </p14:nvContentPartPr>
              <p14:xfrm>
                <a:off x="1229241" y="4311293"/>
                <a:ext cx="174960" cy="20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3D85C02-2DD4-3429-7483-37F15F78EA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0241" y="4302309"/>
                  <a:ext cx="192600" cy="225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14:cNvPr>
                <p14:cNvContentPartPr/>
                <p14:nvPr/>
              </p14:nvContentPartPr>
              <p14:xfrm>
                <a:off x="1450281" y="4270973"/>
                <a:ext cx="150480" cy="18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087BDD-EC0A-2907-A9CC-22D4028194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41281" y="4261973"/>
                  <a:ext cx="1681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14:cNvPr>
              <p14:cNvContentPartPr/>
              <p14:nvPr/>
            </p14:nvContentPartPr>
            <p14:xfrm>
              <a:off x="1699401" y="4142813"/>
              <a:ext cx="766440" cy="196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0DA1C4-D10D-F44F-0AF0-50FF0B52BE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90401" y="4133813"/>
                <a:ext cx="78408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371D3FA-8373-5D75-76D1-1059BDC11632}"/>
              </a:ext>
            </a:extLst>
          </p:cNvPr>
          <p:cNvGrpSpPr/>
          <p:nvPr/>
        </p:nvGrpSpPr>
        <p:grpSpPr>
          <a:xfrm>
            <a:off x="1904354" y="3837883"/>
            <a:ext cx="186480" cy="331920"/>
            <a:chOff x="1904354" y="3837883"/>
            <a:chExt cx="18648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14:cNvPr>
                <p14:cNvContentPartPr/>
                <p14:nvPr/>
              </p14:nvContentPartPr>
              <p14:xfrm>
                <a:off x="1904354" y="3900523"/>
                <a:ext cx="86040" cy="269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E51F22-03BC-C098-500B-14D044D7A7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5354" y="3891523"/>
                  <a:ext cx="103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14:cNvPr>
                <p14:cNvContentPartPr/>
                <p14:nvPr/>
              </p14:nvContentPartPr>
              <p14:xfrm>
                <a:off x="2019914" y="3837883"/>
                <a:ext cx="70920" cy="302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C006E6D-6DD2-6D10-230F-AE3C4864CB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10914" y="3828883"/>
                  <a:ext cx="88560" cy="32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14:cNvPr>
              <p14:cNvContentPartPr/>
              <p14:nvPr/>
            </p14:nvContentPartPr>
            <p14:xfrm>
              <a:off x="1848914" y="3543763"/>
              <a:ext cx="151920" cy="185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C6EF122-EF7E-52CB-604A-DF83894B3FC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839914" y="3534763"/>
                <a:ext cx="1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14:cNvPr>
              <p14:cNvContentPartPr/>
              <p14:nvPr/>
            </p14:nvContentPartPr>
            <p14:xfrm>
              <a:off x="3085874" y="4018963"/>
              <a:ext cx="1603800" cy="254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DBCB157-48DC-972D-DA31-BAA7F32231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6874" y="4009950"/>
                <a:ext cx="1621440" cy="272185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CBCD947-FC87-1E39-C051-753E9D3F6516}"/>
              </a:ext>
            </a:extLst>
          </p:cNvPr>
          <p:cNvGrpSpPr/>
          <p:nvPr/>
        </p:nvGrpSpPr>
        <p:grpSpPr>
          <a:xfrm>
            <a:off x="3088394" y="3729883"/>
            <a:ext cx="1046880" cy="329760"/>
            <a:chOff x="3088394" y="3729883"/>
            <a:chExt cx="104688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14:cNvPr>
                <p14:cNvContentPartPr/>
                <p14:nvPr/>
              </p14:nvContentPartPr>
              <p14:xfrm>
                <a:off x="3088394" y="3863803"/>
                <a:ext cx="43920" cy="144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72D5AA-D152-259F-694B-87B34DBF5B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9394" y="3854803"/>
                  <a:ext cx="61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14:cNvPr>
                <p14:cNvContentPartPr/>
                <p14:nvPr/>
              </p14:nvContentPartPr>
              <p14:xfrm>
                <a:off x="3143834" y="3776683"/>
                <a:ext cx="95040" cy="28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024090-E8CB-D0FA-344E-97C49FD34C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34834" y="3767683"/>
                  <a:ext cx="112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14:cNvPr>
                <p14:cNvContentPartPr/>
                <p14:nvPr/>
              </p14:nvContentPartPr>
              <p14:xfrm>
                <a:off x="3329954" y="3768043"/>
                <a:ext cx="103320" cy="219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30D81F1-3427-CEAD-31B6-37ECF58A8A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0954" y="3759058"/>
                  <a:ext cx="120960" cy="23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14:cNvPr>
                <p14:cNvContentPartPr/>
                <p14:nvPr/>
              </p14:nvContentPartPr>
              <p14:xfrm>
                <a:off x="3512474" y="3872803"/>
                <a:ext cx="111600" cy="8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23DD4E-DE91-BA6D-356C-3471B3DEBC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03474" y="3863803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14:cNvPr>
                <p14:cNvContentPartPr/>
                <p14:nvPr/>
              </p14:nvContentPartPr>
              <p14:xfrm>
                <a:off x="3658994" y="3791083"/>
                <a:ext cx="110520" cy="169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0EB430-06B8-7528-A61B-E9A2B3194A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9994" y="3782102"/>
                  <a:ext cx="128160" cy="187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14:cNvPr>
                <p14:cNvContentPartPr/>
                <p14:nvPr/>
              </p14:nvContentPartPr>
              <p14:xfrm>
                <a:off x="3795434" y="3740323"/>
                <a:ext cx="138600" cy="20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E6DB09-BEE7-C989-494D-2F2D059449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86434" y="3731339"/>
                  <a:ext cx="156240" cy="222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14:cNvPr>
                <p14:cNvContentPartPr/>
                <p14:nvPr/>
              </p14:nvContentPartPr>
              <p14:xfrm>
                <a:off x="3854474" y="3824203"/>
                <a:ext cx="115920" cy="34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FCF84D2-D1D6-5526-D613-CD8E49777F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45474" y="3815203"/>
                  <a:ext cx="133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14:cNvPr>
                <p14:cNvContentPartPr/>
                <p14:nvPr/>
              </p14:nvContentPartPr>
              <p14:xfrm>
                <a:off x="3852314" y="3913483"/>
                <a:ext cx="139320" cy="5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3B719D-4284-C17E-B323-958380A2D9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3314" y="3904538"/>
                  <a:ext cx="156960" cy="76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14:cNvPr>
                <p14:cNvContentPartPr/>
                <p14:nvPr/>
              </p14:nvContentPartPr>
              <p14:xfrm>
                <a:off x="3999194" y="3729883"/>
                <a:ext cx="136080" cy="200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85752F-9F66-16D0-AEFF-CB4A3709D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0194" y="3720883"/>
                  <a:ext cx="153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14:cNvPr>
                <p14:cNvContentPartPr/>
                <p14:nvPr/>
              </p14:nvContentPartPr>
              <p14:xfrm>
                <a:off x="3657194" y="3794683"/>
                <a:ext cx="61200" cy="32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6DAFA1-2717-310C-F382-9EFA3FFC20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8194" y="3785782"/>
                  <a:ext cx="78840" cy="4984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59D9CE-9177-46E5-3109-7BF9C4A405A0}"/>
                  </a:ext>
                </a:extLst>
              </p14:cNvPr>
              <p14:cNvContentPartPr/>
              <p14:nvPr/>
            </p14:nvContentPartPr>
            <p14:xfrm>
              <a:off x="764640" y="124200"/>
              <a:ext cx="11271960" cy="658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59D9CE-9177-46E5-3109-7BF9C4A405A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5280" y="114840"/>
                <a:ext cx="11290680" cy="66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FEE58C-4BD8-4710-0CEC-DD61257462C8}"/>
                  </a:ext>
                </a:extLst>
              </p14:cNvPr>
              <p14:cNvContentPartPr/>
              <p14:nvPr/>
            </p14:nvContentPartPr>
            <p14:xfrm>
              <a:off x="978480" y="2330640"/>
              <a:ext cx="11141280" cy="4006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FEE58C-4BD8-4710-0CEC-DD61257462C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9120" y="2321280"/>
                <a:ext cx="11160000" cy="40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24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D60-3684-D46E-40A0-5A5BD36E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Claisen Condensation: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4B5C1A-FD09-CD5B-8AAE-A46BA8A27464}"/>
                  </a:ext>
                </a:extLst>
              </p14:cNvPr>
              <p14:cNvContentPartPr/>
              <p14:nvPr/>
            </p14:nvContentPartPr>
            <p14:xfrm>
              <a:off x="6238213" y="469851"/>
              <a:ext cx="214560" cy="26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4B5C1A-FD09-CD5B-8AAE-A46BA8A274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9213" y="460851"/>
                <a:ext cx="2322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E548FB5-F41A-58FC-0B0E-8CEFC9136182}"/>
              </a:ext>
            </a:extLst>
          </p:cNvPr>
          <p:cNvGrpSpPr/>
          <p:nvPr/>
        </p:nvGrpSpPr>
        <p:grpSpPr>
          <a:xfrm>
            <a:off x="6738973" y="146931"/>
            <a:ext cx="877320" cy="574200"/>
            <a:chOff x="6738973" y="146931"/>
            <a:chExt cx="87732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F68180-85D7-4DB1-8859-B57BF66FFE90}"/>
                    </a:ext>
                  </a:extLst>
                </p14:cNvPr>
                <p14:cNvContentPartPr/>
                <p14:nvPr/>
              </p14:nvContentPartPr>
              <p14:xfrm>
                <a:off x="6738973" y="551931"/>
                <a:ext cx="165240" cy="169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F68180-85D7-4DB1-8859-B57BF66FFE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9973" y="542931"/>
                  <a:ext cx="182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FBD7D3-C5E6-4CA5-E035-16BA329ABEB9}"/>
                    </a:ext>
                  </a:extLst>
                </p14:cNvPr>
                <p14:cNvContentPartPr/>
                <p14:nvPr/>
              </p14:nvContentPartPr>
              <p14:xfrm>
                <a:off x="6913573" y="550851"/>
                <a:ext cx="114120" cy="149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FBD7D3-C5E6-4CA5-E035-16BA329ABE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04573" y="541851"/>
                  <a:ext cx="131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D8CFD9-6682-DEC5-AF84-EE390E2894DB}"/>
                    </a:ext>
                  </a:extLst>
                </p14:cNvPr>
                <p14:cNvContentPartPr/>
                <p14:nvPr/>
              </p14:nvContentPartPr>
              <p14:xfrm>
                <a:off x="7148653" y="446811"/>
                <a:ext cx="467640" cy="15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D8CFD9-6682-DEC5-AF84-EE390E2894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9653" y="437811"/>
                  <a:ext cx="48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497531-8AAF-7A81-8BFE-1C9AD099D428}"/>
                    </a:ext>
                  </a:extLst>
                </p14:cNvPr>
                <p14:cNvContentPartPr/>
                <p14:nvPr/>
              </p14:nvContentPartPr>
              <p14:xfrm>
                <a:off x="7312453" y="352131"/>
                <a:ext cx="19440" cy="15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497531-8AAF-7A81-8BFE-1C9AD099D4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3453" y="343131"/>
                  <a:ext cx="37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32EBFF-8B9D-9609-8E45-F50207E88EF1}"/>
                    </a:ext>
                  </a:extLst>
                </p14:cNvPr>
                <p14:cNvContentPartPr/>
                <p14:nvPr/>
              </p14:nvContentPartPr>
              <p14:xfrm>
                <a:off x="7388413" y="311091"/>
                <a:ext cx="4680" cy="120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32EBFF-8B9D-9609-8E45-F50207E88E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78663" y="302091"/>
                  <a:ext cx="2379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57BCB72-AE85-CEC0-3198-C409EB7506C5}"/>
                    </a:ext>
                  </a:extLst>
                </p14:cNvPr>
                <p14:cNvContentPartPr/>
                <p14:nvPr/>
              </p14:nvContentPartPr>
              <p14:xfrm>
                <a:off x="7310653" y="146931"/>
                <a:ext cx="101160" cy="14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57BCB72-AE85-CEC0-3198-C409EB7506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01653" y="137931"/>
                  <a:ext cx="11880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F3E698F-BEF0-574D-CA67-BF3F48F84BF7}"/>
                  </a:ext>
                </a:extLst>
              </p14:cNvPr>
              <p14:cNvContentPartPr/>
              <p14:nvPr/>
            </p14:nvContentPartPr>
            <p14:xfrm>
              <a:off x="8090413" y="468411"/>
              <a:ext cx="823680" cy="165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F3E698F-BEF0-574D-CA67-BF3F48F84B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81413" y="459411"/>
                <a:ext cx="84132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13B9771-57B4-9B7B-F2CA-33FF6A65C274}"/>
              </a:ext>
            </a:extLst>
          </p:cNvPr>
          <p:cNvGrpSpPr/>
          <p:nvPr/>
        </p:nvGrpSpPr>
        <p:grpSpPr>
          <a:xfrm>
            <a:off x="8230656" y="316115"/>
            <a:ext cx="449640" cy="131400"/>
            <a:chOff x="8230656" y="316115"/>
            <a:chExt cx="44964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44572C-1D3E-5748-3B50-A8C3231D2BD5}"/>
                    </a:ext>
                  </a:extLst>
                </p14:cNvPr>
                <p14:cNvContentPartPr/>
                <p14:nvPr/>
              </p14:nvContentPartPr>
              <p14:xfrm>
                <a:off x="8230656" y="325835"/>
                <a:ext cx="58320" cy="12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44572C-1D3E-5748-3B50-A8C3231D2B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1711" y="316835"/>
                  <a:ext cx="75852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3341A0-9C13-B7F8-0628-DF25DAC4FE17}"/>
                    </a:ext>
                  </a:extLst>
                </p14:cNvPr>
                <p14:cNvContentPartPr/>
                <p14:nvPr/>
              </p14:nvContentPartPr>
              <p14:xfrm>
                <a:off x="8339016" y="389195"/>
                <a:ext cx="65160" cy="45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3341A0-9C13-B7F8-0628-DF25DAC4FE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30016" y="380195"/>
                  <a:ext cx="82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A8EF22A-C7CB-692E-4413-6A97B0526431}"/>
                    </a:ext>
                  </a:extLst>
                </p14:cNvPr>
                <p14:cNvContentPartPr/>
                <p14:nvPr/>
              </p14:nvContentPartPr>
              <p14:xfrm>
                <a:off x="8452776" y="321515"/>
                <a:ext cx="54720" cy="9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A8EF22A-C7CB-692E-4413-6A97B05264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43776" y="312481"/>
                  <a:ext cx="72360" cy="113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CC1FEF-51E6-8FC6-3AFC-87E9221CF2CC}"/>
                    </a:ext>
                  </a:extLst>
                </p14:cNvPr>
                <p14:cNvContentPartPr/>
                <p14:nvPr/>
              </p14:nvContentPartPr>
              <p14:xfrm>
                <a:off x="8547456" y="316115"/>
                <a:ext cx="132840" cy="11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CC1FEF-51E6-8FC6-3AFC-87E9221CF2C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38456" y="307115"/>
                  <a:ext cx="1504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102AED-27A5-6458-A9F4-25CE119A5AF0}"/>
              </a:ext>
            </a:extLst>
          </p:cNvPr>
          <p:cNvGrpSpPr/>
          <p:nvPr/>
        </p:nvGrpSpPr>
        <p:grpSpPr>
          <a:xfrm>
            <a:off x="9222838" y="148355"/>
            <a:ext cx="765000" cy="454320"/>
            <a:chOff x="9222838" y="148355"/>
            <a:chExt cx="76500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D2BDE4-34AF-C525-5D37-0A2A5B3F3A75}"/>
                    </a:ext>
                  </a:extLst>
                </p14:cNvPr>
                <p14:cNvContentPartPr/>
                <p14:nvPr/>
              </p14:nvContentPartPr>
              <p14:xfrm>
                <a:off x="9222838" y="456515"/>
                <a:ext cx="12744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D2BDE4-34AF-C525-5D37-0A2A5B3F3A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13838" y="447515"/>
                  <a:ext cx="145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930E4B-1EEC-0C26-9F17-090DAAFD8892}"/>
                    </a:ext>
                  </a:extLst>
                </p14:cNvPr>
                <p14:cNvContentPartPr/>
                <p14:nvPr/>
              </p14:nvContentPartPr>
              <p14:xfrm>
                <a:off x="9402838" y="466955"/>
                <a:ext cx="95040" cy="130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A930E4B-1EEC-0C26-9F17-090DAAFD889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93838" y="457955"/>
                  <a:ext cx="112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F7CF4B-DDE8-1258-E62E-AD7FAD7E8A32}"/>
                    </a:ext>
                  </a:extLst>
                </p14:cNvPr>
                <p14:cNvContentPartPr/>
                <p14:nvPr/>
              </p14:nvContentPartPr>
              <p14:xfrm>
                <a:off x="9531358" y="406475"/>
                <a:ext cx="45648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F7CF4B-DDE8-1258-E62E-AD7FAD7E8A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22358" y="397501"/>
                  <a:ext cx="474120" cy="140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6FFD85-8FC1-25B6-2BCB-AD930B75206A}"/>
                    </a:ext>
                  </a:extLst>
                </p14:cNvPr>
                <p14:cNvContentPartPr/>
                <p14:nvPr/>
              </p14:nvContentPartPr>
              <p14:xfrm>
                <a:off x="9693718" y="271835"/>
                <a:ext cx="11160" cy="14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6FFD85-8FC1-25B6-2BCB-AD930B75206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4999" y="262835"/>
                  <a:ext cx="28249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9D8225-9E28-CFEE-F8C3-6A9A0739F8B1}"/>
                    </a:ext>
                  </a:extLst>
                </p14:cNvPr>
                <p14:cNvContentPartPr/>
                <p14:nvPr/>
              </p14:nvContentPartPr>
              <p14:xfrm>
                <a:off x="9750958" y="272555"/>
                <a:ext cx="9000" cy="12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9D8225-9E28-CFEE-F8C3-6A9A0739F8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1958" y="263555"/>
                  <a:ext cx="2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0063C9-072C-E540-7A85-2B803DBDF353}"/>
                    </a:ext>
                  </a:extLst>
                </p14:cNvPr>
                <p14:cNvContentPartPr/>
                <p14:nvPr/>
              </p14:nvContentPartPr>
              <p14:xfrm>
                <a:off x="9696958" y="148355"/>
                <a:ext cx="56520" cy="87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0063C9-072C-E540-7A85-2B803DBDF3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87958" y="139355"/>
                  <a:ext cx="741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6F4825-3B35-1F46-BD74-9E8A59D4F870}"/>
              </a:ext>
            </a:extLst>
          </p:cNvPr>
          <p:cNvGrpSpPr/>
          <p:nvPr/>
        </p:nvGrpSpPr>
        <p:grpSpPr>
          <a:xfrm>
            <a:off x="9994678" y="123515"/>
            <a:ext cx="370800" cy="388440"/>
            <a:chOff x="9994678" y="123515"/>
            <a:chExt cx="3708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5D9082-49D9-4FA4-CAB8-C51DC6EEE5C7}"/>
                    </a:ext>
                  </a:extLst>
                </p14:cNvPr>
                <p14:cNvContentPartPr/>
                <p14:nvPr/>
              </p14:nvContentPartPr>
              <p14:xfrm>
                <a:off x="9994678" y="395315"/>
                <a:ext cx="370800" cy="11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5D9082-49D9-4FA4-CAB8-C51DC6EEE5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85687" y="386315"/>
                  <a:ext cx="388423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F35EB7-2132-D56F-8ED4-2364B1101A59}"/>
                    </a:ext>
                  </a:extLst>
                </p14:cNvPr>
                <p14:cNvContentPartPr/>
                <p14:nvPr/>
              </p14:nvContentPartPr>
              <p14:xfrm>
                <a:off x="10133998" y="282635"/>
                <a:ext cx="9720" cy="148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F35EB7-2132-D56F-8ED4-2364B1101A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24998" y="273635"/>
                  <a:ext cx="2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B73CD7-895E-2957-4940-CFCED6B2276C}"/>
                    </a:ext>
                  </a:extLst>
                </p14:cNvPr>
                <p14:cNvContentPartPr/>
                <p14:nvPr/>
              </p14:nvContentPartPr>
              <p14:xfrm>
                <a:off x="10184038" y="269675"/>
                <a:ext cx="11880" cy="11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B73CD7-895E-2957-4940-CFCED6B227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75038" y="260675"/>
                  <a:ext cx="29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0B3428D-FA14-0E6D-0B2D-4032A27E2174}"/>
                    </a:ext>
                  </a:extLst>
                </p14:cNvPr>
                <p14:cNvContentPartPr/>
                <p14:nvPr/>
              </p14:nvContentPartPr>
              <p14:xfrm>
                <a:off x="10118518" y="123515"/>
                <a:ext cx="61200" cy="10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0B3428D-FA14-0E6D-0B2D-4032A27E21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109518" y="114515"/>
                  <a:ext cx="788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02024A-87F2-AB71-CAF9-CBB8E6E6BD80}"/>
              </a:ext>
            </a:extLst>
          </p:cNvPr>
          <p:cNvGrpSpPr/>
          <p:nvPr/>
        </p:nvGrpSpPr>
        <p:grpSpPr>
          <a:xfrm>
            <a:off x="334087" y="1293740"/>
            <a:ext cx="1399320" cy="849600"/>
            <a:chOff x="396080" y="1076480"/>
            <a:chExt cx="1399320" cy="84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FBC953-B3A8-405F-A39A-B50951D3D1D4}"/>
                    </a:ext>
                  </a:extLst>
                </p14:cNvPr>
                <p14:cNvContentPartPr/>
                <p14:nvPr/>
              </p14:nvContentPartPr>
              <p14:xfrm>
                <a:off x="396080" y="1662560"/>
                <a:ext cx="236880" cy="26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FBC953-B3A8-405F-A39A-B50951D3D1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7080" y="1653572"/>
                  <a:ext cx="254520" cy="28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98D2C7-1CDE-F955-1588-F75CD1478A14}"/>
                    </a:ext>
                  </a:extLst>
                </p14:cNvPr>
                <p14:cNvContentPartPr/>
                <p14:nvPr/>
              </p14:nvContentPartPr>
              <p14:xfrm>
                <a:off x="643040" y="1658600"/>
                <a:ext cx="201600" cy="24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98D2C7-1CDE-F955-1588-F75CD1478A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040" y="1649600"/>
                  <a:ext cx="219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FBAB803-46AC-D8F5-7225-A883EB7CFA53}"/>
                    </a:ext>
                  </a:extLst>
                </p14:cNvPr>
                <p14:cNvContentPartPr/>
                <p14:nvPr/>
              </p14:nvContentPartPr>
              <p14:xfrm>
                <a:off x="1001960" y="1567880"/>
                <a:ext cx="79344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FBAB803-46AC-D8F5-7225-A883EB7CFA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2960" y="1558880"/>
                  <a:ext cx="811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517AEF-1C2A-2969-A34F-3906C2D64159}"/>
                    </a:ext>
                  </a:extLst>
                </p14:cNvPr>
                <p14:cNvContentPartPr/>
                <p14:nvPr/>
              </p14:nvContentPartPr>
              <p14:xfrm>
                <a:off x="1232000" y="1362320"/>
                <a:ext cx="64440" cy="217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517AEF-1C2A-2969-A34F-3906C2D641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23000" y="1353335"/>
                  <a:ext cx="8208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3286DA2-D5B9-CB43-EF72-BA953E32ABBE}"/>
                    </a:ext>
                  </a:extLst>
                </p14:cNvPr>
                <p14:cNvContentPartPr/>
                <p14:nvPr/>
              </p14:nvContentPartPr>
              <p14:xfrm>
                <a:off x="1370240" y="1315880"/>
                <a:ext cx="65160" cy="22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3286DA2-D5B9-CB43-EF72-BA953E32AB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61240" y="1306880"/>
                  <a:ext cx="82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CE19FB-48A2-F1F1-B006-49895D68397F}"/>
                    </a:ext>
                  </a:extLst>
                </p14:cNvPr>
                <p14:cNvContentPartPr/>
                <p14:nvPr/>
              </p14:nvContentPartPr>
              <p14:xfrm>
                <a:off x="1241000" y="1076480"/>
                <a:ext cx="119160" cy="15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CE19FB-48A2-F1F1-B006-49895D6839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32000" y="1067460"/>
                  <a:ext cx="136800" cy="17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E295AB-EA99-6686-BFFA-C68F91FD70E9}"/>
              </a:ext>
            </a:extLst>
          </p:cNvPr>
          <p:cNvGrpSpPr/>
          <p:nvPr/>
        </p:nvGrpSpPr>
        <p:grpSpPr>
          <a:xfrm>
            <a:off x="1711807" y="1647980"/>
            <a:ext cx="546120" cy="315360"/>
            <a:chOff x="1773800" y="1430720"/>
            <a:chExt cx="5461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7A81607-AB3F-E117-3D5D-3CF098F213C1}"/>
                    </a:ext>
                  </a:extLst>
                </p14:cNvPr>
                <p14:cNvContentPartPr/>
                <p14:nvPr/>
              </p14:nvContentPartPr>
              <p14:xfrm>
                <a:off x="1773800" y="1576160"/>
                <a:ext cx="287280" cy="169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7A81607-AB3F-E117-3D5D-3CF098F213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4789" y="1567160"/>
                  <a:ext cx="304942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05E485A-E3C9-A052-6985-12464E41FC7C}"/>
                    </a:ext>
                  </a:extLst>
                </p14:cNvPr>
                <p14:cNvContentPartPr/>
                <p14:nvPr/>
              </p14:nvContentPartPr>
              <p14:xfrm>
                <a:off x="2184560" y="1437200"/>
                <a:ext cx="33120" cy="154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05E485A-E3C9-A052-6985-12464E41FC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75560" y="1428200"/>
                  <a:ext cx="50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85EADA-47B1-7DA7-50B6-5634ED13FD73}"/>
                    </a:ext>
                  </a:extLst>
                </p14:cNvPr>
                <p14:cNvContentPartPr/>
                <p14:nvPr/>
              </p14:nvContentPartPr>
              <p14:xfrm>
                <a:off x="2267000" y="1430720"/>
                <a:ext cx="52920" cy="177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85EADA-47B1-7DA7-50B6-5634ED13FD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7938" y="1421720"/>
                  <a:ext cx="70681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8CDEB6-87DC-2DE9-AD8F-803D40EC30D3}"/>
                    </a:ext>
                  </a:extLst>
                </p14:cNvPr>
                <p14:cNvContentPartPr/>
                <p14:nvPr/>
              </p14:nvContentPartPr>
              <p14:xfrm>
                <a:off x="2228120" y="1512080"/>
                <a:ext cx="6552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8CDEB6-87DC-2DE9-AD8F-803D40EC30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19169" y="1502780"/>
                  <a:ext cx="83064" cy="293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BECE921-5747-22C4-B20E-9F5BB005570F}"/>
              </a:ext>
            </a:extLst>
          </p:cNvPr>
          <p:cNvGrpSpPr/>
          <p:nvPr/>
        </p:nvGrpSpPr>
        <p:grpSpPr>
          <a:xfrm>
            <a:off x="2731687" y="1150100"/>
            <a:ext cx="1333080" cy="754200"/>
            <a:chOff x="2793680" y="932840"/>
            <a:chExt cx="133308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1F9EFD-D3C2-1493-4241-70209438DA11}"/>
                    </a:ext>
                  </a:extLst>
                </p14:cNvPr>
                <p14:cNvContentPartPr/>
                <p14:nvPr/>
              </p14:nvContentPartPr>
              <p14:xfrm>
                <a:off x="2912840" y="1467800"/>
                <a:ext cx="1213920" cy="21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1F9EFD-D3C2-1493-4241-70209438DA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03840" y="1458800"/>
                  <a:ext cx="1231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0732D3-2D3A-03C4-D175-449FC7ED6F85}"/>
                    </a:ext>
                  </a:extLst>
                </p14:cNvPr>
                <p14:cNvContentPartPr/>
                <p14:nvPr/>
              </p14:nvContentPartPr>
              <p14:xfrm>
                <a:off x="3201920" y="1215800"/>
                <a:ext cx="134280" cy="183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0732D3-2D3A-03C4-D175-449FC7ED6F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2920" y="1206800"/>
                  <a:ext cx="15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0027523-2249-A490-087B-B0EA5BD0D2E8}"/>
                    </a:ext>
                  </a:extLst>
                </p14:cNvPr>
                <p14:cNvContentPartPr/>
                <p14:nvPr/>
              </p14:nvContentPartPr>
              <p14:xfrm>
                <a:off x="3369320" y="1194200"/>
                <a:ext cx="178560" cy="18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0027523-2249-A490-087B-B0EA5BD0D2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0320" y="1185200"/>
                  <a:ext cx="196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5FB69-D0C4-0DCD-CF52-FD1E8F400901}"/>
                    </a:ext>
                  </a:extLst>
                </p14:cNvPr>
                <p14:cNvContentPartPr/>
                <p14:nvPr/>
              </p14:nvContentPartPr>
              <p14:xfrm>
                <a:off x="3170240" y="1074320"/>
                <a:ext cx="25920" cy="27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5FB69-D0C4-0DCD-CF52-FD1E8F4009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1240" y="1065320"/>
                  <a:ext cx="43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D8FA894-E4D4-B8E4-B7C7-F44183729785}"/>
                    </a:ext>
                  </a:extLst>
                </p14:cNvPr>
                <p14:cNvContentPartPr/>
                <p14:nvPr/>
              </p14:nvContentPartPr>
              <p14:xfrm>
                <a:off x="3275000" y="1064240"/>
                <a:ext cx="5760" cy="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D8FA894-E4D4-B8E4-B7C7-F441837297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65400" y="1055240"/>
                  <a:ext cx="24576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F01F4D-A793-0B40-C5BF-93E0D4B9A56A}"/>
                    </a:ext>
                  </a:extLst>
                </p14:cNvPr>
                <p14:cNvContentPartPr/>
                <p14:nvPr/>
              </p14:nvContentPartPr>
              <p14:xfrm>
                <a:off x="3086000" y="1246040"/>
                <a:ext cx="15840" cy="1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F01F4D-A793-0B40-C5BF-93E0D4B9A5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77000" y="1237040"/>
                  <a:ext cx="3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1803EF-4B1A-A63D-220B-FE17597FD140}"/>
                    </a:ext>
                  </a:extLst>
                </p14:cNvPr>
                <p14:cNvContentPartPr/>
                <p14:nvPr/>
              </p14:nvContentPartPr>
              <p14:xfrm>
                <a:off x="3086360" y="1336040"/>
                <a:ext cx="23400" cy="2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1803EF-4B1A-A63D-220B-FE17597FD1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77360" y="1327040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C1635B-8392-C130-7761-9E7F43FD1C6E}"/>
                    </a:ext>
                  </a:extLst>
                </p14:cNvPr>
                <p14:cNvContentPartPr/>
                <p14:nvPr/>
              </p14:nvContentPartPr>
              <p14:xfrm>
                <a:off x="3200840" y="1492280"/>
                <a:ext cx="34200" cy="1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C1635B-8392-C130-7761-9E7F43FD1C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91840" y="1483066"/>
                  <a:ext cx="5184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54E9D3-3DE3-B7BA-A855-82D38F712520}"/>
                    </a:ext>
                  </a:extLst>
                </p14:cNvPr>
                <p14:cNvContentPartPr/>
                <p14:nvPr/>
              </p14:nvContentPartPr>
              <p14:xfrm>
                <a:off x="3320360" y="1468160"/>
                <a:ext cx="26280" cy="32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54E9D3-3DE3-B7BA-A855-82D38F7125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11235" y="1459058"/>
                  <a:ext cx="44165" cy="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06D917-FCBC-AFE1-7ED1-DCC8C90FA091}"/>
                    </a:ext>
                  </a:extLst>
                </p14:cNvPr>
                <p14:cNvContentPartPr/>
                <p14:nvPr/>
              </p14:nvContentPartPr>
              <p14:xfrm>
                <a:off x="2885480" y="1064960"/>
                <a:ext cx="66240" cy="20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06D917-FCBC-AFE1-7ED1-DCC8C90FA0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6480" y="1056115"/>
                  <a:ext cx="83880" cy="3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34CA78-D261-01CC-DDF5-8F1EF9AA8FEC}"/>
                    </a:ext>
                  </a:extLst>
                </p14:cNvPr>
                <p14:cNvContentPartPr/>
                <p14:nvPr/>
              </p14:nvContentPartPr>
              <p14:xfrm>
                <a:off x="2793680" y="932840"/>
                <a:ext cx="238680" cy="24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34CA78-D261-01CC-DDF5-8F1EF9AA8F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4694" y="923827"/>
                  <a:ext cx="256293" cy="267505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429F1B-7302-4AB1-41E3-D451FD76E626}"/>
              </a:ext>
            </a:extLst>
          </p:cNvPr>
          <p:cNvCxnSpPr/>
          <p:nvPr/>
        </p:nvCxnSpPr>
        <p:spPr>
          <a:xfrm>
            <a:off x="0" y="83984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42DD49-CE00-3A4E-C54B-1A7A373F7A50}"/>
                  </a:ext>
                </a:extLst>
              </p14:cNvPr>
              <p14:cNvContentPartPr/>
              <p14:nvPr/>
            </p14:nvContentPartPr>
            <p14:xfrm>
              <a:off x="400680" y="249120"/>
              <a:ext cx="11142000" cy="6192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42DD49-CE00-3A4E-C54B-1A7A373F7A5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1320" y="239760"/>
                <a:ext cx="11160720" cy="62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85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B2A6-4086-DAC1-16B1-933B9438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Claisen (or mixed Claisen)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E8577D-25BA-3915-79A0-0CB6FA136202}"/>
              </a:ext>
            </a:extLst>
          </p:cNvPr>
          <p:cNvGrpSpPr/>
          <p:nvPr/>
        </p:nvGrpSpPr>
        <p:grpSpPr>
          <a:xfrm>
            <a:off x="479418" y="1282394"/>
            <a:ext cx="673560" cy="241560"/>
            <a:chOff x="479418" y="1282394"/>
            <a:chExt cx="6735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5886F1-1C80-177C-3662-50755A626FF4}"/>
                    </a:ext>
                  </a:extLst>
                </p14:cNvPr>
                <p14:cNvContentPartPr/>
                <p14:nvPr/>
              </p14:nvContentPartPr>
              <p14:xfrm>
                <a:off x="479418" y="1299674"/>
                <a:ext cx="149760" cy="224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5886F1-1C80-177C-3662-50755A626F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0440" y="1290688"/>
                  <a:ext cx="167358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81529C-4393-E26F-8011-549EF12340FB}"/>
                    </a:ext>
                  </a:extLst>
                </p14:cNvPr>
                <p14:cNvContentPartPr/>
                <p14:nvPr/>
              </p14:nvContentPartPr>
              <p14:xfrm>
                <a:off x="525498" y="1395074"/>
                <a:ext cx="102960" cy="1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81529C-4393-E26F-8011-549EF12340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498" y="1386074"/>
                  <a:ext cx="12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ED747B-C6FA-F586-39C2-B5396D56491E}"/>
                    </a:ext>
                  </a:extLst>
                </p14:cNvPr>
                <p14:cNvContentPartPr/>
                <p14:nvPr/>
              </p14:nvContentPartPr>
              <p14:xfrm>
                <a:off x="526578" y="1495514"/>
                <a:ext cx="149040" cy="1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ED747B-C6FA-F586-39C2-B5396D5649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7578" y="1486514"/>
                  <a:ext cx="166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D8E0C7-2852-4A87-474B-7EB6113A72E1}"/>
                    </a:ext>
                  </a:extLst>
                </p14:cNvPr>
                <p14:cNvContentPartPr/>
                <p14:nvPr/>
              </p14:nvContentPartPr>
              <p14:xfrm>
                <a:off x="810258" y="1282394"/>
                <a:ext cx="140760" cy="20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D8E0C7-2852-4A87-474B-7EB6113A72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1258" y="1273394"/>
                  <a:ext cx="158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A80035-2388-3CD9-F391-DFB609FDEFB8}"/>
                    </a:ext>
                  </a:extLst>
                </p14:cNvPr>
                <p14:cNvContentPartPr/>
                <p14:nvPr/>
              </p14:nvContentPartPr>
              <p14:xfrm>
                <a:off x="778578" y="1382474"/>
                <a:ext cx="191520" cy="3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A80035-2388-3CD9-F391-DFB609FDEF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9578" y="1373565"/>
                  <a:ext cx="209160" cy="52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F51B34-9D42-5E00-1CF1-351048BB985D}"/>
                    </a:ext>
                  </a:extLst>
                </p14:cNvPr>
                <p14:cNvContentPartPr/>
                <p14:nvPr/>
              </p14:nvContentPartPr>
              <p14:xfrm>
                <a:off x="1001418" y="1292114"/>
                <a:ext cx="151560" cy="17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F51B34-9D42-5E00-1CF1-351048BB98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418" y="1283096"/>
                  <a:ext cx="169200" cy="1937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517EA2-B2CA-9642-3B7A-1F1A4364B9DA}"/>
              </a:ext>
            </a:extLst>
          </p:cNvPr>
          <p:cNvGrpSpPr/>
          <p:nvPr/>
        </p:nvGrpSpPr>
        <p:grpSpPr>
          <a:xfrm>
            <a:off x="1355298" y="1062794"/>
            <a:ext cx="606600" cy="338040"/>
            <a:chOff x="1355298" y="1062794"/>
            <a:chExt cx="6066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AE8F0D-A76C-9F22-2452-D2A6A1BD1034}"/>
                    </a:ext>
                  </a:extLst>
                </p14:cNvPr>
                <p14:cNvContentPartPr/>
                <p14:nvPr/>
              </p14:nvContentPartPr>
              <p14:xfrm>
                <a:off x="1355298" y="1235954"/>
                <a:ext cx="606600" cy="164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AE8F0D-A76C-9F22-2452-D2A6A1BD10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6298" y="1226974"/>
                  <a:ext cx="624240" cy="182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493905-75E7-83AA-A10E-F5CBDED7B1F7}"/>
                    </a:ext>
                  </a:extLst>
                </p14:cNvPr>
                <p14:cNvContentPartPr/>
                <p14:nvPr/>
              </p14:nvContentPartPr>
              <p14:xfrm>
                <a:off x="1566258" y="1121114"/>
                <a:ext cx="42480" cy="13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493905-75E7-83AA-A10E-F5CBDED7B1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7258" y="1112114"/>
                  <a:ext cx="60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34D5F9-F0B8-0450-71F2-E36ADD97EBB0}"/>
                    </a:ext>
                  </a:extLst>
                </p14:cNvPr>
                <p14:cNvContentPartPr/>
                <p14:nvPr/>
              </p14:nvContentPartPr>
              <p14:xfrm>
                <a:off x="1665618" y="1062794"/>
                <a:ext cx="32040" cy="156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34D5F9-F0B8-0450-71F2-E36ADD97EB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6718" y="1053773"/>
                  <a:ext cx="49484" cy="1742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FF304FB-8095-94D8-C3D9-7BCE33BCE06E}"/>
                  </a:ext>
                </a:extLst>
              </p14:cNvPr>
              <p14:cNvContentPartPr/>
              <p14:nvPr/>
            </p14:nvContentPartPr>
            <p14:xfrm>
              <a:off x="1543218" y="857234"/>
              <a:ext cx="11916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FF304FB-8095-94D8-C3D9-7BCE33BCE0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34218" y="848234"/>
                <a:ext cx="13680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7C50954-1271-F094-C28B-AA8CAFDE51A7}"/>
              </a:ext>
            </a:extLst>
          </p:cNvPr>
          <p:cNvGrpSpPr/>
          <p:nvPr/>
        </p:nvGrpSpPr>
        <p:grpSpPr>
          <a:xfrm>
            <a:off x="2438898" y="1203194"/>
            <a:ext cx="123840" cy="146160"/>
            <a:chOff x="2438898" y="1203194"/>
            <a:chExt cx="12384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1A00DA-F4D3-3099-D69E-7E2154165BF5}"/>
                    </a:ext>
                  </a:extLst>
                </p14:cNvPr>
                <p14:cNvContentPartPr/>
                <p14:nvPr/>
              </p14:nvContentPartPr>
              <p14:xfrm>
                <a:off x="2472378" y="1203194"/>
                <a:ext cx="31320" cy="14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1A00DA-F4D3-3099-D69E-7E2154165B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63378" y="1194194"/>
                  <a:ext cx="48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7B2B36-6E8A-EC86-52A3-3481E85BAF65}"/>
                    </a:ext>
                  </a:extLst>
                </p14:cNvPr>
                <p14:cNvContentPartPr/>
                <p14:nvPr/>
              </p14:nvContentPartPr>
              <p14:xfrm>
                <a:off x="2438898" y="1244594"/>
                <a:ext cx="123840" cy="2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7B2B36-6E8A-EC86-52A3-3481E85BAF6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9898" y="1235724"/>
                  <a:ext cx="141480" cy="418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45FF339-94E6-7714-25F6-AC9C883527E8}"/>
                  </a:ext>
                </a:extLst>
              </p14:cNvPr>
              <p14:cNvContentPartPr/>
              <p14:nvPr/>
            </p14:nvContentPartPr>
            <p14:xfrm>
              <a:off x="4019658" y="803234"/>
              <a:ext cx="83520" cy="112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45FF339-94E6-7714-25F6-AC9C883527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10658" y="794234"/>
                <a:ext cx="10116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337A3C8-4F98-617A-81A9-7B90C43C652C}"/>
              </a:ext>
            </a:extLst>
          </p:cNvPr>
          <p:cNvGrpSpPr/>
          <p:nvPr/>
        </p:nvGrpSpPr>
        <p:grpSpPr>
          <a:xfrm>
            <a:off x="3087258" y="993314"/>
            <a:ext cx="1582200" cy="377280"/>
            <a:chOff x="3087258" y="993314"/>
            <a:chExt cx="15822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A210B28-F157-AD61-58AF-CBDF110CEAB2}"/>
                    </a:ext>
                  </a:extLst>
                </p14:cNvPr>
                <p14:cNvContentPartPr/>
                <p14:nvPr/>
              </p14:nvContentPartPr>
              <p14:xfrm>
                <a:off x="3087258" y="1193834"/>
                <a:ext cx="101160" cy="164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A210B28-F157-AD61-58AF-CBDF110CEAB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8258" y="1184854"/>
                  <a:ext cx="11880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96FB28-A575-AE08-4529-0F43D41ECCB5}"/>
                    </a:ext>
                  </a:extLst>
                </p14:cNvPr>
                <p14:cNvContentPartPr/>
                <p14:nvPr/>
              </p14:nvContentPartPr>
              <p14:xfrm>
                <a:off x="3100938" y="1256114"/>
                <a:ext cx="111960" cy="3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96FB28-A575-AE08-4529-0F43D41ECC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1938" y="1247114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DA5250-A7CE-A7B0-C3E9-23A14FD0D7C0}"/>
                    </a:ext>
                  </a:extLst>
                </p14:cNvPr>
                <p14:cNvContentPartPr/>
                <p14:nvPr/>
              </p14:nvContentPartPr>
              <p14:xfrm>
                <a:off x="3102738" y="1341074"/>
                <a:ext cx="155160" cy="29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DA5250-A7CE-A7B0-C3E9-23A14FD0D7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3738" y="1332074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B7D5A7-8695-B1B5-90CA-569E1B5F6283}"/>
                    </a:ext>
                  </a:extLst>
                </p14:cNvPr>
                <p14:cNvContentPartPr/>
                <p14:nvPr/>
              </p14:nvContentPartPr>
              <p14:xfrm>
                <a:off x="3325938" y="1162154"/>
                <a:ext cx="139320" cy="20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B7D5A7-8695-B1B5-90CA-569E1B5F62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6938" y="1153154"/>
                  <a:ext cx="156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23944EF-C3FB-18F0-E697-944EE8930433}"/>
                    </a:ext>
                  </a:extLst>
                </p14:cNvPr>
                <p14:cNvContentPartPr/>
                <p14:nvPr/>
              </p14:nvContentPartPr>
              <p14:xfrm>
                <a:off x="3325218" y="1260794"/>
                <a:ext cx="146520" cy="16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23944EF-C3FB-18F0-E697-944EE89304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6218" y="1251794"/>
                  <a:ext cx="164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154E47-9663-75CE-E1FC-3ACE012E4D47}"/>
                    </a:ext>
                  </a:extLst>
                </p14:cNvPr>
                <p14:cNvContentPartPr/>
                <p14:nvPr/>
              </p14:nvContentPartPr>
              <p14:xfrm>
                <a:off x="3521058" y="1181594"/>
                <a:ext cx="151200" cy="161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154E47-9663-75CE-E1FC-3ACE012E4D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12058" y="1172594"/>
                  <a:ext cx="168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B1FC82-FB57-2723-0710-C6F79C9F0980}"/>
                    </a:ext>
                  </a:extLst>
                </p14:cNvPr>
                <p14:cNvContentPartPr/>
                <p14:nvPr/>
              </p14:nvContentPartPr>
              <p14:xfrm>
                <a:off x="3806898" y="1128674"/>
                <a:ext cx="624240" cy="150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B1FC82-FB57-2723-0710-C6F79C9F09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7898" y="1119674"/>
                  <a:ext cx="641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917535-5A99-62EB-750D-2076C97B4926}"/>
                    </a:ext>
                  </a:extLst>
                </p14:cNvPr>
                <p14:cNvContentPartPr/>
                <p14:nvPr/>
              </p14:nvContentPartPr>
              <p14:xfrm>
                <a:off x="4041618" y="1001954"/>
                <a:ext cx="5400" cy="145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917535-5A99-62EB-750D-2076C97B49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32618" y="992954"/>
                  <a:ext cx="23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541A9B-020A-49D4-608A-5C5CF39EA96F}"/>
                    </a:ext>
                  </a:extLst>
                </p14:cNvPr>
                <p14:cNvContentPartPr/>
                <p14:nvPr/>
              </p14:nvContentPartPr>
              <p14:xfrm>
                <a:off x="4099938" y="993314"/>
                <a:ext cx="21960" cy="156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541A9B-020A-49D4-608A-5C5CF39EA9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90938" y="984314"/>
                  <a:ext cx="39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E21ADE-BC12-5317-AE98-3C05C5A5A78A}"/>
                    </a:ext>
                  </a:extLst>
                </p14:cNvPr>
                <p14:cNvContentPartPr/>
                <p14:nvPr/>
              </p14:nvContentPartPr>
              <p14:xfrm>
                <a:off x="4423218" y="1048034"/>
                <a:ext cx="246240" cy="153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E21ADE-BC12-5317-AE98-3C05C5A5A7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14218" y="1039034"/>
                  <a:ext cx="2638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8A174F-29E9-898C-F446-F65829970915}"/>
              </a:ext>
            </a:extLst>
          </p:cNvPr>
          <p:cNvGrpSpPr/>
          <p:nvPr/>
        </p:nvGrpSpPr>
        <p:grpSpPr>
          <a:xfrm>
            <a:off x="5272098" y="835274"/>
            <a:ext cx="1319040" cy="753840"/>
            <a:chOff x="5272098" y="835274"/>
            <a:chExt cx="131904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231F51-D9CF-7F76-D44C-D6E6AEA26CA9}"/>
                    </a:ext>
                  </a:extLst>
                </p14:cNvPr>
                <p14:cNvContentPartPr/>
                <p14:nvPr/>
              </p14:nvContentPartPr>
              <p14:xfrm>
                <a:off x="5272098" y="1094834"/>
                <a:ext cx="1288800" cy="168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231F51-D9CF-7F76-D44C-D6E6AEA26C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3098" y="1085834"/>
                  <a:ext cx="1306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FF5828E-8675-BE8B-AEC6-D5E4DAAB52DB}"/>
                    </a:ext>
                  </a:extLst>
                </p14:cNvPr>
                <p14:cNvContentPartPr/>
                <p14:nvPr/>
              </p14:nvContentPartPr>
              <p14:xfrm>
                <a:off x="6505458" y="997994"/>
                <a:ext cx="85680" cy="20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FF5828E-8675-BE8B-AEC6-D5E4DAAB52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6496" y="988994"/>
                  <a:ext cx="103246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DF84FE-B3D6-1FE9-690E-52A6346B8ECC}"/>
                    </a:ext>
                  </a:extLst>
                </p14:cNvPr>
                <p14:cNvContentPartPr/>
                <p14:nvPr/>
              </p14:nvContentPartPr>
              <p14:xfrm>
                <a:off x="5295858" y="899354"/>
                <a:ext cx="47880" cy="16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DF84FE-B3D6-1FE9-690E-52A6346B8E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86790" y="890334"/>
                  <a:ext cx="65654" cy="18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E138A8-8808-CF4E-8C4D-8576E610FFCC}"/>
                    </a:ext>
                  </a:extLst>
                </p14:cNvPr>
                <p14:cNvContentPartPr/>
                <p14:nvPr/>
              </p14:nvContentPartPr>
              <p14:xfrm>
                <a:off x="5376498" y="851474"/>
                <a:ext cx="69120" cy="22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E138A8-8808-CF4E-8C4D-8576E610FF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7498" y="842460"/>
                  <a:ext cx="86760" cy="245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563A0D-00D1-12AB-1EF2-5B26EF28B061}"/>
                    </a:ext>
                  </a:extLst>
                </p14:cNvPr>
                <p14:cNvContentPartPr/>
                <p14:nvPr/>
              </p14:nvContentPartPr>
              <p14:xfrm>
                <a:off x="5516178" y="881714"/>
                <a:ext cx="110520" cy="14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563A0D-00D1-12AB-1EF2-5B26EF28B0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07178" y="872714"/>
                  <a:ext cx="128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46E2CA-7609-5268-58EF-E9207025E0AD}"/>
                    </a:ext>
                  </a:extLst>
                </p14:cNvPr>
                <p14:cNvContentPartPr/>
                <p14:nvPr/>
              </p14:nvContentPartPr>
              <p14:xfrm>
                <a:off x="5704818" y="950114"/>
                <a:ext cx="80640" cy="65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46E2CA-7609-5268-58EF-E9207025E0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95818" y="941114"/>
                  <a:ext cx="98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B7B169-8DF1-E9B2-534E-45981235333A}"/>
                    </a:ext>
                  </a:extLst>
                </p14:cNvPr>
                <p14:cNvContentPartPr/>
                <p14:nvPr/>
              </p14:nvContentPartPr>
              <p14:xfrm>
                <a:off x="5844498" y="902594"/>
                <a:ext cx="75600" cy="9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B7B169-8DF1-E9B2-534E-4598123533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35498" y="893594"/>
                  <a:ext cx="93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67DA03A-346C-F0E7-4C7E-BBDD9FE53373}"/>
                    </a:ext>
                  </a:extLst>
                </p14:cNvPr>
                <p14:cNvContentPartPr/>
                <p14:nvPr/>
              </p14:nvContentPartPr>
              <p14:xfrm>
                <a:off x="5952138" y="835274"/>
                <a:ext cx="88920" cy="156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67DA03A-346C-F0E7-4C7E-BBDD9FE533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3138" y="826274"/>
                  <a:ext cx="106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F31885A-8BA8-2D62-7DF9-5FA11B890BD7}"/>
                    </a:ext>
                  </a:extLst>
                </p14:cNvPr>
                <p14:cNvContentPartPr/>
                <p14:nvPr/>
              </p14:nvContentPartPr>
              <p14:xfrm>
                <a:off x="5983098" y="908714"/>
                <a:ext cx="10548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F31885A-8BA8-2D62-7DF9-5FA11B890B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74098" y="899489"/>
                  <a:ext cx="123120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7BB354A-D527-2667-BE15-8CA39B9AAE11}"/>
                    </a:ext>
                  </a:extLst>
                </p14:cNvPr>
                <p14:cNvContentPartPr/>
                <p14:nvPr/>
              </p14:nvContentPartPr>
              <p14:xfrm>
                <a:off x="5987418" y="847154"/>
                <a:ext cx="249480" cy="13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7BB354A-D527-2667-BE15-8CA39B9AAE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8418" y="838154"/>
                  <a:ext cx="267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55650B-25CF-A2BF-920A-3DFABC8BF9D0}"/>
                    </a:ext>
                  </a:extLst>
                </p14:cNvPr>
                <p14:cNvContentPartPr/>
                <p14:nvPr/>
              </p14:nvContentPartPr>
              <p14:xfrm>
                <a:off x="6125658" y="904394"/>
                <a:ext cx="92880" cy="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55650B-25CF-A2BF-920A-3DFABC8BF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16623" y="895394"/>
                  <a:ext cx="110589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56FC397-551F-53F1-8B96-D922E13C9226}"/>
                    </a:ext>
                  </a:extLst>
                </p14:cNvPr>
                <p14:cNvContentPartPr/>
                <p14:nvPr/>
              </p14:nvContentPartPr>
              <p14:xfrm>
                <a:off x="5372178" y="1395434"/>
                <a:ext cx="155880" cy="122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56FC397-551F-53F1-8B96-D922E13C92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3157" y="1386434"/>
                  <a:ext cx="173561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29783E-5C6A-0DE0-9587-FC2D6138514D}"/>
                    </a:ext>
                  </a:extLst>
                </p14:cNvPr>
                <p14:cNvContentPartPr/>
                <p14:nvPr/>
              </p14:nvContentPartPr>
              <p14:xfrm>
                <a:off x="5545698" y="1330274"/>
                <a:ext cx="69120" cy="21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29783E-5C6A-0DE0-9587-FC2D613851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36698" y="1321289"/>
                  <a:ext cx="86760" cy="234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880B2B-2EB8-E546-8B85-EE7633BB4294}"/>
                    </a:ext>
                  </a:extLst>
                </p14:cNvPr>
                <p14:cNvContentPartPr/>
                <p14:nvPr/>
              </p14:nvContentPartPr>
              <p14:xfrm>
                <a:off x="5726058" y="1341434"/>
                <a:ext cx="22680" cy="19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880B2B-2EB8-E546-8B85-EE7633BB42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16913" y="1332434"/>
                  <a:ext cx="40605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E1795E9-3244-9857-FB1F-2A1B486CF896}"/>
                    </a:ext>
                  </a:extLst>
                </p14:cNvPr>
                <p14:cNvContentPartPr/>
                <p14:nvPr/>
              </p14:nvContentPartPr>
              <p14:xfrm>
                <a:off x="5750898" y="1332434"/>
                <a:ext cx="73080" cy="167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E1795E9-3244-9857-FB1F-2A1B486CF8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41898" y="1323434"/>
                  <a:ext cx="90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27F1196-3BCE-DF94-FA67-33456F550873}"/>
                    </a:ext>
                  </a:extLst>
                </p14:cNvPr>
                <p14:cNvContentPartPr/>
                <p14:nvPr/>
              </p14:nvContentPartPr>
              <p14:xfrm>
                <a:off x="5870418" y="1464554"/>
                <a:ext cx="104400" cy="12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27F1196-3BCE-DF94-FA67-33456F5508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61449" y="1455554"/>
                  <a:ext cx="121979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4D31D0-4AAB-BEDB-4754-E4120D8C81DC}"/>
                    </a:ext>
                  </a:extLst>
                </p14:cNvPr>
                <p14:cNvContentPartPr/>
                <p14:nvPr/>
              </p14:nvContentPartPr>
              <p14:xfrm>
                <a:off x="6007938" y="1360154"/>
                <a:ext cx="113760" cy="15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4D31D0-4AAB-BEDB-4754-E4120D8C81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8938" y="1351154"/>
                  <a:ext cx="131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3FA518-72FE-8FEF-E5FD-772F05732F4C}"/>
                    </a:ext>
                  </a:extLst>
                </p14:cNvPr>
                <p14:cNvContentPartPr/>
                <p14:nvPr/>
              </p14:nvContentPartPr>
              <p14:xfrm>
                <a:off x="6193698" y="1275194"/>
                <a:ext cx="42840" cy="10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3FA518-72FE-8FEF-E5FD-772F05732F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84698" y="1266194"/>
                  <a:ext cx="60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0F2051-645F-7573-63E3-F12E0BE936F3}"/>
                    </a:ext>
                  </a:extLst>
                </p14:cNvPr>
                <p14:cNvContentPartPr/>
                <p14:nvPr/>
              </p14:nvContentPartPr>
              <p14:xfrm>
                <a:off x="6186138" y="1323434"/>
                <a:ext cx="127800" cy="41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0F2051-645F-7573-63E3-F12E0BE936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77138" y="1314434"/>
                  <a:ext cx="1454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D7F9770-A6D9-77B1-CC3C-819F324587E1}"/>
              </a:ext>
            </a:extLst>
          </p:cNvPr>
          <p:cNvGrpSpPr/>
          <p:nvPr/>
        </p:nvGrpSpPr>
        <p:grpSpPr>
          <a:xfrm>
            <a:off x="301218" y="2752512"/>
            <a:ext cx="1045440" cy="652680"/>
            <a:chOff x="301218" y="2752512"/>
            <a:chExt cx="104544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D88908-FA87-B78D-AC35-19152ED5838C}"/>
                    </a:ext>
                  </a:extLst>
                </p14:cNvPr>
                <p14:cNvContentPartPr/>
                <p14:nvPr/>
              </p14:nvContentPartPr>
              <p14:xfrm>
                <a:off x="301218" y="3183072"/>
                <a:ext cx="178200" cy="222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D88908-FA87-B78D-AC35-19152ED583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218" y="3174072"/>
                  <a:ext cx="195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C7F0B77-702A-1BC2-8E65-038750A07486}"/>
                    </a:ext>
                  </a:extLst>
                </p14:cNvPr>
                <p14:cNvContentPartPr/>
                <p14:nvPr/>
              </p14:nvContentPartPr>
              <p14:xfrm>
                <a:off x="499218" y="3207552"/>
                <a:ext cx="125640" cy="160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C7F0B77-702A-1BC2-8E65-038750A074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0218" y="3198552"/>
                  <a:ext cx="143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7D8D02-7522-AE01-FCE1-1D8FD4CA8772}"/>
                    </a:ext>
                  </a:extLst>
                </p14:cNvPr>
                <p14:cNvContentPartPr/>
                <p14:nvPr/>
              </p14:nvContentPartPr>
              <p14:xfrm>
                <a:off x="773898" y="3138792"/>
                <a:ext cx="572760" cy="142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7D8D02-7522-AE01-FCE1-1D8FD4CA87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4898" y="3129815"/>
                  <a:ext cx="590400" cy="160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457EDE-7F09-5163-D0BF-46B4449120B2}"/>
                    </a:ext>
                  </a:extLst>
                </p14:cNvPr>
                <p14:cNvContentPartPr/>
                <p14:nvPr/>
              </p14:nvContentPartPr>
              <p14:xfrm>
                <a:off x="956778" y="2955912"/>
                <a:ext cx="43200" cy="18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457EDE-7F09-5163-D0BF-46B4449120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7778" y="2946912"/>
                  <a:ext cx="60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709693-5AD6-59D9-C5F9-AA51F515D11B}"/>
                    </a:ext>
                  </a:extLst>
                </p14:cNvPr>
                <p14:cNvContentPartPr/>
                <p14:nvPr/>
              </p14:nvContentPartPr>
              <p14:xfrm>
                <a:off x="1046778" y="2937912"/>
                <a:ext cx="23040" cy="173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709693-5AD6-59D9-C5F9-AA51F515D11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7916" y="2928912"/>
                  <a:ext cx="40409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825796-C3EE-2889-AF9B-68FA011D6129}"/>
                    </a:ext>
                  </a:extLst>
                </p14:cNvPr>
                <p14:cNvContentPartPr/>
                <p14:nvPr/>
              </p14:nvContentPartPr>
              <p14:xfrm>
                <a:off x="956058" y="2752512"/>
                <a:ext cx="106920" cy="136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825796-C3EE-2889-AF9B-68FA011D61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7088" y="2743488"/>
                  <a:ext cx="124501" cy="1544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81857F3-4922-5B93-EFDD-36B0694C39A6}"/>
              </a:ext>
            </a:extLst>
          </p:cNvPr>
          <p:cNvGrpSpPr/>
          <p:nvPr/>
        </p:nvGrpSpPr>
        <p:grpSpPr>
          <a:xfrm>
            <a:off x="1712418" y="2772312"/>
            <a:ext cx="878760" cy="470880"/>
            <a:chOff x="1712418" y="2772312"/>
            <a:chExt cx="87876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B3B154-030A-2F2D-0523-450D2C3C593F}"/>
                    </a:ext>
                  </a:extLst>
                </p14:cNvPr>
                <p14:cNvContentPartPr/>
                <p14:nvPr/>
              </p14:nvContentPartPr>
              <p14:xfrm>
                <a:off x="1712418" y="3048072"/>
                <a:ext cx="878760" cy="19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B3B154-030A-2F2D-0523-450D2C3C59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03418" y="3039072"/>
                  <a:ext cx="896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9081CC-58D3-6EDC-47B1-482FBA24A14E}"/>
                    </a:ext>
                  </a:extLst>
                </p14:cNvPr>
                <p14:cNvContentPartPr/>
                <p14:nvPr/>
              </p14:nvContentPartPr>
              <p14:xfrm>
                <a:off x="1766778" y="2854392"/>
                <a:ext cx="14760" cy="129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9081CC-58D3-6EDC-47B1-482FBA24A1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57992" y="2845392"/>
                  <a:ext cx="319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71FC6E0-8A2C-AE6D-F1E1-5E033C0D279F}"/>
                    </a:ext>
                  </a:extLst>
                </p14:cNvPr>
                <p14:cNvContentPartPr/>
                <p14:nvPr/>
              </p14:nvContentPartPr>
              <p14:xfrm>
                <a:off x="1798458" y="2792832"/>
                <a:ext cx="84600" cy="246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71FC6E0-8A2C-AE6D-F1E1-5E033C0D27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89458" y="2783819"/>
                  <a:ext cx="102240" cy="26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4D1BFF-4922-CF7F-F4B6-F4DE69CC3DA9}"/>
                    </a:ext>
                  </a:extLst>
                </p14:cNvPr>
                <p14:cNvContentPartPr/>
                <p14:nvPr/>
              </p14:nvContentPartPr>
              <p14:xfrm>
                <a:off x="1942098" y="2830632"/>
                <a:ext cx="117360" cy="137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4D1BFF-4922-CF7F-F4B6-F4DE69CC3D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33098" y="2821632"/>
                  <a:ext cx="13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8D76C9-D441-C390-7938-F1BB822AC116}"/>
                    </a:ext>
                  </a:extLst>
                </p14:cNvPr>
                <p14:cNvContentPartPr/>
                <p14:nvPr/>
              </p14:nvContentPartPr>
              <p14:xfrm>
                <a:off x="2079978" y="2804712"/>
                <a:ext cx="108720" cy="162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8D76C9-D441-C390-7938-F1BB822AC1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1008" y="2795712"/>
                  <a:ext cx="126302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763AB0-9C9C-BAF6-7CCE-B5771B0D4E7D}"/>
                    </a:ext>
                  </a:extLst>
                </p14:cNvPr>
                <p14:cNvContentPartPr/>
                <p14:nvPr/>
              </p14:nvContentPartPr>
              <p14:xfrm>
                <a:off x="2223258" y="2772312"/>
                <a:ext cx="124920" cy="18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763AB0-9C9C-BAF6-7CCE-B5771B0D4E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14258" y="2763294"/>
                  <a:ext cx="142560" cy="202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AB586E6-C2D8-5BBA-D288-A7728C1CC0B5}"/>
                    </a:ext>
                  </a:extLst>
                </p14:cNvPr>
                <p14:cNvContentPartPr/>
                <p14:nvPr/>
              </p14:nvContentPartPr>
              <p14:xfrm>
                <a:off x="2259258" y="2874912"/>
                <a:ext cx="56520" cy="2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AB586E6-C2D8-5BBA-D288-A7728C1CC0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50258" y="2865912"/>
                  <a:ext cx="741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ABDDD64-6DA2-5018-8DD9-6496832393DE}"/>
              </a:ext>
            </a:extLst>
          </p:cNvPr>
          <p:cNvGrpSpPr/>
          <p:nvPr/>
        </p:nvGrpSpPr>
        <p:grpSpPr>
          <a:xfrm>
            <a:off x="4620740" y="2659112"/>
            <a:ext cx="257760" cy="372960"/>
            <a:chOff x="4620740" y="2659112"/>
            <a:chExt cx="2577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B881E9-750F-8B6F-9155-A468E5B2DE84}"/>
                    </a:ext>
                  </a:extLst>
                </p14:cNvPr>
                <p14:cNvContentPartPr/>
                <p14:nvPr/>
              </p14:nvContentPartPr>
              <p14:xfrm>
                <a:off x="4620740" y="2744792"/>
                <a:ext cx="129960" cy="162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B881E9-750F-8B6F-9155-A468E5B2DE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11740" y="2735772"/>
                  <a:ext cx="147600" cy="18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64F4DC-2258-30CD-BEC9-039536462F43}"/>
                    </a:ext>
                  </a:extLst>
                </p14:cNvPr>
                <p14:cNvContentPartPr/>
                <p14:nvPr/>
              </p14:nvContentPartPr>
              <p14:xfrm>
                <a:off x="4750340" y="2659112"/>
                <a:ext cx="128160" cy="37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64F4DC-2258-30CD-BEC9-039536462F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1340" y="2650112"/>
                  <a:ext cx="14580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CB3133-79AD-9D09-4BF8-A856B73CE815}"/>
              </a:ext>
            </a:extLst>
          </p:cNvPr>
          <p:cNvGrpSpPr/>
          <p:nvPr/>
        </p:nvGrpSpPr>
        <p:grpSpPr>
          <a:xfrm>
            <a:off x="4971740" y="2252312"/>
            <a:ext cx="1244880" cy="673920"/>
            <a:chOff x="4971740" y="2252312"/>
            <a:chExt cx="124488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415DA4E-316C-6E50-51AB-BDBF45ACAA1D}"/>
                    </a:ext>
                  </a:extLst>
                </p14:cNvPr>
                <p14:cNvContentPartPr/>
                <p14:nvPr/>
              </p14:nvContentPartPr>
              <p14:xfrm>
                <a:off x="4971740" y="2747672"/>
                <a:ext cx="315360" cy="178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415DA4E-316C-6E50-51AB-BDBF45ACAA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2730" y="2738672"/>
                  <a:ext cx="3330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8C0C93-C8A2-84BA-18ED-1B03A3EDE17D}"/>
                    </a:ext>
                  </a:extLst>
                </p14:cNvPr>
                <p14:cNvContentPartPr/>
                <p14:nvPr/>
              </p14:nvContentPartPr>
              <p14:xfrm>
                <a:off x="5365220" y="2654072"/>
                <a:ext cx="575640" cy="174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8C0C93-C8A2-84BA-18ED-1B03A3EDE1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56220" y="2645091"/>
                  <a:ext cx="593280" cy="192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1056E4F-591B-CA2C-10D6-E59693F8C9E2}"/>
                    </a:ext>
                  </a:extLst>
                </p14:cNvPr>
                <p14:cNvContentPartPr/>
                <p14:nvPr/>
              </p14:nvContentPartPr>
              <p14:xfrm>
                <a:off x="5561420" y="2497112"/>
                <a:ext cx="50040" cy="167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1056E4F-591B-CA2C-10D6-E59693F8C9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52420" y="2488112"/>
                  <a:ext cx="67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689611-64D3-BD94-808C-3A4AEDC3407B}"/>
                    </a:ext>
                  </a:extLst>
                </p14:cNvPr>
                <p14:cNvContentPartPr/>
                <p14:nvPr/>
              </p14:nvContentPartPr>
              <p14:xfrm>
                <a:off x="5655380" y="2475872"/>
                <a:ext cx="54000" cy="177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689611-64D3-BD94-808C-3A4AEDC340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6380" y="2466872"/>
                  <a:ext cx="7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9E368F-9619-40D3-A0A1-213965F9B8FD}"/>
                    </a:ext>
                  </a:extLst>
                </p14:cNvPr>
                <p14:cNvContentPartPr/>
                <p14:nvPr/>
              </p14:nvContentPartPr>
              <p14:xfrm>
                <a:off x="5533340" y="2252312"/>
                <a:ext cx="108360" cy="168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9E368F-9619-40D3-A0A1-213965F9B8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4310" y="2243312"/>
                  <a:ext cx="126059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DD6BE5-D4C2-DD74-AD73-148B7C1D6240}"/>
                    </a:ext>
                  </a:extLst>
                </p14:cNvPr>
                <p14:cNvContentPartPr/>
                <p14:nvPr/>
              </p14:nvContentPartPr>
              <p14:xfrm>
                <a:off x="5941220" y="2537792"/>
                <a:ext cx="275400" cy="205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DD6BE5-D4C2-DD74-AD73-148B7C1D62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2220" y="2528792"/>
                  <a:ext cx="29304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7C4925A-20D6-B409-FBD6-01A068DCD9EF}"/>
                  </a:ext>
                </a:extLst>
              </p14:cNvPr>
              <p14:cNvContentPartPr/>
              <p14:nvPr/>
            </p14:nvContentPartPr>
            <p14:xfrm>
              <a:off x="4689860" y="3091472"/>
              <a:ext cx="1767600" cy="2592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7C4925A-20D6-B409-FBD6-01A068DCD9E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80860" y="3082472"/>
                <a:ext cx="178524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1C1A0DE-D2D5-EF91-8020-1C9C3B704F27}"/>
              </a:ext>
            </a:extLst>
          </p:cNvPr>
          <p:cNvGrpSpPr/>
          <p:nvPr/>
        </p:nvGrpSpPr>
        <p:grpSpPr>
          <a:xfrm>
            <a:off x="8947462" y="2694898"/>
            <a:ext cx="938524" cy="592381"/>
            <a:chOff x="8947462" y="2694898"/>
            <a:chExt cx="938524" cy="5923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BF88D0-F42D-C934-A4A5-F7DAD16230AA}"/>
                    </a:ext>
                  </a:extLst>
                </p14:cNvPr>
                <p14:cNvContentPartPr/>
                <p14:nvPr/>
              </p14:nvContentPartPr>
              <p14:xfrm>
                <a:off x="9261913" y="3063359"/>
                <a:ext cx="575280" cy="223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BF88D0-F42D-C934-A4A5-F7DAD16230A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52913" y="3054373"/>
                  <a:ext cx="59292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37D56F-A542-31E3-4805-B59713D3031D}"/>
                    </a:ext>
                  </a:extLst>
                </p14:cNvPr>
                <p14:cNvContentPartPr/>
                <p14:nvPr/>
              </p14:nvContentPartPr>
              <p14:xfrm>
                <a:off x="8947462" y="2802545"/>
                <a:ext cx="135720" cy="188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37D56F-A542-31E3-4805-B59713D303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38438" y="2793545"/>
                  <a:ext cx="153407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1F98A3-E398-E2B4-79BE-17323E284689}"/>
                    </a:ext>
                  </a:extLst>
                </p14:cNvPr>
                <p14:cNvContentPartPr/>
                <p14:nvPr/>
              </p14:nvContentPartPr>
              <p14:xfrm>
                <a:off x="9073102" y="2717585"/>
                <a:ext cx="116280" cy="349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1F98A3-E398-E2B4-79BE-17323E2846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64074" y="2708585"/>
                  <a:ext cx="133975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129714-A614-A479-B4A2-5D6DB4B9D58D}"/>
                    </a:ext>
                  </a:extLst>
                </p14:cNvPr>
                <p14:cNvContentPartPr/>
                <p14:nvPr/>
              </p14:nvContentPartPr>
              <p14:xfrm>
                <a:off x="9319346" y="2807578"/>
                <a:ext cx="24120" cy="169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129714-A614-A479-B4A2-5D6DB4B9D5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10346" y="2798559"/>
                  <a:ext cx="41760" cy="187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C2B4F8-3321-389B-DC86-6702353846BE}"/>
                    </a:ext>
                  </a:extLst>
                </p14:cNvPr>
                <p14:cNvContentPartPr/>
                <p14:nvPr/>
              </p14:nvContentPartPr>
              <p14:xfrm>
                <a:off x="9404666" y="2789218"/>
                <a:ext cx="24840" cy="169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C2B4F8-3321-389B-DC86-6702353846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95666" y="2780218"/>
                  <a:ext cx="42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20A6C0-B298-5639-F35B-053EF82E77F7}"/>
                    </a:ext>
                  </a:extLst>
                </p14:cNvPr>
                <p14:cNvContentPartPr/>
                <p14:nvPr/>
              </p14:nvContentPartPr>
              <p14:xfrm>
                <a:off x="9359306" y="2887498"/>
                <a:ext cx="54360" cy="19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20A6C0-B298-5639-F35B-053EF82E77F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50306" y="2878498"/>
                  <a:ext cx="7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8C9C438-6A53-BCF3-61C8-524E96778C91}"/>
                    </a:ext>
                  </a:extLst>
                </p14:cNvPr>
                <p14:cNvContentPartPr/>
                <p14:nvPr/>
              </p14:nvContentPartPr>
              <p14:xfrm>
                <a:off x="9491426" y="2910538"/>
                <a:ext cx="76320" cy="10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8C9C438-6A53-BCF3-61C8-524E96778C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82383" y="2901538"/>
                  <a:ext cx="94044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F984E5C-A5C8-40BC-EA76-96E4BA7C2202}"/>
                    </a:ext>
                  </a:extLst>
                </p14:cNvPr>
                <p14:cNvContentPartPr/>
                <p14:nvPr/>
              </p14:nvContentPartPr>
              <p14:xfrm>
                <a:off x="9611306" y="2807218"/>
                <a:ext cx="111240" cy="13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F984E5C-A5C8-40BC-EA76-96E4BA7C22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02335" y="2798241"/>
                  <a:ext cx="128823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413B95-A03E-1B35-05D4-BD7CC091CA7B}"/>
                    </a:ext>
                  </a:extLst>
                </p14:cNvPr>
                <p14:cNvContentPartPr/>
                <p14:nvPr/>
              </p14:nvContentPartPr>
              <p14:xfrm>
                <a:off x="9804626" y="2694898"/>
                <a:ext cx="13320" cy="111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413B95-A03E-1B35-05D4-BD7CC091CA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95626" y="2685898"/>
                  <a:ext cx="3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B2ED4D-EF3F-69FC-8B16-CBACE211C4C0}"/>
                    </a:ext>
                  </a:extLst>
                </p14:cNvPr>
                <p14:cNvContentPartPr/>
                <p14:nvPr/>
              </p14:nvContentPartPr>
              <p14:xfrm>
                <a:off x="9775106" y="2737738"/>
                <a:ext cx="110880" cy="23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B2ED4D-EF3F-69FC-8B16-CBACE211C4C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66135" y="2728738"/>
                  <a:ext cx="128463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8A61D90-06B9-3675-9628-E1FEAE5B5B62}"/>
              </a:ext>
            </a:extLst>
          </p:cNvPr>
          <p:cNvGrpSpPr/>
          <p:nvPr/>
        </p:nvGrpSpPr>
        <p:grpSpPr>
          <a:xfrm>
            <a:off x="272218" y="4271917"/>
            <a:ext cx="289080" cy="224280"/>
            <a:chOff x="272218" y="4271917"/>
            <a:chExt cx="28908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023A040-E0B2-A6E9-50AA-91CD1480F67A}"/>
                    </a:ext>
                  </a:extLst>
                </p14:cNvPr>
                <p14:cNvContentPartPr/>
                <p14:nvPr/>
              </p14:nvContentPartPr>
              <p14:xfrm>
                <a:off x="272218" y="4295677"/>
                <a:ext cx="142200" cy="18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023A040-E0B2-A6E9-50AA-91CD1480F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218" y="4286677"/>
                  <a:ext cx="159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7C7095-8E0E-11E5-482F-EE92C2655C18}"/>
                    </a:ext>
                  </a:extLst>
                </p14:cNvPr>
                <p14:cNvContentPartPr/>
                <p14:nvPr/>
              </p14:nvContentPartPr>
              <p14:xfrm>
                <a:off x="466258" y="4271917"/>
                <a:ext cx="95040" cy="224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7C7095-8E0E-11E5-482F-EE92C2655C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7258" y="4262917"/>
                  <a:ext cx="112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4545E570-B70B-D804-58E0-FD0CF20F7024}"/>
                  </a:ext>
                </a:extLst>
              </p14:cNvPr>
              <p14:cNvContentPartPr/>
              <p14:nvPr/>
            </p14:nvContentPartPr>
            <p14:xfrm>
              <a:off x="747778" y="4472077"/>
              <a:ext cx="7560" cy="1526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4545E570-B70B-D804-58E0-FD0CF20F702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8778" y="4463077"/>
                <a:ext cx="25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89F35CF-06CD-B4A4-AAEC-F00E6EC39381}"/>
                  </a:ext>
                </a:extLst>
              </p14:cNvPr>
              <p14:cNvContentPartPr/>
              <p14:nvPr/>
            </p14:nvContentPartPr>
            <p14:xfrm>
              <a:off x="998698" y="4352557"/>
              <a:ext cx="42840" cy="86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89F35CF-06CD-B4A4-AAEC-F00E6EC3938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89773" y="4343594"/>
                <a:ext cx="60333" cy="104327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E079E46-D24A-77B9-5471-B7A1ED1C93B1}"/>
              </a:ext>
            </a:extLst>
          </p:cNvPr>
          <p:cNvGrpSpPr/>
          <p:nvPr/>
        </p:nvGrpSpPr>
        <p:grpSpPr>
          <a:xfrm>
            <a:off x="2550422" y="4083277"/>
            <a:ext cx="1609560" cy="412920"/>
            <a:chOff x="1936138" y="4140157"/>
            <a:chExt cx="16095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2E4A45C-6C1E-A732-D74B-5A52504027F5}"/>
                    </a:ext>
                  </a:extLst>
                </p14:cNvPr>
                <p14:cNvContentPartPr/>
                <p14:nvPr/>
              </p14:nvContentPartPr>
              <p14:xfrm>
                <a:off x="1936138" y="4228357"/>
                <a:ext cx="119880" cy="246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2E4A45C-6C1E-A732-D74B-5A52504027F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27138" y="4219357"/>
                  <a:ext cx="137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75AE114-5930-18EA-068C-04549DBCD861}"/>
                    </a:ext>
                  </a:extLst>
                </p14:cNvPr>
                <p14:cNvContentPartPr/>
                <p14:nvPr/>
              </p14:nvContentPartPr>
              <p14:xfrm>
                <a:off x="2176618" y="4305037"/>
                <a:ext cx="130320" cy="248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75AE114-5930-18EA-068C-04549DBCD8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67643" y="4296037"/>
                  <a:ext cx="147911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1EF0E43-7E83-7204-A894-9DB14E8FBC82}"/>
                    </a:ext>
                  </a:extLst>
                </p14:cNvPr>
                <p14:cNvContentPartPr/>
                <p14:nvPr/>
              </p14:nvContentPartPr>
              <p14:xfrm>
                <a:off x="2379658" y="4406197"/>
                <a:ext cx="175320" cy="127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1EF0E43-7E83-7204-A894-9DB14E8FBC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70658" y="4397222"/>
                  <a:ext cx="19296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934B931-1224-8738-EC0B-2418FAF0C14C}"/>
                    </a:ext>
                  </a:extLst>
                </p14:cNvPr>
                <p14:cNvContentPartPr/>
                <p14:nvPr/>
              </p14:nvContentPartPr>
              <p14:xfrm>
                <a:off x="2624458" y="4400437"/>
                <a:ext cx="135360" cy="133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934B931-1224-8738-EC0B-2418FAF0C1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5458" y="4391437"/>
                  <a:ext cx="153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333C085-B4BA-BD04-1B3B-027CE88D3DC9}"/>
                    </a:ext>
                  </a:extLst>
                </p14:cNvPr>
                <p14:cNvContentPartPr/>
                <p14:nvPr/>
              </p14:nvContentPartPr>
              <p14:xfrm>
                <a:off x="2811298" y="4209277"/>
                <a:ext cx="68760" cy="275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333C085-B4BA-BD04-1B3B-027CE88D3D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02298" y="4200265"/>
                  <a:ext cx="86400" cy="29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393FE2-6905-AA1C-0E6F-4BC45856B0AB}"/>
                    </a:ext>
                  </a:extLst>
                </p14:cNvPr>
                <p14:cNvContentPartPr/>
                <p14:nvPr/>
              </p14:nvContentPartPr>
              <p14:xfrm>
                <a:off x="2806978" y="4372357"/>
                <a:ext cx="242640" cy="9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393FE2-6905-AA1C-0E6F-4BC45856B0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97978" y="4363357"/>
                  <a:ext cx="260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3B18DA-958C-1AAF-8D35-D0567AE93F67}"/>
                    </a:ext>
                  </a:extLst>
                </p14:cNvPr>
                <p14:cNvContentPartPr/>
                <p14:nvPr/>
              </p14:nvContentPartPr>
              <p14:xfrm>
                <a:off x="3139618" y="4344277"/>
                <a:ext cx="159120" cy="136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3B18DA-958C-1AAF-8D35-D0567AE93F6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30618" y="4335277"/>
                  <a:ext cx="176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9DD9E95-284B-746A-AA68-76A88B827F60}"/>
                    </a:ext>
                  </a:extLst>
                </p14:cNvPr>
                <p14:cNvContentPartPr/>
                <p14:nvPr/>
              </p14:nvContentPartPr>
              <p14:xfrm>
                <a:off x="3379738" y="4140157"/>
                <a:ext cx="165960" cy="315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9DD9E95-284B-746A-AA68-76A88B827F6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70738" y="4131147"/>
                  <a:ext cx="183600" cy="3333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C0EBC5-AB02-2CCD-2B94-F62DB4868E2C}"/>
                  </a:ext>
                </a:extLst>
              </p14:cNvPr>
              <p14:cNvContentPartPr/>
              <p14:nvPr/>
            </p14:nvContentPartPr>
            <p14:xfrm>
              <a:off x="6676750" y="4171477"/>
              <a:ext cx="216720" cy="3189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C0EBC5-AB02-2CCD-2B94-F62DB4868E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67750" y="4162477"/>
                <a:ext cx="2343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B739CF1-D112-E13F-8FD6-DE2ED49428B7}"/>
                  </a:ext>
                </a:extLst>
              </p14:cNvPr>
              <p14:cNvContentPartPr/>
              <p14:nvPr/>
            </p14:nvContentPartPr>
            <p14:xfrm>
              <a:off x="7468390" y="4393597"/>
              <a:ext cx="8640" cy="68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B739CF1-D112-E13F-8FD6-DE2ED49428B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459390" y="4385047"/>
                <a:ext cx="26280" cy="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84B9E492-3E2C-77F3-FE9E-687B534EA0EE}"/>
                  </a:ext>
                </a:extLst>
              </p14:cNvPr>
              <p14:cNvContentPartPr/>
              <p14:nvPr/>
            </p14:nvContentPartPr>
            <p14:xfrm>
              <a:off x="7048630" y="4369837"/>
              <a:ext cx="165960" cy="18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84B9E492-3E2C-77F3-FE9E-687B534EA0E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039610" y="4360837"/>
                <a:ext cx="183638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A2DBFA8-9FA4-2A23-0BFC-D60A66547D8A}"/>
              </a:ext>
            </a:extLst>
          </p:cNvPr>
          <p:cNvGrpSpPr/>
          <p:nvPr/>
        </p:nvGrpSpPr>
        <p:grpSpPr>
          <a:xfrm>
            <a:off x="7485670" y="4139077"/>
            <a:ext cx="1100160" cy="428400"/>
            <a:chOff x="7485670" y="4139077"/>
            <a:chExt cx="1100160" cy="4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5E42143-4B74-BD16-3B96-D666B50F619C}"/>
                    </a:ext>
                  </a:extLst>
                </p14:cNvPr>
                <p14:cNvContentPartPr/>
                <p14:nvPr/>
              </p14:nvContentPartPr>
              <p14:xfrm>
                <a:off x="7485670" y="4289917"/>
                <a:ext cx="118440" cy="27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5E42143-4B74-BD16-3B96-D666B50F61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76643" y="4280917"/>
                  <a:ext cx="136134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96F29D6-914E-5A15-3655-1D7FCEA3DB7F}"/>
                    </a:ext>
                  </a:extLst>
                </p14:cNvPr>
                <p14:cNvContentPartPr/>
                <p14:nvPr/>
              </p14:nvContentPartPr>
              <p14:xfrm>
                <a:off x="7639750" y="4251397"/>
                <a:ext cx="207000" cy="172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96F29D6-914E-5A15-3655-1D7FCEA3DB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0750" y="4242397"/>
                  <a:ext cx="224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1723749-2936-758F-EE96-92849F43CC66}"/>
                    </a:ext>
                  </a:extLst>
                </p14:cNvPr>
                <p14:cNvContentPartPr/>
                <p14:nvPr/>
              </p14:nvContentPartPr>
              <p14:xfrm>
                <a:off x="7950790" y="4139077"/>
                <a:ext cx="73440" cy="299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1723749-2936-758F-EE96-92849F43CC6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41790" y="4130077"/>
                  <a:ext cx="91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3578F6F-9794-1981-51E7-62E0F012805C}"/>
                    </a:ext>
                  </a:extLst>
                </p14:cNvPr>
                <p14:cNvContentPartPr/>
                <p14:nvPr/>
              </p14:nvContentPartPr>
              <p14:xfrm>
                <a:off x="7956550" y="4286677"/>
                <a:ext cx="234360" cy="120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3578F6F-9794-1981-51E7-62E0F012805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47550" y="4277677"/>
                  <a:ext cx="252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EB8B723-6A47-ECA7-4312-F9B79AFB72DB}"/>
                    </a:ext>
                  </a:extLst>
                </p14:cNvPr>
                <p14:cNvContentPartPr/>
                <p14:nvPr/>
              </p14:nvContentPartPr>
              <p14:xfrm>
                <a:off x="8227270" y="4231597"/>
                <a:ext cx="179640" cy="173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EB8B723-6A47-ECA7-4312-F9B79AFB72D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18270" y="4222597"/>
                  <a:ext cx="197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4FF3396-337A-6F88-ED3A-5EAADBA5DDE8}"/>
                    </a:ext>
                  </a:extLst>
                </p14:cNvPr>
                <p14:cNvContentPartPr/>
                <p14:nvPr/>
              </p14:nvContentPartPr>
              <p14:xfrm>
                <a:off x="8455150" y="4244917"/>
                <a:ext cx="130680" cy="212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4FF3396-337A-6F88-ED3A-5EAADBA5DD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46150" y="4235917"/>
                  <a:ext cx="1483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325D717-7E81-113C-A1CC-324179C74EF3}"/>
              </a:ext>
            </a:extLst>
          </p:cNvPr>
          <p:cNvGrpSpPr/>
          <p:nvPr/>
        </p:nvGrpSpPr>
        <p:grpSpPr>
          <a:xfrm>
            <a:off x="973138" y="4101277"/>
            <a:ext cx="302400" cy="445320"/>
            <a:chOff x="973138" y="4101277"/>
            <a:chExt cx="3024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541021D-3923-688D-E846-44335DA49B5F}"/>
                    </a:ext>
                  </a:extLst>
                </p14:cNvPr>
                <p14:cNvContentPartPr/>
                <p14:nvPr/>
              </p14:nvContentPartPr>
              <p14:xfrm>
                <a:off x="1001938" y="4351837"/>
                <a:ext cx="61920" cy="194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541021D-3923-688D-E846-44335DA49B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2938" y="4342837"/>
                  <a:ext cx="79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D8B005E-E7D4-45FE-48B5-D8D3451E6F12}"/>
                    </a:ext>
                  </a:extLst>
                </p14:cNvPr>
                <p14:cNvContentPartPr/>
                <p14:nvPr/>
              </p14:nvContentPartPr>
              <p14:xfrm>
                <a:off x="973138" y="4153477"/>
                <a:ext cx="35640" cy="21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D8B005E-E7D4-45FE-48B5-D8D3451E6F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4138" y="4144625"/>
                  <a:ext cx="53280" cy="38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583E8D-E80E-02B9-BE77-2D83A8EEF6A5}"/>
                    </a:ext>
                  </a:extLst>
                </p14:cNvPr>
                <p14:cNvContentPartPr/>
                <p14:nvPr/>
              </p14:nvContentPartPr>
              <p14:xfrm>
                <a:off x="1142338" y="4101277"/>
                <a:ext cx="111240" cy="399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583E8D-E80E-02B9-BE77-2D83A8EEF6A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3338" y="4092277"/>
                  <a:ext cx="128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928903B-258C-75E5-3DCF-2CF9E0149506}"/>
                    </a:ext>
                  </a:extLst>
                </p14:cNvPr>
                <p14:cNvContentPartPr/>
                <p14:nvPr/>
              </p14:nvContentPartPr>
              <p14:xfrm>
                <a:off x="1108858" y="4378837"/>
                <a:ext cx="166680" cy="51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928903B-258C-75E5-3DCF-2CF9E01495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9858" y="4369774"/>
                  <a:ext cx="184320" cy="692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4F8DDD6-0062-1DBB-EA0C-4BA66AAD2517}"/>
              </a:ext>
            </a:extLst>
          </p:cNvPr>
          <p:cNvGrpSpPr/>
          <p:nvPr/>
        </p:nvGrpSpPr>
        <p:grpSpPr>
          <a:xfrm>
            <a:off x="1633378" y="4271197"/>
            <a:ext cx="564480" cy="232920"/>
            <a:chOff x="1633378" y="4271197"/>
            <a:chExt cx="5644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B1A53C-43F8-3635-8948-DC3E3E04BA0D}"/>
                    </a:ext>
                  </a:extLst>
                </p14:cNvPr>
                <p14:cNvContentPartPr/>
                <p14:nvPr/>
              </p14:nvContentPartPr>
              <p14:xfrm>
                <a:off x="1633378" y="4311517"/>
                <a:ext cx="154080" cy="171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B1A53C-43F8-3635-8948-DC3E3E04BA0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24378" y="4302517"/>
                  <a:ext cx="171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85BE1A1-FA92-AF93-F8E3-45686AAA3A02}"/>
                    </a:ext>
                  </a:extLst>
                </p14:cNvPr>
                <p14:cNvContentPartPr/>
                <p14:nvPr/>
              </p14:nvContentPartPr>
              <p14:xfrm>
                <a:off x="1779178" y="4271197"/>
                <a:ext cx="418680" cy="232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85BE1A1-FA92-AF93-F8E3-45686AAA3A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70178" y="4262197"/>
                  <a:ext cx="4363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B44DA1E-4797-54F5-3B61-E14A04BFE705}"/>
              </a:ext>
            </a:extLst>
          </p:cNvPr>
          <p:cNvGrpSpPr/>
          <p:nvPr/>
        </p:nvGrpSpPr>
        <p:grpSpPr>
          <a:xfrm>
            <a:off x="4681498" y="4117837"/>
            <a:ext cx="519840" cy="326520"/>
            <a:chOff x="4681498" y="4117837"/>
            <a:chExt cx="5198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C72FCA8-319C-0041-454A-3C80473EC6E8}"/>
                    </a:ext>
                  </a:extLst>
                </p14:cNvPr>
                <p14:cNvContentPartPr/>
                <p14:nvPr/>
              </p14:nvContentPartPr>
              <p14:xfrm>
                <a:off x="4681498" y="4117837"/>
                <a:ext cx="127800" cy="321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C72FCA8-319C-0041-454A-3C80473EC6E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72498" y="4108837"/>
                  <a:ext cx="145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A8EE2E4-FF27-DCA6-F02D-686CAFC710F7}"/>
                    </a:ext>
                  </a:extLst>
                </p14:cNvPr>
                <p14:cNvContentPartPr/>
                <p14:nvPr/>
              </p14:nvContentPartPr>
              <p14:xfrm>
                <a:off x="4878778" y="4304317"/>
                <a:ext cx="110160" cy="11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A8EE2E4-FF27-DCA6-F02D-686CAFC710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869778" y="4295317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9DECC66-A4B6-3427-D72B-4D65D47D9BAE}"/>
                    </a:ext>
                  </a:extLst>
                </p14:cNvPr>
                <p14:cNvContentPartPr/>
                <p14:nvPr/>
              </p14:nvContentPartPr>
              <p14:xfrm>
                <a:off x="5097658" y="4250677"/>
                <a:ext cx="103680" cy="193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9DECC66-A4B6-3427-D72B-4D65D47D9B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88689" y="4241660"/>
                  <a:ext cx="121259" cy="2113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5015ADB-6639-5167-FDA6-58FFC45D0EE5}"/>
                  </a:ext>
                </a:extLst>
              </p14:cNvPr>
              <p14:cNvContentPartPr/>
              <p14:nvPr/>
            </p14:nvContentPartPr>
            <p14:xfrm>
              <a:off x="5752138" y="4193797"/>
              <a:ext cx="363240" cy="1987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5015ADB-6639-5167-FDA6-58FFC45D0E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43138" y="4184797"/>
                <a:ext cx="3808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BED18D4D-AF1D-704F-5F15-54631C01C1A3}"/>
                  </a:ext>
                </a:extLst>
              </p14:cNvPr>
              <p14:cNvContentPartPr/>
              <p14:nvPr/>
            </p14:nvContentPartPr>
            <p14:xfrm>
              <a:off x="5655298" y="4496557"/>
              <a:ext cx="591120" cy="198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BED18D4D-AF1D-704F-5F15-54631C01C1A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46298" y="4487390"/>
                <a:ext cx="608760" cy="3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C64A2EA-923A-2EEB-C20C-63B16FE9D6C0}"/>
                  </a:ext>
                </a:extLst>
              </p14:cNvPr>
              <p14:cNvContentPartPr/>
              <p14:nvPr/>
            </p14:nvContentPartPr>
            <p14:xfrm>
              <a:off x="1406471" y="5532086"/>
              <a:ext cx="864720" cy="2872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C64A2EA-923A-2EEB-C20C-63B16FE9D6C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397471" y="5523086"/>
                <a:ext cx="8823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8897604-B66C-AB49-1EC3-60D4CA727EFE}"/>
                  </a:ext>
                </a:extLst>
              </p14:cNvPr>
              <p14:cNvContentPartPr/>
              <p14:nvPr/>
            </p14:nvContentPartPr>
            <p14:xfrm>
              <a:off x="1720031" y="5317166"/>
              <a:ext cx="61920" cy="2394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8897604-B66C-AB49-1EC3-60D4CA727EF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711031" y="5308166"/>
                <a:ext cx="795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61FCB5E-C756-EAA7-B1F1-20DD71AEB88A}"/>
                  </a:ext>
                </a:extLst>
              </p14:cNvPr>
              <p14:cNvContentPartPr/>
              <p14:nvPr/>
            </p14:nvContentPartPr>
            <p14:xfrm>
              <a:off x="1854311" y="5283686"/>
              <a:ext cx="34560" cy="2235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61FCB5E-C756-EAA7-B1F1-20DD71AEB88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845311" y="5274686"/>
                <a:ext cx="52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75E75A4-0AE6-F4BD-A7B2-1B495631CFF2}"/>
                  </a:ext>
                </a:extLst>
              </p14:cNvPr>
              <p14:cNvContentPartPr/>
              <p14:nvPr/>
            </p14:nvContentPartPr>
            <p14:xfrm>
              <a:off x="1721471" y="5019806"/>
              <a:ext cx="124200" cy="1749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75E75A4-0AE6-F4BD-A7B2-1B495631CFF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12471" y="5010806"/>
                <a:ext cx="1418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2F4A2F6-3CFE-461F-A627-AE4A7FF57A30}"/>
                  </a:ext>
                </a:extLst>
              </p14:cNvPr>
              <p14:cNvContentPartPr/>
              <p14:nvPr/>
            </p14:nvContentPartPr>
            <p14:xfrm>
              <a:off x="2387471" y="5670686"/>
              <a:ext cx="85680" cy="13824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2F4A2F6-3CFE-461F-A627-AE4A7FF57A3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378471" y="5661686"/>
                <a:ext cx="103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D167D94-4ABD-82FA-8946-3F7D21A5FEF5}"/>
                  </a:ext>
                </a:extLst>
              </p14:cNvPr>
              <p14:cNvContentPartPr/>
              <p14:nvPr/>
            </p14:nvContentPartPr>
            <p14:xfrm>
              <a:off x="2536871" y="5608046"/>
              <a:ext cx="138600" cy="2232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D167D94-4ABD-82FA-8946-3F7D21A5FEF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527871" y="5599046"/>
                <a:ext cx="156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B2D5A902-AC01-6E9E-2818-70A43B926F9E}"/>
                  </a:ext>
                </a:extLst>
              </p14:cNvPr>
              <p14:cNvContentPartPr/>
              <p14:nvPr/>
            </p14:nvContentPartPr>
            <p14:xfrm>
              <a:off x="2604551" y="5694446"/>
              <a:ext cx="106200" cy="190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B2D5A902-AC01-6E9E-2818-70A43B926F9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595581" y="5685446"/>
                <a:ext cx="1237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F57B5CE-6F7F-6811-E543-B82509DA8062}"/>
                  </a:ext>
                </a:extLst>
              </p14:cNvPr>
              <p14:cNvContentPartPr/>
              <p14:nvPr/>
            </p14:nvContentPartPr>
            <p14:xfrm>
              <a:off x="2632271" y="5775086"/>
              <a:ext cx="123480" cy="421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F57B5CE-6F7F-6811-E543-B82509DA806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623271" y="5766086"/>
                <a:ext cx="1411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9ED73C8-8828-2797-75DE-965581F41BF5}"/>
                  </a:ext>
                </a:extLst>
              </p14:cNvPr>
              <p14:cNvContentPartPr/>
              <p14:nvPr/>
            </p14:nvContentPartPr>
            <p14:xfrm>
              <a:off x="2845751" y="5554406"/>
              <a:ext cx="156960" cy="25632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9ED73C8-8828-2797-75DE-965581F41BF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836751" y="5545406"/>
                <a:ext cx="17460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E9419BA-A06E-EC09-C0BF-AB11BAAD3701}"/>
              </a:ext>
            </a:extLst>
          </p:cNvPr>
          <p:cNvGrpSpPr/>
          <p:nvPr/>
        </p:nvGrpSpPr>
        <p:grpSpPr>
          <a:xfrm>
            <a:off x="486311" y="5609846"/>
            <a:ext cx="946800" cy="813600"/>
            <a:chOff x="486311" y="5609846"/>
            <a:chExt cx="94680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9B33EF4-E488-5C92-4F2A-6C0D94131C2B}"/>
                    </a:ext>
                  </a:extLst>
                </p14:cNvPr>
                <p14:cNvContentPartPr/>
                <p14:nvPr/>
              </p14:nvContentPartPr>
              <p14:xfrm>
                <a:off x="502871" y="5609846"/>
                <a:ext cx="930240" cy="226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9B33EF4-E488-5C92-4F2A-6C0D94131C2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93868" y="5600846"/>
                  <a:ext cx="947887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743768-ADD3-50E6-F4EC-0ABE032F5B06}"/>
                    </a:ext>
                  </a:extLst>
                </p14:cNvPr>
                <p14:cNvContentPartPr/>
                <p14:nvPr/>
              </p14:nvContentPartPr>
              <p14:xfrm>
                <a:off x="486311" y="5843486"/>
                <a:ext cx="37440" cy="411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743768-ADD3-50E6-F4EC-0ABE032F5B0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7311" y="5834494"/>
                  <a:ext cx="55080" cy="428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FF19A0A-92C7-E1B4-7323-98F7492BAB83}"/>
                    </a:ext>
                  </a:extLst>
                </p14:cNvPr>
                <p14:cNvContentPartPr/>
                <p14:nvPr/>
              </p14:nvContentPartPr>
              <p14:xfrm>
                <a:off x="514751" y="6233006"/>
                <a:ext cx="498240" cy="190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FF19A0A-92C7-E1B4-7323-98F7492BAB8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5744" y="6223989"/>
                  <a:ext cx="515893" cy="208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6A9DF3F-7D5B-82FD-A929-D01B7A600624}"/>
                    </a:ext>
                  </a:extLst>
                </p14:cNvPr>
                <p14:cNvContentPartPr/>
                <p14:nvPr/>
              </p14:nvContentPartPr>
              <p14:xfrm>
                <a:off x="995351" y="5842766"/>
                <a:ext cx="434520" cy="571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6A9DF3F-7D5B-82FD-A929-D01B7A6006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6351" y="5833766"/>
                  <a:ext cx="45216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6B6D7BD-29D0-770E-702B-6C6A6C780F98}"/>
                    </a:ext>
                  </a:extLst>
                </p14:cNvPr>
                <p14:cNvContentPartPr/>
                <p14:nvPr/>
              </p14:nvContentPartPr>
              <p14:xfrm>
                <a:off x="636431" y="5764286"/>
                <a:ext cx="339840" cy="97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6B6D7BD-29D0-770E-702B-6C6A6C780F9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7421" y="5755286"/>
                  <a:ext cx="357499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0F78EFA-F2A7-BBEC-129B-296B8275AB37}"/>
                    </a:ext>
                  </a:extLst>
                </p14:cNvPr>
                <p14:cNvContentPartPr/>
                <p14:nvPr/>
              </p14:nvContentPartPr>
              <p14:xfrm>
                <a:off x="629231" y="6193046"/>
                <a:ext cx="302400" cy="10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0F78EFA-F2A7-BBEC-129B-296B8275AB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0231" y="6184014"/>
                  <a:ext cx="320040" cy="118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2A7ED97-83B2-B54E-97A0-A6E0FF99A032}"/>
                    </a:ext>
                  </a:extLst>
                </p14:cNvPr>
                <p14:cNvContentPartPr/>
                <p14:nvPr/>
              </p14:nvContentPartPr>
              <p14:xfrm>
                <a:off x="1288751" y="5857886"/>
                <a:ext cx="58320" cy="339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2A7ED97-83B2-B54E-97A0-A6E0FF99A0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79751" y="5848886"/>
                  <a:ext cx="7596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F492CC3-5EDC-BC78-4384-6E972DC7B72F}"/>
              </a:ext>
            </a:extLst>
          </p:cNvPr>
          <p:cNvGrpSpPr/>
          <p:nvPr/>
        </p:nvGrpSpPr>
        <p:grpSpPr>
          <a:xfrm>
            <a:off x="3522911" y="5877686"/>
            <a:ext cx="189720" cy="241560"/>
            <a:chOff x="3522911" y="5877686"/>
            <a:chExt cx="1897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BB89AC0-84A9-6065-3664-0C77DA21F210}"/>
                    </a:ext>
                  </a:extLst>
                </p14:cNvPr>
                <p14:cNvContentPartPr/>
                <p14:nvPr/>
              </p14:nvContentPartPr>
              <p14:xfrm>
                <a:off x="3588071" y="5877686"/>
                <a:ext cx="42480" cy="241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BB89AC0-84A9-6065-3664-0C77DA21F2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579147" y="5868686"/>
                  <a:ext cx="59972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2BE1E2F-CF2C-02C0-E32C-84B436C53F60}"/>
                    </a:ext>
                  </a:extLst>
                </p14:cNvPr>
                <p14:cNvContentPartPr/>
                <p14:nvPr/>
              </p14:nvContentPartPr>
              <p14:xfrm>
                <a:off x="3522911" y="6008006"/>
                <a:ext cx="189720" cy="23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2BE1E2F-CF2C-02C0-E32C-84B436C53F6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13911" y="5998868"/>
                  <a:ext cx="20736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86942BA-9055-7266-FDA2-C196A991088A}"/>
              </a:ext>
            </a:extLst>
          </p:cNvPr>
          <p:cNvGrpSpPr/>
          <p:nvPr/>
        </p:nvGrpSpPr>
        <p:grpSpPr>
          <a:xfrm>
            <a:off x="4200431" y="5865086"/>
            <a:ext cx="657000" cy="258480"/>
            <a:chOff x="4200431" y="5865086"/>
            <a:chExt cx="6570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C8BB893-D091-68AF-85D2-CE465413B17E}"/>
                    </a:ext>
                  </a:extLst>
                </p14:cNvPr>
                <p14:cNvContentPartPr/>
                <p14:nvPr/>
              </p14:nvContentPartPr>
              <p14:xfrm>
                <a:off x="4200431" y="5924846"/>
                <a:ext cx="120600" cy="198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C8BB893-D091-68AF-85D2-CE465413B17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91458" y="5915862"/>
                  <a:ext cx="13818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4298AC-F69D-8D86-4F66-D127B7D0906C}"/>
                    </a:ext>
                  </a:extLst>
                </p14:cNvPr>
                <p14:cNvContentPartPr/>
                <p14:nvPr/>
              </p14:nvContentPartPr>
              <p14:xfrm>
                <a:off x="4223831" y="6010166"/>
                <a:ext cx="106920" cy="12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4298AC-F69D-8D86-4F66-D127B7D090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4831" y="6001166"/>
                  <a:ext cx="124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61B1B0B-7CF0-7F38-0E4A-E0009364870A}"/>
                    </a:ext>
                  </a:extLst>
                </p14:cNvPr>
                <p14:cNvContentPartPr/>
                <p14:nvPr/>
              </p14:nvContentPartPr>
              <p14:xfrm>
                <a:off x="4227071" y="6088646"/>
                <a:ext cx="159480" cy="34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61B1B0B-7CF0-7F38-0E4A-E000936487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18071" y="6079646"/>
                  <a:ext cx="177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5896154-6B64-367B-1DB9-421056BCFCD2}"/>
                    </a:ext>
                  </a:extLst>
                </p14:cNvPr>
                <p14:cNvContentPartPr/>
                <p14:nvPr/>
              </p14:nvContentPartPr>
              <p14:xfrm>
                <a:off x="4441991" y="5882366"/>
                <a:ext cx="166680" cy="236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5896154-6B64-367B-1DB9-421056BCFC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32991" y="5873380"/>
                  <a:ext cx="184320" cy="253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3C4A3C3-1E50-B0C8-EAA7-490F8C899FAD}"/>
                    </a:ext>
                  </a:extLst>
                </p14:cNvPr>
                <p14:cNvContentPartPr/>
                <p14:nvPr/>
              </p14:nvContentPartPr>
              <p14:xfrm>
                <a:off x="4684991" y="5865086"/>
                <a:ext cx="172440" cy="219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3C4A3C3-1E50-B0C8-EAA7-490F8C899F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75991" y="5856086"/>
                  <a:ext cx="19008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53185CC-C72F-29CE-112C-A78D790A3C72}"/>
              </a:ext>
            </a:extLst>
          </p:cNvPr>
          <p:cNvGrpSpPr/>
          <p:nvPr/>
        </p:nvGrpSpPr>
        <p:grpSpPr>
          <a:xfrm>
            <a:off x="4957871" y="5477366"/>
            <a:ext cx="819000" cy="449640"/>
            <a:chOff x="4957871" y="5477366"/>
            <a:chExt cx="8190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C80362-18AB-C1B1-8824-26E53B8755F7}"/>
                    </a:ext>
                  </a:extLst>
                </p14:cNvPr>
                <p14:cNvContentPartPr/>
                <p14:nvPr/>
              </p14:nvContentPartPr>
              <p14:xfrm>
                <a:off x="4957871" y="5736566"/>
                <a:ext cx="819000" cy="190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C80362-18AB-C1B1-8824-26E53B8755F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8871" y="5727566"/>
                  <a:ext cx="836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7030EE1-CDA0-077E-D995-EB4DF19DC13E}"/>
                    </a:ext>
                  </a:extLst>
                </p14:cNvPr>
                <p14:cNvContentPartPr/>
                <p14:nvPr/>
              </p14:nvContentPartPr>
              <p14:xfrm>
                <a:off x="5321471" y="5498966"/>
                <a:ext cx="20160" cy="272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7030EE1-CDA0-077E-D995-EB4DF19DC1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12471" y="5489978"/>
                  <a:ext cx="37800" cy="289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03DA3DC-C4A7-BFE7-6F18-080DE637ADD9}"/>
                    </a:ext>
                  </a:extLst>
                </p14:cNvPr>
                <p14:cNvContentPartPr/>
                <p14:nvPr/>
              </p14:nvContentPartPr>
              <p14:xfrm>
                <a:off x="5408231" y="5477366"/>
                <a:ext cx="20160" cy="246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03DA3DC-C4A7-BFE7-6F18-080DE637AD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99389" y="5468366"/>
                  <a:ext cx="37491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77AE5F2-9D1C-1F7A-18C1-B7A296C0DB3B}"/>
                  </a:ext>
                </a:extLst>
              </p14:cNvPr>
              <p14:cNvContentPartPr/>
              <p14:nvPr/>
            </p14:nvContentPartPr>
            <p14:xfrm>
              <a:off x="5316791" y="5167766"/>
              <a:ext cx="111600" cy="1717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77AE5F2-9D1C-1F7A-18C1-B7A296C0DB3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307791" y="5158766"/>
                <a:ext cx="129240" cy="18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E5F6321-0358-EEC1-A813-3746176F1EA2}"/>
              </a:ext>
            </a:extLst>
          </p:cNvPr>
          <p:cNvGrpSpPr/>
          <p:nvPr/>
        </p:nvGrpSpPr>
        <p:grpSpPr>
          <a:xfrm>
            <a:off x="6280151" y="5239406"/>
            <a:ext cx="1291320" cy="1015920"/>
            <a:chOff x="6280151" y="5239406"/>
            <a:chExt cx="1291320" cy="10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E036609-FC63-650D-1164-0E487FFA96C4}"/>
                    </a:ext>
                  </a:extLst>
                </p14:cNvPr>
                <p14:cNvContentPartPr/>
                <p14:nvPr/>
              </p14:nvContentPartPr>
              <p14:xfrm>
                <a:off x="6318671" y="5608406"/>
                <a:ext cx="1252800" cy="219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E036609-FC63-650D-1164-0E487FFA96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9671" y="5599406"/>
                  <a:ext cx="1270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F72AB20-FA42-81FC-E93A-6A472FDF62D1}"/>
                    </a:ext>
                  </a:extLst>
                </p14:cNvPr>
                <p14:cNvContentPartPr/>
                <p14:nvPr/>
              </p14:nvContentPartPr>
              <p14:xfrm>
                <a:off x="6280151" y="5380526"/>
                <a:ext cx="14760" cy="135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F72AB20-FA42-81FC-E93A-6A472FDF62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71151" y="5371526"/>
                  <a:ext cx="3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0CA8920-74C8-C6CB-F044-B1B11C4ABA14}"/>
                    </a:ext>
                  </a:extLst>
                </p14:cNvPr>
                <p14:cNvContentPartPr/>
                <p14:nvPr/>
              </p14:nvContentPartPr>
              <p14:xfrm>
                <a:off x="6331631" y="5297366"/>
                <a:ext cx="84600" cy="281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0CA8920-74C8-C6CB-F044-B1B11C4ABA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2631" y="5288366"/>
                  <a:ext cx="102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9A724FA-AF75-FD3D-3CFF-43F46573A54C}"/>
                    </a:ext>
                  </a:extLst>
                </p14:cNvPr>
                <p14:cNvContentPartPr/>
                <p14:nvPr/>
              </p14:nvContentPartPr>
              <p14:xfrm>
                <a:off x="6501551" y="5300966"/>
                <a:ext cx="128160" cy="244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9A724FA-AF75-FD3D-3CFF-43F46573A54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92551" y="5291979"/>
                  <a:ext cx="145800" cy="2616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15E548C-E7B3-1B3B-81CF-473C907E8070}"/>
                    </a:ext>
                  </a:extLst>
                </p14:cNvPr>
                <p14:cNvContentPartPr/>
                <p14:nvPr/>
              </p14:nvContentPartPr>
              <p14:xfrm>
                <a:off x="6713951" y="5411126"/>
                <a:ext cx="93600" cy="108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15E548C-E7B3-1B3B-81CF-473C907E807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04951" y="5402126"/>
                  <a:ext cx="111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6C94825-E8C4-45BA-B12D-41D7364ADD73}"/>
                    </a:ext>
                  </a:extLst>
                </p14:cNvPr>
                <p14:cNvContentPartPr/>
                <p14:nvPr/>
              </p14:nvContentPartPr>
              <p14:xfrm>
                <a:off x="6870911" y="5321126"/>
                <a:ext cx="88560" cy="1872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6C94825-E8C4-45BA-B12D-41D7364ADD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61911" y="5312126"/>
                  <a:ext cx="106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56DAE7E-4DCC-7F67-5C1F-D2302248FF51}"/>
                    </a:ext>
                  </a:extLst>
                </p14:cNvPr>
                <p14:cNvContentPartPr/>
                <p14:nvPr/>
              </p14:nvContentPartPr>
              <p14:xfrm>
                <a:off x="6993311" y="5278286"/>
                <a:ext cx="118080" cy="238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56DAE7E-4DCC-7F67-5C1F-D2302248FF5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4338" y="5269286"/>
                  <a:ext cx="135666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2D71A7-7B98-DAA1-68FD-03AB2F049B0E}"/>
                    </a:ext>
                  </a:extLst>
                </p14:cNvPr>
                <p14:cNvContentPartPr/>
                <p14:nvPr/>
              </p14:nvContentPartPr>
              <p14:xfrm>
                <a:off x="7046951" y="5391686"/>
                <a:ext cx="101880" cy="9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2D71A7-7B98-DAA1-68FD-03AB2F049B0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37951" y="5382686"/>
                  <a:ext cx="11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FC9442F-A41C-4158-C5A5-55B04704B75C}"/>
                    </a:ext>
                  </a:extLst>
                </p14:cNvPr>
                <p14:cNvContentPartPr/>
                <p14:nvPr/>
              </p14:nvContentPartPr>
              <p14:xfrm>
                <a:off x="7062071" y="5456486"/>
                <a:ext cx="139680" cy="52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FC9442F-A41C-4158-C5A5-55B04704B75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53071" y="5447486"/>
                  <a:ext cx="15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F8353D8-C524-6185-8379-8C965563118B}"/>
                    </a:ext>
                  </a:extLst>
                </p14:cNvPr>
                <p14:cNvContentPartPr/>
                <p14:nvPr/>
              </p14:nvContentPartPr>
              <p14:xfrm>
                <a:off x="7206791" y="5239406"/>
                <a:ext cx="163800" cy="237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F8353D8-C524-6185-8379-8C96556311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7771" y="5230406"/>
                  <a:ext cx="181479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38BFEDF-49DA-B6B5-8D3F-C342B09E7A88}"/>
                    </a:ext>
                  </a:extLst>
                </p14:cNvPr>
                <p14:cNvContentPartPr/>
                <p14:nvPr/>
              </p14:nvContentPartPr>
              <p14:xfrm>
                <a:off x="6374111" y="5961566"/>
                <a:ext cx="97920" cy="116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38BFEDF-49DA-B6B5-8D3F-C342B09E7A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65144" y="5952566"/>
                  <a:ext cx="115495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75C25DE-8384-D049-884B-4290804344E7}"/>
                    </a:ext>
                  </a:extLst>
                </p14:cNvPr>
                <p14:cNvContentPartPr/>
                <p14:nvPr/>
              </p14:nvContentPartPr>
              <p14:xfrm>
                <a:off x="6526751" y="5905046"/>
                <a:ext cx="76680" cy="258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75C25DE-8384-D049-884B-4290804344E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17751" y="5896046"/>
                  <a:ext cx="94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04F62A4-94B3-BA7C-7A9C-078F42EEC19F}"/>
                    </a:ext>
                  </a:extLst>
                </p14:cNvPr>
                <p14:cNvContentPartPr/>
                <p14:nvPr/>
              </p14:nvContentPartPr>
              <p14:xfrm>
                <a:off x="6698471" y="5932046"/>
                <a:ext cx="23760" cy="246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04F62A4-94B3-BA7C-7A9C-078F42EEC19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89471" y="5923046"/>
                  <a:ext cx="41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AEB3FD5-3F1D-0249-EDEB-313106117C98}"/>
                    </a:ext>
                  </a:extLst>
                </p14:cNvPr>
                <p14:cNvContentPartPr/>
                <p14:nvPr/>
              </p14:nvContentPartPr>
              <p14:xfrm>
                <a:off x="6723671" y="5934926"/>
                <a:ext cx="114840" cy="237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AEB3FD5-3F1D-0249-EDEB-313106117C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14671" y="5925912"/>
                  <a:ext cx="132480" cy="255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94A9F7-3E25-63CB-98D8-5550AB70D453}"/>
                    </a:ext>
                  </a:extLst>
                </p14:cNvPr>
                <p14:cNvContentPartPr/>
                <p14:nvPr/>
              </p14:nvContentPartPr>
              <p14:xfrm>
                <a:off x="6889631" y="6100526"/>
                <a:ext cx="126720" cy="154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94A9F7-3E25-63CB-98D8-5550AB70D45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80631" y="6091505"/>
                  <a:ext cx="144360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B262C32-3859-5564-CA25-D28DD3502AF8}"/>
                    </a:ext>
                  </a:extLst>
                </p14:cNvPr>
                <p14:cNvContentPartPr/>
                <p14:nvPr/>
              </p14:nvContentPartPr>
              <p14:xfrm>
                <a:off x="7064231" y="5968766"/>
                <a:ext cx="112680" cy="224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B262C32-3859-5564-CA25-D28DD3502AF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55231" y="5959780"/>
                  <a:ext cx="130320" cy="24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AE69810-FD64-FB69-0DD2-775D363FA6FB}"/>
                    </a:ext>
                  </a:extLst>
                </p14:cNvPr>
                <p14:cNvContentPartPr/>
                <p14:nvPr/>
              </p14:nvContentPartPr>
              <p14:xfrm>
                <a:off x="7240271" y="5889926"/>
                <a:ext cx="64440" cy="147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AE69810-FD64-FB69-0DD2-775D363FA6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31220" y="5880926"/>
                  <a:ext cx="82179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FF3BE66-3BA8-2087-A0B4-5AFA67BFBD20}"/>
                    </a:ext>
                  </a:extLst>
                </p14:cNvPr>
                <p14:cNvContentPartPr/>
                <p14:nvPr/>
              </p14:nvContentPartPr>
              <p14:xfrm>
                <a:off x="7203191" y="5964086"/>
                <a:ext cx="135000" cy="15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FF3BE66-3BA8-2087-A0B4-5AFA67BFBD2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194167" y="5954872"/>
                  <a:ext cx="152687" cy="3354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5A3F49-3BFB-E6B1-0F5D-BA27E8611F4E}"/>
              </a:ext>
            </a:extLst>
          </p:cNvPr>
          <p:cNvCxnSpPr/>
          <p:nvPr/>
        </p:nvCxnSpPr>
        <p:spPr>
          <a:xfrm>
            <a:off x="0" y="390557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2A94FA-D736-47B5-EBCF-30FE3122A500}"/>
                  </a:ext>
                </a:extLst>
              </p14:cNvPr>
              <p14:cNvContentPartPr/>
              <p14:nvPr/>
            </p14:nvContentPartPr>
            <p14:xfrm>
              <a:off x="1355040" y="370080"/>
              <a:ext cx="10319040" cy="612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2A94FA-D736-47B5-EBCF-30FE3122A50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345680" y="360720"/>
                <a:ext cx="10337760" cy="61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5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021F-E4E5-7DBA-29E5-9E317BB8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Intramolecular Claisen – “</a:t>
            </a:r>
            <a:r>
              <a:rPr lang="en-US" err="1"/>
              <a:t>Dieckmann</a:t>
            </a:r>
            <a:r>
              <a:rPr lang="en-US"/>
              <a:t> Cyclization”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5419B4-C6EB-5BF9-B413-494FC2C6D4DE}"/>
                  </a:ext>
                </a:extLst>
              </p14:cNvPr>
              <p14:cNvContentPartPr/>
              <p14:nvPr/>
            </p14:nvContentPartPr>
            <p14:xfrm>
              <a:off x="1164634" y="2337060"/>
              <a:ext cx="115560" cy="134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5419B4-C6EB-5BF9-B413-494FC2C6D4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634" y="2328060"/>
                <a:ext cx="13320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C2BE91FD-1A37-B7D8-D007-260209CFABA3}"/>
              </a:ext>
            </a:extLst>
          </p:cNvPr>
          <p:cNvGrpSpPr/>
          <p:nvPr/>
        </p:nvGrpSpPr>
        <p:grpSpPr>
          <a:xfrm>
            <a:off x="4786401" y="1125176"/>
            <a:ext cx="1677600" cy="1142280"/>
            <a:chOff x="4786401" y="1125176"/>
            <a:chExt cx="167760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BE151A-E260-FE88-AAAB-987A23CFA59F}"/>
                    </a:ext>
                  </a:extLst>
                </p14:cNvPr>
                <p14:cNvContentPartPr/>
                <p14:nvPr/>
              </p14:nvContentPartPr>
              <p14:xfrm>
                <a:off x="4786401" y="1643216"/>
                <a:ext cx="1666080" cy="13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BE151A-E260-FE88-AAAB-987A23CFA5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77401" y="1634239"/>
                  <a:ext cx="1683720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5C8DC8-35A7-436C-4AA2-2CF21AF48A88}"/>
                    </a:ext>
                  </a:extLst>
                </p14:cNvPr>
                <p14:cNvContentPartPr/>
                <p14:nvPr/>
              </p14:nvContentPartPr>
              <p14:xfrm>
                <a:off x="6354921" y="1533776"/>
                <a:ext cx="109080" cy="23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5C8DC8-35A7-436C-4AA2-2CF21AF48A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5921" y="1524762"/>
                  <a:ext cx="126720" cy="252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1D3BF5-3DB8-94CC-1A2B-0B74D50904C5}"/>
                    </a:ext>
                  </a:extLst>
                </p14:cNvPr>
                <p14:cNvContentPartPr/>
                <p14:nvPr/>
              </p14:nvContentPartPr>
              <p14:xfrm>
                <a:off x="4880361" y="1186736"/>
                <a:ext cx="41760" cy="21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1D3BF5-3DB8-94CC-1A2B-0B74D50904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1438" y="1177736"/>
                  <a:ext cx="59249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DD4057-641E-CAAA-09B4-AD358E95E5C1}"/>
                    </a:ext>
                  </a:extLst>
                </p14:cNvPr>
                <p14:cNvContentPartPr/>
                <p14:nvPr/>
              </p14:nvContentPartPr>
              <p14:xfrm>
                <a:off x="4944081" y="1125176"/>
                <a:ext cx="104040" cy="351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DD4057-641E-CAAA-09B4-AD358E95E5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35081" y="1116176"/>
                  <a:ext cx="1216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98F5A2-70C0-469B-F3F6-006B0EBCD0DD}"/>
                    </a:ext>
                  </a:extLst>
                </p14:cNvPr>
                <p14:cNvContentPartPr/>
                <p14:nvPr/>
              </p14:nvContentPartPr>
              <p14:xfrm>
                <a:off x="5164761" y="1141016"/>
                <a:ext cx="162360" cy="27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98F5A2-70C0-469B-F3F6-006B0EBCD0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55761" y="1132016"/>
                  <a:ext cx="180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90E9D7-2E2F-64A6-C153-C30FBFC38DB3}"/>
                    </a:ext>
                  </a:extLst>
                </p14:cNvPr>
                <p14:cNvContentPartPr/>
                <p14:nvPr/>
              </p14:nvContentPartPr>
              <p14:xfrm>
                <a:off x="5412081" y="1293656"/>
                <a:ext cx="128160" cy="11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90E9D7-2E2F-64A6-C153-C30FBFC38D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03081" y="1284656"/>
                  <a:ext cx="145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135141-89F8-9C45-DAA9-94CF95687C65}"/>
                    </a:ext>
                  </a:extLst>
                </p14:cNvPr>
                <p14:cNvContentPartPr/>
                <p14:nvPr/>
              </p14:nvContentPartPr>
              <p14:xfrm>
                <a:off x="4955961" y="1960736"/>
                <a:ext cx="168480" cy="15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135141-89F8-9C45-DAA9-94CF95687C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46942" y="1951716"/>
                  <a:ext cx="186158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096E55-8D77-266D-4828-3544273BA9FC}"/>
                    </a:ext>
                  </a:extLst>
                </p14:cNvPr>
                <p14:cNvContentPartPr/>
                <p14:nvPr/>
              </p14:nvContentPartPr>
              <p14:xfrm>
                <a:off x="5130201" y="1845896"/>
                <a:ext cx="156240" cy="347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096E55-8D77-266D-4828-3544273BA9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1201" y="1836896"/>
                  <a:ext cx="173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240312-1ACE-65B0-3A5E-785458A724B9}"/>
                    </a:ext>
                  </a:extLst>
                </p14:cNvPr>
                <p14:cNvContentPartPr/>
                <p14:nvPr/>
              </p14:nvContentPartPr>
              <p14:xfrm>
                <a:off x="5442681" y="1917536"/>
                <a:ext cx="30600" cy="234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240312-1ACE-65B0-3A5E-785458A724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33681" y="1908550"/>
                  <a:ext cx="48240" cy="251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A6EB5F-BBC5-0206-0294-419874467498}"/>
                    </a:ext>
                  </a:extLst>
                </p14:cNvPr>
                <p14:cNvContentPartPr/>
                <p14:nvPr/>
              </p14:nvContentPartPr>
              <p14:xfrm>
                <a:off x="5450961" y="1900616"/>
                <a:ext cx="133560" cy="21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A6EB5F-BBC5-0206-0294-4198744674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41961" y="1891616"/>
                  <a:ext cx="151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909B27-B821-82B5-D5F7-1B63119E26B1}"/>
                    </a:ext>
                  </a:extLst>
                </p14:cNvPr>
                <p14:cNvContentPartPr/>
                <p14:nvPr/>
              </p14:nvContentPartPr>
              <p14:xfrm>
                <a:off x="5629521" y="2083136"/>
                <a:ext cx="174960" cy="18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909B27-B821-82B5-D5F7-1B63119E26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20521" y="2074118"/>
                  <a:ext cx="192600" cy="20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067D7AC-56BE-CD0A-6A3D-C12F7E813324}"/>
                    </a:ext>
                  </a:extLst>
                </p14:cNvPr>
                <p14:cNvContentPartPr/>
                <p14:nvPr/>
              </p14:nvContentPartPr>
              <p14:xfrm>
                <a:off x="5841201" y="1939496"/>
                <a:ext cx="158040" cy="219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067D7AC-56BE-CD0A-6A3D-C12F7E8133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32201" y="1930481"/>
                  <a:ext cx="175680" cy="236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E40A77-38B4-5DD8-D2CD-4F406D404A16}"/>
                    </a:ext>
                  </a:extLst>
                </p14:cNvPr>
                <p14:cNvContentPartPr/>
                <p14:nvPr/>
              </p14:nvContentPartPr>
              <p14:xfrm>
                <a:off x="6080241" y="1814576"/>
                <a:ext cx="3744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E40A77-38B4-5DD8-D2CD-4F406D404A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71154" y="1805576"/>
                  <a:ext cx="55251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F27476-8041-6C44-44E7-F902E1BF3A7E}"/>
                    </a:ext>
                  </a:extLst>
                </p14:cNvPr>
                <p14:cNvContentPartPr/>
                <p14:nvPr/>
              </p14:nvContentPartPr>
              <p14:xfrm>
                <a:off x="6035601" y="1908536"/>
                <a:ext cx="144360" cy="1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F27476-8041-6C44-44E7-F902E1BF3A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26601" y="1899363"/>
                  <a:ext cx="162000" cy="370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B13D6F4-F334-5A32-6DD2-4F43C87A5F9C}"/>
              </a:ext>
            </a:extLst>
          </p:cNvPr>
          <p:cNvGrpSpPr/>
          <p:nvPr/>
        </p:nvGrpSpPr>
        <p:grpSpPr>
          <a:xfrm>
            <a:off x="5645361" y="1120496"/>
            <a:ext cx="629280" cy="244440"/>
            <a:chOff x="5645361" y="1120496"/>
            <a:chExt cx="62928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0E7D8FD-01FF-7731-8B5C-BF6C1ACC5B34}"/>
                    </a:ext>
                  </a:extLst>
                </p14:cNvPr>
                <p14:cNvContentPartPr/>
                <p14:nvPr/>
              </p14:nvContentPartPr>
              <p14:xfrm>
                <a:off x="5645361" y="1152536"/>
                <a:ext cx="153360" cy="212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0E7D8FD-01FF-7731-8B5C-BF6C1ACC5B3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36361" y="1143536"/>
                  <a:ext cx="171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7D83AE-6730-F3B3-822D-CA3EB4E18BAC}"/>
                    </a:ext>
                  </a:extLst>
                </p14:cNvPr>
                <p14:cNvContentPartPr/>
                <p14:nvPr/>
              </p14:nvContentPartPr>
              <p14:xfrm>
                <a:off x="5850561" y="1144976"/>
                <a:ext cx="138240" cy="174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7D83AE-6730-F3B3-822D-CA3EB4E18B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1584" y="1135976"/>
                  <a:ext cx="155834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C91C74-B96A-0571-EC95-D2B4C29D0166}"/>
                    </a:ext>
                  </a:extLst>
                </p14:cNvPr>
                <p14:cNvContentPartPr/>
                <p14:nvPr/>
              </p14:nvContentPartPr>
              <p14:xfrm>
                <a:off x="5865321" y="1221296"/>
                <a:ext cx="108360" cy="1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C91C74-B96A-0571-EC95-D2B4C29D01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56321" y="1212296"/>
                  <a:ext cx="126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68CEA0-BEE8-CD4A-FF63-461E2485947D}"/>
                    </a:ext>
                  </a:extLst>
                </p14:cNvPr>
                <p14:cNvContentPartPr/>
                <p14:nvPr/>
              </p14:nvContentPartPr>
              <p14:xfrm>
                <a:off x="5870361" y="1252256"/>
                <a:ext cx="178560" cy="10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68CEA0-BEE8-CD4A-FF63-461E248594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61361" y="1243256"/>
                  <a:ext cx="19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ADC4A3-D4FF-0330-2BE8-18FD927E2A7A}"/>
                    </a:ext>
                  </a:extLst>
                </p14:cNvPr>
                <p14:cNvContentPartPr/>
                <p14:nvPr/>
              </p14:nvContentPartPr>
              <p14:xfrm>
                <a:off x="6116241" y="1120496"/>
                <a:ext cx="158400" cy="214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ADC4A3-D4FF-0330-2BE8-18FD927E2A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7241" y="1111496"/>
                  <a:ext cx="176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9139BBD-9455-E055-1503-DF829C05D5FF}"/>
                    </a:ext>
                  </a:extLst>
                </p14:cNvPr>
                <p14:cNvContentPartPr/>
                <p14:nvPr/>
              </p14:nvContentPartPr>
              <p14:xfrm>
                <a:off x="6098601" y="1211576"/>
                <a:ext cx="137880" cy="1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9139BBD-9455-E055-1503-DF829C05D5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89601" y="1202576"/>
                  <a:ext cx="155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FDC8978-D650-B358-C4AA-72A9141C21F4}"/>
                  </a:ext>
                </a:extLst>
              </p14:cNvPr>
              <p14:cNvContentPartPr/>
              <p14:nvPr/>
            </p14:nvContentPartPr>
            <p14:xfrm>
              <a:off x="874474" y="1700580"/>
              <a:ext cx="720720" cy="25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FDC8978-D650-B358-C4AA-72A9141C21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65474" y="1691580"/>
                <a:ext cx="7383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2899807-3E1C-18EE-E4EA-64167A9EE309}"/>
                  </a:ext>
                </a:extLst>
              </p14:cNvPr>
              <p14:cNvContentPartPr/>
              <p14:nvPr/>
            </p14:nvContentPartPr>
            <p14:xfrm>
              <a:off x="1591594" y="1709580"/>
              <a:ext cx="714240" cy="214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2899807-3E1C-18EE-E4EA-64167A9EE30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82594" y="1700580"/>
                <a:ext cx="7318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A773C1-C530-47C5-7F7F-5DB37DF28955}"/>
                  </a:ext>
                </a:extLst>
              </p14:cNvPr>
              <p14:cNvContentPartPr/>
              <p14:nvPr/>
            </p14:nvContentPartPr>
            <p14:xfrm>
              <a:off x="2292874" y="1689420"/>
              <a:ext cx="663480" cy="20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A773C1-C530-47C5-7F7F-5DB37DF289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83874" y="1680436"/>
                <a:ext cx="681120" cy="218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CB8A128-3E95-74A7-5CEF-52222EF2B909}"/>
                  </a:ext>
                </a:extLst>
              </p14:cNvPr>
              <p14:cNvContentPartPr/>
              <p14:nvPr/>
            </p14:nvContentPartPr>
            <p14:xfrm>
              <a:off x="2943754" y="1688700"/>
              <a:ext cx="324720" cy="231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CB8A128-3E95-74A7-5CEF-52222EF2B90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34764" y="1679700"/>
                <a:ext cx="3423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3F00179-6C08-ED8C-4EAF-C0E3B6FA63C8}"/>
                  </a:ext>
                </a:extLst>
              </p14:cNvPr>
              <p14:cNvContentPartPr/>
              <p14:nvPr/>
            </p14:nvContentPartPr>
            <p14:xfrm>
              <a:off x="3583114" y="1945380"/>
              <a:ext cx="85680" cy="170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3F00179-6C08-ED8C-4EAF-C0E3B6FA63C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74114" y="1936380"/>
                <a:ext cx="1033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5FA5BB2-4B16-E230-9DBD-0D0344EBC0B4}"/>
                  </a:ext>
                </a:extLst>
              </p14:cNvPr>
              <p14:cNvContentPartPr/>
              <p14:nvPr/>
            </p14:nvContentPartPr>
            <p14:xfrm>
              <a:off x="3621994" y="2009460"/>
              <a:ext cx="74160" cy="19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5FA5BB2-4B16-E230-9DBD-0D0344EBC0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12994" y="2000624"/>
                <a:ext cx="91800" cy="3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D47629A-BE69-B1B5-4064-F4E45EFD7284}"/>
                  </a:ext>
                </a:extLst>
              </p14:cNvPr>
              <p14:cNvContentPartPr/>
              <p14:nvPr/>
            </p14:nvContentPartPr>
            <p14:xfrm>
              <a:off x="3630274" y="2081460"/>
              <a:ext cx="135000" cy="20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D47629A-BE69-B1B5-4064-F4E45EFD728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21274" y="2072460"/>
                <a:ext cx="152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4A65E7-CD93-511A-5615-7D5BBEAC42F7}"/>
                  </a:ext>
                </a:extLst>
              </p14:cNvPr>
              <p14:cNvContentPartPr/>
              <p14:nvPr/>
            </p14:nvContentPartPr>
            <p14:xfrm>
              <a:off x="3852034" y="1902900"/>
              <a:ext cx="119880" cy="199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4A65E7-CD93-511A-5615-7D5BBEAC42F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43034" y="1893900"/>
                <a:ext cx="1375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EFEB342-5593-E05B-574B-B7DBC165A681}"/>
                  </a:ext>
                </a:extLst>
              </p14:cNvPr>
              <p14:cNvContentPartPr/>
              <p14:nvPr/>
            </p14:nvContentPartPr>
            <p14:xfrm>
              <a:off x="3822874" y="2006580"/>
              <a:ext cx="142560" cy="22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EFEB342-5593-E05B-574B-B7DBC165A68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13897" y="1997580"/>
                <a:ext cx="160156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75674E-8F5D-7690-CD2C-05291D522DC9}"/>
                  </a:ext>
                </a:extLst>
              </p14:cNvPr>
              <p14:cNvContentPartPr/>
              <p14:nvPr/>
            </p14:nvContentPartPr>
            <p14:xfrm>
              <a:off x="2882554" y="1491420"/>
              <a:ext cx="30600" cy="214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75674E-8F5D-7690-CD2C-05291D522DC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73447" y="1482405"/>
                <a:ext cx="48450" cy="232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78988ED-6A33-79EE-52A4-E94B697A32F9}"/>
                  </a:ext>
                </a:extLst>
              </p14:cNvPr>
              <p14:cNvContentPartPr/>
              <p14:nvPr/>
            </p14:nvContentPartPr>
            <p14:xfrm>
              <a:off x="2963554" y="1513380"/>
              <a:ext cx="30240" cy="207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78988ED-6A33-79EE-52A4-E94B697A32F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54554" y="1504380"/>
                <a:ext cx="47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92CC62-4540-3A0B-E67C-68D0772397ED}"/>
                  </a:ext>
                </a:extLst>
              </p14:cNvPr>
              <p14:cNvContentPartPr/>
              <p14:nvPr/>
            </p14:nvContentPartPr>
            <p14:xfrm>
              <a:off x="2912074" y="1276140"/>
              <a:ext cx="114840" cy="138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92CC62-4540-3A0B-E67C-68D0772397E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03074" y="1267117"/>
                <a:ext cx="132480" cy="155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418F5B8-728C-394E-1F11-31D70B80A799}"/>
                  </a:ext>
                </a:extLst>
              </p14:cNvPr>
              <p14:cNvContentPartPr/>
              <p14:nvPr/>
            </p14:nvContentPartPr>
            <p14:xfrm>
              <a:off x="1167154" y="1915860"/>
              <a:ext cx="7200" cy="303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418F5B8-728C-394E-1F11-31D70B80A7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58154" y="1906849"/>
                <a:ext cx="24840" cy="321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CB916BD-C5DC-C99B-6A74-61AB50F08904}"/>
                  </a:ext>
                </a:extLst>
              </p14:cNvPr>
              <p14:cNvContentPartPr/>
              <p14:nvPr/>
            </p14:nvContentPartPr>
            <p14:xfrm>
              <a:off x="1265794" y="1936380"/>
              <a:ext cx="18360" cy="298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CB916BD-C5DC-C99B-6A74-61AB50F0890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56794" y="1927380"/>
                <a:ext cx="3600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5A9AD07-9032-0044-EEE1-7FE43374EFA6}"/>
                  </a:ext>
                </a:extLst>
              </p14:cNvPr>
              <p14:cNvContentPartPr/>
              <p14:nvPr/>
            </p14:nvContentPartPr>
            <p14:xfrm>
              <a:off x="3378192" y="1949373"/>
              <a:ext cx="126360" cy="1839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5A9AD07-9032-0044-EEE1-7FE43374EF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69218" y="1940373"/>
                <a:ext cx="14395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F5D8A01-28D8-F406-4DD2-057FCB88EC0B}"/>
              </a:ext>
            </a:extLst>
          </p:cNvPr>
          <p:cNvGrpSpPr/>
          <p:nvPr/>
        </p:nvGrpSpPr>
        <p:grpSpPr>
          <a:xfrm>
            <a:off x="161314" y="1541820"/>
            <a:ext cx="577358" cy="237960"/>
            <a:chOff x="161314" y="1541820"/>
            <a:chExt cx="577358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28AEC9-9144-B54B-12C7-7D5C1EA99D38}"/>
                    </a:ext>
                  </a:extLst>
                </p14:cNvPr>
                <p14:cNvContentPartPr/>
                <p14:nvPr/>
              </p14:nvContentPartPr>
              <p14:xfrm>
                <a:off x="161314" y="1563060"/>
                <a:ext cx="119880" cy="21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28AEC9-9144-B54B-12C7-7D5C1EA99D3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2287" y="1554045"/>
                  <a:ext cx="137573" cy="234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E7A487-5BB4-D07F-13F3-9EE28C269D35}"/>
                    </a:ext>
                  </a:extLst>
                </p14:cNvPr>
                <p14:cNvContentPartPr/>
                <p14:nvPr/>
              </p14:nvContentPartPr>
              <p14:xfrm>
                <a:off x="182554" y="1654500"/>
                <a:ext cx="108000" cy="41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E7A487-5BB4-D07F-13F3-9EE28C269D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3554" y="1645500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B79A29-D4C0-100B-51EB-A1047DF81CAA}"/>
                    </a:ext>
                  </a:extLst>
                </p14:cNvPr>
                <p14:cNvContentPartPr/>
                <p14:nvPr/>
              </p14:nvContentPartPr>
              <p14:xfrm>
                <a:off x="182194" y="1736220"/>
                <a:ext cx="162000" cy="42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B79A29-D4C0-100B-51EB-A1047DF81C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3194" y="1727220"/>
                  <a:ext cx="179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DD60E-3AB9-4236-523D-137F5CF5A7F4}"/>
                    </a:ext>
                  </a:extLst>
                </p14:cNvPr>
                <p14:cNvContentPartPr/>
                <p14:nvPr/>
              </p14:nvContentPartPr>
              <p14:xfrm>
                <a:off x="419074" y="1541820"/>
                <a:ext cx="135720" cy="237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DD60E-3AB9-4236-523D-137F5CF5A7F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0098" y="1532820"/>
                  <a:ext cx="153313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9B2BDB-69D6-0284-80C8-18B9E12BB385}"/>
                    </a:ext>
                  </a:extLst>
                </p14:cNvPr>
                <p14:cNvContentPartPr/>
                <p14:nvPr/>
              </p14:nvContentPartPr>
              <p14:xfrm>
                <a:off x="411874" y="1636500"/>
                <a:ext cx="164520" cy="3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9B2BDB-69D6-0284-80C8-18B9E12BB3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2874" y="1627500"/>
                  <a:ext cx="182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2E9B44-705A-A213-F054-66558AF80747}"/>
                    </a:ext>
                  </a:extLst>
                </p14:cNvPr>
                <p14:cNvContentPartPr/>
                <p14:nvPr/>
              </p14:nvContentPartPr>
              <p14:xfrm>
                <a:off x="619872" y="1562373"/>
                <a:ext cx="118800" cy="178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2E9B44-705A-A213-F054-66558AF807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0899" y="1553373"/>
                  <a:ext cx="136387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BA0FC3-8430-D07A-E532-27A698C8AFF0}"/>
                  </a:ext>
                </a:extLst>
              </p14:cNvPr>
              <p14:cNvContentPartPr/>
              <p14:nvPr/>
            </p14:nvContentPartPr>
            <p14:xfrm>
              <a:off x="575280" y="599040"/>
              <a:ext cx="11023920" cy="491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BA0FC3-8430-D07A-E532-27A698C8AFF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5920" y="589680"/>
                <a:ext cx="11042640" cy="49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2FED-A9AA-DB53-8704-3ADF9CC6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Alpha-Alkylation of Enolates							(21.5)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2980D6-45C2-F6EC-8F5A-4CFEE7BE1261}"/>
              </a:ext>
            </a:extLst>
          </p:cNvPr>
          <p:cNvGrpSpPr/>
          <p:nvPr/>
        </p:nvGrpSpPr>
        <p:grpSpPr>
          <a:xfrm>
            <a:off x="3575961" y="756852"/>
            <a:ext cx="1410114" cy="1043571"/>
            <a:chOff x="3575961" y="756852"/>
            <a:chExt cx="1410114" cy="10435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6F54A2-2EC4-36CF-A5C7-44025A20F898}"/>
                    </a:ext>
                  </a:extLst>
                </p14:cNvPr>
                <p14:cNvContentPartPr/>
                <p14:nvPr/>
              </p14:nvContentPartPr>
              <p14:xfrm>
                <a:off x="3575961" y="1402615"/>
                <a:ext cx="300063" cy="397808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6F54A2-2EC4-36CF-A5C7-44025A20F8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66966" y="1393615"/>
                  <a:ext cx="317693" cy="415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4F2F73-722B-B94E-DD6B-6CB78DF0A1AD}"/>
                    </a:ext>
                  </a:extLst>
                </p14:cNvPr>
                <p14:cNvContentPartPr/>
                <p14:nvPr/>
              </p14:nvContentPartPr>
              <p14:xfrm>
                <a:off x="4041327" y="1358415"/>
                <a:ext cx="944748" cy="24759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4F2F73-722B-B94E-DD6B-6CB78DF0A1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32326" y="1349418"/>
                  <a:ext cx="962390" cy="265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9EDFEC-7ED6-D85A-349A-C148ECAE1CD6}"/>
                    </a:ext>
                  </a:extLst>
                </p14:cNvPr>
                <p14:cNvContentPartPr/>
                <p14:nvPr/>
              </p14:nvContentPartPr>
              <p14:xfrm>
                <a:off x="4283533" y="1092850"/>
                <a:ext cx="71511" cy="33132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9EDFEC-7ED6-D85A-349A-C148ECAE1C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74504" y="1083856"/>
                  <a:ext cx="89208" cy="348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1F4800-1F9B-07A0-0433-429ADCA32DD0}"/>
                    </a:ext>
                  </a:extLst>
                </p14:cNvPr>
                <p14:cNvContentPartPr/>
                <p14:nvPr/>
              </p14:nvContentPartPr>
              <p14:xfrm>
                <a:off x="4443088" y="1104709"/>
                <a:ext cx="63247" cy="261971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1F4800-1F9B-07A0-0433-429ADCA32D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34104" y="1095713"/>
                  <a:ext cx="80856" cy="279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90408A-6323-D56F-D2A0-046AED64A827}"/>
                    </a:ext>
                  </a:extLst>
                </p14:cNvPr>
                <p14:cNvContentPartPr/>
                <p14:nvPr/>
              </p14:nvContentPartPr>
              <p14:xfrm>
                <a:off x="4305454" y="756852"/>
                <a:ext cx="143384" cy="21273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90408A-6323-D56F-D2A0-046AED64A8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96470" y="747853"/>
                  <a:ext cx="160993" cy="2303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3E2BB2-985E-374C-737D-7B458437B488}"/>
              </a:ext>
            </a:extLst>
          </p:cNvPr>
          <p:cNvGrpSpPr/>
          <p:nvPr/>
        </p:nvGrpSpPr>
        <p:grpSpPr>
          <a:xfrm>
            <a:off x="5137006" y="1288341"/>
            <a:ext cx="632107" cy="350731"/>
            <a:chOff x="5137006" y="1288341"/>
            <a:chExt cx="632107" cy="3507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16D05F-62C9-6354-1579-0ED1F4E6402E}"/>
                    </a:ext>
                  </a:extLst>
                </p14:cNvPr>
                <p14:cNvContentPartPr/>
                <p14:nvPr/>
              </p14:nvContentPartPr>
              <p14:xfrm>
                <a:off x="5137006" y="1391476"/>
                <a:ext cx="37014" cy="53185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16D05F-62C9-6354-1579-0ED1F4E6402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8022" y="1382431"/>
                  <a:ext cx="54623" cy="70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51B9C2-7C70-1636-D87B-75104820B56D}"/>
                    </a:ext>
                  </a:extLst>
                </p14:cNvPr>
                <p14:cNvContentPartPr/>
                <p14:nvPr/>
              </p14:nvContentPartPr>
              <p14:xfrm>
                <a:off x="5163597" y="1586965"/>
                <a:ext cx="30905" cy="52107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51B9C2-7C70-1636-D87B-75104820B56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54613" y="1577981"/>
                  <a:ext cx="48514" cy="69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619B7C-301F-FF1F-45C9-BD02F354B8D2}"/>
                    </a:ext>
                  </a:extLst>
                </p14:cNvPr>
                <p14:cNvContentPartPr/>
                <p14:nvPr/>
              </p14:nvContentPartPr>
              <p14:xfrm>
                <a:off x="5465457" y="1434598"/>
                <a:ext cx="163507" cy="2767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619B7C-301F-FF1F-45C9-BD02F354B8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56453" y="1425729"/>
                  <a:ext cx="181154" cy="4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04FE33-1037-4C66-2B3C-3D4BDEA859FF}"/>
                    </a:ext>
                  </a:extLst>
                </p14:cNvPr>
                <p14:cNvContentPartPr/>
                <p14:nvPr/>
              </p14:nvContentPartPr>
              <p14:xfrm>
                <a:off x="5397538" y="1288341"/>
                <a:ext cx="371575" cy="306532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04FE33-1037-4C66-2B3C-3D4BDEA859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88537" y="1279347"/>
                  <a:ext cx="389218" cy="3241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CFE4286-946E-4F83-783B-0DEF8B45817E}"/>
              </a:ext>
            </a:extLst>
          </p:cNvPr>
          <p:cNvGrpSpPr/>
          <p:nvPr/>
        </p:nvGrpSpPr>
        <p:grpSpPr>
          <a:xfrm>
            <a:off x="285071" y="2248575"/>
            <a:ext cx="1348560" cy="1621300"/>
            <a:chOff x="285071" y="2248575"/>
            <a:chExt cx="1348560" cy="16213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30FBBD-6C8C-9245-8BA6-30A181943900}"/>
                    </a:ext>
                  </a:extLst>
                </p14:cNvPr>
                <p14:cNvContentPartPr/>
                <p14:nvPr/>
              </p14:nvContentPartPr>
              <p14:xfrm>
                <a:off x="461831" y="2400495"/>
                <a:ext cx="106560" cy="168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30FBBD-6C8C-9245-8BA6-30A1819439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2800" y="2391495"/>
                  <a:ext cx="1242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6A5DF8-FABB-267C-FB45-3F228F86CEB7}"/>
                    </a:ext>
                  </a:extLst>
                </p14:cNvPr>
                <p14:cNvContentPartPr/>
                <p14:nvPr/>
              </p14:nvContentPartPr>
              <p14:xfrm>
                <a:off x="574151" y="2371695"/>
                <a:ext cx="102600" cy="15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6A5DF8-FABB-267C-FB45-3F228F86CEB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5151" y="2362674"/>
                  <a:ext cx="120240" cy="17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06BF38-2ECF-0823-3854-04236FE8741E}"/>
                    </a:ext>
                  </a:extLst>
                </p14:cNvPr>
                <p14:cNvContentPartPr/>
                <p14:nvPr/>
              </p14:nvContentPartPr>
              <p14:xfrm>
                <a:off x="776831" y="2398695"/>
                <a:ext cx="101160" cy="14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06BF38-2ECF-0823-3854-04236FE874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7799" y="2389695"/>
                  <a:ext cx="118863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8DE01E-B43B-9409-5A10-A85EB4CFCAFF}"/>
                    </a:ext>
                  </a:extLst>
                </p14:cNvPr>
                <p14:cNvContentPartPr/>
                <p14:nvPr/>
              </p14:nvContentPartPr>
              <p14:xfrm>
                <a:off x="903551" y="2378175"/>
                <a:ext cx="27720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8DE01E-B43B-9409-5A10-A85EB4CFCA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551" y="2369196"/>
                  <a:ext cx="294840" cy="173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349849-6C5D-2604-B42C-7C641EEF5426}"/>
                    </a:ext>
                  </a:extLst>
                </p14:cNvPr>
                <p14:cNvContentPartPr/>
                <p14:nvPr/>
              </p14:nvContentPartPr>
              <p14:xfrm>
                <a:off x="1241951" y="2280975"/>
                <a:ext cx="42840" cy="25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349849-6C5D-2604-B42C-7C641EEF54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33026" y="2271975"/>
                  <a:ext cx="60333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AB73F9-EF21-D78F-628E-28ACDDFFD9A2}"/>
                    </a:ext>
                  </a:extLst>
                </p14:cNvPr>
                <p14:cNvContentPartPr/>
                <p14:nvPr/>
              </p14:nvContentPartPr>
              <p14:xfrm>
                <a:off x="1358231" y="2248575"/>
                <a:ext cx="47880" cy="30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AB73F9-EF21-D78F-628E-28ACDDFFD9A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49231" y="2239575"/>
                  <a:ext cx="65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629493-2DE0-3676-20E6-5893D3E03663}"/>
                    </a:ext>
                  </a:extLst>
                </p14:cNvPr>
                <p14:cNvContentPartPr/>
                <p14:nvPr/>
              </p14:nvContentPartPr>
              <p14:xfrm>
                <a:off x="285071" y="2619015"/>
                <a:ext cx="1348560" cy="9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629493-2DE0-3676-20E6-5893D3E036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6071" y="2610015"/>
                  <a:ext cx="1366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477A76D-C15F-A076-DD8D-851FB7A0041E}"/>
                    </a:ext>
                  </a:extLst>
                </p14:cNvPr>
                <p14:cNvContentPartPr/>
                <p14:nvPr/>
              </p14:nvContentPartPr>
              <p14:xfrm>
                <a:off x="1543991" y="2325975"/>
                <a:ext cx="28080" cy="40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477A76D-C15F-A076-DD8D-851FB7A004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4991" y="2316975"/>
                  <a:ext cx="45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DE6CF41-22FF-E980-D28C-3F5E09713C67}"/>
                    </a:ext>
                  </a:extLst>
                </p14:cNvPr>
                <p14:cNvContentPartPr/>
                <p14:nvPr/>
              </p14:nvContentPartPr>
              <p14:xfrm>
                <a:off x="1529231" y="2446215"/>
                <a:ext cx="44280" cy="51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DE6CF41-22FF-E980-D28C-3F5E09713C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20231" y="2437215"/>
                  <a:ext cx="61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DFB642-477F-6933-33C0-70512239CDAE}"/>
                    </a:ext>
                  </a:extLst>
                </p14:cNvPr>
                <p14:cNvContentPartPr/>
                <p14:nvPr/>
              </p14:nvContentPartPr>
              <p14:xfrm>
                <a:off x="595391" y="3649195"/>
                <a:ext cx="857160" cy="220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DFB642-477F-6933-33C0-70512239CD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6391" y="3640210"/>
                  <a:ext cx="874800" cy="238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EE769B4-05D5-1D46-A43B-B4B1611CEA0A}"/>
                    </a:ext>
                  </a:extLst>
                </p14:cNvPr>
                <p14:cNvContentPartPr/>
                <p14:nvPr/>
              </p14:nvContentPartPr>
              <p14:xfrm>
                <a:off x="939191" y="3398635"/>
                <a:ext cx="42120" cy="27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EE769B4-05D5-1D46-A43B-B4B1611CEA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0191" y="3389635"/>
                  <a:ext cx="59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2D8A84-A4EE-06B9-0827-DC96F646237B}"/>
                    </a:ext>
                  </a:extLst>
                </p14:cNvPr>
                <p14:cNvContentPartPr/>
                <p14:nvPr/>
              </p14:nvContentPartPr>
              <p14:xfrm>
                <a:off x="1011551" y="3377755"/>
                <a:ext cx="57240" cy="25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2D8A84-A4EE-06B9-0827-DC96F64623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02551" y="3368755"/>
                  <a:ext cx="74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FAEF02-B8AD-49C8-9A79-3272B10775C4}"/>
                    </a:ext>
                  </a:extLst>
                </p14:cNvPr>
                <p14:cNvContentPartPr/>
                <p14:nvPr/>
              </p14:nvContentPartPr>
              <p14:xfrm>
                <a:off x="922631" y="3071035"/>
                <a:ext cx="146160" cy="21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FAEF02-B8AD-49C8-9A79-3272B10775C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3631" y="3062035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0F5B93E-9A82-C577-2A0A-A180CA9693F2}"/>
              </a:ext>
            </a:extLst>
          </p:cNvPr>
          <p:cNvGrpSpPr/>
          <p:nvPr/>
        </p:nvGrpSpPr>
        <p:grpSpPr>
          <a:xfrm>
            <a:off x="1928901" y="3697434"/>
            <a:ext cx="304200" cy="343080"/>
            <a:chOff x="1928901" y="3697434"/>
            <a:chExt cx="3042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A2ACEA-3269-E231-DC79-4DB8AF10E1E5}"/>
                    </a:ext>
                  </a:extLst>
                </p14:cNvPr>
                <p14:cNvContentPartPr/>
                <p14:nvPr/>
              </p14:nvContentPartPr>
              <p14:xfrm>
                <a:off x="1928901" y="3797874"/>
                <a:ext cx="151200" cy="139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A2ACEA-3269-E231-DC79-4DB8AF10E1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19901" y="3788897"/>
                  <a:ext cx="168840" cy="157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9E60C4-DBAF-4568-39D9-4A53BA99A6DE}"/>
                    </a:ext>
                  </a:extLst>
                </p14:cNvPr>
                <p14:cNvContentPartPr/>
                <p14:nvPr/>
              </p14:nvContentPartPr>
              <p14:xfrm>
                <a:off x="2080821" y="3697434"/>
                <a:ext cx="152280" cy="343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9E60C4-DBAF-4568-39D9-4A53BA99A6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1821" y="3688434"/>
                  <a:ext cx="1699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21E651C-BB21-C0AF-8CE5-84E93F8BD990}"/>
              </a:ext>
            </a:extLst>
          </p:cNvPr>
          <p:cNvGrpSpPr/>
          <p:nvPr/>
        </p:nvGrpSpPr>
        <p:grpSpPr>
          <a:xfrm>
            <a:off x="160511" y="4833326"/>
            <a:ext cx="1682280" cy="510840"/>
            <a:chOff x="160511" y="4833326"/>
            <a:chExt cx="168228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E9DFBB-957D-AAD7-AB04-BB798977FE39}"/>
                    </a:ext>
                  </a:extLst>
                </p14:cNvPr>
                <p14:cNvContentPartPr/>
                <p14:nvPr/>
              </p14:nvContentPartPr>
              <p14:xfrm>
                <a:off x="160511" y="4996766"/>
                <a:ext cx="266040" cy="21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E9DFBB-957D-AAD7-AB04-BB798977FE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1511" y="4987766"/>
                  <a:ext cx="28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4FFD94-06F9-536A-4978-0986051CA173}"/>
                    </a:ext>
                  </a:extLst>
                </p14:cNvPr>
                <p14:cNvContentPartPr/>
                <p14:nvPr/>
              </p14:nvContentPartPr>
              <p14:xfrm>
                <a:off x="461831" y="4987766"/>
                <a:ext cx="143280" cy="180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4FFD94-06F9-536A-4978-0986051CA1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831" y="4978766"/>
                  <a:ext cx="160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661579A-5878-0453-9899-65D6D990D791}"/>
                    </a:ext>
                  </a:extLst>
                </p14:cNvPr>
                <p14:cNvContentPartPr/>
                <p14:nvPr/>
              </p14:nvContentPartPr>
              <p14:xfrm>
                <a:off x="610151" y="5003246"/>
                <a:ext cx="131760" cy="142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661579A-5878-0453-9899-65D6D990D7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1151" y="4994269"/>
                  <a:ext cx="149400" cy="160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1FBD27-AB51-3FC1-8E23-6ABCAF129B48}"/>
                    </a:ext>
                  </a:extLst>
                </p14:cNvPr>
                <p14:cNvContentPartPr/>
                <p14:nvPr/>
              </p14:nvContentPartPr>
              <p14:xfrm>
                <a:off x="728231" y="4863566"/>
                <a:ext cx="203040" cy="282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1FBD27-AB51-3FC1-8E23-6ABCAF129B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9231" y="4854555"/>
                  <a:ext cx="220680" cy="299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9B556E-6FB2-E46F-E2E9-11E7DBABA964}"/>
                    </a:ext>
                  </a:extLst>
                </p14:cNvPr>
                <p14:cNvContentPartPr/>
                <p14:nvPr/>
              </p14:nvContentPartPr>
              <p14:xfrm>
                <a:off x="921911" y="4976246"/>
                <a:ext cx="115560" cy="125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9B556E-6FB2-E46F-E2E9-11E7DBABA9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2911" y="4967246"/>
                  <a:ext cx="133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8991B3-BC36-F904-FF9B-DAC472B01F37}"/>
                    </a:ext>
                  </a:extLst>
                </p14:cNvPr>
                <p14:cNvContentPartPr/>
                <p14:nvPr/>
              </p14:nvContentPartPr>
              <p14:xfrm>
                <a:off x="1074551" y="4934126"/>
                <a:ext cx="153360" cy="138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8991B3-BC36-F904-FF9B-DAC472B01F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5551" y="4925126"/>
                  <a:ext cx="171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2C432C7-D375-2921-DDCB-5EAB1C1FA7BA}"/>
                    </a:ext>
                  </a:extLst>
                </p14:cNvPr>
                <p14:cNvContentPartPr/>
                <p14:nvPr/>
              </p14:nvContentPartPr>
              <p14:xfrm>
                <a:off x="1277231" y="4954646"/>
                <a:ext cx="29160" cy="101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2C432C7-D375-2921-DDCB-5EAB1C1FA7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68231" y="4945646"/>
                  <a:ext cx="46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A19425-9CC4-6197-52A1-C404ED798DFC}"/>
                    </a:ext>
                  </a:extLst>
                </p14:cNvPr>
                <p14:cNvContentPartPr/>
                <p14:nvPr/>
              </p14:nvContentPartPr>
              <p14:xfrm>
                <a:off x="1289831" y="4833326"/>
                <a:ext cx="162720" cy="245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A19425-9CC4-6197-52A1-C404ED798D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80831" y="4824326"/>
                  <a:ext cx="180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9CD2889-70C5-E002-A2E0-194EB4C7E6BE}"/>
                    </a:ext>
                  </a:extLst>
                </p14:cNvPr>
                <p14:cNvContentPartPr/>
                <p14:nvPr/>
              </p14:nvContentPartPr>
              <p14:xfrm>
                <a:off x="1453631" y="4882286"/>
                <a:ext cx="259200" cy="153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9CD2889-70C5-E002-A2E0-194EB4C7E6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44631" y="4873286"/>
                  <a:ext cx="276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C6A6E8-04FC-7731-03C4-43A86EA6A2E3}"/>
                    </a:ext>
                  </a:extLst>
                </p14:cNvPr>
                <p14:cNvContentPartPr/>
                <p14:nvPr/>
              </p14:nvContentPartPr>
              <p14:xfrm>
                <a:off x="1781231" y="4846286"/>
                <a:ext cx="34200" cy="5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C6A6E8-04FC-7731-03C4-43A86EA6A2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72231" y="4837286"/>
                  <a:ext cx="51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AE8BA1-D8BA-7856-6145-6BA67A51F29E}"/>
                    </a:ext>
                  </a:extLst>
                </p14:cNvPr>
                <p14:cNvContentPartPr/>
                <p14:nvPr/>
              </p14:nvContentPartPr>
              <p14:xfrm>
                <a:off x="1808591" y="5004326"/>
                <a:ext cx="34200" cy="50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AE8BA1-D8BA-7856-6145-6BA67A51F29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99591" y="4995389"/>
                  <a:ext cx="51840" cy="68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10CA25-A16C-EA41-5A77-09C9318BCFC5}"/>
                    </a:ext>
                  </a:extLst>
                </p14:cNvPr>
                <p14:cNvContentPartPr/>
                <p14:nvPr/>
              </p14:nvContentPartPr>
              <p14:xfrm>
                <a:off x="189311" y="5203406"/>
                <a:ext cx="1608840" cy="140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10CA25-A16C-EA41-5A77-09C9318BCF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0311" y="5194406"/>
                  <a:ext cx="162648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F2F8B76-D4D4-E89C-283A-73A6927CC4DF}"/>
                  </a:ext>
                </a:extLst>
              </p14:cNvPr>
              <p14:cNvContentPartPr/>
              <p14:nvPr/>
            </p14:nvContentPartPr>
            <p14:xfrm>
              <a:off x="392711" y="6129326"/>
              <a:ext cx="929880" cy="2732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F2F8B76-D4D4-E89C-283A-73A6927CC4D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3711" y="6120326"/>
                <a:ext cx="9475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6415D09-B89A-498C-68E4-853E3F332CFE}"/>
                  </a:ext>
                </a:extLst>
              </p14:cNvPr>
              <p14:cNvContentPartPr/>
              <p14:nvPr/>
            </p14:nvContentPartPr>
            <p14:xfrm>
              <a:off x="667890" y="5581027"/>
              <a:ext cx="136440" cy="191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6415D09-B89A-498C-68E4-853E3F332CF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8914" y="5572044"/>
                <a:ext cx="154034" cy="209127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53359A-384B-B428-7D6F-9CC1F88F1B3D}"/>
              </a:ext>
            </a:extLst>
          </p:cNvPr>
          <p:cNvGrpSpPr/>
          <p:nvPr/>
        </p:nvGrpSpPr>
        <p:grpSpPr>
          <a:xfrm>
            <a:off x="2333831" y="5285486"/>
            <a:ext cx="1065240" cy="833400"/>
            <a:chOff x="2333831" y="5285486"/>
            <a:chExt cx="106524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59E83D4-80BC-859A-8B8E-F03C5C074C78}"/>
                    </a:ext>
                  </a:extLst>
                </p14:cNvPr>
                <p14:cNvContentPartPr/>
                <p14:nvPr/>
              </p14:nvContentPartPr>
              <p14:xfrm>
                <a:off x="2704271" y="5587526"/>
                <a:ext cx="129960" cy="228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59E83D4-80BC-859A-8B8E-F03C5C074C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95271" y="5578526"/>
                  <a:ext cx="147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C902F2-F638-A912-6A68-A6ED2F118DD6}"/>
                    </a:ext>
                  </a:extLst>
                </p14:cNvPr>
                <p14:cNvContentPartPr/>
                <p14:nvPr/>
              </p14:nvContentPartPr>
              <p14:xfrm>
                <a:off x="2934311" y="5285486"/>
                <a:ext cx="326880" cy="26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C902F2-F638-A912-6A68-A6ED2F118D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5311" y="5276486"/>
                  <a:ext cx="344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CA506F-36F1-6955-627B-FE1A3157B270}"/>
                    </a:ext>
                  </a:extLst>
                </p14:cNvPr>
                <p14:cNvContentPartPr/>
                <p14:nvPr/>
              </p14:nvContentPartPr>
              <p14:xfrm>
                <a:off x="3190631" y="5486366"/>
                <a:ext cx="208440" cy="117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CA506F-36F1-6955-627B-FE1A3157B2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81631" y="5477366"/>
                  <a:ext cx="22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4CFE9E7-204B-8375-9E29-B43201795549}"/>
                    </a:ext>
                  </a:extLst>
                </p14:cNvPr>
                <p14:cNvContentPartPr/>
                <p14:nvPr/>
              </p14:nvContentPartPr>
              <p14:xfrm>
                <a:off x="2915591" y="5818286"/>
                <a:ext cx="343080" cy="13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4CFE9E7-204B-8375-9E29-B432017955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06600" y="5809286"/>
                  <a:ext cx="360702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77C932-B725-9614-0153-13060428333E}"/>
                    </a:ext>
                  </a:extLst>
                </p14:cNvPr>
                <p14:cNvContentPartPr/>
                <p14:nvPr/>
              </p14:nvContentPartPr>
              <p14:xfrm>
                <a:off x="3044111" y="5938526"/>
                <a:ext cx="37080" cy="180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77C932-B725-9614-0153-1306042833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35111" y="5929526"/>
                  <a:ext cx="54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73E8721-FD3B-498E-669C-B347CB293E3F}"/>
                    </a:ext>
                  </a:extLst>
                </p14:cNvPr>
                <p14:cNvContentPartPr/>
                <p14:nvPr/>
              </p14:nvContentPartPr>
              <p14:xfrm>
                <a:off x="2554511" y="5627846"/>
                <a:ext cx="57240" cy="3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73E8721-FD3B-498E-669C-B347CB293E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45511" y="5618753"/>
                  <a:ext cx="74880" cy="5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09666B-469C-9ADB-AEF9-EB2FE1F241E4}"/>
                    </a:ext>
                  </a:extLst>
                </p14:cNvPr>
                <p14:cNvContentPartPr/>
                <p14:nvPr/>
              </p14:nvContentPartPr>
              <p14:xfrm>
                <a:off x="2554151" y="5767526"/>
                <a:ext cx="40680" cy="40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09666B-469C-9ADB-AEF9-EB2FE1F241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45151" y="5758445"/>
                  <a:ext cx="58320" cy="58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7E78C3-1870-B3A7-710A-191E8E8EAFE7}"/>
                    </a:ext>
                  </a:extLst>
                </p14:cNvPr>
                <p14:cNvContentPartPr/>
                <p14:nvPr/>
              </p14:nvContentPartPr>
              <p14:xfrm>
                <a:off x="2383151" y="5444606"/>
                <a:ext cx="78120" cy="42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7E78C3-1870-B3A7-710A-191E8E8EAF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74151" y="5435606"/>
                  <a:ext cx="95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13EF8B-56BA-BD27-6978-B7FF428EAF5E}"/>
                    </a:ext>
                  </a:extLst>
                </p14:cNvPr>
                <p14:cNvContentPartPr/>
                <p14:nvPr/>
              </p14:nvContentPartPr>
              <p14:xfrm>
                <a:off x="2333831" y="5339126"/>
                <a:ext cx="201960" cy="218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13EF8B-56BA-BD27-6978-B7FF428EAF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24831" y="5330126"/>
                  <a:ext cx="219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3F645D-54B9-1B7F-7AE7-D72F2C341351}"/>
                    </a:ext>
                  </a:extLst>
                </p14:cNvPr>
                <p14:cNvContentPartPr/>
                <p14:nvPr/>
              </p14:nvContentPartPr>
              <p14:xfrm>
                <a:off x="2681591" y="5447126"/>
                <a:ext cx="37800" cy="3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3F645D-54B9-1B7F-7AE7-D72F2C3413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72591" y="5438126"/>
                  <a:ext cx="55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F0F2194-0642-8FFF-9837-1B2F350D8E7F}"/>
                    </a:ext>
                  </a:extLst>
                </p14:cNvPr>
                <p14:cNvContentPartPr/>
                <p14:nvPr/>
              </p14:nvContentPartPr>
              <p14:xfrm>
                <a:off x="2809751" y="5456486"/>
                <a:ext cx="49320" cy="46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F0F2194-0642-8FFF-9837-1B2F350D8E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00685" y="5447416"/>
                  <a:ext cx="67090" cy="642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C0D4021-4656-626A-697B-62C9025F90B1}"/>
                  </a:ext>
                </a:extLst>
              </p14:cNvPr>
              <p14:cNvContentPartPr/>
              <p14:nvPr/>
            </p14:nvContentPartPr>
            <p14:xfrm>
              <a:off x="2315111" y="6099446"/>
              <a:ext cx="1615320" cy="2804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C0D4021-4656-626A-697B-62C9025F90B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6113" y="6090446"/>
                <a:ext cx="1632956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871E813-AF0D-A3D2-A544-688F9B1946AC}"/>
              </a:ext>
            </a:extLst>
          </p:cNvPr>
          <p:cNvGrpSpPr/>
          <p:nvPr/>
        </p:nvGrpSpPr>
        <p:grpSpPr>
          <a:xfrm>
            <a:off x="1310310" y="5874086"/>
            <a:ext cx="545081" cy="414092"/>
            <a:chOff x="1310310" y="5874086"/>
            <a:chExt cx="545081" cy="4140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DB9334-89CE-41C5-F151-4DDA4A53FAEF}"/>
                    </a:ext>
                  </a:extLst>
                </p14:cNvPr>
                <p14:cNvContentPartPr/>
                <p14:nvPr/>
              </p14:nvContentPartPr>
              <p14:xfrm>
                <a:off x="1674311" y="5903246"/>
                <a:ext cx="39600" cy="20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DB9334-89CE-41C5-F151-4DDA4A53FA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65311" y="5894230"/>
                  <a:ext cx="57240" cy="21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D9CE32-031B-B27E-5208-3443261DEADC}"/>
                    </a:ext>
                  </a:extLst>
                </p14:cNvPr>
                <p14:cNvContentPartPr/>
                <p14:nvPr/>
              </p14:nvContentPartPr>
              <p14:xfrm>
                <a:off x="1761791" y="5874086"/>
                <a:ext cx="93600" cy="228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D9CE32-031B-B27E-5208-3443261DEAD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52825" y="5865086"/>
                  <a:ext cx="111172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07E259-1D43-5AD3-CB7B-DFFD5BDC8F16}"/>
                    </a:ext>
                  </a:extLst>
                </p14:cNvPr>
                <p14:cNvContentPartPr/>
                <p14:nvPr/>
              </p14:nvContentPartPr>
              <p14:xfrm>
                <a:off x="1738391" y="5995406"/>
                <a:ext cx="7740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07E259-1D43-5AD3-CB7B-DFFD5BDC8F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9391" y="5986880"/>
                  <a:ext cx="95040" cy="2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4898060-F9DE-DA7D-3054-9C2EC728D9C2}"/>
                    </a:ext>
                  </a:extLst>
                </p14:cNvPr>
                <p14:cNvContentPartPr/>
                <p14:nvPr/>
              </p14:nvContentPartPr>
              <p14:xfrm>
                <a:off x="1310310" y="6130138"/>
                <a:ext cx="241200" cy="158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4898060-F9DE-DA7D-3054-9C2EC728D9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01310" y="6121138"/>
                  <a:ext cx="25884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B0453F0-6F93-978F-C7DC-530082B82D0B}"/>
              </a:ext>
            </a:extLst>
          </p:cNvPr>
          <p:cNvGrpSpPr/>
          <p:nvPr/>
        </p:nvGrpSpPr>
        <p:grpSpPr>
          <a:xfrm>
            <a:off x="706230" y="5845378"/>
            <a:ext cx="174240" cy="308880"/>
            <a:chOff x="706230" y="5845378"/>
            <a:chExt cx="1742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C6F590-770C-D401-7509-F11A979FE937}"/>
                    </a:ext>
                  </a:extLst>
                </p14:cNvPr>
                <p14:cNvContentPartPr/>
                <p14:nvPr/>
              </p14:nvContentPartPr>
              <p14:xfrm>
                <a:off x="706230" y="5854738"/>
                <a:ext cx="59760" cy="298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C6F590-770C-D401-7509-F11A979FE93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230" y="5845738"/>
                  <a:ext cx="77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9F603E0-149F-1F62-4FA5-F507050D22CA}"/>
                    </a:ext>
                  </a:extLst>
                </p14:cNvPr>
                <p14:cNvContentPartPr/>
                <p14:nvPr/>
              </p14:nvContentPartPr>
              <p14:xfrm>
                <a:off x="809910" y="5845378"/>
                <a:ext cx="70560" cy="308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9F603E0-149F-1F62-4FA5-F507050D22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0910" y="5836378"/>
                  <a:ext cx="8820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EE95936-7733-8F87-1F04-61B74B0F483C}"/>
                  </a:ext>
                </a:extLst>
              </p14:cNvPr>
              <p14:cNvContentPartPr/>
              <p14:nvPr/>
            </p14:nvContentPartPr>
            <p14:xfrm>
              <a:off x="2389655" y="3756460"/>
              <a:ext cx="191880" cy="222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EE95936-7733-8F87-1F04-61B74B0F483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380655" y="3747445"/>
                <a:ext cx="209520" cy="240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897FF0B-06A1-1790-911B-EA92AFB0AE35}"/>
                  </a:ext>
                </a:extLst>
              </p14:cNvPr>
              <p14:cNvContentPartPr/>
              <p14:nvPr/>
            </p14:nvContentPartPr>
            <p14:xfrm>
              <a:off x="2641295" y="3841780"/>
              <a:ext cx="176400" cy="190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897FF0B-06A1-1790-911B-EA92AFB0AE3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32295" y="3832780"/>
                <a:ext cx="19404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496CA69-3A80-CF3A-3139-2AE535558270}"/>
              </a:ext>
            </a:extLst>
          </p:cNvPr>
          <p:cNvGrpSpPr/>
          <p:nvPr/>
        </p:nvGrpSpPr>
        <p:grpSpPr>
          <a:xfrm>
            <a:off x="2872775" y="3710380"/>
            <a:ext cx="208080" cy="267840"/>
            <a:chOff x="2872775" y="3710380"/>
            <a:chExt cx="2080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2345A77-8CE0-FF74-BFA0-0933C14338C9}"/>
                    </a:ext>
                  </a:extLst>
                </p14:cNvPr>
                <p14:cNvContentPartPr/>
                <p14:nvPr/>
              </p14:nvContentPartPr>
              <p14:xfrm>
                <a:off x="2872775" y="3746020"/>
                <a:ext cx="208080" cy="159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2345A77-8CE0-FF74-BFA0-0933C14338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63775" y="3737020"/>
                  <a:ext cx="22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DA182C-B940-E13D-8AD0-7EE06CE7F6B7}"/>
                    </a:ext>
                  </a:extLst>
                </p14:cNvPr>
                <p14:cNvContentPartPr/>
                <p14:nvPr/>
              </p14:nvContentPartPr>
              <p14:xfrm>
                <a:off x="2884295" y="3710380"/>
                <a:ext cx="146520" cy="267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DA182C-B940-E13D-8AD0-7EE06CE7F6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5295" y="3701380"/>
                  <a:ext cx="1641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657F64B-60F8-4912-E6A0-C29E9CF98472}"/>
              </a:ext>
            </a:extLst>
          </p:cNvPr>
          <p:cNvGrpSpPr/>
          <p:nvPr/>
        </p:nvGrpSpPr>
        <p:grpSpPr>
          <a:xfrm>
            <a:off x="1800166" y="3020981"/>
            <a:ext cx="1530720" cy="631005"/>
            <a:chOff x="1800166" y="3020981"/>
            <a:chExt cx="1530720" cy="6310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22D4139-24DD-2834-C068-DC04C59D8D34}"/>
                    </a:ext>
                  </a:extLst>
                </p14:cNvPr>
                <p14:cNvContentPartPr/>
                <p14:nvPr/>
              </p14:nvContentPartPr>
              <p14:xfrm>
                <a:off x="2011945" y="3173981"/>
                <a:ext cx="51480" cy="180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22D4139-24DD-2834-C068-DC04C59D8D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02945" y="3164981"/>
                  <a:ext cx="69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908FC8C-9159-3C60-DFD2-436C1F1D7A6F}"/>
                    </a:ext>
                  </a:extLst>
                </p14:cNvPr>
                <p14:cNvContentPartPr/>
                <p14:nvPr/>
              </p14:nvContentPartPr>
              <p14:xfrm>
                <a:off x="2079265" y="3101981"/>
                <a:ext cx="93960" cy="270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908FC8C-9159-3C60-DFD2-436C1F1D7A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70265" y="3092981"/>
                  <a:ext cx="111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6C777E-C773-BD17-1B79-884DC0D26D45}"/>
                    </a:ext>
                  </a:extLst>
                </p14:cNvPr>
                <p14:cNvContentPartPr/>
                <p14:nvPr/>
              </p14:nvContentPartPr>
              <p14:xfrm>
                <a:off x="2288785" y="3116381"/>
                <a:ext cx="141840" cy="177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6C777E-C773-BD17-1B79-884DC0D26D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79785" y="3107381"/>
                  <a:ext cx="159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FC4D31-7B7B-60AE-C28E-70BEB9C94685}"/>
                    </a:ext>
                  </a:extLst>
                </p14:cNvPr>
                <p14:cNvContentPartPr/>
                <p14:nvPr/>
              </p14:nvContentPartPr>
              <p14:xfrm>
                <a:off x="2500825" y="3044741"/>
                <a:ext cx="124920" cy="21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FC4D31-7B7B-60AE-C28E-70BEB9C946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91825" y="3035741"/>
                  <a:ext cx="142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889C35-481B-E5B2-2B02-C476F70E909F}"/>
                    </a:ext>
                  </a:extLst>
                </p14:cNvPr>
                <p14:cNvContentPartPr/>
                <p14:nvPr/>
              </p14:nvContentPartPr>
              <p14:xfrm>
                <a:off x="2728705" y="3020981"/>
                <a:ext cx="126360" cy="223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889C35-481B-E5B2-2B02-C476F70E90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19705" y="3011995"/>
                  <a:ext cx="144000" cy="241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84EE33-B3F6-D120-7C07-B5D2A8A65A83}"/>
                    </a:ext>
                  </a:extLst>
                </p14:cNvPr>
                <p14:cNvContentPartPr/>
                <p14:nvPr/>
              </p14:nvContentPartPr>
              <p14:xfrm>
                <a:off x="2759665" y="3152021"/>
                <a:ext cx="68400" cy="14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84EE33-B3F6-D120-7C07-B5D2A8A65A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0665" y="3143021"/>
                  <a:ext cx="86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A39EA18-E1E5-7C5E-9F5C-2CF3F4E9FF1E}"/>
                    </a:ext>
                  </a:extLst>
                </p14:cNvPr>
                <p14:cNvContentPartPr/>
                <p14:nvPr/>
              </p14:nvContentPartPr>
              <p14:xfrm>
                <a:off x="1800166" y="3416186"/>
                <a:ext cx="1530720" cy="235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A39EA18-E1E5-7C5E-9F5C-2CF3F4E9FF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91166" y="3407186"/>
                  <a:ext cx="154836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057B3-4638-00EC-BE74-1037C58E5E15}"/>
                  </a:ext>
                </a:extLst>
              </p14:cNvPr>
              <p14:cNvContentPartPr/>
              <p14:nvPr/>
            </p14:nvContentPartPr>
            <p14:xfrm>
              <a:off x="565560" y="334440"/>
              <a:ext cx="11289960" cy="627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057B3-4638-00EC-BE74-1037C58E5E1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6200" y="325080"/>
                <a:ext cx="11308680" cy="629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4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AD78-75C1-C288-7CF7-2FD4AAD3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Alpha-Alkylation: Choosing a </a:t>
            </a:r>
            <a:r>
              <a:rPr lang="en-US" b="1">
                <a:solidFill>
                  <a:srgbClr val="0070C0"/>
                </a:solidFill>
              </a:rPr>
              <a:t>Base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D58922-03A1-2060-B3BC-616C262AD2E1}"/>
              </a:ext>
            </a:extLst>
          </p:cNvPr>
          <p:cNvGrpSpPr/>
          <p:nvPr/>
        </p:nvGrpSpPr>
        <p:grpSpPr>
          <a:xfrm>
            <a:off x="1224391" y="1483387"/>
            <a:ext cx="852480" cy="817560"/>
            <a:chOff x="1224391" y="1483387"/>
            <a:chExt cx="85248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B93D82-44C4-8C82-B579-50FD0A519FE9}"/>
                    </a:ext>
                  </a:extLst>
                </p14:cNvPr>
                <p14:cNvContentPartPr/>
                <p14:nvPr/>
              </p14:nvContentPartPr>
              <p14:xfrm>
                <a:off x="1242391" y="1483387"/>
                <a:ext cx="834480" cy="207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B93D82-44C4-8C82-B579-50FD0A519F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3391" y="1474387"/>
                  <a:ext cx="85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54EC9B-7639-B2EC-C995-5112292F8005}"/>
                    </a:ext>
                  </a:extLst>
                </p14:cNvPr>
                <p14:cNvContentPartPr/>
                <p14:nvPr/>
              </p14:nvContentPartPr>
              <p14:xfrm>
                <a:off x="1234471" y="1702267"/>
                <a:ext cx="30240" cy="419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54EC9B-7639-B2EC-C995-5112292F80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5471" y="1693275"/>
                  <a:ext cx="47880" cy="437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D0701A-042D-601B-37C5-B269E5CD6CE1}"/>
                    </a:ext>
                  </a:extLst>
                </p14:cNvPr>
                <p14:cNvContentPartPr/>
                <p14:nvPr/>
              </p14:nvContentPartPr>
              <p14:xfrm>
                <a:off x="1224391" y="2126347"/>
                <a:ext cx="484560" cy="16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D0701A-042D-601B-37C5-B269E5CD6C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5391" y="2117347"/>
                  <a:ext cx="502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7300BF-BBCA-FB0A-1664-F3CAFF7CA008}"/>
                    </a:ext>
                  </a:extLst>
                </p14:cNvPr>
                <p14:cNvContentPartPr/>
                <p14:nvPr/>
              </p14:nvContentPartPr>
              <p14:xfrm>
                <a:off x="1701391" y="2104027"/>
                <a:ext cx="345600" cy="19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7300BF-BBCA-FB0A-1664-F3CAFF7CA00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2382" y="2095027"/>
                  <a:ext cx="363258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5225EB2-4185-7191-385F-740782AAD051}"/>
                    </a:ext>
                  </a:extLst>
                </p14:cNvPr>
                <p14:cNvContentPartPr/>
                <p14:nvPr/>
              </p14:nvContentPartPr>
              <p14:xfrm>
                <a:off x="2049511" y="1678507"/>
                <a:ext cx="18720" cy="43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5225EB2-4185-7191-385F-740782AAD0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0335" y="1669507"/>
                  <a:ext cx="36706" cy="44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D5A512-3E1E-1158-7B55-E973EBD5D65E}"/>
              </a:ext>
            </a:extLst>
          </p:cNvPr>
          <p:cNvGrpSpPr/>
          <p:nvPr/>
        </p:nvGrpSpPr>
        <p:grpSpPr>
          <a:xfrm>
            <a:off x="1634071" y="964627"/>
            <a:ext cx="156600" cy="559440"/>
            <a:chOff x="1634071" y="964627"/>
            <a:chExt cx="15660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39D47-E3CB-434D-58BC-12ED28B458C4}"/>
                    </a:ext>
                  </a:extLst>
                </p14:cNvPr>
                <p14:cNvContentPartPr/>
                <p14:nvPr/>
              </p14:nvContentPartPr>
              <p14:xfrm>
                <a:off x="1634071" y="1233187"/>
                <a:ext cx="27360" cy="25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39D47-E3CB-434D-58BC-12ED28B458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4951" y="1224187"/>
                  <a:ext cx="45235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11B4A7-5095-BF9B-9B68-41DA4A43A272}"/>
                    </a:ext>
                  </a:extLst>
                </p14:cNvPr>
                <p14:cNvContentPartPr/>
                <p14:nvPr/>
              </p14:nvContentPartPr>
              <p14:xfrm>
                <a:off x="1731271" y="1274947"/>
                <a:ext cx="22320" cy="249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11B4A7-5095-BF9B-9B68-41DA4A43A2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22271" y="1265947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7250A0-F1E0-8897-F4EB-26E0C39C21DD}"/>
                    </a:ext>
                  </a:extLst>
                </p14:cNvPr>
                <p14:cNvContentPartPr/>
                <p14:nvPr/>
              </p14:nvContentPartPr>
              <p14:xfrm>
                <a:off x="1664311" y="964627"/>
                <a:ext cx="126360" cy="181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7250A0-F1E0-8897-F4EB-26E0C39C21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55337" y="955645"/>
                  <a:ext cx="143950" cy="19904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747BF2B-82B4-0415-DA01-E08F2DC76B98}"/>
                  </a:ext>
                </a:extLst>
              </p14:cNvPr>
              <p14:cNvContentPartPr/>
              <p14:nvPr/>
            </p14:nvContentPartPr>
            <p14:xfrm>
              <a:off x="5303907" y="3266422"/>
              <a:ext cx="156240" cy="2221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747BF2B-82B4-0415-DA01-E08F2DC76B9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94928" y="3257407"/>
                <a:ext cx="173839" cy="239789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CB732AA-C74C-09B0-30EC-10729E902496}"/>
              </a:ext>
            </a:extLst>
          </p:cNvPr>
          <p:cNvGrpSpPr/>
          <p:nvPr/>
        </p:nvGrpSpPr>
        <p:grpSpPr>
          <a:xfrm>
            <a:off x="4548627" y="3677182"/>
            <a:ext cx="1901880" cy="1459440"/>
            <a:chOff x="4548627" y="3677182"/>
            <a:chExt cx="1901880" cy="14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0A1CA7-22E4-3521-F74F-581923C3D1B1}"/>
                    </a:ext>
                  </a:extLst>
                </p14:cNvPr>
                <p14:cNvContentPartPr/>
                <p14:nvPr/>
              </p14:nvContentPartPr>
              <p14:xfrm>
                <a:off x="4863987" y="4045462"/>
                <a:ext cx="1246320" cy="26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0A1CA7-22E4-3521-F74F-581923C3D1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4987" y="4036450"/>
                  <a:ext cx="1263960" cy="285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CB71EC-F8DB-79F0-DFED-636B959EA9C6}"/>
                    </a:ext>
                  </a:extLst>
                </p14:cNvPr>
                <p14:cNvContentPartPr/>
                <p14:nvPr/>
              </p14:nvContentPartPr>
              <p14:xfrm>
                <a:off x="4875147" y="4331662"/>
                <a:ext cx="52560" cy="52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CB71EC-F8DB-79F0-DFED-636B959EA9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6147" y="4322662"/>
                  <a:ext cx="702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ED335B7-BA65-BCB6-3294-63FFB8DAE583}"/>
                    </a:ext>
                  </a:extLst>
                </p14:cNvPr>
                <p14:cNvContentPartPr/>
                <p14:nvPr/>
              </p14:nvContentPartPr>
              <p14:xfrm>
                <a:off x="4907907" y="4856902"/>
                <a:ext cx="641880" cy="253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ED335B7-BA65-BCB6-3294-63FFB8DAE5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8907" y="4847902"/>
                  <a:ext cx="65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4D1A37-2AAF-B52A-6B94-43341A9D786C}"/>
                    </a:ext>
                  </a:extLst>
                </p14:cNvPr>
                <p14:cNvContentPartPr/>
                <p14:nvPr/>
              </p14:nvContentPartPr>
              <p14:xfrm>
                <a:off x="5530707" y="4877062"/>
                <a:ext cx="558360" cy="25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4D1A37-2AAF-B52A-6B94-43341A9D78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1701" y="4868062"/>
                  <a:ext cx="576011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D69B11-6D59-92FE-0B48-5D349674622A}"/>
                    </a:ext>
                  </a:extLst>
                </p14:cNvPr>
                <p14:cNvContentPartPr/>
                <p14:nvPr/>
              </p14:nvContentPartPr>
              <p14:xfrm>
                <a:off x="6077187" y="4316542"/>
                <a:ext cx="23760" cy="544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D69B11-6D59-92FE-0B48-5D34967462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68187" y="4307548"/>
                  <a:ext cx="41400" cy="56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13A149-DCB4-EA0F-C407-9BDDA4BB8921}"/>
                    </a:ext>
                  </a:extLst>
                </p14:cNvPr>
                <p14:cNvContentPartPr/>
                <p14:nvPr/>
              </p14:nvContentPartPr>
              <p14:xfrm>
                <a:off x="5302827" y="3677182"/>
                <a:ext cx="90720" cy="403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13A149-DCB4-EA0F-C407-9BDDA4BB89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3827" y="3668182"/>
                  <a:ext cx="108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E9FA50-0F38-100C-F5FE-C482760FA8C1}"/>
                    </a:ext>
                  </a:extLst>
                </p14:cNvPr>
                <p14:cNvContentPartPr/>
                <p14:nvPr/>
              </p14:nvContentPartPr>
              <p14:xfrm>
                <a:off x="5456907" y="3717142"/>
                <a:ext cx="40320" cy="36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E9FA50-0F38-100C-F5FE-C482760FA8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47907" y="3708142"/>
                  <a:ext cx="57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B17C66-994B-000F-D6F7-123753E683E2}"/>
                    </a:ext>
                  </a:extLst>
                </p14:cNvPr>
                <p14:cNvContentPartPr/>
                <p14:nvPr/>
              </p14:nvContentPartPr>
              <p14:xfrm>
                <a:off x="6059547" y="4080742"/>
                <a:ext cx="390960" cy="24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B17C66-994B-000F-D6F7-123753E683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0547" y="4071742"/>
                  <a:ext cx="408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23F91E9-9C25-D22B-D681-B340C01013F8}"/>
                    </a:ext>
                  </a:extLst>
                </p14:cNvPr>
                <p14:cNvContentPartPr/>
                <p14:nvPr/>
              </p14:nvContentPartPr>
              <p14:xfrm>
                <a:off x="4548627" y="4138342"/>
                <a:ext cx="304920" cy="16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23F91E9-9C25-D22B-D681-B340C01013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9627" y="4129361"/>
                  <a:ext cx="322560" cy="1875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6B24425-F536-381A-8496-0F01E4DDF0E0}"/>
                  </a:ext>
                </a:extLst>
              </p14:cNvPr>
              <p14:cNvContentPartPr/>
              <p14:nvPr/>
            </p14:nvContentPartPr>
            <p14:xfrm>
              <a:off x="6066747" y="4314022"/>
              <a:ext cx="371880" cy="258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6B24425-F536-381A-8496-0F01E4DDF0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57747" y="4305022"/>
                <a:ext cx="38952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A28DB01F-0F3E-11AE-BD31-2839D22743BC}"/>
              </a:ext>
            </a:extLst>
          </p:cNvPr>
          <p:cNvGrpSpPr/>
          <p:nvPr/>
        </p:nvGrpSpPr>
        <p:grpSpPr>
          <a:xfrm>
            <a:off x="3275718" y="1372373"/>
            <a:ext cx="441000" cy="210600"/>
            <a:chOff x="3275718" y="1372373"/>
            <a:chExt cx="4410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667735-837F-0103-266F-A702AAFD927D}"/>
                    </a:ext>
                  </a:extLst>
                </p14:cNvPr>
                <p14:cNvContentPartPr/>
                <p14:nvPr/>
              </p14:nvContentPartPr>
              <p14:xfrm>
                <a:off x="3275718" y="1416653"/>
                <a:ext cx="87480" cy="166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667735-837F-0103-266F-A702AAFD92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6718" y="1407653"/>
                  <a:ext cx="105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B29E60-9816-4A58-53A9-948C3BF85069}"/>
                    </a:ext>
                  </a:extLst>
                </p14:cNvPr>
                <p14:cNvContentPartPr/>
                <p14:nvPr/>
              </p14:nvContentPartPr>
              <p14:xfrm>
                <a:off x="3399918" y="1396493"/>
                <a:ext cx="105120" cy="167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B29E60-9816-4A58-53A9-948C3BF8506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90918" y="1387493"/>
                  <a:ext cx="122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EBE306-CBC3-1522-9219-7E9EA6FFD0FC}"/>
                    </a:ext>
                  </a:extLst>
                </p14:cNvPr>
                <p14:cNvContentPartPr/>
                <p14:nvPr/>
              </p14:nvContentPartPr>
              <p14:xfrm>
                <a:off x="3425478" y="1467053"/>
                <a:ext cx="87840" cy="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EBE306-CBC3-1522-9219-7E9EA6FFD0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16478" y="1458053"/>
                  <a:ext cx="105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1D8ED8-CE8E-9FD2-791D-C572AA840E8B}"/>
                    </a:ext>
                  </a:extLst>
                </p14:cNvPr>
                <p14:cNvContentPartPr/>
                <p14:nvPr/>
              </p14:nvContentPartPr>
              <p14:xfrm>
                <a:off x="3434118" y="1536533"/>
                <a:ext cx="125640" cy="3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1D8ED8-CE8E-9FD2-791D-C572AA840E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25118" y="1527533"/>
                  <a:ext cx="143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188F8F-18C0-5A45-523B-465288F36AE3}"/>
                    </a:ext>
                  </a:extLst>
                </p14:cNvPr>
                <p14:cNvContentPartPr/>
                <p14:nvPr/>
              </p14:nvContentPartPr>
              <p14:xfrm>
                <a:off x="3606198" y="1372373"/>
                <a:ext cx="110520" cy="200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188F8F-18C0-5A45-523B-465288F36A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97169" y="1363373"/>
                  <a:ext cx="128218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B0ACA0D-2FE6-6A0A-18F1-A7C4C2EE057F}"/>
                    </a:ext>
                  </a:extLst>
                </p14:cNvPr>
                <p14:cNvContentPartPr/>
                <p14:nvPr/>
              </p14:nvContentPartPr>
              <p14:xfrm>
                <a:off x="3595038" y="1459853"/>
                <a:ext cx="97560" cy="1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B0ACA0D-2FE6-6A0A-18F1-A7C4C2EE05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6038" y="1450853"/>
                  <a:ext cx="1152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5CC167-4083-C1E6-EF9C-F61EEFF813EF}"/>
              </a:ext>
            </a:extLst>
          </p:cNvPr>
          <p:cNvGrpSpPr/>
          <p:nvPr/>
        </p:nvGrpSpPr>
        <p:grpSpPr>
          <a:xfrm>
            <a:off x="4306597" y="3979935"/>
            <a:ext cx="124560" cy="226800"/>
            <a:chOff x="4306597" y="3979935"/>
            <a:chExt cx="1245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0161DBC-0818-7362-3A6F-723303F66133}"/>
                    </a:ext>
                  </a:extLst>
                </p14:cNvPr>
                <p14:cNvContentPartPr/>
                <p14:nvPr/>
              </p14:nvContentPartPr>
              <p14:xfrm>
                <a:off x="4306597" y="3997215"/>
                <a:ext cx="36000" cy="209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0161DBC-0818-7362-3A6F-723303F6613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97597" y="3988215"/>
                  <a:ext cx="53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62A0FC-9E9C-9AA3-5586-9961AD25FFDE}"/>
                    </a:ext>
                  </a:extLst>
                </p14:cNvPr>
                <p14:cNvContentPartPr/>
                <p14:nvPr/>
              </p14:nvContentPartPr>
              <p14:xfrm>
                <a:off x="4402357" y="3979935"/>
                <a:ext cx="28800" cy="18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62A0FC-9E9C-9AA3-5586-9961AD25FF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93357" y="3970952"/>
                  <a:ext cx="46440" cy="2069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AF12B8-29EF-E2B3-0912-2E7CCDACBE78}"/>
                    </a:ext>
                  </a:extLst>
                </p14:cNvPr>
                <p14:cNvContentPartPr/>
                <p14:nvPr/>
              </p14:nvContentPartPr>
              <p14:xfrm>
                <a:off x="4331437" y="4099455"/>
                <a:ext cx="77760" cy="2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AF12B8-29EF-E2B3-0912-2E7CCDACBE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22437" y="4090593"/>
                  <a:ext cx="9540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C2E6274-8FB9-EB01-5B65-DCF74644EC9C}"/>
              </a:ext>
            </a:extLst>
          </p:cNvPr>
          <p:cNvGrpSpPr/>
          <p:nvPr/>
        </p:nvGrpSpPr>
        <p:grpSpPr>
          <a:xfrm>
            <a:off x="6545077" y="4545135"/>
            <a:ext cx="135360" cy="203400"/>
            <a:chOff x="6545077" y="4545135"/>
            <a:chExt cx="13536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B3E4D4-A386-A67A-5B24-3628C28D557A}"/>
                    </a:ext>
                  </a:extLst>
                </p14:cNvPr>
                <p14:cNvContentPartPr/>
                <p14:nvPr/>
              </p14:nvContentPartPr>
              <p14:xfrm>
                <a:off x="6545077" y="4560975"/>
                <a:ext cx="40320" cy="18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B3E4D4-A386-A67A-5B24-3628C28D55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36077" y="4551975"/>
                  <a:ext cx="57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CBF4D78-1F62-59E1-B770-327F5620F261}"/>
                    </a:ext>
                  </a:extLst>
                </p14:cNvPr>
                <p14:cNvContentPartPr/>
                <p14:nvPr/>
              </p14:nvContentPartPr>
              <p14:xfrm>
                <a:off x="6618157" y="4545135"/>
                <a:ext cx="62280" cy="20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CBF4D78-1F62-59E1-B770-327F5620F2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9157" y="4536119"/>
                  <a:ext cx="79920" cy="221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C9BED8-CE2C-6719-3008-7341C569DF8F}"/>
                    </a:ext>
                  </a:extLst>
                </p14:cNvPr>
                <p14:cNvContentPartPr/>
                <p14:nvPr/>
              </p14:nvContentPartPr>
              <p14:xfrm>
                <a:off x="6578557" y="4662135"/>
                <a:ext cx="71280" cy="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C9BED8-CE2C-6719-3008-7341C569DF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9557" y="4653135"/>
                  <a:ext cx="8892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2B79C0-363E-11A9-8FA2-0F35C8F317C8}"/>
                  </a:ext>
                </a:extLst>
              </p14:cNvPr>
              <p14:cNvContentPartPr/>
              <p14:nvPr/>
            </p14:nvContentPartPr>
            <p14:xfrm>
              <a:off x="2574031" y="1444867"/>
              <a:ext cx="42120" cy="198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2B79C0-363E-11A9-8FA2-0F35C8F317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65031" y="1435867"/>
                <a:ext cx="59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EA37C1F-F43D-9B24-F2FF-DEDC56C0D786}"/>
                  </a:ext>
                </a:extLst>
              </p14:cNvPr>
              <p14:cNvContentPartPr/>
              <p14:nvPr/>
            </p14:nvContentPartPr>
            <p14:xfrm>
              <a:off x="2626951" y="1398427"/>
              <a:ext cx="107280" cy="254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EA37C1F-F43D-9B24-F2FF-DEDC56C0D78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17951" y="1389427"/>
                <a:ext cx="12492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DB2D1E0-F1E1-C286-5515-4F47533D2740}"/>
                  </a:ext>
                </a:extLst>
              </p14:cNvPr>
              <p14:cNvContentPartPr/>
              <p14:nvPr/>
            </p14:nvContentPartPr>
            <p14:xfrm>
              <a:off x="2839148" y="1389660"/>
              <a:ext cx="122760" cy="2332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DB2D1E0-F1E1-C286-5515-4F47533D27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30148" y="1380660"/>
                <a:ext cx="140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38B79B9-8104-F884-F5B2-889AF5813533}"/>
                  </a:ext>
                </a:extLst>
              </p14:cNvPr>
              <p14:cNvContentPartPr/>
              <p14:nvPr/>
            </p14:nvContentPartPr>
            <p14:xfrm>
              <a:off x="3020588" y="1513500"/>
              <a:ext cx="178920" cy="1105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38B79B9-8104-F884-F5B2-889AF581353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011570" y="1504471"/>
                <a:ext cx="196596" cy="12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5F33DE7-5DD7-891E-0A48-487CA972FCF8}"/>
                  </a:ext>
                </a:extLst>
              </p14:cNvPr>
              <p14:cNvContentPartPr/>
              <p14:nvPr/>
            </p14:nvContentPartPr>
            <p14:xfrm>
              <a:off x="2413080" y="1654395"/>
              <a:ext cx="1693800" cy="252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5F33DE7-5DD7-891E-0A48-487CA972FC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04080" y="1645395"/>
                <a:ext cx="171144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96FBE42-200E-2617-6765-16CE9130BB0F}"/>
              </a:ext>
            </a:extLst>
          </p:cNvPr>
          <p:cNvGrpSpPr/>
          <p:nvPr/>
        </p:nvGrpSpPr>
        <p:grpSpPr>
          <a:xfrm>
            <a:off x="6593251" y="3789633"/>
            <a:ext cx="618120" cy="388800"/>
            <a:chOff x="6593251" y="3789633"/>
            <a:chExt cx="6181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6378CE-E7E0-E340-BAF3-7A3AEACA3DA5}"/>
                    </a:ext>
                  </a:extLst>
                </p14:cNvPr>
                <p14:cNvContentPartPr/>
                <p14:nvPr/>
              </p14:nvContentPartPr>
              <p14:xfrm>
                <a:off x="6593251" y="3861273"/>
                <a:ext cx="214560" cy="19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6378CE-E7E0-E340-BAF3-7A3AEACA3D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84251" y="3852273"/>
                  <a:ext cx="232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123FBC1-0076-E1C7-A89B-FD49F99CBA60}"/>
                    </a:ext>
                  </a:extLst>
                </p14:cNvPr>
                <p14:cNvContentPartPr/>
                <p14:nvPr/>
              </p14:nvContentPartPr>
              <p14:xfrm>
                <a:off x="6848491" y="3818793"/>
                <a:ext cx="46800" cy="20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123FBC1-0076-E1C7-A89B-FD49F99CBA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39560" y="3809793"/>
                  <a:ext cx="64305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513B29-3BE8-3076-FE19-B78B252CCE51}"/>
                    </a:ext>
                  </a:extLst>
                </p14:cNvPr>
                <p14:cNvContentPartPr/>
                <p14:nvPr/>
              </p14:nvContentPartPr>
              <p14:xfrm>
                <a:off x="6898891" y="3789633"/>
                <a:ext cx="102600" cy="218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513B29-3BE8-3076-FE19-B78B252CCE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89891" y="3780648"/>
                  <a:ext cx="120240" cy="235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337DD88-9A71-6837-60B8-0AB8595862BD}"/>
                    </a:ext>
                  </a:extLst>
                </p14:cNvPr>
                <p14:cNvContentPartPr/>
                <p14:nvPr/>
              </p14:nvContentPartPr>
              <p14:xfrm>
                <a:off x="7037851" y="3937233"/>
                <a:ext cx="173520" cy="24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337DD88-9A71-6837-60B8-0AB8595862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28851" y="3928246"/>
                  <a:ext cx="191160" cy="2588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FA02666-97F5-AFB4-3318-FC6A153B7E72}"/>
                  </a:ext>
                </a:extLst>
              </p14:cNvPr>
              <p14:cNvContentPartPr/>
              <p14:nvPr/>
            </p14:nvContentPartPr>
            <p14:xfrm>
              <a:off x="7903835" y="4399515"/>
              <a:ext cx="1035000" cy="2912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FA02666-97F5-AFB4-3318-FC6A153B7E7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94835" y="4390515"/>
                <a:ext cx="1052640" cy="30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62C6B42-805F-A16F-9B43-3A8903A055B4}"/>
              </a:ext>
            </a:extLst>
          </p:cNvPr>
          <p:cNvGrpSpPr/>
          <p:nvPr/>
        </p:nvGrpSpPr>
        <p:grpSpPr>
          <a:xfrm>
            <a:off x="2620831" y="1966147"/>
            <a:ext cx="970953" cy="302400"/>
            <a:chOff x="2620831" y="1966147"/>
            <a:chExt cx="970953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DCC859-DA91-2874-2BA9-A4FB532ED1A3}"/>
                    </a:ext>
                  </a:extLst>
                </p14:cNvPr>
                <p14:cNvContentPartPr/>
                <p14:nvPr/>
              </p14:nvContentPartPr>
              <p14:xfrm>
                <a:off x="2620831" y="2052547"/>
                <a:ext cx="156240" cy="132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DCC859-DA91-2874-2BA9-A4FB532ED1A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11831" y="2043547"/>
                  <a:ext cx="17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52CEB3D-2C61-9AC9-CC57-66B26E3510E7}"/>
                    </a:ext>
                  </a:extLst>
                </p14:cNvPr>
                <p14:cNvContentPartPr/>
                <p14:nvPr/>
              </p14:nvContentPartPr>
              <p14:xfrm>
                <a:off x="2775271" y="1966147"/>
                <a:ext cx="114480" cy="30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52CEB3D-2C61-9AC9-CC57-66B26E3510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66299" y="1957147"/>
                  <a:ext cx="132065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01789E-FFFB-C062-93C6-A82765D47922}"/>
                    </a:ext>
                  </a:extLst>
                </p14:cNvPr>
                <p14:cNvContentPartPr/>
                <p14:nvPr/>
              </p14:nvContentPartPr>
              <p14:xfrm>
                <a:off x="3130951" y="2008267"/>
                <a:ext cx="123480" cy="19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01789E-FFFB-C062-93C6-A82765D479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21951" y="1999267"/>
                  <a:ext cx="141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B52772-63F7-5AE7-6BD9-5F8E1592B209}"/>
                    </a:ext>
                  </a:extLst>
                </p14:cNvPr>
                <p14:cNvContentPartPr/>
                <p14:nvPr/>
              </p14:nvContentPartPr>
              <p14:xfrm>
                <a:off x="3166591" y="2125987"/>
                <a:ext cx="83520" cy="2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B52772-63F7-5AE7-6BD9-5F8E1592B20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57591" y="2116987"/>
                  <a:ext cx="101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29EBF5-954E-F56F-D94C-CE999202756E}"/>
                    </a:ext>
                  </a:extLst>
                </p14:cNvPr>
                <p14:cNvContentPartPr/>
                <p14:nvPr/>
              </p14:nvContentPartPr>
              <p14:xfrm>
                <a:off x="3312784" y="2131030"/>
                <a:ext cx="71640" cy="106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29EBF5-954E-F56F-D94C-CE99920275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03784" y="2122030"/>
                  <a:ext cx="8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843426-1536-320B-31B4-617F325D5960}"/>
                    </a:ext>
                  </a:extLst>
                </p14:cNvPr>
                <p14:cNvContentPartPr/>
                <p14:nvPr/>
              </p14:nvContentPartPr>
              <p14:xfrm>
                <a:off x="3474064" y="2021950"/>
                <a:ext cx="30600" cy="177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843426-1536-320B-31B4-617F325D59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65064" y="2012950"/>
                  <a:ext cx="48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9F503CF-8E8A-40B4-51B9-CBEAC23073AD}"/>
                    </a:ext>
                  </a:extLst>
                </p14:cNvPr>
                <p14:cNvContentPartPr/>
                <p14:nvPr/>
              </p14:nvContentPartPr>
              <p14:xfrm>
                <a:off x="3427264" y="2176390"/>
                <a:ext cx="164520" cy="2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9F503CF-8E8A-40B4-51B9-CBEAC23073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18244" y="2167280"/>
                  <a:ext cx="182199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23807EE-5F14-DFAA-C204-4B6F51FC0087}"/>
                    </a:ext>
                  </a:extLst>
                </p14:cNvPr>
                <p14:cNvContentPartPr/>
                <p14:nvPr/>
              </p14:nvContentPartPr>
              <p14:xfrm>
                <a:off x="3408184" y="2012590"/>
                <a:ext cx="174600" cy="1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23807EE-5F14-DFAA-C204-4B6F51FC00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99184" y="2003590"/>
                  <a:ext cx="192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797CF8-A2C8-AE95-66E6-14B44D715A71}"/>
                    </a:ext>
                  </a:extLst>
                </p14:cNvPr>
                <p14:cNvContentPartPr/>
                <p14:nvPr/>
              </p14:nvContentPartPr>
              <p14:xfrm>
                <a:off x="2975824" y="2019430"/>
                <a:ext cx="91800" cy="188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797CF8-A2C8-AE95-66E6-14B44D715A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6824" y="2010430"/>
                  <a:ext cx="1094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9A081AA-B85A-2761-4629-92B97F64E5C8}"/>
                  </a:ext>
                </a:extLst>
              </p14:cNvPr>
              <p14:cNvContentPartPr/>
              <p14:nvPr/>
            </p14:nvContentPartPr>
            <p14:xfrm>
              <a:off x="2651346" y="4426121"/>
              <a:ext cx="1173960" cy="2700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9A081AA-B85A-2761-4629-92B97F64E5C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642346" y="4417121"/>
                <a:ext cx="119160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422F10A-5BD4-B50D-427D-731660577735}"/>
              </a:ext>
            </a:extLst>
          </p:cNvPr>
          <p:cNvGrpSpPr/>
          <p:nvPr/>
        </p:nvGrpSpPr>
        <p:grpSpPr>
          <a:xfrm>
            <a:off x="8047296" y="4014508"/>
            <a:ext cx="757080" cy="304200"/>
            <a:chOff x="8047296" y="4014508"/>
            <a:chExt cx="7570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D0DF49-60C7-B1DB-BCAD-73F16DFDBE6F}"/>
                    </a:ext>
                  </a:extLst>
                </p14:cNvPr>
                <p14:cNvContentPartPr/>
                <p14:nvPr/>
              </p14:nvContentPartPr>
              <p14:xfrm>
                <a:off x="8047296" y="4014508"/>
                <a:ext cx="192600" cy="304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D0DF49-60C7-B1DB-BCAD-73F16DFDBE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38296" y="4005508"/>
                  <a:ext cx="210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FC87A5F-0DDE-2402-2015-CE21D2F8B9A6}"/>
                    </a:ext>
                  </a:extLst>
                </p14:cNvPr>
                <p14:cNvContentPartPr/>
                <p14:nvPr/>
              </p14:nvContentPartPr>
              <p14:xfrm>
                <a:off x="8282016" y="4136548"/>
                <a:ext cx="146520" cy="107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FC87A5F-0DDE-2402-2015-CE21D2F8B9A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3016" y="4127548"/>
                  <a:ext cx="164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CCCFF09-A108-EC78-F4A1-2F357ED19464}"/>
                    </a:ext>
                  </a:extLst>
                </p14:cNvPr>
                <p14:cNvContentPartPr/>
                <p14:nvPr/>
              </p14:nvContentPartPr>
              <p14:xfrm>
                <a:off x="8481816" y="4094788"/>
                <a:ext cx="322560" cy="156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CCCFF09-A108-EC78-F4A1-2F357ED19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72816" y="4085767"/>
                  <a:ext cx="340200" cy="1742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26CEE3C-433B-1840-F546-CB6422CB81BA}"/>
              </a:ext>
            </a:extLst>
          </p:cNvPr>
          <p:cNvGrpSpPr/>
          <p:nvPr/>
        </p:nvGrpSpPr>
        <p:grpSpPr>
          <a:xfrm>
            <a:off x="2893712" y="3932746"/>
            <a:ext cx="768600" cy="290160"/>
            <a:chOff x="2893712" y="3932746"/>
            <a:chExt cx="7686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29523C-BC83-69AD-D086-C303260A765A}"/>
                    </a:ext>
                  </a:extLst>
                </p14:cNvPr>
                <p14:cNvContentPartPr/>
                <p14:nvPr/>
              </p14:nvContentPartPr>
              <p14:xfrm>
                <a:off x="2893712" y="3932746"/>
                <a:ext cx="185040" cy="29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29523C-BC83-69AD-D086-C303260A76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84712" y="3923735"/>
                  <a:ext cx="202680" cy="307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4DDBC7-3B64-6D2F-06F3-74814F36D8B7}"/>
                    </a:ext>
                  </a:extLst>
                </p14:cNvPr>
                <p14:cNvContentPartPr/>
                <p14:nvPr/>
              </p14:nvContentPartPr>
              <p14:xfrm>
                <a:off x="3148952" y="4058746"/>
                <a:ext cx="165960" cy="127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4DDBC7-3B64-6D2F-06F3-74814F36D8B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39952" y="4049746"/>
                  <a:ext cx="183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125FF88-0B0C-ED21-C7E4-C29F28CACFB3}"/>
                    </a:ext>
                  </a:extLst>
                </p14:cNvPr>
                <p14:cNvContentPartPr/>
                <p14:nvPr/>
              </p14:nvContentPartPr>
              <p14:xfrm>
                <a:off x="3338672" y="4043986"/>
                <a:ext cx="99360" cy="146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125FF88-0B0C-ED21-C7E4-C29F28CACF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29672" y="4034986"/>
                  <a:ext cx="117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FBD745E-A1A8-36B0-3D98-04C31DD6DBA4}"/>
                    </a:ext>
                  </a:extLst>
                </p14:cNvPr>
                <p14:cNvContentPartPr/>
                <p14:nvPr/>
              </p14:nvContentPartPr>
              <p14:xfrm>
                <a:off x="3477632" y="4063066"/>
                <a:ext cx="184680" cy="121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FBD745E-A1A8-36B0-3D98-04C31DD6DB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68632" y="4054039"/>
                  <a:ext cx="202320" cy="13901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DF051F-032A-C74A-7CBF-7B7E3CE212EB}"/>
                  </a:ext>
                </a:extLst>
              </p14:cNvPr>
              <p14:cNvContentPartPr/>
              <p14:nvPr/>
            </p14:nvContentPartPr>
            <p14:xfrm>
              <a:off x="361080" y="594720"/>
              <a:ext cx="11025720" cy="603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DF051F-032A-C74A-7CBF-7B7E3CE212E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1720" y="585360"/>
                <a:ext cx="11044440" cy="60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06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0E81-66AB-ECCB-A4EE-442ECA66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vs Kinetic Enolate: Choosing the right </a:t>
            </a:r>
            <a:r>
              <a:rPr lang="en-US" b="1">
                <a:solidFill>
                  <a:srgbClr val="0070C0"/>
                </a:solidFill>
              </a:rPr>
              <a:t>base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14:cNvPr>
              <p14:cNvContentPartPr/>
              <p14:nvPr/>
            </p14:nvContentPartPr>
            <p14:xfrm>
              <a:off x="6751739" y="1238792"/>
              <a:ext cx="67320" cy="11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3AD5587-46B1-255C-A591-6F7C7D72AB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2691" y="1229792"/>
                <a:ext cx="85055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14:cNvPr>
              <p14:cNvContentPartPr/>
              <p14:nvPr/>
            </p14:nvContentPartPr>
            <p14:xfrm>
              <a:off x="6160259" y="1478552"/>
              <a:ext cx="217080" cy="96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6365C30-3CE5-2A18-01DA-29DBC554A8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259" y="1469552"/>
                <a:ext cx="2347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8F469E9D-D929-2713-34C6-1C9B3F18D2B2}"/>
              </a:ext>
            </a:extLst>
          </p:cNvPr>
          <p:cNvGrpSpPr/>
          <p:nvPr/>
        </p:nvGrpSpPr>
        <p:grpSpPr>
          <a:xfrm>
            <a:off x="6494339" y="1532552"/>
            <a:ext cx="111960" cy="156240"/>
            <a:chOff x="6494339" y="1532552"/>
            <a:chExt cx="1119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14:cNvPr>
                <p14:cNvContentPartPr/>
                <p14:nvPr/>
              </p14:nvContentPartPr>
              <p14:xfrm>
                <a:off x="6494339" y="1549472"/>
                <a:ext cx="31680" cy="139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F4C8B5-83DA-7C26-CA1D-527F1B2B3D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85339" y="1540472"/>
                  <a:ext cx="4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14:cNvPr>
                <p14:cNvContentPartPr/>
                <p14:nvPr/>
              </p14:nvContentPartPr>
              <p14:xfrm>
                <a:off x="6568139" y="1532552"/>
                <a:ext cx="38160" cy="12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59B7C8-7A02-1D63-1ECA-40894E45A4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9139" y="1523552"/>
                  <a:ext cx="55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14:cNvPr>
                <p14:cNvContentPartPr/>
                <p14:nvPr/>
              </p14:nvContentPartPr>
              <p14:xfrm>
                <a:off x="6518459" y="1637672"/>
                <a:ext cx="7740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FBB34A-9997-DA35-A7C6-49DF7377A1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09459" y="1628672"/>
                  <a:ext cx="950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6CD9AF1-2C6E-21FE-2282-A3A527A9613C}"/>
              </a:ext>
            </a:extLst>
          </p:cNvPr>
          <p:cNvGrpSpPr/>
          <p:nvPr/>
        </p:nvGrpSpPr>
        <p:grpSpPr>
          <a:xfrm>
            <a:off x="5276459" y="945392"/>
            <a:ext cx="1444320" cy="1050480"/>
            <a:chOff x="5276459" y="945392"/>
            <a:chExt cx="1444320" cy="10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14:cNvPr>
                <p14:cNvContentPartPr/>
                <p14:nvPr/>
              </p14:nvContentPartPr>
              <p14:xfrm>
                <a:off x="5500019" y="1371272"/>
                <a:ext cx="650160" cy="23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6352A4-D52E-9FA2-440E-D4EE0EE44F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1019" y="1362272"/>
                  <a:ext cx="667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14:cNvPr>
                <p14:cNvContentPartPr/>
                <p14:nvPr/>
              </p14:nvContentPartPr>
              <p14:xfrm>
                <a:off x="5500739" y="1599152"/>
                <a:ext cx="48600" cy="27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EA67D3-FBBB-3894-96F8-A105EF33CF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91739" y="1590152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14:cNvPr>
                <p14:cNvContentPartPr/>
                <p14:nvPr/>
              </p14:nvContentPartPr>
              <p14:xfrm>
                <a:off x="5538899" y="1498712"/>
                <a:ext cx="667440" cy="49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F15BE2-E5B7-A6FB-594A-8F08C86D2C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29899" y="1489712"/>
                  <a:ext cx="6850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14:cNvPr>
                <p14:cNvContentPartPr/>
                <p14:nvPr/>
              </p14:nvContentPartPr>
              <p14:xfrm>
                <a:off x="5685779" y="1185152"/>
                <a:ext cx="43560" cy="219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87F3931-61AE-A724-F817-253E2C0642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6779" y="1176152"/>
                  <a:ext cx="61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14:cNvPr>
                <p14:cNvContentPartPr/>
                <p14:nvPr/>
              </p14:nvContentPartPr>
              <p14:xfrm>
                <a:off x="5782259" y="1168952"/>
                <a:ext cx="50760" cy="18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32C543-6A2D-A696-9285-E7CAC33472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73259" y="1159952"/>
                  <a:ext cx="68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14:cNvPr>
                <p14:cNvContentPartPr/>
                <p14:nvPr/>
              </p14:nvContentPartPr>
              <p14:xfrm>
                <a:off x="5648699" y="945392"/>
                <a:ext cx="92520" cy="14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9E1E0A-3EAF-B90C-51A1-1C63749F42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39664" y="936392"/>
                  <a:ext cx="11022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14:cNvPr>
                <p14:cNvContentPartPr/>
                <p14:nvPr/>
              </p14:nvContentPartPr>
              <p14:xfrm>
                <a:off x="6139379" y="1303232"/>
                <a:ext cx="223920" cy="173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1503AB-B31C-5FDA-E800-2D8C4B6884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30379" y="1294232"/>
                  <a:ext cx="241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14:cNvPr>
                <p14:cNvContentPartPr/>
                <p14:nvPr/>
              </p14:nvContentPartPr>
              <p14:xfrm>
                <a:off x="6451859" y="1194512"/>
                <a:ext cx="124200" cy="11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0CFFA3-D80A-BC5F-1960-B57A3A097F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2859" y="1185512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14:cNvPr>
                <p14:cNvContentPartPr/>
                <p14:nvPr/>
              </p14:nvContentPartPr>
              <p14:xfrm>
                <a:off x="6617459" y="1155272"/>
                <a:ext cx="34200" cy="146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C55453-9998-9E3F-CA32-207DA0894C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08363" y="1146250"/>
                  <a:ext cx="52028" cy="163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14:cNvPr>
                <p14:cNvContentPartPr/>
                <p14:nvPr/>
              </p14:nvContentPartPr>
              <p14:xfrm>
                <a:off x="6678659" y="1134392"/>
                <a:ext cx="42120" cy="15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096152-1E9F-1A4F-4C8D-7E6743D985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69659" y="1125372"/>
                  <a:ext cx="59760" cy="1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14:cNvPr>
                <p14:cNvContentPartPr/>
                <p14:nvPr/>
              </p14:nvContentPartPr>
              <p14:xfrm>
                <a:off x="6633299" y="1209272"/>
                <a:ext cx="65520" cy="2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72F38AE-9201-4E27-A001-9797685FE6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24348" y="1200272"/>
                  <a:ext cx="83064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14:cNvPr>
                <p14:cNvContentPartPr/>
                <p14:nvPr/>
              </p14:nvContentPartPr>
              <p14:xfrm>
                <a:off x="5276459" y="1475672"/>
                <a:ext cx="22752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C2F51A-6756-4B8F-1376-4D3596DCCA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7459" y="1466672"/>
                  <a:ext cx="245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A2825D-8576-8352-1DBD-91269FC32C16}"/>
              </a:ext>
            </a:extLst>
          </p:cNvPr>
          <p:cNvGrpSpPr/>
          <p:nvPr/>
        </p:nvGrpSpPr>
        <p:grpSpPr>
          <a:xfrm>
            <a:off x="5084939" y="1354352"/>
            <a:ext cx="102240" cy="191880"/>
            <a:chOff x="5084939" y="1354352"/>
            <a:chExt cx="102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14:cNvPr>
                <p14:cNvContentPartPr/>
                <p14:nvPr/>
              </p14:nvContentPartPr>
              <p14:xfrm>
                <a:off x="5084939" y="1389632"/>
                <a:ext cx="27360" cy="15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1F942DE-33EB-E0B1-7061-AE5CBE8E13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76056" y="1380611"/>
                  <a:ext cx="44771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14:cNvPr>
                <p14:cNvContentPartPr/>
                <p14:nvPr/>
              </p14:nvContentPartPr>
              <p14:xfrm>
                <a:off x="5159099" y="1354352"/>
                <a:ext cx="14040" cy="160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1390AF-6CBB-E34C-1F15-FC92B892F1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0099" y="1345352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14:cNvPr>
                <p14:cNvContentPartPr/>
                <p14:nvPr/>
              </p14:nvContentPartPr>
              <p14:xfrm>
                <a:off x="5124899" y="1465592"/>
                <a:ext cx="62280" cy="2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F35D946-3B6C-310E-9D8A-F0D34B1ABF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5899" y="1456592"/>
                  <a:ext cx="799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FC1305-6C69-08BF-3364-D3B8946E76FB}"/>
              </a:ext>
            </a:extLst>
          </p:cNvPr>
          <p:cNvGrpSpPr/>
          <p:nvPr/>
        </p:nvGrpSpPr>
        <p:grpSpPr>
          <a:xfrm>
            <a:off x="7161779" y="1509152"/>
            <a:ext cx="1094760" cy="231480"/>
            <a:chOff x="7161779" y="1509152"/>
            <a:chExt cx="10947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14:cNvPr>
                <p14:cNvContentPartPr/>
                <p14:nvPr/>
              </p14:nvContentPartPr>
              <p14:xfrm>
                <a:off x="7161779" y="1593752"/>
                <a:ext cx="1069560" cy="4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20AE2B-4379-C3B9-8EF5-8F2D371666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2779" y="1584678"/>
                  <a:ext cx="1087200" cy="6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14:cNvPr>
                <p14:cNvContentPartPr/>
                <p14:nvPr/>
              </p14:nvContentPartPr>
              <p14:xfrm>
                <a:off x="8157899" y="1509152"/>
                <a:ext cx="98640" cy="231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95BD26-F841-D25D-E9C3-4BAD31731C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48899" y="1500152"/>
                  <a:ext cx="11628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14:cNvPr>
              <p14:cNvContentPartPr/>
              <p14:nvPr/>
            </p14:nvContentPartPr>
            <p14:xfrm>
              <a:off x="3999539" y="1591232"/>
              <a:ext cx="813600" cy="166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F503DA1-93B2-E2A1-7C8F-5D2C993570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90539" y="1582232"/>
                <a:ext cx="8312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850F937-1B27-A515-4C2F-4BE8DD64C0DB}"/>
              </a:ext>
            </a:extLst>
          </p:cNvPr>
          <p:cNvGrpSpPr/>
          <p:nvPr/>
        </p:nvGrpSpPr>
        <p:grpSpPr>
          <a:xfrm>
            <a:off x="4202219" y="1341032"/>
            <a:ext cx="481680" cy="198000"/>
            <a:chOff x="4202219" y="1341032"/>
            <a:chExt cx="4816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14:cNvPr>
                <p14:cNvContentPartPr/>
                <p14:nvPr/>
              </p14:nvContentPartPr>
              <p14:xfrm>
                <a:off x="4202219" y="1341032"/>
                <a:ext cx="126360" cy="19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71675D-8358-A81E-2E23-D045CEEF8F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93193" y="1332032"/>
                  <a:ext cx="14405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14:cNvPr>
                <p14:cNvContentPartPr/>
                <p14:nvPr/>
              </p14:nvContentPartPr>
              <p14:xfrm>
                <a:off x="4357379" y="1437512"/>
                <a:ext cx="90360" cy="79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6251E9-B15E-365A-D77A-F391C90E74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8379" y="1428512"/>
                  <a:ext cx="10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14:cNvPr>
                <p14:cNvContentPartPr/>
                <p14:nvPr/>
              </p14:nvContentPartPr>
              <p14:xfrm>
                <a:off x="4480499" y="1432832"/>
                <a:ext cx="203400" cy="106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CAACC5-90DA-7AF6-2F15-908FE0E0499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1499" y="1423832"/>
                  <a:ext cx="2210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AC5A25-19F3-3FCA-C688-4C9AE9973607}"/>
              </a:ext>
            </a:extLst>
          </p:cNvPr>
          <p:cNvGrpSpPr/>
          <p:nvPr/>
        </p:nvGrpSpPr>
        <p:grpSpPr>
          <a:xfrm>
            <a:off x="7393979" y="1326272"/>
            <a:ext cx="580680" cy="201600"/>
            <a:chOff x="7393979" y="1326272"/>
            <a:chExt cx="580680" cy="2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14:cNvPr>
                <p14:cNvContentPartPr/>
                <p14:nvPr/>
              </p14:nvContentPartPr>
              <p14:xfrm>
                <a:off x="7393979" y="1326272"/>
                <a:ext cx="12888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66A97D-618D-8C3A-8568-AFC177EDAB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84954" y="1317272"/>
                  <a:ext cx="146569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14:cNvPr>
                <p14:cNvContentPartPr/>
                <p14:nvPr/>
              </p14:nvContentPartPr>
              <p14:xfrm>
                <a:off x="7567859" y="1418792"/>
                <a:ext cx="93960" cy="90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247EB8-9947-AB3F-B338-81FB7A983A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58859" y="1409792"/>
                  <a:ext cx="111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14:cNvPr>
                <p14:cNvContentPartPr/>
                <p14:nvPr/>
              </p14:nvContentPartPr>
              <p14:xfrm>
                <a:off x="7718339" y="1419512"/>
                <a:ext cx="256320" cy="108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0B8289-69A5-E536-DAAA-DCFA3AFD15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9339" y="1410512"/>
                  <a:ext cx="273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3C5F825-DA82-7289-2126-8790B1348888}"/>
              </a:ext>
            </a:extLst>
          </p:cNvPr>
          <p:cNvGrpSpPr/>
          <p:nvPr/>
        </p:nvGrpSpPr>
        <p:grpSpPr>
          <a:xfrm>
            <a:off x="10234906" y="1390807"/>
            <a:ext cx="486360" cy="197280"/>
            <a:chOff x="10234906" y="1390807"/>
            <a:chExt cx="4863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14:cNvPr>
                <p14:cNvContentPartPr/>
                <p14:nvPr/>
              </p14:nvContentPartPr>
              <p14:xfrm>
                <a:off x="10234906" y="1390807"/>
                <a:ext cx="131760" cy="191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56DAFF-A08D-2340-1653-3D649B6EAF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5906" y="1381824"/>
                  <a:ext cx="149400" cy="209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14:cNvPr>
                <p14:cNvContentPartPr/>
                <p14:nvPr/>
              </p14:nvContentPartPr>
              <p14:xfrm>
                <a:off x="10278466" y="1474687"/>
                <a:ext cx="394200" cy="42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DF78C4D-83E9-C926-9ED4-7DFC7EB9E6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9466" y="1465687"/>
                  <a:ext cx="411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14:cNvPr>
                <p14:cNvContentPartPr/>
                <p14:nvPr/>
              </p14:nvContentPartPr>
              <p14:xfrm>
                <a:off x="10612906" y="1401607"/>
                <a:ext cx="108360" cy="18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F5CE56-01CE-0C53-5E2E-878C57F309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603906" y="1392607"/>
                  <a:ext cx="1260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14:cNvPr>
              <p14:cNvContentPartPr/>
              <p14:nvPr/>
            </p14:nvContentPartPr>
            <p14:xfrm>
              <a:off x="125026" y="854407"/>
              <a:ext cx="315360" cy="14644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C926872-4CC1-1BBB-C7C7-F9A9AE8327E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16026" y="845407"/>
                <a:ext cx="333000" cy="14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8E82D6-6606-7449-B881-968BAE34669F}"/>
              </a:ext>
            </a:extLst>
          </p:cNvPr>
          <p:cNvGrpSpPr/>
          <p:nvPr/>
        </p:nvGrpSpPr>
        <p:grpSpPr>
          <a:xfrm>
            <a:off x="2261639" y="1034852"/>
            <a:ext cx="1263240" cy="1049400"/>
            <a:chOff x="2261639" y="1034852"/>
            <a:chExt cx="1263240" cy="10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14:cNvPr>
                <p14:cNvContentPartPr/>
                <p14:nvPr/>
              </p14:nvContentPartPr>
              <p14:xfrm>
                <a:off x="2620199" y="1474052"/>
                <a:ext cx="657360" cy="18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C45992-F703-4123-9623-9DEC74B1D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11199" y="1465052"/>
                  <a:ext cx="67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14:cNvPr>
                <p14:cNvContentPartPr/>
                <p14:nvPr/>
              </p14:nvContentPartPr>
              <p14:xfrm>
                <a:off x="2604359" y="1664492"/>
                <a:ext cx="43560" cy="29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E9A226-D456-C508-002B-1D6FA3E642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5359" y="1655492"/>
                  <a:ext cx="61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14:cNvPr>
                <p14:cNvContentPartPr/>
                <p14:nvPr/>
              </p14:nvContentPartPr>
              <p14:xfrm>
                <a:off x="2643239" y="1962572"/>
                <a:ext cx="36864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6EA21-D585-43AE-F9D5-507D4A42A6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34239" y="1953572"/>
                  <a:ext cx="38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14:cNvPr>
                <p14:cNvContentPartPr/>
                <p14:nvPr/>
              </p14:nvContentPartPr>
              <p14:xfrm>
                <a:off x="2999999" y="1924052"/>
                <a:ext cx="333720" cy="160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649DBB-8EF4-798D-49A3-97EB084D99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90999" y="1915052"/>
                  <a:ext cx="35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14:cNvPr>
                <p14:cNvContentPartPr/>
                <p14:nvPr/>
              </p14:nvContentPartPr>
              <p14:xfrm>
                <a:off x="3281159" y="1575932"/>
                <a:ext cx="53640" cy="35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A5236D-25EC-02FB-F9FD-AC67E5A2F1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2159" y="1566932"/>
                  <a:ext cx="712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14:cNvPr>
                <p14:cNvContentPartPr/>
                <p14:nvPr/>
              </p14:nvContentPartPr>
              <p14:xfrm>
                <a:off x="2860319" y="1261292"/>
                <a:ext cx="29520" cy="221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592DE8-0480-9AB8-F0ED-654DFC7862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1427" y="1252307"/>
                  <a:ext cx="46947" cy="238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14:cNvPr>
                <p14:cNvContentPartPr/>
                <p14:nvPr/>
              </p14:nvContentPartPr>
              <p14:xfrm>
                <a:off x="2961479" y="1260212"/>
                <a:ext cx="26280" cy="222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A72DEEC-623A-53D9-8683-FF30519B01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52479" y="1251212"/>
                  <a:ext cx="43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14:cNvPr>
                <p14:cNvContentPartPr/>
                <p14:nvPr/>
              </p14:nvContentPartPr>
              <p14:xfrm>
                <a:off x="2847359" y="1034852"/>
                <a:ext cx="118080" cy="150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BBC0A04-030B-89A8-9E51-C4B404E029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8359" y="1025852"/>
                  <a:ext cx="135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14:cNvPr>
                <p14:cNvContentPartPr/>
                <p14:nvPr/>
              </p14:nvContentPartPr>
              <p14:xfrm>
                <a:off x="2480519" y="1541732"/>
                <a:ext cx="27720" cy="4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81355A-F051-59A8-EAF6-DA6B0F11CE8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1519" y="1532732"/>
                  <a:ext cx="4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14:cNvPr>
                <p14:cNvContentPartPr/>
                <p14:nvPr/>
              </p14:nvContentPartPr>
              <p14:xfrm>
                <a:off x="2440559" y="1656932"/>
                <a:ext cx="40680" cy="3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3C74C7-02CF-90D5-0673-A88AFAF3C3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1559" y="1647932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14:cNvPr>
                <p14:cNvContentPartPr/>
                <p14:nvPr/>
              </p14:nvContentPartPr>
              <p14:xfrm>
                <a:off x="2301599" y="1463972"/>
                <a:ext cx="82800" cy="21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DDF86A-3C01-6698-90A2-D961262140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92638" y="1454972"/>
                  <a:ext cx="100364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14:cNvPr>
                <p14:cNvContentPartPr/>
                <p14:nvPr/>
              </p14:nvContentPartPr>
              <p14:xfrm>
                <a:off x="2261639" y="1370372"/>
                <a:ext cx="185040" cy="165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EBCA8A-5B7E-F9F8-B708-3F757A986A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52656" y="1361372"/>
                  <a:ext cx="202646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14:cNvPr>
                <p14:cNvContentPartPr/>
                <p14:nvPr/>
              </p14:nvContentPartPr>
              <p14:xfrm>
                <a:off x="3278999" y="1309892"/>
                <a:ext cx="245880" cy="255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38C3732-127A-CDD3-0FE2-61B3EDC414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69999" y="1300892"/>
                  <a:ext cx="2635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7F1DDDE-75EC-6E62-0CD9-4A17E3AEBAEF}"/>
              </a:ext>
            </a:extLst>
          </p:cNvPr>
          <p:cNvGrpSpPr/>
          <p:nvPr/>
        </p:nvGrpSpPr>
        <p:grpSpPr>
          <a:xfrm>
            <a:off x="1443346" y="1486927"/>
            <a:ext cx="602640" cy="240480"/>
            <a:chOff x="1443346" y="1486927"/>
            <a:chExt cx="602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14:cNvPr>
                <p14:cNvContentPartPr/>
                <p14:nvPr/>
              </p14:nvContentPartPr>
              <p14:xfrm>
                <a:off x="1443346" y="1486927"/>
                <a:ext cx="124560" cy="227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89F5472-2E7C-3B5F-EA6B-3F744D4AE4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4346" y="1477941"/>
                  <a:ext cx="142200" cy="245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14:cNvPr>
                <p14:cNvContentPartPr/>
                <p14:nvPr/>
              </p14:nvContentPartPr>
              <p14:xfrm>
                <a:off x="1457026" y="1585927"/>
                <a:ext cx="549720" cy="4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0D3757-5101-15FD-D644-39DD092A1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48026" y="1576858"/>
                  <a:ext cx="567360" cy="6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14:cNvPr>
                <p14:cNvContentPartPr/>
                <p14:nvPr/>
              </p14:nvContentPartPr>
              <p14:xfrm>
                <a:off x="1924306" y="1502047"/>
                <a:ext cx="121680" cy="22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56E8ABB-D9A4-DE95-72F5-86C21BBF01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15306" y="1493047"/>
                  <a:ext cx="13932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14:cNvPr>
              <p14:cNvContentPartPr/>
              <p14:nvPr/>
            </p14:nvContentPartPr>
            <p14:xfrm>
              <a:off x="11559706" y="884647"/>
              <a:ext cx="395640" cy="1331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36EE107-3D3E-C0F7-F356-396340588A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50706" y="875647"/>
                <a:ext cx="413280" cy="13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6A68A3-FEC8-5437-2223-7D6C4504DD59}"/>
              </a:ext>
            </a:extLst>
          </p:cNvPr>
          <p:cNvGrpSpPr/>
          <p:nvPr/>
        </p:nvGrpSpPr>
        <p:grpSpPr>
          <a:xfrm>
            <a:off x="8804099" y="1044752"/>
            <a:ext cx="1081440" cy="901080"/>
            <a:chOff x="8804099" y="1044752"/>
            <a:chExt cx="108144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14:cNvPr>
                <p14:cNvContentPartPr/>
                <p14:nvPr/>
              </p14:nvContentPartPr>
              <p14:xfrm>
                <a:off x="9026939" y="1044752"/>
                <a:ext cx="71640" cy="109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7756E0-6C20-17ED-116D-BE85240DCB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17939" y="1035752"/>
                  <a:ext cx="8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14:cNvPr>
                <p14:cNvContentPartPr/>
                <p14:nvPr/>
              </p14:nvContentPartPr>
              <p14:xfrm>
                <a:off x="8804099" y="1436432"/>
                <a:ext cx="617040" cy="163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573449-B94A-757E-DC93-ED2EE55A45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95099" y="1427432"/>
                  <a:ext cx="634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14:cNvPr>
                <p14:cNvContentPartPr/>
                <p14:nvPr/>
              </p14:nvContentPartPr>
              <p14:xfrm>
                <a:off x="8812379" y="1601672"/>
                <a:ext cx="28080" cy="218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939546-D24F-1D7B-EFF9-44688F21E1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03493" y="1592672"/>
                  <a:ext cx="45497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14:cNvPr>
                <p14:cNvContentPartPr/>
                <p14:nvPr/>
              </p14:nvContentPartPr>
              <p14:xfrm>
                <a:off x="8848739" y="1824872"/>
                <a:ext cx="338400" cy="11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A26114-92C6-342E-5F33-FE336272B68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39739" y="1815872"/>
                  <a:ext cx="35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14:cNvPr>
                <p14:cNvContentPartPr/>
                <p14:nvPr/>
              </p14:nvContentPartPr>
              <p14:xfrm>
                <a:off x="9183539" y="1792472"/>
                <a:ext cx="276120" cy="15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4089B9-E2E0-BF63-A586-C56A87C93A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74539" y="1783472"/>
                  <a:ext cx="293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14:cNvPr>
                <p14:cNvContentPartPr/>
                <p14:nvPr/>
              </p14:nvContentPartPr>
              <p14:xfrm>
                <a:off x="9411779" y="1559552"/>
                <a:ext cx="46440" cy="231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0237334-FD9A-3A47-8D7E-90CA47F17A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02779" y="1550566"/>
                  <a:ext cx="64080" cy="2494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14:cNvPr>
                <p14:cNvContentPartPr/>
                <p14:nvPr/>
              </p14:nvContentPartPr>
              <p14:xfrm>
                <a:off x="9031619" y="1250312"/>
                <a:ext cx="46800" cy="199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0BFD93-71DE-20AD-0ABD-3722086BAE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22619" y="1241312"/>
                  <a:ext cx="64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14:cNvPr>
                <p14:cNvContentPartPr/>
                <p14:nvPr/>
              </p14:nvContentPartPr>
              <p14:xfrm>
                <a:off x="9094259" y="1244192"/>
                <a:ext cx="26280" cy="189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CBEA9A-5717-34BA-E9EE-940DDB17F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85381" y="1235192"/>
                  <a:ext cx="43682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14:cNvPr>
                <p14:cNvContentPartPr/>
                <p14:nvPr/>
              </p14:nvContentPartPr>
              <p14:xfrm>
                <a:off x="9403859" y="1329872"/>
                <a:ext cx="229320" cy="21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BE5504-2964-0BCD-FC67-62C64D81CF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94859" y="1320857"/>
                  <a:ext cx="246960" cy="235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14:cNvPr>
                <p14:cNvContentPartPr/>
                <p14:nvPr/>
              </p14:nvContentPartPr>
              <p14:xfrm>
                <a:off x="9533099" y="1510232"/>
                <a:ext cx="27000" cy="51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24E769-02E5-DE7D-B62B-A18C79E545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24099" y="1501232"/>
                  <a:ext cx="4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14:cNvPr>
                <p14:cNvContentPartPr/>
                <p14:nvPr/>
              </p14:nvContentPartPr>
              <p14:xfrm>
                <a:off x="9528779" y="1608152"/>
                <a:ext cx="38160" cy="3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5C2E0B9-4188-A226-7BEE-D607564B376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19779" y="1599152"/>
                  <a:ext cx="55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14:cNvPr>
                <p14:cNvContentPartPr/>
                <p14:nvPr/>
              </p14:nvContentPartPr>
              <p14:xfrm>
                <a:off x="9738659" y="1586192"/>
                <a:ext cx="68760" cy="1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C0C16B8-91BE-44D7-AC48-A3EE097A9A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29659" y="1577192"/>
                  <a:ext cx="86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14:cNvPr>
                <p14:cNvContentPartPr/>
                <p14:nvPr/>
              </p14:nvContentPartPr>
              <p14:xfrm>
                <a:off x="9688259" y="1505912"/>
                <a:ext cx="197280" cy="16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D8EAE6-9AFC-79D1-8863-1850DC520D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79259" y="1496912"/>
                  <a:ext cx="2149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14:cNvPr>
              <p14:cNvContentPartPr/>
              <p14:nvPr/>
            </p14:nvContentPartPr>
            <p14:xfrm>
              <a:off x="642694" y="3158908"/>
              <a:ext cx="169920" cy="32248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59C0637-F8FD-344C-977C-2C219E7BD4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33675" y="3149908"/>
                <a:ext cx="187597" cy="32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A00CAD6-441E-6792-3250-02A7E1C0000F}"/>
              </a:ext>
            </a:extLst>
          </p:cNvPr>
          <p:cNvGrpSpPr/>
          <p:nvPr/>
        </p:nvGrpSpPr>
        <p:grpSpPr>
          <a:xfrm>
            <a:off x="364774" y="4611868"/>
            <a:ext cx="303480" cy="288360"/>
            <a:chOff x="366586" y="4362967"/>
            <a:chExt cx="3034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14:cNvPr>
                <p14:cNvContentPartPr/>
                <p14:nvPr/>
              </p14:nvContentPartPr>
              <p14:xfrm>
                <a:off x="366586" y="4555207"/>
                <a:ext cx="70200" cy="96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563D21E-5DFB-E0BF-81E8-17E26BB7C9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7586" y="4546207"/>
                  <a:ext cx="87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14:cNvPr>
                <p14:cNvContentPartPr/>
                <p14:nvPr/>
              </p14:nvContentPartPr>
              <p14:xfrm>
                <a:off x="422026" y="4496887"/>
                <a:ext cx="87120" cy="119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4E0060E-BCEC-8860-75E0-CBB099DEB5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3026" y="4487887"/>
                  <a:ext cx="10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14:cNvPr>
                <p14:cNvContentPartPr/>
                <p14:nvPr/>
              </p14:nvContentPartPr>
              <p14:xfrm>
                <a:off x="525706" y="4490047"/>
                <a:ext cx="55080" cy="10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E30D8D-406C-2E36-AC4F-D12B2C8B76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6706" y="4481047"/>
                  <a:ext cx="7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14:cNvPr>
                <p14:cNvContentPartPr/>
                <p14:nvPr/>
              </p14:nvContentPartPr>
              <p14:xfrm>
                <a:off x="497266" y="4362967"/>
                <a:ext cx="172800" cy="227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BA2EF03-70DE-116B-6814-BFEC922628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8247" y="4353967"/>
                  <a:ext cx="190477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75196E5-42AF-8599-78F6-AE162ED4A850}"/>
              </a:ext>
            </a:extLst>
          </p:cNvPr>
          <p:cNvGrpSpPr/>
          <p:nvPr/>
        </p:nvGrpSpPr>
        <p:grpSpPr>
          <a:xfrm>
            <a:off x="1894489" y="6444268"/>
            <a:ext cx="2477880" cy="273960"/>
            <a:chOff x="1894489" y="6444268"/>
            <a:chExt cx="2477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14:cNvPr>
                <p14:cNvContentPartPr/>
                <p14:nvPr/>
              </p14:nvContentPartPr>
              <p14:xfrm>
                <a:off x="1894489" y="6464788"/>
                <a:ext cx="173520" cy="240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14263C-D9B3-9ED6-153F-24A94A41AD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85489" y="6455788"/>
                  <a:ext cx="191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14:cNvPr>
                <p14:cNvContentPartPr/>
                <p14:nvPr/>
              </p14:nvContentPartPr>
              <p14:xfrm>
                <a:off x="2098969" y="6587188"/>
                <a:ext cx="105120" cy="107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B53FD7-013B-5969-5FFD-B808BBDF6A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89969" y="6578188"/>
                  <a:ext cx="122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14:cNvPr>
                <p14:cNvContentPartPr/>
                <p14:nvPr/>
              </p14:nvContentPartPr>
              <p14:xfrm>
                <a:off x="2226409" y="6602308"/>
                <a:ext cx="101880" cy="88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64775C2-9579-944F-CF19-139F1F39E8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7409" y="6593308"/>
                  <a:ext cx="119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14:cNvPr>
                <p14:cNvContentPartPr/>
                <p14:nvPr/>
              </p14:nvContentPartPr>
              <p14:xfrm>
                <a:off x="2370769" y="6597268"/>
                <a:ext cx="105120" cy="102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6A8D55F-C574-8581-318B-4CE57FBF4A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61769" y="6588268"/>
                  <a:ext cx="122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14:cNvPr>
                <p14:cNvContentPartPr/>
                <p14:nvPr/>
              </p14:nvContentPartPr>
              <p14:xfrm>
                <a:off x="2509729" y="6514468"/>
                <a:ext cx="77760" cy="157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F43995-3DD2-6A78-52DE-1103D402A25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00729" y="6505468"/>
                  <a:ext cx="9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14:cNvPr>
                <p14:cNvContentPartPr/>
                <p14:nvPr/>
              </p14:nvContentPartPr>
              <p14:xfrm>
                <a:off x="2645449" y="6621028"/>
                <a:ext cx="5040" cy="37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E9A0C6-2C38-A67B-6EE7-FBDCA958B0F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35757" y="6611941"/>
                  <a:ext cx="24037" cy="55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14:cNvPr>
                <p14:cNvContentPartPr/>
                <p14:nvPr/>
              </p14:nvContentPartPr>
              <p14:xfrm>
                <a:off x="2642569" y="6524188"/>
                <a:ext cx="115200" cy="155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333A6C-8301-76DA-3B07-7CF300C8D9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33569" y="6515188"/>
                  <a:ext cx="132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14:cNvPr>
                <p14:cNvContentPartPr/>
                <p14:nvPr/>
              </p14:nvContentPartPr>
              <p14:xfrm>
                <a:off x="2790169" y="6567748"/>
                <a:ext cx="127440" cy="107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9D9ECD-5857-AFFF-1B04-9D2826F9BF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1169" y="6558718"/>
                  <a:ext cx="145080" cy="12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14:cNvPr>
                <p14:cNvContentPartPr/>
                <p14:nvPr/>
              </p14:nvContentPartPr>
              <p14:xfrm>
                <a:off x="3267529" y="6444268"/>
                <a:ext cx="59040" cy="18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EA68C2-5408-2B90-4316-2913B59EB3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58584" y="6435268"/>
                  <a:ext cx="76573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14:cNvPr>
                <p14:cNvContentPartPr/>
                <p14:nvPr/>
              </p14:nvContentPartPr>
              <p14:xfrm>
                <a:off x="3412609" y="6514108"/>
                <a:ext cx="98280" cy="103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747B91-9741-EE30-DDDD-2159D73F8E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03609" y="6505108"/>
                  <a:ext cx="115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14:cNvPr>
                <p14:cNvContentPartPr/>
                <p14:nvPr/>
              </p14:nvContentPartPr>
              <p14:xfrm>
                <a:off x="3541849" y="6529228"/>
                <a:ext cx="70920" cy="100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C8AADCA-F76F-B5E9-0654-6D74BD3CE5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32803" y="6520196"/>
                  <a:ext cx="8865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14:cNvPr>
                <p14:cNvContentPartPr/>
                <p14:nvPr/>
              </p14:nvContentPartPr>
              <p14:xfrm>
                <a:off x="3670729" y="6553708"/>
                <a:ext cx="98640" cy="164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9B92D5-0410-FBC7-B7A9-C0F68CADCA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1729" y="6544708"/>
                  <a:ext cx="116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14:cNvPr>
                <p14:cNvContentPartPr/>
                <p14:nvPr/>
              </p14:nvContentPartPr>
              <p14:xfrm>
                <a:off x="3857209" y="6523468"/>
                <a:ext cx="81000" cy="122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7C7415-C6A3-701E-D648-72B93BDC5D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48209" y="6514468"/>
                  <a:ext cx="98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14:cNvPr>
                <p14:cNvContentPartPr/>
                <p14:nvPr/>
              </p14:nvContentPartPr>
              <p14:xfrm>
                <a:off x="3987889" y="6538228"/>
                <a:ext cx="95040" cy="118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7B6539A-4168-F33E-3C09-E1E5ADA3CA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78889" y="6529200"/>
                  <a:ext cx="112680" cy="1357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14:cNvPr>
                <p14:cNvContentPartPr/>
                <p14:nvPr/>
              </p14:nvContentPartPr>
              <p14:xfrm>
                <a:off x="4151689" y="6519148"/>
                <a:ext cx="72000" cy="137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324697A-FA4C-A51E-218B-D00863FE8B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689" y="6510148"/>
                  <a:ext cx="89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14:cNvPr>
                <p14:cNvContentPartPr/>
                <p14:nvPr/>
              </p14:nvContentPartPr>
              <p14:xfrm>
                <a:off x="4271929" y="6516268"/>
                <a:ext cx="100440" cy="161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9533F68-443D-69DA-A6E8-CB1AEB7E2D1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2929" y="6507268"/>
                  <a:ext cx="1180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F4ABC7E-99B0-0AFD-D0FD-FE6DADB8B413}"/>
              </a:ext>
            </a:extLst>
          </p:cNvPr>
          <p:cNvGrpSpPr/>
          <p:nvPr/>
        </p:nvGrpSpPr>
        <p:grpSpPr>
          <a:xfrm>
            <a:off x="1044466" y="4018217"/>
            <a:ext cx="962280" cy="1148400"/>
            <a:chOff x="1046278" y="3769316"/>
            <a:chExt cx="962280" cy="11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14:cNvPr>
                <p14:cNvContentPartPr/>
                <p14:nvPr/>
              </p14:nvContentPartPr>
              <p14:xfrm>
                <a:off x="1046278" y="4242716"/>
                <a:ext cx="736560" cy="252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3E112EC-9C83-DDD7-6091-AF950CCE45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37278" y="4233716"/>
                  <a:ext cx="754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14:cNvPr>
                <p14:cNvContentPartPr/>
                <p14:nvPr/>
              </p14:nvContentPartPr>
              <p14:xfrm>
                <a:off x="1046998" y="4497956"/>
                <a:ext cx="42840" cy="327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7CD9B4-8993-9B03-C896-72685495FA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7998" y="4488946"/>
                  <a:ext cx="60480" cy="344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14:cNvPr>
                <p14:cNvContentPartPr/>
                <p14:nvPr/>
              </p14:nvContentPartPr>
              <p14:xfrm>
                <a:off x="1087678" y="4411916"/>
                <a:ext cx="699840" cy="505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D06C58-6951-E412-DA9E-2E6F7A481A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678" y="4402916"/>
                  <a:ext cx="7174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14:cNvPr>
                <p14:cNvContentPartPr/>
                <p14:nvPr/>
              </p14:nvContentPartPr>
              <p14:xfrm>
                <a:off x="1345438" y="4023116"/>
                <a:ext cx="28800" cy="227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81DB142-9CEF-F481-478A-4633652F6B1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6438" y="4014116"/>
                  <a:ext cx="46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14:cNvPr>
                <p14:cNvContentPartPr/>
                <p14:nvPr/>
              </p14:nvContentPartPr>
              <p14:xfrm>
                <a:off x="1421758" y="4022396"/>
                <a:ext cx="34920" cy="220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2A8F3BF-6B4C-38F8-FE91-4C2028FFDF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12850" y="4013396"/>
                  <a:ext cx="523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14:cNvPr>
                <p14:cNvContentPartPr/>
                <p14:nvPr/>
              </p14:nvContentPartPr>
              <p14:xfrm>
                <a:off x="1338598" y="3769316"/>
                <a:ext cx="103320" cy="14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A2CC1F5-C2E3-15B1-88E7-364BE6F6C1A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29598" y="3760316"/>
                  <a:ext cx="120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14:cNvPr>
                <p14:cNvContentPartPr/>
                <p14:nvPr/>
              </p14:nvContentPartPr>
              <p14:xfrm>
                <a:off x="1747558" y="4223276"/>
                <a:ext cx="261000" cy="175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BE775CC-EB48-502A-02C7-DED8576553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738558" y="4214258"/>
                  <a:ext cx="278640" cy="1933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14:cNvPr>
              <p14:cNvContentPartPr/>
              <p14:nvPr/>
            </p14:nvContentPartPr>
            <p14:xfrm>
              <a:off x="3485278" y="875996"/>
              <a:ext cx="345960" cy="138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746867-3A15-4288-66FD-3C9ECD2355E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476287" y="866998"/>
                <a:ext cx="363582" cy="1402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14:cNvPr>
              <p14:cNvContentPartPr/>
              <p14:nvPr/>
            </p14:nvContentPartPr>
            <p14:xfrm>
              <a:off x="8519158" y="835316"/>
              <a:ext cx="229320" cy="142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FB8E85-7F37-4BE3-3F38-68A962F2A6B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510158" y="826316"/>
                <a:ext cx="246960" cy="14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8832752-9AA4-2177-31C5-210F3CCCE1AE}"/>
              </a:ext>
            </a:extLst>
          </p:cNvPr>
          <p:cNvGrpSpPr/>
          <p:nvPr/>
        </p:nvGrpSpPr>
        <p:grpSpPr>
          <a:xfrm>
            <a:off x="1368106" y="5318340"/>
            <a:ext cx="107640" cy="160560"/>
            <a:chOff x="1369918" y="5069439"/>
            <a:chExt cx="10764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14:cNvPr>
                <p14:cNvContentPartPr/>
                <p14:nvPr/>
              </p14:nvContentPartPr>
              <p14:xfrm>
                <a:off x="1410598" y="5069439"/>
                <a:ext cx="31320" cy="160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EFBC8D-E5E9-7A04-04B6-3DCCE057D1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01598" y="5060439"/>
                  <a:ext cx="48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14:cNvPr>
                <p14:cNvContentPartPr/>
                <p14:nvPr/>
              </p14:nvContentPartPr>
              <p14:xfrm>
                <a:off x="1369918" y="5147199"/>
                <a:ext cx="107640" cy="1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97BF56-4E4B-8768-205C-977A9772AF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60918" y="5138472"/>
                  <a:ext cx="125280" cy="286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01D08C-1733-78DB-585C-CF55B94FC6EC}"/>
              </a:ext>
            </a:extLst>
          </p:cNvPr>
          <p:cNvGrpSpPr/>
          <p:nvPr/>
        </p:nvGrpSpPr>
        <p:grpSpPr>
          <a:xfrm>
            <a:off x="1237662" y="5722918"/>
            <a:ext cx="465480" cy="155520"/>
            <a:chOff x="1239474" y="5474017"/>
            <a:chExt cx="46548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14:cNvPr>
                <p14:cNvContentPartPr/>
                <p14:nvPr/>
              </p14:nvContentPartPr>
              <p14:xfrm>
                <a:off x="1239474" y="5474017"/>
                <a:ext cx="105840" cy="15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8E06E9-7BD7-A0DF-C168-65827755D4A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30443" y="5465017"/>
                  <a:ext cx="1235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14:cNvPr>
                <p14:cNvContentPartPr/>
                <p14:nvPr/>
              </p14:nvContentPartPr>
              <p14:xfrm>
                <a:off x="1362954" y="5521177"/>
                <a:ext cx="95760" cy="71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C43A36-5936-879F-6DD2-43AB664BF5C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353954" y="5512177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14:cNvPr>
                <p14:cNvContentPartPr/>
                <p14:nvPr/>
              </p14:nvContentPartPr>
              <p14:xfrm>
                <a:off x="1473474" y="5508217"/>
                <a:ext cx="231480" cy="10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08F98B-6277-2529-3368-2FE2CF68142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64488" y="5499217"/>
                  <a:ext cx="249093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14:cNvPr>
              <p14:cNvContentPartPr/>
              <p14:nvPr/>
            </p14:nvContentPartPr>
            <p14:xfrm>
              <a:off x="2166272" y="4969156"/>
              <a:ext cx="413280" cy="3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27B5228-8301-932F-5A83-FE71BF1C6EB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157272" y="4960156"/>
                <a:ext cx="430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14:cNvPr>
              <p14:cNvContentPartPr/>
              <p14:nvPr/>
            </p14:nvContentPartPr>
            <p14:xfrm>
              <a:off x="771779" y="6293793"/>
              <a:ext cx="5223240" cy="79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9FE5102-31AD-70DB-7DDB-CE4B5A4E3A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62779" y="6284793"/>
                <a:ext cx="5240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14:cNvPr>
              <p14:cNvContentPartPr/>
              <p14:nvPr/>
            </p14:nvContentPartPr>
            <p14:xfrm>
              <a:off x="5948579" y="6236913"/>
              <a:ext cx="923040" cy="78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74AF30-666D-5FA8-AB73-4D9B032609D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939575" y="6227913"/>
                <a:ext cx="940687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FADEFFE-D3D8-F066-8694-5AD4DAEE3750}"/>
              </a:ext>
            </a:extLst>
          </p:cNvPr>
          <p:cNvGrpSpPr/>
          <p:nvPr/>
        </p:nvGrpSpPr>
        <p:grpSpPr>
          <a:xfrm>
            <a:off x="44923" y="4737347"/>
            <a:ext cx="263160" cy="338400"/>
            <a:chOff x="44923" y="4737347"/>
            <a:chExt cx="2631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14:cNvPr>
                <p14:cNvContentPartPr/>
                <p14:nvPr/>
              </p14:nvContentPartPr>
              <p14:xfrm>
                <a:off x="163363" y="4806827"/>
                <a:ext cx="87480" cy="164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B481401-4124-0464-54B9-E1A5E38648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4363" y="4797807"/>
                  <a:ext cx="105120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14:cNvPr>
                <p14:cNvContentPartPr/>
                <p14:nvPr/>
              </p14:nvContentPartPr>
              <p14:xfrm>
                <a:off x="260923" y="4816187"/>
                <a:ext cx="47160" cy="9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010F14-8CB4-45B9-951D-2D72EDE36E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1923" y="4807187"/>
                  <a:ext cx="6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14:cNvPr>
                <p14:cNvContentPartPr/>
                <p14:nvPr/>
              </p14:nvContentPartPr>
              <p14:xfrm>
                <a:off x="44923" y="4737347"/>
                <a:ext cx="141480" cy="338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9374674-8427-2CC5-2DEB-DB93B10A5A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923" y="4728357"/>
                  <a:ext cx="159120" cy="3560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F8F9E0A-2FD7-01DA-12CD-30D45FA6F432}"/>
              </a:ext>
            </a:extLst>
          </p:cNvPr>
          <p:cNvGrpSpPr/>
          <p:nvPr/>
        </p:nvGrpSpPr>
        <p:grpSpPr>
          <a:xfrm>
            <a:off x="199723" y="4140467"/>
            <a:ext cx="275040" cy="255240"/>
            <a:chOff x="199723" y="4140467"/>
            <a:chExt cx="2750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14:cNvPr>
                <p14:cNvContentPartPr/>
                <p14:nvPr/>
              </p14:nvContentPartPr>
              <p14:xfrm>
                <a:off x="199723" y="4140467"/>
                <a:ext cx="135360" cy="246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858F913-AFD8-C6C0-C31C-E041DDE0E7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0723" y="4131467"/>
                  <a:ext cx="153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14:cNvPr>
                <p14:cNvContentPartPr/>
                <p14:nvPr/>
              </p14:nvContentPartPr>
              <p14:xfrm>
                <a:off x="253003" y="4240907"/>
                <a:ext cx="93240" cy="36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79D068-B86F-17CE-6B94-C09BF31AE9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4003" y="4231907"/>
                  <a:ext cx="110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14:cNvPr>
                <p14:cNvContentPartPr/>
                <p14:nvPr/>
              </p14:nvContentPartPr>
              <p14:xfrm>
                <a:off x="279643" y="4335227"/>
                <a:ext cx="195120" cy="60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6827744-2A7E-0A9A-5634-1FB685FA16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0643" y="4326227"/>
                  <a:ext cx="212760" cy="7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5BF37B-DBFE-FF75-C76D-A99D08FFA841}"/>
                  </a:ext>
                </a:extLst>
              </p14:cNvPr>
              <p14:cNvContentPartPr/>
              <p14:nvPr/>
            </p14:nvContentPartPr>
            <p14:xfrm>
              <a:off x="530280" y="558720"/>
              <a:ext cx="11412360" cy="6055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5BF37B-DBFE-FF75-C76D-A99D08FFA84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0920" y="549360"/>
                <a:ext cx="11431080" cy="607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548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3B2D-4FA0-FED7-E620-385EEC15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Thermodynamic vs Kinetic Enolate: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FBFBE2D-4931-77F4-BC0D-412CC41A8897}"/>
                  </a:ext>
                </a:extLst>
              </p14:cNvPr>
              <p14:cNvContentPartPr/>
              <p14:nvPr/>
            </p14:nvContentPartPr>
            <p14:xfrm>
              <a:off x="7221639" y="1672354"/>
              <a:ext cx="123480" cy="299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FBFBE2D-4931-77F4-BC0D-412CC41A88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2665" y="1663354"/>
                <a:ext cx="141069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1F73F26-4DEF-82FD-D7D6-9C6B6CC6CF86}"/>
                  </a:ext>
                </a:extLst>
              </p14:cNvPr>
              <p14:cNvContentPartPr/>
              <p14:nvPr/>
            </p14:nvContentPartPr>
            <p14:xfrm>
              <a:off x="7549599" y="1756594"/>
              <a:ext cx="107640" cy="147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1F73F26-4DEF-82FD-D7D6-9C6B6CC6CF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0599" y="1747594"/>
                <a:ext cx="125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BA15F4-11AA-7F44-275C-E8728F9FE937}"/>
                  </a:ext>
                </a:extLst>
              </p14:cNvPr>
              <p14:cNvContentPartPr/>
              <p14:nvPr/>
            </p14:nvContentPartPr>
            <p14:xfrm>
              <a:off x="7709079" y="1749034"/>
              <a:ext cx="12600" cy="152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BA15F4-11AA-7F44-275C-E8728F9FE9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0329" y="1740034"/>
                <a:ext cx="2975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640ACE4-84F7-C2B3-E6D7-6898D1947049}"/>
                  </a:ext>
                </a:extLst>
              </p14:cNvPr>
              <p14:cNvContentPartPr/>
              <p14:nvPr/>
            </p14:nvContentPartPr>
            <p14:xfrm>
              <a:off x="7731039" y="1730314"/>
              <a:ext cx="62280" cy="16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640ACE4-84F7-C2B3-E6D7-6898D19470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22039" y="1721314"/>
                <a:ext cx="799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658FF68-F352-CB4F-D2A9-172021861802}"/>
                  </a:ext>
                </a:extLst>
              </p14:cNvPr>
              <p14:cNvContentPartPr/>
              <p14:nvPr/>
            </p14:nvContentPartPr>
            <p14:xfrm>
              <a:off x="7859559" y="1853074"/>
              <a:ext cx="106560" cy="14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658FF68-F352-CB4F-D2A9-1720218618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0559" y="1844074"/>
                <a:ext cx="1242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070623D-CA54-FEDE-A921-2D91FE839DBF}"/>
                  </a:ext>
                </a:extLst>
              </p14:cNvPr>
              <p14:cNvContentPartPr/>
              <p14:nvPr/>
            </p14:nvContentPartPr>
            <p14:xfrm>
              <a:off x="2964487" y="1135092"/>
              <a:ext cx="49320" cy="195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070623D-CA54-FEDE-A921-2D91FE839D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5487" y="1126092"/>
                <a:ext cx="669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C56EA28-26E7-17E1-B411-CF6FE08F3300}"/>
                  </a:ext>
                </a:extLst>
              </p14:cNvPr>
              <p14:cNvContentPartPr/>
              <p14:nvPr/>
            </p14:nvContentPartPr>
            <p14:xfrm>
              <a:off x="3030367" y="1103772"/>
              <a:ext cx="94680" cy="286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C56EA28-26E7-17E1-B411-CF6FE08F33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21367" y="1094772"/>
                <a:ext cx="1123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D59CDB-B37A-5830-613F-9F166981387E}"/>
                  </a:ext>
                </a:extLst>
              </p14:cNvPr>
              <p14:cNvContentPartPr/>
              <p14:nvPr/>
            </p14:nvContentPartPr>
            <p14:xfrm>
              <a:off x="3200647" y="1128972"/>
              <a:ext cx="97920" cy="173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D59CDB-B37A-5830-613F-9F166981387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91647" y="1119972"/>
                <a:ext cx="1155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E0DC5F3-3892-BADE-5807-0795143BEE81}"/>
                  </a:ext>
                </a:extLst>
              </p14:cNvPr>
              <p14:cNvContentPartPr/>
              <p14:nvPr/>
            </p14:nvContentPartPr>
            <p14:xfrm>
              <a:off x="3356887" y="1187652"/>
              <a:ext cx="91440" cy="104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E0DC5F3-3892-BADE-5807-0795143BEE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47887" y="1178652"/>
                <a:ext cx="109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5EA9B8E-D2FA-D7DF-E6AF-1062335C276E}"/>
                  </a:ext>
                </a:extLst>
              </p14:cNvPr>
              <p14:cNvContentPartPr/>
              <p14:nvPr/>
            </p14:nvContentPartPr>
            <p14:xfrm>
              <a:off x="3512767" y="1136892"/>
              <a:ext cx="31680" cy="160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5EA9B8E-D2FA-D7DF-E6AF-1062335C27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03767" y="1127892"/>
                <a:ext cx="493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DE3132D-641B-3D9E-6680-C03D52988F16}"/>
                  </a:ext>
                </a:extLst>
              </p14:cNvPr>
              <p14:cNvContentPartPr/>
              <p14:nvPr/>
            </p14:nvContentPartPr>
            <p14:xfrm>
              <a:off x="3565687" y="1039332"/>
              <a:ext cx="91440" cy="258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DE3132D-641B-3D9E-6680-C03D52988F1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56687" y="1030332"/>
                <a:ext cx="1090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ADB8454-2218-17C4-665A-0A73AD2709E9}"/>
                  </a:ext>
                </a:extLst>
              </p14:cNvPr>
              <p14:cNvContentPartPr/>
              <p14:nvPr/>
            </p14:nvContentPartPr>
            <p14:xfrm>
              <a:off x="3507367" y="1104852"/>
              <a:ext cx="30960" cy="209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ADB8454-2218-17C4-665A-0A73AD2709E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98367" y="1095852"/>
                <a:ext cx="48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6C8D2F4-7BCF-D442-785F-E76B3F53BF0A}"/>
                  </a:ext>
                </a:extLst>
              </p14:cNvPr>
              <p14:cNvContentPartPr/>
              <p14:nvPr/>
            </p14:nvContentPartPr>
            <p14:xfrm>
              <a:off x="3536167" y="1214292"/>
              <a:ext cx="66240" cy="11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6C8D2F4-7BCF-D442-785F-E76B3F53BF0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27167" y="1205292"/>
                <a:ext cx="838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8805536-0D51-7800-23FE-1EC9D408C986}"/>
              </a:ext>
            </a:extLst>
          </p:cNvPr>
          <p:cNvGrpSpPr/>
          <p:nvPr/>
        </p:nvGrpSpPr>
        <p:grpSpPr>
          <a:xfrm>
            <a:off x="3035047" y="1842852"/>
            <a:ext cx="875721" cy="280800"/>
            <a:chOff x="3035047" y="1842852"/>
            <a:chExt cx="875721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8739F6-B714-61EB-E928-7A0A51F50FDC}"/>
                    </a:ext>
                  </a:extLst>
                </p14:cNvPr>
                <p14:cNvContentPartPr/>
                <p14:nvPr/>
              </p14:nvContentPartPr>
              <p14:xfrm>
                <a:off x="3035047" y="1913052"/>
                <a:ext cx="109440" cy="139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8739F6-B714-61EB-E928-7A0A51F50F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6047" y="1904052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4A8122-9176-F02B-8E48-85948CE75BBF}"/>
                    </a:ext>
                  </a:extLst>
                </p14:cNvPr>
                <p14:cNvContentPartPr/>
                <p14:nvPr/>
              </p14:nvContentPartPr>
              <p14:xfrm>
                <a:off x="3155287" y="1854012"/>
                <a:ext cx="91800" cy="269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4A8122-9176-F02B-8E48-85948CE75B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6287" y="1845012"/>
                  <a:ext cx="109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C63AFE-48B1-A42C-FD43-B55292FD351B}"/>
                    </a:ext>
                  </a:extLst>
                </p14:cNvPr>
                <p14:cNvContentPartPr/>
                <p14:nvPr/>
              </p14:nvContentPartPr>
              <p14:xfrm>
                <a:off x="3294247" y="1882092"/>
                <a:ext cx="108000" cy="16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C63AFE-48B1-A42C-FD43-B55292FD35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5217" y="1873072"/>
                  <a:ext cx="125699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A95DCD-1C04-2B50-AD6C-BADE5C583500}"/>
                    </a:ext>
                  </a:extLst>
                </p14:cNvPr>
                <p14:cNvContentPartPr/>
                <p14:nvPr/>
              </p14:nvContentPartPr>
              <p14:xfrm>
                <a:off x="3447967" y="1842852"/>
                <a:ext cx="120600" cy="20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A95DCD-1C04-2B50-AD6C-BADE5C5835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38967" y="1833852"/>
                  <a:ext cx="138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5D6B98-8C26-F3F4-6D10-8EDBE6A87F68}"/>
                    </a:ext>
                  </a:extLst>
                </p14:cNvPr>
                <p14:cNvContentPartPr/>
                <p14:nvPr/>
              </p14:nvContentPartPr>
              <p14:xfrm>
                <a:off x="3487207" y="1971012"/>
                <a:ext cx="89280" cy="3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5D6B98-8C26-F3F4-6D10-8EDBE6A87F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78243" y="1962012"/>
                  <a:ext cx="106849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BC1028-F974-2B8E-F55C-53650455A240}"/>
                    </a:ext>
                  </a:extLst>
                </p14:cNvPr>
                <p14:cNvContentPartPr/>
                <p14:nvPr/>
              </p14:nvContentPartPr>
              <p14:xfrm>
                <a:off x="3610687" y="1982532"/>
                <a:ext cx="126360" cy="11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BC1028-F974-2B8E-F55C-53650455A24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1687" y="1973505"/>
                  <a:ext cx="144000" cy="136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4CFE2A-E1B5-55E2-DE54-EBF058476CF9}"/>
                    </a:ext>
                  </a:extLst>
                </p14:cNvPr>
                <p14:cNvContentPartPr/>
                <p14:nvPr/>
              </p14:nvContentPartPr>
              <p14:xfrm>
                <a:off x="3803848" y="1883209"/>
                <a:ext cx="40320" cy="160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4CFE2A-E1B5-55E2-DE54-EBF058476C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4848" y="1874209"/>
                  <a:ext cx="57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E8AA79-A352-1629-2519-5BB671757366}"/>
                    </a:ext>
                  </a:extLst>
                </p14:cNvPr>
                <p14:cNvContentPartPr/>
                <p14:nvPr/>
              </p14:nvContentPartPr>
              <p14:xfrm>
                <a:off x="3789448" y="2047729"/>
                <a:ext cx="121320" cy="16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E8AA79-A352-1629-2519-5BB6717573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80421" y="2038729"/>
                  <a:ext cx="139013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2A5E5C-1738-1E55-B55A-895A50013792}"/>
                    </a:ext>
                  </a:extLst>
                </p14:cNvPr>
                <p14:cNvContentPartPr/>
                <p14:nvPr/>
              </p14:nvContentPartPr>
              <p14:xfrm>
                <a:off x="3757768" y="1870249"/>
                <a:ext cx="148320" cy="18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2A5E5C-1738-1E55-B55A-895A500137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768" y="1861249"/>
                  <a:ext cx="1659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0710B62-FC83-BF0E-E1A6-33AD51600765}"/>
              </a:ext>
            </a:extLst>
          </p:cNvPr>
          <p:cNvGrpSpPr/>
          <p:nvPr/>
        </p:nvGrpSpPr>
        <p:grpSpPr>
          <a:xfrm>
            <a:off x="4878351" y="752743"/>
            <a:ext cx="1126768" cy="1374172"/>
            <a:chOff x="5052322" y="1186643"/>
            <a:chExt cx="813238" cy="9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E2059F-833C-B92E-686C-683DB7B080F2}"/>
                    </a:ext>
                  </a:extLst>
                </p14:cNvPr>
                <p14:cNvContentPartPr/>
                <p14:nvPr/>
              </p14:nvContentPartPr>
              <p14:xfrm>
                <a:off x="5066001" y="1623683"/>
                <a:ext cx="585720" cy="174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E2059F-833C-B92E-686C-683DB7B080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9505" y="1617174"/>
                  <a:ext cx="598453" cy="18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0DD061-63A0-0D2E-F3D0-3F952AE6C73E}"/>
                    </a:ext>
                  </a:extLst>
                </p14:cNvPr>
                <p14:cNvContentPartPr/>
                <p14:nvPr/>
              </p14:nvContentPartPr>
              <p14:xfrm>
                <a:off x="5052322" y="1807643"/>
                <a:ext cx="35640" cy="242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0DD061-63A0-0D2E-F3D0-3F952AE6C7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45771" y="1801144"/>
                  <a:ext cx="48481" cy="255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441A70-0A07-DB81-6EFE-5D8AB2B80E38}"/>
                    </a:ext>
                  </a:extLst>
                </p14:cNvPr>
                <p14:cNvContentPartPr/>
                <p14:nvPr/>
              </p14:nvContentPartPr>
              <p14:xfrm>
                <a:off x="5093000" y="2038763"/>
                <a:ext cx="340920" cy="125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441A70-0A07-DB81-6EFE-5D8AB2B80E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6499" y="2032265"/>
                  <a:ext cx="353662" cy="138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06AE5C-3239-98A6-70D4-4AF11C72CBA7}"/>
                    </a:ext>
                  </a:extLst>
                </p14:cNvPr>
                <p14:cNvContentPartPr/>
                <p14:nvPr/>
              </p14:nvContentPartPr>
              <p14:xfrm>
                <a:off x="5427802" y="2059643"/>
                <a:ext cx="246600" cy="118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06AE5C-3239-98A6-70D4-4AF11C72CB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1299" y="2053144"/>
                  <a:ext cx="259346" cy="131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0DAD35-ADC1-0192-04F0-8DF731D577AC}"/>
                    </a:ext>
                  </a:extLst>
                </p14:cNvPr>
                <p14:cNvContentPartPr/>
                <p14:nvPr/>
              </p14:nvContentPartPr>
              <p14:xfrm>
                <a:off x="5645962" y="1733123"/>
                <a:ext cx="25560" cy="354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0DAD35-ADC1-0192-04F0-8DF731D577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39442" y="1726624"/>
                  <a:ext cx="38340" cy="367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6DD1379-F624-C897-3945-6F1C91A14130}"/>
                    </a:ext>
                  </a:extLst>
                </p14:cNvPr>
                <p14:cNvContentPartPr/>
                <p14:nvPr/>
              </p14:nvContentPartPr>
              <p14:xfrm>
                <a:off x="5323761" y="1419563"/>
                <a:ext cx="4320" cy="22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6DD1379-F624-C897-3945-6F1C91A141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17011" y="1413062"/>
                  <a:ext cx="17550" cy="233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EF7702-827C-66D6-913C-0CBE00B10499}"/>
                    </a:ext>
                  </a:extLst>
                </p14:cNvPr>
                <p14:cNvContentPartPr/>
                <p14:nvPr/>
              </p14:nvContentPartPr>
              <p14:xfrm>
                <a:off x="5372722" y="1386803"/>
                <a:ext cx="18720" cy="22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EF7702-827C-66D6-913C-0CBE00B104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66222" y="1380297"/>
                  <a:ext cx="31460" cy="240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FB7E13-E2D2-1A71-4E28-6B2048F3EBB0}"/>
                    </a:ext>
                  </a:extLst>
                </p14:cNvPr>
                <p14:cNvContentPartPr/>
                <p14:nvPr/>
              </p14:nvContentPartPr>
              <p14:xfrm>
                <a:off x="5297841" y="1186643"/>
                <a:ext cx="69840" cy="127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FB7E13-E2D2-1A71-4E28-6B2048F3EB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91350" y="1180146"/>
                  <a:ext cx="82562" cy="139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E08CE1-537F-FC81-D74A-E1C311644BFB}"/>
                    </a:ext>
                  </a:extLst>
                </p14:cNvPr>
                <p14:cNvContentPartPr/>
                <p14:nvPr/>
              </p14:nvContentPartPr>
              <p14:xfrm>
                <a:off x="5646320" y="1572923"/>
                <a:ext cx="219240" cy="176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E08CE1-537F-FC81-D74A-E1C311644B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9818" y="1566424"/>
                  <a:ext cx="231983" cy="1894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8FE0CCF-E742-B171-7D94-1E5F9C99F7AF}"/>
                  </a:ext>
                </a:extLst>
              </p14:cNvPr>
              <p14:cNvContentPartPr/>
              <p14:nvPr/>
            </p14:nvContentPartPr>
            <p14:xfrm>
              <a:off x="2663666" y="1538394"/>
              <a:ext cx="1244520" cy="202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8FE0CCF-E742-B171-7D94-1E5F9C99F7A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54663" y="1529394"/>
                <a:ext cx="1262165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EB65465-0B64-3D52-DB38-28DC6B7295EC}"/>
                  </a:ext>
                </a:extLst>
              </p14:cNvPr>
              <p14:cNvContentPartPr/>
              <p14:nvPr/>
            </p14:nvContentPartPr>
            <p14:xfrm>
              <a:off x="7041727" y="1757884"/>
              <a:ext cx="172440" cy="15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EB65465-0B64-3D52-DB38-28DC6B7295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32746" y="1748884"/>
                <a:ext cx="190043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204E25F-DAB3-04D8-26DF-1E838F3CE4E2}"/>
              </a:ext>
            </a:extLst>
          </p:cNvPr>
          <p:cNvGrpSpPr/>
          <p:nvPr/>
        </p:nvGrpSpPr>
        <p:grpSpPr>
          <a:xfrm>
            <a:off x="6858332" y="965674"/>
            <a:ext cx="1690920" cy="602652"/>
            <a:chOff x="6890309" y="934429"/>
            <a:chExt cx="1690920" cy="6026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ED33D5-CB1C-343D-3677-0E5E1DC8E4A1}"/>
                    </a:ext>
                  </a:extLst>
                </p14:cNvPr>
                <p14:cNvContentPartPr/>
                <p14:nvPr/>
              </p14:nvContentPartPr>
              <p14:xfrm>
                <a:off x="7093776" y="1077709"/>
                <a:ext cx="50760" cy="17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ED33D5-CB1C-343D-3677-0E5E1DC8E4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84712" y="1068709"/>
                  <a:ext cx="68526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C5F919-4A4A-31CD-5DF2-A4836981EC3D}"/>
                    </a:ext>
                  </a:extLst>
                </p14:cNvPr>
                <p14:cNvContentPartPr/>
                <p14:nvPr/>
              </p14:nvContentPartPr>
              <p14:xfrm>
                <a:off x="7131216" y="979429"/>
                <a:ext cx="128520" cy="28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C5F919-4A4A-31CD-5DF2-A4836981EC3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22216" y="970418"/>
                  <a:ext cx="146160" cy="3045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26FE44-7B21-8E7A-C3A2-3D78444315D6}"/>
                    </a:ext>
                  </a:extLst>
                </p14:cNvPr>
                <p14:cNvContentPartPr/>
                <p14:nvPr/>
              </p14:nvContentPartPr>
              <p14:xfrm>
                <a:off x="7376736" y="1007149"/>
                <a:ext cx="105840" cy="18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26FE44-7B21-8E7A-C3A2-3D78444315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67736" y="998166"/>
                  <a:ext cx="12348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7165C5C-893C-D343-9D9A-92CB5371175B}"/>
                    </a:ext>
                  </a:extLst>
                </p14:cNvPr>
                <p14:cNvContentPartPr/>
                <p14:nvPr/>
              </p14:nvContentPartPr>
              <p14:xfrm>
                <a:off x="7531896" y="996349"/>
                <a:ext cx="110520" cy="174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7165C5C-893C-D343-9D9A-92CB537117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22867" y="987349"/>
                  <a:ext cx="128218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F97F9B7-648D-9CA1-F7AF-FEF55C6864AC}"/>
                    </a:ext>
                  </a:extLst>
                </p14:cNvPr>
                <p14:cNvContentPartPr/>
                <p14:nvPr/>
              </p14:nvContentPartPr>
              <p14:xfrm>
                <a:off x="7681296" y="934429"/>
                <a:ext cx="161640" cy="22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F97F9B7-648D-9CA1-F7AF-FEF55C6864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72296" y="925429"/>
                  <a:ext cx="179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0025CA-F507-FCD9-532D-47CC085C7F3F}"/>
                    </a:ext>
                  </a:extLst>
                </p14:cNvPr>
                <p14:cNvContentPartPr/>
                <p14:nvPr/>
              </p14:nvContentPartPr>
              <p14:xfrm>
                <a:off x="7737096" y="1080949"/>
                <a:ext cx="9864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0025CA-F507-FCD9-532D-47CC085C7F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8096" y="1071949"/>
                  <a:ext cx="11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3AA2C5-B495-19B6-F9A8-20149D789B16}"/>
                    </a:ext>
                  </a:extLst>
                </p14:cNvPr>
                <p14:cNvContentPartPr/>
                <p14:nvPr/>
              </p14:nvContentPartPr>
              <p14:xfrm>
                <a:off x="6890309" y="1300201"/>
                <a:ext cx="1690920" cy="236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3AA2C5-B495-19B6-F9A8-20149D789B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81309" y="1291215"/>
                  <a:ext cx="1708560" cy="2544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9B5C2EC-F665-AD56-8054-B46714E3297D}"/>
                  </a:ext>
                </a:extLst>
              </p14:cNvPr>
              <p14:cNvContentPartPr/>
              <p14:nvPr/>
            </p14:nvContentPartPr>
            <p14:xfrm>
              <a:off x="5348213" y="3142041"/>
              <a:ext cx="787933" cy="204226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9B5C2EC-F665-AD56-8054-B46714E3297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339210" y="3133036"/>
                <a:ext cx="805579" cy="221875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3A2C4DB2-F59D-ACCB-F4FE-5A653506DDC6}"/>
              </a:ext>
            </a:extLst>
          </p:cNvPr>
          <p:cNvGrpSpPr/>
          <p:nvPr/>
        </p:nvGrpSpPr>
        <p:grpSpPr>
          <a:xfrm>
            <a:off x="6075353" y="2954438"/>
            <a:ext cx="453572" cy="808831"/>
            <a:chOff x="6075353" y="2954438"/>
            <a:chExt cx="453572" cy="8088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B43595-640B-2E04-2CA6-E1A84850C511}"/>
                    </a:ext>
                  </a:extLst>
                </p14:cNvPr>
                <p14:cNvContentPartPr/>
                <p14:nvPr/>
              </p14:nvContentPartPr>
              <p14:xfrm>
                <a:off x="6106699" y="2954438"/>
                <a:ext cx="422226" cy="294941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B43595-640B-2E04-2CA6-E1A84850C5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97692" y="2945435"/>
                  <a:ext cx="439879" cy="3125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A9FF0C-9476-9FC5-C69B-1FB767BF1A77}"/>
                    </a:ext>
                  </a:extLst>
                </p14:cNvPr>
                <p14:cNvContentPartPr/>
                <p14:nvPr/>
              </p14:nvContentPartPr>
              <p14:xfrm>
                <a:off x="6075353" y="3266951"/>
                <a:ext cx="35146" cy="214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A9FF0C-9476-9FC5-C69B-1FB767BF1A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66295" y="3257936"/>
                  <a:ext cx="52900" cy="231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20B235-A0E3-707E-CFCF-F4CDC57F37B8}"/>
                    </a:ext>
                  </a:extLst>
                </p14:cNvPr>
                <p14:cNvContentPartPr/>
                <p14:nvPr/>
              </p14:nvContentPartPr>
              <p14:xfrm>
                <a:off x="6194564" y="3238455"/>
                <a:ext cx="38945" cy="224174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20B235-A0E3-707E-CFCF-F4CDC57F37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85465" y="3229459"/>
                  <a:ext cx="56780" cy="241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05BE1B7-D635-F118-A6EF-AF35BC3E29EA}"/>
                    </a:ext>
                  </a:extLst>
                </p14:cNvPr>
                <p14:cNvContentPartPr/>
                <p14:nvPr/>
              </p14:nvContentPartPr>
              <p14:xfrm>
                <a:off x="6103375" y="3579940"/>
                <a:ext cx="132984" cy="183329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05BE1B7-D635-F118-A6EF-AF35BC3E29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94390" y="3570953"/>
                  <a:ext cx="150595" cy="2009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6CD950-E826-7463-EFFB-942014150231}"/>
              </a:ext>
            </a:extLst>
          </p:cNvPr>
          <p:cNvGrpSpPr/>
          <p:nvPr/>
        </p:nvGrpSpPr>
        <p:grpSpPr>
          <a:xfrm>
            <a:off x="4477165" y="3180512"/>
            <a:ext cx="932791" cy="774634"/>
            <a:chOff x="4477165" y="3180512"/>
            <a:chExt cx="932791" cy="774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F51E122-63BF-750C-59F0-4F811B60CD15}"/>
                    </a:ext>
                  </a:extLst>
                </p14:cNvPr>
                <p14:cNvContentPartPr/>
                <p14:nvPr/>
              </p14:nvContentPartPr>
              <p14:xfrm>
                <a:off x="4507561" y="3180512"/>
                <a:ext cx="854900" cy="241747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F51E122-63BF-750C-59F0-4F811B60CD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98558" y="3171492"/>
                  <a:ext cx="872545" cy="259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45B2E8-4817-F674-D14E-7023F2BE9877}"/>
                    </a:ext>
                  </a:extLst>
                </p14:cNvPr>
                <p14:cNvContentPartPr/>
                <p14:nvPr/>
              </p14:nvContentPartPr>
              <p14:xfrm>
                <a:off x="4477165" y="3315871"/>
                <a:ext cx="932791" cy="639275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45B2E8-4817-F674-D14E-7023F2BE987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68165" y="3306867"/>
                  <a:ext cx="950432" cy="656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F6547F-2F34-9FD1-0B0B-9B3A89454545}"/>
                    </a:ext>
                  </a:extLst>
                </p14:cNvPr>
                <p14:cNvContentPartPr/>
                <p14:nvPr/>
              </p14:nvContentPartPr>
              <p14:xfrm>
                <a:off x="4637696" y="3346267"/>
                <a:ext cx="246021" cy="118736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F6547F-2F34-9FD1-0B0B-9B3A8945454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8691" y="3337245"/>
                  <a:ext cx="263671" cy="136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CA70B5C-BBB7-0905-7312-102E397D468C}"/>
                    </a:ext>
                  </a:extLst>
                </p14:cNvPr>
                <p14:cNvContentPartPr/>
                <p14:nvPr/>
              </p14:nvContentPartPr>
              <p14:xfrm>
                <a:off x="4715112" y="3739046"/>
                <a:ext cx="192827" cy="53194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CA70B5C-BBB7-0905-7312-102E397D46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06118" y="3730061"/>
                  <a:ext cx="210455" cy="70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C986A90-6A26-2A09-FFF6-C7AB5C685EFD}"/>
                    </a:ext>
                  </a:extLst>
                </p14:cNvPr>
                <p14:cNvContentPartPr/>
                <p14:nvPr/>
              </p14:nvContentPartPr>
              <p14:xfrm>
                <a:off x="5220453" y="3456929"/>
                <a:ext cx="41795" cy="227973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C986A90-6A26-2A09-FFF6-C7AB5C685EF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11445" y="3447925"/>
                  <a:ext cx="59450" cy="2456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E994D92-687E-60A4-3CE7-20D5F25C10F7}"/>
              </a:ext>
            </a:extLst>
          </p:cNvPr>
          <p:cNvGrpSpPr/>
          <p:nvPr/>
        </p:nvGrpSpPr>
        <p:grpSpPr>
          <a:xfrm>
            <a:off x="7291062" y="2909934"/>
            <a:ext cx="1594800" cy="1004760"/>
            <a:chOff x="7386685" y="2693369"/>
            <a:chExt cx="1594800" cy="10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9721FEB-3BBE-40F4-B83A-3909176A0621}"/>
                    </a:ext>
                  </a:extLst>
                </p14:cNvPr>
                <p14:cNvContentPartPr/>
                <p14:nvPr/>
              </p14:nvContentPartPr>
              <p14:xfrm>
                <a:off x="7386685" y="3132929"/>
                <a:ext cx="1078200" cy="75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9721FEB-3BBE-40F4-B83A-3909176A06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77685" y="3123886"/>
                  <a:ext cx="1095840" cy="92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ACBDFA-62E8-E1D7-DD67-34B45193BB2C}"/>
                    </a:ext>
                  </a:extLst>
                </p14:cNvPr>
                <p14:cNvContentPartPr/>
                <p14:nvPr/>
              </p14:nvContentPartPr>
              <p14:xfrm>
                <a:off x="8413405" y="3005129"/>
                <a:ext cx="134640" cy="27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ACBDFA-62E8-E1D7-DD67-34B45193BB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04405" y="2996141"/>
                  <a:ext cx="15228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41E479-B36A-505C-6C9B-0D66BFD80A14}"/>
                    </a:ext>
                  </a:extLst>
                </p14:cNvPr>
                <p14:cNvContentPartPr/>
                <p14:nvPr/>
              </p14:nvContentPartPr>
              <p14:xfrm>
                <a:off x="7513765" y="2793809"/>
                <a:ext cx="29520" cy="22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41E479-B36A-505C-6C9B-0D66BFD80A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04765" y="2784809"/>
                  <a:ext cx="47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1A4583C-672A-2536-27C6-B3C31B157F60}"/>
                    </a:ext>
                  </a:extLst>
                </p14:cNvPr>
                <p14:cNvContentPartPr/>
                <p14:nvPr/>
              </p14:nvContentPartPr>
              <p14:xfrm>
                <a:off x="7578205" y="2693369"/>
                <a:ext cx="78840" cy="308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1A4583C-672A-2536-27C6-B3C31B157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69205" y="2684369"/>
                  <a:ext cx="96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4D0CCBB-2901-F566-E5AC-6630ABC24A78}"/>
                    </a:ext>
                  </a:extLst>
                </p14:cNvPr>
                <p14:cNvContentPartPr/>
                <p14:nvPr/>
              </p14:nvContentPartPr>
              <p14:xfrm>
                <a:off x="7762165" y="2748809"/>
                <a:ext cx="84960" cy="21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4D0CCBB-2901-F566-E5AC-6630ABC24A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53165" y="2739809"/>
                  <a:ext cx="10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1DD316-1B14-6C04-A064-A470D7F34B2D}"/>
                    </a:ext>
                  </a:extLst>
                </p14:cNvPr>
                <p14:cNvContentPartPr/>
                <p14:nvPr/>
              </p14:nvContentPartPr>
              <p14:xfrm>
                <a:off x="7922365" y="2755289"/>
                <a:ext cx="131760" cy="20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1DD316-1B14-6C04-A064-A470D7F34B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3365" y="2746289"/>
                  <a:ext cx="149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5779774-805E-A68C-7873-356744970248}"/>
                    </a:ext>
                  </a:extLst>
                </p14:cNvPr>
                <p14:cNvContentPartPr/>
                <p14:nvPr/>
              </p14:nvContentPartPr>
              <p14:xfrm>
                <a:off x="8077165" y="2749169"/>
                <a:ext cx="177840" cy="20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5779774-805E-A68C-7873-3567449702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68165" y="2740169"/>
                  <a:ext cx="19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9F06A7-A58E-AD82-62AA-4CF628F4C984}"/>
                    </a:ext>
                  </a:extLst>
                </p14:cNvPr>
                <p14:cNvContentPartPr/>
                <p14:nvPr/>
              </p14:nvContentPartPr>
              <p14:xfrm>
                <a:off x="8118925" y="2859689"/>
                <a:ext cx="128880" cy="1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9F06A7-A58E-AD82-62AA-4CF628F4C9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109925" y="2850689"/>
                  <a:ext cx="146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21F6D3-CE91-1063-F88E-552F3D0BB7D1}"/>
                    </a:ext>
                  </a:extLst>
                </p14:cNvPr>
                <p14:cNvContentPartPr/>
                <p14:nvPr/>
              </p14:nvContentPartPr>
              <p14:xfrm>
                <a:off x="7535365" y="3448649"/>
                <a:ext cx="173880" cy="14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21F6D3-CE91-1063-F88E-552F3D0BB7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26365" y="3439671"/>
                  <a:ext cx="19152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5BB332-BB53-916D-1A85-08976BAEA624}"/>
                    </a:ext>
                  </a:extLst>
                </p14:cNvPr>
                <p14:cNvContentPartPr/>
                <p14:nvPr/>
              </p14:nvContentPartPr>
              <p14:xfrm>
                <a:off x="7696645" y="3329129"/>
                <a:ext cx="133560" cy="363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5BB332-BB53-916D-1A85-08976BAEA6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87645" y="3320129"/>
                  <a:ext cx="1512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EC0530-07ED-0433-B911-EC90B98A31C0}"/>
                    </a:ext>
                  </a:extLst>
                </p14:cNvPr>
                <p14:cNvContentPartPr/>
                <p14:nvPr/>
              </p14:nvContentPartPr>
              <p14:xfrm>
                <a:off x="7996885" y="3498689"/>
                <a:ext cx="533880" cy="13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EC0530-07ED-0433-B911-EC90B98A31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87885" y="3489689"/>
                  <a:ext cx="551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28330C-E5B9-D547-CAB8-F3C7F1FEF7C3}"/>
                    </a:ext>
                  </a:extLst>
                </p14:cNvPr>
                <p14:cNvContentPartPr/>
                <p14:nvPr/>
              </p14:nvContentPartPr>
              <p14:xfrm>
                <a:off x="8651365" y="3519209"/>
                <a:ext cx="121320" cy="178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28330C-E5B9-D547-CAB8-F3C7F1FEF7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2365" y="3510209"/>
                  <a:ext cx="138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8E9B22-C658-4809-8493-2B009FE684C0}"/>
                    </a:ext>
                  </a:extLst>
                </p14:cNvPr>
                <p14:cNvContentPartPr/>
                <p14:nvPr/>
              </p14:nvContentPartPr>
              <p14:xfrm>
                <a:off x="8842165" y="3531809"/>
                <a:ext cx="139320" cy="165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8E9B22-C658-4809-8493-2B009FE684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33165" y="3522829"/>
                  <a:ext cx="156960" cy="1828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C330BEF-FB0A-6955-1651-8279F41F0EFB}"/>
              </a:ext>
            </a:extLst>
          </p:cNvPr>
          <p:cNvGrpSpPr/>
          <p:nvPr/>
        </p:nvGrpSpPr>
        <p:grpSpPr>
          <a:xfrm>
            <a:off x="2521196" y="2862712"/>
            <a:ext cx="1230840" cy="607680"/>
            <a:chOff x="2521196" y="2862712"/>
            <a:chExt cx="12308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B29923-4E48-C6E3-C9FC-F23DCD75D1F2}"/>
                    </a:ext>
                  </a:extLst>
                </p14:cNvPr>
                <p14:cNvContentPartPr/>
                <p14:nvPr/>
              </p14:nvContentPartPr>
              <p14:xfrm>
                <a:off x="2521196" y="3288952"/>
                <a:ext cx="1230840" cy="181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B29923-4E48-C6E3-C9FC-F23DCD75D1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12196" y="3279952"/>
                  <a:ext cx="1248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0B3E5B-80BD-38C8-4E88-7EE09F792B14}"/>
                    </a:ext>
                  </a:extLst>
                </p14:cNvPr>
                <p14:cNvContentPartPr/>
                <p14:nvPr/>
              </p14:nvContentPartPr>
              <p14:xfrm>
                <a:off x="2785796" y="2936512"/>
                <a:ext cx="110160" cy="28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0B3E5B-80BD-38C8-4E88-7EE09F792B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76796" y="2927512"/>
                  <a:ext cx="127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F8CEBE-985E-1E24-58E2-FA53ABBCC386}"/>
                    </a:ext>
                  </a:extLst>
                </p14:cNvPr>
                <p14:cNvContentPartPr/>
                <p14:nvPr/>
              </p14:nvContentPartPr>
              <p14:xfrm>
                <a:off x="2968316" y="2905552"/>
                <a:ext cx="122400" cy="222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F8CEBE-985E-1E24-58E2-FA53ABBCC3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59316" y="2896552"/>
                  <a:ext cx="140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E6DAAB5-CF3D-F75A-FC65-DCC2FD9A8480}"/>
                    </a:ext>
                  </a:extLst>
                </p14:cNvPr>
                <p14:cNvContentPartPr/>
                <p14:nvPr/>
              </p14:nvContentPartPr>
              <p14:xfrm>
                <a:off x="3150116" y="2993752"/>
                <a:ext cx="114120" cy="91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E6DAAB5-CF3D-F75A-FC65-DCC2FD9A848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41144" y="2984752"/>
                  <a:ext cx="131705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3AA7AF5-2017-3DBC-574C-9AB220B3D135}"/>
                    </a:ext>
                  </a:extLst>
                </p14:cNvPr>
                <p14:cNvContentPartPr/>
                <p14:nvPr/>
              </p14:nvContentPartPr>
              <p14:xfrm>
                <a:off x="3340916" y="2907712"/>
                <a:ext cx="18720" cy="181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3AA7AF5-2017-3DBC-574C-9AB220B3D1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31916" y="2898712"/>
                  <a:ext cx="36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1CDC457-BFD2-FF76-FB1F-EF0AF5400E8D}"/>
                    </a:ext>
                  </a:extLst>
                </p14:cNvPr>
                <p14:cNvContentPartPr/>
                <p14:nvPr/>
              </p14:nvContentPartPr>
              <p14:xfrm>
                <a:off x="3367196" y="2862712"/>
                <a:ext cx="90000" cy="236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1CDC457-BFD2-FF76-FB1F-EF0AF5400E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58196" y="2853712"/>
                  <a:ext cx="10764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492076C-B53A-3284-B59B-BEB403214CBD}"/>
                  </a:ext>
                </a:extLst>
              </p14:cNvPr>
              <p14:cNvContentPartPr/>
              <p14:nvPr/>
            </p14:nvContentPartPr>
            <p14:xfrm>
              <a:off x="2676356" y="2927512"/>
              <a:ext cx="40320" cy="1972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492076C-B53A-3284-B59B-BEB403214CB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667356" y="2918512"/>
                <a:ext cx="5796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E01BB59-E863-C7AE-099F-5AA7536A88BF}"/>
              </a:ext>
            </a:extLst>
          </p:cNvPr>
          <p:cNvGrpSpPr/>
          <p:nvPr/>
        </p:nvGrpSpPr>
        <p:grpSpPr>
          <a:xfrm>
            <a:off x="2722796" y="3526192"/>
            <a:ext cx="1137240" cy="327960"/>
            <a:chOff x="2722796" y="3526192"/>
            <a:chExt cx="11372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4D8106-41CD-E9AC-6F3E-71DB0F6AAF8C}"/>
                    </a:ext>
                  </a:extLst>
                </p14:cNvPr>
                <p14:cNvContentPartPr/>
                <p14:nvPr/>
              </p14:nvContentPartPr>
              <p14:xfrm>
                <a:off x="2722796" y="3649672"/>
                <a:ext cx="140760" cy="136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4D8106-41CD-E9AC-6F3E-71DB0F6AAF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13796" y="3640696"/>
                  <a:ext cx="158400" cy="154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63D79B-0537-1020-DDA2-B10337D74755}"/>
                    </a:ext>
                  </a:extLst>
                </p14:cNvPr>
                <p14:cNvContentPartPr/>
                <p14:nvPr/>
              </p14:nvContentPartPr>
              <p14:xfrm>
                <a:off x="2849516" y="3526192"/>
                <a:ext cx="155160" cy="327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63D79B-0537-1020-DDA2-B10337D747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40495" y="3517182"/>
                  <a:ext cx="172841" cy="34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CBD1C7E-22C5-E799-01DB-2D8209168248}"/>
                    </a:ext>
                  </a:extLst>
                </p14:cNvPr>
                <p14:cNvContentPartPr/>
                <p14:nvPr/>
              </p14:nvContentPartPr>
              <p14:xfrm>
                <a:off x="3127076" y="3634192"/>
                <a:ext cx="405000" cy="13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CBD1C7E-22C5-E799-01DB-2D82091682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18084" y="3625192"/>
                  <a:ext cx="422624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EB95A2-EE9D-2C9B-A53E-AA22EE8F24D3}"/>
                    </a:ext>
                  </a:extLst>
                </p14:cNvPr>
                <p14:cNvContentPartPr/>
                <p14:nvPr/>
              </p14:nvContentPartPr>
              <p14:xfrm>
                <a:off x="3590036" y="3617632"/>
                <a:ext cx="152280" cy="201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EB95A2-EE9D-2C9B-A53E-AA22EE8F24D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81036" y="3608632"/>
                  <a:ext cx="169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FE43FC-8B80-B4DF-556B-64553EA60778}"/>
                    </a:ext>
                  </a:extLst>
                </p14:cNvPr>
                <p14:cNvContentPartPr/>
                <p14:nvPr/>
              </p14:nvContentPartPr>
              <p14:xfrm>
                <a:off x="3752396" y="3673072"/>
                <a:ext cx="107640" cy="133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FE43FC-8B80-B4DF-556B-64553EA607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43396" y="3664048"/>
                  <a:ext cx="125280" cy="1516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832512-8F05-0C18-B911-E307CA7BEBEC}"/>
              </a:ext>
            </a:extLst>
          </p:cNvPr>
          <p:cNvGrpSpPr/>
          <p:nvPr/>
        </p:nvGrpSpPr>
        <p:grpSpPr>
          <a:xfrm>
            <a:off x="333386" y="5047914"/>
            <a:ext cx="1740240" cy="519480"/>
            <a:chOff x="333386" y="5047914"/>
            <a:chExt cx="17402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33633D-E81C-96A5-B4A3-30968E5A9F42}"/>
                    </a:ext>
                  </a:extLst>
                </p14:cNvPr>
                <p14:cNvContentPartPr/>
                <p14:nvPr/>
              </p14:nvContentPartPr>
              <p14:xfrm>
                <a:off x="333386" y="5254914"/>
                <a:ext cx="1740240" cy="312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33633D-E81C-96A5-B4A3-30968E5A9F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4386" y="5245914"/>
                  <a:ext cx="1757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74E0D16-0E77-8781-070B-5652392183A8}"/>
                    </a:ext>
                  </a:extLst>
                </p14:cNvPr>
                <p14:cNvContentPartPr/>
                <p14:nvPr/>
              </p14:nvContentPartPr>
              <p14:xfrm>
                <a:off x="1133306" y="5047914"/>
                <a:ext cx="52200" cy="28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74E0D16-0E77-8781-070B-5652392183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4306" y="5038914"/>
                  <a:ext cx="69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E36794-8682-232C-2DDF-F22B85996D9F}"/>
                    </a:ext>
                  </a:extLst>
                </p14:cNvPr>
                <p14:cNvContentPartPr/>
                <p14:nvPr/>
              </p14:nvContentPartPr>
              <p14:xfrm>
                <a:off x="1234466" y="5050074"/>
                <a:ext cx="29160" cy="26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E36794-8682-232C-2DDF-F22B85996D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25466" y="5041086"/>
                  <a:ext cx="46800" cy="2807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405301D-C1FB-B8FE-AA0F-8594B8F286F6}"/>
                  </a:ext>
                </a:extLst>
              </p14:cNvPr>
              <p14:cNvContentPartPr/>
              <p14:nvPr/>
            </p14:nvContentPartPr>
            <p14:xfrm>
              <a:off x="1101626" y="4763514"/>
              <a:ext cx="113040" cy="184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405301D-C1FB-B8FE-AA0F-8594B8F286F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92626" y="4754532"/>
                <a:ext cx="130680" cy="201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5D84E78-0AD2-5194-4C43-64805DC51F04}"/>
                  </a:ext>
                </a:extLst>
              </p14:cNvPr>
              <p14:cNvContentPartPr/>
              <p14:nvPr/>
            </p14:nvContentPartPr>
            <p14:xfrm>
              <a:off x="2609707" y="4965179"/>
              <a:ext cx="1676520" cy="2268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5D84E78-0AD2-5194-4C43-64805DC51F0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00707" y="4956179"/>
                <a:ext cx="169416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937C150-5D86-7327-B0BF-6CC67DD5D2D7}"/>
              </a:ext>
            </a:extLst>
          </p:cNvPr>
          <p:cNvGrpSpPr/>
          <p:nvPr/>
        </p:nvGrpSpPr>
        <p:grpSpPr>
          <a:xfrm>
            <a:off x="2635267" y="4342739"/>
            <a:ext cx="610200" cy="225720"/>
            <a:chOff x="2635267" y="4342739"/>
            <a:chExt cx="6102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2673756-8B1C-3EA2-17E8-D9C785F53623}"/>
                    </a:ext>
                  </a:extLst>
                </p14:cNvPr>
                <p14:cNvContentPartPr/>
                <p14:nvPr/>
              </p14:nvContentPartPr>
              <p14:xfrm>
                <a:off x="2635267" y="4395659"/>
                <a:ext cx="24120" cy="119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2673756-8B1C-3EA2-17E8-D9C785F536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26267" y="4386659"/>
                  <a:ext cx="4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CDF766-CCF5-3428-B2FC-5BFB5B30B273}"/>
                    </a:ext>
                  </a:extLst>
                </p14:cNvPr>
                <p14:cNvContentPartPr/>
                <p14:nvPr/>
              </p14:nvContentPartPr>
              <p14:xfrm>
                <a:off x="2692147" y="4358219"/>
                <a:ext cx="46800" cy="210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CDF766-CCF5-3428-B2FC-5BFB5B30B2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83147" y="4349219"/>
                  <a:ext cx="64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35F2D6-EE5C-A032-564A-4C7AA484A9BF}"/>
                    </a:ext>
                  </a:extLst>
                </p14:cNvPr>
                <p14:cNvContentPartPr/>
                <p14:nvPr/>
              </p14:nvContentPartPr>
              <p14:xfrm>
                <a:off x="2826427" y="4390259"/>
                <a:ext cx="100800" cy="144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35F2D6-EE5C-A032-564A-4C7AA484A9B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17395" y="4381259"/>
                  <a:ext cx="118503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F94E995-E77D-4708-5F2E-55A788CD0364}"/>
                    </a:ext>
                  </a:extLst>
                </p14:cNvPr>
                <p14:cNvContentPartPr/>
                <p14:nvPr/>
              </p14:nvContentPartPr>
              <p14:xfrm>
                <a:off x="2972587" y="4359659"/>
                <a:ext cx="92880" cy="169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F94E995-E77D-4708-5F2E-55A788CD036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63587" y="4350659"/>
                  <a:ext cx="110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E393672-D39D-E556-4F6A-F625EC325D83}"/>
                    </a:ext>
                  </a:extLst>
                </p14:cNvPr>
                <p14:cNvContentPartPr/>
                <p14:nvPr/>
              </p14:nvContentPartPr>
              <p14:xfrm>
                <a:off x="3102907" y="4342739"/>
                <a:ext cx="142560" cy="155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E393672-D39D-E556-4F6A-F625EC325D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93907" y="4333739"/>
                  <a:ext cx="160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8BE975-6DB6-F036-2FE3-5D9047FC1368}"/>
                    </a:ext>
                  </a:extLst>
                </p14:cNvPr>
                <p14:cNvContentPartPr/>
                <p14:nvPr/>
              </p14:nvContentPartPr>
              <p14:xfrm>
                <a:off x="3143947" y="4437419"/>
                <a:ext cx="87840" cy="9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8BE975-6DB6-F036-2FE3-5D9047FC136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34947" y="4428044"/>
                  <a:ext cx="105480" cy="273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565AC05-281A-B995-8EB7-64985E5717B9}"/>
              </a:ext>
            </a:extLst>
          </p:cNvPr>
          <p:cNvGrpSpPr/>
          <p:nvPr/>
        </p:nvGrpSpPr>
        <p:grpSpPr>
          <a:xfrm>
            <a:off x="2680267" y="4685099"/>
            <a:ext cx="959400" cy="288720"/>
            <a:chOff x="2680267" y="4685099"/>
            <a:chExt cx="9594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56CD8A6-3FE5-5D79-A3C7-90E97E2B5C5B}"/>
                    </a:ext>
                  </a:extLst>
                </p14:cNvPr>
                <p14:cNvContentPartPr/>
                <p14:nvPr/>
              </p14:nvContentPartPr>
              <p14:xfrm>
                <a:off x="2680267" y="4759979"/>
                <a:ext cx="153000" cy="12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56CD8A6-3FE5-5D79-A3C7-90E97E2B5C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71267" y="4750952"/>
                  <a:ext cx="170640" cy="140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B339629-A97A-9D37-FF31-6BE70BBC0BEA}"/>
                    </a:ext>
                  </a:extLst>
                </p14:cNvPr>
                <p14:cNvContentPartPr/>
                <p14:nvPr/>
              </p14:nvContentPartPr>
              <p14:xfrm>
                <a:off x="2845507" y="4696979"/>
                <a:ext cx="104040" cy="27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B339629-A97A-9D37-FF31-6BE70BBC0BE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36507" y="4687967"/>
                  <a:ext cx="121680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4D4E571-4D10-DD65-73CF-40B5D68A8D70}"/>
                    </a:ext>
                  </a:extLst>
                </p14:cNvPr>
                <p14:cNvContentPartPr/>
                <p14:nvPr/>
              </p14:nvContentPartPr>
              <p14:xfrm>
                <a:off x="3032707" y="4744499"/>
                <a:ext cx="108360" cy="147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4D4E571-4D10-DD65-73CF-40B5D68A8D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23707" y="4735499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A1A152E-C20F-9DF7-1676-ACA9690B1FC7}"/>
                    </a:ext>
                  </a:extLst>
                </p14:cNvPr>
                <p14:cNvContentPartPr/>
                <p14:nvPr/>
              </p14:nvContentPartPr>
              <p14:xfrm>
                <a:off x="3190747" y="4685099"/>
                <a:ext cx="110160" cy="19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A1A152E-C20F-9DF7-1676-ACA9690B1F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81747" y="4676099"/>
                  <a:ext cx="127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759AA0-57E8-F93C-7CD8-2F32783B606C}"/>
                    </a:ext>
                  </a:extLst>
                </p14:cNvPr>
                <p14:cNvContentPartPr/>
                <p14:nvPr/>
              </p14:nvContentPartPr>
              <p14:xfrm>
                <a:off x="3237187" y="4812179"/>
                <a:ext cx="45720" cy="19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759AA0-57E8-F93C-7CD8-2F32783B606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28187" y="4803009"/>
                  <a:ext cx="63360" cy="37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6E9FE90-D414-12C0-5F67-FE486981AD37}"/>
                    </a:ext>
                  </a:extLst>
                </p14:cNvPr>
                <p14:cNvContentPartPr/>
                <p14:nvPr/>
              </p14:nvContentPartPr>
              <p14:xfrm>
                <a:off x="3336907" y="4826579"/>
                <a:ext cx="117000" cy="110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6E9FE90-D414-12C0-5F67-FE486981AD3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27907" y="4817579"/>
                  <a:ext cx="134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5FE551-2515-4F13-4DC7-FE8315AFB513}"/>
                    </a:ext>
                  </a:extLst>
                </p14:cNvPr>
                <p14:cNvContentPartPr/>
                <p14:nvPr/>
              </p14:nvContentPartPr>
              <p14:xfrm>
                <a:off x="3519427" y="4716779"/>
                <a:ext cx="120240" cy="203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5FE551-2515-4F13-4DC7-FE8315AFB5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10400" y="4707779"/>
                  <a:ext cx="137933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C626AA-A12B-7F5D-50E8-58EF24D29EFF}"/>
                    </a:ext>
                  </a:extLst>
                </p14:cNvPr>
                <p14:cNvContentPartPr/>
                <p14:nvPr/>
              </p14:nvContentPartPr>
              <p14:xfrm>
                <a:off x="3454987" y="4694819"/>
                <a:ext cx="16452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C626AA-A12B-7F5D-50E8-58EF24D29E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45987" y="4685819"/>
                  <a:ext cx="182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5669B1A-2232-101D-F0A7-0A73DA07E643}"/>
              </a:ext>
            </a:extLst>
          </p:cNvPr>
          <p:cNvGrpSpPr/>
          <p:nvPr/>
        </p:nvGrpSpPr>
        <p:grpSpPr>
          <a:xfrm>
            <a:off x="2790427" y="5164979"/>
            <a:ext cx="263880" cy="287280"/>
            <a:chOff x="2790427" y="5164979"/>
            <a:chExt cx="2638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9A6DDC-BF51-4750-156F-DACD49BDC989}"/>
                    </a:ext>
                  </a:extLst>
                </p14:cNvPr>
                <p14:cNvContentPartPr/>
                <p14:nvPr/>
              </p14:nvContentPartPr>
              <p14:xfrm>
                <a:off x="2790427" y="5243459"/>
                <a:ext cx="129600" cy="164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9A6DDC-BF51-4750-156F-DACD49BDC9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81427" y="5234459"/>
                  <a:ext cx="147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6BB4FAF-B60D-176B-CD3C-8AEF540620EF}"/>
                    </a:ext>
                  </a:extLst>
                </p14:cNvPr>
                <p14:cNvContentPartPr/>
                <p14:nvPr/>
              </p14:nvContentPartPr>
              <p14:xfrm>
                <a:off x="2898427" y="5164979"/>
                <a:ext cx="155880" cy="28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6BB4FAF-B60D-176B-CD3C-8AEF540620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89427" y="5155979"/>
                  <a:ext cx="1735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DE420E6-765D-C753-3440-F98EEB4D31E4}"/>
              </a:ext>
            </a:extLst>
          </p:cNvPr>
          <p:cNvGrpSpPr/>
          <p:nvPr/>
        </p:nvGrpSpPr>
        <p:grpSpPr>
          <a:xfrm>
            <a:off x="3188227" y="5200951"/>
            <a:ext cx="430560" cy="213120"/>
            <a:chOff x="3188227" y="5200951"/>
            <a:chExt cx="4305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D40696-5CDC-569B-B2D7-E80CA9F66C37}"/>
                    </a:ext>
                  </a:extLst>
                </p14:cNvPr>
                <p14:cNvContentPartPr/>
                <p14:nvPr/>
              </p14:nvContentPartPr>
              <p14:xfrm>
                <a:off x="3188227" y="5229391"/>
                <a:ext cx="96480" cy="18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D40696-5CDC-569B-B2D7-E80CA9F66C3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79260" y="5220391"/>
                  <a:ext cx="114054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32C3A3-E65C-34A9-0472-28B4B83F2A60}"/>
                    </a:ext>
                  </a:extLst>
                </p14:cNvPr>
                <p14:cNvContentPartPr/>
                <p14:nvPr/>
              </p14:nvContentPartPr>
              <p14:xfrm>
                <a:off x="3344827" y="5329111"/>
                <a:ext cx="111240" cy="6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32C3A3-E65C-34A9-0472-28B4B83F2A6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35827" y="5320111"/>
                  <a:ext cx="128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CCF143-C0A8-D77E-F6C5-A2EE7416E2DD}"/>
                    </a:ext>
                  </a:extLst>
                </p14:cNvPr>
                <p14:cNvContentPartPr/>
                <p14:nvPr/>
              </p14:nvContentPartPr>
              <p14:xfrm>
                <a:off x="3502147" y="5257111"/>
                <a:ext cx="26640" cy="153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CCF143-C0A8-D77E-F6C5-A2EE7416E2D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93147" y="5248111"/>
                  <a:ext cx="44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B92CDB-3307-CB40-C94C-95B53E2E8E8A}"/>
                    </a:ext>
                  </a:extLst>
                </p14:cNvPr>
                <p14:cNvContentPartPr/>
                <p14:nvPr/>
              </p14:nvContentPartPr>
              <p14:xfrm>
                <a:off x="3541027" y="5200951"/>
                <a:ext cx="77760" cy="180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B92CDB-3307-CB40-C94C-95B53E2E8E8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32027" y="5191951"/>
                  <a:ext cx="95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7B684C9-DDE5-6BEE-DBA7-C69C4021B542}"/>
              </a:ext>
            </a:extLst>
          </p:cNvPr>
          <p:cNvGrpSpPr/>
          <p:nvPr/>
        </p:nvGrpSpPr>
        <p:grpSpPr>
          <a:xfrm>
            <a:off x="2872147" y="5584351"/>
            <a:ext cx="1117440" cy="292680"/>
            <a:chOff x="2872147" y="5584351"/>
            <a:chExt cx="11174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B938C21-72C3-D188-614E-1CD1E149524C}"/>
                    </a:ext>
                  </a:extLst>
                </p14:cNvPr>
                <p14:cNvContentPartPr/>
                <p14:nvPr/>
              </p14:nvContentPartPr>
              <p14:xfrm>
                <a:off x="2872147" y="5662471"/>
                <a:ext cx="107640" cy="87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B938C21-72C3-D188-614E-1CD1E149524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63147" y="5653471"/>
                  <a:ext cx="125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5EE5A5B-A5F9-A8C3-F0AB-CF5BB2BD5222}"/>
                    </a:ext>
                  </a:extLst>
                </p14:cNvPr>
                <p14:cNvContentPartPr/>
                <p14:nvPr/>
              </p14:nvContentPartPr>
              <p14:xfrm>
                <a:off x="2952067" y="5631511"/>
                <a:ext cx="27720" cy="176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5EE5A5B-A5F9-A8C3-F0AB-CF5BB2BD52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43067" y="5622511"/>
                  <a:ext cx="45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1728A4-48DA-6164-06FA-A6FC1BA39119}"/>
                    </a:ext>
                  </a:extLst>
                </p14:cNvPr>
                <p14:cNvContentPartPr/>
                <p14:nvPr/>
              </p14:nvContentPartPr>
              <p14:xfrm>
                <a:off x="2990947" y="5584351"/>
                <a:ext cx="120960" cy="29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1728A4-48DA-6164-06FA-A6FC1BA3911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1947" y="5575351"/>
                  <a:ext cx="1386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E6E73A-1105-9E37-8D5E-B013AAA5BCD4}"/>
                    </a:ext>
                  </a:extLst>
                </p14:cNvPr>
                <p14:cNvContentPartPr/>
                <p14:nvPr/>
              </p14:nvContentPartPr>
              <p14:xfrm>
                <a:off x="3281827" y="5669671"/>
                <a:ext cx="462960" cy="144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E6E73A-1105-9E37-8D5E-B013AAA5BC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72827" y="5660671"/>
                  <a:ext cx="480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542254-2421-86AE-51C1-FD37E105E6A3}"/>
                    </a:ext>
                  </a:extLst>
                </p14:cNvPr>
                <p14:cNvContentPartPr/>
                <p14:nvPr/>
              </p14:nvContentPartPr>
              <p14:xfrm>
                <a:off x="3873667" y="5693431"/>
                <a:ext cx="38880" cy="129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542254-2421-86AE-51C1-FD37E105E6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64667" y="5684431"/>
                  <a:ext cx="56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9083B0B-2556-B169-B46B-FC448ABD3B70}"/>
                    </a:ext>
                  </a:extLst>
                </p14:cNvPr>
                <p14:cNvContentPartPr/>
                <p14:nvPr/>
              </p14:nvContentPartPr>
              <p14:xfrm>
                <a:off x="3855667" y="5833471"/>
                <a:ext cx="133920" cy="1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9083B0B-2556-B169-B46B-FC448ABD3B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46667" y="5824257"/>
                  <a:ext cx="151560" cy="33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A71C62-D73F-9069-1843-33C5A9CC8852}"/>
                    </a:ext>
                  </a:extLst>
                </p14:cNvPr>
                <p14:cNvContentPartPr/>
                <p14:nvPr/>
              </p14:nvContentPartPr>
              <p14:xfrm>
                <a:off x="3802387" y="5675791"/>
                <a:ext cx="181080" cy="20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A71C62-D73F-9069-1843-33C5A9CC88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93369" y="5666791"/>
                  <a:ext cx="198755" cy="378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BC63CC65-5088-D6AE-A013-09D89194C25F}"/>
              </a:ext>
            </a:extLst>
          </p:cNvPr>
          <p:cNvCxnSpPr/>
          <p:nvPr/>
        </p:nvCxnSpPr>
        <p:spPr>
          <a:xfrm>
            <a:off x="0" y="257271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88F390C-4C60-FCC8-182D-0C4DA6899D32}"/>
              </a:ext>
            </a:extLst>
          </p:cNvPr>
          <p:cNvCxnSpPr/>
          <p:nvPr/>
        </p:nvCxnSpPr>
        <p:spPr>
          <a:xfrm>
            <a:off x="40146" y="421295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5A52B1B-5447-3C3F-B2B8-4795EA21339D}"/>
              </a:ext>
            </a:extLst>
          </p:cNvPr>
          <p:cNvGrpSpPr/>
          <p:nvPr/>
        </p:nvGrpSpPr>
        <p:grpSpPr>
          <a:xfrm>
            <a:off x="7986215" y="1744057"/>
            <a:ext cx="229680" cy="175320"/>
            <a:chOff x="7986215" y="1744057"/>
            <a:chExt cx="22968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179B71-E96B-A171-4038-AB0BCFD32E19}"/>
                    </a:ext>
                  </a:extLst>
                </p14:cNvPr>
                <p14:cNvContentPartPr/>
                <p14:nvPr/>
              </p14:nvContentPartPr>
              <p14:xfrm>
                <a:off x="8084855" y="1756657"/>
                <a:ext cx="19440" cy="152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179B71-E96B-A171-4038-AB0BCFD32E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75855" y="1747678"/>
                  <a:ext cx="37080" cy="169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254C5F-4F65-04BB-ED9F-4D5E1A37A53F}"/>
                    </a:ext>
                  </a:extLst>
                </p14:cNvPr>
                <p14:cNvContentPartPr/>
                <p14:nvPr/>
              </p14:nvContentPartPr>
              <p14:xfrm>
                <a:off x="8026535" y="1896337"/>
                <a:ext cx="189360" cy="23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254C5F-4F65-04BB-ED9F-4D5E1A37A5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17535" y="1887194"/>
                  <a:ext cx="207000" cy="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2FEEB8-55DD-5E07-D57C-C0D05F82F4A1}"/>
                    </a:ext>
                  </a:extLst>
                </p14:cNvPr>
                <p14:cNvContentPartPr/>
                <p14:nvPr/>
              </p14:nvContentPartPr>
              <p14:xfrm>
                <a:off x="7986215" y="1744057"/>
                <a:ext cx="210960" cy="1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2FEEB8-55DD-5E07-D57C-C0D05F82F4A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77215" y="1735057"/>
                  <a:ext cx="2286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82BBF3-B3DC-56E7-60C7-D24836DDA3EC}"/>
                  </a:ext>
                </a:extLst>
              </p14:cNvPr>
              <p14:cNvContentPartPr/>
              <p14:nvPr/>
            </p14:nvContentPartPr>
            <p14:xfrm>
              <a:off x="377640" y="194400"/>
              <a:ext cx="10972080" cy="6507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82BBF3-B3DC-56E7-60C7-D24836DDA3E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68280" y="185040"/>
                <a:ext cx="10990800" cy="65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27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Aldol and Claisen Condensations</vt:lpstr>
      <vt:lpstr>Claisen Condensation           (21.4)</vt:lpstr>
      <vt:lpstr>Claisen Condensation: Mechanism</vt:lpstr>
      <vt:lpstr>Crossed Claisen (or mixed Claisen)</vt:lpstr>
      <vt:lpstr>Intramolecular Claisen – “Dieckmann Cyclization”</vt:lpstr>
      <vt:lpstr>Alpha-Alkylation of Enolates       (21.5)</vt:lpstr>
      <vt:lpstr>Alpha-Alkylation: Choosing a Base</vt:lpstr>
      <vt:lpstr>Thermodynamic vs Kinetic Enolate: Choosing the right base</vt:lpstr>
      <vt:lpstr>Thermodynamic vs Kinetic Enolate: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2023-03-24T13:35:56Z</cp:lastPrinted>
  <dcterms:created xsi:type="dcterms:W3CDTF">2022-03-01T00:08:26Z</dcterms:created>
  <dcterms:modified xsi:type="dcterms:W3CDTF">2023-03-24T15:02:29Z</dcterms:modified>
</cp:coreProperties>
</file>